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lsb" ContentType="application/vnd.ms-excel.sheet.binary.macroEnabled.12"/>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heme/theme3.xml" ContentType="application/vnd.openxmlformats-officedocument.theme+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charts/chart1.xml" ContentType="application/vnd.openxmlformats-officedocument.drawingml.chart+xml"/>
  <Override PartName="/ppt/charts/chart2.xml" ContentType="application/vnd.openxmlformats-officedocument.drawingml.chart+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charts/chart8.xml" ContentType="application/vnd.openxmlformats-officedocument.drawingml.chart+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charts/chart9.xml" ContentType="application/vnd.openxmlformats-officedocument.drawingml.chart+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charts/chart10.xml" ContentType="application/vnd.openxmlformats-officedocument.drawingml.chart+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charts/chart11.xml" ContentType="application/vnd.openxmlformats-officedocument.drawingml.chart+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charts/chart12.xml" ContentType="application/vnd.openxmlformats-officedocument.drawingml.chart+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charts/chart13.xml" ContentType="application/vnd.openxmlformats-officedocument.drawingml.chart+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charts/chart14.xml" ContentType="application/vnd.openxmlformats-officedocument.drawingml.chart+xml"/>
  <Override PartName="/ppt/charts/chart15.xml" ContentType="application/vnd.openxmlformats-officedocument.drawingml.chart+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charts/chart16.xml" ContentType="application/vnd.openxmlformats-officedocument.drawingml.chart+xml"/>
  <Override PartName="/ppt/tags/tag381.xml" ContentType="application/vnd.openxmlformats-officedocument.presentationml.tags+xml"/>
  <Override PartName="/ppt/notesSlides/notesSlide1.xml" ContentType="application/vnd.openxmlformats-officedocument.presentationml.notesSlide+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notesSlides/notesSlide2.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3" r:id="rId4"/>
    <p:sldMasterId id="2147483717" r:id="rId5"/>
  </p:sldMasterIdLst>
  <p:notesMasterIdLst>
    <p:notesMasterId r:id="rId33"/>
  </p:notesMasterIdLst>
  <p:sldIdLst>
    <p:sldId id="321" r:id="rId6"/>
    <p:sldId id="2147483638" r:id="rId7"/>
    <p:sldId id="256" r:id="rId8"/>
    <p:sldId id="259" r:id="rId9"/>
    <p:sldId id="265" r:id="rId10"/>
    <p:sldId id="267" r:id="rId11"/>
    <p:sldId id="268" r:id="rId12"/>
    <p:sldId id="311" r:id="rId13"/>
    <p:sldId id="322" r:id="rId14"/>
    <p:sldId id="285" r:id="rId15"/>
    <p:sldId id="292" r:id="rId16"/>
    <p:sldId id="328" r:id="rId17"/>
    <p:sldId id="2147483645" r:id="rId18"/>
    <p:sldId id="339" r:id="rId19"/>
    <p:sldId id="306" r:id="rId20"/>
    <p:sldId id="303" r:id="rId21"/>
    <p:sldId id="352" r:id="rId22"/>
    <p:sldId id="343" r:id="rId23"/>
    <p:sldId id="331" r:id="rId24"/>
    <p:sldId id="2147483647" r:id="rId25"/>
    <p:sldId id="294" r:id="rId26"/>
    <p:sldId id="258" r:id="rId27"/>
    <p:sldId id="299" r:id="rId28"/>
    <p:sldId id="313" r:id="rId29"/>
    <p:sldId id="355" r:id="rId30"/>
    <p:sldId id="275" r:id="rId31"/>
    <p:sldId id="330" r:id="rId32"/>
  </p:sldIdLst>
  <p:sldSz cx="12192000" cy="6858000"/>
  <p:notesSz cx="6797675" cy="9926638"/>
  <p:custDataLst>
    <p:tags r:id="rId34"/>
  </p:custDataLst>
  <p:defaultTex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858DFF02-BCF9-EBA0-68F8-295BE6F7D6D5}" name="Nour Ghadanfar" initials="NG" userId="S::nour.ghadanfar@fervoenergy.com::934c94d9-78d4-4b47-acfd-e7b0eefb97ac" providerId="AD"/>
  <p188:author id="{0075010A-C945-AD21-3E5D-022A6FF92A1F}" name="Monica Sambataro" initials="MS" userId="1dbdc88c86a000e4" providerId="Windows Live"/>
  <p188:author id="{CF65B712-A8C9-95AF-BF59-C67F3640B80F}" name="Abha Nirula" initials="AN" userId="Abha Nirula" providerId="None"/>
  <p188:author id="{3ACBC215-70C1-8AC5-476A-DD86FAFEB11C}" name="Smith, Thomas" initials="TS" userId="S::tes2148@gsb.columbia.edu::c647e682-a707-4d00-b5ad-bfe01666d4c1" providerId="AD"/>
  <p188:author id="{1E9C9F17-05C8-2077-67BE-77161B493794}" name="Isabel Hoyos" initials="IH" userId="R5eVIiNu+G3RtUhixS3Ma/YW1PnaDPM4b2qCIjSgG/c=" providerId="None"/>
  <p188:author id="{15114D1D-1162-D01F-4DE9-B5E951AFA525}" name="Hoyos Arango, Isabel" initials="IH" userId="S::ih2428@gsb.columbia.edu::2eb9eb3d-728e-4687-aac9-9fb314f3da00" providerId="AD"/>
  <p188:author id="{6965D725-AA63-A710-61A2-BC2DDC2A5AE1}" name="Houwink, Quint" initials="QH" userId="S::qbh2001@gsb.columbia.edu::4a9923a0-4504-4a38-9726-9d65b7016178" providerId="AD"/>
  <p188:author id="{63E0E339-2211-58FC-7A16-929C3F0EC403}" name="Multi User 2" initials="MU2" userId="S::admin2@karbone.onmicrosoft.com::bd802b5f-c507-4f34-a1fb-991d77d734eb" providerId="AD"/>
  <p188:author id="{D3CECC4B-249E-F3CF-3EE4-B49AC7878613}" name="Gernot Wagner" initials="GW" userId="33ee3ac88b4c2f16" providerId="Windows Live"/>
  <p188:author id="{FF5A1560-83F7-7B65-D303-281ECD5B4C52}" name="Hartel, Heather" initials="HH" userId="S::hfh2119@gsb.columbia.edu::f19d9520-c42b-4a9c-a03e-d82f5981d479" providerId="AD"/>
  <p188:author id="{A4AE1461-028A-6BB1-2AEE-5A54216E0989}" name="uo2126" initials="u" userId="S::uo2126@adcu.columbia.edu::1228f11d-3aaa-487f-bf6f-3671c542153b" providerId="AD"/>
  <p188:author id="{B5FB0362-B61E-5A4B-4E29-675E7DA9B7A3}" name="Hyae Ryung" initials="HR" userId="S::hk2901@adcu.columbia.edu::98652124-d7bd-4e60-8447-ffbea6868795" providerId="AD"/>
  <p188:author id="{A0709D72-49AD-616F-8102-58667E9DE23B}" name="stilkicioglu16@gmail.com" initials="s" userId="c06a430590756d9a" providerId="Windows Live"/>
  <p188:author id="{6ABD9479-549D-BE3D-44E4-30852EEC93CF}" name="Shubhangi Prasad" initials="" userId="S::sp4401@sipa.columbia.edu::a12f9866-9421-42ba-bd4b-3b1cb5179f56" providerId="AD"/>
  <p188:author id="{F830C279-7BD8-058E-2CA5-F72EFB30E693}" name="Picone,  Kyle" initials="KP" userId="S::kp2615@gsb.columbia.edu::b2f99201-e3c8-45f9-a46f-ffd2d7a20f6e" providerId="AD"/>
  <p188:author id="{705F0D85-8BB9-32CF-1BBF-9A91217B36C3}" name="Wagner, Gernot" initials="GW" userId="S::gw2245@gsb.columbia.edu::85791fa1-7c7a-445e-be8a-2777572de9b0" providerId="AD"/>
  <p188:author id="{E3FB2A8A-B7FB-39B5-ADEE-438FFD3F3369}" name="ih2428" initials="" userId="S::ih2428@adcu.columbia.edu::db31b8c4-6c33-4d7e-9a23-88c6d8e650fd" providerId="AD"/>
  <p188:author id="{38BE1D8C-84DD-FAE8-D06B-2AEDAFE5F2AE}" name="Taicheng JIN" initials="TJ" userId="S::taicheng.jin@sciencespo.fr::ca41ddcb-cb7c-4930-a4c3-29020fb0d4db" providerId="AD"/>
  <p188:author id="{C05A4A99-5A7C-8599-B785-3925B00138E9}" name="Pia Morrow" initials="PM" userId="d90efd3a3b262c68" providerId="Windows Live"/>
  <p188:author id="{593175A1-CE45-CB77-4EB2-F96F7E364AE9}" name="Zach Thurston" initials="ZT" userId="f6b220278e694a29" providerId="Windows Live"/>
  <p188:author id="{32AD3ECE-8854-1308-1972-7EADDDA3C178}" name="Zacharia Thurston" initials="ZT" userId="WwTdqhpLV9vBAAxQJ2LIvfAMj4rQfbz09FT1doh8qLE=" providerId="None"/>
  <p188:author id="{8CB7D2CE-9C27-BD6A-62C9-4B8DB7A82F30}" name="Faradisa Anintya" initials="FA" userId="c00bab1ec7f1e844" providerId="Windows Live"/>
  <p188:author id="{7D73BFD7-093A-3D5F-BA6A-976BB7C9AA89}" name="Thomas Smith" initials="TS" userId="6qKNI7c1IpbgLgrcfsZASlVjNljfPlQhx0nT6pvZKzI=" providerId="None"/>
  <p188:author id="{C9AACCDD-AF17-F96E-8838-5D5918C53286}" name="Taicheng Jin" initials="TJ" userId="S::tjin@hamilton.edu::6cb03ed2-8ece-4efb-b987-bd463a8e34f9" providerId="AD"/>
  <p188:author id="{5A034CE6-0512-3647-39BA-554856A9C3D1}" name="Helen Kim" initials="HK" userId="n1H8ZmGiKeGHwzxt24x1V8SczUGaTjzTyag75aCzgnE=" providerId="None"/>
  <p188:author id="{A9B005EB-5525-8653-86DB-7FF7BDA9024F}" name="Gernot Wagner" initials="GW" userId="OVbcNIsJqkepRvkUnLynhQ7QrcHjvSyJJ8O9qHeWIMM=" providerId="None"/>
  <p188:author id="{F2CEBBFF-25B1-CE6B-1174-9EF590E49778}" name="Pia Morrow" initials="PM" userId="Nzvq4uLoKhxfVLfOx4DrmTJz4hF1bA+CzLl4BMPgqJQ=" providerId="Non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5647B"/>
    <a:srgbClr val="E5E9EF"/>
    <a:srgbClr val="A7E2DD"/>
    <a:srgbClr val="D0227C"/>
    <a:srgbClr val="009BDC"/>
    <a:srgbClr val="E875B2"/>
    <a:srgbClr val="46647B"/>
    <a:srgbClr val="D9F2FE"/>
    <a:srgbClr val="F5BBD9"/>
    <a:srgbClr val="95CEE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B730004-673E-44EA-94AA-F2B709A6813F}" v="6" dt="2026-02-17T14:50:38.262"/>
  </p1510:revLst>
</p1510:revInfo>
</file>

<file path=ppt/tableStyles.xml><?xml version="1.0" encoding="utf-8"?>
<a:tblStyleLst xmlns:a="http://schemas.openxmlformats.org/drawingml/2006/main" def="{2D5ABB26-0587-4C30-8999-92F81FD0307C}">
  <a:tblStyle styleId="{9D7B26C5-4107-4FEC-AEDC-1716B250A1EF}" styleName="Light Style 1">
    <a:wholeTbl>
      <a:tcTxStyle>
        <a:fontRef idx="minor">
          <a:prstClr val="black"/>
        </a:fontRef>
        <a:schemeClr val="dk1"/>
      </a:tcTxStyle>
      <a:tcStyle>
        <a:tcBdr>
          <a:left>
            <a:ln>
              <a:noFill/>
            </a:ln>
          </a:left>
          <a:right>
            <a:ln>
              <a:noFill/>
            </a:ln>
          </a:right>
          <a:top>
            <a:ln>
              <a:noFill/>
            </a:ln>
          </a:top>
          <a:bottom>
            <a:ln>
              <a:noFill/>
            </a:ln>
          </a:bottom>
          <a:insideH>
            <a:ln w="9525" cmpd="sng">
              <a:solidFill>
                <a:schemeClr val="accent1"/>
              </a:solidFill>
            </a:ln>
          </a:insideH>
          <a:insideV>
            <a:ln>
              <a:noFill/>
            </a:ln>
          </a:insideV>
        </a:tcBdr>
        <a:fill>
          <a:noFill/>
        </a:fill>
      </a:tcStyle>
    </a:wholeTbl>
    <a:band1H>
      <a:tcStyle>
        <a:tcBdr>
          <a:top>
            <a:ln>
              <a:noFill/>
            </a:ln>
          </a:top>
          <a:bottom>
            <a:ln>
              <a:noFill/>
            </a:ln>
          </a:bottom>
        </a:tcBdr>
        <a:fill>
          <a:solidFill>
            <a:schemeClr val="dk2"/>
          </a:solidFill>
        </a:fill>
      </a:tcStyle>
    </a:band1H>
    <a:band2H>
      <a:tcStyle>
        <a:tcBdr/>
      </a:tcStyle>
    </a:band2H>
    <a:band1V>
      <a:tcStyle>
        <a:tcBdr/>
      </a:tcStyle>
    </a:band1V>
    <a:band2V>
      <a:tcStyle>
        <a:tcBdr/>
      </a:tcStyle>
    </a:band2V>
    <a:firstCol>
      <a:tcTxStyle b="on"/>
      <a:tcStyle>
        <a:tcBdr/>
      </a:tcStyle>
    </a:firstCol>
    <a:lastRow>
      <a:tcTxStyle b="on">
        <a:fontRef idx="minor">
          <a:prstClr val="black"/>
        </a:fontRef>
        <a:schemeClr val="lt1"/>
      </a:tcTxStyle>
      <a:tcStyle>
        <a:tcBdr>
          <a:top>
            <a:ln w="19050" cmpd="sng">
              <a:solidFill>
                <a:schemeClr val="lt1"/>
              </a:solidFill>
            </a:ln>
          </a:top>
        </a:tcBdr>
        <a:fill>
          <a:solidFill>
            <a:schemeClr val="accent3"/>
          </a:solidFill>
        </a:fill>
      </a:tcStyle>
    </a:lastRow>
    <a:firstRow>
      <a:tcTxStyle b="on">
        <a:fontRef idx="minor">
          <a:prstClr val="black"/>
        </a:fontRef>
        <a:schemeClr val="accent3"/>
      </a:tcTxStyle>
      <a:tcStyle>
        <a:tcBdr>
          <a:bottom>
            <a:ln w="19050" cmpd="sng">
              <a:solidFill>
                <a:schemeClr val="dk1"/>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7CE84F3-28C3-443E-9E96-99CF82512B78}" styleName="Dark Style 1 - Accent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6722" autoAdjust="0"/>
    <p:restoredTop sz="96255" autoAdjust="0"/>
  </p:normalViewPr>
  <p:slideViewPr>
    <p:cSldViewPr snapToGrid="0">
      <p:cViewPr varScale="1">
        <p:scale>
          <a:sx n="70" d="100"/>
          <a:sy n="70" d="100"/>
        </p:scale>
        <p:origin x="88" y="144"/>
      </p:cViewPr>
      <p:guideLst/>
    </p:cSldViewPr>
  </p:slideViewPr>
  <p:notesTextViewPr>
    <p:cViewPr>
      <p:scale>
        <a:sx n="75" d="100"/>
        <a:sy n="75" d="100"/>
      </p:scale>
      <p:origin x="0" y="0"/>
    </p:cViewPr>
  </p:notesTextViewPr>
  <p:sorterViewPr>
    <p:cViewPr>
      <p:scale>
        <a:sx n="135" d="100"/>
        <a:sy n="135" d="100"/>
      </p:scale>
      <p:origin x="0" y="0"/>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microsoft.com/office/2016/11/relationships/changesInfo" Target="changesInfos/changesInfo1.xml"/><Relationship Id="rId21" Type="http://schemas.openxmlformats.org/officeDocument/2006/relationships/slide" Target="slides/slide16.xml"/><Relationship Id="rId34" Type="http://schemas.openxmlformats.org/officeDocument/2006/relationships/tags" Target="tags/tag1.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41"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theme" Target="theme/theme1.xml"/><Relationship Id="rId40"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viewProps" Target="viewProps.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presProps" Target="presProps.xml"/><Relationship Id="rId8" Type="http://schemas.openxmlformats.org/officeDocument/2006/relationships/slide" Target="slides/slide3.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notesMaster" Target="notesMasters/notesMaster1.xml"/><Relationship Id="rId38"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ia Morrow" userId="Nzvq4uLoKhxfVLfOx4DrmTJz4hF1bA+CzLl4BMPgqJQ=" providerId="None" clId="Web-{FB730004-673E-44EA-94AA-F2B709A6813F}"/>
    <pc:docChg chg="modSld">
      <pc:chgData name="Pia Morrow" userId="Nzvq4uLoKhxfVLfOx4DrmTJz4hF1bA+CzLl4BMPgqJQ=" providerId="None" clId="Web-{FB730004-673E-44EA-94AA-F2B709A6813F}" dt="2026-02-17T14:50:37.746" v="1" actId="20577"/>
      <pc:docMkLst>
        <pc:docMk/>
      </pc:docMkLst>
      <pc:sldChg chg="modSp">
        <pc:chgData name="Pia Morrow" userId="Nzvq4uLoKhxfVLfOx4DrmTJz4hF1bA+CzLl4BMPgqJQ=" providerId="None" clId="Web-{FB730004-673E-44EA-94AA-F2B709A6813F}" dt="2026-02-17T14:50:37.746" v="1" actId="20577"/>
        <pc:sldMkLst>
          <pc:docMk/>
          <pc:sldMk cId="3327887243" sldId="350"/>
        </pc:sldMkLst>
        <pc:spChg chg="mod">
          <ac:chgData name="Pia Morrow" userId="Nzvq4uLoKhxfVLfOx4DrmTJz4hF1bA+CzLl4BMPgqJQ=" providerId="None" clId="Web-{FB730004-673E-44EA-94AA-F2B709A6813F}" dt="2026-02-17T14:50:37.746" v="1" actId="20577"/>
          <ac:spMkLst>
            <pc:docMk/>
            <pc:sldMk cId="3327887243" sldId="350"/>
            <ac:spMk id="478" creationId="{99BF2CA0-4BF9-EE5E-E85D-E9E478665511}"/>
          </ac:spMkLst>
        </pc:spChg>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7.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183150183150183"/>
          <c:y val="4.3439716312056738E-2"/>
          <c:w val="0.87912087912087911"/>
          <c:h val="0.91312056737588654"/>
        </c:manualLayout>
      </c:layout>
      <c:areaChart>
        <c:grouping val="stacked"/>
        <c:varyColors val="0"/>
        <c:ser>
          <c:idx val="0"/>
          <c:order val="0"/>
          <c:spPr>
            <a:solidFill>
              <a:schemeClr val="bg2"/>
            </a:solidFill>
            <a:ln>
              <a:noFill/>
            </a:ln>
          </c:spPr>
          <c:val>
            <c:numRef>
              <c:f>Sheet1!$A$1:$BI$1</c:f>
              <c:numCache>
                <c:formatCode>General</c:formatCode>
                <c:ptCount val="61"/>
                <c:pt idx="0">
                  <c:v>20</c:v>
                </c:pt>
                <c:pt idx="1">
                  <c:v>19.994117647058822</c:v>
                </c:pt>
                <c:pt idx="2">
                  <c:v>19.988235294117647</c:v>
                </c:pt>
                <c:pt idx="3">
                  <c:v>19.982352941176469</c:v>
                </c:pt>
                <c:pt idx="4">
                  <c:v>19.976470588235294</c:v>
                </c:pt>
                <c:pt idx="5">
                  <c:v>19.970588235294116</c:v>
                </c:pt>
                <c:pt idx="6">
                  <c:v>19.964705882352941</c:v>
                </c:pt>
                <c:pt idx="7">
                  <c:v>19.958823529411763</c:v>
                </c:pt>
                <c:pt idx="8">
                  <c:v>19.952941176470588</c:v>
                </c:pt>
                <c:pt idx="9">
                  <c:v>19.94705882352941</c:v>
                </c:pt>
                <c:pt idx="10">
                  <c:v>19.941176470588236</c:v>
                </c:pt>
                <c:pt idx="11">
                  <c:v>19.935294117647057</c:v>
                </c:pt>
                <c:pt idx="12">
                  <c:v>19.929411764705883</c:v>
                </c:pt>
                <c:pt idx="13">
                  <c:v>19.923529411764704</c:v>
                </c:pt>
                <c:pt idx="14">
                  <c:v>19.91764705882353</c:v>
                </c:pt>
                <c:pt idx="15">
                  <c:v>19.911764705882351</c:v>
                </c:pt>
                <c:pt idx="16">
                  <c:v>19.905882352941177</c:v>
                </c:pt>
                <c:pt idx="17">
                  <c:v>19.899999999999999</c:v>
                </c:pt>
                <c:pt idx="18">
                  <c:v>19.801928830726421</c:v>
                </c:pt>
                <c:pt idx="19">
                  <c:v>19.70385766145284</c:v>
                </c:pt>
                <c:pt idx="20">
                  <c:v>19.605786492179263</c:v>
                </c:pt>
                <c:pt idx="21">
                  <c:v>19.507715322905682</c:v>
                </c:pt>
                <c:pt idx="22">
                  <c:v>19.409644153632104</c:v>
                </c:pt>
                <c:pt idx="23">
                  <c:v>19.311572984358527</c:v>
                </c:pt>
                <c:pt idx="24">
                  <c:v>19.213501815084946</c:v>
                </c:pt>
                <c:pt idx="25">
                  <c:v>19.115430645811369</c:v>
                </c:pt>
                <c:pt idx="26">
                  <c:v>19.017359476537788</c:v>
                </c:pt>
                <c:pt idx="27">
                  <c:v>18.91928830726421</c:v>
                </c:pt>
                <c:pt idx="28">
                  <c:v>18.821217137990629</c:v>
                </c:pt>
                <c:pt idx="29">
                  <c:v>18.723145968717052</c:v>
                </c:pt>
                <c:pt idx="30">
                  <c:v>17.7869886702812</c:v>
                </c:pt>
                <c:pt idx="31">
                  <c:v>18.153980162835644</c:v>
                </c:pt>
                <c:pt idx="32">
                  <c:v>17.992051697557624</c:v>
                </c:pt>
                <c:pt idx="33">
                  <c:v>17.831567589254334</c:v>
                </c:pt>
                <c:pt idx="34">
                  <c:v>17.672514954662372</c:v>
                </c:pt>
                <c:pt idx="35">
                  <c:v>17.514881025433471</c:v>
                </c:pt>
                <c:pt idx="36">
                  <c:v>17.358653147109486</c:v>
                </c:pt>
                <c:pt idx="37">
                  <c:v>17.203818778106527</c:v>
                </c:pt>
                <c:pt idx="38">
                  <c:v>17.050365488708152</c:v>
                </c:pt>
                <c:pt idx="39">
                  <c:v>16.898280960067545</c:v>
                </c:pt>
                <c:pt idx="40">
                  <c:v>16.747552983218579</c:v>
                </c:pt>
                <c:pt idx="41">
                  <c:v>16.598169458095718</c:v>
                </c:pt>
                <c:pt idx="42">
                  <c:v>16.450118392562654</c:v>
                </c:pt>
                <c:pt idx="43">
                  <c:v>16.303387901449607</c:v>
                </c:pt>
                <c:pt idx="44">
                  <c:v>16.157966205599216</c:v>
                </c:pt>
                <c:pt idx="45">
                  <c:v>16.013841630920929</c:v>
                </c:pt>
                <c:pt idx="46">
                  <c:v>15.871002607453846</c:v>
                </c:pt>
                <c:pt idx="47">
                  <c:v>15.729437668437905</c:v>
                </c:pt>
                <c:pt idx="48">
                  <c:v>15.589135449393364</c:v>
                </c:pt>
                <c:pt idx="49">
                  <c:v>15.450084687208488</c:v>
                </c:pt>
                <c:pt idx="50">
                  <c:v>15.31227421923537</c:v>
                </c:pt>
                <c:pt idx="51">
                  <c:v>15.175692982393825</c:v>
                </c:pt>
                <c:pt idx="52">
                  <c:v>15.040330012283276</c:v>
                </c:pt>
                <c:pt idx="53">
                  <c:v>14.906174442302552</c:v>
                </c:pt>
                <c:pt idx="54">
                  <c:v>14.773215502777553</c:v>
                </c:pt>
                <c:pt idx="55">
                  <c:v>14.641442520096684</c:v>
                </c:pt>
                <c:pt idx="56">
                  <c:v>14.510844915853998</c:v>
                </c:pt>
                <c:pt idx="57">
                  <c:v>14.381412205999998</c:v>
                </c:pt>
                <c:pt idx="58">
                  <c:v>14.253133999999999</c:v>
                </c:pt>
                <c:pt idx="59">
                  <c:v>14.125999999999999</c:v>
                </c:pt>
                <c:pt idx="60">
                  <c:v>14</c:v>
                </c:pt>
              </c:numCache>
            </c:numRef>
          </c:val>
          <c:extLst>
            <c:ext xmlns:c16="http://schemas.microsoft.com/office/drawing/2014/chart" uri="{C3380CC4-5D6E-409C-BE32-E72D297353CC}">
              <c16:uniqueId val="{00000000-9C1F-A646-92DD-0DE77EBCE760}"/>
            </c:ext>
          </c:extLst>
        </c:ser>
        <c:ser>
          <c:idx val="1"/>
          <c:order val="1"/>
          <c:spPr>
            <a:solidFill>
              <a:srgbClr val="969696"/>
            </a:solidFill>
            <a:ln>
              <a:noFill/>
            </a:ln>
          </c:spPr>
          <c:val>
            <c:numRef>
              <c:f>Sheet1!$A$2:$BI$2</c:f>
              <c:numCache>
                <c:formatCode>General</c:formatCode>
                <c:ptCount val="61"/>
                <c:pt idx="0">
                  <c:v>80</c:v>
                </c:pt>
                <c:pt idx="1">
                  <c:v>79.976470588235287</c:v>
                </c:pt>
                <c:pt idx="2">
                  <c:v>79.952941176470588</c:v>
                </c:pt>
                <c:pt idx="3">
                  <c:v>79.929411764705875</c:v>
                </c:pt>
                <c:pt idx="4">
                  <c:v>79.905882352941177</c:v>
                </c:pt>
                <c:pt idx="5">
                  <c:v>79.882352941176464</c:v>
                </c:pt>
                <c:pt idx="6">
                  <c:v>79.858823529411765</c:v>
                </c:pt>
                <c:pt idx="7">
                  <c:v>79.835294117647052</c:v>
                </c:pt>
                <c:pt idx="8">
                  <c:v>79.811764705882354</c:v>
                </c:pt>
                <c:pt idx="9">
                  <c:v>79.788235294117641</c:v>
                </c:pt>
                <c:pt idx="10">
                  <c:v>79.764705882352942</c:v>
                </c:pt>
                <c:pt idx="11">
                  <c:v>79.741176470588229</c:v>
                </c:pt>
                <c:pt idx="12">
                  <c:v>79.71764705882353</c:v>
                </c:pt>
                <c:pt idx="13">
                  <c:v>79.694117647058818</c:v>
                </c:pt>
                <c:pt idx="14">
                  <c:v>79.670588235294119</c:v>
                </c:pt>
                <c:pt idx="15">
                  <c:v>79.647058823529406</c:v>
                </c:pt>
                <c:pt idx="16">
                  <c:v>79.623529411764707</c:v>
                </c:pt>
                <c:pt idx="17">
                  <c:v>79.599999999999994</c:v>
                </c:pt>
                <c:pt idx="18">
                  <c:v>77.492771448887268</c:v>
                </c:pt>
                <c:pt idx="19">
                  <c:v>75.385542897774542</c:v>
                </c:pt>
                <c:pt idx="20">
                  <c:v>73.278314346661816</c:v>
                </c:pt>
                <c:pt idx="21">
                  <c:v>71.171085795549089</c:v>
                </c:pt>
                <c:pt idx="22">
                  <c:v>69.063857244436363</c:v>
                </c:pt>
                <c:pt idx="23">
                  <c:v>66.956628693323637</c:v>
                </c:pt>
                <c:pt idx="24">
                  <c:v>64.849400142210897</c:v>
                </c:pt>
                <c:pt idx="25">
                  <c:v>62.742171591098185</c:v>
                </c:pt>
                <c:pt idx="26">
                  <c:v>60.634943039985458</c:v>
                </c:pt>
                <c:pt idx="27">
                  <c:v>58.527714488872732</c:v>
                </c:pt>
                <c:pt idx="28">
                  <c:v>56.420485937760006</c:v>
                </c:pt>
                <c:pt idx="29">
                  <c:v>54.31325738664728</c:v>
                </c:pt>
                <c:pt idx="30">
                  <c:v>51.597594517314917</c:v>
                </c:pt>
                <c:pt idx="31">
                  <c:v>51.830417347312341</c:v>
                </c:pt>
                <c:pt idx="32">
                  <c:v>51.778638708603737</c:v>
                </c:pt>
                <c:pt idx="33">
                  <c:v>51.726911796806931</c:v>
                </c:pt>
                <c:pt idx="34">
                  <c:v>51.675236560246674</c:v>
                </c:pt>
                <c:pt idx="35">
                  <c:v>51.623612947299378</c:v>
                </c:pt>
                <c:pt idx="36">
                  <c:v>51.572040906392978</c:v>
                </c:pt>
                <c:pt idx="37">
                  <c:v>51.520520386006979</c:v>
                </c:pt>
                <c:pt idx="38">
                  <c:v>51.469051334672301</c:v>
                </c:pt>
                <c:pt idx="39">
                  <c:v>51.417633700971329</c:v>
                </c:pt>
                <c:pt idx="40">
                  <c:v>51.3662674335378</c:v>
                </c:pt>
                <c:pt idx="41">
                  <c:v>51.314952481056743</c:v>
                </c:pt>
                <c:pt idx="42">
                  <c:v>51.263688792264475</c:v>
                </c:pt>
                <c:pt idx="43">
                  <c:v>51.212476315948535</c:v>
                </c:pt>
                <c:pt idx="44">
                  <c:v>51.161315000947589</c:v>
                </c:pt>
                <c:pt idx="45">
                  <c:v>51.110204796151429</c:v>
                </c:pt>
                <c:pt idx="46">
                  <c:v>51.059145650500938</c:v>
                </c:pt>
                <c:pt idx="47">
                  <c:v>51.00813751298795</c:v>
                </c:pt>
                <c:pt idx="48">
                  <c:v>50.957180332655298</c:v>
                </c:pt>
                <c:pt idx="49">
                  <c:v>50.906274058596694</c:v>
                </c:pt>
                <c:pt idx="50">
                  <c:v>50.855418639956746</c:v>
                </c:pt>
                <c:pt idx="51">
                  <c:v>50.804614025930817</c:v>
                </c:pt>
                <c:pt idx="52">
                  <c:v>50.753860165765047</c:v>
                </c:pt>
                <c:pt idx="53">
                  <c:v>50.7031570087563</c:v>
                </c:pt>
                <c:pt idx="54">
                  <c:v>50.652504504252057</c:v>
                </c:pt>
                <c:pt idx="55">
                  <c:v>50.601902601650401</c:v>
                </c:pt>
                <c:pt idx="56">
                  <c:v>50.551351250400003</c:v>
                </c:pt>
                <c:pt idx="57">
                  <c:v>50.500850399999997</c:v>
                </c:pt>
                <c:pt idx="58">
                  <c:v>50.450400000000002</c:v>
                </c:pt>
                <c:pt idx="59">
                  <c:v>50.4</c:v>
                </c:pt>
                <c:pt idx="60">
                  <c:v>50</c:v>
                </c:pt>
              </c:numCache>
            </c:numRef>
          </c:val>
          <c:extLst>
            <c:ext xmlns:c16="http://schemas.microsoft.com/office/drawing/2014/chart" uri="{C3380CC4-5D6E-409C-BE32-E72D297353CC}">
              <c16:uniqueId val="{00000001-9C1F-A646-92DD-0DE77EBCE760}"/>
            </c:ext>
          </c:extLst>
        </c:ser>
        <c:ser>
          <c:idx val="2"/>
          <c:order val="2"/>
          <c:spPr>
            <a:solidFill>
              <a:srgbClr val="C0C0C0"/>
            </a:solidFill>
            <a:ln>
              <a:noFill/>
            </a:ln>
          </c:spPr>
          <c:val>
            <c:numRef>
              <c:f>Sheet1!$A$3:$BI$3</c:f>
              <c:numCache>
                <c:formatCode>General</c:formatCode>
                <c:ptCount val="61"/>
                <c:pt idx="0">
                  <c:v>180</c:v>
                </c:pt>
                <c:pt idx="1">
                  <c:v>179.94705882352937</c:v>
                </c:pt>
                <c:pt idx="2">
                  <c:v>179.89411764705886</c:v>
                </c:pt>
                <c:pt idx="3">
                  <c:v>179.84117647058824</c:v>
                </c:pt>
                <c:pt idx="4">
                  <c:v>179.78823529411761</c:v>
                </c:pt>
                <c:pt idx="5">
                  <c:v>179.73529411764704</c:v>
                </c:pt>
                <c:pt idx="6">
                  <c:v>179.68235294117648</c:v>
                </c:pt>
                <c:pt idx="7">
                  <c:v>179.62941176470585</c:v>
                </c:pt>
                <c:pt idx="8">
                  <c:v>179.57647058823528</c:v>
                </c:pt>
                <c:pt idx="9">
                  <c:v>179.52352941176471</c:v>
                </c:pt>
                <c:pt idx="10">
                  <c:v>179.47058823529414</c:v>
                </c:pt>
                <c:pt idx="11">
                  <c:v>179.41764705882349</c:v>
                </c:pt>
                <c:pt idx="12">
                  <c:v>179.36470588235292</c:v>
                </c:pt>
                <c:pt idx="13">
                  <c:v>179.31176470588235</c:v>
                </c:pt>
                <c:pt idx="14">
                  <c:v>179.25882352941179</c:v>
                </c:pt>
                <c:pt idx="15">
                  <c:v>179.20588235294116</c:v>
                </c:pt>
                <c:pt idx="16">
                  <c:v>179.15294117647059</c:v>
                </c:pt>
                <c:pt idx="17">
                  <c:v>179.10000000000002</c:v>
                </c:pt>
                <c:pt idx="18">
                  <c:v>176.31061844732901</c:v>
                </c:pt>
                <c:pt idx="19">
                  <c:v>173.52123689465799</c:v>
                </c:pt>
                <c:pt idx="20">
                  <c:v>170.73185534198703</c:v>
                </c:pt>
                <c:pt idx="21">
                  <c:v>167.94247378931607</c:v>
                </c:pt>
                <c:pt idx="22">
                  <c:v>165.15309223664505</c:v>
                </c:pt>
                <c:pt idx="23">
                  <c:v>162.36371068397403</c:v>
                </c:pt>
                <c:pt idx="24">
                  <c:v>159.57432913130305</c:v>
                </c:pt>
                <c:pt idx="25">
                  <c:v>156.78494757863206</c:v>
                </c:pt>
                <c:pt idx="26">
                  <c:v>153.99556602596107</c:v>
                </c:pt>
                <c:pt idx="27">
                  <c:v>151.20618447329008</c:v>
                </c:pt>
                <c:pt idx="28">
                  <c:v>148.41680292061909</c:v>
                </c:pt>
                <c:pt idx="29">
                  <c:v>145.6274213679481</c:v>
                </c:pt>
                <c:pt idx="30">
                  <c:v>138.34605029955071</c:v>
                </c:pt>
                <c:pt idx="31">
                  <c:v>138.97030651248133</c:v>
                </c:pt>
                <c:pt idx="32">
                  <c:v>138.83147503744385</c:v>
                </c:pt>
                <c:pt idx="33">
                  <c:v>138.69278225518866</c:v>
                </c:pt>
                <c:pt idx="34">
                  <c:v>138.55422802716149</c:v>
                </c:pt>
                <c:pt idx="35">
                  <c:v>138.41581221494653</c:v>
                </c:pt>
                <c:pt idx="36">
                  <c:v>138.27753468026626</c:v>
                </c:pt>
                <c:pt idx="37">
                  <c:v>138.13939528498128</c:v>
                </c:pt>
                <c:pt idx="38">
                  <c:v>138.00139389109017</c:v>
                </c:pt>
                <c:pt idx="39">
                  <c:v>137.86353036072944</c:v>
                </c:pt>
                <c:pt idx="40">
                  <c:v>137.72580455617327</c:v>
                </c:pt>
                <c:pt idx="41">
                  <c:v>137.58821633983345</c:v>
                </c:pt>
                <c:pt idx="42">
                  <c:v>137.45076557425915</c:v>
                </c:pt>
                <c:pt idx="43">
                  <c:v>137.31345212213705</c:v>
                </c:pt>
                <c:pt idx="44">
                  <c:v>137.17627584629076</c:v>
                </c:pt>
                <c:pt idx="45">
                  <c:v>137.03923660968107</c:v>
                </c:pt>
                <c:pt idx="46">
                  <c:v>136.90233427540565</c:v>
                </c:pt>
                <c:pt idx="47">
                  <c:v>136.76556870669896</c:v>
                </c:pt>
                <c:pt idx="48">
                  <c:v>136.62893976693204</c:v>
                </c:pt>
                <c:pt idx="49">
                  <c:v>136.49244731961241</c:v>
                </c:pt>
                <c:pt idx="50">
                  <c:v>136.356091228384</c:v>
                </c:pt>
                <c:pt idx="51">
                  <c:v>136.21987135702702</c:v>
                </c:pt>
                <c:pt idx="52">
                  <c:v>136.08378756945757</c:v>
                </c:pt>
                <c:pt idx="53">
                  <c:v>135.94783972972783</c:v>
                </c:pt>
                <c:pt idx="54">
                  <c:v>135.8120277020258</c:v>
                </c:pt>
                <c:pt idx="55">
                  <c:v>135.67635135067513</c:v>
                </c:pt>
                <c:pt idx="56">
                  <c:v>135.540810540135</c:v>
                </c:pt>
                <c:pt idx="57">
                  <c:v>135.40540513500002</c:v>
                </c:pt>
                <c:pt idx="58">
                  <c:v>135.27013499999998</c:v>
                </c:pt>
                <c:pt idx="59">
                  <c:v>135.13499999999999</c:v>
                </c:pt>
                <c:pt idx="60">
                  <c:v>135</c:v>
                </c:pt>
              </c:numCache>
            </c:numRef>
          </c:val>
          <c:extLst>
            <c:ext xmlns:c16="http://schemas.microsoft.com/office/drawing/2014/chart" uri="{C3380CC4-5D6E-409C-BE32-E72D297353CC}">
              <c16:uniqueId val="{00000002-9C1F-A646-92DD-0DE77EBCE760}"/>
            </c:ext>
          </c:extLst>
        </c:ser>
        <c:ser>
          <c:idx val="3"/>
          <c:order val="3"/>
          <c:spPr>
            <a:solidFill>
              <a:schemeClr val="accent1"/>
            </a:solidFill>
            <a:ln>
              <a:noFill/>
            </a:ln>
          </c:spPr>
          <c:val>
            <c:numRef>
              <c:f>Sheet1!$A$4:$BI$4</c:f>
              <c:numCache>
                <c:formatCode>General</c:formatCode>
                <c:ptCount val="61"/>
                <c:pt idx="0">
                  <c:v>35</c:v>
                </c:pt>
                <c:pt idx="1">
                  <c:v>36.75</c:v>
                </c:pt>
                <c:pt idx="2">
                  <c:v>38.5</c:v>
                </c:pt>
                <c:pt idx="3">
                  <c:v>40.25</c:v>
                </c:pt>
                <c:pt idx="4">
                  <c:v>42</c:v>
                </c:pt>
                <c:pt idx="5">
                  <c:v>43.75</c:v>
                </c:pt>
                <c:pt idx="6">
                  <c:v>45.5</c:v>
                </c:pt>
                <c:pt idx="7">
                  <c:v>47.25</c:v>
                </c:pt>
                <c:pt idx="8">
                  <c:v>49</c:v>
                </c:pt>
                <c:pt idx="9">
                  <c:v>50.75</c:v>
                </c:pt>
                <c:pt idx="10">
                  <c:v>52.5</c:v>
                </c:pt>
                <c:pt idx="11">
                  <c:v>54.25</c:v>
                </c:pt>
                <c:pt idx="12">
                  <c:v>56</c:v>
                </c:pt>
                <c:pt idx="13">
                  <c:v>57.75</c:v>
                </c:pt>
                <c:pt idx="14">
                  <c:v>59.5</c:v>
                </c:pt>
                <c:pt idx="15">
                  <c:v>61.25</c:v>
                </c:pt>
                <c:pt idx="16">
                  <c:v>63</c:v>
                </c:pt>
                <c:pt idx="17">
                  <c:v>64.75</c:v>
                </c:pt>
                <c:pt idx="18">
                  <c:v>69.400454553837051</c:v>
                </c:pt>
                <c:pt idx="19">
                  <c:v>74.050909107674102</c:v>
                </c:pt>
                <c:pt idx="20">
                  <c:v>78.701363661511209</c:v>
                </c:pt>
                <c:pt idx="21">
                  <c:v>83.35181821534826</c:v>
                </c:pt>
                <c:pt idx="22">
                  <c:v>88.002272769185367</c:v>
                </c:pt>
                <c:pt idx="23">
                  <c:v>92.652727323022418</c:v>
                </c:pt>
                <c:pt idx="24">
                  <c:v>97.303181876859441</c:v>
                </c:pt>
                <c:pt idx="25">
                  <c:v>101.95363643069652</c:v>
                </c:pt>
                <c:pt idx="26">
                  <c:v>106.60409098453357</c:v>
                </c:pt>
                <c:pt idx="27">
                  <c:v>111.25454553837068</c:v>
                </c:pt>
                <c:pt idx="28">
                  <c:v>115.90500009220773</c:v>
                </c:pt>
                <c:pt idx="29">
                  <c:v>120.55545464604478</c:v>
                </c:pt>
                <c:pt idx="30">
                  <c:v>114.52768191374255</c:v>
                </c:pt>
                <c:pt idx="31">
                  <c:v>125.63464630100049</c:v>
                </c:pt>
                <c:pt idx="32">
                  <c:v>126.26597618191005</c:v>
                </c:pt>
                <c:pt idx="33">
                  <c:v>126.90047857478396</c:v>
                </c:pt>
                <c:pt idx="34">
                  <c:v>127.53816942189349</c:v>
                </c:pt>
                <c:pt idx="35">
                  <c:v>128.17906474562156</c:v>
                </c:pt>
                <c:pt idx="36">
                  <c:v>128.82318064886587</c:v>
                </c:pt>
                <c:pt idx="37">
                  <c:v>129.47053331544313</c:v>
                </c:pt>
                <c:pt idx="38">
                  <c:v>130.12113901049563</c:v>
                </c:pt>
                <c:pt idx="39">
                  <c:v>130.77501408090009</c:v>
                </c:pt>
                <c:pt idx="40">
                  <c:v>131.43217495567848</c:v>
                </c:pt>
                <c:pt idx="41">
                  <c:v>132.09263814641056</c:v>
                </c:pt>
                <c:pt idx="42">
                  <c:v>132.7564202476488</c:v>
                </c:pt>
                <c:pt idx="43">
                  <c:v>133.42353793733542</c:v>
                </c:pt>
                <c:pt idx="44">
                  <c:v>134.09400797722157</c:v>
                </c:pt>
                <c:pt idx="45">
                  <c:v>134.76784721328798</c:v>
                </c:pt>
                <c:pt idx="46">
                  <c:v>135.44507257616888</c:v>
                </c:pt>
                <c:pt idx="47">
                  <c:v>136.12570108157675</c:v>
                </c:pt>
                <c:pt idx="48">
                  <c:v>136.80974983073037</c:v>
                </c:pt>
                <c:pt idx="49">
                  <c:v>137.49723601078432</c:v>
                </c:pt>
                <c:pt idx="50">
                  <c:v>138.18817689526065</c:v>
                </c:pt>
                <c:pt idx="51">
                  <c:v>138.88258984448308</c:v>
                </c:pt>
                <c:pt idx="52">
                  <c:v>139.58049230601313</c:v>
                </c:pt>
                <c:pt idx="53">
                  <c:v>140.28190181508853</c:v>
                </c:pt>
                <c:pt idx="54">
                  <c:v>140.98683599506384</c:v>
                </c:pt>
                <c:pt idx="55">
                  <c:v>141.69531255785313</c:v>
                </c:pt>
                <c:pt idx="56">
                  <c:v>142.40734930437497</c:v>
                </c:pt>
                <c:pt idx="57">
                  <c:v>143.12296412500001</c:v>
                </c:pt>
                <c:pt idx="58">
                  <c:v>143.842175</c:v>
                </c:pt>
                <c:pt idx="59">
                  <c:v>144.565</c:v>
                </c:pt>
                <c:pt idx="60">
                  <c:v>145</c:v>
                </c:pt>
              </c:numCache>
            </c:numRef>
          </c:val>
          <c:extLst>
            <c:ext xmlns:c16="http://schemas.microsoft.com/office/drawing/2014/chart" uri="{C3380CC4-5D6E-409C-BE32-E72D297353CC}">
              <c16:uniqueId val="{00000003-9C1F-A646-92DD-0DE77EBCE760}"/>
            </c:ext>
          </c:extLst>
        </c:ser>
        <c:ser>
          <c:idx val="4"/>
          <c:order val="4"/>
          <c:spPr>
            <a:solidFill>
              <a:srgbClr val="90C2DB"/>
            </a:solidFill>
            <a:ln>
              <a:noFill/>
            </a:ln>
          </c:spPr>
          <c:val>
            <c:numRef>
              <c:f>Sheet1!$A$5:$BI$5</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9.1706242426867561</c:v>
                </c:pt>
                <c:pt idx="19">
                  <c:v>9.0912484853735123</c:v>
                </c:pt>
                <c:pt idx="20">
                  <c:v>9.0118727280602684</c:v>
                </c:pt>
                <c:pt idx="21">
                  <c:v>8.9324969707470814</c:v>
                </c:pt>
                <c:pt idx="22">
                  <c:v>8.8531212134338375</c:v>
                </c:pt>
                <c:pt idx="23">
                  <c:v>8.7737454561205936</c:v>
                </c:pt>
                <c:pt idx="24">
                  <c:v>8.6943696988073498</c:v>
                </c:pt>
                <c:pt idx="25">
                  <c:v>8.6149939414941059</c:v>
                </c:pt>
                <c:pt idx="26">
                  <c:v>8.535618184180862</c:v>
                </c:pt>
                <c:pt idx="27">
                  <c:v>8.4562424268676182</c:v>
                </c:pt>
                <c:pt idx="28">
                  <c:v>8.3768666695544312</c:v>
                </c:pt>
                <c:pt idx="29">
                  <c:v>8.2974909122411873</c:v>
                </c:pt>
                <c:pt idx="30">
                  <c:v>7.8826163666291222</c:v>
                </c:pt>
                <c:pt idx="31">
                  <c:v>8.6470773056753387</c:v>
                </c:pt>
                <c:pt idx="32">
                  <c:v>8.6905299554525755</c:v>
                </c:pt>
                <c:pt idx="33">
                  <c:v>8.7342009602538724</c:v>
                </c:pt>
                <c:pt idx="34">
                  <c:v>8.7780914173405904</c:v>
                </c:pt>
                <c:pt idx="35">
                  <c:v>8.8222024294880157</c:v>
                </c:pt>
                <c:pt idx="36">
                  <c:v>8.8665351050130994</c:v>
                </c:pt>
                <c:pt idx="37">
                  <c:v>8.9110905578020834</c:v>
                </c:pt>
                <c:pt idx="38">
                  <c:v>8.9558699073387515</c:v>
                </c:pt>
                <c:pt idx="39">
                  <c:v>9.0008742787324536</c:v>
                </c:pt>
                <c:pt idx="40">
                  <c:v>9.0461048027461857</c:v>
                </c:pt>
                <c:pt idx="41">
                  <c:v>9.0915626158252962</c:v>
                </c:pt>
                <c:pt idx="42">
                  <c:v>9.1372488601259079</c:v>
                </c:pt>
                <c:pt idx="43">
                  <c:v>9.1831646835436231</c:v>
                </c:pt>
                <c:pt idx="44">
                  <c:v>9.2293112397423442</c:v>
                </c:pt>
                <c:pt idx="45">
                  <c:v>9.2756896881832631</c:v>
                </c:pt>
                <c:pt idx="46">
                  <c:v>9.3223011941540221</c:v>
                </c:pt>
                <c:pt idx="47">
                  <c:v>9.3691469287980453</c:v>
                </c:pt>
                <c:pt idx="48">
                  <c:v>9.4162280691437559</c:v>
                </c:pt>
                <c:pt idx="49">
                  <c:v>9.4635457981344189</c:v>
                </c:pt>
                <c:pt idx="50">
                  <c:v>9.5111013046577</c:v>
                </c:pt>
                <c:pt idx="51">
                  <c:v>9.5588957835756219</c:v>
                </c:pt>
                <c:pt idx="52">
                  <c:v>9.6069304357543501</c:v>
                </c:pt>
                <c:pt idx="53">
                  <c:v>9.655206468094832</c:v>
                </c:pt>
                <c:pt idx="54">
                  <c:v>9.7037250935626389</c:v>
                </c:pt>
                <c:pt idx="55">
                  <c:v>9.752487531218776</c:v>
                </c:pt>
                <c:pt idx="56">
                  <c:v>9.8014950062499793</c:v>
                </c:pt>
                <c:pt idx="57">
                  <c:v>9.8507487499999797</c:v>
                </c:pt>
                <c:pt idx="58">
                  <c:v>9.9002500000000282</c:v>
                </c:pt>
                <c:pt idx="59">
                  <c:v>9.9499999999999886</c:v>
                </c:pt>
                <c:pt idx="60">
                  <c:v>10</c:v>
                </c:pt>
              </c:numCache>
            </c:numRef>
          </c:val>
          <c:extLst>
            <c:ext xmlns:c16="http://schemas.microsoft.com/office/drawing/2014/chart" uri="{C3380CC4-5D6E-409C-BE32-E72D297353CC}">
              <c16:uniqueId val="{00000004-9C1F-A646-92DD-0DE77EBCE760}"/>
            </c:ext>
          </c:extLst>
        </c:ser>
        <c:ser>
          <c:idx val="5"/>
          <c:order val="5"/>
          <c:spPr>
            <a:solidFill>
              <a:srgbClr val="2FAEDB"/>
            </a:solidFill>
            <a:ln>
              <a:noFill/>
            </a:ln>
          </c:spPr>
          <c:val>
            <c:numRef>
              <c:f>Sheet1!$A$6:$BI$6</c:f>
              <c:numCache>
                <c:formatCode>General</c:formatCode>
                <c:ptCount val="61"/>
                <c:pt idx="0">
                  <c:v>60</c:v>
                </c:pt>
                <c:pt idx="1">
                  <c:v>63</c:v>
                </c:pt>
                <c:pt idx="2">
                  <c:v>66</c:v>
                </c:pt>
                <c:pt idx="3">
                  <c:v>69</c:v>
                </c:pt>
                <c:pt idx="4">
                  <c:v>72</c:v>
                </c:pt>
                <c:pt idx="5">
                  <c:v>75</c:v>
                </c:pt>
                <c:pt idx="6">
                  <c:v>78</c:v>
                </c:pt>
                <c:pt idx="7">
                  <c:v>81</c:v>
                </c:pt>
                <c:pt idx="8">
                  <c:v>84</c:v>
                </c:pt>
                <c:pt idx="9">
                  <c:v>87</c:v>
                </c:pt>
                <c:pt idx="10">
                  <c:v>90</c:v>
                </c:pt>
                <c:pt idx="11">
                  <c:v>93</c:v>
                </c:pt>
                <c:pt idx="12">
                  <c:v>96</c:v>
                </c:pt>
                <c:pt idx="13">
                  <c:v>99</c:v>
                </c:pt>
                <c:pt idx="14">
                  <c:v>102</c:v>
                </c:pt>
                <c:pt idx="15">
                  <c:v>105</c:v>
                </c:pt>
                <c:pt idx="16">
                  <c:v>108</c:v>
                </c:pt>
                <c:pt idx="17">
                  <c:v>111</c:v>
                </c:pt>
                <c:pt idx="18">
                  <c:v>110.39321970025122</c:v>
                </c:pt>
                <c:pt idx="19">
                  <c:v>109.78643940050245</c:v>
                </c:pt>
                <c:pt idx="20">
                  <c:v>109.17965910075367</c:v>
                </c:pt>
                <c:pt idx="21">
                  <c:v>108.57287880100489</c:v>
                </c:pt>
                <c:pt idx="22">
                  <c:v>107.96609850125611</c:v>
                </c:pt>
                <c:pt idx="23">
                  <c:v>107.35931820150734</c:v>
                </c:pt>
                <c:pt idx="24">
                  <c:v>106.75253790175856</c:v>
                </c:pt>
                <c:pt idx="25">
                  <c:v>106.14575760200978</c:v>
                </c:pt>
                <c:pt idx="26">
                  <c:v>105.53897730226106</c:v>
                </c:pt>
                <c:pt idx="27">
                  <c:v>104.93219700251223</c:v>
                </c:pt>
                <c:pt idx="28">
                  <c:v>104.32541670276345</c:v>
                </c:pt>
                <c:pt idx="29">
                  <c:v>103.71863640301467</c:v>
                </c:pt>
                <c:pt idx="30">
                  <c:v>98.532704582863971</c:v>
                </c:pt>
                <c:pt idx="31">
                  <c:v>108.08846632094173</c:v>
                </c:pt>
                <c:pt idx="32">
                  <c:v>108.63162444315748</c:v>
                </c:pt>
                <c:pt idx="33">
                  <c:v>109.17751200317338</c:v>
                </c:pt>
                <c:pt idx="34">
                  <c:v>109.72614271675712</c:v>
                </c:pt>
                <c:pt idx="35">
                  <c:v>110.27753036860014</c:v>
                </c:pt>
                <c:pt idx="36">
                  <c:v>110.83168881266346</c:v>
                </c:pt>
                <c:pt idx="37">
                  <c:v>111.38863197252607</c:v>
                </c:pt>
                <c:pt idx="38">
                  <c:v>111.94837384173479</c:v>
                </c:pt>
                <c:pt idx="39">
                  <c:v>112.51092848415556</c:v>
                </c:pt>
                <c:pt idx="40">
                  <c:v>113.07631003432721</c:v>
                </c:pt>
                <c:pt idx="41">
                  <c:v>113.64453269781626</c:v>
                </c:pt>
                <c:pt idx="42">
                  <c:v>114.21561075157416</c:v>
                </c:pt>
                <c:pt idx="43">
                  <c:v>114.78955854429563</c:v>
                </c:pt>
                <c:pt idx="44">
                  <c:v>115.3663904967795</c:v>
                </c:pt>
                <c:pt idx="45">
                  <c:v>115.94612110229099</c:v>
                </c:pt>
                <c:pt idx="46">
                  <c:v>116.52876492692559</c:v>
                </c:pt>
                <c:pt idx="47">
                  <c:v>117.11433660997551</c:v>
                </c:pt>
                <c:pt idx="48">
                  <c:v>117.70285086429698</c:v>
                </c:pt>
                <c:pt idx="49">
                  <c:v>118.29432247668035</c:v>
                </c:pt>
                <c:pt idx="50">
                  <c:v>118.88876630822148</c:v>
                </c:pt>
                <c:pt idx="51">
                  <c:v>119.48619729469499</c:v>
                </c:pt>
                <c:pt idx="52">
                  <c:v>120.08663044692963</c:v>
                </c:pt>
                <c:pt idx="53">
                  <c:v>120.69008085118554</c:v>
                </c:pt>
                <c:pt idx="54">
                  <c:v>121.29656366953321</c:v>
                </c:pt>
                <c:pt idx="55">
                  <c:v>121.90609414023436</c:v>
                </c:pt>
                <c:pt idx="56">
                  <c:v>122.51868757812497</c:v>
                </c:pt>
                <c:pt idx="57">
                  <c:v>123.13435937500003</c:v>
                </c:pt>
                <c:pt idx="58">
                  <c:v>123.75312500000001</c:v>
                </c:pt>
                <c:pt idx="59">
                  <c:v>124.375</c:v>
                </c:pt>
                <c:pt idx="60">
                  <c:v>125</c:v>
                </c:pt>
              </c:numCache>
            </c:numRef>
          </c:val>
          <c:extLst>
            <c:ext xmlns:c16="http://schemas.microsoft.com/office/drawing/2014/chart" uri="{C3380CC4-5D6E-409C-BE32-E72D297353CC}">
              <c16:uniqueId val="{00000005-9C1F-A646-92DD-0DE77EBCE760}"/>
            </c:ext>
          </c:extLst>
        </c:ser>
        <c:ser>
          <c:idx val="6"/>
          <c:order val="6"/>
          <c:spPr>
            <a:solidFill>
              <a:srgbClr val="84ADFF"/>
            </a:solidFill>
            <a:ln>
              <a:noFill/>
            </a:ln>
          </c:spPr>
          <c:val>
            <c:numRef>
              <c:f>Sheet1!$A$7:$BI$7</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11.305504215942449</c:v>
                </c:pt>
                <c:pt idx="19">
                  <c:v>13.361008431884898</c:v>
                </c:pt>
                <c:pt idx="20">
                  <c:v>15.41651264782729</c:v>
                </c:pt>
                <c:pt idx="21">
                  <c:v>17.472016863769738</c:v>
                </c:pt>
                <c:pt idx="22">
                  <c:v>19.527521079712187</c:v>
                </c:pt>
                <c:pt idx="23">
                  <c:v>21.583025295654636</c:v>
                </c:pt>
                <c:pt idx="24">
                  <c:v>23.638529511597028</c:v>
                </c:pt>
                <c:pt idx="25">
                  <c:v>25.694033727539477</c:v>
                </c:pt>
                <c:pt idx="26">
                  <c:v>27.749537943481926</c:v>
                </c:pt>
                <c:pt idx="27">
                  <c:v>29.805042159424374</c:v>
                </c:pt>
                <c:pt idx="28">
                  <c:v>31.860546375366766</c:v>
                </c:pt>
                <c:pt idx="29">
                  <c:v>33.916050591309215</c:v>
                </c:pt>
                <c:pt idx="30">
                  <c:v>32.220248061743746</c:v>
                </c:pt>
                <c:pt idx="31">
                  <c:v>35.273977854773477</c:v>
                </c:pt>
                <c:pt idx="32">
                  <c:v>35.486899250275144</c:v>
                </c:pt>
                <c:pt idx="33">
                  <c:v>35.701105885588618</c:v>
                </c:pt>
                <c:pt idx="34">
                  <c:v>35.916605518700862</c:v>
                </c:pt>
                <c:pt idx="35">
                  <c:v>36.133405954427417</c:v>
                </c:pt>
                <c:pt idx="36">
                  <c:v>36.351515044695589</c:v>
                </c:pt>
                <c:pt idx="37">
                  <c:v>36.570940688828557</c:v>
                </c:pt>
                <c:pt idx="38">
                  <c:v>36.791690833831524</c:v>
                </c:pt>
                <c:pt idx="39">
                  <c:v>37.013773474679624</c:v>
                </c:pt>
                <c:pt idx="40">
                  <c:v>37.23719665460726</c:v>
                </c:pt>
                <c:pt idx="41">
                  <c:v>37.46196846539965</c:v>
                </c:pt>
                <c:pt idx="42">
                  <c:v>37.688097047685801</c:v>
                </c:pt>
                <c:pt idx="43">
                  <c:v>37.915590591233183</c:v>
                </c:pt>
                <c:pt idx="44">
                  <c:v>38.144457335244624</c:v>
                </c:pt>
                <c:pt idx="45">
                  <c:v>38.374705568656566</c:v>
                </c:pt>
                <c:pt idx="46">
                  <c:v>38.606343630439198</c:v>
                </c:pt>
                <c:pt idx="47">
                  <c:v>38.839379909898582</c:v>
                </c:pt>
                <c:pt idx="48">
                  <c:v>39.073822846980477</c:v>
                </c:pt>
                <c:pt idx="49">
                  <c:v>39.30968093257593</c:v>
                </c:pt>
                <c:pt idx="50">
                  <c:v>39.546962708828914</c:v>
                </c:pt>
                <c:pt idx="51">
                  <c:v>39.785676769445558</c:v>
                </c:pt>
                <c:pt idx="52">
                  <c:v>40.025831760005644</c:v>
                </c:pt>
                <c:pt idx="53">
                  <c:v>40.267436378275306</c:v>
                </c:pt>
                <c:pt idx="54">
                  <c:v>40.510499374522453</c:v>
                </c:pt>
                <c:pt idx="55">
                  <c:v>40.755029551833445</c:v>
                </c:pt>
                <c:pt idx="56">
                  <c:v>41.001035766431983</c:v>
                </c:pt>
                <c:pt idx="57">
                  <c:v>41.248526928000047</c:v>
                </c:pt>
                <c:pt idx="58">
                  <c:v>41.497511999999972</c:v>
                </c:pt>
                <c:pt idx="59">
                  <c:v>41.74799999999999</c:v>
                </c:pt>
                <c:pt idx="60">
                  <c:v>42</c:v>
                </c:pt>
              </c:numCache>
            </c:numRef>
          </c:val>
          <c:extLst>
            <c:ext xmlns:c16="http://schemas.microsoft.com/office/drawing/2014/chart" uri="{C3380CC4-5D6E-409C-BE32-E72D297353CC}">
              <c16:uniqueId val="{00000006-9C1F-A646-92DD-0DE77EBCE760}"/>
            </c:ext>
          </c:extLst>
        </c:ser>
        <c:ser>
          <c:idx val="7"/>
          <c:order val="7"/>
          <c:spPr>
            <a:solidFill>
              <a:srgbClr val="187BDB"/>
            </a:solidFill>
            <a:ln>
              <a:noFill/>
            </a:ln>
          </c:spPr>
          <c:val>
            <c:numRef>
              <c:f>Sheet1!$A$8:$BI$8</c:f>
              <c:numCache>
                <c:formatCode>General</c:formatCode>
                <c:ptCount val="61"/>
                <c:pt idx="0">
                  <c:v>10</c:v>
                </c:pt>
                <c:pt idx="1">
                  <c:v>10.5</c:v>
                </c:pt>
                <c:pt idx="2">
                  <c:v>11</c:v>
                </c:pt>
                <c:pt idx="3">
                  <c:v>11.5</c:v>
                </c:pt>
                <c:pt idx="4">
                  <c:v>12</c:v>
                </c:pt>
                <c:pt idx="5">
                  <c:v>12.5</c:v>
                </c:pt>
                <c:pt idx="6">
                  <c:v>13</c:v>
                </c:pt>
                <c:pt idx="7">
                  <c:v>13.5</c:v>
                </c:pt>
                <c:pt idx="8">
                  <c:v>14</c:v>
                </c:pt>
                <c:pt idx="9">
                  <c:v>14.5</c:v>
                </c:pt>
                <c:pt idx="10">
                  <c:v>15</c:v>
                </c:pt>
                <c:pt idx="11">
                  <c:v>15.5</c:v>
                </c:pt>
                <c:pt idx="12">
                  <c:v>16</c:v>
                </c:pt>
                <c:pt idx="13">
                  <c:v>16.5</c:v>
                </c:pt>
                <c:pt idx="14">
                  <c:v>17</c:v>
                </c:pt>
                <c:pt idx="15">
                  <c:v>17.5</c:v>
                </c:pt>
                <c:pt idx="16">
                  <c:v>18</c:v>
                </c:pt>
                <c:pt idx="17">
                  <c:v>18.5</c:v>
                </c:pt>
                <c:pt idx="18">
                  <c:v>19.493122858537447</c:v>
                </c:pt>
                <c:pt idx="19">
                  <c:v>20.486245717074894</c:v>
                </c:pt>
                <c:pt idx="20">
                  <c:v>21.479368575612341</c:v>
                </c:pt>
                <c:pt idx="21">
                  <c:v>22.472491434149788</c:v>
                </c:pt>
                <c:pt idx="22">
                  <c:v>23.465614292687235</c:v>
                </c:pt>
                <c:pt idx="23">
                  <c:v>24.458737151224739</c:v>
                </c:pt>
                <c:pt idx="24">
                  <c:v>25.451860009762186</c:v>
                </c:pt>
                <c:pt idx="25">
                  <c:v>26.444982868299633</c:v>
                </c:pt>
                <c:pt idx="26">
                  <c:v>27.43810572683708</c:v>
                </c:pt>
                <c:pt idx="27">
                  <c:v>28.431228585374527</c:v>
                </c:pt>
                <c:pt idx="28">
                  <c:v>29.424351443911974</c:v>
                </c:pt>
                <c:pt idx="29">
                  <c:v>30.417474302449421</c:v>
                </c:pt>
                <c:pt idx="30">
                  <c:v>28.896600587326986</c:v>
                </c:pt>
                <c:pt idx="31">
                  <c:v>31.381227961927095</c:v>
                </c:pt>
                <c:pt idx="32">
                  <c:v>31.698210062552562</c:v>
                </c:pt>
                <c:pt idx="33">
                  <c:v>32.018394002578361</c:v>
                </c:pt>
                <c:pt idx="34">
                  <c:v>32.341812123816567</c:v>
                </c:pt>
                <c:pt idx="35">
                  <c:v>32.66849709476412</c:v>
                </c:pt>
                <c:pt idx="36">
                  <c:v>32.998481913903163</c:v>
                </c:pt>
                <c:pt idx="37">
                  <c:v>33.331799913033535</c:v>
                </c:pt>
                <c:pt idx="38">
                  <c:v>33.668484760639956</c:v>
                </c:pt>
                <c:pt idx="39">
                  <c:v>34.008570465292848</c:v>
                </c:pt>
                <c:pt idx="40">
                  <c:v>34.352091379083674</c:v>
                </c:pt>
                <c:pt idx="41">
                  <c:v>34.699082201094654</c:v>
                </c:pt>
                <c:pt idx="42">
                  <c:v>35.049577980903678</c:v>
                </c:pt>
                <c:pt idx="43">
                  <c:v>35.403614122124964</c:v>
                </c:pt>
                <c:pt idx="44">
                  <c:v>35.761226385984742</c:v>
                </c:pt>
                <c:pt idx="45">
                  <c:v>36.122450894934161</c:v>
                </c:pt>
                <c:pt idx="46">
                  <c:v>36.487324136297104</c:v>
                </c:pt>
                <c:pt idx="47">
                  <c:v>36.85588296595671</c:v>
                </c:pt>
                <c:pt idx="48">
                  <c:v>37.228164612077478</c:v>
                </c:pt>
                <c:pt idx="49">
                  <c:v>37.604206678866149</c:v>
                </c:pt>
                <c:pt idx="50">
                  <c:v>37.984047150369804</c:v>
                </c:pt>
                <c:pt idx="51">
                  <c:v>38.367724394312972</c:v>
                </c:pt>
                <c:pt idx="52">
                  <c:v>38.755277165972643</c:v>
                </c:pt>
                <c:pt idx="53">
                  <c:v>39.146744612093585</c:v>
                </c:pt>
                <c:pt idx="54">
                  <c:v>39.542166274841975</c:v>
                </c:pt>
                <c:pt idx="55">
                  <c:v>39.941582095799959</c:v>
                </c:pt>
                <c:pt idx="56">
                  <c:v>40.345032420000052</c:v>
                </c:pt>
                <c:pt idx="57">
                  <c:v>40.752558000000022</c:v>
                </c:pt>
                <c:pt idx="58">
                  <c:v>41.164200000000051</c:v>
                </c:pt>
                <c:pt idx="59">
                  <c:v>41.580000000000041</c:v>
                </c:pt>
                <c:pt idx="60">
                  <c:v>42</c:v>
                </c:pt>
              </c:numCache>
            </c:numRef>
          </c:val>
          <c:extLst>
            <c:ext xmlns:c16="http://schemas.microsoft.com/office/drawing/2014/chart" uri="{C3380CC4-5D6E-409C-BE32-E72D297353CC}">
              <c16:uniqueId val="{00000007-9C1F-A646-92DD-0DE77EBCE760}"/>
            </c:ext>
          </c:extLst>
        </c:ser>
        <c:ser>
          <c:idx val="8"/>
          <c:order val="8"/>
          <c:spPr>
            <a:solidFill>
              <a:srgbClr val="87DBEB"/>
            </a:solidFill>
            <a:ln>
              <a:noFill/>
            </a:ln>
          </c:spPr>
          <c:val>
            <c:numRef>
              <c:f>Sheet1!$A$9:$BI$9</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10.879265652936681</c:v>
                </c:pt>
                <c:pt idx="19">
                  <c:v>12.508531305873362</c:v>
                </c:pt>
                <c:pt idx="20">
                  <c:v>14.137796958810043</c:v>
                </c:pt>
                <c:pt idx="21">
                  <c:v>15.767062611746667</c:v>
                </c:pt>
                <c:pt idx="22">
                  <c:v>17.396328264683348</c:v>
                </c:pt>
                <c:pt idx="23">
                  <c:v>19.025593917620029</c:v>
                </c:pt>
                <c:pt idx="24">
                  <c:v>20.65485957055671</c:v>
                </c:pt>
                <c:pt idx="25">
                  <c:v>22.28412522349339</c:v>
                </c:pt>
                <c:pt idx="26">
                  <c:v>23.913390876430128</c:v>
                </c:pt>
                <c:pt idx="27">
                  <c:v>25.542656529366752</c:v>
                </c:pt>
                <c:pt idx="28">
                  <c:v>27.171922182303433</c:v>
                </c:pt>
                <c:pt idx="29">
                  <c:v>28.801187835240057</c:v>
                </c:pt>
                <c:pt idx="30">
                  <c:v>27.361128443478094</c:v>
                </c:pt>
                <c:pt idx="31">
                  <c:v>29.593796524465915</c:v>
                </c:pt>
                <c:pt idx="32">
                  <c:v>29.953235348649741</c:v>
                </c:pt>
                <c:pt idx="33">
                  <c:v>30.317039826568589</c:v>
                </c:pt>
                <c:pt idx="34">
                  <c:v>30.68526298235679</c:v>
                </c:pt>
                <c:pt idx="35">
                  <c:v>31.057958484166875</c:v>
                </c:pt>
                <c:pt idx="36">
                  <c:v>31.435180651990663</c:v>
                </c:pt>
                <c:pt idx="37">
                  <c:v>31.816984465577661</c:v>
                </c:pt>
                <c:pt idx="38">
                  <c:v>32.203425572447031</c:v>
                </c:pt>
                <c:pt idx="39">
                  <c:v>32.594560295999031</c:v>
                </c:pt>
                <c:pt idx="40">
                  <c:v>32.99044564372366</c:v>
                </c:pt>
                <c:pt idx="41">
                  <c:v>33.391139315509804</c:v>
                </c:pt>
                <c:pt idx="42">
                  <c:v>33.796699712054419</c:v>
                </c:pt>
                <c:pt idx="43">
                  <c:v>34.207185943374952</c:v>
                </c:pt>
                <c:pt idx="44">
                  <c:v>34.622657837424072</c:v>
                </c:pt>
                <c:pt idx="45">
                  <c:v>35.04317594880979</c:v>
                </c:pt>
                <c:pt idx="46">
                  <c:v>35.468801567621199</c:v>
                </c:pt>
                <c:pt idx="47">
                  <c:v>35.89959672836153</c:v>
                </c:pt>
                <c:pt idx="48">
                  <c:v>36.335624218989437</c:v>
                </c:pt>
                <c:pt idx="49">
                  <c:v>36.776947590070222</c:v>
                </c:pt>
                <c:pt idx="50">
                  <c:v>37.223631164038693</c:v>
                </c:pt>
                <c:pt idx="51">
                  <c:v>37.675740044573558</c:v>
                </c:pt>
                <c:pt idx="52">
                  <c:v>38.133340126086637</c:v>
                </c:pt>
                <c:pt idx="53">
                  <c:v>38.596498103326553</c:v>
                </c:pt>
                <c:pt idx="54">
                  <c:v>39.06528148109976</c:v>
                </c:pt>
                <c:pt idx="55">
                  <c:v>39.539758584109109</c:v>
                </c:pt>
                <c:pt idx="56">
                  <c:v>40.019998566912022</c:v>
                </c:pt>
                <c:pt idx="57">
                  <c:v>40.50607142399997</c:v>
                </c:pt>
                <c:pt idx="58">
                  <c:v>40.99804800000004</c:v>
                </c:pt>
                <c:pt idx="59">
                  <c:v>41.495999999999981</c:v>
                </c:pt>
                <c:pt idx="60">
                  <c:v>42</c:v>
                </c:pt>
              </c:numCache>
            </c:numRef>
          </c:val>
          <c:extLst>
            <c:ext xmlns:c16="http://schemas.microsoft.com/office/drawing/2014/chart" uri="{C3380CC4-5D6E-409C-BE32-E72D297353CC}">
              <c16:uniqueId val="{00000008-9C1F-A646-92DD-0DE77EBCE760}"/>
            </c:ext>
          </c:extLst>
        </c:ser>
        <c:ser>
          <c:idx val="9"/>
          <c:order val="9"/>
          <c:spPr>
            <a:solidFill>
              <a:srgbClr val="BDEEFF"/>
            </a:solidFill>
            <a:ln>
              <a:noFill/>
            </a:ln>
          </c:spPr>
          <c:val>
            <c:numRef>
              <c:f>Sheet1!$A$10:$BI$10</c:f>
              <c:numCache>
                <c:formatCode>General</c:formatCode>
                <c:ptCount val="61"/>
                <c:pt idx="0">
                  <c:v>5</c:v>
                </c:pt>
                <c:pt idx="1">
                  <c:v>5.25</c:v>
                </c:pt>
                <c:pt idx="2">
                  <c:v>5.5</c:v>
                </c:pt>
                <c:pt idx="3">
                  <c:v>5.75</c:v>
                </c:pt>
                <c:pt idx="4">
                  <c:v>6</c:v>
                </c:pt>
                <c:pt idx="5">
                  <c:v>6.25</c:v>
                </c:pt>
                <c:pt idx="6">
                  <c:v>6.5</c:v>
                </c:pt>
                <c:pt idx="7">
                  <c:v>6.75</c:v>
                </c:pt>
                <c:pt idx="8">
                  <c:v>7</c:v>
                </c:pt>
                <c:pt idx="9">
                  <c:v>7.25</c:v>
                </c:pt>
                <c:pt idx="10">
                  <c:v>7.5</c:v>
                </c:pt>
                <c:pt idx="11">
                  <c:v>7.75</c:v>
                </c:pt>
                <c:pt idx="12">
                  <c:v>8</c:v>
                </c:pt>
                <c:pt idx="13">
                  <c:v>8.25</c:v>
                </c:pt>
                <c:pt idx="14">
                  <c:v>8.5</c:v>
                </c:pt>
                <c:pt idx="15">
                  <c:v>8.75</c:v>
                </c:pt>
                <c:pt idx="16">
                  <c:v>9</c:v>
                </c:pt>
                <c:pt idx="17">
                  <c:v>9.25</c:v>
                </c:pt>
                <c:pt idx="18">
                  <c:v>12.491704912419152</c:v>
                </c:pt>
                <c:pt idx="19">
                  <c:v>15.733409824838304</c:v>
                </c:pt>
                <c:pt idx="20">
                  <c:v>18.975114737257513</c:v>
                </c:pt>
                <c:pt idx="21">
                  <c:v>22.216819649676722</c:v>
                </c:pt>
                <c:pt idx="22">
                  <c:v>25.458524562095931</c:v>
                </c:pt>
                <c:pt idx="23">
                  <c:v>28.700229474515027</c:v>
                </c:pt>
                <c:pt idx="24">
                  <c:v>31.941934386934236</c:v>
                </c:pt>
                <c:pt idx="25">
                  <c:v>35.183639299353445</c:v>
                </c:pt>
                <c:pt idx="26">
                  <c:v>38.42534421177254</c:v>
                </c:pt>
                <c:pt idx="27">
                  <c:v>41.667049124191749</c:v>
                </c:pt>
                <c:pt idx="28">
                  <c:v>44.908754036610958</c:v>
                </c:pt>
                <c:pt idx="29">
                  <c:v>48.150458949030053</c:v>
                </c:pt>
                <c:pt idx="30">
                  <c:v>45.742936001578641</c:v>
                </c:pt>
                <c:pt idx="31">
                  <c:v>48.380009926482899</c:v>
                </c:pt>
                <c:pt idx="32">
                  <c:v>49.518945677055171</c:v>
                </c:pt>
                <c:pt idx="33">
                  <c:v>50.684693630557945</c:v>
                </c:pt>
                <c:pt idx="34">
                  <c:v>51.877884985217975</c:v>
                </c:pt>
                <c:pt idx="35">
                  <c:v>53.099165798585432</c:v>
                </c:pt>
                <c:pt idx="36">
                  <c:v>54.349197337344435</c:v>
                </c:pt>
                <c:pt idx="37">
                  <c:v>55.628656435357584</c:v>
                </c:pt>
                <c:pt idx="38">
                  <c:v>56.938235860140821</c:v>
                </c:pt>
                <c:pt idx="39">
                  <c:v>58.278644687964061</c:v>
                </c:pt>
                <c:pt idx="40">
                  <c:v>59.650608687783006</c:v>
                </c:pt>
                <c:pt idx="41">
                  <c:v>61.054870714209869</c:v>
                </c:pt>
                <c:pt idx="42">
                  <c:v>62.492191109733767</c:v>
                </c:pt>
                <c:pt idx="43">
                  <c:v>63.963348116411225</c:v>
                </c:pt>
                <c:pt idx="44">
                  <c:v>65.469138297247923</c:v>
                </c:pt>
                <c:pt idx="45">
                  <c:v>67.010376967500406</c:v>
                </c:pt>
                <c:pt idx="46">
                  <c:v>68.587898636131399</c:v>
                </c:pt>
                <c:pt idx="47">
                  <c:v>70.202557457657576</c:v>
                </c:pt>
                <c:pt idx="48">
                  <c:v>71.855227694634209</c:v>
                </c:pt>
                <c:pt idx="49">
                  <c:v>73.546804191027832</c:v>
                </c:pt>
                <c:pt idx="50">
                  <c:v>75.278202856732605</c:v>
                </c:pt>
                <c:pt idx="51">
                  <c:v>77.050361163492994</c:v>
                </c:pt>
                <c:pt idx="52">
                  <c:v>78.864238652500489</c:v>
                </c:pt>
                <c:pt idx="53">
                  <c:v>80.720817453941095</c:v>
                </c:pt>
                <c:pt idx="54">
                  <c:v>82.621102818772897</c:v>
                </c:pt>
                <c:pt idx="55">
                  <c:v>84.566123663022381</c:v>
                </c:pt>
                <c:pt idx="56">
                  <c:v>86.556933124894954</c:v>
                </c:pt>
                <c:pt idx="57">
                  <c:v>88.594609135000042</c:v>
                </c:pt>
                <c:pt idx="58">
                  <c:v>90.680254999999988</c:v>
                </c:pt>
                <c:pt idx="59">
                  <c:v>92.815000000000055</c:v>
                </c:pt>
                <c:pt idx="60">
                  <c:v>95</c:v>
                </c:pt>
              </c:numCache>
            </c:numRef>
          </c:val>
          <c:extLst>
            <c:ext xmlns:c16="http://schemas.microsoft.com/office/drawing/2014/chart" uri="{C3380CC4-5D6E-409C-BE32-E72D297353CC}">
              <c16:uniqueId val="{00000009-9C1F-A646-92DD-0DE77EBCE760}"/>
            </c:ext>
          </c:extLst>
        </c:ser>
        <c:dLbls>
          <c:showLegendKey val="0"/>
          <c:showVal val="0"/>
          <c:showCatName val="0"/>
          <c:showSerName val="0"/>
          <c:showPercent val="0"/>
          <c:showBubbleSize val="0"/>
        </c:dLbls>
        <c:axId val="1580666768"/>
        <c:axId val="1"/>
      </c:areaChart>
      <c:catAx>
        <c:axId val="158066676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7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1580666768"/>
        <c:crosses val="min"/>
        <c:crossBetween val="midCat"/>
        <c:majorUnit val="50"/>
      </c:valAx>
    </c:plotArea>
    <c:plotVisOnly val="0"/>
    <c:dispBlanksAs val="zero"/>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594684385382059E-2"/>
          <c:y val="2.1035598705501618E-2"/>
          <c:w val="0.95681063122923593"/>
          <c:h val="0.95792880258899671"/>
        </c:manualLayout>
      </c:layout>
      <c:barChart>
        <c:barDir val="col"/>
        <c:grouping val="stacked"/>
        <c:varyColors val="0"/>
        <c:ser>
          <c:idx val="0"/>
          <c:order val="0"/>
          <c:spPr>
            <a:solidFill>
              <a:schemeClr val="accent2"/>
            </a:solidFill>
            <a:ln>
              <a:noFill/>
            </a:ln>
          </c:spPr>
          <c:invertIfNegative val="0"/>
          <c:val>
            <c:numRef>
              <c:f>Sheet1!$A$1:$C$1</c:f>
              <c:numCache>
                <c:formatCode>General</c:formatCode>
                <c:ptCount val="3"/>
                <c:pt idx="0">
                  <c:v>51</c:v>
                </c:pt>
                <c:pt idx="1">
                  <c:v>25.5</c:v>
                </c:pt>
                <c:pt idx="2">
                  <c:v>22.3</c:v>
                </c:pt>
              </c:numCache>
            </c:numRef>
          </c:val>
          <c:extLst>
            <c:ext xmlns:c16="http://schemas.microsoft.com/office/drawing/2014/chart" uri="{C3380CC4-5D6E-409C-BE32-E72D297353CC}">
              <c16:uniqueId val="{00000000-F4D6-F14A-AE5B-58ABC706DA31}"/>
            </c:ext>
          </c:extLst>
        </c:ser>
        <c:ser>
          <c:idx val="1"/>
          <c:order val="1"/>
          <c:spPr>
            <a:solidFill>
              <a:schemeClr val="accent1"/>
            </a:solidFill>
            <a:ln>
              <a:noFill/>
            </a:ln>
          </c:spPr>
          <c:invertIfNegative val="0"/>
          <c:val>
            <c:numRef>
              <c:f>Sheet1!$A$2:$C$2</c:f>
              <c:numCache>
                <c:formatCode>General</c:formatCode>
                <c:ptCount val="3"/>
                <c:pt idx="0">
                  <c:v>59.900000000000006</c:v>
                </c:pt>
                <c:pt idx="1">
                  <c:v>25.5</c:v>
                </c:pt>
                <c:pt idx="2">
                  <c:v>7.5</c:v>
                </c:pt>
              </c:numCache>
            </c:numRef>
          </c:val>
          <c:extLst>
            <c:ext xmlns:c16="http://schemas.microsoft.com/office/drawing/2014/chart" uri="{C3380CC4-5D6E-409C-BE32-E72D297353CC}">
              <c16:uniqueId val="{00000001-F4D6-F14A-AE5B-58ABC706DA31}"/>
            </c:ext>
          </c:extLst>
        </c:ser>
        <c:dLbls>
          <c:showLegendKey val="0"/>
          <c:showVal val="0"/>
          <c:showCatName val="0"/>
          <c:showSerName val="0"/>
          <c:showPercent val="0"/>
          <c:showBubbleSize val="0"/>
        </c:dLbls>
        <c:gapWidth val="80"/>
        <c:overlap val="100"/>
        <c:axId val="2131448832"/>
        <c:axId val="1"/>
      </c:barChart>
      <c:catAx>
        <c:axId val="21314488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10.9"/>
          <c:min val="0"/>
        </c:scaling>
        <c:delete val="0"/>
        <c:axPos val="l"/>
        <c:majorGridlines>
          <c:spPr>
            <a:ln>
              <a:noFill/>
            </a:ln>
          </c:spPr>
        </c:majorGridlines>
        <c:numFmt formatCode="General" sourceLinked="1"/>
        <c:majorTickMark val="none"/>
        <c:minorTickMark val="none"/>
        <c:tickLblPos val="none"/>
        <c:spPr>
          <a:ln>
            <a:noFill/>
          </a:ln>
        </c:spPr>
        <c:crossAx val="2131448832"/>
        <c:crosses val="min"/>
        <c:crossBetween val="between"/>
      </c:valAx>
    </c:plotArea>
    <c:plotVisOnly val="0"/>
    <c:dispBlanksAs val="gap"/>
    <c:showDLblsOverMax val="1"/>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801292407108238E-2"/>
          <c:y val="8.4523809523809529E-2"/>
          <c:w val="0.96639741518578348"/>
          <c:h val="0.830952380952381"/>
        </c:manualLayout>
      </c:layout>
      <c:barChart>
        <c:barDir val="col"/>
        <c:grouping val="stacked"/>
        <c:varyColors val="0"/>
        <c:ser>
          <c:idx val="0"/>
          <c:order val="0"/>
          <c:spPr>
            <a:solidFill>
              <a:schemeClr val="accent1"/>
            </a:solidFill>
            <a:ln>
              <a:noFill/>
            </a:ln>
          </c:spPr>
          <c:invertIfNegative val="0"/>
          <c:dLbls>
            <c:dLbl>
              <c:idx val="0"/>
              <c:layout>
                <c:manualLayout>
                  <c:x val="0"/>
                  <c:y val="-8.8690476190476195E-2"/>
                </c:manualLayout>
              </c:layout>
              <c:numFmt formatCode="#,##0;&quot;-&quot;#,##0" sourceLinked="0"/>
              <c:spPr>
                <a:noFill/>
                <a:ln>
                  <a:noFill/>
                </a:ln>
              </c:spPr>
              <c:txPr>
                <a:bodyPr wrap="none"/>
                <a:lstStyle/>
                <a:p>
                  <a:pPr>
                    <a:defRPr sz="1000" i="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249-704A-B7D2-EEF962292D2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Sheet1!$A$1:$B$1</c:f>
              <c:numCache>
                <c:formatCode>General</c:formatCode>
                <c:ptCount val="2"/>
                <c:pt idx="0">
                  <c:v>4374671</c:v>
                </c:pt>
                <c:pt idx="1">
                  <c:v>4374671</c:v>
                </c:pt>
              </c:numCache>
            </c:numRef>
          </c:val>
          <c:extLst>
            <c:ext xmlns:c16="http://schemas.microsoft.com/office/drawing/2014/chart" uri="{C3380CC4-5D6E-409C-BE32-E72D297353CC}">
              <c16:uniqueId val="{00000001-0249-704A-B7D2-EEF962292D28}"/>
            </c:ext>
          </c:extLst>
        </c:ser>
        <c:ser>
          <c:idx val="1"/>
          <c:order val="1"/>
          <c:spPr>
            <a:solidFill>
              <a:schemeClr val="accent5"/>
            </a:solidFill>
            <a:ln>
              <a:noFill/>
            </a:ln>
          </c:spPr>
          <c:invertIfNegative val="0"/>
          <c:val>
            <c:numRef>
              <c:f>Sheet1!$A$2:$B$2</c:f>
              <c:numCache>
                <c:formatCode>General</c:formatCode>
                <c:ptCount val="2"/>
                <c:pt idx="1">
                  <c:v>31336521</c:v>
                </c:pt>
              </c:numCache>
            </c:numRef>
          </c:val>
          <c:extLst>
            <c:ext xmlns:c16="http://schemas.microsoft.com/office/drawing/2014/chart" uri="{C3380CC4-5D6E-409C-BE32-E72D297353CC}">
              <c16:uniqueId val="{00000002-0249-704A-B7D2-EEF962292D28}"/>
            </c:ext>
          </c:extLst>
        </c:ser>
        <c:dLbls>
          <c:showLegendKey val="0"/>
          <c:showVal val="0"/>
          <c:showCatName val="0"/>
          <c:showSerName val="0"/>
          <c:showPercent val="0"/>
          <c:showBubbleSize val="0"/>
        </c:dLbls>
        <c:gapWidth val="500"/>
        <c:overlap val="100"/>
        <c:axId val="1752315551"/>
        <c:axId val="1"/>
      </c:barChart>
      <c:catAx>
        <c:axId val="175231555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35711192"/>
          <c:min val="0"/>
        </c:scaling>
        <c:delete val="1"/>
        <c:axPos val="l"/>
        <c:numFmt formatCode="General" sourceLinked="1"/>
        <c:majorTickMark val="out"/>
        <c:minorTickMark val="none"/>
        <c:tickLblPos val="nextTo"/>
        <c:crossAx val="1752315551"/>
        <c:crosses val="min"/>
        <c:crossBetween val="between"/>
      </c:valAx>
    </c:plotArea>
    <c:plotVisOnly val="0"/>
    <c:dispBlanksAs val="gap"/>
    <c:showDLblsOverMax val="1"/>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5506072874493926E-2"/>
          <c:y val="0.12351543942992874"/>
          <c:w val="0.94898785425101218"/>
          <c:h val="0.31591448931116389"/>
        </c:manualLayout>
      </c:layout>
      <c:scatterChart>
        <c:scatterStyle val="lineMarker"/>
        <c:varyColors val="0"/>
        <c:ser>
          <c:idx val="0"/>
          <c:order val="0"/>
          <c:smooth val="0"/>
          <c:extLst>
            <c:ext xmlns:c16="http://schemas.microsoft.com/office/drawing/2014/chart" uri="{C3380CC4-5D6E-409C-BE32-E72D297353CC}">
              <c16:uniqueId val="{00000000-DD38-6442-9023-202473B99AC3}"/>
            </c:ext>
          </c:extLst>
        </c:ser>
        <c:dLbls>
          <c:showLegendKey val="0"/>
          <c:showVal val="0"/>
          <c:showCatName val="0"/>
          <c:showSerName val="0"/>
          <c:showPercent val="0"/>
          <c:showBubbleSize val="0"/>
        </c:dLbls>
        <c:axId val="4"/>
        <c:axId val="5"/>
      </c:scatterChart>
      <c:valAx>
        <c:axId val="4"/>
        <c:scaling>
          <c:orientation val="minMax"/>
          <c:max val="2033"/>
          <c:min val="2022"/>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b="1" kern="1200">
                <a:solidFill>
                  <a:schemeClr val="tx1"/>
                </a:solidFill>
                <a:latin typeface="+mn-lt"/>
                <a:ea typeface="+mn-ea"/>
                <a:cs typeface="+mn-cs"/>
              </a:defRPr>
            </a:pPr>
            <a:endParaRPr lang="en-US"/>
          </a:p>
        </c:txPr>
        <c:crossAx val="5"/>
        <c:crosses val="min"/>
        <c:crossBetween val="midCat"/>
        <c:majorUnit val="1"/>
      </c:valAx>
      <c:valAx>
        <c:axId val="5"/>
        <c:scaling>
          <c:orientation val="minMax"/>
          <c:max val="1"/>
          <c:min val="0"/>
        </c:scaling>
        <c:delete val="0"/>
        <c:axPos val="l"/>
        <c:majorGridlines>
          <c:spPr>
            <a:ln>
              <a:noFill/>
            </a:ln>
          </c:spPr>
        </c:majorGridlines>
        <c:majorTickMark val="none"/>
        <c:minorTickMark val="none"/>
        <c:tickLblPos val="none"/>
        <c:spPr>
          <a:ln>
            <a:noFill/>
          </a:ln>
        </c:spPr>
        <c:crossAx val="4"/>
        <c:crosses val="min"/>
        <c:crossBetween val="midCat"/>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743801652892562E-2"/>
          <c:y val="2.6026026026026026E-2"/>
          <c:w val="0.97851239669421486"/>
          <c:h val="0.9479479479479479"/>
        </c:manualLayout>
      </c:layout>
      <c:scatterChart>
        <c:scatterStyle val="lineMarker"/>
        <c:varyColors val="0"/>
        <c:ser>
          <c:idx val="0"/>
          <c:order val="0"/>
          <c:spPr>
            <a:ln w="28575" cmpd="sng" algn="ctr">
              <a:solidFill>
                <a:schemeClr val="accent5"/>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Sheet1!$A$2:$AC$2</c:f>
              <c:numCache>
                <c:formatCode>General</c:formatCode>
                <c:ptCount val="29"/>
                <c:pt idx="0">
                  <c:v>2574.3766071436357</c:v>
                </c:pt>
                <c:pt idx="1">
                  <c:v>2372.2610430889144</c:v>
                </c:pt>
                <c:pt idx="2">
                  <c:v>2181.5636315481624</c:v>
                </c:pt>
                <c:pt idx="3">
                  <c:v>2001.184010920676</c:v>
                </c:pt>
                <c:pt idx="4">
                  <c:v>1830.1658436855951</c:v>
                </c:pt>
                <c:pt idx="5">
                  <c:v>1667.6734003855645</c:v>
                </c:pt>
                <c:pt idx="6">
                  <c:v>1512.9726385677668</c:v>
                </c:pt>
                <c:pt idx="7">
                  <c:v>1365.4157908957059</c:v>
                </c:pt>
                <c:pt idx="8">
                  <c:v>1224.4287180147221</c:v>
                </c:pt>
                <c:pt idx="9">
                  <c:v>1089.5004582526453</c:v>
                </c:pt>
                <c:pt idx="10">
                  <c:v>960.17453675497018</c:v>
                </c:pt>
                <c:pt idx="11">
                  <c:v>836.04169418246147</c:v>
                </c:pt>
                <c:pt idx="12">
                  <c:v>716.7337686892979</c:v>
                </c:pt>
                <c:pt idx="13">
                  <c:v>601.91852044249845</c:v>
                </c:pt>
                <c:pt idx="14">
                  <c:v>576.38947603558518</c:v>
                </c:pt>
                <c:pt idx="15">
                  <c:v>550.98807685070733</c:v>
                </c:pt>
                <c:pt idx="16">
                  <c:v>525.71368466175409</c:v>
                </c:pt>
                <c:pt idx="17">
                  <c:v>500.56566443374504</c:v>
                </c:pt>
                <c:pt idx="18">
                  <c:v>475.54338430687585</c:v>
                </c:pt>
                <c:pt idx="19">
                  <c:v>450.64621558064118</c:v>
                </c:pt>
                <c:pt idx="20">
                  <c:v>425.87353269803771</c:v>
                </c:pt>
                <c:pt idx="21">
                  <c:v>401.22471322984711</c:v>
                </c:pt>
                <c:pt idx="22">
                  <c:v>376.69913785899826</c:v>
                </c:pt>
                <c:pt idx="23">
                  <c:v>352.29619036500299</c:v>
                </c:pt>
                <c:pt idx="24">
                  <c:v>328.01525760847744</c:v>
                </c:pt>
                <c:pt idx="25">
                  <c:v>303.85572951573522</c:v>
                </c:pt>
                <c:pt idx="26">
                  <c:v>279.81699906345602</c:v>
                </c:pt>
                <c:pt idx="27">
                  <c:v>255.89846226343889</c:v>
                </c:pt>
                <c:pt idx="28">
                  <c:v>232.09951814742089</c:v>
                </c:pt>
              </c:numCache>
            </c:numRef>
          </c:yVal>
          <c:smooth val="0"/>
          <c:extLst>
            <c:ext xmlns:c16="http://schemas.microsoft.com/office/drawing/2014/chart" uri="{C3380CC4-5D6E-409C-BE32-E72D297353CC}">
              <c16:uniqueId val="{00000000-7AD1-1548-806D-39E3BAC1B4F6}"/>
            </c:ext>
          </c:extLst>
        </c:ser>
        <c:ser>
          <c:idx val="1"/>
          <c:order val="1"/>
          <c:spPr>
            <a:ln w="28575" cmpd="sng" algn="ctr">
              <a:solidFill>
                <a:schemeClr val="accent4"/>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Sheet1!$A$3:$AC$3</c:f>
              <c:numCache>
                <c:formatCode>General</c:formatCode>
                <c:ptCount val="29"/>
                <c:pt idx="0">
                  <c:v>2574.3766071436357</c:v>
                </c:pt>
                <c:pt idx="1">
                  <c:v>2457.7036539301071</c:v>
                </c:pt>
                <c:pt idx="2">
                  <c:v>2350.4020841656948</c:v>
                </c:pt>
                <c:pt idx="3">
                  <c:v>2251.119054821992</c:v>
                </c:pt>
                <c:pt idx="4">
                  <c:v>2158.7690628296723</c:v>
                </c:pt>
                <c:pt idx="5">
                  <c:v>2072.4685776643901</c:v>
                </c:pt>
                <c:pt idx="6">
                  <c:v>1991.4893828601953</c:v>
                </c:pt>
                <c:pt idx="7">
                  <c:v>1915.2245731198036</c:v>
                </c:pt>
                <c:pt idx="8">
                  <c:v>1843.1633158736486</c:v>
                </c:pt>
                <c:pt idx="9">
                  <c:v>1774.8718101598133</c:v>
                </c:pt>
                <c:pt idx="10">
                  <c:v>1709.9787096908749</c:v>
                </c:pt>
                <c:pt idx="11">
                  <c:v>1648.1638156625095</c:v>
                </c:pt>
                <c:pt idx="12">
                  <c:v>1589.1492007180968</c:v>
                </c:pt>
                <c:pt idx="13">
                  <c:v>1532.692165860276</c:v>
                </c:pt>
                <c:pt idx="14">
                  <c:v>1502.5632787515997</c:v>
                </c:pt>
                <c:pt idx="15">
                  <c:v>1472.5850360784689</c:v>
                </c:pt>
                <c:pt idx="16">
                  <c:v>1442.7566846187019</c:v>
                </c:pt>
                <c:pt idx="17">
                  <c:v>1413.0774749162338</c:v>
                </c:pt>
                <c:pt idx="18">
                  <c:v>1383.5466612622786</c:v>
                </c:pt>
                <c:pt idx="19">
                  <c:v>1354.163501676594</c:v>
                </c:pt>
                <c:pt idx="20">
                  <c:v>1324.9272578888367</c:v>
                </c:pt>
                <c:pt idx="21">
                  <c:v>1295.8371953200185</c:v>
                </c:pt>
                <c:pt idx="22">
                  <c:v>1266.8925830640446</c:v>
                </c:pt>
                <c:pt idx="23">
                  <c:v>1238.0926938693501</c:v>
                </c:pt>
                <c:pt idx="24">
                  <c:v>1209.4368041206289</c:v>
                </c:pt>
                <c:pt idx="25">
                  <c:v>1180.9241938206524</c:v>
                </c:pt>
                <c:pt idx="26">
                  <c:v>1152.5541465721753</c:v>
                </c:pt>
                <c:pt idx="27">
                  <c:v>1124.3259495599405</c:v>
                </c:pt>
                <c:pt idx="28">
                  <c:v>1096.2388935327663</c:v>
                </c:pt>
              </c:numCache>
            </c:numRef>
          </c:yVal>
          <c:smooth val="0"/>
          <c:extLst>
            <c:ext xmlns:c16="http://schemas.microsoft.com/office/drawing/2014/chart" uri="{C3380CC4-5D6E-409C-BE32-E72D297353CC}">
              <c16:uniqueId val="{00000001-7AD1-1548-806D-39E3BAC1B4F6}"/>
            </c:ext>
          </c:extLst>
        </c:ser>
        <c:ser>
          <c:idx val="2"/>
          <c:order val="2"/>
          <c:spPr>
            <a:ln w="28575" cmpd="sng" algn="ctr">
              <a:solidFill>
                <a:schemeClr val="accent3"/>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Sheet1!$A$4:$AC$4</c:f>
              <c:numCache>
                <c:formatCode>General</c:formatCode>
                <c:ptCount val="29"/>
                <c:pt idx="0">
                  <c:v>2574.3766071436357</c:v>
                </c:pt>
                <c:pt idx="1">
                  <c:v>2539.0515020817165</c:v>
                </c:pt>
                <c:pt idx="2">
                  <c:v>2503.9030225451061</c:v>
                </c:pt>
                <c:pt idx="3">
                  <c:v>2468.9302854061789</c:v>
                </c:pt>
                <c:pt idx="4">
                  <c:v>2434.1324119529463</c:v>
                </c:pt>
                <c:pt idx="5">
                  <c:v>2399.5085278669794</c:v>
                </c:pt>
                <c:pt idx="6">
                  <c:v>2365.057763201442</c:v>
                </c:pt>
                <c:pt idx="7">
                  <c:v>2330.7792523592334</c:v>
                </c:pt>
                <c:pt idx="8">
                  <c:v>2296.6721340712356</c:v>
                </c:pt>
                <c:pt idx="9">
                  <c:v>2262.7355513746779</c:v>
                </c:pt>
                <c:pt idx="10">
                  <c:v>2228.9686515916028</c:v>
                </c:pt>
                <c:pt idx="11">
                  <c:v>2195.3705863074429</c:v>
                </c:pt>
                <c:pt idx="12">
                  <c:v>2161.9405113497041</c:v>
                </c:pt>
                <c:pt idx="13">
                  <c:v>2128.6775867667538</c:v>
                </c:pt>
                <c:pt idx="14">
                  <c:v>2095.5809768067184</c:v>
                </c:pt>
                <c:pt idx="15">
                  <c:v>2062.6498498964838</c:v>
                </c:pt>
                <c:pt idx="16">
                  <c:v>2029.8833786208006</c:v>
                </c:pt>
                <c:pt idx="17">
                  <c:v>1997.280739701494</c:v>
                </c:pt>
                <c:pt idx="18">
                  <c:v>1964.841113976785</c:v>
                </c:pt>
                <c:pt idx="19">
                  <c:v>1932.5636863806994</c:v>
                </c:pt>
                <c:pt idx="20">
                  <c:v>1900.4476459225934</c:v>
                </c:pt>
                <c:pt idx="21">
                  <c:v>1868.4921856667797</c:v>
                </c:pt>
                <c:pt idx="22">
                  <c:v>1836.6965027122442</c:v>
                </c:pt>
                <c:pt idx="23">
                  <c:v>1805.0597981724814</c:v>
                </c:pt>
                <c:pt idx="24">
                  <c:v>1773.5812771554174</c:v>
                </c:pt>
                <c:pt idx="25">
                  <c:v>1742.2601487434376</c:v>
                </c:pt>
                <c:pt idx="26">
                  <c:v>1711.0956259735185</c:v>
                </c:pt>
                <c:pt idx="27">
                  <c:v>1680.0869258174498</c:v>
                </c:pt>
                <c:pt idx="28">
                  <c:v>1649.2332691621614</c:v>
                </c:pt>
              </c:numCache>
            </c:numRef>
          </c:yVal>
          <c:smooth val="0"/>
          <c:extLst>
            <c:ext xmlns:c16="http://schemas.microsoft.com/office/drawing/2014/chart" uri="{C3380CC4-5D6E-409C-BE32-E72D297353CC}">
              <c16:uniqueId val="{00000002-7AD1-1548-806D-39E3BAC1B4F6}"/>
            </c:ext>
          </c:extLst>
        </c:ser>
        <c:ser>
          <c:idx val="3"/>
          <c:order val="3"/>
          <c:spPr>
            <a:ln w="28575" cmpd="sng" algn="ctr">
              <a:solidFill>
                <a:schemeClr val="accent6"/>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Sheet1!$A$5:$AC$5</c:f>
              <c:numCache>
                <c:formatCode>General</c:formatCode>
                <c:ptCount val="29"/>
                <c:pt idx="0">
                  <c:v>4933.8722795964923</c:v>
                </c:pt>
                <c:pt idx="1">
                  <c:v>4584.1192879032069</c:v>
                </c:pt>
                <c:pt idx="2">
                  <c:v>4262.0889480716896</c:v>
                </c:pt>
                <c:pt idx="3">
                  <c:v>3964.1490170395891</c:v>
                </c:pt>
                <c:pt idx="4">
                  <c:v>3687.3036484204395</c:v>
                </c:pt>
                <c:pt idx="5">
                  <c:v>3429.0566599394706</c:v>
                </c:pt>
                <c:pt idx="6">
                  <c:v>3187.3090915103467</c:v>
                </c:pt>
                <c:pt idx="7">
                  <c:v>2960.2813310709653</c:v>
                </c:pt>
                <c:pt idx="8">
                  <c:v>2746.4531338404267</c:v>
                </c:pt>
                <c:pt idx="9">
                  <c:v>2544.5168692645584</c:v>
                </c:pt>
                <c:pt idx="10">
                  <c:v>2353.3406798011783</c:v>
                </c:pt>
                <c:pt idx="11">
                  <c:v>2171.9391593495784</c:v>
                </c:pt>
                <c:pt idx="12">
                  <c:v>1999.4498015933768</c:v>
                </c:pt>
                <c:pt idx="13">
                  <c:v>1835.1139218686003</c:v>
                </c:pt>
                <c:pt idx="14">
                  <c:v>1803.4189004545578</c:v>
                </c:pt>
                <c:pt idx="15">
                  <c:v>1771.8823541475849</c:v>
                </c:pt>
                <c:pt idx="16">
                  <c:v>1740.5034905721468</c:v>
                </c:pt>
                <c:pt idx="17">
                  <c:v>1709.2815213145859</c:v>
                </c:pt>
                <c:pt idx="18">
                  <c:v>1678.2156619033121</c:v>
                </c:pt>
                <c:pt idx="19">
                  <c:v>1647.3051317890959</c:v>
                </c:pt>
                <c:pt idx="20">
                  <c:v>1616.5491543254502</c:v>
                </c:pt>
                <c:pt idx="21">
                  <c:v>1585.9469567491233</c:v>
                </c:pt>
                <c:pt idx="22">
                  <c:v>1555.4977701606776</c:v>
                </c:pt>
                <c:pt idx="23">
                  <c:v>1525.2008295051746</c:v>
                </c:pt>
                <c:pt idx="24">
                  <c:v>1495.0553735529484</c:v>
                </c:pt>
                <c:pt idx="25">
                  <c:v>1465.0606448804838</c:v>
                </c:pt>
                <c:pt idx="26">
                  <c:v>1435.2158898513817</c:v>
                </c:pt>
                <c:pt idx="27">
                  <c:v>1405.5203585974241</c:v>
                </c:pt>
                <c:pt idx="28">
                  <c:v>1375.9733049997367</c:v>
                </c:pt>
              </c:numCache>
            </c:numRef>
          </c:yVal>
          <c:smooth val="0"/>
          <c:extLst>
            <c:ext xmlns:c16="http://schemas.microsoft.com/office/drawing/2014/chart" uri="{C3380CC4-5D6E-409C-BE32-E72D297353CC}">
              <c16:uniqueId val="{00000003-7AD1-1548-806D-39E3BAC1B4F6}"/>
            </c:ext>
          </c:extLst>
        </c:ser>
        <c:ser>
          <c:idx val="4"/>
          <c:order val="4"/>
          <c:spPr>
            <a:ln w="28575" cmpd="sng" algn="ctr">
              <a:solidFill>
                <a:schemeClr val="accent1"/>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Sheet1!$A$6:$AC$6</c:f>
              <c:numCache>
                <c:formatCode>General</c:formatCode>
                <c:ptCount val="29"/>
                <c:pt idx="0">
                  <c:v>4933.8722795964923</c:v>
                </c:pt>
                <c:pt idx="1">
                  <c:v>4723.3501797835515</c:v>
                </c:pt>
                <c:pt idx="2">
                  <c:v>4535.9416557114755</c:v>
                </c:pt>
                <c:pt idx="3">
                  <c:v>4367.2459429753571</c:v>
                </c:pt>
                <c:pt idx="4">
                  <c:v>4213.9864649765541</c:v>
                </c:pt>
                <c:pt idx="5">
                  <c:v>4073.6614831731067</c:v>
                </c:pt>
                <c:pt idx="6">
                  <c:v>3944.3199618061162</c:v>
                </c:pt>
                <c:pt idx="7">
                  <c:v>3824.4125690414376</c:v>
                </c:pt>
                <c:pt idx="8">
                  <c:v>3712.6895918975379</c:v>
                </c:pt>
                <c:pt idx="9">
                  <c:v>3608.1291530327426</c:v>
                </c:pt>
                <c:pt idx="10">
                  <c:v>3509.885581015008</c:v>
                </c:pt>
                <c:pt idx="11">
                  <c:v>3417.2515313169879</c:v>
                </c:pt>
                <c:pt idx="12">
                  <c:v>3329.6297029114567</c:v>
                </c:pt>
                <c:pt idx="13">
                  <c:v>3246.5113862850694</c:v>
                </c:pt>
                <c:pt idx="14">
                  <c:v>3207.8134030742694</c:v>
                </c:pt>
                <c:pt idx="15">
                  <c:v>3169.3089097795246</c:v>
                </c:pt>
                <c:pt idx="16">
                  <c:v>3130.9969389512526</c:v>
                </c:pt>
                <c:pt idx="17">
                  <c:v>3092.8765279771224</c:v>
                </c:pt>
                <c:pt idx="18">
                  <c:v>3054.9467190578625</c:v>
                </c:pt>
                <c:pt idx="19">
                  <c:v>3017.2065591831988</c:v>
                </c:pt>
                <c:pt idx="20">
                  <c:v>2979.6551001079088</c:v>
                </c:pt>
                <c:pt idx="21">
                  <c:v>2942.291398327995</c:v>
                </c:pt>
                <c:pt idx="22">
                  <c:v>2905.114515056981</c:v>
                </c:pt>
                <c:pt idx="23">
                  <c:v>2868.1235162023222</c:v>
                </c:pt>
                <c:pt idx="24">
                  <c:v>2831.3174723419361</c:v>
                </c:pt>
                <c:pt idx="25">
                  <c:v>2794.6954587008522</c:v>
                </c:pt>
                <c:pt idx="26">
                  <c:v>2758.256555127974</c:v>
                </c:pt>
                <c:pt idx="27">
                  <c:v>2721.9998460729603</c:v>
                </c:pt>
                <c:pt idx="28">
                  <c:v>2685.9244205632203</c:v>
                </c:pt>
              </c:numCache>
            </c:numRef>
          </c:yVal>
          <c:smooth val="0"/>
          <c:extLst>
            <c:ext xmlns:c16="http://schemas.microsoft.com/office/drawing/2014/chart" uri="{C3380CC4-5D6E-409C-BE32-E72D297353CC}">
              <c16:uniqueId val="{00000004-7AD1-1548-806D-39E3BAC1B4F6}"/>
            </c:ext>
          </c:extLst>
        </c:ser>
        <c:ser>
          <c:idx val="5"/>
          <c:order val="5"/>
          <c:spPr>
            <a:ln w="28575" cmpd="sng" algn="ctr">
              <a:solidFill>
                <a:srgbClr val="364D6E"/>
              </a:solidFill>
              <a:prstDash val="solid"/>
            </a:ln>
          </c:spPr>
          <c:marker>
            <c:symbol val="none"/>
          </c:marker>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Sheet1!$A$7:$AC$7</c:f>
              <c:numCache>
                <c:formatCode>General</c:formatCode>
                <c:ptCount val="29"/>
                <c:pt idx="0">
                  <c:v>4933.8722795964923</c:v>
                </c:pt>
                <c:pt idx="1">
                  <c:v>4886.7496961723091</c:v>
                </c:pt>
                <c:pt idx="2">
                  <c:v>4839.8627256652444</c:v>
                </c:pt>
                <c:pt idx="3">
                  <c:v>4793.2101900107164</c:v>
                </c:pt>
                <c:pt idx="4">
                  <c:v>4746.7909170344619</c:v>
                </c:pt>
                <c:pt idx="5">
                  <c:v>4700.6037404230874</c:v>
                </c:pt>
                <c:pt idx="6">
                  <c:v>4654.64749969477</c:v>
                </c:pt>
                <c:pt idx="7">
                  <c:v>4608.9210401700939</c:v>
                </c:pt>
                <c:pt idx="8">
                  <c:v>4563.4232129430429</c:v>
                </c:pt>
                <c:pt idx="9">
                  <c:v>4518.1528748521259</c:v>
                </c:pt>
                <c:pt idx="10">
                  <c:v>4473.1088884516639</c:v>
                </c:pt>
                <c:pt idx="11">
                  <c:v>4428.2901219832029</c:v>
                </c:pt>
                <c:pt idx="12">
                  <c:v>4383.6954493470848</c:v>
                </c:pt>
                <c:pt idx="13">
                  <c:v>4339.3237500741479</c:v>
                </c:pt>
                <c:pt idx="14">
                  <c:v>4295.1739092975758</c:v>
                </c:pt>
                <c:pt idx="15">
                  <c:v>4251.2448177248871</c:v>
                </c:pt>
                <c:pt idx="16">
                  <c:v>4207.535371610059</c:v>
                </c:pt>
                <c:pt idx="17">
                  <c:v>4164.0444727258082</c:v>
                </c:pt>
                <c:pt idx="18">
                  <c:v>4120.7710283359766</c:v>
                </c:pt>
                <c:pt idx="19">
                  <c:v>4077.7139511680953</c:v>
                </c:pt>
                <c:pt idx="20">
                  <c:v>4034.8721593860528</c:v>
                </c:pt>
                <c:pt idx="21">
                  <c:v>3992.2445765629209</c:v>
                </c:pt>
                <c:pt idx="22">
                  <c:v>3949.8301316539046</c:v>
                </c:pt>
                <c:pt idx="23">
                  <c:v>3907.6277589694337</c:v>
                </c:pt>
                <c:pt idx="24">
                  <c:v>3865.6363981483855</c:v>
                </c:pt>
                <c:pt idx="25">
                  <c:v>3823.8549941314423</c:v>
                </c:pt>
                <c:pt idx="26">
                  <c:v>3782.2824971345826</c:v>
                </c:pt>
                <c:pt idx="27">
                  <c:v>3740.9178626227085</c:v>
                </c:pt>
                <c:pt idx="28">
                  <c:v>3699.7600512833933</c:v>
                </c:pt>
              </c:numCache>
            </c:numRef>
          </c:yVal>
          <c:smooth val="0"/>
          <c:extLst>
            <c:ext xmlns:c16="http://schemas.microsoft.com/office/drawing/2014/chart" uri="{C3380CC4-5D6E-409C-BE32-E72D297353CC}">
              <c16:uniqueId val="{00000005-7AD1-1548-806D-39E3BAC1B4F6}"/>
            </c:ext>
          </c:extLst>
        </c:ser>
        <c:dLbls>
          <c:showLegendKey val="0"/>
          <c:showVal val="0"/>
          <c:showCatName val="0"/>
          <c:showSerName val="0"/>
          <c:showPercent val="0"/>
          <c:showBubbleSize val="0"/>
        </c:dLbls>
        <c:axId val="4"/>
        <c:axId val="5"/>
      </c:scatterChart>
      <c:valAx>
        <c:axId val="4"/>
        <c:scaling>
          <c:orientation val="minMax"/>
          <c:max val="2050"/>
          <c:min val="2022"/>
        </c:scaling>
        <c:delete val="0"/>
        <c:axPos val="b"/>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5"/>
        <c:crosses val="min"/>
        <c:crossBetween val="midCat"/>
      </c:valAx>
      <c:valAx>
        <c:axId val="5"/>
        <c:scaling>
          <c:orientation val="minMax"/>
          <c:max val="5360.904468000429"/>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4"/>
        <c:crosses val="min"/>
        <c:crossBetween val="midCat"/>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845935392261271E-2"/>
          <c:y val="2.4963994239078253E-2"/>
          <c:w val="0.96308129215477456"/>
          <c:h val="0.95007201152184351"/>
        </c:manualLayout>
      </c:layout>
      <c:barChart>
        <c:barDir val="col"/>
        <c:grouping val="stacked"/>
        <c:varyColors val="0"/>
        <c:ser>
          <c:idx val="0"/>
          <c:order val="0"/>
          <c:spPr>
            <a:noFill/>
            <a:ln>
              <a:noFill/>
            </a:ln>
          </c:spPr>
          <c:invertIfNegative val="0"/>
          <c:dPt>
            <c:idx val="0"/>
            <c:invertIfNegative val="0"/>
            <c:bubble3D val="0"/>
            <c:spPr>
              <a:solidFill>
                <a:schemeClr val="accent1"/>
              </a:solidFill>
              <a:ln>
                <a:noFill/>
              </a:ln>
            </c:spPr>
            <c:extLst>
              <c:ext xmlns:c16="http://schemas.microsoft.com/office/drawing/2014/chart" uri="{C3380CC4-5D6E-409C-BE32-E72D297353CC}">
                <c16:uniqueId val="{00000000-2C23-014B-8CA4-DDE8A4913464}"/>
              </c:ext>
            </c:extLst>
          </c:dPt>
          <c:dPt>
            <c:idx val="6"/>
            <c:invertIfNegative val="0"/>
            <c:bubble3D val="0"/>
            <c:spPr>
              <a:solidFill>
                <a:schemeClr val="accent1"/>
              </a:solidFill>
              <a:ln>
                <a:noFill/>
              </a:ln>
            </c:spPr>
            <c:extLst>
              <c:ext xmlns:c16="http://schemas.microsoft.com/office/drawing/2014/chart" uri="{C3380CC4-5D6E-409C-BE32-E72D297353CC}">
                <c16:uniqueId val="{00000001-2C23-014B-8CA4-DDE8A4913464}"/>
              </c:ext>
            </c:extLst>
          </c:dPt>
          <c:val>
            <c:numRef>
              <c:f>Sheet1!$A$1:$G$1</c:f>
              <c:numCache>
                <c:formatCode>General</c:formatCode>
                <c:ptCount val="7"/>
                <c:pt idx="0">
                  <c:v>99.999999999999986</c:v>
                </c:pt>
                <c:pt idx="1">
                  <c:v>93.333333333333329</c:v>
                </c:pt>
                <c:pt idx="2">
                  <c:v>63.333333333333329</c:v>
                </c:pt>
                <c:pt idx="3">
                  <c:v>41.333333333333329</c:v>
                </c:pt>
                <c:pt idx="4">
                  <c:v>27.333333333333332</c:v>
                </c:pt>
                <c:pt idx="5">
                  <c:v>20</c:v>
                </c:pt>
                <c:pt idx="6">
                  <c:v>20</c:v>
                </c:pt>
              </c:numCache>
            </c:numRef>
          </c:val>
          <c:extLst>
            <c:ext xmlns:c16="http://schemas.microsoft.com/office/drawing/2014/chart" uri="{C3380CC4-5D6E-409C-BE32-E72D297353CC}">
              <c16:uniqueId val="{00000002-2C23-014B-8CA4-DDE8A4913464}"/>
            </c:ext>
          </c:extLst>
        </c:ser>
        <c:ser>
          <c:idx val="1"/>
          <c:order val="1"/>
          <c:spPr>
            <a:solidFill>
              <a:schemeClr val="accent2"/>
            </a:solidFill>
            <a:ln>
              <a:noFill/>
            </a:ln>
          </c:spPr>
          <c:invertIfNegative val="0"/>
          <c:dPt>
            <c:idx val="2"/>
            <c:invertIfNegative val="0"/>
            <c:bubble3D val="0"/>
            <c:spPr>
              <a:solidFill>
                <a:schemeClr val="accent3"/>
              </a:solidFill>
              <a:ln>
                <a:noFill/>
              </a:ln>
            </c:spPr>
            <c:extLst>
              <c:ext xmlns:c16="http://schemas.microsoft.com/office/drawing/2014/chart" uri="{C3380CC4-5D6E-409C-BE32-E72D297353CC}">
                <c16:uniqueId val="{00000003-2C23-014B-8CA4-DDE8A4913464}"/>
              </c:ext>
            </c:extLst>
          </c:dPt>
          <c:dPt>
            <c:idx val="3"/>
            <c:invertIfNegative val="0"/>
            <c:bubble3D val="0"/>
            <c:spPr>
              <a:solidFill>
                <a:schemeClr val="accent4"/>
              </a:solidFill>
              <a:ln>
                <a:noFill/>
              </a:ln>
            </c:spPr>
            <c:extLst>
              <c:ext xmlns:c16="http://schemas.microsoft.com/office/drawing/2014/chart" uri="{C3380CC4-5D6E-409C-BE32-E72D297353CC}">
                <c16:uniqueId val="{00000004-2C23-014B-8CA4-DDE8A4913464}"/>
              </c:ext>
            </c:extLst>
          </c:dPt>
          <c:dPt>
            <c:idx val="4"/>
            <c:invertIfNegative val="0"/>
            <c:bubble3D val="0"/>
            <c:spPr>
              <a:solidFill>
                <a:schemeClr val="accent5"/>
              </a:solidFill>
              <a:ln>
                <a:noFill/>
              </a:ln>
            </c:spPr>
            <c:extLst>
              <c:ext xmlns:c16="http://schemas.microsoft.com/office/drawing/2014/chart" uri="{C3380CC4-5D6E-409C-BE32-E72D297353CC}">
                <c16:uniqueId val="{00000005-2C23-014B-8CA4-DDE8A4913464}"/>
              </c:ext>
            </c:extLst>
          </c:dPt>
          <c:dPt>
            <c:idx val="5"/>
            <c:invertIfNegative val="0"/>
            <c:bubble3D val="0"/>
            <c:spPr>
              <a:solidFill>
                <a:schemeClr val="accent6"/>
              </a:solidFill>
              <a:ln>
                <a:noFill/>
              </a:ln>
            </c:spPr>
            <c:extLst>
              <c:ext xmlns:c16="http://schemas.microsoft.com/office/drawing/2014/chart" uri="{C3380CC4-5D6E-409C-BE32-E72D297353CC}">
                <c16:uniqueId val="{00000006-2C23-014B-8CA4-DDE8A4913464}"/>
              </c:ext>
            </c:extLst>
          </c:dPt>
          <c:val>
            <c:numRef>
              <c:f>Sheet1!$A$2:$G$2</c:f>
              <c:numCache>
                <c:formatCode>General</c:formatCode>
                <c:ptCount val="7"/>
                <c:pt idx="1">
                  <c:v>6.6666666666666714</c:v>
                </c:pt>
                <c:pt idx="2">
                  <c:v>30</c:v>
                </c:pt>
                <c:pt idx="3">
                  <c:v>22</c:v>
                </c:pt>
                <c:pt idx="4">
                  <c:v>14.000000000000004</c:v>
                </c:pt>
                <c:pt idx="5">
                  <c:v>7.3333333333333321</c:v>
                </c:pt>
              </c:numCache>
            </c:numRef>
          </c:val>
          <c:extLst>
            <c:ext xmlns:c16="http://schemas.microsoft.com/office/drawing/2014/chart" uri="{C3380CC4-5D6E-409C-BE32-E72D297353CC}">
              <c16:uniqueId val="{00000007-2C23-014B-8CA4-DDE8A4913464}"/>
            </c:ext>
          </c:extLst>
        </c:ser>
        <c:dLbls>
          <c:showLegendKey val="0"/>
          <c:showVal val="0"/>
          <c:showCatName val="0"/>
          <c:showSerName val="0"/>
          <c:showPercent val="0"/>
          <c:showBubbleSize val="0"/>
        </c:dLbls>
        <c:gapWidth val="80"/>
        <c:overlap val="100"/>
        <c:axId val="2035978544"/>
        <c:axId val="1"/>
      </c:barChart>
      <c:catAx>
        <c:axId val="203597854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General" sourceLinked="1"/>
        <c:majorTickMark val="none"/>
        <c:minorTickMark val="none"/>
        <c:tickLblPos val="none"/>
        <c:spPr>
          <a:ln>
            <a:noFill/>
          </a:ln>
        </c:spPr>
        <c:crossAx val="2035978544"/>
        <c:crosses val="min"/>
        <c:crossBetween val="between"/>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203761755485892"/>
          <c:y val="6.5018315018315023E-2"/>
          <c:w val="0.79780564263322884"/>
          <c:h val="0.86996336996336998"/>
        </c:manualLayout>
      </c:layout>
      <c:lineChart>
        <c:grouping val="standard"/>
        <c:varyColors val="0"/>
        <c:ser>
          <c:idx val="0"/>
          <c:order val="0"/>
          <c:spPr>
            <a:ln w="28575" cmpd="sng" algn="ctr">
              <a:solidFill>
                <a:schemeClr val="accent1"/>
              </a:solidFill>
              <a:prstDash val="solid"/>
            </a:ln>
          </c:spPr>
          <c:marker>
            <c:symbol val="none"/>
          </c:marker>
          <c:dLbls>
            <c:dLbl>
              <c:idx val="5"/>
              <c:layout>
                <c:manualLayout>
                  <c:x val="0"/>
                  <c:y val="-3.708791208791208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6FF-B84B-9BB9-F304CE2DEEE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14000</c:v>
                </c:pt>
                <c:pt idx="1">
                  <c:v>9500</c:v>
                </c:pt>
                <c:pt idx="2">
                  <c:v>7500</c:v>
                </c:pt>
                <c:pt idx="3">
                  <c:v>6500</c:v>
                </c:pt>
                <c:pt idx="4">
                  <c:v>6000</c:v>
                </c:pt>
                <c:pt idx="5">
                  <c:v>5700</c:v>
                </c:pt>
              </c:numCache>
            </c:numRef>
          </c:val>
          <c:smooth val="0"/>
          <c:extLst>
            <c:ext xmlns:c16="http://schemas.microsoft.com/office/drawing/2014/chart" uri="{C3380CC4-5D6E-409C-BE32-E72D297353CC}">
              <c16:uniqueId val="{00000001-06FF-B84B-9BB9-F304CE2DEEEF}"/>
            </c:ext>
          </c:extLst>
        </c:ser>
        <c:ser>
          <c:idx val="1"/>
          <c:order val="1"/>
          <c:spPr>
            <a:ln w="28575" cmpd="sng" algn="ctr">
              <a:solidFill>
                <a:schemeClr val="bg2"/>
              </a:solidFill>
              <a:prstDash val="solid"/>
            </a:ln>
          </c:spPr>
          <c:marker>
            <c:symbol val="none"/>
          </c:marker>
          <c:dLbls>
            <c:dLbl>
              <c:idx val="5"/>
              <c:layout>
                <c:manualLayout>
                  <c:x val="0"/>
                  <c:y val="-3.7087912087912088E-2"/>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6FF-B84B-9BB9-F304CE2DEEE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14000</c:v>
                </c:pt>
                <c:pt idx="1">
                  <c:v>7000</c:v>
                </c:pt>
                <c:pt idx="2">
                  <c:v>4000</c:v>
                </c:pt>
                <c:pt idx="3">
                  <c:v>3000</c:v>
                </c:pt>
                <c:pt idx="4">
                  <c:v>2500</c:v>
                </c:pt>
                <c:pt idx="5">
                  <c:v>2300</c:v>
                </c:pt>
              </c:numCache>
            </c:numRef>
          </c:val>
          <c:smooth val="0"/>
          <c:extLst>
            <c:ext xmlns:c16="http://schemas.microsoft.com/office/drawing/2014/chart" uri="{C3380CC4-5D6E-409C-BE32-E72D297353CC}">
              <c16:uniqueId val="{00000003-06FF-B84B-9BB9-F304CE2DEEEF}"/>
            </c:ext>
          </c:extLst>
        </c:ser>
        <c:dLbls>
          <c:showLegendKey val="0"/>
          <c:showVal val="0"/>
          <c:showCatName val="0"/>
          <c:showSerName val="0"/>
          <c:showPercent val="0"/>
          <c:showBubbleSize val="0"/>
        </c:dLbls>
        <c:smooth val="0"/>
        <c:axId val="2012069424"/>
        <c:axId val="1"/>
      </c:lineChart>
      <c:catAx>
        <c:axId val="2012069424"/>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2012069424"/>
        <c:crosses val="min"/>
        <c:crossBetween val="midCat"/>
        <c:majorUnit val="1000"/>
      </c:valAx>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5807077072224915E-2"/>
          <c:y val="5.4911059551430781E-2"/>
          <c:w val="0.90838584585555016"/>
          <c:h val="0.85382830626450112"/>
        </c:manualLayout>
      </c:layout>
      <c:scatterChart>
        <c:scatterStyle val="lineMarker"/>
        <c:varyColors val="0"/>
        <c:ser>
          <c:idx val="0"/>
          <c:order val="0"/>
          <c:spPr>
            <a:ln w="19050" cmpd="sng" algn="ctr">
              <a:solidFill>
                <a:schemeClr val="accent1"/>
              </a:solidFill>
              <a:prstDash val="solid"/>
            </a:ln>
          </c:spPr>
          <c:marker>
            <c:symbol val="circle"/>
            <c:size val="5"/>
            <c:spPr>
              <a:solidFill>
                <a:schemeClr val="accent1"/>
              </a:solidFill>
              <a:ln w="9525" cmpd="sng" algn="ctr">
                <a:solidFill>
                  <a:schemeClr val="accent1"/>
                </a:solidFill>
                <a:prstDash val="solid"/>
              </a:ln>
            </c:spPr>
          </c:marker>
          <c:dPt>
            <c:idx val="0"/>
            <c:marker>
              <c:symbol val="none"/>
            </c:marker>
            <c:bubble3D val="0"/>
            <c:extLst>
              <c:ext xmlns:c16="http://schemas.microsoft.com/office/drawing/2014/chart" uri="{C3380CC4-5D6E-409C-BE32-E72D297353CC}">
                <c16:uniqueId val="{00000000-EE08-1D45-85F0-45FB9944307C}"/>
              </c:ext>
            </c:extLst>
          </c:dPt>
          <c:dPt>
            <c:idx val="1"/>
            <c:marker>
              <c:symbol val="none"/>
            </c:marker>
            <c:bubble3D val="0"/>
            <c:extLst>
              <c:ext xmlns:c16="http://schemas.microsoft.com/office/drawing/2014/chart" uri="{C3380CC4-5D6E-409C-BE32-E72D297353CC}">
                <c16:uniqueId val="{00000001-EE08-1D45-85F0-45FB9944307C}"/>
              </c:ext>
            </c:extLst>
          </c:dPt>
          <c:dPt>
            <c:idx val="2"/>
            <c:marker>
              <c:symbol val="none"/>
            </c:marker>
            <c:bubble3D val="0"/>
            <c:extLst>
              <c:ext xmlns:c16="http://schemas.microsoft.com/office/drawing/2014/chart" uri="{C3380CC4-5D6E-409C-BE32-E72D297353CC}">
                <c16:uniqueId val="{00000002-EE08-1D45-85F0-45FB9944307C}"/>
              </c:ext>
            </c:extLst>
          </c:dPt>
          <c:dPt>
            <c:idx val="3"/>
            <c:marker>
              <c:symbol val="none"/>
            </c:marker>
            <c:bubble3D val="0"/>
            <c:extLst>
              <c:ext xmlns:c16="http://schemas.microsoft.com/office/drawing/2014/chart" uri="{C3380CC4-5D6E-409C-BE32-E72D297353CC}">
                <c16:uniqueId val="{00000003-EE08-1D45-85F0-45FB9944307C}"/>
              </c:ext>
            </c:extLst>
          </c:dPt>
          <c:dPt>
            <c:idx val="4"/>
            <c:marker>
              <c:symbol val="none"/>
            </c:marker>
            <c:bubble3D val="0"/>
            <c:extLst>
              <c:ext xmlns:c16="http://schemas.microsoft.com/office/drawing/2014/chart" uri="{C3380CC4-5D6E-409C-BE32-E72D297353CC}">
                <c16:uniqueId val="{00000004-EE08-1D45-85F0-45FB9944307C}"/>
              </c:ext>
            </c:extLst>
          </c:dPt>
          <c:dPt>
            <c:idx val="5"/>
            <c:marker>
              <c:symbol val="none"/>
            </c:marker>
            <c:bubble3D val="0"/>
            <c:extLst>
              <c:ext xmlns:c16="http://schemas.microsoft.com/office/drawing/2014/chart" uri="{C3380CC4-5D6E-409C-BE32-E72D297353CC}">
                <c16:uniqueId val="{00000005-EE08-1D45-85F0-45FB9944307C}"/>
              </c:ext>
            </c:extLst>
          </c:dPt>
          <c:dPt>
            <c:idx val="6"/>
            <c:marker>
              <c:symbol val="none"/>
            </c:marker>
            <c:bubble3D val="0"/>
            <c:extLst>
              <c:ext xmlns:c16="http://schemas.microsoft.com/office/drawing/2014/chart" uri="{C3380CC4-5D6E-409C-BE32-E72D297353CC}">
                <c16:uniqueId val="{00000006-EE08-1D45-85F0-45FB9944307C}"/>
              </c:ext>
            </c:extLst>
          </c:dPt>
          <c:dPt>
            <c:idx val="7"/>
            <c:marker>
              <c:symbol val="none"/>
            </c:marker>
            <c:bubble3D val="0"/>
            <c:extLst>
              <c:ext xmlns:c16="http://schemas.microsoft.com/office/drawing/2014/chart" uri="{C3380CC4-5D6E-409C-BE32-E72D297353CC}">
                <c16:uniqueId val="{00000007-EE08-1D45-85F0-45FB9944307C}"/>
              </c:ext>
            </c:extLst>
          </c:dPt>
          <c:dPt>
            <c:idx val="8"/>
            <c:marker>
              <c:symbol val="none"/>
            </c:marker>
            <c:bubble3D val="0"/>
            <c:extLst>
              <c:ext xmlns:c16="http://schemas.microsoft.com/office/drawing/2014/chart" uri="{C3380CC4-5D6E-409C-BE32-E72D297353CC}">
                <c16:uniqueId val="{00000008-EE08-1D45-85F0-45FB9944307C}"/>
              </c:ext>
            </c:extLst>
          </c:dPt>
          <c:dPt>
            <c:idx val="9"/>
            <c:marker>
              <c:symbol val="none"/>
            </c:marker>
            <c:bubble3D val="0"/>
            <c:extLst>
              <c:ext xmlns:c16="http://schemas.microsoft.com/office/drawing/2014/chart" uri="{C3380CC4-5D6E-409C-BE32-E72D297353CC}">
                <c16:uniqueId val="{00000009-EE08-1D45-85F0-45FB9944307C}"/>
              </c:ext>
            </c:extLst>
          </c:dPt>
          <c:dPt>
            <c:idx val="10"/>
            <c:marker>
              <c:symbol val="none"/>
            </c:marker>
            <c:bubble3D val="0"/>
            <c:extLst>
              <c:ext xmlns:c16="http://schemas.microsoft.com/office/drawing/2014/chart" uri="{C3380CC4-5D6E-409C-BE32-E72D297353CC}">
                <c16:uniqueId val="{0000000A-EE08-1D45-85F0-45FB9944307C}"/>
              </c:ext>
            </c:extLst>
          </c:dPt>
          <c:dPt>
            <c:idx val="11"/>
            <c:marker>
              <c:symbol val="none"/>
            </c:marker>
            <c:bubble3D val="0"/>
            <c:extLst>
              <c:ext xmlns:c16="http://schemas.microsoft.com/office/drawing/2014/chart" uri="{C3380CC4-5D6E-409C-BE32-E72D297353CC}">
                <c16:uniqueId val="{0000000B-EE08-1D45-85F0-45FB9944307C}"/>
              </c:ext>
            </c:extLst>
          </c:dPt>
          <c:dPt>
            <c:idx val="12"/>
            <c:marker>
              <c:symbol val="none"/>
            </c:marker>
            <c:bubble3D val="0"/>
            <c:extLst>
              <c:ext xmlns:c16="http://schemas.microsoft.com/office/drawing/2014/chart" uri="{C3380CC4-5D6E-409C-BE32-E72D297353CC}">
                <c16:uniqueId val="{0000000C-EE08-1D45-85F0-45FB9944307C}"/>
              </c:ext>
            </c:extLst>
          </c:dPt>
          <c:dPt>
            <c:idx val="13"/>
            <c:marker>
              <c:symbol val="none"/>
            </c:marker>
            <c:bubble3D val="0"/>
            <c:extLst>
              <c:ext xmlns:c16="http://schemas.microsoft.com/office/drawing/2014/chart" uri="{C3380CC4-5D6E-409C-BE32-E72D297353CC}">
                <c16:uniqueId val="{0000000D-EE08-1D45-85F0-45FB9944307C}"/>
              </c:ext>
            </c:extLst>
          </c:dPt>
          <c:dPt>
            <c:idx val="14"/>
            <c:marker>
              <c:symbol val="none"/>
            </c:marker>
            <c:bubble3D val="0"/>
            <c:extLst>
              <c:ext xmlns:c16="http://schemas.microsoft.com/office/drawing/2014/chart" uri="{C3380CC4-5D6E-409C-BE32-E72D297353CC}">
                <c16:uniqueId val="{0000000E-EE08-1D45-85F0-45FB9944307C}"/>
              </c:ext>
            </c:extLst>
          </c:dPt>
          <c:dPt>
            <c:idx val="15"/>
            <c:marker>
              <c:symbol val="none"/>
            </c:marker>
            <c:bubble3D val="0"/>
            <c:extLst>
              <c:ext xmlns:c16="http://schemas.microsoft.com/office/drawing/2014/chart" uri="{C3380CC4-5D6E-409C-BE32-E72D297353CC}">
                <c16:uniqueId val="{0000000F-EE08-1D45-85F0-45FB9944307C}"/>
              </c:ext>
            </c:extLst>
          </c:dPt>
          <c:dPt>
            <c:idx val="16"/>
            <c:marker>
              <c:symbol val="none"/>
            </c:marker>
            <c:bubble3D val="0"/>
            <c:extLst>
              <c:ext xmlns:c16="http://schemas.microsoft.com/office/drawing/2014/chart" uri="{C3380CC4-5D6E-409C-BE32-E72D297353CC}">
                <c16:uniqueId val="{00000010-EE08-1D45-85F0-45FB9944307C}"/>
              </c:ext>
            </c:extLst>
          </c:dPt>
          <c:dPt>
            <c:idx val="17"/>
            <c:marker>
              <c:symbol val="none"/>
            </c:marker>
            <c:bubble3D val="0"/>
            <c:extLst>
              <c:ext xmlns:c16="http://schemas.microsoft.com/office/drawing/2014/chart" uri="{C3380CC4-5D6E-409C-BE32-E72D297353CC}">
                <c16:uniqueId val="{00000011-EE08-1D45-85F0-45FB9944307C}"/>
              </c:ext>
            </c:extLst>
          </c:dPt>
          <c:dPt>
            <c:idx val="18"/>
            <c:marker>
              <c:symbol val="none"/>
            </c:marker>
            <c:bubble3D val="0"/>
            <c:extLst>
              <c:ext xmlns:c16="http://schemas.microsoft.com/office/drawing/2014/chart" uri="{C3380CC4-5D6E-409C-BE32-E72D297353CC}">
                <c16:uniqueId val="{00000012-EE08-1D45-85F0-45FB9944307C}"/>
              </c:ext>
            </c:extLst>
          </c:dPt>
          <c:dPt>
            <c:idx val="19"/>
            <c:marker>
              <c:symbol val="none"/>
            </c:marker>
            <c:bubble3D val="0"/>
            <c:extLst>
              <c:ext xmlns:c16="http://schemas.microsoft.com/office/drawing/2014/chart" uri="{C3380CC4-5D6E-409C-BE32-E72D297353CC}">
                <c16:uniqueId val="{00000013-EE08-1D45-85F0-45FB9944307C}"/>
              </c:ext>
            </c:extLst>
          </c:dPt>
          <c:dPt>
            <c:idx val="20"/>
            <c:marker>
              <c:symbol val="none"/>
            </c:marker>
            <c:bubble3D val="0"/>
            <c:extLst>
              <c:ext xmlns:c16="http://schemas.microsoft.com/office/drawing/2014/chart" uri="{C3380CC4-5D6E-409C-BE32-E72D297353CC}">
                <c16:uniqueId val="{00000014-EE08-1D45-85F0-45FB9944307C}"/>
              </c:ext>
            </c:extLst>
          </c:dPt>
          <c:dPt>
            <c:idx val="21"/>
            <c:marker>
              <c:symbol val="none"/>
            </c:marker>
            <c:bubble3D val="0"/>
            <c:extLst>
              <c:ext xmlns:c16="http://schemas.microsoft.com/office/drawing/2014/chart" uri="{C3380CC4-5D6E-409C-BE32-E72D297353CC}">
                <c16:uniqueId val="{00000015-EE08-1D45-85F0-45FB9944307C}"/>
              </c:ext>
            </c:extLst>
          </c:dPt>
          <c:dPt>
            <c:idx val="22"/>
            <c:marker>
              <c:symbol val="none"/>
            </c:marker>
            <c:bubble3D val="0"/>
            <c:extLst>
              <c:ext xmlns:c16="http://schemas.microsoft.com/office/drawing/2014/chart" uri="{C3380CC4-5D6E-409C-BE32-E72D297353CC}">
                <c16:uniqueId val="{00000016-EE08-1D45-85F0-45FB9944307C}"/>
              </c:ext>
            </c:extLst>
          </c:dPt>
          <c:dPt>
            <c:idx val="23"/>
            <c:marker>
              <c:symbol val="none"/>
            </c:marker>
            <c:bubble3D val="0"/>
            <c:extLst>
              <c:ext xmlns:c16="http://schemas.microsoft.com/office/drawing/2014/chart" uri="{C3380CC4-5D6E-409C-BE32-E72D297353CC}">
                <c16:uniqueId val="{00000017-EE08-1D45-85F0-45FB9944307C}"/>
              </c:ext>
            </c:extLst>
          </c:dPt>
          <c:dPt>
            <c:idx val="24"/>
            <c:marker>
              <c:symbol val="none"/>
            </c:marker>
            <c:bubble3D val="0"/>
            <c:extLst>
              <c:ext xmlns:c16="http://schemas.microsoft.com/office/drawing/2014/chart" uri="{C3380CC4-5D6E-409C-BE32-E72D297353CC}">
                <c16:uniqueId val="{00000018-EE08-1D45-85F0-45FB9944307C}"/>
              </c:ext>
            </c:extLst>
          </c:dPt>
          <c:dPt>
            <c:idx val="25"/>
            <c:marker>
              <c:symbol val="none"/>
            </c:marker>
            <c:bubble3D val="0"/>
            <c:extLst>
              <c:ext xmlns:c16="http://schemas.microsoft.com/office/drawing/2014/chart" uri="{C3380CC4-5D6E-409C-BE32-E72D297353CC}">
                <c16:uniqueId val="{00000019-EE08-1D45-85F0-45FB9944307C}"/>
              </c:ext>
            </c:extLst>
          </c:dPt>
          <c:dPt>
            <c:idx val="26"/>
            <c:marker>
              <c:symbol val="none"/>
            </c:marker>
            <c:bubble3D val="0"/>
            <c:extLst>
              <c:ext xmlns:c16="http://schemas.microsoft.com/office/drawing/2014/chart" uri="{C3380CC4-5D6E-409C-BE32-E72D297353CC}">
                <c16:uniqueId val="{0000001A-EE08-1D45-85F0-45FB9944307C}"/>
              </c:ext>
            </c:extLst>
          </c:dPt>
          <c:dPt>
            <c:idx val="27"/>
            <c:marker>
              <c:symbol val="none"/>
            </c:marker>
            <c:bubble3D val="0"/>
            <c:extLst>
              <c:ext xmlns:c16="http://schemas.microsoft.com/office/drawing/2014/chart" uri="{C3380CC4-5D6E-409C-BE32-E72D297353CC}">
                <c16:uniqueId val="{0000001B-EE08-1D45-85F0-45FB9944307C}"/>
              </c:ext>
            </c:extLst>
          </c:dPt>
          <c:dPt>
            <c:idx val="28"/>
            <c:marker>
              <c:symbol val="none"/>
            </c:marker>
            <c:bubble3D val="0"/>
            <c:extLst>
              <c:ext xmlns:c16="http://schemas.microsoft.com/office/drawing/2014/chart" uri="{C3380CC4-5D6E-409C-BE32-E72D297353CC}">
                <c16:uniqueId val="{0000001C-EE08-1D45-85F0-45FB9944307C}"/>
              </c:ext>
            </c:extLst>
          </c:dPt>
          <c:dLbls>
            <c:dLbl>
              <c:idx val="28"/>
              <c:layout>
                <c:manualLayout>
                  <c:x val="2.1570528356761997E-2"/>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EE08-1D45-85F0-45FB9944307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Sheet1!$A$2:$AC$2</c:f>
              <c:numCache>
                <c:formatCode>General</c:formatCode>
                <c:ptCount val="29"/>
                <c:pt idx="0">
                  <c:v>71.282390959188334</c:v>
                </c:pt>
                <c:pt idx="1">
                  <c:v>69.621456998721172</c:v>
                </c:pt>
                <c:pt idx="2">
                  <c:v>68.049038688274109</c:v>
                </c:pt>
                <c:pt idx="3">
                  <c:v>66.55660581928457</c:v>
                </c:pt>
                <c:pt idx="4">
                  <c:v>65.13674468474575</c:v>
                </c:pt>
                <c:pt idx="5">
                  <c:v>63.782976553876296</c:v>
                </c:pt>
                <c:pt idx="6">
                  <c:v>62.489610992538623</c:v>
                </c:pt>
                <c:pt idx="7">
                  <c:v>61.251626387404137</c:v>
                </c:pt>
                <c:pt idx="8">
                  <c:v>60.064571903005607</c:v>
                </c:pt>
                <c:pt idx="9">
                  <c:v>58.924486469065485</c:v>
                </c:pt>
                <c:pt idx="10">
                  <c:v>57.827831407289281</c:v>
                </c:pt>
                <c:pt idx="11">
                  <c:v>56.771434062871847</c:v>
                </c:pt>
                <c:pt idx="12">
                  <c:v>55.752440376449776</c:v>
                </c:pt>
                <c:pt idx="13">
                  <c:v>54.768274762809718</c:v>
                </c:pt>
                <c:pt idx="14">
                  <c:v>54.570368844378045</c:v>
                </c:pt>
                <c:pt idx="15">
                  <c:v>54.373452455538519</c:v>
                </c:pt>
                <c:pt idx="16">
                  <c:v>54.17752064864321</c:v>
                </c:pt>
                <c:pt idx="17">
                  <c:v>53.982568500782364</c:v>
                </c:pt>
                <c:pt idx="18">
                  <c:v>53.788591113660836</c:v>
                </c:pt>
                <c:pt idx="19">
                  <c:v>53.595583613474901</c:v>
                </c:pt>
                <c:pt idx="20">
                  <c:v>53.403541150789906</c:v>
                </c:pt>
                <c:pt idx="21">
                  <c:v>53.212458900418333</c:v>
                </c:pt>
                <c:pt idx="22">
                  <c:v>53.02233206129862</c:v>
                </c:pt>
                <c:pt idx="23">
                  <c:v>52.833155856374496</c:v>
                </c:pt>
                <c:pt idx="24">
                  <c:v>52.644925532475</c:v>
                </c:pt>
                <c:pt idx="25">
                  <c:v>52.457636360195004</c:v>
                </c:pt>
                <c:pt idx="26">
                  <c:v>52.271283633776406</c:v>
                </c:pt>
                <c:pt idx="27">
                  <c:v>52.085862670989897</c:v>
                </c:pt>
                <c:pt idx="28">
                  <c:v>51.901368813017321</c:v>
                </c:pt>
              </c:numCache>
            </c:numRef>
          </c:yVal>
          <c:smooth val="0"/>
          <c:extLst>
            <c:ext xmlns:c16="http://schemas.microsoft.com/office/drawing/2014/chart" uri="{C3380CC4-5D6E-409C-BE32-E72D297353CC}">
              <c16:uniqueId val="{0000001D-EE08-1D45-85F0-45FB9944307C}"/>
            </c:ext>
          </c:extLst>
        </c:ser>
        <c:ser>
          <c:idx val="1"/>
          <c:order val="1"/>
          <c:spPr>
            <a:ln w="19050" cmpd="sng" algn="ctr">
              <a:solidFill>
                <a:schemeClr val="accent2"/>
              </a:solidFill>
              <a:prstDash val="solid"/>
            </a:ln>
          </c:spPr>
          <c:marker>
            <c:symbol val="circle"/>
            <c:size val="5"/>
            <c:spPr>
              <a:solidFill>
                <a:schemeClr val="accent2"/>
              </a:solidFill>
              <a:ln w="9525" cmpd="sng" algn="ctr">
                <a:solidFill>
                  <a:schemeClr val="accent2"/>
                </a:solidFill>
                <a:prstDash val="solid"/>
              </a:ln>
            </c:spPr>
          </c:marker>
          <c:dPt>
            <c:idx val="0"/>
            <c:marker>
              <c:symbol val="none"/>
            </c:marker>
            <c:bubble3D val="0"/>
            <c:extLst>
              <c:ext xmlns:c16="http://schemas.microsoft.com/office/drawing/2014/chart" uri="{C3380CC4-5D6E-409C-BE32-E72D297353CC}">
                <c16:uniqueId val="{0000001E-EE08-1D45-85F0-45FB9944307C}"/>
              </c:ext>
            </c:extLst>
          </c:dPt>
          <c:dPt>
            <c:idx val="1"/>
            <c:marker>
              <c:symbol val="none"/>
            </c:marker>
            <c:bubble3D val="0"/>
            <c:extLst>
              <c:ext xmlns:c16="http://schemas.microsoft.com/office/drawing/2014/chart" uri="{C3380CC4-5D6E-409C-BE32-E72D297353CC}">
                <c16:uniqueId val="{0000001F-EE08-1D45-85F0-45FB9944307C}"/>
              </c:ext>
            </c:extLst>
          </c:dPt>
          <c:dPt>
            <c:idx val="2"/>
            <c:marker>
              <c:symbol val="none"/>
            </c:marker>
            <c:bubble3D val="0"/>
            <c:extLst>
              <c:ext xmlns:c16="http://schemas.microsoft.com/office/drawing/2014/chart" uri="{C3380CC4-5D6E-409C-BE32-E72D297353CC}">
                <c16:uniqueId val="{00000020-EE08-1D45-85F0-45FB9944307C}"/>
              </c:ext>
            </c:extLst>
          </c:dPt>
          <c:dPt>
            <c:idx val="3"/>
            <c:marker>
              <c:symbol val="none"/>
            </c:marker>
            <c:bubble3D val="0"/>
            <c:extLst>
              <c:ext xmlns:c16="http://schemas.microsoft.com/office/drawing/2014/chart" uri="{C3380CC4-5D6E-409C-BE32-E72D297353CC}">
                <c16:uniqueId val="{00000021-EE08-1D45-85F0-45FB9944307C}"/>
              </c:ext>
            </c:extLst>
          </c:dPt>
          <c:dPt>
            <c:idx val="4"/>
            <c:marker>
              <c:symbol val="none"/>
            </c:marker>
            <c:bubble3D val="0"/>
            <c:extLst>
              <c:ext xmlns:c16="http://schemas.microsoft.com/office/drawing/2014/chart" uri="{C3380CC4-5D6E-409C-BE32-E72D297353CC}">
                <c16:uniqueId val="{00000022-EE08-1D45-85F0-45FB9944307C}"/>
              </c:ext>
            </c:extLst>
          </c:dPt>
          <c:dPt>
            <c:idx val="5"/>
            <c:marker>
              <c:symbol val="none"/>
            </c:marker>
            <c:bubble3D val="0"/>
            <c:extLst>
              <c:ext xmlns:c16="http://schemas.microsoft.com/office/drawing/2014/chart" uri="{C3380CC4-5D6E-409C-BE32-E72D297353CC}">
                <c16:uniqueId val="{00000023-EE08-1D45-85F0-45FB9944307C}"/>
              </c:ext>
            </c:extLst>
          </c:dPt>
          <c:dPt>
            <c:idx val="6"/>
            <c:marker>
              <c:symbol val="none"/>
            </c:marker>
            <c:bubble3D val="0"/>
            <c:extLst>
              <c:ext xmlns:c16="http://schemas.microsoft.com/office/drawing/2014/chart" uri="{C3380CC4-5D6E-409C-BE32-E72D297353CC}">
                <c16:uniqueId val="{00000024-EE08-1D45-85F0-45FB9944307C}"/>
              </c:ext>
            </c:extLst>
          </c:dPt>
          <c:dPt>
            <c:idx val="7"/>
            <c:marker>
              <c:symbol val="none"/>
            </c:marker>
            <c:bubble3D val="0"/>
            <c:extLst>
              <c:ext xmlns:c16="http://schemas.microsoft.com/office/drawing/2014/chart" uri="{C3380CC4-5D6E-409C-BE32-E72D297353CC}">
                <c16:uniqueId val="{00000025-EE08-1D45-85F0-45FB9944307C}"/>
              </c:ext>
            </c:extLst>
          </c:dPt>
          <c:dPt>
            <c:idx val="8"/>
            <c:marker>
              <c:symbol val="none"/>
            </c:marker>
            <c:bubble3D val="0"/>
            <c:extLst>
              <c:ext xmlns:c16="http://schemas.microsoft.com/office/drawing/2014/chart" uri="{C3380CC4-5D6E-409C-BE32-E72D297353CC}">
                <c16:uniqueId val="{00000026-EE08-1D45-85F0-45FB9944307C}"/>
              </c:ext>
            </c:extLst>
          </c:dPt>
          <c:dPt>
            <c:idx val="9"/>
            <c:marker>
              <c:symbol val="none"/>
            </c:marker>
            <c:bubble3D val="0"/>
            <c:extLst>
              <c:ext xmlns:c16="http://schemas.microsoft.com/office/drawing/2014/chart" uri="{C3380CC4-5D6E-409C-BE32-E72D297353CC}">
                <c16:uniqueId val="{00000027-EE08-1D45-85F0-45FB9944307C}"/>
              </c:ext>
            </c:extLst>
          </c:dPt>
          <c:dPt>
            <c:idx val="10"/>
            <c:marker>
              <c:symbol val="none"/>
            </c:marker>
            <c:bubble3D val="0"/>
            <c:extLst>
              <c:ext xmlns:c16="http://schemas.microsoft.com/office/drawing/2014/chart" uri="{C3380CC4-5D6E-409C-BE32-E72D297353CC}">
                <c16:uniqueId val="{00000028-EE08-1D45-85F0-45FB9944307C}"/>
              </c:ext>
            </c:extLst>
          </c:dPt>
          <c:dPt>
            <c:idx val="11"/>
            <c:marker>
              <c:symbol val="none"/>
            </c:marker>
            <c:bubble3D val="0"/>
            <c:extLst>
              <c:ext xmlns:c16="http://schemas.microsoft.com/office/drawing/2014/chart" uri="{C3380CC4-5D6E-409C-BE32-E72D297353CC}">
                <c16:uniqueId val="{00000029-EE08-1D45-85F0-45FB9944307C}"/>
              </c:ext>
            </c:extLst>
          </c:dPt>
          <c:dPt>
            <c:idx val="12"/>
            <c:marker>
              <c:symbol val="none"/>
            </c:marker>
            <c:bubble3D val="0"/>
            <c:extLst>
              <c:ext xmlns:c16="http://schemas.microsoft.com/office/drawing/2014/chart" uri="{C3380CC4-5D6E-409C-BE32-E72D297353CC}">
                <c16:uniqueId val="{0000002A-EE08-1D45-85F0-45FB9944307C}"/>
              </c:ext>
            </c:extLst>
          </c:dPt>
          <c:dPt>
            <c:idx val="13"/>
            <c:marker>
              <c:symbol val="none"/>
            </c:marker>
            <c:bubble3D val="0"/>
            <c:extLst>
              <c:ext xmlns:c16="http://schemas.microsoft.com/office/drawing/2014/chart" uri="{C3380CC4-5D6E-409C-BE32-E72D297353CC}">
                <c16:uniqueId val="{0000002B-EE08-1D45-85F0-45FB9944307C}"/>
              </c:ext>
            </c:extLst>
          </c:dPt>
          <c:dPt>
            <c:idx val="14"/>
            <c:marker>
              <c:symbol val="none"/>
            </c:marker>
            <c:bubble3D val="0"/>
            <c:extLst>
              <c:ext xmlns:c16="http://schemas.microsoft.com/office/drawing/2014/chart" uri="{C3380CC4-5D6E-409C-BE32-E72D297353CC}">
                <c16:uniqueId val="{0000002C-EE08-1D45-85F0-45FB9944307C}"/>
              </c:ext>
            </c:extLst>
          </c:dPt>
          <c:dPt>
            <c:idx val="15"/>
            <c:marker>
              <c:symbol val="none"/>
            </c:marker>
            <c:bubble3D val="0"/>
            <c:extLst>
              <c:ext xmlns:c16="http://schemas.microsoft.com/office/drawing/2014/chart" uri="{C3380CC4-5D6E-409C-BE32-E72D297353CC}">
                <c16:uniqueId val="{0000002D-EE08-1D45-85F0-45FB9944307C}"/>
              </c:ext>
            </c:extLst>
          </c:dPt>
          <c:dPt>
            <c:idx val="16"/>
            <c:marker>
              <c:symbol val="none"/>
            </c:marker>
            <c:bubble3D val="0"/>
            <c:extLst>
              <c:ext xmlns:c16="http://schemas.microsoft.com/office/drawing/2014/chart" uri="{C3380CC4-5D6E-409C-BE32-E72D297353CC}">
                <c16:uniqueId val="{0000002E-EE08-1D45-85F0-45FB9944307C}"/>
              </c:ext>
            </c:extLst>
          </c:dPt>
          <c:dPt>
            <c:idx val="17"/>
            <c:marker>
              <c:symbol val="none"/>
            </c:marker>
            <c:bubble3D val="0"/>
            <c:extLst>
              <c:ext xmlns:c16="http://schemas.microsoft.com/office/drawing/2014/chart" uri="{C3380CC4-5D6E-409C-BE32-E72D297353CC}">
                <c16:uniqueId val="{0000002F-EE08-1D45-85F0-45FB9944307C}"/>
              </c:ext>
            </c:extLst>
          </c:dPt>
          <c:dPt>
            <c:idx val="18"/>
            <c:marker>
              <c:symbol val="none"/>
            </c:marker>
            <c:bubble3D val="0"/>
            <c:extLst>
              <c:ext xmlns:c16="http://schemas.microsoft.com/office/drawing/2014/chart" uri="{C3380CC4-5D6E-409C-BE32-E72D297353CC}">
                <c16:uniqueId val="{00000030-EE08-1D45-85F0-45FB9944307C}"/>
              </c:ext>
            </c:extLst>
          </c:dPt>
          <c:dPt>
            <c:idx val="19"/>
            <c:marker>
              <c:symbol val="none"/>
            </c:marker>
            <c:bubble3D val="0"/>
            <c:extLst>
              <c:ext xmlns:c16="http://schemas.microsoft.com/office/drawing/2014/chart" uri="{C3380CC4-5D6E-409C-BE32-E72D297353CC}">
                <c16:uniqueId val="{00000031-EE08-1D45-85F0-45FB9944307C}"/>
              </c:ext>
            </c:extLst>
          </c:dPt>
          <c:dPt>
            <c:idx val="20"/>
            <c:marker>
              <c:symbol val="none"/>
            </c:marker>
            <c:bubble3D val="0"/>
            <c:extLst>
              <c:ext xmlns:c16="http://schemas.microsoft.com/office/drawing/2014/chart" uri="{C3380CC4-5D6E-409C-BE32-E72D297353CC}">
                <c16:uniqueId val="{00000032-EE08-1D45-85F0-45FB9944307C}"/>
              </c:ext>
            </c:extLst>
          </c:dPt>
          <c:dPt>
            <c:idx val="21"/>
            <c:marker>
              <c:symbol val="none"/>
            </c:marker>
            <c:bubble3D val="0"/>
            <c:extLst>
              <c:ext xmlns:c16="http://schemas.microsoft.com/office/drawing/2014/chart" uri="{C3380CC4-5D6E-409C-BE32-E72D297353CC}">
                <c16:uniqueId val="{00000033-EE08-1D45-85F0-45FB9944307C}"/>
              </c:ext>
            </c:extLst>
          </c:dPt>
          <c:dPt>
            <c:idx val="22"/>
            <c:marker>
              <c:symbol val="none"/>
            </c:marker>
            <c:bubble3D val="0"/>
            <c:extLst>
              <c:ext xmlns:c16="http://schemas.microsoft.com/office/drawing/2014/chart" uri="{C3380CC4-5D6E-409C-BE32-E72D297353CC}">
                <c16:uniqueId val="{00000034-EE08-1D45-85F0-45FB9944307C}"/>
              </c:ext>
            </c:extLst>
          </c:dPt>
          <c:dPt>
            <c:idx val="23"/>
            <c:marker>
              <c:symbol val="none"/>
            </c:marker>
            <c:bubble3D val="0"/>
            <c:extLst>
              <c:ext xmlns:c16="http://schemas.microsoft.com/office/drawing/2014/chart" uri="{C3380CC4-5D6E-409C-BE32-E72D297353CC}">
                <c16:uniqueId val="{00000035-EE08-1D45-85F0-45FB9944307C}"/>
              </c:ext>
            </c:extLst>
          </c:dPt>
          <c:dPt>
            <c:idx val="24"/>
            <c:marker>
              <c:symbol val="none"/>
            </c:marker>
            <c:bubble3D val="0"/>
            <c:extLst>
              <c:ext xmlns:c16="http://schemas.microsoft.com/office/drawing/2014/chart" uri="{C3380CC4-5D6E-409C-BE32-E72D297353CC}">
                <c16:uniqueId val="{00000036-EE08-1D45-85F0-45FB9944307C}"/>
              </c:ext>
            </c:extLst>
          </c:dPt>
          <c:dPt>
            <c:idx val="25"/>
            <c:marker>
              <c:symbol val="none"/>
            </c:marker>
            <c:bubble3D val="0"/>
            <c:extLst>
              <c:ext xmlns:c16="http://schemas.microsoft.com/office/drawing/2014/chart" uri="{C3380CC4-5D6E-409C-BE32-E72D297353CC}">
                <c16:uniqueId val="{00000037-EE08-1D45-85F0-45FB9944307C}"/>
              </c:ext>
            </c:extLst>
          </c:dPt>
          <c:dPt>
            <c:idx val="26"/>
            <c:marker>
              <c:symbol val="none"/>
            </c:marker>
            <c:bubble3D val="0"/>
            <c:extLst>
              <c:ext xmlns:c16="http://schemas.microsoft.com/office/drawing/2014/chart" uri="{C3380CC4-5D6E-409C-BE32-E72D297353CC}">
                <c16:uniqueId val="{00000038-EE08-1D45-85F0-45FB9944307C}"/>
              </c:ext>
            </c:extLst>
          </c:dPt>
          <c:dPt>
            <c:idx val="27"/>
            <c:marker>
              <c:symbol val="none"/>
            </c:marker>
            <c:bubble3D val="0"/>
            <c:extLst>
              <c:ext xmlns:c16="http://schemas.microsoft.com/office/drawing/2014/chart" uri="{C3380CC4-5D6E-409C-BE32-E72D297353CC}">
                <c16:uniqueId val="{00000039-EE08-1D45-85F0-45FB9944307C}"/>
              </c:ext>
            </c:extLst>
          </c:dPt>
          <c:dPt>
            <c:idx val="28"/>
            <c:marker>
              <c:symbol val="none"/>
            </c:marker>
            <c:bubble3D val="0"/>
            <c:extLst>
              <c:ext xmlns:c16="http://schemas.microsoft.com/office/drawing/2014/chart" uri="{C3380CC4-5D6E-409C-BE32-E72D297353CC}">
                <c16:uniqueId val="{0000003A-EE08-1D45-85F0-45FB9944307C}"/>
              </c:ext>
            </c:extLst>
          </c:dPt>
          <c:dLbls>
            <c:dLbl>
              <c:idx val="28"/>
              <c:layout>
                <c:manualLayout>
                  <c:x val="2.1570528356761997E-2"/>
                  <c:y val="0"/>
                </c:manualLayout>
              </c:layout>
              <c:numFmt formatCode="#,##0;&quot;-&quot;#,##0" sourceLinked="0"/>
              <c:spPr>
                <a:noFill/>
                <a:ln>
                  <a:noFill/>
                </a:ln>
              </c:spPr>
              <c:txPr>
                <a:bodyPr wrap="none"/>
                <a:lstStyle/>
                <a:p>
                  <a:pPr>
                    <a:defRPr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A-EE08-1D45-85F0-45FB9944307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Sheet1!$A$3:$AC$3</c:f>
              <c:numCache>
                <c:formatCode>General</c:formatCode>
                <c:ptCount val="29"/>
                <c:pt idx="0">
                  <c:v>105.64277559290684</c:v>
                </c:pt>
                <c:pt idx="1">
                  <c:v>92.774979340122826</c:v>
                </c:pt>
                <c:pt idx="2">
                  <c:v>83.55022235786727</c:v>
                </c:pt>
                <c:pt idx="3">
                  <c:v>76.493944973101435</c:v>
                </c:pt>
                <c:pt idx="4">
                  <c:v>70.846838416601273</c:v>
                </c:pt>
                <c:pt idx="5">
                  <c:v>66.1741215338496</c:v>
                </c:pt>
                <c:pt idx="6">
                  <c:v>62.207107715306179</c:v>
                </c:pt>
                <c:pt idx="7">
                  <c:v>58.769903786649692</c:v>
                </c:pt>
                <c:pt idx="8">
                  <c:v>55.742044105032718</c:v>
                </c:pt>
                <c:pt idx="9">
                  <c:v>53.037967659272269</c:v>
                </c:pt>
                <c:pt idx="10">
                  <c:v>50.595056786933533</c:v>
                </c:pt>
                <c:pt idx="11">
                  <c:v>48.366319892361076</c:v>
                </c:pt>
                <c:pt idx="12">
                  <c:v>46.315730956987359</c:v>
                </c:pt>
                <c:pt idx="13">
                  <c:v>44.415158194677929</c:v>
                </c:pt>
                <c:pt idx="14">
                  <c:v>44.261042240108353</c:v>
                </c:pt>
                <c:pt idx="15">
                  <c:v>44.107696865311617</c:v>
                </c:pt>
                <c:pt idx="16">
                  <c:v>43.955118217388872</c:v>
                </c:pt>
                <c:pt idx="17">
                  <c:v>43.803302462705744</c:v>
                </c:pt>
                <c:pt idx="18">
                  <c:v>43.652245786796023</c:v>
                </c:pt>
                <c:pt idx="19">
                  <c:v>43.501944394265855</c:v>
                </c:pt>
                <c:pt idx="20">
                  <c:v>43.352394508698332</c:v>
                </c:pt>
                <c:pt idx="21">
                  <c:v>43.203592372558653</c:v>
                </c:pt>
                <c:pt idx="22">
                  <c:v>43.055534247099672</c:v>
                </c:pt>
                <c:pt idx="23">
                  <c:v>42.908216412267983</c:v>
                </c:pt>
                <c:pt idx="24">
                  <c:v>42.761635166610453</c:v>
                </c:pt>
                <c:pt idx="25">
                  <c:v>42.615786827181211</c:v>
                </c:pt>
                <c:pt idx="26">
                  <c:v>42.470667729449119</c:v>
                </c:pt>
                <c:pt idx="27">
                  <c:v>42.32627422720568</c:v>
                </c:pt>
                <c:pt idx="28">
                  <c:v>42.182602692473473</c:v>
                </c:pt>
              </c:numCache>
            </c:numRef>
          </c:yVal>
          <c:smooth val="0"/>
          <c:extLst>
            <c:ext xmlns:c16="http://schemas.microsoft.com/office/drawing/2014/chart" uri="{C3380CC4-5D6E-409C-BE32-E72D297353CC}">
              <c16:uniqueId val="{0000003B-EE08-1D45-85F0-45FB9944307C}"/>
            </c:ext>
          </c:extLst>
        </c:ser>
        <c:ser>
          <c:idx val="2"/>
          <c:order val="2"/>
          <c:spPr>
            <a:ln w="19050" cmpd="sng" algn="ctr">
              <a:solidFill>
                <a:schemeClr val="accent3"/>
              </a:solidFill>
              <a:prstDash val="solid"/>
            </a:ln>
          </c:spPr>
          <c:marker>
            <c:symbol val="circle"/>
            <c:size val="5"/>
            <c:spPr>
              <a:solidFill>
                <a:schemeClr val="accent3"/>
              </a:solidFill>
              <a:ln w="9525" cmpd="sng" algn="ctr">
                <a:solidFill>
                  <a:schemeClr val="accent3"/>
                </a:solidFill>
                <a:prstDash val="solid"/>
              </a:ln>
            </c:spPr>
          </c:marker>
          <c:dPt>
            <c:idx val="0"/>
            <c:marker>
              <c:symbol val="none"/>
            </c:marker>
            <c:bubble3D val="0"/>
            <c:extLst>
              <c:ext xmlns:c16="http://schemas.microsoft.com/office/drawing/2014/chart" uri="{C3380CC4-5D6E-409C-BE32-E72D297353CC}">
                <c16:uniqueId val="{0000003C-EE08-1D45-85F0-45FB9944307C}"/>
              </c:ext>
            </c:extLst>
          </c:dPt>
          <c:dPt>
            <c:idx val="1"/>
            <c:marker>
              <c:symbol val="none"/>
            </c:marker>
            <c:bubble3D val="0"/>
            <c:extLst>
              <c:ext xmlns:c16="http://schemas.microsoft.com/office/drawing/2014/chart" uri="{C3380CC4-5D6E-409C-BE32-E72D297353CC}">
                <c16:uniqueId val="{0000003D-EE08-1D45-85F0-45FB9944307C}"/>
              </c:ext>
            </c:extLst>
          </c:dPt>
          <c:dPt>
            <c:idx val="2"/>
            <c:marker>
              <c:symbol val="none"/>
            </c:marker>
            <c:bubble3D val="0"/>
            <c:extLst>
              <c:ext xmlns:c16="http://schemas.microsoft.com/office/drawing/2014/chart" uri="{C3380CC4-5D6E-409C-BE32-E72D297353CC}">
                <c16:uniqueId val="{0000003E-EE08-1D45-85F0-45FB9944307C}"/>
              </c:ext>
            </c:extLst>
          </c:dPt>
          <c:dPt>
            <c:idx val="3"/>
            <c:marker>
              <c:symbol val="none"/>
            </c:marker>
            <c:bubble3D val="0"/>
            <c:extLst>
              <c:ext xmlns:c16="http://schemas.microsoft.com/office/drawing/2014/chart" uri="{C3380CC4-5D6E-409C-BE32-E72D297353CC}">
                <c16:uniqueId val="{0000003F-EE08-1D45-85F0-45FB9944307C}"/>
              </c:ext>
            </c:extLst>
          </c:dPt>
          <c:dPt>
            <c:idx val="4"/>
            <c:marker>
              <c:symbol val="none"/>
            </c:marker>
            <c:bubble3D val="0"/>
            <c:extLst>
              <c:ext xmlns:c16="http://schemas.microsoft.com/office/drawing/2014/chart" uri="{C3380CC4-5D6E-409C-BE32-E72D297353CC}">
                <c16:uniqueId val="{00000040-EE08-1D45-85F0-45FB9944307C}"/>
              </c:ext>
            </c:extLst>
          </c:dPt>
          <c:dPt>
            <c:idx val="5"/>
            <c:marker>
              <c:symbol val="none"/>
            </c:marker>
            <c:bubble3D val="0"/>
            <c:extLst>
              <c:ext xmlns:c16="http://schemas.microsoft.com/office/drawing/2014/chart" uri="{C3380CC4-5D6E-409C-BE32-E72D297353CC}">
                <c16:uniqueId val="{00000041-EE08-1D45-85F0-45FB9944307C}"/>
              </c:ext>
            </c:extLst>
          </c:dPt>
          <c:dPt>
            <c:idx val="6"/>
            <c:marker>
              <c:symbol val="none"/>
            </c:marker>
            <c:bubble3D val="0"/>
            <c:extLst>
              <c:ext xmlns:c16="http://schemas.microsoft.com/office/drawing/2014/chart" uri="{C3380CC4-5D6E-409C-BE32-E72D297353CC}">
                <c16:uniqueId val="{00000042-EE08-1D45-85F0-45FB9944307C}"/>
              </c:ext>
            </c:extLst>
          </c:dPt>
          <c:dPt>
            <c:idx val="7"/>
            <c:marker>
              <c:symbol val="none"/>
            </c:marker>
            <c:bubble3D val="0"/>
            <c:extLst>
              <c:ext xmlns:c16="http://schemas.microsoft.com/office/drawing/2014/chart" uri="{C3380CC4-5D6E-409C-BE32-E72D297353CC}">
                <c16:uniqueId val="{00000043-EE08-1D45-85F0-45FB9944307C}"/>
              </c:ext>
            </c:extLst>
          </c:dPt>
          <c:dPt>
            <c:idx val="8"/>
            <c:marker>
              <c:symbol val="none"/>
            </c:marker>
            <c:bubble3D val="0"/>
            <c:extLst>
              <c:ext xmlns:c16="http://schemas.microsoft.com/office/drawing/2014/chart" uri="{C3380CC4-5D6E-409C-BE32-E72D297353CC}">
                <c16:uniqueId val="{00000044-EE08-1D45-85F0-45FB9944307C}"/>
              </c:ext>
            </c:extLst>
          </c:dPt>
          <c:dPt>
            <c:idx val="9"/>
            <c:marker>
              <c:symbol val="none"/>
            </c:marker>
            <c:bubble3D val="0"/>
            <c:extLst>
              <c:ext xmlns:c16="http://schemas.microsoft.com/office/drawing/2014/chart" uri="{C3380CC4-5D6E-409C-BE32-E72D297353CC}">
                <c16:uniqueId val="{00000045-EE08-1D45-85F0-45FB9944307C}"/>
              </c:ext>
            </c:extLst>
          </c:dPt>
          <c:dPt>
            <c:idx val="10"/>
            <c:marker>
              <c:symbol val="none"/>
            </c:marker>
            <c:bubble3D val="0"/>
            <c:extLst>
              <c:ext xmlns:c16="http://schemas.microsoft.com/office/drawing/2014/chart" uri="{C3380CC4-5D6E-409C-BE32-E72D297353CC}">
                <c16:uniqueId val="{00000046-EE08-1D45-85F0-45FB9944307C}"/>
              </c:ext>
            </c:extLst>
          </c:dPt>
          <c:dPt>
            <c:idx val="11"/>
            <c:marker>
              <c:symbol val="none"/>
            </c:marker>
            <c:bubble3D val="0"/>
            <c:extLst>
              <c:ext xmlns:c16="http://schemas.microsoft.com/office/drawing/2014/chart" uri="{C3380CC4-5D6E-409C-BE32-E72D297353CC}">
                <c16:uniqueId val="{00000047-EE08-1D45-85F0-45FB9944307C}"/>
              </c:ext>
            </c:extLst>
          </c:dPt>
          <c:dPt>
            <c:idx val="12"/>
            <c:marker>
              <c:symbol val="none"/>
            </c:marker>
            <c:bubble3D val="0"/>
            <c:extLst>
              <c:ext xmlns:c16="http://schemas.microsoft.com/office/drawing/2014/chart" uri="{C3380CC4-5D6E-409C-BE32-E72D297353CC}">
                <c16:uniqueId val="{00000048-EE08-1D45-85F0-45FB9944307C}"/>
              </c:ext>
            </c:extLst>
          </c:dPt>
          <c:dPt>
            <c:idx val="13"/>
            <c:marker>
              <c:symbol val="none"/>
            </c:marker>
            <c:bubble3D val="0"/>
            <c:extLst>
              <c:ext xmlns:c16="http://schemas.microsoft.com/office/drawing/2014/chart" uri="{C3380CC4-5D6E-409C-BE32-E72D297353CC}">
                <c16:uniqueId val="{00000049-EE08-1D45-85F0-45FB9944307C}"/>
              </c:ext>
            </c:extLst>
          </c:dPt>
          <c:dPt>
            <c:idx val="14"/>
            <c:marker>
              <c:symbol val="none"/>
            </c:marker>
            <c:bubble3D val="0"/>
            <c:extLst>
              <c:ext xmlns:c16="http://schemas.microsoft.com/office/drawing/2014/chart" uri="{C3380CC4-5D6E-409C-BE32-E72D297353CC}">
                <c16:uniqueId val="{0000004A-EE08-1D45-85F0-45FB9944307C}"/>
              </c:ext>
            </c:extLst>
          </c:dPt>
          <c:dPt>
            <c:idx val="15"/>
            <c:marker>
              <c:symbol val="none"/>
            </c:marker>
            <c:bubble3D val="0"/>
            <c:extLst>
              <c:ext xmlns:c16="http://schemas.microsoft.com/office/drawing/2014/chart" uri="{C3380CC4-5D6E-409C-BE32-E72D297353CC}">
                <c16:uniqueId val="{0000004B-EE08-1D45-85F0-45FB9944307C}"/>
              </c:ext>
            </c:extLst>
          </c:dPt>
          <c:dPt>
            <c:idx val="16"/>
            <c:marker>
              <c:symbol val="none"/>
            </c:marker>
            <c:bubble3D val="0"/>
            <c:extLst>
              <c:ext xmlns:c16="http://schemas.microsoft.com/office/drawing/2014/chart" uri="{C3380CC4-5D6E-409C-BE32-E72D297353CC}">
                <c16:uniqueId val="{0000004C-EE08-1D45-85F0-45FB9944307C}"/>
              </c:ext>
            </c:extLst>
          </c:dPt>
          <c:dPt>
            <c:idx val="17"/>
            <c:marker>
              <c:symbol val="none"/>
            </c:marker>
            <c:bubble3D val="0"/>
            <c:extLst>
              <c:ext xmlns:c16="http://schemas.microsoft.com/office/drawing/2014/chart" uri="{C3380CC4-5D6E-409C-BE32-E72D297353CC}">
                <c16:uniqueId val="{0000004D-EE08-1D45-85F0-45FB9944307C}"/>
              </c:ext>
            </c:extLst>
          </c:dPt>
          <c:dPt>
            <c:idx val="18"/>
            <c:marker>
              <c:symbol val="none"/>
            </c:marker>
            <c:bubble3D val="0"/>
            <c:extLst>
              <c:ext xmlns:c16="http://schemas.microsoft.com/office/drawing/2014/chart" uri="{C3380CC4-5D6E-409C-BE32-E72D297353CC}">
                <c16:uniqueId val="{0000004E-EE08-1D45-85F0-45FB9944307C}"/>
              </c:ext>
            </c:extLst>
          </c:dPt>
          <c:dPt>
            <c:idx val="19"/>
            <c:marker>
              <c:symbol val="none"/>
            </c:marker>
            <c:bubble3D val="0"/>
            <c:extLst>
              <c:ext xmlns:c16="http://schemas.microsoft.com/office/drawing/2014/chart" uri="{C3380CC4-5D6E-409C-BE32-E72D297353CC}">
                <c16:uniqueId val="{0000004F-EE08-1D45-85F0-45FB9944307C}"/>
              </c:ext>
            </c:extLst>
          </c:dPt>
          <c:dPt>
            <c:idx val="20"/>
            <c:marker>
              <c:symbol val="none"/>
            </c:marker>
            <c:bubble3D val="0"/>
            <c:extLst>
              <c:ext xmlns:c16="http://schemas.microsoft.com/office/drawing/2014/chart" uri="{C3380CC4-5D6E-409C-BE32-E72D297353CC}">
                <c16:uniqueId val="{00000050-EE08-1D45-85F0-45FB9944307C}"/>
              </c:ext>
            </c:extLst>
          </c:dPt>
          <c:dPt>
            <c:idx val="21"/>
            <c:marker>
              <c:symbol val="none"/>
            </c:marker>
            <c:bubble3D val="0"/>
            <c:extLst>
              <c:ext xmlns:c16="http://schemas.microsoft.com/office/drawing/2014/chart" uri="{C3380CC4-5D6E-409C-BE32-E72D297353CC}">
                <c16:uniqueId val="{00000051-EE08-1D45-85F0-45FB9944307C}"/>
              </c:ext>
            </c:extLst>
          </c:dPt>
          <c:dPt>
            <c:idx val="22"/>
            <c:marker>
              <c:symbol val="none"/>
            </c:marker>
            <c:bubble3D val="0"/>
            <c:extLst>
              <c:ext xmlns:c16="http://schemas.microsoft.com/office/drawing/2014/chart" uri="{C3380CC4-5D6E-409C-BE32-E72D297353CC}">
                <c16:uniqueId val="{00000052-EE08-1D45-85F0-45FB9944307C}"/>
              </c:ext>
            </c:extLst>
          </c:dPt>
          <c:dPt>
            <c:idx val="23"/>
            <c:marker>
              <c:symbol val="none"/>
            </c:marker>
            <c:bubble3D val="0"/>
            <c:extLst>
              <c:ext xmlns:c16="http://schemas.microsoft.com/office/drawing/2014/chart" uri="{C3380CC4-5D6E-409C-BE32-E72D297353CC}">
                <c16:uniqueId val="{00000053-EE08-1D45-85F0-45FB9944307C}"/>
              </c:ext>
            </c:extLst>
          </c:dPt>
          <c:dPt>
            <c:idx val="24"/>
            <c:marker>
              <c:symbol val="none"/>
            </c:marker>
            <c:bubble3D val="0"/>
            <c:extLst>
              <c:ext xmlns:c16="http://schemas.microsoft.com/office/drawing/2014/chart" uri="{C3380CC4-5D6E-409C-BE32-E72D297353CC}">
                <c16:uniqueId val="{00000054-EE08-1D45-85F0-45FB9944307C}"/>
              </c:ext>
            </c:extLst>
          </c:dPt>
          <c:dPt>
            <c:idx val="25"/>
            <c:marker>
              <c:symbol val="none"/>
            </c:marker>
            <c:bubble3D val="0"/>
            <c:extLst>
              <c:ext xmlns:c16="http://schemas.microsoft.com/office/drawing/2014/chart" uri="{C3380CC4-5D6E-409C-BE32-E72D297353CC}">
                <c16:uniqueId val="{00000055-EE08-1D45-85F0-45FB9944307C}"/>
              </c:ext>
            </c:extLst>
          </c:dPt>
          <c:dPt>
            <c:idx val="26"/>
            <c:marker>
              <c:symbol val="none"/>
            </c:marker>
            <c:bubble3D val="0"/>
            <c:extLst>
              <c:ext xmlns:c16="http://schemas.microsoft.com/office/drawing/2014/chart" uri="{C3380CC4-5D6E-409C-BE32-E72D297353CC}">
                <c16:uniqueId val="{00000056-EE08-1D45-85F0-45FB9944307C}"/>
              </c:ext>
            </c:extLst>
          </c:dPt>
          <c:dPt>
            <c:idx val="27"/>
            <c:marker>
              <c:symbol val="none"/>
            </c:marker>
            <c:bubble3D val="0"/>
            <c:extLst>
              <c:ext xmlns:c16="http://schemas.microsoft.com/office/drawing/2014/chart" uri="{C3380CC4-5D6E-409C-BE32-E72D297353CC}">
                <c16:uniqueId val="{00000057-EE08-1D45-85F0-45FB9944307C}"/>
              </c:ext>
            </c:extLst>
          </c:dPt>
          <c:dPt>
            <c:idx val="28"/>
            <c:marker>
              <c:symbol val="none"/>
            </c:marker>
            <c:bubble3D val="0"/>
            <c:extLst>
              <c:ext xmlns:c16="http://schemas.microsoft.com/office/drawing/2014/chart" uri="{C3380CC4-5D6E-409C-BE32-E72D297353CC}">
                <c16:uniqueId val="{00000058-EE08-1D45-85F0-45FB9944307C}"/>
              </c:ext>
            </c:extLst>
          </c:dPt>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Sheet1!$A$4:$AC$4</c:f>
              <c:numCache>
                <c:formatCode>General</c:formatCode>
                <c:ptCount val="29"/>
                <c:pt idx="0">
                  <c:v>68.925546800304403</c:v>
                </c:pt>
                <c:pt idx="1">
                  <c:v>68.925546800304403</c:v>
                </c:pt>
                <c:pt idx="2">
                  <c:v>68.925546800304403</c:v>
                </c:pt>
                <c:pt idx="3">
                  <c:v>68.925546800304403</c:v>
                </c:pt>
                <c:pt idx="4">
                  <c:v>68.925546800304403</c:v>
                </c:pt>
                <c:pt idx="5">
                  <c:v>68.925546800304403</c:v>
                </c:pt>
                <c:pt idx="6">
                  <c:v>68.925546800304403</c:v>
                </c:pt>
                <c:pt idx="7">
                  <c:v>68.925546800304403</c:v>
                </c:pt>
                <c:pt idx="8">
                  <c:v>68.925546800304403</c:v>
                </c:pt>
                <c:pt idx="9">
                  <c:v>66.942978506643072</c:v>
                </c:pt>
                <c:pt idx="10">
                  <c:v>64.96041021298177</c:v>
                </c:pt>
                <c:pt idx="11">
                  <c:v>62.977841919320454</c:v>
                </c:pt>
                <c:pt idx="12">
                  <c:v>60.995273625659138</c:v>
                </c:pt>
                <c:pt idx="13">
                  <c:v>59.012705331997829</c:v>
                </c:pt>
                <c:pt idx="14">
                  <c:v>57.426650697068773</c:v>
                </c:pt>
                <c:pt idx="15">
                  <c:v>55.840596062139731</c:v>
                </c:pt>
                <c:pt idx="16">
                  <c:v>54.254541427210675</c:v>
                </c:pt>
                <c:pt idx="17">
                  <c:v>52.66848679228162</c:v>
                </c:pt>
                <c:pt idx="18">
                  <c:v>51.082432157352564</c:v>
                </c:pt>
                <c:pt idx="19">
                  <c:v>50.28940483988805</c:v>
                </c:pt>
                <c:pt idx="20">
                  <c:v>49.496377522423515</c:v>
                </c:pt>
                <c:pt idx="21">
                  <c:v>48.703350204958994</c:v>
                </c:pt>
                <c:pt idx="22">
                  <c:v>47.910322887494466</c:v>
                </c:pt>
                <c:pt idx="23">
                  <c:v>47.117295570029945</c:v>
                </c:pt>
                <c:pt idx="24">
                  <c:v>46.720781911297678</c:v>
                </c:pt>
                <c:pt idx="25">
                  <c:v>46.324268252565425</c:v>
                </c:pt>
                <c:pt idx="26">
                  <c:v>45.927754593833157</c:v>
                </c:pt>
                <c:pt idx="27">
                  <c:v>45.53124093510089</c:v>
                </c:pt>
                <c:pt idx="28">
                  <c:v>45.134727276368629</c:v>
                </c:pt>
              </c:numCache>
            </c:numRef>
          </c:yVal>
          <c:smooth val="0"/>
          <c:extLst>
            <c:ext xmlns:c16="http://schemas.microsoft.com/office/drawing/2014/chart" uri="{C3380CC4-5D6E-409C-BE32-E72D297353CC}">
              <c16:uniqueId val="{00000059-EE08-1D45-85F0-45FB9944307C}"/>
            </c:ext>
          </c:extLst>
        </c:ser>
        <c:ser>
          <c:idx val="3"/>
          <c:order val="3"/>
          <c:spPr>
            <a:ln w="19050" cmpd="sng" algn="ctr">
              <a:solidFill>
                <a:schemeClr val="accent4"/>
              </a:solidFill>
              <a:prstDash val="sysDot"/>
            </a:ln>
          </c:spPr>
          <c:marker>
            <c:symbol val="circle"/>
            <c:size val="5"/>
            <c:spPr>
              <a:solidFill>
                <a:schemeClr val="accent4"/>
              </a:solidFill>
              <a:ln w="9525" cmpd="sng" algn="ctr">
                <a:solidFill>
                  <a:schemeClr val="accent4"/>
                </a:solidFill>
                <a:prstDash val="solid"/>
              </a:ln>
            </c:spPr>
          </c:marker>
          <c:dPt>
            <c:idx val="0"/>
            <c:marker>
              <c:symbol val="none"/>
            </c:marker>
            <c:bubble3D val="0"/>
            <c:extLst>
              <c:ext xmlns:c16="http://schemas.microsoft.com/office/drawing/2014/chart" uri="{C3380CC4-5D6E-409C-BE32-E72D297353CC}">
                <c16:uniqueId val="{0000005A-EE08-1D45-85F0-45FB9944307C}"/>
              </c:ext>
            </c:extLst>
          </c:dPt>
          <c:dPt>
            <c:idx val="1"/>
            <c:marker>
              <c:symbol val="none"/>
            </c:marker>
            <c:bubble3D val="0"/>
            <c:extLst>
              <c:ext xmlns:c16="http://schemas.microsoft.com/office/drawing/2014/chart" uri="{C3380CC4-5D6E-409C-BE32-E72D297353CC}">
                <c16:uniqueId val="{0000005B-EE08-1D45-85F0-45FB9944307C}"/>
              </c:ext>
            </c:extLst>
          </c:dPt>
          <c:dPt>
            <c:idx val="2"/>
            <c:marker>
              <c:symbol val="none"/>
            </c:marker>
            <c:bubble3D val="0"/>
            <c:extLst>
              <c:ext xmlns:c16="http://schemas.microsoft.com/office/drawing/2014/chart" uri="{C3380CC4-5D6E-409C-BE32-E72D297353CC}">
                <c16:uniqueId val="{0000005C-EE08-1D45-85F0-45FB9944307C}"/>
              </c:ext>
            </c:extLst>
          </c:dPt>
          <c:dPt>
            <c:idx val="3"/>
            <c:marker>
              <c:symbol val="none"/>
            </c:marker>
            <c:bubble3D val="0"/>
            <c:extLst>
              <c:ext xmlns:c16="http://schemas.microsoft.com/office/drawing/2014/chart" uri="{C3380CC4-5D6E-409C-BE32-E72D297353CC}">
                <c16:uniqueId val="{0000005D-EE08-1D45-85F0-45FB9944307C}"/>
              </c:ext>
            </c:extLst>
          </c:dPt>
          <c:dPt>
            <c:idx val="4"/>
            <c:marker>
              <c:symbol val="none"/>
            </c:marker>
            <c:bubble3D val="0"/>
            <c:extLst>
              <c:ext xmlns:c16="http://schemas.microsoft.com/office/drawing/2014/chart" uri="{C3380CC4-5D6E-409C-BE32-E72D297353CC}">
                <c16:uniqueId val="{0000005E-EE08-1D45-85F0-45FB9944307C}"/>
              </c:ext>
            </c:extLst>
          </c:dPt>
          <c:dPt>
            <c:idx val="5"/>
            <c:marker>
              <c:symbol val="none"/>
            </c:marker>
            <c:bubble3D val="0"/>
            <c:extLst>
              <c:ext xmlns:c16="http://schemas.microsoft.com/office/drawing/2014/chart" uri="{C3380CC4-5D6E-409C-BE32-E72D297353CC}">
                <c16:uniqueId val="{0000005F-EE08-1D45-85F0-45FB9944307C}"/>
              </c:ext>
            </c:extLst>
          </c:dPt>
          <c:dPt>
            <c:idx val="6"/>
            <c:marker>
              <c:symbol val="none"/>
            </c:marker>
            <c:bubble3D val="0"/>
            <c:extLst>
              <c:ext xmlns:c16="http://schemas.microsoft.com/office/drawing/2014/chart" uri="{C3380CC4-5D6E-409C-BE32-E72D297353CC}">
                <c16:uniqueId val="{00000060-EE08-1D45-85F0-45FB9944307C}"/>
              </c:ext>
            </c:extLst>
          </c:dPt>
          <c:dPt>
            <c:idx val="7"/>
            <c:marker>
              <c:symbol val="none"/>
            </c:marker>
            <c:bubble3D val="0"/>
            <c:extLst>
              <c:ext xmlns:c16="http://schemas.microsoft.com/office/drawing/2014/chart" uri="{C3380CC4-5D6E-409C-BE32-E72D297353CC}">
                <c16:uniqueId val="{00000061-EE08-1D45-85F0-45FB9944307C}"/>
              </c:ext>
            </c:extLst>
          </c:dPt>
          <c:dPt>
            <c:idx val="8"/>
            <c:marker>
              <c:symbol val="none"/>
            </c:marker>
            <c:bubble3D val="0"/>
            <c:extLst>
              <c:ext xmlns:c16="http://schemas.microsoft.com/office/drawing/2014/chart" uri="{C3380CC4-5D6E-409C-BE32-E72D297353CC}">
                <c16:uniqueId val="{00000062-EE08-1D45-85F0-45FB9944307C}"/>
              </c:ext>
            </c:extLst>
          </c:dPt>
          <c:dPt>
            <c:idx val="9"/>
            <c:marker>
              <c:symbol val="none"/>
            </c:marker>
            <c:bubble3D val="0"/>
            <c:extLst>
              <c:ext xmlns:c16="http://schemas.microsoft.com/office/drawing/2014/chart" uri="{C3380CC4-5D6E-409C-BE32-E72D297353CC}">
                <c16:uniqueId val="{00000063-EE08-1D45-85F0-45FB9944307C}"/>
              </c:ext>
            </c:extLst>
          </c:dPt>
          <c:dPt>
            <c:idx val="10"/>
            <c:marker>
              <c:symbol val="none"/>
            </c:marker>
            <c:bubble3D val="0"/>
            <c:extLst>
              <c:ext xmlns:c16="http://schemas.microsoft.com/office/drawing/2014/chart" uri="{C3380CC4-5D6E-409C-BE32-E72D297353CC}">
                <c16:uniqueId val="{00000064-EE08-1D45-85F0-45FB9944307C}"/>
              </c:ext>
            </c:extLst>
          </c:dPt>
          <c:dPt>
            <c:idx val="11"/>
            <c:marker>
              <c:symbol val="none"/>
            </c:marker>
            <c:bubble3D val="0"/>
            <c:extLst>
              <c:ext xmlns:c16="http://schemas.microsoft.com/office/drawing/2014/chart" uri="{C3380CC4-5D6E-409C-BE32-E72D297353CC}">
                <c16:uniqueId val="{00000065-EE08-1D45-85F0-45FB9944307C}"/>
              </c:ext>
            </c:extLst>
          </c:dPt>
          <c:dPt>
            <c:idx val="12"/>
            <c:marker>
              <c:symbol val="none"/>
            </c:marker>
            <c:bubble3D val="0"/>
            <c:extLst>
              <c:ext xmlns:c16="http://schemas.microsoft.com/office/drawing/2014/chart" uri="{C3380CC4-5D6E-409C-BE32-E72D297353CC}">
                <c16:uniqueId val="{00000066-EE08-1D45-85F0-45FB9944307C}"/>
              </c:ext>
            </c:extLst>
          </c:dPt>
          <c:dPt>
            <c:idx val="13"/>
            <c:marker>
              <c:symbol val="none"/>
            </c:marker>
            <c:bubble3D val="0"/>
            <c:extLst>
              <c:ext xmlns:c16="http://schemas.microsoft.com/office/drawing/2014/chart" uri="{C3380CC4-5D6E-409C-BE32-E72D297353CC}">
                <c16:uniqueId val="{00000067-EE08-1D45-85F0-45FB9944307C}"/>
              </c:ext>
            </c:extLst>
          </c:dPt>
          <c:dPt>
            <c:idx val="14"/>
            <c:marker>
              <c:symbol val="none"/>
            </c:marker>
            <c:bubble3D val="0"/>
            <c:extLst>
              <c:ext xmlns:c16="http://schemas.microsoft.com/office/drawing/2014/chart" uri="{C3380CC4-5D6E-409C-BE32-E72D297353CC}">
                <c16:uniqueId val="{00000068-EE08-1D45-85F0-45FB9944307C}"/>
              </c:ext>
            </c:extLst>
          </c:dPt>
          <c:dPt>
            <c:idx val="15"/>
            <c:marker>
              <c:symbol val="none"/>
            </c:marker>
            <c:bubble3D val="0"/>
            <c:extLst>
              <c:ext xmlns:c16="http://schemas.microsoft.com/office/drawing/2014/chart" uri="{C3380CC4-5D6E-409C-BE32-E72D297353CC}">
                <c16:uniqueId val="{00000069-EE08-1D45-85F0-45FB9944307C}"/>
              </c:ext>
            </c:extLst>
          </c:dPt>
          <c:dPt>
            <c:idx val="16"/>
            <c:marker>
              <c:symbol val="none"/>
            </c:marker>
            <c:bubble3D val="0"/>
            <c:extLst>
              <c:ext xmlns:c16="http://schemas.microsoft.com/office/drawing/2014/chart" uri="{C3380CC4-5D6E-409C-BE32-E72D297353CC}">
                <c16:uniqueId val="{0000006A-EE08-1D45-85F0-45FB9944307C}"/>
              </c:ext>
            </c:extLst>
          </c:dPt>
          <c:dPt>
            <c:idx val="17"/>
            <c:marker>
              <c:symbol val="none"/>
            </c:marker>
            <c:bubble3D val="0"/>
            <c:extLst>
              <c:ext xmlns:c16="http://schemas.microsoft.com/office/drawing/2014/chart" uri="{C3380CC4-5D6E-409C-BE32-E72D297353CC}">
                <c16:uniqueId val="{0000006B-EE08-1D45-85F0-45FB9944307C}"/>
              </c:ext>
            </c:extLst>
          </c:dPt>
          <c:dPt>
            <c:idx val="18"/>
            <c:marker>
              <c:symbol val="none"/>
            </c:marker>
            <c:bubble3D val="0"/>
            <c:extLst>
              <c:ext xmlns:c16="http://schemas.microsoft.com/office/drawing/2014/chart" uri="{C3380CC4-5D6E-409C-BE32-E72D297353CC}">
                <c16:uniqueId val="{0000006C-EE08-1D45-85F0-45FB9944307C}"/>
              </c:ext>
            </c:extLst>
          </c:dPt>
          <c:dPt>
            <c:idx val="19"/>
            <c:marker>
              <c:symbol val="none"/>
            </c:marker>
            <c:bubble3D val="0"/>
            <c:extLst>
              <c:ext xmlns:c16="http://schemas.microsoft.com/office/drawing/2014/chart" uri="{C3380CC4-5D6E-409C-BE32-E72D297353CC}">
                <c16:uniqueId val="{0000006D-EE08-1D45-85F0-45FB9944307C}"/>
              </c:ext>
            </c:extLst>
          </c:dPt>
          <c:dPt>
            <c:idx val="20"/>
            <c:marker>
              <c:symbol val="none"/>
            </c:marker>
            <c:bubble3D val="0"/>
            <c:extLst>
              <c:ext xmlns:c16="http://schemas.microsoft.com/office/drawing/2014/chart" uri="{C3380CC4-5D6E-409C-BE32-E72D297353CC}">
                <c16:uniqueId val="{0000006E-EE08-1D45-85F0-45FB9944307C}"/>
              </c:ext>
            </c:extLst>
          </c:dPt>
          <c:dPt>
            <c:idx val="21"/>
            <c:marker>
              <c:symbol val="none"/>
            </c:marker>
            <c:bubble3D val="0"/>
            <c:extLst>
              <c:ext xmlns:c16="http://schemas.microsoft.com/office/drawing/2014/chart" uri="{C3380CC4-5D6E-409C-BE32-E72D297353CC}">
                <c16:uniqueId val="{0000006F-EE08-1D45-85F0-45FB9944307C}"/>
              </c:ext>
            </c:extLst>
          </c:dPt>
          <c:dPt>
            <c:idx val="22"/>
            <c:marker>
              <c:symbol val="none"/>
            </c:marker>
            <c:bubble3D val="0"/>
            <c:extLst>
              <c:ext xmlns:c16="http://schemas.microsoft.com/office/drawing/2014/chart" uri="{C3380CC4-5D6E-409C-BE32-E72D297353CC}">
                <c16:uniqueId val="{00000070-EE08-1D45-85F0-45FB9944307C}"/>
              </c:ext>
            </c:extLst>
          </c:dPt>
          <c:dPt>
            <c:idx val="23"/>
            <c:marker>
              <c:symbol val="none"/>
            </c:marker>
            <c:bubble3D val="0"/>
            <c:extLst>
              <c:ext xmlns:c16="http://schemas.microsoft.com/office/drawing/2014/chart" uri="{C3380CC4-5D6E-409C-BE32-E72D297353CC}">
                <c16:uniqueId val="{00000071-EE08-1D45-85F0-45FB9944307C}"/>
              </c:ext>
            </c:extLst>
          </c:dPt>
          <c:dPt>
            <c:idx val="24"/>
            <c:marker>
              <c:symbol val="none"/>
            </c:marker>
            <c:bubble3D val="0"/>
            <c:extLst>
              <c:ext xmlns:c16="http://schemas.microsoft.com/office/drawing/2014/chart" uri="{C3380CC4-5D6E-409C-BE32-E72D297353CC}">
                <c16:uniqueId val="{00000072-EE08-1D45-85F0-45FB9944307C}"/>
              </c:ext>
            </c:extLst>
          </c:dPt>
          <c:dPt>
            <c:idx val="25"/>
            <c:marker>
              <c:symbol val="none"/>
            </c:marker>
            <c:bubble3D val="0"/>
            <c:extLst>
              <c:ext xmlns:c16="http://schemas.microsoft.com/office/drawing/2014/chart" uri="{C3380CC4-5D6E-409C-BE32-E72D297353CC}">
                <c16:uniqueId val="{00000073-EE08-1D45-85F0-45FB9944307C}"/>
              </c:ext>
            </c:extLst>
          </c:dPt>
          <c:dPt>
            <c:idx val="26"/>
            <c:marker>
              <c:symbol val="none"/>
            </c:marker>
            <c:bubble3D val="0"/>
            <c:extLst>
              <c:ext xmlns:c16="http://schemas.microsoft.com/office/drawing/2014/chart" uri="{C3380CC4-5D6E-409C-BE32-E72D297353CC}">
                <c16:uniqueId val="{00000074-EE08-1D45-85F0-45FB9944307C}"/>
              </c:ext>
            </c:extLst>
          </c:dPt>
          <c:dPt>
            <c:idx val="27"/>
            <c:marker>
              <c:symbol val="none"/>
            </c:marker>
            <c:bubble3D val="0"/>
            <c:extLst>
              <c:ext xmlns:c16="http://schemas.microsoft.com/office/drawing/2014/chart" uri="{C3380CC4-5D6E-409C-BE32-E72D297353CC}">
                <c16:uniqueId val="{00000075-EE08-1D45-85F0-45FB9944307C}"/>
              </c:ext>
            </c:extLst>
          </c:dPt>
          <c:dPt>
            <c:idx val="28"/>
            <c:marker>
              <c:symbol val="none"/>
            </c:marker>
            <c:bubble3D val="0"/>
            <c:extLst>
              <c:ext xmlns:c16="http://schemas.microsoft.com/office/drawing/2014/chart" uri="{C3380CC4-5D6E-409C-BE32-E72D297353CC}">
                <c16:uniqueId val="{00000076-EE08-1D45-85F0-45FB9944307C}"/>
              </c:ext>
            </c:extLst>
          </c:dPt>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Sheet1!$A$5:$AC$5</c:f>
              <c:numCache>
                <c:formatCode>General</c:formatCode>
                <c:ptCount val="29"/>
                <c:pt idx="0">
                  <c:v>78.247485457462318</c:v>
                </c:pt>
                <c:pt idx="1">
                  <c:v>78.247485457462318</c:v>
                </c:pt>
                <c:pt idx="2">
                  <c:v>78.247485457462318</c:v>
                </c:pt>
                <c:pt idx="3">
                  <c:v>78.247485457462318</c:v>
                </c:pt>
                <c:pt idx="4">
                  <c:v>77.79012205707599</c:v>
                </c:pt>
                <c:pt idx="5">
                  <c:v>77.317513210010134</c:v>
                </c:pt>
                <c:pt idx="6">
                  <c:v>76.86014980962382</c:v>
                </c:pt>
                <c:pt idx="7">
                  <c:v>76.387540962557964</c:v>
                </c:pt>
                <c:pt idx="8">
                  <c:v>75.930177562171636</c:v>
                </c:pt>
                <c:pt idx="9">
                  <c:v>73.804170931207253</c:v>
                </c:pt>
                <c:pt idx="10">
                  <c:v>73.407789317539098</c:v>
                </c:pt>
                <c:pt idx="11">
                  <c:v>72.996162257191415</c:v>
                </c:pt>
                <c:pt idx="12">
                  <c:v>72.599780643523275</c:v>
                </c:pt>
                <c:pt idx="13">
                  <c:v>72.203399029855134</c:v>
                </c:pt>
                <c:pt idx="14">
                  <c:v>71.807017416186994</c:v>
                </c:pt>
                <c:pt idx="15">
                  <c:v>71.41063580251884</c:v>
                </c:pt>
                <c:pt idx="16">
                  <c:v>70.999008742171171</c:v>
                </c:pt>
                <c:pt idx="17">
                  <c:v>70.602627128503016</c:v>
                </c:pt>
                <c:pt idx="18">
                  <c:v>70.206245514834876</c:v>
                </c:pt>
                <c:pt idx="19">
                  <c:v>67.438845487160876</c:v>
                </c:pt>
                <c:pt idx="20">
                  <c:v>67.438845487160876</c:v>
                </c:pt>
                <c:pt idx="21">
                  <c:v>67.438845487160876</c:v>
                </c:pt>
                <c:pt idx="22">
                  <c:v>67.438845487160876</c:v>
                </c:pt>
                <c:pt idx="23">
                  <c:v>67.438845487160876</c:v>
                </c:pt>
                <c:pt idx="24">
                  <c:v>67.438845487160876</c:v>
                </c:pt>
                <c:pt idx="25">
                  <c:v>67.438845487160876</c:v>
                </c:pt>
                <c:pt idx="26">
                  <c:v>67.438845487160876</c:v>
                </c:pt>
                <c:pt idx="27">
                  <c:v>67.438845487160876</c:v>
                </c:pt>
                <c:pt idx="28">
                  <c:v>67.438845487160876</c:v>
                </c:pt>
              </c:numCache>
            </c:numRef>
          </c:yVal>
          <c:smooth val="0"/>
          <c:extLst>
            <c:ext xmlns:c16="http://schemas.microsoft.com/office/drawing/2014/chart" uri="{C3380CC4-5D6E-409C-BE32-E72D297353CC}">
              <c16:uniqueId val="{00000077-EE08-1D45-85F0-45FB9944307C}"/>
            </c:ext>
          </c:extLst>
        </c:ser>
        <c:ser>
          <c:idx val="4"/>
          <c:order val="4"/>
          <c:spPr>
            <a:ln w="19050" cmpd="sng" algn="ctr">
              <a:solidFill>
                <a:schemeClr val="accent5"/>
              </a:solidFill>
              <a:prstDash val="sysDot"/>
            </a:ln>
          </c:spPr>
          <c:marker>
            <c:symbol val="circle"/>
            <c:size val="5"/>
            <c:spPr>
              <a:solidFill>
                <a:schemeClr val="accent5"/>
              </a:solidFill>
              <a:ln w="9525" cmpd="sng" algn="ctr">
                <a:solidFill>
                  <a:schemeClr val="accent5"/>
                </a:solidFill>
                <a:prstDash val="solid"/>
              </a:ln>
            </c:spPr>
          </c:marker>
          <c:dPt>
            <c:idx val="0"/>
            <c:marker>
              <c:symbol val="none"/>
            </c:marker>
            <c:bubble3D val="0"/>
            <c:extLst>
              <c:ext xmlns:c16="http://schemas.microsoft.com/office/drawing/2014/chart" uri="{C3380CC4-5D6E-409C-BE32-E72D297353CC}">
                <c16:uniqueId val="{00000078-EE08-1D45-85F0-45FB9944307C}"/>
              </c:ext>
            </c:extLst>
          </c:dPt>
          <c:dPt>
            <c:idx val="1"/>
            <c:marker>
              <c:symbol val="none"/>
            </c:marker>
            <c:bubble3D val="0"/>
            <c:extLst>
              <c:ext xmlns:c16="http://schemas.microsoft.com/office/drawing/2014/chart" uri="{C3380CC4-5D6E-409C-BE32-E72D297353CC}">
                <c16:uniqueId val="{00000079-EE08-1D45-85F0-45FB9944307C}"/>
              </c:ext>
            </c:extLst>
          </c:dPt>
          <c:dPt>
            <c:idx val="2"/>
            <c:marker>
              <c:symbol val="none"/>
            </c:marker>
            <c:bubble3D val="0"/>
            <c:extLst>
              <c:ext xmlns:c16="http://schemas.microsoft.com/office/drawing/2014/chart" uri="{C3380CC4-5D6E-409C-BE32-E72D297353CC}">
                <c16:uniqueId val="{0000007A-EE08-1D45-85F0-45FB9944307C}"/>
              </c:ext>
            </c:extLst>
          </c:dPt>
          <c:dPt>
            <c:idx val="3"/>
            <c:marker>
              <c:symbol val="none"/>
            </c:marker>
            <c:bubble3D val="0"/>
            <c:extLst>
              <c:ext xmlns:c16="http://schemas.microsoft.com/office/drawing/2014/chart" uri="{C3380CC4-5D6E-409C-BE32-E72D297353CC}">
                <c16:uniqueId val="{0000007B-EE08-1D45-85F0-45FB9944307C}"/>
              </c:ext>
            </c:extLst>
          </c:dPt>
          <c:dPt>
            <c:idx val="4"/>
            <c:marker>
              <c:symbol val="none"/>
            </c:marker>
            <c:bubble3D val="0"/>
            <c:extLst>
              <c:ext xmlns:c16="http://schemas.microsoft.com/office/drawing/2014/chart" uri="{C3380CC4-5D6E-409C-BE32-E72D297353CC}">
                <c16:uniqueId val="{0000007C-EE08-1D45-85F0-45FB9944307C}"/>
              </c:ext>
            </c:extLst>
          </c:dPt>
          <c:dPt>
            <c:idx val="5"/>
            <c:marker>
              <c:symbol val="none"/>
            </c:marker>
            <c:bubble3D val="0"/>
            <c:extLst>
              <c:ext xmlns:c16="http://schemas.microsoft.com/office/drawing/2014/chart" uri="{C3380CC4-5D6E-409C-BE32-E72D297353CC}">
                <c16:uniqueId val="{0000007D-EE08-1D45-85F0-45FB9944307C}"/>
              </c:ext>
            </c:extLst>
          </c:dPt>
          <c:dPt>
            <c:idx val="6"/>
            <c:marker>
              <c:symbol val="none"/>
            </c:marker>
            <c:bubble3D val="0"/>
            <c:extLst>
              <c:ext xmlns:c16="http://schemas.microsoft.com/office/drawing/2014/chart" uri="{C3380CC4-5D6E-409C-BE32-E72D297353CC}">
                <c16:uniqueId val="{0000007E-EE08-1D45-85F0-45FB9944307C}"/>
              </c:ext>
            </c:extLst>
          </c:dPt>
          <c:dPt>
            <c:idx val="7"/>
            <c:marker>
              <c:symbol val="none"/>
            </c:marker>
            <c:bubble3D val="0"/>
            <c:extLst>
              <c:ext xmlns:c16="http://schemas.microsoft.com/office/drawing/2014/chart" uri="{C3380CC4-5D6E-409C-BE32-E72D297353CC}">
                <c16:uniqueId val="{0000007F-EE08-1D45-85F0-45FB9944307C}"/>
              </c:ext>
            </c:extLst>
          </c:dPt>
          <c:dPt>
            <c:idx val="8"/>
            <c:marker>
              <c:symbol val="none"/>
            </c:marker>
            <c:bubble3D val="0"/>
            <c:extLst>
              <c:ext xmlns:c16="http://schemas.microsoft.com/office/drawing/2014/chart" uri="{C3380CC4-5D6E-409C-BE32-E72D297353CC}">
                <c16:uniqueId val="{00000080-EE08-1D45-85F0-45FB9944307C}"/>
              </c:ext>
            </c:extLst>
          </c:dPt>
          <c:dPt>
            <c:idx val="9"/>
            <c:marker>
              <c:symbol val="none"/>
            </c:marker>
            <c:bubble3D val="0"/>
            <c:extLst>
              <c:ext xmlns:c16="http://schemas.microsoft.com/office/drawing/2014/chart" uri="{C3380CC4-5D6E-409C-BE32-E72D297353CC}">
                <c16:uniqueId val="{00000081-EE08-1D45-85F0-45FB9944307C}"/>
              </c:ext>
            </c:extLst>
          </c:dPt>
          <c:dPt>
            <c:idx val="10"/>
            <c:marker>
              <c:symbol val="none"/>
            </c:marker>
            <c:bubble3D val="0"/>
            <c:extLst>
              <c:ext xmlns:c16="http://schemas.microsoft.com/office/drawing/2014/chart" uri="{C3380CC4-5D6E-409C-BE32-E72D297353CC}">
                <c16:uniqueId val="{00000082-EE08-1D45-85F0-45FB9944307C}"/>
              </c:ext>
            </c:extLst>
          </c:dPt>
          <c:dPt>
            <c:idx val="11"/>
            <c:marker>
              <c:symbol val="none"/>
            </c:marker>
            <c:bubble3D val="0"/>
            <c:extLst>
              <c:ext xmlns:c16="http://schemas.microsoft.com/office/drawing/2014/chart" uri="{C3380CC4-5D6E-409C-BE32-E72D297353CC}">
                <c16:uniqueId val="{00000083-EE08-1D45-85F0-45FB9944307C}"/>
              </c:ext>
            </c:extLst>
          </c:dPt>
          <c:dPt>
            <c:idx val="12"/>
            <c:marker>
              <c:symbol val="none"/>
            </c:marker>
            <c:bubble3D val="0"/>
            <c:extLst>
              <c:ext xmlns:c16="http://schemas.microsoft.com/office/drawing/2014/chart" uri="{C3380CC4-5D6E-409C-BE32-E72D297353CC}">
                <c16:uniqueId val="{00000084-EE08-1D45-85F0-45FB9944307C}"/>
              </c:ext>
            </c:extLst>
          </c:dPt>
          <c:dPt>
            <c:idx val="13"/>
            <c:marker>
              <c:symbol val="none"/>
            </c:marker>
            <c:bubble3D val="0"/>
            <c:extLst>
              <c:ext xmlns:c16="http://schemas.microsoft.com/office/drawing/2014/chart" uri="{C3380CC4-5D6E-409C-BE32-E72D297353CC}">
                <c16:uniqueId val="{00000085-EE08-1D45-85F0-45FB9944307C}"/>
              </c:ext>
            </c:extLst>
          </c:dPt>
          <c:dPt>
            <c:idx val="14"/>
            <c:marker>
              <c:symbol val="none"/>
            </c:marker>
            <c:bubble3D val="0"/>
            <c:extLst>
              <c:ext xmlns:c16="http://schemas.microsoft.com/office/drawing/2014/chart" uri="{C3380CC4-5D6E-409C-BE32-E72D297353CC}">
                <c16:uniqueId val="{00000086-EE08-1D45-85F0-45FB9944307C}"/>
              </c:ext>
            </c:extLst>
          </c:dPt>
          <c:dPt>
            <c:idx val="15"/>
            <c:marker>
              <c:symbol val="none"/>
            </c:marker>
            <c:bubble3D val="0"/>
            <c:extLst>
              <c:ext xmlns:c16="http://schemas.microsoft.com/office/drawing/2014/chart" uri="{C3380CC4-5D6E-409C-BE32-E72D297353CC}">
                <c16:uniqueId val="{00000087-EE08-1D45-85F0-45FB9944307C}"/>
              </c:ext>
            </c:extLst>
          </c:dPt>
          <c:dPt>
            <c:idx val="16"/>
            <c:marker>
              <c:symbol val="none"/>
            </c:marker>
            <c:bubble3D val="0"/>
            <c:extLst>
              <c:ext xmlns:c16="http://schemas.microsoft.com/office/drawing/2014/chart" uri="{C3380CC4-5D6E-409C-BE32-E72D297353CC}">
                <c16:uniqueId val="{00000088-EE08-1D45-85F0-45FB9944307C}"/>
              </c:ext>
            </c:extLst>
          </c:dPt>
          <c:dPt>
            <c:idx val="17"/>
            <c:marker>
              <c:symbol val="none"/>
            </c:marker>
            <c:bubble3D val="0"/>
            <c:extLst>
              <c:ext xmlns:c16="http://schemas.microsoft.com/office/drawing/2014/chart" uri="{C3380CC4-5D6E-409C-BE32-E72D297353CC}">
                <c16:uniqueId val="{00000089-EE08-1D45-85F0-45FB9944307C}"/>
              </c:ext>
            </c:extLst>
          </c:dPt>
          <c:dPt>
            <c:idx val="18"/>
            <c:marker>
              <c:symbol val="none"/>
            </c:marker>
            <c:bubble3D val="0"/>
            <c:extLst>
              <c:ext xmlns:c16="http://schemas.microsoft.com/office/drawing/2014/chart" uri="{C3380CC4-5D6E-409C-BE32-E72D297353CC}">
                <c16:uniqueId val="{0000008A-EE08-1D45-85F0-45FB9944307C}"/>
              </c:ext>
            </c:extLst>
          </c:dPt>
          <c:dPt>
            <c:idx val="19"/>
            <c:marker>
              <c:symbol val="none"/>
            </c:marker>
            <c:bubble3D val="0"/>
            <c:extLst>
              <c:ext xmlns:c16="http://schemas.microsoft.com/office/drawing/2014/chart" uri="{C3380CC4-5D6E-409C-BE32-E72D297353CC}">
                <c16:uniqueId val="{0000008B-EE08-1D45-85F0-45FB9944307C}"/>
              </c:ext>
            </c:extLst>
          </c:dPt>
          <c:dPt>
            <c:idx val="20"/>
            <c:marker>
              <c:symbol val="none"/>
            </c:marker>
            <c:bubble3D val="0"/>
            <c:extLst>
              <c:ext xmlns:c16="http://schemas.microsoft.com/office/drawing/2014/chart" uri="{C3380CC4-5D6E-409C-BE32-E72D297353CC}">
                <c16:uniqueId val="{0000008C-EE08-1D45-85F0-45FB9944307C}"/>
              </c:ext>
            </c:extLst>
          </c:dPt>
          <c:dPt>
            <c:idx val="21"/>
            <c:marker>
              <c:symbol val="none"/>
            </c:marker>
            <c:bubble3D val="0"/>
            <c:extLst>
              <c:ext xmlns:c16="http://schemas.microsoft.com/office/drawing/2014/chart" uri="{C3380CC4-5D6E-409C-BE32-E72D297353CC}">
                <c16:uniqueId val="{0000008D-EE08-1D45-85F0-45FB9944307C}"/>
              </c:ext>
            </c:extLst>
          </c:dPt>
          <c:dPt>
            <c:idx val="22"/>
            <c:marker>
              <c:symbol val="none"/>
            </c:marker>
            <c:bubble3D val="0"/>
            <c:extLst>
              <c:ext xmlns:c16="http://schemas.microsoft.com/office/drawing/2014/chart" uri="{C3380CC4-5D6E-409C-BE32-E72D297353CC}">
                <c16:uniqueId val="{0000008E-EE08-1D45-85F0-45FB9944307C}"/>
              </c:ext>
            </c:extLst>
          </c:dPt>
          <c:dPt>
            <c:idx val="23"/>
            <c:marker>
              <c:symbol val="none"/>
            </c:marker>
            <c:bubble3D val="0"/>
            <c:extLst>
              <c:ext xmlns:c16="http://schemas.microsoft.com/office/drawing/2014/chart" uri="{C3380CC4-5D6E-409C-BE32-E72D297353CC}">
                <c16:uniqueId val="{0000008F-EE08-1D45-85F0-45FB9944307C}"/>
              </c:ext>
            </c:extLst>
          </c:dPt>
          <c:dPt>
            <c:idx val="24"/>
            <c:marker>
              <c:symbol val="none"/>
            </c:marker>
            <c:bubble3D val="0"/>
            <c:extLst>
              <c:ext xmlns:c16="http://schemas.microsoft.com/office/drawing/2014/chart" uri="{C3380CC4-5D6E-409C-BE32-E72D297353CC}">
                <c16:uniqueId val="{00000090-EE08-1D45-85F0-45FB9944307C}"/>
              </c:ext>
            </c:extLst>
          </c:dPt>
          <c:dPt>
            <c:idx val="25"/>
            <c:marker>
              <c:symbol val="none"/>
            </c:marker>
            <c:bubble3D val="0"/>
            <c:extLst>
              <c:ext xmlns:c16="http://schemas.microsoft.com/office/drawing/2014/chart" uri="{C3380CC4-5D6E-409C-BE32-E72D297353CC}">
                <c16:uniqueId val="{00000091-EE08-1D45-85F0-45FB9944307C}"/>
              </c:ext>
            </c:extLst>
          </c:dPt>
          <c:dPt>
            <c:idx val="26"/>
            <c:marker>
              <c:symbol val="none"/>
            </c:marker>
            <c:bubble3D val="0"/>
            <c:extLst>
              <c:ext xmlns:c16="http://schemas.microsoft.com/office/drawing/2014/chart" uri="{C3380CC4-5D6E-409C-BE32-E72D297353CC}">
                <c16:uniqueId val="{00000092-EE08-1D45-85F0-45FB9944307C}"/>
              </c:ext>
            </c:extLst>
          </c:dPt>
          <c:dPt>
            <c:idx val="27"/>
            <c:marker>
              <c:symbol val="none"/>
            </c:marker>
            <c:bubble3D val="0"/>
            <c:extLst>
              <c:ext xmlns:c16="http://schemas.microsoft.com/office/drawing/2014/chart" uri="{C3380CC4-5D6E-409C-BE32-E72D297353CC}">
                <c16:uniqueId val="{00000093-EE08-1D45-85F0-45FB9944307C}"/>
              </c:ext>
            </c:extLst>
          </c:dPt>
          <c:dPt>
            <c:idx val="28"/>
            <c:marker>
              <c:symbol val="none"/>
            </c:marker>
            <c:bubble3D val="0"/>
            <c:extLst>
              <c:ext xmlns:c16="http://schemas.microsoft.com/office/drawing/2014/chart" uri="{C3380CC4-5D6E-409C-BE32-E72D297353CC}">
                <c16:uniqueId val="{00000094-EE08-1D45-85F0-45FB9944307C}"/>
              </c:ext>
            </c:extLst>
          </c:dPt>
          <c:xVal>
            <c:numRef>
              <c:f>Sheet1!$A$1:$AC$1</c:f>
              <c:numCache>
                <c:formatCode>General</c:formatCode>
                <c:ptCount val="29"/>
                <c:pt idx="0">
                  <c:v>2022</c:v>
                </c:pt>
                <c:pt idx="1">
                  <c:v>2023</c:v>
                </c:pt>
                <c:pt idx="2">
                  <c:v>2024</c:v>
                </c:pt>
                <c:pt idx="3">
                  <c:v>2025</c:v>
                </c:pt>
                <c:pt idx="4">
                  <c:v>2026</c:v>
                </c:pt>
                <c:pt idx="5">
                  <c:v>2027</c:v>
                </c:pt>
                <c:pt idx="6">
                  <c:v>2028</c:v>
                </c:pt>
                <c:pt idx="7">
                  <c:v>2029</c:v>
                </c:pt>
                <c:pt idx="8">
                  <c:v>2030</c:v>
                </c:pt>
                <c:pt idx="9">
                  <c:v>2031</c:v>
                </c:pt>
                <c:pt idx="10">
                  <c:v>2032</c:v>
                </c:pt>
                <c:pt idx="11">
                  <c:v>2033</c:v>
                </c:pt>
                <c:pt idx="12">
                  <c:v>2034</c:v>
                </c:pt>
                <c:pt idx="13">
                  <c:v>2035</c:v>
                </c:pt>
                <c:pt idx="14">
                  <c:v>2036</c:v>
                </c:pt>
                <c:pt idx="15">
                  <c:v>2037</c:v>
                </c:pt>
                <c:pt idx="16">
                  <c:v>2038</c:v>
                </c:pt>
                <c:pt idx="17">
                  <c:v>2039</c:v>
                </c:pt>
                <c:pt idx="18">
                  <c:v>2040</c:v>
                </c:pt>
                <c:pt idx="19">
                  <c:v>2041</c:v>
                </c:pt>
                <c:pt idx="20">
                  <c:v>2042</c:v>
                </c:pt>
                <c:pt idx="21">
                  <c:v>2043</c:v>
                </c:pt>
                <c:pt idx="22">
                  <c:v>2044</c:v>
                </c:pt>
                <c:pt idx="23">
                  <c:v>2045</c:v>
                </c:pt>
                <c:pt idx="24">
                  <c:v>2046</c:v>
                </c:pt>
                <c:pt idx="25">
                  <c:v>2047</c:v>
                </c:pt>
                <c:pt idx="26">
                  <c:v>2048</c:v>
                </c:pt>
                <c:pt idx="27">
                  <c:v>2049</c:v>
                </c:pt>
                <c:pt idx="28">
                  <c:v>2050</c:v>
                </c:pt>
              </c:numCache>
            </c:numRef>
          </c:xVal>
          <c:yVal>
            <c:numRef>
              <c:f>Sheet1!$A$6:$AC$6</c:f>
              <c:numCache>
                <c:formatCode>General</c:formatCode>
                <c:ptCount val="29"/>
                <c:pt idx="0">
                  <c:v>87.743852985385701</c:v>
                </c:pt>
                <c:pt idx="1">
                  <c:v>88.667829204495476</c:v>
                </c:pt>
                <c:pt idx="2">
                  <c:v>81.338115468527107</c:v>
                </c:pt>
                <c:pt idx="3">
                  <c:v>74.157257696181659</c:v>
                </c:pt>
                <c:pt idx="4">
                  <c:v>70.7099150709697</c:v>
                </c:pt>
                <c:pt idx="5">
                  <c:v>67.332235528362816</c:v>
                </c:pt>
                <c:pt idx="6">
                  <c:v>64.021676523694538</c:v>
                </c:pt>
                <c:pt idx="7">
                  <c:v>60.77622542379855</c:v>
                </c:pt>
                <c:pt idx="8">
                  <c:v>57.594502834115744</c:v>
                </c:pt>
                <c:pt idx="9">
                  <c:v>54.908382246646397</c:v>
                </c:pt>
                <c:pt idx="10">
                  <c:v>52.273789139529441</c:v>
                </c:pt>
                <c:pt idx="11">
                  <c:v>49.688846094316212</c:v>
                </c:pt>
                <c:pt idx="12">
                  <c:v>47.152869475909284</c:v>
                </c:pt>
                <c:pt idx="13">
                  <c:v>44.664491081646382</c:v>
                </c:pt>
                <c:pt idx="14">
                  <c:v>44.181077730394051</c:v>
                </c:pt>
                <c:pt idx="15">
                  <c:v>43.700396418687305</c:v>
                </c:pt>
                <c:pt idx="16">
                  <c:v>43.222226478669313</c:v>
                </c:pt>
                <c:pt idx="17">
                  <c:v>42.746547713842574</c:v>
                </c:pt>
                <c:pt idx="18">
                  <c:v>42.273139964712868</c:v>
                </c:pt>
                <c:pt idx="19">
                  <c:v>41.802384511231089</c:v>
                </c:pt>
                <c:pt idx="20">
                  <c:v>41.334274129150103</c:v>
                </c:pt>
                <c:pt idx="21">
                  <c:v>40.868362889251614</c:v>
                </c:pt>
                <c:pt idx="22">
                  <c:v>40.40464537267632</c:v>
                </c:pt>
                <c:pt idx="23">
                  <c:v>39.943502957666816</c:v>
                </c:pt>
                <c:pt idx="24">
                  <c:v>39.48471653171552</c:v>
                </c:pt>
                <c:pt idx="25">
                  <c:v>39.028267624014298</c:v>
                </c:pt>
                <c:pt idx="26">
                  <c:v>38.573936386325627</c:v>
                </c:pt>
                <c:pt idx="27">
                  <c:v>38.122108438472381</c:v>
                </c:pt>
                <c:pt idx="28">
                  <c:v>37.672779316496928</c:v>
                </c:pt>
              </c:numCache>
            </c:numRef>
          </c:yVal>
          <c:smooth val="0"/>
          <c:extLst>
            <c:ext xmlns:c16="http://schemas.microsoft.com/office/drawing/2014/chart" uri="{C3380CC4-5D6E-409C-BE32-E72D297353CC}">
              <c16:uniqueId val="{00000095-EE08-1D45-85F0-45FB9944307C}"/>
            </c:ext>
          </c:extLst>
        </c:ser>
        <c:dLbls>
          <c:showLegendKey val="0"/>
          <c:showVal val="0"/>
          <c:showCatName val="0"/>
          <c:showSerName val="0"/>
          <c:showPercent val="0"/>
          <c:showBubbleSize val="0"/>
        </c:dLbls>
        <c:axId val="4"/>
        <c:axId val="5"/>
      </c:scatterChart>
      <c:valAx>
        <c:axId val="4"/>
        <c:scaling>
          <c:orientation val="minMax"/>
          <c:max val="2050"/>
          <c:min val="2022"/>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5"/>
        <c:crosses val="min"/>
        <c:crossBetween val="midCat"/>
        <c:majorUnit val="2"/>
      </c:valAx>
      <c:valAx>
        <c:axId val="5"/>
        <c:scaling>
          <c:orientation val="minMax"/>
          <c:max val="11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4"/>
        <c:crosses val="min"/>
        <c:crossBetween val="midCat"/>
      </c:valAx>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542270124621085"/>
          <c:y val="4.8399106478034248E-2"/>
          <c:w val="0.81003704951162003"/>
          <c:h val="0.83246463142218918"/>
        </c:manualLayout>
      </c:layout>
      <c:scatterChart>
        <c:scatterStyle val="lineMarker"/>
        <c:varyColors val="0"/>
        <c:ser>
          <c:idx val="0"/>
          <c:order val="0"/>
          <c:spPr>
            <a:ln w="19050" cmpd="sng" algn="ctr">
              <a:solidFill>
                <a:schemeClr val="accent3"/>
              </a:solidFill>
              <a:prstDash val="solid"/>
            </a:ln>
          </c:spPr>
          <c:marker>
            <c:symbol val="none"/>
          </c:marker>
          <c:xVal>
            <c:numRef>
              <c:f>Sheet1!$A$1:$Q$1</c:f>
              <c:numCache>
                <c:formatCode>General</c:formatCode>
                <c:ptCount val="17"/>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numCache>
            </c:numRef>
          </c:xVal>
          <c:yVal>
            <c:numRef>
              <c:f>Sheet1!$A$2:$Q$2</c:f>
              <c:numCache>
                <c:formatCode>General</c:formatCode>
                <c:ptCount val="17"/>
                <c:pt idx="0">
                  <c:v>5.70776255707763</c:v>
                </c:pt>
                <c:pt idx="1">
                  <c:v>6.8493150684931496</c:v>
                </c:pt>
                <c:pt idx="2">
                  <c:v>7.9908675799086799</c:v>
                </c:pt>
                <c:pt idx="3">
                  <c:v>9.1324200913241995</c:v>
                </c:pt>
                <c:pt idx="4">
                  <c:v>11.415525114155299</c:v>
                </c:pt>
                <c:pt idx="5">
                  <c:v>13.698630136986299</c:v>
                </c:pt>
                <c:pt idx="6">
                  <c:v>17.123287671232902</c:v>
                </c:pt>
                <c:pt idx="7">
                  <c:v>20.5479452054795</c:v>
                </c:pt>
                <c:pt idx="8">
                  <c:v>25.1141552511416</c:v>
                </c:pt>
                <c:pt idx="9">
                  <c:v>29.6803652968037</c:v>
                </c:pt>
                <c:pt idx="10">
                  <c:v>34.246575342465803</c:v>
                </c:pt>
              </c:numCache>
            </c:numRef>
          </c:yVal>
          <c:smooth val="0"/>
          <c:extLst>
            <c:ext xmlns:c16="http://schemas.microsoft.com/office/drawing/2014/chart" uri="{C3380CC4-5D6E-409C-BE32-E72D297353CC}">
              <c16:uniqueId val="{00000000-5D30-B549-86C7-8AA53A46A8B8}"/>
            </c:ext>
          </c:extLst>
        </c:ser>
        <c:ser>
          <c:idx val="1"/>
          <c:order val="1"/>
          <c:spPr>
            <a:ln w="19050" cmpd="sng" algn="ctr">
              <a:solidFill>
                <a:schemeClr val="accent5"/>
              </a:solidFill>
              <a:prstDash val="solid"/>
            </a:ln>
          </c:spPr>
          <c:marker>
            <c:symbol val="none"/>
          </c:marker>
          <c:xVal>
            <c:numRef>
              <c:f>Sheet1!$A$1:$Q$1</c:f>
              <c:numCache>
                <c:formatCode>General</c:formatCode>
                <c:ptCount val="17"/>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numCache>
            </c:numRef>
          </c:xVal>
          <c:yVal>
            <c:numRef>
              <c:f>Sheet1!$A$3:$Q$3</c:f>
              <c:numCache>
                <c:formatCode>General</c:formatCode>
                <c:ptCount val="17"/>
                <c:pt idx="16">
                  <c:v>66.210045662100498</c:v>
                </c:pt>
              </c:numCache>
            </c:numRef>
          </c:yVal>
          <c:smooth val="0"/>
          <c:extLst>
            <c:ext xmlns:c16="http://schemas.microsoft.com/office/drawing/2014/chart" uri="{C3380CC4-5D6E-409C-BE32-E72D297353CC}">
              <c16:uniqueId val="{00000001-5D30-B549-86C7-8AA53A46A8B8}"/>
            </c:ext>
          </c:extLst>
        </c:ser>
        <c:ser>
          <c:idx val="2"/>
          <c:order val="2"/>
          <c:spPr>
            <a:ln w="19050" cmpd="sng" algn="ctr">
              <a:solidFill>
                <a:schemeClr val="accent1"/>
              </a:solidFill>
              <a:prstDash val="solid"/>
            </a:ln>
          </c:spPr>
          <c:marker>
            <c:symbol val="none"/>
          </c:marker>
          <c:xVal>
            <c:numRef>
              <c:f>Sheet1!$A$1:$Q$1</c:f>
              <c:numCache>
                <c:formatCode>General</c:formatCode>
                <c:ptCount val="17"/>
                <c:pt idx="0">
                  <c:v>2014</c:v>
                </c:pt>
                <c:pt idx="1">
                  <c:v>2015</c:v>
                </c:pt>
                <c:pt idx="2">
                  <c:v>2016</c:v>
                </c:pt>
                <c:pt idx="3">
                  <c:v>2017</c:v>
                </c:pt>
                <c:pt idx="4">
                  <c:v>2018</c:v>
                </c:pt>
                <c:pt idx="5">
                  <c:v>2019</c:v>
                </c:pt>
                <c:pt idx="6">
                  <c:v>2020</c:v>
                </c:pt>
                <c:pt idx="7">
                  <c:v>2021</c:v>
                </c:pt>
                <c:pt idx="8">
                  <c:v>2022</c:v>
                </c:pt>
                <c:pt idx="9">
                  <c:v>2023</c:v>
                </c:pt>
                <c:pt idx="10">
                  <c:v>2024</c:v>
                </c:pt>
                <c:pt idx="11">
                  <c:v>2025</c:v>
                </c:pt>
                <c:pt idx="12">
                  <c:v>2026</c:v>
                </c:pt>
                <c:pt idx="13">
                  <c:v>2027</c:v>
                </c:pt>
                <c:pt idx="14">
                  <c:v>2028</c:v>
                </c:pt>
                <c:pt idx="15">
                  <c:v>2029</c:v>
                </c:pt>
                <c:pt idx="16">
                  <c:v>2030</c:v>
                </c:pt>
              </c:numCache>
            </c:numRef>
          </c:xVal>
          <c:yVal>
            <c:numRef>
              <c:f>Sheet1!$A$4:$Q$4</c:f>
              <c:numCache>
                <c:formatCode>General</c:formatCode>
                <c:ptCount val="17"/>
                <c:pt idx="16">
                  <c:v>37.100456621004597</c:v>
                </c:pt>
              </c:numCache>
            </c:numRef>
          </c:yVal>
          <c:smooth val="0"/>
          <c:extLst>
            <c:ext xmlns:c16="http://schemas.microsoft.com/office/drawing/2014/chart" uri="{C3380CC4-5D6E-409C-BE32-E72D297353CC}">
              <c16:uniqueId val="{00000002-5D30-B549-86C7-8AA53A46A8B8}"/>
            </c:ext>
          </c:extLst>
        </c:ser>
        <c:dLbls>
          <c:showLegendKey val="0"/>
          <c:showVal val="0"/>
          <c:showCatName val="0"/>
          <c:showSerName val="0"/>
          <c:showPercent val="0"/>
          <c:showBubbleSize val="0"/>
        </c:dLbls>
        <c:axId val="4"/>
        <c:axId val="5"/>
      </c:scatterChart>
      <c:valAx>
        <c:axId val="4"/>
        <c:scaling>
          <c:orientation val="minMax"/>
          <c:max val="2030"/>
          <c:min val="2014"/>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defRPr>
            </a:pPr>
            <a:endParaRPr lang="en-US"/>
          </a:p>
        </c:txPr>
        <c:crossAx val="5"/>
        <c:crosses val="min"/>
        <c:crossBetween val="midCat"/>
        <c:majorUnit val="2"/>
      </c:valAx>
      <c:valAx>
        <c:axId val="5"/>
        <c:scaling>
          <c:orientation val="minMax"/>
          <c:max val="7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400" kern="1200">
                <a:solidFill>
                  <a:schemeClr val="tx1"/>
                </a:solidFill>
                <a:latin typeface="+mn-lt"/>
                <a:ea typeface="+mn-ea"/>
                <a:cs typeface="+mn-cs"/>
              </a:defRPr>
            </a:pPr>
            <a:endParaRPr lang="en-US"/>
          </a:p>
        </c:txPr>
        <c:crossAx val="4"/>
        <c:crosses val="min"/>
        <c:crossBetween val="midCat"/>
        <c:majorUnit val="10"/>
      </c:valAx>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4714828897338403E-2"/>
          <c:y val="0.10930693069306931"/>
          <c:w val="0.95057034220532322"/>
          <c:h val="0.8142574257425742"/>
        </c:manualLayout>
      </c:layout>
      <c:barChart>
        <c:barDir val="col"/>
        <c:grouping val="stacked"/>
        <c:varyColors val="0"/>
        <c:ser>
          <c:idx val="0"/>
          <c:order val="0"/>
          <c:spPr>
            <a:solidFill>
              <a:schemeClr val="accent3"/>
            </a:solidFill>
            <a:ln>
              <a:noFill/>
            </a:ln>
          </c:spPr>
          <c:invertIfNegative val="0"/>
          <c:dPt>
            <c:idx val="0"/>
            <c:invertIfNegative val="0"/>
            <c:bubble3D val="0"/>
            <c:spPr>
              <a:solidFill>
                <a:schemeClr val="accent5"/>
              </a:solidFill>
              <a:ln>
                <a:noFill/>
              </a:ln>
            </c:spPr>
            <c:extLst>
              <c:ext xmlns:c16="http://schemas.microsoft.com/office/drawing/2014/chart" uri="{C3380CC4-5D6E-409C-BE32-E72D297353CC}">
                <c16:uniqueId val="{00000000-E0C8-654F-9759-A183D3A6F6DF}"/>
              </c:ext>
            </c:extLst>
          </c:dPt>
          <c:dPt>
            <c:idx val="2"/>
            <c:invertIfNegative val="0"/>
            <c:bubble3D val="0"/>
            <c:spPr>
              <a:solidFill>
                <a:schemeClr val="accent4"/>
              </a:solidFill>
              <a:ln>
                <a:noFill/>
              </a:ln>
            </c:spPr>
            <c:extLst>
              <c:ext xmlns:c16="http://schemas.microsoft.com/office/drawing/2014/chart" uri="{C3380CC4-5D6E-409C-BE32-E72D297353CC}">
                <c16:uniqueId val="{00000001-E0C8-654F-9759-A183D3A6F6DF}"/>
              </c:ext>
            </c:extLst>
          </c:dPt>
          <c:dLbls>
            <c:dLbl>
              <c:idx val="0"/>
              <c:layout>
                <c:manualLayout>
                  <c:x val="0"/>
                  <c:y val="-0.14138613861386137"/>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E0C8-654F-9759-A183D3A6F6DF}"/>
                </c:ext>
              </c:extLst>
            </c:dLbl>
            <c:dLbl>
              <c:idx val="1"/>
              <c:layout>
                <c:manualLayout>
                  <c:x val="0"/>
                  <c:y val="0"/>
                </c:manualLayout>
              </c:layout>
              <c:numFmt formatCode="#,##0;&quot;-&quot;#,##0"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0C8-654F-9759-A183D3A6F6DF}"/>
                </c:ext>
              </c:extLst>
            </c:dLbl>
            <c:dLbl>
              <c:idx val="2"/>
              <c:layout>
                <c:manualLayout>
                  <c:x val="0"/>
                  <c:y val="-0.44"/>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E0C8-654F-9759-A183D3A6F6D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Sheet1!$A$1:$C$1</c:f>
              <c:numCache>
                <c:formatCode>General</c:formatCode>
                <c:ptCount val="3"/>
                <c:pt idx="0">
                  <c:v>4</c:v>
                </c:pt>
                <c:pt idx="1">
                  <c:v>6</c:v>
                </c:pt>
                <c:pt idx="2">
                  <c:v>15</c:v>
                </c:pt>
              </c:numCache>
            </c:numRef>
          </c:val>
          <c:extLst>
            <c:ext xmlns:c16="http://schemas.microsoft.com/office/drawing/2014/chart" uri="{C3380CC4-5D6E-409C-BE32-E72D297353CC}">
              <c16:uniqueId val="{00000003-E0C8-654F-9759-A183D3A6F6DF}"/>
            </c:ext>
          </c:extLst>
        </c:ser>
        <c:ser>
          <c:idx val="1"/>
          <c:order val="1"/>
          <c:spPr>
            <a:solidFill>
              <a:schemeClr val="accent1"/>
            </a:solidFill>
            <a:ln>
              <a:noFill/>
            </a:ln>
          </c:spPr>
          <c:invertIfNegative val="0"/>
          <c:dLbls>
            <c:dLbl>
              <c:idx val="1"/>
              <c:layout>
                <c:manualLayout>
                  <c:x val="0"/>
                  <c:y val="-3.9603960396039607E-4"/>
                </c:manualLayout>
              </c:layout>
              <c:numFmt formatCode="#,##0;&quot;-&quot;#,##0" sourceLinked="0"/>
              <c:spPr>
                <a:noFill/>
                <a:ln>
                  <a:noFill/>
                </a:ln>
              </c:spPr>
              <c:txPr>
                <a:bodyPr wrap="none"/>
                <a:lstStyle/>
                <a:p>
                  <a:pPr>
                    <a:defRPr sz="14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E0C8-654F-9759-A183D3A6F6DF}"/>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Sheet1!$A$2:$C$2</c:f>
              <c:numCache>
                <c:formatCode>General</c:formatCode>
                <c:ptCount val="3"/>
                <c:pt idx="1">
                  <c:v>2</c:v>
                </c:pt>
              </c:numCache>
            </c:numRef>
          </c:val>
          <c:extLst>
            <c:ext xmlns:c16="http://schemas.microsoft.com/office/drawing/2014/chart" uri="{C3380CC4-5D6E-409C-BE32-E72D297353CC}">
              <c16:uniqueId val="{00000005-E0C8-654F-9759-A183D3A6F6DF}"/>
            </c:ext>
          </c:extLst>
        </c:ser>
        <c:dLbls>
          <c:showLegendKey val="0"/>
          <c:showVal val="0"/>
          <c:showCatName val="0"/>
          <c:showSerName val="0"/>
          <c:showPercent val="0"/>
          <c:showBubbleSize val="0"/>
        </c:dLbls>
        <c:gapWidth val="80"/>
        <c:overlap val="100"/>
        <c:axId val="1600116815"/>
        <c:axId val="1"/>
      </c:barChart>
      <c:catAx>
        <c:axId val="160011681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5"/>
          <c:min val="0"/>
        </c:scaling>
        <c:delete val="0"/>
        <c:axPos val="l"/>
        <c:majorGridlines>
          <c:spPr>
            <a:ln>
              <a:noFill/>
            </a:ln>
          </c:spPr>
        </c:majorGridlines>
        <c:numFmt formatCode="General" sourceLinked="1"/>
        <c:majorTickMark val="none"/>
        <c:minorTickMark val="none"/>
        <c:tickLblPos val="none"/>
        <c:spPr>
          <a:ln>
            <a:noFill/>
          </a:ln>
        </c:spPr>
        <c:crossAx val="1600116815"/>
        <c:crosses val="min"/>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9287833827893175E-2"/>
          <c:y val="8.8940092165898613E-2"/>
          <c:w val="0.96142433234421365"/>
          <c:h val="0.8221198156682028"/>
        </c:manualLayout>
      </c:layout>
      <c:barChart>
        <c:barDir val="col"/>
        <c:grouping val="stacked"/>
        <c:varyColors val="0"/>
        <c:ser>
          <c:idx val="0"/>
          <c:order val="0"/>
          <c:spPr>
            <a:solidFill>
              <a:schemeClr val="accent2"/>
            </a:solidFill>
            <a:ln>
              <a:noFill/>
            </a:ln>
          </c:spPr>
          <c:invertIfNegative val="0"/>
          <c:dLbls>
            <c:dLbl>
              <c:idx val="1"/>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69B-E248-AD8F-EE8D9402BC4E}"/>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69B-E248-AD8F-EE8D9402BC4E}"/>
                </c:ext>
              </c:extLst>
            </c:dLbl>
            <c:dLbl>
              <c:idx val="4"/>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Sheet1!$A$1:$E$1</c:f>
              <c:numCache>
                <c:formatCode>General</c:formatCode>
                <c:ptCount val="5"/>
                <c:pt idx="1">
                  <c:v>11.5</c:v>
                </c:pt>
                <c:pt idx="2">
                  <c:v>13</c:v>
                </c:pt>
                <c:pt idx="4">
                  <c:v>20</c:v>
                </c:pt>
              </c:numCache>
            </c:numRef>
          </c:val>
          <c:extLst>
            <c:ext xmlns:c16="http://schemas.microsoft.com/office/drawing/2014/chart" uri="{C3380CC4-5D6E-409C-BE32-E72D297353CC}">
              <c16:uniqueId val="{00000003-069B-E248-AD8F-EE8D9402BC4E}"/>
            </c:ext>
          </c:extLst>
        </c:ser>
        <c:ser>
          <c:idx val="1"/>
          <c:order val="1"/>
          <c:spPr>
            <a:solidFill>
              <a:schemeClr val="accent1"/>
            </a:solidFill>
            <a:ln>
              <a:noFill/>
            </a:ln>
          </c:spPr>
          <c:invertIfNegative val="0"/>
          <c:dLbls>
            <c:dLbl>
              <c:idx val="1"/>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69B-E248-AD8F-EE8D9402BC4E}"/>
                </c:ext>
              </c:extLst>
            </c:dLbl>
            <c:dLbl>
              <c:idx val="2"/>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069B-E248-AD8F-EE8D9402BC4E}"/>
                </c:ext>
              </c:extLst>
            </c:dLbl>
            <c:dLbl>
              <c:idx val="4"/>
              <c:layout>
                <c:manualLayout>
                  <c:x val="0"/>
                  <c:y val="0"/>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Sheet1!$A$2:$E$2</c:f>
              <c:numCache>
                <c:formatCode>General</c:formatCode>
                <c:ptCount val="5"/>
                <c:pt idx="1">
                  <c:v>11.5</c:v>
                </c:pt>
                <c:pt idx="2">
                  <c:v>13</c:v>
                </c:pt>
                <c:pt idx="4">
                  <c:v>20</c:v>
                </c:pt>
              </c:numCache>
            </c:numRef>
          </c:val>
          <c:extLst>
            <c:ext xmlns:c16="http://schemas.microsoft.com/office/drawing/2014/chart" uri="{C3380CC4-5D6E-409C-BE32-E72D297353CC}">
              <c16:uniqueId val="{00000007-069B-E248-AD8F-EE8D9402BC4E}"/>
            </c:ext>
          </c:extLst>
        </c:ser>
        <c:ser>
          <c:idx val="2"/>
          <c:order val="2"/>
          <c:spPr>
            <a:solidFill>
              <a:schemeClr val="accent3"/>
            </a:solidFill>
            <a:ln>
              <a:noFill/>
            </a:ln>
          </c:spPr>
          <c:invertIfNegative val="0"/>
          <c:dLbls>
            <c:dLbl>
              <c:idx val="4"/>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Sheet1!$A$3:$E$3</c:f>
              <c:numCache>
                <c:formatCode>General</c:formatCode>
                <c:ptCount val="5"/>
                <c:pt idx="1">
                  <c:v>0.75</c:v>
                </c:pt>
                <c:pt idx="2">
                  <c:v>1</c:v>
                </c:pt>
                <c:pt idx="4">
                  <c:v>10</c:v>
                </c:pt>
              </c:numCache>
            </c:numRef>
          </c:val>
          <c:extLst>
            <c:ext xmlns:c16="http://schemas.microsoft.com/office/drawing/2014/chart" uri="{C3380CC4-5D6E-409C-BE32-E72D297353CC}">
              <c16:uniqueId val="{00000009-069B-E248-AD8F-EE8D9402BC4E}"/>
            </c:ext>
          </c:extLst>
        </c:ser>
        <c:ser>
          <c:idx val="3"/>
          <c:order val="3"/>
          <c:spPr>
            <a:solidFill>
              <a:schemeClr val="accent4"/>
            </a:solidFill>
            <a:ln>
              <a:noFill/>
            </a:ln>
          </c:spPr>
          <c:invertIfNegative val="0"/>
          <c:dLbls>
            <c:dLbl>
              <c:idx val="4"/>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Sheet1!$A$4:$E$4</c:f>
              <c:numCache>
                <c:formatCode>General</c:formatCode>
                <c:ptCount val="5"/>
                <c:pt idx="1">
                  <c:v>0.75</c:v>
                </c:pt>
                <c:pt idx="2">
                  <c:v>2</c:v>
                </c:pt>
                <c:pt idx="4">
                  <c:v>6</c:v>
                </c:pt>
              </c:numCache>
            </c:numRef>
          </c:val>
          <c:extLst>
            <c:ext xmlns:c16="http://schemas.microsoft.com/office/drawing/2014/chart" uri="{C3380CC4-5D6E-409C-BE32-E72D297353CC}">
              <c16:uniqueId val="{0000000B-069B-E248-AD8F-EE8D9402BC4E}"/>
            </c:ext>
          </c:extLst>
        </c:ser>
        <c:ser>
          <c:idx val="4"/>
          <c:order val="4"/>
          <c:spPr>
            <a:solidFill>
              <a:schemeClr val="accent6"/>
            </a:solidFill>
            <a:ln>
              <a:noFill/>
            </a:ln>
          </c:spPr>
          <c:invertIfNegative val="0"/>
          <c:dLbls>
            <c:dLbl>
              <c:idx val="1"/>
              <c:layout>
                <c:manualLayout>
                  <c:x val="7.6409495548961426E-2"/>
                  <c:y val="-4.608294930875576E-4"/>
                </c:manualLayout>
              </c:layout>
              <c:numFmt formatCode="#,##0;&quot;-&quot;#,##0" sourceLinked="0"/>
              <c:spPr>
                <a:noFill/>
                <a:ln>
                  <a:noFill/>
                </a:ln>
              </c:spPr>
              <c:txPr>
                <a:bodyPr wrap="none"/>
                <a:lstStyle/>
                <a:p>
                  <a:pPr>
                    <a:defRPr sz="14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069B-E248-AD8F-EE8D9402BC4E}"/>
                </c:ext>
              </c:extLst>
            </c:dLbl>
            <c:dLbl>
              <c:idx val="4"/>
              <c:layout>
                <c:manualLayout>
                  <c:x val="0"/>
                  <c:y val="-4.608294930875576E-4"/>
                </c:manualLayout>
              </c:layout>
              <c:numFmt formatCode="#,##0;&quot;-&quot;#,##0" sourceLinked="0"/>
              <c:spPr>
                <a:noFill/>
                <a:ln>
                  <a:noFill/>
                </a:ln>
              </c:spPr>
              <c:txPr>
                <a:bodyPr wrap="none"/>
                <a:lstStyle/>
                <a:p>
                  <a:pPr>
                    <a:defRPr sz="10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069B-E248-AD8F-EE8D9402BC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Sheet1!$A$5:$E$5</c:f>
              <c:numCache>
                <c:formatCode>General</c:formatCode>
                <c:ptCount val="5"/>
                <c:pt idx="1">
                  <c:v>0.75</c:v>
                </c:pt>
                <c:pt idx="2">
                  <c:v>2</c:v>
                </c:pt>
                <c:pt idx="4">
                  <c:v>8</c:v>
                </c:pt>
              </c:numCache>
            </c:numRef>
          </c:val>
          <c:extLst>
            <c:ext xmlns:c16="http://schemas.microsoft.com/office/drawing/2014/chart" uri="{C3380CC4-5D6E-409C-BE32-E72D297353CC}">
              <c16:uniqueId val="{0000000E-069B-E248-AD8F-EE8D9402BC4E}"/>
            </c:ext>
          </c:extLst>
        </c:ser>
        <c:dLbls>
          <c:showLegendKey val="0"/>
          <c:showVal val="0"/>
          <c:showCatName val="0"/>
          <c:showSerName val="0"/>
          <c:showPercent val="0"/>
          <c:showBubbleSize val="0"/>
        </c:dLbls>
        <c:gapWidth val="80"/>
        <c:overlap val="100"/>
        <c:axId val="1580791632"/>
        <c:axId val="1"/>
      </c:barChart>
      <c:catAx>
        <c:axId val="15807916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4"/>
          <c:min val="0"/>
        </c:scaling>
        <c:delete val="0"/>
        <c:axPos val="l"/>
        <c:majorGridlines>
          <c:spPr>
            <a:ln>
              <a:noFill/>
            </a:ln>
          </c:spPr>
        </c:majorGridlines>
        <c:numFmt formatCode="General" sourceLinked="1"/>
        <c:majorTickMark val="none"/>
        <c:minorTickMark val="none"/>
        <c:tickLblPos val="none"/>
        <c:spPr>
          <a:ln>
            <a:noFill/>
          </a:ln>
        </c:spPr>
        <c:crossAx val="1580791632"/>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7987082884822389E-2"/>
          <c:y val="2.4975984630163303E-2"/>
          <c:w val="0.94402583423035524"/>
          <c:h val="0.95004803073967337"/>
        </c:manualLayout>
      </c:layout>
      <c:areaChart>
        <c:grouping val="stacked"/>
        <c:varyColors val="0"/>
        <c:ser>
          <c:idx val="0"/>
          <c:order val="0"/>
          <c:spPr>
            <a:solidFill>
              <a:srgbClr val="364D6E"/>
            </a:solidFill>
            <a:ln>
              <a:noFill/>
            </a:ln>
          </c:spPr>
          <c:val>
            <c:numRef>
              <c:f>Sheet1!$A$1:$Y$1</c:f>
              <c:numCache>
                <c:formatCode>General</c:formatCode>
                <c:ptCount val="25"/>
                <c:pt idx="0">
                  <c:v>2793</c:v>
                </c:pt>
                <c:pt idx="1">
                  <c:v>2216</c:v>
                </c:pt>
                <c:pt idx="2">
                  <c:v>2252</c:v>
                </c:pt>
                <c:pt idx="3">
                  <c:v>2133</c:v>
                </c:pt>
                <c:pt idx="4">
                  <c:v>2152</c:v>
                </c:pt>
                <c:pt idx="5">
                  <c:v>2285</c:v>
                </c:pt>
                <c:pt idx="6">
                  <c:v>2274</c:v>
                </c:pt>
                <c:pt idx="7">
                  <c:v>2214</c:v>
                </c:pt>
                <c:pt idx="8">
                  <c:v>2229</c:v>
                </c:pt>
                <c:pt idx="9">
                  <c:v>2382</c:v>
                </c:pt>
                <c:pt idx="10">
                  <c:v>2405</c:v>
                </c:pt>
                <c:pt idx="11">
                  <c:v>2409</c:v>
                </c:pt>
                <c:pt idx="12">
                  <c:v>2592</c:v>
                </c:pt>
                <c:pt idx="13">
                  <c:v>2607</c:v>
                </c:pt>
                <c:pt idx="14">
                  <c:v>2514</c:v>
                </c:pt>
                <c:pt idx="15">
                  <c:v>2542</c:v>
                </c:pt>
                <c:pt idx="16">
                  <c:v>2517</c:v>
                </c:pt>
                <c:pt idx="17">
                  <c:v>2483.3000000000002</c:v>
                </c:pt>
                <c:pt idx="18">
                  <c:v>2444.3000000000002</c:v>
                </c:pt>
                <c:pt idx="19">
                  <c:v>2555.4</c:v>
                </c:pt>
                <c:pt idx="20">
                  <c:v>2571.9</c:v>
                </c:pt>
                <c:pt idx="21">
                  <c:v>2596.6999999999998</c:v>
                </c:pt>
                <c:pt idx="22">
                  <c:v>2648.6</c:v>
                </c:pt>
                <c:pt idx="23">
                  <c:v>2695.8</c:v>
                </c:pt>
                <c:pt idx="24">
                  <c:v>2725</c:v>
                </c:pt>
              </c:numCache>
            </c:numRef>
          </c:val>
          <c:extLst>
            <c:ext xmlns:c16="http://schemas.microsoft.com/office/drawing/2014/chart" uri="{C3380CC4-5D6E-409C-BE32-E72D297353CC}">
              <c16:uniqueId val="{00000000-CAC2-F343-A59D-0483348D026F}"/>
            </c:ext>
          </c:extLst>
        </c:ser>
        <c:ser>
          <c:idx val="1"/>
          <c:order val="1"/>
          <c:spPr>
            <a:solidFill>
              <a:srgbClr val="4C6C9C"/>
            </a:solidFill>
            <a:ln>
              <a:noFill/>
            </a:ln>
          </c:spPr>
          <c:val>
            <c:numRef>
              <c:f>Sheet1!$A$2:$Y$2</c:f>
              <c:numCache>
                <c:formatCode>General</c:formatCode>
                <c:ptCount val="25"/>
                <c:pt idx="0">
                  <c:v>525</c:v>
                </c:pt>
                <c:pt idx="1">
                  <c:v>785</c:v>
                </c:pt>
                <c:pt idx="2">
                  <c:v>785</c:v>
                </c:pt>
                <c:pt idx="3">
                  <c:v>805</c:v>
                </c:pt>
                <c:pt idx="4">
                  <c:v>820</c:v>
                </c:pt>
                <c:pt idx="5">
                  <c:v>850</c:v>
                </c:pt>
                <c:pt idx="6">
                  <c:v>850</c:v>
                </c:pt>
                <c:pt idx="7">
                  <c:v>980</c:v>
                </c:pt>
                <c:pt idx="8">
                  <c:v>1052</c:v>
                </c:pt>
                <c:pt idx="9">
                  <c:v>1189</c:v>
                </c:pt>
                <c:pt idx="10">
                  <c:v>1189</c:v>
                </c:pt>
                <c:pt idx="11">
                  <c:v>1226</c:v>
                </c:pt>
                <c:pt idx="12">
                  <c:v>1336</c:v>
                </c:pt>
                <c:pt idx="13">
                  <c:v>1343.5</c:v>
                </c:pt>
                <c:pt idx="14">
                  <c:v>1403.5</c:v>
                </c:pt>
                <c:pt idx="15">
                  <c:v>1438.3000000000002</c:v>
                </c:pt>
                <c:pt idx="16">
                  <c:v>1533.3000000000002</c:v>
                </c:pt>
                <c:pt idx="17">
                  <c:v>1808.3000000000002</c:v>
                </c:pt>
                <c:pt idx="18">
                  <c:v>1948.3000000000002</c:v>
                </c:pt>
                <c:pt idx="19">
                  <c:v>2130.7000000000003</c:v>
                </c:pt>
                <c:pt idx="20">
                  <c:v>2130.7000000000003</c:v>
                </c:pt>
                <c:pt idx="21">
                  <c:v>2286.0500000000002</c:v>
                </c:pt>
                <c:pt idx="22">
                  <c:v>2360.3300000000004</c:v>
                </c:pt>
                <c:pt idx="23">
                  <c:v>2597.5100000000002</c:v>
                </c:pt>
                <c:pt idx="24">
                  <c:v>2638.8</c:v>
                </c:pt>
              </c:numCache>
            </c:numRef>
          </c:val>
          <c:extLst>
            <c:ext xmlns:c16="http://schemas.microsoft.com/office/drawing/2014/chart" uri="{C3380CC4-5D6E-409C-BE32-E72D297353CC}">
              <c16:uniqueId val="{00000001-CAC2-F343-A59D-0483348D026F}"/>
            </c:ext>
          </c:extLst>
        </c:ser>
        <c:ser>
          <c:idx val="2"/>
          <c:order val="2"/>
          <c:spPr>
            <a:solidFill>
              <a:srgbClr val="6F8DB9"/>
            </a:solidFill>
            <a:ln>
              <a:noFill/>
            </a:ln>
          </c:spPr>
          <c:val>
            <c:numRef>
              <c:f>Sheet1!$A$3:$Y$3</c:f>
              <c:numCache>
                <c:formatCode>General</c:formatCode>
                <c:ptCount val="25"/>
                <c:pt idx="0">
                  <c:v>1846.6999999999998</c:v>
                </c:pt>
                <c:pt idx="1">
                  <c:v>1846.6999999999998</c:v>
                </c:pt>
                <c:pt idx="2">
                  <c:v>1846.6999999999998</c:v>
                </c:pt>
                <c:pt idx="3">
                  <c:v>1846.6999999999998</c:v>
                </c:pt>
                <c:pt idx="4">
                  <c:v>1846.6999999999998</c:v>
                </c:pt>
                <c:pt idx="5">
                  <c:v>1846.6999999999998</c:v>
                </c:pt>
                <c:pt idx="6">
                  <c:v>1846.6999999999998</c:v>
                </c:pt>
                <c:pt idx="7">
                  <c:v>1846.6999999999998</c:v>
                </c:pt>
                <c:pt idx="8">
                  <c:v>1846.6999999999998</c:v>
                </c:pt>
                <c:pt idx="9">
                  <c:v>1846.6999999999998</c:v>
                </c:pt>
                <c:pt idx="10">
                  <c:v>1846.6999999999998</c:v>
                </c:pt>
                <c:pt idx="11">
                  <c:v>1846.6999999999998</c:v>
                </c:pt>
                <c:pt idx="12">
                  <c:v>1846.6999999999998</c:v>
                </c:pt>
                <c:pt idx="13">
                  <c:v>1846.6999999999998</c:v>
                </c:pt>
                <c:pt idx="14">
                  <c:v>1916.1000000000004</c:v>
                </c:pt>
                <c:pt idx="15">
                  <c:v>1916.0999999999995</c:v>
                </c:pt>
                <c:pt idx="16">
                  <c:v>1916.0999999999995</c:v>
                </c:pt>
                <c:pt idx="17">
                  <c:v>1916.1000000000004</c:v>
                </c:pt>
                <c:pt idx="18">
                  <c:v>1928.1000000000004</c:v>
                </c:pt>
                <c:pt idx="19">
                  <c:v>1928.1000000000004</c:v>
                </c:pt>
                <c:pt idx="20">
                  <c:v>1928.1000000000004</c:v>
                </c:pt>
                <c:pt idx="21">
                  <c:v>1928.1000000000004</c:v>
                </c:pt>
                <c:pt idx="22">
                  <c:v>1932</c:v>
                </c:pt>
                <c:pt idx="23">
                  <c:v>1951.8000000000002</c:v>
                </c:pt>
                <c:pt idx="24">
                  <c:v>1951.8000000000002</c:v>
                </c:pt>
              </c:numCache>
            </c:numRef>
          </c:val>
          <c:extLst>
            <c:ext xmlns:c16="http://schemas.microsoft.com/office/drawing/2014/chart" uri="{C3380CC4-5D6E-409C-BE32-E72D297353CC}">
              <c16:uniqueId val="{00000002-CAC2-F343-A59D-0483348D026F}"/>
            </c:ext>
          </c:extLst>
        </c:ser>
        <c:ser>
          <c:idx val="3"/>
          <c:order val="3"/>
          <c:spPr>
            <a:solidFill>
              <a:srgbClr val="9DB1CF"/>
            </a:solidFill>
            <a:ln>
              <a:noFill/>
            </a:ln>
          </c:spPr>
          <c:val>
            <c:numRef>
              <c:f>Sheet1!$A$4:$Y$4</c:f>
              <c:numCache>
                <c:formatCode>General</c:formatCode>
                <c:ptCount val="25"/>
                <c:pt idx="0">
                  <c:v>18</c:v>
                </c:pt>
                <c:pt idx="1">
                  <c:v>18</c:v>
                </c:pt>
                <c:pt idx="2">
                  <c:v>18</c:v>
                </c:pt>
                <c:pt idx="3">
                  <c:v>15</c:v>
                </c:pt>
                <c:pt idx="4">
                  <c:v>15</c:v>
                </c:pt>
                <c:pt idx="5">
                  <c:v>15</c:v>
                </c:pt>
                <c:pt idx="6">
                  <c:v>23</c:v>
                </c:pt>
                <c:pt idx="7">
                  <c:v>23</c:v>
                </c:pt>
                <c:pt idx="8">
                  <c:v>30</c:v>
                </c:pt>
                <c:pt idx="9">
                  <c:v>77</c:v>
                </c:pt>
                <c:pt idx="10">
                  <c:v>94</c:v>
                </c:pt>
                <c:pt idx="11">
                  <c:v>114</c:v>
                </c:pt>
                <c:pt idx="12">
                  <c:v>162</c:v>
                </c:pt>
                <c:pt idx="13">
                  <c:v>311</c:v>
                </c:pt>
                <c:pt idx="14">
                  <c:v>405</c:v>
                </c:pt>
                <c:pt idx="15">
                  <c:v>624</c:v>
                </c:pt>
                <c:pt idx="16">
                  <c:v>821</c:v>
                </c:pt>
                <c:pt idx="17">
                  <c:v>1063.6999999999998</c:v>
                </c:pt>
                <c:pt idx="18">
                  <c:v>1282.518</c:v>
                </c:pt>
                <c:pt idx="19">
                  <c:v>1514.6880000000001</c:v>
                </c:pt>
                <c:pt idx="20">
                  <c:v>1613.1880000000001</c:v>
                </c:pt>
                <c:pt idx="21">
                  <c:v>1676.17</c:v>
                </c:pt>
                <c:pt idx="22">
                  <c:v>1691.3379999999997</c:v>
                </c:pt>
                <c:pt idx="23">
                  <c:v>1691.3379999999997</c:v>
                </c:pt>
                <c:pt idx="24">
                  <c:v>1734.3379999999997</c:v>
                </c:pt>
              </c:numCache>
            </c:numRef>
          </c:val>
          <c:extLst>
            <c:ext xmlns:c16="http://schemas.microsoft.com/office/drawing/2014/chart" uri="{C3380CC4-5D6E-409C-BE32-E72D297353CC}">
              <c16:uniqueId val="{00000003-CAC2-F343-A59D-0483348D026F}"/>
            </c:ext>
          </c:extLst>
        </c:ser>
        <c:ser>
          <c:idx val="4"/>
          <c:order val="4"/>
          <c:spPr>
            <a:solidFill>
              <a:srgbClr val="C3CFE1"/>
            </a:solidFill>
            <a:ln>
              <a:noFill/>
            </a:ln>
          </c:spPr>
          <c:val>
            <c:numRef>
              <c:f>Sheet1!$A$5:$Y$5</c:f>
              <c:numCache>
                <c:formatCode>General</c:formatCode>
                <c:ptCount val="25"/>
                <c:pt idx="0">
                  <c:v>418</c:v>
                </c:pt>
                <c:pt idx="1">
                  <c:v>417</c:v>
                </c:pt>
                <c:pt idx="2">
                  <c:v>372</c:v>
                </c:pt>
                <c:pt idx="3">
                  <c:v>382</c:v>
                </c:pt>
                <c:pt idx="4">
                  <c:v>382</c:v>
                </c:pt>
                <c:pt idx="5">
                  <c:v>437</c:v>
                </c:pt>
                <c:pt idx="6">
                  <c:v>437</c:v>
                </c:pt>
                <c:pt idx="7">
                  <c:v>456</c:v>
                </c:pt>
                <c:pt idx="8">
                  <c:v>578</c:v>
                </c:pt>
                <c:pt idx="9">
                  <c:v>617</c:v>
                </c:pt>
                <c:pt idx="10">
                  <c:v>742</c:v>
                </c:pt>
                <c:pt idx="11">
                  <c:v>742</c:v>
                </c:pt>
                <c:pt idx="12">
                  <c:v>768</c:v>
                </c:pt>
                <c:pt idx="13">
                  <c:v>840</c:v>
                </c:pt>
                <c:pt idx="14">
                  <c:v>966</c:v>
                </c:pt>
                <c:pt idx="15">
                  <c:v>990</c:v>
                </c:pt>
                <c:pt idx="16">
                  <c:v>985</c:v>
                </c:pt>
                <c:pt idx="17">
                  <c:v>985.00000000000091</c:v>
                </c:pt>
                <c:pt idx="18">
                  <c:v>1009</c:v>
                </c:pt>
                <c:pt idx="19">
                  <c:v>1009</c:v>
                </c:pt>
                <c:pt idx="20">
                  <c:v>1043</c:v>
                </c:pt>
                <c:pt idx="21">
                  <c:v>1043</c:v>
                </c:pt>
                <c:pt idx="22">
                  <c:v>1050</c:v>
                </c:pt>
                <c:pt idx="23">
                  <c:v>1050</c:v>
                </c:pt>
                <c:pt idx="24">
                  <c:v>1275.3999999999996</c:v>
                </c:pt>
              </c:numCache>
            </c:numRef>
          </c:val>
          <c:extLst>
            <c:ext xmlns:c16="http://schemas.microsoft.com/office/drawing/2014/chart" uri="{C3380CC4-5D6E-409C-BE32-E72D297353CC}">
              <c16:uniqueId val="{00000004-CAC2-F343-A59D-0483348D026F}"/>
            </c:ext>
          </c:extLst>
        </c:ser>
        <c:ser>
          <c:idx val="5"/>
          <c:order val="5"/>
          <c:spPr>
            <a:solidFill>
              <a:srgbClr val="DFE5EF"/>
            </a:solidFill>
            <a:ln>
              <a:noFill/>
            </a:ln>
          </c:spPr>
          <c:val>
            <c:numRef>
              <c:f>Sheet1!$A$6:$Y$6</c:f>
              <c:numCache>
                <c:formatCode>General</c:formatCode>
                <c:ptCount val="25"/>
                <c:pt idx="0">
                  <c:v>843</c:v>
                </c:pt>
                <c:pt idx="1">
                  <c:v>843</c:v>
                </c:pt>
                <c:pt idx="2">
                  <c:v>853</c:v>
                </c:pt>
                <c:pt idx="3">
                  <c:v>953</c:v>
                </c:pt>
                <c:pt idx="4">
                  <c:v>953</c:v>
                </c:pt>
                <c:pt idx="5">
                  <c:v>953</c:v>
                </c:pt>
                <c:pt idx="6">
                  <c:v>953</c:v>
                </c:pt>
                <c:pt idx="7">
                  <c:v>958</c:v>
                </c:pt>
                <c:pt idx="8">
                  <c:v>958</c:v>
                </c:pt>
                <c:pt idx="9">
                  <c:v>958</c:v>
                </c:pt>
                <c:pt idx="10">
                  <c:v>883</c:v>
                </c:pt>
                <c:pt idx="11">
                  <c:v>808</c:v>
                </c:pt>
                <c:pt idx="12">
                  <c:v>833</c:v>
                </c:pt>
                <c:pt idx="13">
                  <c:v>858</c:v>
                </c:pt>
                <c:pt idx="14">
                  <c:v>868</c:v>
                </c:pt>
                <c:pt idx="15">
                  <c:v>898</c:v>
                </c:pt>
                <c:pt idx="16">
                  <c:v>923.5</c:v>
                </c:pt>
                <c:pt idx="17">
                  <c:v>948.5</c:v>
                </c:pt>
                <c:pt idx="18">
                  <c:v>948.5</c:v>
                </c:pt>
                <c:pt idx="19">
                  <c:v>973.5</c:v>
                </c:pt>
                <c:pt idx="20">
                  <c:v>973.5</c:v>
                </c:pt>
                <c:pt idx="21">
                  <c:v>998.5</c:v>
                </c:pt>
                <c:pt idx="22">
                  <c:v>998.5</c:v>
                </c:pt>
                <c:pt idx="23">
                  <c:v>998.5</c:v>
                </c:pt>
                <c:pt idx="24">
                  <c:v>998.5</c:v>
                </c:pt>
              </c:numCache>
            </c:numRef>
          </c:val>
          <c:extLst>
            <c:ext xmlns:c16="http://schemas.microsoft.com/office/drawing/2014/chart" uri="{C3380CC4-5D6E-409C-BE32-E72D297353CC}">
              <c16:uniqueId val="{00000005-CAC2-F343-A59D-0483348D026F}"/>
            </c:ext>
          </c:extLst>
        </c:ser>
        <c:ser>
          <c:idx val="6"/>
          <c:order val="6"/>
          <c:spPr>
            <a:solidFill>
              <a:srgbClr val="C0C0C0"/>
            </a:solidFill>
            <a:ln>
              <a:noFill/>
            </a:ln>
          </c:spPr>
          <c:val>
            <c:numRef>
              <c:f>Sheet1!$A$7:$Y$7</c:f>
              <c:numCache>
                <c:formatCode>General</c:formatCode>
                <c:ptCount val="25"/>
                <c:pt idx="0">
                  <c:v>58</c:v>
                </c:pt>
                <c:pt idx="1">
                  <c:v>58</c:v>
                </c:pt>
                <c:pt idx="2">
                  <c:v>58</c:v>
                </c:pt>
                <c:pt idx="3">
                  <c:v>58</c:v>
                </c:pt>
                <c:pt idx="4">
                  <c:v>128</c:v>
                </c:pt>
                <c:pt idx="5">
                  <c:v>128</c:v>
                </c:pt>
                <c:pt idx="6">
                  <c:v>128</c:v>
                </c:pt>
                <c:pt idx="7">
                  <c:v>128</c:v>
                </c:pt>
                <c:pt idx="8">
                  <c:v>128</c:v>
                </c:pt>
                <c:pt idx="9">
                  <c:v>163</c:v>
                </c:pt>
                <c:pt idx="10">
                  <c:v>198</c:v>
                </c:pt>
                <c:pt idx="11">
                  <c:v>198</c:v>
                </c:pt>
                <c:pt idx="12">
                  <c:v>205.5</c:v>
                </c:pt>
                <c:pt idx="13">
                  <c:v>205.5</c:v>
                </c:pt>
                <c:pt idx="14">
                  <c:v>366.10000000000036</c:v>
                </c:pt>
                <c:pt idx="15">
                  <c:v>618.89999999999964</c:v>
                </c:pt>
                <c:pt idx="16">
                  <c:v>652.89999999999964</c:v>
                </c:pt>
                <c:pt idx="17">
                  <c:v>672.89999999999964</c:v>
                </c:pt>
                <c:pt idx="18">
                  <c:v>683.79999999999927</c:v>
                </c:pt>
                <c:pt idx="19">
                  <c:v>683.79999999999927</c:v>
                </c:pt>
                <c:pt idx="20">
                  <c:v>863.1299999999992</c:v>
                </c:pt>
                <c:pt idx="21">
                  <c:v>863.1299999999992</c:v>
                </c:pt>
                <c:pt idx="22">
                  <c:v>949.72999999999956</c:v>
                </c:pt>
                <c:pt idx="23">
                  <c:v>984.72999999999956</c:v>
                </c:pt>
                <c:pt idx="24">
                  <c:v>939.72999999999956</c:v>
                </c:pt>
              </c:numCache>
            </c:numRef>
          </c:val>
          <c:extLst>
            <c:ext xmlns:c16="http://schemas.microsoft.com/office/drawing/2014/chart" uri="{C3380CC4-5D6E-409C-BE32-E72D297353CC}">
              <c16:uniqueId val="{00000006-CAC2-F343-A59D-0483348D026F}"/>
            </c:ext>
          </c:extLst>
        </c:ser>
        <c:ser>
          <c:idx val="7"/>
          <c:order val="7"/>
          <c:spPr>
            <a:solidFill>
              <a:srgbClr val="969696"/>
            </a:solidFill>
            <a:ln>
              <a:noFill/>
            </a:ln>
          </c:spPr>
          <c:val>
            <c:numRef>
              <c:f>Sheet1!$A$8:$Y$8</c:f>
              <c:numCache>
                <c:formatCode>General</c:formatCode>
                <c:ptCount val="25"/>
                <c:pt idx="0">
                  <c:v>172</c:v>
                </c:pt>
                <c:pt idx="1">
                  <c:v>202</c:v>
                </c:pt>
                <c:pt idx="2">
                  <c:v>202</c:v>
                </c:pt>
                <c:pt idx="3">
                  <c:v>202</c:v>
                </c:pt>
                <c:pt idx="4">
                  <c:v>202</c:v>
                </c:pt>
                <c:pt idx="5">
                  <c:v>232</c:v>
                </c:pt>
                <c:pt idx="6">
                  <c:v>422</c:v>
                </c:pt>
                <c:pt idx="7">
                  <c:v>485</c:v>
                </c:pt>
                <c:pt idx="8">
                  <c:v>575</c:v>
                </c:pt>
                <c:pt idx="9">
                  <c:v>575</c:v>
                </c:pt>
                <c:pt idx="10">
                  <c:v>575</c:v>
                </c:pt>
                <c:pt idx="11">
                  <c:v>665</c:v>
                </c:pt>
                <c:pt idx="12">
                  <c:v>665.00000000000091</c:v>
                </c:pt>
                <c:pt idx="13">
                  <c:v>665.00000000000091</c:v>
                </c:pt>
                <c:pt idx="14">
                  <c:v>665</c:v>
                </c:pt>
                <c:pt idx="15">
                  <c:v>665</c:v>
                </c:pt>
                <c:pt idx="16">
                  <c:v>665</c:v>
                </c:pt>
                <c:pt idx="17">
                  <c:v>709.95800000000054</c:v>
                </c:pt>
                <c:pt idx="18">
                  <c:v>755.5580000000009</c:v>
                </c:pt>
                <c:pt idx="19">
                  <c:v>755.55799999999908</c:v>
                </c:pt>
                <c:pt idx="20">
                  <c:v>756.15799999999945</c:v>
                </c:pt>
                <c:pt idx="21">
                  <c:v>756.20800000000054</c:v>
                </c:pt>
                <c:pt idx="22">
                  <c:v>757.57999999999993</c:v>
                </c:pt>
                <c:pt idx="23">
                  <c:v>787.57999999999993</c:v>
                </c:pt>
                <c:pt idx="24">
                  <c:v>787.57999999999993</c:v>
                </c:pt>
              </c:numCache>
            </c:numRef>
          </c:val>
          <c:extLst>
            <c:ext xmlns:c16="http://schemas.microsoft.com/office/drawing/2014/chart" uri="{C3380CC4-5D6E-409C-BE32-E72D297353CC}">
              <c16:uniqueId val="{00000007-CAC2-F343-A59D-0483348D026F}"/>
            </c:ext>
          </c:extLst>
        </c:ser>
        <c:ser>
          <c:idx val="8"/>
          <c:order val="8"/>
          <c:spPr>
            <a:solidFill>
              <a:srgbClr val="808080"/>
            </a:solidFill>
            <a:ln>
              <a:noFill/>
            </a:ln>
          </c:spPr>
          <c:val>
            <c:numRef>
              <c:f>Sheet1!$A$9:$Y$9</c:f>
              <c:numCache>
                <c:formatCode>General</c:formatCode>
                <c:ptCount val="25"/>
                <c:pt idx="0">
                  <c:v>590</c:v>
                </c:pt>
                <c:pt idx="1">
                  <c:v>573</c:v>
                </c:pt>
                <c:pt idx="2">
                  <c:v>666</c:v>
                </c:pt>
                <c:pt idx="3">
                  <c:v>707</c:v>
                </c:pt>
                <c:pt idx="4">
                  <c:v>642</c:v>
                </c:pt>
                <c:pt idx="5">
                  <c:v>671</c:v>
                </c:pt>
                <c:pt idx="6">
                  <c:v>671</c:v>
                </c:pt>
                <c:pt idx="7">
                  <c:v>671</c:v>
                </c:pt>
                <c:pt idx="8">
                  <c:v>671</c:v>
                </c:pt>
                <c:pt idx="9">
                  <c:v>695.00000000000091</c:v>
                </c:pt>
                <c:pt idx="10">
                  <c:v>728.00000000000091</c:v>
                </c:pt>
                <c:pt idx="11">
                  <c:v>728.00000000000091</c:v>
                </c:pt>
                <c:pt idx="12">
                  <c:v>728</c:v>
                </c:pt>
                <c:pt idx="13">
                  <c:v>729</c:v>
                </c:pt>
                <c:pt idx="14">
                  <c:v>768</c:v>
                </c:pt>
                <c:pt idx="15">
                  <c:v>768</c:v>
                </c:pt>
                <c:pt idx="16">
                  <c:v>767</c:v>
                </c:pt>
                <c:pt idx="17">
                  <c:v>767.19000000000051</c:v>
                </c:pt>
                <c:pt idx="18">
                  <c:v>767.19000000000051</c:v>
                </c:pt>
                <c:pt idx="19">
                  <c:v>767.19000000000051</c:v>
                </c:pt>
                <c:pt idx="20">
                  <c:v>771.79000000000087</c:v>
                </c:pt>
                <c:pt idx="21">
                  <c:v>771.79000000000087</c:v>
                </c:pt>
                <c:pt idx="22">
                  <c:v>771.78999999999905</c:v>
                </c:pt>
                <c:pt idx="23">
                  <c:v>771.78999999999905</c:v>
                </c:pt>
                <c:pt idx="24">
                  <c:v>771.78999999999905</c:v>
                </c:pt>
              </c:numCache>
            </c:numRef>
          </c:val>
          <c:extLst>
            <c:ext xmlns:c16="http://schemas.microsoft.com/office/drawing/2014/chart" uri="{C3380CC4-5D6E-409C-BE32-E72D297353CC}">
              <c16:uniqueId val="{00000008-CAC2-F343-A59D-0483348D026F}"/>
            </c:ext>
          </c:extLst>
        </c:ser>
        <c:ser>
          <c:idx val="9"/>
          <c:order val="9"/>
          <c:spPr>
            <a:solidFill>
              <a:schemeClr val="bg2"/>
            </a:solidFill>
            <a:ln>
              <a:noFill/>
            </a:ln>
          </c:spPr>
          <c:val>
            <c:numRef>
              <c:f>Sheet1!$A$10:$Y$10</c:f>
              <c:numCache>
                <c:formatCode>General</c:formatCode>
                <c:ptCount val="25"/>
                <c:pt idx="0">
                  <c:v>533</c:v>
                </c:pt>
                <c:pt idx="1">
                  <c:v>533</c:v>
                </c:pt>
                <c:pt idx="2">
                  <c:v>533</c:v>
                </c:pt>
                <c:pt idx="3">
                  <c:v>535</c:v>
                </c:pt>
                <c:pt idx="4">
                  <c:v>535</c:v>
                </c:pt>
                <c:pt idx="5">
                  <c:v>535</c:v>
                </c:pt>
                <c:pt idx="6">
                  <c:v>532</c:v>
                </c:pt>
                <c:pt idx="7">
                  <c:v>532.00000000000091</c:v>
                </c:pt>
                <c:pt idx="8">
                  <c:v>532.00000000000091</c:v>
                </c:pt>
                <c:pt idx="9">
                  <c:v>535</c:v>
                </c:pt>
                <c:pt idx="10">
                  <c:v>537</c:v>
                </c:pt>
                <c:pt idx="11">
                  <c:v>537</c:v>
                </c:pt>
                <c:pt idx="12">
                  <c:v>512</c:v>
                </c:pt>
                <c:pt idx="13">
                  <c:v>512</c:v>
                </c:pt>
                <c:pt idx="14">
                  <c:v>508</c:v>
                </c:pt>
                <c:pt idx="15">
                  <c:v>516</c:v>
                </c:pt>
                <c:pt idx="16">
                  <c:v>526</c:v>
                </c:pt>
                <c:pt idx="17">
                  <c:v>471.36599999999999</c:v>
                </c:pt>
                <c:pt idx="18">
                  <c:v>473.11499999999978</c:v>
                </c:pt>
                <c:pt idx="19">
                  <c:v>480.71399999999994</c:v>
                </c:pt>
                <c:pt idx="20">
                  <c:v>487.00400000000081</c:v>
                </c:pt>
                <c:pt idx="21">
                  <c:v>486.81400000000031</c:v>
                </c:pt>
                <c:pt idx="22">
                  <c:v>436.81400000000031</c:v>
                </c:pt>
                <c:pt idx="23">
                  <c:v>456.05400000000009</c:v>
                </c:pt>
                <c:pt idx="24">
                  <c:v>489.05400000000009</c:v>
                </c:pt>
              </c:numCache>
            </c:numRef>
          </c:val>
          <c:extLst>
            <c:ext xmlns:c16="http://schemas.microsoft.com/office/drawing/2014/chart" uri="{C3380CC4-5D6E-409C-BE32-E72D297353CC}">
              <c16:uniqueId val="{00000009-CAC2-F343-A59D-0483348D026F}"/>
            </c:ext>
          </c:extLst>
        </c:ser>
        <c:ser>
          <c:idx val="10"/>
          <c:order val="10"/>
          <c:spPr>
            <a:solidFill>
              <a:schemeClr val="tx2"/>
            </a:solidFill>
            <a:ln>
              <a:noFill/>
            </a:ln>
          </c:spPr>
          <c:val>
            <c:numRef>
              <c:f>Sheet1!$A$11:$Y$11</c:f>
              <c:numCache>
                <c:formatCode>General</c:formatCode>
                <c:ptCount val="25"/>
                <c:pt idx="0">
                  <c:v>144.71000000000004</c:v>
                </c:pt>
                <c:pt idx="1">
                  <c:v>144.71000000000004</c:v>
                </c:pt>
                <c:pt idx="2">
                  <c:v>144.71000000000004</c:v>
                </c:pt>
                <c:pt idx="3">
                  <c:v>162.71000000000004</c:v>
                </c:pt>
                <c:pt idx="4">
                  <c:v>165.71000000000004</c:v>
                </c:pt>
                <c:pt idx="5">
                  <c:v>165.71100000000024</c:v>
                </c:pt>
                <c:pt idx="6">
                  <c:v>165.71100000000024</c:v>
                </c:pt>
                <c:pt idx="7">
                  <c:v>165.71099999999933</c:v>
                </c:pt>
                <c:pt idx="8">
                  <c:v>165.71099999999933</c:v>
                </c:pt>
                <c:pt idx="9">
                  <c:v>165.71099999999933</c:v>
                </c:pt>
                <c:pt idx="10">
                  <c:v>165.71099999999933</c:v>
                </c:pt>
                <c:pt idx="11">
                  <c:v>217.46099999999933</c:v>
                </c:pt>
                <c:pt idx="12">
                  <c:v>217.46099999999933</c:v>
                </c:pt>
                <c:pt idx="13">
                  <c:v>217.46099999999933</c:v>
                </c:pt>
                <c:pt idx="14">
                  <c:v>217.46099999999933</c:v>
                </c:pt>
                <c:pt idx="15">
                  <c:v>217.36100000000079</c:v>
                </c:pt>
                <c:pt idx="16">
                  <c:v>206.86000000000058</c:v>
                </c:pt>
                <c:pt idx="17">
                  <c:v>206.86000000000058</c:v>
                </c:pt>
                <c:pt idx="18">
                  <c:v>206.86000000000058</c:v>
                </c:pt>
                <c:pt idx="19">
                  <c:v>261.86000000000058</c:v>
                </c:pt>
                <c:pt idx="20">
                  <c:v>261.86000000000058</c:v>
                </c:pt>
                <c:pt idx="21">
                  <c:v>258.84000000000015</c:v>
                </c:pt>
                <c:pt idx="22">
                  <c:v>262.65999999999985</c:v>
                </c:pt>
                <c:pt idx="23">
                  <c:v>262.65999999999985</c:v>
                </c:pt>
                <c:pt idx="24">
                  <c:v>262.65999999999985</c:v>
                </c:pt>
              </c:numCache>
            </c:numRef>
          </c:val>
          <c:extLst>
            <c:ext xmlns:c16="http://schemas.microsoft.com/office/drawing/2014/chart" uri="{C3380CC4-5D6E-409C-BE32-E72D297353CC}">
              <c16:uniqueId val="{0000000A-CAC2-F343-A59D-0483348D026F}"/>
            </c:ext>
          </c:extLst>
        </c:ser>
        <c:ser>
          <c:idx val="11"/>
          <c:order val="11"/>
          <c:spPr>
            <a:solidFill>
              <a:srgbClr val="C0C0C0"/>
            </a:solidFill>
            <a:ln>
              <a:noFill/>
            </a:ln>
          </c:spPr>
          <c:val>
            <c:numRef>
              <c:f>Sheet1!$A$12:$Y$12</c:f>
              <c:numCache>
                <c:formatCode>General</c:formatCode>
                <c:ptCount val="25"/>
                <c:pt idx="0">
                  <c:v>332</c:v>
                </c:pt>
                <c:pt idx="1">
                  <c:v>377.54166666666697</c:v>
                </c:pt>
                <c:pt idx="2">
                  <c:v>423.08333333333303</c:v>
                </c:pt>
                <c:pt idx="3">
                  <c:v>468.625</c:v>
                </c:pt>
                <c:pt idx="4">
                  <c:v>514.16666666666606</c:v>
                </c:pt>
                <c:pt idx="5">
                  <c:v>559.70833333333394</c:v>
                </c:pt>
                <c:pt idx="6">
                  <c:v>605.25</c:v>
                </c:pt>
                <c:pt idx="7">
                  <c:v>650.79166666666606</c:v>
                </c:pt>
                <c:pt idx="8">
                  <c:v>696.33333333333394</c:v>
                </c:pt>
                <c:pt idx="9">
                  <c:v>741.875</c:v>
                </c:pt>
                <c:pt idx="10">
                  <c:v>787.41666666666606</c:v>
                </c:pt>
                <c:pt idx="11">
                  <c:v>832.95833333333394</c:v>
                </c:pt>
                <c:pt idx="12">
                  <c:v>878.5</c:v>
                </c:pt>
                <c:pt idx="13">
                  <c:v>924.04166666666606</c:v>
                </c:pt>
                <c:pt idx="14">
                  <c:v>969.58333333333394</c:v>
                </c:pt>
                <c:pt idx="15">
                  <c:v>1015.125</c:v>
                </c:pt>
                <c:pt idx="16">
                  <c:v>1060.6666666666661</c:v>
                </c:pt>
                <c:pt idx="17">
                  <c:v>1106.2083333333339</c:v>
                </c:pt>
                <c:pt idx="18">
                  <c:v>1151.75</c:v>
                </c:pt>
                <c:pt idx="19">
                  <c:v>1197.2916666666661</c:v>
                </c:pt>
                <c:pt idx="20">
                  <c:v>1242.8333333333339</c:v>
                </c:pt>
                <c:pt idx="21">
                  <c:v>1288.375</c:v>
                </c:pt>
                <c:pt idx="22">
                  <c:v>1333.9166666666661</c:v>
                </c:pt>
                <c:pt idx="23">
                  <c:v>1379.4583333333339</c:v>
                </c:pt>
                <c:pt idx="24">
                  <c:v>1425</c:v>
                </c:pt>
              </c:numCache>
            </c:numRef>
          </c:val>
          <c:extLst>
            <c:ext xmlns:c16="http://schemas.microsoft.com/office/drawing/2014/chart" uri="{C3380CC4-5D6E-409C-BE32-E72D297353CC}">
              <c16:uniqueId val="{0000000B-CAC2-F343-A59D-0483348D026F}"/>
            </c:ext>
          </c:extLst>
        </c:ser>
        <c:dLbls>
          <c:showLegendKey val="0"/>
          <c:showVal val="0"/>
          <c:showCatName val="0"/>
          <c:showSerName val="0"/>
          <c:showPercent val="0"/>
          <c:showBubbleSize val="0"/>
        </c:dLbls>
        <c:axId val="112403279"/>
        <c:axId val="1"/>
      </c:areaChart>
      <c:catAx>
        <c:axId val="11240327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6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112403279"/>
        <c:crosses val="min"/>
        <c:crossBetween val="midCat"/>
        <c:majorUnit val="1000"/>
      </c:valAx>
    </c:plotArea>
    <c:plotVisOnly val="0"/>
    <c:dispBlanksAs val="zero"/>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1294117647058822"/>
          <c:y val="7.546337157987644E-2"/>
          <c:w val="0.37333333333333335"/>
          <c:h val="0.87290379523389228"/>
        </c:manualLayout>
      </c:layout>
      <c:barChart>
        <c:barDir val="col"/>
        <c:grouping val="clustered"/>
        <c:varyColors val="0"/>
        <c:ser>
          <c:idx val="0"/>
          <c:order val="0"/>
          <c:spPr>
            <a:solidFill>
              <a:srgbClr val="808080"/>
            </a:solidFill>
            <a:ln>
              <a:noFill/>
            </a:ln>
          </c:spPr>
          <c:invertIfNegative val="0"/>
          <c:val>
            <c:numRef>
              <c:f>Sheet1!$A$1</c:f>
              <c:numCache>
                <c:formatCode>General</c:formatCode>
                <c:ptCount val="1"/>
                <c:pt idx="0">
                  <c:v>2.5499999999999998</c:v>
                </c:pt>
              </c:numCache>
            </c:numRef>
          </c:val>
          <c:extLst>
            <c:ext xmlns:c16="http://schemas.microsoft.com/office/drawing/2014/chart" uri="{C3380CC4-5D6E-409C-BE32-E72D297353CC}">
              <c16:uniqueId val="{00000000-EB77-A947-B686-905A7BA702E0}"/>
            </c:ext>
          </c:extLst>
        </c:ser>
        <c:ser>
          <c:idx val="1"/>
          <c:order val="1"/>
          <c:invertIfNegative val="0"/>
          <c:val>
            <c:numRef>
              <c:f>Sheet1!$A$2</c:f>
              <c:numCache>
                <c:formatCode>General</c:formatCode>
                <c:ptCount val="1"/>
                <c:pt idx="0">
                  <c:v>0</c:v>
                </c:pt>
              </c:numCache>
            </c:numRef>
          </c:val>
          <c:extLst>
            <c:ext xmlns:c16="http://schemas.microsoft.com/office/drawing/2014/chart" uri="{C3380CC4-5D6E-409C-BE32-E72D297353CC}">
              <c16:uniqueId val="{00000001-EB77-A947-B686-905A7BA702E0}"/>
            </c:ext>
          </c:extLst>
        </c:ser>
        <c:ser>
          <c:idx val="2"/>
          <c:order val="2"/>
          <c:spPr>
            <a:solidFill>
              <a:schemeClr val="accent1"/>
            </a:solidFill>
            <a:ln>
              <a:noFill/>
            </a:ln>
          </c:spPr>
          <c:invertIfNegative val="0"/>
          <c:dLbls>
            <c:dLbl>
              <c:idx val="0"/>
              <c:layout>
                <c:manualLayout>
                  <c:x val="0"/>
                  <c:y val="-0.46072374227714036"/>
                </c:manualLayout>
              </c:layout>
              <c:numFmt formatCode="#,##0;&quot;-&quot;#,##0" sourceLinked="0"/>
              <c:spPr>
                <a:noFill/>
                <a:ln>
                  <a:noFill/>
                </a:ln>
              </c:spPr>
              <c:txPr>
                <a:bodyPr wrap="none"/>
                <a:lstStyle/>
                <a:p>
                  <a:pPr>
                    <a:defRPr sz="8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EB77-A947-B686-905A7BA702E0}"/>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c:f>
              <c:numCache>
                <c:formatCode>General</c:formatCode>
                <c:ptCount val="1"/>
                <c:pt idx="0">
                  <c:v>1257</c:v>
                </c:pt>
              </c:numCache>
            </c:numRef>
          </c:val>
          <c:extLst>
            <c:ext xmlns:c16="http://schemas.microsoft.com/office/drawing/2014/chart" uri="{C3380CC4-5D6E-409C-BE32-E72D297353CC}">
              <c16:uniqueId val="{00000003-EB77-A947-B686-905A7BA702E0}"/>
            </c:ext>
          </c:extLst>
        </c:ser>
        <c:dLbls>
          <c:showLegendKey val="0"/>
          <c:showVal val="0"/>
          <c:showCatName val="0"/>
          <c:showSerName val="0"/>
          <c:showPercent val="0"/>
          <c:showBubbleSize val="0"/>
        </c:dLbls>
        <c:gapWidth val="80"/>
        <c:axId val="112236879"/>
        <c:axId val="1"/>
      </c:barChart>
      <c:catAx>
        <c:axId val="112236879"/>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57"/>
          <c:min val="0"/>
        </c:scaling>
        <c:delete val="0"/>
        <c:axPos val="l"/>
        <c:majorGridlines>
          <c:spPr>
            <a:ln>
              <a:noFill/>
            </a:ln>
          </c:spPr>
        </c:majorGridlines>
        <c:numFmt formatCode="General" sourceLinked="1"/>
        <c:majorTickMark val="none"/>
        <c:minorTickMark val="none"/>
        <c:tickLblPos val="none"/>
        <c:spPr>
          <a:ln>
            <a:noFill/>
          </a:ln>
        </c:spPr>
        <c:crossAx val="112236879"/>
        <c:crosses val="min"/>
        <c:crossBetween val="between"/>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072463768115943"/>
          <c:y val="0.11845102505694761"/>
          <c:w val="0.6985507246376812"/>
          <c:h val="0.7630979498861048"/>
        </c:manualLayout>
      </c:layout>
      <c:barChart>
        <c:barDir val="col"/>
        <c:grouping val="stacked"/>
        <c:varyColors val="0"/>
        <c:ser>
          <c:idx val="0"/>
          <c:order val="0"/>
          <c:spPr>
            <a:solidFill>
              <a:srgbClr val="808080"/>
            </a:solidFill>
            <a:ln>
              <a:noFill/>
            </a:ln>
          </c:spPr>
          <c:invertIfNegative val="0"/>
          <c:val>
            <c:numRef>
              <c:f>Sheet1!$A$1</c:f>
              <c:numCache>
                <c:formatCode>General</c:formatCode>
                <c:ptCount val="1"/>
                <c:pt idx="0">
                  <c:v>2.5499999999999998</c:v>
                </c:pt>
              </c:numCache>
            </c:numRef>
          </c:val>
          <c:extLst>
            <c:ext xmlns:c16="http://schemas.microsoft.com/office/drawing/2014/chart" uri="{C3380CC4-5D6E-409C-BE32-E72D297353CC}">
              <c16:uniqueId val="{00000000-AAF9-7C43-A462-F0A32D5AB731}"/>
            </c:ext>
          </c:extLst>
        </c:ser>
        <c:dLbls>
          <c:showLegendKey val="0"/>
          <c:showVal val="0"/>
          <c:showCatName val="0"/>
          <c:showSerName val="0"/>
          <c:showPercent val="0"/>
          <c:showBubbleSize val="0"/>
        </c:dLbls>
        <c:gapWidth val="80"/>
        <c:overlap val="100"/>
        <c:axId val="112653615"/>
        <c:axId val="1"/>
      </c:barChart>
      <c:catAx>
        <c:axId val="112653615"/>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5499999999999998"/>
          <c:min val="0"/>
        </c:scaling>
        <c:delete val="0"/>
        <c:axPos val="l"/>
        <c:majorGridlines>
          <c:spPr>
            <a:ln>
              <a:noFill/>
            </a:ln>
          </c:spPr>
        </c:majorGridlines>
        <c:numFmt formatCode="General" sourceLinked="1"/>
        <c:majorTickMark val="none"/>
        <c:minorTickMark val="none"/>
        <c:tickLblPos val="none"/>
        <c:spPr>
          <a:ln>
            <a:noFill/>
          </a:ln>
        </c:spPr>
        <c:crossAx val="112653615"/>
        <c:crosses val="min"/>
        <c:crossBetween val="between"/>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6642335766423361E-2"/>
          <c:y val="2.4761904761904763E-2"/>
          <c:w val="0.84671532846715325"/>
          <c:h val="0.86285714285714288"/>
        </c:manualLayout>
      </c:layout>
      <c:scatterChart>
        <c:scatterStyle val="lineMarker"/>
        <c:varyColors val="0"/>
        <c:ser>
          <c:idx val="0"/>
          <c:order val="0"/>
          <c:spPr>
            <a:ln w="19050" cmpd="sng" algn="ctr">
              <a:solidFill>
                <a:schemeClr val="accent3"/>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Sheet1!$A$2:$G$2</c:f>
              <c:numCache>
                <c:formatCode>General</c:formatCode>
                <c:ptCount val="7"/>
                <c:pt idx="0">
                  <c:v>10000</c:v>
                </c:pt>
                <c:pt idx="1">
                  <c:v>15000</c:v>
                </c:pt>
                <c:pt idx="2">
                  <c:v>14850</c:v>
                </c:pt>
                <c:pt idx="3">
                  <c:v>22000</c:v>
                </c:pt>
                <c:pt idx="4">
                  <c:v>31000</c:v>
                </c:pt>
                <c:pt idx="5">
                  <c:v>40000</c:v>
                </c:pt>
                <c:pt idx="6">
                  <c:v>56000</c:v>
                </c:pt>
              </c:numCache>
            </c:numRef>
          </c:yVal>
          <c:smooth val="0"/>
          <c:extLst>
            <c:ext xmlns:c16="http://schemas.microsoft.com/office/drawing/2014/chart" uri="{C3380CC4-5D6E-409C-BE32-E72D297353CC}">
              <c16:uniqueId val="{00000000-EFC3-7C41-971B-487AD4B4F0C2}"/>
            </c:ext>
          </c:extLst>
        </c:ser>
        <c:ser>
          <c:idx val="1"/>
          <c:order val="1"/>
          <c:spPr>
            <a:ln w="19050" cmpd="sng" algn="ctr">
              <a:solidFill>
                <a:schemeClr val="accent6"/>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Sheet1!$A$3:$G$3</c:f>
              <c:numCache>
                <c:formatCode>General</c:formatCode>
                <c:ptCount val="7"/>
                <c:pt idx="2">
                  <c:v>14850</c:v>
                </c:pt>
                <c:pt idx="3">
                  <c:v>25810</c:v>
                </c:pt>
                <c:pt idx="4">
                  <c:v>39630</c:v>
                </c:pt>
                <c:pt idx="5">
                  <c:v>52860</c:v>
                </c:pt>
                <c:pt idx="6">
                  <c:v>83340</c:v>
                </c:pt>
              </c:numCache>
            </c:numRef>
          </c:yVal>
          <c:smooth val="0"/>
          <c:extLst>
            <c:ext xmlns:c16="http://schemas.microsoft.com/office/drawing/2014/chart" uri="{C3380CC4-5D6E-409C-BE32-E72D297353CC}">
              <c16:uniqueId val="{00000001-EFC3-7C41-971B-487AD4B4F0C2}"/>
            </c:ext>
          </c:extLst>
        </c:ser>
        <c:ser>
          <c:idx val="2"/>
          <c:order val="2"/>
          <c:spPr>
            <a:ln w="19050" cmpd="sng" algn="ctr">
              <a:solidFill>
                <a:schemeClr val="accent5"/>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Sheet1!$A$4:$G$4</c:f>
              <c:numCache>
                <c:formatCode>General</c:formatCode>
                <c:ptCount val="7"/>
                <c:pt idx="2">
                  <c:v>14850</c:v>
                </c:pt>
                <c:pt idx="3">
                  <c:v>29000</c:v>
                </c:pt>
                <c:pt idx="4">
                  <c:v>44250</c:v>
                </c:pt>
                <c:pt idx="5">
                  <c:v>59500</c:v>
                </c:pt>
                <c:pt idx="6">
                  <c:v>90000</c:v>
                </c:pt>
              </c:numCache>
            </c:numRef>
          </c:yVal>
          <c:smooth val="0"/>
          <c:extLst>
            <c:ext xmlns:c16="http://schemas.microsoft.com/office/drawing/2014/chart" uri="{C3380CC4-5D6E-409C-BE32-E72D297353CC}">
              <c16:uniqueId val="{00000002-EFC3-7C41-971B-487AD4B4F0C2}"/>
            </c:ext>
          </c:extLst>
        </c:ser>
        <c:ser>
          <c:idx val="3"/>
          <c:order val="3"/>
          <c:spPr>
            <a:ln w="19050" cmpd="sng" algn="ctr">
              <a:solidFill>
                <a:schemeClr val="accent1"/>
              </a:solidFill>
              <a:prstDash val="solid"/>
            </a:ln>
          </c:spPr>
          <c:marker>
            <c:symbol val="none"/>
          </c:marker>
          <c:xVal>
            <c:numRef>
              <c:f>Sheet1!$A$1:$G$1</c:f>
              <c:numCache>
                <c:formatCode>General</c:formatCode>
                <c:ptCount val="7"/>
                <c:pt idx="0">
                  <c:v>2010</c:v>
                </c:pt>
                <c:pt idx="1">
                  <c:v>2022</c:v>
                </c:pt>
                <c:pt idx="2">
                  <c:v>2023</c:v>
                </c:pt>
                <c:pt idx="3">
                  <c:v>2030</c:v>
                </c:pt>
                <c:pt idx="4">
                  <c:v>2035</c:v>
                </c:pt>
                <c:pt idx="5">
                  <c:v>2040</c:v>
                </c:pt>
                <c:pt idx="6">
                  <c:v>2050</c:v>
                </c:pt>
              </c:numCache>
            </c:numRef>
          </c:xVal>
          <c:yVal>
            <c:numRef>
              <c:f>Sheet1!$A$5:$G$5</c:f>
              <c:numCache>
                <c:formatCode>General</c:formatCode>
                <c:ptCount val="7"/>
                <c:pt idx="2">
                  <c:v>14850</c:v>
                </c:pt>
                <c:pt idx="3">
                  <c:v>38660</c:v>
                </c:pt>
                <c:pt idx="4">
                  <c:v>61080</c:v>
                </c:pt>
                <c:pt idx="5">
                  <c:v>79630</c:v>
                </c:pt>
                <c:pt idx="6">
                  <c:v>111120</c:v>
                </c:pt>
              </c:numCache>
            </c:numRef>
          </c:yVal>
          <c:smooth val="0"/>
          <c:extLst>
            <c:ext xmlns:c16="http://schemas.microsoft.com/office/drawing/2014/chart" uri="{C3380CC4-5D6E-409C-BE32-E72D297353CC}">
              <c16:uniqueId val="{00000003-EFC3-7C41-971B-487AD4B4F0C2}"/>
            </c:ext>
          </c:extLst>
        </c:ser>
        <c:dLbls>
          <c:showLegendKey val="0"/>
          <c:showVal val="0"/>
          <c:showCatName val="0"/>
          <c:showSerName val="0"/>
          <c:showPercent val="0"/>
          <c:showBubbleSize val="0"/>
        </c:dLbls>
        <c:axId val="4"/>
        <c:axId val="5"/>
      </c:scatterChart>
      <c:valAx>
        <c:axId val="4"/>
        <c:scaling>
          <c:orientation val="minMax"/>
          <c:max val="2050"/>
          <c:min val="2010"/>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5"/>
        <c:crosses val="min"/>
        <c:crossBetween val="midCat"/>
        <c:majorUnit val="5"/>
      </c:valAx>
      <c:valAx>
        <c:axId val="5"/>
        <c:scaling>
          <c:orientation val="minMax"/>
          <c:max val="12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sz="1000" kern="1200">
                <a:latin typeface="+mn-lt"/>
                <a:ea typeface="+mn-ea"/>
                <a:cs typeface="+mn-cs"/>
              </a:defRPr>
            </a:pPr>
            <a:endParaRPr lang="en-US"/>
          </a:p>
        </c:txPr>
        <c:crossAx val="4"/>
        <c:crosses val="min"/>
        <c:crossBetween val="midCat"/>
        <c:majorUnit val="10000"/>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4676616915422883E-2"/>
          <c:y val="0.15662650602409639"/>
          <c:w val="0.87064676616915426"/>
          <c:h val="0.68674698795180722"/>
        </c:manualLayout>
      </c:layout>
      <c:areaChart>
        <c:grouping val="stacked"/>
        <c:varyColors val="0"/>
        <c:ser>
          <c:idx val="0"/>
          <c:order val="0"/>
          <c:spPr>
            <a:solidFill>
              <a:srgbClr val="364D6E"/>
            </a:solidFill>
            <a:ln>
              <a:noFill/>
            </a:ln>
          </c:spPr>
          <c:val>
            <c:numRef>
              <c:f>Sheet1!$A$1:$O$1</c:f>
              <c:numCache>
                <c:formatCode>General</c:formatCode>
                <c:ptCount val="15"/>
                <c:pt idx="0">
                  <c:v>2405</c:v>
                </c:pt>
                <c:pt idx="1">
                  <c:v>2409</c:v>
                </c:pt>
                <c:pt idx="2">
                  <c:v>2592</c:v>
                </c:pt>
                <c:pt idx="3">
                  <c:v>2607</c:v>
                </c:pt>
                <c:pt idx="4">
                  <c:v>2514</c:v>
                </c:pt>
                <c:pt idx="5">
                  <c:v>2542</c:v>
                </c:pt>
                <c:pt idx="6">
                  <c:v>2517</c:v>
                </c:pt>
                <c:pt idx="7">
                  <c:v>2483.3000000000002</c:v>
                </c:pt>
                <c:pt idx="8">
                  <c:v>2444.3000000000002</c:v>
                </c:pt>
                <c:pt idx="9">
                  <c:v>2555.4</c:v>
                </c:pt>
                <c:pt idx="10">
                  <c:v>2571.9</c:v>
                </c:pt>
                <c:pt idx="11">
                  <c:v>2596.6999999999998</c:v>
                </c:pt>
                <c:pt idx="12">
                  <c:v>2648.6</c:v>
                </c:pt>
                <c:pt idx="13">
                  <c:v>2695.8</c:v>
                </c:pt>
                <c:pt idx="14">
                  <c:v>2725</c:v>
                </c:pt>
              </c:numCache>
            </c:numRef>
          </c:val>
          <c:extLst>
            <c:ext xmlns:c16="http://schemas.microsoft.com/office/drawing/2014/chart" uri="{C3380CC4-5D6E-409C-BE32-E72D297353CC}">
              <c16:uniqueId val="{00000000-7A4B-FC43-B100-0ADB1826E507}"/>
            </c:ext>
          </c:extLst>
        </c:ser>
        <c:ser>
          <c:idx val="1"/>
          <c:order val="1"/>
          <c:spPr>
            <a:solidFill>
              <a:srgbClr val="4C6C9C"/>
            </a:solidFill>
            <a:ln>
              <a:noFill/>
            </a:ln>
          </c:spPr>
          <c:val>
            <c:numRef>
              <c:f>Sheet1!$A$2:$O$2</c:f>
              <c:numCache>
                <c:formatCode>General</c:formatCode>
                <c:ptCount val="15"/>
                <c:pt idx="0">
                  <c:v>1189</c:v>
                </c:pt>
                <c:pt idx="1">
                  <c:v>1226</c:v>
                </c:pt>
                <c:pt idx="2">
                  <c:v>1336</c:v>
                </c:pt>
                <c:pt idx="3">
                  <c:v>1343.5</c:v>
                </c:pt>
                <c:pt idx="4">
                  <c:v>1403.5</c:v>
                </c:pt>
                <c:pt idx="5">
                  <c:v>1438.3000000000002</c:v>
                </c:pt>
                <c:pt idx="6">
                  <c:v>1533.3000000000002</c:v>
                </c:pt>
                <c:pt idx="7">
                  <c:v>1808.3000000000002</c:v>
                </c:pt>
                <c:pt idx="8">
                  <c:v>1948.3000000000002</c:v>
                </c:pt>
                <c:pt idx="9">
                  <c:v>2130.7000000000003</c:v>
                </c:pt>
                <c:pt idx="10">
                  <c:v>2130.7000000000003</c:v>
                </c:pt>
                <c:pt idx="11">
                  <c:v>2286.0500000000002</c:v>
                </c:pt>
                <c:pt idx="12">
                  <c:v>2360.3300000000004</c:v>
                </c:pt>
                <c:pt idx="13">
                  <c:v>2597.5100000000002</c:v>
                </c:pt>
                <c:pt idx="14">
                  <c:v>2638.8</c:v>
                </c:pt>
              </c:numCache>
            </c:numRef>
          </c:val>
          <c:extLst>
            <c:ext xmlns:c16="http://schemas.microsoft.com/office/drawing/2014/chart" uri="{C3380CC4-5D6E-409C-BE32-E72D297353CC}">
              <c16:uniqueId val="{00000001-7A4B-FC43-B100-0ADB1826E507}"/>
            </c:ext>
          </c:extLst>
        </c:ser>
        <c:ser>
          <c:idx val="2"/>
          <c:order val="2"/>
          <c:spPr>
            <a:solidFill>
              <a:srgbClr val="6F8DB9"/>
            </a:solidFill>
            <a:ln>
              <a:noFill/>
            </a:ln>
          </c:spPr>
          <c:val>
            <c:numRef>
              <c:f>Sheet1!$A$3:$O$3</c:f>
              <c:numCache>
                <c:formatCode>General</c:formatCode>
                <c:ptCount val="15"/>
                <c:pt idx="0">
                  <c:v>1846.6999999999998</c:v>
                </c:pt>
                <c:pt idx="1">
                  <c:v>1846.6999999999998</c:v>
                </c:pt>
                <c:pt idx="2">
                  <c:v>1846.6999999999998</c:v>
                </c:pt>
                <c:pt idx="3">
                  <c:v>1846.6999999999998</c:v>
                </c:pt>
                <c:pt idx="4">
                  <c:v>1916.1000000000004</c:v>
                </c:pt>
                <c:pt idx="5">
                  <c:v>1916.0999999999995</c:v>
                </c:pt>
                <c:pt idx="6">
                  <c:v>1916.0999999999995</c:v>
                </c:pt>
                <c:pt idx="7">
                  <c:v>1916.1000000000004</c:v>
                </c:pt>
                <c:pt idx="8">
                  <c:v>1928.1000000000004</c:v>
                </c:pt>
                <c:pt idx="9">
                  <c:v>1928.1000000000004</c:v>
                </c:pt>
                <c:pt idx="10">
                  <c:v>1928.1000000000004</c:v>
                </c:pt>
                <c:pt idx="11">
                  <c:v>1928.1000000000004</c:v>
                </c:pt>
                <c:pt idx="12">
                  <c:v>1932</c:v>
                </c:pt>
                <c:pt idx="13">
                  <c:v>1951.8000000000002</c:v>
                </c:pt>
                <c:pt idx="14">
                  <c:v>1951.8000000000002</c:v>
                </c:pt>
              </c:numCache>
            </c:numRef>
          </c:val>
          <c:extLst>
            <c:ext xmlns:c16="http://schemas.microsoft.com/office/drawing/2014/chart" uri="{C3380CC4-5D6E-409C-BE32-E72D297353CC}">
              <c16:uniqueId val="{00000002-7A4B-FC43-B100-0ADB1826E507}"/>
            </c:ext>
          </c:extLst>
        </c:ser>
        <c:ser>
          <c:idx val="3"/>
          <c:order val="3"/>
          <c:spPr>
            <a:solidFill>
              <a:srgbClr val="9DB1CF"/>
            </a:solidFill>
            <a:ln>
              <a:noFill/>
            </a:ln>
          </c:spPr>
          <c:val>
            <c:numRef>
              <c:f>Sheet1!$A$4:$O$4</c:f>
              <c:numCache>
                <c:formatCode>General</c:formatCode>
                <c:ptCount val="15"/>
                <c:pt idx="0">
                  <c:v>94</c:v>
                </c:pt>
                <c:pt idx="1">
                  <c:v>114</c:v>
                </c:pt>
                <c:pt idx="2">
                  <c:v>162</c:v>
                </c:pt>
                <c:pt idx="3">
                  <c:v>311</c:v>
                </c:pt>
                <c:pt idx="4">
                  <c:v>405</c:v>
                </c:pt>
                <c:pt idx="5">
                  <c:v>624</c:v>
                </c:pt>
                <c:pt idx="6">
                  <c:v>821</c:v>
                </c:pt>
                <c:pt idx="7">
                  <c:v>1063.6999999999998</c:v>
                </c:pt>
                <c:pt idx="8">
                  <c:v>1282.518</c:v>
                </c:pt>
                <c:pt idx="9">
                  <c:v>1514.6880000000001</c:v>
                </c:pt>
                <c:pt idx="10">
                  <c:v>1613.1880000000001</c:v>
                </c:pt>
                <c:pt idx="11">
                  <c:v>1676.17</c:v>
                </c:pt>
                <c:pt idx="12">
                  <c:v>1691.3379999999997</c:v>
                </c:pt>
                <c:pt idx="13">
                  <c:v>1691.3379999999997</c:v>
                </c:pt>
                <c:pt idx="14">
                  <c:v>1734.3379999999997</c:v>
                </c:pt>
              </c:numCache>
            </c:numRef>
          </c:val>
          <c:extLst>
            <c:ext xmlns:c16="http://schemas.microsoft.com/office/drawing/2014/chart" uri="{C3380CC4-5D6E-409C-BE32-E72D297353CC}">
              <c16:uniqueId val="{00000003-7A4B-FC43-B100-0ADB1826E507}"/>
            </c:ext>
          </c:extLst>
        </c:ser>
        <c:ser>
          <c:idx val="4"/>
          <c:order val="4"/>
          <c:spPr>
            <a:solidFill>
              <a:srgbClr val="C3CFE1"/>
            </a:solidFill>
            <a:ln>
              <a:noFill/>
            </a:ln>
          </c:spPr>
          <c:val>
            <c:numRef>
              <c:f>Sheet1!$A$5:$O$5</c:f>
              <c:numCache>
                <c:formatCode>General</c:formatCode>
                <c:ptCount val="15"/>
                <c:pt idx="0">
                  <c:v>742</c:v>
                </c:pt>
                <c:pt idx="1">
                  <c:v>742</c:v>
                </c:pt>
                <c:pt idx="2">
                  <c:v>768</c:v>
                </c:pt>
                <c:pt idx="3">
                  <c:v>840</c:v>
                </c:pt>
                <c:pt idx="4">
                  <c:v>966</c:v>
                </c:pt>
                <c:pt idx="5">
                  <c:v>990</c:v>
                </c:pt>
                <c:pt idx="6">
                  <c:v>985</c:v>
                </c:pt>
                <c:pt idx="7">
                  <c:v>985.00000000000091</c:v>
                </c:pt>
                <c:pt idx="8">
                  <c:v>1009</c:v>
                </c:pt>
                <c:pt idx="9">
                  <c:v>1009</c:v>
                </c:pt>
                <c:pt idx="10">
                  <c:v>1043</c:v>
                </c:pt>
                <c:pt idx="11">
                  <c:v>1043</c:v>
                </c:pt>
                <c:pt idx="12">
                  <c:v>1050</c:v>
                </c:pt>
                <c:pt idx="13">
                  <c:v>1050</c:v>
                </c:pt>
                <c:pt idx="14">
                  <c:v>1275.3999999999996</c:v>
                </c:pt>
              </c:numCache>
            </c:numRef>
          </c:val>
          <c:extLst>
            <c:ext xmlns:c16="http://schemas.microsoft.com/office/drawing/2014/chart" uri="{C3380CC4-5D6E-409C-BE32-E72D297353CC}">
              <c16:uniqueId val="{00000004-7A4B-FC43-B100-0ADB1826E507}"/>
            </c:ext>
          </c:extLst>
        </c:ser>
        <c:ser>
          <c:idx val="5"/>
          <c:order val="5"/>
          <c:spPr>
            <a:solidFill>
              <a:srgbClr val="DFE5EF"/>
            </a:solidFill>
            <a:ln>
              <a:noFill/>
            </a:ln>
          </c:spPr>
          <c:val>
            <c:numRef>
              <c:f>Sheet1!$A$6:$O$6</c:f>
              <c:numCache>
                <c:formatCode>General</c:formatCode>
                <c:ptCount val="15"/>
                <c:pt idx="0">
                  <c:v>883</c:v>
                </c:pt>
                <c:pt idx="1">
                  <c:v>808</c:v>
                </c:pt>
                <c:pt idx="2">
                  <c:v>833</c:v>
                </c:pt>
                <c:pt idx="3">
                  <c:v>858</c:v>
                </c:pt>
                <c:pt idx="4">
                  <c:v>868</c:v>
                </c:pt>
                <c:pt idx="5">
                  <c:v>898</c:v>
                </c:pt>
                <c:pt idx="6">
                  <c:v>923.5</c:v>
                </c:pt>
                <c:pt idx="7">
                  <c:v>948.5</c:v>
                </c:pt>
                <c:pt idx="8">
                  <c:v>948.5</c:v>
                </c:pt>
                <c:pt idx="9">
                  <c:v>973.5</c:v>
                </c:pt>
                <c:pt idx="10">
                  <c:v>973.5</c:v>
                </c:pt>
                <c:pt idx="11">
                  <c:v>998.5</c:v>
                </c:pt>
                <c:pt idx="12">
                  <c:v>998.5</c:v>
                </c:pt>
                <c:pt idx="13">
                  <c:v>998.5</c:v>
                </c:pt>
                <c:pt idx="14">
                  <c:v>998.5</c:v>
                </c:pt>
              </c:numCache>
            </c:numRef>
          </c:val>
          <c:extLst>
            <c:ext xmlns:c16="http://schemas.microsoft.com/office/drawing/2014/chart" uri="{C3380CC4-5D6E-409C-BE32-E72D297353CC}">
              <c16:uniqueId val="{00000005-7A4B-FC43-B100-0ADB1826E507}"/>
            </c:ext>
          </c:extLst>
        </c:ser>
        <c:ser>
          <c:idx val="6"/>
          <c:order val="6"/>
          <c:spPr>
            <a:solidFill>
              <a:srgbClr val="C0C0C0"/>
            </a:solidFill>
            <a:ln>
              <a:noFill/>
            </a:ln>
          </c:spPr>
          <c:val>
            <c:numRef>
              <c:f>Sheet1!$A$7:$O$7</c:f>
              <c:numCache>
                <c:formatCode>General</c:formatCode>
                <c:ptCount val="15"/>
                <c:pt idx="0">
                  <c:v>198</c:v>
                </c:pt>
                <c:pt idx="1">
                  <c:v>198</c:v>
                </c:pt>
                <c:pt idx="2">
                  <c:v>205.5</c:v>
                </c:pt>
                <c:pt idx="3">
                  <c:v>205.5</c:v>
                </c:pt>
                <c:pt idx="4">
                  <c:v>366.10000000000036</c:v>
                </c:pt>
                <c:pt idx="5">
                  <c:v>618.89999999999964</c:v>
                </c:pt>
                <c:pt idx="6">
                  <c:v>652.89999999999964</c:v>
                </c:pt>
                <c:pt idx="7">
                  <c:v>672.89999999999964</c:v>
                </c:pt>
                <c:pt idx="8">
                  <c:v>683.79999999999927</c:v>
                </c:pt>
                <c:pt idx="9">
                  <c:v>683.79999999999927</c:v>
                </c:pt>
                <c:pt idx="10">
                  <c:v>863.1299999999992</c:v>
                </c:pt>
                <c:pt idx="11">
                  <c:v>863.1299999999992</c:v>
                </c:pt>
                <c:pt idx="12">
                  <c:v>949.72999999999956</c:v>
                </c:pt>
                <c:pt idx="13">
                  <c:v>984.72999999999956</c:v>
                </c:pt>
                <c:pt idx="14">
                  <c:v>939.72999999999956</c:v>
                </c:pt>
              </c:numCache>
            </c:numRef>
          </c:val>
          <c:extLst>
            <c:ext xmlns:c16="http://schemas.microsoft.com/office/drawing/2014/chart" uri="{C3380CC4-5D6E-409C-BE32-E72D297353CC}">
              <c16:uniqueId val="{00000006-7A4B-FC43-B100-0ADB1826E507}"/>
            </c:ext>
          </c:extLst>
        </c:ser>
        <c:ser>
          <c:idx val="7"/>
          <c:order val="7"/>
          <c:spPr>
            <a:solidFill>
              <a:srgbClr val="969696"/>
            </a:solidFill>
            <a:ln>
              <a:noFill/>
            </a:ln>
          </c:spPr>
          <c:val>
            <c:numRef>
              <c:f>Sheet1!$A$8:$O$8</c:f>
              <c:numCache>
                <c:formatCode>General</c:formatCode>
                <c:ptCount val="15"/>
                <c:pt idx="0">
                  <c:v>575</c:v>
                </c:pt>
                <c:pt idx="1">
                  <c:v>665</c:v>
                </c:pt>
                <c:pt idx="2">
                  <c:v>665.00000000000091</c:v>
                </c:pt>
                <c:pt idx="3">
                  <c:v>665.00000000000091</c:v>
                </c:pt>
                <c:pt idx="4">
                  <c:v>665</c:v>
                </c:pt>
                <c:pt idx="5">
                  <c:v>665</c:v>
                </c:pt>
                <c:pt idx="6">
                  <c:v>665</c:v>
                </c:pt>
                <c:pt idx="7">
                  <c:v>709.95800000000054</c:v>
                </c:pt>
                <c:pt idx="8">
                  <c:v>755.5580000000009</c:v>
                </c:pt>
                <c:pt idx="9">
                  <c:v>755.55799999999908</c:v>
                </c:pt>
                <c:pt idx="10">
                  <c:v>756.15799999999945</c:v>
                </c:pt>
                <c:pt idx="11">
                  <c:v>756.20800000000054</c:v>
                </c:pt>
                <c:pt idx="12">
                  <c:v>757.57999999999993</c:v>
                </c:pt>
                <c:pt idx="13">
                  <c:v>787.57999999999993</c:v>
                </c:pt>
                <c:pt idx="14">
                  <c:v>787.57999999999993</c:v>
                </c:pt>
              </c:numCache>
            </c:numRef>
          </c:val>
          <c:extLst>
            <c:ext xmlns:c16="http://schemas.microsoft.com/office/drawing/2014/chart" uri="{C3380CC4-5D6E-409C-BE32-E72D297353CC}">
              <c16:uniqueId val="{00000007-7A4B-FC43-B100-0ADB1826E507}"/>
            </c:ext>
          </c:extLst>
        </c:ser>
        <c:ser>
          <c:idx val="8"/>
          <c:order val="8"/>
          <c:spPr>
            <a:solidFill>
              <a:srgbClr val="808080"/>
            </a:solidFill>
            <a:ln>
              <a:noFill/>
            </a:ln>
          </c:spPr>
          <c:val>
            <c:numRef>
              <c:f>Sheet1!$A$9:$O$9</c:f>
              <c:numCache>
                <c:formatCode>General</c:formatCode>
                <c:ptCount val="15"/>
                <c:pt idx="0">
                  <c:v>728.00000000000091</c:v>
                </c:pt>
                <c:pt idx="1">
                  <c:v>728.00000000000091</c:v>
                </c:pt>
                <c:pt idx="2">
                  <c:v>728</c:v>
                </c:pt>
                <c:pt idx="3">
                  <c:v>729</c:v>
                </c:pt>
                <c:pt idx="4">
                  <c:v>768</c:v>
                </c:pt>
                <c:pt idx="5">
                  <c:v>768</c:v>
                </c:pt>
                <c:pt idx="6">
                  <c:v>767</c:v>
                </c:pt>
                <c:pt idx="7">
                  <c:v>767.19000000000051</c:v>
                </c:pt>
                <c:pt idx="8">
                  <c:v>767.19000000000051</c:v>
                </c:pt>
                <c:pt idx="9">
                  <c:v>767.19000000000051</c:v>
                </c:pt>
                <c:pt idx="10">
                  <c:v>771.79000000000087</c:v>
                </c:pt>
                <c:pt idx="11">
                  <c:v>771.79000000000087</c:v>
                </c:pt>
                <c:pt idx="12">
                  <c:v>771.78999999999905</c:v>
                </c:pt>
                <c:pt idx="13">
                  <c:v>771.78999999999905</c:v>
                </c:pt>
                <c:pt idx="14">
                  <c:v>771.78999999999905</c:v>
                </c:pt>
              </c:numCache>
            </c:numRef>
          </c:val>
          <c:extLst>
            <c:ext xmlns:c16="http://schemas.microsoft.com/office/drawing/2014/chart" uri="{C3380CC4-5D6E-409C-BE32-E72D297353CC}">
              <c16:uniqueId val="{00000008-7A4B-FC43-B100-0ADB1826E507}"/>
            </c:ext>
          </c:extLst>
        </c:ser>
        <c:ser>
          <c:idx val="9"/>
          <c:order val="9"/>
          <c:spPr>
            <a:solidFill>
              <a:schemeClr val="tx2"/>
            </a:solidFill>
            <a:ln>
              <a:noFill/>
            </a:ln>
          </c:spPr>
          <c:val>
            <c:numRef>
              <c:f>Sheet1!$A$10:$O$10</c:f>
              <c:numCache>
                <c:formatCode>General</c:formatCode>
                <c:ptCount val="15"/>
                <c:pt idx="0">
                  <c:v>537</c:v>
                </c:pt>
                <c:pt idx="1">
                  <c:v>537</c:v>
                </c:pt>
                <c:pt idx="2">
                  <c:v>512</c:v>
                </c:pt>
                <c:pt idx="3">
                  <c:v>512</c:v>
                </c:pt>
                <c:pt idx="4">
                  <c:v>508</c:v>
                </c:pt>
                <c:pt idx="5">
                  <c:v>516</c:v>
                </c:pt>
                <c:pt idx="6">
                  <c:v>526</c:v>
                </c:pt>
                <c:pt idx="7">
                  <c:v>471.36599999999999</c:v>
                </c:pt>
                <c:pt idx="8">
                  <c:v>473.11499999999978</c:v>
                </c:pt>
                <c:pt idx="9">
                  <c:v>480.71399999999994</c:v>
                </c:pt>
                <c:pt idx="10">
                  <c:v>487.00400000000081</c:v>
                </c:pt>
                <c:pt idx="11">
                  <c:v>486.81400000000031</c:v>
                </c:pt>
                <c:pt idx="12">
                  <c:v>436.81400000000031</c:v>
                </c:pt>
                <c:pt idx="13">
                  <c:v>456.05400000000009</c:v>
                </c:pt>
                <c:pt idx="14">
                  <c:v>489.05400000000009</c:v>
                </c:pt>
              </c:numCache>
            </c:numRef>
          </c:val>
          <c:extLst>
            <c:ext xmlns:c16="http://schemas.microsoft.com/office/drawing/2014/chart" uri="{C3380CC4-5D6E-409C-BE32-E72D297353CC}">
              <c16:uniqueId val="{00000009-7A4B-FC43-B100-0ADB1826E507}"/>
            </c:ext>
          </c:extLst>
        </c:ser>
        <c:ser>
          <c:idx val="10"/>
          <c:order val="10"/>
          <c:spPr>
            <a:solidFill>
              <a:schemeClr val="bg2"/>
            </a:solidFill>
            <a:ln>
              <a:noFill/>
            </a:ln>
          </c:spPr>
          <c:val>
            <c:numRef>
              <c:f>Sheet1!$A$11:$O$11</c:f>
              <c:numCache>
                <c:formatCode>General</c:formatCode>
                <c:ptCount val="15"/>
                <c:pt idx="0">
                  <c:v>165.71099999999933</c:v>
                </c:pt>
                <c:pt idx="1">
                  <c:v>217.46099999999933</c:v>
                </c:pt>
                <c:pt idx="2">
                  <c:v>217.46099999999933</c:v>
                </c:pt>
                <c:pt idx="3">
                  <c:v>217.46099999999933</c:v>
                </c:pt>
                <c:pt idx="4">
                  <c:v>217.46099999999933</c:v>
                </c:pt>
                <c:pt idx="5">
                  <c:v>217.36100000000079</c:v>
                </c:pt>
                <c:pt idx="6">
                  <c:v>206.86000000000058</c:v>
                </c:pt>
                <c:pt idx="7">
                  <c:v>206.86000000000058</c:v>
                </c:pt>
                <c:pt idx="8">
                  <c:v>206.86000000000058</c:v>
                </c:pt>
                <c:pt idx="9">
                  <c:v>261.86000000000058</c:v>
                </c:pt>
                <c:pt idx="10">
                  <c:v>261.86000000000058</c:v>
                </c:pt>
                <c:pt idx="11">
                  <c:v>258.84000000000015</c:v>
                </c:pt>
                <c:pt idx="12">
                  <c:v>262.65999999999985</c:v>
                </c:pt>
                <c:pt idx="13">
                  <c:v>262.65999999999985</c:v>
                </c:pt>
                <c:pt idx="14">
                  <c:v>262.65999999999985</c:v>
                </c:pt>
              </c:numCache>
            </c:numRef>
          </c:val>
          <c:extLst>
            <c:ext xmlns:c16="http://schemas.microsoft.com/office/drawing/2014/chart" uri="{C3380CC4-5D6E-409C-BE32-E72D297353CC}">
              <c16:uniqueId val="{0000000A-7A4B-FC43-B100-0ADB1826E507}"/>
            </c:ext>
          </c:extLst>
        </c:ser>
        <c:dLbls>
          <c:showLegendKey val="0"/>
          <c:showVal val="0"/>
          <c:showCatName val="0"/>
          <c:showSerName val="0"/>
          <c:showPercent val="0"/>
          <c:showBubbleSize val="0"/>
        </c:dLbls>
        <c:axId val="114953616"/>
        <c:axId val="1"/>
      </c:areaChart>
      <c:catAx>
        <c:axId val="114953616"/>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4574.651999999998"/>
          <c:min val="0"/>
        </c:scaling>
        <c:delete val="0"/>
        <c:axPos val="l"/>
        <c:majorGridlines>
          <c:spPr>
            <a:ln>
              <a:noFill/>
            </a:ln>
          </c:spPr>
        </c:majorGridlines>
        <c:numFmt formatCode="General" sourceLinked="1"/>
        <c:majorTickMark val="none"/>
        <c:minorTickMark val="none"/>
        <c:tickLblPos val="none"/>
        <c:spPr>
          <a:ln>
            <a:noFill/>
          </a:ln>
        </c:spPr>
        <c:crossAx val="114953616"/>
        <c:crosses val="min"/>
        <c:crossBetween val="midCat"/>
      </c:valAx>
    </c:plotArea>
    <c:plotVisOnly val="0"/>
    <c:dispBlanksAs val="zero"/>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414141414141416E-2"/>
          <c:y val="2.5390625E-2"/>
          <c:w val="0.96717171717171713"/>
          <c:h val="0.94921875"/>
        </c:manualLayout>
      </c:layout>
      <c:barChart>
        <c:barDir val="col"/>
        <c:grouping val="stacked"/>
        <c:varyColors val="0"/>
        <c:ser>
          <c:idx val="0"/>
          <c:order val="0"/>
          <c:spPr>
            <a:solidFill>
              <a:schemeClr val="accent1"/>
            </a:solidFill>
            <a:ln>
              <a:noFill/>
            </a:ln>
          </c:spPr>
          <c:invertIfNegative val="0"/>
          <c:val>
            <c:numRef>
              <c:f>Sheet1!$A$1:$F$1</c:f>
              <c:numCache>
                <c:formatCode>General</c:formatCode>
                <c:ptCount val="6"/>
                <c:pt idx="0">
                  <c:v>5.8560000000000008E-2</c:v>
                </c:pt>
                <c:pt idx="1">
                  <c:v>2.9280000000000004</c:v>
                </c:pt>
                <c:pt idx="2">
                  <c:v>58.56</c:v>
                </c:pt>
                <c:pt idx="3">
                  <c:v>146.4</c:v>
                </c:pt>
                <c:pt idx="4">
                  <c:v>240</c:v>
                </c:pt>
                <c:pt idx="5">
                  <c:v>300</c:v>
                </c:pt>
              </c:numCache>
            </c:numRef>
          </c:val>
          <c:extLst>
            <c:ext xmlns:c16="http://schemas.microsoft.com/office/drawing/2014/chart" uri="{C3380CC4-5D6E-409C-BE32-E72D297353CC}">
              <c16:uniqueId val="{00000000-76E0-464F-8A59-847BFB24375D}"/>
            </c:ext>
          </c:extLst>
        </c:ser>
        <c:ser>
          <c:idx val="1"/>
          <c:order val="1"/>
          <c:spPr>
            <a:solidFill>
              <a:schemeClr val="accent2"/>
            </a:solidFill>
            <a:ln>
              <a:noFill/>
            </a:ln>
          </c:spPr>
          <c:invertIfNegative val="0"/>
          <c:val>
            <c:numRef>
              <c:f>Sheet1!$A$2:$F$2</c:f>
              <c:numCache>
                <c:formatCode>General</c:formatCode>
                <c:ptCount val="6"/>
                <c:pt idx="0">
                  <c:v>3.9039999999999998E-2</c:v>
                </c:pt>
                <c:pt idx="1">
                  <c:v>1.9520000000000004</c:v>
                </c:pt>
                <c:pt idx="2">
                  <c:v>39.039999999999992</c:v>
                </c:pt>
                <c:pt idx="3">
                  <c:v>97.6</c:v>
                </c:pt>
                <c:pt idx="4">
                  <c:v>160</c:v>
                </c:pt>
                <c:pt idx="5">
                  <c:v>200</c:v>
                </c:pt>
              </c:numCache>
            </c:numRef>
          </c:val>
          <c:extLst>
            <c:ext xmlns:c16="http://schemas.microsoft.com/office/drawing/2014/chart" uri="{C3380CC4-5D6E-409C-BE32-E72D297353CC}">
              <c16:uniqueId val="{00000001-76E0-464F-8A59-847BFB24375D}"/>
            </c:ext>
          </c:extLst>
        </c:ser>
        <c:ser>
          <c:idx val="2"/>
          <c:order val="2"/>
          <c:spPr>
            <a:solidFill>
              <a:schemeClr val="accent3"/>
            </a:solidFill>
            <a:ln>
              <a:noFill/>
            </a:ln>
          </c:spPr>
          <c:invertIfNegative val="0"/>
          <c:val>
            <c:numRef>
              <c:f>Sheet1!$A$3:$F$3</c:f>
              <c:numCache>
                <c:formatCode>General</c:formatCode>
                <c:ptCount val="6"/>
                <c:pt idx="0">
                  <c:v>1.9519999999999996E-2</c:v>
                </c:pt>
                <c:pt idx="1">
                  <c:v>0.97599999999999998</c:v>
                </c:pt>
                <c:pt idx="2">
                  <c:v>19.519999999999996</c:v>
                </c:pt>
                <c:pt idx="3">
                  <c:v>48.800000000000011</c:v>
                </c:pt>
                <c:pt idx="4">
                  <c:v>80</c:v>
                </c:pt>
                <c:pt idx="5">
                  <c:v>100</c:v>
                </c:pt>
              </c:numCache>
            </c:numRef>
          </c:val>
          <c:extLst>
            <c:ext xmlns:c16="http://schemas.microsoft.com/office/drawing/2014/chart" uri="{C3380CC4-5D6E-409C-BE32-E72D297353CC}">
              <c16:uniqueId val="{00000002-76E0-464F-8A59-847BFB24375D}"/>
            </c:ext>
          </c:extLst>
        </c:ser>
        <c:ser>
          <c:idx val="3"/>
          <c:order val="3"/>
          <c:spPr>
            <a:solidFill>
              <a:schemeClr val="accent4"/>
            </a:solidFill>
            <a:ln>
              <a:noFill/>
            </a:ln>
          </c:spPr>
          <c:invertIfNegative val="0"/>
          <c:val>
            <c:numRef>
              <c:f>Sheet1!$A$4:$F$4</c:f>
              <c:numCache>
                <c:formatCode>General</c:formatCode>
                <c:ptCount val="6"/>
                <c:pt idx="0">
                  <c:v>1.5615999999999991E-2</c:v>
                </c:pt>
                <c:pt idx="1">
                  <c:v>0.78080000000000016</c:v>
                </c:pt>
                <c:pt idx="2">
                  <c:v>15.616</c:v>
                </c:pt>
                <c:pt idx="3">
                  <c:v>39.04000000000002</c:v>
                </c:pt>
                <c:pt idx="4">
                  <c:v>64</c:v>
                </c:pt>
                <c:pt idx="5">
                  <c:v>80</c:v>
                </c:pt>
              </c:numCache>
            </c:numRef>
          </c:val>
          <c:extLst>
            <c:ext xmlns:c16="http://schemas.microsoft.com/office/drawing/2014/chart" uri="{C3380CC4-5D6E-409C-BE32-E72D297353CC}">
              <c16:uniqueId val="{00000003-76E0-464F-8A59-847BFB24375D}"/>
            </c:ext>
          </c:extLst>
        </c:ser>
        <c:ser>
          <c:idx val="4"/>
          <c:order val="4"/>
          <c:spPr>
            <a:solidFill>
              <a:schemeClr val="accent5"/>
            </a:solidFill>
            <a:ln>
              <a:noFill/>
            </a:ln>
          </c:spPr>
          <c:invertIfNegative val="0"/>
          <c:val>
            <c:numRef>
              <c:f>Sheet1!$A$5:$F$5</c:f>
              <c:numCache>
                <c:formatCode>General</c:formatCode>
                <c:ptCount val="6"/>
                <c:pt idx="0">
                  <c:v>9.7599999999999909E-3</c:v>
                </c:pt>
                <c:pt idx="1">
                  <c:v>0.48799999999999955</c:v>
                </c:pt>
                <c:pt idx="2">
                  <c:v>9.7599999999999909</c:v>
                </c:pt>
                <c:pt idx="3">
                  <c:v>24.399999999999977</c:v>
                </c:pt>
                <c:pt idx="4">
                  <c:v>40</c:v>
                </c:pt>
                <c:pt idx="5">
                  <c:v>50</c:v>
                </c:pt>
              </c:numCache>
            </c:numRef>
          </c:val>
          <c:extLst>
            <c:ext xmlns:c16="http://schemas.microsoft.com/office/drawing/2014/chart" uri="{C3380CC4-5D6E-409C-BE32-E72D297353CC}">
              <c16:uniqueId val="{00000004-76E0-464F-8A59-847BFB24375D}"/>
            </c:ext>
          </c:extLst>
        </c:ser>
        <c:ser>
          <c:idx val="5"/>
          <c:order val="5"/>
          <c:spPr>
            <a:solidFill>
              <a:schemeClr val="accent6"/>
            </a:solidFill>
            <a:ln>
              <a:noFill/>
            </a:ln>
          </c:spPr>
          <c:invertIfNegative val="0"/>
          <c:val>
            <c:numRef>
              <c:f>Sheet1!$A$6:$F$6</c:f>
              <c:numCache>
                <c:formatCode>General</c:formatCode>
                <c:ptCount val="6"/>
                <c:pt idx="0">
                  <c:v>1.952000000000001E-2</c:v>
                </c:pt>
                <c:pt idx="1">
                  <c:v>0.97599999999999909</c:v>
                </c:pt>
                <c:pt idx="2">
                  <c:v>19.52000000000001</c:v>
                </c:pt>
                <c:pt idx="3">
                  <c:v>48.800000000000011</c:v>
                </c:pt>
                <c:pt idx="4">
                  <c:v>80</c:v>
                </c:pt>
                <c:pt idx="5">
                  <c:v>100</c:v>
                </c:pt>
              </c:numCache>
            </c:numRef>
          </c:val>
          <c:extLst>
            <c:ext xmlns:c16="http://schemas.microsoft.com/office/drawing/2014/chart" uri="{C3380CC4-5D6E-409C-BE32-E72D297353CC}">
              <c16:uniqueId val="{00000005-76E0-464F-8A59-847BFB24375D}"/>
            </c:ext>
          </c:extLst>
        </c:ser>
        <c:dLbls>
          <c:showLegendKey val="0"/>
          <c:showVal val="0"/>
          <c:showCatName val="0"/>
          <c:showSerName val="0"/>
          <c:showPercent val="0"/>
          <c:showBubbleSize val="0"/>
        </c:dLbls>
        <c:gapWidth val="80"/>
        <c:overlap val="100"/>
        <c:axId val="350578432"/>
        <c:axId val="1"/>
      </c:barChart>
      <c:catAx>
        <c:axId val="35057843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900"/>
          <c:min val="0"/>
        </c:scaling>
        <c:delete val="0"/>
        <c:axPos val="l"/>
        <c:majorGridlines>
          <c:spPr>
            <a:ln>
              <a:noFill/>
            </a:ln>
          </c:spPr>
        </c:majorGridlines>
        <c:numFmt formatCode="General" sourceLinked="1"/>
        <c:majorTickMark val="none"/>
        <c:minorTickMark val="none"/>
        <c:tickLblPos val="none"/>
        <c:spPr>
          <a:ln>
            <a:noFill/>
          </a:ln>
        </c:spPr>
        <c:crossAx val="350578432"/>
        <c:crosses val="min"/>
        <c:crossBetween val="between"/>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51835035944003"/>
          <c:y val="5.5492638731596829E-2"/>
          <c:w val="0.87514188422247441"/>
          <c:h val="0.88901472253680636"/>
        </c:manualLayout>
      </c:layout>
      <c:areaChart>
        <c:grouping val="stacked"/>
        <c:varyColors val="0"/>
        <c:ser>
          <c:idx val="0"/>
          <c:order val="0"/>
          <c:spPr>
            <a:solidFill>
              <a:srgbClr val="091D79"/>
            </a:solidFill>
            <a:ln>
              <a:noFill/>
            </a:ln>
          </c:spPr>
          <c:val>
            <c:numRef>
              <c:f>Sheet1!$A$1:$G$1</c:f>
              <c:numCache>
                <c:formatCode>General</c:formatCode>
                <c:ptCount val="7"/>
                <c:pt idx="0">
                  <c:v>24.5</c:v>
                </c:pt>
                <c:pt idx="1">
                  <c:v>25</c:v>
                </c:pt>
                <c:pt idx="2">
                  <c:v>40</c:v>
                </c:pt>
                <c:pt idx="3">
                  <c:v>24.5</c:v>
                </c:pt>
                <c:pt idx="4">
                  <c:v>24.5</c:v>
                </c:pt>
                <c:pt idx="5">
                  <c:v>24.5</c:v>
                </c:pt>
                <c:pt idx="6">
                  <c:v>24.5</c:v>
                </c:pt>
              </c:numCache>
            </c:numRef>
          </c:val>
          <c:extLst>
            <c:ext xmlns:c16="http://schemas.microsoft.com/office/drawing/2014/chart" uri="{C3380CC4-5D6E-409C-BE32-E72D297353CC}">
              <c16:uniqueId val="{00000000-6CE7-3E46-A100-4891FE0B3218}"/>
            </c:ext>
          </c:extLst>
        </c:ser>
        <c:ser>
          <c:idx val="1"/>
          <c:order val="1"/>
          <c:spPr>
            <a:solidFill>
              <a:srgbClr val="13AAF5"/>
            </a:solidFill>
            <a:ln>
              <a:noFill/>
            </a:ln>
          </c:spPr>
          <c:val>
            <c:numRef>
              <c:f>Sheet1!$A$2:$G$2</c:f>
              <c:numCache>
                <c:formatCode>General</c:formatCode>
                <c:ptCount val="7"/>
                <c:pt idx="0">
                  <c:v>100</c:v>
                </c:pt>
                <c:pt idx="1">
                  <c:v>115</c:v>
                </c:pt>
                <c:pt idx="2">
                  <c:v>125</c:v>
                </c:pt>
                <c:pt idx="3">
                  <c:v>120</c:v>
                </c:pt>
                <c:pt idx="4">
                  <c:v>140</c:v>
                </c:pt>
                <c:pt idx="5">
                  <c:v>125</c:v>
                </c:pt>
                <c:pt idx="6">
                  <c:v>105</c:v>
                </c:pt>
              </c:numCache>
            </c:numRef>
          </c:val>
          <c:extLst>
            <c:ext xmlns:c16="http://schemas.microsoft.com/office/drawing/2014/chart" uri="{C3380CC4-5D6E-409C-BE32-E72D297353CC}">
              <c16:uniqueId val="{00000001-6CE7-3E46-A100-4891FE0B3218}"/>
            </c:ext>
          </c:extLst>
        </c:ser>
        <c:ser>
          <c:idx val="2"/>
          <c:order val="2"/>
          <c:spPr>
            <a:solidFill>
              <a:srgbClr val="1ED9CA"/>
            </a:solidFill>
            <a:ln>
              <a:noFill/>
            </a:ln>
          </c:spPr>
          <c:val>
            <c:numRef>
              <c:f>Sheet1!$A$3:$G$3</c:f>
              <c:numCache>
                <c:formatCode>General</c:formatCode>
                <c:ptCount val="7"/>
                <c:pt idx="0">
                  <c:v>45</c:v>
                </c:pt>
                <c:pt idx="1">
                  <c:v>77.5</c:v>
                </c:pt>
                <c:pt idx="2">
                  <c:v>110</c:v>
                </c:pt>
                <c:pt idx="3">
                  <c:v>90</c:v>
                </c:pt>
                <c:pt idx="4">
                  <c:v>120</c:v>
                </c:pt>
                <c:pt idx="5">
                  <c:v>110</c:v>
                </c:pt>
                <c:pt idx="6">
                  <c:v>98</c:v>
                </c:pt>
              </c:numCache>
            </c:numRef>
          </c:val>
          <c:extLst>
            <c:ext xmlns:c16="http://schemas.microsoft.com/office/drawing/2014/chart" uri="{C3380CC4-5D6E-409C-BE32-E72D297353CC}">
              <c16:uniqueId val="{00000002-6CE7-3E46-A100-4891FE0B3218}"/>
            </c:ext>
          </c:extLst>
        </c:ser>
        <c:ser>
          <c:idx val="3"/>
          <c:order val="3"/>
          <c:spPr>
            <a:solidFill>
              <a:srgbClr val="004FDD"/>
            </a:solidFill>
            <a:ln>
              <a:noFill/>
            </a:ln>
          </c:spPr>
          <c:val>
            <c:numRef>
              <c:f>Sheet1!$A$4:$G$4</c:f>
              <c:numCache>
                <c:formatCode>General</c:formatCode>
                <c:ptCount val="7"/>
                <c:pt idx="0">
                  <c:v>35</c:v>
                </c:pt>
                <c:pt idx="1">
                  <c:v>40</c:v>
                </c:pt>
                <c:pt idx="2">
                  <c:v>45</c:v>
                </c:pt>
                <c:pt idx="3">
                  <c:v>37</c:v>
                </c:pt>
                <c:pt idx="4">
                  <c:v>31</c:v>
                </c:pt>
                <c:pt idx="5">
                  <c:v>25</c:v>
                </c:pt>
                <c:pt idx="6">
                  <c:v>21</c:v>
                </c:pt>
              </c:numCache>
            </c:numRef>
          </c:val>
          <c:extLst>
            <c:ext xmlns:c16="http://schemas.microsoft.com/office/drawing/2014/chart" uri="{C3380CC4-5D6E-409C-BE32-E72D297353CC}">
              <c16:uniqueId val="{00000003-6CE7-3E46-A100-4891FE0B3218}"/>
            </c:ext>
          </c:extLst>
        </c:ser>
        <c:ser>
          <c:idx val="4"/>
          <c:order val="4"/>
          <c:spPr>
            <a:solidFill>
              <a:srgbClr val="149187"/>
            </a:solidFill>
            <a:ln>
              <a:noFill/>
            </a:ln>
          </c:spPr>
          <c:val>
            <c:numRef>
              <c:f>Sheet1!$A$5:$G$5</c:f>
              <c:numCache>
                <c:formatCode>General</c:formatCode>
                <c:ptCount val="7"/>
                <c:pt idx="0">
                  <c:v>2</c:v>
                </c:pt>
                <c:pt idx="1">
                  <c:v>8</c:v>
                </c:pt>
                <c:pt idx="2">
                  <c:v>10</c:v>
                </c:pt>
                <c:pt idx="3">
                  <c:v>12</c:v>
                </c:pt>
                <c:pt idx="4">
                  <c:v>16</c:v>
                </c:pt>
                <c:pt idx="5">
                  <c:v>18</c:v>
                </c:pt>
                <c:pt idx="6">
                  <c:v>21</c:v>
                </c:pt>
              </c:numCache>
            </c:numRef>
          </c:val>
          <c:extLst>
            <c:ext xmlns:c16="http://schemas.microsoft.com/office/drawing/2014/chart" uri="{C3380CC4-5D6E-409C-BE32-E72D297353CC}">
              <c16:uniqueId val="{00000004-6CE7-3E46-A100-4891FE0B3218}"/>
            </c:ext>
          </c:extLst>
        </c:ser>
        <c:ser>
          <c:idx val="5"/>
          <c:order val="5"/>
          <c:spPr>
            <a:solidFill>
              <a:srgbClr val="0C79C4"/>
            </a:solidFill>
            <a:ln>
              <a:noFill/>
            </a:ln>
          </c:spPr>
          <c:val>
            <c:numRef>
              <c:f>Sheet1!$A$6:$G$6</c:f>
              <c:numCache>
                <c:formatCode>General</c:formatCode>
                <c:ptCount val="7"/>
                <c:pt idx="0">
                  <c:v>35</c:v>
                </c:pt>
                <c:pt idx="1">
                  <c:v>37.5</c:v>
                </c:pt>
                <c:pt idx="2">
                  <c:v>40</c:v>
                </c:pt>
                <c:pt idx="3">
                  <c:v>50</c:v>
                </c:pt>
                <c:pt idx="4">
                  <c:v>100</c:v>
                </c:pt>
                <c:pt idx="5">
                  <c:v>120</c:v>
                </c:pt>
                <c:pt idx="6">
                  <c:v>150</c:v>
                </c:pt>
              </c:numCache>
            </c:numRef>
          </c:val>
          <c:extLst>
            <c:ext xmlns:c16="http://schemas.microsoft.com/office/drawing/2014/chart" uri="{C3380CC4-5D6E-409C-BE32-E72D297353CC}">
              <c16:uniqueId val="{00000005-6CE7-3E46-A100-4891FE0B3218}"/>
            </c:ext>
          </c:extLst>
        </c:ser>
        <c:ser>
          <c:idx val="6"/>
          <c:order val="6"/>
          <c:spPr>
            <a:solidFill>
              <a:schemeClr val="tx2"/>
            </a:solidFill>
            <a:ln>
              <a:noFill/>
            </a:ln>
          </c:spPr>
          <c:val>
            <c:numRef>
              <c:f>Sheet1!$A$7:$G$7</c:f>
              <c:numCache>
                <c:formatCode>General</c:formatCode>
                <c:ptCount val="7"/>
                <c:pt idx="0">
                  <c:v>10</c:v>
                </c:pt>
                <c:pt idx="1">
                  <c:v>11.833333333333314</c:v>
                </c:pt>
                <c:pt idx="2">
                  <c:v>13.666666666666686</c:v>
                </c:pt>
                <c:pt idx="3">
                  <c:v>15.5</c:v>
                </c:pt>
                <c:pt idx="4">
                  <c:v>17.333333333333314</c:v>
                </c:pt>
                <c:pt idx="5">
                  <c:v>19.166666666666686</c:v>
                </c:pt>
                <c:pt idx="6">
                  <c:v>21</c:v>
                </c:pt>
              </c:numCache>
            </c:numRef>
          </c:val>
          <c:extLst>
            <c:ext xmlns:c16="http://schemas.microsoft.com/office/drawing/2014/chart" uri="{C3380CC4-5D6E-409C-BE32-E72D297353CC}">
              <c16:uniqueId val="{00000006-6CE7-3E46-A100-4891FE0B3218}"/>
            </c:ext>
          </c:extLst>
        </c:ser>
        <c:dLbls>
          <c:showLegendKey val="0"/>
          <c:showVal val="0"/>
          <c:showCatName val="0"/>
          <c:showSerName val="0"/>
          <c:showPercent val="0"/>
          <c:showBubbleSize val="0"/>
        </c:dLbls>
        <c:axId val="336769248"/>
        <c:axId val="1"/>
      </c:areaChart>
      <c:catAx>
        <c:axId val="336769248"/>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6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sz="1000" kern="1200">
                <a:solidFill>
                  <a:schemeClr val="tx1"/>
                </a:solidFill>
                <a:latin typeface="+mn-lt"/>
                <a:ea typeface="+mn-ea"/>
                <a:cs typeface="+mn-cs"/>
              </a:defRPr>
            </a:pPr>
            <a:endParaRPr lang="en-US"/>
          </a:p>
        </c:txPr>
        <c:crossAx val="336769248"/>
        <c:crosses val="min"/>
        <c:crossBetween val="midCat"/>
        <c:majorUnit val="50"/>
      </c:valAx>
    </c:plotArea>
    <c:plotVisOnly val="0"/>
    <c:dispBlanksAs val="zero"/>
    <c:showDLblsOverMax val="1"/>
  </c:chart>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400" cy="4968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49688" y="0"/>
            <a:ext cx="2946400" cy="496888"/>
          </a:xfrm>
          <a:prstGeom prst="rect">
            <a:avLst/>
          </a:prstGeom>
        </p:spPr>
        <p:txBody>
          <a:bodyPr vert="horz" lIns="91440" tIns="45720" rIns="91440" bIns="45720" rtlCol="0"/>
          <a:lstStyle>
            <a:lvl1pPr algn="r">
              <a:defRPr sz="1200"/>
            </a:lvl1pPr>
          </a:lstStyle>
          <a:p>
            <a:fld id="{9481DBE8-F946-45E1-9C39-F42D6A176899}" type="datetimeFigureOut">
              <a:rPr lang="en-US" smtClean="0"/>
              <a:t>3/16/2026</a:t>
            </a:fld>
            <a:endParaRPr lang="en-US" dirty="0"/>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79450" y="4776788"/>
            <a:ext cx="5438775" cy="390842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429750"/>
            <a:ext cx="2946400" cy="496888"/>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49688" y="9429750"/>
            <a:ext cx="2946400" cy="496888"/>
          </a:xfrm>
          <a:prstGeom prst="rect">
            <a:avLst/>
          </a:prstGeom>
        </p:spPr>
        <p:txBody>
          <a:bodyPr vert="horz" lIns="91440" tIns="45720" rIns="91440" bIns="45720" rtlCol="0" anchor="b"/>
          <a:lstStyle>
            <a:lvl1pPr algn="r">
              <a:defRPr sz="1200"/>
            </a:lvl1pPr>
          </a:lstStyle>
          <a:p>
            <a:fld id="{7C7120ED-20B9-4CC8-A606-12D10436DCAF}" type="slidenum">
              <a:rPr lang="en-US" smtClean="0"/>
              <a:t>‹#›</a:t>
            </a:fld>
            <a:endParaRPr lang="en-US" dirty="0"/>
          </a:p>
        </p:txBody>
      </p:sp>
    </p:spTree>
    <p:extLst>
      <p:ext uri="{BB962C8B-B14F-4D97-AF65-F5344CB8AC3E}">
        <p14:creationId xmlns:p14="http://schemas.microsoft.com/office/powerpoint/2010/main" val="78839328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7120ED-20B9-4CC8-A606-12D10436DCAF}" type="slidenum">
              <a:rPr lang="en-US" smtClean="0"/>
              <a:t>20</a:t>
            </a:fld>
            <a:endParaRPr lang="en-US" dirty="0"/>
          </a:p>
        </p:txBody>
      </p:sp>
    </p:spTree>
    <p:extLst>
      <p:ext uri="{BB962C8B-B14F-4D97-AF65-F5344CB8AC3E}">
        <p14:creationId xmlns:p14="http://schemas.microsoft.com/office/powerpoint/2010/main" val="780605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7120ED-20B9-4CC8-A606-12D10436DCAF}" type="slidenum">
              <a:rPr lang="en-US" smtClean="0"/>
              <a:t>21</a:t>
            </a:fld>
            <a:endParaRPr lang="en-US" dirty="0"/>
          </a:p>
        </p:txBody>
      </p:sp>
    </p:spTree>
    <p:extLst>
      <p:ext uri="{BB962C8B-B14F-4D97-AF65-F5344CB8AC3E}">
        <p14:creationId xmlns:p14="http://schemas.microsoft.com/office/powerpoint/2010/main" val="357896714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4.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3.emf"/></Relationships>
</file>

<file path=ppt/slideLayouts/_rels/slideLayout10.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1.xml"/><Relationship Id="rId1" Type="http://schemas.openxmlformats.org/officeDocument/2006/relationships/tags" Target="../tags/tag13.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11.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1.xml"/><Relationship Id="rId1" Type="http://schemas.openxmlformats.org/officeDocument/2006/relationships/tags" Target="../tags/tag14.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12.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1.xml"/><Relationship Id="rId1" Type="http://schemas.openxmlformats.org/officeDocument/2006/relationships/tags" Target="../tags/tag15.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1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xml"/><Relationship Id="rId1" Type="http://schemas.openxmlformats.org/officeDocument/2006/relationships/tags" Target="../tags/tag16.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14.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Master" Target="../slideMasters/slideMaster2.xml"/><Relationship Id="rId1" Type="http://schemas.openxmlformats.org/officeDocument/2006/relationships/tags" Target="../tags/tag19.xml"/><Relationship Id="rId5" Type="http://schemas.openxmlformats.org/officeDocument/2006/relationships/image" Target="../media/image6.png"/><Relationship Id="rId4" Type="http://schemas.openxmlformats.org/officeDocument/2006/relationships/image" Target="../media/image5.emf"/></Relationships>
</file>

<file path=ppt/slideLayouts/_rels/slideLayout15.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2.xml"/><Relationship Id="rId1" Type="http://schemas.openxmlformats.org/officeDocument/2006/relationships/tags" Target="../tags/tag20.xml"/><Relationship Id="rId5" Type="http://schemas.openxmlformats.org/officeDocument/2006/relationships/image" Target="../media/image6.png"/><Relationship Id="rId4" Type="http://schemas.openxmlformats.org/officeDocument/2006/relationships/image" Target="../media/image7.emf"/></Relationships>
</file>

<file path=ppt/slideLayouts/_rels/slideLayout16.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2.xml"/><Relationship Id="rId1" Type="http://schemas.openxmlformats.org/officeDocument/2006/relationships/tags" Target="../tags/tag21.xml"/><Relationship Id="rId6" Type="http://schemas.openxmlformats.org/officeDocument/2006/relationships/image" Target="../media/image2.png"/><Relationship Id="rId5" Type="http://schemas.openxmlformats.org/officeDocument/2006/relationships/image" Target="../media/image9.png"/><Relationship Id="rId4" Type="http://schemas.openxmlformats.org/officeDocument/2006/relationships/image" Target="../media/image8.emf"/></Relationships>
</file>

<file path=ppt/slideLayouts/_rels/slideLayout17.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Master" Target="../slideMasters/slideMaster2.xml"/><Relationship Id="rId1" Type="http://schemas.openxmlformats.org/officeDocument/2006/relationships/tags" Target="../tags/tag22.xml"/><Relationship Id="rId5" Type="http://schemas.openxmlformats.org/officeDocument/2006/relationships/image" Target="../media/image6.png"/><Relationship Id="rId4" Type="http://schemas.openxmlformats.org/officeDocument/2006/relationships/image" Target="../media/image7.emf"/></Relationships>
</file>

<file path=ppt/slideLayouts/_rels/slideLayout18.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Master" Target="../slideMasters/slideMaster2.xml"/><Relationship Id="rId1" Type="http://schemas.openxmlformats.org/officeDocument/2006/relationships/tags" Target="../tags/tag23.xml"/><Relationship Id="rId5" Type="http://schemas.openxmlformats.org/officeDocument/2006/relationships/image" Target="../media/image2.png"/><Relationship Id="rId4" Type="http://schemas.openxmlformats.org/officeDocument/2006/relationships/image" Target="../media/image4.emf"/></Relationships>
</file>

<file path=ppt/slideLayouts/_rels/slideLayout19.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Master" Target="../slideMasters/slideMaster2.xml"/><Relationship Id="rId1" Type="http://schemas.openxmlformats.org/officeDocument/2006/relationships/tags" Target="../tags/tag24.xml"/><Relationship Id="rId5" Type="http://schemas.openxmlformats.org/officeDocument/2006/relationships/image" Target="../media/image2.png"/><Relationship Id="rId4" Type="http://schemas.openxmlformats.org/officeDocument/2006/relationships/image" Target="../media/image4.emf"/></Relationships>
</file>

<file path=ppt/slideLayouts/_rels/slideLayout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5.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20.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hyperlink" Target="mailto:gwagner@columbia.edu" TargetMode="External"/><Relationship Id="rId3" Type="http://schemas.openxmlformats.org/officeDocument/2006/relationships/oleObject" Target="../embeddings/oleObject22.bin"/><Relationship Id="rId7" Type="http://schemas.openxmlformats.org/officeDocument/2006/relationships/image" Target="../media/image11.jpeg"/><Relationship Id="rId12" Type="http://schemas.openxmlformats.org/officeDocument/2006/relationships/hyperlink" Target="mailto:pm3346@columbia.edu" TargetMode="External"/><Relationship Id="rId2" Type="http://schemas.openxmlformats.org/officeDocument/2006/relationships/slideMaster" Target="../slideMasters/slideMaster2.xml"/><Relationship Id="rId1" Type="http://schemas.openxmlformats.org/officeDocument/2006/relationships/tags" Target="../tags/tag25.xml"/><Relationship Id="rId6" Type="http://schemas.openxmlformats.org/officeDocument/2006/relationships/image" Target="../media/image2.png"/><Relationship Id="rId11" Type="http://schemas.openxmlformats.org/officeDocument/2006/relationships/hyperlink" Target="mailto:af3487@columbia.edu" TargetMode="External"/><Relationship Id="rId5" Type="http://schemas.openxmlformats.org/officeDocument/2006/relationships/image" Target="../media/image10.JPG"/><Relationship Id="rId10" Type="http://schemas.openxmlformats.org/officeDocument/2006/relationships/hyperlink" Target="mailto:ih2428@columbia.edu" TargetMode="External"/><Relationship Id="rId4" Type="http://schemas.openxmlformats.org/officeDocument/2006/relationships/image" Target="../media/image4.emf"/><Relationship Id="rId9" Type="http://schemas.openxmlformats.org/officeDocument/2006/relationships/image" Target="../media/image13.png"/></Relationships>
</file>

<file path=ppt/slideLayouts/_rels/slideLayout21.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hyperlink" Target="mailto:gwagner@columbia.edu" TargetMode="External"/><Relationship Id="rId3" Type="http://schemas.openxmlformats.org/officeDocument/2006/relationships/oleObject" Target="../embeddings/oleObject23.bin"/><Relationship Id="rId7" Type="http://schemas.openxmlformats.org/officeDocument/2006/relationships/image" Target="../media/image11.jpeg"/><Relationship Id="rId12" Type="http://schemas.openxmlformats.org/officeDocument/2006/relationships/hyperlink" Target="mailto:pm3346@columbia.edu" TargetMode="External"/><Relationship Id="rId2" Type="http://schemas.openxmlformats.org/officeDocument/2006/relationships/slideMaster" Target="../slideMasters/slideMaster2.xml"/><Relationship Id="rId1" Type="http://schemas.openxmlformats.org/officeDocument/2006/relationships/tags" Target="../tags/tag26.xml"/><Relationship Id="rId6" Type="http://schemas.openxmlformats.org/officeDocument/2006/relationships/image" Target="../media/image2.png"/><Relationship Id="rId11" Type="http://schemas.openxmlformats.org/officeDocument/2006/relationships/hyperlink" Target="mailto:af3487@columbia.edu" TargetMode="External"/><Relationship Id="rId5" Type="http://schemas.openxmlformats.org/officeDocument/2006/relationships/image" Target="../media/image10.JPG"/><Relationship Id="rId10" Type="http://schemas.openxmlformats.org/officeDocument/2006/relationships/hyperlink" Target="mailto:ih2428@columbia.edu" TargetMode="External"/><Relationship Id="rId4" Type="http://schemas.openxmlformats.org/officeDocument/2006/relationships/image" Target="../media/image4.emf"/><Relationship Id="rId9" Type="http://schemas.openxmlformats.org/officeDocument/2006/relationships/image" Target="../media/image13.png"/></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6.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7.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tags" Target="../tags/tag9.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7.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xml"/><Relationship Id="rId1" Type="http://schemas.openxmlformats.org/officeDocument/2006/relationships/tags" Target="../tags/tag10.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8.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1.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_rels/slideLayout9.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xml"/><Relationship Id="rId1" Type="http://schemas.openxmlformats.org/officeDocument/2006/relationships/tags" Target="../tags/tag12.xml"/><Relationship Id="rId6" Type="http://schemas.openxmlformats.org/officeDocument/2006/relationships/hyperlink" Target="https://business.columbia.edu/insights/climate/cki" TargetMode="External"/><Relationship Id="rId5" Type="http://schemas.openxmlformats.org/officeDocument/2006/relationships/hyperlink" Target="https://business.columbia.edu/faculty/people/gernot-wagner" TargetMode="External"/><Relationship Id="rId4" Type="http://schemas.openxmlformats.org/officeDocument/2006/relationships/image" Target="../media/image4.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Key message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A95B8BD8-E431-D455-1ED2-406291B065BB}"/>
              </a:ext>
            </a:extLst>
          </p:cNvPr>
          <p:cNvGraphicFramePr>
            <a:graphicFrameLocks/>
          </p:cNvGraphicFramePr>
          <p:nvPr userDrawn="1">
            <p:custDataLst>
              <p:tags r:id="rId1"/>
            </p:custDataLst>
            <p:extLst>
              <p:ext uri="{D42A27DB-BD31-4B8C-83A1-F6EECF244321}">
                <p14:modId xmlns:p14="http://schemas.microsoft.com/office/powerpoint/2010/main" val="381051349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A95B8BD8-E431-D455-1ED2-406291B065B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Picture Placeholder 28">
            <a:extLst>
              <a:ext uri="{FF2B5EF4-FFF2-40B4-BE49-F238E27FC236}">
                <a16:creationId xmlns:a16="http://schemas.microsoft.com/office/drawing/2014/main" id="{8D15BC06-EE81-73BA-5732-C5A6FE9E4950}"/>
              </a:ext>
            </a:extLst>
          </p:cNvPr>
          <p:cNvSpPr>
            <a:spLocks noGrp="1"/>
          </p:cNvSpPr>
          <p:nvPr>
            <p:ph type="pic" sz="quarter" idx="12"/>
          </p:nvPr>
        </p:nvSpPr>
        <p:spPr>
          <a:xfrm>
            <a:off x="330200" y="768350"/>
            <a:ext cx="3510784" cy="4981062"/>
          </a:xfrm>
          <a:prstGeom prst="rect">
            <a:avLst/>
          </a:prstGeom>
        </p:spPr>
        <p:txBody>
          <a:bodyPr/>
          <a:lstStyle>
            <a:lvl1pPr marL="0">
              <a:defRPr/>
            </a:lvl1pPr>
          </a:lstStyle>
          <a:p>
            <a:r>
              <a:rPr lang="en-US" dirty="0"/>
              <a:t>Click icon to add picture</a:t>
            </a:r>
          </a:p>
        </p:txBody>
      </p:sp>
      <p:sp>
        <p:nvSpPr>
          <p:cNvPr id="8" name="Text Placeholder 2">
            <a:extLst>
              <a:ext uri="{FF2B5EF4-FFF2-40B4-BE49-F238E27FC236}">
                <a16:creationId xmlns:a16="http://schemas.microsoft.com/office/drawing/2014/main" id="{1BB0C580-AC9F-ECD5-99CE-AEC9A368329A}"/>
              </a:ext>
            </a:extLst>
          </p:cNvPr>
          <p:cNvSpPr>
            <a:spLocks noGrp="1"/>
          </p:cNvSpPr>
          <p:nvPr>
            <p:ph type="body" sz="quarter" idx="13"/>
          </p:nvPr>
        </p:nvSpPr>
        <p:spPr>
          <a:xfrm>
            <a:off x="4183267" y="768350"/>
            <a:ext cx="7502525" cy="4981062"/>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4">
            <a:extLst>
              <a:ext uri="{FF2B5EF4-FFF2-40B4-BE49-F238E27FC236}">
                <a16:creationId xmlns:a16="http://schemas.microsoft.com/office/drawing/2014/main" id="{F8E3FE2A-C8FA-E15E-73E2-8DCE607136B1}"/>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4" name="Content Placeholder 3">
            <a:extLst>
              <a:ext uri="{FF2B5EF4-FFF2-40B4-BE49-F238E27FC236}">
                <a16:creationId xmlns:a16="http://schemas.microsoft.com/office/drawing/2014/main" id="{CE74C9EC-1A5B-0243-D83E-2EB318287464}"/>
              </a:ext>
            </a:extLst>
          </p:cNvPr>
          <p:cNvSpPr>
            <a:spLocks noGrp="1"/>
          </p:cNvSpPr>
          <p:nvPr>
            <p:ph sz="quarter" idx="14" hasCustomPrompt="1"/>
          </p:nvPr>
        </p:nvSpPr>
        <p:spPr>
          <a:xfrm>
            <a:off x="501445" y="4305300"/>
            <a:ext cx="3165987" cy="1295400"/>
          </a:xfrm>
          <a:prstGeom prst="rect">
            <a:avLst/>
          </a:prstGeom>
        </p:spPr>
        <p:txBody>
          <a:bodyPr>
            <a:noAutofit/>
          </a:bodyPr>
          <a:lstStyle>
            <a:lvl1pPr marL="0">
              <a:buNone/>
              <a:defRPr sz="2800" b="1"/>
            </a:lvl1pPr>
          </a:lstStyle>
          <a:p>
            <a:pPr lvl="0"/>
            <a:r>
              <a:rPr lang="en-US" dirty="0"/>
              <a:t>Key message title</a:t>
            </a:r>
          </a:p>
        </p:txBody>
      </p:sp>
    </p:spTree>
    <p:extLst>
      <p:ext uri="{BB962C8B-B14F-4D97-AF65-F5344CB8AC3E}">
        <p14:creationId xmlns:p14="http://schemas.microsoft.com/office/powerpoint/2010/main" val="4808945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 subtitle + three graphs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23333"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
            <a:extLst>
              <a:ext uri="{FF2B5EF4-FFF2-40B4-BE49-F238E27FC236}">
                <a16:creationId xmlns:a16="http://schemas.microsoft.com/office/drawing/2014/main" id="{216EE3A2-4F02-E93C-91EF-02A57A2B4630}"/>
              </a:ext>
            </a:extLst>
          </p:cNvPr>
          <p:cNvSpPr>
            <a:spLocks noGrp="1"/>
          </p:cNvSpPr>
          <p:nvPr>
            <p:ph type="body" sz="quarter" idx="14"/>
          </p:nvPr>
        </p:nvSpPr>
        <p:spPr>
          <a:xfrm>
            <a:off x="330199" y="5498912"/>
            <a:ext cx="11526837" cy="698655"/>
          </a:xfrm>
          <a:prstGeom prst="rect">
            <a:avLst/>
          </a:prstGeom>
          <a:solidFill>
            <a:srgbClr val="E4E8EF"/>
          </a:solidFill>
        </p:spPr>
        <p:txBody>
          <a:bodyPr lIns="137160" tIns="137160" rIns="274320" bIns="137160">
            <a:noAutofit/>
          </a:bodyPr>
          <a:lstStyle>
            <a:lvl1pPr>
              <a:spcBef>
                <a:spcPts val="0"/>
              </a:spcBef>
              <a:defRPr sz="1050"/>
            </a:lvl1pPr>
            <a:lvl2pPr>
              <a:spcBef>
                <a:spcPts val="0"/>
              </a:spcBef>
              <a:defRPr sz="850"/>
            </a:lvl2pPr>
            <a:lvl3pPr>
              <a:spcBef>
                <a:spcPts val="0"/>
              </a:spcBef>
              <a:defRPr sz="850"/>
            </a:lvl3pPr>
            <a:lvl4pPr>
              <a:spcBef>
                <a:spcPts val="0"/>
              </a:spcBef>
              <a:defRPr sz="850"/>
            </a:lvl4pPr>
            <a:lvl5pPr>
              <a:spcBef>
                <a:spcPts val="0"/>
              </a:spcBef>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7">
            <a:extLst>
              <a:ext uri="{FF2B5EF4-FFF2-40B4-BE49-F238E27FC236}">
                <a16:creationId xmlns:a16="http://schemas.microsoft.com/office/drawing/2014/main" id="{15EF536B-BA5E-E2BD-5DC0-2D1FC45CE2A8}"/>
              </a:ext>
            </a:extLst>
          </p:cNvPr>
          <p:cNvSpPr>
            <a:spLocks noGrp="1"/>
          </p:cNvSpPr>
          <p:nvPr>
            <p:ph sz="quarter" idx="15"/>
          </p:nvPr>
        </p:nvSpPr>
        <p:spPr>
          <a:xfrm>
            <a:off x="8199436"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7">
            <a:extLst>
              <a:ext uri="{FF2B5EF4-FFF2-40B4-BE49-F238E27FC236}">
                <a16:creationId xmlns:a16="http://schemas.microsoft.com/office/drawing/2014/main" id="{25239D60-50FE-4A30-C6B8-FE10B4E81680}"/>
              </a:ext>
            </a:extLst>
          </p:cNvPr>
          <p:cNvSpPr>
            <a:spLocks noGrp="1"/>
          </p:cNvSpPr>
          <p:nvPr>
            <p:ph sz="quarter" idx="17"/>
          </p:nvPr>
        </p:nvSpPr>
        <p:spPr>
          <a:xfrm>
            <a:off x="4261384"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C60FB955-EE9C-6621-EAC9-55D90C6C70C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6" name="Footer Placeholder 4">
            <a:extLst>
              <a:ext uri="{FF2B5EF4-FFF2-40B4-BE49-F238E27FC236}">
                <a16:creationId xmlns:a16="http://schemas.microsoft.com/office/drawing/2014/main" id="{ECF87FD3-FC5B-1DDD-9FB2-38F871EE2E9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8" name="Text Placeholder 6">
            <a:extLst>
              <a:ext uri="{FF2B5EF4-FFF2-40B4-BE49-F238E27FC236}">
                <a16:creationId xmlns:a16="http://schemas.microsoft.com/office/drawing/2014/main" id="{52873BC6-DC55-7609-4EB2-5EB33516EC90}"/>
              </a:ext>
            </a:extLst>
          </p:cNvPr>
          <p:cNvSpPr>
            <a:spLocks noGrp="1"/>
          </p:cNvSpPr>
          <p:nvPr>
            <p:ph type="body" sz="quarter" idx="13" hasCustomPrompt="1"/>
          </p:nvPr>
        </p:nvSpPr>
        <p:spPr>
          <a:xfrm>
            <a:off x="329184"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9" name="btfpColumnHeaderBoxLine984923">
            <a:extLst>
              <a:ext uri="{FF2B5EF4-FFF2-40B4-BE49-F238E27FC236}">
                <a16:creationId xmlns:a16="http://schemas.microsoft.com/office/drawing/2014/main" id="{7739A47F-AF1A-3FB5-50F0-7DDCA0CB28B1}"/>
              </a:ext>
            </a:extLst>
          </p:cNvPr>
          <p:cNvCxnSpPr>
            <a:cxnSpLocks/>
          </p:cNvCxnSpPr>
          <p:nvPr userDrawn="1"/>
        </p:nvCxnSpPr>
        <p:spPr bwMode="gray">
          <a:xfrm flipV="1">
            <a:off x="323332"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 name="Text Placeholder 6">
            <a:extLst>
              <a:ext uri="{FF2B5EF4-FFF2-40B4-BE49-F238E27FC236}">
                <a16:creationId xmlns:a16="http://schemas.microsoft.com/office/drawing/2014/main" id="{8F1A2756-D84F-147B-D478-53700C7415D2}"/>
              </a:ext>
            </a:extLst>
          </p:cNvPr>
          <p:cNvSpPr>
            <a:spLocks noGrp="1"/>
          </p:cNvSpPr>
          <p:nvPr>
            <p:ph type="body" sz="quarter" idx="18" hasCustomPrompt="1"/>
          </p:nvPr>
        </p:nvSpPr>
        <p:spPr>
          <a:xfrm>
            <a:off x="8199436"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1" name="btfpColumnHeaderBoxLine984923">
            <a:extLst>
              <a:ext uri="{FF2B5EF4-FFF2-40B4-BE49-F238E27FC236}">
                <a16:creationId xmlns:a16="http://schemas.microsoft.com/office/drawing/2014/main" id="{36C47CE2-4205-71BE-9E78-12F39711319E}"/>
              </a:ext>
            </a:extLst>
          </p:cNvPr>
          <p:cNvCxnSpPr>
            <a:cxnSpLocks/>
          </p:cNvCxnSpPr>
          <p:nvPr userDrawn="1"/>
        </p:nvCxnSpPr>
        <p:spPr bwMode="gray">
          <a:xfrm flipV="1">
            <a:off x="8199436"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 name="Text Placeholder 6">
            <a:extLst>
              <a:ext uri="{FF2B5EF4-FFF2-40B4-BE49-F238E27FC236}">
                <a16:creationId xmlns:a16="http://schemas.microsoft.com/office/drawing/2014/main" id="{1B043F75-ADAD-E3F4-AC3B-0934B1377C04}"/>
              </a:ext>
            </a:extLst>
          </p:cNvPr>
          <p:cNvSpPr>
            <a:spLocks noGrp="1"/>
          </p:cNvSpPr>
          <p:nvPr>
            <p:ph type="body" sz="quarter" idx="19" hasCustomPrompt="1"/>
          </p:nvPr>
        </p:nvSpPr>
        <p:spPr>
          <a:xfrm>
            <a:off x="4261384"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3" name="btfpColumnHeaderBoxLine984923">
            <a:extLst>
              <a:ext uri="{FF2B5EF4-FFF2-40B4-BE49-F238E27FC236}">
                <a16:creationId xmlns:a16="http://schemas.microsoft.com/office/drawing/2014/main" id="{EBA42865-E9BF-9021-F00F-FEDE0073E8FE}"/>
              </a:ext>
            </a:extLst>
          </p:cNvPr>
          <p:cNvCxnSpPr>
            <a:cxnSpLocks/>
          </p:cNvCxnSpPr>
          <p:nvPr userDrawn="1"/>
        </p:nvCxnSpPr>
        <p:spPr bwMode="gray">
          <a:xfrm flipV="1">
            <a:off x="4261384"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24737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ase study label">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Text Placeholder 5">
            <a:extLst>
              <a:ext uri="{FF2B5EF4-FFF2-40B4-BE49-F238E27FC236}">
                <a16:creationId xmlns:a16="http://schemas.microsoft.com/office/drawing/2014/main" id="{70FE3CE2-F5EA-5AAC-D0C3-977F6C440E29}"/>
              </a:ext>
            </a:extLst>
          </p:cNvPr>
          <p:cNvSpPr>
            <a:spLocks noGrp="1"/>
          </p:cNvSpPr>
          <p:nvPr>
            <p:ph type="body" sz="quarter" idx="15" hasCustomPrompt="1"/>
          </p:nvPr>
        </p:nvSpPr>
        <p:spPr>
          <a:xfrm>
            <a:off x="0" y="0"/>
            <a:ext cx="3886200" cy="320040"/>
          </a:xfrm>
          <a:prstGeom prst="rect">
            <a:avLst/>
          </a:prstGeom>
          <a:solidFill>
            <a:schemeClr val="accent1">
              <a:lumMod val="20000"/>
              <a:lumOff val="80000"/>
            </a:schemeClr>
          </a:solidFill>
        </p:spPr>
        <p:txBody>
          <a:bodyPr anchor="ctr"/>
          <a:lstStyle>
            <a:lvl1pPr marL="0" algn="ctr">
              <a:buNone/>
              <a:defRPr sz="1600" b="1"/>
            </a:lvl1pPr>
            <a:lvl2pPr marL="0" algn="ctr">
              <a:buNone/>
              <a:defRPr sz="1600" b="1"/>
            </a:lvl2pPr>
            <a:lvl3pPr marL="0" algn="ctr">
              <a:buNone/>
              <a:defRPr sz="1600" b="1"/>
            </a:lvl3pPr>
            <a:lvl4pPr marL="0" algn="ctr">
              <a:buNone/>
              <a:defRPr sz="1600" b="1"/>
            </a:lvl4pPr>
            <a:lvl5pPr marL="0" algn="ctr">
              <a:buNone/>
              <a:defRPr sz="1600" b="1"/>
            </a:lvl5pPr>
          </a:lstStyle>
          <a:p>
            <a:pPr lvl="1"/>
            <a:r>
              <a:rPr lang="en-US" dirty="0"/>
              <a:t>Case study: [Title]</a:t>
            </a:r>
          </a:p>
        </p:txBody>
      </p:sp>
      <p:sp>
        <p:nvSpPr>
          <p:cNvPr id="7" name="Title 1">
            <a:extLst>
              <a:ext uri="{FF2B5EF4-FFF2-40B4-BE49-F238E27FC236}">
                <a16:creationId xmlns:a16="http://schemas.microsoft.com/office/drawing/2014/main" id="{D945D548-844D-AF2E-E504-2AD04B308E0E}"/>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1" name="Content Placeholder 7">
            <a:extLst>
              <a:ext uri="{FF2B5EF4-FFF2-40B4-BE49-F238E27FC236}">
                <a16:creationId xmlns:a16="http://schemas.microsoft.com/office/drawing/2014/main" id="{1A8FF605-FCA8-C618-E525-9FB2DAC5FBE2}"/>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323827EC-3F8A-3555-30A8-C7F9A0ABB5AE}"/>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179569798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ategorization label">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5">
            <a:extLst>
              <a:ext uri="{FF2B5EF4-FFF2-40B4-BE49-F238E27FC236}">
                <a16:creationId xmlns:a16="http://schemas.microsoft.com/office/drawing/2014/main" id="{6DFBE172-0623-1731-5367-7D1F9B8DBC0F}"/>
              </a:ext>
            </a:extLst>
          </p:cNvPr>
          <p:cNvSpPr>
            <a:spLocks noGrp="1"/>
          </p:cNvSpPr>
          <p:nvPr>
            <p:ph type="body" sz="quarter" idx="15" hasCustomPrompt="1"/>
          </p:nvPr>
        </p:nvSpPr>
        <p:spPr>
          <a:xfrm>
            <a:off x="0" y="0"/>
            <a:ext cx="3886200" cy="320040"/>
          </a:xfrm>
          <a:prstGeom prst="rect">
            <a:avLst/>
          </a:prstGeom>
          <a:solidFill>
            <a:schemeClr val="accent6"/>
          </a:solidFill>
        </p:spPr>
        <p:txBody>
          <a:bodyPr anchor="ctr"/>
          <a:lstStyle>
            <a:lvl1pPr marL="0" algn="ctr">
              <a:buNone/>
              <a:defRPr sz="1600" b="1"/>
            </a:lvl1pPr>
            <a:lvl2pPr marL="0" algn="ctr">
              <a:buNone/>
              <a:defRPr sz="1600" b="1">
                <a:solidFill>
                  <a:schemeClr val="bg1"/>
                </a:solidFill>
              </a:defRPr>
            </a:lvl2pPr>
            <a:lvl3pPr marL="0" algn="ctr">
              <a:buNone/>
              <a:defRPr sz="1600" b="1"/>
            </a:lvl3pPr>
            <a:lvl4pPr marL="0" algn="ctr">
              <a:buNone/>
              <a:defRPr sz="1600" b="1"/>
            </a:lvl4pPr>
            <a:lvl5pPr marL="0" algn="ctr">
              <a:buNone/>
              <a:defRPr sz="1600" b="1"/>
            </a:lvl5pPr>
          </a:lstStyle>
          <a:p>
            <a:pPr lvl="1"/>
            <a:r>
              <a:rPr lang="en-US" dirty="0"/>
              <a:t>Categorization</a:t>
            </a:r>
          </a:p>
        </p:txBody>
      </p:sp>
      <p:sp>
        <p:nvSpPr>
          <p:cNvPr id="6" name="Title 1">
            <a:extLst>
              <a:ext uri="{FF2B5EF4-FFF2-40B4-BE49-F238E27FC236}">
                <a16:creationId xmlns:a16="http://schemas.microsoft.com/office/drawing/2014/main" id="{A2B1C33E-CE88-B7EB-F37D-FDFC37E87FBB}"/>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7" name="Content Placeholder 7">
            <a:extLst>
              <a:ext uri="{FF2B5EF4-FFF2-40B4-BE49-F238E27FC236}">
                <a16:creationId xmlns:a16="http://schemas.microsoft.com/office/drawing/2014/main" id="{B9F17211-F61F-9B5F-C555-8C53CDF2D3E5}"/>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4">
            <a:extLst>
              <a:ext uri="{FF2B5EF4-FFF2-40B4-BE49-F238E27FC236}">
                <a16:creationId xmlns:a16="http://schemas.microsoft.com/office/drawing/2014/main" id="{633926D0-42C6-B9FE-790A-4FB9F3B8A5EE}"/>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354907723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ategorization + deep dive label">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353643304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9" name="Oval 8">
            <a:extLst>
              <a:ext uri="{FF2B5EF4-FFF2-40B4-BE49-F238E27FC236}">
                <a16:creationId xmlns:a16="http://schemas.microsoft.com/office/drawing/2014/main" id="{B6A2BC62-EE2B-093C-9005-0521D19B9612}"/>
              </a:ext>
            </a:extLst>
          </p:cNvPr>
          <p:cNvSpPr/>
          <p:nvPr userDrawn="1"/>
        </p:nvSpPr>
        <p:spPr bwMode="gray">
          <a:xfrm>
            <a:off x="54864" y="552234"/>
            <a:ext cx="274320" cy="274320"/>
          </a:xfrm>
          <a:prstGeom prst="ellipse">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2" name="Text Placeholder 5">
            <a:extLst>
              <a:ext uri="{FF2B5EF4-FFF2-40B4-BE49-F238E27FC236}">
                <a16:creationId xmlns:a16="http://schemas.microsoft.com/office/drawing/2014/main" id="{E13B7D00-51B3-15AC-93A3-D0ECB74B4F02}"/>
              </a:ext>
            </a:extLst>
          </p:cNvPr>
          <p:cNvSpPr>
            <a:spLocks noGrp="1"/>
          </p:cNvSpPr>
          <p:nvPr>
            <p:ph type="body" sz="quarter" idx="15" hasCustomPrompt="1"/>
          </p:nvPr>
        </p:nvSpPr>
        <p:spPr>
          <a:xfrm>
            <a:off x="0" y="0"/>
            <a:ext cx="3886200" cy="320040"/>
          </a:xfrm>
          <a:prstGeom prst="rect">
            <a:avLst/>
          </a:prstGeom>
          <a:solidFill>
            <a:schemeClr val="accent6"/>
          </a:solidFill>
        </p:spPr>
        <p:txBody>
          <a:bodyPr anchor="ctr"/>
          <a:lstStyle>
            <a:lvl1pPr marL="0" algn="ctr">
              <a:buNone/>
              <a:defRPr sz="1600" b="1"/>
            </a:lvl1pPr>
            <a:lvl2pPr marL="0" algn="ctr">
              <a:buNone/>
              <a:defRPr sz="1600" b="1">
                <a:solidFill>
                  <a:schemeClr val="bg1"/>
                </a:solidFill>
              </a:defRPr>
            </a:lvl2pPr>
            <a:lvl3pPr marL="0" algn="ctr">
              <a:buNone/>
              <a:defRPr sz="1600" b="1"/>
            </a:lvl3pPr>
            <a:lvl4pPr marL="0" algn="ctr">
              <a:buNone/>
              <a:defRPr sz="1600" b="1"/>
            </a:lvl4pPr>
            <a:lvl5pPr marL="0" algn="ctr">
              <a:buNone/>
              <a:defRPr sz="1600" b="1"/>
            </a:lvl5pPr>
          </a:lstStyle>
          <a:p>
            <a:pPr lvl="1"/>
            <a:r>
              <a:rPr lang="en-US" dirty="0"/>
              <a:t>Categorization + Deep Dive</a:t>
            </a:r>
          </a:p>
        </p:txBody>
      </p:sp>
      <p:sp>
        <p:nvSpPr>
          <p:cNvPr id="13" name="Text Placeholder 12">
            <a:extLst>
              <a:ext uri="{FF2B5EF4-FFF2-40B4-BE49-F238E27FC236}">
                <a16:creationId xmlns:a16="http://schemas.microsoft.com/office/drawing/2014/main" id="{28633F30-8062-8C93-AF78-0F6592B36BF0}"/>
              </a:ext>
            </a:extLst>
          </p:cNvPr>
          <p:cNvSpPr>
            <a:spLocks noGrp="1"/>
          </p:cNvSpPr>
          <p:nvPr>
            <p:ph type="body" sz="quarter" idx="16" hasCustomPrompt="1"/>
          </p:nvPr>
        </p:nvSpPr>
        <p:spPr>
          <a:xfrm>
            <a:off x="54864" y="552234"/>
            <a:ext cx="274320" cy="274320"/>
          </a:xfrm>
          <a:prstGeom prst="rect">
            <a:avLst/>
          </a:prstGeom>
        </p:spPr>
        <p:txBody>
          <a:bodyPr anchor="ctr"/>
          <a:lstStyle>
            <a:lvl1pPr algn="ctr">
              <a:buNone/>
              <a:defRPr sz="1200" b="1">
                <a:solidFill>
                  <a:schemeClr val="bg1"/>
                </a:solidFill>
              </a:defRPr>
            </a:lvl1pPr>
            <a:lvl2pPr>
              <a:buNone/>
              <a:defRPr sz="1200" b="1"/>
            </a:lvl2pPr>
            <a:lvl3pPr>
              <a:buNone/>
              <a:defRPr sz="1200" b="1"/>
            </a:lvl3pPr>
            <a:lvl4pPr>
              <a:buNone/>
              <a:defRPr sz="1200" b="1"/>
            </a:lvl4pPr>
            <a:lvl5pPr>
              <a:buNone/>
              <a:defRPr sz="1200" b="1"/>
            </a:lvl5pPr>
          </a:lstStyle>
          <a:p>
            <a:pPr lvl="0"/>
            <a:r>
              <a:rPr lang="en-US" dirty="0"/>
              <a:t>A</a:t>
            </a:r>
          </a:p>
        </p:txBody>
      </p:sp>
      <p:sp>
        <p:nvSpPr>
          <p:cNvPr id="14" name="Title 1">
            <a:extLst>
              <a:ext uri="{FF2B5EF4-FFF2-40B4-BE49-F238E27FC236}">
                <a16:creationId xmlns:a16="http://schemas.microsoft.com/office/drawing/2014/main" id="{4A5DA9AF-2E21-26EA-3767-A3E69A3972E7}"/>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5" name="Content Placeholder 7">
            <a:extLst>
              <a:ext uri="{FF2B5EF4-FFF2-40B4-BE49-F238E27FC236}">
                <a16:creationId xmlns:a16="http://schemas.microsoft.com/office/drawing/2014/main" id="{DEFE85CD-E31A-5D43-0B84-9BE5C90FF1E2}"/>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Footer Placeholder 4">
            <a:extLst>
              <a:ext uri="{FF2B5EF4-FFF2-40B4-BE49-F238E27FC236}">
                <a16:creationId xmlns:a16="http://schemas.microsoft.com/office/drawing/2014/main" id="{1B6516F5-4F27-D74B-7043-01C691494662}"/>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29342785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ver page">
    <p:bg>
      <p:bgPr>
        <a:solidFill>
          <a:srgbClr val="009BDB"/>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5BEEFE8-08DB-4323-1C3F-1B2713BA00FD}"/>
              </a:ext>
            </a:extLst>
          </p:cNvPr>
          <p:cNvGraphicFramePr>
            <a:graphicFrameLocks/>
          </p:cNvGraphicFramePr>
          <p:nvPr userDrawn="1">
            <p:custDataLst>
              <p:tags r:id="rId1"/>
            </p:custDataLst>
            <p:extLst>
              <p:ext uri="{D42A27DB-BD31-4B8C-83A1-F6EECF244321}">
                <p14:modId xmlns:p14="http://schemas.microsoft.com/office/powerpoint/2010/main" val="409028245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15BEEFE8-08DB-4323-1C3F-1B2713BA00F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10" name="Picture 9"/>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411272" y="342685"/>
            <a:ext cx="2850036" cy="477381"/>
          </a:xfrm>
          <a:prstGeom prst="rect">
            <a:avLst/>
          </a:prstGeom>
        </p:spPr>
      </p:pic>
      <p:sp>
        <p:nvSpPr>
          <p:cNvPr id="2" name="Title 1">
            <a:extLst>
              <a:ext uri="{FF2B5EF4-FFF2-40B4-BE49-F238E27FC236}">
                <a16:creationId xmlns:a16="http://schemas.microsoft.com/office/drawing/2014/main" id="{8B7FC975-48D4-E344-AA0E-6BF906D04B8F}"/>
              </a:ext>
            </a:extLst>
          </p:cNvPr>
          <p:cNvSpPr>
            <a:spLocks noGrp="1"/>
          </p:cNvSpPr>
          <p:nvPr>
            <p:ph type="title" hasCustomPrompt="1"/>
          </p:nvPr>
        </p:nvSpPr>
        <p:spPr>
          <a:xfrm>
            <a:off x="5280951" y="3302241"/>
            <a:ext cx="6432630" cy="1605426"/>
          </a:xfrm>
          <a:prstGeom prst="rect">
            <a:avLst/>
          </a:prstGeom>
        </p:spPr>
        <p:txBody>
          <a:bodyPr vert="horz" lIns="0" tIns="91440" rIns="0" bIns="0" anchor="t" anchorCtr="0">
            <a:noAutofit/>
          </a:bodyPr>
          <a:lstStyle>
            <a:lvl1pPr>
              <a:lnSpc>
                <a:spcPts val="3600"/>
              </a:lnSpc>
              <a:defRPr sz="4800">
                <a:solidFill>
                  <a:srgbClr val="F1F4F7"/>
                </a:solidFill>
              </a:defRPr>
            </a:lvl1pPr>
          </a:lstStyle>
          <a:p>
            <a:r>
              <a:rPr lang="en-US" dirty="0"/>
              <a:t>Deck Title </a:t>
            </a:r>
          </a:p>
        </p:txBody>
      </p:sp>
      <p:cxnSp>
        <p:nvCxnSpPr>
          <p:cNvPr id="3" name="Straight Connector 2">
            <a:extLst>
              <a:ext uri="{FF2B5EF4-FFF2-40B4-BE49-F238E27FC236}">
                <a16:creationId xmlns:a16="http://schemas.microsoft.com/office/drawing/2014/main" id="{25822FE9-D507-C840-A53B-A87F0DAB04F1}"/>
              </a:ext>
            </a:extLst>
          </p:cNvPr>
          <p:cNvCxnSpPr/>
          <p:nvPr userDrawn="1"/>
        </p:nvCxnSpPr>
        <p:spPr>
          <a:xfrm>
            <a:off x="0" y="3277363"/>
            <a:ext cx="12192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FD3040F0-F99F-E542-942E-C6B8AD8A7537}"/>
              </a:ext>
            </a:extLst>
          </p:cNvPr>
          <p:cNvSpPr>
            <a:spLocks noGrp="1"/>
          </p:cNvSpPr>
          <p:nvPr>
            <p:ph type="body" sz="quarter" idx="10" hasCustomPrompt="1"/>
          </p:nvPr>
        </p:nvSpPr>
        <p:spPr>
          <a:xfrm>
            <a:off x="5280951" y="5184774"/>
            <a:ext cx="6432630" cy="1330541"/>
          </a:xfrm>
          <a:prstGeom prst="rect">
            <a:avLst/>
          </a:prstGeom>
        </p:spPr>
        <p:txBody>
          <a:bodyPr lIns="0">
            <a:noAutofit/>
          </a:bodyPr>
          <a:lstStyle>
            <a:lvl1pPr marL="0" indent="0">
              <a:lnSpc>
                <a:spcPts val="2400"/>
              </a:lnSpc>
              <a:buNone/>
              <a:defRPr sz="2000" b="1" i="0">
                <a:solidFill>
                  <a:srgbClr val="F1F4F7"/>
                </a:solidFill>
                <a:latin typeface="Arial" panose="020B0604020202020204" pitchFamily="34" charset="0"/>
              </a:defRPr>
            </a:lvl1pPr>
          </a:lstStyle>
          <a:p>
            <a:pPr lvl="0"/>
            <a:r>
              <a:rPr lang="en-US" dirty="0"/>
              <a:t>Authors in form of “Lead author et al.”</a:t>
            </a:r>
          </a:p>
        </p:txBody>
      </p:sp>
      <p:sp>
        <p:nvSpPr>
          <p:cNvPr id="8" name="Text Placeholder 8">
            <a:extLst>
              <a:ext uri="{FF2B5EF4-FFF2-40B4-BE49-F238E27FC236}">
                <a16:creationId xmlns:a16="http://schemas.microsoft.com/office/drawing/2014/main" id="{B1A05A3F-1493-B94B-8610-C082B2A031EA}"/>
              </a:ext>
            </a:extLst>
          </p:cNvPr>
          <p:cNvSpPr>
            <a:spLocks noGrp="1"/>
          </p:cNvSpPr>
          <p:nvPr>
            <p:ph type="body" sz="quarter" idx="12" hasCustomPrompt="1"/>
          </p:nvPr>
        </p:nvSpPr>
        <p:spPr>
          <a:xfrm>
            <a:off x="5280951" y="493776"/>
            <a:ext cx="2699675" cy="477345"/>
          </a:xfrm>
          <a:prstGeom prst="rect">
            <a:avLst/>
          </a:prstGeom>
        </p:spPr>
        <p:txBody>
          <a:bodyPr wrap="square">
            <a:noAutofit/>
          </a:bodyPr>
          <a:lstStyle>
            <a:lvl1pPr marL="0" indent="0">
              <a:buNone/>
              <a:defRPr sz="1800" b="1" i="0">
                <a:solidFill>
                  <a:schemeClr val="bg1"/>
                </a:solidFill>
                <a:latin typeface="Arial" panose="020B0604020202020204" pitchFamily="34" charset="0"/>
              </a:defRPr>
            </a:lvl1pPr>
          </a:lstStyle>
          <a:p>
            <a:pPr lvl="0"/>
            <a:r>
              <a:rPr lang="en-US" dirty="0"/>
              <a:t>Date</a:t>
            </a:r>
          </a:p>
        </p:txBody>
      </p:sp>
      <p:sp>
        <p:nvSpPr>
          <p:cNvPr id="9" name="Rectangle 8"/>
          <p:cNvSpPr/>
          <p:nvPr userDrawn="1"/>
        </p:nvSpPr>
        <p:spPr bwMode="gray">
          <a:xfrm>
            <a:off x="6972300" y="6590007"/>
            <a:ext cx="2819400" cy="240711"/>
          </a:xfrm>
          <a:prstGeom prst="rect">
            <a:avLst/>
          </a:prstGeom>
          <a:solidFill>
            <a:srgbClr val="009BD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6" name="Text Placeholder 8">
            <a:extLst>
              <a:ext uri="{FF2B5EF4-FFF2-40B4-BE49-F238E27FC236}">
                <a16:creationId xmlns:a16="http://schemas.microsoft.com/office/drawing/2014/main" id="{BA2289A3-013E-4D53-1C0B-46D992933E0B}"/>
              </a:ext>
            </a:extLst>
          </p:cNvPr>
          <p:cNvSpPr>
            <a:spLocks noGrp="1"/>
          </p:cNvSpPr>
          <p:nvPr>
            <p:ph type="body" sz="quarter" idx="13" hasCustomPrompt="1"/>
          </p:nvPr>
        </p:nvSpPr>
        <p:spPr>
          <a:xfrm>
            <a:off x="5280951" y="1046371"/>
            <a:ext cx="6580849" cy="647164"/>
          </a:xfrm>
          <a:prstGeom prst="rect">
            <a:avLst/>
          </a:prstGeom>
        </p:spPr>
        <p:txBody>
          <a:bodyPr wrap="square">
            <a:noAutofit/>
          </a:bodyPr>
          <a:lstStyle>
            <a:lvl1pPr marL="0" indent="0">
              <a:buNone/>
              <a:defRPr sz="1400" b="1" i="0">
                <a:solidFill>
                  <a:schemeClr val="bg1"/>
                </a:solidFill>
                <a:latin typeface="Arial" panose="020B0604020202020204" pitchFamily="34" charset="0"/>
              </a:defRPr>
            </a:lvl1pPr>
          </a:lstStyle>
          <a:p>
            <a:pPr lvl="0"/>
            <a:r>
              <a:rPr lang="en-US" dirty="0"/>
              <a:t>Originally Published: </a:t>
            </a:r>
            <a:r>
              <a:rPr lang="en-US" i="1" dirty="0"/>
              <a:t>Insert date of originally published deck</a:t>
            </a:r>
            <a:endParaRPr lang="en-US" dirty="0"/>
          </a:p>
        </p:txBody>
      </p:sp>
      <p:sp>
        <p:nvSpPr>
          <p:cNvPr id="7" name="Text Placeholder 8">
            <a:extLst>
              <a:ext uri="{FF2B5EF4-FFF2-40B4-BE49-F238E27FC236}">
                <a16:creationId xmlns:a16="http://schemas.microsoft.com/office/drawing/2014/main" id="{6FFBB5DA-1299-663D-F35D-52A8B19F2485}"/>
              </a:ext>
            </a:extLst>
          </p:cNvPr>
          <p:cNvSpPr>
            <a:spLocks noGrp="1"/>
          </p:cNvSpPr>
          <p:nvPr>
            <p:ph type="body" sz="quarter" idx="14" hasCustomPrompt="1"/>
          </p:nvPr>
        </p:nvSpPr>
        <p:spPr>
          <a:xfrm>
            <a:off x="391451" y="5868151"/>
            <a:ext cx="4703063" cy="647164"/>
          </a:xfrm>
          <a:prstGeom prst="rect">
            <a:avLst/>
          </a:prstGeom>
        </p:spPr>
        <p:txBody>
          <a:bodyPr wrap="square">
            <a:noAutofit/>
          </a:bodyPr>
          <a:lstStyle>
            <a:lvl1pPr marL="0" indent="0">
              <a:buNone/>
              <a:defRPr sz="1400" b="1" i="0">
                <a:solidFill>
                  <a:schemeClr val="bg1"/>
                </a:solidFill>
                <a:latin typeface="Arial" panose="020B0604020202020204" pitchFamily="34" charset="0"/>
              </a:defRPr>
            </a:lvl1pPr>
          </a:lstStyle>
          <a:p>
            <a:r>
              <a:rPr lang="en-US" sz="1400" dirty="0">
                <a:latin typeface="Arial"/>
                <a:cs typeface="Arial"/>
              </a:rPr>
              <a:t>Cite as:</a:t>
            </a:r>
            <a:r>
              <a:rPr lang="en-US" sz="1400" i="1" dirty="0">
                <a:latin typeface="Arial"/>
                <a:cs typeface="Arial"/>
              </a:rPr>
              <a:t> Lead author et al</a:t>
            </a:r>
            <a:r>
              <a:rPr lang="en-US" sz="1400" dirty="0">
                <a:latin typeface="Arial"/>
                <a:cs typeface="Arial"/>
              </a:rPr>
              <a:t>. ”Deck Title," Columbia Business School Climate Knowledge Initiative (Date).</a:t>
            </a:r>
            <a:endParaRPr lang="en-US" sz="1400" b="0" dirty="0">
              <a:solidFill>
                <a:srgbClr val="000000"/>
              </a:solidFill>
              <a:latin typeface="Arial"/>
              <a:cs typeface="Arial"/>
            </a:endParaRPr>
          </a:p>
        </p:txBody>
      </p:sp>
    </p:spTree>
    <p:extLst>
      <p:ext uri="{BB962C8B-B14F-4D97-AF65-F5344CB8AC3E}">
        <p14:creationId xmlns:p14="http://schemas.microsoft.com/office/powerpoint/2010/main" val="1506102279"/>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ection dividers">
    <p:bg>
      <p:bgPr>
        <a:solidFill>
          <a:srgbClr val="009BDB"/>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p:cNvGraphicFramePr>
          <p:nvPr userDrawn="1">
            <p:custDataLst>
              <p:tags r:id="rId1"/>
            </p:custDataLst>
            <p:extLst>
              <p:ext uri="{D42A27DB-BD31-4B8C-83A1-F6EECF244321}">
                <p14:modId xmlns:p14="http://schemas.microsoft.com/office/powerpoint/2010/main" val="230664087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210A01E-DF31-B94D-94BE-4ECDF48E0CA8}"/>
              </a:ext>
            </a:extLst>
          </p:cNvPr>
          <p:cNvSpPr>
            <a:spLocks noGrp="1"/>
          </p:cNvSpPr>
          <p:nvPr>
            <p:ph type="title" hasCustomPrompt="1"/>
          </p:nvPr>
        </p:nvSpPr>
        <p:spPr>
          <a:xfrm>
            <a:off x="831850" y="3362700"/>
            <a:ext cx="10515600" cy="2436792"/>
          </a:xfrm>
          <a:prstGeom prst="rect">
            <a:avLst/>
          </a:prstGeom>
        </p:spPr>
        <p:txBody>
          <a:bodyPr vert="horz" lIns="0" bIns="0" anchor="b">
            <a:noAutofit/>
          </a:bodyPr>
          <a:lstStyle>
            <a:lvl1pPr>
              <a:defRPr sz="4800">
                <a:solidFill>
                  <a:schemeClr val="bg1"/>
                </a:solidFill>
              </a:defRPr>
            </a:lvl1pPr>
          </a:lstStyle>
          <a:p>
            <a:r>
              <a:rPr lang="en-US" dirty="0"/>
              <a:t>Section title slide:</a:t>
            </a:r>
            <a:br>
              <a:rPr lang="en-US" dirty="0"/>
            </a:br>
            <a:r>
              <a:rPr lang="en-US" dirty="0"/>
              <a:t>Use a representative photo for the background</a:t>
            </a:r>
          </a:p>
        </p:txBody>
      </p:sp>
      <p:pic>
        <p:nvPicPr>
          <p:cNvPr id="5" name="Picture 4"/>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97120957"/>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ingle Talking Point">
    <p:bg>
      <p:bgPr>
        <a:solidFill>
          <a:schemeClr val="bg1"/>
        </a:solidFill>
        <a:effectLst/>
      </p:bgPr>
    </p:bg>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73B67B3B-0E9A-5C17-0EEA-5D0883E7FB35}"/>
              </a:ext>
            </a:extLst>
          </p:cNvPr>
          <p:cNvGraphicFramePr>
            <a:graphicFrameLocks/>
          </p:cNvGraphicFramePr>
          <p:nvPr userDrawn="1">
            <p:custDataLst>
              <p:tags r:id="rId1"/>
            </p:custDataLst>
            <p:extLst>
              <p:ext uri="{D42A27DB-BD31-4B8C-83A1-F6EECF244321}">
                <p14:modId xmlns:p14="http://schemas.microsoft.com/office/powerpoint/2010/main" val="314628500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think-cell data - do not delete" hidden="1">
                        <a:extLst>
                          <a:ext uri="{FF2B5EF4-FFF2-40B4-BE49-F238E27FC236}">
                            <a16:creationId xmlns:a16="http://schemas.microsoft.com/office/drawing/2014/main" id="{73B67B3B-0E9A-5C17-0EEA-5D0883E7FB3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7B920ED7-C5A1-2544-9572-F2AF41CB5A8C}"/>
              </a:ext>
            </a:extLst>
          </p:cNvPr>
          <p:cNvSpPr/>
          <p:nvPr userDrawn="1"/>
        </p:nvSpPr>
        <p:spPr>
          <a:xfrm>
            <a:off x="0" y="0"/>
            <a:ext cx="12192000" cy="6145823"/>
          </a:xfrm>
          <a:prstGeom prst="rect">
            <a:avLst/>
          </a:prstGeom>
          <a:solidFill>
            <a:srgbClr val="F1F4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a:extLst>
              <a:ext uri="{FF2B5EF4-FFF2-40B4-BE49-F238E27FC236}">
                <a16:creationId xmlns:a16="http://schemas.microsoft.com/office/drawing/2014/main" id="{B4B70EEE-40E6-C540-A277-FA92F80A0C99}"/>
              </a:ext>
            </a:extLst>
          </p:cNvPr>
          <p:cNvCxnSpPr/>
          <p:nvPr userDrawn="1"/>
        </p:nvCxnSpPr>
        <p:spPr>
          <a:xfrm>
            <a:off x="0" y="6142367"/>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DE8D747-B65F-8E49-AC3E-DDF6EDC1E523}"/>
              </a:ext>
            </a:extLst>
          </p:cNvPr>
          <p:cNvPicPr>
            <a:picLocks noChangeAspect="1"/>
          </p:cNvPicPr>
          <p:nvPr userDrawn="1"/>
        </p:nvPicPr>
        <p:blipFill>
          <a:blip r:embed="rId5"/>
          <a:stretch>
            <a:fillRect/>
          </a:stretch>
        </p:blipFill>
        <p:spPr>
          <a:xfrm>
            <a:off x="8554655" y="214005"/>
            <a:ext cx="3429000" cy="3429000"/>
          </a:xfrm>
          <a:prstGeom prst="rect">
            <a:avLst/>
          </a:prstGeom>
        </p:spPr>
      </p:pic>
      <p:pic>
        <p:nvPicPr>
          <p:cNvPr id="3" name="Picture 2">
            <a:extLst>
              <a:ext uri="{FF2B5EF4-FFF2-40B4-BE49-F238E27FC236}">
                <a16:creationId xmlns:a16="http://schemas.microsoft.com/office/drawing/2014/main" id="{81E98BC0-8AD9-CE70-E7E5-85E56971ABB8}"/>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559473" y="6392206"/>
            <a:ext cx="2302327" cy="385640"/>
          </a:xfrm>
          <a:prstGeom prst="rect">
            <a:avLst/>
          </a:prstGeom>
        </p:spPr>
      </p:pic>
      <p:sp>
        <p:nvSpPr>
          <p:cNvPr id="9" name="Content Placeholder 7">
            <a:extLst>
              <a:ext uri="{FF2B5EF4-FFF2-40B4-BE49-F238E27FC236}">
                <a16:creationId xmlns:a16="http://schemas.microsoft.com/office/drawing/2014/main" id="{AB0FB424-AEAA-0694-F370-78FFA842F81D}"/>
              </a:ext>
            </a:extLst>
          </p:cNvPr>
          <p:cNvSpPr>
            <a:spLocks noGrp="1"/>
          </p:cNvSpPr>
          <p:nvPr>
            <p:ph sz="quarter" idx="10" hasCustomPrompt="1"/>
          </p:nvPr>
        </p:nvSpPr>
        <p:spPr>
          <a:xfrm>
            <a:off x="334964" y="1549400"/>
            <a:ext cx="8219692" cy="4546600"/>
          </a:xfrm>
          <a:prstGeom prst="rect">
            <a:avLst/>
          </a:prstGeom>
        </p:spPr>
        <p:txBody>
          <a:bodyPr/>
          <a:lstStyle>
            <a:lvl1pPr>
              <a:defRPr sz="1800"/>
            </a:lvl1pPr>
          </a:lstStyle>
          <a:p>
            <a:pPr lvl="0"/>
            <a:r>
              <a:rPr lang="en-US" dirty="0"/>
              <a:t>Single talking points</a:t>
            </a:r>
          </a:p>
        </p:txBody>
      </p:sp>
      <p:sp>
        <p:nvSpPr>
          <p:cNvPr id="10" name="Title 1">
            <a:extLst>
              <a:ext uri="{FF2B5EF4-FFF2-40B4-BE49-F238E27FC236}">
                <a16:creationId xmlns:a16="http://schemas.microsoft.com/office/drawing/2014/main" id="{38707BE8-B042-8868-9EE1-7EF563E1D330}"/>
              </a:ext>
            </a:extLst>
          </p:cNvPr>
          <p:cNvSpPr>
            <a:spLocks noGrp="1"/>
          </p:cNvSpPr>
          <p:nvPr>
            <p:ph type="title" hasCustomPrompt="1"/>
          </p:nvPr>
        </p:nvSpPr>
        <p:spPr>
          <a:xfrm>
            <a:off x="334963" y="513568"/>
            <a:ext cx="8219692"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Tree>
    <p:extLst>
      <p:ext uri="{BB962C8B-B14F-4D97-AF65-F5344CB8AC3E}">
        <p14:creationId xmlns:p14="http://schemas.microsoft.com/office/powerpoint/2010/main" val="375020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Appendix">
    <p:bg>
      <p:bgPr>
        <a:solidFill>
          <a:srgbClr val="687078"/>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B33C4170-CB53-6C4B-961F-E3486FD41555}"/>
              </a:ext>
            </a:extLst>
          </p:cNvPr>
          <p:cNvGraphicFramePr>
            <a:graphicFrameLocks/>
          </p:cNvGraphicFramePr>
          <p:nvPr userDrawn="1">
            <p:custDataLst>
              <p:tags r:id="rId1"/>
            </p:custDataLst>
            <p:extLst>
              <p:ext uri="{D42A27DB-BD31-4B8C-83A1-F6EECF244321}">
                <p14:modId xmlns:p14="http://schemas.microsoft.com/office/powerpoint/2010/main" val="52903326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B33C4170-CB53-6C4B-961F-E3486FD41555}"/>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Text Placeholder 5">
            <a:extLst>
              <a:ext uri="{FF2B5EF4-FFF2-40B4-BE49-F238E27FC236}">
                <a16:creationId xmlns:a16="http://schemas.microsoft.com/office/drawing/2014/main" id="{FCAC3596-1183-E1C5-279E-EF9E70AF08E9}"/>
              </a:ext>
            </a:extLst>
          </p:cNvPr>
          <p:cNvSpPr>
            <a:spLocks noGrp="1"/>
          </p:cNvSpPr>
          <p:nvPr>
            <p:ph type="title" idx="4294967295" hasCustomPrompt="1"/>
          </p:nvPr>
        </p:nvSpPr>
        <p:spPr>
          <a:xfrm>
            <a:off x="682625" y="5278438"/>
            <a:ext cx="9421813" cy="1065212"/>
          </a:xfrm>
          <a:prstGeom prst="rect">
            <a:avLst/>
          </a:prstGeom>
          <a:noFill/>
          <a:ln>
            <a:noFill/>
            <a:prstDash/>
          </a:ln>
          <a:effectLst/>
        </p:spPr>
        <p:txBody>
          <a:bodyPr rot="0" spcFirstLastPara="0" vertOverflow="overflow" horzOverflow="overflow" vert="horz" wrap="square" lIns="91440" tIns="45720" rIns="91440" bIns="45720" numCol="1" spcCol="0" rtlCol="0" fromWordArt="0" anchor="b" anchorCtr="0" forceAA="0" compatLnSpc="1">
            <a:prstTxWarp prst="textNoShape">
              <a:avLst/>
            </a:prstTxWarp>
            <a:noAutofit/>
          </a:bodyPr>
          <a:lstStyle>
            <a:lvl1pPr>
              <a:defRPr sz="4800"/>
            </a:lvl1pPr>
          </a:lstStyle>
          <a:p>
            <a:pPr marL="0" marR="0" lvl="0" indent="0" algn="l" defTabSz="914354" rtl="0" eaLnBrk="1" fontAlgn="auto" latinLnBrk="0" hangingPunct="1">
              <a:lnSpc>
                <a:spcPct val="100000"/>
              </a:lnSpc>
              <a:spcBef>
                <a:spcPts val="1200"/>
              </a:spcBef>
              <a:spcAft>
                <a:spcPts val="0"/>
              </a:spcAft>
              <a:buClrTx/>
              <a:buSzTx/>
              <a:buFont typeface="Arial" panose="020B0604020202020204" pitchFamily="34" charset="0"/>
              <a:buNone/>
              <a:tabLst/>
              <a:defRPr/>
            </a:pPr>
            <a:r>
              <a:rPr kumimoji="0" lang="en-US" sz="6000" b="1"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Appendix</a:t>
            </a:r>
          </a:p>
        </p:txBody>
      </p:sp>
      <p:pic>
        <p:nvPicPr>
          <p:cNvPr id="2" name="Picture 1">
            <a:extLst>
              <a:ext uri="{FF2B5EF4-FFF2-40B4-BE49-F238E27FC236}">
                <a16:creationId xmlns:a16="http://schemas.microsoft.com/office/drawing/2014/main" id="{86459B82-446C-127A-714D-2EFB0B9A0601}"/>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411272" y="342685"/>
            <a:ext cx="2850036" cy="477381"/>
          </a:xfrm>
          <a:prstGeom prst="rect">
            <a:avLst/>
          </a:prstGeom>
        </p:spPr>
      </p:pic>
    </p:spTree>
    <p:extLst>
      <p:ext uri="{BB962C8B-B14F-4D97-AF65-F5344CB8AC3E}">
        <p14:creationId xmlns:p14="http://schemas.microsoft.com/office/powerpoint/2010/main" val="109992040"/>
      </p:ext>
    </p:extLst>
  </p:cSld>
  <p:clrMapOvr>
    <a:masterClrMapping/>
  </p:clrMapOvr>
  <p:extLst>
    <p:ext uri="{DCECCB84-F9BA-43D5-87BE-67443E8EF086}">
      <p15:sldGuideLst xmlns:p15="http://schemas.microsoft.com/office/powerpoint/2012/main">
        <p15:guide id="1" pos="208">
          <p15:clr>
            <a:srgbClr val="CCCCCC"/>
          </p15:clr>
        </p15:guide>
        <p15:guide id="2" pos="7472">
          <p15:clr>
            <a:srgbClr val="CCCCCC"/>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KI Team Slide - Current Fellow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270218557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7" name="Picture Placeholder 6">
            <a:extLst>
              <a:ext uri="{FF2B5EF4-FFF2-40B4-BE49-F238E27FC236}">
                <a16:creationId xmlns:a16="http://schemas.microsoft.com/office/drawing/2014/main" id="{741F8AE6-581A-30AA-AA06-08B8AED4B073}"/>
              </a:ext>
            </a:extLst>
          </p:cNvPr>
          <p:cNvSpPr>
            <a:spLocks noGrp="1"/>
          </p:cNvSpPr>
          <p:nvPr>
            <p:ph type="pic" sz="quarter" idx="10"/>
          </p:nvPr>
        </p:nvSpPr>
        <p:spPr>
          <a:xfrm>
            <a:off x="329184" y="1914531"/>
            <a:ext cx="914400" cy="914400"/>
          </a:xfrm>
          <a:prstGeom prst="ellipse">
            <a:avLst/>
          </a:prstGeom>
        </p:spPr>
        <p:txBody>
          <a:bodyPr>
            <a:noAutofit/>
          </a:bodyPr>
          <a:lstStyle/>
          <a:p>
            <a:r>
              <a:rPr lang="en-US"/>
              <a:t>Click icon to add picture</a:t>
            </a:r>
          </a:p>
        </p:txBody>
      </p:sp>
      <p:sp>
        <p:nvSpPr>
          <p:cNvPr id="9" name="Picture Placeholder 6">
            <a:extLst>
              <a:ext uri="{FF2B5EF4-FFF2-40B4-BE49-F238E27FC236}">
                <a16:creationId xmlns:a16="http://schemas.microsoft.com/office/drawing/2014/main" id="{13629702-4080-C823-995E-94BE1E14C3D5}"/>
              </a:ext>
            </a:extLst>
          </p:cNvPr>
          <p:cNvSpPr>
            <a:spLocks noGrp="1"/>
          </p:cNvSpPr>
          <p:nvPr>
            <p:ph type="pic" sz="quarter" idx="11"/>
          </p:nvPr>
        </p:nvSpPr>
        <p:spPr>
          <a:xfrm>
            <a:off x="329184" y="3045360"/>
            <a:ext cx="914400" cy="914400"/>
          </a:xfrm>
          <a:prstGeom prst="ellipse">
            <a:avLst/>
          </a:prstGeom>
        </p:spPr>
        <p:txBody>
          <a:bodyPr>
            <a:noAutofit/>
          </a:bodyPr>
          <a:lstStyle/>
          <a:p>
            <a:r>
              <a:rPr lang="en-US"/>
              <a:t>Click icon to add picture</a:t>
            </a:r>
          </a:p>
        </p:txBody>
      </p:sp>
      <p:sp>
        <p:nvSpPr>
          <p:cNvPr id="11" name="Picture Placeholder 6">
            <a:extLst>
              <a:ext uri="{FF2B5EF4-FFF2-40B4-BE49-F238E27FC236}">
                <a16:creationId xmlns:a16="http://schemas.microsoft.com/office/drawing/2014/main" id="{8C9F17B6-05FB-252B-76B9-BECC4960DE4E}"/>
              </a:ext>
            </a:extLst>
          </p:cNvPr>
          <p:cNvSpPr>
            <a:spLocks noGrp="1"/>
          </p:cNvSpPr>
          <p:nvPr>
            <p:ph type="pic" sz="quarter" idx="12"/>
          </p:nvPr>
        </p:nvSpPr>
        <p:spPr>
          <a:xfrm>
            <a:off x="329184" y="4176189"/>
            <a:ext cx="914400" cy="914400"/>
          </a:xfrm>
          <a:prstGeom prst="ellipse">
            <a:avLst/>
          </a:prstGeom>
        </p:spPr>
        <p:txBody>
          <a:bodyPr>
            <a:noAutofit/>
          </a:bodyPr>
          <a:lstStyle/>
          <a:p>
            <a:r>
              <a:rPr lang="en-US"/>
              <a:t>Click icon to add picture</a:t>
            </a:r>
          </a:p>
        </p:txBody>
      </p:sp>
      <p:sp>
        <p:nvSpPr>
          <p:cNvPr id="12" name="Picture Placeholder 6">
            <a:extLst>
              <a:ext uri="{FF2B5EF4-FFF2-40B4-BE49-F238E27FC236}">
                <a16:creationId xmlns:a16="http://schemas.microsoft.com/office/drawing/2014/main" id="{8BF6829A-3EC4-7C5F-C708-B35AE8BA613B}"/>
              </a:ext>
            </a:extLst>
          </p:cNvPr>
          <p:cNvSpPr>
            <a:spLocks noGrp="1"/>
          </p:cNvSpPr>
          <p:nvPr>
            <p:ph type="pic" sz="quarter" idx="13"/>
          </p:nvPr>
        </p:nvSpPr>
        <p:spPr>
          <a:xfrm>
            <a:off x="329184" y="5307018"/>
            <a:ext cx="914400" cy="914400"/>
          </a:xfrm>
          <a:prstGeom prst="ellipse">
            <a:avLst/>
          </a:prstGeom>
        </p:spPr>
        <p:txBody>
          <a:bodyPr>
            <a:noAutofit/>
          </a:bodyPr>
          <a:lstStyle/>
          <a:p>
            <a:r>
              <a:rPr lang="en-US"/>
              <a:t>Click icon to add picture</a:t>
            </a:r>
          </a:p>
        </p:txBody>
      </p:sp>
      <p:sp>
        <p:nvSpPr>
          <p:cNvPr id="14" name="Text Placeholder 13">
            <a:extLst>
              <a:ext uri="{FF2B5EF4-FFF2-40B4-BE49-F238E27FC236}">
                <a16:creationId xmlns:a16="http://schemas.microsoft.com/office/drawing/2014/main" id="{35C15EAF-8CDC-4BD1-E87B-372944089011}"/>
              </a:ext>
            </a:extLst>
          </p:cNvPr>
          <p:cNvSpPr>
            <a:spLocks noGrp="1"/>
          </p:cNvSpPr>
          <p:nvPr>
            <p:ph type="body" sz="quarter" idx="14" hasCustomPrompt="1"/>
          </p:nvPr>
        </p:nvSpPr>
        <p:spPr>
          <a:xfrm>
            <a:off x="1550982"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pic>
        <p:nvPicPr>
          <p:cNvPr id="35" name="Picture 34">
            <a:extLst>
              <a:ext uri="{FF2B5EF4-FFF2-40B4-BE49-F238E27FC236}">
                <a16:creationId xmlns:a16="http://schemas.microsoft.com/office/drawing/2014/main" id="{348C59F6-BB56-32BD-73C9-FC3B431672AF}"/>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9559473" y="6392206"/>
            <a:ext cx="2302327" cy="385640"/>
          </a:xfrm>
          <a:prstGeom prst="rect">
            <a:avLst/>
          </a:prstGeom>
        </p:spPr>
      </p:pic>
      <p:sp>
        <p:nvSpPr>
          <p:cNvPr id="37" name="Text Placeholder 13">
            <a:extLst>
              <a:ext uri="{FF2B5EF4-FFF2-40B4-BE49-F238E27FC236}">
                <a16:creationId xmlns:a16="http://schemas.microsoft.com/office/drawing/2014/main" id="{DCC3303C-D010-D5E3-ABE5-C8752D95FE12}"/>
              </a:ext>
            </a:extLst>
          </p:cNvPr>
          <p:cNvSpPr>
            <a:spLocks noGrp="1"/>
          </p:cNvSpPr>
          <p:nvPr>
            <p:ph type="body" sz="quarter" idx="15" hasCustomPrompt="1"/>
          </p:nvPr>
        </p:nvSpPr>
        <p:spPr>
          <a:xfrm>
            <a:off x="1550982"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8" name="Text Placeholder 13">
            <a:extLst>
              <a:ext uri="{FF2B5EF4-FFF2-40B4-BE49-F238E27FC236}">
                <a16:creationId xmlns:a16="http://schemas.microsoft.com/office/drawing/2014/main" id="{5827FC00-26DE-AE5B-3CD8-50528793268B}"/>
              </a:ext>
            </a:extLst>
          </p:cNvPr>
          <p:cNvSpPr>
            <a:spLocks noGrp="1"/>
          </p:cNvSpPr>
          <p:nvPr>
            <p:ph type="body" sz="quarter" idx="16" hasCustomPrompt="1"/>
          </p:nvPr>
        </p:nvSpPr>
        <p:spPr>
          <a:xfrm>
            <a:off x="1550982"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9" name="Text Placeholder 13">
            <a:extLst>
              <a:ext uri="{FF2B5EF4-FFF2-40B4-BE49-F238E27FC236}">
                <a16:creationId xmlns:a16="http://schemas.microsoft.com/office/drawing/2014/main" id="{3EAAED9A-2960-962F-5668-41C3B4F6B321}"/>
              </a:ext>
            </a:extLst>
          </p:cNvPr>
          <p:cNvSpPr>
            <a:spLocks noGrp="1"/>
          </p:cNvSpPr>
          <p:nvPr>
            <p:ph type="body" sz="quarter" idx="17" hasCustomPrompt="1"/>
          </p:nvPr>
        </p:nvSpPr>
        <p:spPr>
          <a:xfrm>
            <a:off x="1550982"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0" name="Picture Placeholder 6">
            <a:extLst>
              <a:ext uri="{FF2B5EF4-FFF2-40B4-BE49-F238E27FC236}">
                <a16:creationId xmlns:a16="http://schemas.microsoft.com/office/drawing/2014/main" id="{24B64638-7721-4951-FB7F-701E7B120C20}"/>
              </a:ext>
            </a:extLst>
          </p:cNvPr>
          <p:cNvSpPr>
            <a:spLocks noGrp="1"/>
          </p:cNvSpPr>
          <p:nvPr>
            <p:ph type="pic" sz="quarter" idx="18"/>
          </p:nvPr>
        </p:nvSpPr>
        <p:spPr>
          <a:xfrm>
            <a:off x="6208567" y="1914531"/>
            <a:ext cx="914400" cy="914400"/>
          </a:xfrm>
          <a:prstGeom prst="ellipse">
            <a:avLst/>
          </a:prstGeom>
        </p:spPr>
        <p:txBody>
          <a:bodyPr>
            <a:noAutofit/>
          </a:bodyPr>
          <a:lstStyle/>
          <a:p>
            <a:r>
              <a:rPr lang="en-US"/>
              <a:t>Click icon to add picture</a:t>
            </a:r>
          </a:p>
        </p:txBody>
      </p:sp>
      <p:sp>
        <p:nvSpPr>
          <p:cNvPr id="41" name="Text Placeholder 13">
            <a:extLst>
              <a:ext uri="{FF2B5EF4-FFF2-40B4-BE49-F238E27FC236}">
                <a16:creationId xmlns:a16="http://schemas.microsoft.com/office/drawing/2014/main" id="{32E612F5-971B-1A26-6514-82480D997351}"/>
              </a:ext>
            </a:extLst>
          </p:cNvPr>
          <p:cNvSpPr>
            <a:spLocks noGrp="1"/>
          </p:cNvSpPr>
          <p:nvPr>
            <p:ph type="body" sz="quarter" idx="19" hasCustomPrompt="1"/>
          </p:nvPr>
        </p:nvSpPr>
        <p:spPr>
          <a:xfrm>
            <a:off x="7443127"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2" name="Picture Placeholder 6">
            <a:extLst>
              <a:ext uri="{FF2B5EF4-FFF2-40B4-BE49-F238E27FC236}">
                <a16:creationId xmlns:a16="http://schemas.microsoft.com/office/drawing/2014/main" id="{B9F1A9D9-3D2C-BED8-00AB-668724DAA849}"/>
              </a:ext>
            </a:extLst>
          </p:cNvPr>
          <p:cNvSpPr>
            <a:spLocks noGrp="1"/>
          </p:cNvSpPr>
          <p:nvPr>
            <p:ph type="pic" sz="quarter" idx="20"/>
          </p:nvPr>
        </p:nvSpPr>
        <p:spPr>
          <a:xfrm>
            <a:off x="6208567" y="3045360"/>
            <a:ext cx="914400" cy="914400"/>
          </a:xfrm>
          <a:prstGeom prst="ellipse">
            <a:avLst/>
          </a:prstGeom>
        </p:spPr>
        <p:txBody>
          <a:bodyPr>
            <a:noAutofit/>
          </a:bodyPr>
          <a:lstStyle/>
          <a:p>
            <a:r>
              <a:rPr lang="en-US"/>
              <a:t>Click icon to add picture</a:t>
            </a:r>
          </a:p>
        </p:txBody>
      </p:sp>
      <p:sp>
        <p:nvSpPr>
          <p:cNvPr id="43" name="Text Placeholder 13">
            <a:extLst>
              <a:ext uri="{FF2B5EF4-FFF2-40B4-BE49-F238E27FC236}">
                <a16:creationId xmlns:a16="http://schemas.microsoft.com/office/drawing/2014/main" id="{E4EAB22A-A509-F748-704D-B66D4BA1B81D}"/>
              </a:ext>
            </a:extLst>
          </p:cNvPr>
          <p:cNvSpPr>
            <a:spLocks noGrp="1"/>
          </p:cNvSpPr>
          <p:nvPr>
            <p:ph type="body" sz="quarter" idx="21" hasCustomPrompt="1"/>
          </p:nvPr>
        </p:nvSpPr>
        <p:spPr>
          <a:xfrm>
            <a:off x="7443127"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4" name="Picture Placeholder 6">
            <a:extLst>
              <a:ext uri="{FF2B5EF4-FFF2-40B4-BE49-F238E27FC236}">
                <a16:creationId xmlns:a16="http://schemas.microsoft.com/office/drawing/2014/main" id="{E4725DF5-F34E-BBF2-D98C-8A20EF294F6D}"/>
              </a:ext>
            </a:extLst>
          </p:cNvPr>
          <p:cNvSpPr>
            <a:spLocks noGrp="1"/>
          </p:cNvSpPr>
          <p:nvPr>
            <p:ph type="pic" sz="quarter" idx="22"/>
          </p:nvPr>
        </p:nvSpPr>
        <p:spPr>
          <a:xfrm>
            <a:off x="6208567" y="4176189"/>
            <a:ext cx="914400" cy="914400"/>
          </a:xfrm>
          <a:prstGeom prst="ellipse">
            <a:avLst/>
          </a:prstGeom>
        </p:spPr>
        <p:txBody>
          <a:bodyPr>
            <a:noAutofit/>
          </a:bodyPr>
          <a:lstStyle/>
          <a:p>
            <a:r>
              <a:rPr lang="en-US"/>
              <a:t>Click icon to add picture</a:t>
            </a:r>
          </a:p>
        </p:txBody>
      </p:sp>
      <p:sp>
        <p:nvSpPr>
          <p:cNvPr id="45" name="Text Placeholder 13">
            <a:extLst>
              <a:ext uri="{FF2B5EF4-FFF2-40B4-BE49-F238E27FC236}">
                <a16:creationId xmlns:a16="http://schemas.microsoft.com/office/drawing/2014/main" id="{63A7841B-F2C6-630C-8DA3-BACF3BE942F8}"/>
              </a:ext>
            </a:extLst>
          </p:cNvPr>
          <p:cNvSpPr>
            <a:spLocks noGrp="1"/>
          </p:cNvSpPr>
          <p:nvPr>
            <p:ph type="body" sz="quarter" idx="23" hasCustomPrompt="1"/>
          </p:nvPr>
        </p:nvSpPr>
        <p:spPr>
          <a:xfrm>
            <a:off x="7443127"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6" name="Picture Placeholder 6">
            <a:extLst>
              <a:ext uri="{FF2B5EF4-FFF2-40B4-BE49-F238E27FC236}">
                <a16:creationId xmlns:a16="http://schemas.microsoft.com/office/drawing/2014/main" id="{37370BA6-E711-59AC-8C29-F68BC1C5A20B}"/>
              </a:ext>
            </a:extLst>
          </p:cNvPr>
          <p:cNvSpPr>
            <a:spLocks noGrp="1"/>
          </p:cNvSpPr>
          <p:nvPr>
            <p:ph type="pic" sz="quarter" idx="24"/>
          </p:nvPr>
        </p:nvSpPr>
        <p:spPr>
          <a:xfrm>
            <a:off x="6208567" y="5307018"/>
            <a:ext cx="914400" cy="914400"/>
          </a:xfrm>
          <a:prstGeom prst="ellipse">
            <a:avLst/>
          </a:prstGeom>
        </p:spPr>
        <p:txBody>
          <a:bodyPr>
            <a:noAutofit/>
          </a:bodyPr>
          <a:lstStyle/>
          <a:p>
            <a:r>
              <a:rPr lang="en-US"/>
              <a:t>Click icon to add picture</a:t>
            </a:r>
          </a:p>
        </p:txBody>
      </p:sp>
      <p:sp>
        <p:nvSpPr>
          <p:cNvPr id="47" name="Text Placeholder 13">
            <a:extLst>
              <a:ext uri="{FF2B5EF4-FFF2-40B4-BE49-F238E27FC236}">
                <a16:creationId xmlns:a16="http://schemas.microsoft.com/office/drawing/2014/main" id="{304AF62E-5A7B-9AA0-EC7D-CFE5263161CA}"/>
              </a:ext>
            </a:extLst>
          </p:cNvPr>
          <p:cNvSpPr>
            <a:spLocks noGrp="1"/>
          </p:cNvSpPr>
          <p:nvPr>
            <p:ph type="body" sz="quarter" idx="25" hasCustomPrompt="1"/>
          </p:nvPr>
        </p:nvSpPr>
        <p:spPr>
          <a:xfrm>
            <a:off x="7443127"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 name="Text Placeholder 3">
            <a:extLst>
              <a:ext uri="{FF2B5EF4-FFF2-40B4-BE49-F238E27FC236}">
                <a16:creationId xmlns:a16="http://schemas.microsoft.com/office/drawing/2014/main" id="{1CBAE2D7-047A-C286-763B-337220080C81}"/>
              </a:ext>
            </a:extLst>
          </p:cNvPr>
          <p:cNvSpPr>
            <a:spLocks noGrp="1"/>
          </p:cNvSpPr>
          <p:nvPr>
            <p:ph type="body" sz="quarter" idx="26" hasCustomPrompt="1"/>
          </p:nvPr>
        </p:nvSpPr>
        <p:spPr>
          <a:xfrm>
            <a:off x="334963" y="509462"/>
            <a:ext cx="11522076" cy="758952"/>
          </a:xfrm>
        </p:spPr>
        <p:txBody>
          <a:bodyPr/>
          <a:lstStyle>
            <a:lvl1pPr marL="0">
              <a:spcBef>
                <a:spcPts val="0"/>
              </a:spcBef>
              <a:buNone/>
              <a:defRPr sz="2800" b="1"/>
            </a:lvl1pPr>
          </a:lstStyle>
          <a:p>
            <a:pPr lvl="0"/>
            <a:r>
              <a:rPr lang="en-US" dirty="0"/>
              <a:t>CKI Team Slide – Current Fellows</a:t>
            </a:r>
          </a:p>
        </p:txBody>
      </p:sp>
      <p:sp>
        <p:nvSpPr>
          <p:cNvPr id="2" name="Text Placeholder 6">
            <a:extLst>
              <a:ext uri="{FF2B5EF4-FFF2-40B4-BE49-F238E27FC236}">
                <a16:creationId xmlns:a16="http://schemas.microsoft.com/office/drawing/2014/main" id="{CD1ADA3E-18B2-8797-481C-C7E1B015EB2C}"/>
              </a:ext>
            </a:extLst>
          </p:cNvPr>
          <p:cNvSpPr>
            <a:spLocks noGrp="1"/>
          </p:cNvSpPr>
          <p:nvPr>
            <p:ph type="body" sz="quarter" idx="27" hasCustomPrompt="1"/>
          </p:nvPr>
        </p:nvSpPr>
        <p:spPr>
          <a:xfrm>
            <a:off x="329184" y="1391428"/>
            <a:ext cx="5660136" cy="340886"/>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Current Fellows</a:t>
            </a:r>
          </a:p>
        </p:txBody>
      </p:sp>
      <p:cxnSp>
        <p:nvCxnSpPr>
          <p:cNvPr id="3" name="btfpColumnHeaderBoxLine984923">
            <a:extLst>
              <a:ext uri="{FF2B5EF4-FFF2-40B4-BE49-F238E27FC236}">
                <a16:creationId xmlns:a16="http://schemas.microsoft.com/office/drawing/2014/main" id="{80D2438C-A653-3790-887F-A380597A30D9}"/>
              </a:ext>
            </a:extLst>
          </p:cNvPr>
          <p:cNvCxnSpPr>
            <a:cxnSpLocks/>
          </p:cNvCxnSpPr>
          <p:nvPr userDrawn="1"/>
        </p:nvCxnSpPr>
        <p:spPr bwMode="gray">
          <a:xfrm flipV="1">
            <a:off x="323332" y="1732046"/>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9573979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KI Team Slide - Alumni">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270218557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7" name="Picture Placeholder 6">
            <a:extLst>
              <a:ext uri="{FF2B5EF4-FFF2-40B4-BE49-F238E27FC236}">
                <a16:creationId xmlns:a16="http://schemas.microsoft.com/office/drawing/2014/main" id="{741F8AE6-581A-30AA-AA06-08B8AED4B073}"/>
              </a:ext>
            </a:extLst>
          </p:cNvPr>
          <p:cNvSpPr>
            <a:spLocks noGrp="1"/>
          </p:cNvSpPr>
          <p:nvPr>
            <p:ph type="pic" sz="quarter" idx="10"/>
          </p:nvPr>
        </p:nvSpPr>
        <p:spPr>
          <a:xfrm>
            <a:off x="329184" y="1914531"/>
            <a:ext cx="914400" cy="914400"/>
          </a:xfrm>
          <a:prstGeom prst="ellipse">
            <a:avLst/>
          </a:prstGeom>
        </p:spPr>
        <p:txBody>
          <a:bodyPr>
            <a:noAutofit/>
          </a:bodyPr>
          <a:lstStyle/>
          <a:p>
            <a:r>
              <a:rPr lang="en-US"/>
              <a:t>Click icon to add picture</a:t>
            </a:r>
          </a:p>
        </p:txBody>
      </p:sp>
      <p:sp>
        <p:nvSpPr>
          <p:cNvPr id="9" name="Picture Placeholder 6">
            <a:extLst>
              <a:ext uri="{FF2B5EF4-FFF2-40B4-BE49-F238E27FC236}">
                <a16:creationId xmlns:a16="http://schemas.microsoft.com/office/drawing/2014/main" id="{13629702-4080-C823-995E-94BE1E14C3D5}"/>
              </a:ext>
            </a:extLst>
          </p:cNvPr>
          <p:cNvSpPr>
            <a:spLocks noGrp="1"/>
          </p:cNvSpPr>
          <p:nvPr>
            <p:ph type="pic" sz="quarter" idx="11"/>
          </p:nvPr>
        </p:nvSpPr>
        <p:spPr>
          <a:xfrm>
            <a:off x="329184" y="3045360"/>
            <a:ext cx="914400" cy="914400"/>
          </a:xfrm>
          <a:prstGeom prst="ellipse">
            <a:avLst/>
          </a:prstGeom>
        </p:spPr>
        <p:txBody>
          <a:bodyPr>
            <a:noAutofit/>
          </a:bodyPr>
          <a:lstStyle/>
          <a:p>
            <a:r>
              <a:rPr lang="en-US"/>
              <a:t>Click icon to add picture</a:t>
            </a:r>
          </a:p>
        </p:txBody>
      </p:sp>
      <p:sp>
        <p:nvSpPr>
          <p:cNvPr id="11" name="Picture Placeholder 6">
            <a:extLst>
              <a:ext uri="{FF2B5EF4-FFF2-40B4-BE49-F238E27FC236}">
                <a16:creationId xmlns:a16="http://schemas.microsoft.com/office/drawing/2014/main" id="{8C9F17B6-05FB-252B-76B9-BECC4960DE4E}"/>
              </a:ext>
            </a:extLst>
          </p:cNvPr>
          <p:cNvSpPr>
            <a:spLocks noGrp="1"/>
          </p:cNvSpPr>
          <p:nvPr>
            <p:ph type="pic" sz="quarter" idx="12"/>
          </p:nvPr>
        </p:nvSpPr>
        <p:spPr>
          <a:xfrm>
            <a:off x="329184" y="4176189"/>
            <a:ext cx="914400" cy="914400"/>
          </a:xfrm>
          <a:prstGeom prst="ellipse">
            <a:avLst/>
          </a:prstGeom>
        </p:spPr>
        <p:txBody>
          <a:bodyPr>
            <a:noAutofit/>
          </a:bodyPr>
          <a:lstStyle/>
          <a:p>
            <a:r>
              <a:rPr lang="en-US"/>
              <a:t>Click icon to add picture</a:t>
            </a:r>
          </a:p>
        </p:txBody>
      </p:sp>
      <p:sp>
        <p:nvSpPr>
          <p:cNvPr id="12" name="Picture Placeholder 6">
            <a:extLst>
              <a:ext uri="{FF2B5EF4-FFF2-40B4-BE49-F238E27FC236}">
                <a16:creationId xmlns:a16="http://schemas.microsoft.com/office/drawing/2014/main" id="{8BF6829A-3EC4-7C5F-C708-B35AE8BA613B}"/>
              </a:ext>
            </a:extLst>
          </p:cNvPr>
          <p:cNvSpPr>
            <a:spLocks noGrp="1"/>
          </p:cNvSpPr>
          <p:nvPr>
            <p:ph type="pic" sz="quarter" idx="13"/>
          </p:nvPr>
        </p:nvSpPr>
        <p:spPr>
          <a:xfrm>
            <a:off x="329184" y="5307018"/>
            <a:ext cx="914400" cy="914400"/>
          </a:xfrm>
          <a:prstGeom prst="ellipse">
            <a:avLst/>
          </a:prstGeom>
        </p:spPr>
        <p:txBody>
          <a:bodyPr>
            <a:noAutofit/>
          </a:bodyPr>
          <a:lstStyle/>
          <a:p>
            <a:r>
              <a:rPr lang="en-US"/>
              <a:t>Click icon to add picture</a:t>
            </a:r>
          </a:p>
        </p:txBody>
      </p:sp>
      <p:sp>
        <p:nvSpPr>
          <p:cNvPr id="14" name="Text Placeholder 13">
            <a:extLst>
              <a:ext uri="{FF2B5EF4-FFF2-40B4-BE49-F238E27FC236}">
                <a16:creationId xmlns:a16="http://schemas.microsoft.com/office/drawing/2014/main" id="{35C15EAF-8CDC-4BD1-E87B-372944089011}"/>
              </a:ext>
            </a:extLst>
          </p:cNvPr>
          <p:cNvSpPr>
            <a:spLocks noGrp="1"/>
          </p:cNvSpPr>
          <p:nvPr>
            <p:ph type="body" sz="quarter" idx="14" hasCustomPrompt="1"/>
          </p:nvPr>
        </p:nvSpPr>
        <p:spPr>
          <a:xfrm>
            <a:off x="1550982"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pic>
        <p:nvPicPr>
          <p:cNvPr id="35" name="Picture 34">
            <a:extLst>
              <a:ext uri="{FF2B5EF4-FFF2-40B4-BE49-F238E27FC236}">
                <a16:creationId xmlns:a16="http://schemas.microsoft.com/office/drawing/2014/main" id="{348C59F6-BB56-32BD-73C9-FC3B431672AF}"/>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9559473" y="6392206"/>
            <a:ext cx="2302327" cy="385640"/>
          </a:xfrm>
          <a:prstGeom prst="rect">
            <a:avLst/>
          </a:prstGeom>
        </p:spPr>
      </p:pic>
      <p:sp>
        <p:nvSpPr>
          <p:cNvPr id="37" name="Text Placeholder 13">
            <a:extLst>
              <a:ext uri="{FF2B5EF4-FFF2-40B4-BE49-F238E27FC236}">
                <a16:creationId xmlns:a16="http://schemas.microsoft.com/office/drawing/2014/main" id="{DCC3303C-D010-D5E3-ABE5-C8752D95FE12}"/>
              </a:ext>
            </a:extLst>
          </p:cNvPr>
          <p:cNvSpPr>
            <a:spLocks noGrp="1"/>
          </p:cNvSpPr>
          <p:nvPr>
            <p:ph type="body" sz="quarter" idx="15" hasCustomPrompt="1"/>
          </p:nvPr>
        </p:nvSpPr>
        <p:spPr>
          <a:xfrm>
            <a:off x="1550982"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8" name="Text Placeholder 13">
            <a:extLst>
              <a:ext uri="{FF2B5EF4-FFF2-40B4-BE49-F238E27FC236}">
                <a16:creationId xmlns:a16="http://schemas.microsoft.com/office/drawing/2014/main" id="{5827FC00-26DE-AE5B-3CD8-50528793268B}"/>
              </a:ext>
            </a:extLst>
          </p:cNvPr>
          <p:cNvSpPr>
            <a:spLocks noGrp="1"/>
          </p:cNvSpPr>
          <p:nvPr>
            <p:ph type="body" sz="quarter" idx="16" hasCustomPrompt="1"/>
          </p:nvPr>
        </p:nvSpPr>
        <p:spPr>
          <a:xfrm>
            <a:off x="1550982"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39" name="Text Placeholder 13">
            <a:extLst>
              <a:ext uri="{FF2B5EF4-FFF2-40B4-BE49-F238E27FC236}">
                <a16:creationId xmlns:a16="http://schemas.microsoft.com/office/drawing/2014/main" id="{3EAAED9A-2960-962F-5668-41C3B4F6B321}"/>
              </a:ext>
            </a:extLst>
          </p:cNvPr>
          <p:cNvSpPr>
            <a:spLocks noGrp="1"/>
          </p:cNvSpPr>
          <p:nvPr>
            <p:ph type="body" sz="quarter" idx="17" hasCustomPrompt="1"/>
          </p:nvPr>
        </p:nvSpPr>
        <p:spPr>
          <a:xfrm>
            <a:off x="1550982"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0" name="Picture Placeholder 6">
            <a:extLst>
              <a:ext uri="{FF2B5EF4-FFF2-40B4-BE49-F238E27FC236}">
                <a16:creationId xmlns:a16="http://schemas.microsoft.com/office/drawing/2014/main" id="{24B64638-7721-4951-FB7F-701E7B120C20}"/>
              </a:ext>
            </a:extLst>
          </p:cNvPr>
          <p:cNvSpPr>
            <a:spLocks noGrp="1"/>
          </p:cNvSpPr>
          <p:nvPr>
            <p:ph type="pic" sz="quarter" idx="18"/>
          </p:nvPr>
        </p:nvSpPr>
        <p:spPr>
          <a:xfrm>
            <a:off x="6208567" y="1914531"/>
            <a:ext cx="914400" cy="914400"/>
          </a:xfrm>
          <a:prstGeom prst="ellipse">
            <a:avLst/>
          </a:prstGeom>
        </p:spPr>
        <p:txBody>
          <a:bodyPr>
            <a:noAutofit/>
          </a:bodyPr>
          <a:lstStyle/>
          <a:p>
            <a:r>
              <a:rPr lang="en-US"/>
              <a:t>Click icon to add picture</a:t>
            </a:r>
          </a:p>
        </p:txBody>
      </p:sp>
      <p:sp>
        <p:nvSpPr>
          <p:cNvPr id="41" name="Text Placeholder 13">
            <a:extLst>
              <a:ext uri="{FF2B5EF4-FFF2-40B4-BE49-F238E27FC236}">
                <a16:creationId xmlns:a16="http://schemas.microsoft.com/office/drawing/2014/main" id="{32E612F5-971B-1A26-6514-82480D997351}"/>
              </a:ext>
            </a:extLst>
          </p:cNvPr>
          <p:cNvSpPr>
            <a:spLocks noGrp="1"/>
          </p:cNvSpPr>
          <p:nvPr>
            <p:ph type="body" sz="quarter" idx="19" hasCustomPrompt="1"/>
          </p:nvPr>
        </p:nvSpPr>
        <p:spPr>
          <a:xfrm>
            <a:off x="7443127" y="1914531"/>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2" name="Picture Placeholder 6">
            <a:extLst>
              <a:ext uri="{FF2B5EF4-FFF2-40B4-BE49-F238E27FC236}">
                <a16:creationId xmlns:a16="http://schemas.microsoft.com/office/drawing/2014/main" id="{B9F1A9D9-3D2C-BED8-00AB-668724DAA849}"/>
              </a:ext>
            </a:extLst>
          </p:cNvPr>
          <p:cNvSpPr>
            <a:spLocks noGrp="1"/>
          </p:cNvSpPr>
          <p:nvPr>
            <p:ph type="pic" sz="quarter" idx="20"/>
          </p:nvPr>
        </p:nvSpPr>
        <p:spPr>
          <a:xfrm>
            <a:off x="6208567" y="3045360"/>
            <a:ext cx="914400" cy="914400"/>
          </a:xfrm>
          <a:prstGeom prst="ellipse">
            <a:avLst/>
          </a:prstGeom>
        </p:spPr>
        <p:txBody>
          <a:bodyPr>
            <a:noAutofit/>
          </a:bodyPr>
          <a:lstStyle/>
          <a:p>
            <a:r>
              <a:rPr lang="en-US"/>
              <a:t>Click icon to add picture</a:t>
            </a:r>
          </a:p>
        </p:txBody>
      </p:sp>
      <p:sp>
        <p:nvSpPr>
          <p:cNvPr id="43" name="Text Placeholder 13">
            <a:extLst>
              <a:ext uri="{FF2B5EF4-FFF2-40B4-BE49-F238E27FC236}">
                <a16:creationId xmlns:a16="http://schemas.microsoft.com/office/drawing/2014/main" id="{E4EAB22A-A509-F748-704D-B66D4BA1B81D}"/>
              </a:ext>
            </a:extLst>
          </p:cNvPr>
          <p:cNvSpPr>
            <a:spLocks noGrp="1"/>
          </p:cNvSpPr>
          <p:nvPr>
            <p:ph type="body" sz="quarter" idx="21" hasCustomPrompt="1"/>
          </p:nvPr>
        </p:nvSpPr>
        <p:spPr>
          <a:xfrm>
            <a:off x="7443127"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4" name="Picture Placeholder 6">
            <a:extLst>
              <a:ext uri="{FF2B5EF4-FFF2-40B4-BE49-F238E27FC236}">
                <a16:creationId xmlns:a16="http://schemas.microsoft.com/office/drawing/2014/main" id="{E4725DF5-F34E-BBF2-D98C-8A20EF294F6D}"/>
              </a:ext>
            </a:extLst>
          </p:cNvPr>
          <p:cNvSpPr>
            <a:spLocks noGrp="1"/>
          </p:cNvSpPr>
          <p:nvPr>
            <p:ph type="pic" sz="quarter" idx="22"/>
          </p:nvPr>
        </p:nvSpPr>
        <p:spPr>
          <a:xfrm>
            <a:off x="6208567" y="4176189"/>
            <a:ext cx="914400" cy="914400"/>
          </a:xfrm>
          <a:prstGeom prst="ellipse">
            <a:avLst/>
          </a:prstGeom>
        </p:spPr>
        <p:txBody>
          <a:bodyPr>
            <a:noAutofit/>
          </a:bodyPr>
          <a:lstStyle/>
          <a:p>
            <a:r>
              <a:rPr lang="en-US"/>
              <a:t>Click icon to add picture</a:t>
            </a:r>
          </a:p>
        </p:txBody>
      </p:sp>
      <p:sp>
        <p:nvSpPr>
          <p:cNvPr id="45" name="Text Placeholder 13">
            <a:extLst>
              <a:ext uri="{FF2B5EF4-FFF2-40B4-BE49-F238E27FC236}">
                <a16:creationId xmlns:a16="http://schemas.microsoft.com/office/drawing/2014/main" id="{63A7841B-F2C6-630C-8DA3-BACF3BE942F8}"/>
              </a:ext>
            </a:extLst>
          </p:cNvPr>
          <p:cNvSpPr>
            <a:spLocks noGrp="1"/>
          </p:cNvSpPr>
          <p:nvPr>
            <p:ph type="body" sz="quarter" idx="23" hasCustomPrompt="1"/>
          </p:nvPr>
        </p:nvSpPr>
        <p:spPr>
          <a:xfrm>
            <a:off x="7443127"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6" name="Picture Placeholder 6">
            <a:extLst>
              <a:ext uri="{FF2B5EF4-FFF2-40B4-BE49-F238E27FC236}">
                <a16:creationId xmlns:a16="http://schemas.microsoft.com/office/drawing/2014/main" id="{37370BA6-E711-59AC-8C29-F68BC1C5A20B}"/>
              </a:ext>
            </a:extLst>
          </p:cNvPr>
          <p:cNvSpPr>
            <a:spLocks noGrp="1"/>
          </p:cNvSpPr>
          <p:nvPr>
            <p:ph type="pic" sz="quarter" idx="24"/>
          </p:nvPr>
        </p:nvSpPr>
        <p:spPr>
          <a:xfrm>
            <a:off x="6208567" y="5307018"/>
            <a:ext cx="914400" cy="914400"/>
          </a:xfrm>
          <a:prstGeom prst="ellipse">
            <a:avLst/>
          </a:prstGeom>
        </p:spPr>
        <p:txBody>
          <a:bodyPr>
            <a:noAutofit/>
          </a:bodyPr>
          <a:lstStyle/>
          <a:p>
            <a:r>
              <a:rPr lang="en-US"/>
              <a:t>Click icon to add picture</a:t>
            </a:r>
          </a:p>
        </p:txBody>
      </p:sp>
      <p:sp>
        <p:nvSpPr>
          <p:cNvPr id="47" name="Text Placeholder 13">
            <a:extLst>
              <a:ext uri="{FF2B5EF4-FFF2-40B4-BE49-F238E27FC236}">
                <a16:creationId xmlns:a16="http://schemas.microsoft.com/office/drawing/2014/main" id="{304AF62E-5A7B-9AA0-EC7D-CFE5263161CA}"/>
              </a:ext>
            </a:extLst>
          </p:cNvPr>
          <p:cNvSpPr>
            <a:spLocks noGrp="1"/>
          </p:cNvSpPr>
          <p:nvPr>
            <p:ph type="body" sz="quarter" idx="25" hasCustomPrompt="1"/>
          </p:nvPr>
        </p:nvSpPr>
        <p:spPr>
          <a:xfrm>
            <a:off x="7443127"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 name="Text Placeholder 3">
            <a:extLst>
              <a:ext uri="{FF2B5EF4-FFF2-40B4-BE49-F238E27FC236}">
                <a16:creationId xmlns:a16="http://schemas.microsoft.com/office/drawing/2014/main" id="{1CBAE2D7-047A-C286-763B-337220080C81}"/>
              </a:ext>
            </a:extLst>
          </p:cNvPr>
          <p:cNvSpPr>
            <a:spLocks noGrp="1"/>
          </p:cNvSpPr>
          <p:nvPr>
            <p:ph type="body" sz="quarter" idx="26" hasCustomPrompt="1"/>
          </p:nvPr>
        </p:nvSpPr>
        <p:spPr>
          <a:xfrm>
            <a:off x="334963" y="509462"/>
            <a:ext cx="11522076" cy="758952"/>
          </a:xfrm>
        </p:spPr>
        <p:txBody>
          <a:bodyPr/>
          <a:lstStyle>
            <a:lvl1pPr marL="0">
              <a:spcBef>
                <a:spcPts val="0"/>
              </a:spcBef>
              <a:buNone/>
              <a:defRPr sz="2800" b="1"/>
            </a:lvl1pPr>
          </a:lstStyle>
          <a:p>
            <a:pPr lvl="0"/>
            <a:r>
              <a:rPr lang="en-US" dirty="0"/>
              <a:t>CKI Team Slide – Alumni (Past Fellows)</a:t>
            </a:r>
          </a:p>
        </p:txBody>
      </p:sp>
      <p:sp>
        <p:nvSpPr>
          <p:cNvPr id="2" name="Text Placeholder 6">
            <a:extLst>
              <a:ext uri="{FF2B5EF4-FFF2-40B4-BE49-F238E27FC236}">
                <a16:creationId xmlns:a16="http://schemas.microsoft.com/office/drawing/2014/main" id="{CD1ADA3E-18B2-8797-481C-C7E1B015EB2C}"/>
              </a:ext>
            </a:extLst>
          </p:cNvPr>
          <p:cNvSpPr>
            <a:spLocks noGrp="1"/>
          </p:cNvSpPr>
          <p:nvPr>
            <p:ph type="body" sz="quarter" idx="27" hasCustomPrompt="1"/>
          </p:nvPr>
        </p:nvSpPr>
        <p:spPr>
          <a:xfrm>
            <a:off x="329184" y="1391428"/>
            <a:ext cx="5660136" cy="340886"/>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Alumni</a:t>
            </a:r>
          </a:p>
        </p:txBody>
      </p:sp>
      <p:cxnSp>
        <p:nvCxnSpPr>
          <p:cNvPr id="3" name="btfpColumnHeaderBoxLine984923">
            <a:extLst>
              <a:ext uri="{FF2B5EF4-FFF2-40B4-BE49-F238E27FC236}">
                <a16:creationId xmlns:a16="http://schemas.microsoft.com/office/drawing/2014/main" id="{80D2438C-A653-3790-887F-A380597A30D9}"/>
              </a:ext>
            </a:extLst>
          </p:cNvPr>
          <p:cNvCxnSpPr>
            <a:cxnSpLocks/>
          </p:cNvCxnSpPr>
          <p:nvPr userDrawn="1"/>
        </p:nvCxnSpPr>
        <p:spPr bwMode="gray">
          <a:xfrm flipV="1">
            <a:off x="323332" y="1732046"/>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757953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Actions Items List">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397604407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able Placeholder 2">
            <a:extLst>
              <a:ext uri="{FF2B5EF4-FFF2-40B4-BE49-F238E27FC236}">
                <a16:creationId xmlns:a16="http://schemas.microsoft.com/office/drawing/2014/main" id="{912BC789-652B-24D3-1691-9FE570C848A0}"/>
              </a:ext>
            </a:extLst>
          </p:cNvPr>
          <p:cNvSpPr>
            <a:spLocks noGrp="1"/>
          </p:cNvSpPr>
          <p:nvPr>
            <p:ph type="tbl" sz="quarter" idx="11"/>
          </p:nvPr>
        </p:nvSpPr>
        <p:spPr>
          <a:xfrm>
            <a:off x="334963" y="2195551"/>
            <a:ext cx="11521440" cy="3904488"/>
          </a:xfrm>
        </p:spPr>
        <p:txBody>
          <a:bodyPr/>
          <a:lstStyle/>
          <a:p>
            <a:endParaRPr lang="en-US"/>
          </a:p>
        </p:txBody>
      </p:sp>
      <p:sp>
        <p:nvSpPr>
          <p:cNvPr id="4" name="Title 1">
            <a:extLst>
              <a:ext uri="{FF2B5EF4-FFF2-40B4-BE49-F238E27FC236}">
                <a16:creationId xmlns:a16="http://schemas.microsoft.com/office/drawing/2014/main" id="{3224D32E-A984-55C4-82E1-CC1C751DA31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Action Items List – Team [insert topic]</a:t>
            </a:r>
          </a:p>
        </p:txBody>
      </p:sp>
      <p:sp>
        <p:nvSpPr>
          <p:cNvPr id="7" name="Footer Placeholder 4">
            <a:extLst>
              <a:ext uri="{FF2B5EF4-FFF2-40B4-BE49-F238E27FC236}">
                <a16:creationId xmlns:a16="http://schemas.microsoft.com/office/drawing/2014/main" id="{280FCD16-E095-44F9-ED74-4697D5240FD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6" name="Text Placeholder 6">
            <a:extLst>
              <a:ext uri="{FF2B5EF4-FFF2-40B4-BE49-F238E27FC236}">
                <a16:creationId xmlns:a16="http://schemas.microsoft.com/office/drawing/2014/main" id="{7B0532E4-3B5D-F9C8-81C4-3E089BD7EF1F}"/>
              </a:ext>
            </a:extLst>
          </p:cNvPr>
          <p:cNvSpPr>
            <a:spLocks noGrp="1"/>
          </p:cNvSpPr>
          <p:nvPr>
            <p:ph type="body" sz="quarter" idx="13" hasCustomPrompt="1"/>
          </p:nvPr>
        </p:nvSpPr>
        <p:spPr>
          <a:xfrm>
            <a:off x="329184" y="1498005"/>
            <a:ext cx="8705088"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Week of [insert date]</a:t>
            </a:r>
          </a:p>
        </p:txBody>
      </p:sp>
      <p:cxnSp>
        <p:nvCxnSpPr>
          <p:cNvPr id="9" name="btfpColumnHeaderBoxLine984923">
            <a:extLst>
              <a:ext uri="{FF2B5EF4-FFF2-40B4-BE49-F238E27FC236}">
                <a16:creationId xmlns:a16="http://schemas.microsoft.com/office/drawing/2014/main" id="{C98100D3-07F0-A4A3-F359-C34DFF8A2942}"/>
              </a:ext>
            </a:extLst>
          </p:cNvPr>
          <p:cNvCxnSpPr>
            <a:cxnSpLocks/>
          </p:cNvCxnSpPr>
          <p:nvPr userDrawn="1"/>
        </p:nvCxnSpPr>
        <p:spPr bwMode="gray">
          <a:xfrm flipV="1">
            <a:off x="323332" y="2046377"/>
            <a:ext cx="8705088"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947661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KI Team Slide - Staff, Faculty, Advisor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7189476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6" name="Picture 5" descr="A person in a suit&#10;&#10;AI-generated content may be incorrect.">
            <a:extLst>
              <a:ext uri="{FF2B5EF4-FFF2-40B4-BE49-F238E27FC236}">
                <a16:creationId xmlns:a16="http://schemas.microsoft.com/office/drawing/2014/main" id="{08C23092-A909-AAB0-4A30-467684F21E69}"/>
              </a:ext>
            </a:extLst>
          </p:cNvPr>
          <p:cNvPicPr>
            <a:picLocks noChangeAspect="1"/>
          </p:cNvPicPr>
          <p:nvPr userDrawn="1"/>
        </p:nvPicPr>
        <p:blipFill>
          <a:blip r:embed="rId5"/>
          <a:srcRect l="18708" r="14624"/>
          <a:stretch>
            <a:fillRect/>
          </a:stretch>
        </p:blipFill>
        <p:spPr>
          <a:xfrm>
            <a:off x="329184" y="4176189"/>
            <a:ext cx="914623" cy="914400"/>
          </a:xfrm>
          <a:prstGeom prst="ellipse">
            <a:avLst/>
          </a:prstGeom>
        </p:spPr>
      </p:pic>
      <p:sp>
        <p:nvSpPr>
          <p:cNvPr id="12" name="Picture Placeholder 6">
            <a:extLst>
              <a:ext uri="{FF2B5EF4-FFF2-40B4-BE49-F238E27FC236}">
                <a16:creationId xmlns:a16="http://schemas.microsoft.com/office/drawing/2014/main" id="{8BF6829A-3EC4-7C5F-C708-B35AE8BA613B}"/>
              </a:ext>
            </a:extLst>
          </p:cNvPr>
          <p:cNvSpPr>
            <a:spLocks noGrp="1"/>
          </p:cNvSpPr>
          <p:nvPr>
            <p:ph type="pic" sz="quarter" idx="13"/>
          </p:nvPr>
        </p:nvSpPr>
        <p:spPr>
          <a:xfrm>
            <a:off x="329184" y="5307018"/>
            <a:ext cx="914400" cy="914400"/>
          </a:xfrm>
          <a:prstGeom prst="ellipse">
            <a:avLst/>
          </a:prstGeom>
        </p:spPr>
        <p:txBody>
          <a:bodyPr>
            <a:noAutofit/>
          </a:bodyPr>
          <a:lstStyle/>
          <a:p>
            <a:r>
              <a:rPr lang="en-US"/>
              <a:t>Click icon to add picture</a:t>
            </a:r>
          </a:p>
        </p:txBody>
      </p:sp>
      <p:pic>
        <p:nvPicPr>
          <p:cNvPr id="35" name="Picture 34">
            <a:extLst>
              <a:ext uri="{FF2B5EF4-FFF2-40B4-BE49-F238E27FC236}">
                <a16:creationId xmlns:a16="http://schemas.microsoft.com/office/drawing/2014/main" id="{348C59F6-BB56-32BD-73C9-FC3B431672AF}"/>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559473" y="6392206"/>
            <a:ext cx="2302327" cy="385640"/>
          </a:xfrm>
          <a:prstGeom prst="rect">
            <a:avLst/>
          </a:prstGeom>
        </p:spPr>
      </p:pic>
      <p:sp>
        <p:nvSpPr>
          <p:cNvPr id="39" name="Text Placeholder 13">
            <a:extLst>
              <a:ext uri="{FF2B5EF4-FFF2-40B4-BE49-F238E27FC236}">
                <a16:creationId xmlns:a16="http://schemas.microsoft.com/office/drawing/2014/main" id="{3EAAED9A-2960-962F-5668-41C3B4F6B321}"/>
              </a:ext>
            </a:extLst>
          </p:cNvPr>
          <p:cNvSpPr>
            <a:spLocks noGrp="1"/>
          </p:cNvSpPr>
          <p:nvPr>
            <p:ph type="body" sz="quarter" idx="17" hasCustomPrompt="1"/>
          </p:nvPr>
        </p:nvSpPr>
        <p:spPr>
          <a:xfrm>
            <a:off x="1550982"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2" name="Picture Placeholder 6">
            <a:extLst>
              <a:ext uri="{FF2B5EF4-FFF2-40B4-BE49-F238E27FC236}">
                <a16:creationId xmlns:a16="http://schemas.microsoft.com/office/drawing/2014/main" id="{B9F1A9D9-3D2C-BED8-00AB-668724DAA849}"/>
              </a:ext>
            </a:extLst>
          </p:cNvPr>
          <p:cNvSpPr>
            <a:spLocks noGrp="1"/>
          </p:cNvSpPr>
          <p:nvPr>
            <p:ph type="pic" sz="quarter" idx="20"/>
          </p:nvPr>
        </p:nvSpPr>
        <p:spPr>
          <a:xfrm>
            <a:off x="6208532" y="3045360"/>
            <a:ext cx="914400" cy="914400"/>
          </a:xfrm>
          <a:prstGeom prst="ellipse">
            <a:avLst/>
          </a:prstGeom>
        </p:spPr>
        <p:txBody>
          <a:bodyPr>
            <a:noAutofit/>
          </a:bodyPr>
          <a:lstStyle/>
          <a:p>
            <a:r>
              <a:rPr lang="en-US"/>
              <a:t>Click icon to add picture</a:t>
            </a:r>
          </a:p>
        </p:txBody>
      </p:sp>
      <p:sp>
        <p:nvSpPr>
          <p:cNvPr id="43" name="Text Placeholder 13">
            <a:extLst>
              <a:ext uri="{FF2B5EF4-FFF2-40B4-BE49-F238E27FC236}">
                <a16:creationId xmlns:a16="http://schemas.microsoft.com/office/drawing/2014/main" id="{E4EAB22A-A509-F748-704D-B66D4BA1B81D}"/>
              </a:ext>
            </a:extLst>
          </p:cNvPr>
          <p:cNvSpPr>
            <a:spLocks noGrp="1"/>
          </p:cNvSpPr>
          <p:nvPr>
            <p:ph type="body" sz="quarter" idx="21" hasCustomPrompt="1"/>
          </p:nvPr>
        </p:nvSpPr>
        <p:spPr>
          <a:xfrm>
            <a:off x="7443127" y="3045360"/>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4" name="Picture Placeholder 6">
            <a:extLst>
              <a:ext uri="{FF2B5EF4-FFF2-40B4-BE49-F238E27FC236}">
                <a16:creationId xmlns:a16="http://schemas.microsoft.com/office/drawing/2014/main" id="{E4725DF5-F34E-BBF2-D98C-8A20EF294F6D}"/>
              </a:ext>
            </a:extLst>
          </p:cNvPr>
          <p:cNvSpPr>
            <a:spLocks noGrp="1"/>
          </p:cNvSpPr>
          <p:nvPr>
            <p:ph type="pic" sz="quarter" idx="22"/>
          </p:nvPr>
        </p:nvSpPr>
        <p:spPr>
          <a:xfrm>
            <a:off x="6208532" y="4176189"/>
            <a:ext cx="914400" cy="914400"/>
          </a:xfrm>
          <a:prstGeom prst="ellipse">
            <a:avLst/>
          </a:prstGeom>
        </p:spPr>
        <p:txBody>
          <a:bodyPr>
            <a:noAutofit/>
          </a:bodyPr>
          <a:lstStyle/>
          <a:p>
            <a:r>
              <a:rPr lang="en-US"/>
              <a:t>Click icon to add picture</a:t>
            </a:r>
          </a:p>
        </p:txBody>
      </p:sp>
      <p:sp>
        <p:nvSpPr>
          <p:cNvPr id="45" name="Text Placeholder 13">
            <a:extLst>
              <a:ext uri="{FF2B5EF4-FFF2-40B4-BE49-F238E27FC236}">
                <a16:creationId xmlns:a16="http://schemas.microsoft.com/office/drawing/2014/main" id="{63A7841B-F2C6-630C-8DA3-BACF3BE942F8}"/>
              </a:ext>
            </a:extLst>
          </p:cNvPr>
          <p:cNvSpPr>
            <a:spLocks noGrp="1"/>
          </p:cNvSpPr>
          <p:nvPr>
            <p:ph type="body" sz="quarter" idx="23" hasCustomPrompt="1"/>
          </p:nvPr>
        </p:nvSpPr>
        <p:spPr>
          <a:xfrm>
            <a:off x="7443127"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6" name="Picture Placeholder 6">
            <a:extLst>
              <a:ext uri="{FF2B5EF4-FFF2-40B4-BE49-F238E27FC236}">
                <a16:creationId xmlns:a16="http://schemas.microsoft.com/office/drawing/2014/main" id="{37370BA6-E711-59AC-8C29-F68BC1C5A20B}"/>
              </a:ext>
            </a:extLst>
          </p:cNvPr>
          <p:cNvSpPr>
            <a:spLocks noGrp="1"/>
          </p:cNvSpPr>
          <p:nvPr>
            <p:ph type="pic" sz="quarter" idx="24"/>
          </p:nvPr>
        </p:nvSpPr>
        <p:spPr>
          <a:xfrm>
            <a:off x="6208532" y="5307018"/>
            <a:ext cx="914400" cy="914400"/>
          </a:xfrm>
          <a:prstGeom prst="ellipse">
            <a:avLst/>
          </a:prstGeom>
        </p:spPr>
        <p:txBody>
          <a:bodyPr>
            <a:noAutofit/>
          </a:bodyPr>
          <a:lstStyle/>
          <a:p>
            <a:r>
              <a:rPr lang="en-US"/>
              <a:t>Click icon to add picture</a:t>
            </a:r>
          </a:p>
        </p:txBody>
      </p:sp>
      <p:sp>
        <p:nvSpPr>
          <p:cNvPr id="47" name="Text Placeholder 13">
            <a:extLst>
              <a:ext uri="{FF2B5EF4-FFF2-40B4-BE49-F238E27FC236}">
                <a16:creationId xmlns:a16="http://schemas.microsoft.com/office/drawing/2014/main" id="{304AF62E-5A7B-9AA0-EC7D-CFE5263161CA}"/>
              </a:ext>
            </a:extLst>
          </p:cNvPr>
          <p:cNvSpPr>
            <a:spLocks noGrp="1"/>
          </p:cNvSpPr>
          <p:nvPr>
            <p:ph type="body" sz="quarter" idx="25" hasCustomPrompt="1"/>
          </p:nvPr>
        </p:nvSpPr>
        <p:spPr>
          <a:xfrm>
            <a:off x="7443127"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 name="Text Placeholder 3">
            <a:extLst>
              <a:ext uri="{FF2B5EF4-FFF2-40B4-BE49-F238E27FC236}">
                <a16:creationId xmlns:a16="http://schemas.microsoft.com/office/drawing/2014/main" id="{1CBAE2D7-047A-C286-763B-337220080C81}"/>
              </a:ext>
            </a:extLst>
          </p:cNvPr>
          <p:cNvSpPr>
            <a:spLocks noGrp="1"/>
          </p:cNvSpPr>
          <p:nvPr>
            <p:ph type="body" sz="quarter" idx="26" hasCustomPrompt="1"/>
          </p:nvPr>
        </p:nvSpPr>
        <p:spPr>
          <a:xfrm>
            <a:off x="334963" y="509462"/>
            <a:ext cx="11522076" cy="758952"/>
          </a:xfrm>
        </p:spPr>
        <p:txBody>
          <a:bodyPr/>
          <a:lstStyle>
            <a:lvl1pPr marL="0">
              <a:spcBef>
                <a:spcPts val="0"/>
              </a:spcBef>
              <a:buNone/>
              <a:defRPr sz="2800" b="1"/>
            </a:lvl1pPr>
          </a:lstStyle>
          <a:p>
            <a:pPr lvl="0"/>
            <a:r>
              <a:rPr lang="en-US" dirty="0"/>
              <a:t>CKI Team Staff, Faculty, and Advisors</a:t>
            </a:r>
          </a:p>
        </p:txBody>
      </p:sp>
      <p:cxnSp>
        <p:nvCxnSpPr>
          <p:cNvPr id="3" name="btfpColumnHeaderBoxLine984923">
            <a:extLst>
              <a:ext uri="{FF2B5EF4-FFF2-40B4-BE49-F238E27FC236}">
                <a16:creationId xmlns:a16="http://schemas.microsoft.com/office/drawing/2014/main" id="{80D2438C-A653-3790-887F-A380597A30D9}"/>
              </a:ext>
            </a:extLst>
          </p:cNvPr>
          <p:cNvCxnSpPr>
            <a:cxnSpLocks/>
          </p:cNvCxnSpPr>
          <p:nvPr userDrawn="1"/>
        </p:nvCxnSpPr>
        <p:spPr bwMode="gray">
          <a:xfrm flipV="1">
            <a:off x="323332" y="1732046"/>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8" name="btfpColumnHeaderBoxLine984923">
            <a:extLst>
              <a:ext uri="{FF2B5EF4-FFF2-40B4-BE49-F238E27FC236}">
                <a16:creationId xmlns:a16="http://schemas.microsoft.com/office/drawing/2014/main" id="{C714D6AB-730F-2DF2-786C-43BBB98D867F}"/>
              </a:ext>
            </a:extLst>
          </p:cNvPr>
          <p:cNvCxnSpPr>
            <a:cxnSpLocks/>
          </p:cNvCxnSpPr>
          <p:nvPr userDrawn="1"/>
        </p:nvCxnSpPr>
        <p:spPr bwMode="gray">
          <a:xfrm flipV="1">
            <a:off x="6202680" y="1731778"/>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20" name="Picture 2">
            <a:extLst>
              <a:ext uri="{FF2B5EF4-FFF2-40B4-BE49-F238E27FC236}">
                <a16:creationId xmlns:a16="http://schemas.microsoft.com/office/drawing/2014/main" id="{A51E28CC-9957-0EC1-2A1E-F5100D6F278D}"/>
              </a:ext>
            </a:extLst>
          </p:cNvPr>
          <p:cNvPicPr>
            <a:picLocks noChangeAspect="1" noChangeArrowheads="1"/>
          </p:cNvPicPr>
          <p:nvPr userDrawn="1"/>
        </p:nvPicPr>
        <p:blipFill rotWithShape="1">
          <a:blip r:embed="rId7" cstate="print">
            <a:extLst>
              <a:ext uri="{28A0092B-C50C-407E-A947-70E740481C1C}">
                <a14:useLocalDpi xmlns:a14="http://schemas.microsoft.com/office/drawing/2010/main" val="0"/>
              </a:ext>
            </a:extLst>
          </a:blip>
          <a:srcRect b="8905"/>
          <a:stretch/>
        </p:blipFill>
        <p:spPr bwMode="auto">
          <a:xfrm>
            <a:off x="329184" y="1914531"/>
            <a:ext cx="915279" cy="914400"/>
          </a:xfrm>
          <a:prstGeom prst="ellipse">
            <a:avLst/>
          </a:prstGeom>
          <a:noFill/>
          <a:extLst>
            <a:ext uri="{909E8E84-426E-40DD-AFC4-6F175D3DCCD1}">
              <a14:hiddenFill xmlns:a14="http://schemas.microsoft.com/office/drawing/2010/main">
                <a:solidFill>
                  <a:srgbClr val="FFFFFF"/>
                </a:solidFill>
              </a14:hiddenFill>
            </a:ext>
          </a:extLst>
        </p:spPr>
      </p:pic>
      <p:pic>
        <p:nvPicPr>
          <p:cNvPr id="21" name="Picture 12" descr="A person standing in front of a window&#10;&#10;Description automatically generated">
            <a:extLst>
              <a:ext uri="{FF2B5EF4-FFF2-40B4-BE49-F238E27FC236}">
                <a16:creationId xmlns:a16="http://schemas.microsoft.com/office/drawing/2014/main" id="{031E0AC8-304A-84AD-F22A-A01DEF9F1BD5}"/>
              </a:ext>
            </a:extLst>
          </p:cNvPr>
          <p:cNvPicPr>
            <a:picLocks noChangeAspect="1" noChangeArrowheads="1"/>
          </p:cNvPicPr>
          <p:nvPr userDrawn="1"/>
        </p:nvPicPr>
        <p:blipFill rotWithShape="1">
          <a:blip r:embed="rId8" cstate="screen">
            <a:extLst>
              <a:ext uri="{28A0092B-C50C-407E-A947-70E740481C1C}">
                <a14:useLocalDpi xmlns:a14="http://schemas.microsoft.com/office/drawing/2010/main"/>
              </a:ext>
            </a:extLst>
          </a:blip>
          <a:srcRect/>
          <a:stretch/>
        </p:blipFill>
        <p:spPr bwMode="auto">
          <a:xfrm>
            <a:off x="6208567" y="1914531"/>
            <a:ext cx="914365" cy="914400"/>
          </a:xfrm>
          <a:prstGeom prst="ellipse">
            <a:avLst/>
          </a:prstGeom>
          <a:noFill/>
          <a:ln>
            <a:noFill/>
          </a:ln>
          <a:extLst>
            <a:ext uri="{909E8E84-426E-40DD-AFC4-6F175D3DCCD1}">
              <a14:hiddenFill xmlns:a14="http://schemas.microsoft.com/office/drawing/2010/main">
                <a:solidFill>
                  <a:srgbClr val="FFFFFF"/>
                </a:solidFill>
              </a14:hiddenFill>
            </a:ext>
          </a:extLst>
        </p:spPr>
      </p:pic>
      <p:pic>
        <p:nvPicPr>
          <p:cNvPr id="23" name="Picture 4" descr="Profile photo of Ariela Farchi Behar">
            <a:extLst>
              <a:ext uri="{FF2B5EF4-FFF2-40B4-BE49-F238E27FC236}">
                <a16:creationId xmlns:a16="http://schemas.microsoft.com/office/drawing/2014/main" id="{646A9B96-6A20-B2A3-2932-22C3FCE5FB7E}"/>
              </a:ext>
            </a:extLst>
          </p:cNvPr>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329184" y="3045360"/>
            <a:ext cx="914400" cy="914400"/>
          </a:xfrm>
          <a:prstGeom prst="ellipse">
            <a:avLst/>
          </a:prstGeom>
          <a:noFill/>
          <a:extLst>
            <a:ext uri="{909E8E84-426E-40DD-AFC4-6F175D3DCCD1}">
              <a14:hiddenFill xmlns:a14="http://schemas.microsoft.com/office/drawing/2010/main">
                <a:solidFill>
                  <a:srgbClr val="FFFFFF"/>
                </a:solidFill>
              </a14:hiddenFill>
            </a:ext>
          </a:extLst>
        </p:spPr>
      </p:pic>
      <p:sp>
        <p:nvSpPr>
          <p:cNvPr id="24" name="TextBox 23">
            <a:extLst>
              <a:ext uri="{FF2B5EF4-FFF2-40B4-BE49-F238E27FC236}">
                <a16:creationId xmlns:a16="http://schemas.microsoft.com/office/drawing/2014/main" id="{B1B273A4-5A9D-7C6E-B017-05CB3DE98CE8}"/>
              </a:ext>
            </a:extLst>
          </p:cNvPr>
          <p:cNvSpPr txBox="1"/>
          <p:nvPr userDrawn="1"/>
        </p:nvSpPr>
        <p:spPr bwMode="gray">
          <a:xfrm>
            <a:off x="1550982" y="1914531"/>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Isabel Hoyos</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Senior Staff Associate</a:t>
            </a:r>
          </a:p>
          <a:p>
            <a:pPr marL="0" indent="-182880" algn="l">
              <a:spcBef>
                <a:spcPts val="0"/>
              </a:spcBef>
              <a:spcAft>
                <a:spcPts val="0"/>
              </a:spcAft>
              <a:buNone/>
            </a:pPr>
            <a:r>
              <a:rPr lang="en-US" sz="1200" b="0" dirty="0">
                <a:solidFill>
                  <a:schemeClr val="tx1"/>
                </a:solidFill>
                <a:hlinkClick r:id="rId10"/>
              </a:rPr>
              <a:t>ih2428@columbia.edu</a:t>
            </a:r>
            <a:endParaRPr lang="en-US" sz="1200" b="0" dirty="0">
              <a:solidFill>
                <a:schemeClr val="tx1"/>
              </a:solidFill>
            </a:endParaRPr>
          </a:p>
        </p:txBody>
      </p:sp>
      <p:sp>
        <p:nvSpPr>
          <p:cNvPr id="25" name="TextBox 24">
            <a:extLst>
              <a:ext uri="{FF2B5EF4-FFF2-40B4-BE49-F238E27FC236}">
                <a16:creationId xmlns:a16="http://schemas.microsoft.com/office/drawing/2014/main" id="{317C8EA1-C3B7-C509-984F-3A573B86C699}"/>
              </a:ext>
            </a:extLst>
          </p:cNvPr>
          <p:cNvSpPr txBox="1"/>
          <p:nvPr userDrawn="1"/>
        </p:nvSpPr>
        <p:spPr bwMode="gray">
          <a:xfrm>
            <a:off x="1550982" y="3045360"/>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Ariela Farchi Behar</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Staff Associate</a:t>
            </a:r>
          </a:p>
          <a:p>
            <a:pPr marL="0" indent="-182880" algn="l">
              <a:spcBef>
                <a:spcPts val="0"/>
              </a:spcBef>
              <a:spcAft>
                <a:spcPts val="0"/>
              </a:spcAft>
              <a:buNone/>
            </a:pPr>
            <a:r>
              <a:rPr lang="en-US" sz="1200" b="0" dirty="0">
                <a:solidFill>
                  <a:schemeClr val="tx1"/>
                </a:solidFill>
                <a:hlinkClick r:id="rId11"/>
              </a:rPr>
              <a:t>af3487@columbia.edu</a:t>
            </a:r>
            <a:r>
              <a:rPr lang="en-US" sz="1200" b="0" dirty="0">
                <a:solidFill>
                  <a:schemeClr val="tx1"/>
                </a:solidFill>
              </a:rPr>
              <a:t> </a:t>
            </a:r>
          </a:p>
        </p:txBody>
      </p:sp>
      <p:sp>
        <p:nvSpPr>
          <p:cNvPr id="26" name="TextBox 25">
            <a:extLst>
              <a:ext uri="{FF2B5EF4-FFF2-40B4-BE49-F238E27FC236}">
                <a16:creationId xmlns:a16="http://schemas.microsoft.com/office/drawing/2014/main" id="{4FDFC434-AB36-0D48-514A-8AE948DE3135}"/>
              </a:ext>
            </a:extLst>
          </p:cNvPr>
          <p:cNvSpPr txBox="1"/>
          <p:nvPr userDrawn="1"/>
        </p:nvSpPr>
        <p:spPr bwMode="gray">
          <a:xfrm>
            <a:off x="1550982" y="4176189"/>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Pia Doris Morrow</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Staff Associate</a:t>
            </a:r>
          </a:p>
          <a:p>
            <a:pPr marL="0" indent="-182880" algn="l">
              <a:spcBef>
                <a:spcPts val="0"/>
              </a:spcBef>
              <a:spcAft>
                <a:spcPts val="0"/>
              </a:spcAft>
              <a:buNone/>
            </a:pPr>
            <a:r>
              <a:rPr lang="en-US" sz="1200" b="0" dirty="0">
                <a:solidFill>
                  <a:schemeClr val="tx1"/>
                </a:solidFill>
                <a:hlinkClick r:id="rId12"/>
              </a:rPr>
              <a:t>pm3346@columbia.edu</a:t>
            </a:r>
            <a:endParaRPr lang="en-US" sz="1200" b="0" dirty="0">
              <a:solidFill>
                <a:schemeClr val="tx1"/>
              </a:solidFill>
            </a:endParaRPr>
          </a:p>
        </p:txBody>
      </p:sp>
      <p:sp>
        <p:nvSpPr>
          <p:cNvPr id="27" name="TextBox 26">
            <a:extLst>
              <a:ext uri="{FF2B5EF4-FFF2-40B4-BE49-F238E27FC236}">
                <a16:creationId xmlns:a16="http://schemas.microsoft.com/office/drawing/2014/main" id="{5F1CB1F0-0A9D-D8FB-46BB-159BFB41E1F8}"/>
              </a:ext>
            </a:extLst>
          </p:cNvPr>
          <p:cNvSpPr txBox="1"/>
          <p:nvPr userDrawn="1"/>
        </p:nvSpPr>
        <p:spPr bwMode="gray">
          <a:xfrm>
            <a:off x="7443127" y="1914531"/>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Gernot Wagner</a:t>
            </a:r>
          </a:p>
          <a:p>
            <a:pPr marL="0" indent="-182880" algn="l">
              <a:spcBef>
                <a:spcPts val="0"/>
              </a:spcBef>
              <a:spcAft>
                <a:spcPts val="0"/>
              </a:spcAft>
              <a:buNone/>
            </a:pPr>
            <a:r>
              <a:rPr lang="en-US" sz="1200" b="0" dirty="0">
                <a:solidFill>
                  <a:schemeClr val="tx1"/>
                </a:solidFill>
              </a:rPr>
              <a:t>Senior Lecturer, Columbia Business School</a:t>
            </a:r>
          </a:p>
          <a:p>
            <a:pPr marL="0" indent="-182880" algn="l">
              <a:spcBef>
                <a:spcPts val="0"/>
              </a:spcBef>
              <a:spcAft>
                <a:spcPts val="0"/>
              </a:spcAft>
              <a:buNone/>
            </a:pPr>
            <a:r>
              <a:rPr lang="en-US" sz="1200" b="0" dirty="0">
                <a:solidFill>
                  <a:schemeClr val="tx1"/>
                </a:solidFill>
              </a:rPr>
              <a:t>Faculty Director, Climate Knowledge Initiative</a:t>
            </a:r>
          </a:p>
          <a:p>
            <a:pPr marL="0" indent="-182880" algn="l">
              <a:spcBef>
                <a:spcPts val="0"/>
              </a:spcBef>
              <a:spcAft>
                <a:spcPts val="0"/>
              </a:spcAft>
              <a:buNone/>
            </a:pPr>
            <a:r>
              <a:rPr lang="en-US" sz="1200" b="0" dirty="0">
                <a:solidFill>
                  <a:schemeClr val="tx1"/>
                </a:solidFill>
                <a:hlinkClick r:id="rId13"/>
              </a:rPr>
              <a:t>gwagner@columbia.edu</a:t>
            </a:r>
            <a:r>
              <a:rPr lang="en-US" sz="1200" b="0" dirty="0">
                <a:solidFill>
                  <a:schemeClr val="tx1"/>
                </a:solidFill>
              </a:rPr>
              <a:t> </a:t>
            </a:r>
          </a:p>
        </p:txBody>
      </p:sp>
      <p:sp>
        <p:nvSpPr>
          <p:cNvPr id="29" name="TextBox 28">
            <a:extLst>
              <a:ext uri="{FF2B5EF4-FFF2-40B4-BE49-F238E27FC236}">
                <a16:creationId xmlns:a16="http://schemas.microsoft.com/office/drawing/2014/main" id="{C319F614-7E26-71B1-D83F-03AE007BA1EB}"/>
              </a:ext>
            </a:extLst>
          </p:cNvPr>
          <p:cNvSpPr txBox="1"/>
          <p:nvPr userDrawn="1"/>
        </p:nvSpPr>
        <p:spPr bwMode="gray">
          <a:xfrm>
            <a:off x="329184" y="1391428"/>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Staff</a:t>
            </a:r>
          </a:p>
        </p:txBody>
      </p:sp>
      <p:sp>
        <p:nvSpPr>
          <p:cNvPr id="30" name="TextBox 29">
            <a:extLst>
              <a:ext uri="{FF2B5EF4-FFF2-40B4-BE49-F238E27FC236}">
                <a16:creationId xmlns:a16="http://schemas.microsoft.com/office/drawing/2014/main" id="{2611D1C8-DA89-34DF-F0CD-0C465B26CAD5}"/>
              </a:ext>
            </a:extLst>
          </p:cNvPr>
          <p:cNvSpPr txBox="1"/>
          <p:nvPr userDrawn="1"/>
        </p:nvSpPr>
        <p:spPr bwMode="gray">
          <a:xfrm>
            <a:off x="6208532" y="1391160"/>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Faculty and Advisors</a:t>
            </a:r>
          </a:p>
        </p:txBody>
      </p:sp>
    </p:spTree>
    <p:extLst>
      <p:ext uri="{BB962C8B-B14F-4D97-AF65-F5344CB8AC3E}">
        <p14:creationId xmlns:p14="http://schemas.microsoft.com/office/powerpoint/2010/main" val="22887335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CKI Team Slide - Staff, Faculty, Advisors">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7189476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6" name="Picture 5" descr="A person in a suit&#10;&#10;AI-generated content may be incorrect.">
            <a:extLst>
              <a:ext uri="{FF2B5EF4-FFF2-40B4-BE49-F238E27FC236}">
                <a16:creationId xmlns:a16="http://schemas.microsoft.com/office/drawing/2014/main" id="{08C23092-A909-AAB0-4A30-467684F21E69}"/>
              </a:ext>
            </a:extLst>
          </p:cNvPr>
          <p:cNvPicPr>
            <a:picLocks noChangeAspect="1"/>
          </p:cNvPicPr>
          <p:nvPr userDrawn="1"/>
        </p:nvPicPr>
        <p:blipFill>
          <a:blip r:embed="rId5"/>
          <a:srcRect l="18708" r="14624"/>
          <a:stretch>
            <a:fillRect/>
          </a:stretch>
        </p:blipFill>
        <p:spPr>
          <a:xfrm>
            <a:off x="329184" y="4176189"/>
            <a:ext cx="914623" cy="914400"/>
          </a:xfrm>
          <a:prstGeom prst="ellipse">
            <a:avLst/>
          </a:prstGeom>
        </p:spPr>
      </p:pic>
      <p:sp>
        <p:nvSpPr>
          <p:cNvPr id="12" name="Picture Placeholder 6">
            <a:extLst>
              <a:ext uri="{FF2B5EF4-FFF2-40B4-BE49-F238E27FC236}">
                <a16:creationId xmlns:a16="http://schemas.microsoft.com/office/drawing/2014/main" id="{8BF6829A-3EC4-7C5F-C708-B35AE8BA613B}"/>
              </a:ext>
            </a:extLst>
          </p:cNvPr>
          <p:cNvSpPr>
            <a:spLocks noGrp="1"/>
          </p:cNvSpPr>
          <p:nvPr>
            <p:ph type="pic" sz="quarter" idx="13"/>
          </p:nvPr>
        </p:nvSpPr>
        <p:spPr>
          <a:xfrm>
            <a:off x="329184" y="5307018"/>
            <a:ext cx="914400" cy="914400"/>
          </a:xfrm>
          <a:prstGeom prst="ellipse">
            <a:avLst/>
          </a:prstGeom>
        </p:spPr>
        <p:txBody>
          <a:bodyPr>
            <a:noAutofit/>
          </a:bodyPr>
          <a:lstStyle/>
          <a:p>
            <a:r>
              <a:rPr lang="en-US"/>
              <a:t>Click icon to add picture</a:t>
            </a:r>
          </a:p>
        </p:txBody>
      </p:sp>
      <p:pic>
        <p:nvPicPr>
          <p:cNvPr id="35" name="Picture 34">
            <a:extLst>
              <a:ext uri="{FF2B5EF4-FFF2-40B4-BE49-F238E27FC236}">
                <a16:creationId xmlns:a16="http://schemas.microsoft.com/office/drawing/2014/main" id="{348C59F6-BB56-32BD-73C9-FC3B431672AF}"/>
              </a:ext>
            </a:extLst>
          </p:cNvPr>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559473" y="6392206"/>
            <a:ext cx="2302327" cy="385640"/>
          </a:xfrm>
          <a:prstGeom prst="rect">
            <a:avLst/>
          </a:prstGeom>
        </p:spPr>
      </p:pic>
      <p:sp>
        <p:nvSpPr>
          <p:cNvPr id="39" name="Text Placeholder 13">
            <a:extLst>
              <a:ext uri="{FF2B5EF4-FFF2-40B4-BE49-F238E27FC236}">
                <a16:creationId xmlns:a16="http://schemas.microsoft.com/office/drawing/2014/main" id="{3EAAED9A-2960-962F-5668-41C3B4F6B321}"/>
              </a:ext>
            </a:extLst>
          </p:cNvPr>
          <p:cNvSpPr>
            <a:spLocks noGrp="1"/>
          </p:cNvSpPr>
          <p:nvPr>
            <p:ph type="body" sz="quarter" idx="17" hasCustomPrompt="1"/>
          </p:nvPr>
        </p:nvSpPr>
        <p:spPr>
          <a:xfrm>
            <a:off x="1550982" y="5307018"/>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r>
              <a:rPr lang="en-US" b="0" dirty="0"/>
              <a:t>Insert </a:t>
            </a:r>
            <a:r>
              <a:rPr lang="en-US" b="1" dirty="0"/>
              <a:t>name</a:t>
            </a:r>
            <a:r>
              <a:rPr lang="en-US" b="0" dirty="0"/>
              <a:t> (bold text), </a:t>
            </a:r>
            <a:r>
              <a:rPr lang="en-US" dirty="0"/>
              <a:t>CKI position (Team Lead or Fellow), email address</a:t>
            </a:r>
          </a:p>
        </p:txBody>
      </p:sp>
      <p:sp>
        <p:nvSpPr>
          <p:cNvPr id="44" name="Picture Placeholder 6">
            <a:extLst>
              <a:ext uri="{FF2B5EF4-FFF2-40B4-BE49-F238E27FC236}">
                <a16:creationId xmlns:a16="http://schemas.microsoft.com/office/drawing/2014/main" id="{E4725DF5-F34E-BBF2-D98C-8A20EF294F6D}"/>
              </a:ext>
            </a:extLst>
          </p:cNvPr>
          <p:cNvSpPr>
            <a:spLocks noGrp="1"/>
          </p:cNvSpPr>
          <p:nvPr>
            <p:ph type="pic" sz="quarter" idx="22"/>
          </p:nvPr>
        </p:nvSpPr>
        <p:spPr>
          <a:xfrm>
            <a:off x="6208532" y="4176189"/>
            <a:ext cx="914400" cy="914400"/>
          </a:xfrm>
          <a:prstGeom prst="ellipse">
            <a:avLst/>
          </a:prstGeom>
        </p:spPr>
        <p:txBody>
          <a:bodyPr>
            <a:noAutofit/>
          </a:bodyPr>
          <a:lstStyle/>
          <a:p>
            <a:r>
              <a:rPr lang="en-US" dirty="0"/>
              <a:t>Click icon to add picture</a:t>
            </a:r>
          </a:p>
        </p:txBody>
      </p:sp>
      <p:sp>
        <p:nvSpPr>
          <p:cNvPr id="45" name="Text Placeholder 13">
            <a:extLst>
              <a:ext uri="{FF2B5EF4-FFF2-40B4-BE49-F238E27FC236}">
                <a16:creationId xmlns:a16="http://schemas.microsoft.com/office/drawing/2014/main" id="{63A7841B-F2C6-630C-8DA3-BACF3BE942F8}"/>
              </a:ext>
            </a:extLst>
          </p:cNvPr>
          <p:cNvSpPr>
            <a:spLocks noGrp="1"/>
          </p:cNvSpPr>
          <p:nvPr>
            <p:ph type="body" sz="quarter" idx="23"/>
          </p:nvPr>
        </p:nvSpPr>
        <p:spPr>
          <a:xfrm>
            <a:off x="7443127" y="4176189"/>
            <a:ext cx="3886200" cy="914400"/>
          </a:xfrm>
          <a:prstGeom prst="rect">
            <a:avLst/>
          </a:prstGeom>
        </p:spPr>
        <p:txBody>
          <a:bodyPr anchor="ctr">
            <a:noAutofit/>
          </a:bodyPr>
          <a:lstStyle>
            <a:lvl1pPr marL="0">
              <a:spcBef>
                <a:spcPts val="0"/>
              </a:spcBef>
              <a:buNone/>
              <a:defRPr sz="1200" b="0"/>
            </a:lvl1pPr>
            <a:lvl2pPr>
              <a:buNone/>
              <a:defRPr sz="1200"/>
            </a:lvl2pPr>
            <a:lvl3pPr>
              <a:buNone/>
              <a:defRPr sz="1200"/>
            </a:lvl3pPr>
            <a:lvl4pPr>
              <a:buNone/>
              <a:defRPr sz="1200"/>
            </a:lvl4pPr>
            <a:lvl5pPr>
              <a:buNone/>
              <a:defRPr sz="1200"/>
            </a:lvl5pPr>
          </a:lstStyle>
          <a:p>
            <a:pPr lvl="0"/>
            <a:endParaRPr lang="en-US" dirty="0"/>
          </a:p>
        </p:txBody>
      </p:sp>
      <p:sp>
        <p:nvSpPr>
          <p:cNvPr id="46" name="Picture Placeholder 6">
            <a:extLst>
              <a:ext uri="{FF2B5EF4-FFF2-40B4-BE49-F238E27FC236}">
                <a16:creationId xmlns:a16="http://schemas.microsoft.com/office/drawing/2014/main" id="{37370BA6-E711-59AC-8C29-F68BC1C5A20B}"/>
              </a:ext>
            </a:extLst>
          </p:cNvPr>
          <p:cNvSpPr>
            <a:spLocks noGrp="1"/>
          </p:cNvSpPr>
          <p:nvPr>
            <p:ph type="pic" sz="quarter" idx="24"/>
          </p:nvPr>
        </p:nvSpPr>
        <p:spPr>
          <a:xfrm>
            <a:off x="6208532" y="5307018"/>
            <a:ext cx="914400" cy="914400"/>
          </a:xfrm>
          <a:prstGeom prst="ellipse">
            <a:avLst/>
          </a:prstGeom>
        </p:spPr>
        <p:txBody>
          <a:bodyPr>
            <a:noAutofit/>
          </a:bodyPr>
          <a:lstStyle/>
          <a:p>
            <a:r>
              <a:rPr lang="en-US"/>
              <a:t>Click icon to add picture</a:t>
            </a:r>
          </a:p>
        </p:txBody>
      </p:sp>
      <p:sp>
        <p:nvSpPr>
          <p:cNvPr id="47" name="Text Placeholder 13">
            <a:extLst>
              <a:ext uri="{FF2B5EF4-FFF2-40B4-BE49-F238E27FC236}">
                <a16:creationId xmlns:a16="http://schemas.microsoft.com/office/drawing/2014/main" id="{304AF62E-5A7B-9AA0-EC7D-CFE5263161CA}"/>
              </a:ext>
            </a:extLst>
          </p:cNvPr>
          <p:cNvSpPr>
            <a:spLocks noGrp="1"/>
          </p:cNvSpPr>
          <p:nvPr>
            <p:ph type="body" sz="quarter" idx="25"/>
          </p:nvPr>
        </p:nvSpPr>
        <p:spPr>
          <a:xfrm>
            <a:off x="7443127" y="5307018"/>
            <a:ext cx="3886200" cy="914400"/>
          </a:xfrm>
          <a:prstGeom prst="rect">
            <a:avLst/>
          </a:prstGeom>
        </p:spPr>
        <p:txBody>
          <a:bodyPr anchor="ctr">
            <a:noAutofit/>
          </a:bodyPr>
          <a:lstStyle>
            <a:lvl1pPr marL="0" indent="0">
              <a:spcBef>
                <a:spcPts val="600"/>
              </a:spcBef>
              <a:buNone/>
              <a:defRPr sz="1200" b="0"/>
            </a:lvl1pPr>
            <a:lvl2pPr>
              <a:buNone/>
              <a:defRPr sz="1200"/>
            </a:lvl2pPr>
            <a:lvl3pPr>
              <a:buNone/>
              <a:defRPr sz="1200"/>
            </a:lvl3pPr>
            <a:lvl4pPr>
              <a:buNone/>
              <a:defRPr sz="1200"/>
            </a:lvl4pPr>
            <a:lvl5pPr>
              <a:buNone/>
              <a:defRPr sz="1200"/>
            </a:lvl5pPr>
          </a:lstStyle>
          <a:p>
            <a:pPr marL="0" indent="0">
              <a:buNone/>
            </a:pPr>
            <a:endParaRPr lang="en-US" dirty="0"/>
          </a:p>
        </p:txBody>
      </p:sp>
      <p:sp>
        <p:nvSpPr>
          <p:cNvPr id="4" name="Text Placeholder 3">
            <a:extLst>
              <a:ext uri="{FF2B5EF4-FFF2-40B4-BE49-F238E27FC236}">
                <a16:creationId xmlns:a16="http://schemas.microsoft.com/office/drawing/2014/main" id="{1CBAE2D7-047A-C286-763B-337220080C81}"/>
              </a:ext>
            </a:extLst>
          </p:cNvPr>
          <p:cNvSpPr>
            <a:spLocks noGrp="1"/>
          </p:cNvSpPr>
          <p:nvPr>
            <p:ph type="body" sz="quarter" idx="26" hasCustomPrompt="1"/>
          </p:nvPr>
        </p:nvSpPr>
        <p:spPr>
          <a:xfrm>
            <a:off x="334963" y="509462"/>
            <a:ext cx="11522076" cy="758952"/>
          </a:xfrm>
        </p:spPr>
        <p:txBody>
          <a:bodyPr/>
          <a:lstStyle>
            <a:lvl1pPr marL="0">
              <a:spcBef>
                <a:spcPts val="0"/>
              </a:spcBef>
              <a:buNone/>
              <a:defRPr sz="2800" b="1"/>
            </a:lvl1pPr>
          </a:lstStyle>
          <a:p>
            <a:pPr lvl="0"/>
            <a:r>
              <a:rPr lang="en-US" dirty="0"/>
              <a:t>CKI Team Staff, Faculty, and Alumni</a:t>
            </a:r>
          </a:p>
        </p:txBody>
      </p:sp>
      <p:cxnSp>
        <p:nvCxnSpPr>
          <p:cNvPr id="3" name="btfpColumnHeaderBoxLine984923">
            <a:extLst>
              <a:ext uri="{FF2B5EF4-FFF2-40B4-BE49-F238E27FC236}">
                <a16:creationId xmlns:a16="http://schemas.microsoft.com/office/drawing/2014/main" id="{80D2438C-A653-3790-887F-A380597A30D9}"/>
              </a:ext>
            </a:extLst>
          </p:cNvPr>
          <p:cNvCxnSpPr>
            <a:cxnSpLocks/>
          </p:cNvCxnSpPr>
          <p:nvPr userDrawn="1"/>
        </p:nvCxnSpPr>
        <p:spPr bwMode="gray">
          <a:xfrm flipV="1">
            <a:off x="323332" y="1732046"/>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8" name="btfpColumnHeaderBoxLine984923">
            <a:extLst>
              <a:ext uri="{FF2B5EF4-FFF2-40B4-BE49-F238E27FC236}">
                <a16:creationId xmlns:a16="http://schemas.microsoft.com/office/drawing/2014/main" id="{C714D6AB-730F-2DF2-786C-43BBB98D867F}"/>
              </a:ext>
            </a:extLst>
          </p:cNvPr>
          <p:cNvCxnSpPr>
            <a:cxnSpLocks/>
          </p:cNvCxnSpPr>
          <p:nvPr userDrawn="1"/>
        </p:nvCxnSpPr>
        <p:spPr bwMode="gray">
          <a:xfrm flipV="1">
            <a:off x="6202680" y="1731778"/>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pic>
        <p:nvPicPr>
          <p:cNvPr id="20" name="Picture 2">
            <a:extLst>
              <a:ext uri="{FF2B5EF4-FFF2-40B4-BE49-F238E27FC236}">
                <a16:creationId xmlns:a16="http://schemas.microsoft.com/office/drawing/2014/main" id="{A51E28CC-9957-0EC1-2A1E-F5100D6F278D}"/>
              </a:ext>
            </a:extLst>
          </p:cNvPr>
          <p:cNvPicPr>
            <a:picLocks noChangeAspect="1" noChangeArrowheads="1"/>
          </p:cNvPicPr>
          <p:nvPr userDrawn="1"/>
        </p:nvPicPr>
        <p:blipFill rotWithShape="1">
          <a:blip r:embed="rId7" cstate="print">
            <a:extLst>
              <a:ext uri="{28A0092B-C50C-407E-A947-70E740481C1C}">
                <a14:useLocalDpi xmlns:a14="http://schemas.microsoft.com/office/drawing/2010/main" val="0"/>
              </a:ext>
            </a:extLst>
          </a:blip>
          <a:srcRect b="8905"/>
          <a:stretch/>
        </p:blipFill>
        <p:spPr bwMode="auto">
          <a:xfrm>
            <a:off x="329184" y="1914531"/>
            <a:ext cx="915279" cy="914400"/>
          </a:xfrm>
          <a:prstGeom prst="ellipse">
            <a:avLst/>
          </a:prstGeom>
          <a:noFill/>
          <a:extLst>
            <a:ext uri="{909E8E84-426E-40DD-AFC4-6F175D3DCCD1}">
              <a14:hiddenFill xmlns:a14="http://schemas.microsoft.com/office/drawing/2010/main">
                <a:solidFill>
                  <a:srgbClr val="FFFFFF"/>
                </a:solidFill>
              </a14:hiddenFill>
            </a:ext>
          </a:extLst>
        </p:spPr>
      </p:pic>
      <p:pic>
        <p:nvPicPr>
          <p:cNvPr id="21" name="Picture 12" descr="A person standing in front of a window&#10;&#10;Description automatically generated">
            <a:extLst>
              <a:ext uri="{FF2B5EF4-FFF2-40B4-BE49-F238E27FC236}">
                <a16:creationId xmlns:a16="http://schemas.microsoft.com/office/drawing/2014/main" id="{031E0AC8-304A-84AD-F22A-A01DEF9F1BD5}"/>
              </a:ext>
            </a:extLst>
          </p:cNvPr>
          <p:cNvPicPr>
            <a:picLocks noChangeAspect="1" noChangeArrowheads="1"/>
          </p:cNvPicPr>
          <p:nvPr userDrawn="1"/>
        </p:nvPicPr>
        <p:blipFill rotWithShape="1">
          <a:blip r:embed="rId8" cstate="screen">
            <a:extLst>
              <a:ext uri="{28A0092B-C50C-407E-A947-70E740481C1C}">
                <a14:useLocalDpi xmlns:a14="http://schemas.microsoft.com/office/drawing/2010/main"/>
              </a:ext>
            </a:extLst>
          </a:blip>
          <a:srcRect/>
          <a:stretch/>
        </p:blipFill>
        <p:spPr bwMode="auto">
          <a:xfrm>
            <a:off x="6208567" y="1914531"/>
            <a:ext cx="914365" cy="914400"/>
          </a:xfrm>
          <a:prstGeom prst="ellipse">
            <a:avLst/>
          </a:prstGeom>
          <a:noFill/>
          <a:ln>
            <a:noFill/>
          </a:ln>
          <a:extLst>
            <a:ext uri="{909E8E84-426E-40DD-AFC4-6F175D3DCCD1}">
              <a14:hiddenFill xmlns:a14="http://schemas.microsoft.com/office/drawing/2010/main">
                <a:solidFill>
                  <a:srgbClr val="FFFFFF"/>
                </a:solidFill>
              </a14:hiddenFill>
            </a:ext>
          </a:extLst>
        </p:spPr>
      </p:pic>
      <p:pic>
        <p:nvPicPr>
          <p:cNvPr id="23" name="Picture 4" descr="Profile photo of Ariela Farchi Behar">
            <a:extLst>
              <a:ext uri="{FF2B5EF4-FFF2-40B4-BE49-F238E27FC236}">
                <a16:creationId xmlns:a16="http://schemas.microsoft.com/office/drawing/2014/main" id="{646A9B96-6A20-B2A3-2932-22C3FCE5FB7E}"/>
              </a:ext>
            </a:extLst>
          </p:cNvPr>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329184" y="3045360"/>
            <a:ext cx="914400" cy="914400"/>
          </a:xfrm>
          <a:prstGeom prst="ellipse">
            <a:avLst/>
          </a:prstGeom>
          <a:noFill/>
          <a:extLst>
            <a:ext uri="{909E8E84-426E-40DD-AFC4-6F175D3DCCD1}">
              <a14:hiddenFill xmlns:a14="http://schemas.microsoft.com/office/drawing/2010/main">
                <a:solidFill>
                  <a:srgbClr val="FFFFFF"/>
                </a:solidFill>
              </a14:hiddenFill>
            </a:ext>
          </a:extLst>
        </p:spPr>
      </p:pic>
      <p:sp>
        <p:nvSpPr>
          <p:cNvPr id="24" name="TextBox 23">
            <a:extLst>
              <a:ext uri="{FF2B5EF4-FFF2-40B4-BE49-F238E27FC236}">
                <a16:creationId xmlns:a16="http://schemas.microsoft.com/office/drawing/2014/main" id="{B1B273A4-5A9D-7C6E-B017-05CB3DE98CE8}"/>
              </a:ext>
            </a:extLst>
          </p:cNvPr>
          <p:cNvSpPr txBox="1"/>
          <p:nvPr userDrawn="1"/>
        </p:nvSpPr>
        <p:spPr bwMode="gray">
          <a:xfrm>
            <a:off x="1550982" y="1914531"/>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Isabel Hoyos</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Senior Staff Associate</a:t>
            </a:r>
          </a:p>
          <a:p>
            <a:pPr marL="0" indent="-182880" algn="l">
              <a:spcBef>
                <a:spcPts val="0"/>
              </a:spcBef>
              <a:spcAft>
                <a:spcPts val="0"/>
              </a:spcAft>
              <a:buNone/>
            </a:pPr>
            <a:r>
              <a:rPr lang="en-US" sz="1200" b="0" dirty="0">
                <a:solidFill>
                  <a:schemeClr val="tx1"/>
                </a:solidFill>
                <a:hlinkClick r:id="rId10"/>
              </a:rPr>
              <a:t>ih2428@columbia.edu</a:t>
            </a:r>
            <a:endParaRPr lang="en-US" sz="1200" b="0" dirty="0">
              <a:solidFill>
                <a:schemeClr val="tx1"/>
              </a:solidFill>
            </a:endParaRPr>
          </a:p>
        </p:txBody>
      </p:sp>
      <p:sp>
        <p:nvSpPr>
          <p:cNvPr id="25" name="TextBox 24">
            <a:extLst>
              <a:ext uri="{FF2B5EF4-FFF2-40B4-BE49-F238E27FC236}">
                <a16:creationId xmlns:a16="http://schemas.microsoft.com/office/drawing/2014/main" id="{317C8EA1-C3B7-C509-984F-3A573B86C699}"/>
              </a:ext>
            </a:extLst>
          </p:cNvPr>
          <p:cNvSpPr txBox="1"/>
          <p:nvPr userDrawn="1"/>
        </p:nvSpPr>
        <p:spPr bwMode="gray">
          <a:xfrm>
            <a:off x="1550982" y="3045360"/>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Ariela Farchi Behar</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Staff Associate</a:t>
            </a:r>
          </a:p>
          <a:p>
            <a:pPr marL="0" indent="-182880" algn="l">
              <a:spcBef>
                <a:spcPts val="0"/>
              </a:spcBef>
              <a:spcAft>
                <a:spcPts val="0"/>
              </a:spcAft>
              <a:buNone/>
            </a:pPr>
            <a:r>
              <a:rPr lang="en-US" sz="1200" b="0" dirty="0">
                <a:solidFill>
                  <a:schemeClr val="tx1"/>
                </a:solidFill>
                <a:hlinkClick r:id="rId11"/>
              </a:rPr>
              <a:t>af3487@columbia.edu</a:t>
            </a:r>
            <a:r>
              <a:rPr lang="en-US" sz="1200" b="0" dirty="0">
                <a:solidFill>
                  <a:schemeClr val="tx1"/>
                </a:solidFill>
              </a:rPr>
              <a:t> </a:t>
            </a:r>
          </a:p>
        </p:txBody>
      </p:sp>
      <p:sp>
        <p:nvSpPr>
          <p:cNvPr id="26" name="TextBox 25">
            <a:extLst>
              <a:ext uri="{FF2B5EF4-FFF2-40B4-BE49-F238E27FC236}">
                <a16:creationId xmlns:a16="http://schemas.microsoft.com/office/drawing/2014/main" id="{4FDFC434-AB36-0D48-514A-8AE948DE3135}"/>
              </a:ext>
            </a:extLst>
          </p:cNvPr>
          <p:cNvSpPr txBox="1"/>
          <p:nvPr userDrawn="1"/>
        </p:nvSpPr>
        <p:spPr bwMode="gray">
          <a:xfrm>
            <a:off x="1550982" y="4176189"/>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Pia Doris Morrow</a:t>
            </a:r>
          </a:p>
          <a:p>
            <a:pPr marL="0" indent="-182880" algn="l">
              <a:spcBef>
                <a:spcPts val="0"/>
              </a:spcBef>
              <a:spcAft>
                <a:spcPts val="0"/>
              </a:spcAft>
              <a:buNone/>
            </a:pPr>
            <a:r>
              <a:rPr lang="en-US" sz="1200" b="0" dirty="0">
                <a:solidFill>
                  <a:schemeClr val="tx1"/>
                </a:solidFill>
              </a:rPr>
              <a:t>M.S. in Sustainability Management</a:t>
            </a:r>
          </a:p>
          <a:p>
            <a:pPr marL="0" indent="-182880" algn="l">
              <a:spcBef>
                <a:spcPts val="0"/>
              </a:spcBef>
              <a:spcAft>
                <a:spcPts val="0"/>
              </a:spcAft>
              <a:buNone/>
            </a:pPr>
            <a:r>
              <a:rPr lang="en-US" sz="1200" b="0" dirty="0">
                <a:solidFill>
                  <a:schemeClr val="tx1"/>
                </a:solidFill>
              </a:rPr>
              <a:t>Staff Associate</a:t>
            </a:r>
          </a:p>
          <a:p>
            <a:pPr marL="0" indent="-182880" algn="l">
              <a:spcBef>
                <a:spcPts val="0"/>
              </a:spcBef>
              <a:spcAft>
                <a:spcPts val="0"/>
              </a:spcAft>
              <a:buNone/>
            </a:pPr>
            <a:r>
              <a:rPr lang="en-US" sz="1200" b="0" dirty="0">
                <a:solidFill>
                  <a:schemeClr val="tx1"/>
                </a:solidFill>
                <a:hlinkClick r:id="rId12"/>
              </a:rPr>
              <a:t>pm3346@columbia.edu</a:t>
            </a:r>
            <a:endParaRPr lang="en-US" sz="1200" b="0" dirty="0">
              <a:solidFill>
                <a:schemeClr val="tx1"/>
              </a:solidFill>
            </a:endParaRPr>
          </a:p>
        </p:txBody>
      </p:sp>
      <p:sp>
        <p:nvSpPr>
          <p:cNvPr id="27" name="TextBox 26">
            <a:extLst>
              <a:ext uri="{FF2B5EF4-FFF2-40B4-BE49-F238E27FC236}">
                <a16:creationId xmlns:a16="http://schemas.microsoft.com/office/drawing/2014/main" id="{5F1CB1F0-0A9D-D8FB-46BB-159BFB41E1F8}"/>
              </a:ext>
            </a:extLst>
          </p:cNvPr>
          <p:cNvSpPr txBox="1"/>
          <p:nvPr userDrawn="1"/>
        </p:nvSpPr>
        <p:spPr bwMode="gray">
          <a:xfrm>
            <a:off x="7443127" y="1914531"/>
            <a:ext cx="3886200" cy="914400"/>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200" b="1" dirty="0">
                <a:solidFill>
                  <a:schemeClr val="tx1"/>
                </a:solidFill>
              </a:rPr>
              <a:t>Gernot Wagner</a:t>
            </a:r>
          </a:p>
          <a:p>
            <a:pPr marL="0" indent="-182880" algn="l">
              <a:spcBef>
                <a:spcPts val="0"/>
              </a:spcBef>
              <a:spcAft>
                <a:spcPts val="0"/>
              </a:spcAft>
              <a:buNone/>
            </a:pPr>
            <a:r>
              <a:rPr lang="en-US" sz="1200" b="0" dirty="0">
                <a:solidFill>
                  <a:schemeClr val="tx1"/>
                </a:solidFill>
              </a:rPr>
              <a:t>Senior Lecturer, Columbia Business School</a:t>
            </a:r>
          </a:p>
          <a:p>
            <a:pPr marL="0" indent="-182880" algn="l">
              <a:spcBef>
                <a:spcPts val="0"/>
              </a:spcBef>
              <a:spcAft>
                <a:spcPts val="0"/>
              </a:spcAft>
              <a:buNone/>
            </a:pPr>
            <a:r>
              <a:rPr lang="en-US" sz="1200" b="0" dirty="0">
                <a:solidFill>
                  <a:schemeClr val="tx1"/>
                </a:solidFill>
              </a:rPr>
              <a:t>Faculty Director, Climate Knowledge Initiative</a:t>
            </a:r>
          </a:p>
          <a:p>
            <a:pPr marL="0" indent="-182880" algn="l">
              <a:spcBef>
                <a:spcPts val="0"/>
              </a:spcBef>
              <a:spcAft>
                <a:spcPts val="0"/>
              </a:spcAft>
              <a:buNone/>
            </a:pPr>
            <a:r>
              <a:rPr lang="en-US" sz="1200" b="0" dirty="0">
                <a:solidFill>
                  <a:schemeClr val="tx1"/>
                </a:solidFill>
                <a:hlinkClick r:id="rId13"/>
              </a:rPr>
              <a:t>gwagner@columbia.edu</a:t>
            </a:r>
            <a:r>
              <a:rPr lang="en-US" sz="1200" b="0" dirty="0">
                <a:solidFill>
                  <a:schemeClr val="tx1"/>
                </a:solidFill>
              </a:rPr>
              <a:t> </a:t>
            </a:r>
          </a:p>
        </p:txBody>
      </p:sp>
      <p:sp>
        <p:nvSpPr>
          <p:cNvPr id="29" name="TextBox 28">
            <a:extLst>
              <a:ext uri="{FF2B5EF4-FFF2-40B4-BE49-F238E27FC236}">
                <a16:creationId xmlns:a16="http://schemas.microsoft.com/office/drawing/2014/main" id="{C319F614-7E26-71B1-D83F-03AE007BA1EB}"/>
              </a:ext>
            </a:extLst>
          </p:cNvPr>
          <p:cNvSpPr txBox="1"/>
          <p:nvPr userDrawn="1"/>
        </p:nvSpPr>
        <p:spPr bwMode="gray">
          <a:xfrm>
            <a:off x="329184" y="1391428"/>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Staff</a:t>
            </a:r>
          </a:p>
        </p:txBody>
      </p:sp>
      <p:sp>
        <p:nvSpPr>
          <p:cNvPr id="30" name="TextBox 29">
            <a:extLst>
              <a:ext uri="{FF2B5EF4-FFF2-40B4-BE49-F238E27FC236}">
                <a16:creationId xmlns:a16="http://schemas.microsoft.com/office/drawing/2014/main" id="{2611D1C8-DA89-34DF-F0CD-0C465B26CAD5}"/>
              </a:ext>
            </a:extLst>
          </p:cNvPr>
          <p:cNvSpPr txBox="1"/>
          <p:nvPr userDrawn="1"/>
        </p:nvSpPr>
        <p:spPr bwMode="gray">
          <a:xfrm>
            <a:off x="6208532" y="1391160"/>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Faculty</a:t>
            </a:r>
          </a:p>
        </p:txBody>
      </p:sp>
      <p:cxnSp>
        <p:nvCxnSpPr>
          <p:cNvPr id="2" name="btfpColumnHeaderBoxLine984923">
            <a:extLst>
              <a:ext uri="{FF2B5EF4-FFF2-40B4-BE49-F238E27FC236}">
                <a16:creationId xmlns:a16="http://schemas.microsoft.com/office/drawing/2014/main" id="{055BF588-272C-2141-CB51-5D2943C0BDD7}"/>
              </a:ext>
            </a:extLst>
          </p:cNvPr>
          <p:cNvCxnSpPr>
            <a:cxnSpLocks/>
          </p:cNvCxnSpPr>
          <p:nvPr userDrawn="1"/>
        </p:nvCxnSpPr>
        <p:spPr bwMode="gray">
          <a:xfrm flipV="1">
            <a:off x="6208532" y="3959492"/>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98D00171-AA6C-02D0-80A3-CBDF0233FCA0}"/>
              </a:ext>
            </a:extLst>
          </p:cNvPr>
          <p:cNvSpPr txBox="1"/>
          <p:nvPr userDrawn="1"/>
        </p:nvSpPr>
        <p:spPr bwMode="gray">
          <a:xfrm>
            <a:off x="6208532" y="3621432"/>
            <a:ext cx="5660136" cy="338328"/>
          </a:xfrm>
          <a:prstGeom prst="rect">
            <a:avLst/>
          </a:prstGeom>
          <a:noFill/>
        </p:spPr>
        <p:txBody>
          <a:bodyPr wrap="none" lIns="91440" tIns="45720" rIns="91440" bIns="45720" rtlCol="0" anchor="ctr">
            <a:noAutofit/>
          </a:bodyPr>
          <a:lstStyle/>
          <a:p>
            <a:pPr marL="0" indent="-182880" algn="l">
              <a:spcBef>
                <a:spcPts val="0"/>
              </a:spcBef>
              <a:spcAft>
                <a:spcPts val="0"/>
              </a:spcAft>
              <a:buNone/>
            </a:pPr>
            <a:r>
              <a:rPr lang="en-US" sz="1600" b="1" dirty="0">
                <a:solidFill>
                  <a:schemeClr val="tx1"/>
                </a:solidFill>
              </a:rPr>
              <a:t>Alumna</a:t>
            </a:r>
          </a:p>
        </p:txBody>
      </p:sp>
    </p:spTree>
    <p:extLst>
      <p:ext uri="{BB962C8B-B14F-4D97-AF65-F5344CB8AC3E}">
        <p14:creationId xmlns:p14="http://schemas.microsoft.com/office/powerpoint/2010/main" val="4023677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8" name="Content Placeholder 7">
            <a:extLst>
              <a:ext uri="{FF2B5EF4-FFF2-40B4-BE49-F238E27FC236}">
                <a16:creationId xmlns:a16="http://schemas.microsoft.com/office/drawing/2014/main" id="{F98225C8-4915-8CC0-16E1-F4360ABECE6A}"/>
              </a:ext>
            </a:extLst>
          </p:cNvPr>
          <p:cNvSpPr>
            <a:spLocks noGrp="1"/>
          </p:cNvSpPr>
          <p:nvPr>
            <p:ph sz="quarter" idx="10"/>
          </p:nvPr>
        </p:nvSpPr>
        <p:spPr>
          <a:xfrm>
            <a:off x="334963" y="1549400"/>
            <a:ext cx="11522075" cy="4546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1">
            <a:extLst>
              <a:ext uri="{FF2B5EF4-FFF2-40B4-BE49-F238E27FC236}">
                <a16:creationId xmlns:a16="http://schemas.microsoft.com/office/drawing/2014/main" id="{3224D32E-A984-55C4-82E1-CC1C751DA31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7" name="Footer Placeholder 4">
            <a:extLst>
              <a:ext uri="{FF2B5EF4-FFF2-40B4-BE49-F238E27FC236}">
                <a16:creationId xmlns:a16="http://schemas.microsoft.com/office/drawing/2014/main" id="{280FCD16-E095-44F9-ED74-4697D5240FD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26796473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 subtitle">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D45A0740-5308-CBF0-81F8-92FACC0E5FD5}"/>
              </a:ext>
            </a:extLst>
          </p:cNvPr>
          <p:cNvSpPr>
            <a:spLocks noGrp="1"/>
          </p:cNvSpPr>
          <p:nvPr>
            <p:ph type="body" sz="quarter" idx="13" hasCustomPrompt="1"/>
          </p:nvPr>
        </p:nvSpPr>
        <p:spPr>
          <a:xfrm>
            <a:off x="329184" y="1498005"/>
            <a:ext cx="8705088"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10" name="Title 1">
            <a:extLst>
              <a:ext uri="{FF2B5EF4-FFF2-40B4-BE49-F238E27FC236}">
                <a16:creationId xmlns:a16="http://schemas.microsoft.com/office/drawing/2014/main" id="{1C78BD8F-C645-A2A2-1872-C72128CDC9DD}"/>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8" name="Content Placeholder 7">
            <a:extLst>
              <a:ext uri="{FF2B5EF4-FFF2-40B4-BE49-F238E27FC236}">
                <a16:creationId xmlns:a16="http://schemas.microsoft.com/office/drawing/2014/main" id="{F98225C8-4915-8CC0-16E1-F4360ABECE6A}"/>
              </a:ext>
            </a:extLst>
          </p:cNvPr>
          <p:cNvSpPr>
            <a:spLocks noGrp="1"/>
          </p:cNvSpPr>
          <p:nvPr>
            <p:ph sz="quarter" idx="10"/>
          </p:nvPr>
        </p:nvSpPr>
        <p:spPr>
          <a:xfrm>
            <a:off x="334963" y="2195551"/>
            <a:ext cx="11522075" cy="3900449"/>
          </a:xfrm>
          <a:prstGeom prst="rect">
            <a:avLst/>
          </a:prstGeom>
        </p:spPr>
        <p:txBody>
          <a:bodyPr/>
          <a:lstStyle>
            <a:lvl1pPr>
              <a:spcBef>
                <a:spcPts val="0"/>
              </a:spcBef>
              <a:defRPr/>
            </a:lvl1pPr>
            <a:lvl2pPr>
              <a:spcBef>
                <a:spcPts val="0"/>
              </a:spcBef>
              <a:defRPr/>
            </a:lvl2pPr>
            <a:lvl3pPr>
              <a:spcBef>
                <a:spcPts val="0"/>
              </a:spcBef>
              <a:defRPr/>
            </a:lvl3pPr>
            <a:lvl4pPr>
              <a:spcBef>
                <a:spcPts val="0"/>
              </a:spcBef>
              <a:defRPr/>
            </a:lvl4pPr>
            <a:lvl5pPr>
              <a:spcBef>
                <a:spcPts val="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4" name="btfpColumnHeaderBoxLine984923">
            <a:extLst>
              <a:ext uri="{FF2B5EF4-FFF2-40B4-BE49-F238E27FC236}">
                <a16:creationId xmlns:a16="http://schemas.microsoft.com/office/drawing/2014/main" id="{E72DFAE3-4892-5F57-4AB8-649E2B0A9BE4}"/>
              </a:ext>
            </a:extLst>
          </p:cNvPr>
          <p:cNvCxnSpPr>
            <a:cxnSpLocks/>
          </p:cNvCxnSpPr>
          <p:nvPr userDrawn="1"/>
        </p:nvCxnSpPr>
        <p:spPr bwMode="gray">
          <a:xfrm flipV="1">
            <a:off x="323332" y="2046377"/>
            <a:ext cx="8705088"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2" name="Footer Placeholder 4">
            <a:extLst>
              <a:ext uri="{FF2B5EF4-FFF2-40B4-BE49-F238E27FC236}">
                <a16:creationId xmlns:a16="http://schemas.microsoft.com/office/drawing/2014/main" id="{D5CF8F52-E9D4-90AB-9F09-6D9707D6F69C}"/>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11860585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6" name="Content Placeholder 7">
            <a:extLst>
              <a:ext uri="{FF2B5EF4-FFF2-40B4-BE49-F238E27FC236}">
                <a16:creationId xmlns:a16="http://schemas.microsoft.com/office/drawing/2014/main" id="{AE98D010-549A-A025-29B5-49A6F329B63C}"/>
              </a:ext>
            </a:extLst>
          </p:cNvPr>
          <p:cNvSpPr>
            <a:spLocks noGrp="1"/>
          </p:cNvSpPr>
          <p:nvPr>
            <p:ph sz="quarter" idx="10"/>
          </p:nvPr>
        </p:nvSpPr>
        <p:spPr>
          <a:xfrm>
            <a:off x="334963" y="1549400"/>
            <a:ext cx="8707437" cy="4546600"/>
          </a:xfrm>
          <a:prstGeom prst="rect">
            <a:avLst/>
          </a:prstGeom>
        </p:spPr>
        <p:txBody>
          <a:bodyPr/>
          <a:lstStyle>
            <a:lvl1pPr>
              <a:spcBef>
                <a:spcPts val="0"/>
              </a:spcBef>
              <a:defRPr/>
            </a:lvl1pPr>
            <a:lvl2pPr>
              <a:spcBef>
                <a:spcPts val="0"/>
              </a:spcBef>
              <a:defRPr/>
            </a:lvl2pPr>
            <a:lvl3pPr>
              <a:spcBef>
                <a:spcPts val="0"/>
              </a:spcBef>
              <a:defRPr/>
            </a:lvl3pPr>
            <a:lvl4pPr>
              <a:spcBef>
                <a:spcPts val="0"/>
              </a:spcBef>
              <a:defRPr/>
            </a:lvl4pPr>
            <a:lvl5pPr>
              <a:spcBef>
                <a:spcPts val="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2">
            <a:extLst>
              <a:ext uri="{FF2B5EF4-FFF2-40B4-BE49-F238E27FC236}">
                <a16:creationId xmlns:a16="http://schemas.microsoft.com/office/drawing/2014/main" id="{B3271FAA-0686-C771-4C7B-680159526E9D}"/>
              </a:ext>
            </a:extLst>
          </p:cNvPr>
          <p:cNvSpPr>
            <a:spLocks noGrp="1"/>
          </p:cNvSpPr>
          <p:nvPr>
            <p:ph type="body" sz="quarter" idx="14"/>
          </p:nvPr>
        </p:nvSpPr>
        <p:spPr>
          <a:xfrm>
            <a:off x="9308592" y="1549400"/>
            <a:ext cx="2551176" cy="4546600"/>
          </a:xfrm>
          <a:prstGeom prst="rect">
            <a:avLst/>
          </a:prstGeom>
          <a:solidFill>
            <a:srgbClr val="E4E8EF"/>
          </a:solidFill>
        </p:spPr>
        <p:txBody>
          <a:bodyPr lIns="137160" tIns="137160" rIns="274320" bIns="137160">
            <a:noAutofit/>
          </a:bodyPr>
          <a:lstStyle>
            <a:lvl1pPr>
              <a:spcBef>
                <a:spcPts val="0"/>
              </a:spcBef>
              <a:defRPr sz="1250"/>
            </a:lvl1pPr>
            <a:lvl2pPr>
              <a:spcBef>
                <a:spcPts val="0"/>
              </a:spcBef>
              <a:defRPr sz="850"/>
            </a:lvl2pPr>
            <a:lvl3pPr>
              <a:spcBef>
                <a:spcPts val="0"/>
              </a:spcBef>
              <a:defRPr sz="850"/>
            </a:lvl3pPr>
            <a:lvl4pPr>
              <a:spcBef>
                <a:spcPts val="0"/>
              </a:spcBef>
              <a:defRPr sz="850"/>
            </a:lvl4pPr>
            <a:lvl5pPr>
              <a:spcBef>
                <a:spcPts val="0"/>
              </a:spcBef>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1">
            <a:extLst>
              <a:ext uri="{FF2B5EF4-FFF2-40B4-BE49-F238E27FC236}">
                <a16:creationId xmlns:a16="http://schemas.microsoft.com/office/drawing/2014/main" id="{8EFBAF13-868F-823F-B62A-D77B0C5CA198}"/>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2" name="Footer Placeholder 4">
            <a:extLst>
              <a:ext uri="{FF2B5EF4-FFF2-40B4-BE49-F238E27FC236}">
                <a16:creationId xmlns:a16="http://schemas.microsoft.com/office/drawing/2014/main" id="{632ABF13-B84D-B6C8-EE75-A4EACBD400FF}"/>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extLst>
      <p:ext uri="{BB962C8B-B14F-4D97-AF65-F5344CB8AC3E}">
        <p14:creationId xmlns:p14="http://schemas.microsoft.com/office/powerpoint/2010/main" val="56025015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 subtitle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11" name="Text Placeholder 2">
            <a:extLst>
              <a:ext uri="{FF2B5EF4-FFF2-40B4-BE49-F238E27FC236}">
                <a16:creationId xmlns:a16="http://schemas.microsoft.com/office/drawing/2014/main" id="{1BB0C580-AC9F-ECD5-99CE-AEC9A368329A}"/>
              </a:ext>
            </a:extLst>
          </p:cNvPr>
          <p:cNvSpPr>
            <a:spLocks noGrp="1"/>
          </p:cNvSpPr>
          <p:nvPr>
            <p:ph type="body" sz="quarter" idx="14"/>
          </p:nvPr>
        </p:nvSpPr>
        <p:spPr>
          <a:xfrm>
            <a:off x="9308592" y="1549400"/>
            <a:ext cx="2551176" cy="4546600"/>
          </a:xfrm>
          <a:prstGeom prst="rect">
            <a:avLst/>
          </a:prstGeom>
          <a:solidFill>
            <a:srgbClr val="E4E8EF"/>
          </a:solidFill>
        </p:spPr>
        <p:txBody>
          <a:bodyPr lIns="137160" tIns="137160" rIns="274320" bIns="137160">
            <a:noAutofit/>
          </a:bodyPr>
          <a:lstStyle>
            <a:lvl1pPr>
              <a:defRPr sz="1250"/>
            </a:lvl1pPr>
            <a:lvl2pPr>
              <a:defRPr sz="850"/>
            </a:lvl2pPr>
            <a:lvl3pPr>
              <a:defRPr sz="850"/>
            </a:lvl3pPr>
            <a:lvl4pPr>
              <a:defRPr sz="850"/>
            </a:lvl4pPr>
            <a:lvl5pPr>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itle 1">
            <a:extLst>
              <a:ext uri="{FF2B5EF4-FFF2-40B4-BE49-F238E27FC236}">
                <a16:creationId xmlns:a16="http://schemas.microsoft.com/office/drawing/2014/main" id="{FFF6FD58-FC49-7EB0-3AEE-3FEA7DD44A55}"/>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8" name="Footer Placeholder 4">
            <a:extLst>
              <a:ext uri="{FF2B5EF4-FFF2-40B4-BE49-F238E27FC236}">
                <a16:creationId xmlns:a16="http://schemas.microsoft.com/office/drawing/2014/main" id="{E958387B-91EE-08AB-952A-D9B8293F4CDB}"/>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4" name="Text Placeholder 6">
            <a:extLst>
              <a:ext uri="{FF2B5EF4-FFF2-40B4-BE49-F238E27FC236}">
                <a16:creationId xmlns:a16="http://schemas.microsoft.com/office/drawing/2014/main" id="{F68152B3-A76C-656C-D2A8-3EDB6FD9FA90}"/>
              </a:ext>
            </a:extLst>
          </p:cNvPr>
          <p:cNvSpPr>
            <a:spLocks noGrp="1"/>
          </p:cNvSpPr>
          <p:nvPr>
            <p:ph type="body" sz="quarter" idx="13" hasCustomPrompt="1"/>
          </p:nvPr>
        </p:nvSpPr>
        <p:spPr>
          <a:xfrm>
            <a:off x="329184" y="1498005"/>
            <a:ext cx="8705088"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5" name="btfpColumnHeaderBoxLine984923">
            <a:extLst>
              <a:ext uri="{FF2B5EF4-FFF2-40B4-BE49-F238E27FC236}">
                <a16:creationId xmlns:a16="http://schemas.microsoft.com/office/drawing/2014/main" id="{BC58DB62-0D37-3013-F7F2-3C333396ABC5}"/>
              </a:ext>
            </a:extLst>
          </p:cNvPr>
          <p:cNvCxnSpPr>
            <a:cxnSpLocks/>
          </p:cNvCxnSpPr>
          <p:nvPr userDrawn="1"/>
        </p:nvCxnSpPr>
        <p:spPr bwMode="gray">
          <a:xfrm flipV="1">
            <a:off x="323332" y="2046377"/>
            <a:ext cx="8705088"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6" name="Content Placeholder 7">
            <a:extLst>
              <a:ext uri="{FF2B5EF4-FFF2-40B4-BE49-F238E27FC236}">
                <a16:creationId xmlns:a16="http://schemas.microsoft.com/office/drawing/2014/main" id="{7EA99EA0-90F1-5D82-C56B-2EBDE2D41DE3}"/>
              </a:ext>
            </a:extLst>
          </p:cNvPr>
          <p:cNvSpPr>
            <a:spLocks noGrp="1"/>
          </p:cNvSpPr>
          <p:nvPr>
            <p:ph sz="quarter" idx="15"/>
          </p:nvPr>
        </p:nvSpPr>
        <p:spPr>
          <a:xfrm>
            <a:off x="334963" y="2195551"/>
            <a:ext cx="8707437" cy="3900449"/>
          </a:xfrm>
          <a:prstGeom prst="rect">
            <a:avLst/>
          </a:prstGeom>
        </p:spPr>
        <p:txBody>
          <a:bodyPr/>
          <a:lstStyle>
            <a:lvl1pPr>
              <a:spcBef>
                <a:spcPts val="0"/>
              </a:spcBef>
              <a:defRPr/>
            </a:lvl1pPr>
            <a:lvl2pPr>
              <a:spcBef>
                <a:spcPts val="0"/>
              </a:spcBef>
              <a:defRPr/>
            </a:lvl2pPr>
            <a:lvl3pPr>
              <a:spcBef>
                <a:spcPts val="0"/>
              </a:spcBef>
              <a:defRPr/>
            </a:lvl3pPr>
            <a:lvl4pPr>
              <a:spcBef>
                <a:spcPts val="0"/>
              </a:spcBef>
              <a:defRPr/>
            </a:lvl4pPr>
            <a:lvl5pPr>
              <a:spcBef>
                <a:spcPts val="0"/>
              </a:spcBef>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376619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 subtitle + three graphs + observation box side">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23332" y="2195551"/>
            <a:ext cx="4172467" cy="3897769"/>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7">
            <a:extLst>
              <a:ext uri="{FF2B5EF4-FFF2-40B4-BE49-F238E27FC236}">
                <a16:creationId xmlns:a16="http://schemas.microsoft.com/office/drawing/2014/main" id="{25239D60-50FE-4A30-C6B8-FE10B4E81680}"/>
              </a:ext>
            </a:extLst>
          </p:cNvPr>
          <p:cNvSpPr>
            <a:spLocks noGrp="1"/>
          </p:cNvSpPr>
          <p:nvPr>
            <p:ph sz="quarter" idx="17"/>
          </p:nvPr>
        </p:nvSpPr>
        <p:spPr>
          <a:xfrm>
            <a:off x="4815962" y="2195551"/>
            <a:ext cx="4172467" cy="3897769"/>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C60FB955-EE9C-6621-EAC9-55D90C6C70C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6" name="Footer Placeholder 4">
            <a:extLst>
              <a:ext uri="{FF2B5EF4-FFF2-40B4-BE49-F238E27FC236}">
                <a16:creationId xmlns:a16="http://schemas.microsoft.com/office/drawing/2014/main" id="{ECF87FD3-FC5B-1DDD-9FB2-38F871EE2E9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8" name="Text Placeholder 6">
            <a:extLst>
              <a:ext uri="{FF2B5EF4-FFF2-40B4-BE49-F238E27FC236}">
                <a16:creationId xmlns:a16="http://schemas.microsoft.com/office/drawing/2014/main" id="{52873BC6-DC55-7609-4EB2-5EB33516EC90}"/>
              </a:ext>
            </a:extLst>
          </p:cNvPr>
          <p:cNvSpPr>
            <a:spLocks noGrp="1"/>
          </p:cNvSpPr>
          <p:nvPr>
            <p:ph type="body" sz="quarter" idx="13" hasCustomPrompt="1"/>
          </p:nvPr>
        </p:nvSpPr>
        <p:spPr>
          <a:xfrm>
            <a:off x="329183" y="1498005"/>
            <a:ext cx="4172467"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9" name="btfpColumnHeaderBoxLine984923">
            <a:extLst>
              <a:ext uri="{FF2B5EF4-FFF2-40B4-BE49-F238E27FC236}">
                <a16:creationId xmlns:a16="http://schemas.microsoft.com/office/drawing/2014/main" id="{7739A47F-AF1A-3FB5-50F0-7DDCA0CB28B1}"/>
              </a:ext>
            </a:extLst>
          </p:cNvPr>
          <p:cNvCxnSpPr>
            <a:cxnSpLocks/>
          </p:cNvCxnSpPr>
          <p:nvPr userDrawn="1"/>
        </p:nvCxnSpPr>
        <p:spPr bwMode="gray">
          <a:xfrm flipV="1">
            <a:off x="323332" y="2046243"/>
            <a:ext cx="4172467" cy="402"/>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2" name="Text Placeholder 6">
            <a:extLst>
              <a:ext uri="{FF2B5EF4-FFF2-40B4-BE49-F238E27FC236}">
                <a16:creationId xmlns:a16="http://schemas.microsoft.com/office/drawing/2014/main" id="{1B043F75-ADAD-E3F4-AC3B-0934B1377C04}"/>
              </a:ext>
            </a:extLst>
          </p:cNvPr>
          <p:cNvSpPr>
            <a:spLocks noGrp="1"/>
          </p:cNvSpPr>
          <p:nvPr>
            <p:ph type="body" sz="quarter" idx="19" hasCustomPrompt="1"/>
          </p:nvPr>
        </p:nvSpPr>
        <p:spPr>
          <a:xfrm>
            <a:off x="4818888" y="1498005"/>
            <a:ext cx="4172467"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3" name="btfpColumnHeaderBoxLine984923">
            <a:extLst>
              <a:ext uri="{FF2B5EF4-FFF2-40B4-BE49-F238E27FC236}">
                <a16:creationId xmlns:a16="http://schemas.microsoft.com/office/drawing/2014/main" id="{EBA42865-E9BF-9021-F00F-FEDE0073E8FE}"/>
              </a:ext>
            </a:extLst>
          </p:cNvPr>
          <p:cNvCxnSpPr>
            <a:cxnSpLocks/>
          </p:cNvCxnSpPr>
          <p:nvPr userDrawn="1"/>
        </p:nvCxnSpPr>
        <p:spPr bwMode="gray">
          <a:xfrm flipV="1">
            <a:off x="4815962" y="2046243"/>
            <a:ext cx="4172467" cy="402"/>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 name="Text Placeholder 2">
            <a:extLst>
              <a:ext uri="{FF2B5EF4-FFF2-40B4-BE49-F238E27FC236}">
                <a16:creationId xmlns:a16="http://schemas.microsoft.com/office/drawing/2014/main" id="{84E519E3-5A3C-AE16-2EA0-D7C52ADA84BA}"/>
              </a:ext>
            </a:extLst>
          </p:cNvPr>
          <p:cNvSpPr>
            <a:spLocks noGrp="1"/>
          </p:cNvSpPr>
          <p:nvPr>
            <p:ph type="body" sz="quarter" idx="14"/>
          </p:nvPr>
        </p:nvSpPr>
        <p:spPr>
          <a:xfrm>
            <a:off x="9308592" y="1549400"/>
            <a:ext cx="2551176" cy="4546600"/>
          </a:xfrm>
          <a:prstGeom prst="rect">
            <a:avLst/>
          </a:prstGeom>
          <a:solidFill>
            <a:srgbClr val="E4E8EF"/>
          </a:solidFill>
        </p:spPr>
        <p:txBody>
          <a:bodyPr lIns="137160" tIns="137160" rIns="274320" bIns="137160">
            <a:noAutofit/>
          </a:bodyPr>
          <a:lstStyle>
            <a:lvl1pPr>
              <a:defRPr sz="1250"/>
            </a:lvl1pPr>
            <a:lvl2pPr>
              <a:defRPr sz="850"/>
            </a:lvl2pPr>
            <a:lvl3pPr>
              <a:defRPr sz="850"/>
            </a:lvl3pPr>
            <a:lvl4pPr>
              <a:defRPr sz="850"/>
            </a:lvl4pPr>
            <a:lvl5pPr>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943351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 subtitle + two graphs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34963" y="2195551"/>
            <a:ext cx="5659437"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
            <a:extLst>
              <a:ext uri="{FF2B5EF4-FFF2-40B4-BE49-F238E27FC236}">
                <a16:creationId xmlns:a16="http://schemas.microsoft.com/office/drawing/2014/main" id="{216EE3A2-4F02-E93C-91EF-02A57A2B4630}"/>
              </a:ext>
            </a:extLst>
          </p:cNvPr>
          <p:cNvSpPr>
            <a:spLocks noGrp="1"/>
          </p:cNvSpPr>
          <p:nvPr>
            <p:ph type="body" sz="quarter" idx="14"/>
          </p:nvPr>
        </p:nvSpPr>
        <p:spPr>
          <a:xfrm>
            <a:off x="330199" y="5498912"/>
            <a:ext cx="11526837" cy="698655"/>
          </a:xfrm>
          <a:prstGeom prst="rect">
            <a:avLst/>
          </a:prstGeom>
          <a:solidFill>
            <a:srgbClr val="E4E8EF"/>
          </a:solidFill>
        </p:spPr>
        <p:txBody>
          <a:bodyPr lIns="137160" tIns="137160" rIns="274320" bIns="137160">
            <a:noAutofit/>
          </a:bodyPr>
          <a:lstStyle>
            <a:lvl1pPr>
              <a:defRPr sz="1050"/>
            </a:lvl1pPr>
            <a:lvl2pPr>
              <a:defRPr sz="850"/>
            </a:lvl2pPr>
            <a:lvl3pPr>
              <a:defRPr sz="850"/>
            </a:lvl3pPr>
            <a:lvl4pPr>
              <a:defRPr sz="850"/>
            </a:lvl4pPr>
            <a:lvl5pPr>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7">
            <a:extLst>
              <a:ext uri="{FF2B5EF4-FFF2-40B4-BE49-F238E27FC236}">
                <a16:creationId xmlns:a16="http://schemas.microsoft.com/office/drawing/2014/main" id="{15EF536B-BA5E-E2BD-5DC0-2D1FC45CE2A8}"/>
              </a:ext>
            </a:extLst>
          </p:cNvPr>
          <p:cNvSpPr>
            <a:spLocks noGrp="1"/>
          </p:cNvSpPr>
          <p:nvPr>
            <p:ph sz="quarter" idx="15"/>
          </p:nvPr>
        </p:nvSpPr>
        <p:spPr>
          <a:xfrm>
            <a:off x="6197600" y="2195551"/>
            <a:ext cx="5659437"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1">
            <a:extLst>
              <a:ext uri="{FF2B5EF4-FFF2-40B4-BE49-F238E27FC236}">
                <a16:creationId xmlns:a16="http://schemas.microsoft.com/office/drawing/2014/main" id="{47B89370-0262-673C-4390-4D6F6ECB8481}"/>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8" name="Footer Placeholder 4">
            <a:extLst>
              <a:ext uri="{FF2B5EF4-FFF2-40B4-BE49-F238E27FC236}">
                <a16:creationId xmlns:a16="http://schemas.microsoft.com/office/drawing/2014/main" id="{89F895AC-DA10-B557-FEC7-3A2279464D1B}"/>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2" name="Text Placeholder 6">
            <a:extLst>
              <a:ext uri="{FF2B5EF4-FFF2-40B4-BE49-F238E27FC236}">
                <a16:creationId xmlns:a16="http://schemas.microsoft.com/office/drawing/2014/main" id="{136C0F39-69D0-8082-884C-B96604981F85}"/>
              </a:ext>
            </a:extLst>
          </p:cNvPr>
          <p:cNvSpPr>
            <a:spLocks noGrp="1"/>
          </p:cNvSpPr>
          <p:nvPr>
            <p:ph type="body" sz="quarter" idx="13" hasCustomPrompt="1"/>
          </p:nvPr>
        </p:nvSpPr>
        <p:spPr>
          <a:xfrm>
            <a:off x="329184" y="1498005"/>
            <a:ext cx="5660136"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4" name="btfpColumnHeaderBoxLine984923">
            <a:extLst>
              <a:ext uri="{FF2B5EF4-FFF2-40B4-BE49-F238E27FC236}">
                <a16:creationId xmlns:a16="http://schemas.microsoft.com/office/drawing/2014/main" id="{B4A14286-A8E6-6C25-EA20-6C2C4DF0A514}"/>
              </a:ext>
            </a:extLst>
          </p:cNvPr>
          <p:cNvCxnSpPr>
            <a:cxnSpLocks/>
          </p:cNvCxnSpPr>
          <p:nvPr userDrawn="1"/>
        </p:nvCxnSpPr>
        <p:spPr bwMode="gray">
          <a:xfrm flipV="1">
            <a:off x="323332" y="2046377"/>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5" name="Text Placeholder 6">
            <a:extLst>
              <a:ext uri="{FF2B5EF4-FFF2-40B4-BE49-F238E27FC236}">
                <a16:creationId xmlns:a16="http://schemas.microsoft.com/office/drawing/2014/main" id="{88D35EC9-D7E8-0768-C34D-1B9BD2692793}"/>
              </a:ext>
            </a:extLst>
          </p:cNvPr>
          <p:cNvSpPr>
            <a:spLocks noGrp="1"/>
          </p:cNvSpPr>
          <p:nvPr>
            <p:ph type="body" sz="quarter" idx="16" hasCustomPrompt="1"/>
          </p:nvPr>
        </p:nvSpPr>
        <p:spPr>
          <a:xfrm>
            <a:off x="6197600" y="1498005"/>
            <a:ext cx="5660136"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8" name="btfpColumnHeaderBoxLine984923">
            <a:extLst>
              <a:ext uri="{FF2B5EF4-FFF2-40B4-BE49-F238E27FC236}">
                <a16:creationId xmlns:a16="http://schemas.microsoft.com/office/drawing/2014/main" id="{DA240AAE-F7E0-B45E-27F6-B687731CB1B0}"/>
              </a:ext>
            </a:extLst>
          </p:cNvPr>
          <p:cNvCxnSpPr>
            <a:cxnSpLocks/>
          </p:cNvCxnSpPr>
          <p:nvPr userDrawn="1"/>
        </p:nvCxnSpPr>
        <p:spPr bwMode="gray">
          <a:xfrm flipV="1">
            <a:off x="6197600" y="2046377"/>
            <a:ext cx="5660136"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900601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 subtitle + two graphs (irregular) + observation box">
    <p:spTree>
      <p:nvGrpSpPr>
        <p:cNvPr id="1" name=""/>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B43B131C-746B-39C7-7312-75C7B13BBCEF}"/>
              </a:ext>
            </a:extLst>
          </p:cNvPr>
          <p:cNvGraphicFramePr>
            <a:graphicFrameLocks/>
          </p:cNvGraphicFramePr>
          <p:nvPr userDrawn="1">
            <p:custDataLst>
              <p:tags r:id="rId1"/>
            </p:custDataLst>
            <p:extLst>
              <p:ext uri="{D42A27DB-BD31-4B8C-83A1-F6EECF244321}">
                <p14:modId xmlns:p14="http://schemas.microsoft.com/office/powerpoint/2010/main" val="9157063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B43B131C-746B-39C7-7312-75C7B13BBCEF}"/>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Content Placeholder 7">
            <a:extLst>
              <a:ext uri="{FF2B5EF4-FFF2-40B4-BE49-F238E27FC236}">
                <a16:creationId xmlns:a16="http://schemas.microsoft.com/office/drawing/2014/main" id="{3DB436DE-44C6-3373-1E4E-2049E92BC53B}"/>
              </a:ext>
            </a:extLst>
          </p:cNvPr>
          <p:cNvSpPr>
            <a:spLocks noGrp="1"/>
          </p:cNvSpPr>
          <p:nvPr>
            <p:ph sz="quarter" idx="10"/>
          </p:nvPr>
        </p:nvSpPr>
        <p:spPr>
          <a:xfrm>
            <a:off x="323332" y="2195551"/>
            <a:ext cx="7595651"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
            <a:extLst>
              <a:ext uri="{FF2B5EF4-FFF2-40B4-BE49-F238E27FC236}">
                <a16:creationId xmlns:a16="http://schemas.microsoft.com/office/drawing/2014/main" id="{216EE3A2-4F02-E93C-91EF-02A57A2B4630}"/>
              </a:ext>
            </a:extLst>
          </p:cNvPr>
          <p:cNvSpPr>
            <a:spLocks noGrp="1"/>
          </p:cNvSpPr>
          <p:nvPr>
            <p:ph type="body" sz="quarter" idx="14"/>
          </p:nvPr>
        </p:nvSpPr>
        <p:spPr>
          <a:xfrm>
            <a:off x="330199" y="5498912"/>
            <a:ext cx="11526837" cy="698655"/>
          </a:xfrm>
          <a:prstGeom prst="rect">
            <a:avLst/>
          </a:prstGeom>
          <a:solidFill>
            <a:srgbClr val="E4E8EF"/>
          </a:solidFill>
        </p:spPr>
        <p:txBody>
          <a:bodyPr lIns="137160" tIns="137160" rIns="274320" bIns="137160">
            <a:noAutofit/>
          </a:bodyPr>
          <a:lstStyle>
            <a:lvl1pPr>
              <a:spcBef>
                <a:spcPts val="0"/>
              </a:spcBef>
              <a:defRPr sz="1050"/>
            </a:lvl1pPr>
            <a:lvl2pPr>
              <a:spcBef>
                <a:spcPts val="0"/>
              </a:spcBef>
              <a:defRPr sz="850"/>
            </a:lvl2pPr>
            <a:lvl3pPr>
              <a:spcBef>
                <a:spcPts val="0"/>
              </a:spcBef>
              <a:defRPr sz="850"/>
            </a:lvl3pPr>
            <a:lvl4pPr>
              <a:spcBef>
                <a:spcPts val="0"/>
              </a:spcBef>
              <a:defRPr sz="850"/>
            </a:lvl4pPr>
            <a:lvl5pPr>
              <a:spcBef>
                <a:spcPts val="0"/>
              </a:spcBef>
              <a:defRPr sz="8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7">
            <a:extLst>
              <a:ext uri="{FF2B5EF4-FFF2-40B4-BE49-F238E27FC236}">
                <a16:creationId xmlns:a16="http://schemas.microsoft.com/office/drawing/2014/main" id="{15EF536B-BA5E-E2BD-5DC0-2D1FC45CE2A8}"/>
              </a:ext>
            </a:extLst>
          </p:cNvPr>
          <p:cNvSpPr>
            <a:spLocks noGrp="1"/>
          </p:cNvSpPr>
          <p:nvPr>
            <p:ph sz="quarter" idx="15"/>
          </p:nvPr>
        </p:nvSpPr>
        <p:spPr>
          <a:xfrm>
            <a:off x="8199436" y="2195551"/>
            <a:ext cx="3657600" cy="3188647"/>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C60FB955-EE9C-6621-EAC9-55D90C6C70CF}"/>
              </a:ext>
            </a:extLst>
          </p:cNvPr>
          <p:cNvSpPr>
            <a:spLocks noGrp="1"/>
          </p:cNvSpPr>
          <p:nvPr>
            <p:ph type="title" hasCustomPrompt="1"/>
          </p:nvPr>
        </p:nvSpPr>
        <p:spPr>
          <a:xfrm>
            <a:off x="334963" y="513568"/>
            <a:ext cx="11522076" cy="754846"/>
          </a:xfrm>
          <a:prstGeom prst="rect">
            <a:avLst/>
          </a:prstGeom>
        </p:spPr>
        <p:txBody>
          <a:bodyPr vert="horz" wrap="square" tIns="0" rIns="91440" bIns="0" anchor="t">
            <a:noAutofit/>
          </a:bodyPr>
          <a:lstStyle>
            <a:lvl1pPr>
              <a:spcBef>
                <a:spcPts val="0"/>
              </a:spcBef>
              <a:defRPr sz="2800" baseline="0"/>
            </a:lvl1pPr>
          </a:lstStyle>
          <a:p>
            <a:r>
              <a:rPr lang="en-US" dirty="0"/>
              <a:t>Slide title: key message in 1-2 lines</a:t>
            </a:r>
          </a:p>
        </p:txBody>
      </p:sp>
      <p:sp>
        <p:nvSpPr>
          <p:cNvPr id="16" name="Footer Placeholder 4">
            <a:extLst>
              <a:ext uri="{FF2B5EF4-FFF2-40B4-BE49-F238E27FC236}">
                <a16:creationId xmlns:a16="http://schemas.microsoft.com/office/drawing/2014/main" id="{ECF87FD3-FC5B-1DDD-9FB2-38F871EE2E94}"/>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algn="l">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5"/>
              </a:rPr>
              <a:t>Gernot Wagner</a:t>
            </a:r>
            <a:r>
              <a:rPr lang="en-US" dirty="0"/>
              <a:t>. </a:t>
            </a:r>
            <a:r>
              <a:rPr lang="en-US" dirty="0">
                <a:solidFill>
                  <a:schemeClr val="tx1"/>
                </a:solidFill>
              </a:rPr>
              <a:t>Share with </a:t>
            </a:r>
            <a:r>
              <a:rPr lang="en-US" u="sng" dirty="0">
                <a:solidFill>
                  <a:schemeClr val="tx1"/>
                </a:solidFill>
                <a:hlinkClick r:id="rId6"/>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
        <p:nvSpPr>
          <p:cNvPr id="18" name="Text Placeholder 6">
            <a:extLst>
              <a:ext uri="{FF2B5EF4-FFF2-40B4-BE49-F238E27FC236}">
                <a16:creationId xmlns:a16="http://schemas.microsoft.com/office/drawing/2014/main" id="{52873BC6-DC55-7609-4EB2-5EB33516EC90}"/>
              </a:ext>
            </a:extLst>
          </p:cNvPr>
          <p:cNvSpPr>
            <a:spLocks noGrp="1"/>
          </p:cNvSpPr>
          <p:nvPr>
            <p:ph type="body" sz="quarter" idx="13" hasCustomPrompt="1"/>
          </p:nvPr>
        </p:nvSpPr>
        <p:spPr>
          <a:xfrm>
            <a:off x="329183" y="1498005"/>
            <a:ext cx="7589799"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19" name="btfpColumnHeaderBoxLine984923">
            <a:extLst>
              <a:ext uri="{FF2B5EF4-FFF2-40B4-BE49-F238E27FC236}">
                <a16:creationId xmlns:a16="http://schemas.microsoft.com/office/drawing/2014/main" id="{7739A47F-AF1A-3FB5-50F0-7DDCA0CB28B1}"/>
              </a:ext>
            </a:extLst>
          </p:cNvPr>
          <p:cNvCxnSpPr>
            <a:cxnSpLocks/>
          </p:cNvCxnSpPr>
          <p:nvPr userDrawn="1"/>
        </p:nvCxnSpPr>
        <p:spPr bwMode="gray">
          <a:xfrm>
            <a:off x="323332" y="2046645"/>
            <a:ext cx="7595652"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 name="Text Placeholder 6">
            <a:extLst>
              <a:ext uri="{FF2B5EF4-FFF2-40B4-BE49-F238E27FC236}">
                <a16:creationId xmlns:a16="http://schemas.microsoft.com/office/drawing/2014/main" id="{8F1A2756-D84F-147B-D478-53700C7415D2}"/>
              </a:ext>
            </a:extLst>
          </p:cNvPr>
          <p:cNvSpPr>
            <a:spLocks noGrp="1"/>
          </p:cNvSpPr>
          <p:nvPr>
            <p:ph type="body" sz="quarter" idx="18" hasCustomPrompt="1"/>
          </p:nvPr>
        </p:nvSpPr>
        <p:spPr>
          <a:xfrm>
            <a:off x="8199436" y="1498005"/>
            <a:ext cx="3657600" cy="548640"/>
          </a:xfrm>
          <a:prstGeom prst="rect">
            <a:avLst/>
          </a:prstGeom>
        </p:spPr>
        <p:txBody>
          <a:bodyPr anchor="b"/>
          <a:lstStyle>
            <a:lvl1pPr marL="0" indent="0">
              <a:spcBef>
                <a:spcPts val="0"/>
              </a:spcBef>
              <a:buNone/>
              <a:defRPr sz="1600" b="1"/>
            </a:lvl1pPr>
            <a:lvl2pPr>
              <a:buNone/>
              <a:defRPr sz="1600" b="1"/>
            </a:lvl2pPr>
            <a:lvl3pPr>
              <a:buNone/>
              <a:defRPr sz="1600" b="1"/>
            </a:lvl3pPr>
            <a:lvl4pPr>
              <a:buNone/>
              <a:defRPr sz="1600" b="1"/>
            </a:lvl4pPr>
            <a:lvl5pPr>
              <a:buNone/>
              <a:defRPr sz="1600" b="1"/>
            </a:lvl5pPr>
          </a:lstStyle>
          <a:p>
            <a:pPr lvl="0"/>
            <a:r>
              <a:rPr lang="en-US" dirty="0"/>
              <a:t>Subtitle (1 line preferred, 2 lines if necessary)</a:t>
            </a:r>
          </a:p>
        </p:txBody>
      </p:sp>
      <p:cxnSp>
        <p:nvCxnSpPr>
          <p:cNvPr id="21" name="btfpColumnHeaderBoxLine984923">
            <a:extLst>
              <a:ext uri="{FF2B5EF4-FFF2-40B4-BE49-F238E27FC236}">
                <a16:creationId xmlns:a16="http://schemas.microsoft.com/office/drawing/2014/main" id="{36C47CE2-4205-71BE-9E78-12F39711319E}"/>
              </a:ext>
            </a:extLst>
          </p:cNvPr>
          <p:cNvCxnSpPr>
            <a:cxnSpLocks/>
          </p:cNvCxnSpPr>
          <p:nvPr userDrawn="1"/>
        </p:nvCxnSpPr>
        <p:spPr bwMode="gray">
          <a:xfrm flipV="1">
            <a:off x="8199436" y="2046377"/>
            <a:ext cx="3657600" cy="268"/>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90185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emf"/><Relationship Id="rId3" Type="http://schemas.openxmlformats.org/officeDocument/2006/relationships/slideLayout" Target="../slideLayouts/slideLayout3.xml"/><Relationship Id="rId21" Type="http://schemas.openxmlformats.org/officeDocument/2006/relationships/hyperlink" Target="https://business.columbia.edu/insights/climate/cki" TargetMode="Externa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oleObject" Target="../embeddings/oleObject1.bin"/><Relationship Id="rId2" Type="http://schemas.openxmlformats.org/officeDocument/2006/relationships/slideLayout" Target="../slideLayouts/slideLayout2.xml"/><Relationship Id="rId16" Type="http://schemas.openxmlformats.org/officeDocument/2006/relationships/tags" Target="../tags/tag3.xml"/><Relationship Id="rId20" Type="http://schemas.openxmlformats.org/officeDocument/2006/relationships/hyperlink" Target="https://business.columbia.edu/faculty/people/gernot-wagner"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ags" Target="../tags/tag2.xml"/><Relationship Id="rId10" Type="http://schemas.openxmlformats.org/officeDocument/2006/relationships/slideLayout" Target="../slideLayouts/slideLayout10.xml"/><Relationship Id="rId19" Type="http://schemas.openxmlformats.org/officeDocument/2006/relationships/image" Target="../media/image2.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image" Target="../media/image1.emf"/><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oleObject" Target="../embeddings/oleObject15.bin"/><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tags" Target="../tags/tag18.xml"/><Relationship Id="rId5" Type="http://schemas.openxmlformats.org/officeDocument/2006/relationships/slideLayout" Target="../slideLayouts/slideLayout18.xml"/><Relationship Id="rId10" Type="http://schemas.openxmlformats.org/officeDocument/2006/relationships/tags" Target="../tags/tag17.xml"/><Relationship Id="rId4" Type="http://schemas.openxmlformats.org/officeDocument/2006/relationships/slideLayout" Target="../slideLayouts/slideLayout17.xml"/><Relationship Id="rId9"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p:cNvGraphicFramePr>
          <p:nvPr userDrawn="1">
            <p:custDataLst>
              <p:tags r:id="rId16"/>
            </p:custDataLst>
            <p:extLst>
              <p:ext uri="{D42A27DB-BD31-4B8C-83A1-F6EECF244321}">
                <p14:modId xmlns:p14="http://schemas.microsoft.com/office/powerpoint/2010/main" val="18332281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7" imgW="503" imgH="503" progId="TCLayout.ActiveDocument.1">
                  <p:embed/>
                </p:oleObj>
              </mc:Choice>
              <mc:Fallback>
                <p:oleObj name="think-cell Slide" r:id="rId17"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18"/>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userDrawn="1"/>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&lt;btfp&gt;</a:t>
            </a:r>
          </a:p>
          <a:p>
            <a:pPr marL="0" indent="0">
              <a:buNone/>
            </a:pPr>
            <a:r>
              <a:rPr lang="en-US" sz="100">
                <a:solidFill>
                  <a:schemeClr val="bg1">
                    <a:alpha val="0"/>
                  </a:schemeClr>
                </a:solidFill>
              </a:rPr>
              <a:t>  &lt;template version="2.3.3" type="branded" pageSize="widescreen" /&gt;</a:t>
            </a:r>
          </a:p>
          <a:p>
            <a:pPr marL="0" indent="0">
              <a:buNone/>
            </a:pPr>
            <a:r>
              <a:rPr lang="en-US" sz="100">
                <a:solidFill>
                  <a:schemeClr val="bg1">
                    <a:alpha val="0"/>
                  </a:schemeClr>
                </a:solidFill>
              </a:rPr>
              <a:t>  &lt;!--BTFPCONFIGURATION:3C627466703E0D0A20203C74656D706C6174652076657273696F6E3D22322E332E342220747970653D226272616E64656422207061676553697A653D227769646573637265656E22202F3E0D0A3C2F627466703E--&gt;</a:t>
            </a:r>
          </a:p>
          <a:p>
            <a:pPr marL="0" indent="0">
              <a:buNone/>
            </a:pPr>
            <a:r>
              <a:rPr lang="en-US" sz="100">
                <a:solidFill>
                  <a:schemeClr val="bg1">
                    <a:alpha val="0"/>
                  </a:schemeClr>
                </a:solidFill>
              </a:rPr>
              <a:t>&lt;/btfp&gt;</a:t>
            </a:r>
            <a:endParaRPr lang="en-US" sz="100" dirty="0">
              <a:solidFill>
                <a:schemeClr val="bg1">
                  <a:alpha val="0"/>
                </a:schemeClr>
              </a:solidFill>
            </a:endParaRPr>
          </a:p>
        </p:txBody>
      </p:sp>
      <p:sp>
        <p:nvSpPr>
          <p:cNvPr id="7" name="OfficeCode"/>
          <p:cNvSpPr/>
          <p:nvPr userDrawn="1"/>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dirty="0">
                <a:solidFill>
                  <a:srgbClr val="FFFFFF"/>
                </a:solidFill>
              </a:rPr>
              <a:t>BOS</a:t>
            </a:r>
          </a:p>
        </p:txBody>
      </p:sp>
      <p:sp>
        <p:nvSpPr>
          <p:cNvPr id="15" name="Text Placeholder 10">
            <a:extLst>
              <a:ext uri="{FF2B5EF4-FFF2-40B4-BE49-F238E27FC236}">
                <a16:creationId xmlns:a16="http://schemas.microsoft.com/office/drawing/2014/main" id="{115DFB91-512B-3844-A114-92FBEDCA92F2}"/>
              </a:ext>
            </a:extLst>
          </p:cNvPr>
          <p:cNvSpPr>
            <a:spLocks noGrp="1"/>
          </p:cNvSpPr>
          <p:nvPr>
            <p:ph type="body" idx="1"/>
          </p:nvPr>
        </p:nvSpPr>
        <p:spPr>
          <a:xfrm>
            <a:off x="334963" y="1825625"/>
            <a:ext cx="11522075" cy="4351338"/>
          </a:xfrm>
          <a:prstGeom prst="rect">
            <a:avLst/>
          </a:prstGeom>
        </p:spPr>
        <p:txBody>
          <a:bodyPr vert="horz" lIns="91440" tIns="45720" rIns="91440" bIns="45720" rtlCol="0">
            <a:noAutofit/>
          </a:bodyPr>
          <a:lstStyle/>
          <a:p>
            <a:pPr lvl="0"/>
            <a:r>
              <a:rPr lang="en-US" dirty="0"/>
              <a:t> Click to edit Master text styles</a:t>
            </a:r>
          </a:p>
          <a:p>
            <a:pPr lvl="1"/>
            <a:r>
              <a:rPr lang="en-US" dirty="0"/>
              <a:t> Second level</a:t>
            </a:r>
          </a:p>
          <a:p>
            <a:pPr lvl="2"/>
            <a:r>
              <a:rPr lang="en-US" dirty="0"/>
              <a:t>Third level</a:t>
            </a:r>
          </a:p>
          <a:p>
            <a:pPr lvl="3"/>
            <a:r>
              <a:rPr lang="en-US" dirty="0"/>
              <a:t>Fourth level</a:t>
            </a:r>
          </a:p>
          <a:p>
            <a:pPr lvl="4"/>
            <a:r>
              <a:rPr lang="en-US" dirty="0"/>
              <a:t>Fifth level</a:t>
            </a:r>
          </a:p>
        </p:txBody>
      </p:sp>
      <p:cxnSp>
        <p:nvCxnSpPr>
          <p:cNvPr id="9" name="Straight Connector 8">
            <a:extLst>
              <a:ext uri="{FF2B5EF4-FFF2-40B4-BE49-F238E27FC236}">
                <a16:creationId xmlns:a16="http://schemas.microsoft.com/office/drawing/2014/main" id="{7395F338-471E-FA38-41D0-3375145984BA}"/>
              </a:ext>
            </a:extLst>
          </p:cNvPr>
          <p:cNvCxnSpPr/>
          <p:nvPr userDrawn="1"/>
        </p:nvCxnSpPr>
        <p:spPr>
          <a:xfrm>
            <a:off x="0" y="513379"/>
            <a:ext cx="12192000" cy="0"/>
          </a:xfrm>
          <a:prstGeom prst="line">
            <a:avLst/>
          </a:prstGeom>
          <a:ln>
            <a:solidFill>
              <a:srgbClr val="181A1C"/>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B81021E2-9353-F5D6-4831-71C13B1AC983}"/>
              </a:ext>
            </a:extLst>
          </p:cNvPr>
          <p:cNvSpPr txBox="1"/>
          <p:nvPr userDrawn="1"/>
        </p:nvSpPr>
        <p:spPr bwMode="gray">
          <a:xfrm>
            <a:off x="10777929" y="272597"/>
            <a:ext cx="1079110" cy="215444"/>
          </a:xfrm>
          <a:prstGeom prst="rect">
            <a:avLst/>
          </a:prstGeom>
          <a:noFill/>
        </p:spPr>
        <p:txBody>
          <a:bodyPr wrap="square" lIns="91440" tIns="45720" rIns="91440" bIns="45720" rtlCol="0" anchor="ctr">
            <a:spAutoFit/>
          </a:bodyPr>
          <a:lstStyle/>
          <a:p>
            <a:pPr marL="0" indent="0" algn="r">
              <a:spcBef>
                <a:spcPts val="600"/>
              </a:spcBef>
              <a:spcAft>
                <a:spcPts val="600"/>
              </a:spcAft>
              <a:buNone/>
            </a:pPr>
            <a:fld id="{DBBFD4BF-CE92-6F42-B836-6FA9C3EC13F8}" type="slidenum">
              <a:rPr lang="en-US" sz="800" b="0" smtClean="0">
                <a:latin typeface="+mn-lt"/>
              </a:rPr>
              <a:pPr marL="0" indent="0" algn="r">
                <a:spcBef>
                  <a:spcPts val="600"/>
                </a:spcBef>
                <a:spcAft>
                  <a:spcPts val="600"/>
                </a:spcAft>
                <a:buNone/>
              </a:pPr>
              <a:t>‹#›</a:t>
            </a:fld>
            <a:r>
              <a:rPr lang="en-US" sz="800" b="0" dirty="0">
                <a:latin typeface="+mn-lt"/>
              </a:rPr>
              <a:t> of 23</a:t>
            </a:r>
          </a:p>
        </p:txBody>
      </p:sp>
      <p:pic>
        <p:nvPicPr>
          <p:cNvPr id="12" name="Picture 11"/>
          <p:cNvPicPr>
            <a:picLocks noChangeAspect="1"/>
          </p:cNvPicPr>
          <p:nvPr userDrawn="1"/>
        </p:nvPicPr>
        <p:blipFill>
          <a:blip r:embed="rId19" cstate="print">
            <a:extLst>
              <a:ext uri="{28A0092B-C50C-407E-A947-70E740481C1C}">
                <a14:useLocalDpi xmlns:a14="http://schemas.microsoft.com/office/drawing/2010/main" val="0"/>
              </a:ext>
            </a:extLst>
          </a:blip>
          <a:stretch>
            <a:fillRect/>
          </a:stretch>
        </p:blipFill>
        <p:spPr>
          <a:xfrm>
            <a:off x="9559473" y="6392206"/>
            <a:ext cx="2302327" cy="385640"/>
          </a:xfrm>
          <a:prstGeom prst="rect">
            <a:avLst/>
          </a:prstGeom>
        </p:spPr>
      </p:pic>
      <p:sp>
        <p:nvSpPr>
          <p:cNvPr id="4" name="Footer Placeholder 4">
            <a:extLst>
              <a:ext uri="{FF2B5EF4-FFF2-40B4-BE49-F238E27FC236}">
                <a16:creationId xmlns:a16="http://schemas.microsoft.com/office/drawing/2014/main" id="{81ECB5BF-3801-F73D-99D7-E439D56BCDFD}"/>
              </a:ext>
            </a:extLst>
          </p:cNvPr>
          <p:cNvSpPr>
            <a:spLocks noGrp="1"/>
          </p:cNvSpPr>
          <p:nvPr>
            <p:ph type="ftr" sz="quarter" idx="3"/>
          </p:nvPr>
        </p:nvSpPr>
        <p:spPr>
          <a:xfrm>
            <a:off x="334962" y="6344432"/>
            <a:ext cx="9147241" cy="216706"/>
          </a:xfrm>
          <a:prstGeom prst="rect">
            <a:avLst/>
          </a:prstGeom>
        </p:spPr>
        <p:txBody>
          <a:bodyPr vert="horz" lIns="0" tIns="0" rIns="0" bIns="0" rtlCol="0" anchor="t"/>
          <a:lstStyle>
            <a:lvl1pPr marL="0" indent="0" algn="l">
              <a:spcBef>
                <a:spcPts val="0"/>
              </a:spcBef>
              <a:buNone/>
              <a:defRPr sz="800">
                <a:solidFill>
                  <a:schemeClr val="tx1">
                    <a:tint val="82000"/>
                  </a:schemeClr>
                </a:solidFill>
              </a:defRPr>
            </a:lvl1pPr>
          </a:lstStyle>
          <a:p>
            <a:r>
              <a:rPr lang="en-US" dirty="0">
                <a:solidFill>
                  <a:srgbClr val="000000"/>
                </a:solidFill>
              </a:rPr>
              <a:t>Sources: Source title [with link] (Source name, year); Source title [with link] (Source name, year).</a:t>
            </a:r>
          </a:p>
          <a:p>
            <a:r>
              <a:rPr lang="en-US" dirty="0">
                <a:solidFill>
                  <a:srgbClr val="000000"/>
                </a:solidFill>
              </a:rPr>
              <a:t>Credit: Names, and </a:t>
            </a:r>
            <a:r>
              <a:rPr lang="en-US" u="sng" dirty="0">
                <a:hlinkClick r:id="rId20"/>
              </a:rPr>
              <a:t>Gernot Wagner</a:t>
            </a:r>
            <a:r>
              <a:rPr lang="en-US" dirty="0"/>
              <a:t>. </a:t>
            </a:r>
            <a:r>
              <a:rPr lang="en-US" dirty="0">
                <a:solidFill>
                  <a:schemeClr val="tx1"/>
                </a:solidFill>
              </a:rPr>
              <a:t>Share with </a:t>
            </a:r>
            <a:r>
              <a:rPr lang="en-US" u="sng" dirty="0">
                <a:solidFill>
                  <a:schemeClr val="tx1"/>
                </a:solidFill>
                <a:hlinkClick r:id="rId21"/>
              </a:rPr>
              <a:t>attribution</a:t>
            </a:r>
            <a:r>
              <a:rPr lang="en-US" dirty="0">
                <a:solidFill>
                  <a:schemeClr val="tx1"/>
                </a:solidFill>
              </a:rPr>
              <a:t>: Name of lead author </a:t>
            </a:r>
            <a:r>
              <a:rPr lang="en-US" i="1" dirty="0">
                <a:solidFill>
                  <a:schemeClr val="tx1"/>
                </a:solidFill>
              </a:rPr>
              <a:t>et al.</a:t>
            </a:r>
            <a:r>
              <a:rPr lang="en-US" dirty="0">
                <a:solidFill>
                  <a:schemeClr val="tx1"/>
                </a:solidFill>
              </a:rPr>
              <a:t>, “</a:t>
            </a:r>
            <a:r>
              <a:rPr lang="en-US" u="sng" dirty="0">
                <a:solidFill>
                  <a:schemeClr val="tx1"/>
                </a:solidFill>
              </a:rPr>
              <a:t>Title of the deck [linked to website]</a:t>
            </a:r>
            <a:r>
              <a:rPr lang="en-US" dirty="0">
                <a:solidFill>
                  <a:schemeClr val="tx1"/>
                </a:solidFill>
              </a:rPr>
              <a:t>” (Day Month [spelled out] Year).​</a:t>
            </a:r>
          </a:p>
        </p:txBody>
      </p:sp>
    </p:spTree>
    <p:custDataLst>
      <p:tags r:id="rId15"/>
    </p:custDataLst>
    <p:extLst>
      <p:ext uri="{BB962C8B-B14F-4D97-AF65-F5344CB8AC3E}">
        <p14:creationId xmlns:p14="http://schemas.microsoft.com/office/powerpoint/2010/main" val="773509360"/>
      </p:ext>
    </p:extLst>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 id="2147483714" r:id="rId11"/>
    <p:sldLayoutId id="2147483715" r:id="rId12"/>
    <p:sldLayoutId id="2147483716" r:id="rId13"/>
  </p:sldLayoutIdLst>
  <p:hf hdr="0" dt="0"/>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192">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C3EEFE3C-04B9-AB3C-EAE9-80904F3FD8AA}"/>
              </a:ext>
            </a:extLst>
          </p:cNvPr>
          <p:cNvGraphicFramePr>
            <a:graphicFrameLocks/>
          </p:cNvGraphicFramePr>
          <p:nvPr userDrawn="1">
            <p:custDataLst>
              <p:tags r:id="rId11"/>
            </p:custDataLst>
            <p:extLst>
              <p:ext uri="{D42A27DB-BD31-4B8C-83A1-F6EECF244321}">
                <p14:modId xmlns:p14="http://schemas.microsoft.com/office/powerpoint/2010/main" val="29463539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2" imgW="503" imgH="503" progId="TCLayout.ActiveDocument.1">
                  <p:embed/>
                </p:oleObj>
              </mc:Choice>
              <mc:Fallback>
                <p:oleObj name="think-cell Slide" r:id="rId12" imgW="503" imgH="503" progId="TCLayout.ActiveDocument.1">
                  <p:embed/>
                  <p:pic>
                    <p:nvPicPr>
                      <p:cNvPr id="3" name="think-cell data - do not delete" hidden="1">
                        <a:extLst>
                          <a:ext uri="{FF2B5EF4-FFF2-40B4-BE49-F238E27FC236}">
                            <a16:creationId xmlns:a16="http://schemas.microsoft.com/office/drawing/2014/main" id="{C3EEFE3C-04B9-AB3C-EAE9-80904F3FD8AA}"/>
                          </a:ext>
                        </a:extLst>
                      </p:cNvPr>
                      <p:cNvPicPr/>
                      <p:nvPr/>
                    </p:nvPicPr>
                    <p:blipFill>
                      <a:blip r:embed="rId13"/>
                      <a:stretch>
                        <a:fillRect/>
                      </a:stretch>
                    </p:blipFill>
                    <p:spPr>
                      <a:xfrm>
                        <a:off x="1588" y="1588"/>
                        <a:ext cx="1588" cy="1588"/>
                      </a:xfrm>
                      <a:prstGeom prst="rect">
                        <a:avLst/>
                      </a:prstGeom>
                    </p:spPr>
                  </p:pic>
                </p:oleObj>
              </mc:Fallback>
            </mc:AlternateContent>
          </a:graphicData>
        </a:graphic>
      </p:graphicFrame>
      <p:sp>
        <p:nvSpPr>
          <p:cNvPr id="5" name="BtfpConfiguration" hidden="1"/>
          <p:cNvSpPr txBox="1"/>
          <p:nvPr userDrawn="1"/>
        </p:nvSpPr>
        <p:spPr bwMode="hidden">
          <a:xfrm>
            <a:off x="0" y="0"/>
            <a:ext cx="36000" cy="36000"/>
          </a:xfrm>
          <a:prstGeom prst="rect">
            <a:avLst/>
          </a:prstGeom>
          <a:noFill/>
        </p:spPr>
        <p:txBody>
          <a:bodyPr wrap="none" lIns="0" tIns="0" rIns="0" bIns="0" rtlCol="0">
            <a:noAutofit/>
          </a:bodyPr>
          <a:lstStyle/>
          <a:p>
            <a:pPr marL="0" indent="0">
              <a:buNone/>
            </a:pPr>
            <a:r>
              <a:rPr lang="en-US" sz="100">
                <a:solidFill>
                  <a:schemeClr val="bg1">
                    <a:alpha val="0"/>
                  </a:schemeClr>
                </a:solidFill>
              </a:rPr>
              <a:t>&lt;btfp&gt;</a:t>
            </a:r>
          </a:p>
          <a:p>
            <a:pPr marL="0" indent="0">
              <a:buNone/>
            </a:pPr>
            <a:r>
              <a:rPr lang="en-US" sz="100">
                <a:solidFill>
                  <a:schemeClr val="bg1">
                    <a:alpha val="0"/>
                  </a:schemeClr>
                </a:solidFill>
              </a:rPr>
              <a:t>  &lt;template version="2.3.3" type="branded" pageSize="widescreen" /&gt;</a:t>
            </a:r>
          </a:p>
          <a:p>
            <a:pPr marL="0" indent="0">
              <a:buNone/>
            </a:pPr>
            <a:r>
              <a:rPr lang="en-US" sz="100">
                <a:solidFill>
                  <a:schemeClr val="bg1">
                    <a:alpha val="0"/>
                  </a:schemeClr>
                </a:solidFill>
              </a:rPr>
              <a:t>  &lt;!--BTFPCONFIGURATION:3C627466703E0D0A20203C74656D706C6174652076657273696F6E3D22322E332E342220747970653D226272616E64656422207061676553697A653D227769646573637265656E22202F3E0D0A3C2F627466703E--&gt;</a:t>
            </a:r>
          </a:p>
          <a:p>
            <a:pPr marL="0" indent="0">
              <a:buNone/>
            </a:pPr>
            <a:r>
              <a:rPr lang="en-US" sz="100">
                <a:solidFill>
                  <a:schemeClr val="bg1">
                    <a:alpha val="0"/>
                  </a:schemeClr>
                </a:solidFill>
              </a:rPr>
              <a:t>&lt;/btfp&gt;</a:t>
            </a:r>
            <a:endParaRPr lang="en-US" sz="100" dirty="0">
              <a:solidFill>
                <a:schemeClr val="bg1">
                  <a:alpha val="0"/>
                </a:schemeClr>
              </a:solidFill>
            </a:endParaRPr>
          </a:p>
        </p:txBody>
      </p:sp>
      <p:sp>
        <p:nvSpPr>
          <p:cNvPr id="8" name="CreatedFooter"/>
          <p:cNvSpPr/>
          <p:nvPr userDrawn="1"/>
        </p:nvSpPr>
        <p:spPr>
          <a:xfrm>
            <a:off x="8263033" y="6642830"/>
            <a:ext cx="1368171"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a:solidFill>
                  <a:srgbClr val="FFFFFF"/>
                </a:solidFill>
              </a:rPr>
              <a:t>CKI Steel Background v231101-GF</a:t>
            </a:r>
            <a:endParaRPr lang="en-US" sz="600" dirty="0">
              <a:solidFill>
                <a:srgbClr val="FFFFFF"/>
              </a:solidFill>
            </a:endParaRPr>
          </a:p>
        </p:txBody>
      </p:sp>
      <p:sp>
        <p:nvSpPr>
          <p:cNvPr id="7" name="OfficeCode"/>
          <p:cNvSpPr/>
          <p:nvPr userDrawn="1"/>
        </p:nvSpPr>
        <p:spPr>
          <a:xfrm>
            <a:off x="7348519" y="6642830"/>
            <a:ext cx="288036" cy="165036"/>
          </a:xfrm>
          <a:prstGeom prst="rect">
            <a:avLst/>
          </a:prstGeom>
        </p:spPr>
        <p:txBody>
          <a:bodyPr wrap="square" lIns="36000" tIns="36000" rIns="36000" bIns="36000">
            <a:spAutoFit/>
          </a:bodyPr>
          <a:lstStyle/>
          <a:p>
            <a:pPr marL="0" indent="0" algn="ctr" defTabSz="711200" rtl="0" eaLnBrk="1" latinLnBrk="0" hangingPunct="1">
              <a:spcBef>
                <a:spcPts val="1200"/>
              </a:spcBef>
              <a:buNone/>
            </a:pPr>
            <a:r>
              <a:rPr lang="en-US" sz="600" dirty="0">
                <a:solidFill>
                  <a:srgbClr val="FFFFFF"/>
                </a:solidFill>
              </a:rPr>
              <a:t>BOS</a:t>
            </a:r>
          </a:p>
        </p:txBody>
      </p:sp>
      <p:sp>
        <p:nvSpPr>
          <p:cNvPr id="2" name="Text Placeholder 10">
            <a:extLst>
              <a:ext uri="{FF2B5EF4-FFF2-40B4-BE49-F238E27FC236}">
                <a16:creationId xmlns:a16="http://schemas.microsoft.com/office/drawing/2014/main" id="{6F76E689-2599-906D-6418-FF0DB8B678E4}"/>
              </a:ext>
            </a:extLst>
          </p:cNvPr>
          <p:cNvSpPr>
            <a:spLocks noGrp="1"/>
          </p:cNvSpPr>
          <p:nvPr>
            <p:ph type="body" idx="1"/>
          </p:nvPr>
        </p:nvSpPr>
        <p:spPr>
          <a:xfrm>
            <a:off x="334963" y="1825625"/>
            <a:ext cx="11522075" cy="4351338"/>
          </a:xfrm>
          <a:prstGeom prst="rect">
            <a:avLst/>
          </a:prstGeom>
        </p:spPr>
        <p:txBody>
          <a:bodyPr vert="horz" lIns="91440" tIns="45720" rIns="91440" bIns="45720" rtlCol="0">
            <a:noAutofit/>
          </a:bodyPr>
          <a:lstStyle/>
          <a:p>
            <a:pPr lvl="0"/>
            <a:r>
              <a:rPr lang="en-US" dirty="0"/>
              <a:t> Click to edit Master text styles</a:t>
            </a:r>
          </a:p>
          <a:p>
            <a:pPr lvl="1"/>
            <a:r>
              <a:rPr lang="en-US" dirty="0"/>
              <a:t> Second level</a:t>
            </a:r>
          </a:p>
          <a:p>
            <a:pPr lvl="2"/>
            <a:r>
              <a:rPr lang="en-US" dirty="0"/>
              <a:t>Third level</a:t>
            </a:r>
          </a:p>
          <a:p>
            <a:pPr lvl="3"/>
            <a:r>
              <a:rPr lang="en-US" dirty="0"/>
              <a:t>Fourth level</a:t>
            </a:r>
          </a:p>
          <a:p>
            <a:pPr lvl="4"/>
            <a:r>
              <a:rPr lang="en-US" dirty="0"/>
              <a:t>Fifth level</a:t>
            </a:r>
          </a:p>
        </p:txBody>
      </p:sp>
    </p:spTree>
    <p:custDataLst>
      <p:tags r:id="rId10"/>
    </p:custDataLst>
    <p:extLst>
      <p:ext uri="{BB962C8B-B14F-4D97-AF65-F5344CB8AC3E}">
        <p14:creationId xmlns:p14="http://schemas.microsoft.com/office/powerpoint/2010/main" val="2617820474"/>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8" r:id="rId8"/>
  </p:sldLayoutIdLst>
  <p:hf hdr="0" dt="0"/>
  <p:txStyles>
    <p:titleStyle>
      <a:lvl1pPr algn="l" defTabSz="711200" rtl="0" eaLnBrk="1" latinLnBrk="0" hangingPunct="1">
        <a:lnSpc>
          <a:spcPct val="100000"/>
        </a:lnSpc>
        <a:spcBef>
          <a:spcPct val="0"/>
        </a:spcBef>
        <a:buNone/>
        <a:defRPr sz="3600" b="1" kern="1200">
          <a:solidFill>
            <a:schemeClr val="tx1"/>
          </a:solidFill>
          <a:latin typeface="+mj-lt"/>
          <a:ea typeface="+mj-ea"/>
          <a:cs typeface="+mj-cs"/>
        </a:defRPr>
      </a:lvl1pPr>
    </p:titleStyle>
    <p:body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algn="l" defTabSz="711200" rtl="0" eaLnBrk="1" latinLnBrk="0" hangingPunct="1">
        <a:defRPr sz="1400" kern="1200">
          <a:solidFill>
            <a:schemeClr val="tx1"/>
          </a:solidFill>
          <a:latin typeface="+mn-lt"/>
          <a:ea typeface="+mn-ea"/>
          <a:cs typeface="+mn-cs"/>
        </a:defRPr>
      </a:lvl6pPr>
      <a:lvl7pPr marL="1244600" algn="l" defTabSz="711200" rtl="0" eaLnBrk="1" latinLnBrk="0" hangingPunct="1">
        <a:defRPr sz="1400" kern="1200">
          <a:solidFill>
            <a:schemeClr val="tx1"/>
          </a:solidFill>
          <a:latin typeface="+mn-lt"/>
          <a:ea typeface="+mn-ea"/>
          <a:cs typeface="+mn-cs"/>
        </a:defRPr>
      </a:lvl7pPr>
      <a:lvl8pPr marL="1422400" algn="l" defTabSz="711200" rtl="0" eaLnBrk="1" latinLnBrk="0" hangingPunct="1">
        <a:defRPr sz="1400" kern="1200">
          <a:solidFill>
            <a:schemeClr val="tx1"/>
          </a:solidFill>
          <a:latin typeface="+mn-lt"/>
          <a:ea typeface="+mn-ea"/>
          <a:cs typeface="+mn-cs"/>
        </a:defRPr>
      </a:lvl8pPr>
      <a:lvl9pPr marL="1600200" algn="l" defTabSz="711200"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550">
          <p15:clr>
            <a:srgbClr val="D1D1D1"/>
          </p15:clr>
        </p15:guide>
        <p15:guide id="2" pos="211">
          <p15:clr>
            <a:srgbClr val="D1D1D1"/>
          </p15:clr>
        </p15:guide>
        <p15:guide id="4" orient="horz" pos="799">
          <p15:clr>
            <a:srgbClr val="D1D1D1"/>
          </p15:clr>
        </p15:guide>
        <p15:guide id="7" orient="horz" pos="4133">
          <p15:clr>
            <a:srgbClr val="D1D1D1"/>
          </p15:clr>
        </p15:guide>
        <p15:guide id="8" pos="7469">
          <p15:clr>
            <a:srgbClr val="D1D1D1"/>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Layout" Target="../slideLayouts/slideLayout14.xml"/><Relationship Id="rId1" Type="http://schemas.openxmlformats.org/officeDocument/2006/relationships/tags" Target="../tags/tag27.xml"/><Relationship Id="rId4" Type="http://schemas.openxmlformats.org/officeDocument/2006/relationships/image" Target="../media/image14.emf"/></Relationships>
</file>

<file path=ppt/slides/_rels/slide10.xml.rels><?xml version="1.0" encoding="UTF-8" standalone="yes"?>
<Relationships xmlns="http://schemas.openxmlformats.org/package/2006/relationships"><Relationship Id="rId13" Type="http://schemas.openxmlformats.org/officeDocument/2006/relationships/tags" Target="../tags/tag238.xml"/><Relationship Id="rId18" Type="http://schemas.openxmlformats.org/officeDocument/2006/relationships/tags" Target="../tags/tag243.xml"/><Relationship Id="rId26" Type="http://schemas.openxmlformats.org/officeDocument/2006/relationships/hyperlink" Target="https://www.iea.org/reports/the-future-of-geothermal-energy" TargetMode="External"/><Relationship Id="rId21" Type="http://schemas.openxmlformats.org/officeDocument/2006/relationships/tags" Target="../tags/tag246.xml"/><Relationship Id="rId34" Type="http://schemas.openxmlformats.org/officeDocument/2006/relationships/image" Target="../media/image34.jpeg"/><Relationship Id="rId7" Type="http://schemas.openxmlformats.org/officeDocument/2006/relationships/tags" Target="../tags/tag232.xml"/><Relationship Id="rId12" Type="http://schemas.openxmlformats.org/officeDocument/2006/relationships/tags" Target="../tags/tag237.xml"/><Relationship Id="rId17" Type="http://schemas.openxmlformats.org/officeDocument/2006/relationships/tags" Target="../tags/tag242.xml"/><Relationship Id="rId25" Type="http://schemas.openxmlformats.org/officeDocument/2006/relationships/image" Target="../media/image33.emf"/><Relationship Id="rId33" Type="http://schemas.openxmlformats.org/officeDocument/2006/relationships/hyperlink" Target="https://business.columbia.edu/insights/climate/cki" TargetMode="External"/><Relationship Id="rId38" Type="http://schemas.openxmlformats.org/officeDocument/2006/relationships/chart" Target="../charts/chart10.xml"/><Relationship Id="rId2" Type="http://schemas.openxmlformats.org/officeDocument/2006/relationships/tags" Target="../tags/tag227.xml"/><Relationship Id="rId16" Type="http://schemas.openxmlformats.org/officeDocument/2006/relationships/tags" Target="../tags/tag241.xml"/><Relationship Id="rId20" Type="http://schemas.openxmlformats.org/officeDocument/2006/relationships/tags" Target="../tags/tag245.xml"/><Relationship Id="rId29" Type="http://schemas.openxmlformats.org/officeDocument/2006/relationships/hyperlink" Target="https://www.nrel.gov/news/detail/program/2020/new-high-rate-drilling-system-could-revolutionize-high-temperature-power-electronics-for-geothermal-industry-and-beyond" TargetMode="External"/><Relationship Id="rId1" Type="http://schemas.openxmlformats.org/officeDocument/2006/relationships/tags" Target="../tags/tag226.xml"/><Relationship Id="rId6" Type="http://schemas.openxmlformats.org/officeDocument/2006/relationships/tags" Target="../tags/tag231.xml"/><Relationship Id="rId11" Type="http://schemas.openxmlformats.org/officeDocument/2006/relationships/tags" Target="../tags/tag236.xml"/><Relationship Id="rId24" Type="http://schemas.openxmlformats.org/officeDocument/2006/relationships/oleObject" Target="../embeddings/oleObject33.bin"/><Relationship Id="rId32" Type="http://schemas.openxmlformats.org/officeDocument/2006/relationships/hyperlink" Target="https://business.columbia.edu/faculty/people/gernot-wagner" TargetMode="External"/><Relationship Id="rId37" Type="http://schemas.openxmlformats.org/officeDocument/2006/relationships/image" Target="../media/image37.jpeg"/><Relationship Id="rId5" Type="http://schemas.openxmlformats.org/officeDocument/2006/relationships/tags" Target="../tags/tag230.xml"/><Relationship Id="rId15" Type="http://schemas.openxmlformats.org/officeDocument/2006/relationships/tags" Target="../tags/tag240.xml"/><Relationship Id="rId23" Type="http://schemas.openxmlformats.org/officeDocument/2006/relationships/slideLayout" Target="../slideLayouts/slideLayout9.xml"/><Relationship Id="rId28" Type="http://schemas.openxmlformats.org/officeDocument/2006/relationships/hyperlink" Target="https://www.azocleantech.com/news.aspx?newsID=35771" TargetMode="External"/><Relationship Id="rId36" Type="http://schemas.openxmlformats.org/officeDocument/2006/relationships/image" Target="../media/image36.png"/><Relationship Id="rId10" Type="http://schemas.openxmlformats.org/officeDocument/2006/relationships/tags" Target="../tags/tag235.xml"/><Relationship Id="rId19" Type="http://schemas.openxmlformats.org/officeDocument/2006/relationships/tags" Target="../tags/tag244.xml"/><Relationship Id="rId31" Type="http://schemas.openxmlformats.org/officeDocument/2006/relationships/hyperlink" Target="https://www.orchyd.eu/project/" TargetMode="External"/><Relationship Id="rId4" Type="http://schemas.openxmlformats.org/officeDocument/2006/relationships/tags" Target="../tags/tag229.xml"/><Relationship Id="rId9" Type="http://schemas.openxmlformats.org/officeDocument/2006/relationships/tags" Target="../tags/tag234.xml"/><Relationship Id="rId14" Type="http://schemas.openxmlformats.org/officeDocument/2006/relationships/tags" Target="../tags/tag239.xml"/><Relationship Id="rId22" Type="http://schemas.openxmlformats.org/officeDocument/2006/relationships/tags" Target="../tags/tag247.xml"/><Relationship Id="rId27" Type="http://schemas.openxmlformats.org/officeDocument/2006/relationships/hyperlink" Target="https://www.irena.org/Publications/2023/Feb/Global-geothermal-market-and-technology-assessment" TargetMode="External"/><Relationship Id="rId30" Type="http://schemas.openxmlformats.org/officeDocument/2006/relationships/hyperlink" Target="https://www.tno.nl/en/sustainable/subsurface/geo-energy/deploi-geothermal-drillling-steel-shot/" TargetMode="External"/><Relationship Id="rId35" Type="http://schemas.openxmlformats.org/officeDocument/2006/relationships/image" Target="../media/image35.jpeg"/><Relationship Id="rId8" Type="http://schemas.openxmlformats.org/officeDocument/2006/relationships/tags" Target="../tags/tag233.xml"/><Relationship Id="rId3" Type="http://schemas.openxmlformats.org/officeDocument/2006/relationships/tags" Target="../tags/tag228.xml"/></Relationships>
</file>

<file path=ppt/slides/_rels/slide11.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13" Type="http://schemas.openxmlformats.org/officeDocument/2006/relationships/image" Target="../media/image43.png"/><Relationship Id="rId3" Type="http://schemas.openxmlformats.org/officeDocument/2006/relationships/oleObject" Target="../embeddings/oleObject34.bin"/><Relationship Id="rId7" Type="http://schemas.openxmlformats.org/officeDocument/2006/relationships/hyperlink" Target="https://business.columbia.edu/faculty/people/gernot-wagner" TargetMode="External"/><Relationship Id="rId12" Type="http://schemas.openxmlformats.org/officeDocument/2006/relationships/image" Target="../media/image42.svg"/><Relationship Id="rId2" Type="http://schemas.openxmlformats.org/officeDocument/2006/relationships/slideLayout" Target="../slideLayouts/slideLayout5.xml"/><Relationship Id="rId16" Type="http://schemas.openxmlformats.org/officeDocument/2006/relationships/image" Target="../media/image46.svg"/><Relationship Id="rId1" Type="http://schemas.openxmlformats.org/officeDocument/2006/relationships/tags" Target="../tags/tag248.xml"/><Relationship Id="rId6" Type="http://schemas.openxmlformats.org/officeDocument/2006/relationships/hyperlink" Target="https://www.irena.org/Publications/2023/Feb/Global-geothermal-market-and-technology-assessment" TargetMode="External"/><Relationship Id="rId11" Type="http://schemas.openxmlformats.org/officeDocument/2006/relationships/image" Target="../media/image41.png"/><Relationship Id="rId5" Type="http://schemas.openxmlformats.org/officeDocument/2006/relationships/hyperlink" Target="https://www.iea.org/reports/the-future-of-geothermal-energy" TargetMode="External"/><Relationship Id="rId15" Type="http://schemas.openxmlformats.org/officeDocument/2006/relationships/image" Target="../media/image45.png"/><Relationship Id="rId10" Type="http://schemas.openxmlformats.org/officeDocument/2006/relationships/image" Target="../media/image40.svg"/><Relationship Id="rId4" Type="http://schemas.openxmlformats.org/officeDocument/2006/relationships/image" Target="../media/image38.emf"/><Relationship Id="rId9" Type="http://schemas.openxmlformats.org/officeDocument/2006/relationships/image" Target="../media/image39.png"/><Relationship Id="rId14" Type="http://schemas.openxmlformats.org/officeDocument/2006/relationships/image" Target="../media/image44.svg"/></Relationships>
</file>

<file path=ppt/slides/_rels/slide12.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oleObject" Target="../embeddings/oleObject35.bin"/><Relationship Id="rId7" Type="http://schemas.openxmlformats.org/officeDocument/2006/relationships/hyperlink" Target="https://www.irena.org/Publications/2023/Feb/Global-geothermal-market-and-technology-assessment" TargetMode="External"/><Relationship Id="rId2" Type="http://schemas.openxmlformats.org/officeDocument/2006/relationships/slideLayout" Target="../slideLayouts/slideLayout6.xml"/><Relationship Id="rId1" Type="http://schemas.openxmlformats.org/officeDocument/2006/relationships/tags" Target="../tags/tag249.xml"/><Relationship Id="rId6" Type="http://schemas.openxmlformats.org/officeDocument/2006/relationships/hyperlink" Target="https://www.iea.org/reports/the-future-of-geothermal-energy" TargetMode="External"/><Relationship Id="rId5" Type="http://schemas.openxmlformats.org/officeDocument/2006/relationships/hyperlink" Target="https://worldgeothermal.org/geothermal-data/geothermal-energy-database" TargetMode="External"/><Relationship Id="rId10" Type="http://schemas.openxmlformats.org/officeDocument/2006/relationships/image" Target="../media/image48.png"/><Relationship Id="rId4" Type="http://schemas.openxmlformats.org/officeDocument/2006/relationships/image" Target="../media/image47.emf"/><Relationship Id="rId9" Type="http://schemas.openxmlformats.org/officeDocument/2006/relationships/hyperlink" Target="https://business.columbia.edu/insights/climate/cki" TargetMode="External"/></Relationships>
</file>

<file path=ppt/slides/_rels/slide13.xml.rels><?xml version="1.0" encoding="UTF-8" standalone="yes"?>
<Relationships xmlns="http://schemas.openxmlformats.org/package/2006/relationships"><Relationship Id="rId8" Type="http://schemas.openxmlformats.org/officeDocument/2006/relationships/hyperlink" Target="https://www.geothermica.eu/project/joint-call-2021" TargetMode="External"/><Relationship Id="rId13" Type="http://schemas.openxmlformats.org/officeDocument/2006/relationships/image" Target="../media/image45.png"/><Relationship Id="rId18" Type="http://schemas.openxmlformats.org/officeDocument/2006/relationships/image" Target="../media/image52.png"/><Relationship Id="rId3" Type="http://schemas.openxmlformats.org/officeDocument/2006/relationships/oleObject" Target="../embeddings/oleObject36.bin"/><Relationship Id="rId21" Type="http://schemas.openxmlformats.org/officeDocument/2006/relationships/image" Target="../media/image55.png"/><Relationship Id="rId7" Type="http://schemas.openxmlformats.org/officeDocument/2006/relationships/hyperlink" Target="https://www.jica.go.jp/english/overseas/kenya/others/__icsFiles/afieldfile/2025/01/30/brochure_01.pdf" TargetMode="External"/><Relationship Id="rId12" Type="http://schemas.openxmlformats.org/officeDocument/2006/relationships/hyperlink" Target="https://business.columbia.edu/insights/climate/cki" TargetMode="External"/><Relationship Id="rId17" Type="http://schemas.openxmlformats.org/officeDocument/2006/relationships/image" Target="../media/image51.png"/><Relationship Id="rId2" Type="http://schemas.openxmlformats.org/officeDocument/2006/relationships/slideLayout" Target="../slideLayouts/slideLayout5.xml"/><Relationship Id="rId16" Type="http://schemas.openxmlformats.org/officeDocument/2006/relationships/image" Target="../media/image50.png"/><Relationship Id="rId20" Type="http://schemas.openxmlformats.org/officeDocument/2006/relationships/image" Target="../media/image54.png"/><Relationship Id="rId1" Type="http://schemas.openxmlformats.org/officeDocument/2006/relationships/tags" Target="../tags/tag250.xml"/><Relationship Id="rId6" Type="http://schemas.openxmlformats.org/officeDocument/2006/relationships/hyperlink" Target="https://grmf-eastafrica.org/" TargetMode="External"/><Relationship Id="rId11" Type="http://schemas.openxmlformats.org/officeDocument/2006/relationships/hyperlink" Target="https://business.columbia.edu/faculty/people/gernot-wagner" TargetMode="External"/><Relationship Id="rId5" Type="http://schemas.openxmlformats.org/officeDocument/2006/relationships/hyperlink" Target="https://www.irena.org/Publications/2023/Feb/Global-geothermal-market-and-technology-assessment" TargetMode="External"/><Relationship Id="rId15" Type="http://schemas.openxmlformats.org/officeDocument/2006/relationships/image" Target="../media/image49.png"/><Relationship Id="rId10" Type="http://schemas.openxmlformats.org/officeDocument/2006/relationships/hyperlink" Target="https://www.worldbank.org/en/results/2020/11/10/the-global-geothermal-development-plan-mitigating-upstream-cost-and-risk?utm_source=chatgpt.com" TargetMode="External"/><Relationship Id="rId19" Type="http://schemas.openxmlformats.org/officeDocument/2006/relationships/image" Target="../media/image53.png"/><Relationship Id="rId4" Type="http://schemas.openxmlformats.org/officeDocument/2006/relationships/image" Target="../media/image38.emf"/><Relationship Id="rId9" Type="http://schemas.openxmlformats.org/officeDocument/2006/relationships/hyperlink" Target="https://www.esmap.org/GGDP" TargetMode="External"/><Relationship Id="rId14" Type="http://schemas.openxmlformats.org/officeDocument/2006/relationships/image" Target="../media/image46.svg"/></Relationships>
</file>

<file path=ppt/slides/_rels/slide14.xml.rels><?xml version="1.0" encoding="UTF-8" standalone="yes"?>
<Relationships xmlns="http://schemas.openxmlformats.org/package/2006/relationships"><Relationship Id="rId8" Type="http://schemas.openxmlformats.org/officeDocument/2006/relationships/image" Target="../media/image56.emf"/><Relationship Id="rId13" Type="http://schemas.openxmlformats.org/officeDocument/2006/relationships/hyperlink" Target="https://projectinnerspace.org/news/Powering-the-AI-Revolution-Press-Release.pdf" TargetMode="External"/><Relationship Id="rId3" Type="http://schemas.openxmlformats.org/officeDocument/2006/relationships/tags" Target="../tags/tag253.xml"/><Relationship Id="rId7" Type="http://schemas.openxmlformats.org/officeDocument/2006/relationships/oleObject" Target="../embeddings/oleObject37.bin"/><Relationship Id="rId12" Type="http://schemas.openxmlformats.org/officeDocument/2006/relationships/hyperlink" Target="https://www.iea.org/countries/united-states" TargetMode="External"/><Relationship Id="rId17" Type="http://schemas.openxmlformats.org/officeDocument/2006/relationships/image" Target="../media/image57.png"/><Relationship Id="rId2" Type="http://schemas.openxmlformats.org/officeDocument/2006/relationships/tags" Target="../tags/tag252.xml"/><Relationship Id="rId16" Type="http://schemas.openxmlformats.org/officeDocument/2006/relationships/chart" Target="../charts/chart11.xml"/><Relationship Id="rId1" Type="http://schemas.openxmlformats.org/officeDocument/2006/relationships/tags" Target="../tags/tag251.xml"/><Relationship Id="rId6" Type="http://schemas.openxmlformats.org/officeDocument/2006/relationships/slideLayout" Target="../slideLayouts/slideLayout8.xml"/><Relationship Id="rId11" Type="http://schemas.openxmlformats.org/officeDocument/2006/relationships/hyperlink" Target="https://vividmaps.com/us-block-level-population-density/" TargetMode="External"/><Relationship Id="rId5" Type="http://schemas.openxmlformats.org/officeDocument/2006/relationships/tags" Target="../tags/tag255.xml"/><Relationship Id="rId15" Type="http://schemas.openxmlformats.org/officeDocument/2006/relationships/hyperlink" Target="https://business.columbia.edu/insights/climate/cki" TargetMode="External"/><Relationship Id="rId10" Type="http://schemas.openxmlformats.org/officeDocument/2006/relationships/hyperlink" Target="https://ourworldindata.org/grapher/cumulative-co-emissions?tab=discrete-bar&amp;time=latest" TargetMode="External"/><Relationship Id="rId4" Type="http://schemas.openxmlformats.org/officeDocument/2006/relationships/tags" Target="../tags/tag254.xml"/><Relationship Id="rId9" Type="http://schemas.openxmlformats.org/officeDocument/2006/relationships/hyperlink" Target="https://www.catf.us/2025/03/introduction-next-clean-energy-frontier-superhot-rock-future-geothermal/" TargetMode="External"/><Relationship Id="rId14" Type="http://schemas.openxmlformats.org/officeDocument/2006/relationships/hyperlink" Target="https://business.columbia.edu/faculty/people/gernot-wagner" TargetMode="External"/></Relationships>
</file>

<file path=ppt/slides/_rels/slide15.xml.rels><?xml version="1.0" encoding="UTF-8" standalone="yes"?>
<Relationships xmlns="http://schemas.openxmlformats.org/package/2006/relationships"><Relationship Id="rId8" Type="http://schemas.openxmlformats.org/officeDocument/2006/relationships/tags" Target="../tags/tag263.xml"/><Relationship Id="rId13" Type="http://schemas.openxmlformats.org/officeDocument/2006/relationships/hyperlink" Target="https://www.whitehouse.gov/presidential-actions/2025/01/declaring-a-national-energy-emergency/" TargetMode="External"/><Relationship Id="rId18" Type="http://schemas.openxmlformats.org/officeDocument/2006/relationships/hyperlink" Target="https://business.columbia.edu/faculty/people/gernot-wagner" TargetMode="External"/><Relationship Id="rId3" Type="http://schemas.openxmlformats.org/officeDocument/2006/relationships/tags" Target="../tags/tag258.xml"/><Relationship Id="rId7" Type="http://schemas.openxmlformats.org/officeDocument/2006/relationships/tags" Target="../tags/tag262.xml"/><Relationship Id="rId12" Type="http://schemas.openxmlformats.org/officeDocument/2006/relationships/hyperlink" Target="https://www.americanactionforum.org/insight/evaluating-the-obbbas-energy-provisions/" TargetMode="External"/><Relationship Id="rId17" Type="http://schemas.openxmlformats.org/officeDocument/2006/relationships/hyperlink" Target="https://www.energy.gov/eere/geothermal/geothermal-technologies-office" TargetMode="External"/><Relationship Id="rId2" Type="http://schemas.openxmlformats.org/officeDocument/2006/relationships/tags" Target="../tags/tag257.xml"/><Relationship Id="rId16" Type="http://schemas.openxmlformats.org/officeDocument/2006/relationships/hyperlink" Target="https://www.energy.gov/eere/geothermal/articles/geothermal-technologies-office-multi-year-program-plan-fy-2022-2026" TargetMode="External"/><Relationship Id="rId20" Type="http://schemas.openxmlformats.org/officeDocument/2006/relationships/chart" Target="../charts/chart12.xml"/><Relationship Id="rId1" Type="http://schemas.openxmlformats.org/officeDocument/2006/relationships/tags" Target="../tags/tag256.xml"/><Relationship Id="rId6" Type="http://schemas.openxmlformats.org/officeDocument/2006/relationships/tags" Target="../tags/tag261.xml"/><Relationship Id="rId11" Type="http://schemas.openxmlformats.org/officeDocument/2006/relationships/image" Target="../media/image58.emf"/><Relationship Id="rId5" Type="http://schemas.openxmlformats.org/officeDocument/2006/relationships/tags" Target="../tags/tag260.xml"/><Relationship Id="rId15" Type="http://schemas.openxmlformats.org/officeDocument/2006/relationships/hyperlink" Target="https://www.energy.gov/articles/secretary-wright-acts-unleash-golden-era-american-energy-dominance" TargetMode="External"/><Relationship Id="rId10" Type="http://schemas.openxmlformats.org/officeDocument/2006/relationships/oleObject" Target="../embeddings/oleObject38.bin"/><Relationship Id="rId19" Type="http://schemas.openxmlformats.org/officeDocument/2006/relationships/hyperlink" Target="https://business.columbia.edu/insights/climate/cki" TargetMode="External"/><Relationship Id="rId4" Type="http://schemas.openxmlformats.org/officeDocument/2006/relationships/tags" Target="../tags/tag259.xml"/><Relationship Id="rId9" Type="http://schemas.openxmlformats.org/officeDocument/2006/relationships/slideLayout" Target="../slideLayouts/slideLayout3.xml"/><Relationship Id="rId14" Type="http://schemas.openxmlformats.org/officeDocument/2006/relationships/hyperlink" Target="https://www.whitehouse.gov/presidential-actions/2025/04/protecting-american-energy-from-state-overreach/" TargetMode="External"/></Relationships>
</file>

<file path=ppt/slides/_rels/slide16.xml.rels><?xml version="1.0" encoding="UTF-8" standalone="yes"?>
<Relationships xmlns="http://schemas.openxmlformats.org/package/2006/relationships"><Relationship Id="rId13" Type="http://schemas.openxmlformats.org/officeDocument/2006/relationships/tags" Target="../tags/tag276.xml"/><Relationship Id="rId18" Type="http://schemas.openxmlformats.org/officeDocument/2006/relationships/tags" Target="../tags/tag281.xml"/><Relationship Id="rId26" Type="http://schemas.openxmlformats.org/officeDocument/2006/relationships/tags" Target="../tags/tag289.xml"/><Relationship Id="rId39" Type="http://schemas.openxmlformats.org/officeDocument/2006/relationships/tags" Target="../tags/tag302.xml"/><Relationship Id="rId21" Type="http://schemas.openxmlformats.org/officeDocument/2006/relationships/tags" Target="../tags/tag284.xml"/><Relationship Id="rId34" Type="http://schemas.openxmlformats.org/officeDocument/2006/relationships/tags" Target="../tags/tag297.xml"/><Relationship Id="rId42" Type="http://schemas.openxmlformats.org/officeDocument/2006/relationships/tags" Target="../tags/tag305.xml"/><Relationship Id="rId47" Type="http://schemas.openxmlformats.org/officeDocument/2006/relationships/tags" Target="../tags/tag310.xml"/><Relationship Id="rId50" Type="http://schemas.openxmlformats.org/officeDocument/2006/relationships/tags" Target="../tags/tag313.xml"/><Relationship Id="rId55" Type="http://schemas.openxmlformats.org/officeDocument/2006/relationships/image" Target="../media/image59.emf"/><Relationship Id="rId7" Type="http://schemas.openxmlformats.org/officeDocument/2006/relationships/tags" Target="../tags/tag270.xml"/><Relationship Id="rId2" Type="http://schemas.openxmlformats.org/officeDocument/2006/relationships/tags" Target="../tags/tag265.xml"/><Relationship Id="rId16" Type="http://schemas.openxmlformats.org/officeDocument/2006/relationships/tags" Target="../tags/tag279.xml"/><Relationship Id="rId29" Type="http://schemas.openxmlformats.org/officeDocument/2006/relationships/tags" Target="../tags/tag292.xml"/><Relationship Id="rId11" Type="http://schemas.openxmlformats.org/officeDocument/2006/relationships/tags" Target="../tags/tag274.xml"/><Relationship Id="rId24" Type="http://schemas.openxmlformats.org/officeDocument/2006/relationships/tags" Target="../tags/tag287.xml"/><Relationship Id="rId32" Type="http://schemas.openxmlformats.org/officeDocument/2006/relationships/tags" Target="../tags/tag295.xml"/><Relationship Id="rId37" Type="http://schemas.openxmlformats.org/officeDocument/2006/relationships/tags" Target="../tags/tag300.xml"/><Relationship Id="rId40" Type="http://schemas.openxmlformats.org/officeDocument/2006/relationships/tags" Target="../tags/tag303.xml"/><Relationship Id="rId45" Type="http://schemas.openxmlformats.org/officeDocument/2006/relationships/tags" Target="../tags/tag308.xml"/><Relationship Id="rId53" Type="http://schemas.openxmlformats.org/officeDocument/2006/relationships/slideLayout" Target="../slideLayouts/slideLayout6.xml"/><Relationship Id="rId58" Type="http://schemas.openxmlformats.org/officeDocument/2006/relationships/hyperlink" Target="https://business.columbia.edu/insights/climate/cki" TargetMode="External"/><Relationship Id="rId5" Type="http://schemas.openxmlformats.org/officeDocument/2006/relationships/tags" Target="../tags/tag268.xml"/><Relationship Id="rId19" Type="http://schemas.openxmlformats.org/officeDocument/2006/relationships/tags" Target="../tags/tag282.xml"/><Relationship Id="rId4" Type="http://schemas.openxmlformats.org/officeDocument/2006/relationships/tags" Target="../tags/tag267.xml"/><Relationship Id="rId9" Type="http://schemas.openxmlformats.org/officeDocument/2006/relationships/tags" Target="../tags/tag272.xml"/><Relationship Id="rId14" Type="http://schemas.openxmlformats.org/officeDocument/2006/relationships/tags" Target="../tags/tag277.xml"/><Relationship Id="rId22" Type="http://schemas.openxmlformats.org/officeDocument/2006/relationships/tags" Target="../tags/tag285.xml"/><Relationship Id="rId27" Type="http://schemas.openxmlformats.org/officeDocument/2006/relationships/tags" Target="../tags/tag290.xml"/><Relationship Id="rId30" Type="http://schemas.openxmlformats.org/officeDocument/2006/relationships/tags" Target="../tags/tag293.xml"/><Relationship Id="rId35" Type="http://schemas.openxmlformats.org/officeDocument/2006/relationships/tags" Target="../tags/tag298.xml"/><Relationship Id="rId43" Type="http://schemas.openxmlformats.org/officeDocument/2006/relationships/tags" Target="../tags/tag306.xml"/><Relationship Id="rId48" Type="http://schemas.openxmlformats.org/officeDocument/2006/relationships/tags" Target="../tags/tag311.xml"/><Relationship Id="rId56" Type="http://schemas.openxmlformats.org/officeDocument/2006/relationships/hyperlink" Target="https://atb.nrel.gov/electricity/2024/geothermal" TargetMode="External"/><Relationship Id="rId8" Type="http://schemas.openxmlformats.org/officeDocument/2006/relationships/tags" Target="../tags/tag271.xml"/><Relationship Id="rId51" Type="http://schemas.openxmlformats.org/officeDocument/2006/relationships/tags" Target="../tags/tag314.xml"/><Relationship Id="rId3" Type="http://schemas.openxmlformats.org/officeDocument/2006/relationships/tags" Target="../tags/tag266.xml"/><Relationship Id="rId12" Type="http://schemas.openxmlformats.org/officeDocument/2006/relationships/tags" Target="../tags/tag275.xml"/><Relationship Id="rId17" Type="http://schemas.openxmlformats.org/officeDocument/2006/relationships/tags" Target="../tags/tag280.xml"/><Relationship Id="rId25" Type="http://schemas.openxmlformats.org/officeDocument/2006/relationships/tags" Target="../tags/tag288.xml"/><Relationship Id="rId33" Type="http://schemas.openxmlformats.org/officeDocument/2006/relationships/tags" Target="../tags/tag296.xml"/><Relationship Id="rId38" Type="http://schemas.openxmlformats.org/officeDocument/2006/relationships/tags" Target="../tags/tag301.xml"/><Relationship Id="rId46" Type="http://schemas.openxmlformats.org/officeDocument/2006/relationships/tags" Target="../tags/tag309.xml"/><Relationship Id="rId59" Type="http://schemas.openxmlformats.org/officeDocument/2006/relationships/chart" Target="../charts/chart13.xml"/><Relationship Id="rId20" Type="http://schemas.openxmlformats.org/officeDocument/2006/relationships/tags" Target="../tags/tag283.xml"/><Relationship Id="rId41" Type="http://schemas.openxmlformats.org/officeDocument/2006/relationships/tags" Target="../tags/tag304.xml"/><Relationship Id="rId54" Type="http://schemas.openxmlformats.org/officeDocument/2006/relationships/oleObject" Target="../embeddings/oleObject39.bin"/><Relationship Id="rId1" Type="http://schemas.openxmlformats.org/officeDocument/2006/relationships/tags" Target="../tags/tag264.xml"/><Relationship Id="rId6" Type="http://schemas.openxmlformats.org/officeDocument/2006/relationships/tags" Target="../tags/tag269.xml"/><Relationship Id="rId15" Type="http://schemas.openxmlformats.org/officeDocument/2006/relationships/tags" Target="../tags/tag278.xml"/><Relationship Id="rId23" Type="http://schemas.openxmlformats.org/officeDocument/2006/relationships/tags" Target="../tags/tag286.xml"/><Relationship Id="rId28" Type="http://schemas.openxmlformats.org/officeDocument/2006/relationships/tags" Target="../tags/tag291.xml"/><Relationship Id="rId36" Type="http://schemas.openxmlformats.org/officeDocument/2006/relationships/tags" Target="../tags/tag299.xml"/><Relationship Id="rId49" Type="http://schemas.openxmlformats.org/officeDocument/2006/relationships/tags" Target="../tags/tag312.xml"/><Relationship Id="rId57" Type="http://schemas.openxmlformats.org/officeDocument/2006/relationships/hyperlink" Target="https://business.columbia.edu/faculty/people/gernot-wagner" TargetMode="External"/><Relationship Id="rId10" Type="http://schemas.openxmlformats.org/officeDocument/2006/relationships/tags" Target="../tags/tag273.xml"/><Relationship Id="rId31" Type="http://schemas.openxmlformats.org/officeDocument/2006/relationships/tags" Target="../tags/tag294.xml"/><Relationship Id="rId44" Type="http://schemas.openxmlformats.org/officeDocument/2006/relationships/tags" Target="../tags/tag307.xml"/><Relationship Id="rId52" Type="http://schemas.openxmlformats.org/officeDocument/2006/relationships/tags" Target="../tags/tag315.xml"/></Relationships>
</file>

<file path=ppt/slides/_rels/slide17.xml.rels><?xml version="1.0" encoding="UTF-8" standalone="yes"?>
<Relationships xmlns="http://schemas.openxmlformats.org/package/2006/relationships"><Relationship Id="rId8" Type="http://schemas.openxmlformats.org/officeDocument/2006/relationships/hyperlink" Target="https://techcrunch.com/2025/06/11/fervo-energy-lands-206m-in-financing-to-build-massive-geothermal-power-plant/" TargetMode="External"/><Relationship Id="rId3" Type="http://schemas.openxmlformats.org/officeDocument/2006/relationships/oleObject" Target="../embeddings/oleObject40.bin"/><Relationship Id="rId7" Type="http://schemas.openxmlformats.org/officeDocument/2006/relationships/hyperlink" Target="https://www.esmap.org/sites/esmap.org/files/DocumentLibrary/FINAL_Geothermal%20Handbook_TR002-12_Reduced.pdf" TargetMode="External"/><Relationship Id="rId2" Type="http://schemas.openxmlformats.org/officeDocument/2006/relationships/slideLayout" Target="../slideLayouts/slideLayout3.xml"/><Relationship Id="rId1" Type="http://schemas.openxmlformats.org/officeDocument/2006/relationships/tags" Target="../tags/tag316.xml"/><Relationship Id="rId6" Type="http://schemas.openxmlformats.org/officeDocument/2006/relationships/hyperlink" Target="https://www.irena.org/publications/2021/Oct/Renewable-Energy-Auctions-Kenya" TargetMode="External"/><Relationship Id="rId5" Type="http://schemas.openxmlformats.org/officeDocument/2006/relationships/hyperlink" Target="https://thedocs.worldbank.org/en/doc/877101532398187778-0090022018/render/072018CIFSeminarHiroakiKanazawa.pdf" TargetMode="External"/><Relationship Id="rId10" Type="http://schemas.openxmlformats.org/officeDocument/2006/relationships/hyperlink" Target="https://business.columbia.edu/insights/climate/cki" TargetMode="External"/><Relationship Id="rId4" Type="http://schemas.openxmlformats.org/officeDocument/2006/relationships/image" Target="../media/image60.emf"/><Relationship Id="rId9" Type="http://schemas.openxmlformats.org/officeDocument/2006/relationships/hyperlink" Target="https://business.columbia.edu/faculty/people/gernot-wagner" TargetMode="External"/></Relationships>
</file>

<file path=ppt/slides/_rels/slide18.xml.rels><?xml version="1.0" encoding="UTF-8" standalone="yes"?>
<Relationships xmlns="http://schemas.openxmlformats.org/package/2006/relationships"><Relationship Id="rId13" Type="http://schemas.openxmlformats.org/officeDocument/2006/relationships/tags" Target="../tags/tag329.xml"/><Relationship Id="rId18" Type="http://schemas.openxmlformats.org/officeDocument/2006/relationships/tags" Target="../tags/tag334.xml"/><Relationship Id="rId26" Type="http://schemas.openxmlformats.org/officeDocument/2006/relationships/tags" Target="../tags/tag342.xml"/><Relationship Id="rId39" Type="http://schemas.openxmlformats.org/officeDocument/2006/relationships/hyperlink" Target="https://www.iea.org/reports/the-future-of-geothermal-energy" TargetMode="External"/><Relationship Id="rId21" Type="http://schemas.openxmlformats.org/officeDocument/2006/relationships/tags" Target="../tags/tag337.xml"/><Relationship Id="rId34" Type="http://schemas.openxmlformats.org/officeDocument/2006/relationships/tags" Target="../tags/tag350.xml"/><Relationship Id="rId42" Type="http://schemas.openxmlformats.org/officeDocument/2006/relationships/chart" Target="../charts/chart14.xml"/><Relationship Id="rId7" Type="http://schemas.openxmlformats.org/officeDocument/2006/relationships/tags" Target="../tags/tag323.xml"/><Relationship Id="rId2" Type="http://schemas.openxmlformats.org/officeDocument/2006/relationships/tags" Target="../tags/tag318.xml"/><Relationship Id="rId16" Type="http://schemas.openxmlformats.org/officeDocument/2006/relationships/tags" Target="../tags/tag332.xml"/><Relationship Id="rId20" Type="http://schemas.openxmlformats.org/officeDocument/2006/relationships/tags" Target="../tags/tag336.xml"/><Relationship Id="rId29" Type="http://schemas.openxmlformats.org/officeDocument/2006/relationships/tags" Target="../tags/tag345.xml"/><Relationship Id="rId41" Type="http://schemas.openxmlformats.org/officeDocument/2006/relationships/hyperlink" Target="https://business.columbia.edu/insights/climate/cki" TargetMode="External"/><Relationship Id="rId1" Type="http://schemas.openxmlformats.org/officeDocument/2006/relationships/tags" Target="../tags/tag317.xml"/><Relationship Id="rId6" Type="http://schemas.openxmlformats.org/officeDocument/2006/relationships/tags" Target="../tags/tag322.xml"/><Relationship Id="rId11" Type="http://schemas.openxmlformats.org/officeDocument/2006/relationships/tags" Target="../tags/tag327.xml"/><Relationship Id="rId24" Type="http://schemas.openxmlformats.org/officeDocument/2006/relationships/tags" Target="../tags/tag340.xml"/><Relationship Id="rId32" Type="http://schemas.openxmlformats.org/officeDocument/2006/relationships/tags" Target="../tags/tag348.xml"/><Relationship Id="rId37" Type="http://schemas.openxmlformats.org/officeDocument/2006/relationships/oleObject" Target="../embeddings/oleObject41.bin"/><Relationship Id="rId40" Type="http://schemas.openxmlformats.org/officeDocument/2006/relationships/hyperlink" Target="https://business.columbia.edu/faculty/people/gernot-wagner" TargetMode="External"/><Relationship Id="rId5" Type="http://schemas.openxmlformats.org/officeDocument/2006/relationships/tags" Target="../tags/tag321.xml"/><Relationship Id="rId15" Type="http://schemas.openxmlformats.org/officeDocument/2006/relationships/tags" Target="../tags/tag331.xml"/><Relationship Id="rId23" Type="http://schemas.openxmlformats.org/officeDocument/2006/relationships/tags" Target="../tags/tag339.xml"/><Relationship Id="rId28" Type="http://schemas.openxmlformats.org/officeDocument/2006/relationships/tags" Target="../tags/tag344.xml"/><Relationship Id="rId36" Type="http://schemas.openxmlformats.org/officeDocument/2006/relationships/slideLayout" Target="../slideLayouts/slideLayout7.xml"/><Relationship Id="rId10" Type="http://schemas.openxmlformats.org/officeDocument/2006/relationships/tags" Target="../tags/tag326.xml"/><Relationship Id="rId19" Type="http://schemas.openxmlformats.org/officeDocument/2006/relationships/tags" Target="../tags/tag335.xml"/><Relationship Id="rId31" Type="http://schemas.openxmlformats.org/officeDocument/2006/relationships/tags" Target="../tags/tag347.xml"/><Relationship Id="rId4" Type="http://schemas.openxmlformats.org/officeDocument/2006/relationships/tags" Target="../tags/tag320.xml"/><Relationship Id="rId9" Type="http://schemas.openxmlformats.org/officeDocument/2006/relationships/tags" Target="../tags/tag325.xml"/><Relationship Id="rId14" Type="http://schemas.openxmlformats.org/officeDocument/2006/relationships/tags" Target="../tags/tag330.xml"/><Relationship Id="rId22" Type="http://schemas.openxmlformats.org/officeDocument/2006/relationships/tags" Target="../tags/tag338.xml"/><Relationship Id="rId27" Type="http://schemas.openxmlformats.org/officeDocument/2006/relationships/tags" Target="../tags/tag343.xml"/><Relationship Id="rId30" Type="http://schemas.openxmlformats.org/officeDocument/2006/relationships/tags" Target="../tags/tag346.xml"/><Relationship Id="rId35" Type="http://schemas.openxmlformats.org/officeDocument/2006/relationships/tags" Target="../tags/tag351.xml"/><Relationship Id="rId43" Type="http://schemas.openxmlformats.org/officeDocument/2006/relationships/chart" Target="../charts/chart15.xml"/><Relationship Id="rId8" Type="http://schemas.openxmlformats.org/officeDocument/2006/relationships/tags" Target="../tags/tag324.xml"/><Relationship Id="rId3" Type="http://schemas.openxmlformats.org/officeDocument/2006/relationships/tags" Target="../tags/tag319.xml"/><Relationship Id="rId12" Type="http://schemas.openxmlformats.org/officeDocument/2006/relationships/tags" Target="../tags/tag328.xml"/><Relationship Id="rId17" Type="http://schemas.openxmlformats.org/officeDocument/2006/relationships/tags" Target="../tags/tag333.xml"/><Relationship Id="rId25" Type="http://schemas.openxmlformats.org/officeDocument/2006/relationships/tags" Target="../tags/tag341.xml"/><Relationship Id="rId33" Type="http://schemas.openxmlformats.org/officeDocument/2006/relationships/tags" Target="../tags/tag349.xml"/><Relationship Id="rId38" Type="http://schemas.openxmlformats.org/officeDocument/2006/relationships/image" Target="../media/image61.emf"/></Relationships>
</file>

<file path=ppt/slides/_rels/slide19.xml.rels><?xml version="1.0" encoding="UTF-8" standalone="yes"?>
<Relationships xmlns="http://schemas.openxmlformats.org/package/2006/relationships"><Relationship Id="rId13" Type="http://schemas.openxmlformats.org/officeDocument/2006/relationships/tags" Target="../tags/tag364.xml"/><Relationship Id="rId18" Type="http://schemas.openxmlformats.org/officeDocument/2006/relationships/tags" Target="../tags/tag369.xml"/><Relationship Id="rId26" Type="http://schemas.openxmlformats.org/officeDocument/2006/relationships/tags" Target="../tags/tag377.xml"/><Relationship Id="rId3" Type="http://schemas.openxmlformats.org/officeDocument/2006/relationships/tags" Target="../tags/tag354.xml"/><Relationship Id="rId21" Type="http://schemas.openxmlformats.org/officeDocument/2006/relationships/tags" Target="../tags/tag372.xml"/><Relationship Id="rId34" Type="http://schemas.openxmlformats.org/officeDocument/2006/relationships/hyperlink" Target="https://business.columbia.edu/faculty/people/gernot-wagner" TargetMode="External"/><Relationship Id="rId7" Type="http://schemas.openxmlformats.org/officeDocument/2006/relationships/tags" Target="../tags/tag358.xml"/><Relationship Id="rId12" Type="http://schemas.openxmlformats.org/officeDocument/2006/relationships/tags" Target="../tags/tag363.xml"/><Relationship Id="rId17" Type="http://schemas.openxmlformats.org/officeDocument/2006/relationships/tags" Target="../tags/tag368.xml"/><Relationship Id="rId25" Type="http://schemas.openxmlformats.org/officeDocument/2006/relationships/tags" Target="../tags/tag376.xml"/><Relationship Id="rId33" Type="http://schemas.openxmlformats.org/officeDocument/2006/relationships/hyperlink" Target="https://data.openei.org/submissions/6006" TargetMode="External"/><Relationship Id="rId2" Type="http://schemas.openxmlformats.org/officeDocument/2006/relationships/tags" Target="../tags/tag353.xml"/><Relationship Id="rId16" Type="http://schemas.openxmlformats.org/officeDocument/2006/relationships/tags" Target="../tags/tag367.xml"/><Relationship Id="rId20" Type="http://schemas.openxmlformats.org/officeDocument/2006/relationships/tags" Target="../tags/tag371.xml"/><Relationship Id="rId29" Type="http://schemas.openxmlformats.org/officeDocument/2006/relationships/tags" Target="../tags/tag380.xml"/><Relationship Id="rId1" Type="http://schemas.openxmlformats.org/officeDocument/2006/relationships/tags" Target="../tags/tag352.xml"/><Relationship Id="rId6" Type="http://schemas.openxmlformats.org/officeDocument/2006/relationships/tags" Target="../tags/tag357.xml"/><Relationship Id="rId11" Type="http://schemas.openxmlformats.org/officeDocument/2006/relationships/tags" Target="../tags/tag362.xml"/><Relationship Id="rId24" Type="http://schemas.openxmlformats.org/officeDocument/2006/relationships/tags" Target="../tags/tag375.xml"/><Relationship Id="rId32" Type="http://schemas.openxmlformats.org/officeDocument/2006/relationships/image" Target="../media/image62.emf"/><Relationship Id="rId5" Type="http://schemas.openxmlformats.org/officeDocument/2006/relationships/tags" Target="../tags/tag356.xml"/><Relationship Id="rId15" Type="http://schemas.openxmlformats.org/officeDocument/2006/relationships/tags" Target="../tags/tag366.xml"/><Relationship Id="rId23" Type="http://schemas.openxmlformats.org/officeDocument/2006/relationships/tags" Target="../tags/tag374.xml"/><Relationship Id="rId28" Type="http://schemas.openxmlformats.org/officeDocument/2006/relationships/tags" Target="../tags/tag379.xml"/><Relationship Id="rId36" Type="http://schemas.openxmlformats.org/officeDocument/2006/relationships/chart" Target="../charts/chart16.xml"/><Relationship Id="rId10" Type="http://schemas.openxmlformats.org/officeDocument/2006/relationships/tags" Target="../tags/tag361.xml"/><Relationship Id="rId19" Type="http://schemas.openxmlformats.org/officeDocument/2006/relationships/tags" Target="../tags/tag370.xml"/><Relationship Id="rId31" Type="http://schemas.openxmlformats.org/officeDocument/2006/relationships/oleObject" Target="../embeddings/oleObject42.bin"/><Relationship Id="rId4" Type="http://schemas.openxmlformats.org/officeDocument/2006/relationships/tags" Target="../tags/tag355.xml"/><Relationship Id="rId9" Type="http://schemas.openxmlformats.org/officeDocument/2006/relationships/tags" Target="../tags/tag360.xml"/><Relationship Id="rId14" Type="http://schemas.openxmlformats.org/officeDocument/2006/relationships/tags" Target="../tags/tag365.xml"/><Relationship Id="rId22" Type="http://schemas.openxmlformats.org/officeDocument/2006/relationships/tags" Target="../tags/tag373.xml"/><Relationship Id="rId27" Type="http://schemas.openxmlformats.org/officeDocument/2006/relationships/tags" Target="../tags/tag378.xml"/><Relationship Id="rId30" Type="http://schemas.openxmlformats.org/officeDocument/2006/relationships/slideLayout" Target="../slideLayouts/slideLayout6.xml"/><Relationship Id="rId35" Type="http://schemas.openxmlformats.org/officeDocument/2006/relationships/hyperlink" Target="https://business.columbia.edu/insights/climate/cki" TargetMode="External"/><Relationship Id="rId8" Type="http://schemas.openxmlformats.org/officeDocument/2006/relationships/tags" Target="../tags/tag359.xml"/></Relationships>
</file>

<file path=ppt/slides/_rels/slide2.xml.rels><?xml version="1.0" encoding="UTF-8" standalone="yes"?>
<Relationships xmlns="http://schemas.openxmlformats.org/package/2006/relationships"><Relationship Id="rId8" Type="http://schemas.openxmlformats.org/officeDocument/2006/relationships/hyperlink" Target="https://business.columbia.edu/faculty/people/gernot-wagner" TargetMode="External"/><Relationship Id="rId3" Type="http://schemas.openxmlformats.org/officeDocument/2006/relationships/oleObject" Target="../embeddings/oleObject25.bin"/><Relationship Id="rId7" Type="http://schemas.openxmlformats.org/officeDocument/2006/relationships/hyperlink" Target="https://www.iea.org/reports/the-future-of-geothermal-energy" TargetMode="External"/><Relationship Id="rId2" Type="http://schemas.openxmlformats.org/officeDocument/2006/relationships/slideLayout" Target="../slideLayouts/slideLayout12.xml"/><Relationship Id="rId1" Type="http://schemas.openxmlformats.org/officeDocument/2006/relationships/tags" Target="../tags/tag28.xml"/><Relationship Id="rId6" Type="http://schemas.openxmlformats.org/officeDocument/2006/relationships/hyperlink" Target="https://igshpa.org/wp-content/uploads/LIFTOFF_DOE_Geothermal_HC.pdf" TargetMode="External"/><Relationship Id="rId5" Type="http://schemas.openxmlformats.org/officeDocument/2006/relationships/hyperlink" Target="https://link.springer.com/chapter/10.1007/978-1-4471-4273-7_2" TargetMode="External"/><Relationship Id="rId4" Type="http://schemas.openxmlformats.org/officeDocument/2006/relationships/image" Target="../media/image15.emf"/><Relationship Id="rId9" Type="http://schemas.openxmlformats.org/officeDocument/2006/relationships/hyperlink" Target="https://business.columbia.edu/insights/climate/cki" TargetMode="External"/></Relationships>
</file>

<file path=ppt/slides/_rels/slide20.xml.rels><?xml version="1.0" encoding="UTF-8" standalone="yes"?>
<Relationships xmlns="http://schemas.openxmlformats.org/package/2006/relationships"><Relationship Id="rId8" Type="http://schemas.openxmlformats.org/officeDocument/2006/relationships/hyperlink" Target="https://www.energy.gov/eere/geothermal/geothermal-basics" TargetMode="External"/><Relationship Id="rId3" Type="http://schemas.openxmlformats.org/officeDocument/2006/relationships/notesSlide" Target="../notesSlides/notesSlide1.xml"/><Relationship Id="rId7" Type="http://schemas.openxmlformats.org/officeDocument/2006/relationships/hyperlink" Target="https://www.eia.gov/outlooks/aeo/pdf/electricity_generation.pdf" TargetMode="External"/><Relationship Id="rId2" Type="http://schemas.openxmlformats.org/officeDocument/2006/relationships/slideLayout" Target="../slideLayouts/slideLayout12.xml"/><Relationship Id="rId1" Type="http://schemas.openxmlformats.org/officeDocument/2006/relationships/tags" Target="../tags/tag381.xml"/><Relationship Id="rId6" Type="http://schemas.openxmlformats.org/officeDocument/2006/relationships/hyperlink" Target="https://www.lazard.com/media/eijnqja3/lazards-lcoeplus-june-2025.pdf" TargetMode="External"/><Relationship Id="rId11" Type="http://schemas.openxmlformats.org/officeDocument/2006/relationships/hyperlink" Target="https://business.columbia.edu/insights/climate/cki" TargetMode="External"/><Relationship Id="rId5" Type="http://schemas.openxmlformats.org/officeDocument/2006/relationships/image" Target="../media/image63.emf"/><Relationship Id="rId10" Type="http://schemas.openxmlformats.org/officeDocument/2006/relationships/hyperlink" Target="https://business.columbia.edu/faculty/people/gernot-wagner" TargetMode="External"/><Relationship Id="rId4" Type="http://schemas.openxmlformats.org/officeDocument/2006/relationships/oleObject" Target="../embeddings/oleObject43.bin"/><Relationship Id="rId9" Type="http://schemas.openxmlformats.org/officeDocument/2006/relationships/hyperlink" Target="https://www.slb.com/resource-library/insights-articles/beyond-lcoe-what's-the-true-value-of-geothermal-energy" TargetMode="External"/></Relationships>
</file>

<file path=ppt/slides/_rels/slide21.xml.rels><?xml version="1.0" encoding="UTF-8" standalone="yes"?>
<Relationships xmlns="http://schemas.openxmlformats.org/package/2006/relationships"><Relationship Id="rId8" Type="http://schemas.openxmlformats.org/officeDocument/2006/relationships/tags" Target="../tags/tag389.xml"/><Relationship Id="rId13" Type="http://schemas.openxmlformats.org/officeDocument/2006/relationships/tags" Target="../tags/tag394.xml"/><Relationship Id="rId18" Type="http://schemas.openxmlformats.org/officeDocument/2006/relationships/image" Target="../media/image64.emf"/><Relationship Id="rId26" Type="http://schemas.openxmlformats.org/officeDocument/2006/relationships/hyperlink" Target="https://business.columbia.edu/faculty/people/gernot-wagner" TargetMode="External"/><Relationship Id="rId3" Type="http://schemas.openxmlformats.org/officeDocument/2006/relationships/tags" Target="../tags/tag384.xml"/><Relationship Id="rId21" Type="http://schemas.openxmlformats.org/officeDocument/2006/relationships/hyperlink" Target="https://igshpa.org/wp-content/uploads/LIFTOFF_DOE_Geothermal_HC.pdf" TargetMode="External"/><Relationship Id="rId7" Type="http://schemas.openxmlformats.org/officeDocument/2006/relationships/tags" Target="../tags/tag388.xml"/><Relationship Id="rId12" Type="http://schemas.openxmlformats.org/officeDocument/2006/relationships/tags" Target="../tags/tag393.xml"/><Relationship Id="rId17" Type="http://schemas.openxmlformats.org/officeDocument/2006/relationships/oleObject" Target="../embeddings/oleObject44.bin"/><Relationship Id="rId25" Type="http://schemas.openxmlformats.org/officeDocument/2006/relationships/hyperlink" Target="https://www.iea.org/reports/world-energy-outlook-2024" TargetMode="External"/><Relationship Id="rId2" Type="http://schemas.openxmlformats.org/officeDocument/2006/relationships/tags" Target="../tags/tag383.xml"/><Relationship Id="rId16" Type="http://schemas.openxmlformats.org/officeDocument/2006/relationships/notesSlide" Target="../notesSlides/notesSlide2.xml"/><Relationship Id="rId20" Type="http://schemas.openxmlformats.org/officeDocument/2006/relationships/hyperlink" Target="https://escholarship.org/uc/item/32d6m0d1" TargetMode="External"/><Relationship Id="rId29" Type="http://schemas.openxmlformats.org/officeDocument/2006/relationships/chart" Target="../charts/chart18.xml"/><Relationship Id="rId1" Type="http://schemas.openxmlformats.org/officeDocument/2006/relationships/tags" Target="../tags/tag382.xml"/><Relationship Id="rId6" Type="http://schemas.openxmlformats.org/officeDocument/2006/relationships/tags" Target="../tags/tag387.xml"/><Relationship Id="rId11" Type="http://schemas.openxmlformats.org/officeDocument/2006/relationships/tags" Target="../tags/tag392.xml"/><Relationship Id="rId24" Type="http://schemas.openxmlformats.org/officeDocument/2006/relationships/hyperlink" Target="https://www.utilitydive.com/news/constellation-three-mile-island-nuclear-power-plant-microsoft-data-center-ppa/727652/" TargetMode="External"/><Relationship Id="rId5" Type="http://schemas.openxmlformats.org/officeDocument/2006/relationships/tags" Target="../tags/tag386.xml"/><Relationship Id="rId15" Type="http://schemas.openxmlformats.org/officeDocument/2006/relationships/slideLayout" Target="../slideLayouts/slideLayout7.xml"/><Relationship Id="rId23" Type="http://schemas.openxmlformats.org/officeDocument/2006/relationships/hyperlink" Target="https://www.energy.gov/lpo/holtec-palisades" TargetMode="External"/><Relationship Id="rId28" Type="http://schemas.openxmlformats.org/officeDocument/2006/relationships/chart" Target="../charts/chart17.xml"/><Relationship Id="rId10" Type="http://schemas.openxmlformats.org/officeDocument/2006/relationships/tags" Target="../tags/tag391.xml"/><Relationship Id="rId19" Type="http://schemas.openxmlformats.org/officeDocument/2006/relationships/hyperlink" Target="https://rhg.com/wp-content/uploads/2025/03/The-Potential-for-Geothermal-Energy-to-Meet-Growing-Data-Center-Electricity-Demand.pdf" TargetMode="External"/><Relationship Id="rId4" Type="http://schemas.openxmlformats.org/officeDocument/2006/relationships/tags" Target="../tags/tag385.xml"/><Relationship Id="rId9" Type="http://schemas.openxmlformats.org/officeDocument/2006/relationships/tags" Target="../tags/tag390.xml"/><Relationship Id="rId14" Type="http://schemas.openxmlformats.org/officeDocument/2006/relationships/tags" Target="../tags/tag395.xml"/><Relationship Id="rId22" Type="http://schemas.openxmlformats.org/officeDocument/2006/relationships/hyperlink" Target="https://www.iea.org/reports/the-future-of-geothermal-energy" TargetMode="External"/><Relationship Id="rId27" Type="http://schemas.openxmlformats.org/officeDocument/2006/relationships/hyperlink" Target="https://business.columbia.edu/insights/climate/cki" TargetMode="External"/></Relationships>
</file>

<file path=ppt/slides/_rels/slide22.xml.rels><?xml version="1.0" encoding="UTF-8" standalone="yes"?>
<Relationships xmlns="http://schemas.openxmlformats.org/package/2006/relationships"><Relationship Id="rId8" Type="http://schemas.openxmlformats.org/officeDocument/2006/relationships/hyperlink" Target="https://ifp.org/hot-rocks-part-three-barriers-to-next-gen-geothermal/" TargetMode="External"/><Relationship Id="rId13" Type="http://schemas.openxmlformats.org/officeDocument/2006/relationships/image" Target="../media/image67.svg"/><Relationship Id="rId3" Type="http://schemas.openxmlformats.org/officeDocument/2006/relationships/slideLayout" Target="../slideLayouts/slideLayout3.xml"/><Relationship Id="rId7" Type="http://schemas.openxmlformats.org/officeDocument/2006/relationships/hyperlink" Target="https://www.irena.org/Publications/2023/Feb/Global-geothermal-market-and-technology-assessment" TargetMode="External"/><Relationship Id="rId12" Type="http://schemas.openxmlformats.org/officeDocument/2006/relationships/image" Target="../media/image66.png"/><Relationship Id="rId17" Type="http://schemas.openxmlformats.org/officeDocument/2006/relationships/image" Target="../media/image71.svg"/><Relationship Id="rId2" Type="http://schemas.openxmlformats.org/officeDocument/2006/relationships/tags" Target="../tags/tag397.xml"/><Relationship Id="rId16" Type="http://schemas.openxmlformats.org/officeDocument/2006/relationships/image" Target="../media/image70.png"/><Relationship Id="rId1" Type="http://schemas.openxmlformats.org/officeDocument/2006/relationships/tags" Target="../tags/tag396.xml"/><Relationship Id="rId6" Type="http://schemas.openxmlformats.org/officeDocument/2006/relationships/hyperlink" Target="https://www.iea.org/reports/the-future-of-geothermal-energy" TargetMode="External"/><Relationship Id="rId11" Type="http://schemas.openxmlformats.org/officeDocument/2006/relationships/hyperlink" Target="https://business.columbia.edu/insights/climate/cki" TargetMode="External"/><Relationship Id="rId5" Type="http://schemas.openxmlformats.org/officeDocument/2006/relationships/image" Target="../media/image65.emf"/><Relationship Id="rId15" Type="http://schemas.openxmlformats.org/officeDocument/2006/relationships/image" Target="../media/image69.svg"/><Relationship Id="rId10" Type="http://schemas.openxmlformats.org/officeDocument/2006/relationships/hyperlink" Target="https://business.columbia.edu/faculty/people/gernot-wagner" TargetMode="External"/><Relationship Id="rId4" Type="http://schemas.openxmlformats.org/officeDocument/2006/relationships/oleObject" Target="../embeddings/oleObject45.bin"/><Relationship Id="rId9" Type="http://schemas.openxmlformats.org/officeDocument/2006/relationships/hyperlink" Target="https://www.latitudemedia.com/news/can-zanskar-use-ai-to-de-risk-conventional-geothermal/#:~:text=Last%20year%2C%20the%20Lightning%20Dock,grid%20%E2%80%94%20and%20tripled%20its%20production." TargetMode="External"/><Relationship Id="rId14" Type="http://schemas.openxmlformats.org/officeDocument/2006/relationships/image" Target="../media/image68.png"/></Relationships>
</file>

<file path=ppt/slides/_rels/slide23.xml.rels><?xml version="1.0" encoding="UTF-8" standalone="yes"?>
<Relationships xmlns="http://schemas.openxmlformats.org/package/2006/relationships"><Relationship Id="rId8" Type="http://schemas.openxmlformats.org/officeDocument/2006/relationships/tags" Target="../tags/tag405.xml"/><Relationship Id="rId13" Type="http://schemas.openxmlformats.org/officeDocument/2006/relationships/oleObject" Target="../embeddings/oleObject46.bin"/><Relationship Id="rId18" Type="http://schemas.openxmlformats.org/officeDocument/2006/relationships/hyperlink" Target="https://www.nrel.gov/grid/news/program/2023/clearing-the-path-for-renewable-geothermal-project-development" TargetMode="External"/><Relationship Id="rId3" Type="http://schemas.openxmlformats.org/officeDocument/2006/relationships/tags" Target="../tags/tag400.xml"/><Relationship Id="rId21" Type="http://schemas.openxmlformats.org/officeDocument/2006/relationships/hyperlink" Target="https://business.columbia.edu/insights/climate/cki" TargetMode="External"/><Relationship Id="rId7" Type="http://schemas.openxmlformats.org/officeDocument/2006/relationships/tags" Target="../tags/tag404.xml"/><Relationship Id="rId12" Type="http://schemas.openxmlformats.org/officeDocument/2006/relationships/slideLayout" Target="../slideLayouts/slideLayout3.xml"/><Relationship Id="rId17" Type="http://schemas.openxmlformats.org/officeDocument/2006/relationships/hyperlink" Target="https://sustainabilitydialogue.uchicago.edu/news/how-the-interconnection-queue-backlog-is-slowing-energy-growth/" TargetMode="External"/><Relationship Id="rId2" Type="http://schemas.openxmlformats.org/officeDocument/2006/relationships/tags" Target="../tags/tag399.xml"/><Relationship Id="rId16" Type="http://schemas.openxmlformats.org/officeDocument/2006/relationships/hyperlink" Target="https://www.mckinsey.com/industries/electric-power-and-natural-gas/our-insights/is-geothermal-energy-ready-to-make-its-mark-in-the-us-power-mix" TargetMode="External"/><Relationship Id="rId20" Type="http://schemas.openxmlformats.org/officeDocument/2006/relationships/hyperlink" Target="https://business.columbia.edu/faculty/people/gernot-wagner" TargetMode="External"/><Relationship Id="rId1" Type="http://schemas.openxmlformats.org/officeDocument/2006/relationships/tags" Target="../tags/tag398.xml"/><Relationship Id="rId6" Type="http://schemas.openxmlformats.org/officeDocument/2006/relationships/tags" Target="../tags/tag403.xml"/><Relationship Id="rId11" Type="http://schemas.openxmlformats.org/officeDocument/2006/relationships/tags" Target="../tags/tag408.xml"/><Relationship Id="rId5" Type="http://schemas.openxmlformats.org/officeDocument/2006/relationships/tags" Target="../tags/tag402.xml"/><Relationship Id="rId15" Type="http://schemas.openxmlformats.org/officeDocument/2006/relationships/hyperlink" Target="https://www.blm.gov/press-release/doi-implements-emergency-permitting-procedures-accelerate-geothermal-energy" TargetMode="External"/><Relationship Id="rId10" Type="http://schemas.openxmlformats.org/officeDocument/2006/relationships/tags" Target="../tags/tag407.xml"/><Relationship Id="rId19" Type="http://schemas.openxmlformats.org/officeDocument/2006/relationships/hyperlink" Target="https://cresenergy.com/publications/issue-brief-untapped-potential-of-geothermal-energy/#:~:text=Market%20Conditions:%20Given%20the%20high,transmission%20costs%20depending%20on%20location." TargetMode="External"/><Relationship Id="rId4" Type="http://schemas.openxmlformats.org/officeDocument/2006/relationships/tags" Target="../tags/tag401.xml"/><Relationship Id="rId9" Type="http://schemas.openxmlformats.org/officeDocument/2006/relationships/tags" Target="../tags/tag406.xml"/><Relationship Id="rId14" Type="http://schemas.openxmlformats.org/officeDocument/2006/relationships/image" Target="../media/image72.emf"/></Relationships>
</file>

<file path=ppt/slides/_rels/slide24.xml.rels><?xml version="1.0" encoding="UTF-8" standalone="yes"?>
<Relationships xmlns="http://schemas.openxmlformats.org/package/2006/relationships"><Relationship Id="rId3" Type="http://schemas.openxmlformats.org/officeDocument/2006/relationships/oleObject" Target="../embeddings/oleObject47.bin"/><Relationship Id="rId2" Type="http://schemas.openxmlformats.org/officeDocument/2006/relationships/slideLayout" Target="../slideLayouts/slideLayout15.xml"/><Relationship Id="rId1" Type="http://schemas.openxmlformats.org/officeDocument/2006/relationships/tags" Target="../tags/tag409.xml"/><Relationship Id="rId4" Type="http://schemas.openxmlformats.org/officeDocument/2006/relationships/image" Target="../media/image73.emf"/></Relationships>
</file>

<file path=ppt/slides/_rels/slide25.xml.rels><?xml version="1.0" encoding="UTF-8" standalone="yes"?>
<Relationships xmlns="http://schemas.openxmlformats.org/package/2006/relationships"><Relationship Id="rId8" Type="http://schemas.openxmlformats.org/officeDocument/2006/relationships/image" Target="../media/image79.jpeg"/><Relationship Id="rId3" Type="http://schemas.openxmlformats.org/officeDocument/2006/relationships/image" Target="../media/image74.jpeg"/><Relationship Id="rId7" Type="http://schemas.openxmlformats.org/officeDocument/2006/relationships/image" Target="../media/image78.jpeg"/><Relationship Id="rId2" Type="http://schemas.openxmlformats.org/officeDocument/2006/relationships/hyperlink" Target="https://business.columbia.edu/insights/climate/cki" TargetMode="External"/><Relationship Id="rId1" Type="http://schemas.openxmlformats.org/officeDocument/2006/relationships/slideLayout" Target="../slideLayouts/slideLayout18.xml"/><Relationship Id="rId6" Type="http://schemas.openxmlformats.org/officeDocument/2006/relationships/image" Target="../media/image77.jpeg"/><Relationship Id="rId5" Type="http://schemas.openxmlformats.org/officeDocument/2006/relationships/image" Target="../media/image76.jpeg"/><Relationship Id="rId10" Type="http://schemas.openxmlformats.org/officeDocument/2006/relationships/image" Target="../media/image81.jpeg"/><Relationship Id="rId4" Type="http://schemas.openxmlformats.org/officeDocument/2006/relationships/image" Target="../media/image75.jpeg"/><Relationship Id="rId9" Type="http://schemas.openxmlformats.org/officeDocument/2006/relationships/image" Target="../media/image80.jpeg"/></Relationships>
</file>

<file path=ppt/slides/_rels/slide26.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hyperlink" Target="https://business.columbia.edu/insights/climate/cki" TargetMode="External"/><Relationship Id="rId1" Type="http://schemas.openxmlformats.org/officeDocument/2006/relationships/slideLayout" Target="../slideLayouts/slideLayout18.xml"/><Relationship Id="rId4" Type="http://schemas.openxmlformats.org/officeDocument/2006/relationships/image" Target="../media/image83.jpeg"/></Relationships>
</file>

<file path=ppt/slides/_rels/slide27.xml.rels><?xml version="1.0" encoding="UTF-8" standalone="yes"?>
<Relationships xmlns="http://schemas.openxmlformats.org/package/2006/relationships"><Relationship Id="rId3" Type="http://schemas.openxmlformats.org/officeDocument/2006/relationships/hyperlink" Target="https://business.columbia.edu/insights/climate/cki" TargetMode="External"/><Relationship Id="rId2" Type="http://schemas.openxmlformats.org/officeDocument/2006/relationships/image" Target="../media/image84.jpeg"/><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6" Type="http://schemas.openxmlformats.org/officeDocument/2006/relationships/tags" Target="../tags/tag54.xml"/><Relationship Id="rId21" Type="http://schemas.openxmlformats.org/officeDocument/2006/relationships/tags" Target="../tags/tag49.xml"/><Relationship Id="rId34" Type="http://schemas.openxmlformats.org/officeDocument/2006/relationships/tags" Target="../tags/tag62.xml"/><Relationship Id="rId42" Type="http://schemas.openxmlformats.org/officeDocument/2006/relationships/tags" Target="../tags/tag70.xml"/><Relationship Id="rId47" Type="http://schemas.openxmlformats.org/officeDocument/2006/relationships/tags" Target="../tags/tag75.xml"/><Relationship Id="rId50" Type="http://schemas.openxmlformats.org/officeDocument/2006/relationships/tags" Target="../tags/tag78.xml"/><Relationship Id="rId55" Type="http://schemas.openxmlformats.org/officeDocument/2006/relationships/tags" Target="../tags/tag83.xml"/><Relationship Id="rId63" Type="http://schemas.openxmlformats.org/officeDocument/2006/relationships/hyperlink" Target="https://business.columbia.edu/insights/climate/cki" TargetMode="External"/><Relationship Id="rId7" Type="http://schemas.openxmlformats.org/officeDocument/2006/relationships/tags" Target="../tags/tag35.xml"/><Relationship Id="rId2" Type="http://schemas.openxmlformats.org/officeDocument/2006/relationships/tags" Target="../tags/tag30.xml"/><Relationship Id="rId16" Type="http://schemas.openxmlformats.org/officeDocument/2006/relationships/tags" Target="../tags/tag44.xml"/><Relationship Id="rId29" Type="http://schemas.openxmlformats.org/officeDocument/2006/relationships/tags" Target="../tags/tag57.xml"/><Relationship Id="rId11" Type="http://schemas.openxmlformats.org/officeDocument/2006/relationships/tags" Target="../tags/tag39.xml"/><Relationship Id="rId24" Type="http://schemas.openxmlformats.org/officeDocument/2006/relationships/tags" Target="../tags/tag52.xml"/><Relationship Id="rId32" Type="http://schemas.openxmlformats.org/officeDocument/2006/relationships/tags" Target="../tags/tag60.xml"/><Relationship Id="rId37" Type="http://schemas.openxmlformats.org/officeDocument/2006/relationships/tags" Target="../tags/tag65.xml"/><Relationship Id="rId40" Type="http://schemas.openxmlformats.org/officeDocument/2006/relationships/tags" Target="../tags/tag68.xml"/><Relationship Id="rId45" Type="http://schemas.openxmlformats.org/officeDocument/2006/relationships/tags" Target="../tags/tag73.xml"/><Relationship Id="rId53" Type="http://schemas.openxmlformats.org/officeDocument/2006/relationships/tags" Target="../tags/tag81.xml"/><Relationship Id="rId58" Type="http://schemas.openxmlformats.org/officeDocument/2006/relationships/oleObject" Target="../embeddings/oleObject26.bin"/><Relationship Id="rId5" Type="http://schemas.openxmlformats.org/officeDocument/2006/relationships/tags" Target="../tags/tag33.xml"/><Relationship Id="rId61" Type="http://schemas.openxmlformats.org/officeDocument/2006/relationships/hyperlink" Target="https://www.iea.org/data-and-statistics/charts/cumulative-investment-for-next-generation-geothermal-2025-2050" TargetMode="External"/><Relationship Id="rId19" Type="http://schemas.openxmlformats.org/officeDocument/2006/relationships/tags" Target="../tags/tag47.xml"/><Relationship Id="rId14" Type="http://schemas.openxmlformats.org/officeDocument/2006/relationships/tags" Target="../tags/tag42.xml"/><Relationship Id="rId22" Type="http://schemas.openxmlformats.org/officeDocument/2006/relationships/tags" Target="../tags/tag50.xml"/><Relationship Id="rId27" Type="http://schemas.openxmlformats.org/officeDocument/2006/relationships/tags" Target="../tags/tag55.xml"/><Relationship Id="rId30" Type="http://schemas.openxmlformats.org/officeDocument/2006/relationships/tags" Target="../tags/tag58.xml"/><Relationship Id="rId35" Type="http://schemas.openxmlformats.org/officeDocument/2006/relationships/tags" Target="../tags/tag63.xml"/><Relationship Id="rId43" Type="http://schemas.openxmlformats.org/officeDocument/2006/relationships/tags" Target="../tags/tag71.xml"/><Relationship Id="rId48" Type="http://schemas.openxmlformats.org/officeDocument/2006/relationships/tags" Target="../tags/tag76.xml"/><Relationship Id="rId56" Type="http://schemas.openxmlformats.org/officeDocument/2006/relationships/tags" Target="../tags/tag84.xml"/><Relationship Id="rId64" Type="http://schemas.openxmlformats.org/officeDocument/2006/relationships/chart" Target="../charts/chart1.xml"/><Relationship Id="rId8" Type="http://schemas.openxmlformats.org/officeDocument/2006/relationships/tags" Target="../tags/tag36.xml"/><Relationship Id="rId51" Type="http://schemas.openxmlformats.org/officeDocument/2006/relationships/tags" Target="../tags/tag79.xml"/><Relationship Id="rId3" Type="http://schemas.openxmlformats.org/officeDocument/2006/relationships/tags" Target="../tags/tag31.xml"/><Relationship Id="rId12" Type="http://schemas.openxmlformats.org/officeDocument/2006/relationships/tags" Target="../tags/tag40.xml"/><Relationship Id="rId17" Type="http://schemas.openxmlformats.org/officeDocument/2006/relationships/tags" Target="../tags/tag45.xml"/><Relationship Id="rId25" Type="http://schemas.openxmlformats.org/officeDocument/2006/relationships/tags" Target="../tags/tag53.xml"/><Relationship Id="rId33" Type="http://schemas.openxmlformats.org/officeDocument/2006/relationships/tags" Target="../tags/tag61.xml"/><Relationship Id="rId38" Type="http://schemas.openxmlformats.org/officeDocument/2006/relationships/tags" Target="../tags/tag66.xml"/><Relationship Id="rId46" Type="http://schemas.openxmlformats.org/officeDocument/2006/relationships/tags" Target="../tags/tag74.xml"/><Relationship Id="rId59" Type="http://schemas.openxmlformats.org/officeDocument/2006/relationships/image" Target="../media/image16.emf"/><Relationship Id="rId20" Type="http://schemas.openxmlformats.org/officeDocument/2006/relationships/tags" Target="../tags/tag48.xml"/><Relationship Id="rId41" Type="http://schemas.openxmlformats.org/officeDocument/2006/relationships/tags" Target="../tags/tag69.xml"/><Relationship Id="rId54" Type="http://schemas.openxmlformats.org/officeDocument/2006/relationships/tags" Target="../tags/tag82.xml"/><Relationship Id="rId62" Type="http://schemas.openxmlformats.org/officeDocument/2006/relationships/hyperlink" Target="https://business.columbia.edu/faculty/people/gernot-wagner" TargetMode="External"/><Relationship Id="rId1" Type="http://schemas.openxmlformats.org/officeDocument/2006/relationships/tags" Target="../tags/tag29.xml"/><Relationship Id="rId6" Type="http://schemas.openxmlformats.org/officeDocument/2006/relationships/tags" Target="../tags/tag34.xml"/><Relationship Id="rId15" Type="http://schemas.openxmlformats.org/officeDocument/2006/relationships/tags" Target="../tags/tag43.xml"/><Relationship Id="rId23" Type="http://schemas.openxmlformats.org/officeDocument/2006/relationships/tags" Target="../tags/tag51.xml"/><Relationship Id="rId28" Type="http://schemas.openxmlformats.org/officeDocument/2006/relationships/tags" Target="../tags/tag56.xml"/><Relationship Id="rId36" Type="http://schemas.openxmlformats.org/officeDocument/2006/relationships/tags" Target="../tags/tag64.xml"/><Relationship Id="rId49" Type="http://schemas.openxmlformats.org/officeDocument/2006/relationships/tags" Target="../tags/tag77.xml"/><Relationship Id="rId57" Type="http://schemas.openxmlformats.org/officeDocument/2006/relationships/slideLayout" Target="../slideLayouts/slideLayout7.xml"/><Relationship Id="rId10" Type="http://schemas.openxmlformats.org/officeDocument/2006/relationships/tags" Target="../tags/tag38.xml"/><Relationship Id="rId31" Type="http://schemas.openxmlformats.org/officeDocument/2006/relationships/tags" Target="../tags/tag59.xml"/><Relationship Id="rId44" Type="http://schemas.openxmlformats.org/officeDocument/2006/relationships/tags" Target="../tags/tag72.xml"/><Relationship Id="rId52" Type="http://schemas.openxmlformats.org/officeDocument/2006/relationships/tags" Target="../tags/tag80.xml"/><Relationship Id="rId60" Type="http://schemas.openxmlformats.org/officeDocument/2006/relationships/hyperlink" Target="https://www.mckinsey.com/industries/energy-and-materials/our-insights/global-energy-perspective" TargetMode="External"/><Relationship Id="rId65" Type="http://schemas.openxmlformats.org/officeDocument/2006/relationships/chart" Target="../charts/chart2.xml"/><Relationship Id="rId4" Type="http://schemas.openxmlformats.org/officeDocument/2006/relationships/tags" Target="../tags/tag32.xml"/><Relationship Id="rId9" Type="http://schemas.openxmlformats.org/officeDocument/2006/relationships/tags" Target="../tags/tag37.xml"/><Relationship Id="rId13" Type="http://schemas.openxmlformats.org/officeDocument/2006/relationships/tags" Target="../tags/tag41.xml"/><Relationship Id="rId18" Type="http://schemas.openxmlformats.org/officeDocument/2006/relationships/tags" Target="../tags/tag46.xml"/><Relationship Id="rId39" Type="http://schemas.openxmlformats.org/officeDocument/2006/relationships/tags" Target="../tags/tag67.xml"/></Relationships>
</file>

<file path=ppt/slides/_rels/slide4.xml.rels><?xml version="1.0" encoding="UTF-8" standalone="yes"?>
<Relationships xmlns="http://schemas.openxmlformats.org/package/2006/relationships"><Relationship Id="rId26" Type="http://schemas.openxmlformats.org/officeDocument/2006/relationships/tags" Target="../tags/tag110.xml"/><Relationship Id="rId21" Type="http://schemas.openxmlformats.org/officeDocument/2006/relationships/tags" Target="../tags/tag105.xml"/><Relationship Id="rId42" Type="http://schemas.openxmlformats.org/officeDocument/2006/relationships/tags" Target="../tags/tag126.xml"/><Relationship Id="rId47" Type="http://schemas.openxmlformats.org/officeDocument/2006/relationships/tags" Target="../tags/tag131.xml"/><Relationship Id="rId63" Type="http://schemas.openxmlformats.org/officeDocument/2006/relationships/tags" Target="../tags/tag147.xml"/><Relationship Id="rId68" Type="http://schemas.openxmlformats.org/officeDocument/2006/relationships/tags" Target="../tags/tag152.xml"/><Relationship Id="rId84" Type="http://schemas.openxmlformats.org/officeDocument/2006/relationships/chart" Target="../charts/chart5.xml"/><Relationship Id="rId16" Type="http://schemas.openxmlformats.org/officeDocument/2006/relationships/tags" Target="../tags/tag100.xml"/><Relationship Id="rId11" Type="http://schemas.openxmlformats.org/officeDocument/2006/relationships/tags" Target="../tags/tag95.xml"/><Relationship Id="rId32" Type="http://schemas.openxmlformats.org/officeDocument/2006/relationships/tags" Target="../tags/tag116.xml"/><Relationship Id="rId37" Type="http://schemas.openxmlformats.org/officeDocument/2006/relationships/tags" Target="../tags/tag121.xml"/><Relationship Id="rId53" Type="http://schemas.openxmlformats.org/officeDocument/2006/relationships/tags" Target="../tags/tag137.xml"/><Relationship Id="rId58" Type="http://schemas.openxmlformats.org/officeDocument/2006/relationships/tags" Target="../tags/tag142.xml"/><Relationship Id="rId74" Type="http://schemas.openxmlformats.org/officeDocument/2006/relationships/hyperlink" Target="https://iea.blob.core.windows.net/assets/5e9122fc-9d5b-4f18-8438-dac8b39b702a/WorldEnergyOutlook2024.pdf" TargetMode="External"/><Relationship Id="rId79" Type="http://schemas.openxmlformats.org/officeDocument/2006/relationships/hyperlink" Target="https://igshpa.org/wp-content/uploads/LIFTOFF_DOE_Geothermal_HC.pdf" TargetMode="External"/><Relationship Id="rId5" Type="http://schemas.openxmlformats.org/officeDocument/2006/relationships/tags" Target="../tags/tag89.xml"/><Relationship Id="rId19" Type="http://schemas.openxmlformats.org/officeDocument/2006/relationships/tags" Target="../tags/tag103.xml"/><Relationship Id="rId14" Type="http://schemas.openxmlformats.org/officeDocument/2006/relationships/tags" Target="../tags/tag98.xml"/><Relationship Id="rId22" Type="http://schemas.openxmlformats.org/officeDocument/2006/relationships/tags" Target="../tags/tag106.xml"/><Relationship Id="rId27" Type="http://schemas.openxmlformats.org/officeDocument/2006/relationships/tags" Target="../tags/tag111.xml"/><Relationship Id="rId30" Type="http://schemas.openxmlformats.org/officeDocument/2006/relationships/tags" Target="../tags/tag114.xml"/><Relationship Id="rId35" Type="http://schemas.openxmlformats.org/officeDocument/2006/relationships/tags" Target="../tags/tag119.xml"/><Relationship Id="rId43" Type="http://schemas.openxmlformats.org/officeDocument/2006/relationships/tags" Target="../tags/tag127.xml"/><Relationship Id="rId48" Type="http://schemas.openxmlformats.org/officeDocument/2006/relationships/tags" Target="../tags/tag132.xml"/><Relationship Id="rId56" Type="http://schemas.openxmlformats.org/officeDocument/2006/relationships/tags" Target="../tags/tag140.xml"/><Relationship Id="rId64" Type="http://schemas.openxmlformats.org/officeDocument/2006/relationships/tags" Target="../tags/tag148.xml"/><Relationship Id="rId69" Type="http://schemas.openxmlformats.org/officeDocument/2006/relationships/tags" Target="../tags/tag153.xml"/><Relationship Id="rId77" Type="http://schemas.openxmlformats.org/officeDocument/2006/relationships/hyperlink" Target="https://ourworldindata.org/grapher/installed-geothermal-capacity" TargetMode="External"/><Relationship Id="rId8" Type="http://schemas.openxmlformats.org/officeDocument/2006/relationships/tags" Target="../tags/tag92.xml"/><Relationship Id="rId51" Type="http://schemas.openxmlformats.org/officeDocument/2006/relationships/tags" Target="../tags/tag135.xml"/><Relationship Id="rId72" Type="http://schemas.openxmlformats.org/officeDocument/2006/relationships/oleObject" Target="../embeddings/oleObject27.bin"/><Relationship Id="rId80" Type="http://schemas.openxmlformats.org/officeDocument/2006/relationships/hyperlink" Target="https://business.columbia.edu/faculty/people/gernot-wagner" TargetMode="External"/><Relationship Id="rId85" Type="http://schemas.openxmlformats.org/officeDocument/2006/relationships/chart" Target="../charts/chart6.xml"/><Relationship Id="rId3" Type="http://schemas.openxmlformats.org/officeDocument/2006/relationships/tags" Target="../tags/tag87.xml"/><Relationship Id="rId12" Type="http://schemas.openxmlformats.org/officeDocument/2006/relationships/tags" Target="../tags/tag96.xml"/><Relationship Id="rId17" Type="http://schemas.openxmlformats.org/officeDocument/2006/relationships/tags" Target="../tags/tag101.xml"/><Relationship Id="rId25" Type="http://schemas.openxmlformats.org/officeDocument/2006/relationships/tags" Target="../tags/tag109.xml"/><Relationship Id="rId33" Type="http://schemas.openxmlformats.org/officeDocument/2006/relationships/tags" Target="../tags/tag117.xml"/><Relationship Id="rId38" Type="http://schemas.openxmlformats.org/officeDocument/2006/relationships/tags" Target="../tags/tag122.xml"/><Relationship Id="rId46" Type="http://schemas.openxmlformats.org/officeDocument/2006/relationships/tags" Target="../tags/tag130.xml"/><Relationship Id="rId59" Type="http://schemas.openxmlformats.org/officeDocument/2006/relationships/tags" Target="../tags/tag143.xml"/><Relationship Id="rId67" Type="http://schemas.openxmlformats.org/officeDocument/2006/relationships/tags" Target="../tags/tag151.xml"/><Relationship Id="rId20" Type="http://schemas.openxmlformats.org/officeDocument/2006/relationships/tags" Target="../tags/tag104.xml"/><Relationship Id="rId41" Type="http://schemas.openxmlformats.org/officeDocument/2006/relationships/tags" Target="../tags/tag125.xml"/><Relationship Id="rId54" Type="http://schemas.openxmlformats.org/officeDocument/2006/relationships/tags" Target="../tags/tag138.xml"/><Relationship Id="rId62" Type="http://schemas.openxmlformats.org/officeDocument/2006/relationships/tags" Target="../tags/tag146.xml"/><Relationship Id="rId70" Type="http://schemas.openxmlformats.org/officeDocument/2006/relationships/tags" Target="../tags/tag154.xml"/><Relationship Id="rId75" Type="http://schemas.openxmlformats.org/officeDocument/2006/relationships/hyperlink" Target="https://www.usgs.gov/publications/tapping-earths-natural-heat" TargetMode="External"/><Relationship Id="rId83" Type="http://schemas.openxmlformats.org/officeDocument/2006/relationships/chart" Target="../charts/chart4.xml"/><Relationship Id="rId1" Type="http://schemas.openxmlformats.org/officeDocument/2006/relationships/tags" Target="../tags/tag85.xml"/><Relationship Id="rId6" Type="http://schemas.openxmlformats.org/officeDocument/2006/relationships/tags" Target="../tags/tag90.xml"/><Relationship Id="rId15" Type="http://schemas.openxmlformats.org/officeDocument/2006/relationships/tags" Target="../tags/tag99.xml"/><Relationship Id="rId23" Type="http://schemas.openxmlformats.org/officeDocument/2006/relationships/tags" Target="../tags/tag107.xml"/><Relationship Id="rId28" Type="http://schemas.openxmlformats.org/officeDocument/2006/relationships/tags" Target="../tags/tag112.xml"/><Relationship Id="rId36" Type="http://schemas.openxmlformats.org/officeDocument/2006/relationships/tags" Target="../tags/tag120.xml"/><Relationship Id="rId49" Type="http://schemas.openxmlformats.org/officeDocument/2006/relationships/tags" Target="../tags/tag133.xml"/><Relationship Id="rId57" Type="http://schemas.openxmlformats.org/officeDocument/2006/relationships/tags" Target="../tags/tag141.xml"/><Relationship Id="rId10" Type="http://schemas.openxmlformats.org/officeDocument/2006/relationships/tags" Target="../tags/tag94.xml"/><Relationship Id="rId31" Type="http://schemas.openxmlformats.org/officeDocument/2006/relationships/tags" Target="../tags/tag115.xml"/><Relationship Id="rId44" Type="http://schemas.openxmlformats.org/officeDocument/2006/relationships/tags" Target="../tags/tag128.xml"/><Relationship Id="rId52" Type="http://schemas.openxmlformats.org/officeDocument/2006/relationships/tags" Target="../tags/tag136.xml"/><Relationship Id="rId60" Type="http://schemas.openxmlformats.org/officeDocument/2006/relationships/tags" Target="../tags/tag144.xml"/><Relationship Id="rId65" Type="http://schemas.openxmlformats.org/officeDocument/2006/relationships/tags" Target="../tags/tag149.xml"/><Relationship Id="rId73" Type="http://schemas.openxmlformats.org/officeDocument/2006/relationships/image" Target="../media/image17.emf"/><Relationship Id="rId78" Type="http://schemas.openxmlformats.org/officeDocument/2006/relationships/hyperlink" Target="https://geothermal-energy-journal.springeropen.com/articles/10.1186/s40517-024-00290-w" TargetMode="External"/><Relationship Id="rId81" Type="http://schemas.openxmlformats.org/officeDocument/2006/relationships/hyperlink" Target="https://business.columbia.edu/insights/climate/cki" TargetMode="External"/><Relationship Id="rId86" Type="http://schemas.openxmlformats.org/officeDocument/2006/relationships/chart" Target="../charts/chart7.xml"/><Relationship Id="rId4" Type="http://schemas.openxmlformats.org/officeDocument/2006/relationships/tags" Target="../tags/tag88.xml"/><Relationship Id="rId9" Type="http://schemas.openxmlformats.org/officeDocument/2006/relationships/tags" Target="../tags/tag93.xml"/><Relationship Id="rId13" Type="http://schemas.openxmlformats.org/officeDocument/2006/relationships/tags" Target="../tags/tag97.xml"/><Relationship Id="rId18" Type="http://schemas.openxmlformats.org/officeDocument/2006/relationships/tags" Target="../tags/tag102.xml"/><Relationship Id="rId39" Type="http://schemas.openxmlformats.org/officeDocument/2006/relationships/tags" Target="../tags/tag123.xml"/><Relationship Id="rId34" Type="http://schemas.openxmlformats.org/officeDocument/2006/relationships/tags" Target="../tags/tag118.xml"/><Relationship Id="rId50" Type="http://schemas.openxmlformats.org/officeDocument/2006/relationships/tags" Target="../tags/tag134.xml"/><Relationship Id="rId55" Type="http://schemas.openxmlformats.org/officeDocument/2006/relationships/tags" Target="../tags/tag139.xml"/><Relationship Id="rId76" Type="http://schemas.openxmlformats.org/officeDocument/2006/relationships/hyperlink" Target="https://www.e-education.psu.edu/earth104/node/1298" TargetMode="External"/><Relationship Id="rId7" Type="http://schemas.openxmlformats.org/officeDocument/2006/relationships/tags" Target="../tags/tag91.xml"/><Relationship Id="rId71" Type="http://schemas.openxmlformats.org/officeDocument/2006/relationships/slideLayout" Target="../slideLayouts/slideLayout10.xml"/><Relationship Id="rId2" Type="http://schemas.openxmlformats.org/officeDocument/2006/relationships/tags" Target="../tags/tag86.xml"/><Relationship Id="rId29" Type="http://schemas.openxmlformats.org/officeDocument/2006/relationships/tags" Target="../tags/tag113.xml"/><Relationship Id="rId24" Type="http://schemas.openxmlformats.org/officeDocument/2006/relationships/tags" Target="../tags/tag108.xml"/><Relationship Id="rId40" Type="http://schemas.openxmlformats.org/officeDocument/2006/relationships/tags" Target="../tags/tag124.xml"/><Relationship Id="rId45" Type="http://schemas.openxmlformats.org/officeDocument/2006/relationships/tags" Target="../tags/tag129.xml"/><Relationship Id="rId66" Type="http://schemas.openxmlformats.org/officeDocument/2006/relationships/tags" Target="../tags/tag150.xml"/><Relationship Id="rId61" Type="http://schemas.openxmlformats.org/officeDocument/2006/relationships/tags" Target="../tags/tag145.xml"/><Relationship Id="rId82" Type="http://schemas.openxmlformats.org/officeDocument/2006/relationships/chart" Target="../charts/chart3.xml"/></Relationships>
</file>

<file path=ppt/slides/_rels/slide5.xml.rels><?xml version="1.0" encoding="UTF-8" standalone="yes"?>
<Relationships xmlns="http://schemas.openxmlformats.org/package/2006/relationships"><Relationship Id="rId13" Type="http://schemas.openxmlformats.org/officeDocument/2006/relationships/tags" Target="../tags/tag167.xml"/><Relationship Id="rId18" Type="http://schemas.openxmlformats.org/officeDocument/2006/relationships/tags" Target="../tags/tag172.xml"/><Relationship Id="rId26" Type="http://schemas.openxmlformats.org/officeDocument/2006/relationships/tags" Target="../tags/tag180.xml"/><Relationship Id="rId39" Type="http://schemas.openxmlformats.org/officeDocument/2006/relationships/tags" Target="../tags/tag193.xml"/><Relationship Id="rId21" Type="http://schemas.openxmlformats.org/officeDocument/2006/relationships/tags" Target="../tags/tag175.xml"/><Relationship Id="rId34" Type="http://schemas.openxmlformats.org/officeDocument/2006/relationships/tags" Target="../tags/tag188.xml"/><Relationship Id="rId42" Type="http://schemas.openxmlformats.org/officeDocument/2006/relationships/tags" Target="../tags/tag196.xml"/><Relationship Id="rId47" Type="http://schemas.openxmlformats.org/officeDocument/2006/relationships/oleObject" Target="../embeddings/oleObject28.bin"/><Relationship Id="rId50" Type="http://schemas.openxmlformats.org/officeDocument/2006/relationships/hyperlink" Target="https://iea.blob.core.windows.net/assets/cbe6ad3a-eb3e-463f-8b2a-5d1fa4ce39bf/TheFutureofGeothermal.pdf" TargetMode="External"/><Relationship Id="rId55" Type="http://schemas.openxmlformats.org/officeDocument/2006/relationships/chart" Target="../charts/chart8.xml"/><Relationship Id="rId7" Type="http://schemas.openxmlformats.org/officeDocument/2006/relationships/tags" Target="../tags/tag161.xml"/><Relationship Id="rId2" Type="http://schemas.openxmlformats.org/officeDocument/2006/relationships/tags" Target="../tags/tag156.xml"/><Relationship Id="rId16" Type="http://schemas.openxmlformats.org/officeDocument/2006/relationships/tags" Target="../tags/tag170.xml"/><Relationship Id="rId29" Type="http://schemas.openxmlformats.org/officeDocument/2006/relationships/tags" Target="../tags/tag183.xml"/><Relationship Id="rId11" Type="http://schemas.openxmlformats.org/officeDocument/2006/relationships/tags" Target="../tags/tag165.xml"/><Relationship Id="rId24" Type="http://schemas.openxmlformats.org/officeDocument/2006/relationships/tags" Target="../tags/tag178.xml"/><Relationship Id="rId32" Type="http://schemas.openxmlformats.org/officeDocument/2006/relationships/tags" Target="../tags/tag186.xml"/><Relationship Id="rId37" Type="http://schemas.openxmlformats.org/officeDocument/2006/relationships/tags" Target="../tags/tag191.xml"/><Relationship Id="rId40" Type="http://schemas.openxmlformats.org/officeDocument/2006/relationships/tags" Target="../tags/tag194.xml"/><Relationship Id="rId45" Type="http://schemas.openxmlformats.org/officeDocument/2006/relationships/tags" Target="../tags/tag199.xml"/><Relationship Id="rId53" Type="http://schemas.openxmlformats.org/officeDocument/2006/relationships/hyperlink" Target="https://business.columbia.edu/faculty/people/gernot-wagner" TargetMode="External"/><Relationship Id="rId5" Type="http://schemas.openxmlformats.org/officeDocument/2006/relationships/tags" Target="../tags/tag159.xml"/><Relationship Id="rId10" Type="http://schemas.openxmlformats.org/officeDocument/2006/relationships/tags" Target="../tags/tag164.xml"/><Relationship Id="rId19" Type="http://schemas.openxmlformats.org/officeDocument/2006/relationships/tags" Target="../tags/tag173.xml"/><Relationship Id="rId31" Type="http://schemas.openxmlformats.org/officeDocument/2006/relationships/tags" Target="../tags/tag185.xml"/><Relationship Id="rId44" Type="http://schemas.openxmlformats.org/officeDocument/2006/relationships/tags" Target="../tags/tag198.xml"/><Relationship Id="rId52" Type="http://schemas.openxmlformats.org/officeDocument/2006/relationships/hyperlink" Target="https://projectinnerspace.org/news/Powering-the-AI-Revolution-Press-Release.pdf" TargetMode="External"/><Relationship Id="rId4" Type="http://schemas.openxmlformats.org/officeDocument/2006/relationships/tags" Target="../tags/tag158.xml"/><Relationship Id="rId9" Type="http://schemas.openxmlformats.org/officeDocument/2006/relationships/tags" Target="../tags/tag163.xml"/><Relationship Id="rId14" Type="http://schemas.openxmlformats.org/officeDocument/2006/relationships/tags" Target="../tags/tag168.xml"/><Relationship Id="rId22" Type="http://schemas.openxmlformats.org/officeDocument/2006/relationships/tags" Target="../tags/tag176.xml"/><Relationship Id="rId27" Type="http://schemas.openxmlformats.org/officeDocument/2006/relationships/tags" Target="../tags/tag181.xml"/><Relationship Id="rId30" Type="http://schemas.openxmlformats.org/officeDocument/2006/relationships/tags" Target="../tags/tag184.xml"/><Relationship Id="rId35" Type="http://schemas.openxmlformats.org/officeDocument/2006/relationships/tags" Target="../tags/tag189.xml"/><Relationship Id="rId43" Type="http://schemas.openxmlformats.org/officeDocument/2006/relationships/tags" Target="../tags/tag197.xml"/><Relationship Id="rId48" Type="http://schemas.openxmlformats.org/officeDocument/2006/relationships/image" Target="../media/image18.emf"/><Relationship Id="rId8" Type="http://schemas.openxmlformats.org/officeDocument/2006/relationships/tags" Target="../tags/tag162.xml"/><Relationship Id="rId51" Type="http://schemas.openxmlformats.org/officeDocument/2006/relationships/hyperlink" Target="https://africaoilgasreport.com/2025/05/energy-transition/east-africas-geothermal-energy-politics-of-illusions-opportunities-and-optimism/#:~:text=Even%20Rystad%20Energy%20anticipates%20that,1%20GW%2C%20located%20in%20Kenya." TargetMode="External"/><Relationship Id="rId3" Type="http://schemas.openxmlformats.org/officeDocument/2006/relationships/tags" Target="../tags/tag157.xml"/><Relationship Id="rId12" Type="http://schemas.openxmlformats.org/officeDocument/2006/relationships/tags" Target="../tags/tag166.xml"/><Relationship Id="rId17" Type="http://schemas.openxmlformats.org/officeDocument/2006/relationships/tags" Target="../tags/tag171.xml"/><Relationship Id="rId25" Type="http://schemas.openxmlformats.org/officeDocument/2006/relationships/tags" Target="../tags/tag179.xml"/><Relationship Id="rId33" Type="http://schemas.openxmlformats.org/officeDocument/2006/relationships/tags" Target="../tags/tag187.xml"/><Relationship Id="rId38" Type="http://schemas.openxmlformats.org/officeDocument/2006/relationships/tags" Target="../tags/tag192.xml"/><Relationship Id="rId46" Type="http://schemas.openxmlformats.org/officeDocument/2006/relationships/slideLayout" Target="../slideLayouts/slideLayout8.xml"/><Relationship Id="rId20" Type="http://schemas.openxmlformats.org/officeDocument/2006/relationships/tags" Target="../tags/tag174.xml"/><Relationship Id="rId41" Type="http://schemas.openxmlformats.org/officeDocument/2006/relationships/tags" Target="../tags/tag195.xml"/><Relationship Id="rId54" Type="http://schemas.openxmlformats.org/officeDocument/2006/relationships/hyperlink" Target="https://business.columbia.edu/insights/climate/cki" TargetMode="External"/><Relationship Id="rId1" Type="http://schemas.openxmlformats.org/officeDocument/2006/relationships/tags" Target="../tags/tag155.xml"/><Relationship Id="rId6" Type="http://schemas.openxmlformats.org/officeDocument/2006/relationships/tags" Target="../tags/tag160.xml"/><Relationship Id="rId15" Type="http://schemas.openxmlformats.org/officeDocument/2006/relationships/tags" Target="../tags/tag169.xml"/><Relationship Id="rId23" Type="http://schemas.openxmlformats.org/officeDocument/2006/relationships/tags" Target="../tags/tag177.xml"/><Relationship Id="rId28" Type="http://schemas.openxmlformats.org/officeDocument/2006/relationships/tags" Target="../tags/tag182.xml"/><Relationship Id="rId36" Type="http://schemas.openxmlformats.org/officeDocument/2006/relationships/tags" Target="../tags/tag190.xml"/><Relationship Id="rId49" Type="http://schemas.openxmlformats.org/officeDocument/2006/relationships/hyperlink" Target="https://www.catf.us/2025/03/introduction-next-clean-energy-frontier-superhot-rock-future-geothermal/" TargetMode="External"/></Relationships>
</file>

<file path=ppt/slides/_rels/slide6.xml.rels><?xml version="1.0" encoding="UTF-8" standalone="yes"?>
<Relationships xmlns="http://schemas.openxmlformats.org/package/2006/relationships"><Relationship Id="rId13" Type="http://schemas.openxmlformats.org/officeDocument/2006/relationships/tags" Target="../tags/tag212.xml"/><Relationship Id="rId18" Type="http://schemas.openxmlformats.org/officeDocument/2006/relationships/tags" Target="../tags/tag217.xml"/><Relationship Id="rId26" Type="http://schemas.openxmlformats.org/officeDocument/2006/relationships/image" Target="../media/image19.emf"/><Relationship Id="rId39" Type="http://schemas.openxmlformats.org/officeDocument/2006/relationships/chart" Target="../charts/chart9.xml"/><Relationship Id="rId21" Type="http://schemas.openxmlformats.org/officeDocument/2006/relationships/tags" Target="../tags/tag220.xml"/><Relationship Id="rId34" Type="http://schemas.openxmlformats.org/officeDocument/2006/relationships/image" Target="../media/image21.svg"/><Relationship Id="rId7" Type="http://schemas.openxmlformats.org/officeDocument/2006/relationships/tags" Target="../tags/tag206.xml"/><Relationship Id="rId12" Type="http://schemas.openxmlformats.org/officeDocument/2006/relationships/tags" Target="../tags/tag211.xml"/><Relationship Id="rId17" Type="http://schemas.openxmlformats.org/officeDocument/2006/relationships/tags" Target="../tags/tag216.xml"/><Relationship Id="rId25" Type="http://schemas.openxmlformats.org/officeDocument/2006/relationships/oleObject" Target="../embeddings/oleObject29.bin"/><Relationship Id="rId33" Type="http://schemas.openxmlformats.org/officeDocument/2006/relationships/image" Target="../media/image20.png"/><Relationship Id="rId38" Type="http://schemas.openxmlformats.org/officeDocument/2006/relationships/image" Target="../media/image25.svg"/><Relationship Id="rId2" Type="http://schemas.openxmlformats.org/officeDocument/2006/relationships/tags" Target="../tags/tag201.xml"/><Relationship Id="rId16" Type="http://schemas.openxmlformats.org/officeDocument/2006/relationships/tags" Target="../tags/tag215.xml"/><Relationship Id="rId20" Type="http://schemas.openxmlformats.org/officeDocument/2006/relationships/tags" Target="../tags/tag219.xml"/><Relationship Id="rId29" Type="http://schemas.openxmlformats.org/officeDocument/2006/relationships/hyperlink" Target="https://energyeducation.ca/encyclopedia/Baseload_power" TargetMode="External"/><Relationship Id="rId1" Type="http://schemas.openxmlformats.org/officeDocument/2006/relationships/tags" Target="../tags/tag200.xml"/><Relationship Id="rId6" Type="http://schemas.openxmlformats.org/officeDocument/2006/relationships/tags" Target="../tags/tag205.xml"/><Relationship Id="rId11" Type="http://schemas.openxmlformats.org/officeDocument/2006/relationships/tags" Target="../tags/tag210.xml"/><Relationship Id="rId24" Type="http://schemas.openxmlformats.org/officeDocument/2006/relationships/slideLayout" Target="../slideLayouts/slideLayout8.xml"/><Relationship Id="rId32" Type="http://schemas.openxmlformats.org/officeDocument/2006/relationships/hyperlink" Target="https://business.columbia.edu/insights/climate/cki" TargetMode="External"/><Relationship Id="rId37" Type="http://schemas.openxmlformats.org/officeDocument/2006/relationships/image" Target="../media/image24.png"/><Relationship Id="rId5" Type="http://schemas.openxmlformats.org/officeDocument/2006/relationships/tags" Target="../tags/tag204.xml"/><Relationship Id="rId15" Type="http://schemas.openxmlformats.org/officeDocument/2006/relationships/tags" Target="../tags/tag214.xml"/><Relationship Id="rId23" Type="http://schemas.openxmlformats.org/officeDocument/2006/relationships/tags" Target="../tags/tag222.xml"/><Relationship Id="rId28" Type="http://schemas.openxmlformats.org/officeDocument/2006/relationships/hyperlink" Target="https://www.power-eng.com/renewables/the-duck-pond/" TargetMode="External"/><Relationship Id="rId36" Type="http://schemas.openxmlformats.org/officeDocument/2006/relationships/image" Target="../media/image23.svg"/><Relationship Id="rId10" Type="http://schemas.openxmlformats.org/officeDocument/2006/relationships/tags" Target="../tags/tag209.xml"/><Relationship Id="rId19" Type="http://schemas.openxmlformats.org/officeDocument/2006/relationships/tags" Target="../tags/tag218.xml"/><Relationship Id="rId31" Type="http://schemas.openxmlformats.org/officeDocument/2006/relationships/hyperlink" Target="https://business.columbia.edu/faculty/people/gernot-wagner" TargetMode="External"/><Relationship Id="rId4" Type="http://schemas.openxmlformats.org/officeDocument/2006/relationships/tags" Target="../tags/tag203.xml"/><Relationship Id="rId9" Type="http://schemas.openxmlformats.org/officeDocument/2006/relationships/tags" Target="../tags/tag208.xml"/><Relationship Id="rId14" Type="http://schemas.openxmlformats.org/officeDocument/2006/relationships/tags" Target="../tags/tag213.xml"/><Relationship Id="rId22" Type="http://schemas.openxmlformats.org/officeDocument/2006/relationships/tags" Target="../tags/tag221.xml"/><Relationship Id="rId27" Type="http://schemas.openxmlformats.org/officeDocument/2006/relationships/hyperlink" Target="https://www.iea.org/data-and-statistics/charts/cumulative-investment-for-next-generation-geothermal-2025-2050" TargetMode="External"/><Relationship Id="rId30" Type="http://schemas.openxmlformats.org/officeDocument/2006/relationships/hyperlink" Target="https://www.mckinsey.com/industries/energy-and-materials/our-insights/global-energy-perspective" TargetMode="External"/><Relationship Id="rId35" Type="http://schemas.openxmlformats.org/officeDocument/2006/relationships/image" Target="../media/image22.png"/><Relationship Id="rId8" Type="http://schemas.openxmlformats.org/officeDocument/2006/relationships/tags" Target="../tags/tag207.xml"/><Relationship Id="rId3" Type="http://schemas.openxmlformats.org/officeDocument/2006/relationships/tags" Target="../tags/tag202.xml"/></Relationships>
</file>

<file path=ppt/slides/_rels/slide7.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30.bin"/><Relationship Id="rId7" Type="http://schemas.openxmlformats.org/officeDocument/2006/relationships/hyperlink" Target="https://business.columbia.edu/faculty/people/gernot-wagner" TargetMode="External"/><Relationship Id="rId2" Type="http://schemas.openxmlformats.org/officeDocument/2006/relationships/slideLayout" Target="../slideLayouts/slideLayout4.xml"/><Relationship Id="rId1" Type="http://schemas.openxmlformats.org/officeDocument/2006/relationships/tags" Target="../tags/tag223.xml"/><Relationship Id="rId6" Type="http://schemas.openxmlformats.org/officeDocument/2006/relationships/hyperlink" Target="https://www.worldgeothermal.org/pdf/IGAstandard/WGC/2020/31027.pdf?" TargetMode="External"/><Relationship Id="rId5" Type="http://schemas.openxmlformats.org/officeDocument/2006/relationships/hyperlink" Target="https://docs.nrel.gov/docs/fy23osti/84822.pdf?" TargetMode="External"/><Relationship Id="rId4" Type="http://schemas.openxmlformats.org/officeDocument/2006/relationships/image" Target="../media/image26.emf"/></Relationships>
</file>

<file path=ppt/slides/_rels/slide8.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31.bin"/><Relationship Id="rId7" Type="http://schemas.openxmlformats.org/officeDocument/2006/relationships/hyperlink" Target="https://business.columbia.edu/faculty/people/gernot-wagner" TargetMode="External"/><Relationship Id="rId12" Type="http://schemas.openxmlformats.org/officeDocument/2006/relationships/image" Target="../media/image31.svg"/><Relationship Id="rId2" Type="http://schemas.openxmlformats.org/officeDocument/2006/relationships/slideLayout" Target="../slideLayouts/slideLayout3.xml"/><Relationship Id="rId1" Type="http://schemas.openxmlformats.org/officeDocument/2006/relationships/tags" Target="../tags/tag224.xml"/><Relationship Id="rId6" Type="http://schemas.openxmlformats.org/officeDocument/2006/relationships/hyperlink" Target="https://doi.org/10.1016/j.rser.2024.115185" TargetMode="External"/><Relationship Id="rId11" Type="http://schemas.openxmlformats.org/officeDocument/2006/relationships/image" Target="../media/image30.png"/><Relationship Id="rId5" Type="http://schemas.openxmlformats.org/officeDocument/2006/relationships/hyperlink" Target="https://atb.nrel.gov/electricity/2024/geothermal" TargetMode="External"/><Relationship Id="rId10" Type="http://schemas.openxmlformats.org/officeDocument/2006/relationships/image" Target="../media/image29.svg"/><Relationship Id="rId4" Type="http://schemas.openxmlformats.org/officeDocument/2006/relationships/image" Target="../media/image27.emf"/><Relationship Id="rId9" Type="http://schemas.openxmlformats.org/officeDocument/2006/relationships/image" Target="../media/image28.png"/></Relationships>
</file>

<file path=ppt/slides/_rels/slide9.xml.rels><?xml version="1.0" encoding="UTF-8" standalone="yes"?>
<Relationships xmlns="http://schemas.openxmlformats.org/package/2006/relationships"><Relationship Id="rId8" Type="http://schemas.openxmlformats.org/officeDocument/2006/relationships/hyperlink" Target="https://business.columbia.edu/insights/climate/cki" TargetMode="External"/><Relationship Id="rId3" Type="http://schemas.openxmlformats.org/officeDocument/2006/relationships/oleObject" Target="../embeddings/oleObject32.bin"/><Relationship Id="rId7" Type="http://schemas.openxmlformats.org/officeDocument/2006/relationships/hyperlink" Target="https://business.columbia.edu/faculty/people/gernot-wagner" TargetMode="External"/><Relationship Id="rId12" Type="http://schemas.openxmlformats.org/officeDocument/2006/relationships/image" Target="../media/image31.svg"/><Relationship Id="rId2" Type="http://schemas.openxmlformats.org/officeDocument/2006/relationships/slideLayout" Target="../slideLayouts/slideLayout3.xml"/><Relationship Id="rId1" Type="http://schemas.openxmlformats.org/officeDocument/2006/relationships/tags" Target="../tags/tag225.xml"/><Relationship Id="rId6" Type="http://schemas.openxmlformats.org/officeDocument/2006/relationships/hyperlink" Target="https://cdn.catf.us/wp-content/uploads/2022/10/21171446/superhot-rock-energy-report.pdf" TargetMode="External"/><Relationship Id="rId11" Type="http://schemas.openxmlformats.org/officeDocument/2006/relationships/image" Target="../media/image30.png"/><Relationship Id="rId5" Type="http://schemas.openxmlformats.org/officeDocument/2006/relationships/hyperlink" Target="https://www.iea.org/reports/the-future-of-geothermal-energy" TargetMode="External"/><Relationship Id="rId10" Type="http://schemas.openxmlformats.org/officeDocument/2006/relationships/image" Target="../media/image29.svg"/><Relationship Id="rId4" Type="http://schemas.openxmlformats.org/officeDocument/2006/relationships/image" Target="../media/image32.emf"/><Relationship Id="rId9" Type="http://schemas.openxmlformats.org/officeDocument/2006/relationships/image" Target="../media/image2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4F7F894F-7107-5E73-03B2-BB516FB4B0F3}"/>
              </a:ext>
            </a:extLst>
          </p:cNvPr>
          <p:cNvGraphicFramePr>
            <a:graphicFrameLocks/>
          </p:cNvGraphicFramePr>
          <p:nvPr>
            <p:custDataLst>
              <p:tags r:id="rId1"/>
            </p:custDataLst>
            <p:extLst>
              <p:ext uri="{D42A27DB-BD31-4B8C-83A1-F6EECF244321}">
                <p14:modId xmlns:p14="http://schemas.microsoft.com/office/powerpoint/2010/main" val="340910674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FB9F869F-BE98-642D-2162-7B253109BDA4}"/>
              </a:ext>
            </a:extLst>
          </p:cNvPr>
          <p:cNvSpPr>
            <a:spLocks noGrp="1"/>
          </p:cNvSpPr>
          <p:nvPr>
            <p:ph type="title"/>
          </p:nvPr>
        </p:nvSpPr>
        <p:spPr/>
        <p:txBody>
          <a:bodyPr vert="horz" rIns="0"/>
          <a:lstStyle/>
          <a:p>
            <a:r>
              <a:rPr lang="en-US" dirty="0"/>
              <a:t>Geothermal</a:t>
            </a:r>
            <a:br>
              <a:rPr lang="en-US" dirty="0"/>
            </a:br>
            <a:r>
              <a:rPr lang="en-US" dirty="0">
                <a:cs typeface="Arial"/>
              </a:rPr>
              <a:t>Power</a:t>
            </a:r>
            <a:br>
              <a:rPr lang="en-US" dirty="0">
                <a:cs typeface="Arial"/>
              </a:rPr>
            </a:br>
            <a:r>
              <a:rPr lang="en-US" sz="2000" dirty="0"/>
              <a:t>Executive Summary</a:t>
            </a:r>
          </a:p>
        </p:txBody>
      </p:sp>
      <p:sp>
        <p:nvSpPr>
          <p:cNvPr id="3" name="Text Placeholder 2">
            <a:extLst>
              <a:ext uri="{FF2B5EF4-FFF2-40B4-BE49-F238E27FC236}">
                <a16:creationId xmlns:a16="http://schemas.microsoft.com/office/drawing/2014/main" id="{0E26286D-5EFC-45B0-597D-B95079CBFBCF}"/>
              </a:ext>
            </a:extLst>
          </p:cNvPr>
          <p:cNvSpPr>
            <a:spLocks noGrp="1"/>
          </p:cNvSpPr>
          <p:nvPr>
            <p:ph type="body" sz="quarter" idx="10"/>
          </p:nvPr>
        </p:nvSpPr>
        <p:spPr/>
        <p:txBody>
          <a:bodyPr/>
          <a:lstStyle/>
          <a:p>
            <a:r>
              <a:rPr lang="en-US" sz="1600" dirty="0">
                <a:latin typeface="Arial"/>
                <a:cs typeface="Arial"/>
              </a:rPr>
              <a:t>Gernot Wagner, Zacharia Thurston, Pia Doris Morrow, Sevgi Helin </a:t>
            </a:r>
            <a:r>
              <a:rPr lang="en-US" sz="1600" dirty="0" err="1">
                <a:latin typeface="Arial"/>
                <a:cs typeface="Arial"/>
              </a:rPr>
              <a:t>Tilkicioglu</a:t>
            </a:r>
            <a:r>
              <a:rPr lang="en-US" sz="1600" dirty="0">
                <a:latin typeface="Arial"/>
                <a:cs typeface="Arial"/>
              </a:rPr>
              <a:t>, Heather Hartel, Stephanie Chen, Shubhangi Prasad, </a:t>
            </a:r>
            <a:r>
              <a:rPr lang="en-US" sz="1600" dirty="0" err="1">
                <a:latin typeface="Arial"/>
                <a:cs typeface="Arial"/>
              </a:rPr>
              <a:t>Faradisa</a:t>
            </a:r>
            <a:r>
              <a:rPr lang="en-US" sz="1600" dirty="0">
                <a:latin typeface="Arial"/>
                <a:cs typeface="Arial"/>
              </a:rPr>
              <a:t> </a:t>
            </a:r>
            <a:r>
              <a:rPr lang="en-US" sz="1600" dirty="0" err="1">
                <a:latin typeface="Arial"/>
                <a:cs typeface="Arial"/>
              </a:rPr>
              <a:t>Anintya</a:t>
            </a:r>
            <a:r>
              <a:rPr lang="en-US" sz="1600" dirty="0">
                <a:latin typeface="Arial"/>
                <a:cs typeface="Arial"/>
              </a:rPr>
              <a:t>, Una </a:t>
            </a:r>
            <a:r>
              <a:rPr lang="en-US" sz="1600" dirty="0" err="1">
                <a:latin typeface="Arial"/>
                <a:cs typeface="Arial"/>
              </a:rPr>
              <a:t>Oljaca</a:t>
            </a:r>
            <a:r>
              <a:rPr lang="en-US" sz="1600" dirty="0">
                <a:latin typeface="Arial"/>
                <a:cs typeface="Arial"/>
              </a:rPr>
              <a:t>, Thomas Smith, Leo Gordon, Ariela Farchi Behar, </a:t>
            </a:r>
            <a:r>
              <a:rPr lang="en-US" sz="1600" dirty="0" err="1">
                <a:latin typeface="Arial"/>
                <a:cs typeface="Arial"/>
              </a:rPr>
              <a:t>Hyae</a:t>
            </a:r>
            <a:r>
              <a:rPr lang="en-US" sz="1600" dirty="0">
                <a:latin typeface="Arial"/>
                <a:cs typeface="Arial"/>
              </a:rPr>
              <a:t> Ryung Kim, and Isabel Hoyos</a:t>
            </a:r>
            <a:endParaRPr lang="en-US" sz="1600" dirty="0">
              <a:cs typeface="Arial"/>
            </a:endParaRPr>
          </a:p>
        </p:txBody>
      </p:sp>
      <p:sp>
        <p:nvSpPr>
          <p:cNvPr id="4" name="Text Placeholder 3">
            <a:extLst>
              <a:ext uri="{FF2B5EF4-FFF2-40B4-BE49-F238E27FC236}">
                <a16:creationId xmlns:a16="http://schemas.microsoft.com/office/drawing/2014/main" id="{094EAD28-4E33-F6A8-E012-0C791CCDA115}"/>
              </a:ext>
            </a:extLst>
          </p:cNvPr>
          <p:cNvSpPr>
            <a:spLocks noGrp="1"/>
          </p:cNvSpPr>
          <p:nvPr>
            <p:ph type="body" sz="quarter" idx="12"/>
          </p:nvPr>
        </p:nvSpPr>
        <p:spPr/>
        <p:txBody>
          <a:bodyPr/>
          <a:lstStyle/>
          <a:p>
            <a:r>
              <a:rPr lang="en-US" dirty="0"/>
              <a:t>10 March 2026</a:t>
            </a:r>
          </a:p>
        </p:txBody>
      </p:sp>
      <p:sp>
        <p:nvSpPr>
          <p:cNvPr id="5" name="Text Placeholder 4">
            <a:extLst>
              <a:ext uri="{FF2B5EF4-FFF2-40B4-BE49-F238E27FC236}">
                <a16:creationId xmlns:a16="http://schemas.microsoft.com/office/drawing/2014/main" id="{0436E364-2C3C-B17E-D984-8BA5F0B6F4AB}"/>
              </a:ext>
            </a:extLst>
          </p:cNvPr>
          <p:cNvSpPr>
            <a:spLocks noGrp="1"/>
          </p:cNvSpPr>
          <p:nvPr>
            <p:ph type="body" sz="quarter" idx="13"/>
          </p:nvPr>
        </p:nvSpPr>
        <p:spPr/>
        <p:txBody>
          <a:bodyPr/>
          <a:lstStyle/>
          <a:p>
            <a:endParaRPr lang="en-US"/>
          </a:p>
        </p:txBody>
      </p:sp>
      <p:sp>
        <p:nvSpPr>
          <p:cNvPr id="6" name="Text Placeholder 5">
            <a:extLst>
              <a:ext uri="{FF2B5EF4-FFF2-40B4-BE49-F238E27FC236}">
                <a16:creationId xmlns:a16="http://schemas.microsoft.com/office/drawing/2014/main" id="{66D8F6C7-C57C-2A27-64A0-FE66EAF540DD}"/>
              </a:ext>
            </a:extLst>
          </p:cNvPr>
          <p:cNvSpPr>
            <a:spLocks noGrp="1"/>
          </p:cNvSpPr>
          <p:nvPr>
            <p:ph type="body" sz="quarter" idx="14"/>
          </p:nvPr>
        </p:nvSpPr>
        <p:spPr/>
        <p:txBody>
          <a:bodyPr/>
          <a:lstStyle/>
          <a:p>
            <a:r>
              <a:rPr lang="en-US" dirty="0"/>
              <a:t>Cite as: Wagner </a:t>
            </a:r>
            <a:r>
              <a:rPr lang="en-US" i="1" dirty="0"/>
              <a:t>et al. </a:t>
            </a:r>
            <a:r>
              <a:rPr lang="en-US" dirty="0"/>
              <a:t>“Geothermal Power,” Columbia Business School Climate Knowledge Initiative (10 March 2026).</a:t>
            </a:r>
          </a:p>
        </p:txBody>
      </p:sp>
    </p:spTree>
    <p:extLst>
      <p:ext uri="{BB962C8B-B14F-4D97-AF65-F5344CB8AC3E}">
        <p14:creationId xmlns:p14="http://schemas.microsoft.com/office/powerpoint/2010/main" val="16044091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2167EC28-EE5B-9FC9-AAD3-200A41D2D324}"/>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4" imgW="7772400" imgH="10058400" progId="TCLayout.ActiveDocument.1">
                  <p:embed/>
                </p:oleObj>
              </mc:Choice>
              <mc:Fallback>
                <p:oleObj name="think-cell Slide" r:id="rId24" imgW="7772400" imgH="10058400" progId="TCLayout.ActiveDocument.1">
                  <p:embed/>
                  <p:pic>
                    <p:nvPicPr>
                      <p:cNvPr id="10" name="think-cell data - do not delete" hidden="1">
                        <a:extLst>
                          <a:ext uri="{FF2B5EF4-FFF2-40B4-BE49-F238E27FC236}">
                            <a16:creationId xmlns:a16="http://schemas.microsoft.com/office/drawing/2014/main" id="{2167EC28-EE5B-9FC9-AAD3-200A41D2D324}"/>
                          </a:ext>
                        </a:extLst>
                      </p:cNvPr>
                      <p:cNvPicPr/>
                      <p:nvPr/>
                    </p:nvPicPr>
                    <p:blipFill>
                      <a:blip r:embed="rId25"/>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8601D9B0-F3DF-781B-0560-18618606215A}"/>
              </a:ext>
            </a:extLst>
          </p:cNvPr>
          <p:cNvSpPr>
            <a:spLocks noGrp="1"/>
          </p:cNvSpPr>
          <p:nvPr>
            <p:ph type="title"/>
          </p:nvPr>
        </p:nvSpPr>
        <p:spPr>
          <a:xfrm>
            <a:off x="334963" y="513568"/>
            <a:ext cx="11522075" cy="754846"/>
          </a:xfrm>
        </p:spPr>
        <p:txBody>
          <a:bodyPr vert="horz" lIns="91440" rIns="0"/>
          <a:lstStyle/>
          <a:p>
            <a:r>
              <a:rPr lang="en-US" sz="2500" dirty="0"/>
              <a:t>Drilling currently drives ~54% of next-gen geothermal LCOE; investments to reduce that share target heat resistance, permeability, and drill-bit life</a:t>
            </a:r>
          </a:p>
        </p:txBody>
      </p:sp>
      <p:sp>
        <p:nvSpPr>
          <p:cNvPr id="6" name="Footer Placeholder 5">
            <a:extLst>
              <a:ext uri="{FF2B5EF4-FFF2-40B4-BE49-F238E27FC236}">
                <a16:creationId xmlns:a16="http://schemas.microsoft.com/office/drawing/2014/main" id="{22C12C0C-CB02-088D-A053-17761F1F10D6}"/>
              </a:ext>
            </a:extLst>
          </p:cNvPr>
          <p:cNvSpPr>
            <a:spLocks noGrp="1"/>
          </p:cNvSpPr>
          <p:nvPr>
            <p:ph type="ftr" sz="quarter" idx="3"/>
          </p:nvPr>
        </p:nvSpPr>
        <p:spPr>
          <a:xfrm>
            <a:off x="334962" y="6311774"/>
            <a:ext cx="9147241" cy="216706"/>
          </a:xfrm>
        </p:spPr>
        <p:txBody>
          <a:bodyPr/>
          <a:lstStyle/>
          <a:p>
            <a:r>
              <a:rPr lang="en-US" dirty="0">
                <a:solidFill>
                  <a:srgbClr val="000000"/>
                </a:solidFill>
              </a:rPr>
              <a:t>Sources: </a:t>
            </a:r>
            <a:r>
              <a:rPr lang="en-US" dirty="0">
                <a:solidFill>
                  <a:srgbClr val="000000"/>
                </a:solidFill>
                <a:hlinkClick r:id="rId26"/>
              </a:rPr>
              <a:t>The Future of Geothermal Energy</a:t>
            </a:r>
            <a:r>
              <a:rPr lang="en-US" dirty="0">
                <a:latin typeface="Arial" panose="020B0604020202020204" pitchFamily="34" charset="0"/>
                <a:cs typeface="Arial" panose="020B0604020202020204" pitchFamily="34" charset="0"/>
              </a:rPr>
              <a:t> </a:t>
            </a:r>
            <a:r>
              <a:rPr lang="en-US" dirty="0">
                <a:solidFill>
                  <a:srgbClr val="000000"/>
                </a:solidFill>
              </a:rPr>
              <a:t>(IEA, 2024); </a:t>
            </a:r>
            <a:r>
              <a:rPr lang="en-US" dirty="0">
                <a:solidFill>
                  <a:srgbClr val="000000"/>
                </a:solidFill>
                <a:hlinkClick r:id="rId27"/>
              </a:rPr>
              <a:t>Global Geothermal Market and Technology Assessment</a:t>
            </a:r>
            <a:r>
              <a:rPr lang="en-US" dirty="0">
                <a:latin typeface="Arial" panose="020B0604020202020204" pitchFamily="34" charset="0"/>
                <a:cs typeface="Arial" panose="020B0604020202020204" pitchFamily="34" charset="0"/>
              </a:rPr>
              <a:t> </a:t>
            </a:r>
            <a:r>
              <a:rPr lang="en-US" dirty="0">
                <a:solidFill>
                  <a:srgbClr val="000000"/>
                </a:solidFill>
              </a:rPr>
              <a:t>(IRENA, 2023); </a:t>
            </a:r>
            <a:r>
              <a:rPr lang="en-US" dirty="0">
                <a:solidFill>
                  <a:srgbClr val="000000"/>
                </a:solidFill>
                <a:hlinkClick r:id="rId28"/>
              </a:rPr>
              <a:t>Quaise Energy's Breakthrough in Geothermal Drilling Technology</a:t>
            </a:r>
            <a:r>
              <a:rPr lang="en-US" dirty="0">
                <a:solidFill>
                  <a:srgbClr val="000000"/>
                </a:solidFill>
              </a:rPr>
              <a:t> (ACO Cleantech, 2025); </a:t>
            </a:r>
            <a:r>
              <a:rPr lang="en-US" dirty="0">
                <a:solidFill>
                  <a:srgbClr val="000000"/>
                </a:solidFill>
                <a:hlinkClick r:id="rId29"/>
              </a:rPr>
              <a:t>New High-Rate Drilling System Could Revolutionize High-Temperature Power Electronics</a:t>
            </a:r>
            <a:r>
              <a:rPr lang="en-US" dirty="0">
                <a:solidFill>
                  <a:srgbClr val="000000"/>
                </a:solidFill>
              </a:rPr>
              <a:t> (NREL, 2020); </a:t>
            </a:r>
            <a:r>
              <a:rPr lang="en-US" dirty="0">
                <a:solidFill>
                  <a:srgbClr val="000000"/>
                </a:solidFill>
                <a:hlinkClick r:id="rId30"/>
              </a:rPr>
              <a:t>DEPLOI</a:t>
            </a:r>
            <a:r>
              <a:rPr lang="en-US" dirty="0">
                <a:solidFill>
                  <a:srgbClr val="000000"/>
                </a:solidFill>
              </a:rPr>
              <a:t> (TNO, 2024); </a:t>
            </a:r>
            <a:r>
              <a:rPr lang="en-US" dirty="0">
                <a:solidFill>
                  <a:srgbClr val="000000"/>
                </a:solidFill>
                <a:hlinkClick r:id="rId31"/>
              </a:rPr>
              <a:t>ORCHYD</a:t>
            </a:r>
            <a:r>
              <a:rPr lang="en-US" dirty="0">
                <a:solidFill>
                  <a:srgbClr val="000000"/>
                </a:solidFill>
              </a:rPr>
              <a:t> (2021).</a:t>
            </a:r>
          </a:p>
          <a:p>
            <a:r>
              <a:rPr lang="en-US" dirty="0">
                <a:solidFill>
                  <a:srgbClr val="000000"/>
                </a:solidFill>
              </a:rPr>
              <a:t>Credit: Una </a:t>
            </a:r>
            <a:r>
              <a:rPr lang="en-US" dirty="0" err="1">
                <a:solidFill>
                  <a:srgbClr val="000000"/>
                </a:solidFill>
              </a:rPr>
              <a:t>Oljaca</a:t>
            </a:r>
            <a:r>
              <a:rPr lang="en-US" dirty="0">
                <a:solidFill>
                  <a:srgbClr val="000000"/>
                </a:solidFill>
              </a:rPr>
              <a:t>, Pia Doris Morrow, Isabel Hoyos, and </a:t>
            </a:r>
            <a:r>
              <a:rPr lang="en-US" dirty="0">
                <a:solidFill>
                  <a:srgbClr val="000000">
                    <a:tint val="82000"/>
                  </a:srgbClr>
                </a:solidFill>
                <a:hlinkClick r:id="rId32"/>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3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FDB4BE58-0288-82D9-4A81-1900B249ED04}"/>
              </a:ext>
            </a:extLst>
          </p:cNvPr>
          <p:cNvSpPr>
            <a:spLocks noGrp="1"/>
          </p:cNvSpPr>
          <p:nvPr>
            <p:ph type="body" sz="quarter" idx="13"/>
          </p:nvPr>
        </p:nvSpPr>
        <p:spPr/>
        <p:txBody>
          <a:bodyPr/>
          <a:lstStyle/>
          <a:p>
            <a:r>
              <a:rPr lang="en-US" dirty="0">
                <a:solidFill>
                  <a:srgbClr val="000000"/>
                </a:solidFill>
              </a:rPr>
              <a:t>Emerging technologies aimed at lowering next-generation geothermal drilling costs</a:t>
            </a:r>
          </a:p>
        </p:txBody>
      </p:sp>
      <p:sp>
        <p:nvSpPr>
          <p:cNvPr id="8" name="Text Placeholder 7">
            <a:extLst>
              <a:ext uri="{FF2B5EF4-FFF2-40B4-BE49-F238E27FC236}">
                <a16:creationId xmlns:a16="http://schemas.microsoft.com/office/drawing/2014/main" id="{9336BD80-4FA9-E144-DF9B-71FBFD078BBB}"/>
              </a:ext>
            </a:extLst>
          </p:cNvPr>
          <p:cNvSpPr>
            <a:spLocks noGrp="1"/>
          </p:cNvSpPr>
          <p:nvPr>
            <p:ph type="body" sz="quarter" idx="18"/>
          </p:nvPr>
        </p:nvSpPr>
        <p:spPr/>
        <p:txBody>
          <a:bodyPr/>
          <a:lstStyle/>
          <a:p>
            <a:r>
              <a:rPr lang="en-US" sz="1200" dirty="0">
                <a:solidFill>
                  <a:srgbClr val="000000"/>
                </a:solidFill>
              </a:rPr>
              <a:t>Breakdown of projected LCOE components of next-generation geothermal in a low-cost case (US$/MWh)</a:t>
            </a:r>
          </a:p>
        </p:txBody>
      </p:sp>
      <p:sp>
        <p:nvSpPr>
          <p:cNvPr id="9" name="Text Placeholder 1">
            <a:extLst>
              <a:ext uri="{FF2B5EF4-FFF2-40B4-BE49-F238E27FC236}">
                <a16:creationId xmlns:a16="http://schemas.microsoft.com/office/drawing/2014/main" id="{15134837-B20B-76F7-3059-784897820276}"/>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Drilling technology</a:t>
            </a:r>
          </a:p>
        </p:txBody>
      </p:sp>
      <p:grpSp>
        <p:nvGrpSpPr>
          <p:cNvPr id="11" name="Group 10">
            <a:extLst>
              <a:ext uri="{FF2B5EF4-FFF2-40B4-BE49-F238E27FC236}">
                <a16:creationId xmlns:a16="http://schemas.microsoft.com/office/drawing/2014/main" id="{1FD3CB7E-B637-560E-F07C-4D2165821CD0}"/>
              </a:ext>
            </a:extLst>
          </p:cNvPr>
          <p:cNvGrpSpPr/>
          <p:nvPr/>
        </p:nvGrpSpPr>
        <p:grpSpPr>
          <a:xfrm>
            <a:off x="329183" y="2179383"/>
            <a:ext cx="3413602" cy="2423034"/>
            <a:chOff x="5055933" y="2159000"/>
            <a:chExt cx="3413602" cy="2423034"/>
          </a:xfrm>
        </p:grpSpPr>
        <p:sp>
          <p:nvSpPr>
            <p:cNvPr id="12" name="Rectangle 11">
              <a:extLst>
                <a:ext uri="{FF2B5EF4-FFF2-40B4-BE49-F238E27FC236}">
                  <a16:creationId xmlns:a16="http://schemas.microsoft.com/office/drawing/2014/main" id="{DB8354D1-5852-7E9A-CE51-7CBA6DCB2C61}"/>
                </a:ext>
              </a:extLst>
            </p:cNvPr>
            <p:cNvSpPr/>
            <p:nvPr/>
          </p:nvSpPr>
          <p:spPr bwMode="gray">
            <a:xfrm>
              <a:off x="5055935" y="2467827"/>
              <a:ext cx="3407318"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High-powered millimeter-wave beams from a gyrotron vaporize rock and drill ultradeep boreholes, bypassing the wear and tear of traditional drilling methods.</a:t>
              </a:r>
            </a:p>
          </p:txBody>
        </p:sp>
        <p:sp>
          <p:nvSpPr>
            <p:cNvPr id="13" name="btfpBulletedList826938">
              <a:extLst>
                <a:ext uri="{FF2B5EF4-FFF2-40B4-BE49-F238E27FC236}">
                  <a16:creationId xmlns:a16="http://schemas.microsoft.com/office/drawing/2014/main" id="{FED5EAF0-7955-09B9-EF80-BE4F477BAE27}"/>
                </a:ext>
              </a:extLst>
            </p:cNvPr>
            <p:cNvSpPr txBox="1"/>
            <p:nvPr>
              <p:custDataLst>
                <p:tags r:id="rId21"/>
              </p:custDataLst>
            </p:nvPr>
          </p:nvSpPr>
          <p:spPr bwMode="gray">
            <a:xfrm>
              <a:off x="5062216" y="2159000"/>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Millimeter-Wave </a:t>
              </a:r>
              <a:r>
                <a:rPr lang="en-US" sz="1250" b="1" dirty="0">
                  <a:solidFill>
                    <a:schemeClr val="bg1"/>
                  </a:solidFill>
                  <a:latin typeface="Arial"/>
                  <a:cs typeface="Arial"/>
                </a:rPr>
                <a:t>D</a:t>
              </a:r>
              <a:r>
                <a:rPr kumimoji="0" lang="en-US" sz="1250" b="1" i="0" u="none" strike="noStrike" kern="1200" cap="none" spc="0" normalizeH="0" baseline="0" noProof="0" dirty="0">
                  <a:ln>
                    <a:noFill/>
                  </a:ln>
                  <a:solidFill>
                    <a:schemeClr val="bg1"/>
                  </a:solidFill>
                  <a:effectLst/>
                  <a:uLnTx/>
                  <a:uFillTx/>
                  <a:latin typeface="Arial"/>
                  <a:ea typeface="+mn-ea"/>
                  <a:cs typeface="Arial"/>
                </a:rPr>
                <a:t>rilling</a:t>
              </a:r>
            </a:p>
          </p:txBody>
        </p:sp>
        <p:sp>
          <p:nvSpPr>
            <p:cNvPr id="14" name="btfpBulletedList826938">
              <a:extLst>
                <a:ext uri="{FF2B5EF4-FFF2-40B4-BE49-F238E27FC236}">
                  <a16:creationId xmlns:a16="http://schemas.microsoft.com/office/drawing/2014/main" id="{D03DFFF3-9936-356F-42D4-3B819331DD78}"/>
                </a:ext>
              </a:extLst>
            </p:cNvPr>
            <p:cNvSpPr txBox="1"/>
            <p:nvPr>
              <p:custDataLst>
                <p:tags r:id="rId22"/>
              </p:custDataLst>
            </p:nvPr>
          </p:nvSpPr>
          <p:spPr bwMode="gray">
            <a:xfrm>
              <a:off x="5055933" y="4316971"/>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Directional Steel-Shot </a:t>
              </a:r>
              <a:r>
                <a:rPr lang="en-US" sz="1250" b="1" dirty="0">
                  <a:solidFill>
                    <a:schemeClr val="bg1"/>
                  </a:solidFill>
                  <a:latin typeface="Arial"/>
                  <a:cs typeface="Arial"/>
                </a:rPr>
                <a:t>D</a:t>
              </a:r>
              <a:r>
                <a:rPr kumimoji="0" lang="en-US" sz="1250" b="1" i="0" u="none" strike="noStrike" kern="1200" cap="none" spc="0" normalizeH="0" baseline="0" noProof="0" dirty="0">
                  <a:ln>
                    <a:noFill/>
                  </a:ln>
                  <a:solidFill>
                    <a:schemeClr val="bg1"/>
                  </a:solidFill>
                  <a:effectLst/>
                  <a:uLnTx/>
                  <a:uFillTx/>
                  <a:latin typeface="Arial"/>
                  <a:ea typeface="+mn-ea"/>
                  <a:cs typeface="Arial"/>
                </a:rPr>
                <a:t>rilling</a:t>
              </a:r>
            </a:p>
          </p:txBody>
        </p:sp>
      </p:grpSp>
      <p:grpSp>
        <p:nvGrpSpPr>
          <p:cNvPr id="15" name="Group 14">
            <a:extLst>
              <a:ext uri="{FF2B5EF4-FFF2-40B4-BE49-F238E27FC236}">
                <a16:creationId xmlns:a16="http://schemas.microsoft.com/office/drawing/2014/main" id="{44C6FBCB-2CBB-A113-5732-3BFA1EFCA9DD}"/>
              </a:ext>
            </a:extLst>
          </p:cNvPr>
          <p:cNvGrpSpPr/>
          <p:nvPr/>
        </p:nvGrpSpPr>
        <p:grpSpPr>
          <a:xfrm>
            <a:off x="3988288" y="2179383"/>
            <a:ext cx="3407319" cy="2423034"/>
            <a:chOff x="5062216" y="2159000"/>
            <a:chExt cx="3407319" cy="2423034"/>
          </a:xfrm>
        </p:grpSpPr>
        <p:sp>
          <p:nvSpPr>
            <p:cNvPr id="16" name="btfpBulletedList826938">
              <a:extLst>
                <a:ext uri="{FF2B5EF4-FFF2-40B4-BE49-F238E27FC236}">
                  <a16:creationId xmlns:a16="http://schemas.microsoft.com/office/drawing/2014/main" id="{86CADAF3-1C94-564D-35D1-ACE9BD64A124}"/>
                </a:ext>
              </a:extLst>
            </p:cNvPr>
            <p:cNvSpPr txBox="1"/>
            <p:nvPr>
              <p:custDataLst>
                <p:tags r:id="rId19"/>
              </p:custDataLst>
            </p:nvPr>
          </p:nvSpPr>
          <p:spPr bwMode="gray">
            <a:xfrm>
              <a:off x="5062216" y="2159000"/>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Repetitive Pulsed Electric Drill (RePED)</a:t>
              </a:r>
            </a:p>
          </p:txBody>
        </p:sp>
        <p:sp>
          <p:nvSpPr>
            <p:cNvPr id="17" name="btfpBulletedList826938">
              <a:extLst>
                <a:ext uri="{FF2B5EF4-FFF2-40B4-BE49-F238E27FC236}">
                  <a16:creationId xmlns:a16="http://schemas.microsoft.com/office/drawing/2014/main" id="{C68A559A-8479-B012-0D18-43B32897BBDD}"/>
                </a:ext>
              </a:extLst>
            </p:cNvPr>
            <p:cNvSpPr txBox="1"/>
            <p:nvPr>
              <p:custDataLst>
                <p:tags r:id="rId20"/>
              </p:custDataLst>
            </p:nvPr>
          </p:nvSpPr>
          <p:spPr bwMode="gray">
            <a:xfrm>
              <a:off x="5062216" y="4316971"/>
              <a:ext cx="3407319" cy="265063"/>
            </a:xfrm>
            <a:prstGeom prst="rect">
              <a:avLst/>
            </a:prstGeom>
            <a:solidFill>
              <a:srgbClr val="88939C"/>
            </a:solidFill>
            <a:ln>
              <a:noFill/>
            </a:ln>
          </p:spPr>
          <p:txBody>
            <a:bodyPr vert="horz" wrap="square" lIns="36000" tIns="36000" rIns="36000" bIns="36000" rtlCol="0" anchor="t">
              <a:spAutoFit/>
            </a:bodyPr>
            <a:lstStyle/>
            <a:p>
              <a:pPr marL="0" marR="0" lvl="0" indent="0" algn="ctr" defTabSz="711200" rtl="0" eaLnBrk="1" fontAlgn="auto" latinLnBrk="0" hangingPunct="1">
                <a:lnSpc>
                  <a:spcPct val="100000"/>
                </a:lnSpc>
                <a:spcBef>
                  <a:spcPts val="1800"/>
                </a:spcBef>
                <a:spcAft>
                  <a:spcPts val="0"/>
                </a:spcAft>
                <a:buClrTx/>
                <a:buSzTx/>
                <a:buFontTx/>
                <a:buNone/>
                <a:tabLst/>
                <a:defRPr/>
              </a:pPr>
              <a:r>
                <a:rPr kumimoji="0" lang="en-US" sz="1250" b="1" i="0" u="none" strike="noStrike" kern="1200" cap="none" spc="0" normalizeH="0" baseline="0" noProof="0" dirty="0">
                  <a:ln>
                    <a:noFill/>
                  </a:ln>
                  <a:solidFill>
                    <a:schemeClr val="bg1"/>
                  </a:solidFill>
                  <a:effectLst/>
                  <a:uLnTx/>
                  <a:uFillTx/>
                  <a:latin typeface="Arial"/>
                  <a:ea typeface="+mn-ea"/>
                  <a:cs typeface="Arial"/>
                </a:rPr>
                <a:t>High-Pressure Water Jet-Assisted Drilling</a:t>
              </a:r>
            </a:p>
          </p:txBody>
        </p:sp>
      </p:grpSp>
      <p:pic>
        <p:nvPicPr>
          <p:cNvPr id="18" name="Picture 17" descr="A logo with a letter m&#10;&#10;AI-generated content may be incorrect.">
            <a:extLst>
              <a:ext uri="{FF2B5EF4-FFF2-40B4-BE49-F238E27FC236}">
                <a16:creationId xmlns:a16="http://schemas.microsoft.com/office/drawing/2014/main" id="{AD2CC148-60EA-CB52-BDEA-A3947A312445}"/>
              </a:ext>
            </a:extLst>
          </p:cNvPr>
          <p:cNvPicPr>
            <a:picLocks noChangeAspect="1"/>
          </p:cNvPicPr>
          <p:nvPr/>
        </p:nvPicPr>
        <p:blipFill>
          <a:blip r:embed="rId34" cstate="screen">
            <a:extLst>
              <a:ext uri="{28A0092B-C50C-407E-A947-70E740481C1C}">
                <a14:useLocalDpi xmlns:a14="http://schemas.microsoft.com/office/drawing/2010/main"/>
              </a:ext>
            </a:extLst>
          </a:blip>
          <a:srcRect/>
          <a:stretch>
            <a:fillRect/>
          </a:stretch>
        </p:blipFill>
        <p:spPr>
          <a:xfrm>
            <a:off x="375259" y="3210953"/>
            <a:ext cx="733273" cy="800040"/>
          </a:xfrm>
          <a:prstGeom prst="rect">
            <a:avLst/>
          </a:prstGeom>
        </p:spPr>
      </p:pic>
      <p:sp>
        <p:nvSpPr>
          <p:cNvPr id="19" name="Rectangle 18">
            <a:extLst>
              <a:ext uri="{FF2B5EF4-FFF2-40B4-BE49-F238E27FC236}">
                <a16:creationId xmlns:a16="http://schemas.microsoft.com/office/drawing/2014/main" id="{141CEA17-F399-DB57-4DC5-A79563CEE951}"/>
              </a:ext>
            </a:extLst>
          </p:cNvPr>
          <p:cNvSpPr/>
          <p:nvPr/>
        </p:nvSpPr>
        <p:spPr bwMode="gray">
          <a:xfrm>
            <a:off x="1243363" y="3209306"/>
            <a:ext cx="2493139"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A full-scale demonstration drilled 10 feet deep using 100 kW of millimeter-wave power; Quaise also plans to deploy a </a:t>
            </a:r>
            <a:br>
              <a:rPr lang="en-US" sz="1050" dirty="0">
                <a:solidFill>
                  <a:schemeClr val="tx1"/>
                </a:solidFill>
                <a:latin typeface="Arial" panose="020B0604020202020204" pitchFamily="34" charset="0"/>
                <a:cs typeface="Arial" panose="020B0604020202020204" pitchFamily="34" charset="0"/>
              </a:rPr>
            </a:br>
            <a:r>
              <a:rPr lang="en-US" sz="1050" dirty="0">
                <a:solidFill>
                  <a:schemeClr val="tx1"/>
                </a:solidFill>
                <a:latin typeface="Arial" panose="020B0604020202020204" pitchFamily="34" charset="0"/>
                <a:cs typeface="Arial" panose="020B0604020202020204" pitchFamily="34" charset="0"/>
              </a:rPr>
              <a:t>1 mW gyrotron within two years to reach commercially viable depths.</a:t>
            </a:r>
            <a:endParaRPr lang="en-US" sz="1050" b="1" dirty="0">
              <a:solidFill>
                <a:schemeClr val="tx1"/>
              </a:solidFill>
              <a:latin typeface="Arial" panose="020B0604020202020204" pitchFamily="34" charset="0"/>
              <a:cs typeface="Arial" panose="020B0604020202020204" pitchFamily="34" charset="0"/>
            </a:endParaRPr>
          </a:p>
        </p:txBody>
      </p:sp>
      <p:pic>
        <p:nvPicPr>
          <p:cNvPr id="20" name="Picture 19">
            <a:extLst>
              <a:ext uri="{FF2B5EF4-FFF2-40B4-BE49-F238E27FC236}">
                <a16:creationId xmlns:a16="http://schemas.microsoft.com/office/drawing/2014/main" id="{D3CF73FD-C3FD-22A2-19D0-05BA7385BAA9}"/>
              </a:ext>
            </a:extLst>
          </p:cNvPr>
          <p:cNvPicPr>
            <a:picLocks noChangeAspect="1"/>
          </p:cNvPicPr>
          <p:nvPr/>
        </p:nvPicPr>
        <p:blipFill>
          <a:blip r:embed="rId35" cstate="screen">
            <a:extLst>
              <a:ext uri="{28A0092B-C50C-407E-A947-70E740481C1C}">
                <a14:useLocalDpi xmlns:a14="http://schemas.microsoft.com/office/drawing/2010/main"/>
              </a:ext>
            </a:extLst>
          </a:blip>
          <a:srcRect/>
          <a:stretch/>
        </p:blipFill>
        <p:spPr>
          <a:xfrm>
            <a:off x="4010090" y="3209366"/>
            <a:ext cx="733273" cy="800040"/>
          </a:xfrm>
          <a:prstGeom prst="rect">
            <a:avLst/>
          </a:prstGeom>
        </p:spPr>
      </p:pic>
      <p:sp>
        <p:nvSpPr>
          <p:cNvPr id="21" name="Rectangle 20">
            <a:extLst>
              <a:ext uri="{FF2B5EF4-FFF2-40B4-BE49-F238E27FC236}">
                <a16:creationId xmlns:a16="http://schemas.microsoft.com/office/drawing/2014/main" id="{2EECE5D2-FD2C-967E-28E0-C7BDB0A7881C}"/>
              </a:ext>
            </a:extLst>
          </p:cNvPr>
          <p:cNvSpPr/>
          <p:nvPr/>
        </p:nvSpPr>
        <p:spPr bwMode="gray">
          <a:xfrm>
            <a:off x="4878194" y="3207719"/>
            <a:ext cx="2493139"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b="1" dirty="0">
                <a:solidFill>
                  <a:schemeClr val="tx1"/>
                </a:solidFill>
                <a:latin typeface="Arial" panose="020B0604020202020204" pitchFamily="34" charset="0"/>
                <a:cs typeface="Arial" panose="020B0604020202020204" pitchFamily="34" charset="0"/>
              </a:rPr>
              <a:t>Tetra Innovation Institute</a:t>
            </a:r>
            <a:r>
              <a:rPr lang="en-US" sz="1050" dirty="0">
                <a:solidFill>
                  <a:schemeClr val="tx1"/>
                </a:solidFill>
                <a:latin typeface="Arial" panose="020B0604020202020204" pitchFamily="34" charset="0"/>
                <a:cs typeface="Arial" panose="020B0604020202020204" pitchFamily="34" charset="0"/>
              </a:rPr>
              <a:t> and </a:t>
            </a:r>
            <a:r>
              <a:rPr lang="en-US" sz="1050" b="1" dirty="0">
                <a:solidFill>
                  <a:schemeClr val="tx1"/>
                </a:solidFill>
                <a:latin typeface="Arial" panose="020B0604020202020204" pitchFamily="34" charset="0"/>
                <a:cs typeface="Arial" panose="020B0604020202020204" pitchFamily="34" charset="0"/>
              </a:rPr>
              <a:t>NREL</a:t>
            </a:r>
            <a:r>
              <a:rPr lang="en-US" sz="1050" dirty="0">
                <a:solidFill>
                  <a:schemeClr val="tx1"/>
                </a:solidFill>
                <a:latin typeface="Arial" panose="020B0604020202020204" pitchFamily="34" charset="0"/>
                <a:cs typeface="Arial" panose="020B0604020202020204" pitchFamily="34" charset="0"/>
              </a:rPr>
              <a:t> partnered to advance the technology, with potential drilling cost reductions of 75% and applications in industries beyond geothermal.</a:t>
            </a:r>
            <a:endParaRPr lang="en-US" sz="1050" b="1" dirty="0">
              <a:solidFill>
                <a:schemeClr val="tx1"/>
              </a:solidFill>
              <a:latin typeface="Arial" panose="020B0604020202020204" pitchFamily="34" charset="0"/>
              <a:cs typeface="Arial" panose="020B0604020202020204" pitchFamily="34" charset="0"/>
            </a:endParaRPr>
          </a:p>
        </p:txBody>
      </p:sp>
      <p:sp>
        <p:nvSpPr>
          <p:cNvPr id="22" name="Rectangle 21">
            <a:extLst>
              <a:ext uri="{FF2B5EF4-FFF2-40B4-BE49-F238E27FC236}">
                <a16:creationId xmlns:a16="http://schemas.microsoft.com/office/drawing/2014/main" id="{B64C35FC-AD87-1005-C259-92AB1D561E49}"/>
              </a:ext>
            </a:extLst>
          </p:cNvPr>
          <p:cNvSpPr/>
          <p:nvPr/>
        </p:nvSpPr>
        <p:spPr bwMode="gray">
          <a:xfrm>
            <a:off x="4057061" y="2488210"/>
            <a:ext cx="3361243"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High-voltage electric pulses fracture rock, avoiding mechanical contact. Reduces wear on equipment and is designed to work with existing drilling infrastructure.</a:t>
            </a:r>
          </a:p>
        </p:txBody>
      </p:sp>
      <p:pic>
        <p:nvPicPr>
          <p:cNvPr id="23" name="Picture 22">
            <a:extLst>
              <a:ext uri="{FF2B5EF4-FFF2-40B4-BE49-F238E27FC236}">
                <a16:creationId xmlns:a16="http://schemas.microsoft.com/office/drawing/2014/main" id="{AA46177E-CC59-814A-28C2-1D6E05870A47}"/>
              </a:ext>
            </a:extLst>
          </p:cNvPr>
          <p:cNvPicPr>
            <a:picLocks noChangeAspect="1"/>
          </p:cNvPicPr>
          <p:nvPr/>
        </p:nvPicPr>
        <p:blipFill>
          <a:blip r:embed="rId36" cstate="screen">
            <a:extLst>
              <a:ext uri="{28A0092B-C50C-407E-A947-70E740481C1C}">
                <a14:useLocalDpi xmlns:a14="http://schemas.microsoft.com/office/drawing/2010/main"/>
              </a:ext>
            </a:extLst>
          </a:blip>
          <a:srcRect l="-2123" r="-1396"/>
          <a:stretch>
            <a:fillRect/>
          </a:stretch>
        </p:blipFill>
        <p:spPr>
          <a:xfrm>
            <a:off x="375259" y="5316386"/>
            <a:ext cx="748339" cy="267156"/>
          </a:xfrm>
          <a:prstGeom prst="rect">
            <a:avLst/>
          </a:prstGeom>
        </p:spPr>
      </p:pic>
      <p:sp>
        <p:nvSpPr>
          <p:cNvPr id="24" name="Rectangle 23">
            <a:extLst>
              <a:ext uri="{FF2B5EF4-FFF2-40B4-BE49-F238E27FC236}">
                <a16:creationId xmlns:a16="http://schemas.microsoft.com/office/drawing/2014/main" id="{50D0A5FA-18EF-EDB3-A53B-EB9609E5B6AF}"/>
              </a:ext>
            </a:extLst>
          </p:cNvPr>
          <p:cNvSpPr/>
          <p:nvPr/>
        </p:nvSpPr>
        <p:spPr bwMode="gray">
          <a:xfrm>
            <a:off x="1216062" y="5265489"/>
            <a:ext cx="2520440"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Drilling solutions startup </a:t>
            </a:r>
            <a:r>
              <a:rPr lang="en-US" sz="1050" b="1" dirty="0">
                <a:solidFill>
                  <a:schemeClr val="tx1"/>
                </a:solidFill>
                <a:latin typeface="Arial" panose="020B0604020202020204" pitchFamily="34" charset="0"/>
                <a:cs typeface="Arial" panose="020B0604020202020204" pitchFamily="34" charset="0"/>
              </a:rPr>
              <a:t>Canopus</a:t>
            </a:r>
            <a:r>
              <a:rPr lang="en-US" sz="1050" dirty="0">
                <a:solidFill>
                  <a:schemeClr val="tx1"/>
                </a:solidFill>
                <a:latin typeface="Arial" panose="020B0604020202020204" pitchFamily="34" charset="0"/>
                <a:cs typeface="Arial" panose="020B0604020202020204" pitchFamily="34" charset="0"/>
              </a:rPr>
              <a:t> is collaborating with </a:t>
            </a:r>
            <a:r>
              <a:rPr lang="en-US" sz="1050" b="1" dirty="0">
                <a:solidFill>
                  <a:schemeClr val="tx1"/>
                </a:solidFill>
                <a:latin typeface="Arial" panose="020B0604020202020204" pitchFamily="34" charset="0"/>
                <a:cs typeface="Arial" panose="020B0604020202020204" pitchFamily="34" charset="0"/>
              </a:rPr>
              <a:t>TNO</a:t>
            </a:r>
            <a:r>
              <a:rPr lang="en-US" sz="1050" dirty="0">
                <a:solidFill>
                  <a:schemeClr val="tx1"/>
                </a:solidFill>
                <a:latin typeface="Arial" panose="020B0604020202020204" pitchFamily="34" charset="0"/>
                <a:cs typeface="Arial" panose="020B0604020202020204" pitchFamily="34" charset="0"/>
              </a:rPr>
              <a:t> and European partners to test the drill system in the Netherlands, funded by a Dutch subsidy scheme.</a:t>
            </a:r>
            <a:endParaRPr lang="en-US" sz="1050" b="1" dirty="0">
              <a:solidFill>
                <a:schemeClr val="tx1"/>
              </a:solidFill>
              <a:latin typeface="Arial" panose="020B0604020202020204" pitchFamily="34" charset="0"/>
              <a:cs typeface="Arial" panose="020B0604020202020204" pitchFamily="34" charset="0"/>
            </a:endParaRPr>
          </a:p>
        </p:txBody>
      </p:sp>
      <p:sp>
        <p:nvSpPr>
          <p:cNvPr id="25" name="Rectangle 24">
            <a:extLst>
              <a:ext uri="{FF2B5EF4-FFF2-40B4-BE49-F238E27FC236}">
                <a16:creationId xmlns:a16="http://schemas.microsoft.com/office/drawing/2014/main" id="{BA25AFA3-A389-E528-D9FE-E37A47A460EC}"/>
              </a:ext>
            </a:extLst>
          </p:cNvPr>
          <p:cNvSpPr/>
          <p:nvPr/>
        </p:nvSpPr>
        <p:spPr bwMode="gray">
          <a:xfrm>
            <a:off x="347958" y="4652522"/>
            <a:ext cx="3407318"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Steel-shot particles are released under high pressure to erode rock formations and reduce resistance to further rotary drilling.</a:t>
            </a:r>
          </a:p>
        </p:txBody>
      </p:sp>
      <p:pic>
        <p:nvPicPr>
          <p:cNvPr id="26" name="Picture 25">
            <a:extLst>
              <a:ext uri="{FF2B5EF4-FFF2-40B4-BE49-F238E27FC236}">
                <a16:creationId xmlns:a16="http://schemas.microsoft.com/office/drawing/2014/main" id="{98B73AAC-F5E2-05CF-22E7-3C845310272F}"/>
              </a:ext>
            </a:extLst>
          </p:cNvPr>
          <p:cNvPicPr>
            <a:picLocks noChangeAspect="1"/>
          </p:cNvPicPr>
          <p:nvPr/>
        </p:nvPicPr>
        <p:blipFill>
          <a:blip r:embed="rId37" cstate="screen">
            <a:extLst>
              <a:ext uri="{28A0092B-C50C-407E-A947-70E740481C1C}">
                <a14:useLocalDpi xmlns:a14="http://schemas.microsoft.com/office/drawing/2010/main"/>
              </a:ext>
            </a:extLst>
          </a:blip>
          <a:srcRect/>
          <a:stretch/>
        </p:blipFill>
        <p:spPr>
          <a:xfrm>
            <a:off x="4015589" y="5316386"/>
            <a:ext cx="748339" cy="267156"/>
          </a:xfrm>
          <a:prstGeom prst="rect">
            <a:avLst/>
          </a:prstGeom>
        </p:spPr>
      </p:pic>
      <p:sp>
        <p:nvSpPr>
          <p:cNvPr id="27" name="Rectangle 26">
            <a:extLst>
              <a:ext uri="{FF2B5EF4-FFF2-40B4-BE49-F238E27FC236}">
                <a16:creationId xmlns:a16="http://schemas.microsoft.com/office/drawing/2014/main" id="{37FB8F07-AD43-BAE7-6330-B2CFC5220860}"/>
              </a:ext>
            </a:extLst>
          </p:cNvPr>
          <p:cNvSpPr/>
          <p:nvPr/>
        </p:nvSpPr>
        <p:spPr bwMode="gray">
          <a:xfrm>
            <a:off x="4856392" y="5265489"/>
            <a:ext cx="2520440" cy="914457"/>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b="1" dirty="0">
                <a:solidFill>
                  <a:schemeClr val="tx1"/>
                </a:solidFill>
                <a:latin typeface="Arial" panose="020B0604020202020204" pitchFamily="34" charset="0"/>
                <a:cs typeface="Arial" panose="020B0604020202020204" pitchFamily="34" charset="0"/>
              </a:rPr>
              <a:t>ORCHYD</a:t>
            </a:r>
            <a:r>
              <a:rPr lang="en-US" sz="1050" dirty="0">
                <a:solidFill>
                  <a:schemeClr val="tx1"/>
                </a:solidFill>
                <a:latin typeface="Arial" panose="020B0604020202020204" pitchFamily="34" charset="0"/>
                <a:cs typeface="Arial" panose="020B0604020202020204" pitchFamily="34" charset="0"/>
              </a:rPr>
              <a:t> combines high-pressure water jets with fluid-driven percussion drilling, aiming to cut drilling costs by 65%. The project received Horizon 2020 funding from the EU in 2021.</a:t>
            </a:r>
            <a:endParaRPr lang="en-US" sz="1050" b="1" dirty="0">
              <a:solidFill>
                <a:schemeClr val="tx1"/>
              </a:solidFill>
              <a:latin typeface="Arial" panose="020B0604020202020204" pitchFamily="34" charset="0"/>
              <a:cs typeface="Arial" panose="020B0604020202020204" pitchFamily="34" charset="0"/>
            </a:endParaRPr>
          </a:p>
        </p:txBody>
      </p:sp>
      <p:sp>
        <p:nvSpPr>
          <p:cNvPr id="28" name="Rectangle 27">
            <a:extLst>
              <a:ext uri="{FF2B5EF4-FFF2-40B4-BE49-F238E27FC236}">
                <a16:creationId xmlns:a16="http://schemas.microsoft.com/office/drawing/2014/main" id="{BEA40A32-B437-717A-B4CD-5E1EFABA242E}"/>
              </a:ext>
            </a:extLst>
          </p:cNvPr>
          <p:cNvSpPr/>
          <p:nvPr/>
        </p:nvSpPr>
        <p:spPr bwMode="gray">
          <a:xfrm>
            <a:off x="3988288" y="4652522"/>
            <a:ext cx="3407318" cy="5172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400"/>
              </a:spcBef>
              <a:buNone/>
              <a:defRPr/>
            </a:pPr>
            <a:r>
              <a:rPr lang="en-US" sz="1050" dirty="0">
                <a:solidFill>
                  <a:schemeClr val="tx1"/>
                </a:solidFill>
                <a:latin typeface="Arial" panose="020B0604020202020204" pitchFamily="34" charset="0"/>
                <a:cs typeface="Arial" panose="020B0604020202020204" pitchFamily="34" charset="0"/>
              </a:rPr>
              <a:t>High-pressure water jets cut rock into shapes that can be broken apart more easily by fluid-powered percussive hammers.</a:t>
            </a:r>
          </a:p>
        </p:txBody>
      </p:sp>
      <p:graphicFrame>
        <p:nvGraphicFramePr>
          <p:cNvPr id="50" name="Chart 49">
            <a:extLst>
              <a:ext uri="{FF2B5EF4-FFF2-40B4-BE49-F238E27FC236}">
                <a16:creationId xmlns:a16="http://schemas.microsoft.com/office/drawing/2014/main" id="{C74C1037-C7E2-CCCD-E613-735C9FC019D7}"/>
              </a:ext>
            </a:extLst>
          </p:cNvPr>
          <p:cNvGraphicFramePr/>
          <p:nvPr>
            <p:custDataLst>
              <p:tags r:id="rId2"/>
            </p:custDataLst>
          </p:nvPr>
        </p:nvGraphicFramePr>
        <p:xfrm>
          <a:off x="8116888" y="2276475"/>
          <a:ext cx="3822700" cy="3924300"/>
        </p:xfrm>
        <a:graphic>
          <a:graphicData uri="http://schemas.openxmlformats.org/drawingml/2006/chart">
            <c:chart xmlns:c="http://schemas.openxmlformats.org/drawingml/2006/chart" xmlns:r="http://schemas.openxmlformats.org/officeDocument/2006/relationships" r:id="rId38"/>
          </a:graphicData>
        </a:graphic>
      </p:graphicFrame>
      <p:sp>
        <p:nvSpPr>
          <p:cNvPr id="35" name="Text Placeholder 10">
            <a:extLst>
              <a:ext uri="{FF2B5EF4-FFF2-40B4-BE49-F238E27FC236}">
                <a16:creationId xmlns:a16="http://schemas.microsoft.com/office/drawing/2014/main" id="{8ADC9A0A-42D2-5CA3-372D-D7E8CABE570A}"/>
              </a:ext>
            </a:extLst>
          </p:cNvPr>
          <p:cNvSpPr txBox="1">
            <a:spLocks/>
          </p:cNvSpPr>
          <p:nvPr>
            <p:custDataLst>
              <p:tags r:id="rId3"/>
            </p:custDataLst>
          </p:nvPr>
        </p:nvSpPr>
        <p:spPr bwMode="gray">
          <a:xfrm>
            <a:off x="8664575" y="3297238"/>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C8F6731-D374-497C-91CF-87BC24B38FAD}" type="datetime'''''''''''''5''''''''''''''''''''''''''''4''''%'">
              <a:rPr lang="en-US" altLang="en-US" sz="1000" smtClean="0">
                <a:solidFill>
                  <a:schemeClr val="bg1"/>
                </a:solidFill>
              </a:rPr>
              <a:pPr marL="0" indent="0" algn="ctr">
                <a:spcBef>
                  <a:spcPct val="0"/>
                </a:spcBef>
                <a:spcAft>
                  <a:spcPct val="0"/>
                </a:spcAft>
                <a:buNone/>
              </a:pPr>
              <a:t>54%</a:t>
            </a:fld>
            <a:endParaRPr lang="en-US" sz="1000" dirty="0">
              <a:solidFill>
                <a:schemeClr val="bg1"/>
              </a:solidFill>
            </a:endParaRPr>
          </a:p>
        </p:txBody>
      </p:sp>
      <p:sp>
        <p:nvSpPr>
          <p:cNvPr id="30" name="Text Placeholder 10">
            <a:extLst>
              <a:ext uri="{FF2B5EF4-FFF2-40B4-BE49-F238E27FC236}">
                <a16:creationId xmlns:a16="http://schemas.microsoft.com/office/drawing/2014/main" id="{1C463BF2-AA15-2701-6A7A-BD3D48DAD7D2}"/>
              </a:ext>
            </a:extLst>
          </p:cNvPr>
          <p:cNvSpPr txBox="1">
            <a:spLocks/>
          </p:cNvSpPr>
          <p:nvPr>
            <p:custDataLst>
              <p:tags r:id="rId4"/>
            </p:custDataLst>
          </p:nvPr>
        </p:nvSpPr>
        <p:spPr bwMode="gray">
          <a:xfrm>
            <a:off x="8664575" y="5176838"/>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164BA24B-6408-4310-B58C-EFDBD3E79E0D}" type="datetime'''''''''''''''''''''4''''''''''''''''''''''6''''''''%'''''''''">
              <a:rPr lang="en-US" altLang="en-US" sz="1000" smtClean="0">
                <a:solidFill>
                  <a:schemeClr val="bg1"/>
                </a:solidFill>
              </a:rPr>
              <a:pPr marL="0" indent="0" algn="ctr">
                <a:spcBef>
                  <a:spcPct val="0"/>
                </a:spcBef>
                <a:spcAft>
                  <a:spcPct val="0"/>
                </a:spcAft>
                <a:buNone/>
              </a:pPr>
              <a:t>46%</a:t>
            </a:fld>
            <a:endParaRPr lang="en-US" sz="1000" dirty="0">
              <a:solidFill>
                <a:schemeClr val="bg1"/>
              </a:solidFill>
            </a:endParaRPr>
          </a:p>
        </p:txBody>
      </p:sp>
      <p:sp>
        <p:nvSpPr>
          <p:cNvPr id="31" name="Text Placeholder 10">
            <a:extLst>
              <a:ext uri="{FF2B5EF4-FFF2-40B4-BE49-F238E27FC236}">
                <a16:creationId xmlns:a16="http://schemas.microsoft.com/office/drawing/2014/main" id="{96AE9C19-FEF6-075D-04BC-DF74F3EB30D7}"/>
              </a:ext>
            </a:extLst>
          </p:cNvPr>
          <p:cNvSpPr txBox="1">
            <a:spLocks/>
          </p:cNvSpPr>
          <p:nvPr>
            <p:custDataLst>
              <p:tags r:id="rId5"/>
            </p:custDataLst>
          </p:nvPr>
        </p:nvSpPr>
        <p:spPr bwMode="auto">
          <a:xfrm>
            <a:off x="8661400" y="61610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16218E7-BA28-4909-8A7D-2BF066D003A1}" type="datetime'''''''2''''0''''''''''''''''''''''2''''''''''''''''''''5'''''">
              <a:rPr lang="en-US" altLang="en-US" sz="1000" smtClean="0"/>
              <a:pPr marL="0" indent="0" algn="ctr">
                <a:spcBef>
                  <a:spcPct val="0"/>
                </a:spcBef>
                <a:spcAft>
                  <a:spcPct val="0"/>
                </a:spcAft>
                <a:buNone/>
              </a:pPr>
              <a:t>2025</a:t>
            </a:fld>
            <a:endParaRPr lang="en-US" sz="1000" dirty="0"/>
          </a:p>
        </p:txBody>
      </p:sp>
      <p:sp>
        <p:nvSpPr>
          <p:cNvPr id="32" name="Text Placeholder 10">
            <a:extLst>
              <a:ext uri="{FF2B5EF4-FFF2-40B4-BE49-F238E27FC236}">
                <a16:creationId xmlns:a16="http://schemas.microsoft.com/office/drawing/2014/main" id="{DFAB3898-59F4-4137-6BF7-21841848FD03}"/>
              </a:ext>
            </a:extLst>
          </p:cNvPr>
          <p:cNvSpPr txBox="1">
            <a:spLocks/>
          </p:cNvSpPr>
          <p:nvPr>
            <p:custDataLst>
              <p:tags r:id="rId6"/>
            </p:custDataLst>
          </p:nvPr>
        </p:nvSpPr>
        <p:spPr bwMode="gray">
          <a:xfrm>
            <a:off x="9883775" y="4745038"/>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D73B2844-08AC-46E5-82B9-A03DA6CD1D56}" type="datetime'''''5''''''''''''''0''''''''''''''''''%'''''''''''''''''''''">
              <a:rPr lang="en-US" altLang="en-US" sz="1000" smtClean="0">
                <a:solidFill>
                  <a:schemeClr val="bg1"/>
                </a:solidFill>
              </a:rPr>
              <a:pPr marL="0" indent="0" algn="ctr">
                <a:spcBef>
                  <a:spcPct val="0"/>
                </a:spcBef>
                <a:spcAft>
                  <a:spcPct val="0"/>
                </a:spcAft>
                <a:buNone/>
              </a:pPr>
              <a:t>50%</a:t>
            </a:fld>
            <a:endParaRPr lang="en-US" sz="1000" dirty="0">
              <a:solidFill>
                <a:schemeClr val="bg1"/>
              </a:solidFill>
            </a:endParaRPr>
          </a:p>
        </p:txBody>
      </p:sp>
      <p:sp>
        <p:nvSpPr>
          <p:cNvPr id="33" name="Text Placeholder 10">
            <a:extLst>
              <a:ext uri="{FF2B5EF4-FFF2-40B4-BE49-F238E27FC236}">
                <a16:creationId xmlns:a16="http://schemas.microsoft.com/office/drawing/2014/main" id="{4640242C-C6D9-96EE-1F2D-316241CFBD6F}"/>
              </a:ext>
            </a:extLst>
          </p:cNvPr>
          <p:cNvSpPr txBox="1">
            <a:spLocks/>
          </p:cNvSpPr>
          <p:nvPr>
            <p:custDataLst>
              <p:tags r:id="rId7"/>
            </p:custDataLst>
          </p:nvPr>
        </p:nvSpPr>
        <p:spPr bwMode="gray">
          <a:xfrm>
            <a:off x="9883775" y="561022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7F0CF6B-D60C-465E-A49D-E54C49BAE38E}" type="datetime'''''''''''''''''''''''5''''''''''''0''''''''''''%'''''">
              <a:rPr lang="en-US" altLang="en-US" sz="1000" smtClean="0">
                <a:solidFill>
                  <a:schemeClr val="bg1"/>
                </a:solidFill>
              </a:rPr>
              <a:pPr marL="0" indent="0" algn="ctr">
                <a:spcBef>
                  <a:spcPct val="0"/>
                </a:spcBef>
                <a:spcAft>
                  <a:spcPct val="0"/>
                </a:spcAft>
                <a:buNone/>
              </a:pPr>
              <a:t>50%</a:t>
            </a:fld>
            <a:endParaRPr lang="en-US" sz="1000" dirty="0">
              <a:solidFill>
                <a:schemeClr val="bg1"/>
              </a:solidFill>
            </a:endParaRPr>
          </a:p>
        </p:txBody>
      </p:sp>
      <p:sp>
        <p:nvSpPr>
          <p:cNvPr id="34" name="Text Placeholder 10">
            <a:extLst>
              <a:ext uri="{FF2B5EF4-FFF2-40B4-BE49-F238E27FC236}">
                <a16:creationId xmlns:a16="http://schemas.microsoft.com/office/drawing/2014/main" id="{CB7316A6-5410-8052-679A-C11E0A6A5851}"/>
              </a:ext>
            </a:extLst>
          </p:cNvPr>
          <p:cNvSpPr txBox="1">
            <a:spLocks/>
          </p:cNvSpPr>
          <p:nvPr>
            <p:custDataLst>
              <p:tags r:id="rId8"/>
            </p:custDataLst>
          </p:nvPr>
        </p:nvSpPr>
        <p:spPr bwMode="auto">
          <a:xfrm>
            <a:off x="9880600" y="61610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4B8E3729-E2C5-48F2-A41F-32D99BF3E272}" type="datetime'2''''''0''''''''''''''''3''''''''''''''''''''''''''''''5'''''">
              <a:rPr lang="en-US" altLang="en-US" sz="1000" smtClean="0"/>
              <a:pPr marL="0" indent="0" algn="ctr">
                <a:spcBef>
                  <a:spcPct val="0"/>
                </a:spcBef>
                <a:spcAft>
                  <a:spcPct val="0"/>
                </a:spcAft>
                <a:buNone/>
              </a:pPr>
              <a:t>2035</a:t>
            </a:fld>
            <a:endParaRPr lang="en-US" sz="1000" dirty="0"/>
          </a:p>
        </p:txBody>
      </p:sp>
      <p:sp>
        <p:nvSpPr>
          <p:cNvPr id="41" name="Text Placeholder 10">
            <a:extLst>
              <a:ext uri="{FF2B5EF4-FFF2-40B4-BE49-F238E27FC236}">
                <a16:creationId xmlns:a16="http://schemas.microsoft.com/office/drawing/2014/main" id="{ADA658F0-3685-0167-CD7D-30E432FCA40D}"/>
              </a:ext>
            </a:extLst>
          </p:cNvPr>
          <p:cNvSpPr txBox="1">
            <a:spLocks/>
          </p:cNvSpPr>
          <p:nvPr>
            <p:custDataLst>
              <p:tags r:id="rId9"/>
            </p:custDataLst>
          </p:nvPr>
        </p:nvSpPr>
        <p:spPr bwMode="gray">
          <a:xfrm>
            <a:off x="11102975" y="5159375"/>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FB5BA9D4-4777-47AC-9008-9B9976ED685E}" type="datetime'''''''''''''''''''''''2''''''''5''%'''''''''''''''''''''''">
              <a:rPr lang="en-US" altLang="en-US" sz="1000" smtClean="0">
                <a:solidFill>
                  <a:schemeClr val="bg1"/>
                </a:solidFill>
              </a:rPr>
              <a:pPr marL="0" indent="0" algn="ctr">
                <a:spcBef>
                  <a:spcPct val="0"/>
                </a:spcBef>
                <a:spcAft>
                  <a:spcPct val="0"/>
                </a:spcAft>
                <a:buNone/>
              </a:pPr>
              <a:t>25%</a:t>
            </a:fld>
            <a:endParaRPr lang="en-US" sz="1000" dirty="0">
              <a:solidFill>
                <a:schemeClr val="bg1"/>
              </a:solidFill>
            </a:endParaRPr>
          </a:p>
        </p:txBody>
      </p:sp>
      <p:sp>
        <p:nvSpPr>
          <p:cNvPr id="36" name="Text Placeholder 10">
            <a:extLst>
              <a:ext uri="{FF2B5EF4-FFF2-40B4-BE49-F238E27FC236}">
                <a16:creationId xmlns:a16="http://schemas.microsoft.com/office/drawing/2014/main" id="{CB0CFB75-5758-917B-9EFE-B02334A65F2A}"/>
              </a:ext>
            </a:extLst>
          </p:cNvPr>
          <p:cNvSpPr txBox="1">
            <a:spLocks/>
          </p:cNvSpPr>
          <p:nvPr>
            <p:custDataLst>
              <p:tags r:id="rId10"/>
            </p:custDataLst>
          </p:nvPr>
        </p:nvSpPr>
        <p:spPr bwMode="gray">
          <a:xfrm>
            <a:off x="11102975" y="5664200"/>
            <a:ext cx="2873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BA0ABAD-2507-4D57-9790-3CDA5457B4B0}" type="datetime'''''''''''7''''''''''''5''''''''''''''''%'''''''''''">
              <a:rPr lang="en-US" altLang="en-US" sz="1000" smtClean="0">
                <a:solidFill>
                  <a:schemeClr val="bg1"/>
                </a:solidFill>
              </a:rPr>
              <a:pPr marL="0" indent="0" algn="ctr">
                <a:spcBef>
                  <a:spcPct val="0"/>
                </a:spcBef>
                <a:spcAft>
                  <a:spcPct val="0"/>
                </a:spcAft>
                <a:buNone/>
              </a:pPr>
              <a:t>75%</a:t>
            </a:fld>
            <a:endParaRPr lang="en-US" sz="1000" dirty="0">
              <a:solidFill>
                <a:schemeClr val="bg1"/>
              </a:solidFill>
            </a:endParaRPr>
          </a:p>
        </p:txBody>
      </p:sp>
      <p:sp>
        <p:nvSpPr>
          <p:cNvPr id="37" name="Text Placeholder 10">
            <a:extLst>
              <a:ext uri="{FF2B5EF4-FFF2-40B4-BE49-F238E27FC236}">
                <a16:creationId xmlns:a16="http://schemas.microsoft.com/office/drawing/2014/main" id="{C12B25F4-9CDA-FACC-3346-5813938E514C}"/>
              </a:ext>
            </a:extLst>
          </p:cNvPr>
          <p:cNvSpPr txBox="1">
            <a:spLocks/>
          </p:cNvSpPr>
          <p:nvPr>
            <p:custDataLst>
              <p:tags r:id="rId11"/>
            </p:custDataLst>
          </p:nvPr>
        </p:nvSpPr>
        <p:spPr bwMode="auto">
          <a:xfrm>
            <a:off x="11099800" y="61610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6217D3F-B956-4593-96AF-4E5120592D88}" type="datetime'''''''''''2''''''''''''''''''''0''''''5''''''''''''''0'">
              <a:rPr lang="en-US" altLang="en-US" sz="1000" smtClean="0"/>
              <a:pPr marL="0" indent="0" algn="ctr">
                <a:spcBef>
                  <a:spcPct val="0"/>
                </a:spcBef>
                <a:spcAft>
                  <a:spcPct val="0"/>
                </a:spcAft>
                <a:buNone/>
              </a:pPr>
              <a:t>2050</a:t>
            </a:fld>
            <a:endParaRPr lang="en-US" sz="1000" dirty="0"/>
          </a:p>
        </p:txBody>
      </p:sp>
      <p:sp>
        <p:nvSpPr>
          <p:cNvPr id="38" name="Text Placeholder 10">
            <a:extLst>
              <a:ext uri="{FF2B5EF4-FFF2-40B4-BE49-F238E27FC236}">
                <a16:creationId xmlns:a16="http://schemas.microsoft.com/office/drawing/2014/main" id="{10C08619-A65D-0F98-5FD4-9A8CD1F1DA18}"/>
              </a:ext>
            </a:extLst>
          </p:cNvPr>
          <p:cNvSpPr txBox="1">
            <a:spLocks/>
          </p:cNvSpPr>
          <p:nvPr>
            <p:custDataLst>
              <p:tags r:id="rId12"/>
            </p:custDataLst>
          </p:nvPr>
        </p:nvSpPr>
        <p:spPr bwMode="gray">
          <a:xfrm>
            <a:off x="8685213" y="218122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5FA68916-D742-4DD1-86A8-C3DBA59696A0}" type="datetime'1''1''''''1'''''''''''''''''''''''''">
              <a:rPr lang="en-US" altLang="en-US" sz="1000" b="1" smtClean="0"/>
              <a:pPr marL="0" indent="0" algn="ctr">
                <a:spcBef>
                  <a:spcPct val="0"/>
                </a:spcBef>
                <a:spcAft>
                  <a:spcPct val="0"/>
                </a:spcAft>
                <a:buNone/>
              </a:pPr>
              <a:t>111</a:t>
            </a:fld>
            <a:endParaRPr lang="en-US" sz="1000" b="1" dirty="0"/>
          </a:p>
        </p:txBody>
      </p:sp>
      <p:sp>
        <p:nvSpPr>
          <p:cNvPr id="39" name="Text Placeholder 10">
            <a:extLst>
              <a:ext uri="{FF2B5EF4-FFF2-40B4-BE49-F238E27FC236}">
                <a16:creationId xmlns:a16="http://schemas.microsoft.com/office/drawing/2014/main" id="{CC7C7014-4DED-19C5-0556-CB1CA333DB09}"/>
              </a:ext>
            </a:extLst>
          </p:cNvPr>
          <p:cNvSpPr txBox="1">
            <a:spLocks/>
          </p:cNvSpPr>
          <p:nvPr>
            <p:custDataLst>
              <p:tags r:id="rId13"/>
            </p:custDataLst>
          </p:nvPr>
        </p:nvSpPr>
        <p:spPr bwMode="gray">
          <a:xfrm>
            <a:off x="9939338" y="421163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BE58A40A-3D9A-4F9A-9C99-7A26A0F32B9E}" type="datetime'''''''''5''''''''''''1'''''''''''''''''''''''''''''''''''''''">
              <a:rPr lang="en-US" altLang="en-US" sz="1000" b="1" smtClean="0"/>
              <a:pPr marL="0" indent="0" algn="ctr">
                <a:spcBef>
                  <a:spcPct val="0"/>
                </a:spcBef>
                <a:spcAft>
                  <a:spcPct val="0"/>
                </a:spcAft>
                <a:buNone/>
              </a:pPr>
              <a:t>51</a:t>
            </a:fld>
            <a:endParaRPr lang="en-US" sz="1000" b="1" dirty="0"/>
          </a:p>
        </p:txBody>
      </p:sp>
      <p:sp>
        <p:nvSpPr>
          <p:cNvPr id="40" name="Text Placeholder 10">
            <a:extLst>
              <a:ext uri="{FF2B5EF4-FFF2-40B4-BE49-F238E27FC236}">
                <a16:creationId xmlns:a16="http://schemas.microsoft.com/office/drawing/2014/main" id="{A29C7CDA-FC5F-8EB4-F822-48B415B13007}"/>
              </a:ext>
            </a:extLst>
          </p:cNvPr>
          <p:cNvSpPr txBox="1">
            <a:spLocks/>
          </p:cNvSpPr>
          <p:nvPr>
            <p:custDataLst>
              <p:tags r:id="rId14"/>
            </p:custDataLst>
          </p:nvPr>
        </p:nvSpPr>
        <p:spPr bwMode="gray">
          <a:xfrm>
            <a:off x="11158538" y="493077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A6A303F9-6028-4B8D-BD90-D4A4DAC5B5CA}" type="datetime'''''3''''''0'''''''''''''''''''''">
              <a:rPr lang="en-US" altLang="en-US" sz="1000" b="1" smtClean="0"/>
              <a:pPr marL="0" indent="0" algn="ctr">
                <a:spcBef>
                  <a:spcPct val="0"/>
                </a:spcBef>
                <a:spcAft>
                  <a:spcPct val="0"/>
                </a:spcAft>
                <a:buNone/>
              </a:pPr>
              <a:t>30</a:t>
            </a:fld>
            <a:endParaRPr lang="en-US" sz="1000" b="1" dirty="0"/>
          </a:p>
        </p:txBody>
      </p:sp>
      <p:sp>
        <p:nvSpPr>
          <p:cNvPr id="42" name="Rectangle 41">
            <a:extLst>
              <a:ext uri="{FF2B5EF4-FFF2-40B4-BE49-F238E27FC236}">
                <a16:creationId xmlns:a16="http://schemas.microsoft.com/office/drawing/2014/main" id="{54588A82-6F8A-60A9-7F90-9FFA0EEE724A}"/>
              </a:ext>
            </a:extLst>
          </p:cNvPr>
          <p:cNvSpPr/>
          <p:nvPr>
            <p:custDataLst>
              <p:tags r:id="rId15"/>
            </p:custDataLst>
          </p:nvPr>
        </p:nvSpPr>
        <p:spPr bwMode="auto">
          <a:xfrm>
            <a:off x="10906125" y="2236788"/>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Rectangle 42">
            <a:extLst>
              <a:ext uri="{FF2B5EF4-FFF2-40B4-BE49-F238E27FC236}">
                <a16:creationId xmlns:a16="http://schemas.microsoft.com/office/drawing/2014/main" id="{D1DD1FCD-BA7C-BF4D-EA51-51E03171736B}"/>
              </a:ext>
            </a:extLst>
          </p:cNvPr>
          <p:cNvSpPr/>
          <p:nvPr>
            <p:custDataLst>
              <p:tags r:id="rId16"/>
            </p:custDataLst>
          </p:nvPr>
        </p:nvSpPr>
        <p:spPr bwMode="auto">
          <a:xfrm>
            <a:off x="10906125" y="2439988"/>
            <a:ext cx="179388" cy="133350"/>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Text Placeholder 10">
            <a:extLst>
              <a:ext uri="{FF2B5EF4-FFF2-40B4-BE49-F238E27FC236}">
                <a16:creationId xmlns:a16="http://schemas.microsoft.com/office/drawing/2014/main" id="{34E145E1-460B-3E83-4FFA-9F45A33E6B87}"/>
              </a:ext>
            </a:extLst>
          </p:cNvPr>
          <p:cNvSpPr txBox="1">
            <a:spLocks/>
          </p:cNvSpPr>
          <p:nvPr>
            <p:custDataLst>
              <p:tags r:id="rId17"/>
            </p:custDataLst>
          </p:nvPr>
        </p:nvSpPr>
        <p:spPr bwMode="auto">
          <a:xfrm>
            <a:off x="11136313" y="2232025"/>
            <a:ext cx="7191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92C9FCE-1375-4475-9CA5-F2E76690F8B4}" type="datetime'''Dr''''i''''l''''''lin''''''g'''''''' ''c''o''st''''s'''''">
              <a:rPr lang="en-US" altLang="en-US" sz="1000" smtClean="0"/>
              <a:pPr/>
              <a:t>Drilling costs</a:t>
            </a:fld>
            <a:endParaRPr lang="en-US" sz="1000" dirty="0"/>
          </a:p>
        </p:txBody>
      </p:sp>
      <p:sp>
        <p:nvSpPr>
          <p:cNvPr id="45" name="Text Placeholder 10">
            <a:extLst>
              <a:ext uri="{FF2B5EF4-FFF2-40B4-BE49-F238E27FC236}">
                <a16:creationId xmlns:a16="http://schemas.microsoft.com/office/drawing/2014/main" id="{50216D4C-DACF-078F-4CFA-D071FA2F4FD8}"/>
              </a:ext>
            </a:extLst>
          </p:cNvPr>
          <p:cNvSpPr txBox="1">
            <a:spLocks/>
          </p:cNvSpPr>
          <p:nvPr>
            <p:custDataLst>
              <p:tags r:id="rId18"/>
            </p:custDataLst>
          </p:nvPr>
        </p:nvSpPr>
        <p:spPr bwMode="auto">
          <a:xfrm>
            <a:off x="11136313" y="2435225"/>
            <a:ext cx="315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E3BA3E31-9497-43F4-94AF-7022E9370204}" type="datetime'''''''''''Ot''''''''he''''''''''''''r'''''''''''''''''''''">
              <a:rPr lang="en-US" altLang="en-US" sz="1000" smtClean="0"/>
              <a:pPr/>
              <a:t>Other</a:t>
            </a:fld>
            <a:endParaRPr lang="en-US" sz="1000" dirty="0"/>
          </a:p>
        </p:txBody>
      </p:sp>
      <p:sp>
        <p:nvSpPr>
          <p:cNvPr id="46" name="btfpCallout843070">
            <a:extLst>
              <a:ext uri="{FF2B5EF4-FFF2-40B4-BE49-F238E27FC236}">
                <a16:creationId xmlns:a16="http://schemas.microsoft.com/office/drawing/2014/main" id="{B58B5B20-52AD-822E-016E-21A66CF37500}"/>
              </a:ext>
            </a:extLst>
          </p:cNvPr>
          <p:cNvSpPr/>
          <p:nvPr/>
        </p:nvSpPr>
        <p:spPr bwMode="gray">
          <a:xfrm flipH="1">
            <a:off x="9350375" y="2469406"/>
            <a:ext cx="1381125" cy="1222772"/>
          </a:xfrm>
          <a:prstGeom prst="wedgeRectCallout">
            <a:avLst>
              <a:gd name="adj1" fmla="val 62219"/>
              <a:gd name="adj2" fmla="val -23430"/>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2073" tIns="72073" rIns="72073" bIns="72073" numCol="1" spcCol="0" rtlCol="0" fromWordArt="0" anchor="ctr" anchorCtr="0" forceAA="0" compatLnSpc="1">
            <a:prstTxWarp prst="textNoShape">
              <a:avLst/>
            </a:prstTxWarp>
            <a:spAutoFit/>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lang="en-US" sz="1000" dirty="0">
                <a:solidFill>
                  <a:srgbClr val="FFFFFF"/>
                </a:solidFill>
                <a:latin typeface="Arial"/>
              </a:rPr>
              <a:t>Drilling, loop supplies, and installation also comprise 55-65% of conventional geothermal (GHP) costs in the U.S. (2025).</a:t>
            </a:r>
          </a:p>
        </p:txBody>
      </p:sp>
    </p:spTree>
    <p:extLst>
      <p:ext uri="{BB962C8B-B14F-4D97-AF65-F5344CB8AC3E}">
        <p14:creationId xmlns:p14="http://schemas.microsoft.com/office/powerpoint/2010/main" val="323725034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hink-cell data - do not delete" hidden="1">
            <a:extLst>
              <a:ext uri="{FF2B5EF4-FFF2-40B4-BE49-F238E27FC236}">
                <a16:creationId xmlns:a16="http://schemas.microsoft.com/office/drawing/2014/main" id="{1D24505A-5397-962D-EAD7-56FE2222A939}"/>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3" name="think-cell data - do not delete" hidden="1">
                        <a:extLst>
                          <a:ext uri="{FF2B5EF4-FFF2-40B4-BE49-F238E27FC236}">
                            <a16:creationId xmlns:a16="http://schemas.microsoft.com/office/drawing/2014/main" id="{1D24505A-5397-962D-EAD7-56FE2222A939}"/>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29D2CD71-9D3C-DC4A-42DB-5527146454B7}"/>
              </a:ext>
            </a:extLst>
          </p:cNvPr>
          <p:cNvSpPr>
            <a:spLocks noGrp="1"/>
          </p:cNvSpPr>
          <p:nvPr>
            <p:ph type="body" sz="quarter" idx="14"/>
          </p:nvPr>
        </p:nvSpPr>
        <p:spPr/>
        <p:txBody>
          <a:bodyPr/>
          <a:lstStyle/>
          <a:p>
            <a:pPr marL="0" indent="0">
              <a:buNone/>
            </a:pPr>
            <a:r>
              <a:rPr lang="en-US" b="1" dirty="0"/>
              <a:t>Observations</a:t>
            </a:r>
          </a:p>
          <a:p>
            <a:pPr marL="0" indent="0">
              <a:buNone/>
            </a:pPr>
            <a:endParaRPr lang="en-US" b="1" dirty="0"/>
          </a:p>
          <a:p>
            <a:r>
              <a:rPr lang="en-US" sz="1050" dirty="0"/>
              <a:t>Stronger implementation of policy goals could </a:t>
            </a:r>
            <a:r>
              <a:rPr lang="en-US" sz="1050" b="1" dirty="0"/>
              <a:t>boost new geothermal heat developments 50% by 2030</a:t>
            </a:r>
            <a:r>
              <a:rPr lang="en-US" sz="1050" dirty="0"/>
              <a:t> in the APS compared with the Stated Policies scenario.</a:t>
            </a:r>
          </a:p>
          <a:p>
            <a:r>
              <a:rPr lang="en-US" sz="1050" dirty="0"/>
              <a:t>Strong policy can also help drive </a:t>
            </a:r>
            <a:r>
              <a:rPr lang="en-US" sz="1050" b="1" dirty="0"/>
              <a:t>next-generation geothermal cost reductions of up to 80% </a:t>
            </a:r>
            <a:r>
              <a:rPr lang="en-US" sz="1050" dirty="0"/>
              <a:t>by 2035.</a:t>
            </a:r>
          </a:p>
          <a:p>
            <a:r>
              <a:rPr lang="en-US" sz="1050" dirty="0"/>
              <a:t>In the APS, expanding policy support and cost reductions would </a:t>
            </a:r>
            <a:r>
              <a:rPr lang="en-US" sz="1050" b="1" dirty="0"/>
              <a:t>scale GHP consumption to almost 3,000 PJ — 50% higher than in the Stated Policy scenario </a:t>
            </a:r>
            <a:r>
              <a:rPr lang="en-US" sz="1050" dirty="0"/>
              <a:t>(China, U.S., and Europe together account for 80% of this growth).</a:t>
            </a:r>
          </a:p>
          <a:p>
            <a:r>
              <a:rPr lang="en-US" sz="1050" dirty="0"/>
              <a:t>Almost </a:t>
            </a:r>
            <a:r>
              <a:rPr lang="en-US" sz="1050" b="1" dirty="0"/>
              <a:t>two-thirds of geothermal power capacity additions between 2024 and 2030 </a:t>
            </a:r>
            <a:r>
              <a:rPr lang="en-US" sz="1050" dirty="0"/>
              <a:t>are expected to be policy-driven – primarily tax credits, fixed tariffs, and premiums.</a:t>
            </a:r>
          </a:p>
        </p:txBody>
      </p:sp>
      <p:sp>
        <p:nvSpPr>
          <p:cNvPr id="4" name="Title 3">
            <a:extLst>
              <a:ext uri="{FF2B5EF4-FFF2-40B4-BE49-F238E27FC236}">
                <a16:creationId xmlns:a16="http://schemas.microsoft.com/office/drawing/2014/main" id="{E50AAE8C-3562-86AC-8F79-139A8AA01CAA}"/>
              </a:ext>
            </a:extLst>
          </p:cNvPr>
          <p:cNvSpPr>
            <a:spLocks noGrp="1"/>
          </p:cNvSpPr>
          <p:nvPr>
            <p:ph type="title"/>
          </p:nvPr>
        </p:nvSpPr>
        <p:spPr/>
        <p:txBody>
          <a:bodyPr vert="horz" rIns="91440"/>
          <a:lstStyle/>
          <a:p>
            <a:pPr marL="0" indent="0"/>
            <a:r>
              <a:rPr lang="en-US" dirty="0">
                <a:cs typeface="Arial"/>
              </a:rPr>
              <a:t>Four key policy priorities can help scale geothermal power deployment and drive down costs</a:t>
            </a:r>
            <a:endParaRPr lang="en-US" dirty="0"/>
          </a:p>
        </p:txBody>
      </p:sp>
      <p:sp>
        <p:nvSpPr>
          <p:cNvPr id="5" name="Footer Placeholder 4">
            <a:extLst>
              <a:ext uri="{FF2B5EF4-FFF2-40B4-BE49-F238E27FC236}">
                <a16:creationId xmlns:a16="http://schemas.microsoft.com/office/drawing/2014/main" id="{B939CB73-262B-75CB-6AD7-AE9001E7B6A2}"/>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The Future of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Global Geothermal Market and Technology Assessment</a:t>
            </a:r>
            <a:r>
              <a:rPr kumimoji="0" lang="en-US" sz="800" b="0" i="0" u="none" strike="noStrike" kern="1200" cap="none" spc="0" normalizeH="0" baseline="0" noProof="0" dirty="0">
                <a:ln>
                  <a:noFill/>
                </a:ln>
                <a:solidFill>
                  <a:srgbClr val="000000"/>
                </a:solidFill>
                <a:effectLst/>
                <a:uLnTx/>
                <a:uFillTx/>
                <a:latin typeface="Arial"/>
                <a:ea typeface="+mn-ea"/>
                <a:cs typeface="+mn-cs"/>
              </a:rPr>
              <a:t> (IRENA, 2023).</a:t>
            </a:r>
          </a:p>
          <a:p>
            <a:pPr marL="0" indent="0" defTabSz="91440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Una </a:t>
            </a:r>
            <a:r>
              <a:rPr kumimoji="0" lang="en-US" sz="800" b="0" i="0" u="none" strike="noStrike" kern="1200" cap="none" spc="0" normalizeH="0" baseline="0" noProof="0" dirty="0" err="1">
                <a:ln>
                  <a:noFill/>
                </a:ln>
                <a:solidFill>
                  <a:srgbClr val="000000"/>
                </a:solidFill>
                <a:effectLst/>
                <a:uLnTx/>
                <a:uFillTx/>
                <a:latin typeface="Arial"/>
                <a:ea typeface="+mn-ea"/>
                <a:cs typeface="+mn-cs"/>
              </a:rPr>
              <a:t>Oljaca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6" name="Text Placeholder 1">
            <a:extLst>
              <a:ext uri="{FF2B5EF4-FFF2-40B4-BE49-F238E27FC236}">
                <a16:creationId xmlns:a16="http://schemas.microsoft.com/office/drawing/2014/main" id="{5E2EE406-6338-D954-4614-3C26EB6EB480}"/>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Global policy</a:t>
            </a:r>
          </a:p>
        </p:txBody>
      </p:sp>
      <p:grpSp>
        <p:nvGrpSpPr>
          <p:cNvPr id="8" name="Group 7">
            <a:extLst>
              <a:ext uri="{FF2B5EF4-FFF2-40B4-BE49-F238E27FC236}">
                <a16:creationId xmlns:a16="http://schemas.microsoft.com/office/drawing/2014/main" id="{03D5594D-49E5-2A85-A7A2-F23FEF0A0A49}"/>
              </a:ext>
            </a:extLst>
          </p:cNvPr>
          <p:cNvGrpSpPr/>
          <p:nvPr/>
        </p:nvGrpSpPr>
        <p:grpSpPr>
          <a:xfrm>
            <a:off x="325670" y="1916317"/>
            <a:ext cx="2529000" cy="731520"/>
            <a:chOff x="480418" y="1916317"/>
            <a:chExt cx="2529000" cy="731520"/>
          </a:xfrm>
        </p:grpSpPr>
        <p:sp>
          <p:nvSpPr>
            <p:cNvPr id="10" name="Rounded Rectangle 9">
              <a:extLst>
                <a:ext uri="{FF2B5EF4-FFF2-40B4-BE49-F238E27FC236}">
                  <a16:creationId xmlns:a16="http://schemas.microsoft.com/office/drawing/2014/main" id="{4CE6A427-3E62-ACAD-D060-86F6BB44DF34}"/>
                </a:ext>
              </a:extLst>
            </p:cNvPr>
            <p:cNvSpPr/>
            <p:nvPr/>
          </p:nvSpPr>
          <p:spPr bwMode="gray">
            <a:xfrm>
              <a:off x="846178" y="1916317"/>
              <a:ext cx="2163240" cy="731520"/>
            </a:xfrm>
            <a:prstGeom prst="roundRect">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Global Collaboration</a:t>
              </a:r>
            </a:p>
          </p:txBody>
        </p:sp>
        <p:sp>
          <p:nvSpPr>
            <p:cNvPr id="11" name="Oval 10">
              <a:extLst>
                <a:ext uri="{FF2B5EF4-FFF2-40B4-BE49-F238E27FC236}">
                  <a16:creationId xmlns:a16="http://schemas.microsoft.com/office/drawing/2014/main" id="{448C5B55-2B86-FCC4-6938-3BA2C2CABA2C}"/>
                </a:ext>
              </a:extLst>
            </p:cNvPr>
            <p:cNvSpPr/>
            <p:nvPr/>
          </p:nvSpPr>
          <p:spPr bwMode="gray">
            <a:xfrm>
              <a:off x="480418" y="1916317"/>
              <a:ext cx="731520" cy="731520"/>
            </a:xfrm>
            <a:prstGeom prst="ellipse">
              <a:avLst/>
            </a:prstGeom>
            <a:solidFill>
              <a:schemeClr val="accent1"/>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pic>
          <p:nvPicPr>
            <p:cNvPr id="12" name="Graphic 11" descr="Construction worker male outline">
              <a:extLst>
                <a:ext uri="{FF2B5EF4-FFF2-40B4-BE49-F238E27FC236}">
                  <a16:creationId xmlns:a16="http://schemas.microsoft.com/office/drawing/2014/main" id="{139CACA4-F622-9DF0-6AB9-F48E821D52D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11730" y="1944894"/>
              <a:ext cx="668895" cy="668895"/>
            </a:xfrm>
            <a:prstGeom prst="rect">
              <a:avLst/>
            </a:prstGeom>
          </p:spPr>
        </p:pic>
      </p:grpSp>
      <p:sp>
        <p:nvSpPr>
          <p:cNvPr id="9" name="Rounded Rectangle 8">
            <a:extLst>
              <a:ext uri="{FF2B5EF4-FFF2-40B4-BE49-F238E27FC236}">
                <a16:creationId xmlns:a16="http://schemas.microsoft.com/office/drawing/2014/main" id="{4F74C9B5-289A-727A-1F4A-7A7E86C5D79C}"/>
              </a:ext>
            </a:extLst>
          </p:cNvPr>
          <p:cNvSpPr/>
          <p:nvPr/>
        </p:nvSpPr>
        <p:spPr bwMode="gray">
          <a:xfrm>
            <a:off x="2930008" y="1916316"/>
            <a:ext cx="6099288" cy="697473"/>
          </a:xfrm>
          <a:prstGeom prst="roundRect">
            <a:avLst/>
          </a:prstGeom>
          <a:solidFill>
            <a:srgbClr val="C1EAF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Global collaboration on geothermal energy – particularly heating and cooling – lags behind other renewables, slowing innovation and increasing risk. Stronger, more large-scale collaboration is a priority.</a:t>
            </a:r>
          </a:p>
        </p:txBody>
      </p:sp>
      <p:grpSp>
        <p:nvGrpSpPr>
          <p:cNvPr id="14" name="Group 13">
            <a:extLst>
              <a:ext uri="{FF2B5EF4-FFF2-40B4-BE49-F238E27FC236}">
                <a16:creationId xmlns:a16="http://schemas.microsoft.com/office/drawing/2014/main" id="{169AE1D8-87C2-2888-C7E4-DD023BEFDDBC}"/>
              </a:ext>
            </a:extLst>
          </p:cNvPr>
          <p:cNvGrpSpPr/>
          <p:nvPr/>
        </p:nvGrpSpPr>
        <p:grpSpPr>
          <a:xfrm>
            <a:off x="325670" y="3002934"/>
            <a:ext cx="2529000" cy="731520"/>
            <a:chOff x="480418" y="2793713"/>
            <a:chExt cx="2529000" cy="731520"/>
          </a:xfrm>
        </p:grpSpPr>
        <p:grpSp>
          <p:nvGrpSpPr>
            <p:cNvPr id="16" name="Group 15">
              <a:extLst>
                <a:ext uri="{FF2B5EF4-FFF2-40B4-BE49-F238E27FC236}">
                  <a16:creationId xmlns:a16="http://schemas.microsoft.com/office/drawing/2014/main" id="{89B53B13-E92C-A48E-951F-575E447908C3}"/>
                </a:ext>
              </a:extLst>
            </p:cNvPr>
            <p:cNvGrpSpPr/>
            <p:nvPr/>
          </p:nvGrpSpPr>
          <p:grpSpPr>
            <a:xfrm>
              <a:off x="480418" y="2793713"/>
              <a:ext cx="2529000" cy="731520"/>
              <a:chOff x="7599146" y="3074878"/>
              <a:chExt cx="2529000" cy="731520"/>
            </a:xfrm>
          </p:grpSpPr>
          <p:sp>
            <p:nvSpPr>
              <p:cNvPr id="18" name="Rounded Rectangle 17">
                <a:extLst>
                  <a:ext uri="{FF2B5EF4-FFF2-40B4-BE49-F238E27FC236}">
                    <a16:creationId xmlns:a16="http://schemas.microsoft.com/office/drawing/2014/main" id="{5D386FA3-4CFB-853A-3E89-3FE9954723BF}"/>
                  </a:ext>
                </a:extLst>
              </p:cNvPr>
              <p:cNvSpPr/>
              <p:nvPr/>
            </p:nvSpPr>
            <p:spPr bwMode="gray">
              <a:xfrm>
                <a:off x="7964906" y="3074878"/>
                <a:ext cx="2163240" cy="731520"/>
              </a:xfrm>
              <a:prstGeom prst="roundRect">
                <a:avLst/>
              </a:prstGeom>
              <a:solidFill>
                <a:schemeClr val="accent3">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Workforce Development</a:t>
                </a:r>
              </a:p>
            </p:txBody>
          </p:sp>
          <p:sp>
            <p:nvSpPr>
              <p:cNvPr id="19" name="Oval 18">
                <a:extLst>
                  <a:ext uri="{FF2B5EF4-FFF2-40B4-BE49-F238E27FC236}">
                    <a16:creationId xmlns:a16="http://schemas.microsoft.com/office/drawing/2014/main" id="{A01BABF6-1924-9E5C-AA67-34B294DFFA37}"/>
                  </a:ext>
                </a:extLst>
              </p:cNvPr>
              <p:cNvSpPr/>
              <p:nvPr/>
            </p:nvSpPr>
            <p:spPr bwMode="gray">
              <a:xfrm>
                <a:off x="7599146" y="3074878"/>
                <a:ext cx="731520" cy="731520"/>
              </a:xfrm>
              <a:prstGeom prst="ellipse">
                <a:avLst/>
              </a:prstGeom>
              <a:solidFill>
                <a:schemeClr val="accent3"/>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pic>
          <p:nvPicPr>
            <p:cNvPr id="17" name="Graphic 16" descr="Earth globe: Americas with solid fill">
              <a:extLst>
                <a:ext uri="{FF2B5EF4-FFF2-40B4-BE49-F238E27FC236}">
                  <a16:creationId xmlns:a16="http://schemas.microsoft.com/office/drawing/2014/main" id="{F8014641-FE32-48B2-144E-B7A4AFE2073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47518" y="2864505"/>
              <a:ext cx="597317" cy="597317"/>
            </a:xfrm>
            <a:prstGeom prst="rect">
              <a:avLst/>
            </a:prstGeom>
          </p:spPr>
        </p:pic>
      </p:grpSp>
      <p:sp>
        <p:nvSpPr>
          <p:cNvPr id="15" name="Rounded Rectangle 14">
            <a:extLst>
              <a:ext uri="{FF2B5EF4-FFF2-40B4-BE49-F238E27FC236}">
                <a16:creationId xmlns:a16="http://schemas.microsoft.com/office/drawing/2014/main" id="{2822375C-09DC-F135-979C-E83CA7E65B91}"/>
              </a:ext>
            </a:extLst>
          </p:cNvPr>
          <p:cNvSpPr/>
          <p:nvPr/>
        </p:nvSpPr>
        <p:spPr bwMode="gray">
          <a:xfrm>
            <a:off x="2930008" y="3019957"/>
            <a:ext cx="6099288" cy="697473"/>
          </a:xfrm>
          <a:prstGeom prst="roundRect">
            <a:avLst/>
          </a:prstGeom>
          <a:solidFill>
            <a:srgbClr val="E7DEF4"/>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Geothermal expansion will require a skilled workforce in engineering, geology, and drilling sectors. Transitioning the oil and gas workforce will streamline geothermal workforce development.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21" name="Group 20">
            <a:extLst>
              <a:ext uri="{FF2B5EF4-FFF2-40B4-BE49-F238E27FC236}">
                <a16:creationId xmlns:a16="http://schemas.microsoft.com/office/drawing/2014/main" id="{0557C30E-633B-E3FA-91B7-81F1DF483413}"/>
              </a:ext>
            </a:extLst>
          </p:cNvPr>
          <p:cNvGrpSpPr/>
          <p:nvPr/>
        </p:nvGrpSpPr>
        <p:grpSpPr>
          <a:xfrm>
            <a:off x="325670" y="4089551"/>
            <a:ext cx="2529000" cy="731520"/>
            <a:chOff x="6176400" y="1913581"/>
            <a:chExt cx="2529000" cy="731520"/>
          </a:xfrm>
        </p:grpSpPr>
        <p:grpSp>
          <p:nvGrpSpPr>
            <p:cNvPr id="23" name="Group 22">
              <a:extLst>
                <a:ext uri="{FF2B5EF4-FFF2-40B4-BE49-F238E27FC236}">
                  <a16:creationId xmlns:a16="http://schemas.microsoft.com/office/drawing/2014/main" id="{2106EB47-0690-663F-69B3-B6678A29B817}"/>
                </a:ext>
              </a:extLst>
            </p:cNvPr>
            <p:cNvGrpSpPr/>
            <p:nvPr/>
          </p:nvGrpSpPr>
          <p:grpSpPr>
            <a:xfrm>
              <a:off x="6176400" y="1913581"/>
              <a:ext cx="2529000" cy="731520"/>
              <a:chOff x="480418" y="3671109"/>
              <a:chExt cx="2529000" cy="731520"/>
            </a:xfrm>
          </p:grpSpPr>
          <p:sp>
            <p:nvSpPr>
              <p:cNvPr id="25" name="Rounded Rectangle 24">
                <a:extLst>
                  <a:ext uri="{FF2B5EF4-FFF2-40B4-BE49-F238E27FC236}">
                    <a16:creationId xmlns:a16="http://schemas.microsoft.com/office/drawing/2014/main" id="{65595E3B-2B0E-74C3-8722-453241187F10}"/>
                  </a:ext>
                </a:extLst>
              </p:cNvPr>
              <p:cNvSpPr/>
              <p:nvPr/>
            </p:nvSpPr>
            <p:spPr bwMode="gray">
              <a:xfrm>
                <a:off x="846178" y="3671109"/>
                <a:ext cx="2163240" cy="731520"/>
              </a:xfrm>
              <a:prstGeom prst="roundRect">
                <a:avLst/>
              </a:prstGeom>
              <a:solidFill>
                <a:schemeClr val="accent5">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Research &amp; Development</a:t>
                </a:r>
              </a:p>
            </p:txBody>
          </p:sp>
          <p:sp>
            <p:nvSpPr>
              <p:cNvPr id="26" name="Oval 25">
                <a:extLst>
                  <a:ext uri="{FF2B5EF4-FFF2-40B4-BE49-F238E27FC236}">
                    <a16:creationId xmlns:a16="http://schemas.microsoft.com/office/drawing/2014/main" id="{E0BB30E1-68D7-6F4C-DF5F-3B4AEDC843B9}"/>
                  </a:ext>
                </a:extLst>
              </p:cNvPr>
              <p:cNvSpPr/>
              <p:nvPr/>
            </p:nvSpPr>
            <p:spPr bwMode="gray">
              <a:xfrm>
                <a:off x="480418" y="3671109"/>
                <a:ext cx="731520" cy="731520"/>
              </a:xfrm>
              <a:prstGeom prst="ellipse">
                <a:avLst/>
              </a:prstGeom>
              <a:solidFill>
                <a:schemeClr val="accent5"/>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pic>
          <p:nvPicPr>
            <p:cNvPr id="24" name="Graphic 23" descr="Microscope with solid fill">
              <a:extLst>
                <a:ext uri="{FF2B5EF4-FFF2-40B4-BE49-F238E27FC236}">
                  <a16:creationId xmlns:a16="http://schemas.microsoft.com/office/drawing/2014/main" id="{52D5125C-A9C1-DA9F-8CF9-732DA733107C}"/>
                </a:ext>
              </a:extLst>
            </p:cNvPr>
            <p:cNvPicPr>
              <a:picLocks noChangeAspect="1"/>
            </p:cNvPicPr>
            <p:nvPr/>
          </p:nvPicPr>
          <p:blipFill>
            <a:blip r:embed="rId13" cstate="screen">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6228654" y="1991044"/>
              <a:ext cx="576594" cy="576594"/>
            </a:xfrm>
            <a:prstGeom prst="rect">
              <a:avLst/>
            </a:prstGeom>
          </p:spPr>
        </p:pic>
      </p:grpSp>
      <p:sp>
        <p:nvSpPr>
          <p:cNvPr id="22" name="Rounded Rectangle 21">
            <a:extLst>
              <a:ext uri="{FF2B5EF4-FFF2-40B4-BE49-F238E27FC236}">
                <a16:creationId xmlns:a16="http://schemas.microsoft.com/office/drawing/2014/main" id="{7685C6A7-DD59-9036-7E65-6942E9CC780B}"/>
              </a:ext>
            </a:extLst>
          </p:cNvPr>
          <p:cNvSpPr/>
          <p:nvPr/>
        </p:nvSpPr>
        <p:spPr bwMode="gray">
          <a:xfrm>
            <a:off x="2930008" y="4089551"/>
            <a:ext cx="6099288" cy="697473"/>
          </a:xfrm>
          <a:prstGeom prst="roundRect">
            <a:avLst/>
          </a:prstGeom>
          <a:solidFill>
            <a:srgbClr val="F8D1E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Poor funding infrastructure for geothermal exploration and drilling drives up investment costs and slows technological progress. Strong funding mechanisms will be necessary to speed geothermal deployment.</a:t>
            </a:r>
          </a:p>
        </p:txBody>
      </p:sp>
      <p:grpSp>
        <p:nvGrpSpPr>
          <p:cNvPr id="28" name="Group 27">
            <a:extLst>
              <a:ext uri="{FF2B5EF4-FFF2-40B4-BE49-F238E27FC236}">
                <a16:creationId xmlns:a16="http://schemas.microsoft.com/office/drawing/2014/main" id="{3CACF3CE-9FA8-769D-A8FD-64DB6720B21E}"/>
              </a:ext>
            </a:extLst>
          </p:cNvPr>
          <p:cNvGrpSpPr/>
          <p:nvPr/>
        </p:nvGrpSpPr>
        <p:grpSpPr>
          <a:xfrm>
            <a:off x="325670" y="5176169"/>
            <a:ext cx="2529000" cy="697474"/>
            <a:chOff x="480418" y="5072141"/>
            <a:chExt cx="2529000" cy="697474"/>
          </a:xfrm>
        </p:grpSpPr>
        <p:sp>
          <p:nvSpPr>
            <p:cNvPr id="30" name="Rounded Rectangle 29">
              <a:extLst>
                <a:ext uri="{FF2B5EF4-FFF2-40B4-BE49-F238E27FC236}">
                  <a16:creationId xmlns:a16="http://schemas.microsoft.com/office/drawing/2014/main" id="{1373C352-3E5F-4B43-D847-22DCA24F6B1C}"/>
                </a:ext>
              </a:extLst>
            </p:cNvPr>
            <p:cNvSpPr/>
            <p:nvPr/>
          </p:nvSpPr>
          <p:spPr bwMode="gray">
            <a:xfrm>
              <a:off x="846178" y="5072141"/>
              <a:ext cx="2163240" cy="697474"/>
            </a:xfrm>
            <a:prstGeom prst="roundRect">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mn-cs"/>
                </a:rPr>
                <a:t>Risk Mitigation</a:t>
              </a:r>
            </a:p>
          </p:txBody>
        </p:sp>
        <p:sp>
          <p:nvSpPr>
            <p:cNvPr id="31" name="Oval 30">
              <a:extLst>
                <a:ext uri="{FF2B5EF4-FFF2-40B4-BE49-F238E27FC236}">
                  <a16:creationId xmlns:a16="http://schemas.microsoft.com/office/drawing/2014/main" id="{D25C02D9-EF90-B54D-1366-18415F9AED01}"/>
                </a:ext>
              </a:extLst>
            </p:cNvPr>
            <p:cNvSpPr/>
            <p:nvPr/>
          </p:nvSpPr>
          <p:spPr bwMode="gray">
            <a:xfrm>
              <a:off x="480418" y="5072141"/>
              <a:ext cx="731520" cy="685800"/>
            </a:xfrm>
            <a:prstGeom prst="ellipse">
              <a:avLst/>
            </a:prstGeom>
            <a:solidFill>
              <a:schemeClr val="accent6"/>
            </a:solid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29" name="Rounded Rectangle 28">
            <a:extLst>
              <a:ext uri="{FF2B5EF4-FFF2-40B4-BE49-F238E27FC236}">
                <a16:creationId xmlns:a16="http://schemas.microsoft.com/office/drawing/2014/main" id="{19FF367B-09A0-05CC-FFC8-20DEC5AEAA14}"/>
              </a:ext>
            </a:extLst>
          </p:cNvPr>
          <p:cNvSpPr/>
          <p:nvPr/>
        </p:nvSpPr>
        <p:spPr bwMode="gray">
          <a:xfrm>
            <a:off x="2943112" y="5181326"/>
            <a:ext cx="6099288" cy="697473"/>
          </a:xfrm>
          <a:prstGeom prst="roundRect">
            <a:avLst/>
          </a:prstGeom>
          <a:solidFill>
            <a:srgbClr val="D2F1EF"/>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ea typeface="+mn-ea"/>
                <a:cs typeface="+mn-cs"/>
              </a:rPr>
              <a:t>Geothermal projects have higher predevelopment risks compared with other renewable energy technologies due to complex geological and subsurface conditions. Mitigating risk is critical in lowering project costs.</a:t>
            </a:r>
          </a:p>
        </p:txBody>
      </p:sp>
      <p:pic>
        <p:nvPicPr>
          <p:cNvPr id="32" name="Graphic 31" descr="Radioactive outline">
            <a:extLst>
              <a:ext uri="{FF2B5EF4-FFF2-40B4-BE49-F238E27FC236}">
                <a16:creationId xmlns:a16="http://schemas.microsoft.com/office/drawing/2014/main" id="{826EAEEA-84E2-B1F3-861D-99E7384244B0}"/>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348528" y="5176169"/>
            <a:ext cx="685800" cy="685800"/>
          </a:xfrm>
          <a:prstGeom prst="rect">
            <a:avLst/>
          </a:prstGeom>
        </p:spPr>
      </p:pic>
    </p:spTree>
    <p:extLst>
      <p:ext uri="{BB962C8B-B14F-4D97-AF65-F5344CB8AC3E}">
        <p14:creationId xmlns:p14="http://schemas.microsoft.com/office/powerpoint/2010/main" val="97218772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CFBC76D5-29D0-5627-2C75-89B5D1573292}"/>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think-cell data - do not delete" hidden="1">
                        <a:extLst>
                          <a:ext uri="{FF2B5EF4-FFF2-40B4-BE49-F238E27FC236}">
                            <a16:creationId xmlns:a16="http://schemas.microsoft.com/office/drawing/2014/main" id="{CFBC76D5-29D0-5627-2C75-89B5D157329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C7528BD-032B-D748-0A2D-689D284F58E6}"/>
              </a:ext>
            </a:extLst>
          </p:cNvPr>
          <p:cNvSpPr>
            <a:spLocks noGrp="1"/>
          </p:cNvSpPr>
          <p:nvPr>
            <p:ph type="body" sz="quarter" idx="14"/>
          </p:nvPr>
        </p:nvSpPr>
        <p:spPr/>
        <p:txBody>
          <a:bodyPr rIns="91440"/>
          <a:lstStyle/>
          <a:p>
            <a:pPr marL="0" indent="0">
              <a:spcAft>
                <a:spcPts val="600"/>
              </a:spcAft>
              <a:buNone/>
            </a:pPr>
            <a:r>
              <a:rPr lang="en-US" b="1" dirty="0"/>
              <a:t>Observations </a:t>
            </a:r>
            <a:endParaRPr lang="en-US" dirty="0">
              <a:solidFill>
                <a:srgbClr val="000000"/>
              </a:solidFill>
            </a:endParaRPr>
          </a:p>
          <a:p>
            <a:r>
              <a:rPr lang="en-US" sz="1000" dirty="0"/>
              <a:t>Over half of all countries with geothermal policies in place (16 of 31) focus </a:t>
            </a:r>
            <a:r>
              <a:rPr lang="en-US" sz="1000" b="1" dirty="0"/>
              <a:t>exclusively on power generation</a:t>
            </a:r>
            <a:r>
              <a:rPr lang="en-US" sz="1000" dirty="0"/>
              <a:t>.</a:t>
            </a:r>
          </a:p>
          <a:p>
            <a:r>
              <a:rPr lang="en-US" sz="1000" dirty="0"/>
              <a:t>Regional policy schemes in </a:t>
            </a:r>
            <a:r>
              <a:rPr lang="en-US" sz="1000" b="1" dirty="0"/>
              <a:t>Latin America</a:t>
            </a:r>
            <a:r>
              <a:rPr lang="en-US" sz="1000" dirty="0"/>
              <a:t> and </a:t>
            </a:r>
            <a:r>
              <a:rPr lang="en-US" sz="1000" b="1" dirty="0"/>
              <a:t>East Africa</a:t>
            </a:r>
            <a:r>
              <a:rPr lang="en-US" sz="1000" dirty="0"/>
              <a:t> are not included in this map.</a:t>
            </a:r>
            <a:endParaRPr lang="en-US" sz="1000" b="1" dirty="0"/>
          </a:p>
          <a:p>
            <a:r>
              <a:rPr lang="en-US" sz="1000" dirty="0"/>
              <a:t>Only </a:t>
            </a:r>
            <a:r>
              <a:rPr lang="en-US" sz="1000" b="1" dirty="0"/>
              <a:t>eight countries</a:t>
            </a:r>
            <a:r>
              <a:rPr lang="en-US" sz="1000" dirty="0"/>
              <a:t> (all in Europe) have adopted geothermal roadmaps for their heating &amp; cooling sectors.</a:t>
            </a:r>
          </a:p>
          <a:p>
            <a:r>
              <a:rPr lang="en-US" sz="1000" b="1" dirty="0"/>
              <a:t>&gt;100 countries</a:t>
            </a:r>
            <a:r>
              <a:rPr lang="en-US" sz="1000" dirty="0"/>
              <a:t> have policies in place for solar PV and onshore wind — over 3x as many as for geothermal energy.</a:t>
            </a:r>
          </a:p>
          <a:p>
            <a:r>
              <a:rPr lang="en-US" sz="1000" b="1" dirty="0"/>
              <a:t>Europe</a:t>
            </a:r>
            <a:r>
              <a:rPr lang="en-US" sz="1000" dirty="0"/>
              <a:t> is a regional hub for geothermal heating &amp; cooling policies, while </a:t>
            </a:r>
            <a:r>
              <a:rPr lang="en-US" sz="1000" b="1" dirty="0"/>
              <a:t>China</a:t>
            </a:r>
            <a:r>
              <a:rPr lang="en-US" sz="1000" dirty="0"/>
              <a:t> leads on the country level.</a:t>
            </a:r>
          </a:p>
          <a:p>
            <a:r>
              <a:rPr lang="en-US" sz="1000" dirty="0"/>
              <a:t>Geothermal energy is a priority mitigation option in only </a:t>
            </a:r>
            <a:r>
              <a:rPr lang="en-US" sz="1000" b="1" dirty="0"/>
              <a:t>9% of NDCs’ </a:t>
            </a:r>
            <a:r>
              <a:rPr lang="en-US" sz="1000" dirty="0"/>
              <a:t>submitted data.</a:t>
            </a:r>
            <a:endParaRPr lang="en-US" sz="1000" dirty="0">
              <a:cs typeface="Arial"/>
            </a:endParaRPr>
          </a:p>
          <a:p>
            <a:r>
              <a:rPr lang="en-US" sz="1000" dirty="0"/>
              <a:t>While the risk mitigation-to-remuneration policy ratio is ~1:2 for solar and wind energy, the ratio for geothermal energy is ~1:1 due to high early-stage risk.</a:t>
            </a:r>
          </a:p>
          <a:p>
            <a:endParaRPr lang="en-US" dirty="0"/>
          </a:p>
        </p:txBody>
      </p:sp>
      <p:sp>
        <p:nvSpPr>
          <p:cNvPr id="3" name="Title 2">
            <a:extLst>
              <a:ext uri="{FF2B5EF4-FFF2-40B4-BE49-F238E27FC236}">
                <a16:creationId xmlns:a16="http://schemas.microsoft.com/office/drawing/2014/main" id="{35A18E1F-80E2-0AF2-C7C9-E52566E03988}"/>
              </a:ext>
            </a:extLst>
          </p:cNvPr>
          <p:cNvSpPr>
            <a:spLocks noGrp="1"/>
          </p:cNvSpPr>
          <p:nvPr>
            <p:ph type="title"/>
          </p:nvPr>
        </p:nvSpPr>
        <p:spPr/>
        <p:txBody>
          <a:bodyPr vert="horz" rIns="91440"/>
          <a:lstStyle/>
          <a:p>
            <a:r>
              <a:rPr lang="en-US" dirty="0"/>
              <a:t>Global leaders in deployment are developing policies not only for geothermal power but heating and cooling as well</a:t>
            </a:r>
          </a:p>
        </p:txBody>
      </p:sp>
      <p:sp>
        <p:nvSpPr>
          <p:cNvPr id="4" name="Footer Placeholder 3">
            <a:extLst>
              <a:ext uri="{FF2B5EF4-FFF2-40B4-BE49-F238E27FC236}">
                <a16:creationId xmlns:a16="http://schemas.microsoft.com/office/drawing/2014/main" id="{FA8A0C05-579D-9A98-E3D1-8C5B36F86EF1}"/>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Geothermal Energy Database</a:t>
            </a:r>
            <a:r>
              <a:rPr kumimoji="0" lang="en-US" sz="800" b="0" i="0" u="none" strike="noStrike" kern="1200" cap="none" spc="0" normalizeH="0" baseline="0" noProof="0" dirty="0">
                <a:ln>
                  <a:noFill/>
                </a:ln>
                <a:solidFill>
                  <a:srgbClr val="000000"/>
                </a:solidFill>
                <a:effectLst/>
                <a:uLnTx/>
                <a:uFillTx/>
                <a:latin typeface="Arial"/>
                <a:ea typeface="+mn-ea"/>
                <a:cs typeface="+mn-cs"/>
              </a:rPr>
              <a:t> (IGA,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The Future of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Global Geothermal Market and Technology Assessment</a:t>
            </a:r>
            <a:r>
              <a:rPr kumimoji="0" lang="en-US" sz="800" b="0" i="0" u="none" strike="noStrike" kern="1200" cap="none" spc="0" normalizeH="0" baseline="0" noProof="0" dirty="0">
                <a:ln>
                  <a:noFill/>
                </a:ln>
                <a:solidFill>
                  <a:srgbClr val="000000"/>
                </a:solidFill>
                <a:effectLst/>
                <a:uLnTx/>
                <a:uFillTx/>
                <a:latin typeface="Arial"/>
                <a:ea typeface="+mn-ea"/>
                <a:cs typeface="+mn-cs"/>
              </a:rPr>
              <a:t> (IRENA, 2023).</a:t>
            </a:r>
          </a:p>
          <a:p>
            <a:pPr marL="0" indent="0" defTabSz="91440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Una </a:t>
            </a:r>
            <a:r>
              <a:rPr kumimoji="0" lang="en-US" sz="800" b="0" i="0" u="none" strike="noStrike" kern="1200" cap="none" spc="0" normalizeH="0" baseline="0" noProof="0" dirty="0" err="1">
                <a:ln>
                  <a:noFill/>
                </a:ln>
                <a:solidFill>
                  <a:srgbClr val="000000"/>
                </a:solidFill>
                <a:effectLst/>
                <a:uLnTx/>
                <a:uFillTx/>
                <a:latin typeface="Arial"/>
                <a:ea typeface="+mn-ea"/>
                <a:cs typeface="+mn-cs"/>
              </a:rPr>
              <a:t>Oljaca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dirty="0">
                <a:hlinkClick r:id="rId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4">
            <a:extLst>
              <a:ext uri="{FF2B5EF4-FFF2-40B4-BE49-F238E27FC236}">
                <a16:creationId xmlns:a16="http://schemas.microsoft.com/office/drawing/2014/main" id="{8406A196-325C-854F-03D8-AB79051FAEF5}"/>
              </a:ext>
            </a:extLst>
          </p:cNvPr>
          <p:cNvSpPr>
            <a:spLocks noGrp="1"/>
          </p:cNvSpPr>
          <p:nvPr>
            <p:ph type="body" sz="quarter" idx="13"/>
          </p:nvPr>
        </p:nvSpPr>
        <p:spPr/>
        <p:txBody>
          <a:bodyPr/>
          <a:lstStyle/>
          <a:p>
            <a:r>
              <a:rPr lang="en-US" dirty="0">
                <a:solidFill>
                  <a:srgbClr val="000000"/>
                </a:solidFill>
              </a:rPr>
              <a:t>Countries with geothermal policies in place, 2024 </a:t>
            </a:r>
            <a:r>
              <a:rPr lang="en-US" b="0" dirty="0">
                <a:solidFill>
                  <a:srgbClr val="000000"/>
                </a:solidFill>
              </a:rPr>
              <a:t>(risk mitigation and/or remuneration)</a:t>
            </a:r>
          </a:p>
        </p:txBody>
      </p:sp>
      <p:sp>
        <p:nvSpPr>
          <p:cNvPr id="7" name="Text Placeholder 1">
            <a:extLst>
              <a:ext uri="{FF2B5EF4-FFF2-40B4-BE49-F238E27FC236}">
                <a16:creationId xmlns:a16="http://schemas.microsoft.com/office/drawing/2014/main" id="{332EEE83-7AAE-472A-780C-883E8BAA135E}"/>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Global policy</a:t>
            </a:r>
          </a:p>
        </p:txBody>
      </p:sp>
      <p:pic>
        <p:nvPicPr>
          <p:cNvPr id="9" name="Picture 8">
            <a:extLst>
              <a:ext uri="{FF2B5EF4-FFF2-40B4-BE49-F238E27FC236}">
                <a16:creationId xmlns:a16="http://schemas.microsoft.com/office/drawing/2014/main" id="{EC4C0242-73F5-B9E4-14C8-ECFCB548513C}"/>
              </a:ext>
            </a:extLst>
          </p:cNvPr>
          <p:cNvPicPr>
            <a:picLocks noChangeAspect="1"/>
          </p:cNvPicPr>
          <p:nvPr/>
        </p:nvPicPr>
        <p:blipFill>
          <a:blip r:embed="rId10" cstate="screen">
            <a:extLst>
              <a:ext uri="{28A0092B-C50C-407E-A947-70E740481C1C}">
                <a14:useLocalDpi xmlns:a14="http://schemas.microsoft.com/office/drawing/2010/main"/>
              </a:ext>
            </a:extLst>
          </a:blip>
          <a:srcRect/>
          <a:stretch/>
        </p:blipFill>
        <p:spPr>
          <a:xfrm>
            <a:off x="329207" y="2193076"/>
            <a:ext cx="7844975" cy="3949814"/>
          </a:xfrm>
          <a:prstGeom prst="rect">
            <a:avLst/>
          </a:prstGeom>
        </p:spPr>
      </p:pic>
    </p:spTree>
    <p:extLst>
      <p:ext uri="{BB962C8B-B14F-4D97-AF65-F5344CB8AC3E}">
        <p14:creationId xmlns:p14="http://schemas.microsoft.com/office/powerpoint/2010/main" val="282357635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80578B-8540-F473-8758-4E292447E289}"/>
            </a:ext>
          </a:extLst>
        </p:cNvPr>
        <p:cNvGrpSpPr/>
        <p:nvPr/>
      </p:nvGrpSpPr>
      <p:grpSpPr>
        <a:xfrm>
          <a:off x="0" y="0"/>
          <a:ext cx="0" cy="0"/>
          <a:chOff x="0" y="0"/>
          <a:chExt cx="0" cy="0"/>
        </a:xfrm>
      </p:grpSpPr>
      <p:graphicFrame>
        <p:nvGraphicFramePr>
          <p:cNvPr id="33" name="think-cell data - do not delete" hidden="1">
            <a:extLst>
              <a:ext uri="{FF2B5EF4-FFF2-40B4-BE49-F238E27FC236}">
                <a16:creationId xmlns:a16="http://schemas.microsoft.com/office/drawing/2014/main" id="{DACB1F22-53F4-D870-4FB2-A5CBBF773DC9}"/>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3" name="think-cell data - do not delete" hidden="1">
                        <a:extLst>
                          <a:ext uri="{FF2B5EF4-FFF2-40B4-BE49-F238E27FC236}">
                            <a16:creationId xmlns:a16="http://schemas.microsoft.com/office/drawing/2014/main" id="{443A0EA1-83FF-0B62-004A-469974681CA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9A2CBDD8-3DAB-7368-F0BC-E183BD8F8E00}"/>
              </a:ext>
            </a:extLst>
          </p:cNvPr>
          <p:cNvSpPr>
            <a:spLocks noGrp="1"/>
          </p:cNvSpPr>
          <p:nvPr>
            <p:ph type="body" sz="quarter" idx="14"/>
          </p:nvPr>
        </p:nvSpPr>
        <p:spPr/>
        <p:txBody>
          <a:bodyPr rIns="182880"/>
          <a:lstStyle/>
          <a:p>
            <a:pPr marL="0" indent="0">
              <a:buNone/>
            </a:pPr>
            <a:r>
              <a:rPr lang="en-US" b="1" dirty="0"/>
              <a:t>Drivers of variable global collaboration on geothermal power versus heat</a:t>
            </a:r>
            <a:endParaRPr lang="en-US" sz="850" dirty="0"/>
          </a:p>
          <a:p>
            <a:pPr>
              <a:spcAft>
                <a:spcPts val="600"/>
              </a:spcAft>
            </a:pPr>
            <a:endParaRPr lang="en-US" sz="850" dirty="0"/>
          </a:p>
          <a:p>
            <a:pPr marL="342900" indent="-342900">
              <a:spcAft>
                <a:spcPts val="600"/>
              </a:spcAft>
              <a:buFont typeface="+mj-lt"/>
              <a:buAutoNum type="arabicPeriod"/>
            </a:pPr>
            <a:r>
              <a:rPr lang="en-US" dirty="0"/>
              <a:t>Power projects tend to be larger and have bigger returns compared to more localized heating projects.</a:t>
            </a:r>
          </a:p>
          <a:p>
            <a:pPr marL="342900" indent="-342900">
              <a:spcAft>
                <a:spcPts val="600"/>
              </a:spcAft>
              <a:buFont typeface="+mj-lt"/>
              <a:buAutoNum type="arabicPeriod"/>
            </a:pPr>
            <a:r>
              <a:rPr lang="en-US" dirty="0"/>
              <a:t>There is a differential global emphasis on electricity access compared to heating access.</a:t>
            </a:r>
          </a:p>
          <a:p>
            <a:pPr marL="342900" indent="-342900">
              <a:spcAft>
                <a:spcPts val="600"/>
              </a:spcAft>
              <a:buFont typeface="+mj-lt"/>
              <a:buAutoNum type="arabicPeriod"/>
            </a:pPr>
            <a:r>
              <a:rPr lang="en-US" dirty="0"/>
              <a:t>The development of EGS has spurred greater collaboration on geothermal power generation.</a:t>
            </a:r>
          </a:p>
          <a:p>
            <a:pPr marL="342900" indent="-342900">
              <a:spcAft>
                <a:spcPts val="600"/>
              </a:spcAft>
              <a:buFont typeface="+mj-lt"/>
              <a:buAutoNum type="arabicPeriod"/>
            </a:pPr>
            <a:r>
              <a:rPr lang="en-US" dirty="0"/>
              <a:t>Scalability of power projects attracts greater private investment.</a:t>
            </a:r>
          </a:p>
        </p:txBody>
      </p:sp>
      <p:sp>
        <p:nvSpPr>
          <p:cNvPr id="4" name="Title 3">
            <a:extLst>
              <a:ext uri="{FF2B5EF4-FFF2-40B4-BE49-F238E27FC236}">
                <a16:creationId xmlns:a16="http://schemas.microsoft.com/office/drawing/2014/main" id="{F8515D7F-B002-1F71-9E29-5F901FAD5BAD}"/>
              </a:ext>
            </a:extLst>
          </p:cNvPr>
          <p:cNvSpPr>
            <a:spLocks noGrp="1"/>
          </p:cNvSpPr>
          <p:nvPr>
            <p:ph type="title"/>
          </p:nvPr>
        </p:nvSpPr>
        <p:spPr/>
        <p:txBody>
          <a:bodyPr vert="horz" rIns="91440"/>
          <a:lstStyle/>
          <a:p>
            <a:r>
              <a:rPr lang="en-US" dirty="0"/>
              <a:t>Global collaboration favors geothermal power production, leaving room for growth in heating and cooling expansion</a:t>
            </a:r>
          </a:p>
        </p:txBody>
      </p:sp>
      <p:sp>
        <p:nvSpPr>
          <p:cNvPr id="5" name="Footer Placeholder 4">
            <a:extLst>
              <a:ext uri="{FF2B5EF4-FFF2-40B4-BE49-F238E27FC236}">
                <a16:creationId xmlns:a16="http://schemas.microsoft.com/office/drawing/2014/main" id="{6B4DF252-3421-714A-16CA-0466D9B6070B}"/>
              </a:ext>
            </a:extLst>
          </p:cNvPr>
          <p:cNvSpPr>
            <a:spLocks noGrp="1"/>
          </p:cNvSpPr>
          <p:nvPr>
            <p:ph type="ftr" sz="quarter" idx="3"/>
          </p:nvPr>
        </p:nvSpPr>
        <p:spPr>
          <a:xfrm>
            <a:off x="334962" y="6202914"/>
            <a:ext cx="9147241" cy="21670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Global Geothermal Market and Technology Assessment</a:t>
            </a:r>
            <a:r>
              <a:rPr kumimoji="0" lang="en-US" sz="800" b="0" i="0" u="none" strike="noStrike" kern="1200" cap="none" spc="0" normalizeH="0" baseline="0" noProof="0" dirty="0">
                <a:ln>
                  <a:noFill/>
                </a:ln>
                <a:solidFill>
                  <a:srgbClr val="000000"/>
                </a:solidFill>
                <a:effectLst/>
                <a:uLnTx/>
                <a:uFillTx/>
                <a:latin typeface="Arial"/>
                <a:ea typeface="+mn-ea"/>
                <a:cs typeface="+mn-cs"/>
              </a:rPr>
              <a:t> (IRENA, 2023);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
              </a:rPr>
              <a:t>GRMF</a:t>
            </a:r>
            <a:r>
              <a:rPr kumimoji="0" lang="en-US" sz="800" b="0" i="0" u="none" strike="noStrike" kern="1200" cap="none" spc="0" normalizeH="0" baseline="0" noProof="0" dirty="0">
                <a:ln>
                  <a:noFill/>
                </a:ln>
                <a:solidFill>
                  <a:srgbClr val="000000"/>
                </a:solidFill>
                <a:effectLst/>
                <a:uLnTx/>
                <a:uFillTx/>
                <a:latin typeface="Arial"/>
                <a:ea typeface="+mn-ea"/>
                <a:cs typeface="+mn-cs"/>
              </a:rPr>
              <a:t> (2025);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Promoting Development in Kenya: Six Years of Partnerships</a:t>
            </a:r>
            <a:r>
              <a:rPr kumimoji="0" lang="en-US" sz="800" b="0" i="0" u="none" strike="noStrike" kern="1200" cap="none" spc="0" normalizeH="0" baseline="0" noProof="0" dirty="0">
                <a:ln>
                  <a:noFill/>
                </a:ln>
                <a:solidFill>
                  <a:srgbClr val="000000"/>
                </a:solidFill>
                <a:effectLst/>
                <a:uLnTx/>
                <a:uFillTx/>
                <a:latin typeface="Arial"/>
                <a:ea typeface="+mn-ea"/>
                <a:cs typeface="+mn-cs"/>
              </a:rPr>
              <a:t> (JICA, 2025);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8"/>
              </a:rPr>
              <a:t>Third series of funded projects</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Geothermica</a:t>
            </a:r>
            <a:r>
              <a:rPr kumimoji="0" lang="en-US" sz="800" b="0" i="0" u="none" strike="noStrike" kern="1200" cap="none" spc="0" normalizeH="0" baseline="0" noProof="0" dirty="0">
                <a:ln>
                  <a:noFill/>
                </a:ln>
                <a:solidFill>
                  <a:srgbClr val="000000"/>
                </a:solidFill>
                <a:effectLst/>
                <a:uLnTx/>
                <a:uFillTx/>
                <a:latin typeface="Arial"/>
                <a:ea typeface="+mn-ea"/>
                <a:cs typeface="+mn-cs"/>
              </a:rPr>
              <a:t>, 2021);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9"/>
              </a:rPr>
              <a:t>Global Geothermal Development Plan</a:t>
            </a:r>
            <a:r>
              <a:rPr kumimoji="0" lang="en-US" sz="800" b="0" i="0" u="none" strike="noStrike" kern="1200" cap="none" spc="0" normalizeH="0" baseline="0" noProof="0" dirty="0">
                <a:ln>
                  <a:noFill/>
                </a:ln>
                <a:solidFill>
                  <a:srgbClr val="000000"/>
                </a:solidFill>
                <a:effectLst/>
                <a:uLnTx/>
                <a:uFillTx/>
                <a:latin typeface="Arial"/>
                <a:ea typeface="+mn-ea"/>
                <a:cs typeface="+mn-cs"/>
              </a:rPr>
              <a:t> (ESMAP, GGDP, 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0"/>
              </a:rPr>
              <a:t>The Global Geothermal Development Plan: Mitigating Upstream Cost and Risk</a:t>
            </a:r>
            <a:r>
              <a:rPr kumimoji="0" lang="en-US" sz="800" b="0" i="0" u="none" strike="noStrike" kern="1200" cap="none" spc="0" normalizeH="0" baseline="0" noProof="0" dirty="0">
                <a:ln>
                  <a:noFill/>
                </a:ln>
                <a:solidFill>
                  <a:srgbClr val="000000"/>
                </a:solidFill>
                <a:effectLst/>
                <a:uLnTx/>
                <a:uFillTx/>
                <a:latin typeface="Arial"/>
                <a:ea typeface="+mn-ea"/>
                <a:cs typeface="+mn-cs"/>
              </a:rPr>
              <a:t> (World Bank Group, 2020).</a:t>
            </a:r>
          </a:p>
          <a:p>
            <a:pPr marL="0" lvl="0" indent="0" defTabSz="914400">
              <a:spcBef>
                <a:spcPts val="0"/>
              </a:spcBef>
              <a:buNone/>
            </a:pPr>
            <a:r>
              <a:rPr kumimoji="0" lang="en-US" sz="800" b="0" i="0" u="none" strike="noStrike" kern="1200" cap="none" spc="0" normalizeH="0" baseline="0" noProof="0" dirty="0">
                <a:ln>
                  <a:noFill/>
                </a:ln>
                <a:solidFill>
                  <a:srgbClr val="000000"/>
                </a:solidFill>
                <a:effectLst/>
                <a:uLnTx/>
                <a:uFillTx/>
                <a:latin typeface="Arial"/>
                <a:ea typeface="+mn-ea"/>
                <a:cs typeface="+mn-cs"/>
              </a:rPr>
              <a:t>Credit: Una </a:t>
            </a:r>
            <a:r>
              <a:rPr kumimoji="0" lang="en-US" sz="800" b="0" i="0" u="none" strike="noStrike" kern="1200" cap="none" spc="0" normalizeH="0" baseline="0" noProof="0" dirty="0" err="1">
                <a:ln>
                  <a:noFill/>
                </a:ln>
                <a:solidFill>
                  <a:srgbClr val="000000"/>
                </a:solidFill>
                <a:effectLst/>
                <a:uLnTx/>
                <a:uFillTx/>
                <a:latin typeface="Arial"/>
                <a:ea typeface="+mn-ea"/>
                <a:cs typeface="+mn-cs"/>
              </a:rPr>
              <a:t>Oljaca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and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11"/>
              </a:rPr>
              <a:t>Gernot Wagner</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12"/>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lang="en-US" dirty="0">
                <a:solidFill>
                  <a:srgbClr val="000000"/>
                </a:solidFill>
              </a:rPr>
              <a:t>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6" name="Text Placeholder 1">
            <a:extLst>
              <a:ext uri="{FF2B5EF4-FFF2-40B4-BE49-F238E27FC236}">
                <a16:creationId xmlns:a16="http://schemas.microsoft.com/office/drawing/2014/main" id="{87B54DC5-61B4-D0D5-63B9-EE78C5FA4E29}"/>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600" b="1" dirty="0">
                <a:solidFill>
                  <a:srgbClr val="FFFFFF"/>
                </a:solidFill>
                <a:latin typeface="Arial"/>
              </a:rPr>
              <a:t>Global policy</a:t>
            </a:r>
            <a:endParaRPr kumimoji="0" lang="en-US" sz="1600" b="1" i="0" u="none" strike="noStrike" kern="1200" cap="none" spc="0" normalizeH="0" baseline="0" noProof="0" dirty="0">
              <a:ln>
                <a:noFill/>
              </a:ln>
              <a:solidFill>
                <a:srgbClr val="FFFFFF"/>
              </a:solidFill>
              <a:effectLst/>
              <a:uLnTx/>
              <a:uFillTx/>
              <a:latin typeface="Arial"/>
              <a:ea typeface="+mn-ea"/>
              <a:cs typeface="+mn-cs"/>
            </a:endParaRPr>
          </a:p>
        </p:txBody>
      </p:sp>
      <p:pic>
        <p:nvPicPr>
          <p:cNvPr id="32" name="Graphic 31" descr="Radioactive outline">
            <a:extLst>
              <a:ext uri="{FF2B5EF4-FFF2-40B4-BE49-F238E27FC236}">
                <a16:creationId xmlns:a16="http://schemas.microsoft.com/office/drawing/2014/main" id="{9030C168-470B-AC9C-D9A6-6C6D186D604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348528" y="5176169"/>
            <a:ext cx="685800" cy="685800"/>
          </a:xfrm>
          <a:prstGeom prst="rect">
            <a:avLst/>
          </a:prstGeom>
        </p:spPr>
      </p:pic>
      <p:cxnSp>
        <p:nvCxnSpPr>
          <p:cNvPr id="13" name="btfpColumnHeaderBoxLine912903">
            <a:extLst>
              <a:ext uri="{FF2B5EF4-FFF2-40B4-BE49-F238E27FC236}">
                <a16:creationId xmlns:a16="http://schemas.microsoft.com/office/drawing/2014/main" id="{484EFFCE-7F7D-CD15-920E-FA9927FF318C}"/>
              </a:ext>
            </a:extLst>
          </p:cNvPr>
          <p:cNvCxnSpPr>
            <a:cxnSpLocks/>
          </p:cNvCxnSpPr>
          <p:nvPr/>
        </p:nvCxnSpPr>
        <p:spPr bwMode="gray">
          <a:xfrm>
            <a:off x="9439999" y="2342815"/>
            <a:ext cx="2208050" cy="0"/>
          </a:xfrm>
          <a:prstGeom prst="line">
            <a:avLst/>
          </a:prstGeom>
          <a:ln w="9525" cap="flat">
            <a:solidFill>
              <a:srgbClr val="000000"/>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B737602C-0316-F415-E0AD-CA4FF8FF4227}"/>
              </a:ext>
            </a:extLst>
          </p:cNvPr>
          <p:cNvSpPr/>
          <p:nvPr/>
        </p:nvSpPr>
        <p:spPr bwMode="gray">
          <a:xfrm>
            <a:off x="896938" y="2390775"/>
            <a:ext cx="1763713" cy="1284288"/>
          </a:xfrm>
          <a:prstGeom prst="rect">
            <a:avLst/>
          </a:prstGeom>
          <a:solidFill>
            <a:schemeClr val="bg1"/>
          </a:solidFill>
          <a:ln w="9525" cap="flat" cmpd="sng" algn="ctr">
            <a:noFill/>
            <a:prstDash val="solid"/>
            <a:miter lim="800000"/>
          </a:ln>
          <a:effectLst/>
          <a:extLst>
            <a:ext uri="{91240B29-F687-4F45-9708-019B960494DF}">
              <a14:hiddenLine xmlns:a14="http://schemas.microsoft.com/office/drawing/2010/main" w="9525" cap="flat" cmpd="sng" algn="ctr">
                <a:solidFill>
                  <a:schemeClr val="tx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27" name="Table 26">
            <a:extLst>
              <a:ext uri="{FF2B5EF4-FFF2-40B4-BE49-F238E27FC236}">
                <a16:creationId xmlns:a16="http://schemas.microsoft.com/office/drawing/2014/main" id="{4D63DE76-4A6F-B112-7C6F-6E783A4E9DB6}"/>
              </a:ext>
            </a:extLst>
          </p:cNvPr>
          <p:cNvGraphicFramePr>
            <a:graphicFrameLocks noGrp="1"/>
          </p:cNvGraphicFramePr>
          <p:nvPr>
            <p:extLst>
              <p:ext uri="{D42A27DB-BD31-4B8C-83A1-F6EECF244321}">
                <p14:modId xmlns:p14="http://schemas.microsoft.com/office/powerpoint/2010/main" val="732601963"/>
              </p:ext>
            </p:extLst>
          </p:nvPr>
        </p:nvGraphicFramePr>
        <p:xfrm>
          <a:off x="330200" y="1534680"/>
          <a:ext cx="8712200" cy="4472478"/>
        </p:xfrm>
        <a:graphic>
          <a:graphicData uri="http://schemas.openxmlformats.org/drawingml/2006/table">
            <a:tbl>
              <a:tblPr/>
              <a:tblGrid>
                <a:gridCol w="1040145">
                  <a:extLst>
                    <a:ext uri="{9D8B030D-6E8A-4147-A177-3AD203B41FA5}">
                      <a16:colId xmlns:a16="http://schemas.microsoft.com/office/drawing/2014/main" val="847480815"/>
                    </a:ext>
                  </a:extLst>
                </a:gridCol>
                <a:gridCol w="1203548">
                  <a:extLst>
                    <a:ext uri="{9D8B030D-6E8A-4147-A177-3AD203B41FA5}">
                      <a16:colId xmlns:a16="http://schemas.microsoft.com/office/drawing/2014/main" val="2885810355"/>
                    </a:ext>
                  </a:extLst>
                </a:gridCol>
                <a:gridCol w="2632480">
                  <a:extLst>
                    <a:ext uri="{9D8B030D-6E8A-4147-A177-3AD203B41FA5}">
                      <a16:colId xmlns:a16="http://schemas.microsoft.com/office/drawing/2014/main" val="1369122570"/>
                    </a:ext>
                  </a:extLst>
                </a:gridCol>
                <a:gridCol w="1273633">
                  <a:extLst>
                    <a:ext uri="{9D8B030D-6E8A-4147-A177-3AD203B41FA5}">
                      <a16:colId xmlns:a16="http://schemas.microsoft.com/office/drawing/2014/main" val="1865393617"/>
                    </a:ext>
                  </a:extLst>
                </a:gridCol>
                <a:gridCol w="2562394">
                  <a:extLst>
                    <a:ext uri="{9D8B030D-6E8A-4147-A177-3AD203B41FA5}">
                      <a16:colId xmlns:a16="http://schemas.microsoft.com/office/drawing/2014/main" val="1139359559"/>
                    </a:ext>
                  </a:extLst>
                </a:gridCol>
              </a:tblGrid>
              <a:tr h="395613">
                <a:tc>
                  <a:txBody>
                    <a:bodyPr/>
                    <a:lstStyle/>
                    <a:p>
                      <a:pPr marL="0" indent="0" algn="ctr" fontAlgn="b">
                        <a:buNone/>
                      </a:pPr>
                      <a:r>
                        <a:rPr lang="en-US" sz="1400" b="1" i="0" u="none" strike="noStrike" dirty="0">
                          <a:solidFill>
                            <a:srgbClr val="000000"/>
                          </a:solidFill>
                          <a:effectLst/>
                          <a:latin typeface="Arial"/>
                          <a:cs typeface="Arial"/>
                        </a:rPr>
                        <a:t>Scale</a:t>
                      </a:r>
                    </a:p>
                  </a:txBody>
                  <a:tcPr anchor="b">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gridSpan="2">
                  <a:txBody>
                    <a:bodyPr/>
                    <a:lstStyle/>
                    <a:p>
                      <a:pPr marL="0" indent="0" algn="ctr" fontAlgn="b">
                        <a:buNone/>
                      </a:pPr>
                      <a:r>
                        <a:rPr lang="en-US" sz="1400" b="1" i="0" u="none" strike="noStrike" dirty="0">
                          <a:solidFill>
                            <a:srgbClr val="000000"/>
                          </a:solidFill>
                          <a:effectLst/>
                          <a:latin typeface="Arial"/>
                          <a:cs typeface="Arial"/>
                        </a:rPr>
                        <a:t>Power Generation</a:t>
                      </a:r>
                    </a:p>
                  </a:txBody>
                  <a:tcPr anchor="b">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noFill/>
                  </a:tcPr>
                </a:tc>
                <a:tc hMerge="1">
                  <a:txBody>
                    <a:bodyPr/>
                    <a:lstStyle/>
                    <a:p>
                      <a:endParaRPr lang="en-US"/>
                    </a:p>
                  </a:txBody>
                  <a:tcPr/>
                </a:tc>
                <a:tc gridSpan="2">
                  <a:txBody>
                    <a:bodyPr/>
                    <a:lstStyle/>
                    <a:p>
                      <a:pPr marL="0" indent="0" algn="ctr" fontAlgn="b">
                        <a:buNone/>
                      </a:pPr>
                      <a:r>
                        <a:rPr lang="en-US" sz="1400" b="1" i="0" u="none" strike="noStrike" dirty="0">
                          <a:solidFill>
                            <a:srgbClr val="000000"/>
                          </a:solidFill>
                          <a:effectLst/>
                          <a:latin typeface="Arial"/>
                          <a:cs typeface="Arial"/>
                        </a:rPr>
                        <a:t>Heating &amp; Cooling</a:t>
                      </a:r>
                    </a:p>
                  </a:txBody>
                  <a:tcPr anchor="b">
                    <a:lnL>
                      <a:noFill/>
                    </a:lnL>
                    <a:lnR>
                      <a:noFill/>
                    </a:lnR>
                    <a:lnT>
                      <a:noFill/>
                    </a:lnT>
                    <a:lnB w="12700" cap="flat" cmpd="sng" algn="ctr">
                      <a:solidFill>
                        <a:schemeClr val="tx1"/>
                      </a:solidFill>
                      <a:prstDash val="solid"/>
                      <a:round/>
                      <a:headEnd type="none" w="med" len="med"/>
                      <a:tailEnd type="none" w="med" len="med"/>
                    </a:lnB>
                    <a:noFill/>
                  </a:tcPr>
                </a:tc>
                <a:tc hMerge="1">
                  <a:txBody>
                    <a:bodyPr/>
                    <a:lstStyle/>
                    <a:p>
                      <a:endParaRPr lang="en-US"/>
                    </a:p>
                  </a:txBody>
                  <a:tcPr/>
                </a:tc>
                <a:extLst>
                  <a:ext uri="{0D108BD9-81ED-4DB2-BD59-A6C34878D82A}">
                    <a16:rowId xmlns:a16="http://schemas.microsoft.com/office/drawing/2014/main" val="3868151813"/>
                  </a:ext>
                </a:extLst>
              </a:tr>
              <a:tr h="1385785">
                <a:tc>
                  <a:txBody>
                    <a:bodyPr/>
                    <a:lstStyle/>
                    <a:p>
                      <a:pPr marL="0" indent="0" algn="l" fontAlgn="b">
                        <a:buNone/>
                      </a:pPr>
                      <a:r>
                        <a:rPr lang="en-US" sz="1400" b="1" i="0" u="none" strike="noStrike" dirty="0">
                          <a:solidFill>
                            <a:srgbClr val="000000"/>
                          </a:solidFill>
                          <a:effectLst/>
                          <a:latin typeface="Arial"/>
                          <a:cs typeface="Arial"/>
                        </a:rPr>
                        <a:t>Global</a:t>
                      </a:r>
                    </a:p>
                  </a:txBody>
                  <a:tcPr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177800" indent="-177800" algn="l" fontAlgn="b"/>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mn-lt"/>
                          <a:ea typeface="+mn-ea"/>
                          <a:cs typeface="+mn-cs"/>
                        </a:rPr>
                        <a:t>The </a:t>
                      </a:r>
                      <a:r>
                        <a:rPr kumimoji="0" lang="en-US" sz="1050" b="1" i="0" u="none" strike="noStrike" kern="1200" cap="none" spc="0" normalizeH="0" baseline="0" noProof="0" dirty="0">
                          <a:ln>
                            <a:noFill/>
                          </a:ln>
                          <a:solidFill>
                            <a:srgbClr val="000000"/>
                          </a:solidFill>
                          <a:effectLst/>
                          <a:uLnTx/>
                          <a:uFillTx/>
                          <a:latin typeface="+mn-lt"/>
                          <a:ea typeface="+mn-ea"/>
                          <a:cs typeface="+mn-cs"/>
                        </a:rPr>
                        <a:t>Global Geothermal Development Plan (GGDP)</a:t>
                      </a:r>
                      <a:r>
                        <a:rPr kumimoji="0" lang="en-US" sz="1050" b="0" i="0" u="none" strike="noStrike" kern="1200" cap="none" spc="0" normalizeH="0" baseline="0" noProof="0" dirty="0">
                          <a:ln>
                            <a:noFill/>
                          </a:ln>
                          <a:solidFill>
                            <a:srgbClr val="000000"/>
                          </a:solidFill>
                          <a:effectLst/>
                          <a:uLnTx/>
                          <a:uFillTx/>
                          <a:latin typeface="+mn-lt"/>
                          <a:ea typeface="+mn-ea"/>
                          <a:cs typeface="+mn-cs"/>
                        </a:rPr>
                        <a:t>, launched by ESMAP in 2013 to scale geothermal power, has </a:t>
                      </a:r>
                      <a:r>
                        <a:rPr kumimoji="0" lang="en-US" sz="1050" b="1" i="0" u="none" strike="noStrike" kern="1200" cap="none" spc="0" normalizeH="0" baseline="0" noProof="0" dirty="0">
                          <a:ln>
                            <a:noFill/>
                          </a:ln>
                          <a:solidFill>
                            <a:srgbClr val="000000"/>
                          </a:solidFill>
                          <a:effectLst/>
                          <a:uLnTx/>
                          <a:uFillTx/>
                          <a:latin typeface="+mn-lt"/>
                          <a:ea typeface="+mn-ea"/>
                          <a:cs typeface="+mn-cs"/>
                        </a:rPr>
                        <a:t>supported 13 countries and brought three projects online.</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177800" indent="-177800" algn="l" fontAlgn="b"/>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tc>
                  <a:txBody>
                    <a:bodyPr/>
                    <a:lstStyle/>
                    <a:p>
                      <a:pPr marL="0" indent="0">
                        <a:buNone/>
                      </a:pPr>
                      <a:r>
                        <a:rPr lang="en-US" sz="1050" b="0" i="0" u="none" strike="noStrike" dirty="0">
                          <a:solidFill>
                            <a:srgbClr val="000000"/>
                          </a:solidFill>
                          <a:effectLst/>
                          <a:latin typeface="+mn-lt"/>
                          <a:cs typeface="Arial"/>
                        </a:rPr>
                        <a:t>Although </a:t>
                      </a:r>
                      <a:r>
                        <a:rPr lang="en-US" sz="1050" b="1" i="0" u="none" strike="noStrike" dirty="0">
                          <a:solidFill>
                            <a:srgbClr val="000000"/>
                          </a:solidFill>
                          <a:effectLst/>
                          <a:latin typeface="+mn-lt"/>
                          <a:cs typeface="Arial"/>
                        </a:rPr>
                        <a:t>World Bank </a:t>
                      </a:r>
                      <a:r>
                        <a:rPr lang="en-US" sz="1050" b="0" i="0" u="none" strike="noStrike" dirty="0">
                          <a:solidFill>
                            <a:srgbClr val="000000"/>
                          </a:solidFill>
                          <a:effectLst/>
                          <a:latin typeface="+mn-lt"/>
                          <a:cs typeface="Arial"/>
                        </a:rPr>
                        <a:t>does not have a dedicated global program for geothermal heating, it has provided one-off investments in district heating in countries </a:t>
                      </a:r>
                      <a:r>
                        <a:rPr lang="en-US" sz="1050" b="1" i="0" u="none" strike="noStrike" dirty="0">
                          <a:solidFill>
                            <a:srgbClr val="000000"/>
                          </a:solidFill>
                          <a:effectLst/>
                          <a:latin typeface="+mn-lt"/>
                          <a:cs typeface="Arial"/>
                        </a:rPr>
                        <a:t>including Türkiye and El Salvador</a:t>
                      </a:r>
                      <a:r>
                        <a:rPr lang="en-US" sz="1050" b="0" i="0" u="none" strike="noStrike" dirty="0">
                          <a:solidFill>
                            <a:srgbClr val="000000"/>
                          </a:solidFill>
                          <a:effectLst/>
                          <a:latin typeface="+mn-lt"/>
                          <a:cs typeface="Arial"/>
                        </a:rPr>
                        <a:t>.</a:t>
                      </a:r>
                      <a:endParaRPr lang="en-US" sz="1050" b="0" dirty="0">
                        <a:latin typeface="+mn-lt"/>
                        <a:cs typeface="Aria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2">
                        <a:lumMod val="10000"/>
                        <a:lumOff val="90000"/>
                      </a:schemeClr>
                    </a:solidFill>
                  </a:tcPr>
                </a:tc>
                <a:extLst>
                  <a:ext uri="{0D108BD9-81ED-4DB2-BD59-A6C34878D82A}">
                    <a16:rowId xmlns:a16="http://schemas.microsoft.com/office/drawing/2014/main" val="1533781021"/>
                  </a:ext>
                </a:extLst>
              </a:tr>
              <a:tr h="1213009">
                <a:tc>
                  <a:txBody>
                    <a:bodyPr/>
                    <a:lstStyle/>
                    <a:p>
                      <a:pPr marL="0" indent="0" algn="l" fontAlgn="b">
                        <a:buNone/>
                      </a:pPr>
                      <a:r>
                        <a:rPr lang="en-US" sz="1400" b="1" i="0" u="none" strike="noStrike" dirty="0">
                          <a:solidFill>
                            <a:srgbClr val="000000"/>
                          </a:solidFill>
                          <a:effectLst/>
                          <a:latin typeface="Arial"/>
                          <a:cs typeface="Arial"/>
                        </a:rPr>
                        <a:t>Regional</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0" indent="0" algn="l" fontAlgn="b">
                        <a:buNone/>
                      </a:pPr>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solidFill>
                      <a:schemeClr val="accent3">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mn-lt"/>
                          <a:ea typeface="+mn-ea"/>
                          <a:cs typeface="Arial"/>
                        </a:rPr>
                        <a:t>The </a:t>
                      </a:r>
                      <a:r>
                        <a:rPr kumimoji="0" lang="en-US" sz="1050" b="1" i="0" u="none" strike="noStrike" kern="1200" cap="none" spc="0" normalizeH="0" baseline="0" noProof="0" dirty="0">
                          <a:ln>
                            <a:noFill/>
                          </a:ln>
                          <a:solidFill>
                            <a:srgbClr val="000000"/>
                          </a:solidFill>
                          <a:effectLst/>
                          <a:uLnTx/>
                          <a:uFillTx/>
                          <a:latin typeface="+mn-lt"/>
                          <a:ea typeface="+mn-ea"/>
                          <a:cs typeface="Arial"/>
                        </a:rPr>
                        <a:t>GRMF </a:t>
                      </a:r>
                      <a:r>
                        <a:rPr kumimoji="0" lang="en-US" sz="1050" b="0" i="0" u="none" strike="noStrike" kern="1200" cap="none" spc="0" normalizeH="0" baseline="0" noProof="0" dirty="0">
                          <a:ln>
                            <a:noFill/>
                          </a:ln>
                          <a:solidFill>
                            <a:srgbClr val="000000"/>
                          </a:solidFill>
                          <a:effectLst/>
                          <a:uLnTx/>
                          <a:uFillTx/>
                          <a:latin typeface="+mn-lt"/>
                          <a:ea typeface="+mn-ea"/>
                          <a:cs typeface="Arial"/>
                        </a:rPr>
                        <a:t>finances geothermal power projects in East Africa, expanding to include heating in 2022; </a:t>
                      </a:r>
                      <a:r>
                        <a:rPr kumimoji="0" lang="en-US" sz="1050" b="1" i="0" u="none" strike="noStrike" kern="1200" cap="none" spc="0" normalizeH="0" baseline="0" noProof="0" dirty="0">
                          <a:ln>
                            <a:noFill/>
                          </a:ln>
                          <a:solidFill>
                            <a:srgbClr val="000000"/>
                          </a:solidFill>
                          <a:effectLst/>
                          <a:uLnTx/>
                          <a:uFillTx/>
                          <a:latin typeface="+mn-lt"/>
                          <a:ea typeface="+mn-ea"/>
                          <a:cs typeface="Arial"/>
                        </a:rPr>
                        <a:t>26 power and 5 direct-use projects </a:t>
                      </a:r>
                      <a:r>
                        <a:rPr kumimoji="0" lang="en-US" sz="1050" b="0" i="0" u="none" strike="noStrike" kern="1200" cap="none" spc="0" normalizeH="0" baseline="0" noProof="0" dirty="0">
                          <a:ln>
                            <a:noFill/>
                          </a:ln>
                          <a:solidFill>
                            <a:srgbClr val="000000"/>
                          </a:solidFill>
                          <a:effectLst/>
                          <a:uLnTx/>
                          <a:uFillTx/>
                          <a:latin typeface="+mn-lt"/>
                          <a:ea typeface="+mn-ea"/>
                          <a:cs typeface="Arial"/>
                        </a:rPr>
                        <a:t>have received funding.</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3">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endParaRPr lang="en-US" sz="1050" b="0" i="0" u="none" strike="noStrike" dirty="0">
                        <a:solidFill>
                          <a:srgbClr val="000000"/>
                        </a:solidFill>
                        <a:effectLst/>
                        <a:latin typeface="Arial" panose="020B0604020202020204" pitchFamily="34" charset="0"/>
                        <a:cs typeface="Arial" panose="020B0604020202020204" pitchFamily="34" charset="0"/>
                      </a:endParaRP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indent="0">
                        <a:buNone/>
                      </a:pPr>
                      <a:r>
                        <a:rPr lang="en-US" sz="1050" b="1" i="0" u="none" strike="noStrike" dirty="0" err="1">
                          <a:solidFill>
                            <a:srgbClr val="000000"/>
                          </a:solidFill>
                          <a:effectLst/>
                          <a:latin typeface="+mn-lt"/>
                          <a:cs typeface="Arial"/>
                        </a:rPr>
                        <a:t>Geothermica’s</a:t>
                      </a:r>
                      <a:r>
                        <a:rPr lang="en-US" sz="1050" b="0" i="0" u="none" strike="noStrike" dirty="0">
                          <a:solidFill>
                            <a:srgbClr val="000000"/>
                          </a:solidFill>
                          <a:effectLst/>
                          <a:latin typeface="+mn-lt"/>
                          <a:cs typeface="Arial"/>
                        </a:rPr>
                        <a:t> </a:t>
                      </a:r>
                      <a:r>
                        <a:rPr lang="en-US" sz="1050" b="1" i="0" u="none" strike="noStrike" dirty="0">
                          <a:solidFill>
                            <a:srgbClr val="000000"/>
                          </a:solidFill>
                          <a:effectLst/>
                          <a:latin typeface="+mn-lt"/>
                          <a:cs typeface="Arial"/>
                        </a:rPr>
                        <a:t>€32.5 million</a:t>
                      </a:r>
                      <a:r>
                        <a:rPr lang="en-US" sz="1050" b="0" i="0" u="none" strike="noStrike" dirty="0">
                          <a:solidFill>
                            <a:srgbClr val="000000"/>
                          </a:solidFill>
                          <a:effectLst/>
                          <a:latin typeface="+mn-lt"/>
                          <a:cs typeface="Arial"/>
                        </a:rPr>
                        <a:t> </a:t>
                      </a:r>
                      <a:br>
                        <a:rPr lang="en-US" sz="1050" b="0" i="0" u="none" strike="noStrike" dirty="0">
                          <a:solidFill>
                            <a:srgbClr val="000000"/>
                          </a:solidFill>
                          <a:effectLst/>
                          <a:latin typeface="+mn-lt"/>
                          <a:cs typeface="Arial"/>
                        </a:rPr>
                      </a:br>
                      <a:r>
                        <a:rPr lang="en-US" sz="1050" b="0" i="0" u="none" strike="noStrike" dirty="0">
                          <a:solidFill>
                            <a:srgbClr val="000000"/>
                          </a:solidFill>
                          <a:effectLst/>
                          <a:latin typeface="+mn-lt"/>
                          <a:cs typeface="Arial"/>
                        </a:rPr>
                        <a:t>Joint Call 2021 aims to accelerate  geothermal heating and cooling projects by 2030 through large-scale, commercially viable projects.</a:t>
                      </a:r>
                      <a:endParaRPr lang="en-US" sz="1050" dirty="0">
                        <a:latin typeface="+mn-lt"/>
                        <a:cs typeface="Aria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580703786"/>
                  </a:ext>
                </a:extLst>
              </a:tr>
              <a:tr h="1478071">
                <a:tc>
                  <a:txBody>
                    <a:bodyPr/>
                    <a:lstStyle/>
                    <a:p>
                      <a:pPr marL="0" indent="0" algn="l" fontAlgn="b">
                        <a:buNone/>
                      </a:pPr>
                      <a:r>
                        <a:rPr lang="en-US" sz="1400" b="1" i="0" u="none" strike="noStrike" dirty="0">
                          <a:solidFill>
                            <a:srgbClr val="000000"/>
                          </a:solidFill>
                          <a:effectLst/>
                          <a:latin typeface="Arial"/>
                          <a:cs typeface="Arial"/>
                        </a:rPr>
                        <a:t>Bilateral</a:t>
                      </a:r>
                    </a:p>
                  </a:txBody>
                  <a:tcPr anchor="ct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177800" marR="0" lvl="0" indent="-177800" algn="l" defTabSz="711200" rtl="0" eaLnBrk="1" fontAlgn="b" latinLnBrk="0" hangingPunct="1">
                        <a:lnSpc>
                          <a:spcPct val="100000"/>
                        </a:lnSpc>
                        <a:spcBef>
                          <a:spcPts val="1200"/>
                        </a:spcBef>
                        <a:spcAft>
                          <a:spcPts val="0"/>
                        </a:spcAft>
                        <a:buClrTx/>
                        <a:buSzTx/>
                        <a:tabLst/>
                        <a:defRPr/>
                      </a:pPr>
                      <a:endParaRPr 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a:noFill/>
                    </a:lnB>
                    <a:solidFill>
                      <a:schemeClr val="accent6">
                        <a:lumMod val="20000"/>
                        <a:lumOff val="80000"/>
                      </a:schemeClr>
                    </a:solid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mn-lt"/>
                          <a:ea typeface="+mn-ea"/>
                          <a:cs typeface="+mn-cs"/>
                        </a:rPr>
                        <a:t>Japan’s International Cooperation Agency</a:t>
                      </a:r>
                      <a:r>
                        <a:rPr kumimoji="0" lang="en-US" sz="1050" b="0" i="0" u="none" strike="noStrike" kern="1200" cap="none" spc="0" normalizeH="0" baseline="0" noProof="0" dirty="0">
                          <a:ln>
                            <a:noFill/>
                          </a:ln>
                          <a:solidFill>
                            <a:srgbClr val="000000"/>
                          </a:solidFill>
                          <a:effectLst/>
                          <a:uLnTx/>
                          <a:uFillTx/>
                          <a:latin typeface="+mn-lt"/>
                          <a:ea typeface="+mn-ea"/>
                          <a:cs typeface="+mn-cs"/>
                        </a:rPr>
                        <a:t> invests in building geothermal power capacity in Latin America and Africa, including over </a:t>
                      </a:r>
                      <a:r>
                        <a:rPr kumimoji="0" lang="en-US" sz="1050" b="1" i="0" u="none" strike="noStrike" kern="1200" cap="none" spc="0" normalizeH="0" baseline="0" noProof="0" dirty="0">
                          <a:ln>
                            <a:noFill/>
                          </a:ln>
                          <a:solidFill>
                            <a:srgbClr val="000000"/>
                          </a:solidFill>
                          <a:effectLst/>
                          <a:uLnTx/>
                          <a:uFillTx/>
                          <a:latin typeface="+mn-lt"/>
                          <a:ea typeface="+mn-ea"/>
                          <a:cs typeface="+mn-cs"/>
                        </a:rPr>
                        <a:t>400 MW</a:t>
                      </a:r>
                      <a:r>
                        <a:rPr kumimoji="0" lang="en-US" sz="1050" b="0" i="0" u="none" strike="noStrike" kern="1200" cap="none" spc="0" normalizeH="0" baseline="0" noProof="0" dirty="0">
                          <a:ln>
                            <a:noFill/>
                          </a:ln>
                          <a:solidFill>
                            <a:srgbClr val="000000"/>
                          </a:solidFill>
                          <a:effectLst/>
                          <a:uLnTx/>
                          <a:uFillTx/>
                          <a:latin typeface="+mn-lt"/>
                          <a:ea typeface="+mn-ea"/>
                          <a:cs typeface="+mn-cs"/>
                        </a:rPr>
                        <a:t> of geothermal power plants in Kenya.</a:t>
                      </a:r>
                      <a:endParaRPr kumimoji="0" lang="en-US" sz="1600" b="0" i="0" u="none" strike="noStrike" kern="1200" cap="none" spc="0" normalizeH="0" baseline="0" noProof="0" dirty="0">
                        <a:ln>
                          <a:noFill/>
                        </a:ln>
                        <a:solidFill>
                          <a:srgbClr val="000000"/>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None/>
                        <a:tabLst/>
                        <a:defRPr/>
                      </a:pPr>
                      <a:endParaRPr lang="en-US" sz="1050" dirty="0">
                        <a:solidFill>
                          <a:schemeClr val="tx1"/>
                        </a:solidFill>
                      </a:endParaRPr>
                    </a:p>
                  </a:txBody>
                  <a:tcPr anchor="ctr">
                    <a:lnL w="12700" cap="flat" cmpd="sng" algn="ctr">
                      <a:solidFill>
                        <a:schemeClr val="tx1"/>
                      </a:solidFill>
                      <a:prstDash val="solid"/>
                      <a:round/>
                      <a:headEnd type="none" w="med" len="med"/>
                      <a:tailEnd type="none" w="med" len="med"/>
                    </a:lnL>
                    <a:lnR>
                      <a:noFill/>
                    </a:lnR>
                    <a:lnT>
                      <a:noFill/>
                    </a:lnT>
                    <a:lnB>
                      <a:noFill/>
                    </a:lnB>
                    <a:solidFill>
                      <a:schemeClr val="accent6">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050" dirty="0">
                          <a:solidFill>
                            <a:schemeClr val="tx1"/>
                          </a:solidFill>
                        </a:rPr>
                        <a:t>The </a:t>
                      </a:r>
                      <a:r>
                        <a:rPr lang="en-US" sz="1050" b="1" dirty="0">
                          <a:solidFill>
                            <a:schemeClr val="tx1"/>
                          </a:solidFill>
                        </a:rPr>
                        <a:t>German Agency for International Cooperation</a:t>
                      </a:r>
                      <a:r>
                        <a:rPr lang="en-US" sz="1050" dirty="0">
                          <a:solidFill>
                            <a:schemeClr val="tx1"/>
                          </a:solidFill>
                        </a:rPr>
                        <a:t> and the </a:t>
                      </a:r>
                      <a:r>
                        <a:rPr lang="en-US" sz="1050" b="1" dirty="0">
                          <a:solidFill>
                            <a:schemeClr val="tx1"/>
                          </a:solidFill>
                        </a:rPr>
                        <a:t>Central American Integration System</a:t>
                      </a:r>
                      <a:r>
                        <a:rPr lang="en-US" sz="1050" dirty="0">
                          <a:solidFill>
                            <a:schemeClr val="tx1"/>
                          </a:solidFill>
                        </a:rPr>
                        <a:t> have cooperated on geothermal heating and cooling in </a:t>
                      </a:r>
                      <a:br>
                        <a:rPr lang="en-US" sz="1050" dirty="0">
                          <a:solidFill>
                            <a:schemeClr val="tx1"/>
                          </a:solidFill>
                        </a:rPr>
                      </a:br>
                      <a:r>
                        <a:rPr lang="en-US" sz="1050" b="1" dirty="0">
                          <a:solidFill>
                            <a:schemeClr val="tx1"/>
                          </a:solidFill>
                        </a:rPr>
                        <a:t>El Salvador,</a:t>
                      </a:r>
                      <a:r>
                        <a:rPr lang="en-US" sz="1050" dirty="0">
                          <a:solidFill>
                            <a:schemeClr val="tx1"/>
                          </a:solidFill>
                        </a:rPr>
                        <a:t> including a pilot geothermal-powered coffee dryer.</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a:noFill/>
                    </a:lnB>
                    <a:solidFill>
                      <a:schemeClr val="accent6">
                        <a:lumMod val="20000"/>
                        <a:lumOff val="80000"/>
                      </a:schemeClr>
                    </a:solidFill>
                  </a:tcPr>
                </a:tc>
                <a:extLst>
                  <a:ext uri="{0D108BD9-81ED-4DB2-BD59-A6C34878D82A}">
                    <a16:rowId xmlns:a16="http://schemas.microsoft.com/office/drawing/2014/main" val="647087268"/>
                  </a:ext>
                </a:extLst>
              </a:tr>
            </a:tbl>
          </a:graphicData>
        </a:graphic>
      </p:graphicFrame>
      <p:pic>
        <p:nvPicPr>
          <p:cNvPr id="34" name="Picture 33" descr="A black background with red text&#10;&#10;AI-generated content may be incorrect.">
            <a:extLst>
              <a:ext uri="{FF2B5EF4-FFF2-40B4-BE49-F238E27FC236}">
                <a16:creationId xmlns:a16="http://schemas.microsoft.com/office/drawing/2014/main" id="{9185F57E-04EE-F969-6FA6-997F37F95F67}"/>
              </a:ext>
            </a:extLst>
          </p:cNvPr>
          <p:cNvPicPr>
            <a:picLocks noChangeAspect="1"/>
          </p:cNvPicPr>
          <p:nvPr/>
        </p:nvPicPr>
        <p:blipFill>
          <a:blip r:embed="rId15" cstate="screen">
            <a:extLst>
              <a:ext uri="{28A0092B-C50C-407E-A947-70E740481C1C}">
                <a14:useLocalDpi xmlns:a14="http://schemas.microsoft.com/office/drawing/2010/main"/>
              </a:ext>
            </a:extLst>
          </a:blip>
          <a:srcRect/>
          <a:stretch/>
        </p:blipFill>
        <p:spPr>
          <a:xfrm>
            <a:off x="5628105" y="4505024"/>
            <a:ext cx="599662" cy="526530"/>
          </a:xfrm>
          <a:prstGeom prst="rect">
            <a:avLst/>
          </a:prstGeom>
        </p:spPr>
      </p:pic>
      <p:pic>
        <p:nvPicPr>
          <p:cNvPr id="35" name="Picture 34" descr="A map of the country&#10;&#10;AI-generated content may be incorrect.">
            <a:extLst>
              <a:ext uri="{FF2B5EF4-FFF2-40B4-BE49-F238E27FC236}">
                <a16:creationId xmlns:a16="http://schemas.microsoft.com/office/drawing/2014/main" id="{94159BA6-E4EB-E7EF-87DD-15BAA0612461}"/>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5491596" y="5031554"/>
            <a:ext cx="872680" cy="872680"/>
          </a:xfrm>
          <a:prstGeom prst="rect">
            <a:avLst/>
          </a:prstGeom>
        </p:spPr>
      </p:pic>
      <p:pic>
        <p:nvPicPr>
          <p:cNvPr id="38" name="Picture 37" descr="A logo with stars and a circle&#10;&#10;AI-generated content may be incorrect.">
            <a:extLst>
              <a:ext uri="{FF2B5EF4-FFF2-40B4-BE49-F238E27FC236}">
                <a16:creationId xmlns:a16="http://schemas.microsoft.com/office/drawing/2014/main" id="{DAD94861-35FB-5A06-4FC4-4A7588D4349D}"/>
              </a:ext>
            </a:extLst>
          </p:cNvPr>
          <p:cNvPicPr>
            <a:picLocks noChangeAspect="1"/>
          </p:cNvPicPr>
          <p:nvPr/>
        </p:nvPicPr>
        <p:blipFill>
          <a:blip r:embed="rId17" cstate="screen">
            <a:alphaModFix/>
            <a:extLst>
              <a:ext uri="{28A0092B-C50C-407E-A947-70E740481C1C}">
                <a14:useLocalDpi xmlns:a14="http://schemas.microsoft.com/office/drawing/2010/main"/>
              </a:ext>
            </a:extLst>
          </a:blip>
          <a:srcRect/>
          <a:stretch/>
        </p:blipFill>
        <p:spPr>
          <a:xfrm>
            <a:off x="5491596" y="3737942"/>
            <a:ext cx="954566" cy="459666"/>
          </a:xfrm>
          <a:prstGeom prst="rect">
            <a:avLst/>
          </a:prstGeom>
        </p:spPr>
      </p:pic>
      <p:pic>
        <p:nvPicPr>
          <p:cNvPr id="41" name="Picture 40" descr="A blue globe with a black background&#10;&#10;AI-generated content may be incorrect.">
            <a:extLst>
              <a:ext uri="{FF2B5EF4-FFF2-40B4-BE49-F238E27FC236}">
                <a16:creationId xmlns:a16="http://schemas.microsoft.com/office/drawing/2014/main" id="{72AABEE7-520C-EE81-82BD-1FB32C255EE0}"/>
              </a:ext>
            </a:extLst>
          </p:cNvPr>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5491596" y="2065520"/>
            <a:ext cx="650509" cy="650509"/>
          </a:xfrm>
          <a:prstGeom prst="rect">
            <a:avLst/>
          </a:prstGeom>
        </p:spPr>
      </p:pic>
      <p:pic>
        <p:nvPicPr>
          <p:cNvPr id="2" name="Picture 1" descr="A logo with a circle and a red circle&#10;&#10;AI-generated content may be incorrect.">
            <a:extLst>
              <a:ext uri="{FF2B5EF4-FFF2-40B4-BE49-F238E27FC236}">
                <a16:creationId xmlns:a16="http://schemas.microsoft.com/office/drawing/2014/main" id="{9F611B18-C1A2-5F7A-3338-3A02935FC4B8}"/>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1627665" y="5007519"/>
            <a:ext cx="646938" cy="526530"/>
          </a:xfrm>
          <a:prstGeom prst="rect">
            <a:avLst/>
          </a:prstGeom>
        </p:spPr>
      </p:pic>
      <p:pic>
        <p:nvPicPr>
          <p:cNvPr id="7" name="Picture 6" descr="Green text on a black background&#10;&#10;AI-generated content may be incorrect.">
            <a:extLst>
              <a:ext uri="{FF2B5EF4-FFF2-40B4-BE49-F238E27FC236}">
                <a16:creationId xmlns:a16="http://schemas.microsoft.com/office/drawing/2014/main" id="{0E198488-BB41-DCFE-3365-8A959F7FDDD8}"/>
              </a:ext>
            </a:extLst>
          </p:cNvPr>
          <p:cNvPicPr>
            <a:picLocks noChangeAspect="1"/>
          </p:cNvPicPr>
          <p:nvPr/>
        </p:nvPicPr>
        <p:blipFill>
          <a:blip r:embed="rId20" cstate="print">
            <a:extLst>
              <a:ext uri="{28A0092B-C50C-407E-A947-70E740481C1C}">
                <a14:useLocalDpi xmlns:a14="http://schemas.microsoft.com/office/drawing/2010/main"/>
              </a:ext>
            </a:extLst>
          </a:blip>
          <a:srcRect b="-14257"/>
          <a:stretch/>
        </p:blipFill>
        <p:spPr>
          <a:xfrm>
            <a:off x="1529594" y="3548532"/>
            <a:ext cx="839507" cy="964975"/>
          </a:xfrm>
          <a:prstGeom prst="rect">
            <a:avLst/>
          </a:prstGeom>
        </p:spPr>
      </p:pic>
      <p:pic>
        <p:nvPicPr>
          <p:cNvPr id="8" name="Picture 7" descr="A blue globe with a black background&#10;&#10;AI-generated content may be incorrect.">
            <a:extLst>
              <a:ext uri="{FF2B5EF4-FFF2-40B4-BE49-F238E27FC236}">
                <a16:creationId xmlns:a16="http://schemas.microsoft.com/office/drawing/2014/main" id="{5491C7DD-D11B-2537-6F49-5257B045B217}"/>
              </a:ext>
            </a:extLst>
          </p:cNvPr>
          <p:cNvPicPr>
            <a:picLocks noChangeAspect="1"/>
          </p:cNvPicPr>
          <p:nvPr/>
        </p:nvPicPr>
        <p:blipFill>
          <a:blip r:embed="rId18" cstate="screen">
            <a:extLst>
              <a:ext uri="{28A0092B-C50C-407E-A947-70E740481C1C}">
                <a14:useLocalDpi xmlns:a14="http://schemas.microsoft.com/office/drawing/2010/main"/>
              </a:ext>
            </a:extLst>
          </a:blip>
          <a:stretch>
            <a:fillRect/>
          </a:stretch>
        </p:blipFill>
        <p:spPr>
          <a:xfrm>
            <a:off x="1624094" y="2065520"/>
            <a:ext cx="650509" cy="650509"/>
          </a:xfrm>
          <a:prstGeom prst="rect">
            <a:avLst/>
          </a:prstGeom>
        </p:spPr>
      </p:pic>
      <p:pic>
        <p:nvPicPr>
          <p:cNvPr id="9" name="Picture 8" descr="A blue and black logo&#10;&#10;AI-generated content may be incorrect.">
            <a:extLst>
              <a:ext uri="{FF2B5EF4-FFF2-40B4-BE49-F238E27FC236}">
                <a16:creationId xmlns:a16="http://schemas.microsoft.com/office/drawing/2014/main" id="{DE6ACA37-9A4B-A9F9-2733-3EC13664545E}"/>
              </a:ext>
            </a:extLst>
          </p:cNvPr>
          <p:cNvPicPr>
            <a:picLocks noChangeAspect="1"/>
          </p:cNvPicPr>
          <p:nvPr/>
        </p:nvPicPr>
        <p:blipFill>
          <a:blip r:embed="rId21" cstate="screen">
            <a:extLst>
              <a:ext uri="{28A0092B-C50C-407E-A947-70E740481C1C}">
                <a14:useLocalDpi xmlns:a14="http://schemas.microsoft.com/office/drawing/2010/main"/>
              </a:ext>
            </a:extLst>
          </a:blip>
          <a:stretch>
            <a:fillRect/>
          </a:stretch>
        </p:blipFill>
        <p:spPr>
          <a:xfrm>
            <a:off x="1487196" y="2785873"/>
            <a:ext cx="1056976" cy="268648"/>
          </a:xfrm>
          <a:prstGeom prst="rect">
            <a:avLst/>
          </a:prstGeom>
        </p:spPr>
      </p:pic>
    </p:spTree>
    <p:extLst>
      <p:ext uri="{BB962C8B-B14F-4D97-AF65-F5344CB8AC3E}">
        <p14:creationId xmlns:p14="http://schemas.microsoft.com/office/powerpoint/2010/main" val="266252862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BF3418A6-4287-D0E3-03E5-E7BA9E1A5B22}"/>
              </a:ext>
            </a:extLst>
          </p:cNvPr>
          <p:cNvGraphicFramePr>
            <a:graphicFrameLocks/>
          </p:cNvGraphicFramePr>
          <p:nvPr>
            <p:custDataLst>
              <p:tags r:id="rId1"/>
            </p:custDataLst>
            <p:extLst>
              <p:ext uri="{D42A27DB-BD31-4B8C-83A1-F6EECF244321}">
                <p14:modId xmlns:p14="http://schemas.microsoft.com/office/powerpoint/2010/main" val="311759056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 imgW="7772400" imgH="10058400" progId="TCLayout.ActiveDocument.1">
                  <p:embed/>
                </p:oleObj>
              </mc:Choice>
              <mc:Fallback>
                <p:oleObj name="think-cell Slide" r:id="rId7" imgW="7772400" imgH="10058400" progId="TCLayout.ActiveDocument.1">
                  <p:embed/>
                  <p:pic>
                    <p:nvPicPr>
                      <p:cNvPr id="0" name=""/>
                      <p:cNvPicPr/>
                      <p:nvPr/>
                    </p:nvPicPr>
                    <p:blipFill>
                      <a:blip r:embed="rId8"/>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5892FAC3-3A96-826C-73F1-E2109F226B8A}"/>
              </a:ext>
            </a:extLst>
          </p:cNvPr>
          <p:cNvSpPr>
            <a:spLocks noGrp="1"/>
          </p:cNvSpPr>
          <p:nvPr>
            <p:ph type="title"/>
          </p:nvPr>
        </p:nvSpPr>
        <p:spPr/>
        <p:txBody>
          <a:bodyPr vert="horz" rIns="91440"/>
          <a:lstStyle/>
          <a:p>
            <a:r>
              <a:rPr lang="en-US" dirty="0"/>
              <a:t>U.S. ranks No. 3 in superhot rock potential, has 12% of total global geothermal potential, and is set to scale with policy support</a:t>
            </a:r>
          </a:p>
        </p:txBody>
      </p:sp>
      <p:sp>
        <p:nvSpPr>
          <p:cNvPr id="6" name="Footer Placeholder 5">
            <a:extLst>
              <a:ext uri="{FF2B5EF4-FFF2-40B4-BE49-F238E27FC236}">
                <a16:creationId xmlns:a16="http://schemas.microsoft.com/office/drawing/2014/main" id="{F60AF1B7-CB7B-55C5-8942-F850CA77C3FB}"/>
              </a:ext>
            </a:extLst>
          </p:cNvPr>
          <p:cNvSpPr>
            <a:spLocks noGrp="1"/>
          </p:cNvSpPr>
          <p:nvPr>
            <p:ph type="ftr" sz="quarter" idx="3"/>
          </p:nvPr>
        </p:nvSpPr>
        <p:spPr>
          <a:xfrm>
            <a:off x="334962" y="6259370"/>
            <a:ext cx="9147241" cy="216706"/>
          </a:xfrm>
        </p:spPr>
        <p:txBody>
          <a:bodyPr/>
          <a:lstStyle/>
          <a:p>
            <a:pPr lvl="0">
              <a:defRPr/>
            </a:pPr>
            <a:r>
              <a:rPr lang="en-US" dirty="0">
                <a:solidFill>
                  <a:srgbClr val="000000"/>
                </a:solidFill>
              </a:rPr>
              <a:t>Sources: </a:t>
            </a:r>
            <a:r>
              <a:rPr lang="en-US" dirty="0">
                <a:solidFill>
                  <a:srgbClr val="000000"/>
                </a:solidFill>
                <a:hlinkClick r:id="rId9"/>
              </a:rPr>
              <a:t>Super hot Rock and the future of geothermal</a:t>
            </a:r>
            <a:r>
              <a:rPr lang="en-US" dirty="0">
                <a:solidFill>
                  <a:srgbClr val="000000"/>
                </a:solidFill>
              </a:rPr>
              <a:t> (CATF, 2025); </a:t>
            </a:r>
            <a:r>
              <a:rPr lang="en-US" dirty="0">
                <a:solidFill>
                  <a:srgbClr val="000000"/>
                </a:solidFill>
                <a:hlinkClick r:id="rId10"/>
              </a:rPr>
              <a:t>Cumulative CO2 Emissions 2023</a:t>
            </a:r>
            <a:r>
              <a:rPr lang="en-US" dirty="0">
                <a:solidFill>
                  <a:srgbClr val="000000"/>
                </a:solidFill>
              </a:rPr>
              <a:t> (Our World in Data, 2024); </a:t>
            </a:r>
            <a:r>
              <a:rPr lang="en-US" dirty="0">
                <a:solidFill>
                  <a:srgbClr val="000000"/>
                </a:solidFill>
                <a:hlinkClick r:id="rId11"/>
              </a:rPr>
              <a:t>The U.S. Archipelago</a:t>
            </a:r>
            <a:r>
              <a:rPr lang="en-US" dirty="0">
                <a:solidFill>
                  <a:srgbClr val="000000"/>
                </a:solidFill>
              </a:rPr>
              <a:t> (Vivid Maps, 2020); </a:t>
            </a:r>
            <a:r>
              <a:rPr lang="en-US" dirty="0">
                <a:solidFill>
                  <a:srgbClr val="000000"/>
                </a:solidFill>
                <a:hlinkClick r:id="rId12"/>
              </a:rPr>
              <a:t>U.S. Electricity Generation Mix</a:t>
            </a:r>
            <a:r>
              <a:rPr lang="en-US" dirty="0">
                <a:solidFill>
                  <a:srgbClr val="000000"/>
                </a:solidFill>
              </a:rPr>
              <a:t> (IEA, 2024), </a:t>
            </a:r>
            <a:r>
              <a:rPr lang="en-US" dirty="0">
                <a:hlinkClick r:id="rId13"/>
              </a:rPr>
              <a:t>Project InnerSpace Analysis Shows Geothermal Can Cost-Effectively Scale to Power the AI Data Center Boom</a:t>
            </a:r>
            <a:r>
              <a:rPr lang="en-US" dirty="0"/>
              <a:t> </a:t>
            </a:r>
            <a:r>
              <a:rPr lang="en-US" dirty="0">
                <a:solidFill>
                  <a:schemeClr val="tx1"/>
                </a:solidFill>
              </a:rPr>
              <a:t>(Project </a:t>
            </a:r>
            <a:r>
              <a:rPr lang="en-US" dirty="0" err="1">
                <a:solidFill>
                  <a:schemeClr val="tx1"/>
                </a:solidFill>
              </a:rPr>
              <a:t>InnerSpace</a:t>
            </a:r>
            <a:r>
              <a:rPr lang="en-US" dirty="0">
                <a:solidFill>
                  <a:schemeClr val="tx1"/>
                </a:solidFill>
              </a:rPr>
              <a:t>, 2025).</a:t>
            </a:r>
          </a:p>
          <a:p>
            <a:pPr>
              <a:defRPr/>
            </a:pPr>
            <a:r>
              <a:rPr lang="en-US" dirty="0">
                <a:solidFill>
                  <a:srgbClr val="000000"/>
                </a:solidFill>
              </a:rPr>
              <a:t>Credit: Zacharia Thurston, Isabel Hoyos, and </a:t>
            </a:r>
            <a:r>
              <a:rPr lang="en-US" dirty="0">
                <a:solidFill>
                  <a:srgbClr val="000000"/>
                </a:solidFill>
                <a:hlinkClick r:id="rId14"/>
              </a:rPr>
              <a:t>Gernot Wagner</a:t>
            </a:r>
            <a:r>
              <a:rPr lang="en-US" dirty="0">
                <a:solidFill>
                  <a:srgbClr val="000000"/>
                </a:solidFill>
              </a:rPr>
              <a:t>. </a:t>
            </a:r>
            <a:r>
              <a:rPr lang="en-US" dirty="0">
                <a:solidFill>
                  <a:srgbClr val="000000">
                    <a:tint val="82000"/>
                  </a:srgbClr>
                </a:solidFill>
                <a:hlinkClick r:id="rId1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7" name="Text Placeholder 6">
            <a:extLst>
              <a:ext uri="{FF2B5EF4-FFF2-40B4-BE49-F238E27FC236}">
                <a16:creationId xmlns:a16="http://schemas.microsoft.com/office/drawing/2014/main" id="{E8F753A6-6353-32D0-A31E-04632036A6BF}"/>
              </a:ext>
            </a:extLst>
          </p:cNvPr>
          <p:cNvSpPr>
            <a:spLocks noGrp="1"/>
          </p:cNvSpPr>
          <p:nvPr>
            <p:ph type="body" sz="quarter" idx="13"/>
          </p:nvPr>
        </p:nvSpPr>
        <p:spPr/>
        <p:txBody>
          <a:bodyPr/>
          <a:lstStyle/>
          <a:p>
            <a:r>
              <a:rPr lang="en-US" dirty="0"/>
              <a:t>U.S. geothermal power policy timeline</a:t>
            </a:r>
          </a:p>
        </p:txBody>
      </p:sp>
      <p:sp>
        <p:nvSpPr>
          <p:cNvPr id="8" name="Text Placeholder 7">
            <a:extLst>
              <a:ext uri="{FF2B5EF4-FFF2-40B4-BE49-F238E27FC236}">
                <a16:creationId xmlns:a16="http://schemas.microsoft.com/office/drawing/2014/main" id="{E0659382-6174-AE47-1759-57D8FD83E8CB}"/>
              </a:ext>
            </a:extLst>
          </p:cNvPr>
          <p:cNvSpPr>
            <a:spLocks noGrp="1"/>
          </p:cNvSpPr>
          <p:nvPr>
            <p:ph type="body" sz="quarter" idx="16"/>
          </p:nvPr>
        </p:nvSpPr>
        <p:spPr/>
        <p:txBody>
          <a:bodyPr/>
          <a:lstStyle/>
          <a:p>
            <a:r>
              <a:rPr lang="en-US" dirty="0"/>
              <a:t>U.S. 2021 energy demand  vs. 1% geothermal power potential, </a:t>
            </a:r>
            <a:r>
              <a:rPr lang="en-US" i="1" dirty="0"/>
              <a:t>GWh</a:t>
            </a:r>
          </a:p>
        </p:txBody>
      </p:sp>
      <p:sp>
        <p:nvSpPr>
          <p:cNvPr id="9" name="Text Placeholder 1">
            <a:extLst>
              <a:ext uri="{FF2B5EF4-FFF2-40B4-BE49-F238E27FC236}">
                <a16:creationId xmlns:a16="http://schemas.microsoft.com/office/drawing/2014/main" id="{9A186C0A-0F56-C11B-077F-1B5975798150}"/>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United States</a:t>
            </a:r>
          </a:p>
        </p:txBody>
      </p:sp>
      <p:sp>
        <p:nvSpPr>
          <p:cNvPr id="11" name="Rectangle 10">
            <a:extLst>
              <a:ext uri="{FF2B5EF4-FFF2-40B4-BE49-F238E27FC236}">
                <a16:creationId xmlns:a16="http://schemas.microsoft.com/office/drawing/2014/main" id="{FE029643-4067-B420-577F-57BAE284C182}"/>
              </a:ext>
            </a:extLst>
          </p:cNvPr>
          <p:cNvSpPr/>
          <p:nvPr/>
        </p:nvSpPr>
        <p:spPr bwMode="gray">
          <a:xfrm>
            <a:off x="324000" y="2122396"/>
            <a:ext cx="5010767" cy="4100253"/>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cxnSp>
        <p:nvCxnSpPr>
          <p:cNvPr id="12" name="Straight Arrow Connector 11">
            <a:extLst>
              <a:ext uri="{FF2B5EF4-FFF2-40B4-BE49-F238E27FC236}">
                <a16:creationId xmlns:a16="http://schemas.microsoft.com/office/drawing/2014/main" id="{E4C99E0C-8BCA-0AF1-5F57-900246C1C909}"/>
              </a:ext>
            </a:extLst>
          </p:cNvPr>
          <p:cNvCxnSpPr>
            <a:cxnSpLocks/>
          </p:cNvCxnSpPr>
          <p:nvPr/>
        </p:nvCxnSpPr>
        <p:spPr bwMode="gray">
          <a:xfrm>
            <a:off x="533909" y="2201979"/>
            <a:ext cx="0" cy="3975537"/>
          </a:xfrm>
          <a:prstGeom prst="straightConnector1">
            <a:avLst/>
          </a:prstGeom>
          <a:ln w="9525" cap="flat">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32622DAF-6040-B2EC-E91E-619146826153}"/>
              </a:ext>
            </a:extLst>
          </p:cNvPr>
          <p:cNvSpPr/>
          <p:nvPr/>
        </p:nvSpPr>
        <p:spPr bwMode="gray">
          <a:xfrm>
            <a:off x="465131" y="2645358"/>
            <a:ext cx="133036" cy="1194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Rectangle 13">
            <a:extLst>
              <a:ext uri="{FF2B5EF4-FFF2-40B4-BE49-F238E27FC236}">
                <a16:creationId xmlns:a16="http://schemas.microsoft.com/office/drawing/2014/main" id="{1A8BFD4C-087D-F8FE-21A6-6A5C73F6BF6D}"/>
              </a:ext>
            </a:extLst>
          </p:cNvPr>
          <p:cNvSpPr/>
          <p:nvPr/>
        </p:nvSpPr>
        <p:spPr bwMode="gray">
          <a:xfrm>
            <a:off x="379797" y="2363799"/>
            <a:ext cx="645842"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1970</a:t>
            </a:r>
          </a:p>
        </p:txBody>
      </p:sp>
      <p:sp>
        <p:nvSpPr>
          <p:cNvPr id="15" name="Rectangle 14">
            <a:extLst>
              <a:ext uri="{FF2B5EF4-FFF2-40B4-BE49-F238E27FC236}">
                <a16:creationId xmlns:a16="http://schemas.microsoft.com/office/drawing/2014/main" id="{18FA9823-1F1D-F4BE-9746-5483EE9AF512}"/>
              </a:ext>
            </a:extLst>
          </p:cNvPr>
          <p:cNvSpPr/>
          <p:nvPr/>
        </p:nvSpPr>
        <p:spPr bwMode="gray">
          <a:xfrm>
            <a:off x="782687" y="2304800"/>
            <a:ext cx="4399579" cy="64987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r>
              <a:rPr lang="en-US" sz="1050" dirty="0">
                <a:solidFill>
                  <a:schemeClr val="tx1"/>
                </a:solidFill>
              </a:rPr>
              <a:t>Landmark law grants federal authority over geothermal leasing on public lands (via BLM and U.S. Forest Service), enabling competitive leasing with royalties and rentals as part of a broader energy policy to address rising demand and foreign oil dependence.</a:t>
            </a:r>
          </a:p>
        </p:txBody>
      </p:sp>
      <p:sp>
        <p:nvSpPr>
          <p:cNvPr id="16" name="Rectangle 15">
            <a:extLst>
              <a:ext uri="{FF2B5EF4-FFF2-40B4-BE49-F238E27FC236}">
                <a16:creationId xmlns:a16="http://schemas.microsoft.com/office/drawing/2014/main" id="{15F461C8-41A9-0D1A-26B9-D85ED2A5233B}"/>
              </a:ext>
            </a:extLst>
          </p:cNvPr>
          <p:cNvSpPr/>
          <p:nvPr/>
        </p:nvSpPr>
        <p:spPr bwMode="gray">
          <a:xfrm>
            <a:off x="320247" y="3742306"/>
            <a:ext cx="703599" cy="152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2009-16</a:t>
            </a:r>
          </a:p>
        </p:txBody>
      </p:sp>
      <p:sp>
        <p:nvSpPr>
          <p:cNvPr id="17" name="Rectangle 16">
            <a:extLst>
              <a:ext uri="{FF2B5EF4-FFF2-40B4-BE49-F238E27FC236}">
                <a16:creationId xmlns:a16="http://schemas.microsoft.com/office/drawing/2014/main" id="{F85BA5A5-F495-AB35-1891-FFEA06A40418}"/>
              </a:ext>
            </a:extLst>
          </p:cNvPr>
          <p:cNvSpPr/>
          <p:nvPr/>
        </p:nvSpPr>
        <p:spPr bwMode="gray">
          <a:xfrm>
            <a:off x="332418" y="5622157"/>
            <a:ext cx="703598" cy="21537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b="1" dirty="0">
                <a:solidFill>
                  <a:schemeClr val="accent5"/>
                </a:solidFill>
              </a:rPr>
              <a:t>2024-25</a:t>
            </a:r>
          </a:p>
        </p:txBody>
      </p:sp>
      <p:sp>
        <p:nvSpPr>
          <p:cNvPr id="18" name="Rectangle 17">
            <a:extLst>
              <a:ext uri="{FF2B5EF4-FFF2-40B4-BE49-F238E27FC236}">
                <a16:creationId xmlns:a16="http://schemas.microsoft.com/office/drawing/2014/main" id="{177F0A86-6D5D-EC5A-8613-758F6D3E743F}"/>
              </a:ext>
            </a:extLst>
          </p:cNvPr>
          <p:cNvSpPr/>
          <p:nvPr/>
        </p:nvSpPr>
        <p:spPr bwMode="gray">
          <a:xfrm>
            <a:off x="754482" y="3253027"/>
            <a:ext cx="4426892" cy="23137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19" name="Rectangle 18">
            <a:extLst>
              <a:ext uri="{FF2B5EF4-FFF2-40B4-BE49-F238E27FC236}">
                <a16:creationId xmlns:a16="http://schemas.microsoft.com/office/drawing/2014/main" id="{59336E9D-4252-4632-45EC-E46492AA40A8}"/>
              </a:ext>
            </a:extLst>
          </p:cNvPr>
          <p:cNvSpPr/>
          <p:nvPr/>
        </p:nvSpPr>
        <p:spPr bwMode="gray">
          <a:xfrm>
            <a:off x="704222" y="3937072"/>
            <a:ext cx="4454171" cy="15306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20" name="Rectangle 19">
            <a:extLst>
              <a:ext uri="{FF2B5EF4-FFF2-40B4-BE49-F238E27FC236}">
                <a16:creationId xmlns:a16="http://schemas.microsoft.com/office/drawing/2014/main" id="{F48DAC62-F3E9-7312-B195-05F7C2351F6C}"/>
              </a:ext>
            </a:extLst>
          </p:cNvPr>
          <p:cNvSpPr/>
          <p:nvPr/>
        </p:nvSpPr>
        <p:spPr bwMode="gray">
          <a:xfrm>
            <a:off x="775326" y="5067107"/>
            <a:ext cx="4335691" cy="18499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21" name="Rectangle 20">
            <a:extLst>
              <a:ext uri="{FF2B5EF4-FFF2-40B4-BE49-F238E27FC236}">
                <a16:creationId xmlns:a16="http://schemas.microsoft.com/office/drawing/2014/main" id="{830E7649-C1CE-951A-57E8-75759EFEACEA}"/>
              </a:ext>
            </a:extLst>
          </p:cNvPr>
          <p:cNvSpPr/>
          <p:nvPr/>
        </p:nvSpPr>
        <p:spPr bwMode="gray">
          <a:xfrm>
            <a:off x="730252" y="5583949"/>
            <a:ext cx="4288268" cy="23416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dirty="0">
              <a:solidFill>
                <a:schemeClr val="tx1"/>
              </a:solidFill>
            </a:endParaRPr>
          </a:p>
        </p:txBody>
      </p:sp>
      <p:sp>
        <p:nvSpPr>
          <p:cNvPr id="22" name="Rectangle 21">
            <a:extLst>
              <a:ext uri="{FF2B5EF4-FFF2-40B4-BE49-F238E27FC236}">
                <a16:creationId xmlns:a16="http://schemas.microsoft.com/office/drawing/2014/main" id="{4A0A01F6-DB56-3A55-1CFF-EECEC8C34604}"/>
              </a:ext>
            </a:extLst>
          </p:cNvPr>
          <p:cNvSpPr/>
          <p:nvPr/>
        </p:nvSpPr>
        <p:spPr bwMode="gray">
          <a:xfrm>
            <a:off x="837747" y="5528323"/>
            <a:ext cx="4373764" cy="65215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1050" dirty="0">
                <a:solidFill>
                  <a:schemeClr val="accent5"/>
                </a:solidFill>
              </a:rPr>
              <a:t>IRA incentives repealed but geothermal spared — tax credits phase down after 2033. Global tariffs and U.S. support for tech reshoring boost emerging EGS startups (Fervo, Sage) supplying data centers with baseload power.</a:t>
            </a:r>
          </a:p>
        </p:txBody>
      </p:sp>
      <p:sp>
        <p:nvSpPr>
          <p:cNvPr id="23" name="Rectangle 22">
            <a:extLst>
              <a:ext uri="{FF2B5EF4-FFF2-40B4-BE49-F238E27FC236}">
                <a16:creationId xmlns:a16="http://schemas.microsoft.com/office/drawing/2014/main" id="{2FE66B81-7A03-58BA-86E7-47BD75F5B240}"/>
              </a:ext>
            </a:extLst>
          </p:cNvPr>
          <p:cNvSpPr/>
          <p:nvPr/>
        </p:nvSpPr>
        <p:spPr bwMode="gray">
          <a:xfrm>
            <a:off x="392373" y="3158250"/>
            <a:ext cx="703599" cy="12757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2005</a:t>
            </a:r>
          </a:p>
        </p:txBody>
      </p:sp>
      <p:sp>
        <p:nvSpPr>
          <p:cNvPr id="24" name="Rectangle 23">
            <a:extLst>
              <a:ext uri="{FF2B5EF4-FFF2-40B4-BE49-F238E27FC236}">
                <a16:creationId xmlns:a16="http://schemas.microsoft.com/office/drawing/2014/main" id="{56481CBD-D495-219F-78EC-0293787E6BBA}"/>
              </a:ext>
            </a:extLst>
          </p:cNvPr>
          <p:cNvSpPr/>
          <p:nvPr/>
        </p:nvSpPr>
        <p:spPr bwMode="gray">
          <a:xfrm>
            <a:off x="778354" y="3182213"/>
            <a:ext cx="4399578" cy="33591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buFont typeface="Arial" panose="020B0604020202020204" pitchFamily="34" charset="0"/>
              <a:buChar char="•"/>
            </a:pPr>
            <a:r>
              <a:rPr lang="en-US" sz="1050" dirty="0">
                <a:solidFill>
                  <a:schemeClr val="tx1"/>
                </a:solidFill>
              </a:rPr>
              <a:t>Energy Policy Act: Is overhauled, streamlining leasing and permitting and adjusting royalty structures.</a:t>
            </a:r>
          </a:p>
        </p:txBody>
      </p:sp>
      <p:sp>
        <p:nvSpPr>
          <p:cNvPr id="25" name="Rectangle 24">
            <a:extLst>
              <a:ext uri="{FF2B5EF4-FFF2-40B4-BE49-F238E27FC236}">
                <a16:creationId xmlns:a16="http://schemas.microsoft.com/office/drawing/2014/main" id="{9E11BB24-9EB5-2F4C-0B9F-23CEAAC3E3FC}"/>
              </a:ext>
            </a:extLst>
          </p:cNvPr>
          <p:cNvSpPr/>
          <p:nvPr/>
        </p:nvSpPr>
        <p:spPr bwMode="gray">
          <a:xfrm>
            <a:off x="775328" y="4504874"/>
            <a:ext cx="4399578" cy="1711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endParaRPr lang="en-US" sz="1050" b="1" dirty="0">
              <a:solidFill>
                <a:schemeClr val="tx1"/>
              </a:solidFill>
            </a:endParaRPr>
          </a:p>
        </p:txBody>
      </p:sp>
      <p:sp>
        <p:nvSpPr>
          <p:cNvPr id="26" name="Oval 25">
            <a:extLst>
              <a:ext uri="{FF2B5EF4-FFF2-40B4-BE49-F238E27FC236}">
                <a16:creationId xmlns:a16="http://schemas.microsoft.com/office/drawing/2014/main" id="{C883B4A0-743B-6FC7-F59F-CE2747091237}"/>
              </a:ext>
            </a:extLst>
          </p:cNvPr>
          <p:cNvSpPr/>
          <p:nvPr/>
        </p:nvSpPr>
        <p:spPr bwMode="gray">
          <a:xfrm>
            <a:off x="465131" y="3352527"/>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7" name="Oval 26">
            <a:extLst>
              <a:ext uri="{FF2B5EF4-FFF2-40B4-BE49-F238E27FC236}">
                <a16:creationId xmlns:a16="http://schemas.microsoft.com/office/drawing/2014/main" id="{ED38F29C-3D48-42FA-3C82-D3C676930370}"/>
              </a:ext>
            </a:extLst>
          </p:cNvPr>
          <p:cNvSpPr/>
          <p:nvPr/>
        </p:nvSpPr>
        <p:spPr bwMode="gray">
          <a:xfrm>
            <a:off x="465131" y="3951843"/>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8" name="Oval 27">
            <a:extLst>
              <a:ext uri="{FF2B5EF4-FFF2-40B4-BE49-F238E27FC236}">
                <a16:creationId xmlns:a16="http://schemas.microsoft.com/office/drawing/2014/main" id="{5DF121C6-9552-5DCB-C644-C8DBAB8702B5}"/>
              </a:ext>
            </a:extLst>
          </p:cNvPr>
          <p:cNvSpPr/>
          <p:nvPr/>
        </p:nvSpPr>
        <p:spPr bwMode="gray">
          <a:xfrm>
            <a:off x="465131" y="4510642"/>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9" name="Oval 28">
            <a:extLst>
              <a:ext uri="{FF2B5EF4-FFF2-40B4-BE49-F238E27FC236}">
                <a16:creationId xmlns:a16="http://schemas.microsoft.com/office/drawing/2014/main" id="{717549FC-DED6-98CC-12B5-956862C148FD}"/>
              </a:ext>
            </a:extLst>
          </p:cNvPr>
          <p:cNvSpPr/>
          <p:nvPr/>
        </p:nvSpPr>
        <p:spPr bwMode="gray">
          <a:xfrm>
            <a:off x="465131" y="5890921"/>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800" dirty="0">
              <a:solidFill>
                <a:schemeClr val="tx1"/>
              </a:solidFill>
            </a:endParaRPr>
          </a:p>
        </p:txBody>
      </p:sp>
      <p:sp>
        <p:nvSpPr>
          <p:cNvPr id="30" name="Rectangle 29">
            <a:extLst>
              <a:ext uri="{FF2B5EF4-FFF2-40B4-BE49-F238E27FC236}">
                <a16:creationId xmlns:a16="http://schemas.microsoft.com/office/drawing/2014/main" id="{3BDF8A20-3F01-E8EE-9273-5C2E37BB8A60}"/>
              </a:ext>
            </a:extLst>
          </p:cNvPr>
          <p:cNvSpPr/>
          <p:nvPr/>
        </p:nvSpPr>
        <p:spPr bwMode="gray">
          <a:xfrm>
            <a:off x="329618" y="4316851"/>
            <a:ext cx="697566" cy="152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2017-21</a:t>
            </a:r>
          </a:p>
        </p:txBody>
      </p:sp>
      <p:sp>
        <p:nvSpPr>
          <p:cNvPr id="31" name="Rectangle 30">
            <a:extLst>
              <a:ext uri="{FF2B5EF4-FFF2-40B4-BE49-F238E27FC236}">
                <a16:creationId xmlns:a16="http://schemas.microsoft.com/office/drawing/2014/main" id="{1214CD49-0C94-2B7B-D81C-35ACF8B14ECB}"/>
              </a:ext>
            </a:extLst>
          </p:cNvPr>
          <p:cNvSpPr/>
          <p:nvPr/>
        </p:nvSpPr>
        <p:spPr bwMode="gray">
          <a:xfrm>
            <a:off x="799197" y="5351282"/>
            <a:ext cx="4406050" cy="13190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b="1" dirty="0">
                <a:solidFill>
                  <a:schemeClr val="accent5"/>
                </a:solidFill>
              </a:rPr>
              <a:t>Trump 2.0: OBBA, Global Tariffs, Domestic Tech Giant Incentives</a:t>
            </a:r>
          </a:p>
        </p:txBody>
      </p:sp>
      <p:sp>
        <p:nvSpPr>
          <p:cNvPr id="32" name="Rectangle 31">
            <a:extLst>
              <a:ext uri="{FF2B5EF4-FFF2-40B4-BE49-F238E27FC236}">
                <a16:creationId xmlns:a16="http://schemas.microsoft.com/office/drawing/2014/main" id="{45B530A4-C4A6-CD1C-61DF-9FCE3F924559}"/>
              </a:ext>
            </a:extLst>
          </p:cNvPr>
          <p:cNvSpPr/>
          <p:nvPr/>
        </p:nvSpPr>
        <p:spPr bwMode="gray">
          <a:xfrm>
            <a:off x="1237506" y="4683138"/>
            <a:ext cx="3584424" cy="231645"/>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Biden: Bipartisan Infrastructure Law (2021) + IRA (2022)</a:t>
            </a:r>
          </a:p>
        </p:txBody>
      </p:sp>
      <p:sp>
        <p:nvSpPr>
          <p:cNvPr id="33" name="Rectangle 32">
            <a:extLst>
              <a:ext uri="{FF2B5EF4-FFF2-40B4-BE49-F238E27FC236}">
                <a16:creationId xmlns:a16="http://schemas.microsoft.com/office/drawing/2014/main" id="{4CB956ED-1D89-4CE8-73FD-94B69108217E}"/>
              </a:ext>
            </a:extLst>
          </p:cNvPr>
          <p:cNvSpPr/>
          <p:nvPr/>
        </p:nvSpPr>
        <p:spPr bwMode="gray">
          <a:xfrm>
            <a:off x="2144132" y="4062158"/>
            <a:ext cx="1803400" cy="13726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Trump 1.0:</a:t>
            </a:r>
          </a:p>
        </p:txBody>
      </p:sp>
      <p:sp>
        <p:nvSpPr>
          <p:cNvPr id="34" name="Rectangle 33">
            <a:extLst>
              <a:ext uri="{FF2B5EF4-FFF2-40B4-BE49-F238E27FC236}">
                <a16:creationId xmlns:a16="http://schemas.microsoft.com/office/drawing/2014/main" id="{91DC5AF4-2B48-4DCD-3E81-C15C2A404222}"/>
              </a:ext>
            </a:extLst>
          </p:cNvPr>
          <p:cNvSpPr/>
          <p:nvPr/>
        </p:nvSpPr>
        <p:spPr bwMode="gray">
          <a:xfrm>
            <a:off x="2144132" y="3563263"/>
            <a:ext cx="1803400" cy="13726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Obama Era</a:t>
            </a:r>
          </a:p>
        </p:txBody>
      </p:sp>
      <p:sp>
        <p:nvSpPr>
          <p:cNvPr id="35" name="Rectangle 34">
            <a:extLst>
              <a:ext uri="{FF2B5EF4-FFF2-40B4-BE49-F238E27FC236}">
                <a16:creationId xmlns:a16="http://schemas.microsoft.com/office/drawing/2014/main" id="{C7B645FA-E145-F797-B957-97B438C76C0F}"/>
              </a:ext>
            </a:extLst>
          </p:cNvPr>
          <p:cNvSpPr/>
          <p:nvPr/>
        </p:nvSpPr>
        <p:spPr bwMode="gray">
          <a:xfrm>
            <a:off x="2144132" y="2999809"/>
            <a:ext cx="1803400" cy="13726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Energy Policy Act</a:t>
            </a:r>
          </a:p>
        </p:txBody>
      </p:sp>
      <p:sp>
        <p:nvSpPr>
          <p:cNvPr id="36" name="Rectangle 35">
            <a:extLst>
              <a:ext uri="{FF2B5EF4-FFF2-40B4-BE49-F238E27FC236}">
                <a16:creationId xmlns:a16="http://schemas.microsoft.com/office/drawing/2014/main" id="{C3C6FD5B-14E2-2FB9-8880-C1849ECF8263}"/>
              </a:ext>
            </a:extLst>
          </p:cNvPr>
          <p:cNvSpPr/>
          <p:nvPr/>
        </p:nvSpPr>
        <p:spPr bwMode="gray">
          <a:xfrm>
            <a:off x="2144132" y="2160496"/>
            <a:ext cx="1803400" cy="137268"/>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tx1"/>
                </a:solidFill>
              </a:rPr>
              <a:t>Geothermal Steam Act</a:t>
            </a:r>
          </a:p>
        </p:txBody>
      </p:sp>
      <p:graphicFrame>
        <p:nvGraphicFramePr>
          <p:cNvPr id="37" name="Chart 36">
            <a:extLst>
              <a:ext uri="{FF2B5EF4-FFF2-40B4-BE49-F238E27FC236}">
                <a16:creationId xmlns:a16="http://schemas.microsoft.com/office/drawing/2014/main" id="{C319ADE8-A1C9-E911-E4BE-430A54E761B1}"/>
              </a:ext>
            </a:extLst>
          </p:cNvPr>
          <p:cNvGraphicFramePr/>
          <p:nvPr>
            <p:custDataLst>
              <p:tags r:id="rId2"/>
            </p:custDataLst>
            <p:extLst>
              <p:ext uri="{D42A27DB-BD31-4B8C-83A1-F6EECF244321}">
                <p14:modId xmlns:p14="http://schemas.microsoft.com/office/powerpoint/2010/main" val="576023081"/>
              </p:ext>
            </p:extLst>
          </p:nvPr>
        </p:nvGraphicFramePr>
        <p:xfrm>
          <a:off x="7031038" y="3535363"/>
          <a:ext cx="4989512" cy="2619375"/>
        </p:xfrm>
        <a:graphic>
          <a:graphicData uri="http://schemas.openxmlformats.org/drawingml/2006/chart">
            <c:chart xmlns:c="http://schemas.openxmlformats.org/drawingml/2006/chart" xmlns:r="http://schemas.openxmlformats.org/officeDocument/2006/relationships" r:id="rId16"/>
          </a:graphicData>
        </a:graphic>
      </p:graphicFrame>
      <p:sp>
        <p:nvSpPr>
          <p:cNvPr id="38" name="Rectangle 37">
            <a:extLst>
              <a:ext uri="{FF2B5EF4-FFF2-40B4-BE49-F238E27FC236}">
                <a16:creationId xmlns:a16="http://schemas.microsoft.com/office/drawing/2014/main" id="{5E0C5B73-F3D8-98A0-C0DC-56485461A4F8}"/>
              </a:ext>
            </a:extLst>
          </p:cNvPr>
          <p:cNvSpPr/>
          <p:nvPr/>
        </p:nvSpPr>
        <p:spPr bwMode="gray">
          <a:xfrm>
            <a:off x="5569044" y="1897855"/>
            <a:ext cx="6545929" cy="4572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endParaRPr lang="en-US" sz="1200" i="1" dirty="0">
              <a:solidFill>
                <a:schemeClr val="tx1"/>
              </a:solidFill>
            </a:endParaRPr>
          </a:p>
        </p:txBody>
      </p:sp>
      <p:sp>
        <p:nvSpPr>
          <p:cNvPr id="39" name="Rectangle 38">
            <a:extLst>
              <a:ext uri="{FF2B5EF4-FFF2-40B4-BE49-F238E27FC236}">
                <a16:creationId xmlns:a16="http://schemas.microsoft.com/office/drawing/2014/main" id="{831FD485-C5A7-5D7D-F1E3-EC5B6FF88BA3}"/>
              </a:ext>
            </a:extLst>
          </p:cNvPr>
          <p:cNvSpPr/>
          <p:nvPr/>
        </p:nvSpPr>
        <p:spPr bwMode="gray">
          <a:xfrm>
            <a:off x="10974431" y="2129019"/>
            <a:ext cx="139337" cy="78092"/>
          </a:xfrm>
          <a:prstGeom prst="rect">
            <a:avLst/>
          </a:prstGeom>
          <a:solidFill>
            <a:srgbClr val="CB2DA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 name="Rectangle 39">
            <a:extLst>
              <a:ext uri="{FF2B5EF4-FFF2-40B4-BE49-F238E27FC236}">
                <a16:creationId xmlns:a16="http://schemas.microsoft.com/office/drawing/2014/main" id="{C3661D9B-6011-DE39-1FAC-81C738B58440}"/>
              </a:ext>
            </a:extLst>
          </p:cNvPr>
          <p:cNvSpPr/>
          <p:nvPr/>
        </p:nvSpPr>
        <p:spPr bwMode="gray">
          <a:xfrm>
            <a:off x="11148874" y="2123887"/>
            <a:ext cx="652871" cy="7809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5-7.5 km</a:t>
            </a:r>
          </a:p>
        </p:txBody>
      </p:sp>
      <p:sp>
        <p:nvSpPr>
          <p:cNvPr id="41" name="Rectangle 40">
            <a:extLst>
              <a:ext uri="{FF2B5EF4-FFF2-40B4-BE49-F238E27FC236}">
                <a16:creationId xmlns:a16="http://schemas.microsoft.com/office/drawing/2014/main" id="{FA7DE4E1-3651-4DA0-1FC3-DE0E95DE93CB}"/>
              </a:ext>
            </a:extLst>
          </p:cNvPr>
          <p:cNvSpPr/>
          <p:nvPr/>
        </p:nvSpPr>
        <p:spPr bwMode="gray">
          <a:xfrm>
            <a:off x="10974431" y="2254736"/>
            <a:ext cx="139337" cy="78092"/>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 name="Rectangle 41">
            <a:extLst>
              <a:ext uri="{FF2B5EF4-FFF2-40B4-BE49-F238E27FC236}">
                <a16:creationId xmlns:a16="http://schemas.microsoft.com/office/drawing/2014/main" id="{DE504654-012B-4DC5-04C3-5854B8F607EE}"/>
              </a:ext>
            </a:extLst>
          </p:cNvPr>
          <p:cNvSpPr/>
          <p:nvPr/>
        </p:nvSpPr>
        <p:spPr bwMode="gray">
          <a:xfrm>
            <a:off x="11148874" y="2249604"/>
            <a:ext cx="652871" cy="7809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7.5-10 km</a:t>
            </a:r>
          </a:p>
        </p:txBody>
      </p:sp>
      <p:sp>
        <p:nvSpPr>
          <p:cNvPr id="43" name="Rectangle 42">
            <a:extLst>
              <a:ext uri="{FF2B5EF4-FFF2-40B4-BE49-F238E27FC236}">
                <a16:creationId xmlns:a16="http://schemas.microsoft.com/office/drawing/2014/main" id="{DA883617-9B25-C45A-EB9D-38E0149C723C}"/>
              </a:ext>
            </a:extLst>
          </p:cNvPr>
          <p:cNvSpPr/>
          <p:nvPr/>
        </p:nvSpPr>
        <p:spPr bwMode="gray">
          <a:xfrm>
            <a:off x="10974431" y="2389304"/>
            <a:ext cx="139337" cy="77788"/>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Rectangle 43">
            <a:extLst>
              <a:ext uri="{FF2B5EF4-FFF2-40B4-BE49-F238E27FC236}">
                <a16:creationId xmlns:a16="http://schemas.microsoft.com/office/drawing/2014/main" id="{1FF1D651-645C-B9D9-2E79-DED3983763C0}"/>
              </a:ext>
            </a:extLst>
          </p:cNvPr>
          <p:cNvSpPr/>
          <p:nvPr/>
        </p:nvSpPr>
        <p:spPr bwMode="gray">
          <a:xfrm>
            <a:off x="11148874" y="2382954"/>
            <a:ext cx="652871" cy="79375"/>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10-12.5 km</a:t>
            </a:r>
          </a:p>
        </p:txBody>
      </p:sp>
      <p:sp>
        <p:nvSpPr>
          <p:cNvPr id="45" name="Rectangle 44">
            <a:extLst>
              <a:ext uri="{FF2B5EF4-FFF2-40B4-BE49-F238E27FC236}">
                <a16:creationId xmlns:a16="http://schemas.microsoft.com/office/drawing/2014/main" id="{CB3F5EF6-97E0-AE19-B9A7-1C53B315F6D7}"/>
              </a:ext>
            </a:extLst>
          </p:cNvPr>
          <p:cNvSpPr/>
          <p:nvPr/>
        </p:nvSpPr>
        <p:spPr bwMode="gray">
          <a:xfrm>
            <a:off x="10974431" y="2519479"/>
            <a:ext cx="139337" cy="77788"/>
          </a:xfrm>
          <a:prstGeom prst="rect">
            <a:avLst/>
          </a:prstGeom>
          <a:solidFill>
            <a:srgbClr val="FCF3D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6" name="Rectangle 45">
            <a:extLst>
              <a:ext uri="{FF2B5EF4-FFF2-40B4-BE49-F238E27FC236}">
                <a16:creationId xmlns:a16="http://schemas.microsoft.com/office/drawing/2014/main" id="{25650F3B-3241-1633-E8B8-16783510AF85}"/>
              </a:ext>
            </a:extLst>
          </p:cNvPr>
          <p:cNvSpPr/>
          <p:nvPr/>
        </p:nvSpPr>
        <p:spPr bwMode="gray">
          <a:xfrm>
            <a:off x="11148874" y="2514717"/>
            <a:ext cx="652871"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12.5+ km</a:t>
            </a:r>
          </a:p>
        </p:txBody>
      </p:sp>
      <p:sp>
        <p:nvSpPr>
          <p:cNvPr id="47" name="Left Brace 46">
            <a:extLst>
              <a:ext uri="{FF2B5EF4-FFF2-40B4-BE49-F238E27FC236}">
                <a16:creationId xmlns:a16="http://schemas.microsoft.com/office/drawing/2014/main" id="{2447766F-B9CA-B314-068D-2F692F72F476}"/>
              </a:ext>
            </a:extLst>
          </p:cNvPr>
          <p:cNvSpPr/>
          <p:nvPr/>
        </p:nvSpPr>
        <p:spPr bwMode="gray">
          <a:xfrm flipH="1">
            <a:off x="10977123" y="3759200"/>
            <a:ext cx="200325" cy="1865313"/>
          </a:xfrm>
          <a:prstGeom prst="leftBrace">
            <a:avLst>
              <a:gd name="adj1" fmla="val 0"/>
              <a:gd name="adj2" fmla="val 45173"/>
            </a:avLst>
          </a:prstGeom>
          <a:ln w="28575" cap="flat">
            <a:solidFill>
              <a:schemeClr val="accent5"/>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8" name="Rectangle 47">
            <a:extLst>
              <a:ext uri="{FF2B5EF4-FFF2-40B4-BE49-F238E27FC236}">
                <a16:creationId xmlns:a16="http://schemas.microsoft.com/office/drawing/2014/main" id="{AAA64CED-7463-9D9C-C56C-17AD7E5F131E}"/>
              </a:ext>
            </a:extLst>
          </p:cNvPr>
          <p:cNvSpPr/>
          <p:nvPr/>
        </p:nvSpPr>
        <p:spPr bwMode="gray">
          <a:xfrm>
            <a:off x="330206" y="5006278"/>
            <a:ext cx="703598" cy="152791"/>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buNone/>
            </a:pPr>
            <a:r>
              <a:rPr lang="en-US" sz="800" dirty="0">
                <a:solidFill>
                  <a:schemeClr val="tx1"/>
                </a:solidFill>
              </a:rPr>
              <a:t>2021-24</a:t>
            </a:r>
          </a:p>
        </p:txBody>
      </p:sp>
      <p:sp>
        <p:nvSpPr>
          <p:cNvPr id="49" name="Rectangle 48">
            <a:extLst>
              <a:ext uri="{FF2B5EF4-FFF2-40B4-BE49-F238E27FC236}">
                <a16:creationId xmlns:a16="http://schemas.microsoft.com/office/drawing/2014/main" id="{A6F811E7-F5C1-457E-0B5E-9C8597D212BA}"/>
              </a:ext>
            </a:extLst>
          </p:cNvPr>
          <p:cNvSpPr/>
          <p:nvPr/>
        </p:nvSpPr>
        <p:spPr bwMode="gray">
          <a:xfrm>
            <a:off x="11148875" y="4425950"/>
            <a:ext cx="853549" cy="466725"/>
          </a:xfrm>
          <a:prstGeom prst="rect">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accent5"/>
                </a:solidFill>
              </a:rPr>
              <a:t>Excess of 31,336,521 GWh </a:t>
            </a:r>
          </a:p>
        </p:txBody>
      </p:sp>
      <p:sp>
        <p:nvSpPr>
          <p:cNvPr id="50" name="Rectangle 49">
            <a:extLst>
              <a:ext uri="{FF2B5EF4-FFF2-40B4-BE49-F238E27FC236}">
                <a16:creationId xmlns:a16="http://schemas.microsoft.com/office/drawing/2014/main" id="{CB8F599A-08AC-9723-FD43-9BEA6C587373}"/>
              </a:ext>
            </a:extLst>
          </p:cNvPr>
          <p:cNvSpPr/>
          <p:nvPr/>
        </p:nvSpPr>
        <p:spPr bwMode="gray">
          <a:xfrm>
            <a:off x="11117440" y="4902200"/>
            <a:ext cx="812708" cy="99695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900" i="1" dirty="0">
                <a:solidFill>
                  <a:schemeClr val="tx1"/>
                </a:solidFill>
              </a:rPr>
              <a:t>Ability to power NYC</a:t>
            </a:r>
          </a:p>
          <a:p>
            <a:pPr marL="0" indent="0">
              <a:spcBef>
                <a:spcPts val="0"/>
              </a:spcBef>
              <a:buNone/>
            </a:pPr>
            <a:r>
              <a:rPr lang="en-US" sz="1200" b="1" i="1" dirty="0">
                <a:solidFill>
                  <a:schemeClr val="tx1"/>
                </a:solidFill>
              </a:rPr>
              <a:t>660x </a:t>
            </a:r>
            <a:r>
              <a:rPr lang="en-US" sz="900" i="1" dirty="0">
                <a:solidFill>
                  <a:schemeClr val="tx1"/>
                </a:solidFill>
              </a:rPr>
              <a:t>over</a:t>
            </a:r>
          </a:p>
        </p:txBody>
      </p:sp>
      <p:grpSp>
        <p:nvGrpSpPr>
          <p:cNvPr id="51" name="Group 50">
            <a:extLst>
              <a:ext uri="{FF2B5EF4-FFF2-40B4-BE49-F238E27FC236}">
                <a16:creationId xmlns:a16="http://schemas.microsoft.com/office/drawing/2014/main" id="{E89C1858-B72F-06B4-616B-6D07736611AD}"/>
              </a:ext>
            </a:extLst>
          </p:cNvPr>
          <p:cNvGrpSpPr/>
          <p:nvPr/>
        </p:nvGrpSpPr>
        <p:grpSpPr>
          <a:xfrm>
            <a:off x="5512013" y="2129631"/>
            <a:ext cx="4832981" cy="2868613"/>
            <a:chOff x="5633020" y="1275150"/>
            <a:chExt cx="4832981" cy="2868016"/>
          </a:xfrm>
        </p:grpSpPr>
        <p:grpSp>
          <p:nvGrpSpPr>
            <p:cNvPr id="52" name="Group 51">
              <a:extLst>
                <a:ext uri="{FF2B5EF4-FFF2-40B4-BE49-F238E27FC236}">
                  <a16:creationId xmlns:a16="http://schemas.microsoft.com/office/drawing/2014/main" id="{0C058331-1D00-6A0E-B6EA-ABBCD7456BCC}"/>
                </a:ext>
              </a:extLst>
            </p:cNvPr>
            <p:cNvGrpSpPr/>
            <p:nvPr/>
          </p:nvGrpSpPr>
          <p:grpSpPr>
            <a:xfrm>
              <a:off x="5803045" y="1275150"/>
              <a:ext cx="4662956" cy="2868016"/>
              <a:chOff x="5998701" y="1712447"/>
              <a:chExt cx="3884781" cy="2525332"/>
            </a:xfrm>
          </p:grpSpPr>
          <p:grpSp>
            <p:nvGrpSpPr>
              <p:cNvPr id="57" name="Group 56">
                <a:extLst>
                  <a:ext uri="{FF2B5EF4-FFF2-40B4-BE49-F238E27FC236}">
                    <a16:creationId xmlns:a16="http://schemas.microsoft.com/office/drawing/2014/main" id="{FFAE3ACA-908F-E238-3C77-5B0F1A06F061}"/>
                  </a:ext>
                </a:extLst>
              </p:cNvPr>
              <p:cNvGrpSpPr/>
              <p:nvPr/>
            </p:nvGrpSpPr>
            <p:grpSpPr>
              <a:xfrm>
                <a:off x="5998701" y="1712447"/>
                <a:ext cx="3884781" cy="2525332"/>
                <a:chOff x="-355357" y="737198"/>
                <a:chExt cx="5625383" cy="3650916"/>
              </a:xfrm>
            </p:grpSpPr>
            <p:pic>
              <p:nvPicPr>
                <p:cNvPr id="110" name="Picture 109" descr="A map of the united states&#10;&#10;AI-generated content may be incorrect.">
                  <a:extLst>
                    <a:ext uri="{FF2B5EF4-FFF2-40B4-BE49-F238E27FC236}">
                      <a16:creationId xmlns:a16="http://schemas.microsoft.com/office/drawing/2014/main" id="{CE6ED5CE-4822-A6C3-1167-7F8F11635089}"/>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343374" y="737198"/>
                  <a:ext cx="5613400" cy="3556000"/>
                </a:xfrm>
                <a:prstGeom prst="rect">
                  <a:avLst/>
                </a:prstGeom>
              </p:spPr>
            </p:pic>
            <p:sp>
              <p:nvSpPr>
                <p:cNvPr id="111" name="Rectangle 110">
                  <a:extLst>
                    <a:ext uri="{FF2B5EF4-FFF2-40B4-BE49-F238E27FC236}">
                      <a16:creationId xmlns:a16="http://schemas.microsoft.com/office/drawing/2014/main" id="{663082C9-FB7E-F067-2F7D-69311B50D8DD}"/>
                    </a:ext>
                  </a:extLst>
                </p:cNvPr>
                <p:cNvSpPr/>
                <p:nvPr/>
              </p:nvSpPr>
              <p:spPr bwMode="gray">
                <a:xfrm>
                  <a:off x="-355357" y="3651804"/>
                  <a:ext cx="1385504" cy="62495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2" name="Rectangle 111">
                  <a:extLst>
                    <a:ext uri="{FF2B5EF4-FFF2-40B4-BE49-F238E27FC236}">
                      <a16:creationId xmlns:a16="http://schemas.microsoft.com/office/drawing/2014/main" id="{2F469308-36C2-315A-E67A-240A66B831D9}"/>
                    </a:ext>
                  </a:extLst>
                </p:cNvPr>
                <p:cNvSpPr/>
                <p:nvPr/>
              </p:nvSpPr>
              <p:spPr bwMode="gray">
                <a:xfrm>
                  <a:off x="-331923" y="3724122"/>
                  <a:ext cx="2276610" cy="66399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58" name="Group 57">
                <a:extLst>
                  <a:ext uri="{FF2B5EF4-FFF2-40B4-BE49-F238E27FC236}">
                    <a16:creationId xmlns:a16="http://schemas.microsoft.com/office/drawing/2014/main" id="{3016BEF0-6A34-800E-76E1-05B7064A790F}"/>
                  </a:ext>
                </a:extLst>
              </p:cNvPr>
              <p:cNvGrpSpPr/>
              <p:nvPr/>
            </p:nvGrpSpPr>
            <p:grpSpPr>
              <a:xfrm>
                <a:off x="6103308" y="1798435"/>
                <a:ext cx="3677299" cy="2284604"/>
                <a:chOff x="5239212" y="1665629"/>
                <a:chExt cx="2855147" cy="1782569"/>
              </a:xfrm>
              <a:noFill/>
            </p:grpSpPr>
            <p:sp>
              <p:nvSpPr>
                <p:cNvPr id="59" name="Freeform 58">
                  <a:extLst>
                    <a:ext uri="{FF2B5EF4-FFF2-40B4-BE49-F238E27FC236}">
                      <a16:creationId xmlns:a16="http://schemas.microsoft.com/office/drawing/2014/main" id="{97942E7B-24CD-6ED3-321C-0A3C234C1085}"/>
                    </a:ext>
                  </a:extLst>
                </p:cNvPr>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0" name="Freeform 59">
                  <a:extLst>
                    <a:ext uri="{FF2B5EF4-FFF2-40B4-BE49-F238E27FC236}">
                      <a16:creationId xmlns:a16="http://schemas.microsoft.com/office/drawing/2014/main" id="{AAD42835-EE88-54FC-A6BF-088C44200400}"/>
                    </a:ext>
                  </a:extLst>
                </p:cNvPr>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1" name="Freeform 60">
                  <a:extLst>
                    <a:ext uri="{FF2B5EF4-FFF2-40B4-BE49-F238E27FC236}">
                      <a16:creationId xmlns:a16="http://schemas.microsoft.com/office/drawing/2014/main" id="{D9A3F1A9-80EE-6DBC-90DF-1F31FB12DB42}"/>
                    </a:ext>
                  </a:extLst>
                </p:cNvPr>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2" name="Freeform 61">
                  <a:extLst>
                    <a:ext uri="{FF2B5EF4-FFF2-40B4-BE49-F238E27FC236}">
                      <a16:creationId xmlns:a16="http://schemas.microsoft.com/office/drawing/2014/main" id="{1E186E20-D112-4D4C-8FFA-77D4CCE76B3C}"/>
                    </a:ext>
                  </a:extLst>
                </p:cNvPr>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3" name="Freeform 62">
                  <a:extLst>
                    <a:ext uri="{FF2B5EF4-FFF2-40B4-BE49-F238E27FC236}">
                      <a16:creationId xmlns:a16="http://schemas.microsoft.com/office/drawing/2014/main" id="{E54CFE46-A5C6-468F-84DF-5064C960CF9C}"/>
                    </a:ext>
                  </a:extLst>
                </p:cNvPr>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4" name="Freeform 63">
                  <a:extLst>
                    <a:ext uri="{FF2B5EF4-FFF2-40B4-BE49-F238E27FC236}">
                      <a16:creationId xmlns:a16="http://schemas.microsoft.com/office/drawing/2014/main" id="{C255AEC1-82E5-7EAF-4BCC-06588CD1625E}"/>
                    </a:ext>
                  </a:extLst>
                </p:cNvPr>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5" name="Freeform 64">
                  <a:extLst>
                    <a:ext uri="{FF2B5EF4-FFF2-40B4-BE49-F238E27FC236}">
                      <a16:creationId xmlns:a16="http://schemas.microsoft.com/office/drawing/2014/main" id="{CE31A716-69B9-FE2A-F946-F9C39968ED16}"/>
                    </a:ext>
                  </a:extLst>
                </p:cNvPr>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6" name="Freeform 65">
                  <a:extLst>
                    <a:ext uri="{FF2B5EF4-FFF2-40B4-BE49-F238E27FC236}">
                      <a16:creationId xmlns:a16="http://schemas.microsoft.com/office/drawing/2014/main" id="{276A2770-A786-27CD-6D89-06217A0B121B}"/>
                    </a:ext>
                  </a:extLst>
                </p:cNvPr>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7" name="Freeform 66">
                  <a:extLst>
                    <a:ext uri="{FF2B5EF4-FFF2-40B4-BE49-F238E27FC236}">
                      <a16:creationId xmlns:a16="http://schemas.microsoft.com/office/drawing/2014/main" id="{D66F4C67-4CDA-154E-E3A7-7EB9AFE968A5}"/>
                    </a:ext>
                  </a:extLst>
                </p:cNvPr>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8" name="Freeform 67">
                  <a:extLst>
                    <a:ext uri="{FF2B5EF4-FFF2-40B4-BE49-F238E27FC236}">
                      <a16:creationId xmlns:a16="http://schemas.microsoft.com/office/drawing/2014/main" id="{BAA66B49-47E9-4B21-D067-9081B3ABFC5A}"/>
                    </a:ext>
                  </a:extLst>
                </p:cNvPr>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69" name="Freeform 68">
                  <a:extLst>
                    <a:ext uri="{FF2B5EF4-FFF2-40B4-BE49-F238E27FC236}">
                      <a16:creationId xmlns:a16="http://schemas.microsoft.com/office/drawing/2014/main" id="{D18F6947-5D67-118D-E419-4A7B190AB243}"/>
                    </a:ext>
                  </a:extLst>
                </p:cNvPr>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0" name="Freeform 69">
                  <a:extLst>
                    <a:ext uri="{FF2B5EF4-FFF2-40B4-BE49-F238E27FC236}">
                      <a16:creationId xmlns:a16="http://schemas.microsoft.com/office/drawing/2014/main" id="{FE9B8AC6-21D0-479D-A3C7-73A63A562716}"/>
                    </a:ext>
                  </a:extLst>
                </p:cNvPr>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1" name="Freeform 70">
                  <a:extLst>
                    <a:ext uri="{FF2B5EF4-FFF2-40B4-BE49-F238E27FC236}">
                      <a16:creationId xmlns:a16="http://schemas.microsoft.com/office/drawing/2014/main" id="{C7DE62EC-4D10-0DBA-6BBE-2DBB9C563FB7}"/>
                    </a:ext>
                  </a:extLst>
                </p:cNvPr>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2" name="Freeform 71">
                  <a:extLst>
                    <a:ext uri="{FF2B5EF4-FFF2-40B4-BE49-F238E27FC236}">
                      <a16:creationId xmlns:a16="http://schemas.microsoft.com/office/drawing/2014/main" id="{337B0D14-4880-E459-BA57-2EFC062B5802}"/>
                    </a:ext>
                  </a:extLst>
                </p:cNvPr>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3" name="Freeform 72">
                  <a:extLst>
                    <a:ext uri="{FF2B5EF4-FFF2-40B4-BE49-F238E27FC236}">
                      <a16:creationId xmlns:a16="http://schemas.microsoft.com/office/drawing/2014/main" id="{2779545C-B895-D3EB-406F-0D0910B0184F}"/>
                    </a:ext>
                  </a:extLst>
                </p:cNvPr>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4" name="Freeform 73">
                  <a:extLst>
                    <a:ext uri="{FF2B5EF4-FFF2-40B4-BE49-F238E27FC236}">
                      <a16:creationId xmlns:a16="http://schemas.microsoft.com/office/drawing/2014/main" id="{A3B8870F-A1D9-26D1-6456-63601C4A43C4}"/>
                    </a:ext>
                  </a:extLst>
                </p:cNvPr>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5" name="Freeform 74">
                  <a:extLst>
                    <a:ext uri="{FF2B5EF4-FFF2-40B4-BE49-F238E27FC236}">
                      <a16:creationId xmlns:a16="http://schemas.microsoft.com/office/drawing/2014/main" id="{A7C06A99-0E76-DBD2-0BAF-D51638E23E37}"/>
                    </a:ext>
                  </a:extLst>
                </p:cNvPr>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6" name="Freeform 75">
                  <a:extLst>
                    <a:ext uri="{FF2B5EF4-FFF2-40B4-BE49-F238E27FC236}">
                      <a16:creationId xmlns:a16="http://schemas.microsoft.com/office/drawing/2014/main" id="{AA4EBB1F-01DC-6C50-CFA4-562DD0A60E67}"/>
                    </a:ext>
                  </a:extLst>
                </p:cNvPr>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7" name="Freeform 76">
                  <a:extLst>
                    <a:ext uri="{FF2B5EF4-FFF2-40B4-BE49-F238E27FC236}">
                      <a16:creationId xmlns:a16="http://schemas.microsoft.com/office/drawing/2014/main" id="{2194278D-2931-6D0B-E2DA-EA4D0AA0FCEB}"/>
                    </a:ext>
                  </a:extLst>
                </p:cNvPr>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8" name="Freeform 77">
                  <a:extLst>
                    <a:ext uri="{FF2B5EF4-FFF2-40B4-BE49-F238E27FC236}">
                      <a16:creationId xmlns:a16="http://schemas.microsoft.com/office/drawing/2014/main" id="{0698817D-A0BC-9E73-973D-A84E064D9B4D}"/>
                    </a:ext>
                  </a:extLst>
                </p:cNvPr>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79" name="Freeform 78">
                  <a:extLst>
                    <a:ext uri="{FF2B5EF4-FFF2-40B4-BE49-F238E27FC236}">
                      <a16:creationId xmlns:a16="http://schemas.microsoft.com/office/drawing/2014/main" id="{882D4A53-F04C-CABD-BDBD-CAA8FA95C83A}"/>
                    </a:ext>
                  </a:extLst>
                </p:cNvPr>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0" name="Freeform 79">
                  <a:extLst>
                    <a:ext uri="{FF2B5EF4-FFF2-40B4-BE49-F238E27FC236}">
                      <a16:creationId xmlns:a16="http://schemas.microsoft.com/office/drawing/2014/main" id="{49758B5F-3970-1CB2-6935-7A2E1B9393CE}"/>
                    </a:ext>
                  </a:extLst>
                </p:cNvPr>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1" name="Freeform 80">
                  <a:extLst>
                    <a:ext uri="{FF2B5EF4-FFF2-40B4-BE49-F238E27FC236}">
                      <a16:creationId xmlns:a16="http://schemas.microsoft.com/office/drawing/2014/main" id="{7DA36E68-DFAB-DA63-D1ED-6FC6D3D939A7}"/>
                    </a:ext>
                  </a:extLst>
                </p:cNvPr>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2" name="Freeform 81">
                  <a:extLst>
                    <a:ext uri="{FF2B5EF4-FFF2-40B4-BE49-F238E27FC236}">
                      <a16:creationId xmlns:a16="http://schemas.microsoft.com/office/drawing/2014/main" id="{5E76D7BE-1B5B-2D81-88EF-E60039A84E6F}"/>
                    </a:ext>
                  </a:extLst>
                </p:cNvPr>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3" name="Freeform 82">
                  <a:extLst>
                    <a:ext uri="{FF2B5EF4-FFF2-40B4-BE49-F238E27FC236}">
                      <a16:creationId xmlns:a16="http://schemas.microsoft.com/office/drawing/2014/main" id="{311EA491-7AF6-1E1F-7A9F-EB2906BFA7EC}"/>
                    </a:ext>
                  </a:extLst>
                </p:cNvPr>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4" name="Freeform 83">
                  <a:extLst>
                    <a:ext uri="{FF2B5EF4-FFF2-40B4-BE49-F238E27FC236}">
                      <a16:creationId xmlns:a16="http://schemas.microsoft.com/office/drawing/2014/main" id="{557D1BD5-9430-66D2-8D4C-48B3E23BE766}"/>
                    </a:ext>
                  </a:extLst>
                </p:cNvPr>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5" name="Freeform 84">
                  <a:extLst>
                    <a:ext uri="{FF2B5EF4-FFF2-40B4-BE49-F238E27FC236}">
                      <a16:creationId xmlns:a16="http://schemas.microsoft.com/office/drawing/2014/main" id="{885F01A0-4F0D-8BCA-4B84-B1EC0ED8C0BF}"/>
                    </a:ext>
                  </a:extLst>
                </p:cNvPr>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6" name="Freeform 85">
                  <a:extLst>
                    <a:ext uri="{FF2B5EF4-FFF2-40B4-BE49-F238E27FC236}">
                      <a16:creationId xmlns:a16="http://schemas.microsoft.com/office/drawing/2014/main" id="{F4807A10-FB85-7D63-292F-483AE65C16D3}"/>
                    </a:ext>
                  </a:extLst>
                </p:cNvPr>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7" name="Freeform 86">
                  <a:extLst>
                    <a:ext uri="{FF2B5EF4-FFF2-40B4-BE49-F238E27FC236}">
                      <a16:creationId xmlns:a16="http://schemas.microsoft.com/office/drawing/2014/main" id="{D87BC39A-0256-BEF0-D852-6DEAFAF9C504}"/>
                    </a:ext>
                  </a:extLst>
                </p:cNvPr>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8" name="Freeform 87">
                  <a:extLst>
                    <a:ext uri="{FF2B5EF4-FFF2-40B4-BE49-F238E27FC236}">
                      <a16:creationId xmlns:a16="http://schemas.microsoft.com/office/drawing/2014/main" id="{78B6E2C6-DEE0-E0FB-63BD-645FD7739A05}"/>
                    </a:ext>
                  </a:extLst>
                </p:cNvPr>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89" name="Freeform 88">
                  <a:extLst>
                    <a:ext uri="{FF2B5EF4-FFF2-40B4-BE49-F238E27FC236}">
                      <a16:creationId xmlns:a16="http://schemas.microsoft.com/office/drawing/2014/main" id="{430CFD1C-F5CF-276B-F40F-81D748BD0268}"/>
                    </a:ext>
                  </a:extLst>
                </p:cNvPr>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0" name="Freeform 89">
                  <a:extLst>
                    <a:ext uri="{FF2B5EF4-FFF2-40B4-BE49-F238E27FC236}">
                      <a16:creationId xmlns:a16="http://schemas.microsoft.com/office/drawing/2014/main" id="{341629BC-04E4-0243-19D2-B870E921800F}"/>
                    </a:ext>
                  </a:extLst>
                </p:cNvPr>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1" name="Freeform 90">
                  <a:extLst>
                    <a:ext uri="{FF2B5EF4-FFF2-40B4-BE49-F238E27FC236}">
                      <a16:creationId xmlns:a16="http://schemas.microsoft.com/office/drawing/2014/main" id="{FEBF22B3-4CB6-BF9C-31D6-C4D8263AB378}"/>
                    </a:ext>
                  </a:extLst>
                </p:cNvPr>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2" name="Freeform 91">
                  <a:extLst>
                    <a:ext uri="{FF2B5EF4-FFF2-40B4-BE49-F238E27FC236}">
                      <a16:creationId xmlns:a16="http://schemas.microsoft.com/office/drawing/2014/main" id="{A6C1E291-017D-B2E0-8D31-C2F537BAF77C}"/>
                    </a:ext>
                  </a:extLst>
                </p:cNvPr>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solidFill>
                      <a:schemeClr val="accent6"/>
                    </a:solidFill>
                    <a:latin typeface="Calibri" panose="020F0502020204030204" pitchFamily="34" charset="0"/>
                  </a:endParaRPr>
                </a:p>
              </p:txBody>
            </p:sp>
            <p:sp>
              <p:nvSpPr>
                <p:cNvPr id="93" name="Freeform 92">
                  <a:extLst>
                    <a:ext uri="{FF2B5EF4-FFF2-40B4-BE49-F238E27FC236}">
                      <a16:creationId xmlns:a16="http://schemas.microsoft.com/office/drawing/2014/main" id="{F17DAB9F-48D7-4A76-73C6-1F61A694BC60}"/>
                    </a:ext>
                  </a:extLst>
                </p:cNvPr>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4" name="Freeform 93">
                  <a:extLst>
                    <a:ext uri="{FF2B5EF4-FFF2-40B4-BE49-F238E27FC236}">
                      <a16:creationId xmlns:a16="http://schemas.microsoft.com/office/drawing/2014/main" id="{7ECD99C8-CD92-95EE-8471-081A16ECA211}"/>
                    </a:ext>
                  </a:extLst>
                </p:cNvPr>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5" name="Freeform 94">
                  <a:extLst>
                    <a:ext uri="{FF2B5EF4-FFF2-40B4-BE49-F238E27FC236}">
                      <a16:creationId xmlns:a16="http://schemas.microsoft.com/office/drawing/2014/main" id="{826F2AB0-A773-ACFA-BAAB-1BBEC72E6B63}"/>
                    </a:ext>
                  </a:extLst>
                </p:cNvPr>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6" name="Freeform 95">
                  <a:extLst>
                    <a:ext uri="{FF2B5EF4-FFF2-40B4-BE49-F238E27FC236}">
                      <a16:creationId xmlns:a16="http://schemas.microsoft.com/office/drawing/2014/main" id="{29D6599A-A003-2C09-0E50-A01F373DAACD}"/>
                    </a:ext>
                  </a:extLst>
                </p:cNvPr>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7" name="Freeform 96">
                  <a:extLst>
                    <a:ext uri="{FF2B5EF4-FFF2-40B4-BE49-F238E27FC236}">
                      <a16:creationId xmlns:a16="http://schemas.microsoft.com/office/drawing/2014/main" id="{7B75E811-7CB9-5917-978F-FBCF725E6446}"/>
                    </a:ext>
                  </a:extLst>
                </p:cNvPr>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8" name="Freeform 97">
                  <a:extLst>
                    <a:ext uri="{FF2B5EF4-FFF2-40B4-BE49-F238E27FC236}">
                      <a16:creationId xmlns:a16="http://schemas.microsoft.com/office/drawing/2014/main" id="{DBED93B4-911C-5DC8-F29E-D6325DE89052}"/>
                    </a:ext>
                  </a:extLst>
                </p:cNvPr>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99" name="Freeform 98">
                  <a:extLst>
                    <a:ext uri="{FF2B5EF4-FFF2-40B4-BE49-F238E27FC236}">
                      <a16:creationId xmlns:a16="http://schemas.microsoft.com/office/drawing/2014/main" id="{DF96A0C2-DC53-EC5A-CE37-7A161B12A51C}"/>
                    </a:ext>
                  </a:extLst>
                </p:cNvPr>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0" name="Freeform 99">
                  <a:extLst>
                    <a:ext uri="{FF2B5EF4-FFF2-40B4-BE49-F238E27FC236}">
                      <a16:creationId xmlns:a16="http://schemas.microsoft.com/office/drawing/2014/main" id="{4D76A0B4-6B46-D6AC-8DC7-DEDF098BF12B}"/>
                    </a:ext>
                  </a:extLst>
                </p:cNvPr>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1" name="Freeform 100">
                  <a:extLst>
                    <a:ext uri="{FF2B5EF4-FFF2-40B4-BE49-F238E27FC236}">
                      <a16:creationId xmlns:a16="http://schemas.microsoft.com/office/drawing/2014/main" id="{FBA092A8-B110-E389-C6BF-8F0A4E5FDA9B}"/>
                    </a:ext>
                  </a:extLst>
                </p:cNvPr>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2" name="Line 48">
                  <a:extLst>
                    <a:ext uri="{FF2B5EF4-FFF2-40B4-BE49-F238E27FC236}">
                      <a16:creationId xmlns:a16="http://schemas.microsoft.com/office/drawing/2014/main" id="{E2AD6CD1-847C-4900-B62B-1FF6E296E38A}"/>
                    </a:ext>
                  </a:extLst>
                </p:cNvPr>
                <p:cNvSpPr>
                  <a:spLocks noChangeShapeType="1"/>
                </p:cNvSpPr>
                <p:nvPr/>
              </p:nvSpPr>
              <p:spPr bwMode="auto">
                <a:xfrm>
                  <a:off x="6881808" y="2014722"/>
                  <a:ext cx="0" cy="0"/>
                </a:xfrm>
                <a:prstGeom prst="line">
                  <a:avLst/>
                </a:prstGeom>
                <a:grpFill/>
                <a:ln w="6350">
                  <a:solidFill>
                    <a:schemeClr val="accent1"/>
                  </a:solidFill>
                  <a:round/>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3" name="Line 49">
                  <a:extLst>
                    <a:ext uri="{FF2B5EF4-FFF2-40B4-BE49-F238E27FC236}">
                      <a16:creationId xmlns:a16="http://schemas.microsoft.com/office/drawing/2014/main" id="{DE3D2840-AA2C-C00B-EDBA-F3980756E4D3}"/>
                    </a:ext>
                  </a:extLst>
                </p:cNvPr>
                <p:cNvSpPr>
                  <a:spLocks noChangeShapeType="1"/>
                </p:cNvSpPr>
                <p:nvPr/>
              </p:nvSpPr>
              <p:spPr bwMode="auto">
                <a:xfrm>
                  <a:off x="6881808" y="2014722"/>
                  <a:ext cx="0" cy="0"/>
                </a:xfrm>
                <a:prstGeom prst="line">
                  <a:avLst/>
                </a:pr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4" name="Freeform 103">
                  <a:extLst>
                    <a:ext uri="{FF2B5EF4-FFF2-40B4-BE49-F238E27FC236}">
                      <a16:creationId xmlns:a16="http://schemas.microsoft.com/office/drawing/2014/main" id="{C85A2E2F-F500-4DE7-8D5F-F8ACD64F5C51}"/>
                    </a:ext>
                  </a:extLst>
                </p:cNvPr>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5" name="Freeform 104">
                  <a:extLst>
                    <a:ext uri="{FF2B5EF4-FFF2-40B4-BE49-F238E27FC236}">
                      <a16:creationId xmlns:a16="http://schemas.microsoft.com/office/drawing/2014/main" id="{215F241B-FE55-53ED-3038-802A117C9A56}"/>
                    </a:ext>
                  </a:extLst>
                </p:cNvPr>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6" name="Freeform 105">
                  <a:extLst>
                    <a:ext uri="{FF2B5EF4-FFF2-40B4-BE49-F238E27FC236}">
                      <a16:creationId xmlns:a16="http://schemas.microsoft.com/office/drawing/2014/main" id="{F7B8F741-4E13-3824-E5E4-258992CDDAEC}"/>
                    </a:ext>
                  </a:extLst>
                </p:cNvPr>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7" name="Freeform 106">
                  <a:extLst>
                    <a:ext uri="{FF2B5EF4-FFF2-40B4-BE49-F238E27FC236}">
                      <a16:creationId xmlns:a16="http://schemas.microsoft.com/office/drawing/2014/main" id="{5135E725-15D6-E57D-7C79-6D940C159BBA}"/>
                    </a:ext>
                  </a:extLst>
                </p:cNvPr>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8" name="Freeform 107">
                  <a:extLst>
                    <a:ext uri="{FF2B5EF4-FFF2-40B4-BE49-F238E27FC236}">
                      <a16:creationId xmlns:a16="http://schemas.microsoft.com/office/drawing/2014/main" id="{1900829E-3C5A-3F46-E775-625BA85DFDA5}"/>
                    </a:ext>
                  </a:extLst>
                </p:cNvPr>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sp>
              <p:nvSpPr>
                <p:cNvPr id="109" name="Freeform 108">
                  <a:extLst>
                    <a:ext uri="{FF2B5EF4-FFF2-40B4-BE49-F238E27FC236}">
                      <a16:creationId xmlns:a16="http://schemas.microsoft.com/office/drawing/2014/main" id="{D7AC16C0-E717-9F3F-111B-8708AD78C9C5}"/>
                    </a:ext>
                  </a:extLst>
                </p:cNvPr>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chemeClr val="accent1"/>
                  </a:solidFill>
                  <a:prstDash val="solid"/>
                  <a:miter lim="800000"/>
                  <a:headEnd/>
                  <a:tailEnd/>
                </a:ln>
              </p:spPr>
              <p:txBody>
                <a:bodyPr vert="horz" wrap="square" lIns="45720" tIns="22860" rIns="45720" bIns="22860" numCol="1" anchor="t" anchorCtr="0" compatLnSpc="1">
                  <a:prstTxWarp prst="textNoShape">
                    <a:avLst/>
                  </a:prstTxWarp>
                </a:bodyPr>
                <a:lstStyle/>
                <a:p>
                  <a:endParaRPr lang="en-US" sz="900" dirty="0">
                    <a:latin typeface="Calibri" panose="020F0502020204030204" pitchFamily="34" charset="0"/>
                  </a:endParaRPr>
                </a:p>
              </p:txBody>
            </p:sp>
          </p:grpSp>
        </p:grpSp>
        <p:sp>
          <p:nvSpPr>
            <p:cNvPr id="53" name="Rectangle 52">
              <a:extLst>
                <a:ext uri="{FF2B5EF4-FFF2-40B4-BE49-F238E27FC236}">
                  <a16:creationId xmlns:a16="http://schemas.microsoft.com/office/drawing/2014/main" id="{9B3EBCF3-CE03-2BAA-2CE0-97ED36FE721B}"/>
                </a:ext>
              </a:extLst>
            </p:cNvPr>
            <p:cNvSpPr/>
            <p:nvPr/>
          </p:nvSpPr>
          <p:spPr bwMode="gray">
            <a:xfrm>
              <a:off x="7990987" y="1815947"/>
              <a:ext cx="2213377" cy="2199032"/>
            </a:xfrm>
            <a:prstGeom prst="rect">
              <a:avLst/>
            </a:prstGeom>
            <a:no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4" name="Rectangle 53">
              <a:extLst>
                <a:ext uri="{FF2B5EF4-FFF2-40B4-BE49-F238E27FC236}">
                  <a16:creationId xmlns:a16="http://schemas.microsoft.com/office/drawing/2014/main" id="{E1EDE2B7-A485-2E4E-7115-57DEA71049C5}"/>
                </a:ext>
              </a:extLst>
            </p:cNvPr>
            <p:cNvSpPr/>
            <p:nvPr/>
          </p:nvSpPr>
          <p:spPr bwMode="gray">
            <a:xfrm>
              <a:off x="9546735" y="3219946"/>
              <a:ext cx="650505" cy="289038"/>
            </a:xfrm>
            <a:prstGeom prst="rect">
              <a:avLst/>
            </a:prstGeom>
            <a:no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600" i="1" dirty="0">
                  <a:solidFill>
                    <a:schemeClr val="tx1"/>
                  </a:solidFill>
                </a:rPr>
                <a:t>Majority of U.S. population </a:t>
              </a:r>
              <a:endParaRPr lang="en-US" sz="600" i="1" dirty="0">
                <a:solidFill>
                  <a:schemeClr val="tx1"/>
                </a:solidFill>
                <a:cs typeface="Arial"/>
              </a:endParaRPr>
            </a:p>
          </p:txBody>
        </p:sp>
        <p:sp>
          <p:nvSpPr>
            <p:cNvPr id="55" name="Rectangle 54">
              <a:extLst>
                <a:ext uri="{FF2B5EF4-FFF2-40B4-BE49-F238E27FC236}">
                  <a16:creationId xmlns:a16="http://schemas.microsoft.com/office/drawing/2014/main" id="{BDDB2757-D009-89A5-D43A-FB48B15A9C39}"/>
                </a:ext>
              </a:extLst>
            </p:cNvPr>
            <p:cNvSpPr/>
            <p:nvPr/>
          </p:nvSpPr>
          <p:spPr bwMode="gray">
            <a:xfrm>
              <a:off x="5633020" y="1416180"/>
              <a:ext cx="770296" cy="2242620"/>
            </a:xfrm>
            <a:prstGeom prst="rect">
              <a:avLst/>
            </a:prstGeom>
            <a:no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6" name="Rectangle 55">
              <a:extLst>
                <a:ext uri="{FF2B5EF4-FFF2-40B4-BE49-F238E27FC236}">
                  <a16:creationId xmlns:a16="http://schemas.microsoft.com/office/drawing/2014/main" id="{252F04E1-B944-8A4E-DD23-770AAAFAC85B}"/>
                </a:ext>
              </a:extLst>
            </p:cNvPr>
            <p:cNvSpPr/>
            <p:nvPr/>
          </p:nvSpPr>
          <p:spPr bwMode="gray">
            <a:xfrm>
              <a:off x="5680863" y="3413068"/>
              <a:ext cx="722472" cy="289038"/>
            </a:xfrm>
            <a:prstGeom prst="rect">
              <a:avLst/>
            </a:prstGeom>
            <a:no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600" i="1" dirty="0">
                  <a:solidFill>
                    <a:schemeClr val="tx1"/>
                  </a:solidFill>
                </a:rPr>
                <a:t>High-density population pocket</a:t>
              </a:r>
            </a:p>
          </p:txBody>
        </p:sp>
      </p:grpSp>
      <p:sp>
        <p:nvSpPr>
          <p:cNvPr id="113" name="Oval 112">
            <a:extLst>
              <a:ext uri="{FF2B5EF4-FFF2-40B4-BE49-F238E27FC236}">
                <a16:creationId xmlns:a16="http://schemas.microsoft.com/office/drawing/2014/main" id="{6678785E-3F20-B226-CF4B-E722071EC204}"/>
              </a:ext>
            </a:extLst>
          </p:cNvPr>
          <p:cNvSpPr/>
          <p:nvPr/>
        </p:nvSpPr>
        <p:spPr bwMode="gray">
          <a:xfrm>
            <a:off x="465131" y="5193855"/>
            <a:ext cx="133036" cy="119412"/>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4" name="Rectangle 113">
            <a:extLst>
              <a:ext uri="{FF2B5EF4-FFF2-40B4-BE49-F238E27FC236}">
                <a16:creationId xmlns:a16="http://schemas.microsoft.com/office/drawing/2014/main" id="{30B90B91-8C67-1798-5A66-A51B751D33B3}"/>
              </a:ext>
            </a:extLst>
          </p:cNvPr>
          <p:cNvSpPr/>
          <p:nvPr/>
        </p:nvSpPr>
        <p:spPr bwMode="gray">
          <a:xfrm>
            <a:off x="799197" y="4959919"/>
            <a:ext cx="4366309" cy="34622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buFont typeface="Arial" panose="020B0604020202020204" pitchFamily="34" charset="0"/>
              <a:buChar char="•"/>
            </a:pPr>
            <a:r>
              <a:rPr lang="en-US" sz="1050" dirty="0">
                <a:solidFill>
                  <a:schemeClr val="tx1"/>
                </a:solidFill>
              </a:rPr>
              <a:t>Provides broad support of renewable energy development, support for DOE funding for EGS; geothermal included in net-zero planning. </a:t>
            </a:r>
          </a:p>
        </p:txBody>
      </p:sp>
      <p:sp>
        <p:nvSpPr>
          <p:cNvPr id="115" name="Rectangle 114">
            <a:extLst>
              <a:ext uri="{FF2B5EF4-FFF2-40B4-BE49-F238E27FC236}">
                <a16:creationId xmlns:a16="http://schemas.microsoft.com/office/drawing/2014/main" id="{C194A575-DFEB-1BD4-AC59-02DD3263C7FB}"/>
              </a:ext>
            </a:extLst>
          </p:cNvPr>
          <p:cNvSpPr/>
          <p:nvPr/>
        </p:nvSpPr>
        <p:spPr bwMode="gray">
          <a:xfrm>
            <a:off x="760360" y="4244562"/>
            <a:ext cx="4389639" cy="39344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1050" dirty="0">
                <a:solidFill>
                  <a:schemeClr val="tx1"/>
                </a:solidFill>
              </a:rPr>
              <a:t>Rollbacks in environmental policies broadly ease permitting; renewable incentives are de-emphasized.</a:t>
            </a:r>
          </a:p>
        </p:txBody>
      </p:sp>
      <p:sp>
        <p:nvSpPr>
          <p:cNvPr id="116" name="Rectangle 115">
            <a:extLst>
              <a:ext uri="{FF2B5EF4-FFF2-40B4-BE49-F238E27FC236}">
                <a16:creationId xmlns:a16="http://schemas.microsoft.com/office/drawing/2014/main" id="{B8C48220-AE50-10EC-C206-086A7405CEF5}"/>
              </a:ext>
            </a:extLst>
          </p:cNvPr>
          <p:cNvSpPr/>
          <p:nvPr/>
        </p:nvSpPr>
        <p:spPr bwMode="gray">
          <a:xfrm>
            <a:off x="778354" y="3745667"/>
            <a:ext cx="4394608" cy="27135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0"/>
              </a:spcBef>
            </a:pPr>
            <a:r>
              <a:rPr lang="en-US" sz="1050" dirty="0">
                <a:solidFill>
                  <a:schemeClr val="tx1"/>
                </a:solidFill>
              </a:rPr>
              <a:t>DOE’s Geothermal Tech program advances EGS demonstrations.</a:t>
            </a:r>
          </a:p>
        </p:txBody>
      </p:sp>
      <p:sp>
        <p:nvSpPr>
          <p:cNvPr id="117" name="Rectangular Callout 116">
            <a:extLst>
              <a:ext uri="{FF2B5EF4-FFF2-40B4-BE49-F238E27FC236}">
                <a16:creationId xmlns:a16="http://schemas.microsoft.com/office/drawing/2014/main" id="{C9E34379-35BE-D948-9255-EF6FFC4CDAEA}"/>
              </a:ext>
            </a:extLst>
          </p:cNvPr>
          <p:cNvSpPr/>
          <p:nvPr/>
        </p:nvSpPr>
        <p:spPr bwMode="gray">
          <a:xfrm>
            <a:off x="5512012" y="4789870"/>
            <a:ext cx="1942887" cy="705317"/>
          </a:xfrm>
          <a:prstGeom prst="wedgeRectCallout">
            <a:avLst>
              <a:gd name="adj1" fmla="val 33968"/>
              <a:gd name="adj2" fmla="val -81943"/>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050" dirty="0">
                <a:solidFill>
                  <a:schemeClr val="tx1"/>
                </a:solidFill>
              </a:rPr>
              <a:t>Modern EGS technology could access ~3,400 GWs of non-superhot rock power in Q4 2025.</a:t>
            </a:r>
          </a:p>
        </p:txBody>
      </p:sp>
      <p:sp>
        <p:nvSpPr>
          <p:cNvPr id="118" name="Text Placeholder 10">
            <a:extLst>
              <a:ext uri="{FF2B5EF4-FFF2-40B4-BE49-F238E27FC236}">
                <a16:creationId xmlns:a16="http://schemas.microsoft.com/office/drawing/2014/main" id="{1CA5F94E-4FF6-5658-6298-4F1FABCB6917}"/>
              </a:ext>
            </a:extLst>
          </p:cNvPr>
          <p:cNvSpPr txBox="1">
            <a:spLocks/>
          </p:cNvSpPr>
          <p:nvPr>
            <p:custDataLst>
              <p:tags r:id="rId3"/>
            </p:custDataLst>
          </p:nvPr>
        </p:nvSpPr>
        <p:spPr bwMode="gray">
          <a:xfrm>
            <a:off x="10342563" y="3563938"/>
            <a:ext cx="6635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CA468FA-F0FA-4E0B-AFC4-673F30B87416}" type="datetime'35,''''71''''''1'''',''''1''9''''''''''''''''''''2'''''''''''">
              <a:rPr lang="en-US" altLang="en-US" sz="1000" i="1" smtClean="0"/>
              <a:pPr marL="0" indent="0" algn="ctr">
                <a:spcBef>
                  <a:spcPct val="0"/>
                </a:spcBef>
                <a:spcAft>
                  <a:spcPct val="0"/>
                </a:spcAft>
                <a:buNone/>
              </a:pPr>
              <a:t>35,711,192</a:t>
            </a:fld>
            <a:endParaRPr lang="en-US" sz="1000" i="1" dirty="0"/>
          </a:p>
        </p:txBody>
      </p:sp>
      <p:sp>
        <p:nvSpPr>
          <p:cNvPr id="119" name="Rectangle 118">
            <a:extLst>
              <a:ext uri="{FF2B5EF4-FFF2-40B4-BE49-F238E27FC236}">
                <a16:creationId xmlns:a16="http://schemas.microsoft.com/office/drawing/2014/main" id="{544EA55B-F1F5-6B8C-8EC6-BF05C758A1D9}"/>
              </a:ext>
            </a:extLst>
          </p:cNvPr>
          <p:cNvSpPr/>
          <p:nvPr/>
        </p:nvSpPr>
        <p:spPr bwMode="gray">
          <a:xfrm>
            <a:off x="11115665" y="3884613"/>
            <a:ext cx="1943100" cy="115570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spcBef>
                <a:spcPts val="0"/>
              </a:spcBef>
              <a:buNone/>
            </a:pPr>
            <a:r>
              <a:rPr lang="en-US" sz="900" i="1" dirty="0">
                <a:solidFill>
                  <a:schemeClr val="tx1"/>
                </a:solidFill>
              </a:rPr>
              <a:t>Equivalent to </a:t>
            </a:r>
          </a:p>
          <a:p>
            <a:pPr marL="0" indent="0">
              <a:spcBef>
                <a:spcPts val="0"/>
              </a:spcBef>
              <a:buNone/>
            </a:pPr>
            <a:r>
              <a:rPr lang="en-US" sz="1200" b="1" i="1" dirty="0">
                <a:solidFill>
                  <a:schemeClr val="tx1"/>
                </a:solidFill>
              </a:rPr>
              <a:t>21B</a:t>
            </a:r>
            <a:endParaRPr lang="en-US" sz="1200" i="1" dirty="0">
              <a:solidFill>
                <a:schemeClr val="tx1"/>
              </a:solidFill>
            </a:endParaRPr>
          </a:p>
          <a:p>
            <a:pPr marL="0" indent="0">
              <a:spcBef>
                <a:spcPts val="0"/>
              </a:spcBef>
              <a:buNone/>
            </a:pPr>
            <a:r>
              <a:rPr lang="en-US" sz="900" i="1" dirty="0">
                <a:solidFill>
                  <a:schemeClr val="tx1"/>
                </a:solidFill>
              </a:rPr>
              <a:t>barrels of oil</a:t>
            </a:r>
          </a:p>
        </p:txBody>
      </p:sp>
      <p:sp>
        <p:nvSpPr>
          <p:cNvPr id="120" name="Text Placeholder 10">
            <a:extLst>
              <a:ext uri="{FF2B5EF4-FFF2-40B4-BE49-F238E27FC236}">
                <a16:creationId xmlns:a16="http://schemas.microsoft.com/office/drawing/2014/main" id="{A6631974-23EE-FA21-427A-B492F25A810F}"/>
              </a:ext>
            </a:extLst>
          </p:cNvPr>
          <p:cNvSpPr txBox="1">
            <a:spLocks/>
          </p:cNvSpPr>
          <p:nvPr>
            <p:custDataLst>
              <p:tags r:id="rId4"/>
            </p:custDataLst>
          </p:nvPr>
        </p:nvSpPr>
        <p:spPr bwMode="auto">
          <a:xfrm>
            <a:off x="7454900" y="6000750"/>
            <a:ext cx="16922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i="1" dirty="0"/>
              <a:t>2021 energy demand (CATF)</a:t>
            </a:r>
            <a:endParaRPr lang="en-US" sz="1000" i="1" dirty="0"/>
          </a:p>
        </p:txBody>
      </p:sp>
      <p:sp>
        <p:nvSpPr>
          <p:cNvPr id="121" name="Text Placeholder 10">
            <a:extLst>
              <a:ext uri="{FF2B5EF4-FFF2-40B4-BE49-F238E27FC236}">
                <a16:creationId xmlns:a16="http://schemas.microsoft.com/office/drawing/2014/main" id="{9F52567F-4AC1-A8D9-7CD2-9D41A40DA856}"/>
              </a:ext>
            </a:extLst>
          </p:cNvPr>
          <p:cNvSpPr txBox="1">
            <a:spLocks/>
          </p:cNvSpPr>
          <p:nvPr>
            <p:custDataLst>
              <p:tags r:id="rId5"/>
            </p:custDataLst>
          </p:nvPr>
        </p:nvSpPr>
        <p:spPr bwMode="auto">
          <a:xfrm>
            <a:off x="9823450" y="6000750"/>
            <a:ext cx="1701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000" i="1" dirty="0"/>
              <a:t>1% of superhot rock potential</a:t>
            </a:r>
            <a:endParaRPr lang="en-US" sz="1000" i="1" dirty="0"/>
          </a:p>
        </p:txBody>
      </p:sp>
    </p:spTree>
    <p:extLst>
      <p:ext uri="{BB962C8B-B14F-4D97-AF65-F5344CB8AC3E}">
        <p14:creationId xmlns:p14="http://schemas.microsoft.com/office/powerpoint/2010/main" val="188855278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1B10EF40-9164-8B71-AA24-21950032C1FA}"/>
              </a:ext>
            </a:extLst>
          </p:cNvPr>
          <p:cNvGraphicFramePr>
            <a:graphicFrameLocks/>
          </p:cNvGraphicFramePr>
          <p:nvPr>
            <p:custDataLst>
              <p:tags r:id="rId1"/>
            </p:custDataLst>
            <p:extLst>
              <p:ext uri="{D42A27DB-BD31-4B8C-83A1-F6EECF244321}">
                <p14:modId xmlns:p14="http://schemas.microsoft.com/office/powerpoint/2010/main" val="222261096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0" imgW="7772400" imgH="10058400" progId="TCLayout.ActiveDocument.1">
                  <p:embed/>
                </p:oleObj>
              </mc:Choice>
              <mc:Fallback>
                <p:oleObj name="think-cell Slide" r:id="rId10" imgW="7772400" imgH="10058400" progId="TCLayout.ActiveDocument.1">
                  <p:embed/>
                  <p:pic>
                    <p:nvPicPr>
                      <p:cNvPr id="0" name=""/>
                      <p:cNvPicPr/>
                      <p:nvPr/>
                    </p:nvPicPr>
                    <p:blipFill>
                      <a:blip r:embed="rId11"/>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17EC1349-F68B-2825-FC4F-8A4D41367CB4}"/>
              </a:ext>
            </a:extLst>
          </p:cNvPr>
          <p:cNvSpPr>
            <a:spLocks noGrp="1"/>
          </p:cNvSpPr>
          <p:nvPr>
            <p:ph type="title"/>
          </p:nvPr>
        </p:nvSpPr>
        <p:spPr/>
        <p:txBody>
          <a:bodyPr vert="horz" rIns="91440"/>
          <a:lstStyle/>
          <a:p>
            <a:r>
              <a:rPr lang="en-US" dirty="0"/>
              <a:t>OBBBA keeps IRA 45Y and 48E incentives for geothermal power until 2035; foreign entity of concern (FEOC) rules apply after 2026</a:t>
            </a:r>
          </a:p>
        </p:txBody>
      </p:sp>
      <p:sp>
        <p:nvSpPr>
          <p:cNvPr id="4" name="Footer Placeholder 3">
            <a:extLst>
              <a:ext uri="{FF2B5EF4-FFF2-40B4-BE49-F238E27FC236}">
                <a16:creationId xmlns:a16="http://schemas.microsoft.com/office/drawing/2014/main" id="{48847E1D-E65E-AB96-6267-589110307966}"/>
              </a:ext>
            </a:extLst>
          </p:cNvPr>
          <p:cNvSpPr>
            <a:spLocks noGrp="1"/>
          </p:cNvSpPr>
          <p:nvPr>
            <p:ph type="ftr" sz="quarter" idx="3"/>
          </p:nvPr>
        </p:nvSpPr>
        <p:spPr>
          <a:xfrm>
            <a:off x="334962" y="6217432"/>
            <a:ext cx="9147241" cy="216706"/>
          </a:xfrm>
        </p:spPr>
        <p:txBody>
          <a:bodyPr/>
          <a:lstStyle/>
          <a:p>
            <a:r>
              <a:rPr lang="en-US" dirty="0">
                <a:solidFill>
                  <a:srgbClr val="000000"/>
                </a:solidFill>
              </a:rPr>
              <a:t>Sources: </a:t>
            </a:r>
            <a:r>
              <a:rPr lang="en-US" dirty="0">
                <a:solidFill>
                  <a:srgbClr val="000000"/>
                </a:solidFill>
                <a:hlinkClick r:id="rId12"/>
              </a:rPr>
              <a:t>Evaluating the OBBBA’s Energy Provisions</a:t>
            </a:r>
            <a:r>
              <a:rPr lang="en-US" dirty="0">
                <a:solidFill>
                  <a:srgbClr val="000000"/>
                </a:solidFill>
              </a:rPr>
              <a:t> (American Action Forum, 2025); </a:t>
            </a:r>
            <a:r>
              <a:rPr lang="en-US" dirty="0">
                <a:solidFill>
                  <a:srgbClr val="000000"/>
                </a:solidFill>
                <a:hlinkClick r:id="rId13"/>
              </a:rPr>
              <a:t>Declaring a National Energy Emergency</a:t>
            </a:r>
            <a:r>
              <a:rPr lang="en-US" dirty="0">
                <a:solidFill>
                  <a:srgbClr val="000000"/>
                </a:solidFill>
              </a:rPr>
              <a:t> (White House, 2025); </a:t>
            </a:r>
            <a:r>
              <a:rPr lang="en-US" dirty="0">
                <a:solidFill>
                  <a:srgbClr val="000000"/>
                </a:solidFill>
                <a:hlinkClick r:id="rId14"/>
              </a:rPr>
              <a:t>Protecting American Energy from State Overreach</a:t>
            </a:r>
            <a:r>
              <a:rPr lang="en-US" dirty="0">
                <a:solidFill>
                  <a:srgbClr val="000000"/>
                </a:solidFill>
              </a:rPr>
              <a:t> (White House, 2025); </a:t>
            </a:r>
            <a:r>
              <a:rPr lang="en-US" dirty="0">
                <a:solidFill>
                  <a:srgbClr val="000000"/>
                </a:solidFill>
                <a:hlinkClick r:id="rId15"/>
              </a:rPr>
              <a:t>Unleash Golden Era of American Energy Dominance</a:t>
            </a:r>
            <a:r>
              <a:rPr lang="en-US" dirty="0">
                <a:solidFill>
                  <a:srgbClr val="000000"/>
                </a:solidFill>
              </a:rPr>
              <a:t> (U.S. DOE, 2025); </a:t>
            </a:r>
            <a:r>
              <a:rPr lang="en-US" dirty="0">
                <a:solidFill>
                  <a:srgbClr val="000000"/>
                </a:solidFill>
                <a:hlinkClick r:id="rId16"/>
              </a:rPr>
              <a:t>Multi-Year Program Plan</a:t>
            </a:r>
            <a:r>
              <a:rPr lang="en-US" dirty="0">
                <a:solidFill>
                  <a:srgbClr val="000000"/>
                </a:solidFill>
              </a:rPr>
              <a:t> (DOE, GTO, 2022); </a:t>
            </a:r>
            <a:r>
              <a:rPr lang="en-US" dirty="0">
                <a:solidFill>
                  <a:srgbClr val="000000"/>
                </a:solidFill>
                <a:hlinkClick r:id="rId17"/>
              </a:rPr>
              <a:t>Geothermal Technologies Office</a:t>
            </a:r>
            <a:r>
              <a:rPr lang="en-US" dirty="0">
                <a:solidFill>
                  <a:srgbClr val="000000"/>
                </a:solidFill>
              </a:rPr>
              <a:t> (DOE, 2025).</a:t>
            </a:r>
            <a:br>
              <a:rPr lang="en-US" dirty="0"/>
            </a:br>
            <a:r>
              <a:rPr lang="en-US" dirty="0">
                <a:solidFill>
                  <a:srgbClr val="000000"/>
                </a:solidFill>
              </a:rPr>
              <a:t>Credit: Ariela Farchi, Brenda Rain, Clara Zibell, Quint </a:t>
            </a:r>
            <a:r>
              <a:rPr lang="en-US" dirty="0" err="1">
                <a:solidFill>
                  <a:srgbClr val="000000"/>
                </a:solidFill>
              </a:rPr>
              <a:t>Houwink</a:t>
            </a:r>
            <a:r>
              <a:rPr lang="en-US" dirty="0">
                <a:solidFill>
                  <a:srgbClr val="000000"/>
                </a:solidFill>
              </a:rPr>
              <a:t>, and </a:t>
            </a:r>
            <a:r>
              <a:rPr lang="en-US" dirty="0">
                <a:solidFill>
                  <a:srgbClr val="000000"/>
                </a:solidFill>
                <a:hlinkClick r:id="rId18"/>
              </a:rPr>
              <a:t>Gernot Wagner</a:t>
            </a:r>
            <a:r>
              <a:rPr lang="en-US" dirty="0">
                <a:solidFill>
                  <a:srgbClr val="000000"/>
                </a:solidFill>
              </a:rPr>
              <a:t>. </a:t>
            </a:r>
            <a:r>
              <a:rPr lang="en-US" dirty="0">
                <a:solidFill>
                  <a:srgbClr val="000000">
                    <a:tint val="82000"/>
                  </a:srgbClr>
                </a:solidFill>
                <a:hlinkClick r:id="rId19"/>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1">
            <a:extLst>
              <a:ext uri="{FF2B5EF4-FFF2-40B4-BE49-F238E27FC236}">
                <a16:creationId xmlns:a16="http://schemas.microsoft.com/office/drawing/2014/main" id="{A706D574-25CC-4144-4072-0B7F2DEE9A8F}"/>
              </a:ext>
            </a:extLst>
          </p:cNvPr>
          <p:cNvSpPr txBox="1">
            <a:spLocks/>
          </p:cNvSpPr>
          <p:nvPr/>
        </p:nvSpPr>
        <p:spPr>
          <a:xfrm>
            <a:off x="0" y="0"/>
            <a:ext cx="3886200" cy="320040"/>
          </a:xfrm>
          <a:prstGeom prst="rect">
            <a:avLst/>
          </a:prstGeom>
          <a:solidFill>
            <a:schemeClr val="accent1">
              <a:lumMod val="20000"/>
              <a:lumOff val="80000"/>
            </a:schemeClr>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t>Case study: United States</a:t>
            </a:r>
          </a:p>
        </p:txBody>
      </p:sp>
      <p:sp>
        <p:nvSpPr>
          <p:cNvPr id="7" name="TextBox 6">
            <a:extLst>
              <a:ext uri="{FF2B5EF4-FFF2-40B4-BE49-F238E27FC236}">
                <a16:creationId xmlns:a16="http://schemas.microsoft.com/office/drawing/2014/main" id="{B2CB30B4-AC82-C9FB-0A7C-4A5DDC221865}"/>
              </a:ext>
            </a:extLst>
          </p:cNvPr>
          <p:cNvSpPr txBox="1"/>
          <p:nvPr/>
        </p:nvSpPr>
        <p:spPr bwMode="gray">
          <a:xfrm>
            <a:off x="8854739" y="1703388"/>
            <a:ext cx="1846394" cy="253916"/>
          </a:xfrm>
          <a:prstGeom prst="rect">
            <a:avLst/>
          </a:prstGeom>
          <a:solidFill>
            <a:schemeClr val="bg1"/>
          </a:solidFill>
          <a:ln>
            <a:solidFill>
              <a:schemeClr val="bg1"/>
            </a:solidFill>
          </a:ln>
        </p:spPr>
        <p:txBody>
          <a:bodyPr wrap="square" lIns="91440" tIns="45720" rIns="91440" bIns="45720" anchor="t">
            <a:spAutoFit/>
          </a:bodyPr>
          <a:lstStyle/>
          <a:p>
            <a:pPr marL="0" lvl="0" indent="0">
              <a:spcBef>
                <a:spcPts val="150"/>
              </a:spcBef>
              <a:spcAft>
                <a:spcPts val="100"/>
              </a:spcAft>
              <a:buNone/>
            </a:pPr>
            <a:r>
              <a:rPr lang="en-US" altLang="zh-CN" sz="1050" dirty="0">
                <a:latin typeface="Arial"/>
                <a:ea typeface="宋体"/>
                <a:cs typeface="Arial"/>
              </a:rPr>
              <a:t>P</a:t>
            </a:r>
            <a:r>
              <a:rPr lang="en-US" altLang="zh-CN" sz="1050" i="0" dirty="0">
                <a:solidFill>
                  <a:schemeClr val="tx1"/>
                </a:solidFill>
                <a:effectLst/>
                <a:latin typeface="Arial"/>
                <a:ea typeface="宋体"/>
                <a:cs typeface="Arial"/>
              </a:rPr>
              <a:t>reserve</a:t>
            </a:r>
            <a:r>
              <a:rPr lang="en-US" altLang="zh-CN" sz="1050" dirty="0">
                <a:latin typeface="Arial"/>
                <a:ea typeface="宋体"/>
                <a:cs typeface="Arial"/>
              </a:rPr>
              <a:t>d</a:t>
            </a:r>
            <a:endParaRPr lang="en-US" dirty="0"/>
          </a:p>
        </p:txBody>
      </p:sp>
      <p:sp>
        <p:nvSpPr>
          <p:cNvPr id="8" name="TextBox 7">
            <a:extLst>
              <a:ext uri="{FF2B5EF4-FFF2-40B4-BE49-F238E27FC236}">
                <a16:creationId xmlns:a16="http://schemas.microsoft.com/office/drawing/2014/main" id="{B6FBA5CF-D197-7824-5AB8-A86A00A90CDE}"/>
              </a:ext>
            </a:extLst>
          </p:cNvPr>
          <p:cNvSpPr txBox="1"/>
          <p:nvPr>
            <p:custDataLst>
              <p:tags r:id="rId2"/>
            </p:custDataLst>
          </p:nvPr>
        </p:nvSpPr>
        <p:spPr bwMode="gray">
          <a:xfrm>
            <a:off x="323999" y="1395413"/>
            <a:ext cx="4167039" cy="276998"/>
          </a:xfrm>
          <a:prstGeom prst="rect">
            <a:avLst/>
          </a:prstGeom>
          <a:solidFill>
            <a:schemeClr val="tx2"/>
          </a:solidFill>
          <a:ln>
            <a:solidFill>
              <a:schemeClr val="bg2"/>
            </a:solidFill>
          </a:ln>
        </p:spPr>
        <p:txBody>
          <a:bodyPr wrap="square">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r>
              <a:rPr lang="en-US" sz="1200" b="1" dirty="0">
                <a:latin typeface="+mn-lt"/>
              </a:rPr>
              <a:t>Inflation Reduction Act (</a:t>
            </a:r>
            <a:r>
              <a:rPr lang="en-US" sz="1200" b="1" dirty="0"/>
              <a:t>IRA)</a:t>
            </a:r>
            <a:r>
              <a:rPr lang="en-US" sz="1200" b="1" dirty="0">
                <a:latin typeface="+mn-lt"/>
              </a:rPr>
              <a:t> </a:t>
            </a:r>
          </a:p>
        </p:txBody>
      </p:sp>
      <p:sp>
        <p:nvSpPr>
          <p:cNvPr id="9" name="TextBox 8">
            <a:extLst>
              <a:ext uri="{FF2B5EF4-FFF2-40B4-BE49-F238E27FC236}">
                <a16:creationId xmlns:a16="http://schemas.microsoft.com/office/drawing/2014/main" id="{0568D44B-7E2D-52B6-914A-51355646D1CD}"/>
              </a:ext>
            </a:extLst>
          </p:cNvPr>
          <p:cNvSpPr txBox="1"/>
          <p:nvPr>
            <p:custDataLst>
              <p:tags r:id="rId3"/>
            </p:custDataLst>
          </p:nvPr>
        </p:nvSpPr>
        <p:spPr bwMode="gray">
          <a:xfrm>
            <a:off x="4491039" y="1395413"/>
            <a:ext cx="7021257" cy="276999"/>
          </a:xfrm>
          <a:prstGeom prst="rect">
            <a:avLst/>
          </a:prstGeom>
          <a:solidFill>
            <a:schemeClr val="tx2"/>
          </a:solidFill>
          <a:ln>
            <a:solidFill>
              <a:schemeClr val="bg2"/>
            </a:solidFill>
          </a:ln>
        </p:spPr>
        <p:txBody>
          <a:bodyPr wrap="square" lIns="91440" tIns="45720" rIns="91440" bIns="45720" anchor="t">
            <a:spAutoFit/>
          </a:bodyPr>
          <a:lstStyle/>
          <a:p>
            <a:pPr marL="0" lvl="0" indent="0" algn="ctr" defTabSz="711200">
              <a:spcBef>
                <a:spcPts val="1200"/>
              </a:spcBef>
              <a:buNone/>
              <a:defRPr/>
            </a:pPr>
            <a:r>
              <a:rPr lang="en-US" sz="1200" b="1" dirty="0"/>
              <a:t>One Big Beautiful Bill Act (OBBBA) </a:t>
            </a:r>
            <a:endParaRPr lang="en-US" dirty="0"/>
          </a:p>
        </p:txBody>
      </p:sp>
      <p:graphicFrame>
        <p:nvGraphicFramePr>
          <p:cNvPr id="28" name="Chart 27">
            <a:extLst>
              <a:ext uri="{FF2B5EF4-FFF2-40B4-BE49-F238E27FC236}">
                <a16:creationId xmlns:a16="http://schemas.microsoft.com/office/drawing/2014/main" id="{C6D91757-FE93-9F6B-BDD8-DE3BE834ADDF}"/>
              </a:ext>
            </a:extLst>
          </p:cNvPr>
          <p:cNvGraphicFramePr/>
          <p:nvPr>
            <p:custDataLst>
              <p:tags r:id="rId4"/>
            </p:custDataLst>
            <p:extLst>
              <p:ext uri="{D42A27DB-BD31-4B8C-83A1-F6EECF244321}">
                <p14:modId xmlns:p14="http://schemas.microsoft.com/office/powerpoint/2010/main" val="3799849043"/>
              </p:ext>
            </p:extLst>
          </p:nvPr>
        </p:nvGraphicFramePr>
        <p:xfrm>
          <a:off x="47625" y="3302000"/>
          <a:ext cx="11763375" cy="668338"/>
        </p:xfrm>
        <a:graphic>
          <a:graphicData uri="http://schemas.openxmlformats.org/drawingml/2006/chart">
            <c:chart xmlns:c="http://schemas.openxmlformats.org/drawingml/2006/chart" xmlns:r="http://schemas.openxmlformats.org/officeDocument/2006/relationships" r:id="rId20"/>
          </a:graphicData>
        </a:graphic>
      </p:graphicFrame>
      <p:sp>
        <p:nvSpPr>
          <p:cNvPr id="11" name="TextBox 10">
            <a:extLst>
              <a:ext uri="{FF2B5EF4-FFF2-40B4-BE49-F238E27FC236}">
                <a16:creationId xmlns:a16="http://schemas.microsoft.com/office/drawing/2014/main" id="{833F8451-6F5B-91C5-C25E-AFC1C2D95DF1}"/>
              </a:ext>
            </a:extLst>
          </p:cNvPr>
          <p:cNvSpPr txBox="1"/>
          <p:nvPr>
            <p:custDataLst>
              <p:tags r:id="rId5"/>
            </p:custDataLst>
          </p:nvPr>
        </p:nvSpPr>
        <p:spPr bwMode="gray">
          <a:xfrm>
            <a:off x="10137164" y="1703388"/>
            <a:ext cx="1485175" cy="253916"/>
          </a:xfrm>
          <a:prstGeom prst="rect">
            <a:avLst/>
          </a:prstGeom>
          <a:solidFill>
            <a:schemeClr val="bg1"/>
          </a:solidFill>
          <a:ln>
            <a:solidFill>
              <a:schemeClr val="bg1"/>
            </a:solidFill>
          </a:ln>
        </p:spPr>
        <p:txBody>
          <a:bodyPr wrap="square" lIns="91440" tIns="45720" rIns="91440" bIns="45720" anchor="t">
            <a:spAutoFit/>
          </a:bodyPr>
          <a:lstStyle/>
          <a:p>
            <a:pPr marL="0" lvl="0" indent="0">
              <a:spcBef>
                <a:spcPts val="150"/>
              </a:spcBef>
              <a:spcAft>
                <a:spcPts val="100"/>
              </a:spcAft>
              <a:buNone/>
            </a:pPr>
            <a:r>
              <a:rPr lang="en-US" altLang="zh-CN" sz="1050" i="0" dirty="0">
                <a:solidFill>
                  <a:schemeClr val="tx1"/>
                </a:solidFill>
                <a:effectLst/>
                <a:latin typeface="Arial"/>
                <a:ea typeface="宋体"/>
                <a:cs typeface="Arial"/>
              </a:rPr>
              <a:t>Early expiration</a:t>
            </a:r>
            <a:endParaRPr lang="en-US" dirty="0"/>
          </a:p>
        </p:txBody>
      </p:sp>
      <p:sp>
        <p:nvSpPr>
          <p:cNvPr id="12" name="Speech Bubble: Rectangle 2281">
            <a:extLst>
              <a:ext uri="{FF2B5EF4-FFF2-40B4-BE49-F238E27FC236}">
                <a16:creationId xmlns:a16="http://schemas.microsoft.com/office/drawing/2014/main" id="{4C85A661-1FD2-2287-39AA-AB0E9269AC86}"/>
              </a:ext>
            </a:extLst>
          </p:cNvPr>
          <p:cNvSpPr/>
          <p:nvPr/>
        </p:nvSpPr>
        <p:spPr bwMode="gray">
          <a:xfrm flipH="1">
            <a:off x="4966833" y="2103438"/>
            <a:ext cx="3514725" cy="520388"/>
          </a:xfrm>
          <a:prstGeom prst="wedgeRectCallout">
            <a:avLst>
              <a:gd name="adj1" fmla="val 57301"/>
              <a:gd name="adj2" fmla="val -128981"/>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00" b="1" dirty="0">
                <a:solidFill>
                  <a:schemeClr val="bg1"/>
                </a:solidFill>
              </a:rPr>
              <a:t>All projects onward will be affected by stricter </a:t>
            </a:r>
            <a:br>
              <a:rPr lang="en-US" sz="1000" b="1" dirty="0">
                <a:solidFill>
                  <a:schemeClr val="bg1"/>
                </a:solidFill>
              </a:rPr>
            </a:br>
            <a:r>
              <a:rPr lang="en-US" sz="1000" b="1" dirty="0">
                <a:solidFill>
                  <a:schemeClr val="bg1"/>
                </a:solidFill>
              </a:rPr>
              <a:t>FEOC restrictions. </a:t>
            </a:r>
          </a:p>
        </p:txBody>
      </p:sp>
      <p:sp>
        <p:nvSpPr>
          <p:cNvPr id="13" name="Rectangle 12">
            <a:extLst>
              <a:ext uri="{FF2B5EF4-FFF2-40B4-BE49-F238E27FC236}">
                <a16:creationId xmlns:a16="http://schemas.microsoft.com/office/drawing/2014/main" id="{E1625EA4-1B20-0B65-FEE6-FC9E05CF52DB}"/>
              </a:ext>
            </a:extLst>
          </p:cNvPr>
          <p:cNvSpPr/>
          <p:nvPr/>
        </p:nvSpPr>
        <p:spPr bwMode="gray">
          <a:xfrm flipV="1">
            <a:off x="347663" y="3443288"/>
            <a:ext cx="11164633" cy="97253"/>
          </a:xfrm>
          <a:prstGeom prst="rect">
            <a:avLst/>
          </a:prstGeom>
          <a:gradFill flip="none" rotWithShape="1">
            <a:gsLst>
              <a:gs pos="91630">
                <a:srgbClr val="D1227D"/>
              </a:gs>
              <a:gs pos="100000">
                <a:srgbClr val="D1227D"/>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4" name="Rectangle 13">
            <a:extLst>
              <a:ext uri="{FF2B5EF4-FFF2-40B4-BE49-F238E27FC236}">
                <a16:creationId xmlns:a16="http://schemas.microsoft.com/office/drawing/2014/main" id="{093EFD1C-C604-C388-4AF9-3CABDD665EC9}"/>
              </a:ext>
            </a:extLst>
          </p:cNvPr>
          <p:cNvSpPr/>
          <p:nvPr/>
        </p:nvSpPr>
        <p:spPr bwMode="gray">
          <a:xfrm>
            <a:off x="8583111" y="1776413"/>
            <a:ext cx="301752" cy="109728"/>
          </a:xfrm>
          <a:prstGeom prst="rect">
            <a:avLst/>
          </a:prstGeom>
          <a:gradFill flip="none" rotWithShape="1">
            <a:gsLst>
              <a:gs pos="91630">
                <a:srgbClr val="D1227D"/>
              </a:gs>
              <a:gs pos="100000">
                <a:srgbClr val="D1227D"/>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5" name="TextBox 14">
            <a:extLst>
              <a:ext uri="{FF2B5EF4-FFF2-40B4-BE49-F238E27FC236}">
                <a16:creationId xmlns:a16="http://schemas.microsoft.com/office/drawing/2014/main" id="{6C964A00-BD4C-FC7E-2199-96842867ECE4}"/>
              </a:ext>
            </a:extLst>
          </p:cNvPr>
          <p:cNvSpPr txBox="1"/>
          <p:nvPr>
            <p:custDataLst>
              <p:tags r:id="rId6"/>
            </p:custDataLst>
          </p:nvPr>
        </p:nvSpPr>
        <p:spPr bwMode="gray">
          <a:xfrm>
            <a:off x="320675" y="1679575"/>
            <a:ext cx="4167039" cy="1100301"/>
          </a:xfrm>
          <a:prstGeom prst="rect">
            <a:avLst/>
          </a:prstGeom>
          <a:solidFill>
            <a:schemeClr val="bg1"/>
          </a:solidFill>
          <a:ln>
            <a:solidFill>
              <a:schemeClr val="tx2">
                <a:lumMod val="75000"/>
              </a:schemeClr>
            </a:solidFill>
          </a:ln>
        </p:spPr>
        <p:txBody>
          <a:bodyPr wrap="square" lIns="91440" tIns="45720" rIns="91440" bIns="45720" anchor="t">
            <a:spAutoFit/>
          </a:bodyPr>
          <a:lstStyle/>
          <a:p>
            <a:pPr marL="171450" lvl="0" indent="-171450">
              <a:spcBef>
                <a:spcPts val="150"/>
              </a:spcBef>
              <a:spcAft>
                <a:spcPts val="100"/>
              </a:spcAft>
              <a:buFont typeface="Arial" panose="020B0604020202020204" pitchFamily="34" charset="0"/>
              <a:buChar char="•"/>
            </a:pPr>
            <a:r>
              <a:rPr lang="en-US" altLang="zh-CN" sz="900" b="1" dirty="0">
                <a:cs typeface="Arial"/>
              </a:rPr>
              <a:t>45V – clean hydrogen: </a:t>
            </a:r>
            <a:r>
              <a:rPr lang="en-US" altLang="zh-CN" sz="900" dirty="0">
                <a:cs typeface="Arial"/>
              </a:rPr>
              <a:t>Credit available through 2032 for facilities that start construction. Producer can claim up to </a:t>
            </a:r>
            <a:r>
              <a:rPr lang="en-US" altLang="zh-CN" sz="900" b="1" dirty="0">
                <a:cs typeface="Arial"/>
              </a:rPr>
              <a:t>$3.0/kg </a:t>
            </a:r>
            <a:r>
              <a:rPr lang="en-US" altLang="zh-CN" sz="900" dirty="0">
                <a:cs typeface="Arial"/>
              </a:rPr>
              <a:t>until 10 years after the facility is placed into service. Under OBBBA, </a:t>
            </a:r>
            <a:r>
              <a:rPr lang="en-US" altLang="zh-CN" sz="900" b="1" dirty="0">
                <a:cs typeface="Arial"/>
              </a:rPr>
              <a:t>the credit is available only if construction starts by December 31, 2027</a:t>
            </a:r>
            <a:r>
              <a:rPr lang="en-US" altLang="zh-CN" sz="900" dirty="0">
                <a:cs typeface="Arial"/>
              </a:rPr>
              <a:t>.</a:t>
            </a:r>
          </a:p>
          <a:p>
            <a:pPr marL="171450" lvl="0" indent="-171450">
              <a:spcBef>
                <a:spcPts val="150"/>
              </a:spcBef>
              <a:spcAft>
                <a:spcPts val="100"/>
              </a:spcAft>
              <a:buFont typeface="Arial" panose="020B0604020202020204" pitchFamily="34" charset="0"/>
              <a:buChar char="•"/>
            </a:pPr>
            <a:r>
              <a:rPr lang="en-US" altLang="zh-CN" sz="900" b="1" dirty="0">
                <a:cs typeface="Arial"/>
              </a:rPr>
              <a:t>Wind and solar: 48E ITC</a:t>
            </a:r>
            <a:r>
              <a:rPr lang="en-US" altLang="zh-CN" sz="900" dirty="0">
                <a:cs typeface="Arial"/>
              </a:rPr>
              <a:t> </a:t>
            </a:r>
            <a:r>
              <a:rPr lang="en-US" altLang="zh-CN" sz="900" b="1" dirty="0">
                <a:cs typeface="Arial"/>
              </a:rPr>
              <a:t>of 6%,</a:t>
            </a:r>
            <a:r>
              <a:rPr lang="en-US" altLang="zh-CN" sz="900" dirty="0">
                <a:cs typeface="Arial"/>
              </a:rPr>
              <a:t> </a:t>
            </a:r>
            <a:r>
              <a:rPr lang="en-US" altLang="zh-CN" sz="900" b="1" dirty="0">
                <a:cs typeface="Arial"/>
              </a:rPr>
              <a:t>incrementable up to 30% and 45Y PTC</a:t>
            </a:r>
            <a:r>
              <a:rPr lang="en-US" altLang="zh-CN" sz="900" dirty="0">
                <a:cs typeface="Arial"/>
              </a:rPr>
              <a:t> </a:t>
            </a:r>
            <a:r>
              <a:rPr lang="en-US" altLang="zh-CN" sz="900" b="1" dirty="0">
                <a:cs typeface="Arial"/>
              </a:rPr>
              <a:t>of ¢0.3/kWh incremental up to ¢1.5/kWh</a:t>
            </a:r>
            <a:r>
              <a:rPr lang="en-US" altLang="zh-CN" sz="900" dirty="0">
                <a:cs typeface="Arial"/>
              </a:rPr>
              <a:t>.</a:t>
            </a:r>
            <a:r>
              <a:rPr lang="en-US" altLang="zh-CN" sz="900" b="1" dirty="0">
                <a:cs typeface="Arial"/>
              </a:rPr>
              <a:t> </a:t>
            </a:r>
            <a:r>
              <a:rPr lang="en-US" altLang="zh-CN" sz="900" dirty="0">
                <a:cs typeface="Arial"/>
              </a:rPr>
              <a:t>Facilities must be constructed </a:t>
            </a:r>
            <a:r>
              <a:rPr lang="en-US" altLang="zh-CN" sz="900" b="1" dirty="0">
                <a:cs typeface="Arial"/>
              </a:rPr>
              <a:t>by July 2026 or placed in service by December 31, 2027. </a:t>
            </a:r>
          </a:p>
        </p:txBody>
      </p:sp>
      <p:sp>
        <p:nvSpPr>
          <p:cNvPr id="16" name="Rectangle 15">
            <a:extLst>
              <a:ext uri="{FF2B5EF4-FFF2-40B4-BE49-F238E27FC236}">
                <a16:creationId xmlns:a16="http://schemas.microsoft.com/office/drawing/2014/main" id="{809E4F46-8ED7-F03A-F4DC-A897F410EA72}"/>
              </a:ext>
            </a:extLst>
          </p:cNvPr>
          <p:cNvSpPr/>
          <p:nvPr/>
        </p:nvSpPr>
        <p:spPr bwMode="gray">
          <a:xfrm flipV="1">
            <a:off x="320675" y="2870200"/>
            <a:ext cx="11191621" cy="117232"/>
          </a:xfrm>
          <a:prstGeom prst="rect">
            <a:avLst/>
          </a:prstGeom>
          <a:gradFill>
            <a:gsLst>
              <a:gs pos="55000">
                <a:schemeClr val="accent6"/>
              </a:gs>
              <a:gs pos="74000">
                <a:srgbClr val="FFFFFF"/>
              </a:gs>
              <a:gs pos="71000">
                <a:srgbClr val="FFFFFF"/>
              </a:gs>
              <a:gs pos="79000">
                <a:schemeClr val="bg1"/>
              </a:gs>
              <a:gs pos="64000">
                <a:srgbClr val="FFFFFF"/>
              </a:gs>
              <a:gs pos="55000">
                <a:schemeClr val="bg1"/>
              </a:gs>
            </a:gsLst>
            <a:lin ang="0" scaled="1"/>
          </a:gra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TextBox 16">
            <a:extLst>
              <a:ext uri="{FF2B5EF4-FFF2-40B4-BE49-F238E27FC236}">
                <a16:creationId xmlns:a16="http://schemas.microsoft.com/office/drawing/2014/main" id="{4ADA77BA-BB8C-1D67-8F7F-56B56D020EF2}"/>
              </a:ext>
            </a:extLst>
          </p:cNvPr>
          <p:cNvSpPr txBox="1"/>
          <p:nvPr>
            <p:custDataLst>
              <p:tags r:id="rId7"/>
            </p:custDataLst>
          </p:nvPr>
        </p:nvSpPr>
        <p:spPr bwMode="gray">
          <a:xfrm>
            <a:off x="320675" y="3028950"/>
            <a:ext cx="11191621" cy="230832"/>
          </a:xfrm>
          <a:prstGeom prst="rect">
            <a:avLst/>
          </a:prstGeom>
          <a:solidFill>
            <a:schemeClr val="bg1"/>
          </a:solidFill>
          <a:ln>
            <a:solidFill>
              <a:schemeClr val="tx2">
                <a:lumMod val="75000"/>
              </a:schemeClr>
            </a:solidFill>
          </a:ln>
        </p:spPr>
        <p:txBody>
          <a:bodyPr wrap="square" lIns="91440" tIns="45720" rIns="91440" bIns="45720" anchor="t">
            <a:spAutoFit/>
          </a:bodyPr>
          <a:lstStyle/>
          <a:p>
            <a:pPr marL="171450" lvl="0" indent="-171450">
              <a:spcBef>
                <a:spcPts val="150"/>
              </a:spcBef>
              <a:spcAft>
                <a:spcPts val="100"/>
              </a:spcAft>
              <a:buFont typeface="Arial" panose="020B0604020202020204" pitchFamily="34" charset="0"/>
              <a:buChar char="•"/>
            </a:pPr>
            <a:r>
              <a:rPr lang="en-US" altLang="zh-CN" sz="900" b="1" dirty="0">
                <a:cs typeface="Arial"/>
              </a:rPr>
              <a:t>48E/45Y ‒ geothermal: </a:t>
            </a:r>
            <a:r>
              <a:rPr lang="en-US" altLang="zh-CN" sz="900" dirty="0">
                <a:cs typeface="Arial"/>
              </a:rPr>
              <a:t>Preserved in full; sourcing rules apply after 2028. Phaseout set to begin in 2033, through 2035.</a:t>
            </a:r>
            <a:endParaRPr lang="en-US" altLang="zh-CN" sz="900" b="1" dirty="0">
              <a:cs typeface="Arial"/>
            </a:endParaRPr>
          </a:p>
        </p:txBody>
      </p:sp>
      <p:grpSp>
        <p:nvGrpSpPr>
          <p:cNvPr id="18" name="Group 17">
            <a:extLst>
              <a:ext uri="{FF2B5EF4-FFF2-40B4-BE49-F238E27FC236}">
                <a16:creationId xmlns:a16="http://schemas.microsoft.com/office/drawing/2014/main" id="{AC8A1AFF-F8DB-07D0-B9B1-96E7E975FE75}"/>
              </a:ext>
            </a:extLst>
          </p:cNvPr>
          <p:cNvGrpSpPr/>
          <p:nvPr/>
        </p:nvGrpSpPr>
        <p:grpSpPr>
          <a:xfrm>
            <a:off x="347663" y="4111625"/>
            <a:ext cx="7945438" cy="2074097"/>
            <a:chOff x="2146883" y="4321497"/>
            <a:chExt cx="7598048" cy="2074097"/>
          </a:xfrm>
        </p:grpSpPr>
        <p:sp>
          <p:nvSpPr>
            <p:cNvPr id="19" name="TextBox 18">
              <a:extLst>
                <a:ext uri="{FF2B5EF4-FFF2-40B4-BE49-F238E27FC236}">
                  <a16:creationId xmlns:a16="http://schemas.microsoft.com/office/drawing/2014/main" id="{249CCAA1-D45C-E1CB-5859-7C4D849BF915}"/>
                </a:ext>
              </a:extLst>
            </p:cNvPr>
            <p:cNvSpPr txBox="1"/>
            <p:nvPr>
              <p:custDataLst>
                <p:tags r:id="rId8"/>
              </p:custDataLst>
            </p:nvPr>
          </p:nvSpPr>
          <p:spPr bwMode="gray">
            <a:xfrm>
              <a:off x="2146884" y="4364269"/>
              <a:ext cx="7598047" cy="2031325"/>
            </a:xfrm>
            <a:prstGeom prst="rect">
              <a:avLst/>
            </a:prstGeom>
            <a:solidFill>
              <a:schemeClr val="accent5">
                <a:lumMod val="20000"/>
                <a:lumOff val="80000"/>
              </a:schemeClr>
            </a:solidFill>
            <a:ln>
              <a:noFill/>
              <a:prstDash val="dash"/>
            </a:ln>
          </p:spPr>
          <p:txBody>
            <a:bodyPr wrap="square" lIns="91440" tIns="45720" rIns="91440" bIns="45720" anchor="t">
              <a:spAutoFit/>
            </a:bodyPr>
            <a:lstStyle/>
            <a:p>
              <a:pPr marL="0" indent="0">
                <a:spcBef>
                  <a:spcPts val="150"/>
                </a:spcBef>
                <a:spcAft>
                  <a:spcPts val="100"/>
                </a:spcAft>
                <a:buNone/>
              </a:pPr>
              <a:endParaRPr lang="en-US" altLang="zh-CN" sz="1400" dirty="0">
                <a:cs typeface="Arial"/>
              </a:endParaRPr>
            </a:p>
            <a:p>
              <a:pPr marL="0" indent="0">
                <a:spcBef>
                  <a:spcPts val="150"/>
                </a:spcBef>
                <a:spcAft>
                  <a:spcPts val="100"/>
                </a:spcAft>
                <a:buNone/>
              </a:pPr>
              <a:r>
                <a:rPr lang="en-US" altLang="zh-CN" sz="1200" b="1" dirty="0">
                  <a:cs typeface="Arial"/>
                </a:rPr>
                <a:t>Executive Order: Declaring a National Energy Emergency</a:t>
              </a:r>
            </a:p>
            <a:p>
              <a:pPr>
                <a:spcBef>
                  <a:spcPts val="150"/>
                </a:spcBef>
                <a:spcAft>
                  <a:spcPts val="100"/>
                </a:spcAft>
              </a:pPr>
              <a:r>
                <a:rPr lang="en-US" altLang="zh-CN" sz="1000" b="1" dirty="0">
                  <a:cs typeface="Arial"/>
                </a:rPr>
                <a:t>Cites geothermal heat under </a:t>
              </a:r>
              <a:r>
                <a:rPr lang="en-US" altLang="zh-CN" sz="1000" dirty="0">
                  <a:cs typeface="Arial"/>
                </a:rPr>
                <a:t>the definitions for the terms </a:t>
              </a:r>
              <a:r>
                <a:rPr lang="en-US" altLang="zh-CN" sz="1000" b="1" i="1" dirty="0">
                  <a:cs typeface="Arial"/>
                </a:rPr>
                <a:t>energy</a:t>
              </a:r>
              <a:r>
                <a:rPr lang="en-US" altLang="zh-CN" sz="1000" b="1" dirty="0">
                  <a:cs typeface="Arial"/>
                </a:rPr>
                <a:t> or </a:t>
              </a:r>
              <a:r>
                <a:rPr lang="en-US" altLang="zh-CN" sz="1000" b="1" i="1" dirty="0">
                  <a:cs typeface="Arial"/>
                </a:rPr>
                <a:t>energy resource</a:t>
              </a:r>
              <a:r>
                <a:rPr lang="en-US" altLang="zh-CN" sz="1000" dirty="0">
                  <a:cs typeface="Arial"/>
                </a:rPr>
                <a:t>, 30 U.S.C. 1606 (a)(3).</a:t>
              </a:r>
            </a:p>
            <a:p>
              <a:pPr marL="0" indent="0">
                <a:spcBef>
                  <a:spcPts val="150"/>
                </a:spcBef>
                <a:spcAft>
                  <a:spcPts val="100"/>
                </a:spcAft>
                <a:buNone/>
              </a:pPr>
              <a:r>
                <a:rPr lang="en-US" altLang="zh-CN" sz="1200" b="1" dirty="0">
                  <a:cs typeface="Arial"/>
                </a:rPr>
                <a:t>Executive Order: Protecting American Energy from State Overreach</a:t>
              </a:r>
            </a:p>
            <a:p>
              <a:pPr>
                <a:spcBef>
                  <a:spcPts val="150"/>
                </a:spcBef>
                <a:spcAft>
                  <a:spcPts val="100"/>
                </a:spcAft>
              </a:pPr>
              <a:r>
                <a:rPr lang="en-US" altLang="zh-CN" sz="1000" dirty="0">
                  <a:cs typeface="Arial"/>
                </a:rPr>
                <a:t>States intention to </a:t>
              </a:r>
              <a:r>
                <a:rPr lang="en-US" altLang="zh-CN" sz="1000" b="1" dirty="0">
                  <a:cs typeface="Arial"/>
                </a:rPr>
                <a:t>remove illegitimate impediments </a:t>
              </a:r>
              <a:r>
                <a:rPr lang="en-US" altLang="zh-CN" sz="1000" dirty="0">
                  <a:cs typeface="Arial"/>
                </a:rPr>
                <a:t>for the discovery and production of geothermal power. </a:t>
              </a:r>
            </a:p>
            <a:p>
              <a:pPr marL="0" indent="0">
                <a:spcBef>
                  <a:spcPts val="150"/>
                </a:spcBef>
                <a:spcAft>
                  <a:spcPts val="100"/>
                </a:spcAft>
                <a:buNone/>
              </a:pPr>
              <a:r>
                <a:rPr lang="en-US" altLang="zh-CN" sz="1200" b="1" dirty="0">
                  <a:cs typeface="Arial"/>
                </a:rPr>
                <a:t>Secretarial Order: Unleash Golden Era of American Energy Dominance</a:t>
              </a:r>
            </a:p>
            <a:p>
              <a:pPr>
                <a:spcBef>
                  <a:spcPts val="150"/>
                </a:spcBef>
                <a:spcAft>
                  <a:spcPts val="100"/>
                </a:spcAft>
              </a:pPr>
              <a:r>
                <a:rPr lang="en-US" altLang="zh-CN" sz="1000" dirty="0">
                  <a:cs typeface="Arial"/>
                </a:rPr>
                <a:t>States intention to </a:t>
              </a:r>
              <a:r>
                <a:rPr lang="en-US" altLang="zh-CN" sz="1000" b="1" dirty="0">
                  <a:cs typeface="Arial"/>
                </a:rPr>
                <a:t>focus time, resources, and technologies </a:t>
              </a:r>
              <a:r>
                <a:rPr lang="en-US" altLang="zh-CN" sz="1000" dirty="0">
                  <a:cs typeface="Arial"/>
                </a:rPr>
                <a:t>of the DOE’s R&amp;D</a:t>
              </a:r>
              <a:r>
                <a:rPr lang="en-US" altLang="zh-CN" sz="1000" b="1" dirty="0">
                  <a:cs typeface="Arial"/>
                </a:rPr>
                <a:t> toward the development of geothermal</a:t>
              </a:r>
              <a:r>
                <a:rPr lang="en-US" altLang="zh-CN" sz="1000" dirty="0">
                  <a:cs typeface="Arial"/>
                </a:rPr>
                <a:t>.</a:t>
              </a:r>
            </a:p>
            <a:p>
              <a:pPr marL="0" indent="0">
                <a:spcBef>
                  <a:spcPts val="150"/>
                </a:spcBef>
                <a:spcAft>
                  <a:spcPts val="100"/>
                </a:spcAft>
                <a:buNone/>
              </a:pPr>
              <a:r>
                <a:rPr lang="en-US" altLang="zh-CN" sz="1200" b="1" dirty="0">
                  <a:cs typeface="Arial"/>
                </a:rPr>
                <a:t>DOE </a:t>
              </a:r>
              <a:r>
                <a:rPr lang="en-US" sz="1200" b="1" dirty="0"/>
                <a:t>Office of Hydrocarbons and Geothermal</a:t>
              </a:r>
            </a:p>
            <a:p>
              <a:pPr>
                <a:spcBef>
                  <a:spcPts val="150"/>
                </a:spcBef>
                <a:spcAft>
                  <a:spcPts val="100"/>
                </a:spcAft>
              </a:pPr>
              <a:r>
                <a:rPr lang="en-US" altLang="zh-CN" sz="1000" dirty="0">
                  <a:cs typeface="Arial"/>
                </a:rPr>
                <a:t>Supports the </a:t>
              </a:r>
              <a:r>
                <a:rPr lang="en-US" altLang="zh-CN" sz="1000" b="1" dirty="0">
                  <a:cs typeface="Arial"/>
                </a:rPr>
                <a:t>development of EGS and superhot technologies </a:t>
              </a:r>
              <a:r>
                <a:rPr lang="en-US" altLang="zh-CN" sz="1000" dirty="0">
                  <a:cs typeface="Arial"/>
                </a:rPr>
                <a:t>through financing and R&amp;D efforts. </a:t>
              </a:r>
            </a:p>
          </p:txBody>
        </p:sp>
        <p:sp>
          <p:nvSpPr>
            <p:cNvPr id="20" name="Rectangle 19">
              <a:extLst>
                <a:ext uri="{FF2B5EF4-FFF2-40B4-BE49-F238E27FC236}">
                  <a16:creationId xmlns:a16="http://schemas.microsoft.com/office/drawing/2014/main" id="{C2B5731D-033B-76C9-4BCC-92B083AF07E3}"/>
                </a:ext>
              </a:extLst>
            </p:cNvPr>
            <p:cNvSpPr/>
            <p:nvPr/>
          </p:nvSpPr>
          <p:spPr bwMode="gray">
            <a:xfrm>
              <a:off x="2146883" y="4321497"/>
              <a:ext cx="7598048" cy="289359"/>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buNone/>
              </a:pPr>
              <a:r>
                <a:rPr lang="en-US" sz="1200" b="1" dirty="0">
                  <a:solidFill>
                    <a:srgbClr val="FFFFFF"/>
                  </a:solidFill>
                </a:rPr>
                <a:t>Geothermal Power Under Trump Administration</a:t>
              </a:r>
            </a:p>
          </p:txBody>
        </p:sp>
      </p:grpSp>
      <p:sp>
        <p:nvSpPr>
          <p:cNvPr id="21" name="Rectangular Callout 20">
            <a:extLst>
              <a:ext uri="{FF2B5EF4-FFF2-40B4-BE49-F238E27FC236}">
                <a16:creationId xmlns:a16="http://schemas.microsoft.com/office/drawing/2014/main" id="{B0680E59-C6AF-7BC1-D85D-31DFB4E954C2}"/>
              </a:ext>
            </a:extLst>
          </p:cNvPr>
          <p:cNvSpPr/>
          <p:nvPr/>
        </p:nvSpPr>
        <p:spPr bwMode="gray">
          <a:xfrm>
            <a:off x="8543925" y="5278438"/>
            <a:ext cx="2968371" cy="603565"/>
          </a:xfrm>
          <a:prstGeom prst="wedgeRectCallout">
            <a:avLst>
              <a:gd name="adj1" fmla="val -62955"/>
              <a:gd name="adj2" fmla="val 46874"/>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00" dirty="0">
                <a:solidFill>
                  <a:srgbClr val="FFFFFF"/>
                </a:solidFill>
              </a:rPr>
              <a:t>The GTO’s programs are building toward their strategic goal of </a:t>
            </a:r>
            <a:r>
              <a:rPr lang="en-US" sz="1000" b="1" dirty="0">
                <a:solidFill>
                  <a:srgbClr val="FFFFFF"/>
                </a:solidFill>
              </a:rPr>
              <a:t>supplying 60 GW of EGS and hydrothermal resources deployment by 2050.</a:t>
            </a:r>
            <a:endParaRPr lang="en-US" sz="1000" dirty="0">
              <a:solidFill>
                <a:srgbClr val="FFFFFF"/>
              </a:solidFill>
            </a:endParaRPr>
          </a:p>
        </p:txBody>
      </p:sp>
      <p:sp>
        <p:nvSpPr>
          <p:cNvPr id="22" name="Rectangle 21">
            <a:extLst>
              <a:ext uri="{FF2B5EF4-FFF2-40B4-BE49-F238E27FC236}">
                <a16:creationId xmlns:a16="http://schemas.microsoft.com/office/drawing/2014/main" id="{4EF1AEC4-2706-5C3C-E297-F1D631ECC8D5}"/>
              </a:ext>
            </a:extLst>
          </p:cNvPr>
          <p:cNvSpPr/>
          <p:nvPr/>
        </p:nvSpPr>
        <p:spPr bwMode="gray">
          <a:xfrm>
            <a:off x="9777936" y="1766888"/>
            <a:ext cx="301752" cy="109728"/>
          </a:xfrm>
          <a:prstGeom prst="rect">
            <a:avLst/>
          </a:prstGeom>
          <a:gradFill flip="none" rotWithShape="1">
            <a:gsLst>
              <a:gs pos="25000">
                <a:schemeClr val="accent6"/>
              </a:gs>
              <a:gs pos="73000">
                <a:schemeClr val="bg1"/>
              </a:gs>
            </a:gsLst>
            <a:lin ang="0" scaled="1"/>
            <a:tileRect/>
          </a:gra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26700801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CC9BD243-9B12-6499-E625-D3DE9990F4BD}"/>
              </a:ext>
            </a:extLst>
          </p:cNvPr>
          <p:cNvGraphicFramePr>
            <a:graphicFrameLocks/>
          </p:cNvGraphicFramePr>
          <p:nvPr>
            <p:custDataLst>
              <p:tags r:id="rId1"/>
            </p:custDataLst>
            <p:extLst>
              <p:ext uri="{D42A27DB-BD31-4B8C-83A1-F6EECF244321}">
                <p14:modId xmlns:p14="http://schemas.microsoft.com/office/powerpoint/2010/main" val="207340713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4" imgW="7772400" imgH="10058400" progId="TCLayout.ActiveDocument.1">
                  <p:embed/>
                </p:oleObj>
              </mc:Choice>
              <mc:Fallback>
                <p:oleObj name="think-cell Slide" r:id="rId54" imgW="7772400" imgH="10058400" progId="TCLayout.ActiveDocument.1">
                  <p:embed/>
                  <p:pic>
                    <p:nvPicPr>
                      <p:cNvPr id="0" name=""/>
                      <p:cNvPicPr/>
                      <p:nvPr/>
                    </p:nvPicPr>
                    <p:blipFill>
                      <a:blip r:embed="rId55"/>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3F308EB7-86F8-CA9D-D66C-9CD6FC5C4150}"/>
              </a:ext>
            </a:extLst>
          </p:cNvPr>
          <p:cNvSpPr>
            <a:spLocks noGrp="1"/>
          </p:cNvSpPr>
          <p:nvPr>
            <p:ph type="body" sz="quarter" idx="14"/>
          </p:nvPr>
        </p:nvSpPr>
        <p:spPr/>
        <p:txBody>
          <a:bodyPr rIns="91440"/>
          <a:lstStyle/>
          <a:p>
            <a:pPr marL="0" indent="0">
              <a:buNone/>
            </a:pPr>
            <a:r>
              <a:rPr lang="en-US" b="1" dirty="0"/>
              <a:t>Observations</a:t>
            </a:r>
          </a:p>
          <a:p>
            <a:pPr marL="0" indent="0">
              <a:buNone/>
            </a:pPr>
            <a:r>
              <a:rPr lang="en-US" sz="850" dirty="0"/>
              <a:t>Binary geothermal sees </a:t>
            </a:r>
            <a:r>
              <a:rPr lang="en-US" sz="850" b="1" dirty="0"/>
              <a:t>cost reductions through both subsurface and surface improvements</a:t>
            </a:r>
            <a:r>
              <a:rPr lang="en-US" sz="850" dirty="0"/>
              <a:t>.  </a:t>
            </a:r>
          </a:p>
          <a:p>
            <a:pPr marL="173736" indent="-173736">
              <a:spcBef>
                <a:spcPts val="300"/>
              </a:spcBef>
            </a:pPr>
            <a:r>
              <a:rPr lang="en-US" sz="850" dirty="0"/>
              <a:t>Conservative: Learning is incremental with limited drilling gains. </a:t>
            </a:r>
          </a:p>
          <a:p>
            <a:pPr marL="173736" indent="-173736">
              <a:spcBef>
                <a:spcPts val="300"/>
              </a:spcBef>
            </a:pPr>
            <a:r>
              <a:rPr lang="en-US" sz="850" dirty="0"/>
              <a:t>Moderate: Introduces faster drilling, reduced material use, and moderate plant scaling (to 40 MW), supported by a 13% learning rate. </a:t>
            </a:r>
          </a:p>
          <a:p>
            <a:pPr marL="173736" indent="-173736">
              <a:spcBef>
                <a:spcPts val="300"/>
              </a:spcBef>
            </a:pPr>
            <a:r>
              <a:rPr lang="en-US" sz="850" dirty="0"/>
              <a:t>Advanced: Accelerates progress with major drilling breakthroughs, larger plants, and advanced surface system efficiency, resulting in up to 30% learning-driven </a:t>
            </a:r>
            <a:r>
              <a:rPr lang="en-US" sz="850" dirty="0" err="1"/>
              <a:t>CapEx</a:t>
            </a:r>
            <a:r>
              <a:rPr lang="en-US" sz="850" dirty="0"/>
              <a:t> reduction. As a result, binary systems become increasingly viable across a wider range of geographies.</a:t>
            </a:r>
          </a:p>
          <a:p>
            <a:pPr marL="0" indent="0">
              <a:buNone/>
            </a:pPr>
            <a:r>
              <a:rPr lang="en-US" sz="850" dirty="0"/>
              <a:t>Flash geothermal sees cost reductions </a:t>
            </a:r>
            <a:r>
              <a:rPr lang="en-US" sz="850" b="1" dirty="0"/>
              <a:t>driven by drilling efficiency and plant scale</a:t>
            </a:r>
            <a:r>
              <a:rPr lang="en-US" sz="850" dirty="0"/>
              <a:t>. </a:t>
            </a:r>
          </a:p>
          <a:p>
            <a:pPr marL="173736" indent="-173736">
              <a:spcBef>
                <a:spcPts val="300"/>
              </a:spcBef>
            </a:pPr>
            <a:r>
              <a:rPr lang="en-US" sz="850" dirty="0"/>
              <a:t>Conservative: Only modest gains are expected, with minor improvements in drilling speed and bit durability. </a:t>
            </a:r>
          </a:p>
          <a:p>
            <a:pPr marL="173736" indent="-173736">
              <a:spcBef>
                <a:spcPts val="300"/>
              </a:spcBef>
            </a:pPr>
            <a:r>
              <a:rPr lang="en-US" sz="850" dirty="0"/>
              <a:t>Moderate: Assumes faster drilling, fewer casing stages, and streamlined permitting, leading to more meaningful </a:t>
            </a:r>
            <a:r>
              <a:rPr lang="en-US" sz="850" dirty="0" err="1"/>
              <a:t>CapEx</a:t>
            </a:r>
            <a:r>
              <a:rPr lang="en-US" sz="850" dirty="0"/>
              <a:t> savings. </a:t>
            </a:r>
          </a:p>
          <a:p>
            <a:pPr marL="173736" indent="-173736">
              <a:spcBef>
                <a:spcPts val="300"/>
              </a:spcBef>
            </a:pPr>
            <a:r>
              <a:rPr lang="en-US" sz="850" dirty="0"/>
              <a:t>Advanced: Transformational gains, such as 4x faster drilling, </a:t>
            </a:r>
            <a:r>
              <a:rPr lang="en-US" sz="850" dirty="0" err="1"/>
              <a:t>monobore</a:t>
            </a:r>
            <a:r>
              <a:rPr lang="en-US" sz="850" dirty="0"/>
              <a:t> well designs, and deployment of 100 MW plants unlock significant cost reductions by cutting timelines, material use, and per-MW development cost. </a:t>
            </a:r>
          </a:p>
          <a:p>
            <a:endParaRPr lang="en-US" sz="850" dirty="0"/>
          </a:p>
        </p:txBody>
      </p:sp>
      <p:sp>
        <p:nvSpPr>
          <p:cNvPr id="3" name="Title 2">
            <a:extLst>
              <a:ext uri="{FF2B5EF4-FFF2-40B4-BE49-F238E27FC236}">
                <a16:creationId xmlns:a16="http://schemas.microsoft.com/office/drawing/2014/main" id="{EFB5F008-7214-296E-EF18-FF803B02E796}"/>
              </a:ext>
            </a:extLst>
          </p:cNvPr>
          <p:cNvSpPr>
            <a:spLocks noGrp="1"/>
          </p:cNvSpPr>
          <p:nvPr>
            <p:ph type="title"/>
          </p:nvPr>
        </p:nvSpPr>
        <p:spPr/>
        <p:txBody>
          <a:bodyPr vert="horz" rIns="91440"/>
          <a:lstStyle/>
          <a:p>
            <a:r>
              <a:rPr lang="en-US" dirty="0"/>
              <a:t>Conventional geothermal construction costs projected to continue to decline, driven by tech improvements and efficiency gains</a:t>
            </a:r>
          </a:p>
        </p:txBody>
      </p:sp>
      <p:sp>
        <p:nvSpPr>
          <p:cNvPr id="4" name="Footer Placeholder 3">
            <a:extLst>
              <a:ext uri="{FF2B5EF4-FFF2-40B4-BE49-F238E27FC236}">
                <a16:creationId xmlns:a16="http://schemas.microsoft.com/office/drawing/2014/main" id="{DF60E89B-041C-9596-0E74-4E817D4F7F9A}"/>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6"/>
              </a:rPr>
              <a:t>Annual Technology Baseline</a:t>
            </a:r>
            <a:r>
              <a:rPr lang="en-US" dirty="0">
                <a:solidFill>
                  <a:srgbClr val="000000"/>
                </a:solidFill>
              </a:rPr>
              <a:t> (NREL, 2024).</a:t>
            </a:r>
          </a:p>
          <a:p>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Isabel Hoyos, and </a:t>
            </a:r>
            <a:r>
              <a:rPr lang="en-US" dirty="0">
                <a:hlinkClick r:id="rId57"/>
              </a:rPr>
              <a:t>Gernot Wagner.</a:t>
            </a:r>
            <a:r>
              <a:rPr lang="en-US" dirty="0">
                <a:solidFill>
                  <a:srgbClr val="000000"/>
                </a:solidFill>
              </a:rPr>
              <a:t> </a:t>
            </a:r>
            <a:r>
              <a:rPr lang="en-US" dirty="0">
                <a:hlinkClick r:id="rId5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5" name="Text Placeholder 4">
            <a:extLst>
              <a:ext uri="{FF2B5EF4-FFF2-40B4-BE49-F238E27FC236}">
                <a16:creationId xmlns:a16="http://schemas.microsoft.com/office/drawing/2014/main" id="{5C43588A-715D-72D2-9544-0F222670BD7B}"/>
              </a:ext>
            </a:extLst>
          </p:cNvPr>
          <p:cNvSpPr>
            <a:spLocks noGrp="1"/>
          </p:cNvSpPr>
          <p:nvPr>
            <p:ph type="body" sz="quarter" idx="13"/>
          </p:nvPr>
        </p:nvSpPr>
        <p:spPr/>
        <p:txBody>
          <a:bodyPr/>
          <a:lstStyle/>
          <a:p>
            <a:r>
              <a:rPr lang="en-US" dirty="0"/>
              <a:t>Cost of construction for both flash and binary geothermal are expected to decline from 2022 to 2050 under conservative to advanced scenarios</a:t>
            </a:r>
          </a:p>
        </p:txBody>
      </p:sp>
      <p:sp>
        <p:nvSpPr>
          <p:cNvPr id="7" name="Text Placeholder 1">
            <a:extLst>
              <a:ext uri="{FF2B5EF4-FFF2-40B4-BE49-F238E27FC236}">
                <a16:creationId xmlns:a16="http://schemas.microsoft.com/office/drawing/2014/main" id="{BC45FC10-7E37-301F-11FF-0183915DA3D6}"/>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a:t>
            </a:r>
          </a:p>
        </p:txBody>
      </p:sp>
      <p:cxnSp>
        <p:nvCxnSpPr>
          <p:cNvPr id="13" name="Straight Connector 12">
            <a:extLst>
              <a:ext uri="{FF2B5EF4-FFF2-40B4-BE49-F238E27FC236}">
                <a16:creationId xmlns:a16="http://schemas.microsoft.com/office/drawing/2014/main" id="{BBC307D9-7B32-C912-E55D-1A0F450B7FA1}"/>
              </a:ext>
            </a:extLst>
          </p:cNvPr>
          <p:cNvCxnSpPr/>
          <p:nvPr>
            <p:custDataLst>
              <p:tags r:id="rId2"/>
            </p:custDataLst>
          </p:nvPr>
        </p:nvCxnSpPr>
        <p:spPr bwMode="auto">
          <a:xfrm>
            <a:off x="4405313"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15CCF942-DD22-6C82-0C81-4CD7958B7AAC}"/>
              </a:ext>
            </a:extLst>
          </p:cNvPr>
          <p:cNvCxnSpPr/>
          <p:nvPr>
            <p:custDataLst>
              <p:tags r:id="rId3"/>
            </p:custDataLst>
          </p:nvPr>
        </p:nvCxnSpPr>
        <p:spPr bwMode="auto">
          <a:xfrm>
            <a:off x="8432800"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DEBB6707-EA5C-CE76-42EC-A9D5044BFDCF}"/>
              </a:ext>
            </a:extLst>
          </p:cNvPr>
          <p:cNvCxnSpPr/>
          <p:nvPr>
            <p:custDataLst>
              <p:tags r:id="rId4"/>
            </p:custDataLst>
          </p:nvPr>
        </p:nvCxnSpPr>
        <p:spPr bwMode="auto">
          <a:xfrm>
            <a:off x="7089775"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DCC51384-6CF0-6035-0690-3EC4C2323D7D}"/>
              </a:ext>
            </a:extLst>
          </p:cNvPr>
          <p:cNvCxnSpPr/>
          <p:nvPr>
            <p:custDataLst>
              <p:tags r:id="rId5"/>
            </p:custDataLst>
          </p:nvPr>
        </p:nvCxnSpPr>
        <p:spPr bwMode="auto">
          <a:xfrm>
            <a:off x="1719263"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CA986898-B662-6432-F1BE-61C84DFC3AD8}"/>
              </a:ext>
            </a:extLst>
          </p:cNvPr>
          <p:cNvCxnSpPr/>
          <p:nvPr>
            <p:custDataLst>
              <p:tags r:id="rId6"/>
            </p:custDataLst>
          </p:nvPr>
        </p:nvCxnSpPr>
        <p:spPr bwMode="auto">
          <a:xfrm>
            <a:off x="5748338"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AD5BBAFA-CD7D-D1E0-7188-ED3A9E7A1D0F}"/>
              </a:ext>
            </a:extLst>
          </p:cNvPr>
          <p:cNvCxnSpPr/>
          <p:nvPr>
            <p:custDataLst>
              <p:tags r:id="rId7"/>
            </p:custDataLst>
          </p:nvPr>
        </p:nvCxnSpPr>
        <p:spPr bwMode="auto">
          <a:xfrm>
            <a:off x="3062288" y="5746750"/>
            <a:ext cx="0" cy="50800"/>
          </a:xfrm>
          <a:prstGeom prst="line">
            <a:avLst/>
          </a:prstGeom>
          <a:ln w="9525"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64" name="Chart 63">
            <a:extLst>
              <a:ext uri="{FF2B5EF4-FFF2-40B4-BE49-F238E27FC236}">
                <a16:creationId xmlns:a16="http://schemas.microsoft.com/office/drawing/2014/main" id="{A0DBD876-6719-0C40-EEB2-F6FC88100EE6}"/>
              </a:ext>
            </a:extLst>
          </p:cNvPr>
          <p:cNvGraphicFramePr/>
          <p:nvPr>
            <p:custDataLst>
              <p:tags r:id="rId8"/>
            </p:custDataLst>
            <p:extLst>
              <p:ext uri="{D42A27DB-BD31-4B8C-83A1-F6EECF244321}">
                <p14:modId xmlns:p14="http://schemas.microsoft.com/office/powerpoint/2010/main" val="3474211993"/>
              </p:ext>
            </p:extLst>
          </p:nvPr>
        </p:nvGraphicFramePr>
        <p:xfrm>
          <a:off x="831850" y="2657475"/>
          <a:ext cx="7683500" cy="3171825"/>
        </p:xfrm>
        <a:graphic>
          <a:graphicData uri="http://schemas.openxmlformats.org/drawingml/2006/chart">
            <c:chart xmlns:c="http://schemas.openxmlformats.org/drawingml/2006/chart" xmlns:r="http://schemas.openxmlformats.org/officeDocument/2006/relationships" r:id="rId59"/>
          </a:graphicData>
        </a:graphic>
      </p:graphicFrame>
      <p:sp>
        <p:nvSpPr>
          <p:cNvPr id="25" name="Text Placeholder 10">
            <a:extLst>
              <a:ext uri="{FF2B5EF4-FFF2-40B4-BE49-F238E27FC236}">
                <a16:creationId xmlns:a16="http://schemas.microsoft.com/office/drawing/2014/main" id="{6378AECC-8672-4A49-66C3-9718EFEF7797}"/>
              </a:ext>
            </a:extLst>
          </p:cNvPr>
          <p:cNvSpPr>
            <a:spLocks/>
          </p:cNvSpPr>
          <p:nvPr>
            <p:custDataLst>
              <p:tags r:id="rId9"/>
            </p:custDataLst>
          </p:nvPr>
        </p:nvSpPr>
        <p:spPr bwMode="gray">
          <a:xfrm>
            <a:off x="433388" y="4332288"/>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CF4E28F-3C21-4026-997F-BB184B063A55}" type="datetime'''''''''''''''7,0''''''0''''''''''''''0'''''''''''''''''''">
              <a:rPr lang="en-US" altLang="en-US" sz="1200" smtClean="0"/>
              <a:pPr marL="0" lvl="0" indent="0" algn="r">
                <a:spcBef>
                  <a:spcPct val="0"/>
                </a:spcBef>
                <a:spcAft>
                  <a:spcPct val="0"/>
                </a:spcAft>
                <a:buNone/>
              </a:pPr>
              <a:t>7,000</a:t>
            </a:fld>
            <a:endParaRPr lang="en-US" sz="1200" dirty="0"/>
          </a:p>
        </p:txBody>
      </p:sp>
      <p:sp>
        <p:nvSpPr>
          <p:cNvPr id="29" name="Text Placeholder 10">
            <a:extLst>
              <a:ext uri="{FF2B5EF4-FFF2-40B4-BE49-F238E27FC236}">
                <a16:creationId xmlns:a16="http://schemas.microsoft.com/office/drawing/2014/main" id="{0D8817C5-C435-13F5-A200-1954CCAA723D}"/>
              </a:ext>
            </a:extLst>
          </p:cNvPr>
          <p:cNvSpPr>
            <a:spLocks/>
          </p:cNvSpPr>
          <p:nvPr>
            <p:custDataLst>
              <p:tags r:id="rId10"/>
            </p:custDataLst>
          </p:nvPr>
        </p:nvSpPr>
        <p:spPr bwMode="gray">
          <a:xfrm>
            <a:off x="433388" y="3209925"/>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5A387AF-F868-4160-97CC-3A9B54FE2DB1}" type="datetime'''''9'''''''',''''''''''''''''0''''''''0''''''''''''''0'''">
              <a:rPr lang="en-US" altLang="en-US" sz="1200" smtClean="0"/>
              <a:pPr marL="0" lvl="0" indent="0" algn="r">
                <a:spcBef>
                  <a:spcPct val="0"/>
                </a:spcBef>
                <a:spcAft>
                  <a:spcPct val="0"/>
                </a:spcAft>
                <a:buNone/>
              </a:pPr>
              <a:t>9,000</a:t>
            </a:fld>
            <a:endParaRPr lang="en-US" sz="1200" dirty="0"/>
          </a:p>
        </p:txBody>
      </p:sp>
      <p:sp>
        <p:nvSpPr>
          <p:cNvPr id="18" name="Text Placeholder 10">
            <a:extLst>
              <a:ext uri="{FF2B5EF4-FFF2-40B4-BE49-F238E27FC236}">
                <a16:creationId xmlns:a16="http://schemas.microsoft.com/office/drawing/2014/main" id="{6BA35AEB-C647-1E7E-CA12-BA0D5C90CACA}"/>
              </a:ext>
            </a:extLst>
          </p:cNvPr>
          <p:cNvSpPr>
            <a:spLocks/>
          </p:cNvSpPr>
          <p:nvPr>
            <p:custDataLst>
              <p:tags r:id="rId11"/>
            </p:custDataLst>
          </p:nvPr>
        </p:nvSpPr>
        <p:spPr bwMode="gray">
          <a:xfrm>
            <a:off x="5580063"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EB7901B-BBD0-4B9E-A1C1-5264C0DC6DA6}" type="datetime'2''''''''0''4''''''''0'''''''''''''">
              <a:rPr lang="en-US" altLang="en-US" sz="1200" smtClean="0"/>
              <a:pPr marL="0" lvl="0" indent="0" algn="ctr">
                <a:spcBef>
                  <a:spcPct val="0"/>
                </a:spcBef>
                <a:spcAft>
                  <a:spcPct val="0"/>
                </a:spcAft>
                <a:buNone/>
              </a:pPr>
              <a:t>2040</a:t>
            </a:fld>
            <a:endParaRPr lang="en-US" sz="1200" dirty="0"/>
          </a:p>
        </p:txBody>
      </p:sp>
      <p:sp>
        <p:nvSpPr>
          <p:cNvPr id="28" name="Text Placeholder 10">
            <a:extLst>
              <a:ext uri="{FF2B5EF4-FFF2-40B4-BE49-F238E27FC236}">
                <a16:creationId xmlns:a16="http://schemas.microsoft.com/office/drawing/2014/main" id="{DEA0F582-F44E-2770-CF5D-8D5E7352B54A}"/>
              </a:ext>
            </a:extLst>
          </p:cNvPr>
          <p:cNvSpPr>
            <a:spLocks/>
          </p:cNvSpPr>
          <p:nvPr>
            <p:custDataLst>
              <p:tags r:id="rId12"/>
            </p:custDataLst>
          </p:nvPr>
        </p:nvSpPr>
        <p:spPr bwMode="gray">
          <a:xfrm>
            <a:off x="2894013"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39E6D92C-B308-4E82-9BDC-47B504C3F338}" type="datetime'''''''''''''''''''''''2''0''''''''3''''''''0'''''">
              <a:rPr lang="en-US" altLang="en-US" sz="1200" smtClean="0"/>
              <a:pPr marL="0" lvl="0" indent="0" algn="ctr">
                <a:spcBef>
                  <a:spcPct val="0"/>
                </a:spcBef>
                <a:spcAft>
                  <a:spcPct val="0"/>
                </a:spcAft>
                <a:buNone/>
              </a:pPr>
              <a:t>2030</a:t>
            </a:fld>
            <a:endParaRPr lang="en-US" sz="1200" dirty="0"/>
          </a:p>
        </p:txBody>
      </p:sp>
      <p:sp>
        <p:nvSpPr>
          <p:cNvPr id="17" name="Text Placeholder 10">
            <a:extLst>
              <a:ext uri="{FF2B5EF4-FFF2-40B4-BE49-F238E27FC236}">
                <a16:creationId xmlns:a16="http://schemas.microsoft.com/office/drawing/2014/main" id="{06042DBC-9032-B87A-8672-871BE911E239}"/>
              </a:ext>
            </a:extLst>
          </p:cNvPr>
          <p:cNvSpPr>
            <a:spLocks/>
          </p:cNvSpPr>
          <p:nvPr>
            <p:custDataLst>
              <p:tags r:id="rId13"/>
            </p:custDataLst>
          </p:nvPr>
        </p:nvSpPr>
        <p:spPr bwMode="gray">
          <a:xfrm>
            <a:off x="6921500"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9BEEF68-E2C3-4706-9FE7-670BA7E26344}" type="datetime'''''''''''''''''''''''''''''2''''''''''''0''45'''''''''''''">
              <a:rPr lang="en-US" altLang="en-US" sz="1200" smtClean="0"/>
              <a:pPr marL="0" lvl="0" indent="0" algn="ctr">
                <a:spcBef>
                  <a:spcPct val="0"/>
                </a:spcBef>
                <a:spcAft>
                  <a:spcPct val="0"/>
                </a:spcAft>
                <a:buNone/>
              </a:pPr>
              <a:t>2045</a:t>
            </a:fld>
            <a:endParaRPr lang="en-US" sz="1200" dirty="0"/>
          </a:p>
        </p:txBody>
      </p:sp>
      <p:sp>
        <p:nvSpPr>
          <p:cNvPr id="32" name="Text Placeholder 10">
            <a:extLst>
              <a:ext uri="{FF2B5EF4-FFF2-40B4-BE49-F238E27FC236}">
                <a16:creationId xmlns:a16="http://schemas.microsoft.com/office/drawing/2014/main" id="{7EA393F8-4A80-989D-DD6A-539F2BD5FAEB}"/>
              </a:ext>
            </a:extLst>
          </p:cNvPr>
          <p:cNvSpPr>
            <a:spLocks/>
          </p:cNvSpPr>
          <p:nvPr>
            <p:custDataLst>
              <p:tags r:id="rId14"/>
            </p:custDataLst>
          </p:nvPr>
        </p:nvSpPr>
        <p:spPr bwMode="gray">
          <a:xfrm>
            <a:off x="1550988"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004BA6DC-AEB7-41F5-A31A-52A924F6489A}" type="datetime'''''''''''2''''0''''''''''''''''25'''''''''''''''''''''''''''">
              <a:rPr lang="en-US" altLang="en-US" sz="1200" smtClean="0"/>
              <a:pPr marL="0" lvl="0" indent="0" algn="ctr">
                <a:spcBef>
                  <a:spcPct val="0"/>
                </a:spcBef>
                <a:spcAft>
                  <a:spcPct val="0"/>
                </a:spcAft>
                <a:buNone/>
              </a:pPr>
              <a:t>2025</a:t>
            </a:fld>
            <a:endParaRPr lang="en-US" sz="1200" dirty="0"/>
          </a:p>
        </p:txBody>
      </p:sp>
      <p:sp>
        <p:nvSpPr>
          <p:cNvPr id="19" name="Text Placeholder 10">
            <a:extLst>
              <a:ext uri="{FF2B5EF4-FFF2-40B4-BE49-F238E27FC236}">
                <a16:creationId xmlns:a16="http://schemas.microsoft.com/office/drawing/2014/main" id="{C87A429B-B360-2CB3-D2B4-724AE0028B28}"/>
              </a:ext>
            </a:extLst>
          </p:cNvPr>
          <p:cNvSpPr>
            <a:spLocks/>
          </p:cNvSpPr>
          <p:nvPr>
            <p:custDataLst>
              <p:tags r:id="rId15"/>
            </p:custDataLst>
          </p:nvPr>
        </p:nvSpPr>
        <p:spPr bwMode="gray">
          <a:xfrm>
            <a:off x="8264525"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D7787A5-3CD3-4E1E-B01D-ABA8C31AB41E}" type="datetime'''''2''0''''''''''5''''''''''''''''''''''''''0'''''''''''">
              <a:rPr lang="en-US" altLang="en-US" sz="1200" smtClean="0"/>
              <a:pPr marL="0" lvl="0" indent="0" algn="ctr">
                <a:spcBef>
                  <a:spcPct val="0"/>
                </a:spcBef>
                <a:spcAft>
                  <a:spcPct val="0"/>
                </a:spcAft>
                <a:buNone/>
              </a:pPr>
              <a:t>2050</a:t>
            </a:fld>
            <a:endParaRPr lang="en-US" sz="1200" dirty="0"/>
          </a:p>
        </p:txBody>
      </p:sp>
      <p:sp>
        <p:nvSpPr>
          <p:cNvPr id="31" name="Text Placeholder 10">
            <a:extLst>
              <a:ext uri="{FF2B5EF4-FFF2-40B4-BE49-F238E27FC236}">
                <a16:creationId xmlns:a16="http://schemas.microsoft.com/office/drawing/2014/main" id="{B1104D3C-C617-07DA-71C2-92A8C0F4338F}"/>
              </a:ext>
            </a:extLst>
          </p:cNvPr>
          <p:cNvSpPr>
            <a:spLocks/>
          </p:cNvSpPr>
          <p:nvPr>
            <p:custDataLst>
              <p:tags r:id="rId16"/>
            </p:custDataLst>
          </p:nvPr>
        </p:nvSpPr>
        <p:spPr bwMode="gray">
          <a:xfrm>
            <a:off x="349250" y="2649538"/>
            <a:ext cx="4635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C10D372-61CE-43FB-B0EF-03CCA21B2043}" type="datetime'''''''''1''''0'''''''',''''''''''''''0''''''0''''''''0'''''''">
              <a:rPr lang="en-US" altLang="en-US" sz="1200" smtClean="0"/>
              <a:pPr marL="0" lvl="0" indent="0" algn="r">
                <a:spcBef>
                  <a:spcPct val="0"/>
                </a:spcBef>
                <a:spcAft>
                  <a:spcPct val="0"/>
                </a:spcAft>
                <a:buNone/>
              </a:pPr>
              <a:t>10,000</a:t>
            </a:fld>
            <a:endParaRPr lang="en-US" sz="1200" dirty="0"/>
          </a:p>
        </p:txBody>
      </p:sp>
      <p:sp>
        <p:nvSpPr>
          <p:cNvPr id="21" name="Text Placeholder 10">
            <a:extLst>
              <a:ext uri="{FF2B5EF4-FFF2-40B4-BE49-F238E27FC236}">
                <a16:creationId xmlns:a16="http://schemas.microsoft.com/office/drawing/2014/main" id="{9FD9AB3B-8E8D-FDB1-C22A-F8E3E369382E}"/>
              </a:ext>
            </a:extLst>
          </p:cNvPr>
          <p:cNvSpPr>
            <a:spLocks/>
          </p:cNvSpPr>
          <p:nvPr>
            <p:custDataLst>
              <p:tags r:id="rId17"/>
            </p:custDataLst>
          </p:nvPr>
        </p:nvSpPr>
        <p:spPr bwMode="gray">
          <a:xfrm>
            <a:off x="728663" y="5656263"/>
            <a:ext cx="84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88CD6F0-A3ED-46E0-8E6E-E321DC6FF00F}" type="datetime'''''''''''''''''''''''0'''''''''''''''''''''">
              <a:rPr lang="en-US" altLang="en-US" sz="1200" smtClean="0"/>
              <a:pPr marL="0" lvl="0" indent="0" algn="r">
                <a:spcBef>
                  <a:spcPct val="0"/>
                </a:spcBef>
                <a:spcAft>
                  <a:spcPct val="0"/>
                </a:spcAft>
                <a:buNone/>
              </a:pPr>
              <a:t>0</a:t>
            </a:fld>
            <a:endParaRPr lang="en-US" sz="1200" dirty="0"/>
          </a:p>
        </p:txBody>
      </p:sp>
      <p:sp>
        <p:nvSpPr>
          <p:cNvPr id="22" name="Text Placeholder 10">
            <a:extLst>
              <a:ext uri="{FF2B5EF4-FFF2-40B4-BE49-F238E27FC236}">
                <a16:creationId xmlns:a16="http://schemas.microsoft.com/office/drawing/2014/main" id="{496EC1B4-3009-D2A4-8DD2-21485D5A3BD5}"/>
              </a:ext>
            </a:extLst>
          </p:cNvPr>
          <p:cNvSpPr>
            <a:spLocks/>
          </p:cNvSpPr>
          <p:nvPr>
            <p:custDataLst>
              <p:tags r:id="rId18"/>
            </p:custDataLst>
          </p:nvPr>
        </p:nvSpPr>
        <p:spPr bwMode="gray">
          <a:xfrm>
            <a:off x="433388" y="5173663"/>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97E44ED-3374-4153-A44D-6BF2F3575B8B}" type="datetime'''''''5'''''''''''',5''''''''''''0''''''''''''''''0'">
              <a:rPr lang="en-US" altLang="en-US" sz="1200" smtClean="0"/>
              <a:pPr marL="0" lvl="0" indent="0" algn="r">
                <a:spcBef>
                  <a:spcPct val="0"/>
                </a:spcBef>
                <a:spcAft>
                  <a:spcPct val="0"/>
                </a:spcAft>
                <a:buNone/>
              </a:pPr>
              <a:t>5,500</a:t>
            </a:fld>
            <a:endParaRPr lang="en-US" sz="1200" dirty="0"/>
          </a:p>
        </p:txBody>
      </p:sp>
      <p:sp>
        <p:nvSpPr>
          <p:cNvPr id="23" name="Text Placeholder 10">
            <a:extLst>
              <a:ext uri="{FF2B5EF4-FFF2-40B4-BE49-F238E27FC236}">
                <a16:creationId xmlns:a16="http://schemas.microsoft.com/office/drawing/2014/main" id="{70739ECE-8A71-0356-B13B-56E0C87BC7FB}"/>
              </a:ext>
            </a:extLst>
          </p:cNvPr>
          <p:cNvSpPr>
            <a:spLocks/>
          </p:cNvSpPr>
          <p:nvPr>
            <p:custDataLst>
              <p:tags r:id="rId19"/>
            </p:custDataLst>
          </p:nvPr>
        </p:nvSpPr>
        <p:spPr bwMode="gray">
          <a:xfrm>
            <a:off x="433388" y="4892675"/>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09A3CAA-EC4B-42DF-A890-187C92FEFDE3}" type="datetime'''''''''''''''''''6'''''''',''''''0''''''''0''0'''''''''''''">
              <a:rPr lang="en-US" altLang="en-US" sz="1200" smtClean="0"/>
              <a:pPr marL="0" lvl="0" indent="0" algn="r">
                <a:spcBef>
                  <a:spcPct val="0"/>
                </a:spcBef>
                <a:spcAft>
                  <a:spcPct val="0"/>
                </a:spcAft>
                <a:buNone/>
              </a:pPr>
              <a:t>6,000</a:t>
            </a:fld>
            <a:endParaRPr lang="en-US" sz="1200" dirty="0"/>
          </a:p>
        </p:txBody>
      </p:sp>
      <p:sp>
        <p:nvSpPr>
          <p:cNvPr id="24" name="Text Placeholder 10">
            <a:extLst>
              <a:ext uri="{FF2B5EF4-FFF2-40B4-BE49-F238E27FC236}">
                <a16:creationId xmlns:a16="http://schemas.microsoft.com/office/drawing/2014/main" id="{2BB55099-B8D5-DC0E-ED94-03646EB4F475}"/>
              </a:ext>
            </a:extLst>
          </p:cNvPr>
          <p:cNvSpPr>
            <a:spLocks/>
          </p:cNvSpPr>
          <p:nvPr>
            <p:custDataLst>
              <p:tags r:id="rId20"/>
            </p:custDataLst>
          </p:nvPr>
        </p:nvSpPr>
        <p:spPr bwMode="gray">
          <a:xfrm>
            <a:off x="433388" y="4613275"/>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2E488E52-1DE7-4159-BB89-BB38C57C769B}" type="datetime'6'''''''''''''''''''''''',''''''''''5''''''''''''''''''''00'''">
              <a:rPr lang="en-US" altLang="en-US" sz="1200" smtClean="0"/>
              <a:pPr marL="0" lvl="0" indent="0" algn="r">
                <a:spcBef>
                  <a:spcPct val="0"/>
                </a:spcBef>
                <a:spcAft>
                  <a:spcPct val="0"/>
                </a:spcAft>
                <a:buNone/>
              </a:pPr>
              <a:t>6,500</a:t>
            </a:fld>
            <a:endParaRPr lang="en-US" sz="1200" dirty="0"/>
          </a:p>
        </p:txBody>
      </p:sp>
      <p:sp>
        <p:nvSpPr>
          <p:cNvPr id="30" name="Text Placeholder 10">
            <a:extLst>
              <a:ext uri="{FF2B5EF4-FFF2-40B4-BE49-F238E27FC236}">
                <a16:creationId xmlns:a16="http://schemas.microsoft.com/office/drawing/2014/main" id="{E3BCE93F-4133-85FD-A3F4-961DE7309CD3}"/>
              </a:ext>
            </a:extLst>
          </p:cNvPr>
          <p:cNvSpPr>
            <a:spLocks/>
          </p:cNvSpPr>
          <p:nvPr>
            <p:custDataLst>
              <p:tags r:id="rId21"/>
            </p:custDataLst>
          </p:nvPr>
        </p:nvSpPr>
        <p:spPr bwMode="gray">
          <a:xfrm>
            <a:off x="433388" y="2930525"/>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C6C35D6A-C142-4726-A568-EE9D08648517}" type="datetime'''''''9'''''',''''''''5''''''''''''''''''''0''''''''''''0'">
              <a:rPr lang="en-US" altLang="en-US" sz="1200" smtClean="0"/>
              <a:pPr marL="0" lvl="0" indent="0" algn="r">
                <a:spcBef>
                  <a:spcPct val="0"/>
                </a:spcBef>
                <a:spcAft>
                  <a:spcPct val="0"/>
                </a:spcAft>
                <a:buNone/>
              </a:pPr>
              <a:t>9,500</a:t>
            </a:fld>
            <a:endParaRPr lang="en-US" sz="1200" dirty="0"/>
          </a:p>
        </p:txBody>
      </p:sp>
      <p:sp>
        <p:nvSpPr>
          <p:cNvPr id="26" name="Text Placeholder 10">
            <a:extLst>
              <a:ext uri="{FF2B5EF4-FFF2-40B4-BE49-F238E27FC236}">
                <a16:creationId xmlns:a16="http://schemas.microsoft.com/office/drawing/2014/main" id="{144E3A8E-3EBC-B93D-AC26-D4625CDED641}"/>
              </a:ext>
            </a:extLst>
          </p:cNvPr>
          <p:cNvSpPr>
            <a:spLocks/>
          </p:cNvSpPr>
          <p:nvPr>
            <p:custDataLst>
              <p:tags r:id="rId22"/>
            </p:custDataLst>
          </p:nvPr>
        </p:nvSpPr>
        <p:spPr bwMode="gray">
          <a:xfrm>
            <a:off x="433388" y="4051300"/>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22D2839-87AD-47E0-B619-FA0609179C75}" type="datetime'''''''''''''''''7'',''''5''''''0''''''0'''''''''">
              <a:rPr lang="en-US" altLang="en-US" sz="1200" smtClean="0"/>
              <a:pPr marL="0" lvl="0" indent="0" algn="r">
                <a:spcBef>
                  <a:spcPct val="0"/>
                </a:spcBef>
                <a:spcAft>
                  <a:spcPct val="0"/>
                </a:spcAft>
                <a:buNone/>
              </a:pPr>
              <a:t>7,500</a:t>
            </a:fld>
            <a:endParaRPr lang="en-US" sz="1200" dirty="0"/>
          </a:p>
        </p:txBody>
      </p:sp>
      <p:sp>
        <p:nvSpPr>
          <p:cNvPr id="27" name="Text Placeholder 10">
            <a:extLst>
              <a:ext uri="{FF2B5EF4-FFF2-40B4-BE49-F238E27FC236}">
                <a16:creationId xmlns:a16="http://schemas.microsoft.com/office/drawing/2014/main" id="{2BD70EFF-C1AA-7156-A739-CCFB4D37AA2E}"/>
              </a:ext>
            </a:extLst>
          </p:cNvPr>
          <p:cNvSpPr>
            <a:spLocks/>
          </p:cNvSpPr>
          <p:nvPr>
            <p:custDataLst>
              <p:tags r:id="rId23"/>
            </p:custDataLst>
          </p:nvPr>
        </p:nvSpPr>
        <p:spPr bwMode="gray">
          <a:xfrm>
            <a:off x="433388" y="3771900"/>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C2DF956-B2D5-4995-8DF9-A9363B320047}" type="datetime'''''''''8'''''''''''''',0''''''''''''''0''''''''''''''0'''''">
              <a:rPr lang="en-US" altLang="en-US" sz="1200" smtClean="0"/>
              <a:pPr marL="0" lvl="0" indent="0" algn="r">
                <a:spcBef>
                  <a:spcPct val="0"/>
                </a:spcBef>
                <a:spcAft>
                  <a:spcPct val="0"/>
                </a:spcAft>
                <a:buNone/>
              </a:pPr>
              <a:t>8,000</a:t>
            </a:fld>
            <a:endParaRPr lang="en-US" sz="1200" dirty="0"/>
          </a:p>
        </p:txBody>
      </p:sp>
      <p:sp>
        <p:nvSpPr>
          <p:cNvPr id="16" name="Text Placeholder 10">
            <a:extLst>
              <a:ext uri="{FF2B5EF4-FFF2-40B4-BE49-F238E27FC236}">
                <a16:creationId xmlns:a16="http://schemas.microsoft.com/office/drawing/2014/main" id="{663944DA-C774-9D29-E8C9-AA46B5704556}"/>
              </a:ext>
            </a:extLst>
          </p:cNvPr>
          <p:cNvSpPr>
            <a:spLocks/>
          </p:cNvSpPr>
          <p:nvPr>
            <p:custDataLst>
              <p:tags r:id="rId24"/>
            </p:custDataLst>
          </p:nvPr>
        </p:nvSpPr>
        <p:spPr bwMode="gray">
          <a:xfrm>
            <a:off x="433388" y="3490913"/>
            <a:ext cx="3794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0021B8D-544D-4F55-9A1E-1483A060812E}" type="datetime'''''''''8'',''''5''''''''''0''''''''''''''''0'''''''''''">
              <a:rPr lang="en-US" altLang="en-US" sz="1200" smtClean="0"/>
              <a:pPr marL="0" lvl="0" indent="0" algn="r">
                <a:spcBef>
                  <a:spcPct val="0"/>
                </a:spcBef>
                <a:spcAft>
                  <a:spcPct val="0"/>
                </a:spcAft>
                <a:buNone/>
              </a:pPr>
              <a:t>8,500</a:t>
            </a:fld>
            <a:endParaRPr lang="en-US" sz="1200" dirty="0"/>
          </a:p>
        </p:txBody>
      </p:sp>
      <p:sp>
        <p:nvSpPr>
          <p:cNvPr id="20" name="Text Placeholder 10">
            <a:extLst>
              <a:ext uri="{FF2B5EF4-FFF2-40B4-BE49-F238E27FC236}">
                <a16:creationId xmlns:a16="http://schemas.microsoft.com/office/drawing/2014/main" id="{0D8E9D6A-39B6-B672-A34A-70883CC39CB2}"/>
              </a:ext>
            </a:extLst>
          </p:cNvPr>
          <p:cNvSpPr>
            <a:spLocks/>
          </p:cNvSpPr>
          <p:nvPr>
            <p:custDataLst>
              <p:tags r:id="rId25"/>
            </p:custDataLst>
          </p:nvPr>
        </p:nvSpPr>
        <p:spPr bwMode="gray">
          <a:xfrm>
            <a:off x="4237038" y="5848350"/>
            <a:ext cx="336550" cy="182563"/>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8BC4921-EB21-4F36-8065-8ACB6867152E}" type="datetime'''''''''2''''''''0''''''''''''''''''''3''''5'''''''''''''''">
              <a:rPr lang="en-US" altLang="en-US" sz="1200" smtClean="0"/>
              <a:pPr marL="0" lvl="0" indent="0" algn="ctr">
                <a:spcBef>
                  <a:spcPct val="0"/>
                </a:spcBef>
                <a:spcAft>
                  <a:spcPct val="0"/>
                </a:spcAft>
                <a:buNone/>
              </a:pPr>
              <a:t>2035</a:t>
            </a:fld>
            <a:endParaRPr lang="en-US" sz="1200" dirty="0"/>
          </a:p>
        </p:txBody>
      </p:sp>
      <p:sp useBgFill="1">
        <p:nvSpPr>
          <p:cNvPr id="33" name="Freeform 32">
            <a:extLst>
              <a:ext uri="{FF2B5EF4-FFF2-40B4-BE49-F238E27FC236}">
                <a16:creationId xmlns:a16="http://schemas.microsoft.com/office/drawing/2014/main" id="{AA7E1FCF-7EE3-DC59-8795-D3F9D45DE9C1}"/>
              </a:ext>
            </a:extLst>
          </p:cNvPr>
          <p:cNvSpPr/>
          <p:nvPr>
            <p:custDataLst>
              <p:tags r:id="rId26"/>
            </p:custDataLst>
          </p:nvPr>
        </p:nvSpPr>
        <p:spPr bwMode="auto">
          <a:xfrm>
            <a:off x="841375" y="5634038"/>
            <a:ext cx="146051" cy="96838"/>
          </a:xfrm>
          <a:custGeom>
            <a:avLst/>
            <a:gdLst/>
            <a:ahLst/>
            <a:cxnLst/>
            <a:rect l="0" t="0" r="0" b="0"/>
            <a:pathLst>
              <a:path w="146051" h="96838">
                <a:moveTo>
                  <a:pt x="0" y="39687"/>
                </a:moveTo>
                <a:lnTo>
                  <a:pt x="146050" y="0"/>
                </a:lnTo>
                <a:lnTo>
                  <a:pt x="146050" y="57150"/>
                </a:lnTo>
                <a:lnTo>
                  <a:pt x="0" y="96837"/>
                </a:lnTo>
                <a:close/>
              </a:path>
            </a:pathLst>
          </a:custGeom>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err="1">
              <a:solidFill>
                <a:schemeClr val="tx1"/>
              </a:solidFill>
            </a:endParaRPr>
          </a:p>
        </p:txBody>
      </p:sp>
      <p:sp>
        <p:nvSpPr>
          <p:cNvPr id="35" name="Freeform 34">
            <a:extLst>
              <a:ext uri="{FF2B5EF4-FFF2-40B4-BE49-F238E27FC236}">
                <a16:creationId xmlns:a16="http://schemas.microsoft.com/office/drawing/2014/main" id="{C1C1EEE9-9DB2-9D04-44B4-53BE67B6206E}"/>
              </a:ext>
            </a:extLst>
          </p:cNvPr>
          <p:cNvSpPr/>
          <p:nvPr>
            <p:custDataLst>
              <p:tags r:id="rId27"/>
            </p:custDataLst>
          </p:nvPr>
        </p:nvSpPr>
        <p:spPr bwMode="auto">
          <a:xfrm>
            <a:off x="841375" y="5691188"/>
            <a:ext cx="146051" cy="39688"/>
          </a:xfrm>
          <a:custGeom>
            <a:avLst/>
            <a:gdLst/>
            <a:ahLst/>
            <a:cxnLst/>
            <a:rect l="0" t="0" r="0" b="0"/>
            <a:pathLst>
              <a:path w="146051" h="39688">
                <a:moveTo>
                  <a:pt x="0" y="39687"/>
                </a:moveTo>
                <a:lnTo>
                  <a:pt x="1460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 name="Freeform 33">
            <a:extLst>
              <a:ext uri="{FF2B5EF4-FFF2-40B4-BE49-F238E27FC236}">
                <a16:creationId xmlns:a16="http://schemas.microsoft.com/office/drawing/2014/main" id="{923DC241-78AE-4A1E-FA79-5487F433CEF4}"/>
              </a:ext>
            </a:extLst>
          </p:cNvPr>
          <p:cNvSpPr/>
          <p:nvPr>
            <p:custDataLst>
              <p:tags r:id="rId28"/>
            </p:custDataLst>
          </p:nvPr>
        </p:nvSpPr>
        <p:spPr bwMode="auto">
          <a:xfrm>
            <a:off x="841375" y="5634038"/>
            <a:ext cx="146051" cy="39688"/>
          </a:xfrm>
          <a:custGeom>
            <a:avLst/>
            <a:gdLst/>
            <a:ahLst/>
            <a:cxnLst/>
            <a:rect l="0" t="0" r="0" b="0"/>
            <a:pathLst>
              <a:path w="146051" h="39688">
                <a:moveTo>
                  <a:pt x="0" y="39687"/>
                </a:moveTo>
                <a:lnTo>
                  <a:pt x="146050" y="0"/>
                </a:lnTo>
              </a:path>
            </a:pathLst>
          </a:custGeom>
          <a:ln w="9525" cap="flat" cmpd="sng" algn="ctr">
            <a:solidFill>
              <a:schemeClr val="tx1"/>
            </a:solidFill>
            <a:prstDash val="solid"/>
            <a:miter lim="800000"/>
            <a:headEnd type="none" w="med" len="med"/>
            <a:tailEnd type="none" w="med" len="lg"/>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6" name="Straight Connector 35">
            <a:extLst>
              <a:ext uri="{FF2B5EF4-FFF2-40B4-BE49-F238E27FC236}">
                <a16:creationId xmlns:a16="http://schemas.microsoft.com/office/drawing/2014/main" id="{BD90E52D-B1D6-1C9D-E32B-868F25F5D05A}"/>
              </a:ext>
            </a:extLst>
          </p:cNvPr>
          <p:cNvCxnSpPr/>
          <p:nvPr>
            <p:custDataLst>
              <p:tags r:id="rId29"/>
            </p:custDataLst>
          </p:nvPr>
        </p:nvCxnSpPr>
        <p:spPr bwMode="auto">
          <a:xfrm>
            <a:off x="8432800" y="5561013"/>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id="{959E79D6-839B-D191-E08D-614540A7D290}"/>
              </a:ext>
            </a:extLst>
          </p:cNvPr>
          <p:cNvCxnSpPr/>
          <p:nvPr>
            <p:custDataLst>
              <p:tags r:id="rId30"/>
            </p:custDataLst>
          </p:nvPr>
        </p:nvCxnSpPr>
        <p:spPr bwMode="auto">
          <a:xfrm>
            <a:off x="8432800" y="5076825"/>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FD16FC55-FDF5-4B23-AA08-355CCA3BCCEA}"/>
              </a:ext>
            </a:extLst>
          </p:cNvPr>
          <p:cNvCxnSpPr/>
          <p:nvPr>
            <p:custDataLst>
              <p:tags r:id="rId31"/>
            </p:custDataLst>
          </p:nvPr>
        </p:nvCxnSpPr>
        <p:spPr bwMode="auto">
          <a:xfrm>
            <a:off x="8432800" y="4765675"/>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D038D6B0-1F2F-C874-034E-B95FB6C9F41C}"/>
              </a:ext>
            </a:extLst>
          </p:cNvPr>
          <p:cNvCxnSpPr/>
          <p:nvPr>
            <p:custDataLst>
              <p:tags r:id="rId32"/>
            </p:custDataLst>
          </p:nvPr>
        </p:nvCxnSpPr>
        <p:spPr bwMode="auto">
          <a:xfrm>
            <a:off x="8432800" y="4919663"/>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id="{80A9AB97-86FC-8B8B-D3DB-B498DBCFBCA2}"/>
              </a:ext>
            </a:extLst>
          </p:cNvPr>
          <p:cNvCxnSpPr/>
          <p:nvPr>
            <p:custDataLst>
              <p:tags r:id="rId33"/>
            </p:custDataLst>
          </p:nvPr>
        </p:nvCxnSpPr>
        <p:spPr bwMode="auto">
          <a:xfrm>
            <a:off x="8432800" y="4184650"/>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id="{C7071799-48A4-D089-2767-73A26C88C820}"/>
              </a:ext>
            </a:extLst>
          </p:cNvPr>
          <p:cNvCxnSpPr/>
          <p:nvPr>
            <p:custDataLst>
              <p:tags r:id="rId34"/>
            </p:custDataLst>
          </p:nvPr>
        </p:nvCxnSpPr>
        <p:spPr bwMode="auto">
          <a:xfrm>
            <a:off x="8432800" y="3616325"/>
            <a:ext cx="0" cy="4127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47" name="Text Placeholder 10">
            <a:extLst>
              <a:ext uri="{FF2B5EF4-FFF2-40B4-BE49-F238E27FC236}">
                <a16:creationId xmlns:a16="http://schemas.microsoft.com/office/drawing/2014/main" id="{11E7B457-C88D-C299-957C-705D077D3D80}"/>
              </a:ext>
            </a:extLst>
          </p:cNvPr>
          <p:cNvSpPr>
            <a:spLocks/>
          </p:cNvSpPr>
          <p:nvPr>
            <p:custDataLst>
              <p:tags r:id="rId35"/>
            </p:custDataLst>
          </p:nvPr>
        </p:nvSpPr>
        <p:spPr bwMode="gray">
          <a:xfrm>
            <a:off x="8221663" y="5378450"/>
            <a:ext cx="423863" cy="182563"/>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0FF37D7-4408-4CB1-9318-2A30C469CADB}" type="datetime'''''''''''''''4'''''',''''''8''''''7''''1'''''''''">
              <a:rPr lang="en-US" altLang="en-US" sz="1200" smtClean="0"/>
              <a:pPr marL="0" lvl="0" indent="0" algn="ctr">
                <a:spcBef>
                  <a:spcPct val="0"/>
                </a:spcBef>
                <a:spcAft>
                  <a:spcPct val="0"/>
                </a:spcAft>
                <a:buNone/>
              </a:pPr>
              <a:t>4,871</a:t>
            </a:fld>
            <a:endParaRPr lang="en-US" sz="1200" dirty="0"/>
          </a:p>
        </p:txBody>
      </p:sp>
      <p:sp useBgFill="1">
        <p:nvSpPr>
          <p:cNvPr id="42" name="Text Placeholder 10">
            <a:extLst>
              <a:ext uri="{FF2B5EF4-FFF2-40B4-BE49-F238E27FC236}">
                <a16:creationId xmlns:a16="http://schemas.microsoft.com/office/drawing/2014/main" id="{45784DFD-5676-CDB9-BA1C-7C09E16E527F}"/>
              </a:ext>
            </a:extLst>
          </p:cNvPr>
          <p:cNvSpPr>
            <a:spLocks/>
          </p:cNvSpPr>
          <p:nvPr>
            <p:custDataLst>
              <p:tags r:id="rId36"/>
            </p:custDataLst>
          </p:nvPr>
        </p:nvSpPr>
        <p:spPr bwMode="gray">
          <a:xfrm>
            <a:off x="8221663" y="4894263"/>
            <a:ext cx="423863" cy="182563"/>
          </a:xfrm>
          <a:prstGeom prst="rect">
            <a:avLst/>
          </a:prstGeom>
          <a:ln>
            <a:noFill/>
          </a:ln>
          <a:effec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58FB51A-FE5D-4989-8E73-24E625834ABC}" type="datetime'''''''5,''''7''''''''''''''3''''''''''''''''5'''''''''''">
              <a:rPr lang="en-US" altLang="en-US" sz="1200" smtClean="0">
                <a:effectLst/>
              </a:rPr>
              <a:pPr marL="0" lvl="0" indent="0" algn="ctr">
                <a:spcBef>
                  <a:spcPct val="0"/>
                </a:spcBef>
                <a:spcAft>
                  <a:spcPct val="0"/>
                </a:spcAft>
                <a:buNone/>
              </a:pPr>
              <a:t>5,735</a:t>
            </a:fld>
            <a:endParaRPr lang="en-US" sz="1200" dirty="0"/>
          </a:p>
        </p:txBody>
      </p:sp>
      <p:sp>
        <p:nvSpPr>
          <p:cNvPr id="43" name="Text Placeholder 10">
            <a:extLst>
              <a:ext uri="{FF2B5EF4-FFF2-40B4-BE49-F238E27FC236}">
                <a16:creationId xmlns:a16="http://schemas.microsoft.com/office/drawing/2014/main" id="{9E7FF2D9-F316-61ED-21E9-833B970BA080}"/>
              </a:ext>
            </a:extLst>
          </p:cNvPr>
          <p:cNvSpPr>
            <a:spLocks/>
          </p:cNvSpPr>
          <p:nvPr>
            <p:custDataLst>
              <p:tags r:id="rId37"/>
            </p:custDataLst>
          </p:nvPr>
        </p:nvSpPr>
        <p:spPr bwMode="gray">
          <a:xfrm>
            <a:off x="8221663" y="4583113"/>
            <a:ext cx="423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1FAA2D2-47AA-4655-A026-ECA8A6BB6C70}" type="datetime'''''''6'''''''''''''''',2''''''''''''''''''''''''''''''8''8'">
              <a:rPr lang="en-US" altLang="en-US" sz="1200" smtClean="0"/>
              <a:pPr marL="0" lvl="0" indent="0" algn="ctr">
                <a:spcBef>
                  <a:spcPct val="0"/>
                </a:spcBef>
                <a:spcAft>
                  <a:spcPct val="0"/>
                </a:spcAft>
                <a:buNone/>
              </a:pPr>
              <a:t>6,288</a:t>
            </a:fld>
            <a:endParaRPr lang="en-US" sz="1200" dirty="0"/>
          </a:p>
        </p:txBody>
      </p:sp>
      <p:sp useBgFill="1">
        <p:nvSpPr>
          <p:cNvPr id="44" name="Text Placeholder 10">
            <a:extLst>
              <a:ext uri="{FF2B5EF4-FFF2-40B4-BE49-F238E27FC236}">
                <a16:creationId xmlns:a16="http://schemas.microsoft.com/office/drawing/2014/main" id="{D54E4A2B-AF0F-20CF-8D65-660523C24236}"/>
              </a:ext>
            </a:extLst>
          </p:cNvPr>
          <p:cNvSpPr>
            <a:spLocks/>
          </p:cNvSpPr>
          <p:nvPr>
            <p:custDataLst>
              <p:tags r:id="rId38"/>
            </p:custDataLst>
          </p:nvPr>
        </p:nvSpPr>
        <p:spPr bwMode="gray">
          <a:xfrm>
            <a:off x="8221663" y="4737100"/>
            <a:ext cx="423863" cy="182563"/>
          </a:xfrm>
          <a:prstGeom prst="rect">
            <a:avLst/>
          </a:prstGeom>
          <a:ln>
            <a:noFill/>
          </a:ln>
          <a:effec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8E7B62D-F090-4083-AC37-EF4E32870FC2}" type="datetime'''''''''''''''''''6'''''''''',''''0''''''''15'">
              <a:rPr lang="en-US" altLang="en-US" sz="1200" smtClean="0">
                <a:effectLst/>
              </a:rPr>
              <a:pPr marL="0" lvl="0" indent="0" algn="ctr">
                <a:spcBef>
                  <a:spcPct val="0"/>
                </a:spcBef>
                <a:spcAft>
                  <a:spcPct val="0"/>
                </a:spcAft>
                <a:buNone/>
              </a:pPr>
              <a:t>6,015</a:t>
            </a:fld>
            <a:endParaRPr lang="en-US" sz="1200" dirty="0"/>
          </a:p>
        </p:txBody>
      </p:sp>
      <p:sp>
        <p:nvSpPr>
          <p:cNvPr id="45" name="Text Placeholder 10">
            <a:extLst>
              <a:ext uri="{FF2B5EF4-FFF2-40B4-BE49-F238E27FC236}">
                <a16:creationId xmlns:a16="http://schemas.microsoft.com/office/drawing/2014/main" id="{A1B2E6FB-0B9E-3DC4-CBC0-B1C9A650C0DF}"/>
              </a:ext>
            </a:extLst>
          </p:cNvPr>
          <p:cNvSpPr>
            <a:spLocks/>
          </p:cNvSpPr>
          <p:nvPr>
            <p:custDataLst>
              <p:tags r:id="rId39"/>
            </p:custDataLst>
          </p:nvPr>
        </p:nvSpPr>
        <p:spPr bwMode="gray">
          <a:xfrm>
            <a:off x="8221663" y="4002088"/>
            <a:ext cx="423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5E650A14-5AE5-4642-9DAC-C98812C227E9}" type="datetime'''''''''''''''''''''''''''7,''3''''2''5'''''">
              <a:rPr lang="en-US" altLang="en-US" sz="1200" smtClean="0"/>
              <a:pPr marL="0" lvl="0" indent="0" algn="ctr">
                <a:spcBef>
                  <a:spcPct val="0"/>
                </a:spcBef>
                <a:spcAft>
                  <a:spcPct val="0"/>
                </a:spcAft>
                <a:buNone/>
              </a:pPr>
              <a:t>7,325</a:t>
            </a:fld>
            <a:endParaRPr lang="en-US" sz="1200" dirty="0"/>
          </a:p>
        </p:txBody>
      </p:sp>
      <p:sp>
        <p:nvSpPr>
          <p:cNvPr id="46" name="Text Placeholder 10">
            <a:extLst>
              <a:ext uri="{FF2B5EF4-FFF2-40B4-BE49-F238E27FC236}">
                <a16:creationId xmlns:a16="http://schemas.microsoft.com/office/drawing/2014/main" id="{8F197ACF-5187-9A88-B723-70AC2BC94F8E}"/>
              </a:ext>
            </a:extLst>
          </p:cNvPr>
          <p:cNvSpPr>
            <a:spLocks/>
          </p:cNvSpPr>
          <p:nvPr>
            <p:custDataLst>
              <p:tags r:id="rId40"/>
            </p:custDataLst>
          </p:nvPr>
        </p:nvSpPr>
        <p:spPr bwMode="gray">
          <a:xfrm>
            <a:off x="8221663" y="3433763"/>
            <a:ext cx="4238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8C09099-B0F5-4602-B465-E67F44FECF35}" type="datetime'''''''''''''''''8,''''3''''''''''''3''''''''9'''''">
              <a:rPr lang="en-US" altLang="en-US" sz="1200" smtClean="0"/>
              <a:pPr marL="0" lvl="0" indent="0" algn="ctr">
                <a:spcBef>
                  <a:spcPct val="0"/>
                </a:spcBef>
                <a:spcAft>
                  <a:spcPct val="0"/>
                </a:spcAft>
                <a:buNone/>
              </a:pPr>
              <a:t>8,339</a:t>
            </a:fld>
            <a:endParaRPr lang="en-US" sz="1200" dirty="0"/>
          </a:p>
        </p:txBody>
      </p:sp>
      <p:cxnSp>
        <p:nvCxnSpPr>
          <p:cNvPr id="49" name="Straight Connector 48">
            <a:extLst>
              <a:ext uri="{FF2B5EF4-FFF2-40B4-BE49-F238E27FC236}">
                <a16:creationId xmlns:a16="http://schemas.microsoft.com/office/drawing/2014/main" id="{98E8E432-3143-C855-CCDC-3DED42ACBB66}"/>
              </a:ext>
            </a:extLst>
          </p:cNvPr>
          <p:cNvCxnSpPr/>
          <p:nvPr>
            <p:custDataLst>
              <p:tags r:id="rId41"/>
            </p:custDataLst>
          </p:nvPr>
        </p:nvCxnSpPr>
        <p:spPr bwMode="gray">
          <a:xfrm>
            <a:off x="5667375" y="2274888"/>
            <a:ext cx="150813" cy="0"/>
          </a:xfrm>
          <a:prstGeom prst="line">
            <a:avLst/>
          </a:prstGeom>
          <a:ln w="28575" cap="rnd" cmpd="sng" algn="ctr">
            <a:solidFill>
              <a:schemeClr val="accent5"/>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id="{9B38F34D-1642-0D6E-E041-4ADCE410B411}"/>
              </a:ext>
            </a:extLst>
          </p:cNvPr>
          <p:cNvCxnSpPr/>
          <p:nvPr>
            <p:custDataLst>
              <p:tags r:id="rId42"/>
            </p:custDataLst>
          </p:nvPr>
        </p:nvCxnSpPr>
        <p:spPr bwMode="gray">
          <a:xfrm>
            <a:off x="5667375" y="2478088"/>
            <a:ext cx="150813" cy="0"/>
          </a:xfrm>
          <a:prstGeom prst="line">
            <a:avLst/>
          </a:prstGeom>
          <a:ln w="28575" cap="rnd" cmpd="sng" algn="ctr">
            <a:solidFill>
              <a:schemeClr val="accent4"/>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id="{6497AD9E-B16B-23D9-065F-155CF97ADE53}"/>
              </a:ext>
            </a:extLst>
          </p:cNvPr>
          <p:cNvCxnSpPr/>
          <p:nvPr>
            <p:custDataLst>
              <p:tags r:id="rId43"/>
            </p:custDataLst>
          </p:nvPr>
        </p:nvCxnSpPr>
        <p:spPr bwMode="gray">
          <a:xfrm>
            <a:off x="5667375" y="2681288"/>
            <a:ext cx="150813" cy="0"/>
          </a:xfrm>
          <a:prstGeom prst="line">
            <a:avLst/>
          </a:prstGeom>
          <a:ln w="28575"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C134A51F-300F-6D61-EC87-A5BFAABEC6FC}"/>
              </a:ext>
            </a:extLst>
          </p:cNvPr>
          <p:cNvCxnSpPr/>
          <p:nvPr>
            <p:custDataLst>
              <p:tags r:id="rId44"/>
            </p:custDataLst>
          </p:nvPr>
        </p:nvCxnSpPr>
        <p:spPr bwMode="gray">
          <a:xfrm>
            <a:off x="7138988" y="2274888"/>
            <a:ext cx="150813" cy="0"/>
          </a:xfrm>
          <a:prstGeom prst="line">
            <a:avLst/>
          </a:prstGeom>
          <a:ln w="28575" cap="rnd" cmpd="sng" algn="ctr">
            <a:solidFill>
              <a:schemeClr val="accent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DB91D33F-5803-6EBD-73A6-A4A915F4A591}"/>
              </a:ext>
            </a:extLst>
          </p:cNvPr>
          <p:cNvCxnSpPr/>
          <p:nvPr>
            <p:custDataLst>
              <p:tags r:id="rId45"/>
            </p:custDataLst>
          </p:nvPr>
        </p:nvCxnSpPr>
        <p:spPr bwMode="gray">
          <a:xfrm>
            <a:off x="7138988" y="2478088"/>
            <a:ext cx="150813" cy="0"/>
          </a:xfrm>
          <a:prstGeom prst="line">
            <a:avLst/>
          </a:prstGeom>
          <a:ln w="28575"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B3BAB261-9A0F-5EC9-358C-5FFDACFA41B0}"/>
              </a:ext>
            </a:extLst>
          </p:cNvPr>
          <p:cNvCxnSpPr/>
          <p:nvPr>
            <p:custDataLst>
              <p:tags r:id="rId46"/>
            </p:custDataLst>
          </p:nvPr>
        </p:nvCxnSpPr>
        <p:spPr bwMode="gray">
          <a:xfrm>
            <a:off x="7138988" y="2681288"/>
            <a:ext cx="150813" cy="0"/>
          </a:xfrm>
          <a:prstGeom prst="line">
            <a:avLst/>
          </a:prstGeom>
          <a:ln w="28575" cap="rnd" cmpd="sng" algn="ctr">
            <a:solidFill>
              <a:srgbClr val="364D6E"/>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55" name="Text Placeholder 10">
            <a:extLst>
              <a:ext uri="{FF2B5EF4-FFF2-40B4-BE49-F238E27FC236}">
                <a16:creationId xmlns:a16="http://schemas.microsoft.com/office/drawing/2014/main" id="{12B2348B-E8F8-8561-7937-F9E978D75D0D}"/>
              </a:ext>
            </a:extLst>
          </p:cNvPr>
          <p:cNvSpPr>
            <a:spLocks/>
          </p:cNvSpPr>
          <p:nvPr>
            <p:custDataLst>
              <p:tags r:id="rId47"/>
            </p:custDataLst>
          </p:nvPr>
        </p:nvSpPr>
        <p:spPr bwMode="auto">
          <a:xfrm>
            <a:off x="5883275" y="2203450"/>
            <a:ext cx="9763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A771BA58-313E-4E85-BC84-70BE9B40F5CB}" type="datetime'F''''la''s''''''''''h'''''' (''''a''''''dv''a''n''''ce''d'')'">
              <a:rPr lang="en-US" altLang="en-US" sz="1000" smtClean="0"/>
              <a:pPr/>
              <a:t>Flash (advanced)</a:t>
            </a:fld>
            <a:endParaRPr lang="en-US" sz="1000" dirty="0"/>
          </a:p>
        </p:txBody>
      </p:sp>
      <p:sp>
        <p:nvSpPr>
          <p:cNvPr id="56" name="Text Placeholder 10">
            <a:extLst>
              <a:ext uri="{FF2B5EF4-FFF2-40B4-BE49-F238E27FC236}">
                <a16:creationId xmlns:a16="http://schemas.microsoft.com/office/drawing/2014/main" id="{9A01DF17-58E8-CB8D-34C8-559C40783013}"/>
              </a:ext>
            </a:extLst>
          </p:cNvPr>
          <p:cNvSpPr>
            <a:spLocks/>
          </p:cNvSpPr>
          <p:nvPr>
            <p:custDataLst>
              <p:tags r:id="rId48"/>
            </p:custDataLst>
          </p:nvPr>
        </p:nvSpPr>
        <p:spPr bwMode="auto">
          <a:xfrm>
            <a:off x="5883275" y="2406650"/>
            <a:ext cx="9636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4B95D37-FB6E-4B29-89B8-A29F633826AA}" type="datetime'''''Fla''s''h'''''''''' (m''o''''''d''''erat''e'''')'''">
              <a:rPr lang="en-US" altLang="en-US" sz="1000" smtClean="0"/>
              <a:pPr/>
              <a:t>Flash (moderate)</a:t>
            </a:fld>
            <a:endParaRPr lang="en-US" sz="1000" dirty="0"/>
          </a:p>
        </p:txBody>
      </p:sp>
      <p:sp>
        <p:nvSpPr>
          <p:cNvPr id="57" name="Text Placeholder 10">
            <a:extLst>
              <a:ext uri="{FF2B5EF4-FFF2-40B4-BE49-F238E27FC236}">
                <a16:creationId xmlns:a16="http://schemas.microsoft.com/office/drawing/2014/main" id="{523E93A1-5296-D239-5931-2DB076F01588}"/>
              </a:ext>
            </a:extLst>
          </p:cNvPr>
          <p:cNvSpPr>
            <a:spLocks/>
          </p:cNvSpPr>
          <p:nvPr>
            <p:custDataLst>
              <p:tags r:id="rId49"/>
            </p:custDataLst>
          </p:nvPr>
        </p:nvSpPr>
        <p:spPr bwMode="auto">
          <a:xfrm>
            <a:off x="5883275" y="2609850"/>
            <a:ext cx="1139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5E1E267B-1A5C-45B1-9A82-FAE4087D4B51}" type="datetime'''Fl''a''sh ''(c''''''''on''''ser''''''''''v''ati''ve)'">
              <a:rPr lang="en-US" altLang="en-US" sz="1000" smtClean="0"/>
              <a:pPr/>
              <a:t>Flash (conservative)</a:t>
            </a:fld>
            <a:endParaRPr lang="en-US" sz="1000" dirty="0"/>
          </a:p>
        </p:txBody>
      </p:sp>
      <p:sp>
        <p:nvSpPr>
          <p:cNvPr id="58" name="Text Placeholder 10">
            <a:extLst>
              <a:ext uri="{FF2B5EF4-FFF2-40B4-BE49-F238E27FC236}">
                <a16:creationId xmlns:a16="http://schemas.microsoft.com/office/drawing/2014/main" id="{6F14255D-F15F-CA18-069D-66633E916D9A}"/>
              </a:ext>
            </a:extLst>
          </p:cNvPr>
          <p:cNvSpPr>
            <a:spLocks/>
          </p:cNvSpPr>
          <p:nvPr>
            <p:custDataLst>
              <p:tags r:id="rId50"/>
            </p:custDataLst>
          </p:nvPr>
        </p:nvSpPr>
        <p:spPr bwMode="auto">
          <a:xfrm>
            <a:off x="7354888" y="2203450"/>
            <a:ext cx="10255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441624CB-192C-4963-8746-44D5BE0A6AF2}" type="datetime'''Bi''''na''ry ''''(a''d''v''''an''''''ce''''''''''''d)'''">
              <a:rPr lang="en-US" altLang="en-US" sz="1000" smtClean="0"/>
              <a:pPr/>
              <a:t>Binary (advanced)</a:t>
            </a:fld>
            <a:endParaRPr lang="en-US" sz="1000" dirty="0"/>
          </a:p>
        </p:txBody>
      </p:sp>
      <p:sp>
        <p:nvSpPr>
          <p:cNvPr id="59" name="Text Placeholder 10">
            <a:extLst>
              <a:ext uri="{FF2B5EF4-FFF2-40B4-BE49-F238E27FC236}">
                <a16:creationId xmlns:a16="http://schemas.microsoft.com/office/drawing/2014/main" id="{6EF6FA60-1F17-C66B-B392-B36B66692358}"/>
              </a:ext>
            </a:extLst>
          </p:cNvPr>
          <p:cNvSpPr>
            <a:spLocks/>
          </p:cNvSpPr>
          <p:nvPr>
            <p:custDataLst>
              <p:tags r:id="rId51"/>
            </p:custDataLst>
          </p:nvPr>
        </p:nvSpPr>
        <p:spPr bwMode="auto">
          <a:xfrm>
            <a:off x="7354888" y="2406650"/>
            <a:ext cx="10128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3E858102-1650-4017-A3A8-BD23CD651DEF}" type="datetime'''B''''in''a''''''r''''''''''''''''y (mo''''de''r''''a''''te)'">
              <a:rPr lang="en-US" altLang="en-US" sz="1000" smtClean="0"/>
              <a:pPr/>
              <a:t>Binary (moderate)</a:t>
            </a:fld>
            <a:endParaRPr lang="en-US" sz="1000" dirty="0"/>
          </a:p>
        </p:txBody>
      </p:sp>
      <p:sp>
        <p:nvSpPr>
          <p:cNvPr id="60" name="Text Placeholder 10">
            <a:extLst>
              <a:ext uri="{FF2B5EF4-FFF2-40B4-BE49-F238E27FC236}">
                <a16:creationId xmlns:a16="http://schemas.microsoft.com/office/drawing/2014/main" id="{16459F6D-8D71-43C8-24D8-33025D7A6485}"/>
              </a:ext>
            </a:extLst>
          </p:cNvPr>
          <p:cNvSpPr>
            <a:spLocks/>
          </p:cNvSpPr>
          <p:nvPr>
            <p:custDataLst>
              <p:tags r:id="rId52"/>
            </p:custDataLst>
          </p:nvPr>
        </p:nvSpPr>
        <p:spPr bwMode="auto">
          <a:xfrm>
            <a:off x="7354888" y="2609850"/>
            <a:ext cx="11890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D643929-1163-4A2A-BEC0-A0DF5FDFFD37}" type="datetime'Binar''''y'' (co''n''''s''erva''t''i''''''''''''v''''''e)'''">
              <a:rPr lang="en-US" altLang="en-US" sz="1000" smtClean="0"/>
              <a:pPr/>
              <a:t>Binary (conservative)</a:t>
            </a:fld>
            <a:endParaRPr lang="en-US" sz="1000" dirty="0"/>
          </a:p>
        </p:txBody>
      </p:sp>
      <p:sp>
        <p:nvSpPr>
          <p:cNvPr id="63" name="Content Placeholder 527">
            <a:extLst>
              <a:ext uri="{FF2B5EF4-FFF2-40B4-BE49-F238E27FC236}">
                <a16:creationId xmlns:a16="http://schemas.microsoft.com/office/drawing/2014/main" id="{15E4BE89-3B4E-AFF0-0E78-43FEFBAC4C50}"/>
              </a:ext>
            </a:extLst>
          </p:cNvPr>
          <p:cNvSpPr txBox="1">
            <a:spLocks/>
          </p:cNvSpPr>
          <p:nvPr/>
        </p:nvSpPr>
        <p:spPr>
          <a:xfrm>
            <a:off x="324000" y="2196783"/>
            <a:ext cx="8979408" cy="274320"/>
          </a:xfrm>
          <a:prstGeom prst="rect">
            <a:avLst/>
          </a:prstGeom>
        </p:spPr>
        <p:txBody>
          <a:bodyPr vert="horz" lIns="36576" tIns="36576" rIns="36576" bIns="36576" rtlCol="0">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200" dirty="0"/>
              <a:t>Estimated construction costs</a:t>
            </a:r>
            <a:r>
              <a:rPr lang="en-US" sz="1200" i="1" dirty="0"/>
              <a:t>, US$/kW</a:t>
            </a:r>
          </a:p>
        </p:txBody>
      </p:sp>
    </p:spTree>
    <p:extLst>
      <p:ext uri="{BB962C8B-B14F-4D97-AF65-F5344CB8AC3E}">
        <p14:creationId xmlns:p14="http://schemas.microsoft.com/office/powerpoint/2010/main" val="162217269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1AA5082E-F38A-E4A1-60BD-836692DCD3EC}"/>
              </a:ext>
            </a:extLst>
          </p:cNvPr>
          <p:cNvGraphicFramePr>
            <a:graphicFrameLocks/>
          </p:cNvGraphicFramePr>
          <p:nvPr>
            <p:custDataLst>
              <p:tags r:id="rId1"/>
            </p:custDataLst>
            <p:extLst>
              <p:ext uri="{D42A27DB-BD31-4B8C-83A1-F6EECF244321}">
                <p14:modId xmlns:p14="http://schemas.microsoft.com/office/powerpoint/2010/main" val="162068694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2C6E8CB5-A741-06A7-0AD3-832D494AF6E5}"/>
              </a:ext>
            </a:extLst>
          </p:cNvPr>
          <p:cNvSpPr>
            <a:spLocks noGrp="1"/>
          </p:cNvSpPr>
          <p:nvPr>
            <p:ph type="title"/>
          </p:nvPr>
        </p:nvSpPr>
        <p:spPr/>
        <p:txBody>
          <a:bodyPr vert="horz" rIns="91440"/>
          <a:lstStyle/>
          <a:p>
            <a:r>
              <a:rPr lang="en-US" dirty="0"/>
              <a:t>Next-gen tech is riskier and more equity-heavy, while proven technologies attract more debt through traditional project finance</a:t>
            </a:r>
          </a:p>
        </p:txBody>
      </p:sp>
      <p:sp>
        <p:nvSpPr>
          <p:cNvPr id="4" name="Footer Placeholder 3">
            <a:extLst>
              <a:ext uri="{FF2B5EF4-FFF2-40B4-BE49-F238E27FC236}">
                <a16:creationId xmlns:a16="http://schemas.microsoft.com/office/drawing/2014/main" id="{BC66925E-F7BC-7005-BAA8-72C2681E9B74}"/>
              </a:ext>
            </a:extLst>
          </p:cNvPr>
          <p:cNvSpPr>
            <a:spLocks noGrp="1"/>
          </p:cNvSpPr>
          <p:nvPr>
            <p:ph type="ftr" sz="quarter" idx="3"/>
          </p:nvPr>
        </p:nvSpPr>
        <p:spPr/>
        <p:txBody>
          <a:bodyPr/>
          <a:lstStyle/>
          <a:p>
            <a:pPr lvl="0">
              <a:defRPr/>
            </a:pPr>
            <a:r>
              <a:rPr lang="en-US" dirty="0">
                <a:solidFill>
                  <a:srgbClr val="000000"/>
                </a:solidFill>
              </a:rPr>
              <a:t>Sources: </a:t>
            </a:r>
            <a:r>
              <a:rPr lang="en-US" dirty="0">
                <a:solidFill>
                  <a:srgbClr val="45647B"/>
                </a:solidFill>
                <a:hlinkClick r:id="rId5">
                  <a:extLst>
                    <a:ext uri="{A12FA001-AC4F-418D-AE19-62706E023703}">
                      <ahyp:hlinkClr xmlns:ahyp="http://schemas.microsoft.com/office/drawing/2018/hyperlinkcolor" val="tx"/>
                    </a:ext>
                  </a:extLst>
                </a:hlinkClick>
              </a:rPr>
              <a:t>Sarulla Case Study</a:t>
            </a:r>
            <a:r>
              <a:rPr lang="en-US" dirty="0">
                <a:solidFill>
                  <a:srgbClr val="45647B"/>
                </a:solidFill>
              </a:rPr>
              <a:t> </a:t>
            </a:r>
            <a:r>
              <a:rPr lang="en-US" dirty="0">
                <a:solidFill>
                  <a:srgbClr val="000000"/>
                </a:solidFill>
              </a:rPr>
              <a:t>(World Bank, 2018); </a:t>
            </a:r>
            <a:r>
              <a:rPr lang="en-US" dirty="0">
                <a:solidFill>
                  <a:srgbClr val="45647B"/>
                </a:solidFill>
                <a:hlinkClick r:id="rId6">
                  <a:extLst>
                    <a:ext uri="{A12FA001-AC4F-418D-AE19-62706E023703}">
                      <ahyp:hlinkClr xmlns:ahyp="http://schemas.microsoft.com/office/drawing/2018/hyperlinkcolor" val="tx"/>
                    </a:ext>
                  </a:extLst>
                </a:hlinkClick>
              </a:rPr>
              <a:t>Renewable Energy Auctions in Kenya</a:t>
            </a:r>
            <a:r>
              <a:rPr lang="en-US" dirty="0">
                <a:solidFill>
                  <a:srgbClr val="45647B"/>
                </a:solidFill>
              </a:rPr>
              <a:t> </a:t>
            </a:r>
            <a:r>
              <a:rPr lang="en-US" dirty="0">
                <a:solidFill>
                  <a:srgbClr val="000000"/>
                </a:solidFill>
              </a:rPr>
              <a:t>(IRENA, 2021); </a:t>
            </a:r>
            <a:r>
              <a:rPr lang="en-US" dirty="0">
                <a:solidFill>
                  <a:srgbClr val="45647B"/>
                </a:solidFill>
                <a:hlinkClick r:id="rId7">
                  <a:extLst>
                    <a:ext uri="{A12FA001-AC4F-418D-AE19-62706E023703}">
                      <ahyp:hlinkClr xmlns:ahyp="http://schemas.microsoft.com/office/drawing/2018/hyperlinkcolor" val="tx"/>
                    </a:ext>
                  </a:extLst>
                </a:hlinkClick>
              </a:rPr>
              <a:t>Geothermal Handbook</a:t>
            </a:r>
            <a:r>
              <a:rPr lang="en-US" dirty="0">
                <a:solidFill>
                  <a:srgbClr val="45647B"/>
                </a:solidFill>
              </a:rPr>
              <a:t> </a:t>
            </a:r>
            <a:r>
              <a:rPr lang="en-US" dirty="0">
                <a:solidFill>
                  <a:srgbClr val="000000"/>
                </a:solidFill>
              </a:rPr>
              <a:t>(ESMAP, 2012); </a:t>
            </a:r>
            <a:r>
              <a:rPr lang="en-US" dirty="0">
                <a:solidFill>
                  <a:srgbClr val="45647B"/>
                </a:solidFill>
                <a:hlinkClick r:id="rId8">
                  <a:extLst>
                    <a:ext uri="{A12FA001-AC4F-418D-AE19-62706E023703}">
                      <ahyp:hlinkClr xmlns:ahyp="http://schemas.microsoft.com/office/drawing/2018/hyperlinkcolor" val="tx"/>
                    </a:ext>
                  </a:extLst>
                </a:hlinkClick>
              </a:rPr>
              <a:t>Cape Station Project Financing</a:t>
            </a:r>
            <a:r>
              <a:rPr lang="en-US" dirty="0">
                <a:solidFill>
                  <a:srgbClr val="45647B"/>
                </a:solidFill>
              </a:rPr>
              <a:t> </a:t>
            </a:r>
            <a:r>
              <a:rPr lang="en-US" dirty="0">
                <a:solidFill>
                  <a:srgbClr val="000000"/>
                </a:solidFill>
              </a:rPr>
              <a:t>(TechCrunch, 2025).</a:t>
            </a:r>
          </a:p>
          <a:p>
            <a:pPr lvl="0">
              <a:defRPr/>
            </a:pP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Heather Hartel, Isabel Hoyos, and </a:t>
            </a:r>
            <a:r>
              <a:rPr lang="en-US" dirty="0">
                <a:hlinkClick r:id="rId9"/>
              </a:rPr>
              <a:t>Gernot Wagner.</a:t>
            </a:r>
            <a:r>
              <a:rPr lang="en-US" dirty="0">
                <a:solidFill>
                  <a:srgbClr val="000000"/>
                </a:solidFill>
              </a:rPr>
              <a:t> </a:t>
            </a:r>
            <a:r>
              <a:rPr lang="en-US" dirty="0">
                <a:hlinkClick r:id="rId10"/>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rgbClr val="000000"/>
              </a:solidFill>
              <a:cs typeface="Arial"/>
            </a:endParaRPr>
          </a:p>
        </p:txBody>
      </p:sp>
      <p:sp>
        <p:nvSpPr>
          <p:cNvPr id="5" name="Text Placeholder 1">
            <a:extLst>
              <a:ext uri="{FF2B5EF4-FFF2-40B4-BE49-F238E27FC236}">
                <a16:creationId xmlns:a16="http://schemas.microsoft.com/office/drawing/2014/main" id="{ED8B1178-3252-607F-3DE9-4BFAACEA52C4}"/>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a:t>
            </a:r>
          </a:p>
        </p:txBody>
      </p:sp>
      <p:sp>
        <p:nvSpPr>
          <p:cNvPr id="7" name="TextBox 6">
            <a:extLst>
              <a:ext uri="{FF2B5EF4-FFF2-40B4-BE49-F238E27FC236}">
                <a16:creationId xmlns:a16="http://schemas.microsoft.com/office/drawing/2014/main" id="{043F2974-CC22-7FA6-3576-6F5969377B2D}"/>
              </a:ext>
            </a:extLst>
          </p:cNvPr>
          <p:cNvSpPr txBox="1"/>
          <p:nvPr/>
        </p:nvSpPr>
        <p:spPr bwMode="gray">
          <a:xfrm>
            <a:off x="324000" y="2350314"/>
            <a:ext cx="2011995" cy="461665"/>
          </a:xfrm>
          <a:prstGeom prst="rect">
            <a:avLst/>
          </a:prstGeom>
          <a:solidFill>
            <a:schemeClr val="tx2"/>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Technology</a:t>
            </a:r>
          </a:p>
        </p:txBody>
      </p:sp>
      <p:graphicFrame>
        <p:nvGraphicFramePr>
          <p:cNvPr id="8" name="Table 7">
            <a:extLst>
              <a:ext uri="{FF2B5EF4-FFF2-40B4-BE49-F238E27FC236}">
                <a16:creationId xmlns:a16="http://schemas.microsoft.com/office/drawing/2014/main" id="{6CE74BAC-C8C8-BBD8-84AE-C2ED2D08159E}"/>
              </a:ext>
            </a:extLst>
          </p:cNvPr>
          <p:cNvGraphicFramePr>
            <a:graphicFrameLocks noGrp="1"/>
          </p:cNvGraphicFramePr>
          <p:nvPr>
            <p:extLst>
              <p:ext uri="{D42A27DB-BD31-4B8C-83A1-F6EECF244321}">
                <p14:modId xmlns:p14="http://schemas.microsoft.com/office/powerpoint/2010/main" val="1038889555"/>
              </p:ext>
            </p:extLst>
          </p:nvPr>
        </p:nvGraphicFramePr>
        <p:xfrm>
          <a:off x="2427890" y="1977090"/>
          <a:ext cx="9238593" cy="4182030"/>
        </p:xfrm>
        <a:graphic>
          <a:graphicData uri="http://schemas.openxmlformats.org/drawingml/2006/table">
            <a:tbl>
              <a:tblPr firstRow="1" bandRow="1">
                <a:tableStyleId>{5C22544A-7EE6-4342-B048-85BDC9FD1C3A}</a:tableStyleId>
              </a:tblPr>
              <a:tblGrid>
                <a:gridCol w="3079531">
                  <a:extLst>
                    <a:ext uri="{9D8B030D-6E8A-4147-A177-3AD203B41FA5}">
                      <a16:colId xmlns:a16="http://schemas.microsoft.com/office/drawing/2014/main" val="4164570758"/>
                    </a:ext>
                  </a:extLst>
                </a:gridCol>
                <a:gridCol w="3079531">
                  <a:extLst>
                    <a:ext uri="{9D8B030D-6E8A-4147-A177-3AD203B41FA5}">
                      <a16:colId xmlns:a16="http://schemas.microsoft.com/office/drawing/2014/main" val="20001"/>
                    </a:ext>
                  </a:extLst>
                </a:gridCol>
                <a:gridCol w="3079531">
                  <a:extLst>
                    <a:ext uri="{9D8B030D-6E8A-4147-A177-3AD203B41FA5}">
                      <a16:colId xmlns:a16="http://schemas.microsoft.com/office/drawing/2014/main" val="20002"/>
                    </a:ext>
                  </a:extLst>
                </a:gridCol>
              </a:tblGrid>
              <a:tr h="372030">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None/>
                      </a:pPr>
                      <a:r>
                        <a:rPr lang="en-US" sz="1400" b="1" kern="1200" dirty="0">
                          <a:solidFill>
                            <a:schemeClr val="tx1"/>
                          </a:solidFill>
                          <a:latin typeface="+mn-lt"/>
                          <a:ea typeface="+mn-ea"/>
                          <a:cs typeface="+mn-cs"/>
                        </a:rPr>
                        <a:t>Fervo, U.S.</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None/>
                      </a:pPr>
                      <a:r>
                        <a:rPr lang="en-US" sz="1400" b="1" kern="1200" dirty="0">
                          <a:solidFill>
                            <a:schemeClr val="tx1"/>
                          </a:solidFill>
                          <a:latin typeface="+mn-lt"/>
                          <a:ea typeface="+mn-ea"/>
                          <a:cs typeface="+mn-cs"/>
                        </a:rPr>
                        <a:t>Rift Valley, Kenya</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3" indent="0" algn="l" defTabSz="914400" rtl="0" eaLnBrk="1" fontAlgn="auto" latinLnBrk="0" hangingPunct="1">
                        <a:lnSpc>
                          <a:spcPct val="100000"/>
                        </a:lnSpc>
                        <a:spcBef>
                          <a:spcPts val="0"/>
                        </a:spcBef>
                        <a:spcAft>
                          <a:spcPts val="0"/>
                        </a:spcAft>
                        <a:buClr>
                          <a:schemeClr val="tx2"/>
                        </a:buClr>
                        <a:buSzTx/>
                        <a:buFont typeface="Arial" panose="020B0604020202020204" pitchFamily="34" charset="0"/>
                        <a:buChar char="​"/>
                        <a:tabLst/>
                        <a:defRPr/>
                      </a:pPr>
                      <a:r>
                        <a:rPr lang="en-US" sz="1400" b="1" kern="1200" dirty="0">
                          <a:solidFill>
                            <a:schemeClr val="tx1"/>
                          </a:solidFill>
                          <a:latin typeface="+mn-lt"/>
                          <a:ea typeface="+mn-ea"/>
                          <a:cs typeface="+mn-cs"/>
                        </a:rPr>
                        <a:t>Sarulla, Indonesia</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1"/>
                  </a:ext>
                </a:extLst>
              </a:tr>
              <a:tr h="247967">
                <a:tc>
                  <a:txBody>
                    <a:bodyPr/>
                    <a:lstStyle/>
                    <a:p>
                      <a:pPr marL="0" indent="0" algn="l" fontAlgn="b">
                        <a:buNone/>
                      </a:pPr>
                      <a:r>
                        <a:rPr lang="en-US" sz="1200" b="1" i="0" u="none" strike="noStrike" dirty="0">
                          <a:solidFill>
                            <a:srgbClr val="000000"/>
                          </a:solidFill>
                          <a:effectLst/>
                          <a:latin typeface="+mn-lt"/>
                        </a:rPr>
                        <a:t>Next-gen</a:t>
                      </a:r>
                      <a:r>
                        <a:rPr lang="en-US" sz="1200" b="0" i="0" u="none" strike="noStrike" dirty="0">
                          <a:solidFill>
                            <a:srgbClr val="000000"/>
                          </a:solidFill>
                          <a:effectLst/>
                          <a:latin typeface="+mn-lt"/>
                        </a:rPr>
                        <a:t> geothermal (EGS, advanced drilling, and fiber optics)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marL="0" indent="0" algn="l" fontAlgn="b">
                        <a:buNone/>
                      </a:pPr>
                      <a:r>
                        <a:rPr lang="en-US" sz="1200" b="1" i="0" u="none" strike="noStrike" dirty="0">
                          <a:solidFill>
                            <a:srgbClr val="000000"/>
                          </a:solidFill>
                          <a:effectLst/>
                          <a:latin typeface="+mn-lt"/>
                        </a:rPr>
                        <a:t>Conventional</a:t>
                      </a:r>
                      <a:r>
                        <a:rPr lang="en-US" sz="1200" b="0" i="0" u="none" strike="noStrike" dirty="0">
                          <a:solidFill>
                            <a:srgbClr val="000000"/>
                          </a:solidFill>
                          <a:effectLst/>
                          <a:latin typeface="+mn-lt"/>
                        </a:rPr>
                        <a:t> geothermal (mixture of flash and binary)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indent="0" algn="l" fontAlgn="b">
                        <a:buClr>
                          <a:srgbClr val="FFFFFF"/>
                        </a:buClr>
                        <a:buNone/>
                      </a:pPr>
                      <a:r>
                        <a:rPr lang="en-US" sz="1200" b="1" i="0" u="none" strike="noStrike" dirty="0">
                          <a:solidFill>
                            <a:srgbClr val="000000"/>
                          </a:solidFill>
                          <a:effectLst/>
                          <a:latin typeface="+mn-lt"/>
                        </a:rPr>
                        <a:t>Conventional</a:t>
                      </a:r>
                      <a:r>
                        <a:rPr lang="en-US" sz="1200" b="0" i="0" u="none" strike="noStrike" dirty="0">
                          <a:solidFill>
                            <a:srgbClr val="000000"/>
                          </a:solidFill>
                          <a:effectLst/>
                          <a:latin typeface="+mn-lt"/>
                        </a:rPr>
                        <a:t> geothermal (flash steam)</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2849955528"/>
                  </a:ext>
                </a:extLst>
              </a:tr>
              <a:tr h="0">
                <a:tc>
                  <a:txBody>
                    <a:bodyPr/>
                    <a:lstStyle/>
                    <a:p>
                      <a:pPr marL="0" marR="0" indent="0" algn="l" defTabSz="711200" rtl="0" eaLnBrk="1" fontAlgn="b" latinLnBrk="0" hangingPunct="1">
                        <a:lnSpc>
                          <a:spcPct val="100000"/>
                        </a:lnSpc>
                        <a:spcBef>
                          <a:spcPts val="1200"/>
                        </a:spcBef>
                        <a:spcAft>
                          <a:spcPts val="0"/>
                        </a:spcAft>
                        <a:buClrTx/>
                        <a:buSzTx/>
                        <a:buFontTx/>
                        <a:buNone/>
                        <a:tabLst/>
                        <a:defRPr/>
                      </a:pPr>
                      <a:r>
                        <a:rPr lang="en-US" sz="1200" b="1" dirty="0"/>
                        <a:t>Moderate technology risk:</a:t>
                      </a:r>
                      <a:r>
                        <a:rPr lang="en-US" sz="1200" dirty="0"/>
                        <a:t> While EGS has been de-risked by field pilots like Project Red (TRL 9 in 2024), scaling commercial deployment still carries subsurface and reservoir uncertainty.</a:t>
                      </a:r>
                    </a:p>
                    <a:p>
                      <a:pPr marL="0" marR="0" indent="0" algn="l" defTabSz="711200" rtl="0" eaLnBrk="1" fontAlgn="b" latinLnBrk="0" hangingPunct="1">
                        <a:lnSpc>
                          <a:spcPct val="100000"/>
                        </a:lnSpc>
                        <a:spcBef>
                          <a:spcPts val="1200"/>
                        </a:spcBef>
                        <a:spcAft>
                          <a:spcPts val="0"/>
                        </a:spcAft>
                        <a:buClrTx/>
                        <a:buSzTx/>
                        <a:buFontTx/>
                        <a:buNone/>
                        <a:tabLst/>
                        <a:defRPr/>
                      </a:pPr>
                      <a:r>
                        <a:rPr lang="en-US" sz="1200" b="1" i="0" u="none" strike="noStrike" dirty="0">
                          <a:solidFill>
                            <a:srgbClr val="000000"/>
                          </a:solidFill>
                          <a:effectLst/>
                          <a:latin typeface="+mn-lt"/>
                        </a:rPr>
                        <a:t>Medium resource risk:</a:t>
                      </a:r>
                      <a:r>
                        <a:rPr lang="en-US" sz="1200" b="0" i="0" u="none" strike="noStrike" dirty="0">
                          <a:solidFill>
                            <a:srgbClr val="000000"/>
                          </a:solidFill>
                          <a:effectLst/>
                          <a:latin typeface="+mn-lt"/>
                        </a:rPr>
                        <a:t> E</a:t>
                      </a:r>
                      <a:r>
                        <a:rPr lang="en-US" sz="1200" dirty="0"/>
                        <a:t>GS creates its own reservoir, which avoids natural resource uncertainty but introduces engineered subsurface complexity.</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marL="0" indent="0" algn="l" fontAlgn="b">
                        <a:buNone/>
                      </a:pPr>
                      <a:r>
                        <a:rPr lang="en-US" sz="1200" b="1" i="0" u="none" strike="noStrike" dirty="0">
                          <a:solidFill>
                            <a:srgbClr val="000000"/>
                          </a:solidFill>
                          <a:effectLst/>
                          <a:latin typeface="+mn-lt"/>
                        </a:rPr>
                        <a:t>Low technology risk:</a:t>
                      </a:r>
                      <a:r>
                        <a:rPr lang="en-US" sz="1200" b="0" i="0" u="none" strike="noStrike" dirty="0">
                          <a:solidFill>
                            <a:srgbClr val="000000"/>
                          </a:solidFill>
                          <a:effectLst/>
                          <a:latin typeface="+mn-lt"/>
                        </a:rPr>
                        <a:t> Uses proven conventional technology.</a:t>
                      </a:r>
                    </a:p>
                    <a:p>
                      <a:pPr marL="0" indent="0" algn="l" fontAlgn="b">
                        <a:buNone/>
                      </a:pPr>
                      <a:r>
                        <a:rPr lang="en-US" sz="1200" b="1" dirty="0"/>
                        <a:t>High resource risk:</a:t>
                      </a:r>
                      <a:r>
                        <a:rPr lang="en-US" sz="1200" b="0" dirty="0"/>
                        <a:t> I</a:t>
                      </a:r>
                      <a:r>
                        <a:rPr lang="en-US" sz="1200" dirty="0"/>
                        <a:t>n early phases, especially in unexplored or underexplored zones, but borne by the public sector through Kenya’s state-owned GDC, which validates the resource before handing it off to private IPPs.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indent="0" algn="l" fontAlgn="b">
                        <a:buClr>
                          <a:srgbClr val="FFFFFF"/>
                        </a:buClr>
                        <a:buNone/>
                      </a:pPr>
                      <a:r>
                        <a:rPr lang="en-US" sz="1200" b="1" i="0" u="none" strike="noStrike" dirty="0">
                          <a:solidFill>
                            <a:srgbClr val="000000"/>
                          </a:solidFill>
                          <a:effectLst/>
                          <a:latin typeface="+mn-lt"/>
                        </a:rPr>
                        <a:t>Low technology risk:</a:t>
                      </a:r>
                      <a:r>
                        <a:rPr lang="en-US" sz="1200" b="0" i="0" u="none" strike="noStrike" dirty="0">
                          <a:solidFill>
                            <a:srgbClr val="000000"/>
                          </a:solidFill>
                          <a:effectLst/>
                          <a:latin typeface="+mn-lt"/>
                        </a:rPr>
                        <a:t> Uses proven conventional technology.</a:t>
                      </a:r>
                    </a:p>
                    <a:p>
                      <a:pPr marL="0" indent="0" algn="l" fontAlgn="b">
                        <a:buClr>
                          <a:srgbClr val="FFFFFF"/>
                        </a:buClr>
                        <a:buNone/>
                      </a:pPr>
                      <a:r>
                        <a:rPr lang="en-US" sz="1200" b="1" i="0" u="none" strike="noStrike" dirty="0">
                          <a:solidFill>
                            <a:srgbClr val="000000"/>
                          </a:solidFill>
                          <a:effectLst/>
                          <a:latin typeface="+mn-lt"/>
                        </a:rPr>
                        <a:t>Low resource risk:</a:t>
                      </a:r>
                      <a:r>
                        <a:rPr lang="en-US" sz="1200" b="0" i="0" u="none" strike="noStrike" dirty="0">
                          <a:solidFill>
                            <a:srgbClr val="000000"/>
                          </a:solidFill>
                          <a:effectLst/>
                          <a:latin typeface="+mn-lt"/>
                        </a:rPr>
                        <a:t> L</a:t>
                      </a:r>
                      <a:r>
                        <a:rPr lang="en-US" sz="1200" dirty="0"/>
                        <a:t>ocated in a well-characterized field with extensive drilling and historical data.</a:t>
                      </a:r>
                      <a:endParaRPr lang="en-US" sz="1200" b="0" i="0" u="none" strike="noStrike" dirty="0">
                        <a:solidFill>
                          <a:srgbClr val="000000"/>
                        </a:solidFill>
                        <a:effectLst/>
                        <a:latin typeface="+mn-lt"/>
                      </a:endParaRPr>
                    </a:p>
                    <a:p>
                      <a:pPr marL="0" indent="0" algn="l" fontAlgn="b">
                        <a:buClr>
                          <a:srgbClr val="FFFFFF"/>
                        </a:buClr>
                        <a:buNone/>
                      </a:pP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270051309"/>
                  </a:ext>
                </a:extLst>
              </a:tr>
              <a:tr h="0">
                <a:tc>
                  <a:txBody>
                    <a:bodyPr/>
                    <a:lstStyle/>
                    <a:p>
                      <a:pPr marL="0" indent="0" algn="l" fontAlgn="b">
                        <a:buNone/>
                      </a:pPr>
                      <a:r>
                        <a:rPr lang="en-US" sz="1200" b="0" i="0" u="none" strike="noStrike" dirty="0">
                          <a:solidFill>
                            <a:srgbClr val="000000"/>
                          </a:solidFill>
                          <a:effectLst/>
                          <a:latin typeface="+mn-lt"/>
                        </a:rPr>
                        <a:t>Long-term PPAs with utilities or corporate, pilot to commercial-scale model.</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200" b="0" i="0" u="none" strike="noStrike" dirty="0">
                          <a:solidFill>
                            <a:srgbClr val="000000"/>
                          </a:solidFill>
                          <a:effectLst/>
                          <a:latin typeface="+mn-lt"/>
                        </a:rPr>
                        <a:t>Utility offtake with donor-backed pricing.</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
                          <a:srgbClr val="FFFFFF"/>
                        </a:buClr>
                        <a:buSzTx/>
                        <a:buFontTx/>
                        <a:buNone/>
                        <a:tabLst/>
                        <a:defRPr/>
                      </a:pPr>
                      <a:r>
                        <a:rPr lang="en-US" sz="1200" b="0" i="0" u="none" strike="noStrike" dirty="0">
                          <a:solidFill>
                            <a:srgbClr val="000000"/>
                          </a:solidFill>
                          <a:effectLst/>
                          <a:latin typeface="+mn-lt"/>
                        </a:rPr>
                        <a:t>IPP model with 30-year PPA under feed-in tariff, </a:t>
                      </a:r>
                      <a:r>
                        <a:rPr lang="en-US" sz="1200" dirty="0"/>
                        <a:t>backed by political risk guarantees.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3413219629"/>
                  </a:ext>
                </a:extLst>
              </a:tr>
              <a:tr h="0">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200" b="1" i="0" u="none" strike="noStrike" dirty="0">
                          <a:solidFill>
                            <a:srgbClr val="000000"/>
                          </a:solidFill>
                          <a:effectLst/>
                          <a:latin typeface="+mn-lt"/>
                        </a:rPr>
                        <a:t>More equity:</a:t>
                      </a:r>
                      <a:r>
                        <a:rPr lang="en-US" sz="1200" b="0" i="0" u="none" strike="noStrike" dirty="0">
                          <a:solidFill>
                            <a:srgbClr val="000000"/>
                          </a:solidFill>
                          <a:effectLst/>
                          <a:latin typeface="+mn-lt"/>
                        </a:rPr>
                        <a:t> E</a:t>
                      </a:r>
                      <a:r>
                        <a:rPr lang="en-US" sz="1200" dirty="0"/>
                        <a:t>arly-stage EGS projects are equity-heavy, backed by VC/PE </a:t>
                      </a:r>
                      <a:br>
                        <a:rPr lang="en-US" sz="1200" dirty="0"/>
                      </a:br>
                      <a:r>
                        <a:rPr lang="en-US" sz="1200" dirty="0"/>
                        <a:t>(e.g., Breakthrough Energy, Capricorn). </a:t>
                      </a:r>
                      <a:r>
                        <a:rPr lang="en-US" sz="1200" b="1" dirty="0"/>
                        <a:t>Transitioning toward project finance</a:t>
                      </a:r>
                      <a:r>
                        <a:rPr lang="en-US" sz="1200" dirty="0"/>
                        <a:t> as risk perception declines.</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2">
                        <a:lumMod val="10000"/>
                        <a:lumOff val="90000"/>
                      </a:schemeClr>
                    </a:solidFill>
                  </a:tcPr>
                </a:tc>
                <a:tc>
                  <a:txBody>
                    <a:bodyPr/>
                    <a:lstStyle/>
                    <a:p>
                      <a:pPr marL="0" indent="0" algn="l" fontAlgn="b">
                        <a:buNone/>
                      </a:pPr>
                      <a:r>
                        <a:rPr lang="en-US" sz="1200" b="1" i="0" u="none" strike="noStrike" dirty="0">
                          <a:solidFill>
                            <a:srgbClr val="000000"/>
                          </a:solidFill>
                          <a:effectLst/>
                          <a:latin typeface="+mn-lt"/>
                        </a:rPr>
                        <a:t>More debt:</a:t>
                      </a:r>
                      <a:r>
                        <a:rPr lang="en-US" sz="1200" b="0" i="0" u="none" strike="noStrike" dirty="0">
                          <a:solidFill>
                            <a:srgbClr val="000000"/>
                          </a:solidFill>
                          <a:effectLst/>
                          <a:latin typeface="+mn-lt"/>
                        </a:rPr>
                        <a:t> </a:t>
                      </a:r>
                      <a:r>
                        <a:rPr lang="en-US" sz="1200" dirty="0"/>
                        <a:t>GDC-led exploration allows donor-backed debt instruments (e.g., AfDB, AFD, World Bank); equity participation from KenGen and private IPP.</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pPr marL="0" indent="0" algn="l" fontAlgn="b">
                        <a:buClr>
                          <a:srgbClr val="FFFFFF"/>
                        </a:buClr>
                        <a:buNone/>
                      </a:pPr>
                      <a:r>
                        <a:rPr lang="en-US" sz="1200" b="1" i="0" u="none" strike="noStrike" dirty="0">
                          <a:solidFill>
                            <a:srgbClr val="000000"/>
                          </a:solidFill>
                          <a:effectLst/>
                          <a:latin typeface="+mn-lt"/>
                        </a:rPr>
                        <a:t>More debt:</a:t>
                      </a:r>
                      <a:r>
                        <a:rPr lang="en-US" sz="1200" b="0" i="0" u="none" strike="noStrike" dirty="0">
                          <a:solidFill>
                            <a:srgbClr val="000000"/>
                          </a:solidFill>
                          <a:effectLst/>
                          <a:latin typeface="+mn-lt"/>
                        </a:rPr>
                        <a:t> C</a:t>
                      </a:r>
                      <a:r>
                        <a:rPr lang="en-US" sz="1200" dirty="0"/>
                        <a:t>lassic project finance with concessional and commercial debt (ADB, JBIC, CTF); equity from Medco, Itochu, Kyushu Electric, INPEX.</a:t>
                      </a:r>
                      <a:endParaRPr lang="en-US" sz="1200" b="0" i="0" u="none" strike="noStrike" dirty="0">
                        <a:solidFill>
                          <a:srgbClr val="000000"/>
                        </a:solidFill>
                        <a:effectLst/>
                        <a:latin typeface="+mn-lt"/>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49125100"/>
                  </a:ext>
                </a:extLst>
              </a:tr>
            </a:tbl>
          </a:graphicData>
        </a:graphic>
      </p:graphicFrame>
      <p:sp>
        <p:nvSpPr>
          <p:cNvPr id="9" name="Right Triangle 8">
            <a:extLst>
              <a:ext uri="{FF2B5EF4-FFF2-40B4-BE49-F238E27FC236}">
                <a16:creationId xmlns:a16="http://schemas.microsoft.com/office/drawing/2014/main" id="{9593C168-54CE-E0AF-3E55-D581803846D6}"/>
              </a:ext>
            </a:extLst>
          </p:cNvPr>
          <p:cNvSpPr/>
          <p:nvPr/>
        </p:nvSpPr>
        <p:spPr bwMode="gray">
          <a:xfrm>
            <a:off x="2427891" y="1449144"/>
            <a:ext cx="9238592" cy="368737"/>
          </a:xfrm>
          <a:prstGeom prst="rtTriangle">
            <a:avLst/>
          </a:prstGeom>
          <a:solidFill>
            <a:schemeClr val="accent6">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711200" rtl="0" eaLnBrk="1" fontAlgn="auto" latinLnBrk="0" hangingPunct="1">
              <a:lnSpc>
                <a:spcPct val="100000"/>
              </a:lnSpc>
              <a:spcBef>
                <a:spcPts val="120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0" name="TextBox 9">
            <a:extLst>
              <a:ext uri="{FF2B5EF4-FFF2-40B4-BE49-F238E27FC236}">
                <a16:creationId xmlns:a16="http://schemas.microsoft.com/office/drawing/2014/main" id="{F753C400-72AA-8B53-807F-82AB94EBC4AE}"/>
              </a:ext>
            </a:extLst>
          </p:cNvPr>
          <p:cNvSpPr txBox="1"/>
          <p:nvPr/>
        </p:nvSpPr>
        <p:spPr bwMode="gray">
          <a:xfrm>
            <a:off x="2341179" y="1461358"/>
            <a:ext cx="2396358" cy="469359"/>
          </a:xfrm>
          <a:prstGeom prst="rect">
            <a:avLst/>
          </a:prstGeom>
          <a:noFill/>
        </p:spPr>
        <p:txBody>
          <a:bodyPr wrap="square" lIns="137160" tIns="137160" rIns="274320" bIns="137160" rtlCol="0">
            <a:sp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a:ea typeface="+mn-ea"/>
                <a:cs typeface="+mn-cs"/>
              </a:rPr>
              <a:t>Frontier tech, higher risk</a:t>
            </a:r>
          </a:p>
        </p:txBody>
      </p:sp>
      <p:sp>
        <p:nvSpPr>
          <p:cNvPr id="11" name="TextBox 10">
            <a:extLst>
              <a:ext uri="{FF2B5EF4-FFF2-40B4-BE49-F238E27FC236}">
                <a16:creationId xmlns:a16="http://schemas.microsoft.com/office/drawing/2014/main" id="{676EE1B7-D32B-A4B2-22D8-F3CDF9C0B65A}"/>
              </a:ext>
            </a:extLst>
          </p:cNvPr>
          <p:cNvSpPr txBox="1"/>
          <p:nvPr/>
        </p:nvSpPr>
        <p:spPr bwMode="gray">
          <a:xfrm>
            <a:off x="9270125" y="1444594"/>
            <a:ext cx="2396358" cy="469359"/>
          </a:xfrm>
          <a:prstGeom prst="rect">
            <a:avLst/>
          </a:prstGeom>
          <a:noFill/>
        </p:spPr>
        <p:txBody>
          <a:bodyPr wrap="square" lIns="137160" tIns="137160" rIns="274320" bIns="137160" rtlCol="0">
            <a:spAutoFit/>
          </a:bodyPr>
          <a:lstStyle/>
          <a:p>
            <a:pPr marL="0" marR="0" lvl="0" indent="0" algn="r" defTabSz="711200" rtl="0" eaLnBrk="1" fontAlgn="auto" latinLnBrk="0" hangingPunct="1">
              <a:lnSpc>
                <a:spcPct val="100000"/>
              </a:lnSpc>
              <a:spcBef>
                <a:spcPts val="600"/>
              </a:spcBef>
              <a:spcAft>
                <a:spcPts val="60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a:ea typeface="+mn-ea"/>
                <a:cs typeface="+mn-cs"/>
              </a:rPr>
              <a:t>Proven tech, lower risk</a:t>
            </a:r>
          </a:p>
        </p:txBody>
      </p:sp>
      <p:sp>
        <p:nvSpPr>
          <p:cNvPr id="12" name="TextBox 11">
            <a:extLst>
              <a:ext uri="{FF2B5EF4-FFF2-40B4-BE49-F238E27FC236}">
                <a16:creationId xmlns:a16="http://schemas.microsoft.com/office/drawing/2014/main" id="{79C00476-9229-5669-B9EB-E20B56B94048}"/>
              </a:ext>
            </a:extLst>
          </p:cNvPr>
          <p:cNvSpPr txBox="1"/>
          <p:nvPr/>
        </p:nvSpPr>
        <p:spPr bwMode="gray">
          <a:xfrm>
            <a:off x="324000" y="2879909"/>
            <a:ext cx="2011995" cy="1815882"/>
          </a:xfrm>
          <a:prstGeom prst="rect">
            <a:avLst/>
          </a:prstGeom>
          <a:solidFill>
            <a:schemeClr val="tx2"/>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Risk profile</a:t>
            </a:r>
          </a:p>
          <a:p>
            <a:pPr marL="0" marR="0" lvl="0" indent="0" algn="l" defTabSz="711200" rtl="0" eaLnBrk="1" fontAlgn="auto" latinLnBrk="0" hangingPunct="1">
              <a:lnSpc>
                <a:spcPct val="100000"/>
              </a:lnSpc>
              <a:spcBef>
                <a:spcPts val="600"/>
              </a:spcBef>
              <a:spcAft>
                <a:spcPts val="60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600"/>
              </a:spcBef>
              <a:spcAft>
                <a:spcPts val="60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600"/>
              </a:spcBef>
              <a:spcAft>
                <a:spcPts val="60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a:ea typeface="+mn-ea"/>
              <a:cs typeface="+mn-cs"/>
            </a:endParaRPr>
          </a:p>
          <a:p>
            <a:pPr marL="0" marR="0" lvl="0" indent="0" algn="l" defTabSz="711200" rtl="0" eaLnBrk="1" fontAlgn="auto" latinLnBrk="0" hangingPunct="1">
              <a:lnSpc>
                <a:spcPct val="100000"/>
              </a:lnSpc>
              <a:spcBef>
                <a:spcPts val="600"/>
              </a:spcBef>
              <a:spcAft>
                <a:spcPts val="600"/>
              </a:spcAft>
              <a:buClrTx/>
              <a:buSzTx/>
              <a:buFontTx/>
              <a:buNone/>
              <a:tabLst/>
              <a:defRPr/>
            </a:pPr>
            <a:endParaRPr kumimoji="0" lang="en-US" sz="1200" b="1" i="0" u="none" strike="noStrike" kern="1200" cap="none" spc="0" normalizeH="0" baseline="0" noProof="0" dirty="0">
              <a:ln>
                <a:noFill/>
              </a:ln>
              <a:solidFill>
                <a:srgbClr val="00000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D2C1BE2-CF66-F2ED-63C5-4B254A4EA57D}"/>
              </a:ext>
            </a:extLst>
          </p:cNvPr>
          <p:cNvSpPr txBox="1"/>
          <p:nvPr/>
        </p:nvSpPr>
        <p:spPr bwMode="gray">
          <a:xfrm>
            <a:off x="324000" y="4756783"/>
            <a:ext cx="2011995" cy="419695"/>
          </a:xfrm>
          <a:prstGeom prst="rect">
            <a:avLst/>
          </a:prstGeom>
          <a:solidFill>
            <a:schemeClr val="tx2"/>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Revenue model</a:t>
            </a:r>
          </a:p>
        </p:txBody>
      </p:sp>
      <p:sp>
        <p:nvSpPr>
          <p:cNvPr id="14" name="TextBox 13">
            <a:extLst>
              <a:ext uri="{FF2B5EF4-FFF2-40B4-BE49-F238E27FC236}">
                <a16:creationId xmlns:a16="http://schemas.microsoft.com/office/drawing/2014/main" id="{5F4EF451-C1C7-E4AA-5621-0EE8D86C9AEC}"/>
              </a:ext>
            </a:extLst>
          </p:cNvPr>
          <p:cNvSpPr txBox="1"/>
          <p:nvPr/>
        </p:nvSpPr>
        <p:spPr bwMode="gray">
          <a:xfrm>
            <a:off x="324000" y="5243545"/>
            <a:ext cx="2011995" cy="646331"/>
          </a:xfrm>
          <a:prstGeom prst="rect">
            <a:avLst/>
          </a:prstGeom>
          <a:solidFill>
            <a:schemeClr val="tx2"/>
          </a:solidFill>
        </p:spPr>
        <p:txBody>
          <a:bodyPr wrap="square" lIns="137160" tIns="137160" rIns="274320" bIns="137160" rtlCol="0">
            <a:spAutoFit/>
          </a:bodyPr>
          <a:lstStyle/>
          <a:p>
            <a:pPr marL="0" marR="0" lvl="0" indent="0" algn="l" defTabSz="711200" rtl="0" eaLnBrk="1" fontAlgn="auto" latinLnBrk="0" hangingPunct="1">
              <a:lnSpc>
                <a:spcPct val="100000"/>
              </a:lnSpc>
              <a:spcBef>
                <a:spcPts val="600"/>
              </a:spcBef>
              <a:spcAft>
                <a:spcPts val="60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mn-cs"/>
              </a:rPr>
              <a:t>Financing instrument and stakeholder</a:t>
            </a:r>
          </a:p>
        </p:txBody>
      </p:sp>
    </p:spTree>
    <p:extLst>
      <p:ext uri="{BB962C8B-B14F-4D97-AF65-F5344CB8AC3E}">
        <p14:creationId xmlns:p14="http://schemas.microsoft.com/office/powerpoint/2010/main" val="139395600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hink-cell data - do not delete" hidden="1">
            <a:extLst>
              <a:ext uri="{FF2B5EF4-FFF2-40B4-BE49-F238E27FC236}">
                <a16:creationId xmlns:a16="http://schemas.microsoft.com/office/drawing/2014/main" id="{6A247037-9CB3-EECC-79CA-5A4B32A37873}"/>
              </a:ext>
            </a:extLst>
          </p:cNvPr>
          <p:cNvGraphicFramePr>
            <a:graphicFrameLocks/>
          </p:cNvGraphicFramePr>
          <p:nvPr>
            <p:custDataLst>
              <p:tags r:id="rId1"/>
            </p:custDataLst>
            <p:extLst>
              <p:ext uri="{D42A27DB-BD31-4B8C-83A1-F6EECF244321}">
                <p14:modId xmlns:p14="http://schemas.microsoft.com/office/powerpoint/2010/main" val="29379292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7" imgW="7772400" imgH="10058400" progId="TCLayout.ActiveDocument.1">
                  <p:embed/>
                </p:oleObj>
              </mc:Choice>
              <mc:Fallback>
                <p:oleObj name="think-cell Slide" r:id="rId37" imgW="7772400" imgH="10058400" progId="TCLayout.ActiveDocument.1">
                  <p:embed/>
                  <p:pic>
                    <p:nvPicPr>
                      <p:cNvPr id="0" name=""/>
                      <p:cNvPicPr/>
                      <p:nvPr/>
                    </p:nvPicPr>
                    <p:blipFill>
                      <a:blip r:embed="rId38"/>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5F9155AB-D35B-7DAA-6143-54082D1032EF}"/>
              </a:ext>
            </a:extLst>
          </p:cNvPr>
          <p:cNvSpPr>
            <a:spLocks noGrp="1"/>
          </p:cNvSpPr>
          <p:nvPr>
            <p:ph type="title"/>
          </p:nvPr>
        </p:nvSpPr>
        <p:spPr/>
        <p:txBody>
          <a:bodyPr vert="horz" rIns="91440"/>
          <a:lstStyle/>
          <a:p>
            <a:r>
              <a:rPr lang="en-US" dirty="0"/>
              <a:t>Oil &amp; gas expertise transfer can significantly reduce subsurface drilling costs, the largest component of geothermal construction</a:t>
            </a:r>
          </a:p>
        </p:txBody>
      </p:sp>
      <p:sp>
        <p:nvSpPr>
          <p:cNvPr id="5" name="Footer Placeholder 4">
            <a:extLst>
              <a:ext uri="{FF2B5EF4-FFF2-40B4-BE49-F238E27FC236}">
                <a16:creationId xmlns:a16="http://schemas.microsoft.com/office/drawing/2014/main" id="{87629204-95BD-630F-2132-34D9A3BA1A48}"/>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39"/>
              </a:rPr>
              <a:t>The Future of Geothermal Energy</a:t>
            </a:r>
            <a:r>
              <a:rPr lang="en-US" dirty="0"/>
              <a:t> </a:t>
            </a:r>
            <a:r>
              <a:rPr lang="en-US" dirty="0">
                <a:solidFill>
                  <a:srgbClr val="000000"/>
                </a:solidFill>
              </a:rPr>
              <a:t>(IEA, 2024).</a:t>
            </a:r>
          </a:p>
          <a:p>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Isabel Hoyos, and </a:t>
            </a:r>
            <a:r>
              <a:rPr lang="en-US" dirty="0">
                <a:hlinkClick r:id="rId40"/>
              </a:rPr>
              <a:t>Gernot Wagner.</a:t>
            </a:r>
            <a:r>
              <a:rPr lang="en-US" dirty="0">
                <a:solidFill>
                  <a:srgbClr val="000000"/>
                </a:solidFill>
              </a:rPr>
              <a:t> </a:t>
            </a:r>
            <a:r>
              <a:rPr lang="en-US" dirty="0">
                <a:hlinkClick r:id="rId4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6" name="Text Placeholder 5">
            <a:extLst>
              <a:ext uri="{FF2B5EF4-FFF2-40B4-BE49-F238E27FC236}">
                <a16:creationId xmlns:a16="http://schemas.microsoft.com/office/drawing/2014/main" id="{579F1BD0-D976-61C7-3E68-9BA7FB1E6A96}"/>
              </a:ext>
            </a:extLst>
          </p:cNvPr>
          <p:cNvSpPr>
            <a:spLocks noGrp="1"/>
          </p:cNvSpPr>
          <p:nvPr>
            <p:ph type="body" sz="quarter" idx="13"/>
          </p:nvPr>
        </p:nvSpPr>
        <p:spPr/>
        <p:txBody>
          <a:bodyPr/>
          <a:lstStyle/>
          <a:p>
            <a:r>
              <a:rPr lang="en-US" sz="1200" dirty="0"/>
              <a:t>Next-gen geothermal construction costs are projected to drop ~60-80% by 2050 …</a:t>
            </a:r>
          </a:p>
        </p:txBody>
      </p:sp>
      <p:sp>
        <p:nvSpPr>
          <p:cNvPr id="7" name="Text Placeholder 6">
            <a:extLst>
              <a:ext uri="{FF2B5EF4-FFF2-40B4-BE49-F238E27FC236}">
                <a16:creationId xmlns:a16="http://schemas.microsoft.com/office/drawing/2014/main" id="{72150D3A-3BAB-1933-A789-40CC45EC3F51}"/>
              </a:ext>
            </a:extLst>
          </p:cNvPr>
          <p:cNvSpPr>
            <a:spLocks noGrp="1"/>
          </p:cNvSpPr>
          <p:nvPr>
            <p:ph type="body" sz="quarter" idx="19"/>
          </p:nvPr>
        </p:nvSpPr>
        <p:spPr/>
        <p:txBody>
          <a:bodyPr/>
          <a:lstStyle/>
          <a:p>
            <a:r>
              <a:rPr lang="en-US" sz="1200" dirty="0"/>
              <a:t>… driven by oil &amp; gas expertise transfer; in the U.S., this can reduce costs by up to 80% of current baseline</a:t>
            </a:r>
          </a:p>
        </p:txBody>
      </p:sp>
      <p:sp>
        <p:nvSpPr>
          <p:cNvPr id="8" name="Text Placeholder 7">
            <a:extLst>
              <a:ext uri="{FF2B5EF4-FFF2-40B4-BE49-F238E27FC236}">
                <a16:creationId xmlns:a16="http://schemas.microsoft.com/office/drawing/2014/main" id="{26643401-9B1C-BA00-CC88-5FF079731857}"/>
              </a:ext>
            </a:extLst>
          </p:cNvPr>
          <p:cNvSpPr>
            <a:spLocks noGrp="1"/>
          </p:cNvSpPr>
          <p:nvPr>
            <p:ph type="body" sz="quarter" idx="14"/>
          </p:nvPr>
        </p:nvSpPr>
        <p:spPr/>
        <p:txBody>
          <a:bodyPr/>
          <a:lstStyle/>
          <a:p>
            <a:pPr marL="0" indent="0">
              <a:buNone/>
            </a:pPr>
            <a:r>
              <a:rPr lang="en-US" b="1" dirty="0"/>
              <a:t>Observations</a:t>
            </a:r>
          </a:p>
          <a:p>
            <a:pPr marL="0" indent="0">
              <a:buNone/>
            </a:pPr>
            <a:endParaRPr lang="en-US" b="1" dirty="0"/>
          </a:p>
          <a:p>
            <a:r>
              <a:rPr lang="en-US" sz="1050" dirty="0"/>
              <a:t>Next-gen geothermal faces high upfront costs, with </a:t>
            </a:r>
            <a:r>
              <a:rPr lang="en-US" sz="1050" b="1" dirty="0"/>
              <a:t>subsurface drilling accounting for 60 to 80% of total expenses</a:t>
            </a:r>
            <a:r>
              <a:rPr lang="en-US" sz="1050" dirty="0"/>
              <a:t>.</a:t>
            </a:r>
          </a:p>
          <a:p>
            <a:endParaRPr lang="en-US" sz="1050" dirty="0"/>
          </a:p>
          <a:p>
            <a:r>
              <a:rPr lang="en-US" sz="1050" b="1" dirty="0"/>
              <a:t>Oil &amp; gas expertise </a:t>
            </a:r>
            <a:r>
              <a:rPr lang="en-US" sz="1050" dirty="0"/>
              <a:t>in drilling, supply chains, and modular plant design </a:t>
            </a:r>
            <a:r>
              <a:rPr lang="en-US" sz="1050" b="1" dirty="0"/>
              <a:t>is key to reducing costs</a:t>
            </a:r>
            <a:r>
              <a:rPr lang="en-US" sz="1050" dirty="0"/>
              <a:t>, driven by improved site planning, technology spillovers, economies of scale, and surface facility optimization, all areas where O&amp;G capabilities directly apply.</a:t>
            </a:r>
          </a:p>
          <a:p>
            <a:endParaRPr lang="en-US" sz="1050" dirty="0"/>
          </a:p>
          <a:p>
            <a:r>
              <a:rPr lang="en-US" sz="1050" dirty="0"/>
              <a:t>In a low-cost scenario, </a:t>
            </a:r>
            <a:r>
              <a:rPr lang="en-US" sz="1050" b="1" dirty="0"/>
              <a:t>effective O&amp;G knowledge transfer could cut costs by up to 80%</a:t>
            </a:r>
            <a:r>
              <a:rPr lang="en-US" sz="1050" dirty="0"/>
              <a:t>;</a:t>
            </a:r>
            <a:r>
              <a:rPr lang="en-US" sz="1050" b="1" dirty="0"/>
              <a:t> </a:t>
            </a:r>
            <a:r>
              <a:rPr lang="en-US" sz="1050" dirty="0"/>
              <a:t>the medium-cost case assumes more gradual progress and implementation barriers.</a:t>
            </a:r>
          </a:p>
          <a:p>
            <a:endParaRPr lang="en-US" dirty="0"/>
          </a:p>
        </p:txBody>
      </p:sp>
      <p:sp>
        <p:nvSpPr>
          <p:cNvPr id="9" name="Text Placeholder 1">
            <a:extLst>
              <a:ext uri="{FF2B5EF4-FFF2-40B4-BE49-F238E27FC236}">
                <a16:creationId xmlns:a16="http://schemas.microsoft.com/office/drawing/2014/main" id="{BB3D3279-FEF3-B136-6151-CD5A4D00E902}"/>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 Oil &amp; gas transfer</a:t>
            </a:r>
          </a:p>
        </p:txBody>
      </p:sp>
      <p:cxnSp>
        <p:nvCxnSpPr>
          <p:cNvPr id="54" name="Straight Connector 53">
            <a:extLst>
              <a:ext uri="{FF2B5EF4-FFF2-40B4-BE49-F238E27FC236}">
                <a16:creationId xmlns:a16="http://schemas.microsoft.com/office/drawing/2014/main" id="{82B78196-EA5E-00C0-5DA6-41C507D7543D}"/>
              </a:ext>
            </a:extLst>
          </p:cNvPr>
          <p:cNvCxnSpPr/>
          <p:nvPr>
            <p:custDataLst>
              <p:tags r:id="rId2"/>
            </p:custDataLst>
          </p:nvPr>
        </p:nvCxnSpPr>
        <p:spPr bwMode="auto">
          <a:xfrm>
            <a:off x="5299075" y="2674938"/>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FDE099D1-02A9-1D3A-8714-F4EDE18F4C80}"/>
              </a:ext>
            </a:extLst>
          </p:cNvPr>
          <p:cNvCxnSpPr/>
          <p:nvPr>
            <p:custDataLst>
              <p:tags r:id="rId3"/>
            </p:custDataLst>
          </p:nvPr>
        </p:nvCxnSpPr>
        <p:spPr bwMode="auto">
          <a:xfrm>
            <a:off x="5913438" y="2884488"/>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CDA0C136-4CBD-A3FE-AEEC-958DB8573097}"/>
              </a:ext>
            </a:extLst>
          </p:cNvPr>
          <p:cNvCxnSpPr/>
          <p:nvPr>
            <p:custDataLst>
              <p:tags r:id="rId4"/>
            </p:custDataLst>
          </p:nvPr>
        </p:nvCxnSpPr>
        <p:spPr bwMode="auto">
          <a:xfrm>
            <a:off x="6529388" y="3827463"/>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795FD28C-2C00-713F-AB32-CB37FF6B2360}"/>
              </a:ext>
            </a:extLst>
          </p:cNvPr>
          <p:cNvCxnSpPr/>
          <p:nvPr>
            <p:custDataLst>
              <p:tags r:id="rId5"/>
            </p:custDataLst>
          </p:nvPr>
        </p:nvCxnSpPr>
        <p:spPr bwMode="auto">
          <a:xfrm>
            <a:off x="7143750" y="4518025"/>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8" name="Straight Connector 57">
            <a:extLst>
              <a:ext uri="{FF2B5EF4-FFF2-40B4-BE49-F238E27FC236}">
                <a16:creationId xmlns:a16="http://schemas.microsoft.com/office/drawing/2014/main" id="{5111F2E1-9036-A9F9-4B53-ACCA58C26A32}"/>
              </a:ext>
            </a:extLst>
          </p:cNvPr>
          <p:cNvCxnSpPr/>
          <p:nvPr>
            <p:custDataLst>
              <p:tags r:id="rId6"/>
            </p:custDataLst>
          </p:nvPr>
        </p:nvCxnSpPr>
        <p:spPr bwMode="auto">
          <a:xfrm>
            <a:off x="7759700" y="4957763"/>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30667EA3-4F27-042C-A5E8-79465E43B6A7}"/>
              </a:ext>
            </a:extLst>
          </p:cNvPr>
          <p:cNvCxnSpPr/>
          <p:nvPr>
            <p:custDataLst>
              <p:tags r:id="rId7"/>
            </p:custDataLst>
          </p:nvPr>
        </p:nvCxnSpPr>
        <p:spPr bwMode="auto">
          <a:xfrm>
            <a:off x="8374063" y="5187950"/>
            <a:ext cx="273050" cy="0"/>
          </a:xfrm>
          <a:prstGeom prst="line">
            <a:avLst/>
          </a:prstGeom>
          <a:ln w="3175" cap="flat" cmpd="sng" algn="ctr">
            <a:solidFill>
              <a:schemeClr val="tx1"/>
            </a:solidFill>
            <a:prstDash val="lgDash"/>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99" name="Chart 98">
            <a:extLst>
              <a:ext uri="{FF2B5EF4-FFF2-40B4-BE49-F238E27FC236}">
                <a16:creationId xmlns:a16="http://schemas.microsoft.com/office/drawing/2014/main" id="{7B262744-1750-4CBF-C788-6A94BC9F1230}"/>
              </a:ext>
            </a:extLst>
          </p:cNvPr>
          <p:cNvGraphicFramePr/>
          <p:nvPr>
            <p:custDataLst>
              <p:tags r:id="rId8"/>
            </p:custDataLst>
            <p:extLst>
              <p:ext uri="{D42A27DB-BD31-4B8C-83A1-F6EECF244321}">
                <p14:modId xmlns:p14="http://schemas.microsoft.com/office/powerpoint/2010/main" val="3267596116"/>
              </p:ext>
            </p:extLst>
          </p:nvPr>
        </p:nvGraphicFramePr>
        <p:xfrm>
          <a:off x="4737100" y="2592388"/>
          <a:ext cx="4471988" cy="3306762"/>
        </p:xfrm>
        <a:graphic>
          <a:graphicData uri="http://schemas.openxmlformats.org/drawingml/2006/chart">
            <c:chart xmlns:c="http://schemas.openxmlformats.org/drawingml/2006/chart" xmlns:r="http://schemas.openxmlformats.org/officeDocument/2006/relationships" r:id="rId42"/>
          </a:graphicData>
        </a:graphic>
      </p:graphicFrame>
      <p:sp>
        <p:nvSpPr>
          <p:cNvPr id="61" name="Text Placeholder 10">
            <a:extLst>
              <a:ext uri="{FF2B5EF4-FFF2-40B4-BE49-F238E27FC236}">
                <a16:creationId xmlns:a16="http://schemas.microsoft.com/office/drawing/2014/main" id="{7186F692-6459-3CD3-FA3E-26686E8CE883}"/>
              </a:ext>
            </a:extLst>
          </p:cNvPr>
          <p:cNvSpPr>
            <a:spLocks/>
          </p:cNvSpPr>
          <p:nvPr>
            <p:custDataLst>
              <p:tags r:id="rId9"/>
            </p:custDataLst>
          </p:nvPr>
        </p:nvSpPr>
        <p:spPr bwMode="gray">
          <a:xfrm>
            <a:off x="4911725" y="4154488"/>
            <a:ext cx="431800" cy="182563"/>
          </a:xfrm>
          <a:prstGeom prst="rect">
            <a:avLst/>
          </a:prstGeom>
          <a:solidFill>
            <a:schemeClr val="accent1"/>
          </a:solidFill>
          <a:ln>
            <a:noFill/>
          </a:ln>
          <a:effec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A429BAE-9E2F-42D7-BC33-071AD1EA8BEE}" type="datetime'''''''''''1''''''''''''''''''0''''''''''0''''''''%'''">
              <a:rPr lang="en-US" altLang="en-US" sz="1200" smtClean="0">
                <a:solidFill>
                  <a:schemeClr val="bg1"/>
                </a:solidFill>
              </a:rPr>
              <a:pPr marL="0" lvl="0" indent="0" algn="ctr">
                <a:spcBef>
                  <a:spcPct val="0"/>
                </a:spcBef>
                <a:spcAft>
                  <a:spcPct val="0"/>
                </a:spcAft>
                <a:buNone/>
              </a:pPr>
              <a:t>100%</a:t>
            </a:fld>
            <a:endParaRPr lang="en-US" sz="1200" dirty="0">
              <a:solidFill>
                <a:schemeClr val="bg1"/>
              </a:solidFill>
            </a:endParaRPr>
          </a:p>
        </p:txBody>
      </p:sp>
      <p:sp>
        <p:nvSpPr>
          <p:cNvPr id="62" name="Text Placeholder 10">
            <a:extLst>
              <a:ext uri="{FF2B5EF4-FFF2-40B4-BE49-F238E27FC236}">
                <a16:creationId xmlns:a16="http://schemas.microsoft.com/office/drawing/2014/main" id="{8A27E135-4C0D-3E1F-EC84-C99D2040AF39}"/>
              </a:ext>
            </a:extLst>
          </p:cNvPr>
          <p:cNvSpPr>
            <a:spLocks/>
          </p:cNvSpPr>
          <p:nvPr>
            <p:custDataLst>
              <p:tags r:id="rId10"/>
            </p:custDataLst>
          </p:nvPr>
        </p:nvSpPr>
        <p:spPr bwMode="auto">
          <a:xfrm>
            <a:off x="4879975" y="5859463"/>
            <a:ext cx="496888"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0BB065B-806E-4734-AC62-18C3D90A6797}" type="datetime'B''a''s''''e''l''''in''''''e ''''''''Co''''''''''''s''t'''''''">
              <a:rPr lang="en-US" altLang="en-US" sz="1000" smtClean="0"/>
              <a:pPr marL="0" lvl="0" indent="0" algn="ctr">
                <a:spcBef>
                  <a:spcPct val="0"/>
                </a:spcBef>
                <a:spcAft>
                  <a:spcPct val="0"/>
                </a:spcAft>
                <a:buNone/>
              </a:pPr>
              <a:t>Baseline Cost</a:t>
            </a:fld>
            <a:endParaRPr lang="en-US" sz="1000" dirty="0"/>
          </a:p>
        </p:txBody>
      </p:sp>
      <p:sp>
        <p:nvSpPr>
          <p:cNvPr id="63" name="Text Placeholder 10">
            <a:extLst>
              <a:ext uri="{FF2B5EF4-FFF2-40B4-BE49-F238E27FC236}">
                <a16:creationId xmlns:a16="http://schemas.microsoft.com/office/drawing/2014/main" id="{D576F7BA-5626-189A-9CD4-68352712366B}"/>
              </a:ext>
            </a:extLst>
          </p:cNvPr>
          <p:cNvSpPr>
            <a:spLocks/>
          </p:cNvSpPr>
          <p:nvPr>
            <p:custDataLst>
              <p:tags r:id="rId11"/>
            </p:custDataLst>
          </p:nvPr>
        </p:nvSpPr>
        <p:spPr bwMode="gray">
          <a:xfrm>
            <a:off x="5610225" y="2689225"/>
            <a:ext cx="2635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87A5A234-D5C8-484C-AAD0-1026DDBAEF4B}" type="datetime'7''''''''''''''''''''''''''''''''''%'''">
              <a:rPr lang="en-US" altLang="en-US" sz="1200" smtClean="0">
                <a:solidFill>
                  <a:schemeClr val="bg1"/>
                </a:solidFill>
              </a:rPr>
              <a:pPr marL="0" lvl="0" indent="0" algn="ctr">
                <a:spcBef>
                  <a:spcPct val="0"/>
                </a:spcBef>
                <a:spcAft>
                  <a:spcPct val="0"/>
                </a:spcAft>
                <a:buNone/>
              </a:pPr>
              <a:t>7%</a:t>
            </a:fld>
            <a:endParaRPr lang="en-US" sz="1200" dirty="0">
              <a:solidFill>
                <a:schemeClr val="bg1"/>
              </a:solidFill>
            </a:endParaRPr>
          </a:p>
        </p:txBody>
      </p:sp>
      <p:sp>
        <p:nvSpPr>
          <p:cNvPr id="64" name="Text Placeholder 10">
            <a:extLst>
              <a:ext uri="{FF2B5EF4-FFF2-40B4-BE49-F238E27FC236}">
                <a16:creationId xmlns:a16="http://schemas.microsoft.com/office/drawing/2014/main" id="{8B4F9853-4FA3-33A7-AF67-55BB4188B1C3}"/>
              </a:ext>
            </a:extLst>
          </p:cNvPr>
          <p:cNvSpPr>
            <a:spLocks/>
          </p:cNvSpPr>
          <p:nvPr>
            <p:custDataLst>
              <p:tags r:id="rId12"/>
            </p:custDataLst>
          </p:nvPr>
        </p:nvSpPr>
        <p:spPr bwMode="auto">
          <a:xfrm>
            <a:off x="5441950" y="5859463"/>
            <a:ext cx="601663" cy="4572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E0CF71B-D676-498E-AD95-515D5F93E776}" type="datetime'E''va''''l''''''''u''''a''''ti''''''on'' &amp; ''''P''lan''nin''g'">
              <a:rPr lang="en-US" altLang="en-US" sz="1000" smtClean="0"/>
              <a:pPr marL="0" lvl="0" indent="0" algn="ctr">
                <a:spcBef>
                  <a:spcPct val="0"/>
                </a:spcBef>
                <a:spcAft>
                  <a:spcPct val="0"/>
                </a:spcAft>
                <a:buNone/>
              </a:pPr>
              <a:t>Evaluation &amp; Planning</a:t>
            </a:fld>
            <a:endParaRPr lang="en-US" sz="1000" dirty="0"/>
          </a:p>
        </p:txBody>
      </p:sp>
      <p:sp>
        <p:nvSpPr>
          <p:cNvPr id="65" name="Text Placeholder 10">
            <a:extLst>
              <a:ext uri="{FF2B5EF4-FFF2-40B4-BE49-F238E27FC236}">
                <a16:creationId xmlns:a16="http://schemas.microsoft.com/office/drawing/2014/main" id="{AB2BF9FF-C083-788E-7620-D597E197DFD7}"/>
              </a:ext>
            </a:extLst>
          </p:cNvPr>
          <p:cNvSpPr>
            <a:spLocks/>
          </p:cNvSpPr>
          <p:nvPr>
            <p:custDataLst>
              <p:tags r:id="rId13"/>
            </p:custDataLst>
          </p:nvPr>
        </p:nvSpPr>
        <p:spPr bwMode="gray">
          <a:xfrm>
            <a:off x="6184900" y="3265488"/>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568D20E-0349-4C6B-A9F0-A4E89E878BEF}" type="datetime'''''''''3''''''''''''''''''''''''''''''''''''''''''0''''''%'">
              <a:rPr lang="en-US" altLang="en-US" sz="1200" smtClean="0">
                <a:solidFill>
                  <a:schemeClr val="bg1"/>
                </a:solidFill>
              </a:rPr>
              <a:pPr marL="0" lvl="0" indent="0" algn="ctr">
                <a:spcBef>
                  <a:spcPct val="0"/>
                </a:spcBef>
                <a:spcAft>
                  <a:spcPct val="0"/>
                </a:spcAft>
                <a:buNone/>
              </a:pPr>
              <a:t>30%</a:t>
            </a:fld>
            <a:endParaRPr lang="en-US" sz="1200" dirty="0">
              <a:solidFill>
                <a:schemeClr val="bg1"/>
              </a:solidFill>
            </a:endParaRPr>
          </a:p>
        </p:txBody>
      </p:sp>
      <p:sp>
        <p:nvSpPr>
          <p:cNvPr id="66" name="Text Placeholder 10">
            <a:extLst>
              <a:ext uri="{FF2B5EF4-FFF2-40B4-BE49-F238E27FC236}">
                <a16:creationId xmlns:a16="http://schemas.microsoft.com/office/drawing/2014/main" id="{3AD0486E-C7CE-1072-FF84-86752EA650C2}"/>
              </a:ext>
            </a:extLst>
          </p:cNvPr>
          <p:cNvSpPr>
            <a:spLocks/>
          </p:cNvSpPr>
          <p:nvPr>
            <p:custDataLst>
              <p:tags r:id="rId14"/>
            </p:custDataLst>
          </p:nvPr>
        </p:nvSpPr>
        <p:spPr bwMode="auto">
          <a:xfrm>
            <a:off x="6081713" y="5859463"/>
            <a:ext cx="5540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46807484-A042-4F9E-A102-7E871FBB74A8}" type="datetime'''''R''e''''''''''s''''e''''a''''''''r''''''''''c''''''''''h'">
              <a:rPr lang="en-US" altLang="en-US" sz="1000" smtClean="0"/>
              <a:pPr marL="0" lvl="0" indent="0" algn="ctr">
                <a:spcBef>
                  <a:spcPct val="0"/>
                </a:spcBef>
                <a:spcAft>
                  <a:spcPct val="0"/>
                </a:spcAft>
                <a:buNone/>
              </a:pPr>
              <a:t>Research</a:t>
            </a:fld>
            <a:endParaRPr lang="en-US" sz="1000" dirty="0"/>
          </a:p>
        </p:txBody>
      </p:sp>
      <p:sp>
        <p:nvSpPr>
          <p:cNvPr id="67" name="Text Placeholder 10">
            <a:extLst>
              <a:ext uri="{FF2B5EF4-FFF2-40B4-BE49-F238E27FC236}">
                <a16:creationId xmlns:a16="http://schemas.microsoft.com/office/drawing/2014/main" id="{94F55FCC-E3D7-91E8-9879-B97143816C41}"/>
              </a:ext>
            </a:extLst>
          </p:cNvPr>
          <p:cNvSpPr>
            <a:spLocks/>
          </p:cNvSpPr>
          <p:nvPr>
            <p:custDataLst>
              <p:tags r:id="rId15"/>
            </p:custDataLst>
          </p:nvPr>
        </p:nvSpPr>
        <p:spPr bwMode="gray">
          <a:xfrm>
            <a:off x="6799263" y="4081463"/>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96A7FD74-22C5-4299-9877-08CC837A3A94}" type="datetime'''''''''''''''2''''''''''''''2%'''''''''''''">
              <a:rPr lang="en-US" altLang="en-US" sz="1200" smtClean="0">
                <a:solidFill>
                  <a:schemeClr val="bg1"/>
                </a:solidFill>
              </a:rPr>
              <a:pPr marL="0" lvl="0" indent="0" algn="ctr">
                <a:spcBef>
                  <a:spcPct val="0"/>
                </a:spcBef>
                <a:spcAft>
                  <a:spcPct val="0"/>
                </a:spcAft>
                <a:buNone/>
              </a:pPr>
              <a:t>22%</a:t>
            </a:fld>
            <a:endParaRPr lang="en-US" sz="1200" dirty="0">
              <a:solidFill>
                <a:schemeClr val="bg1"/>
              </a:solidFill>
            </a:endParaRPr>
          </a:p>
        </p:txBody>
      </p:sp>
      <p:sp>
        <p:nvSpPr>
          <p:cNvPr id="68" name="Text Placeholder 10">
            <a:extLst>
              <a:ext uri="{FF2B5EF4-FFF2-40B4-BE49-F238E27FC236}">
                <a16:creationId xmlns:a16="http://schemas.microsoft.com/office/drawing/2014/main" id="{3B6F39DF-ECFD-FB5B-EDF4-2342B14BA0F0}"/>
              </a:ext>
            </a:extLst>
          </p:cNvPr>
          <p:cNvSpPr>
            <a:spLocks/>
          </p:cNvSpPr>
          <p:nvPr>
            <p:custDataLst>
              <p:tags r:id="rId16"/>
            </p:custDataLst>
          </p:nvPr>
        </p:nvSpPr>
        <p:spPr bwMode="auto">
          <a:xfrm>
            <a:off x="6723063" y="5859463"/>
            <a:ext cx="498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4AB42A3-CCA4-4DEE-9DBD-BBFFE03495C9}" type="datetime'S''''p''i''''''''''l''lo''''v''''e''''''''''''''r'''''''''''''">
              <a:rPr lang="en-US" altLang="en-US" sz="1000" smtClean="0"/>
              <a:pPr marL="0" lvl="0" indent="0" algn="ctr">
                <a:spcBef>
                  <a:spcPct val="0"/>
                </a:spcBef>
                <a:spcAft>
                  <a:spcPct val="0"/>
                </a:spcAft>
                <a:buNone/>
              </a:pPr>
              <a:t>Spillover</a:t>
            </a:fld>
            <a:endParaRPr lang="en-US" sz="1000" dirty="0"/>
          </a:p>
        </p:txBody>
      </p:sp>
      <p:sp>
        <p:nvSpPr>
          <p:cNvPr id="69" name="Text Placeholder 10">
            <a:extLst>
              <a:ext uri="{FF2B5EF4-FFF2-40B4-BE49-F238E27FC236}">
                <a16:creationId xmlns:a16="http://schemas.microsoft.com/office/drawing/2014/main" id="{24338616-BEA9-0C3F-2595-2CA9B15EB57B}"/>
              </a:ext>
            </a:extLst>
          </p:cNvPr>
          <p:cNvSpPr>
            <a:spLocks/>
          </p:cNvSpPr>
          <p:nvPr>
            <p:custDataLst>
              <p:tags r:id="rId17"/>
            </p:custDataLst>
          </p:nvPr>
        </p:nvSpPr>
        <p:spPr bwMode="gray">
          <a:xfrm>
            <a:off x="7415213" y="4646613"/>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A667C813-B279-48A0-B522-2C4A9853585C}" type="datetime'''''''''1''''''''4%'''''''''''''''''''''">
              <a:rPr lang="en-US" altLang="en-US" sz="1200" smtClean="0">
                <a:solidFill>
                  <a:schemeClr val="bg1"/>
                </a:solidFill>
              </a:rPr>
              <a:pPr marL="0" lvl="0" indent="0" algn="ctr">
                <a:spcBef>
                  <a:spcPct val="0"/>
                </a:spcBef>
                <a:spcAft>
                  <a:spcPct val="0"/>
                </a:spcAft>
                <a:buNone/>
              </a:pPr>
              <a:t>14%</a:t>
            </a:fld>
            <a:endParaRPr lang="en-US" sz="1200" dirty="0">
              <a:solidFill>
                <a:schemeClr val="bg1"/>
              </a:solidFill>
            </a:endParaRPr>
          </a:p>
        </p:txBody>
      </p:sp>
      <p:sp>
        <p:nvSpPr>
          <p:cNvPr id="70" name="Text Placeholder 10">
            <a:extLst>
              <a:ext uri="{FF2B5EF4-FFF2-40B4-BE49-F238E27FC236}">
                <a16:creationId xmlns:a16="http://schemas.microsoft.com/office/drawing/2014/main" id="{A05A0CAC-7DD8-A9A9-1B03-26F0CAA8DC48}"/>
              </a:ext>
            </a:extLst>
          </p:cNvPr>
          <p:cNvSpPr>
            <a:spLocks/>
          </p:cNvSpPr>
          <p:nvPr>
            <p:custDataLst>
              <p:tags r:id="rId18"/>
            </p:custDataLst>
          </p:nvPr>
        </p:nvSpPr>
        <p:spPr bwMode="auto">
          <a:xfrm>
            <a:off x="7269163" y="5859463"/>
            <a:ext cx="638175"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718FB2C-44CF-4FFF-8675-489A56B899E4}" type="datetime'E''''con''''''o''''mi''''''''''es'' o''''''f'''' Scale'">
              <a:rPr lang="en-US" altLang="en-US" sz="1000" smtClean="0"/>
              <a:pPr marL="0" lvl="0" indent="0" algn="ctr">
                <a:spcBef>
                  <a:spcPct val="0"/>
                </a:spcBef>
                <a:spcAft>
                  <a:spcPct val="0"/>
                </a:spcAft>
                <a:buNone/>
              </a:pPr>
              <a:t>Economies of Scale</a:t>
            </a:fld>
            <a:endParaRPr lang="en-US" sz="1000" dirty="0"/>
          </a:p>
        </p:txBody>
      </p:sp>
      <p:sp>
        <p:nvSpPr>
          <p:cNvPr id="71" name="Text Placeholder 10">
            <a:extLst>
              <a:ext uri="{FF2B5EF4-FFF2-40B4-BE49-F238E27FC236}">
                <a16:creationId xmlns:a16="http://schemas.microsoft.com/office/drawing/2014/main" id="{EC0D006A-F42E-3262-0273-2B83F67920F6}"/>
              </a:ext>
            </a:extLst>
          </p:cNvPr>
          <p:cNvSpPr>
            <a:spLocks/>
          </p:cNvSpPr>
          <p:nvPr>
            <p:custDataLst>
              <p:tags r:id="rId19"/>
            </p:custDataLst>
          </p:nvPr>
        </p:nvSpPr>
        <p:spPr bwMode="gray">
          <a:xfrm>
            <a:off x="8070850" y="4981575"/>
            <a:ext cx="2635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AFBD9B9-69FE-4417-9E08-436A2F0F3C77}" type="datetime'''7''''''''%'''''''''''''''''''''''''''''''''''''''''''''''">
              <a:rPr lang="en-US" altLang="en-US" sz="1200" smtClean="0">
                <a:solidFill>
                  <a:schemeClr val="bg1"/>
                </a:solidFill>
              </a:rPr>
              <a:pPr marL="0" lvl="0" indent="0" algn="ctr">
                <a:spcBef>
                  <a:spcPct val="0"/>
                </a:spcBef>
                <a:spcAft>
                  <a:spcPct val="0"/>
                </a:spcAft>
                <a:buNone/>
              </a:pPr>
              <a:t>7%</a:t>
            </a:fld>
            <a:endParaRPr lang="en-US" sz="1200" dirty="0">
              <a:solidFill>
                <a:schemeClr val="bg1"/>
              </a:solidFill>
            </a:endParaRPr>
          </a:p>
        </p:txBody>
      </p:sp>
      <p:sp>
        <p:nvSpPr>
          <p:cNvPr id="72" name="Text Placeholder 10">
            <a:extLst>
              <a:ext uri="{FF2B5EF4-FFF2-40B4-BE49-F238E27FC236}">
                <a16:creationId xmlns:a16="http://schemas.microsoft.com/office/drawing/2014/main" id="{1424065A-39C1-A6B8-D374-DEB887D5BF15}"/>
              </a:ext>
            </a:extLst>
          </p:cNvPr>
          <p:cNvSpPr>
            <a:spLocks/>
          </p:cNvSpPr>
          <p:nvPr>
            <p:custDataLst>
              <p:tags r:id="rId20"/>
            </p:custDataLst>
          </p:nvPr>
        </p:nvSpPr>
        <p:spPr bwMode="auto">
          <a:xfrm>
            <a:off x="7950200" y="5859463"/>
            <a:ext cx="50641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A1D862B-52D5-4E0C-8548-50DAC0E38A33}" type="datetime'''''''S''''u''''rfa''ce ''Fac''il''i''''t''ie''''''''''s'''''">
              <a:rPr lang="en-US" altLang="en-US" sz="1000" smtClean="0"/>
              <a:pPr marL="0" lvl="0" indent="0" algn="ctr">
                <a:spcBef>
                  <a:spcPct val="0"/>
                </a:spcBef>
                <a:spcAft>
                  <a:spcPct val="0"/>
                </a:spcAft>
                <a:buNone/>
              </a:pPr>
              <a:t>Surface Facilities</a:t>
            </a:fld>
            <a:endParaRPr lang="en-US" sz="1000" dirty="0"/>
          </a:p>
        </p:txBody>
      </p:sp>
      <p:sp>
        <p:nvSpPr>
          <p:cNvPr id="73" name="Text Placeholder 10">
            <a:extLst>
              <a:ext uri="{FF2B5EF4-FFF2-40B4-BE49-F238E27FC236}">
                <a16:creationId xmlns:a16="http://schemas.microsoft.com/office/drawing/2014/main" id="{46B6CA3E-249F-4431-2C8C-D5945F8E3894}"/>
              </a:ext>
            </a:extLst>
          </p:cNvPr>
          <p:cNvSpPr>
            <a:spLocks/>
          </p:cNvSpPr>
          <p:nvPr>
            <p:custDataLst>
              <p:tags r:id="rId21"/>
            </p:custDataLst>
          </p:nvPr>
        </p:nvSpPr>
        <p:spPr bwMode="gray">
          <a:xfrm>
            <a:off x="8645525" y="5411788"/>
            <a:ext cx="3476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14F8FED2-D39C-4944-91D5-97292B5C16B8}" type="datetime'''''2''''0%'''''''''''''''''''''''''''">
              <a:rPr lang="en-US" altLang="en-US" sz="1200" smtClean="0">
                <a:solidFill>
                  <a:schemeClr val="bg1"/>
                </a:solidFill>
              </a:rPr>
              <a:pPr marL="0" lvl="0" indent="0" algn="ctr">
                <a:spcBef>
                  <a:spcPct val="0"/>
                </a:spcBef>
                <a:spcAft>
                  <a:spcPct val="0"/>
                </a:spcAft>
                <a:buNone/>
              </a:pPr>
              <a:t>20%</a:t>
            </a:fld>
            <a:endParaRPr lang="en-US" sz="1200" dirty="0">
              <a:solidFill>
                <a:schemeClr val="bg1"/>
              </a:solidFill>
            </a:endParaRPr>
          </a:p>
        </p:txBody>
      </p:sp>
      <p:sp>
        <p:nvSpPr>
          <p:cNvPr id="74" name="Text Placeholder 10">
            <a:extLst>
              <a:ext uri="{FF2B5EF4-FFF2-40B4-BE49-F238E27FC236}">
                <a16:creationId xmlns:a16="http://schemas.microsoft.com/office/drawing/2014/main" id="{32639F6A-6CA6-4643-A204-FE62BD8D8720}"/>
              </a:ext>
            </a:extLst>
          </p:cNvPr>
          <p:cNvSpPr>
            <a:spLocks/>
          </p:cNvSpPr>
          <p:nvPr>
            <p:custDataLst>
              <p:tags r:id="rId22"/>
            </p:custDataLst>
          </p:nvPr>
        </p:nvSpPr>
        <p:spPr bwMode="auto">
          <a:xfrm>
            <a:off x="8559800" y="5859463"/>
            <a:ext cx="517525"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E87D2223-2FF8-484C-91AD-14B7108EA86F}" type="datetime'''''Re''''du''c''e''''''''''d ''C''''''''o''''''st'">
              <a:rPr lang="en-US" altLang="en-US" sz="1000" smtClean="0"/>
              <a:pPr marL="0" lvl="0" indent="0" algn="ctr">
                <a:spcBef>
                  <a:spcPct val="0"/>
                </a:spcBef>
                <a:spcAft>
                  <a:spcPct val="0"/>
                </a:spcAft>
                <a:buNone/>
              </a:pPr>
              <a:t>Reduced Cost</a:t>
            </a:fld>
            <a:endParaRPr lang="en-US" sz="1000" dirty="0"/>
          </a:p>
        </p:txBody>
      </p:sp>
      <p:sp>
        <p:nvSpPr>
          <p:cNvPr id="75" name="btfpColumnHeaderBoxText693473">
            <a:extLst>
              <a:ext uri="{FF2B5EF4-FFF2-40B4-BE49-F238E27FC236}">
                <a16:creationId xmlns:a16="http://schemas.microsoft.com/office/drawing/2014/main" id="{BB454897-7AB4-AB2B-7FAE-FE9CB5DEB6F5}"/>
              </a:ext>
            </a:extLst>
          </p:cNvPr>
          <p:cNvSpPr txBox="1"/>
          <p:nvPr>
            <p:custDataLst>
              <p:tags r:id="rId23"/>
            </p:custDataLst>
          </p:nvPr>
        </p:nvSpPr>
        <p:spPr bwMode="gray">
          <a:xfrm>
            <a:off x="4687888" y="2481620"/>
            <a:ext cx="1101726" cy="226664"/>
          </a:xfrm>
          <a:prstGeom prst="rect">
            <a:avLst/>
          </a:prstGeom>
          <a:noFill/>
        </p:spPr>
        <p:txBody>
          <a:bodyPr vert="horz" wrap="square" lIns="36036" tIns="36036" rIns="36036" bIns="36036" rtlCol="0" anchor="b">
            <a:spAutoFit/>
          </a:bodyPr>
          <a:lstStyle/>
          <a:p>
            <a:pPr marL="0" indent="0">
              <a:spcBef>
                <a:spcPts val="0"/>
              </a:spcBef>
              <a:buNone/>
            </a:pPr>
            <a:r>
              <a:rPr lang="en-US" sz="1000" dirty="0">
                <a:solidFill>
                  <a:srgbClr val="000000"/>
                </a:solidFill>
              </a:rPr>
              <a:t>14,000 US$/kW</a:t>
            </a:r>
          </a:p>
        </p:txBody>
      </p:sp>
      <p:sp>
        <p:nvSpPr>
          <p:cNvPr id="76" name="TextBox 75">
            <a:extLst>
              <a:ext uri="{FF2B5EF4-FFF2-40B4-BE49-F238E27FC236}">
                <a16:creationId xmlns:a16="http://schemas.microsoft.com/office/drawing/2014/main" id="{2F46F87A-0AD8-D724-B72C-A3F613B89665}"/>
              </a:ext>
            </a:extLst>
          </p:cNvPr>
          <p:cNvSpPr txBox="1"/>
          <p:nvPr/>
        </p:nvSpPr>
        <p:spPr bwMode="gray">
          <a:xfrm>
            <a:off x="5981700" y="4916487"/>
            <a:ext cx="1433508" cy="861774"/>
          </a:xfrm>
          <a:prstGeom prst="rect">
            <a:avLst/>
          </a:prstGeom>
          <a:solidFill>
            <a:srgbClr val="E3E8EE"/>
          </a:solidFill>
        </p:spPr>
        <p:txBody>
          <a:bodyPr wrap="square" lIns="45720" tIns="45720" rIns="45720" bIns="45720" rtlCol="0">
            <a:spAutoFit/>
          </a:bodyPr>
          <a:lstStyle/>
          <a:p>
            <a:pPr marL="0" indent="0">
              <a:spcBef>
                <a:spcPts val="600"/>
              </a:spcBef>
              <a:spcAft>
                <a:spcPts val="600"/>
              </a:spcAft>
              <a:buNone/>
            </a:pPr>
            <a:r>
              <a:rPr lang="en-US" sz="1000" dirty="0"/>
              <a:t>Research and spillover from oil &amp; gas would enhance drilling speed, reliability, and equipment use.</a:t>
            </a:r>
            <a:endParaRPr lang="en-US" sz="1000" b="1" dirty="0"/>
          </a:p>
        </p:txBody>
      </p:sp>
      <p:sp>
        <p:nvSpPr>
          <p:cNvPr id="77" name="TextBox 76">
            <a:extLst>
              <a:ext uri="{FF2B5EF4-FFF2-40B4-BE49-F238E27FC236}">
                <a16:creationId xmlns:a16="http://schemas.microsoft.com/office/drawing/2014/main" id="{A858A458-807A-261A-3071-386C6C41C405}"/>
              </a:ext>
            </a:extLst>
          </p:cNvPr>
          <p:cNvSpPr txBox="1"/>
          <p:nvPr/>
        </p:nvSpPr>
        <p:spPr bwMode="gray">
          <a:xfrm>
            <a:off x="5376863" y="3302329"/>
            <a:ext cx="794544" cy="1169551"/>
          </a:xfrm>
          <a:prstGeom prst="rect">
            <a:avLst/>
          </a:prstGeom>
          <a:solidFill>
            <a:srgbClr val="E3E8EE"/>
          </a:solidFill>
        </p:spPr>
        <p:txBody>
          <a:bodyPr wrap="square" lIns="45720" tIns="45720" rIns="0" bIns="45720" rtlCol="0">
            <a:spAutoFit/>
          </a:bodyPr>
          <a:lstStyle/>
          <a:p>
            <a:pPr marL="0" indent="0">
              <a:spcBef>
                <a:spcPts val="600"/>
              </a:spcBef>
              <a:spcAft>
                <a:spcPts val="600"/>
              </a:spcAft>
              <a:buNone/>
            </a:pPr>
            <a:r>
              <a:rPr lang="en-US" sz="1000" dirty="0"/>
              <a:t>Improvement of site targeting would reduce drilling failures.</a:t>
            </a:r>
            <a:endParaRPr lang="en-US" sz="1000" b="1" dirty="0"/>
          </a:p>
        </p:txBody>
      </p:sp>
      <p:sp>
        <p:nvSpPr>
          <p:cNvPr id="78" name="TextBox 77">
            <a:extLst>
              <a:ext uri="{FF2B5EF4-FFF2-40B4-BE49-F238E27FC236}">
                <a16:creationId xmlns:a16="http://schemas.microsoft.com/office/drawing/2014/main" id="{D684AF68-FC2C-6896-E2A0-AAC515F12AE8}"/>
              </a:ext>
            </a:extLst>
          </p:cNvPr>
          <p:cNvSpPr txBox="1"/>
          <p:nvPr/>
        </p:nvSpPr>
        <p:spPr bwMode="gray">
          <a:xfrm>
            <a:off x="7432675" y="3757613"/>
            <a:ext cx="1498600" cy="707886"/>
          </a:xfrm>
          <a:prstGeom prst="rect">
            <a:avLst/>
          </a:prstGeom>
          <a:solidFill>
            <a:srgbClr val="E3E8EE"/>
          </a:solidFill>
        </p:spPr>
        <p:txBody>
          <a:bodyPr wrap="square" lIns="45720" tIns="45720" rIns="45720" bIns="45720" rtlCol="0">
            <a:spAutoFit/>
          </a:bodyPr>
          <a:lstStyle/>
          <a:p>
            <a:pPr marL="0" indent="0">
              <a:spcBef>
                <a:spcPts val="600"/>
              </a:spcBef>
              <a:spcAft>
                <a:spcPts val="600"/>
              </a:spcAft>
              <a:buNone/>
            </a:pPr>
            <a:r>
              <a:rPr lang="en-US" sz="1000" dirty="0"/>
              <a:t>Reduction potential </a:t>
            </a:r>
            <a:br>
              <a:rPr lang="en-US" sz="1000" dirty="0"/>
            </a:br>
            <a:r>
              <a:rPr lang="en-US" sz="1000" dirty="0"/>
              <a:t>comes from modular, standardized plant design.</a:t>
            </a:r>
            <a:endParaRPr lang="en-US" sz="1000" b="1" dirty="0"/>
          </a:p>
        </p:txBody>
      </p:sp>
      <p:cxnSp>
        <p:nvCxnSpPr>
          <p:cNvPr id="79" name="Straight Connector 78">
            <a:extLst>
              <a:ext uri="{FF2B5EF4-FFF2-40B4-BE49-F238E27FC236}">
                <a16:creationId xmlns:a16="http://schemas.microsoft.com/office/drawing/2014/main" id="{20C51956-11D8-B811-F52C-EB057A4D88B2}"/>
              </a:ext>
            </a:extLst>
          </p:cNvPr>
          <p:cNvCxnSpPr/>
          <p:nvPr/>
        </p:nvCxnSpPr>
        <p:spPr bwMode="gray">
          <a:xfrm flipV="1">
            <a:off x="5797550" y="2905125"/>
            <a:ext cx="0" cy="403225"/>
          </a:xfrm>
          <a:prstGeom prst="line">
            <a:avLst/>
          </a:prstGeom>
          <a:ln w="9525" cap="flat">
            <a:solidFill>
              <a:schemeClr val="tx1"/>
            </a:solidFill>
            <a:miter lim="800000"/>
            <a:tailEnd type="oval" w="med" len="med"/>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3FBE433E-8528-8F4D-D2E8-081AC404CEA2}"/>
              </a:ext>
            </a:extLst>
          </p:cNvPr>
          <p:cNvCxnSpPr/>
          <p:nvPr/>
        </p:nvCxnSpPr>
        <p:spPr bwMode="gray">
          <a:xfrm flipV="1">
            <a:off x="6427788" y="3835400"/>
            <a:ext cx="0" cy="1046163"/>
          </a:xfrm>
          <a:prstGeom prst="line">
            <a:avLst/>
          </a:prstGeom>
          <a:ln w="9525" cap="flat">
            <a:solidFill>
              <a:schemeClr val="tx1"/>
            </a:solidFill>
            <a:miter lim="800000"/>
            <a:tailEnd type="oval" w="med" len="med"/>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BB84E77B-537E-60A7-08BF-BA08D3799D01}"/>
              </a:ext>
            </a:extLst>
          </p:cNvPr>
          <p:cNvCxnSpPr/>
          <p:nvPr/>
        </p:nvCxnSpPr>
        <p:spPr bwMode="gray">
          <a:xfrm flipV="1">
            <a:off x="7107238" y="4527550"/>
            <a:ext cx="0" cy="369888"/>
          </a:xfrm>
          <a:prstGeom prst="line">
            <a:avLst/>
          </a:prstGeom>
          <a:ln w="9525" cap="flat">
            <a:solidFill>
              <a:schemeClr val="tx1"/>
            </a:solidFill>
            <a:miter lim="800000"/>
            <a:tailEnd type="oval" w="med" len="med"/>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08FBBC6-C33E-8358-F1F3-A8C493FC0B34}"/>
              </a:ext>
            </a:extLst>
          </p:cNvPr>
          <p:cNvCxnSpPr/>
          <p:nvPr/>
        </p:nvCxnSpPr>
        <p:spPr bwMode="gray">
          <a:xfrm flipV="1">
            <a:off x="7724775" y="4329113"/>
            <a:ext cx="0" cy="206375"/>
          </a:xfrm>
          <a:prstGeom prst="line">
            <a:avLst/>
          </a:prstGeom>
          <a:ln w="9525" cap="flat">
            <a:solidFill>
              <a:schemeClr val="tx1"/>
            </a:solidFill>
            <a:miter lim="800000"/>
            <a:headEnd type="oval"/>
            <a:tailEnd type="none" w="med" len="med"/>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6766F409-749D-BFBF-7410-7296F3D45825}"/>
              </a:ext>
            </a:extLst>
          </p:cNvPr>
          <p:cNvCxnSpPr/>
          <p:nvPr/>
        </p:nvCxnSpPr>
        <p:spPr bwMode="gray">
          <a:xfrm flipV="1">
            <a:off x="8434388" y="4344988"/>
            <a:ext cx="0" cy="590550"/>
          </a:xfrm>
          <a:prstGeom prst="line">
            <a:avLst/>
          </a:prstGeom>
          <a:ln w="9525" cap="flat">
            <a:solidFill>
              <a:schemeClr val="tx1"/>
            </a:solidFill>
            <a:miter lim="800000"/>
            <a:headEnd type="oval"/>
            <a:tailEnd type="none" w="med" len="med"/>
          </a:ln>
        </p:spPr>
        <p:style>
          <a:lnRef idx="1">
            <a:schemeClr val="accent1"/>
          </a:lnRef>
          <a:fillRef idx="0">
            <a:schemeClr val="accent1"/>
          </a:fillRef>
          <a:effectRef idx="0">
            <a:schemeClr val="accent1"/>
          </a:effectRef>
          <a:fontRef idx="minor">
            <a:schemeClr val="tx1"/>
          </a:fontRef>
        </p:style>
      </p:cxnSp>
      <p:graphicFrame>
        <p:nvGraphicFramePr>
          <p:cNvPr id="84" name="Chart 83">
            <a:extLst>
              <a:ext uri="{FF2B5EF4-FFF2-40B4-BE49-F238E27FC236}">
                <a16:creationId xmlns:a16="http://schemas.microsoft.com/office/drawing/2014/main" id="{77D67B8C-2EAF-9463-46D7-B536F11311EA}"/>
              </a:ext>
            </a:extLst>
          </p:cNvPr>
          <p:cNvGraphicFramePr/>
          <p:nvPr>
            <p:custDataLst>
              <p:tags r:id="rId24"/>
            </p:custDataLst>
            <p:extLst>
              <p:ext uri="{D42A27DB-BD31-4B8C-83A1-F6EECF244321}">
                <p14:modId xmlns:p14="http://schemas.microsoft.com/office/powerpoint/2010/main" val="2119591608"/>
              </p:ext>
            </p:extLst>
          </p:nvPr>
        </p:nvGraphicFramePr>
        <p:xfrm>
          <a:off x="261938" y="2574925"/>
          <a:ext cx="4051300" cy="3467100"/>
        </p:xfrm>
        <a:graphic>
          <a:graphicData uri="http://schemas.openxmlformats.org/drawingml/2006/chart">
            <c:chart xmlns:c="http://schemas.openxmlformats.org/drawingml/2006/chart" xmlns:r="http://schemas.openxmlformats.org/officeDocument/2006/relationships" r:id="rId43"/>
          </a:graphicData>
        </a:graphic>
      </p:graphicFrame>
      <p:sp>
        <p:nvSpPr>
          <p:cNvPr id="85" name="Text Placeholder 10">
            <a:extLst>
              <a:ext uri="{FF2B5EF4-FFF2-40B4-BE49-F238E27FC236}">
                <a16:creationId xmlns:a16="http://schemas.microsoft.com/office/drawing/2014/main" id="{C849E94A-94B9-5CEF-171B-1CA721CE088A}"/>
              </a:ext>
            </a:extLst>
          </p:cNvPr>
          <p:cNvSpPr>
            <a:spLocks/>
          </p:cNvSpPr>
          <p:nvPr>
            <p:custDataLst>
              <p:tags r:id="rId25"/>
            </p:custDataLst>
          </p:nvPr>
        </p:nvSpPr>
        <p:spPr bwMode="auto">
          <a:xfrm>
            <a:off x="731838" y="5859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2BFACD44-407B-45D4-BAA6-013B2B339E4D}" type="datetime'''''''''''''''''''''''''''''2''''0''''''''''''''''2''''5'''">
              <a:rPr lang="en-US" altLang="en-US" sz="1000" smtClean="0"/>
              <a:pPr marL="0" lvl="0" indent="0" algn="ctr">
                <a:spcBef>
                  <a:spcPct val="0"/>
                </a:spcBef>
                <a:spcAft>
                  <a:spcPct val="0"/>
                </a:spcAft>
                <a:buNone/>
              </a:pPr>
              <a:t>2025</a:t>
            </a:fld>
            <a:endParaRPr lang="en-US" sz="1000" dirty="0"/>
          </a:p>
        </p:txBody>
      </p:sp>
      <p:sp useBgFill="1">
        <p:nvSpPr>
          <p:cNvPr id="86" name="Text Placeholder 10">
            <a:extLst>
              <a:ext uri="{FF2B5EF4-FFF2-40B4-BE49-F238E27FC236}">
                <a16:creationId xmlns:a16="http://schemas.microsoft.com/office/drawing/2014/main" id="{5805321D-276D-D008-EAE5-61924FE3D84C}"/>
              </a:ext>
            </a:extLst>
          </p:cNvPr>
          <p:cNvSpPr>
            <a:spLocks/>
          </p:cNvSpPr>
          <p:nvPr>
            <p:custDataLst>
              <p:tags r:id="rId26"/>
            </p:custDataLst>
          </p:nvPr>
        </p:nvSpPr>
        <p:spPr bwMode="gray">
          <a:xfrm>
            <a:off x="1995488" y="3995738"/>
            <a:ext cx="349250" cy="152400"/>
          </a:xfrm>
          <a:prstGeom prst="rect">
            <a:avLst/>
          </a:prstGeom>
          <a:ln>
            <a:noFill/>
          </a:ln>
          <a:effec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B3CB6205-1259-4DD2-B56A-E193353466F6}" type="datetime'7'''''''''',''''''''''''''''''''''''''5''''''0''''0'''''''''">
              <a:rPr lang="en-US" altLang="en-US" sz="1000" smtClean="0">
                <a:effectLst/>
              </a:rPr>
              <a:pPr marL="0" lvl="0" indent="0" algn="ctr">
                <a:spcBef>
                  <a:spcPct val="0"/>
                </a:spcBef>
                <a:spcAft>
                  <a:spcPct val="0"/>
                </a:spcAft>
                <a:buNone/>
              </a:pPr>
              <a:t>7,500</a:t>
            </a:fld>
            <a:endParaRPr lang="en-US" sz="1000" dirty="0"/>
          </a:p>
        </p:txBody>
      </p:sp>
      <p:sp useBgFill="1">
        <p:nvSpPr>
          <p:cNvPr id="87" name="Text Placeholder 10">
            <a:extLst>
              <a:ext uri="{FF2B5EF4-FFF2-40B4-BE49-F238E27FC236}">
                <a16:creationId xmlns:a16="http://schemas.microsoft.com/office/drawing/2014/main" id="{197A325F-430F-ECE9-F4DB-1EA177AD174A}"/>
              </a:ext>
            </a:extLst>
          </p:cNvPr>
          <p:cNvSpPr>
            <a:spLocks/>
          </p:cNvSpPr>
          <p:nvPr>
            <p:custDataLst>
              <p:tags r:id="rId27"/>
            </p:custDataLst>
          </p:nvPr>
        </p:nvSpPr>
        <p:spPr bwMode="gray">
          <a:xfrm>
            <a:off x="1995488" y="4749800"/>
            <a:ext cx="349250" cy="152400"/>
          </a:xfrm>
          <a:prstGeom prst="rect">
            <a:avLst/>
          </a:prstGeom>
          <a:ln>
            <a:noFill/>
          </a:ln>
          <a:effectLst/>
        </p:spPr>
        <p:txBody>
          <a:bodyPr vert="horz" wrap="none" lIns="17463" tIns="0" rIns="17463"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60C95120-98BA-4FDD-B0D0-829500D22FAF}" type="datetime'''''''''''''''''4'''',''''''''''''''''''0''''''''0''''''0'''">
              <a:rPr lang="en-US" altLang="en-US" sz="1000" smtClean="0">
                <a:effectLst/>
              </a:rPr>
              <a:pPr marL="0" lvl="0" indent="0" algn="ctr">
                <a:spcBef>
                  <a:spcPct val="0"/>
                </a:spcBef>
                <a:spcAft>
                  <a:spcPct val="0"/>
                </a:spcAft>
                <a:buNone/>
              </a:pPr>
              <a:t>4,000</a:t>
            </a:fld>
            <a:endParaRPr lang="en-US" sz="1000" dirty="0"/>
          </a:p>
        </p:txBody>
      </p:sp>
      <p:sp>
        <p:nvSpPr>
          <p:cNvPr id="88" name="Text Placeholder 10">
            <a:extLst>
              <a:ext uri="{FF2B5EF4-FFF2-40B4-BE49-F238E27FC236}">
                <a16:creationId xmlns:a16="http://schemas.microsoft.com/office/drawing/2014/main" id="{F2D0665A-8987-E34F-5DA9-3F178E046420}"/>
              </a:ext>
            </a:extLst>
          </p:cNvPr>
          <p:cNvSpPr>
            <a:spLocks/>
          </p:cNvSpPr>
          <p:nvPr>
            <p:custDataLst>
              <p:tags r:id="rId28"/>
            </p:custDataLst>
          </p:nvPr>
        </p:nvSpPr>
        <p:spPr bwMode="auto">
          <a:xfrm>
            <a:off x="2024063" y="5859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CAC36BA2-92F9-4F34-A16A-F16BC9F2026F}" type="datetime'''2''0''''''''''''''''''''''3''''''''''''''''''''''''''''5'''">
              <a:rPr lang="en-US" altLang="en-US" sz="1000" smtClean="0"/>
              <a:pPr marL="0" lvl="0" indent="0" algn="ctr">
                <a:spcBef>
                  <a:spcPct val="0"/>
                </a:spcBef>
                <a:spcAft>
                  <a:spcPct val="0"/>
                </a:spcAft>
                <a:buNone/>
              </a:pPr>
              <a:t>2035</a:t>
            </a:fld>
            <a:endParaRPr lang="en-US" sz="1000" dirty="0"/>
          </a:p>
        </p:txBody>
      </p:sp>
      <p:sp>
        <p:nvSpPr>
          <p:cNvPr id="89" name="Text Placeholder 10">
            <a:extLst>
              <a:ext uri="{FF2B5EF4-FFF2-40B4-BE49-F238E27FC236}">
                <a16:creationId xmlns:a16="http://schemas.microsoft.com/office/drawing/2014/main" id="{79C1BFF8-D64D-C90F-6D4B-84D9DE330E1A}"/>
              </a:ext>
            </a:extLst>
          </p:cNvPr>
          <p:cNvSpPr>
            <a:spLocks/>
          </p:cNvSpPr>
          <p:nvPr>
            <p:custDataLst>
              <p:tags r:id="rId29"/>
            </p:custDataLst>
          </p:nvPr>
        </p:nvSpPr>
        <p:spPr bwMode="auto">
          <a:xfrm>
            <a:off x="3963988" y="5859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DCA8FC4E-47C3-429A-94E3-391DE614C9A8}" type="datetime'''''''2''''''''0''''''''''''''5''''''''''''''''''''''''''0'''">
              <a:rPr lang="en-US" altLang="en-US" sz="1000" smtClean="0"/>
              <a:pPr marL="0" lvl="0" indent="0" algn="ctr">
                <a:spcBef>
                  <a:spcPct val="0"/>
                </a:spcBef>
                <a:spcAft>
                  <a:spcPct val="0"/>
                </a:spcAft>
                <a:buNone/>
              </a:pPr>
              <a:t>2050</a:t>
            </a:fld>
            <a:endParaRPr lang="en-US" sz="1000" dirty="0"/>
          </a:p>
        </p:txBody>
      </p:sp>
      <p:sp>
        <p:nvSpPr>
          <p:cNvPr id="90" name="btfpColumnHeaderBoxText693473">
            <a:extLst>
              <a:ext uri="{FF2B5EF4-FFF2-40B4-BE49-F238E27FC236}">
                <a16:creationId xmlns:a16="http://schemas.microsoft.com/office/drawing/2014/main" id="{466D357A-BEFD-4996-3E87-45B5FDA41E04}"/>
              </a:ext>
            </a:extLst>
          </p:cNvPr>
          <p:cNvSpPr txBox="1"/>
          <p:nvPr>
            <p:custDataLst>
              <p:tags r:id="rId30"/>
            </p:custDataLst>
          </p:nvPr>
        </p:nvSpPr>
        <p:spPr bwMode="gray">
          <a:xfrm>
            <a:off x="324000" y="2097216"/>
            <a:ext cx="3789363" cy="257442"/>
          </a:xfrm>
          <a:prstGeom prst="rect">
            <a:avLst/>
          </a:prstGeom>
          <a:noFill/>
        </p:spPr>
        <p:txBody>
          <a:bodyPr vert="horz" wrap="square" lIns="36036" tIns="36036" rIns="36036" bIns="36036" rtlCol="0" anchor="b">
            <a:spAutoFit/>
          </a:bodyPr>
          <a:lstStyle/>
          <a:p>
            <a:pPr marL="0" indent="0">
              <a:spcBef>
                <a:spcPts val="0"/>
              </a:spcBef>
              <a:buNone/>
            </a:pPr>
            <a:r>
              <a:rPr lang="en-US" sz="1200" dirty="0">
                <a:solidFill>
                  <a:srgbClr val="000000"/>
                </a:solidFill>
              </a:rPr>
              <a:t>Next-gen geothermal construction costs, </a:t>
            </a:r>
            <a:r>
              <a:rPr lang="en-US" sz="1200" i="1" dirty="0">
                <a:solidFill>
                  <a:srgbClr val="000000"/>
                </a:solidFill>
              </a:rPr>
              <a:t>US$/kW</a:t>
            </a:r>
          </a:p>
        </p:txBody>
      </p:sp>
      <p:cxnSp>
        <p:nvCxnSpPr>
          <p:cNvPr id="91" name="Straight Connector 90">
            <a:extLst>
              <a:ext uri="{FF2B5EF4-FFF2-40B4-BE49-F238E27FC236}">
                <a16:creationId xmlns:a16="http://schemas.microsoft.com/office/drawing/2014/main" id="{8B18A69A-B8F7-3049-4C98-8BF3DAC7478D}"/>
              </a:ext>
            </a:extLst>
          </p:cNvPr>
          <p:cNvCxnSpPr/>
          <p:nvPr>
            <p:custDataLst>
              <p:tags r:id="rId31"/>
            </p:custDataLst>
          </p:nvPr>
        </p:nvCxnSpPr>
        <p:spPr bwMode="gray">
          <a:xfrm>
            <a:off x="2527300" y="2846388"/>
            <a:ext cx="150813" cy="0"/>
          </a:xfrm>
          <a:prstGeom prst="line">
            <a:avLst/>
          </a:prstGeom>
          <a:ln w="28575"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92" name="Straight Connector 91">
            <a:extLst>
              <a:ext uri="{FF2B5EF4-FFF2-40B4-BE49-F238E27FC236}">
                <a16:creationId xmlns:a16="http://schemas.microsoft.com/office/drawing/2014/main" id="{2F50B738-62CD-0C84-4EBE-1721F033CB76}"/>
              </a:ext>
            </a:extLst>
          </p:cNvPr>
          <p:cNvCxnSpPr/>
          <p:nvPr>
            <p:custDataLst>
              <p:tags r:id="rId32"/>
            </p:custDataLst>
          </p:nvPr>
        </p:nvCxnSpPr>
        <p:spPr bwMode="gray">
          <a:xfrm>
            <a:off x="2527300" y="3049588"/>
            <a:ext cx="150813" cy="0"/>
          </a:xfrm>
          <a:prstGeom prst="line">
            <a:avLst/>
          </a:prstGeom>
          <a:ln w="28575" cap="rnd" cmpd="sng" algn="ctr">
            <a:solidFill>
              <a:schemeClr val="bg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93" name="Text Placeholder 10">
            <a:extLst>
              <a:ext uri="{FF2B5EF4-FFF2-40B4-BE49-F238E27FC236}">
                <a16:creationId xmlns:a16="http://schemas.microsoft.com/office/drawing/2014/main" id="{22C24F57-850A-91B7-1651-25A757F3FA65}"/>
              </a:ext>
            </a:extLst>
          </p:cNvPr>
          <p:cNvSpPr>
            <a:spLocks/>
          </p:cNvSpPr>
          <p:nvPr>
            <p:custDataLst>
              <p:tags r:id="rId33"/>
            </p:custDataLst>
          </p:nvPr>
        </p:nvSpPr>
        <p:spPr bwMode="auto">
          <a:xfrm>
            <a:off x="2743200" y="2774950"/>
            <a:ext cx="10842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1A9A704C-272D-4FCF-9CA1-3180F8B16D9B}" type="datetime'''''''''Mediu''m''''''-''''''''''''''''''''Co''st'' Cas''e'">
              <a:rPr lang="en-US" altLang="en-US" sz="1000" smtClean="0"/>
              <a:pPr/>
              <a:t>Medium-Cost Case</a:t>
            </a:fld>
            <a:endParaRPr lang="en-US" sz="1000" dirty="0"/>
          </a:p>
        </p:txBody>
      </p:sp>
      <p:sp>
        <p:nvSpPr>
          <p:cNvPr id="94" name="Text Placeholder 10">
            <a:extLst>
              <a:ext uri="{FF2B5EF4-FFF2-40B4-BE49-F238E27FC236}">
                <a16:creationId xmlns:a16="http://schemas.microsoft.com/office/drawing/2014/main" id="{18BFF739-138D-172E-88C5-581B1DB1F8D8}"/>
              </a:ext>
            </a:extLst>
          </p:cNvPr>
          <p:cNvSpPr>
            <a:spLocks/>
          </p:cNvSpPr>
          <p:nvPr>
            <p:custDataLst>
              <p:tags r:id="rId34"/>
            </p:custDataLst>
          </p:nvPr>
        </p:nvSpPr>
        <p:spPr bwMode="auto">
          <a:xfrm>
            <a:off x="2743200" y="2978150"/>
            <a:ext cx="8651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98B67DE-85B5-4B0D-98D7-79A0E8033ADA}" type="datetime'''L''''ow''-''C''''''o''s''''''''t'' ''''''''C''a''se'''">
              <a:rPr lang="en-US" altLang="en-US" sz="1000" smtClean="0"/>
              <a:pPr/>
              <a:t>Low-Cost Case</a:t>
            </a:fld>
            <a:endParaRPr lang="en-US" sz="1000" dirty="0"/>
          </a:p>
        </p:txBody>
      </p:sp>
      <p:sp>
        <p:nvSpPr>
          <p:cNvPr id="95" name="btfpColumnHeaderBoxText693473">
            <a:extLst>
              <a:ext uri="{FF2B5EF4-FFF2-40B4-BE49-F238E27FC236}">
                <a16:creationId xmlns:a16="http://schemas.microsoft.com/office/drawing/2014/main" id="{7BBFE737-D1B2-EF5C-E8C9-95C4953F57A9}"/>
              </a:ext>
            </a:extLst>
          </p:cNvPr>
          <p:cNvSpPr txBox="1"/>
          <p:nvPr>
            <p:custDataLst>
              <p:tags r:id="rId35"/>
            </p:custDataLst>
          </p:nvPr>
        </p:nvSpPr>
        <p:spPr bwMode="gray">
          <a:xfrm>
            <a:off x="4745833" y="2092731"/>
            <a:ext cx="4846638" cy="257442"/>
          </a:xfrm>
          <a:prstGeom prst="rect">
            <a:avLst/>
          </a:prstGeom>
          <a:noFill/>
        </p:spPr>
        <p:txBody>
          <a:bodyPr vert="horz" wrap="square" lIns="36036" tIns="36036" rIns="36036" bIns="36036" rtlCol="0" anchor="b">
            <a:spAutoFit/>
          </a:bodyPr>
          <a:lstStyle/>
          <a:p>
            <a:pPr marL="0" indent="0">
              <a:spcBef>
                <a:spcPts val="0"/>
              </a:spcBef>
              <a:buNone/>
            </a:pPr>
            <a:r>
              <a:rPr lang="en-US" sz="1200" dirty="0">
                <a:solidFill>
                  <a:srgbClr val="000000"/>
                </a:solidFill>
              </a:rPr>
              <a:t>Breakdown of geothermal construction potential cost reduction, </a:t>
            </a:r>
            <a:r>
              <a:rPr lang="en-US" sz="1200" i="1" dirty="0">
                <a:solidFill>
                  <a:srgbClr val="000000"/>
                </a:solidFill>
              </a:rPr>
              <a:t>%</a:t>
            </a:r>
          </a:p>
        </p:txBody>
      </p:sp>
    </p:spTree>
    <p:extLst>
      <p:ext uri="{BB962C8B-B14F-4D97-AF65-F5344CB8AC3E}">
        <p14:creationId xmlns:p14="http://schemas.microsoft.com/office/powerpoint/2010/main" val="33633010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hink-cell data - do not delete" hidden="1">
            <a:extLst>
              <a:ext uri="{FF2B5EF4-FFF2-40B4-BE49-F238E27FC236}">
                <a16:creationId xmlns:a16="http://schemas.microsoft.com/office/drawing/2014/main" id="{3BA13124-7843-6352-3CA3-C43FAF3C672C}"/>
              </a:ext>
            </a:extLst>
          </p:cNvPr>
          <p:cNvGraphicFramePr>
            <a:graphicFrameLocks/>
          </p:cNvGraphicFramePr>
          <p:nvPr>
            <p:custDataLst>
              <p:tags r:id="rId1"/>
            </p:custDataLst>
            <p:extLst>
              <p:ext uri="{D42A27DB-BD31-4B8C-83A1-F6EECF244321}">
                <p14:modId xmlns:p14="http://schemas.microsoft.com/office/powerpoint/2010/main" val="403916165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1" imgW="7772400" imgH="10058400" progId="TCLayout.ActiveDocument.1">
                  <p:embed/>
                </p:oleObj>
              </mc:Choice>
              <mc:Fallback>
                <p:oleObj name="think-cell Slide" r:id="rId31" imgW="7772400" imgH="10058400" progId="TCLayout.ActiveDocument.1">
                  <p:embed/>
                  <p:pic>
                    <p:nvPicPr>
                      <p:cNvPr id="0" name=""/>
                      <p:cNvPicPr/>
                      <p:nvPr/>
                    </p:nvPicPr>
                    <p:blipFill>
                      <a:blip r:embed="rId32"/>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9E1FB51-F997-4D06-1DBE-B91542E23BED}"/>
              </a:ext>
            </a:extLst>
          </p:cNvPr>
          <p:cNvSpPr>
            <a:spLocks noGrp="1"/>
          </p:cNvSpPr>
          <p:nvPr>
            <p:ph type="body" sz="quarter" idx="14"/>
          </p:nvPr>
        </p:nvSpPr>
        <p:spPr/>
        <p:txBody>
          <a:bodyPr/>
          <a:lstStyle/>
          <a:p>
            <a:pPr marL="0" indent="0">
              <a:buNone/>
            </a:pPr>
            <a:r>
              <a:rPr lang="en-US" b="1" dirty="0"/>
              <a:t>Observations</a:t>
            </a:r>
          </a:p>
          <a:p>
            <a:endParaRPr lang="en-US" dirty="0"/>
          </a:p>
          <a:p>
            <a:r>
              <a:rPr lang="en-US" sz="1050" dirty="0"/>
              <a:t>Next-gen geothermal costs could drop significantly, </a:t>
            </a:r>
            <a:r>
              <a:rPr lang="en-US" sz="1050" b="1" dirty="0"/>
              <a:t>enabling power generation at ~US$40/MWh.</a:t>
            </a:r>
            <a:r>
              <a:rPr lang="en-US" sz="1050" dirty="0"/>
              <a:t> Both conventional and next-gen geothermal LCOE are on par with nuclear and PV + storage. </a:t>
            </a:r>
          </a:p>
          <a:p>
            <a:r>
              <a:rPr lang="en-US" sz="1050" dirty="0"/>
              <a:t>Oil &amp; gas expertise in advanced drilling, subsurface exploration, and modular plant design is accelerating cost declines. Solar PV, batteries, and EVs saw similar cost declines through industry spillover and rapid deployment.</a:t>
            </a:r>
          </a:p>
          <a:p>
            <a:r>
              <a:rPr lang="en-US" sz="1050" b="1" dirty="0"/>
              <a:t>Policy support and de-risking tools </a:t>
            </a:r>
            <a:r>
              <a:rPr lang="en-US" sz="1050" dirty="0"/>
              <a:t>(e.g., GRIF, insurance, grants) reduce early-stage risk, improve bankability, and crowd in private capital through blended finance and PPPs.</a:t>
            </a:r>
          </a:p>
          <a:p>
            <a:endParaRPr lang="en-US" sz="1050" dirty="0"/>
          </a:p>
        </p:txBody>
      </p:sp>
      <p:sp>
        <p:nvSpPr>
          <p:cNvPr id="3" name="Title 2">
            <a:extLst>
              <a:ext uri="{FF2B5EF4-FFF2-40B4-BE49-F238E27FC236}">
                <a16:creationId xmlns:a16="http://schemas.microsoft.com/office/drawing/2014/main" id="{DE603EB8-A2A1-DD4A-348E-9B11FA6571B2}"/>
              </a:ext>
            </a:extLst>
          </p:cNvPr>
          <p:cNvSpPr>
            <a:spLocks noGrp="1"/>
          </p:cNvSpPr>
          <p:nvPr>
            <p:ph type="title"/>
          </p:nvPr>
        </p:nvSpPr>
        <p:spPr/>
        <p:txBody>
          <a:bodyPr vert="horz" rIns="91440"/>
          <a:lstStyle/>
          <a:p>
            <a:r>
              <a:rPr lang="en-US" dirty="0"/>
              <a:t>Geothermal LCOE is on track to compete with hydro, nuclear, and solar PV + storage, through O&amp;G transfer and policy-led de-risking</a:t>
            </a:r>
          </a:p>
        </p:txBody>
      </p:sp>
      <p:sp>
        <p:nvSpPr>
          <p:cNvPr id="4" name="Footer Placeholder 3">
            <a:extLst>
              <a:ext uri="{FF2B5EF4-FFF2-40B4-BE49-F238E27FC236}">
                <a16:creationId xmlns:a16="http://schemas.microsoft.com/office/drawing/2014/main" id="{B966D4C8-C0B7-E2F5-8501-4572A1C670EB}"/>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33"/>
              </a:rPr>
              <a:t>Annual Technology Baseline Cost and Performance Data for Electricity Generation</a:t>
            </a:r>
            <a:r>
              <a:rPr lang="en-US" dirty="0">
                <a:solidFill>
                  <a:srgbClr val="000000"/>
                </a:solidFill>
              </a:rPr>
              <a:t> (Open Energy Data Initiative, 2024).</a:t>
            </a:r>
          </a:p>
          <a:p>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Isabel Hoyos, and </a:t>
            </a:r>
            <a:r>
              <a:rPr lang="en-US" dirty="0">
                <a:hlinkClick r:id="rId34"/>
              </a:rPr>
              <a:t>Gernot Wagner.</a:t>
            </a:r>
            <a:r>
              <a:rPr lang="en-US" dirty="0">
                <a:solidFill>
                  <a:srgbClr val="000000"/>
                </a:solidFill>
              </a:rPr>
              <a:t> </a:t>
            </a:r>
            <a:r>
              <a:rPr lang="en-US" dirty="0">
                <a:hlinkClick r:id="rId35"/>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a:p>
            <a:endParaRPr lang="en-US" dirty="0">
              <a:solidFill>
                <a:srgbClr val="000000"/>
              </a:solidFill>
            </a:endParaRPr>
          </a:p>
        </p:txBody>
      </p:sp>
      <p:sp>
        <p:nvSpPr>
          <p:cNvPr id="5" name="Text Placeholder 4">
            <a:extLst>
              <a:ext uri="{FF2B5EF4-FFF2-40B4-BE49-F238E27FC236}">
                <a16:creationId xmlns:a16="http://schemas.microsoft.com/office/drawing/2014/main" id="{E4E738FE-15EC-040A-1FD7-48E301F7C7A2}"/>
              </a:ext>
            </a:extLst>
          </p:cNvPr>
          <p:cNvSpPr>
            <a:spLocks noGrp="1"/>
          </p:cNvSpPr>
          <p:nvPr>
            <p:ph type="body" sz="quarter" idx="13"/>
          </p:nvPr>
        </p:nvSpPr>
        <p:spPr/>
        <p:txBody>
          <a:bodyPr/>
          <a:lstStyle/>
          <a:p>
            <a:r>
              <a:rPr lang="en-US" dirty="0"/>
              <a:t>Estimated LCOE (levelized cost of energy) under NREL Advanced scenario, </a:t>
            </a:r>
            <a:r>
              <a:rPr lang="en-US" i="1" dirty="0"/>
              <a:t>US$/MWh</a:t>
            </a:r>
          </a:p>
        </p:txBody>
      </p:sp>
      <p:sp>
        <p:nvSpPr>
          <p:cNvPr id="7" name="Text Placeholder 1">
            <a:extLst>
              <a:ext uri="{FF2B5EF4-FFF2-40B4-BE49-F238E27FC236}">
                <a16:creationId xmlns:a16="http://schemas.microsoft.com/office/drawing/2014/main" id="{2F71D026-758C-A4C9-E2B1-EDB66CDB30AA}"/>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Finance: Oil &amp; gas transfer</a:t>
            </a:r>
          </a:p>
        </p:txBody>
      </p:sp>
      <p:graphicFrame>
        <p:nvGraphicFramePr>
          <p:cNvPr id="71" name="Chart 70">
            <a:extLst>
              <a:ext uri="{FF2B5EF4-FFF2-40B4-BE49-F238E27FC236}">
                <a16:creationId xmlns:a16="http://schemas.microsoft.com/office/drawing/2014/main" id="{BDFDE93D-5B4F-2160-1373-2A6289DA53E0}"/>
              </a:ext>
            </a:extLst>
          </p:cNvPr>
          <p:cNvGraphicFramePr/>
          <p:nvPr>
            <p:custDataLst>
              <p:tags r:id="rId2"/>
            </p:custDataLst>
            <p:extLst>
              <p:ext uri="{D42A27DB-BD31-4B8C-83A1-F6EECF244321}">
                <p14:modId xmlns:p14="http://schemas.microsoft.com/office/powerpoint/2010/main" val="141372705"/>
              </p:ext>
            </p:extLst>
          </p:nvPr>
        </p:nvGraphicFramePr>
        <p:xfrm>
          <a:off x="484188" y="2162175"/>
          <a:ext cx="6550025" cy="4105275"/>
        </p:xfrm>
        <a:graphic>
          <a:graphicData uri="http://schemas.openxmlformats.org/drawingml/2006/chart">
            <c:chart xmlns:c="http://schemas.openxmlformats.org/drawingml/2006/chart" xmlns:r="http://schemas.openxmlformats.org/officeDocument/2006/relationships" r:id="rId36"/>
          </a:graphicData>
        </a:graphic>
      </p:graphicFrame>
      <p:sp>
        <p:nvSpPr>
          <p:cNvPr id="41" name="Text Placeholder 10">
            <a:extLst>
              <a:ext uri="{FF2B5EF4-FFF2-40B4-BE49-F238E27FC236}">
                <a16:creationId xmlns:a16="http://schemas.microsoft.com/office/drawing/2014/main" id="{A458D63A-DBE4-7F10-9F1E-4B9D2E2221E4}"/>
              </a:ext>
            </a:extLst>
          </p:cNvPr>
          <p:cNvSpPr>
            <a:spLocks/>
          </p:cNvSpPr>
          <p:nvPr>
            <p:custDataLst>
              <p:tags r:id="rId3"/>
            </p:custDataLst>
          </p:nvPr>
        </p:nvSpPr>
        <p:spPr bwMode="gray">
          <a:xfrm>
            <a:off x="628650" y="5816600"/>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4F8C61A-3FE8-4C7F-8502-3EBA5CB81C50}" type="datetime'''0'''''''''''">
              <a:rPr lang="en-US" altLang="en-US" sz="1000" smtClean="0"/>
              <a:pPr marL="0" lvl="0" indent="0" algn="r">
                <a:spcBef>
                  <a:spcPct val="0"/>
                </a:spcBef>
                <a:spcAft>
                  <a:spcPct val="0"/>
                </a:spcAft>
                <a:buNone/>
              </a:pPr>
              <a:t>0</a:t>
            </a:fld>
            <a:endParaRPr lang="en-US" sz="1000" dirty="0"/>
          </a:p>
        </p:txBody>
      </p:sp>
      <p:sp>
        <p:nvSpPr>
          <p:cNvPr id="42" name="Text Placeholder 10">
            <a:extLst>
              <a:ext uri="{FF2B5EF4-FFF2-40B4-BE49-F238E27FC236}">
                <a16:creationId xmlns:a16="http://schemas.microsoft.com/office/drawing/2014/main" id="{F070C433-DD85-E193-6A71-EDD31BCC0011}"/>
              </a:ext>
            </a:extLst>
          </p:cNvPr>
          <p:cNvSpPr>
            <a:spLocks/>
          </p:cNvSpPr>
          <p:nvPr>
            <p:custDataLst>
              <p:tags r:id="rId4"/>
            </p:custDataLst>
          </p:nvPr>
        </p:nvSpPr>
        <p:spPr bwMode="gray">
          <a:xfrm>
            <a:off x="558800" y="549751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BD2E14E6-BEB3-437C-A910-E8EF9E506686}" type="datetime'''''''''''''''''''''''''''''''''''''''1''''''''''''0'''''''">
              <a:rPr lang="en-US" altLang="en-US" sz="1000" smtClean="0"/>
              <a:pPr marL="0" lvl="0" indent="0" algn="r">
                <a:spcBef>
                  <a:spcPct val="0"/>
                </a:spcBef>
                <a:spcAft>
                  <a:spcPct val="0"/>
                </a:spcAft>
                <a:buNone/>
              </a:pPr>
              <a:t>10</a:t>
            </a:fld>
            <a:endParaRPr lang="en-US" sz="1000" dirty="0"/>
          </a:p>
        </p:txBody>
      </p:sp>
      <p:sp>
        <p:nvSpPr>
          <p:cNvPr id="43" name="Text Placeholder 10">
            <a:extLst>
              <a:ext uri="{FF2B5EF4-FFF2-40B4-BE49-F238E27FC236}">
                <a16:creationId xmlns:a16="http://schemas.microsoft.com/office/drawing/2014/main" id="{A581A023-C0EA-E1BC-2DD6-5B30505463F1}"/>
              </a:ext>
            </a:extLst>
          </p:cNvPr>
          <p:cNvSpPr>
            <a:spLocks/>
          </p:cNvSpPr>
          <p:nvPr>
            <p:custDataLst>
              <p:tags r:id="rId5"/>
            </p:custDataLst>
          </p:nvPr>
        </p:nvSpPr>
        <p:spPr bwMode="gray">
          <a:xfrm>
            <a:off x="558800" y="48609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94C3A587-B2E7-4221-A1CA-5D78856AFCEA}" type="datetime'3''''''''''''0'''''''''''''''''''''''''''''''''''">
              <a:rPr lang="en-US" altLang="en-US" sz="1000" smtClean="0"/>
              <a:pPr marL="0" lvl="0" indent="0" algn="r">
                <a:spcBef>
                  <a:spcPct val="0"/>
                </a:spcBef>
                <a:spcAft>
                  <a:spcPct val="0"/>
                </a:spcAft>
                <a:buNone/>
              </a:pPr>
              <a:t>30</a:t>
            </a:fld>
            <a:endParaRPr lang="en-US" sz="1000" dirty="0"/>
          </a:p>
        </p:txBody>
      </p:sp>
      <p:sp>
        <p:nvSpPr>
          <p:cNvPr id="44" name="Text Placeholder 10">
            <a:extLst>
              <a:ext uri="{FF2B5EF4-FFF2-40B4-BE49-F238E27FC236}">
                <a16:creationId xmlns:a16="http://schemas.microsoft.com/office/drawing/2014/main" id="{9A392F66-D4B4-B6B9-772B-427F3860EDDB}"/>
              </a:ext>
            </a:extLst>
          </p:cNvPr>
          <p:cNvSpPr>
            <a:spLocks/>
          </p:cNvSpPr>
          <p:nvPr>
            <p:custDataLst>
              <p:tags r:id="rId6"/>
            </p:custDataLst>
          </p:nvPr>
        </p:nvSpPr>
        <p:spPr bwMode="gray">
          <a:xfrm>
            <a:off x="558800" y="45418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7AE3460-224D-424D-94A7-7D0A40892AAD}" type="datetime'''''''''''''''''4''''''''0'''''''''''''''''''''''''''''''''''">
              <a:rPr lang="en-US" altLang="en-US" sz="1000" smtClean="0"/>
              <a:pPr marL="0" lvl="0" indent="0" algn="r">
                <a:spcBef>
                  <a:spcPct val="0"/>
                </a:spcBef>
                <a:spcAft>
                  <a:spcPct val="0"/>
                </a:spcAft>
                <a:buNone/>
              </a:pPr>
              <a:t>40</a:t>
            </a:fld>
            <a:endParaRPr lang="en-US" sz="1000" dirty="0"/>
          </a:p>
        </p:txBody>
      </p:sp>
      <p:sp>
        <p:nvSpPr>
          <p:cNvPr id="45" name="Text Placeholder 10">
            <a:extLst>
              <a:ext uri="{FF2B5EF4-FFF2-40B4-BE49-F238E27FC236}">
                <a16:creationId xmlns:a16="http://schemas.microsoft.com/office/drawing/2014/main" id="{4CEEC72B-4DA4-12D7-FDBF-89A00B395BA1}"/>
              </a:ext>
            </a:extLst>
          </p:cNvPr>
          <p:cNvSpPr>
            <a:spLocks/>
          </p:cNvSpPr>
          <p:nvPr>
            <p:custDataLst>
              <p:tags r:id="rId7"/>
            </p:custDataLst>
          </p:nvPr>
        </p:nvSpPr>
        <p:spPr bwMode="gray">
          <a:xfrm>
            <a:off x="558800" y="42227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6EA0CA64-2250-4E42-A907-C5C51AE8D066}" type="datetime'''''''''''''''''''''''''''''''50'''''''''">
              <a:rPr lang="en-US" altLang="en-US" sz="1000" smtClean="0"/>
              <a:pPr marL="0" lvl="0" indent="0" algn="r">
                <a:spcBef>
                  <a:spcPct val="0"/>
                </a:spcBef>
                <a:spcAft>
                  <a:spcPct val="0"/>
                </a:spcAft>
                <a:buNone/>
              </a:pPr>
              <a:t>50</a:t>
            </a:fld>
            <a:endParaRPr lang="en-US" sz="1000" dirty="0"/>
          </a:p>
        </p:txBody>
      </p:sp>
      <p:sp>
        <p:nvSpPr>
          <p:cNvPr id="46" name="Text Placeholder 10">
            <a:extLst>
              <a:ext uri="{FF2B5EF4-FFF2-40B4-BE49-F238E27FC236}">
                <a16:creationId xmlns:a16="http://schemas.microsoft.com/office/drawing/2014/main" id="{84FAF33F-FCC3-F336-8F6F-A6A769EBBE08}"/>
              </a:ext>
            </a:extLst>
          </p:cNvPr>
          <p:cNvSpPr>
            <a:spLocks/>
          </p:cNvSpPr>
          <p:nvPr>
            <p:custDataLst>
              <p:tags r:id="rId8"/>
            </p:custDataLst>
          </p:nvPr>
        </p:nvSpPr>
        <p:spPr bwMode="gray">
          <a:xfrm>
            <a:off x="558800" y="39052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A3EDDDE-BFB8-4701-980D-8A790EEFA6A8}" type="datetime'''''''''6''''''''''''''''''''''''''''''''''''''0'''''''''''''">
              <a:rPr lang="en-US" altLang="en-US" sz="1000" smtClean="0"/>
              <a:pPr marL="0" lvl="0" indent="0" algn="r">
                <a:spcBef>
                  <a:spcPct val="0"/>
                </a:spcBef>
                <a:spcAft>
                  <a:spcPct val="0"/>
                </a:spcAft>
                <a:buNone/>
              </a:pPr>
              <a:t>60</a:t>
            </a:fld>
            <a:endParaRPr lang="en-US" sz="1000" dirty="0"/>
          </a:p>
        </p:txBody>
      </p:sp>
      <p:sp>
        <p:nvSpPr>
          <p:cNvPr id="47" name="Text Placeholder 10">
            <a:extLst>
              <a:ext uri="{FF2B5EF4-FFF2-40B4-BE49-F238E27FC236}">
                <a16:creationId xmlns:a16="http://schemas.microsoft.com/office/drawing/2014/main" id="{7CA66966-5DBE-1299-9F28-9222EFB4F36B}"/>
              </a:ext>
            </a:extLst>
          </p:cNvPr>
          <p:cNvSpPr>
            <a:spLocks/>
          </p:cNvSpPr>
          <p:nvPr>
            <p:custDataLst>
              <p:tags r:id="rId9"/>
            </p:custDataLst>
          </p:nvPr>
        </p:nvSpPr>
        <p:spPr bwMode="gray">
          <a:xfrm>
            <a:off x="558800" y="35861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367F9153-ACD1-4D0B-9A87-D1C5F9788FE1}" type="datetime'''''''''''''''''7''''''''''''''''''''''''''''''''''0'">
              <a:rPr lang="en-US" altLang="en-US" sz="1000" smtClean="0"/>
              <a:pPr marL="0" lvl="0" indent="0" algn="r">
                <a:spcBef>
                  <a:spcPct val="0"/>
                </a:spcBef>
                <a:spcAft>
                  <a:spcPct val="0"/>
                </a:spcAft>
                <a:buNone/>
              </a:pPr>
              <a:t>70</a:t>
            </a:fld>
            <a:endParaRPr lang="en-US" sz="1000" dirty="0"/>
          </a:p>
        </p:txBody>
      </p:sp>
      <p:sp>
        <p:nvSpPr>
          <p:cNvPr id="48" name="Text Placeholder 10">
            <a:extLst>
              <a:ext uri="{FF2B5EF4-FFF2-40B4-BE49-F238E27FC236}">
                <a16:creationId xmlns:a16="http://schemas.microsoft.com/office/drawing/2014/main" id="{1BFDF2ED-79FE-DC63-FA91-E6186CBA2DFA}"/>
              </a:ext>
            </a:extLst>
          </p:cNvPr>
          <p:cNvSpPr>
            <a:spLocks/>
          </p:cNvSpPr>
          <p:nvPr>
            <p:custDataLst>
              <p:tags r:id="rId10"/>
            </p:custDataLst>
          </p:nvPr>
        </p:nvSpPr>
        <p:spPr bwMode="gray">
          <a:xfrm>
            <a:off x="558800" y="326707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A1CF0235-107A-4261-9576-EDD73E7C0EAA}" type="datetime'''''''''''''''''8''''''0'''''''">
              <a:rPr lang="en-US" altLang="en-US" sz="1000" smtClean="0"/>
              <a:pPr marL="0" lvl="0" indent="0" algn="r">
                <a:spcBef>
                  <a:spcPct val="0"/>
                </a:spcBef>
                <a:spcAft>
                  <a:spcPct val="0"/>
                </a:spcAft>
                <a:buNone/>
              </a:pPr>
              <a:t>80</a:t>
            </a:fld>
            <a:endParaRPr lang="en-US" sz="1000" dirty="0"/>
          </a:p>
        </p:txBody>
      </p:sp>
      <p:sp>
        <p:nvSpPr>
          <p:cNvPr id="49" name="Text Placeholder 10">
            <a:extLst>
              <a:ext uri="{FF2B5EF4-FFF2-40B4-BE49-F238E27FC236}">
                <a16:creationId xmlns:a16="http://schemas.microsoft.com/office/drawing/2014/main" id="{6DF0B798-46A3-5E8D-DA70-72E2CF5F1E70}"/>
              </a:ext>
            </a:extLst>
          </p:cNvPr>
          <p:cNvSpPr>
            <a:spLocks/>
          </p:cNvSpPr>
          <p:nvPr>
            <p:custDataLst>
              <p:tags r:id="rId11"/>
            </p:custDataLst>
          </p:nvPr>
        </p:nvSpPr>
        <p:spPr bwMode="gray">
          <a:xfrm>
            <a:off x="558800" y="29479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E9F603D6-5E00-4AD0-873A-D55E4E7C557D}" type="datetime'''''''''''''''''9''''''''''''''''''''''''0'">
              <a:rPr lang="en-US" altLang="en-US" sz="1000" smtClean="0"/>
              <a:pPr marL="0" lvl="0" indent="0" algn="r">
                <a:spcBef>
                  <a:spcPct val="0"/>
                </a:spcBef>
                <a:spcAft>
                  <a:spcPct val="0"/>
                </a:spcAft>
                <a:buNone/>
              </a:pPr>
              <a:t>90</a:t>
            </a:fld>
            <a:endParaRPr lang="en-US" sz="1000" dirty="0"/>
          </a:p>
        </p:txBody>
      </p:sp>
      <p:sp>
        <p:nvSpPr>
          <p:cNvPr id="50" name="Text Placeholder 10">
            <a:extLst>
              <a:ext uri="{FF2B5EF4-FFF2-40B4-BE49-F238E27FC236}">
                <a16:creationId xmlns:a16="http://schemas.microsoft.com/office/drawing/2014/main" id="{36383AAC-D5BB-6CFC-CDED-5DC19B8F7846}"/>
              </a:ext>
            </a:extLst>
          </p:cNvPr>
          <p:cNvSpPr>
            <a:spLocks/>
          </p:cNvSpPr>
          <p:nvPr>
            <p:custDataLst>
              <p:tags r:id="rId12"/>
            </p:custDataLst>
          </p:nvPr>
        </p:nvSpPr>
        <p:spPr bwMode="gray">
          <a:xfrm>
            <a:off x="488950" y="263048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FF904DB1-B287-414E-966C-D2A71B75DE85}" type="datetime'''''''''''''''1''''''''''''''''''''''''''''''''''''''''0''0'">
              <a:rPr lang="en-US" altLang="en-US" sz="1000" smtClean="0"/>
              <a:pPr marL="0" lvl="0" indent="0" algn="r">
                <a:spcBef>
                  <a:spcPct val="0"/>
                </a:spcBef>
                <a:spcAft>
                  <a:spcPct val="0"/>
                </a:spcAft>
                <a:buNone/>
              </a:pPr>
              <a:t>100</a:t>
            </a:fld>
            <a:endParaRPr lang="en-US" sz="1000" dirty="0"/>
          </a:p>
        </p:txBody>
      </p:sp>
      <p:sp>
        <p:nvSpPr>
          <p:cNvPr id="51" name="Text Placeholder 10">
            <a:extLst>
              <a:ext uri="{FF2B5EF4-FFF2-40B4-BE49-F238E27FC236}">
                <a16:creationId xmlns:a16="http://schemas.microsoft.com/office/drawing/2014/main" id="{FDD44B33-72FA-C9B1-58F3-8E1169959065}"/>
              </a:ext>
            </a:extLst>
          </p:cNvPr>
          <p:cNvSpPr>
            <a:spLocks/>
          </p:cNvSpPr>
          <p:nvPr>
            <p:custDataLst>
              <p:tags r:id="rId13"/>
            </p:custDataLst>
          </p:nvPr>
        </p:nvSpPr>
        <p:spPr bwMode="gray">
          <a:xfrm>
            <a:off x="488950" y="231140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41554A3D-D181-4272-9751-197B25E4AB7C}" type="datetime'''1''''''''''''''''''''''''''''''''1''''''''''''0'''''''''''">
              <a:rPr lang="en-US" altLang="en-US" sz="1000" smtClean="0"/>
              <a:pPr marL="0" lvl="0" indent="0" algn="r">
                <a:spcBef>
                  <a:spcPct val="0"/>
                </a:spcBef>
                <a:spcAft>
                  <a:spcPct val="0"/>
                </a:spcAft>
                <a:buNone/>
              </a:pPr>
              <a:t>110</a:t>
            </a:fld>
            <a:endParaRPr lang="en-US" sz="1000" dirty="0"/>
          </a:p>
        </p:txBody>
      </p:sp>
      <p:sp>
        <p:nvSpPr>
          <p:cNvPr id="52" name="Text Placeholder 10">
            <a:extLst>
              <a:ext uri="{FF2B5EF4-FFF2-40B4-BE49-F238E27FC236}">
                <a16:creationId xmlns:a16="http://schemas.microsoft.com/office/drawing/2014/main" id="{C2EE0EA8-23D3-2D24-0A43-F7B479357CA9}"/>
              </a:ext>
            </a:extLst>
          </p:cNvPr>
          <p:cNvSpPr>
            <a:spLocks/>
          </p:cNvSpPr>
          <p:nvPr>
            <p:custDataLst>
              <p:tags r:id="rId14"/>
            </p:custDataLst>
          </p:nvPr>
        </p:nvSpPr>
        <p:spPr bwMode="gray">
          <a:xfrm>
            <a:off x="558800" y="518001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89007E84-4E92-4A70-8087-EC56B38B7441}" type="datetime'''2''0'''''''''''''''''''''''''''''''''''''''''''">
              <a:rPr lang="en-US" altLang="en-US" sz="1000" smtClean="0"/>
              <a:pPr marL="0" lvl="0" indent="0" algn="r">
                <a:spcBef>
                  <a:spcPct val="0"/>
                </a:spcBef>
                <a:spcAft>
                  <a:spcPct val="0"/>
                </a:spcAft>
                <a:buNone/>
              </a:pPr>
              <a:t>20</a:t>
            </a:fld>
            <a:endParaRPr lang="en-US" sz="1000" dirty="0"/>
          </a:p>
        </p:txBody>
      </p:sp>
      <p:cxnSp>
        <p:nvCxnSpPr>
          <p:cNvPr id="53" name="Straight Connector 52">
            <a:extLst>
              <a:ext uri="{FF2B5EF4-FFF2-40B4-BE49-F238E27FC236}">
                <a16:creationId xmlns:a16="http://schemas.microsoft.com/office/drawing/2014/main" id="{67532686-2242-9B1A-610C-519673637185}"/>
              </a:ext>
            </a:extLst>
          </p:cNvPr>
          <p:cNvCxnSpPr>
            <a:cxnSpLocks/>
          </p:cNvCxnSpPr>
          <p:nvPr>
            <p:custDataLst>
              <p:tags r:id="rId15"/>
            </p:custDataLst>
          </p:nvPr>
        </p:nvCxnSpPr>
        <p:spPr bwMode="auto">
          <a:xfrm>
            <a:off x="6681788" y="4454525"/>
            <a:ext cx="381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41EC766E-9950-D955-A001-E002CB796F5D}"/>
              </a:ext>
            </a:extLst>
          </p:cNvPr>
          <p:cNvCxnSpPr>
            <a:cxnSpLocks/>
          </p:cNvCxnSpPr>
          <p:nvPr>
            <p:custDataLst>
              <p:tags r:id="rId16"/>
            </p:custDataLst>
          </p:nvPr>
        </p:nvCxnSpPr>
        <p:spPr bwMode="auto">
          <a:xfrm flipH="1">
            <a:off x="6748463" y="4548188"/>
            <a:ext cx="39688"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5" name="Straight Connector 54">
            <a:extLst>
              <a:ext uri="{FF2B5EF4-FFF2-40B4-BE49-F238E27FC236}">
                <a16:creationId xmlns:a16="http://schemas.microsoft.com/office/drawing/2014/main" id="{B4C72402-C6B0-629B-F303-78C32351A2ED}"/>
              </a:ext>
            </a:extLst>
          </p:cNvPr>
          <p:cNvCxnSpPr/>
          <p:nvPr>
            <p:custDataLst>
              <p:tags r:id="rId17"/>
            </p:custDataLst>
          </p:nvPr>
        </p:nvCxnSpPr>
        <p:spPr bwMode="auto">
          <a:xfrm>
            <a:off x="6681788" y="4692650"/>
            <a:ext cx="381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6" name="Straight Connector 55">
            <a:extLst>
              <a:ext uri="{FF2B5EF4-FFF2-40B4-BE49-F238E27FC236}">
                <a16:creationId xmlns:a16="http://schemas.microsoft.com/office/drawing/2014/main" id="{507C5A7B-9B48-4B81-CFBF-8C4A610CD40C}"/>
              </a:ext>
            </a:extLst>
          </p:cNvPr>
          <p:cNvCxnSpPr/>
          <p:nvPr>
            <p:custDataLst>
              <p:tags r:id="rId18"/>
            </p:custDataLst>
          </p:nvPr>
        </p:nvCxnSpPr>
        <p:spPr bwMode="auto">
          <a:xfrm flipH="1">
            <a:off x="6810375" y="4370388"/>
            <a:ext cx="2286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F43B9F93-04D4-4433-0682-5EA5874394B3}"/>
              </a:ext>
            </a:extLst>
          </p:cNvPr>
          <p:cNvCxnSpPr/>
          <p:nvPr>
            <p:custDataLst>
              <p:tags r:id="rId19"/>
            </p:custDataLst>
          </p:nvPr>
        </p:nvCxnSpPr>
        <p:spPr bwMode="auto">
          <a:xfrm flipH="1">
            <a:off x="6767513" y="4370388"/>
            <a:ext cx="42863" cy="8413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8" name="Straight Connector 57">
            <a:extLst>
              <a:ext uri="{FF2B5EF4-FFF2-40B4-BE49-F238E27FC236}">
                <a16:creationId xmlns:a16="http://schemas.microsoft.com/office/drawing/2014/main" id="{7160F098-8E2A-7DF0-4FC6-F2655B84C7BB}"/>
              </a:ext>
            </a:extLst>
          </p:cNvPr>
          <p:cNvCxnSpPr/>
          <p:nvPr>
            <p:custDataLst>
              <p:tags r:id="rId20"/>
            </p:custDataLst>
          </p:nvPr>
        </p:nvCxnSpPr>
        <p:spPr bwMode="auto">
          <a:xfrm flipH="1">
            <a:off x="6810375" y="4776788"/>
            <a:ext cx="228600"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17943332-423F-9404-49F2-F49FC9E0B59F}"/>
              </a:ext>
            </a:extLst>
          </p:cNvPr>
          <p:cNvCxnSpPr/>
          <p:nvPr>
            <p:custDataLst>
              <p:tags r:id="rId21"/>
            </p:custDataLst>
          </p:nvPr>
        </p:nvCxnSpPr>
        <p:spPr bwMode="auto">
          <a:xfrm flipH="1" flipV="1">
            <a:off x="6767513" y="4692650"/>
            <a:ext cx="42863" cy="84138"/>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useBgFill="1">
        <p:nvSpPr>
          <p:cNvPr id="60" name="Text Placeholder 10">
            <a:extLst>
              <a:ext uri="{FF2B5EF4-FFF2-40B4-BE49-F238E27FC236}">
                <a16:creationId xmlns:a16="http://schemas.microsoft.com/office/drawing/2014/main" id="{029420B9-9E6B-C852-B6AB-A746997C6851}"/>
              </a:ext>
            </a:extLst>
          </p:cNvPr>
          <p:cNvSpPr>
            <a:spLocks/>
          </p:cNvSpPr>
          <p:nvPr>
            <p:custDataLst>
              <p:tags r:id="rId22"/>
            </p:custDataLst>
          </p:nvPr>
        </p:nvSpPr>
        <p:spPr bwMode="gray">
          <a:xfrm>
            <a:off x="6507163" y="4378325"/>
            <a:ext cx="1746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71AB576F-E044-4AE8-96DB-D46276DBA068}" type="datetime'''''''''''''''4''''''5'''''''''''''''''''''''''''''''">
              <a:rPr lang="en-US" altLang="en-US" sz="1000" smtClean="0">
                <a:effectLst/>
              </a:rPr>
              <a:pPr marL="0" lvl="0" indent="0" algn="r">
                <a:spcBef>
                  <a:spcPct val="0"/>
                </a:spcBef>
                <a:spcAft>
                  <a:spcPct val="0"/>
                </a:spcAft>
                <a:buNone/>
              </a:pPr>
              <a:t>45</a:t>
            </a:fld>
            <a:endParaRPr lang="en-US" sz="1000" dirty="0"/>
          </a:p>
        </p:txBody>
      </p:sp>
      <p:sp useBgFill="1">
        <p:nvSpPr>
          <p:cNvPr id="61" name="Text Placeholder 10">
            <a:extLst>
              <a:ext uri="{FF2B5EF4-FFF2-40B4-BE49-F238E27FC236}">
                <a16:creationId xmlns:a16="http://schemas.microsoft.com/office/drawing/2014/main" id="{EEF66587-C8D9-E4C5-4F51-D9748A8E668F}"/>
              </a:ext>
            </a:extLst>
          </p:cNvPr>
          <p:cNvSpPr>
            <a:spLocks/>
          </p:cNvSpPr>
          <p:nvPr>
            <p:custDataLst>
              <p:tags r:id="rId23"/>
            </p:custDataLst>
          </p:nvPr>
        </p:nvSpPr>
        <p:spPr bwMode="gray">
          <a:xfrm>
            <a:off x="6507163" y="4616450"/>
            <a:ext cx="1746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r">
              <a:spcBef>
                <a:spcPct val="0"/>
              </a:spcBef>
              <a:spcAft>
                <a:spcPct val="0"/>
              </a:spcAft>
              <a:buNone/>
            </a:pPr>
            <a:fld id="{1D7F0516-6EB4-4A3C-919C-4452EF138F18}" type="datetime'''''''''''''''''''''''''''3''''''''''''8'''">
              <a:rPr lang="en-US" altLang="en-US" sz="1000" smtClean="0">
                <a:solidFill>
                  <a:srgbClr val="969696"/>
                </a:solidFill>
                <a:effectLst/>
              </a:rPr>
              <a:pPr marL="0" lvl="0" indent="0" algn="r">
                <a:spcBef>
                  <a:spcPct val="0"/>
                </a:spcBef>
                <a:spcAft>
                  <a:spcPct val="0"/>
                </a:spcAft>
                <a:buNone/>
              </a:pPr>
              <a:t>38</a:t>
            </a:fld>
            <a:endParaRPr lang="en-US" sz="1000" dirty="0">
              <a:solidFill>
                <a:srgbClr val="969696"/>
              </a:solidFill>
            </a:endParaRPr>
          </a:p>
        </p:txBody>
      </p:sp>
      <p:sp>
        <p:nvSpPr>
          <p:cNvPr id="62" name="Text Placeholder 10">
            <a:extLst>
              <a:ext uri="{FF2B5EF4-FFF2-40B4-BE49-F238E27FC236}">
                <a16:creationId xmlns:a16="http://schemas.microsoft.com/office/drawing/2014/main" id="{5E8F6D8A-BB82-A508-351D-0421D4022C61}"/>
              </a:ext>
            </a:extLst>
          </p:cNvPr>
          <p:cNvSpPr>
            <a:spLocks/>
          </p:cNvSpPr>
          <p:nvPr>
            <p:custDataLst>
              <p:tags r:id="rId24"/>
            </p:custDataLst>
          </p:nvPr>
        </p:nvSpPr>
        <p:spPr bwMode="auto">
          <a:xfrm>
            <a:off x="7064375" y="4090988"/>
            <a:ext cx="1854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6691C6D-9034-4754-849F-3369AA664CF9}" type="datetime'''''Geoth''ermal ''- ''Conv''e''''nt''ional'' ''F''la''''''sh'">
              <a:rPr lang="en-US" altLang="en-US" sz="1000" smtClean="0"/>
              <a:pPr/>
              <a:t>Geothermal - Conventional Flash</a:t>
            </a:fld>
            <a:endParaRPr lang="en-US" sz="1000" dirty="0"/>
          </a:p>
        </p:txBody>
      </p:sp>
      <p:sp>
        <p:nvSpPr>
          <p:cNvPr id="63" name="Text Placeholder 10">
            <a:extLst>
              <a:ext uri="{FF2B5EF4-FFF2-40B4-BE49-F238E27FC236}">
                <a16:creationId xmlns:a16="http://schemas.microsoft.com/office/drawing/2014/main" id="{283C7326-2FC3-0248-C2B1-618DD217EFBA}"/>
              </a:ext>
            </a:extLst>
          </p:cNvPr>
          <p:cNvSpPr>
            <a:spLocks/>
          </p:cNvSpPr>
          <p:nvPr>
            <p:custDataLst>
              <p:tags r:id="rId25"/>
            </p:custDataLst>
          </p:nvPr>
        </p:nvSpPr>
        <p:spPr bwMode="auto">
          <a:xfrm>
            <a:off x="7064375" y="4497388"/>
            <a:ext cx="1720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2ECEA7FF-8E89-45BA-BAC6-456A9F126B0D}" type="datetime'''Ge''o''''the''r''mal - De''e''p'''''' EG''S ''''Fl''ash'''''">
              <a:rPr lang="en-US" altLang="en-US" sz="1000" smtClean="0"/>
              <a:pPr/>
              <a:t>Geothermal - Deep EGS Flash</a:t>
            </a:fld>
            <a:endParaRPr lang="en-US" sz="1000" dirty="0"/>
          </a:p>
        </p:txBody>
      </p:sp>
      <p:sp>
        <p:nvSpPr>
          <p:cNvPr id="64" name="Text Placeholder 10">
            <a:extLst>
              <a:ext uri="{FF2B5EF4-FFF2-40B4-BE49-F238E27FC236}">
                <a16:creationId xmlns:a16="http://schemas.microsoft.com/office/drawing/2014/main" id="{97266E82-2C38-3B31-6076-4A4C5FCBF223}"/>
              </a:ext>
            </a:extLst>
          </p:cNvPr>
          <p:cNvSpPr>
            <a:spLocks/>
          </p:cNvSpPr>
          <p:nvPr>
            <p:custDataLst>
              <p:tags r:id="rId26"/>
            </p:custDataLst>
          </p:nvPr>
        </p:nvSpPr>
        <p:spPr bwMode="auto">
          <a:xfrm>
            <a:off x="7064375" y="4294188"/>
            <a:ext cx="12223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FD0AEA51-1784-40D9-AD8D-14438C0C24F7}" type="datetime'N''''ucle''a''''r'' -'''''' L''''''a''rge'''' Sc''ale'''''''''">
              <a:rPr lang="en-US" altLang="en-US" sz="1000" smtClean="0"/>
              <a:pPr/>
              <a:t>Nuclear - Large Scale</a:t>
            </a:fld>
            <a:endParaRPr lang="en-US" sz="1000" dirty="0"/>
          </a:p>
        </p:txBody>
      </p:sp>
      <p:sp>
        <p:nvSpPr>
          <p:cNvPr id="65" name="Text Placeholder 10">
            <a:extLst>
              <a:ext uri="{FF2B5EF4-FFF2-40B4-BE49-F238E27FC236}">
                <a16:creationId xmlns:a16="http://schemas.microsoft.com/office/drawing/2014/main" id="{2824F633-13F2-B17E-AE7D-00A5236C3C9B}"/>
              </a:ext>
            </a:extLst>
          </p:cNvPr>
          <p:cNvSpPr>
            <a:spLocks/>
          </p:cNvSpPr>
          <p:nvPr>
            <p:custDataLst>
              <p:tags r:id="rId27"/>
            </p:custDataLst>
          </p:nvPr>
        </p:nvSpPr>
        <p:spPr bwMode="auto">
          <a:xfrm>
            <a:off x="7064375" y="3667125"/>
            <a:ext cx="682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76F14B0E-0064-4662-AFA3-A9D0A482532B}" type="datetime'''''''H''y''d''''''''ro''''''''po''w''e''''r'''''''''''''''''">
              <a:rPr lang="en-US" altLang="en-US" sz="1000" smtClean="0">
                <a:solidFill>
                  <a:srgbClr val="808080"/>
                </a:solidFill>
              </a:rPr>
              <a:pPr/>
              <a:t>Hydropower</a:t>
            </a:fld>
            <a:endParaRPr lang="en-US" sz="1000" dirty="0">
              <a:solidFill>
                <a:srgbClr val="808080"/>
              </a:solidFill>
            </a:endParaRPr>
          </a:p>
        </p:txBody>
      </p:sp>
      <p:sp>
        <p:nvSpPr>
          <p:cNvPr id="66" name="Text Placeholder 10">
            <a:extLst>
              <a:ext uri="{FF2B5EF4-FFF2-40B4-BE49-F238E27FC236}">
                <a16:creationId xmlns:a16="http://schemas.microsoft.com/office/drawing/2014/main" id="{7B9A0DD0-D2C3-BF8D-11CD-FC9218673DFD}"/>
              </a:ext>
            </a:extLst>
          </p:cNvPr>
          <p:cNvSpPr>
            <a:spLocks/>
          </p:cNvSpPr>
          <p:nvPr>
            <p:custDataLst>
              <p:tags r:id="rId28"/>
            </p:custDataLst>
          </p:nvPr>
        </p:nvSpPr>
        <p:spPr bwMode="auto">
          <a:xfrm>
            <a:off x="7064375" y="4700588"/>
            <a:ext cx="15081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spcBef>
                <a:spcPct val="0"/>
              </a:spcBef>
              <a:spcAft>
                <a:spcPct val="0"/>
              </a:spcAft>
              <a:buNone/>
            </a:pPr>
            <a:fld id="{62047305-FD37-4EED-9897-47A2269E26F2}" type="datetime'''''''S''''''o''l''ar ''- Util''''ity'' ''PV + Stor''''age'">
              <a:rPr lang="en-US" altLang="en-US" sz="1000" smtClean="0">
                <a:solidFill>
                  <a:srgbClr val="808080"/>
                </a:solidFill>
              </a:rPr>
              <a:pPr/>
              <a:t>Solar - Utility PV + Storage</a:t>
            </a:fld>
            <a:endParaRPr lang="en-US" sz="1000" dirty="0">
              <a:solidFill>
                <a:srgbClr val="808080"/>
              </a:solidFill>
            </a:endParaRPr>
          </a:p>
        </p:txBody>
      </p:sp>
      <p:sp useBgFill="1">
        <p:nvSpPr>
          <p:cNvPr id="67" name="Text Placeholder 10">
            <a:extLst>
              <a:ext uri="{FF2B5EF4-FFF2-40B4-BE49-F238E27FC236}">
                <a16:creationId xmlns:a16="http://schemas.microsoft.com/office/drawing/2014/main" id="{5F769491-EF61-2EE6-4CE7-6065AA7F0CAE}"/>
              </a:ext>
            </a:extLst>
          </p:cNvPr>
          <p:cNvSpPr>
            <a:spLocks/>
          </p:cNvSpPr>
          <p:nvPr>
            <p:custDataLst>
              <p:tags r:id="rId29"/>
            </p:custDataLst>
          </p:nvPr>
        </p:nvSpPr>
        <p:spPr bwMode="gray">
          <a:xfrm>
            <a:off x="6646863" y="3667125"/>
            <a:ext cx="174625" cy="152400"/>
          </a:xfrm>
          <a:prstGeom prst="rect">
            <a:avLst/>
          </a:prstGeom>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algn="ctr">
              <a:spcBef>
                <a:spcPct val="0"/>
              </a:spcBef>
              <a:spcAft>
                <a:spcPct val="0"/>
              </a:spcAft>
              <a:buNone/>
            </a:pPr>
            <a:fld id="{7716D688-0DD8-4D22-B484-3CF9FC22B796}" type="datetime'''''''''''''''''''''''''''''''''''''67'''''''''''''''''''''''">
              <a:rPr lang="en-US" altLang="en-US" sz="1000" smtClean="0">
                <a:solidFill>
                  <a:srgbClr val="808080"/>
                </a:solidFill>
                <a:effectLst/>
              </a:rPr>
              <a:pPr marL="0" lvl="0" indent="0" algn="ctr">
                <a:spcBef>
                  <a:spcPct val="0"/>
                </a:spcBef>
                <a:spcAft>
                  <a:spcPct val="0"/>
                </a:spcAft>
                <a:buNone/>
              </a:pPr>
              <a:t>67</a:t>
            </a:fld>
            <a:endParaRPr lang="en-US" sz="1000" dirty="0">
              <a:solidFill>
                <a:srgbClr val="808080"/>
              </a:solidFill>
            </a:endParaRPr>
          </a:p>
        </p:txBody>
      </p:sp>
      <p:sp>
        <p:nvSpPr>
          <p:cNvPr id="68" name="TextBox 67">
            <a:extLst>
              <a:ext uri="{FF2B5EF4-FFF2-40B4-BE49-F238E27FC236}">
                <a16:creationId xmlns:a16="http://schemas.microsoft.com/office/drawing/2014/main" id="{A356C363-4E39-4FA9-5F3F-C0F737451B71}"/>
              </a:ext>
            </a:extLst>
          </p:cNvPr>
          <p:cNvSpPr txBox="1"/>
          <p:nvPr/>
        </p:nvSpPr>
        <p:spPr bwMode="gray">
          <a:xfrm>
            <a:off x="1520563" y="4341813"/>
            <a:ext cx="1734448" cy="1169551"/>
          </a:xfrm>
          <a:prstGeom prst="rect">
            <a:avLst/>
          </a:prstGeom>
          <a:solidFill>
            <a:srgbClr val="E3E8EE"/>
          </a:solidFill>
        </p:spPr>
        <p:txBody>
          <a:bodyPr wrap="square" lIns="45720" tIns="45720" rIns="45720" bIns="45720" rtlCol="0">
            <a:spAutoFit/>
          </a:bodyPr>
          <a:lstStyle/>
          <a:p>
            <a:pPr marL="0" indent="0" algn="ctr">
              <a:spcBef>
                <a:spcPts val="600"/>
              </a:spcBef>
              <a:spcAft>
                <a:spcPts val="600"/>
              </a:spcAft>
              <a:buNone/>
            </a:pPr>
            <a:r>
              <a:rPr lang="en-US" sz="1000" i="1" dirty="0"/>
              <a:t>Advanced projections suggest next-gen EGS may achieve lower costs than conventional geothermal and be competitive with nuclear and PV + storage as early </a:t>
            </a:r>
            <a:br>
              <a:rPr lang="en-US" sz="1000" i="1" dirty="0"/>
            </a:br>
            <a:r>
              <a:rPr lang="en-US" sz="1000" i="1" dirty="0"/>
              <a:t>as 2029.</a:t>
            </a:r>
            <a:endParaRPr lang="en-US" sz="1000" b="1" i="1" dirty="0"/>
          </a:p>
        </p:txBody>
      </p:sp>
      <p:cxnSp>
        <p:nvCxnSpPr>
          <p:cNvPr id="69" name="Straight Connector 68">
            <a:extLst>
              <a:ext uri="{FF2B5EF4-FFF2-40B4-BE49-F238E27FC236}">
                <a16:creationId xmlns:a16="http://schemas.microsoft.com/office/drawing/2014/main" id="{A1DE9AD1-89A6-C11B-E33E-7B339BCFAD98}"/>
              </a:ext>
            </a:extLst>
          </p:cNvPr>
          <p:cNvCxnSpPr/>
          <p:nvPr/>
        </p:nvCxnSpPr>
        <p:spPr bwMode="gray">
          <a:xfrm flipV="1">
            <a:off x="2391352" y="3925888"/>
            <a:ext cx="0" cy="403667"/>
          </a:xfrm>
          <a:prstGeom prst="line">
            <a:avLst/>
          </a:prstGeom>
          <a:ln w="9525" cap="flat">
            <a:solidFill>
              <a:schemeClr val="tx1"/>
            </a:solidFill>
            <a:miter lim="800000"/>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70764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2B0E6CE1-7AE9-185E-C979-9038887336DD}"/>
              </a:ext>
            </a:extLst>
          </p:cNvPr>
          <p:cNvGraphicFramePr>
            <a:graphicFrameLocks/>
          </p:cNvGraphicFramePr>
          <p:nvPr>
            <p:custDataLst>
              <p:tags r:id="rId1"/>
            </p:custDataLst>
            <p:extLst>
              <p:ext uri="{D42A27DB-BD31-4B8C-83A1-F6EECF244321}">
                <p14:modId xmlns:p14="http://schemas.microsoft.com/office/powerpoint/2010/main" val="103238722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6" name="think-cell data - do not delete" hidden="1">
                        <a:extLst>
                          <a:ext uri="{FF2B5EF4-FFF2-40B4-BE49-F238E27FC236}">
                            <a16:creationId xmlns:a16="http://schemas.microsoft.com/office/drawing/2014/main" id="{2B0E6CE1-7AE9-185E-C979-9038887336D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2EF6EC8E-4EAA-1F84-89E1-6EA97A30BF31}"/>
              </a:ext>
            </a:extLst>
          </p:cNvPr>
          <p:cNvSpPr>
            <a:spLocks noGrp="1"/>
          </p:cNvSpPr>
          <p:nvPr>
            <p:ph type="body" sz="quarter" idx="15"/>
          </p:nvPr>
        </p:nvSpPr>
        <p:spPr/>
        <p:txBody>
          <a:bodyPr>
            <a:normAutofit lnSpcReduction="10000"/>
          </a:bodyPr>
          <a:lstStyle/>
          <a:p>
            <a:r>
              <a:rPr lang="en-US" dirty="0">
                <a:solidFill>
                  <a:schemeClr val="bg1"/>
                </a:solidFill>
              </a:rPr>
              <a:t>Geothermal Opportunity</a:t>
            </a:r>
          </a:p>
        </p:txBody>
      </p:sp>
      <p:sp>
        <p:nvSpPr>
          <p:cNvPr id="3" name="Title 2">
            <a:extLst>
              <a:ext uri="{FF2B5EF4-FFF2-40B4-BE49-F238E27FC236}">
                <a16:creationId xmlns:a16="http://schemas.microsoft.com/office/drawing/2014/main" id="{90524EC7-D04F-2906-B483-795D7F9E32E5}"/>
              </a:ext>
            </a:extLst>
          </p:cNvPr>
          <p:cNvSpPr>
            <a:spLocks noGrp="1"/>
          </p:cNvSpPr>
          <p:nvPr>
            <p:ph type="title"/>
          </p:nvPr>
        </p:nvSpPr>
        <p:spPr>
          <a:xfrm>
            <a:off x="334962" y="513568"/>
            <a:ext cx="11643677" cy="754846"/>
          </a:xfrm>
        </p:spPr>
        <p:txBody>
          <a:bodyPr vert="horz" rIns="91440"/>
          <a:lstStyle/>
          <a:p>
            <a:r>
              <a:rPr lang="en-US" dirty="0">
                <a:ea typeface="+mj-lt"/>
                <a:cs typeface="+mj-lt"/>
              </a:rPr>
              <a:t>Geothermal energy technologies span heating &amp; cooling and power generation, with conventional approaches most widely deployed</a:t>
            </a:r>
            <a:endParaRPr lang="en-US" dirty="0"/>
          </a:p>
        </p:txBody>
      </p:sp>
      <p:cxnSp>
        <p:nvCxnSpPr>
          <p:cNvPr id="7" name="Elbow Connector 6">
            <a:extLst>
              <a:ext uri="{FF2B5EF4-FFF2-40B4-BE49-F238E27FC236}">
                <a16:creationId xmlns:a16="http://schemas.microsoft.com/office/drawing/2014/main" id="{64477813-AEB3-968C-DA6C-F0D2E7133A32}"/>
              </a:ext>
            </a:extLst>
          </p:cNvPr>
          <p:cNvCxnSpPr>
            <a:cxnSpLocks/>
          </p:cNvCxnSpPr>
          <p:nvPr/>
        </p:nvCxnSpPr>
        <p:spPr bwMode="gray">
          <a:xfrm rot="10800000" flipH="1" flipV="1">
            <a:off x="9396104" y="2731816"/>
            <a:ext cx="112644" cy="401273"/>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 name="Elbow Connector 7">
            <a:extLst>
              <a:ext uri="{FF2B5EF4-FFF2-40B4-BE49-F238E27FC236}">
                <a16:creationId xmlns:a16="http://schemas.microsoft.com/office/drawing/2014/main" id="{9BCA6D36-FDDE-CCAB-165F-A03F128B098D}"/>
              </a:ext>
            </a:extLst>
          </p:cNvPr>
          <p:cNvCxnSpPr/>
          <p:nvPr/>
        </p:nvCxnSpPr>
        <p:spPr bwMode="gray">
          <a:xfrm rot="10800000" flipH="1" flipV="1">
            <a:off x="9396104" y="2731817"/>
            <a:ext cx="112646" cy="808248"/>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9" name="Elbow Connector 8">
            <a:extLst>
              <a:ext uri="{FF2B5EF4-FFF2-40B4-BE49-F238E27FC236}">
                <a16:creationId xmlns:a16="http://schemas.microsoft.com/office/drawing/2014/main" id="{418D253D-9B08-3275-4409-7905B7D63FDE}"/>
              </a:ext>
            </a:extLst>
          </p:cNvPr>
          <p:cNvCxnSpPr>
            <a:cxnSpLocks/>
          </p:cNvCxnSpPr>
          <p:nvPr/>
        </p:nvCxnSpPr>
        <p:spPr bwMode="gray">
          <a:xfrm rot="16200000" flipH="1">
            <a:off x="6464634" y="5226926"/>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0" name="Elbow Connector 9">
            <a:extLst>
              <a:ext uri="{FF2B5EF4-FFF2-40B4-BE49-F238E27FC236}">
                <a16:creationId xmlns:a16="http://schemas.microsoft.com/office/drawing/2014/main" id="{912DD290-CB03-35F6-506A-59AB1600D3C2}"/>
              </a:ext>
            </a:extLst>
          </p:cNvPr>
          <p:cNvCxnSpPr>
            <a:cxnSpLocks/>
          </p:cNvCxnSpPr>
          <p:nvPr/>
        </p:nvCxnSpPr>
        <p:spPr bwMode="gray">
          <a:xfrm rot="16200000" flipH="1">
            <a:off x="6464634" y="5639626"/>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1" name="Elbow Connector 10">
            <a:extLst>
              <a:ext uri="{FF2B5EF4-FFF2-40B4-BE49-F238E27FC236}">
                <a16:creationId xmlns:a16="http://schemas.microsoft.com/office/drawing/2014/main" id="{E5847081-2793-A37E-5411-2EC96ED9F268}"/>
              </a:ext>
            </a:extLst>
          </p:cNvPr>
          <p:cNvCxnSpPr>
            <a:cxnSpLocks/>
          </p:cNvCxnSpPr>
          <p:nvPr/>
        </p:nvCxnSpPr>
        <p:spPr bwMode="gray">
          <a:xfrm rot="16200000" flipH="1">
            <a:off x="6464634" y="3649010"/>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2" name="Elbow Connector 11">
            <a:extLst>
              <a:ext uri="{FF2B5EF4-FFF2-40B4-BE49-F238E27FC236}">
                <a16:creationId xmlns:a16="http://schemas.microsoft.com/office/drawing/2014/main" id="{8EDBB389-4F79-49AB-5FA0-10B1164456FE}"/>
              </a:ext>
            </a:extLst>
          </p:cNvPr>
          <p:cNvCxnSpPr>
            <a:cxnSpLocks/>
          </p:cNvCxnSpPr>
          <p:nvPr/>
        </p:nvCxnSpPr>
        <p:spPr bwMode="gray">
          <a:xfrm rot="16200000" flipH="1">
            <a:off x="6464634" y="4058084"/>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 name="Elbow Connector 12">
            <a:extLst>
              <a:ext uri="{FF2B5EF4-FFF2-40B4-BE49-F238E27FC236}">
                <a16:creationId xmlns:a16="http://schemas.microsoft.com/office/drawing/2014/main" id="{3C6B1CD3-0C64-B425-75E7-67521C63748B}"/>
              </a:ext>
            </a:extLst>
          </p:cNvPr>
          <p:cNvCxnSpPr>
            <a:cxnSpLocks/>
          </p:cNvCxnSpPr>
          <p:nvPr/>
        </p:nvCxnSpPr>
        <p:spPr bwMode="gray">
          <a:xfrm rot="16200000" flipH="1">
            <a:off x="6464634" y="4470784"/>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4" name="Elbow Connector 13">
            <a:extLst>
              <a:ext uri="{FF2B5EF4-FFF2-40B4-BE49-F238E27FC236}">
                <a16:creationId xmlns:a16="http://schemas.microsoft.com/office/drawing/2014/main" id="{4C8B3DF6-F35C-46BA-3AA9-9DF5D3703BA8}"/>
              </a:ext>
            </a:extLst>
          </p:cNvPr>
          <p:cNvCxnSpPr>
            <a:cxnSpLocks/>
            <a:endCxn id="32" idx="1"/>
          </p:cNvCxnSpPr>
          <p:nvPr/>
        </p:nvCxnSpPr>
        <p:spPr bwMode="gray">
          <a:xfrm rot="16200000" flipH="1">
            <a:off x="5670661" y="4280509"/>
            <a:ext cx="1646398" cy="105706"/>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5" name="Elbow Connector 14">
            <a:extLst>
              <a:ext uri="{FF2B5EF4-FFF2-40B4-BE49-F238E27FC236}">
                <a16:creationId xmlns:a16="http://schemas.microsoft.com/office/drawing/2014/main" id="{93A1FE6F-BAE0-834C-CB1F-C734DA2CAA73}"/>
              </a:ext>
            </a:extLst>
          </p:cNvPr>
          <p:cNvCxnSpPr>
            <a:cxnSpLocks/>
            <a:stCxn id="36" idx="1"/>
            <a:endCxn id="21" idx="1"/>
          </p:cNvCxnSpPr>
          <p:nvPr/>
        </p:nvCxnSpPr>
        <p:spPr bwMode="gray">
          <a:xfrm rot="10800000" flipH="1" flipV="1">
            <a:off x="523875" y="2731816"/>
            <a:ext cx="112644" cy="401273"/>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6" name="Elbow Connector 15">
            <a:extLst>
              <a:ext uri="{FF2B5EF4-FFF2-40B4-BE49-F238E27FC236}">
                <a16:creationId xmlns:a16="http://schemas.microsoft.com/office/drawing/2014/main" id="{04937EC0-8D31-55F5-275F-9535CACC928D}"/>
              </a:ext>
            </a:extLst>
          </p:cNvPr>
          <p:cNvCxnSpPr>
            <a:stCxn id="36" idx="1"/>
            <a:endCxn id="22" idx="1"/>
          </p:cNvCxnSpPr>
          <p:nvPr/>
        </p:nvCxnSpPr>
        <p:spPr bwMode="gray">
          <a:xfrm rot="10800000" flipH="1" flipV="1">
            <a:off x="523875" y="2731817"/>
            <a:ext cx="112646" cy="808248"/>
          </a:xfrm>
          <a:prstGeom prst="bentConnector3">
            <a:avLst>
              <a:gd name="adj1" fmla="val 9981"/>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7" name="Elbow Connector 16">
            <a:extLst>
              <a:ext uri="{FF2B5EF4-FFF2-40B4-BE49-F238E27FC236}">
                <a16:creationId xmlns:a16="http://schemas.microsoft.com/office/drawing/2014/main" id="{6B2ECEEA-6094-C028-C4D0-C332E3C8B099}"/>
              </a:ext>
            </a:extLst>
          </p:cNvPr>
          <p:cNvCxnSpPr>
            <a:cxnSpLocks/>
            <a:endCxn id="20" idx="1"/>
          </p:cNvCxnSpPr>
          <p:nvPr/>
        </p:nvCxnSpPr>
        <p:spPr bwMode="gray">
          <a:xfrm rot="16200000" flipH="1">
            <a:off x="3336993" y="2878467"/>
            <a:ext cx="401274" cy="107972"/>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B0A51EB4-96AB-827D-52E9-B93ECC0A0724}"/>
              </a:ext>
            </a:extLst>
          </p:cNvPr>
          <p:cNvSpPr txBox="1"/>
          <p:nvPr/>
        </p:nvSpPr>
        <p:spPr bwMode="gray">
          <a:xfrm>
            <a:off x="1286303" y="1452103"/>
            <a:ext cx="9619393" cy="354696"/>
          </a:xfrm>
          <a:prstGeom prst="rect">
            <a:avLst/>
          </a:prstGeom>
          <a:solidFill>
            <a:schemeClr val="bg2">
              <a:lumMod val="50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200" dirty="0">
                <a:cs typeface="Arial"/>
              </a:rPr>
              <a:t>Key pathways for harnessing geothermal energy for heating &amp; cooling and power generation</a:t>
            </a:r>
          </a:p>
        </p:txBody>
      </p:sp>
      <p:sp>
        <p:nvSpPr>
          <p:cNvPr id="19" name="TextBox 18">
            <a:extLst>
              <a:ext uri="{FF2B5EF4-FFF2-40B4-BE49-F238E27FC236}">
                <a16:creationId xmlns:a16="http://schemas.microsoft.com/office/drawing/2014/main" id="{F0B149D9-4D55-5F86-24CC-59295624A085}"/>
              </a:ext>
            </a:extLst>
          </p:cNvPr>
          <p:cNvSpPr txBox="1"/>
          <p:nvPr/>
        </p:nvSpPr>
        <p:spPr bwMode="gray">
          <a:xfrm>
            <a:off x="6546713" y="2945638"/>
            <a:ext cx="2429386" cy="374904"/>
          </a:xfrm>
          <a:prstGeom prst="rect">
            <a:avLst/>
          </a:prstGeom>
          <a:solidFill>
            <a:schemeClr val="accent5">
              <a:lumMod val="60000"/>
              <a:lumOff val="40000"/>
            </a:schemeClr>
          </a:solidFill>
          <a:ln w="6350">
            <a:noFill/>
            <a:prstDash val="solid"/>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Conventional/hydrothermal</a:t>
            </a:r>
            <a:endParaRPr lang="en-US" sz="1000" b="1" dirty="0">
              <a:solidFill>
                <a:schemeClr val="bg1"/>
              </a:solidFill>
              <a:cs typeface="Arial"/>
            </a:endParaRPr>
          </a:p>
        </p:txBody>
      </p:sp>
      <p:sp>
        <p:nvSpPr>
          <p:cNvPr id="20" name="TextBox 19">
            <a:extLst>
              <a:ext uri="{FF2B5EF4-FFF2-40B4-BE49-F238E27FC236}">
                <a16:creationId xmlns:a16="http://schemas.microsoft.com/office/drawing/2014/main" id="{A29E5EF8-A978-9672-3858-8E3112D589B2}"/>
              </a:ext>
            </a:extLst>
          </p:cNvPr>
          <p:cNvSpPr txBox="1"/>
          <p:nvPr/>
        </p:nvSpPr>
        <p:spPr bwMode="gray">
          <a:xfrm>
            <a:off x="3591616" y="2945638"/>
            <a:ext cx="2429386" cy="374904"/>
          </a:xfrm>
          <a:prstGeom prst="rect">
            <a:avLst/>
          </a:prstGeom>
          <a:solidFill>
            <a:schemeClr val="accent3">
              <a:lumMod val="60000"/>
              <a:lumOff val="40000"/>
            </a:schemeClr>
          </a:solidFill>
          <a:ln w="28575">
            <a:noFill/>
            <a:prstDash val="solid"/>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Underground thermal energy storage </a:t>
            </a:r>
            <a:endParaRPr lang="en-US" sz="1000" dirty="0">
              <a:solidFill>
                <a:schemeClr val="bg1"/>
              </a:solidFill>
              <a:cs typeface="Arial"/>
            </a:endParaRPr>
          </a:p>
        </p:txBody>
      </p:sp>
      <p:sp>
        <p:nvSpPr>
          <p:cNvPr id="21" name="TextBox 20">
            <a:extLst>
              <a:ext uri="{FF2B5EF4-FFF2-40B4-BE49-F238E27FC236}">
                <a16:creationId xmlns:a16="http://schemas.microsoft.com/office/drawing/2014/main" id="{3722E817-05C9-13B7-7245-4CAF4DA1BD6C}"/>
              </a:ext>
            </a:extLst>
          </p:cNvPr>
          <p:cNvSpPr txBox="1"/>
          <p:nvPr/>
        </p:nvSpPr>
        <p:spPr bwMode="gray">
          <a:xfrm>
            <a:off x="636519" y="2945638"/>
            <a:ext cx="2429386" cy="374904"/>
          </a:xfrm>
          <a:prstGeom prst="rect">
            <a:avLst/>
          </a:prstGeom>
          <a:solidFill>
            <a:schemeClr val="accent1">
              <a:lumMod val="60000"/>
              <a:lumOff val="4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b="1" dirty="0">
                <a:solidFill>
                  <a:schemeClr val="bg1"/>
                </a:solidFill>
              </a:rPr>
              <a:t>Geothermal heat pumps</a:t>
            </a:r>
          </a:p>
        </p:txBody>
      </p:sp>
      <p:sp>
        <p:nvSpPr>
          <p:cNvPr id="22" name="TextBox 21">
            <a:extLst>
              <a:ext uri="{FF2B5EF4-FFF2-40B4-BE49-F238E27FC236}">
                <a16:creationId xmlns:a16="http://schemas.microsoft.com/office/drawing/2014/main" id="{29050020-41C3-ADF2-5414-34E1E2BE9D74}"/>
              </a:ext>
            </a:extLst>
          </p:cNvPr>
          <p:cNvSpPr txBox="1"/>
          <p:nvPr/>
        </p:nvSpPr>
        <p:spPr bwMode="gray">
          <a:xfrm>
            <a:off x="636521" y="3352613"/>
            <a:ext cx="2429386" cy="374904"/>
          </a:xfrm>
          <a:prstGeom prst="rect">
            <a:avLst/>
          </a:prstGeom>
          <a:solidFill>
            <a:schemeClr val="accent1">
              <a:lumMod val="60000"/>
              <a:lumOff val="4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b="1" dirty="0">
                <a:solidFill>
                  <a:schemeClr val="bg1"/>
                </a:solidFill>
              </a:rPr>
              <a:t>Direct-use heat</a:t>
            </a:r>
          </a:p>
        </p:txBody>
      </p:sp>
      <p:sp>
        <p:nvSpPr>
          <p:cNvPr id="23" name="TextBox 22">
            <a:extLst>
              <a:ext uri="{FF2B5EF4-FFF2-40B4-BE49-F238E27FC236}">
                <a16:creationId xmlns:a16="http://schemas.microsoft.com/office/drawing/2014/main" id="{33805DF8-73F4-F602-DA66-6F392FEFE71F}"/>
              </a:ext>
            </a:extLst>
          </p:cNvPr>
          <p:cNvSpPr txBox="1"/>
          <p:nvPr/>
        </p:nvSpPr>
        <p:spPr bwMode="gray">
          <a:xfrm>
            <a:off x="3828288" y="3352613"/>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Borehole thermal energy storage</a:t>
            </a:r>
          </a:p>
        </p:txBody>
      </p:sp>
      <p:sp>
        <p:nvSpPr>
          <p:cNvPr id="24" name="TextBox 23">
            <a:extLst>
              <a:ext uri="{FF2B5EF4-FFF2-40B4-BE49-F238E27FC236}">
                <a16:creationId xmlns:a16="http://schemas.microsoft.com/office/drawing/2014/main" id="{BCCED0C8-4F78-FBBA-FDE9-BA74BD2133C0}"/>
              </a:ext>
            </a:extLst>
          </p:cNvPr>
          <p:cNvSpPr txBox="1"/>
          <p:nvPr/>
        </p:nvSpPr>
        <p:spPr bwMode="gray">
          <a:xfrm>
            <a:off x="3828288" y="3756737"/>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Aquifer thermal energy storage</a:t>
            </a:r>
          </a:p>
        </p:txBody>
      </p:sp>
      <p:sp>
        <p:nvSpPr>
          <p:cNvPr id="25" name="TextBox 24">
            <a:extLst>
              <a:ext uri="{FF2B5EF4-FFF2-40B4-BE49-F238E27FC236}">
                <a16:creationId xmlns:a16="http://schemas.microsoft.com/office/drawing/2014/main" id="{6C582D28-509C-A2C7-2C40-174EFCC5572A}"/>
              </a:ext>
            </a:extLst>
          </p:cNvPr>
          <p:cNvSpPr txBox="1"/>
          <p:nvPr/>
        </p:nvSpPr>
        <p:spPr bwMode="gray">
          <a:xfrm>
            <a:off x="3828288" y="4160861"/>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Mine thermal energy storage</a:t>
            </a:r>
          </a:p>
        </p:txBody>
      </p:sp>
      <p:cxnSp>
        <p:nvCxnSpPr>
          <p:cNvPr id="26" name="Elbow Connector 25">
            <a:extLst>
              <a:ext uri="{FF2B5EF4-FFF2-40B4-BE49-F238E27FC236}">
                <a16:creationId xmlns:a16="http://schemas.microsoft.com/office/drawing/2014/main" id="{B631D0FE-ECC7-6BA2-2078-A948557B26B6}"/>
              </a:ext>
            </a:extLst>
          </p:cNvPr>
          <p:cNvCxnSpPr>
            <a:cxnSpLocks/>
            <a:stCxn id="35" idx="0"/>
            <a:endCxn id="18" idx="2"/>
          </p:cNvCxnSpPr>
          <p:nvPr/>
        </p:nvCxnSpPr>
        <p:spPr bwMode="gray">
          <a:xfrm rot="16200000" flipV="1">
            <a:off x="7519686" y="383114"/>
            <a:ext cx="233611" cy="3080982"/>
          </a:xfrm>
          <a:prstGeom prst="bentConnector3">
            <a:avLst>
              <a:gd name="adj1" fmla="val 45448"/>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7" name="Elbow Connector 26">
            <a:extLst>
              <a:ext uri="{FF2B5EF4-FFF2-40B4-BE49-F238E27FC236}">
                <a16:creationId xmlns:a16="http://schemas.microsoft.com/office/drawing/2014/main" id="{9473811E-FB84-F120-6F2F-9F4DAA98FB8C}"/>
              </a:ext>
            </a:extLst>
          </p:cNvPr>
          <p:cNvCxnSpPr>
            <a:cxnSpLocks/>
            <a:stCxn id="18" idx="2"/>
            <a:endCxn id="34" idx="0"/>
          </p:cNvCxnSpPr>
          <p:nvPr/>
        </p:nvCxnSpPr>
        <p:spPr bwMode="gray">
          <a:xfrm rot="5400000">
            <a:off x="4529569" y="500870"/>
            <a:ext cx="260502" cy="2872360"/>
          </a:xfrm>
          <a:prstGeom prst="bentConnector3">
            <a:avLst>
              <a:gd name="adj1" fmla="val 50000"/>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7CB888BA-E7C6-E058-BB4C-4121FFE8B9FA}"/>
              </a:ext>
            </a:extLst>
          </p:cNvPr>
          <p:cNvSpPr txBox="1"/>
          <p:nvPr/>
        </p:nvSpPr>
        <p:spPr bwMode="gray">
          <a:xfrm>
            <a:off x="6774609" y="3756737"/>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Advanced geothermal/</a:t>
            </a:r>
            <a:br>
              <a:rPr lang="en-US" sz="1000" dirty="0"/>
            </a:br>
            <a:r>
              <a:rPr lang="en-US" sz="1000" dirty="0"/>
              <a:t>closed-loop systems </a:t>
            </a:r>
          </a:p>
        </p:txBody>
      </p:sp>
      <p:sp>
        <p:nvSpPr>
          <p:cNvPr id="29" name="TextBox 28">
            <a:extLst>
              <a:ext uri="{FF2B5EF4-FFF2-40B4-BE49-F238E27FC236}">
                <a16:creationId xmlns:a16="http://schemas.microsoft.com/office/drawing/2014/main" id="{C38F65FE-DE7E-FA51-DF99-7F0B6242D105}"/>
              </a:ext>
            </a:extLst>
          </p:cNvPr>
          <p:cNvSpPr txBox="1"/>
          <p:nvPr/>
        </p:nvSpPr>
        <p:spPr bwMode="gray">
          <a:xfrm>
            <a:off x="6774609" y="4160861"/>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Enhanced geothermal systems</a:t>
            </a:r>
          </a:p>
        </p:txBody>
      </p:sp>
      <p:sp>
        <p:nvSpPr>
          <p:cNvPr id="30" name="TextBox 29">
            <a:extLst>
              <a:ext uri="{FF2B5EF4-FFF2-40B4-BE49-F238E27FC236}">
                <a16:creationId xmlns:a16="http://schemas.microsoft.com/office/drawing/2014/main" id="{38139D2E-27C7-F525-AB5A-1FBCD1226B1D}"/>
              </a:ext>
            </a:extLst>
          </p:cNvPr>
          <p:cNvSpPr txBox="1"/>
          <p:nvPr/>
        </p:nvSpPr>
        <p:spPr bwMode="gray">
          <a:xfrm>
            <a:off x="6546713" y="3352613"/>
            <a:ext cx="2429386" cy="374904"/>
          </a:xfrm>
          <a:prstGeom prst="rect">
            <a:avLst/>
          </a:prstGeom>
          <a:solidFill>
            <a:schemeClr val="accent5">
              <a:lumMod val="60000"/>
              <a:lumOff val="40000"/>
            </a:schemeClr>
          </a:solidFill>
          <a:ln w="28575">
            <a:noFill/>
            <a:prstDash val="dash"/>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Next-generation technologies </a:t>
            </a:r>
            <a:br>
              <a:rPr lang="en-US" sz="1000" b="1" dirty="0">
                <a:solidFill>
                  <a:schemeClr val="bg1"/>
                </a:solidFill>
              </a:rPr>
            </a:br>
            <a:r>
              <a:rPr lang="en-US" sz="1000" dirty="0">
                <a:solidFill>
                  <a:schemeClr val="bg1"/>
                </a:solidFill>
              </a:rPr>
              <a:t>(commercialization &lt;5 years)</a:t>
            </a:r>
          </a:p>
        </p:txBody>
      </p:sp>
      <p:sp>
        <p:nvSpPr>
          <p:cNvPr id="31" name="TextBox 30">
            <a:extLst>
              <a:ext uri="{FF2B5EF4-FFF2-40B4-BE49-F238E27FC236}">
                <a16:creationId xmlns:a16="http://schemas.microsoft.com/office/drawing/2014/main" id="{57A2F777-1BCF-1F2C-CAB2-DA2E2BF2EB05}"/>
              </a:ext>
            </a:extLst>
          </p:cNvPr>
          <p:cNvSpPr txBox="1"/>
          <p:nvPr/>
        </p:nvSpPr>
        <p:spPr bwMode="gray">
          <a:xfrm>
            <a:off x="6774609" y="5373233"/>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Superhot rock </a:t>
            </a:r>
          </a:p>
        </p:txBody>
      </p:sp>
      <p:sp>
        <p:nvSpPr>
          <p:cNvPr id="32" name="TextBox 31">
            <a:extLst>
              <a:ext uri="{FF2B5EF4-FFF2-40B4-BE49-F238E27FC236}">
                <a16:creationId xmlns:a16="http://schemas.microsoft.com/office/drawing/2014/main" id="{C4902426-D760-BB12-22C8-A67C406A6421}"/>
              </a:ext>
            </a:extLst>
          </p:cNvPr>
          <p:cNvSpPr txBox="1"/>
          <p:nvPr/>
        </p:nvSpPr>
        <p:spPr bwMode="gray">
          <a:xfrm>
            <a:off x="6546713" y="4969109"/>
            <a:ext cx="2429386" cy="374904"/>
          </a:xfrm>
          <a:prstGeom prst="rect">
            <a:avLst/>
          </a:prstGeom>
          <a:solidFill>
            <a:schemeClr val="accent5">
              <a:lumMod val="60000"/>
              <a:lumOff val="40000"/>
            </a:schemeClr>
          </a:solidFill>
          <a:ln w="28575">
            <a:noFill/>
            <a:prstDash val="dash"/>
          </a:ln>
        </p:spPr>
        <p:txBody>
          <a:bodyPr wrap="square" lIns="91440" tIns="91440" rIns="91440" bIns="91440" rtlCol="0" anchor="ctr">
            <a:noAutofit/>
          </a:bodyPr>
          <a:lstStyle/>
          <a:p>
            <a:pPr marL="0" indent="0" algn="ctr">
              <a:spcAft>
                <a:spcPts val="600"/>
              </a:spcAft>
              <a:buNone/>
            </a:pPr>
            <a:r>
              <a:rPr lang="en-US" sz="1000" b="1" dirty="0">
                <a:solidFill>
                  <a:schemeClr val="bg1"/>
                </a:solidFill>
              </a:rPr>
              <a:t>Frontier technologies</a:t>
            </a:r>
            <a:br>
              <a:rPr lang="en-US" sz="1000" b="1" dirty="0">
                <a:solidFill>
                  <a:schemeClr val="bg1"/>
                </a:solidFill>
              </a:rPr>
            </a:br>
            <a:r>
              <a:rPr lang="en-US" sz="1000" dirty="0">
                <a:solidFill>
                  <a:schemeClr val="bg1"/>
                </a:solidFill>
              </a:rPr>
              <a:t>(commercialization 5+ years)</a:t>
            </a:r>
          </a:p>
        </p:txBody>
      </p:sp>
      <p:sp>
        <p:nvSpPr>
          <p:cNvPr id="33" name="TextBox 32">
            <a:extLst>
              <a:ext uri="{FF2B5EF4-FFF2-40B4-BE49-F238E27FC236}">
                <a16:creationId xmlns:a16="http://schemas.microsoft.com/office/drawing/2014/main" id="{00A04C82-7379-C87E-0225-9455A5716278}"/>
              </a:ext>
            </a:extLst>
          </p:cNvPr>
          <p:cNvSpPr txBox="1"/>
          <p:nvPr/>
        </p:nvSpPr>
        <p:spPr bwMode="gray">
          <a:xfrm>
            <a:off x="6774609" y="4564985"/>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Geopressured systems</a:t>
            </a:r>
          </a:p>
        </p:txBody>
      </p:sp>
      <p:sp>
        <p:nvSpPr>
          <p:cNvPr id="34" name="TextBox 33">
            <a:extLst>
              <a:ext uri="{FF2B5EF4-FFF2-40B4-BE49-F238E27FC236}">
                <a16:creationId xmlns:a16="http://schemas.microsoft.com/office/drawing/2014/main" id="{900977D5-C1DB-EFE5-A1A9-4AC2CCDE97F9}"/>
              </a:ext>
            </a:extLst>
          </p:cNvPr>
          <p:cNvSpPr txBox="1"/>
          <p:nvPr/>
        </p:nvSpPr>
        <p:spPr bwMode="gray">
          <a:xfrm>
            <a:off x="1952624" y="2067301"/>
            <a:ext cx="2542032" cy="374904"/>
          </a:xfrm>
          <a:prstGeom prst="rect">
            <a:avLst/>
          </a:prstGeom>
          <a:solidFill>
            <a:schemeClr val="bg2">
              <a:lumMod val="60000"/>
              <a:lumOff val="40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200" dirty="0">
                <a:cs typeface="Arial"/>
              </a:rPr>
              <a:t>Heating and cooling</a:t>
            </a:r>
          </a:p>
        </p:txBody>
      </p:sp>
      <p:sp>
        <p:nvSpPr>
          <p:cNvPr id="35" name="TextBox 34">
            <a:extLst>
              <a:ext uri="{FF2B5EF4-FFF2-40B4-BE49-F238E27FC236}">
                <a16:creationId xmlns:a16="http://schemas.microsoft.com/office/drawing/2014/main" id="{2BD9D39F-B61B-4263-F8DF-3F295786A34C}"/>
              </a:ext>
            </a:extLst>
          </p:cNvPr>
          <p:cNvSpPr txBox="1"/>
          <p:nvPr/>
        </p:nvSpPr>
        <p:spPr bwMode="gray">
          <a:xfrm>
            <a:off x="7906188" y="2040410"/>
            <a:ext cx="2541588" cy="374904"/>
          </a:xfrm>
          <a:prstGeom prst="rect">
            <a:avLst/>
          </a:prstGeom>
          <a:solidFill>
            <a:schemeClr val="bg2">
              <a:lumMod val="60000"/>
              <a:lumOff val="40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200" dirty="0">
                <a:cs typeface="Arial"/>
              </a:rPr>
              <a:t>Power</a:t>
            </a:r>
          </a:p>
        </p:txBody>
      </p:sp>
      <p:sp>
        <p:nvSpPr>
          <p:cNvPr id="36" name="TextBox 35">
            <a:extLst>
              <a:ext uri="{FF2B5EF4-FFF2-40B4-BE49-F238E27FC236}">
                <a16:creationId xmlns:a16="http://schemas.microsoft.com/office/drawing/2014/main" id="{B351B74E-7980-8D20-3267-2A5EB81466C6}"/>
              </a:ext>
            </a:extLst>
          </p:cNvPr>
          <p:cNvSpPr txBox="1"/>
          <p:nvPr/>
        </p:nvSpPr>
        <p:spPr bwMode="gray">
          <a:xfrm>
            <a:off x="523875" y="2544365"/>
            <a:ext cx="2542032" cy="374904"/>
          </a:xfrm>
          <a:prstGeom prst="rect">
            <a:avLst/>
          </a:prstGeom>
          <a:solidFill>
            <a:schemeClr val="accent1"/>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Production</a:t>
            </a:r>
          </a:p>
        </p:txBody>
      </p:sp>
      <p:sp>
        <p:nvSpPr>
          <p:cNvPr id="37" name="TextBox 36">
            <a:extLst>
              <a:ext uri="{FF2B5EF4-FFF2-40B4-BE49-F238E27FC236}">
                <a16:creationId xmlns:a16="http://schemas.microsoft.com/office/drawing/2014/main" id="{F1686CE4-48A7-5603-B817-18E7ACF8342C}"/>
              </a:ext>
            </a:extLst>
          </p:cNvPr>
          <p:cNvSpPr txBox="1"/>
          <p:nvPr/>
        </p:nvSpPr>
        <p:spPr bwMode="gray">
          <a:xfrm>
            <a:off x="3478971" y="2544365"/>
            <a:ext cx="2542032" cy="374904"/>
          </a:xfrm>
          <a:prstGeom prst="rect">
            <a:avLst/>
          </a:prstGeom>
          <a:solidFill>
            <a:schemeClr val="accent3">
              <a:lumMod val="75000"/>
            </a:schemeClr>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Storage</a:t>
            </a:r>
          </a:p>
        </p:txBody>
      </p:sp>
      <p:sp>
        <p:nvSpPr>
          <p:cNvPr id="38" name="TextBox 37">
            <a:extLst>
              <a:ext uri="{FF2B5EF4-FFF2-40B4-BE49-F238E27FC236}">
                <a16:creationId xmlns:a16="http://schemas.microsoft.com/office/drawing/2014/main" id="{D3D7BC04-4E7F-6A71-7D7E-C6E6347362EB}"/>
              </a:ext>
            </a:extLst>
          </p:cNvPr>
          <p:cNvSpPr txBox="1"/>
          <p:nvPr/>
        </p:nvSpPr>
        <p:spPr bwMode="gray">
          <a:xfrm>
            <a:off x="6434067" y="2544365"/>
            <a:ext cx="2542032" cy="374904"/>
          </a:xfrm>
          <a:prstGeom prst="rect">
            <a:avLst/>
          </a:prstGeom>
          <a:solidFill>
            <a:schemeClr val="accent5"/>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Production</a:t>
            </a:r>
          </a:p>
        </p:txBody>
      </p:sp>
      <p:sp>
        <p:nvSpPr>
          <p:cNvPr id="39" name="TextBox 38">
            <a:extLst>
              <a:ext uri="{FF2B5EF4-FFF2-40B4-BE49-F238E27FC236}">
                <a16:creationId xmlns:a16="http://schemas.microsoft.com/office/drawing/2014/main" id="{53EAE52D-40AA-8370-05F4-586BC6F15152}"/>
              </a:ext>
            </a:extLst>
          </p:cNvPr>
          <p:cNvSpPr txBox="1"/>
          <p:nvPr/>
        </p:nvSpPr>
        <p:spPr bwMode="gray">
          <a:xfrm>
            <a:off x="9389163" y="2544365"/>
            <a:ext cx="2542032" cy="374904"/>
          </a:xfrm>
          <a:prstGeom prst="rect">
            <a:avLst/>
          </a:prstGeom>
          <a:solidFill>
            <a:schemeClr val="accent6"/>
          </a:solidFill>
          <a:ln w="28575">
            <a:noFill/>
            <a:prstDash val="solid"/>
          </a:ln>
        </p:spPr>
        <p:txBody>
          <a:bodyPr wrap="square" lIns="36000" tIns="36000" rIns="36000" bIns="36000" rtlCol="0" anchor="ctr">
            <a:noAutofit/>
          </a:bodyPr>
          <a:lstStyle>
            <a:defPPr>
              <a:defRPr lang="en-US"/>
            </a:defPPr>
            <a:lvl1pPr marL="0" indent="0">
              <a:spcBef>
                <a:spcPts val="0"/>
              </a:spcBef>
              <a:buNone/>
              <a:defRPr sz="1400" b="1">
                <a:solidFill>
                  <a:schemeClr val="bg1"/>
                </a:solidFill>
              </a:defRPr>
            </a:lvl1pPr>
          </a:lstStyle>
          <a:p>
            <a:pPr algn="ctr"/>
            <a:r>
              <a:rPr lang="en-US" sz="1100" dirty="0">
                <a:cs typeface="Arial"/>
              </a:rPr>
              <a:t>Storage</a:t>
            </a:r>
          </a:p>
        </p:txBody>
      </p:sp>
      <p:sp>
        <p:nvSpPr>
          <p:cNvPr id="40" name="TextBox 39">
            <a:extLst>
              <a:ext uri="{FF2B5EF4-FFF2-40B4-BE49-F238E27FC236}">
                <a16:creationId xmlns:a16="http://schemas.microsoft.com/office/drawing/2014/main" id="{A057D2C1-6BC3-4562-DE49-0254B2ED68DF}"/>
              </a:ext>
            </a:extLst>
          </p:cNvPr>
          <p:cNvSpPr txBox="1"/>
          <p:nvPr/>
        </p:nvSpPr>
        <p:spPr bwMode="gray">
          <a:xfrm>
            <a:off x="3828288" y="4564985"/>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Cavern thermal energy storage</a:t>
            </a:r>
          </a:p>
        </p:txBody>
      </p:sp>
      <p:sp>
        <p:nvSpPr>
          <p:cNvPr id="41" name="TextBox 40">
            <a:extLst>
              <a:ext uri="{FF2B5EF4-FFF2-40B4-BE49-F238E27FC236}">
                <a16:creationId xmlns:a16="http://schemas.microsoft.com/office/drawing/2014/main" id="{1EF2B6EB-FA71-91AF-6CA6-D809E1E18E73}"/>
              </a:ext>
            </a:extLst>
          </p:cNvPr>
          <p:cNvSpPr txBox="1"/>
          <p:nvPr/>
        </p:nvSpPr>
        <p:spPr bwMode="gray">
          <a:xfrm>
            <a:off x="3828288" y="4969109"/>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Pit thermal storage</a:t>
            </a:r>
          </a:p>
        </p:txBody>
      </p:sp>
      <p:sp>
        <p:nvSpPr>
          <p:cNvPr id="42" name="TextBox 41">
            <a:extLst>
              <a:ext uri="{FF2B5EF4-FFF2-40B4-BE49-F238E27FC236}">
                <a16:creationId xmlns:a16="http://schemas.microsoft.com/office/drawing/2014/main" id="{2250C594-7037-2ACB-B57D-57CA2FE4D260}"/>
              </a:ext>
            </a:extLst>
          </p:cNvPr>
          <p:cNvSpPr txBox="1"/>
          <p:nvPr/>
        </p:nvSpPr>
        <p:spPr bwMode="gray">
          <a:xfrm>
            <a:off x="3828288" y="5373233"/>
            <a:ext cx="2192714" cy="374904"/>
          </a:xfrm>
          <a:prstGeom prst="rect">
            <a:avLst/>
          </a:prstGeom>
          <a:solidFill>
            <a:schemeClr val="accent3">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Reservoir thermal storage</a:t>
            </a:r>
          </a:p>
        </p:txBody>
      </p:sp>
      <p:sp>
        <p:nvSpPr>
          <p:cNvPr id="43" name="TextBox 42">
            <a:extLst>
              <a:ext uri="{FF2B5EF4-FFF2-40B4-BE49-F238E27FC236}">
                <a16:creationId xmlns:a16="http://schemas.microsoft.com/office/drawing/2014/main" id="{971FAB2E-4707-1248-597F-00F4E1E3AD1B}"/>
              </a:ext>
            </a:extLst>
          </p:cNvPr>
          <p:cNvSpPr txBox="1"/>
          <p:nvPr/>
        </p:nvSpPr>
        <p:spPr bwMode="gray">
          <a:xfrm>
            <a:off x="6774609" y="5777356"/>
            <a:ext cx="2194560" cy="374904"/>
          </a:xfrm>
          <a:prstGeom prst="rect">
            <a:avLst/>
          </a:prstGeom>
          <a:solidFill>
            <a:schemeClr val="accent5">
              <a:lumMod val="20000"/>
              <a:lumOff val="80000"/>
            </a:schemeClr>
          </a:solidFill>
          <a:ln w="6350">
            <a:noFill/>
            <a:prstDash val="solid"/>
          </a:ln>
        </p:spPr>
        <p:txBody>
          <a:bodyPr wrap="square" lIns="0" tIns="91440" rIns="91440" bIns="91440" rtlCol="0" anchor="ctr">
            <a:noAutofit/>
          </a:bodyPr>
          <a:lstStyle/>
          <a:p>
            <a:pPr marL="0" indent="0" algn="ctr">
              <a:spcAft>
                <a:spcPts val="600"/>
              </a:spcAft>
              <a:buNone/>
            </a:pPr>
            <a:r>
              <a:rPr lang="en-US" sz="1000" dirty="0"/>
              <a:t>Magma-based geothermal</a:t>
            </a:r>
          </a:p>
        </p:txBody>
      </p:sp>
      <p:sp>
        <p:nvSpPr>
          <p:cNvPr id="44" name="TextBox 43">
            <a:extLst>
              <a:ext uri="{FF2B5EF4-FFF2-40B4-BE49-F238E27FC236}">
                <a16:creationId xmlns:a16="http://schemas.microsoft.com/office/drawing/2014/main" id="{E58BDD20-D2DE-4940-3D07-2A5C37DC2B52}"/>
              </a:ext>
            </a:extLst>
          </p:cNvPr>
          <p:cNvSpPr txBox="1"/>
          <p:nvPr/>
        </p:nvSpPr>
        <p:spPr bwMode="gray">
          <a:xfrm>
            <a:off x="9501189" y="2945638"/>
            <a:ext cx="2428875" cy="374650"/>
          </a:xfrm>
          <a:prstGeom prst="rect">
            <a:avLst/>
          </a:prstGeom>
          <a:solidFill>
            <a:schemeClr val="accent6">
              <a:lumMod val="60000"/>
              <a:lumOff val="40000"/>
            </a:schemeClr>
          </a:solidFill>
          <a:ln w="6350">
            <a:noFill/>
            <a:prstDash val="solid"/>
          </a:ln>
        </p:spPr>
        <p:txBody>
          <a:bodyPr wrap="square" lIns="91440" tIns="91440" rIns="91440" bIns="91440" rtlCol="0" anchor="ctr">
            <a:noAutofit/>
          </a:bodyPr>
          <a:lstStyle/>
          <a:p>
            <a:pPr marL="0" lvl="0" indent="0" algn="ctr">
              <a:buNone/>
              <a:defRPr/>
            </a:pPr>
            <a:r>
              <a:rPr lang="en-US" sz="1000" b="1" dirty="0">
                <a:solidFill>
                  <a:schemeClr val="bg1"/>
                </a:solidFill>
              </a:rPr>
              <a:t>High-temperature geothermal </a:t>
            </a:r>
            <a:br>
              <a:rPr lang="en-US" sz="1000" b="1" dirty="0">
                <a:solidFill>
                  <a:schemeClr val="bg1"/>
                </a:solidFill>
              </a:rPr>
            </a:br>
            <a:r>
              <a:rPr lang="en-US" sz="1000" b="1" dirty="0">
                <a:solidFill>
                  <a:schemeClr val="bg1"/>
                </a:solidFill>
              </a:rPr>
              <a:t>energy storage</a:t>
            </a:r>
          </a:p>
        </p:txBody>
      </p:sp>
      <p:sp>
        <p:nvSpPr>
          <p:cNvPr id="45" name="TextBox 44">
            <a:extLst>
              <a:ext uri="{FF2B5EF4-FFF2-40B4-BE49-F238E27FC236}">
                <a16:creationId xmlns:a16="http://schemas.microsoft.com/office/drawing/2014/main" id="{87A17872-0D9D-5B98-BEC7-8C8C61258830}"/>
              </a:ext>
            </a:extLst>
          </p:cNvPr>
          <p:cNvSpPr txBox="1"/>
          <p:nvPr/>
        </p:nvSpPr>
        <p:spPr bwMode="gray">
          <a:xfrm>
            <a:off x="9497951" y="3352613"/>
            <a:ext cx="2429386" cy="368104"/>
          </a:xfrm>
          <a:prstGeom prst="rect">
            <a:avLst/>
          </a:prstGeom>
          <a:solidFill>
            <a:schemeClr val="accent6">
              <a:lumMod val="60000"/>
              <a:lumOff val="40000"/>
            </a:schemeClr>
          </a:solidFill>
          <a:ln w="6350">
            <a:noFill/>
            <a:prstDash val="solid"/>
          </a:ln>
        </p:spPr>
        <p:txBody>
          <a:bodyPr wrap="square" lIns="91440" tIns="91440" rIns="91440" bIns="91440" rtlCol="0" anchor="ctr">
            <a:noAutofit/>
          </a:bodyPr>
          <a:lstStyle/>
          <a:p>
            <a:pPr marL="0" lvl="0" indent="0" algn="ctr">
              <a:buNone/>
              <a:defRPr/>
            </a:pPr>
            <a:r>
              <a:rPr lang="en-US" sz="1000" b="1" dirty="0">
                <a:solidFill>
                  <a:schemeClr val="bg1"/>
                </a:solidFill>
              </a:rPr>
              <a:t>Geomechanical energy storage</a:t>
            </a:r>
          </a:p>
        </p:txBody>
      </p:sp>
      <p:cxnSp>
        <p:nvCxnSpPr>
          <p:cNvPr id="46" name="Elbow Connector 45">
            <a:extLst>
              <a:ext uri="{FF2B5EF4-FFF2-40B4-BE49-F238E27FC236}">
                <a16:creationId xmlns:a16="http://schemas.microsoft.com/office/drawing/2014/main" id="{D7E7B00F-280E-90F7-A306-8E7BE90F63CD}"/>
              </a:ext>
            </a:extLst>
          </p:cNvPr>
          <p:cNvCxnSpPr>
            <a:cxnSpLocks/>
            <a:stCxn id="20" idx="1"/>
            <a:endCxn id="23" idx="1"/>
          </p:cNvCxnSpPr>
          <p:nvPr/>
        </p:nvCxnSpPr>
        <p:spPr bwMode="gray">
          <a:xfrm rot="10800000" flipH="1" flipV="1">
            <a:off x="3591616" y="3133089"/>
            <a:ext cx="236672" cy="406975"/>
          </a:xfrm>
          <a:prstGeom prst="bentConnector3">
            <a:avLst>
              <a:gd name="adj1" fmla="val 0"/>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7" name="Elbow Connector 46">
            <a:extLst>
              <a:ext uri="{FF2B5EF4-FFF2-40B4-BE49-F238E27FC236}">
                <a16:creationId xmlns:a16="http://schemas.microsoft.com/office/drawing/2014/main" id="{B131B1C5-0D23-A6C5-6221-F99A34D4EBFB}"/>
              </a:ext>
            </a:extLst>
          </p:cNvPr>
          <p:cNvCxnSpPr>
            <a:cxnSpLocks/>
            <a:endCxn id="24" idx="1"/>
          </p:cNvCxnSpPr>
          <p:nvPr/>
        </p:nvCxnSpPr>
        <p:spPr bwMode="gray">
          <a:xfrm rot="16200000" flipH="1">
            <a:off x="3496906" y="3612807"/>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8" name="Elbow Connector 47">
            <a:extLst>
              <a:ext uri="{FF2B5EF4-FFF2-40B4-BE49-F238E27FC236}">
                <a16:creationId xmlns:a16="http://schemas.microsoft.com/office/drawing/2014/main" id="{1CC20956-C009-5C51-CECE-8AB514164E6F}"/>
              </a:ext>
            </a:extLst>
          </p:cNvPr>
          <p:cNvCxnSpPr>
            <a:cxnSpLocks/>
          </p:cNvCxnSpPr>
          <p:nvPr/>
        </p:nvCxnSpPr>
        <p:spPr bwMode="gray">
          <a:xfrm rot="16200000" flipH="1">
            <a:off x="3496906" y="4021881"/>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49" name="Elbow Connector 48">
            <a:extLst>
              <a:ext uri="{FF2B5EF4-FFF2-40B4-BE49-F238E27FC236}">
                <a16:creationId xmlns:a16="http://schemas.microsoft.com/office/drawing/2014/main" id="{5A5A459A-7B26-2EF6-0F23-D43204696C64}"/>
              </a:ext>
            </a:extLst>
          </p:cNvPr>
          <p:cNvCxnSpPr>
            <a:cxnSpLocks/>
          </p:cNvCxnSpPr>
          <p:nvPr/>
        </p:nvCxnSpPr>
        <p:spPr bwMode="gray">
          <a:xfrm rot="16200000" flipH="1">
            <a:off x="3496906" y="4434581"/>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0" name="Elbow Connector 49">
            <a:extLst>
              <a:ext uri="{FF2B5EF4-FFF2-40B4-BE49-F238E27FC236}">
                <a16:creationId xmlns:a16="http://schemas.microsoft.com/office/drawing/2014/main" id="{92910D67-C058-995A-523B-0582208181F9}"/>
              </a:ext>
            </a:extLst>
          </p:cNvPr>
          <p:cNvCxnSpPr>
            <a:cxnSpLocks/>
          </p:cNvCxnSpPr>
          <p:nvPr/>
        </p:nvCxnSpPr>
        <p:spPr bwMode="gray">
          <a:xfrm rot="16200000" flipH="1">
            <a:off x="3496906" y="4849670"/>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1" name="Elbow Connector 50">
            <a:extLst>
              <a:ext uri="{FF2B5EF4-FFF2-40B4-BE49-F238E27FC236}">
                <a16:creationId xmlns:a16="http://schemas.microsoft.com/office/drawing/2014/main" id="{0284D81A-929B-BF20-CACF-A1A01D608F07}"/>
              </a:ext>
            </a:extLst>
          </p:cNvPr>
          <p:cNvCxnSpPr>
            <a:cxnSpLocks/>
          </p:cNvCxnSpPr>
          <p:nvPr/>
        </p:nvCxnSpPr>
        <p:spPr bwMode="gray">
          <a:xfrm rot="16200000" flipH="1">
            <a:off x="3496906" y="5270775"/>
            <a:ext cx="426092" cy="236672"/>
          </a:xfrm>
          <a:prstGeom prst="bentConnector2">
            <a:avLst/>
          </a:prstGeom>
          <a:ln w="317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2" name="Elbow Connector 51">
            <a:extLst>
              <a:ext uri="{FF2B5EF4-FFF2-40B4-BE49-F238E27FC236}">
                <a16:creationId xmlns:a16="http://schemas.microsoft.com/office/drawing/2014/main" id="{993E3E18-DE27-C8B7-9C29-4A2EB495280A}"/>
              </a:ext>
            </a:extLst>
          </p:cNvPr>
          <p:cNvCxnSpPr>
            <a:cxnSpLocks/>
          </p:cNvCxnSpPr>
          <p:nvPr/>
        </p:nvCxnSpPr>
        <p:spPr bwMode="gray">
          <a:xfrm rot="16200000" flipH="1">
            <a:off x="6290258" y="2878467"/>
            <a:ext cx="401274" cy="107972"/>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3" name="Elbow Connector 52">
            <a:extLst>
              <a:ext uri="{FF2B5EF4-FFF2-40B4-BE49-F238E27FC236}">
                <a16:creationId xmlns:a16="http://schemas.microsoft.com/office/drawing/2014/main" id="{C61A3174-7A7F-83BA-D734-66101D9B771C}"/>
              </a:ext>
            </a:extLst>
          </p:cNvPr>
          <p:cNvCxnSpPr>
            <a:cxnSpLocks/>
          </p:cNvCxnSpPr>
          <p:nvPr/>
        </p:nvCxnSpPr>
        <p:spPr bwMode="gray">
          <a:xfrm rot="16200000" flipH="1">
            <a:off x="6290258" y="3273883"/>
            <a:ext cx="401274" cy="107972"/>
          </a:xfrm>
          <a:prstGeom prst="bentConnector2">
            <a:avLst/>
          </a:prstGeom>
          <a:ln w="9525" cap="flat">
            <a:solidFill>
              <a:schemeClr val="tx2">
                <a:lumMod val="75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4" name="Elbow Connector 53">
            <a:extLst>
              <a:ext uri="{FF2B5EF4-FFF2-40B4-BE49-F238E27FC236}">
                <a16:creationId xmlns:a16="http://schemas.microsoft.com/office/drawing/2014/main" id="{7599AAEF-CA11-6438-3518-DE2C5F616E1B}"/>
              </a:ext>
            </a:extLst>
          </p:cNvPr>
          <p:cNvCxnSpPr>
            <a:stCxn id="36" idx="0"/>
            <a:endCxn id="34" idx="2"/>
          </p:cNvCxnSpPr>
          <p:nvPr/>
        </p:nvCxnSpPr>
        <p:spPr bwMode="gray">
          <a:xfrm rot="5400000" flipH="1" flipV="1">
            <a:off x="2458185" y="1778911"/>
            <a:ext cx="102160" cy="1428749"/>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5" name="Elbow Connector 54">
            <a:extLst>
              <a:ext uri="{FF2B5EF4-FFF2-40B4-BE49-F238E27FC236}">
                <a16:creationId xmlns:a16="http://schemas.microsoft.com/office/drawing/2014/main" id="{BE06B94D-BF3C-036E-32C9-5CAEE2F1B0CE}"/>
              </a:ext>
            </a:extLst>
          </p:cNvPr>
          <p:cNvCxnSpPr>
            <a:stCxn id="34" idx="2"/>
            <a:endCxn id="37" idx="0"/>
          </p:cNvCxnSpPr>
          <p:nvPr/>
        </p:nvCxnSpPr>
        <p:spPr bwMode="gray">
          <a:xfrm rot="16200000" flipH="1">
            <a:off x="3935733" y="1730111"/>
            <a:ext cx="102160" cy="1526347"/>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6" name="Elbow Connector 55">
            <a:extLst>
              <a:ext uri="{FF2B5EF4-FFF2-40B4-BE49-F238E27FC236}">
                <a16:creationId xmlns:a16="http://schemas.microsoft.com/office/drawing/2014/main" id="{8B6A50EF-6ACD-8C70-2295-580F46070591}"/>
              </a:ext>
            </a:extLst>
          </p:cNvPr>
          <p:cNvCxnSpPr>
            <a:stCxn id="38" idx="0"/>
            <a:endCxn id="35" idx="2"/>
          </p:cNvCxnSpPr>
          <p:nvPr/>
        </p:nvCxnSpPr>
        <p:spPr bwMode="gray">
          <a:xfrm rot="5400000" flipH="1" flipV="1">
            <a:off x="8376507" y="1743891"/>
            <a:ext cx="129051" cy="1471899"/>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57" name="Elbow Connector 56">
            <a:extLst>
              <a:ext uri="{FF2B5EF4-FFF2-40B4-BE49-F238E27FC236}">
                <a16:creationId xmlns:a16="http://schemas.microsoft.com/office/drawing/2014/main" id="{A6CA5BA8-DA1C-5A23-B49D-ADF80969C969}"/>
              </a:ext>
            </a:extLst>
          </p:cNvPr>
          <p:cNvCxnSpPr>
            <a:stCxn id="35" idx="2"/>
            <a:endCxn id="39" idx="0"/>
          </p:cNvCxnSpPr>
          <p:nvPr/>
        </p:nvCxnSpPr>
        <p:spPr bwMode="gray">
          <a:xfrm rot="16200000" flipH="1">
            <a:off x="9854055" y="1738240"/>
            <a:ext cx="129051" cy="1483197"/>
          </a:xfrm>
          <a:prstGeom prst="bentConnector3">
            <a:avLst/>
          </a:prstGeom>
          <a:ln w="9525" cap="flat">
            <a:solidFill>
              <a:schemeClr val="bg2">
                <a:lumMod val="60000"/>
                <a:lumOff val="4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F0B43D6F-954E-EA18-E528-F6DCE95285FA}"/>
              </a:ext>
            </a:extLst>
          </p:cNvPr>
          <p:cNvSpPr/>
          <p:nvPr/>
        </p:nvSpPr>
        <p:spPr bwMode="gray">
          <a:xfrm>
            <a:off x="6258432" y="2000263"/>
            <a:ext cx="5791669" cy="4254064"/>
          </a:xfrm>
          <a:prstGeom prst="rect">
            <a:avLst/>
          </a:prstGeom>
          <a:noFill/>
          <a:ln w="9525">
            <a:solidFill>
              <a:schemeClr val="tx1">
                <a:lumMod val="95000"/>
                <a:lumOff val="5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59" name="Footer Placeholder 4">
            <a:extLst>
              <a:ext uri="{FF2B5EF4-FFF2-40B4-BE49-F238E27FC236}">
                <a16:creationId xmlns:a16="http://schemas.microsoft.com/office/drawing/2014/main" id="{2D9E401A-B5AD-9352-1A75-57239CBF0068}"/>
              </a:ext>
            </a:extLst>
          </p:cNvPr>
          <p:cNvSpPr txBox="1">
            <a:spLocks/>
          </p:cNvSpPr>
          <p:nvPr/>
        </p:nvSpPr>
        <p:spPr>
          <a:xfrm>
            <a:off x="334962" y="6344432"/>
            <a:ext cx="9147241" cy="216706"/>
          </a:xfrm>
          <a:prstGeom prst="rect">
            <a:avLst/>
          </a:prstGeom>
        </p:spPr>
        <p:txBody>
          <a:bodyPr vert="horz" lIns="0" tIns="0" rIns="0" bIns="0" rtlCol="0" anchor="t"/>
          <a:lstStyle>
            <a:defPPr>
              <a:defRPr lang="en-US"/>
            </a:defPPr>
            <a:lvl1pPr marL="0" algn="l" defTabSz="914400" rtl="0" eaLnBrk="1" latinLnBrk="0" hangingPunct="1">
              <a:defRPr sz="800" kern="1200">
                <a:solidFill>
                  <a:schemeClr val="tx1">
                    <a:tint val="82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
              </a:rPr>
              <a:t>Underground Thermal Energy Storage</a:t>
            </a:r>
            <a:r>
              <a:rPr kumimoji="0" lang="en-US" sz="800" b="0" i="0" u="none" strike="noStrike" kern="1200" cap="none" spc="0" normalizeH="0" baseline="0" noProof="0" dirty="0">
                <a:ln>
                  <a:noFill/>
                </a:ln>
                <a:solidFill>
                  <a:srgbClr val="000000"/>
                </a:solidFill>
                <a:effectLst/>
                <a:uLnTx/>
                <a:uFillTx/>
                <a:latin typeface="Arial"/>
                <a:ea typeface="+mn-ea"/>
                <a:cs typeface="+mn-cs"/>
              </a:rPr>
              <a:t> (Nature, 2012); </a:t>
            </a:r>
            <a:r>
              <a:rPr kumimoji="0" lang="en-US"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hlinkClick r:id="rId6"/>
              </a:rPr>
              <a:t>Pathways to Commercial Liftoff: Geothermal Heating and Cooling</a:t>
            </a:r>
            <a:r>
              <a:rPr kumimoji="0" lang="en-US" sz="800" b="0" i="0" u="none" strike="noStrike" kern="1200" cap="none" spc="0" normalizeH="0" baseline="0" noProof="0" dirty="0">
                <a:ln>
                  <a:noFill/>
                </a:ln>
                <a:solidFill>
                  <a:srgbClr val="000000"/>
                </a:solidFill>
                <a:effectLst/>
                <a:uLnTx/>
                <a:uFillTx/>
                <a:latin typeface="Arial"/>
                <a:ea typeface="+mn-ea"/>
                <a:cs typeface="Arial" panose="020B0604020202020204" pitchFamily="34" charset="0"/>
              </a:rPr>
              <a:t> (DOE,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
              </a:rPr>
              <a:t>The Future of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Sevgi Helin </a:t>
            </a:r>
            <a:r>
              <a:rPr kumimoji="0" lang="en-US" sz="800" b="0" i="0" u="none" strike="noStrike" kern="1200" cap="none" spc="0" normalizeH="0" baseline="0" noProof="0" dirty="0" err="1">
                <a:ln>
                  <a:noFill/>
                </a:ln>
                <a:solidFill>
                  <a:srgbClr val="000000"/>
                </a:solidFill>
                <a:effectLst/>
                <a:uLnTx/>
                <a:uFillTx/>
                <a:latin typeface="Arial"/>
                <a:ea typeface="+mn-ea"/>
                <a:cs typeface="+mn-cs"/>
              </a:rPr>
              <a:t>Tilkicioglu</a:t>
            </a:r>
            <a:r>
              <a:rPr kumimoji="0" lang="en-US" sz="800" b="0" i="0" u="none" strike="noStrike" kern="1200" cap="none" spc="0" normalizeH="0" baseline="0" noProof="0" dirty="0">
                <a:ln>
                  <a:noFill/>
                </a:ln>
                <a:solidFill>
                  <a:srgbClr val="000000"/>
                </a:solidFill>
                <a:effectLst/>
                <a:uLnTx/>
                <a:uFillTx/>
                <a:latin typeface="Arial"/>
                <a:ea typeface="+mn-ea"/>
                <a:cs typeface="+mn-cs"/>
              </a:rPr>
              <a:t>, Una </a:t>
            </a:r>
            <a:r>
              <a:rPr kumimoji="0" lang="en-US" sz="800" b="0" i="0" u="none" strike="noStrike" kern="1200" cap="none" spc="0" normalizeH="0" baseline="0" noProof="0" dirty="0" err="1">
                <a:ln>
                  <a:noFill/>
                </a:ln>
                <a:solidFill>
                  <a:srgbClr val="000000"/>
                </a:solidFill>
                <a:effectLst/>
                <a:uLnTx/>
                <a:uFillTx/>
                <a:latin typeface="Arial"/>
                <a:ea typeface="+mn-ea"/>
                <a:cs typeface="+mn-cs"/>
              </a:rPr>
              <a:t>Oljaca</a:t>
            </a:r>
            <a:r>
              <a:rPr kumimoji="0" lang="en-US" sz="800" b="0" i="0" u="none" strike="noStrike" kern="1200" cap="none" spc="0" normalizeH="0" baseline="0" noProof="0" dirty="0">
                <a:ln>
                  <a:noFill/>
                </a:ln>
                <a:solidFill>
                  <a:srgbClr val="000000"/>
                </a:solidFill>
                <a:effectLst/>
                <a:uLnTx/>
                <a:uFillTx/>
                <a:latin typeface="Arial"/>
                <a:ea typeface="+mn-ea"/>
                <a:cs typeface="+mn-cs"/>
              </a:rPr>
              <a:t>, Pia Doris Morrow, Isabel Hoyos, </a:t>
            </a:r>
            <a:r>
              <a:rPr kumimoji="0" lang="en-US" sz="800" b="0" i="0" u="none" strike="noStrike" kern="1200" cap="none" spc="0" normalizeH="0" baseline="0" noProof="0" dirty="0" err="1">
                <a:ln>
                  <a:noFill/>
                </a:ln>
                <a:solidFill>
                  <a:srgbClr val="000000"/>
                </a:solidFill>
                <a:effectLst/>
                <a:uLnTx/>
                <a:uFillTx/>
                <a:latin typeface="Arial"/>
                <a:ea typeface="+mn-ea"/>
                <a:cs typeface="+mn-cs"/>
              </a:rPr>
              <a:t>Hyae</a:t>
            </a:r>
            <a:r>
              <a:rPr kumimoji="0" lang="en-US" sz="800" b="0" i="0" u="none" strike="noStrike" kern="1200" cap="none" spc="0" normalizeH="0" baseline="0" noProof="0" dirty="0">
                <a:ln>
                  <a:noFill/>
                </a:ln>
                <a:solidFill>
                  <a:srgbClr val="000000"/>
                </a:solidFill>
                <a:effectLst/>
                <a:uLnTx/>
                <a:uFillTx/>
                <a:latin typeface="Arial"/>
                <a:ea typeface="+mn-ea"/>
                <a:cs typeface="+mn-cs"/>
              </a:rPr>
              <a:t> Ryung Kim, and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8"/>
              </a:rPr>
              <a:t>Gernot Wagner</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rPr>
              <a:t>.</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Arial"/>
              </a:rPr>
              <a:t>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9"/>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Wagner </a:t>
            </a:r>
            <a:r>
              <a:rPr kumimoji="0" lang="en-US" sz="800" b="0" i="1"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"Geothermal Power," Columbia Business School Climate Knowledge Initiative (10 March 2026).</a:t>
            </a:r>
          </a:p>
        </p:txBody>
      </p:sp>
    </p:spTree>
    <p:extLst>
      <p:ext uri="{BB962C8B-B14F-4D97-AF65-F5344CB8AC3E}">
        <p14:creationId xmlns:p14="http://schemas.microsoft.com/office/powerpoint/2010/main" val="175223028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0DCFFA2F-2ED9-D52A-8F90-23AAC0D2E300}"/>
              </a:ext>
            </a:extLst>
          </p:cNvPr>
          <p:cNvGraphicFramePr>
            <a:graphicFrameLocks/>
          </p:cNvGraphicFramePr>
          <p:nvPr>
            <p:custDataLst>
              <p:tags r:id="rId1"/>
            </p:custDataLst>
            <p:extLst>
              <p:ext uri="{D42A27DB-BD31-4B8C-83A1-F6EECF244321}">
                <p14:modId xmlns:p14="http://schemas.microsoft.com/office/powerpoint/2010/main" val="422704440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0" name=""/>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05B1AE55-2A90-8462-AD6A-10C0D8B33C1C}"/>
              </a:ext>
            </a:extLst>
          </p:cNvPr>
          <p:cNvSpPr>
            <a:spLocks noGrp="1"/>
          </p:cNvSpPr>
          <p:nvPr>
            <p:ph type="body" sz="quarter" idx="15"/>
          </p:nvPr>
        </p:nvSpPr>
        <p:spPr/>
        <p:txBody>
          <a:bodyPr/>
          <a:lstStyle/>
          <a:p>
            <a:r>
              <a:rPr lang="en-US" dirty="0">
                <a:solidFill>
                  <a:schemeClr val="bg1"/>
                </a:solidFill>
              </a:rPr>
              <a:t>Deployment: Baseload power</a:t>
            </a:r>
          </a:p>
        </p:txBody>
      </p:sp>
      <p:sp>
        <p:nvSpPr>
          <p:cNvPr id="3" name="Title 2">
            <a:extLst>
              <a:ext uri="{FF2B5EF4-FFF2-40B4-BE49-F238E27FC236}">
                <a16:creationId xmlns:a16="http://schemas.microsoft.com/office/drawing/2014/main" id="{584D012A-F346-CD9D-377E-7166930956C5}"/>
              </a:ext>
            </a:extLst>
          </p:cNvPr>
          <p:cNvSpPr>
            <a:spLocks noGrp="1"/>
          </p:cNvSpPr>
          <p:nvPr>
            <p:ph type="title"/>
          </p:nvPr>
        </p:nvSpPr>
        <p:spPr/>
        <p:txBody>
          <a:bodyPr vert="horz" rIns="91440"/>
          <a:lstStyle/>
          <a:p>
            <a:r>
              <a:rPr lang="en-US" dirty="0"/>
              <a:t>Geothermal offers reliable, low-footprint baseload energy, though costs and longer timelines may constrain scale-up</a:t>
            </a:r>
          </a:p>
        </p:txBody>
      </p:sp>
      <p:sp>
        <p:nvSpPr>
          <p:cNvPr id="5" name="Footer Placeholder 4">
            <a:extLst>
              <a:ext uri="{FF2B5EF4-FFF2-40B4-BE49-F238E27FC236}">
                <a16:creationId xmlns:a16="http://schemas.microsoft.com/office/drawing/2014/main" id="{EA34A9C9-1653-CA51-FA96-E5DF4698E88F}"/>
              </a:ext>
            </a:extLst>
          </p:cNvPr>
          <p:cNvSpPr>
            <a:spLocks noGrp="1"/>
          </p:cNvSpPr>
          <p:nvPr>
            <p:ph type="ftr" sz="quarter" idx="3"/>
          </p:nvPr>
        </p:nvSpPr>
        <p:spPr/>
        <p:txBody>
          <a:bodyPr/>
          <a:lstStyle/>
          <a:p>
            <a:pPr marL="0" indent="0">
              <a:spcBef>
                <a:spcPts val="0"/>
              </a:spcBef>
              <a:buNone/>
            </a:pPr>
            <a:r>
              <a:rPr lang="en-US" dirty="0">
                <a:solidFill>
                  <a:srgbClr val="000000"/>
                </a:solidFill>
              </a:rPr>
              <a:t>Sources: </a:t>
            </a:r>
            <a:r>
              <a:rPr lang="en-US" dirty="0">
                <a:solidFill>
                  <a:srgbClr val="000000"/>
                </a:solidFill>
                <a:hlinkClick r:id="rId6"/>
              </a:rPr>
              <a:t>LCOE report</a:t>
            </a:r>
            <a:r>
              <a:rPr lang="en-US" dirty="0">
                <a:solidFill>
                  <a:srgbClr val="000000"/>
                </a:solidFill>
              </a:rPr>
              <a:t> (Lazard, 2025); </a:t>
            </a:r>
            <a:r>
              <a:rPr lang="en-US" dirty="0">
                <a:solidFill>
                  <a:srgbClr val="000000"/>
                </a:solidFill>
                <a:hlinkClick r:id="rId7"/>
              </a:rPr>
              <a:t>U.S. Energy Information Administration Annual Energy Outlook</a:t>
            </a:r>
            <a:r>
              <a:rPr lang="en-US" dirty="0">
                <a:solidFill>
                  <a:srgbClr val="000000"/>
                </a:solidFill>
              </a:rPr>
              <a:t> (DOE, 2022); </a:t>
            </a:r>
            <a:r>
              <a:rPr lang="en-US" dirty="0">
                <a:solidFill>
                  <a:srgbClr val="000000"/>
                </a:solidFill>
                <a:hlinkClick r:id="rId8"/>
              </a:rPr>
              <a:t>Geothermal Basics</a:t>
            </a:r>
            <a:r>
              <a:rPr lang="en-US" dirty="0">
                <a:solidFill>
                  <a:srgbClr val="000000"/>
                </a:solidFill>
              </a:rPr>
              <a:t> (DOE, 2025); </a:t>
            </a:r>
            <a:r>
              <a:rPr lang="en-US" dirty="0">
                <a:solidFill>
                  <a:srgbClr val="000000"/>
                </a:solidFill>
                <a:hlinkClick r:id="rId9"/>
              </a:rPr>
              <a:t>Beyond Levelized Cost</a:t>
            </a:r>
            <a:r>
              <a:rPr lang="en-US" dirty="0">
                <a:solidFill>
                  <a:srgbClr val="000000"/>
                </a:solidFill>
              </a:rPr>
              <a:t> (SLB, 2025).</a:t>
            </a:r>
            <a:br>
              <a:rPr lang="en-US" dirty="0">
                <a:solidFill>
                  <a:srgbClr val="000000"/>
                </a:solidFill>
              </a:rPr>
            </a:br>
            <a:r>
              <a:rPr lang="en-US" dirty="0">
                <a:solidFill>
                  <a:srgbClr val="000000"/>
                </a:solidFill>
              </a:rPr>
              <a:t>Credit: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Isabel Hoyos, and </a:t>
            </a:r>
            <a:r>
              <a:rPr lang="en-US" dirty="0">
                <a:hlinkClick r:id="rId10"/>
              </a:rPr>
              <a:t>Gernot Wagner.</a:t>
            </a:r>
            <a:r>
              <a:rPr lang="en-US" dirty="0">
                <a:solidFill>
                  <a:srgbClr val="000000"/>
                </a:solidFill>
              </a:rPr>
              <a:t> </a:t>
            </a:r>
            <a:r>
              <a:rPr lang="en-US" dirty="0">
                <a:hlinkClick r:id="rId1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a:p>
            <a:pPr marL="0" indent="0">
              <a:spcBef>
                <a:spcPts val="0"/>
              </a:spcBef>
              <a:buNone/>
            </a:pPr>
            <a:endParaRPr lang="en-US" dirty="0">
              <a:solidFill>
                <a:srgbClr val="000000"/>
              </a:solidFill>
              <a:cs typeface="Arial"/>
            </a:endParaRPr>
          </a:p>
        </p:txBody>
      </p:sp>
      <p:graphicFrame>
        <p:nvGraphicFramePr>
          <p:cNvPr id="7" name="Table 6">
            <a:extLst>
              <a:ext uri="{FF2B5EF4-FFF2-40B4-BE49-F238E27FC236}">
                <a16:creationId xmlns:a16="http://schemas.microsoft.com/office/drawing/2014/main" id="{C6D85C75-CE86-8887-F7BB-0B487C2E0E2D}"/>
              </a:ext>
            </a:extLst>
          </p:cNvPr>
          <p:cNvGraphicFramePr>
            <a:graphicFrameLocks noGrp="1"/>
          </p:cNvGraphicFramePr>
          <p:nvPr>
            <p:extLst>
              <p:ext uri="{D42A27DB-BD31-4B8C-83A1-F6EECF244321}">
                <p14:modId xmlns:p14="http://schemas.microsoft.com/office/powerpoint/2010/main" val="370249191"/>
              </p:ext>
            </p:extLst>
          </p:nvPr>
        </p:nvGraphicFramePr>
        <p:xfrm>
          <a:off x="446568" y="1543496"/>
          <a:ext cx="10939571" cy="4194542"/>
        </p:xfrm>
        <a:graphic>
          <a:graphicData uri="http://schemas.openxmlformats.org/drawingml/2006/table">
            <a:tbl>
              <a:tblPr firstRow="1" bandRow="1">
                <a:tableStyleId>{5C22544A-7EE6-4342-B048-85BDC9FD1C3A}</a:tableStyleId>
              </a:tblPr>
              <a:tblGrid>
                <a:gridCol w="1736651">
                  <a:extLst>
                    <a:ext uri="{9D8B030D-6E8A-4147-A177-3AD203B41FA5}">
                      <a16:colId xmlns:a16="http://schemas.microsoft.com/office/drawing/2014/main" val="3842874159"/>
                    </a:ext>
                  </a:extLst>
                </a:gridCol>
                <a:gridCol w="1840584">
                  <a:extLst>
                    <a:ext uri="{9D8B030D-6E8A-4147-A177-3AD203B41FA5}">
                      <a16:colId xmlns:a16="http://schemas.microsoft.com/office/drawing/2014/main" val="20001"/>
                    </a:ext>
                  </a:extLst>
                </a:gridCol>
                <a:gridCol w="1840584">
                  <a:extLst>
                    <a:ext uri="{9D8B030D-6E8A-4147-A177-3AD203B41FA5}">
                      <a16:colId xmlns:a16="http://schemas.microsoft.com/office/drawing/2014/main" val="20002"/>
                    </a:ext>
                  </a:extLst>
                </a:gridCol>
                <a:gridCol w="1840584">
                  <a:extLst>
                    <a:ext uri="{9D8B030D-6E8A-4147-A177-3AD203B41FA5}">
                      <a16:colId xmlns:a16="http://schemas.microsoft.com/office/drawing/2014/main" val="3302981372"/>
                    </a:ext>
                  </a:extLst>
                </a:gridCol>
                <a:gridCol w="1840584">
                  <a:extLst>
                    <a:ext uri="{9D8B030D-6E8A-4147-A177-3AD203B41FA5}">
                      <a16:colId xmlns:a16="http://schemas.microsoft.com/office/drawing/2014/main" val="1644200649"/>
                    </a:ext>
                  </a:extLst>
                </a:gridCol>
                <a:gridCol w="1840584">
                  <a:extLst>
                    <a:ext uri="{9D8B030D-6E8A-4147-A177-3AD203B41FA5}">
                      <a16:colId xmlns:a16="http://schemas.microsoft.com/office/drawing/2014/main" val="1390167343"/>
                    </a:ext>
                  </a:extLst>
                </a:gridCol>
              </a:tblGrid>
              <a:tr h="366486">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endParaRPr lang="en-US" sz="1400" b="0" kern="1200" dirty="0">
                        <a:solidFill>
                          <a:schemeClr val="tx2"/>
                        </a:solidFill>
                        <a:latin typeface="+mn-lt"/>
                        <a:ea typeface="+mn-ea"/>
                        <a:cs typeface="+mn-cs"/>
                      </a:endParaRPr>
                    </a:p>
                  </a:txBody>
                  <a:tcPr marL="0"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None/>
                      </a:pPr>
                      <a:r>
                        <a:rPr lang="en-US" sz="1400" b="1" kern="1200" dirty="0">
                          <a:solidFill>
                            <a:schemeClr val="tx1"/>
                          </a:solidFill>
                          <a:latin typeface="+mn-lt"/>
                          <a:ea typeface="+mn-ea"/>
                          <a:cs typeface="+mn-cs"/>
                        </a:rPr>
                        <a:t>Geothermal</a:t>
                      </a:r>
                    </a:p>
                  </a:txBody>
                  <a:tcPr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400" b="1" kern="1200" dirty="0">
                          <a:solidFill>
                            <a:schemeClr val="tx1"/>
                          </a:solidFill>
                          <a:latin typeface="+mn-lt"/>
                          <a:ea typeface="+mn-ea"/>
                          <a:cs typeface="+mn-cs"/>
                        </a:rPr>
                        <a:t>Hydro</a:t>
                      </a:r>
                    </a:p>
                  </a:txBody>
                  <a:tcPr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400" b="1" kern="1200" dirty="0">
                          <a:solidFill>
                            <a:schemeClr val="tx1"/>
                          </a:solidFill>
                          <a:latin typeface="+mn-lt"/>
                          <a:ea typeface="+mn-ea"/>
                          <a:cs typeface="+mn-cs"/>
                        </a:rPr>
                        <a:t>Nuclear</a:t>
                      </a:r>
                    </a:p>
                  </a:txBody>
                  <a:tcPr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400" b="1" kern="1200" dirty="0">
                          <a:solidFill>
                            <a:schemeClr val="tx1"/>
                          </a:solidFill>
                          <a:latin typeface="+mn-lt"/>
                          <a:ea typeface="+mn-ea"/>
                          <a:cs typeface="+mn-cs"/>
                        </a:rPr>
                        <a:t>Wind</a:t>
                      </a:r>
                    </a:p>
                  </a:txBody>
                  <a:tcPr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3" indent="0" algn="l" defTabSz="914400" rtl="0" eaLnBrk="1" latinLnBrk="0" hangingPunct="1">
                        <a:lnSpc>
                          <a:spcPct val="100000"/>
                        </a:lnSpc>
                        <a:spcBef>
                          <a:spcPts val="0"/>
                        </a:spcBef>
                        <a:spcAft>
                          <a:spcPts val="0"/>
                        </a:spcAft>
                        <a:buClr>
                          <a:schemeClr val="tx2"/>
                        </a:buClr>
                        <a:buFont typeface="Arial" panose="020B0604020202020204" pitchFamily="34" charset="0"/>
                        <a:buChar char="​"/>
                      </a:pPr>
                      <a:r>
                        <a:rPr lang="en-US" sz="1400" b="1" kern="1200" dirty="0">
                          <a:solidFill>
                            <a:schemeClr val="tx1"/>
                          </a:solidFill>
                          <a:latin typeface="+mn-lt"/>
                          <a:ea typeface="+mn-ea"/>
                          <a:cs typeface="+mn-cs"/>
                        </a:rPr>
                        <a:t>Solar</a:t>
                      </a:r>
                    </a:p>
                  </a:txBody>
                  <a:tcPr marR="0" marT="91440" marB="9144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03449">
                <a:tc>
                  <a:txBody>
                    <a:bodyPr/>
                    <a:lstStyle/>
                    <a:p>
                      <a:pPr marL="0" indent="0" algn="l">
                        <a:buNone/>
                      </a:pPr>
                      <a:r>
                        <a:rPr lang="en-US" sz="1200" b="1" dirty="0">
                          <a:solidFill>
                            <a:srgbClr val="575757"/>
                          </a:solidFill>
                        </a:rPr>
                        <a:t>Resource availability &amp; scalability</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711200" rtl="0" eaLnBrk="1" fontAlgn="auto" latinLnBrk="0" hangingPunct="1">
                        <a:lnSpc>
                          <a:spcPct val="100000"/>
                        </a:lnSpc>
                        <a:spcBef>
                          <a:spcPts val="1200"/>
                        </a:spcBef>
                        <a:spcAft>
                          <a:spcPts val="0"/>
                        </a:spcAft>
                        <a:buClrTx/>
                        <a:buSzTx/>
                        <a:buFontTx/>
                        <a:buNone/>
                        <a:tabLst/>
                        <a:defRPr/>
                      </a:pPr>
                      <a:r>
                        <a:rPr lang="en-US" sz="1100" b="1" i="0" kern="1200" dirty="0">
                          <a:solidFill>
                            <a:schemeClr val="dk1"/>
                          </a:solidFill>
                          <a:effectLst/>
                          <a:latin typeface="+mn-lt"/>
                          <a:ea typeface="+mn-ea"/>
                          <a:cs typeface="+mn-cs"/>
                        </a:rPr>
                        <a:t>Scalable in select locations,</a:t>
                      </a:r>
                      <a:r>
                        <a:rPr lang="en-US" sz="1100" b="0" i="0" kern="1200" dirty="0">
                          <a:solidFill>
                            <a:schemeClr val="dk1"/>
                          </a:solidFill>
                          <a:effectLst/>
                          <a:latin typeface="+mn-lt"/>
                          <a:ea typeface="+mn-ea"/>
                          <a:cs typeface="+mn-cs"/>
                        </a:rPr>
                        <a:t> high upfront costs, deep drilling needed</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b="1" dirty="0">
                          <a:solidFill>
                            <a:schemeClr val="tx1"/>
                          </a:solidFill>
                          <a:latin typeface="+mn-lt"/>
                        </a:rPr>
                        <a:t>Limited</a:t>
                      </a:r>
                      <a:r>
                        <a:rPr lang="en-US" sz="1100" dirty="0">
                          <a:solidFill>
                            <a:schemeClr val="tx1"/>
                          </a:solidFill>
                          <a:latin typeface="+mn-lt"/>
                        </a:rPr>
                        <a:t> scalability due to size </a:t>
                      </a:r>
                      <a:r>
                        <a:rPr lang="en-US" sz="900" i="1" dirty="0">
                          <a:solidFill>
                            <a:schemeClr val="tx1"/>
                          </a:solidFill>
                          <a:latin typeface="+mn-lt"/>
                        </a:rPr>
                        <a:t>(smaller hydro projects more feasible vs. larger dams)</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dirty="0">
                          <a:solidFill>
                            <a:schemeClr val="tx1"/>
                          </a:solidFill>
                          <a:latin typeface="+mn-lt"/>
                        </a:rPr>
                        <a:t>Limited</a:t>
                      </a:r>
                      <a:r>
                        <a:rPr lang="en-US" sz="1100" dirty="0">
                          <a:solidFill>
                            <a:schemeClr val="tx1"/>
                          </a:solidFill>
                          <a:latin typeface="+mn-lt"/>
                        </a:rPr>
                        <a:t> scalability due to high</a:t>
                      </a:r>
                      <a:r>
                        <a:rPr lang="en-US" sz="1100" i="0" u="none" kern="1200" spc="0" dirty="0">
                          <a:solidFill>
                            <a:schemeClr val="tx1">
                              <a:lumMod val="100000"/>
                            </a:schemeClr>
                          </a:solidFill>
                          <a:latin typeface="+mn-lt"/>
                        </a:rPr>
                        <a:t> investments and long construction times </a:t>
                      </a:r>
                      <a:r>
                        <a:rPr lang="en-US" sz="900" i="1" u="none" kern="1200" spc="0" dirty="0">
                          <a:solidFill>
                            <a:schemeClr val="tx1">
                              <a:lumMod val="100000"/>
                            </a:schemeClr>
                          </a:solidFill>
                          <a:latin typeface="+mn-lt"/>
                        </a:rPr>
                        <a:t>(SMR easier to scale as modular alternative)</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i="0" kern="1200" dirty="0">
                          <a:solidFill>
                            <a:schemeClr val="dk1"/>
                          </a:solidFill>
                          <a:effectLst/>
                          <a:latin typeface="+mn-lt"/>
                          <a:ea typeface="+mn-ea"/>
                          <a:cs typeface="+mn-cs"/>
                        </a:rPr>
                        <a:t>Highly scalable anywhere </a:t>
                      </a:r>
                      <a:r>
                        <a:rPr lang="en-US" sz="1100" b="0" i="0" kern="1200" dirty="0">
                          <a:solidFill>
                            <a:schemeClr val="dk1"/>
                          </a:solidFill>
                          <a:effectLst/>
                          <a:latin typeface="+mn-lt"/>
                          <a:ea typeface="+mn-ea"/>
                          <a:cs typeface="+mn-cs"/>
                        </a:rPr>
                        <a:t>due to modular deployment</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i="0" kern="1200" dirty="0">
                          <a:solidFill>
                            <a:schemeClr val="dk1"/>
                          </a:solidFill>
                          <a:effectLst/>
                          <a:latin typeface="+mn-lt"/>
                          <a:ea typeface="+mn-ea"/>
                          <a:cs typeface="+mn-cs"/>
                        </a:rPr>
                        <a:t>Highly scalable anywhere</a:t>
                      </a:r>
                      <a:r>
                        <a:rPr lang="en-US" sz="1100" b="0" i="0" kern="1200" dirty="0">
                          <a:solidFill>
                            <a:schemeClr val="dk1"/>
                          </a:solidFill>
                          <a:effectLst/>
                          <a:latin typeface="+mn-lt"/>
                          <a:ea typeface="+mn-ea"/>
                          <a:cs typeface="+mn-cs"/>
                        </a:rPr>
                        <a:t>,</a:t>
                      </a:r>
                      <a:r>
                        <a:rPr lang="en-US" sz="1100" b="1" i="0" kern="1200" dirty="0">
                          <a:solidFill>
                            <a:schemeClr val="dk1"/>
                          </a:solidFill>
                          <a:effectLst/>
                          <a:latin typeface="+mn-lt"/>
                          <a:ea typeface="+mn-ea"/>
                          <a:cs typeface="+mn-cs"/>
                        </a:rPr>
                        <a:t> </a:t>
                      </a:r>
                      <a:r>
                        <a:rPr lang="en-US" sz="1100" b="0" i="0" kern="1200" dirty="0">
                          <a:solidFill>
                            <a:schemeClr val="dk1"/>
                          </a:solidFill>
                          <a:effectLst/>
                          <a:latin typeface="+mn-lt"/>
                          <a:ea typeface="+mn-ea"/>
                          <a:cs typeface="+mn-cs"/>
                        </a:rPr>
                        <a:t>due to modular deployment</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lumMod val="60000"/>
                          <a:lumOff val="40000"/>
                        </a:schemeClr>
                      </a:solidFill>
                      <a:prstDash val="solid"/>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94677">
                <a:tc>
                  <a:txBody>
                    <a:bodyPr/>
                    <a:lstStyle/>
                    <a:p>
                      <a:pPr marL="0" indent="0" algn="l">
                        <a:buNone/>
                      </a:pPr>
                      <a:r>
                        <a:rPr lang="en-US" sz="1200" b="1" dirty="0">
                          <a:solidFill>
                            <a:srgbClr val="575757"/>
                          </a:solidFill>
                        </a:rPr>
                        <a:t>Costs (LCOE)</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0" i="0" kern="1200" dirty="0">
                          <a:solidFill>
                            <a:schemeClr val="dk1"/>
                          </a:solidFill>
                          <a:effectLst/>
                          <a:latin typeface="+mn-lt"/>
                          <a:ea typeface="+mn-ea"/>
                          <a:cs typeface="+mn-cs"/>
                        </a:rPr>
                        <a:t>$66-$109/MWh</a:t>
                      </a:r>
                      <a:endParaRPr lang="en-US" sz="1100" dirty="0">
                        <a:solidFill>
                          <a:schemeClr val="tx2"/>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b="0" i="0" kern="1200" dirty="0">
                          <a:solidFill>
                            <a:schemeClr val="dk1"/>
                          </a:solidFill>
                          <a:effectLst/>
                          <a:latin typeface="+mn-lt"/>
                          <a:ea typeface="+mn-ea"/>
                          <a:cs typeface="+mn-cs"/>
                        </a:rPr>
                        <a:t>$47/MWh</a:t>
                      </a:r>
                      <a:endParaRPr lang="en-US" sz="1100" dirty="0">
                        <a:solidFill>
                          <a:schemeClr val="tx2"/>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0" i="0" kern="1200" dirty="0">
                          <a:solidFill>
                            <a:schemeClr val="dk1"/>
                          </a:solidFill>
                          <a:effectLst/>
                          <a:latin typeface="+mn-lt"/>
                          <a:ea typeface="+mn-ea"/>
                          <a:cs typeface="+mn-cs"/>
                        </a:rPr>
                        <a:t>$141-$228/MWh (new plants)</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0" i="0" kern="1200" dirty="0">
                          <a:solidFill>
                            <a:schemeClr val="dk1"/>
                          </a:solidFill>
                          <a:effectLst/>
                          <a:latin typeface="+mn-lt"/>
                          <a:ea typeface="+mn-ea"/>
                          <a:cs typeface="+mn-cs"/>
                        </a:rPr>
                        <a:t>$37-$86/MWh (onshore), $70-$157/MWh (offshore)</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0" i="0" kern="1200" dirty="0">
                          <a:solidFill>
                            <a:schemeClr val="dk1"/>
                          </a:solidFill>
                          <a:effectLst/>
                          <a:latin typeface="+mn-lt"/>
                          <a:ea typeface="+mn-ea"/>
                          <a:cs typeface="+mn-cs"/>
                        </a:rPr>
                        <a:t>$38-$78/MWh (utility scale)</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9955528"/>
                  </a:ext>
                </a:extLst>
              </a:tr>
              <a:tr h="394677">
                <a:tc>
                  <a:txBody>
                    <a:bodyPr/>
                    <a:lstStyle/>
                    <a:p>
                      <a:pPr marL="0" indent="0" algn="l">
                        <a:buNone/>
                      </a:pPr>
                      <a:r>
                        <a:rPr lang="en-US" sz="1200" b="1" baseline="0" dirty="0">
                          <a:solidFill>
                            <a:srgbClr val="575757"/>
                          </a:solidFill>
                        </a:rPr>
                        <a:t>Capacity factor</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dirty="0">
                          <a:solidFill>
                            <a:schemeClr val="tx1"/>
                          </a:solidFill>
                          <a:latin typeface="+mn-lt"/>
                        </a:rPr>
                        <a:t>70-90%</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dirty="0">
                          <a:solidFill>
                            <a:schemeClr val="tx1"/>
                          </a:solidFill>
                          <a:latin typeface="+mn-lt"/>
                        </a:rPr>
                        <a:t>Variable (global avg. is around 44%)</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i="0" u="none" kern="1200" spc="0" dirty="0">
                          <a:solidFill>
                            <a:schemeClr val="tx1"/>
                          </a:solidFill>
                          <a:latin typeface="+mn-lt"/>
                        </a:rPr>
                        <a:t>~90%</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0" i="0" kern="1200" dirty="0">
                          <a:solidFill>
                            <a:schemeClr val="tx1"/>
                          </a:solidFill>
                          <a:effectLst/>
                          <a:latin typeface="+mn-lt"/>
                          <a:ea typeface="+mn-ea"/>
                          <a:cs typeface="+mn-cs"/>
                        </a:rPr>
                        <a:t>38-47% for onshore, </a:t>
                      </a:r>
                      <a:br>
                        <a:rPr lang="en-US" sz="1100" b="0" i="0" kern="1200" dirty="0">
                          <a:solidFill>
                            <a:schemeClr val="tx1"/>
                          </a:solidFill>
                          <a:effectLst/>
                          <a:latin typeface="+mn-lt"/>
                          <a:ea typeface="+mn-ea"/>
                          <a:cs typeface="+mn-cs"/>
                        </a:rPr>
                      </a:br>
                      <a:r>
                        <a:rPr lang="en-US" sz="1100" b="0" i="0" kern="1200" dirty="0">
                          <a:solidFill>
                            <a:schemeClr val="tx1"/>
                          </a:solidFill>
                          <a:effectLst/>
                          <a:latin typeface="+mn-lt"/>
                          <a:ea typeface="+mn-ea"/>
                          <a:cs typeface="+mn-cs"/>
                        </a:rPr>
                        <a:t>41-50% for offshore</a:t>
                      </a:r>
                      <a:endParaRPr lang="en-US" sz="1100" i="0" u="none" kern="1200" spc="0" dirty="0">
                        <a:solidFill>
                          <a:schemeClr val="tx1"/>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0" i="0" kern="1200" dirty="0">
                          <a:solidFill>
                            <a:schemeClr val="tx1"/>
                          </a:solidFill>
                          <a:effectLst/>
                          <a:latin typeface="+mn-lt"/>
                          <a:ea typeface="+mn-ea"/>
                          <a:cs typeface="+mn-cs"/>
                        </a:rPr>
                        <a:t>25-33% for standalone systems</a:t>
                      </a:r>
                      <a:endParaRPr lang="en-US" sz="1100" i="0" u="none" kern="1200" spc="0" dirty="0">
                        <a:solidFill>
                          <a:schemeClr val="tx1"/>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051309"/>
                  </a:ext>
                </a:extLst>
              </a:tr>
              <a:tr h="394677">
                <a:tc>
                  <a:txBody>
                    <a:bodyPr/>
                    <a:lstStyle/>
                    <a:p>
                      <a:pPr marL="0" indent="0" algn="l">
                        <a:buNone/>
                      </a:pPr>
                      <a:r>
                        <a:rPr lang="en-US" sz="1200" b="1" baseline="0" dirty="0">
                          <a:solidFill>
                            <a:srgbClr val="575757"/>
                          </a:solidFill>
                        </a:rPr>
                        <a:t>Reliability</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dirty="0">
                          <a:solidFill>
                            <a:schemeClr val="tx1"/>
                          </a:solidFill>
                          <a:latin typeface="+mn-lt"/>
                        </a:rPr>
                        <a:t>Reliable baseload</a:t>
                      </a:r>
                      <a:r>
                        <a:rPr lang="en-US" sz="1100" dirty="0">
                          <a:solidFill>
                            <a:schemeClr val="tx1"/>
                          </a:solidFill>
                          <a:latin typeface="+mn-lt"/>
                        </a:rPr>
                        <a:t> resources</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u="none" kern="1200" spc="0" dirty="0">
                          <a:solidFill>
                            <a:schemeClr val="tx1"/>
                          </a:solidFill>
                          <a:latin typeface="+mn-lt"/>
                        </a:rPr>
                        <a:t>Baseload resource only</a:t>
                      </a:r>
                      <a:r>
                        <a:rPr lang="en-US" sz="1100" i="0" u="none" kern="1200" spc="0" dirty="0">
                          <a:solidFill>
                            <a:schemeClr val="tx1"/>
                          </a:solidFill>
                          <a:latin typeface="+mn-lt"/>
                        </a:rPr>
                        <a:t> with reservoir storage</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dirty="0">
                          <a:solidFill>
                            <a:schemeClr val="tx1"/>
                          </a:solidFill>
                          <a:latin typeface="+mn-lt"/>
                        </a:rPr>
                        <a:t>Reliable baseload</a:t>
                      </a:r>
                      <a:r>
                        <a:rPr lang="en-US" sz="1100" dirty="0">
                          <a:solidFill>
                            <a:schemeClr val="tx1"/>
                          </a:solidFill>
                          <a:latin typeface="+mn-lt"/>
                        </a:rPr>
                        <a:t> resources</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tabLst/>
                        <a:defRPr/>
                      </a:pPr>
                      <a:r>
                        <a:rPr lang="en-US" sz="1100" b="1" i="0" u="none" kern="1200" spc="0" dirty="0">
                          <a:solidFill>
                            <a:schemeClr val="tx1"/>
                          </a:solidFill>
                          <a:latin typeface="+mn-lt"/>
                        </a:rPr>
                        <a:t>Intermittent</a:t>
                      </a:r>
                      <a:r>
                        <a:rPr lang="en-US" sz="1100" i="0" u="none" kern="1200" spc="0" dirty="0">
                          <a:solidFill>
                            <a:schemeClr val="tx1"/>
                          </a:solidFill>
                          <a:latin typeface="+mn-lt"/>
                        </a:rPr>
                        <a:t>, variable output</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u="none" kern="1200" spc="0" dirty="0">
                          <a:solidFill>
                            <a:schemeClr val="tx1"/>
                          </a:solidFill>
                          <a:latin typeface="+mn-lt"/>
                        </a:rPr>
                        <a:t>Intermittent</a:t>
                      </a:r>
                      <a:r>
                        <a:rPr lang="en-US" sz="1100" i="0" u="none" kern="1200" spc="0" dirty="0">
                          <a:solidFill>
                            <a:schemeClr val="tx1"/>
                          </a:solidFill>
                          <a:latin typeface="+mn-lt"/>
                        </a:rPr>
                        <a:t>, energy storage required</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3219629"/>
                  </a:ext>
                </a:extLst>
              </a:tr>
              <a:tr h="549728">
                <a:tc>
                  <a:txBody>
                    <a:bodyPr/>
                    <a:lstStyle/>
                    <a:p>
                      <a:pPr marL="0" indent="0" algn="l">
                        <a:buNone/>
                      </a:pPr>
                      <a:r>
                        <a:rPr lang="en-US" sz="1200" b="1" dirty="0">
                          <a:solidFill>
                            <a:srgbClr val="575757"/>
                          </a:solidFill>
                        </a:rPr>
                        <a:t>Setup time</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i="0" kern="1200" dirty="0">
                          <a:solidFill>
                            <a:schemeClr val="dk1"/>
                          </a:solidFill>
                          <a:effectLst/>
                          <a:latin typeface="+mn-lt"/>
                          <a:ea typeface="+mn-ea"/>
                          <a:cs typeface="+mn-cs"/>
                        </a:rPr>
                        <a:t>Moderate timeline</a:t>
                      </a:r>
                      <a:r>
                        <a:rPr lang="en-US" sz="1100" b="0" i="0" kern="1200" dirty="0">
                          <a:solidFill>
                            <a:schemeClr val="dk1"/>
                          </a:solidFill>
                          <a:effectLst/>
                          <a:latin typeface="+mn-lt"/>
                          <a:ea typeface="+mn-ea"/>
                          <a:cs typeface="+mn-cs"/>
                        </a:rPr>
                        <a:t>, typically 3-5 years</a:t>
                      </a:r>
                      <a:endParaRPr lang="en-US" sz="1100" dirty="0">
                        <a:solidFill>
                          <a:schemeClr val="tx2"/>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b="1" i="0" kern="1200" dirty="0">
                          <a:solidFill>
                            <a:schemeClr val="dk1"/>
                          </a:solidFill>
                          <a:effectLst/>
                          <a:latin typeface="+mn-lt"/>
                          <a:ea typeface="+mn-ea"/>
                          <a:cs typeface="+mn-cs"/>
                        </a:rPr>
                        <a:t>Long timeline</a:t>
                      </a:r>
                      <a:r>
                        <a:rPr lang="en-US" sz="1100" i="0" u="none" kern="1200" spc="0" dirty="0">
                          <a:solidFill>
                            <a:schemeClr val="tx1"/>
                          </a:solidFill>
                          <a:latin typeface="+mn-lt"/>
                        </a:rPr>
                        <a:t>,</a:t>
                      </a:r>
                      <a:r>
                        <a:rPr lang="en-US" sz="1100" b="0" i="0" kern="1200" dirty="0">
                          <a:solidFill>
                            <a:schemeClr val="dk1"/>
                          </a:solidFill>
                          <a:effectLst/>
                          <a:latin typeface="+mn-lt"/>
                          <a:ea typeface="+mn-ea"/>
                          <a:cs typeface="+mn-cs"/>
                        </a:rPr>
                        <a:t> often 5-10 years or more</a:t>
                      </a:r>
                      <a:endParaRPr lang="en-US" sz="1100" dirty="0">
                        <a:solidFill>
                          <a:schemeClr val="tx2"/>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kern="1200" dirty="0">
                          <a:solidFill>
                            <a:schemeClr val="dk1"/>
                          </a:solidFill>
                          <a:effectLst/>
                          <a:latin typeface="+mn-lt"/>
                          <a:ea typeface="+mn-ea"/>
                          <a:cs typeface="+mn-cs"/>
                        </a:rPr>
                        <a:t>Longest timeline</a:t>
                      </a:r>
                      <a:r>
                        <a:rPr lang="en-US" sz="1100" i="0" u="none" kern="1200" spc="0" dirty="0">
                          <a:solidFill>
                            <a:schemeClr val="tx1"/>
                          </a:solidFill>
                          <a:latin typeface="+mn-lt"/>
                        </a:rPr>
                        <a:t>,</a:t>
                      </a:r>
                      <a:r>
                        <a:rPr lang="en-US" sz="1100" b="0" i="0" kern="1200" dirty="0">
                          <a:solidFill>
                            <a:schemeClr val="dk1"/>
                          </a:solidFill>
                          <a:effectLst/>
                          <a:latin typeface="+mn-lt"/>
                          <a:ea typeface="+mn-ea"/>
                          <a:cs typeface="+mn-cs"/>
                        </a:rPr>
                        <a:t> often 10+ years due to regulatory &amp; construction complexities</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kern="1200" dirty="0">
                          <a:solidFill>
                            <a:schemeClr val="dk1"/>
                          </a:solidFill>
                          <a:effectLst/>
                          <a:latin typeface="+mn-lt"/>
                          <a:ea typeface="+mn-ea"/>
                          <a:cs typeface="+mn-cs"/>
                        </a:rPr>
                        <a:t>Relatively quick to deploy</a:t>
                      </a:r>
                      <a:r>
                        <a:rPr lang="en-US" sz="1100" i="0" u="none" kern="1200" spc="0" dirty="0">
                          <a:solidFill>
                            <a:schemeClr val="tx1"/>
                          </a:solidFill>
                          <a:latin typeface="+mn-lt"/>
                        </a:rPr>
                        <a:t>,</a:t>
                      </a:r>
                      <a:r>
                        <a:rPr lang="en-US" sz="1100" b="0" i="0" kern="1200" dirty="0">
                          <a:solidFill>
                            <a:schemeClr val="dk1"/>
                          </a:solidFill>
                          <a:effectLst/>
                          <a:latin typeface="+mn-lt"/>
                          <a:ea typeface="+mn-ea"/>
                          <a:cs typeface="+mn-cs"/>
                        </a:rPr>
                        <a:t> often within 1-2 years</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tabLst/>
                        <a:defRPr/>
                      </a:pPr>
                      <a:r>
                        <a:rPr lang="en-US" sz="1100" b="1" i="0" kern="1200" dirty="0">
                          <a:solidFill>
                            <a:schemeClr val="dk1"/>
                          </a:solidFill>
                          <a:effectLst/>
                          <a:latin typeface="+mn-lt"/>
                          <a:ea typeface="+mn-ea"/>
                          <a:cs typeface="+mn-cs"/>
                        </a:rPr>
                        <a:t>Relatively quick to deploy,</a:t>
                      </a:r>
                      <a:r>
                        <a:rPr lang="en-US" sz="1100" b="0" i="0" kern="1200" dirty="0">
                          <a:solidFill>
                            <a:schemeClr val="dk1"/>
                          </a:solidFill>
                          <a:effectLst/>
                          <a:latin typeface="+mn-lt"/>
                          <a:ea typeface="+mn-ea"/>
                          <a:cs typeface="+mn-cs"/>
                        </a:rPr>
                        <a:t> often within 1-2 years</a:t>
                      </a:r>
                      <a:endParaRPr lang="en-US" sz="1100" i="0" u="none" kern="1200" spc="0" dirty="0">
                        <a:solidFill>
                          <a:schemeClr val="tx1">
                            <a:lumMod val="100000"/>
                          </a:schemeClr>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3521841"/>
                  </a:ext>
                </a:extLst>
              </a:tr>
              <a:tr h="549728">
                <a:tc>
                  <a:txBody>
                    <a:bodyPr/>
                    <a:lstStyle/>
                    <a:p>
                      <a:pPr marL="0" indent="0" algn="l">
                        <a:buNone/>
                      </a:pPr>
                      <a:r>
                        <a:rPr lang="en-US" sz="1200" b="1" dirty="0">
                          <a:solidFill>
                            <a:srgbClr val="575757"/>
                          </a:solidFill>
                        </a:rPr>
                        <a:t>Technology readiness</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b="1" dirty="0">
                          <a:solidFill>
                            <a:schemeClr val="tx1"/>
                          </a:solidFill>
                          <a:latin typeface="+mn-lt"/>
                        </a:rPr>
                        <a:t>Established</a:t>
                      </a:r>
                      <a:r>
                        <a:rPr lang="en-US" sz="1100" dirty="0">
                          <a:solidFill>
                            <a:schemeClr val="tx1"/>
                          </a:solidFill>
                          <a:latin typeface="+mn-lt"/>
                        </a:rPr>
                        <a:t> but room for significant advancements (e.g., EGS)</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b="1" dirty="0">
                          <a:solidFill>
                            <a:schemeClr val="tx1"/>
                          </a:solidFill>
                          <a:latin typeface="+mn-lt"/>
                        </a:rPr>
                        <a:t>Mature</a:t>
                      </a:r>
                      <a:r>
                        <a:rPr lang="en-US" sz="1100" i="0" u="none" kern="1200" spc="0" dirty="0">
                          <a:solidFill>
                            <a:schemeClr val="tx1"/>
                          </a:solidFill>
                          <a:latin typeface="+mn-lt"/>
                        </a:rPr>
                        <a:t>,</a:t>
                      </a:r>
                      <a:r>
                        <a:rPr lang="en-US" sz="1100" dirty="0">
                          <a:solidFill>
                            <a:schemeClr val="tx1"/>
                          </a:solidFill>
                          <a:latin typeface="+mn-lt"/>
                        </a:rPr>
                        <a:t> limited room for improvement</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kern="1200" dirty="0">
                          <a:solidFill>
                            <a:schemeClr val="tx1"/>
                          </a:solidFill>
                          <a:effectLst/>
                          <a:latin typeface="+mn-lt"/>
                          <a:ea typeface="+mn-ea"/>
                          <a:cs typeface="+mn-cs"/>
                        </a:rPr>
                        <a:t>Established</a:t>
                      </a:r>
                      <a:r>
                        <a:rPr lang="en-US" sz="1100" b="0" i="0" kern="1200" dirty="0">
                          <a:solidFill>
                            <a:schemeClr val="tx1"/>
                          </a:solidFill>
                          <a:effectLst/>
                          <a:latin typeface="+mn-lt"/>
                          <a:ea typeface="+mn-ea"/>
                          <a:cs typeface="+mn-cs"/>
                        </a:rPr>
                        <a:t> but challenges in cost reduction &amp; public accept.</a:t>
                      </a:r>
                      <a:endParaRPr lang="en-US" sz="1100" i="0" u="none" kern="1200" spc="0" dirty="0">
                        <a:solidFill>
                          <a:schemeClr val="tx1"/>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b="1" i="0" kern="1200" dirty="0">
                          <a:solidFill>
                            <a:schemeClr val="tx1"/>
                          </a:solidFill>
                          <a:effectLst/>
                          <a:latin typeface="+mn-lt"/>
                          <a:ea typeface="+mn-ea"/>
                          <a:cs typeface="+mn-cs"/>
                        </a:rPr>
                        <a:t>Mature</a:t>
                      </a:r>
                      <a:r>
                        <a:rPr lang="en-US" sz="1100" i="0" u="none" kern="1200" spc="0" dirty="0">
                          <a:solidFill>
                            <a:schemeClr val="tx1"/>
                          </a:solidFill>
                          <a:latin typeface="+mn-lt"/>
                        </a:rPr>
                        <a:t>,</a:t>
                      </a:r>
                      <a:r>
                        <a:rPr lang="en-US" sz="1100" b="0" i="0" kern="1200" dirty="0">
                          <a:solidFill>
                            <a:schemeClr val="tx1"/>
                          </a:solidFill>
                          <a:effectLst/>
                          <a:latin typeface="+mn-lt"/>
                          <a:ea typeface="+mn-ea"/>
                          <a:cs typeface="+mn-cs"/>
                        </a:rPr>
                        <a:t> ongoing innovations improving efficiency &amp; reducing costs</a:t>
                      </a:r>
                      <a:endParaRPr lang="en-US" sz="1100" i="0" u="none" kern="1200" spc="0" dirty="0">
                        <a:solidFill>
                          <a:schemeClr val="tx1"/>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tabLst/>
                        <a:defRPr/>
                      </a:pPr>
                      <a:r>
                        <a:rPr lang="en-US" sz="1100" b="1" i="0" kern="1200" dirty="0">
                          <a:solidFill>
                            <a:schemeClr val="tx1"/>
                          </a:solidFill>
                          <a:effectLst/>
                          <a:latin typeface="+mn-lt"/>
                          <a:ea typeface="+mn-ea"/>
                          <a:cs typeface="+mn-cs"/>
                        </a:rPr>
                        <a:t>Mature</a:t>
                      </a:r>
                      <a:r>
                        <a:rPr lang="en-US" sz="1100" i="0" u="none" kern="1200" spc="0" dirty="0">
                          <a:solidFill>
                            <a:schemeClr val="tx1"/>
                          </a:solidFill>
                          <a:latin typeface="+mn-lt"/>
                        </a:rPr>
                        <a:t>,</a:t>
                      </a:r>
                      <a:r>
                        <a:rPr lang="en-US" sz="1100" b="0" i="0" kern="1200" dirty="0">
                          <a:solidFill>
                            <a:schemeClr val="tx1"/>
                          </a:solidFill>
                          <a:effectLst/>
                          <a:latin typeface="+mn-lt"/>
                          <a:ea typeface="+mn-ea"/>
                          <a:cs typeface="+mn-cs"/>
                        </a:rPr>
                        <a:t> ongoing innovations improving efficiency &amp; reducing costs</a:t>
                      </a:r>
                      <a:endParaRPr lang="en-US" sz="1100" i="0" u="none" kern="1200" spc="0" dirty="0">
                        <a:solidFill>
                          <a:schemeClr val="tx1"/>
                        </a:solidFill>
                        <a:latin typeface="+mn-lt"/>
                      </a:endParaRP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3175" cap="flat" cmpd="sng" algn="ctr">
                      <a:solidFill>
                        <a:schemeClr val="bg2"/>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891622"/>
                  </a:ext>
                </a:extLst>
              </a:tr>
              <a:tr h="460742">
                <a:tc>
                  <a:txBody>
                    <a:bodyPr/>
                    <a:lstStyle/>
                    <a:p>
                      <a:pPr marL="0" indent="0" algn="l">
                        <a:buNone/>
                      </a:pPr>
                      <a:r>
                        <a:rPr lang="en-US" sz="1200" b="1" dirty="0">
                          <a:solidFill>
                            <a:srgbClr val="575757"/>
                          </a:solidFill>
                        </a:rPr>
                        <a:t>Land-use footprint efficiency </a:t>
                      </a:r>
                      <a:r>
                        <a:rPr lang="en-US" sz="1000" b="0" dirty="0">
                          <a:solidFill>
                            <a:srgbClr val="575757"/>
                          </a:solidFill>
                        </a:rPr>
                        <a:t>(km</a:t>
                      </a:r>
                      <a:r>
                        <a:rPr lang="en-US" sz="1000" b="0" baseline="30000" dirty="0">
                          <a:solidFill>
                            <a:srgbClr val="575757"/>
                          </a:solidFill>
                        </a:rPr>
                        <a:t>2</a:t>
                      </a:r>
                      <a:r>
                        <a:rPr lang="en-US" sz="1000" b="0" baseline="0" dirty="0">
                          <a:solidFill>
                            <a:srgbClr val="575757"/>
                          </a:solidFill>
                        </a:rPr>
                        <a:t>/TWh/year</a:t>
                      </a:r>
                      <a:r>
                        <a:rPr lang="en-US" sz="1000" b="0" dirty="0">
                          <a:solidFill>
                            <a:srgbClr val="575757"/>
                          </a:solidFill>
                        </a:rPr>
                        <a:t>)</a:t>
                      </a:r>
                    </a:p>
                  </a:txBody>
                  <a:tcPr marL="4572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l">
                        <a:buNone/>
                      </a:pPr>
                      <a:r>
                        <a:rPr lang="en-US" sz="1100" kern="1200" dirty="0">
                          <a:solidFill>
                            <a:schemeClr val="tx1"/>
                          </a:solidFill>
                          <a:latin typeface="+mn-lt"/>
                          <a:ea typeface="+mn-ea"/>
                          <a:cs typeface="+mn-cs"/>
                        </a:rPr>
                        <a:t>7.5</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chemeClr val="bg2">
                        <a:lumMod val="20000"/>
                        <a:lumOff val="80000"/>
                      </a:schemeClr>
                    </a:solidFill>
                  </a:tcPr>
                </a:tc>
                <a:tc>
                  <a:txBody>
                    <a:bodyPr/>
                    <a:lstStyle/>
                    <a:p>
                      <a:pPr marL="0" indent="0" algn="l">
                        <a:buNone/>
                      </a:pPr>
                      <a:r>
                        <a:rPr lang="en-US" sz="1100" kern="1200" dirty="0">
                          <a:solidFill>
                            <a:schemeClr val="tx1"/>
                          </a:solidFill>
                          <a:latin typeface="+mn-lt"/>
                          <a:ea typeface="+mn-ea"/>
                          <a:cs typeface="+mn-cs"/>
                        </a:rPr>
                        <a:t>54.0</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i="0" u="none" kern="1200" spc="0" dirty="0">
                          <a:solidFill>
                            <a:schemeClr val="tx1">
                              <a:lumMod val="100000"/>
                            </a:schemeClr>
                          </a:solidFill>
                          <a:latin typeface="+mn-lt"/>
                        </a:rPr>
                        <a:t>2.4</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tabLst/>
                        <a:defRPr/>
                      </a:pPr>
                      <a:r>
                        <a:rPr lang="en-US" sz="1100" i="0" u="none" kern="1200" spc="0" dirty="0">
                          <a:solidFill>
                            <a:schemeClr val="tx1">
                              <a:lumMod val="100000"/>
                            </a:schemeClr>
                          </a:solidFill>
                          <a:latin typeface="+mn-lt"/>
                        </a:rPr>
                        <a:t>72.1</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69800" algn="l" defTabSz="914400" rtl="0" eaLnBrk="1" fontAlgn="base" latinLnBrk="0" hangingPunct="1">
                        <a:lnSpc>
                          <a:spcPct val="100000"/>
                        </a:lnSpc>
                        <a:spcBef>
                          <a:spcPts val="0"/>
                        </a:spcBef>
                        <a:spcAft>
                          <a:spcPts val="0"/>
                        </a:spcAft>
                        <a:buClr>
                          <a:schemeClr val="tx2">
                            <a:lumMod val="100000"/>
                          </a:schemeClr>
                        </a:buClr>
                        <a:buSzPct val="100000"/>
                        <a:buFont typeface="Trebuchet MS" panose="020B0603020202020204" pitchFamily="34" charset="0"/>
                        <a:buNone/>
                        <a:defRPr/>
                      </a:pPr>
                      <a:r>
                        <a:rPr lang="en-US" sz="1100" i="0" u="none" kern="1200" spc="0" dirty="0">
                          <a:solidFill>
                            <a:schemeClr val="tx1">
                              <a:lumMod val="100000"/>
                            </a:schemeClr>
                          </a:solidFill>
                          <a:latin typeface="+mn-lt"/>
                        </a:rPr>
                        <a:t>36.9</a:t>
                      </a:r>
                    </a:p>
                  </a:txBody>
                  <a:tcPr marL="137160" marR="0" marT="9144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3175" cap="flat" cmpd="sng" algn="ctr">
                      <a:solidFill>
                        <a:schemeClr val="bg2"/>
                      </a:solidFill>
                      <a:prstDash val="sysDot"/>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3498387"/>
                  </a:ext>
                </a:extLst>
              </a:tr>
            </a:tbl>
          </a:graphicData>
        </a:graphic>
      </p:graphicFrame>
      <p:sp>
        <p:nvSpPr>
          <p:cNvPr id="8" name="TextBox 8">
            <a:extLst>
              <a:ext uri="{FF2B5EF4-FFF2-40B4-BE49-F238E27FC236}">
                <a16:creationId xmlns:a16="http://schemas.microsoft.com/office/drawing/2014/main" id="{7BC8EE0D-45BE-5019-80CB-39A3D11999AC}"/>
              </a:ext>
            </a:extLst>
          </p:cNvPr>
          <p:cNvSpPr txBox="1"/>
          <p:nvPr/>
        </p:nvSpPr>
        <p:spPr bwMode="gray">
          <a:xfrm>
            <a:off x="334962" y="5800425"/>
            <a:ext cx="11522076" cy="457200"/>
          </a:xfrm>
          <a:prstGeom prst="rect">
            <a:avLst/>
          </a:prstGeom>
          <a:solidFill>
            <a:schemeClr val="accent6">
              <a:lumMod val="20000"/>
              <a:lumOff val="80000"/>
            </a:schemeClr>
          </a:solidFill>
        </p:spPr>
        <p:txBody>
          <a:bodyPr wrap="square" lIns="137160" tIns="45720" rIns="137160" bIns="137160" rtlCol="0">
            <a:spAutoFit/>
          </a:bodyPr>
          <a:lstStyle/>
          <a:p>
            <a:pPr marL="0" indent="0">
              <a:spcBef>
                <a:spcPts val="0"/>
              </a:spcBef>
              <a:spcAft>
                <a:spcPts val="400"/>
              </a:spcAft>
              <a:buNone/>
            </a:pPr>
            <a:r>
              <a:rPr lang="en-US" sz="1100" dirty="0"/>
              <a:t>Despite its higher LCOE and longer development timeline — especially compared to wind and solar — </a:t>
            </a:r>
            <a:r>
              <a:rPr lang="en-US" sz="1100" b="1" dirty="0"/>
              <a:t>geothermal remains a highly competitive energy source in regions with significant geological activity,</a:t>
            </a:r>
            <a:r>
              <a:rPr lang="en-US" sz="1100" dirty="0"/>
              <a:t> offering high reliability and efficient land use.</a:t>
            </a:r>
            <a:endParaRPr lang="en-US" sz="1050" dirty="0"/>
          </a:p>
        </p:txBody>
      </p:sp>
      <p:sp>
        <p:nvSpPr>
          <p:cNvPr id="9" name="Rectangle 8">
            <a:extLst>
              <a:ext uri="{FF2B5EF4-FFF2-40B4-BE49-F238E27FC236}">
                <a16:creationId xmlns:a16="http://schemas.microsoft.com/office/drawing/2014/main" id="{088B4573-39D8-C50F-B44F-7E00A4B4290E}"/>
              </a:ext>
            </a:extLst>
          </p:cNvPr>
          <p:cNvSpPr/>
          <p:nvPr/>
        </p:nvSpPr>
        <p:spPr bwMode="gray">
          <a:xfrm>
            <a:off x="7761210" y="2059391"/>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 name="Rectangle 9">
            <a:extLst>
              <a:ext uri="{FF2B5EF4-FFF2-40B4-BE49-F238E27FC236}">
                <a16:creationId xmlns:a16="http://schemas.microsoft.com/office/drawing/2014/main" id="{B00991CE-C8D2-1CA6-E734-95BBB3F60CED}"/>
              </a:ext>
            </a:extLst>
          </p:cNvPr>
          <p:cNvSpPr/>
          <p:nvPr/>
        </p:nvSpPr>
        <p:spPr bwMode="gray">
          <a:xfrm>
            <a:off x="5920392" y="2059391"/>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 name="Rectangle 10">
            <a:extLst>
              <a:ext uri="{FF2B5EF4-FFF2-40B4-BE49-F238E27FC236}">
                <a16:creationId xmlns:a16="http://schemas.microsoft.com/office/drawing/2014/main" id="{555C0ACB-DD74-9538-04C1-F20BDB23E468}"/>
              </a:ext>
            </a:extLst>
          </p:cNvPr>
          <p:cNvSpPr/>
          <p:nvPr/>
        </p:nvSpPr>
        <p:spPr bwMode="gray">
          <a:xfrm>
            <a:off x="2238751" y="2059883"/>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nvGrpSpPr>
          <p:cNvPr id="12" name="Group 11">
            <a:extLst>
              <a:ext uri="{FF2B5EF4-FFF2-40B4-BE49-F238E27FC236}">
                <a16:creationId xmlns:a16="http://schemas.microsoft.com/office/drawing/2014/main" id="{D7D543F3-CAEB-CE93-8AF4-BFC998724BC8}"/>
              </a:ext>
            </a:extLst>
          </p:cNvPr>
          <p:cNvGrpSpPr/>
          <p:nvPr/>
        </p:nvGrpSpPr>
        <p:grpSpPr>
          <a:xfrm>
            <a:off x="8515205" y="1400341"/>
            <a:ext cx="3147278" cy="190977"/>
            <a:chOff x="8165583" y="5636171"/>
            <a:chExt cx="3147278" cy="190977"/>
          </a:xfrm>
        </p:grpSpPr>
        <p:sp>
          <p:nvSpPr>
            <p:cNvPr id="13" name="Rectangle 12">
              <a:extLst>
                <a:ext uri="{FF2B5EF4-FFF2-40B4-BE49-F238E27FC236}">
                  <a16:creationId xmlns:a16="http://schemas.microsoft.com/office/drawing/2014/main" id="{84C40288-FB59-90EA-6187-5CBDCB998AF0}"/>
                </a:ext>
              </a:extLst>
            </p:cNvPr>
            <p:cNvSpPr/>
            <p:nvPr/>
          </p:nvSpPr>
          <p:spPr bwMode="gray">
            <a:xfrm>
              <a:off x="8165583" y="5636171"/>
              <a:ext cx="1029233" cy="190977"/>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bg1"/>
                  </a:solidFill>
                </a:rPr>
                <a:t>More desirable</a:t>
              </a:r>
            </a:p>
          </p:txBody>
        </p:sp>
        <p:sp>
          <p:nvSpPr>
            <p:cNvPr id="14" name="Rectangle 13">
              <a:extLst>
                <a:ext uri="{FF2B5EF4-FFF2-40B4-BE49-F238E27FC236}">
                  <a16:creationId xmlns:a16="http://schemas.microsoft.com/office/drawing/2014/main" id="{9339E3EF-102D-DD34-5AA1-D6258DB86D50}"/>
                </a:ext>
              </a:extLst>
            </p:cNvPr>
            <p:cNvSpPr/>
            <p:nvPr/>
          </p:nvSpPr>
          <p:spPr bwMode="gray">
            <a:xfrm>
              <a:off x="9224607" y="5636171"/>
              <a:ext cx="1029233" cy="190977"/>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bg1"/>
                  </a:solidFill>
                </a:rPr>
                <a:t>Moderate</a:t>
              </a:r>
            </a:p>
          </p:txBody>
        </p:sp>
        <p:sp>
          <p:nvSpPr>
            <p:cNvPr id="15" name="Rectangle 14">
              <a:extLst>
                <a:ext uri="{FF2B5EF4-FFF2-40B4-BE49-F238E27FC236}">
                  <a16:creationId xmlns:a16="http://schemas.microsoft.com/office/drawing/2014/main" id="{6A2AEC7A-4606-717E-A48A-2341CB11DFA2}"/>
                </a:ext>
              </a:extLst>
            </p:cNvPr>
            <p:cNvSpPr/>
            <p:nvPr/>
          </p:nvSpPr>
          <p:spPr bwMode="gray">
            <a:xfrm>
              <a:off x="10283628" y="5636171"/>
              <a:ext cx="1029233" cy="190977"/>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900" i="1" dirty="0">
                  <a:solidFill>
                    <a:schemeClr val="bg1"/>
                  </a:solidFill>
                </a:rPr>
                <a:t>More challenging</a:t>
              </a:r>
            </a:p>
          </p:txBody>
        </p:sp>
      </p:grpSp>
      <p:sp>
        <p:nvSpPr>
          <p:cNvPr id="16" name="Rectangle 15">
            <a:extLst>
              <a:ext uri="{FF2B5EF4-FFF2-40B4-BE49-F238E27FC236}">
                <a16:creationId xmlns:a16="http://schemas.microsoft.com/office/drawing/2014/main" id="{AE23B37C-26FF-7040-E90A-578CB0CF8D8E}"/>
              </a:ext>
            </a:extLst>
          </p:cNvPr>
          <p:cNvSpPr/>
          <p:nvPr/>
        </p:nvSpPr>
        <p:spPr bwMode="gray">
          <a:xfrm>
            <a:off x="4061392" y="2059883"/>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Rectangle 16">
            <a:extLst>
              <a:ext uri="{FF2B5EF4-FFF2-40B4-BE49-F238E27FC236}">
                <a16:creationId xmlns:a16="http://schemas.microsoft.com/office/drawing/2014/main" id="{330CACE9-EB3F-D3BB-5A35-AF2B043E61D7}"/>
              </a:ext>
            </a:extLst>
          </p:cNvPr>
          <p:cNvSpPr/>
          <p:nvPr/>
        </p:nvSpPr>
        <p:spPr bwMode="gray">
          <a:xfrm>
            <a:off x="9609116" y="2059391"/>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Rectangle 17">
            <a:extLst>
              <a:ext uri="{FF2B5EF4-FFF2-40B4-BE49-F238E27FC236}">
                <a16:creationId xmlns:a16="http://schemas.microsoft.com/office/drawing/2014/main" id="{C5C924FD-47D6-B45E-339C-AC6155351094}"/>
              </a:ext>
            </a:extLst>
          </p:cNvPr>
          <p:cNvSpPr/>
          <p:nvPr/>
        </p:nvSpPr>
        <p:spPr bwMode="gray">
          <a:xfrm>
            <a:off x="7761210" y="2864010"/>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 name="Rectangle 18">
            <a:extLst>
              <a:ext uri="{FF2B5EF4-FFF2-40B4-BE49-F238E27FC236}">
                <a16:creationId xmlns:a16="http://schemas.microsoft.com/office/drawing/2014/main" id="{8EA98991-820B-80B8-6AEC-31F61B9B0E7F}"/>
              </a:ext>
            </a:extLst>
          </p:cNvPr>
          <p:cNvSpPr/>
          <p:nvPr/>
        </p:nvSpPr>
        <p:spPr bwMode="gray">
          <a:xfrm>
            <a:off x="5920392" y="2864010"/>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0" name="Rectangle 19">
            <a:extLst>
              <a:ext uri="{FF2B5EF4-FFF2-40B4-BE49-F238E27FC236}">
                <a16:creationId xmlns:a16="http://schemas.microsoft.com/office/drawing/2014/main" id="{CD70A6D9-2B7D-BB06-9805-63016FB4CE57}"/>
              </a:ext>
            </a:extLst>
          </p:cNvPr>
          <p:cNvSpPr/>
          <p:nvPr/>
        </p:nvSpPr>
        <p:spPr bwMode="gray">
          <a:xfrm>
            <a:off x="2238751" y="2864502"/>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1" name="Rectangle 20">
            <a:extLst>
              <a:ext uri="{FF2B5EF4-FFF2-40B4-BE49-F238E27FC236}">
                <a16:creationId xmlns:a16="http://schemas.microsoft.com/office/drawing/2014/main" id="{9E1FD516-6C11-C7F3-F48F-A8DAFC8B22D0}"/>
              </a:ext>
            </a:extLst>
          </p:cNvPr>
          <p:cNvSpPr/>
          <p:nvPr/>
        </p:nvSpPr>
        <p:spPr bwMode="gray">
          <a:xfrm>
            <a:off x="4061392" y="2864502"/>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 name="Rectangle 21">
            <a:extLst>
              <a:ext uri="{FF2B5EF4-FFF2-40B4-BE49-F238E27FC236}">
                <a16:creationId xmlns:a16="http://schemas.microsoft.com/office/drawing/2014/main" id="{5E8BE374-70C1-38CB-DE1D-DAFF32C7D31A}"/>
              </a:ext>
            </a:extLst>
          </p:cNvPr>
          <p:cNvSpPr/>
          <p:nvPr/>
        </p:nvSpPr>
        <p:spPr bwMode="gray">
          <a:xfrm>
            <a:off x="9609116" y="2864010"/>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3" name="Rectangle 22">
            <a:extLst>
              <a:ext uri="{FF2B5EF4-FFF2-40B4-BE49-F238E27FC236}">
                <a16:creationId xmlns:a16="http://schemas.microsoft.com/office/drawing/2014/main" id="{7ACE1AA8-03EF-ADF3-5C0A-790916012FE0}"/>
              </a:ext>
            </a:extLst>
          </p:cNvPr>
          <p:cNvSpPr/>
          <p:nvPr/>
        </p:nvSpPr>
        <p:spPr bwMode="gray">
          <a:xfrm>
            <a:off x="7761210" y="3313816"/>
            <a:ext cx="54864" cy="252916"/>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Rectangle 23">
            <a:extLst>
              <a:ext uri="{FF2B5EF4-FFF2-40B4-BE49-F238E27FC236}">
                <a16:creationId xmlns:a16="http://schemas.microsoft.com/office/drawing/2014/main" id="{CC50BF2A-AFB3-3135-767A-67D82C27032C}"/>
              </a:ext>
            </a:extLst>
          </p:cNvPr>
          <p:cNvSpPr/>
          <p:nvPr/>
        </p:nvSpPr>
        <p:spPr bwMode="gray">
          <a:xfrm>
            <a:off x="5920392" y="3313816"/>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5" name="Rectangle 24">
            <a:extLst>
              <a:ext uri="{FF2B5EF4-FFF2-40B4-BE49-F238E27FC236}">
                <a16:creationId xmlns:a16="http://schemas.microsoft.com/office/drawing/2014/main" id="{9F36DC21-1C0D-B315-2A78-3043FBFA1263}"/>
              </a:ext>
            </a:extLst>
          </p:cNvPr>
          <p:cNvSpPr/>
          <p:nvPr/>
        </p:nvSpPr>
        <p:spPr bwMode="gray">
          <a:xfrm>
            <a:off x="2238751" y="3314308"/>
            <a:ext cx="53622" cy="254191"/>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6" name="Rectangle 25">
            <a:extLst>
              <a:ext uri="{FF2B5EF4-FFF2-40B4-BE49-F238E27FC236}">
                <a16:creationId xmlns:a16="http://schemas.microsoft.com/office/drawing/2014/main" id="{BA009884-DD21-825D-0679-FBF2673278B1}"/>
              </a:ext>
            </a:extLst>
          </p:cNvPr>
          <p:cNvSpPr/>
          <p:nvPr/>
        </p:nvSpPr>
        <p:spPr bwMode="gray">
          <a:xfrm>
            <a:off x="4061392" y="3314308"/>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7" name="Rectangle 26">
            <a:extLst>
              <a:ext uri="{FF2B5EF4-FFF2-40B4-BE49-F238E27FC236}">
                <a16:creationId xmlns:a16="http://schemas.microsoft.com/office/drawing/2014/main" id="{64EBD195-B6D6-6525-1191-FD17141D4316}"/>
              </a:ext>
            </a:extLst>
          </p:cNvPr>
          <p:cNvSpPr/>
          <p:nvPr/>
        </p:nvSpPr>
        <p:spPr bwMode="gray">
          <a:xfrm>
            <a:off x="9609116" y="3313816"/>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8" name="Rectangle 27">
            <a:extLst>
              <a:ext uri="{FF2B5EF4-FFF2-40B4-BE49-F238E27FC236}">
                <a16:creationId xmlns:a16="http://schemas.microsoft.com/office/drawing/2014/main" id="{AF2CD6CD-66FD-0D8C-8746-864D8E4BFC31}"/>
              </a:ext>
            </a:extLst>
          </p:cNvPr>
          <p:cNvSpPr/>
          <p:nvPr/>
        </p:nvSpPr>
        <p:spPr bwMode="gray">
          <a:xfrm>
            <a:off x="7761210" y="3759947"/>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9" name="Rectangle 28">
            <a:extLst>
              <a:ext uri="{FF2B5EF4-FFF2-40B4-BE49-F238E27FC236}">
                <a16:creationId xmlns:a16="http://schemas.microsoft.com/office/drawing/2014/main" id="{0EF0F80C-1CF6-96E2-5BCF-DED5DA465E7D}"/>
              </a:ext>
            </a:extLst>
          </p:cNvPr>
          <p:cNvSpPr/>
          <p:nvPr/>
        </p:nvSpPr>
        <p:spPr bwMode="gray">
          <a:xfrm>
            <a:off x="5920392" y="3759947"/>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0" name="Rectangle 29">
            <a:extLst>
              <a:ext uri="{FF2B5EF4-FFF2-40B4-BE49-F238E27FC236}">
                <a16:creationId xmlns:a16="http://schemas.microsoft.com/office/drawing/2014/main" id="{6252A95C-05DC-9A09-8686-BE3CE22B77B3}"/>
              </a:ext>
            </a:extLst>
          </p:cNvPr>
          <p:cNvSpPr/>
          <p:nvPr/>
        </p:nvSpPr>
        <p:spPr bwMode="gray">
          <a:xfrm>
            <a:off x="2238751" y="3760439"/>
            <a:ext cx="53622" cy="254191"/>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Rectangle 30">
            <a:extLst>
              <a:ext uri="{FF2B5EF4-FFF2-40B4-BE49-F238E27FC236}">
                <a16:creationId xmlns:a16="http://schemas.microsoft.com/office/drawing/2014/main" id="{5D28CFEB-6C60-80E3-9AC5-E55D96F8E622}"/>
              </a:ext>
            </a:extLst>
          </p:cNvPr>
          <p:cNvSpPr/>
          <p:nvPr/>
        </p:nvSpPr>
        <p:spPr bwMode="gray">
          <a:xfrm>
            <a:off x="4061392" y="3760439"/>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2" name="Rectangle 31">
            <a:extLst>
              <a:ext uri="{FF2B5EF4-FFF2-40B4-BE49-F238E27FC236}">
                <a16:creationId xmlns:a16="http://schemas.microsoft.com/office/drawing/2014/main" id="{04638D08-C28F-9B97-5FAF-9FF77C3C4F13}"/>
              </a:ext>
            </a:extLst>
          </p:cNvPr>
          <p:cNvSpPr/>
          <p:nvPr/>
        </p:nvSpPr>
        <p:spPr bwMode="gray">
          <a:xfrm>
            <a:off x="9609116" y="3759947"/>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Rectangle 32">
            <a:extLst>
              <a:ext uri="{FF2B5EF4-FFF2-40B4-BE49-F238E27FC236}">
                <a16:creationId xmlns:a16="http://schemas.microsoft.com/office/drawing/2014/main" id="{B5C1994A-DF07-619C-E396-DAB57C120ACB}"/>
              </a:ext>
            </a:extLst>
          </p:cNvPr>
          <p:cNvSpPr/>
          <p:nvPr/>
        </p:nvSpPr>
        <p:spPr bwMode="gray">
          <a:xfrm>
            <a:off x="7761210" y="4185610"/>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Rectangle 33">
            <a:extLst>
              <a:ext uri="{FF2B5EF4-FFF2-40B4-BE49-F238E27FC236}">
                <a16:creationId xmlns:a16="http://schemas.microsoft.com/office/drawing/2014/main" id="{4CF20FF9-91C6-FE66-AA4F-00D50ABD2D0A}"/>
              </a:ext>
            </a:extLst>
          </p:cNvPr>
          <p:cNvSpPr/>
          <p:nvPr/>
        </p:nvSpPr>
        <p:spPr bwMode="gray">
          <a:xfrm>
            <a:off x="5920392" y="4185610"/>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5" name="Rectangle 34">
            <a:extLst>
              <a:ext uri="{FF2B5EF4-FFF2-40B4-BE49-F238E27FC236}">
                <a16:creationId xmlns:a16="http://schemas.microsoft.com/office/drawing/2014/main" id="{4655DE4B-0685-2529-EED1-4764DDCE7082}"/>
              </a:ext>
            </a:extLst>
          </p:cNvPr>
          <p:cNvSpPr/>
          <p:nvPr/>
        </p:nvSpPr>
        <p:spPr bwMode="gray">
          <a:xfrm>
            <a:off x="2238751" y="4186102"/>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Rectangle 35">
            <a:extLst>
              <a:ext uri="{FF2B5EF4-FFF2-40B4-BE49-F238E27FC236}">
                <a16:creationId xmlns:a16="http://schemas.microsoft.com/office/drawing/2014/main" id="{672AF91F-D677-A729-581F-D969B94C1A61}"/>
              </a:ext>
            </a:extLst>
          </p:cNvPr>
          <p:cNvSpPr/>
          <p:nvPr/>
        </p:nvSpPr>
        <p:spPr bwMode="gray">
          <a:xfrm>
            <a:off x="9609116" y="4185610"/>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Rectangle 36">
            <a:extLst>
              <a:ext uri="{FF2B5EF4-FFF2-40B4-BE49-F238E27FC236}">
                <a16:creationId xmlns:a16="http://schemas.microsoft.com/office/drawing/2014/main" id="{2ABDF42F-D7AB-283B-4EAD-BFA6B6B21B14}"/>
              </a:ext>
            </a:extLst>
          </p:cNvPr>
          <p:cNvSpPr/>
          <p:nvPr/>
        </p:nvSpPr>
        <p:spPr bwMode="gray">
          <a:xfrm>
            <a:off x="4061392" y="4185610"/>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 name="Rectangle 37">
            <a:extLst>
              <a:ext uri="{FF2B5EF4-FFF2-40B4-BE49-F238E27FC236}">
                <a16:creationId xmlns:a16="http://schemas.microsoft.com/office/drawing/2014/main" id="{212083AA-D222-795A-E2C3-D2152D10A067}"/>
              </a:ext>
            </a:extLst>
          </p:cNvPr>
          <p:cNvSpPr/>
          <p:nvPr/>
        </p:nvSpPr>
        <p:spPr bwMode="gray">
          <a:xfrm>
            <a:off x="7761210" y="4932952"/>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Rectangle 38">
            <a:extLst>
              <a:ext uri="{FF2B5EF4-FFF2-40B4-BE49-F238E27FC236}">
                <a16:creationId xmlns:a16="http://schemas.microsoft.com/office/drawing/2014/main" id="{CC84BD8B-9A03-FBC8-12D8-930A62EACAAD}"/>
              </a:ext>
            </a:extLst>
          </p:cNvPr>
          <p:cNvSpPr/>
          <p:nvPr/>
        </p:nvSpPr>
        <p:spPr bwMode="gray">
          <a:xfrm>
            <a:off x="2238751" y="4933444"/>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0" name="Rectangle 39">
            <a:extLst>
              <a:ext uri="{FF2B5EF4-FFF2-40B4-BE49-F238E27FC236}">
                <a16:creationId xmlns:a16="http://schemas.microsoft.com/office/drawing/2014/main" id="{B609141E-8049-E73A-9FA7-99D0D9E54B20}"/>
              </a:ext>
            </a:extLst>
          </p:cNvPr>
          <p:cNvSpPr/>
          <p:nvPr/>
        </p:nvSpPr>
        <p:spPr bwMode="gray">
          <a:xfrm>
            <a:off x="9609116" y="4942477"/>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1" name="Rectangle 40">
            <a:extLst>
              <a:ext uri="{FF2B5EF4-FFF2-40B4-BE49-F238E27FC236}">
                <a16:creationId xmlns:a16="http://schemas.microsoft.com/office/drawing/2014/main" id="{B95E43FA-6725-7A6F-9863-655FEF6DD58C}"/>
              </a:ext>
            </a:extLst>
          </p:cNvPr>
          <p:cNvSpPr/>
          <p:nvPr/>
        </p:nvSpPr>
        <p:spPr bwMode="gray">
          <a:xfrm>
            <a:off x="4064186" y="4932952"/>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 name="Rectangle 41">
            <a:extLst>
              <a:ext uri="{FF2B5EF4-FFF2-40B4-BE49-F238E27FC236}">
                <a16:creationId xmlns:a16="http://schemas.microsoft.com/office/drawing/2014/main" id="{6CD1FF88-2E98-370C-42E9-C91F7F223E07}"/>
              </a:ext>
            </a:extLst>
          </p:cNvPr>
          <p:cNvSpPr/>
          <p:nvPr/>
        </p:nvSpPr>
        <p:spPr bwMode="gray">
          <a:xfrm>
            <a:off x="7761210" y="5340315"/>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Rectangle 42">
            <a:extLst>
              <a:ext uri="{FF2B5EF4-FFF2-40B4-BE49-F238E27FC236}">
                <a16:creationId xmlns:a16="http://schemas.microsoft.com/office/drawing/2014/main" id="{E2085A02-B1BA-09C6-2FC9-8C9B846021EC}"/>
              </a:ext>
            </a:extLst>
          </p:cNvPr>
          <p:cNvSpPr/>
          <p:nvPr/>
        </p:nvSpPr>
        <p:spPr bwMode="gray">
          <a:xfrm>
            <a:off x="5920392" y="5340315"/>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Rectangle 43">
            <a:extLst>
              <a:ext uri="{FF2B5EF4-FFF2-40B4-BE49-F238E27FC236}">
                <a16:creationId xmlns:a16="http://schemas.microsoft.com/office/drawing/2014/main" id="{D5A5192A-5745-D32A-D5F0-7C366A5DA8D0}"/>
              </a:ext>
            </a:extLst>
          </p:cNvPr>
          <p:cNvSpPr/>
          <p:nvPr/>
        </p:nvSpPr>
        <p:spPr bwMode="gray">
          <a:xfrm>
            <a:off x="9609116" y="5349840"/>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 name="Rectangle 44">
            <a:extLst>
              <a:ext uri="{FF2B5EF4-FFF2-40B4-BE49-F238E27FC236}">
                <a16:creationId xmlns:a16="http://schemas.microsoft.com/office/drawing/2014/main" id="{5889FDEC-30F9-3C8D-62F1-0629EED10868}"/>
              </a:ext>
            </a:extLst>
          </p:cNvPr>
          <p:cNvSpPr/>
          <p:nvPr/>
        </p:nvSpPr>
        <p:spPr bwMode="gray">
          <a:xfrm>
            <a:off x="5917247" y="4933444"/>
            <a:ext cx="53622" cy="254191"/>
          </a:xfrm>
          <a:prstGeom prst="rect">
            <a:avLst/>
          </a:prstGeom>
          <a:solidFill>
            <a:srgbClr val="FFC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6" name="Rectangle 45">
            <a:extLst>
              <a:ext uri="{FF2B5EF4-FFF2-40B4-BE49-F238E27FC236}">
                <a16:creationId xmlns:a16="http://schemas.microsoft.com/office/drawing/2014/main" id="{CB863167-C8AD-75DD-704B-608D49E84659}"/>
              </a:ext>
            </a:extLst>
          </p:cNvPr>
          <p:cNvSpPr/>
          <p:nvPr/>
        </p:nvSpPr>
        <p:spPr bwMode="gray">
          <a:xfrm>
            <a:off x="2243712" y="5353335"/>
            <a:ext cx="54864" cy="252916"/>
          </a:xfrm>
          <a:prstGeom prst="rect">
            <a:avLst/>
          </a:prstGeom>
          <a:solidFill>
            <a:srgbClr val="00B05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7" name="Rectangle 46">
            <a:extLst>
              <a:ext uri="{FF2B5EF4-FFF2-40B4-BE49-F238E27FC236}">
                <a16:creationId xmlns:a16="http://schemas.microsoft.com/office/drawing/2014/main" id="{1C7EC08D-ADE6-D20B-FC05-4A015E40B5E2}"/>
              </a:ext>
            </a:extLst>
          </p:cNvPr>
          <p:cNvSpPr/>
          <p:nvPr/>
        </p:nvSpPr>
        <p:spPr bwMode="gray">
          <a:xfrm>
            <a:off x="4061392" y="5349840"/>
            <a:ext cx="54864" cy="252916"/>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Tree>
    <p:extLst>
      <p:ext uri="{BB962C8B-B14F-4D97-AF65-F5344CB8AC3E}">
        <p14:creationId xmlns:p14="http://schemas.microsoft.com/office/powerpoint/2010/main" val="187600907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CAF8657B-A239-9478-B55E-82B2EC386D3B}"/>
              </a:ext>
            </a:extLst>
          </p:cNvPr>
          <p:cNvGraphicFramePr>
            <a:graphicFrameLocks/>
          </p:cNvGraphicFramePr>
          <p:nvPr>
            <p:custDataLst>
              <p:tags r:id="rId1"/>
            </p:custDataLst>
            <p:extLst>
              <p:ext uri="{D42A27DB-BD31-4B8C-83A1-F6EECF244321}">
                <p14:modId xmlns:p14="http://schemas.microsoft.com/office/powerpoint/2010/main" val="27274761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7" imgW="7772400" imgH="10058400" progId="TCLayout.ActiveDocument.1">
                  <p:embed/>
                </p:oleObj>
              </mc:Choice>
              <mc:Fallback>
                <p:oleObj name="think-cell Slide" r:id="rId17" imgW="7772400" imgH="10058400" progId="TCLayout.ActiveDocument.1">
                  <p:embed/>
                  <p:pic>
                    <p:nvPicPr>
                      <p:cNvPr id="0" name=""/>
                      <p:cNvPicPr/>
                      <p:nvPr/>
                    </p:nvPicPr>
                    <p:blipFill>
                      <a:blip r:embed="rId18"/>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7AB8F788-5D93-3E5F-F826-5BB3FB1A19DE}"/>
              </a:ext>
            </a:extLst>
          </p:cNvPr>
          <p:cNvSpPr>
            <a:spLocks noGrp="1"/>
          </p:cNvSpPr>
          <p:nvPr>
            <p:ph type="title"/>
          </p:nvPr>
        </p:nvSpPr>
        <p:spPr/>
        <p:txBody>
          <a:bodyPr vert="horz" rIns="91440"/>
          <a:lstStyle/>
          <a:p>
            <a:r>
              <a:rPr lang="en-US" dirty="0"/>
              <a:t>Increasing U.S. energy demand, largely driven by data centers, requires increased baseload supply of power</a:t>
            </a:r>
          </a:p>
        </p:txBody>
      </p:sp>
      <p:sp>
        <p:nvSpPr>
          <p:cNvPr id="5" name="Footer Placeholder 4">
            <a:extLst>
              <a:ext uri="{FF2B5EF4-FFF2-40B4-BE49-F238E27FC236}">
                <a16:creationId xmlns:a16="http://schemas.microsoft.com/office/drawing/2014/main" id="{7F8F58E0-6838-EB32-1105-05A7E9DC25C4}"/>
              </a:ext>
            </a:extLst>
          </p:cNvPr>
          <p:cNvSpPr>
            <a:spLocks noGrp="1"/>
          </p:cNvSpPr>
          <p:nvPr>
            <p:ph type="ftr" sz="quarter" idx="3"/>
          </p:nvPr>
        </p:nvSpPr>
        <p:spPr>
          <a:xfrm>
            <a:off x="334962" y="6227469"/>
            <a:ext cx="9147241" cy="216706"/>
          </a:xfrm>
        </p:spPr>
        <p:txBody>
          <a:bodyPr/>
          <a:lstStyle/>
          <a:p>
            <a:pPr marL="0" indent="0">
              <a:buNone/>
            </a:pPr>
            <a:r>
              <a:rPr lang="en-US" dirty="0">
                <a:solidFill>
                  <a:srgbClr val="000000"/>
                </a:solidFill>
              </a:rPr>
              <a:t>Sources: </a:t>
            </a:r>
            <a:r>
              <a:rPr lang="en-US" dirty="0">
                <a:hlinkClick r:id="rId19"/>
              </a:rPr>
              <a:t>The Potential for Geothermal Energy to Meet Growing Data Center Electricity Demand</a:t>
            </a:r>
            <a:r>
              <a:rPr lang="en-US" dirty="0"/>
              <a:t> </a:t>
            </a:r>
            <a:r>
              <a:rPr lang="en-US" dirty="0">
                <a:solidFill>
                  <a:schemeClr val="tx1"/>
                </a:solidFill>
              </a:rPr>
              <a:t>(Rhodium Group, 2025); </a:t>
            </a:r>
            <a:r>
              <a:rPr lang="en-US" dirty="0">
                <a:hlinkClick r:id="rId20"/>
              </a:rPr>
              <a:t>U.S. Data Center Energy Usage Report </a:t>
            </a:r>
            <a:r>
              <a:rPr lang="en-US" dirty="0">
                <a:solidFill>
                  <a:schemeClr val="tx1"/>
                </a:solidFill>
              </a:rPr>
              <a:t>(Lawrence Berkeley Lab, 2024); </a:t>
            </a:r>
            <a:r>
              <a:rPr lang="en-US" dirty="0">
                <a:solidFill>
                  <a:srgbClr val="000000"/>
                </a:solidFill>
                <a:latin typeface="Arial" panose="020B0604020202020204" pitchFamily="34" charset="0"/>
                <a:cs typeface="Arial" panose="020B0604020202020204" pitchFamily="34" charset="0"/>
                <a:hlinkClick r:id="rId21"/>
              </a:rPr>
              <a:t>Pathways to Commercial Liftoff: Geothermal Heating and Cooling</a:t>
            </a:r>
            <a:r>
              <a:rPr lang="en-US" dirty="0">
                <a:solidFill>
                  <a:srgbClr val="000000"/>
                </a:solidFill>
                <a:latin typeface="Arial" panose="020B0604020202020204" pitchFamily="34" charset="0"/>
                <a:cs typeface="Arial" panose="020B0604020202020204" pitchFamily="34" charset="0"/>
              </a:rPr>
              <a:t> (DOE, 2024); </a:t>
            </a:r>
            <a:r>
              <a:rPr lang="en-US" dirty="0">
                <a:hlinkClick r:id="rId22"/>
              </a:rPr>
              <a:t>The Future of Geothermal Energy</a:t>
            </a:r>
            <a:r>
              <a:rPr lang="en-US" dirty="0"/>
              <a:t> </a:t>
            </a:r>
            <a:r>
              <a:rPr lang="en-US" dirty="0">
                <a:solidFill>
                  <a:schemeClr val="tx1"/>
                </a:solidFill>
              </a:rPr>
              <a:t>(IEA, 2024); </a:t>
            </a:r>
            <a:r>
              <a:rPr lang="en-US" dirty="0">
                <a:hlinkClick r:id="rId23"/>
              </a:rPr>
              <a:t>Holtec Palisades Nuclear Plant Restart</a:t>
            </a:r>
            <a:r>
              <a:rPr lang="en-US" dirty="0"/>
              <a:t> (</a:t>
            </a:r>
            <a:r>
              <a:rPr lang="en-US" dirty="0">
                <a:solidFill>
                  <a:schemeClr val="tx1"/>
                </a:solidFill>
              </a:rPr>
              <a:t>U.S. Department of Energy Loan Programs Office, 2023); </a:t>
            </a:r>
            <a:r>
              <a:rPr lang="en-US" dirty="0">
                <a:hlinkClick r:id="rId24"/>
              </a:rPr>
              <a:t>Microsoft signs 20-year PPA for Three Mile Island Nuclear Plant restart</a:t>
            </a:r>
            <a:r>
              <a:rPr lang="en-US" dirty="0"/>
              <a:t> </a:t>
            </a:r>
            <a:r>
              <a:rPr lang="en-US" dirty="0">
                <a:solidFill>
                  <a:schemeClr val="tx1"/>
                </a:solidFill>
              </a:rPr>
              <a:t>(Utility Dive, 2024); </a:t>
            </a:r>
            <a:r>
              <a:rPr lang="en-US" dirty="0">
                <a:hlinkClick r:id="rId25"/>
              </a:rPr>
              <a:t>World Energy Outlook</a:t>
            </a:r>
            <a:r>
              <a:rPr lang="en-US" dirty="0"/>
              <a:t> </a:t>
            </a:r>
            <a:r>
              <a:rPr lang="en-US" dirty="0">
                <a:solidFill>
                  <a:schemeClr val="tx1"/>
                </a:solidFill>
              </a:rPr>
              <a:t>(IEA, 2024).</a:t>
            </a:r>
            <a:br>
              <a:rPr lang="en-US" dirty="0"/>
            </a:br>
            <a:r>
              <a:rPr lang="en-US" dirty="0">
                <a:solidFill>
                  <a:srgbClr val="000000"/>
                </a:solidFill>
              </a:rPr>
              <a:t>Credit: Heather Hartel, Isabel Hoyos, and </a:t>
            </a:r>
            <a:r>
              <a:rPr lang="en-US" dirty="0">
                <a:hlinkClick r:id="rId26"/>
              </a:rPr>
              <a:t>Gernot Wagner.</a:t>
            </a:r>
            <a:r>
              <a:rPr lang="en-US" dirty="0">
                <a:solidFill>
                  <a:srgbClr val="000000"/>
                </a:solidFill>
              </a:rPr>
              <a:t> </a:t>
            </a:r>
            <a:r>
              <a:rPr lang="en-US" dirty="0">
                <a:hlinkClick r:id="rId27"/>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6" name="Text Placeholder 5">
            <a:extLst>
              <a:ext uri="{FF2B5EF4-FFF2-40B4-BE49-F238E27FC236}">
                <a16:creationId xmlns:a16="http://schemas.microsoft.com/office/drawing/2014/main" id="{71E82DB2-73CD-085F-D4F8-43327564C341}"/>
              </a:ext>
            </a:extLst>
          </p:cNvPr>
          <p:cNvSpPr>
            <a:spLocks noGrp="1"/>
          </p:cNvSpPr>
          <p:nvPr>
            <p:ph type="body" sz="quarter" idx="13"/>
          </p:nvPr>
        </p:nvSpPr>
        <p:spPr/>
        <p:txBody>
          <a:bodyPr/>
          <a:lstStyle/>
          <a:p>
            <a:r>
              <a:rPr lang="en-US" dirty="0">
                <a:cs typeface="Arial"/>
              </a:rPr>
              <a:t>Projected growth in power demand from U.S. data centers</a:t>
            </a:r>
            <a:endParaRPr lang="en-US" dirty="0"/>
          </a:p>
        </p:txBody>
      </p:sp>
      <p:sp>
        <p:nvSpPr>
          <p:cNvPr id="7" name="Text Placeholder 6">
            <a:extLst>
              <a:ext uri="{FF2B5EF4-FFF2-40B4-BE49-F238E27FC236}">
                <a16:creationId xmlns:a16="http://schemas.microsoft.com/office/drawing/2014/main" id="{4E7527D5-6D74-9A9E-ED7D-06D0F328BC27}"/>
              </a:ext>
            </a:extLst>
          </p:cNvPr>
          <p:cNvSpPr>
            <a:spLocks noGrp="1"/>
          </p:cNvSpPr>
          <p:nvPr>
            <p:ph type="body" sz="quarter" idx="19"/>
          </p:nvPr>
        </p:nvSpPr>
        <p:spPr/>
        <p:txBody>
          <a:bodyPr/>
          <a:lstStyle/>
          <a:p>
            <a:r>
              <a:rPr lang="en-US" dirty="0">
                <a:cs typeface="Arial"/>
              </a:rPr>
              <a:t>Incremental firm capacity by 2030</a:t>
            </a:r>
            <a:endParaRPr lang="en-US" dirty="0"/>
          </a:p>
        </p:txBody>
      </p:sp>
      <p:sp>
        <p:nvSpPr>
          <p:cNvPr id="8" name="Text Placeholder 7">
            <a:extLst>
              <a:ext uri="{FF2B5EF4-FFF2-40B4-BE49-F238E27FC236}">
                <a16:creationId xmlns:a16="http://schemas.microsoft.com/office/drawing/2014/main" id="{2B8FB1D3-1D10-A0F7-9E6E-A11B43CF016A}"/>
              </a:ext>
            </a:extLst>
          </p:cNvPr>
          <p:cNvSpPr>
            <a:spLocks noGrp="1"/>
          </p:cNvSpPr>
          <p:nvPr>
            <p:ph type="body" sz="quarter" idx="14"/>
          </p:nvPr>
        </p:nvSpPr>
        <p:spPr/>
        <p:txBody>
          <a:bodyPr rIns="91440"/>
          <a:lstStyle/>
          <a:p>
            <a:pPr marL="0" indent="0">
              <a:buNone/>
            </a:pPr>
            <a:r>
              <a:rPr lang="en-US" b="1" dirty="0"/>
              <a:t>Observations</a:t>
            </a:r>
          </a:p>
          <a:p>
            <a:pPr>
              <a:spcBef>
                <a:spcPts val="600"/>
              </a:spcBef>
            </a:pPr>
            <a:r>
              <a:rPr lang="en-US" sz="1050" dirty="0"/>
              <a:t>Data centers could add more than </a:t>
            </a:r>
            <a:r>
              <a:rPr lang="en-US" sz="1050" b="1" dirty="0"/>
              <a:t>35 to 65 GW of firm power demand by 2030 in the U.S.</a:t>
            </a:r>
            <a:r>
              <a:rPr lang="en-US" sz="1050" dirty="0"/>
              <a:t>, equivalent to a large fraction of today’s existing nuclear fleet.</a:t>
            </a:r>
          </a:p>
          <a:p>
            <a:pPr>
              <a:spcBef>
                <a:spcPts val="600"/>
              </a:spcBef>
            </a:pPr>
            <a:r>
              <a:rPr lang="en-US" sz="1050" b="1" dirty="0"/>
              <a:t>Nuclear restarts and SMRs provide only ~4 GW incremental capacity, </a:t>
            </a:r>
            <a:r>
              <a:rPr lang="en-US" sz="1050" dirty="0"/>
              <a:t>which is meaningful but insufficient against projected demand growth.</a:t>
            </a:r>
          </a:p>
          <a:p>
            <a:pPr>
              <a:spcBef>
                <a:spcPts val="600"/>
              </a:spcBef>
            </a:pPr>
            <a:r>
              <a:rPr lang="en-US" sz="1050" b="1" dirty="0"/>
              <a:t>Grid-connected geothermal adds 6 to 8 GW</a:t>
            </a:r>
            <a:r>
              <a:rPr lang="en-US" sz="1050" dirty="0"/>
              <a:t>,</a:t>
            </a:r>
            <a:r>
              <a:rPr lang="en-US" sz="1050" b="1" dirty="0"/>
              <a:t> </a:t>
            </a:r>
            <a:r>
              <a:rPr lang="en-US" sz="1050" dirty="0"/>
              <a:t>but that is also insufficient against projected demand. </a:t>
            </a:r>
          </a:p>
          <a:p>
            <a:pPr>
              <a:spcBef>
                <a:spcPts val="600"/>
              </a:spcBef>
            </a:pPr>
            <a:r>
              <a:rPr lang="en-US" sz="1050" b="1" dirty="0"/>
              <a:t>Behind-the-meter geothermal (~15 GW)</a:t>
            </a:r>
            <a:r>
              <a:rPr lang="en-US" sz="1050" dirty="0"/>
              <a:t> could directly supply data centers, bypassing grid constraints and permitting bottlenecks.</a:t>
            </a:r>
          </a:p>
          <a:p>
            <a:pPr>
              <a:spcBef>
                <a:spcPts val="600"/>
              </a:spcBef>
            </a:pPr>
            <a:r>
              <a:rPr lang="en-US" sz="1050" dirty="0"/>
              <a:t>Innovation in drilling and permitting will determine </a:t>
            </a:r>
            <a:r>
              <a:rPr lang="en-US" sz="1050" b="1" dirty="0"/>
              <a:t>whether geothermal can scale fast enough </a:t>
            </a:r>
            <a:r>
              <a:rPr lang="en-US" sz="1050" dirty="0"/>
              <a:t>to complement nuclear in delivering zero-carbon baseload.</a:t>
            </a:r>
          </a:p>
          <a:p>
            <a:endParaRPr lang="en-US" sz="1050" dirty="0"/>
          </a:p>
        </p:txBody>
      </p:sp>
      <p:sp>
        <p:nvSpPr>
          <p:cNvPr id="9" name="Text Placeholder 1">
            <a:extLst>
              <a:ext uri="{FF2B5EF4-FFF2-40B4-BE49-F238E27FC236}">
                <a16:creationId xmlns:a16="http://schemas.microsoft.com/office/drawing/2014/main" id="{D9537B32-37D1-350B-398E-94A867AE4DAA}"/>
              </a:ext>
            </a:extLst>
          </p:cNvPr>
          <p:cNvSpPr txBox="1">
            <a:spLocks/>
          </p:cNvSpPr>
          <p:nvPr/>
        </p:nvSpPr>
        <p:spPr>
          <a:xfrm>
            <a:off x="0" y="0"/>
            <a:ext cx="3886200" cy="320040"/>
          </a:xfrm>
          <a:prstGeom prst="rect">
            <a:avLst/>
          </a:prstGeom>
          <a:solidFill>
            <a:schemeClr val="accent6"/>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Data centers</a:t>
            </a:r>
          </a:p>
        </p:txBody>
      </p:sp>
      <p:graphicFrame>
        <p:nvGraphicFramePr>
          <p:cNvPr id="41" name="Chart 40">
            <a:extLst>
              <a:ext uri="{FF2B5EF4-FFF2-40B4-BE49-F238E27FC236}">
                <a16:creationId xmlns:a16="http://schemas.microsoft.com/office/drawing/2014/main" id="{EEE92060-FD8A-C77C-3EBF-37872CAF3FF3}"/>
              </a:ext>
            </a:extLst>
          </p:cNvPr>
          <p:cNvGraphicFramePr/>
          <p:nvPr>
            <p:custDataLst>
              <p:tags r:id="rId2"/>
            </p:custDataLst>
            <p:extLst>
              <p:ext uri="{D42A27DB-BD31-4B8C-83A1-F6EECF244321}">
                <p14:modId xmlns:p14="http://schemas.microsoft.com/office/powerpoint/2010/main" val="1766622250"/>
              </p:ext>
            </p:extLst>
          </p:nvPr>
        </p:nvGraphicFramePr>
        <p:xfrm>
          <a:off x="166688" y="2009775"/>
          <a:ext cx="4713287" cy="4264025"/>
        </p:xfrm>
        <a:graphic>
          <a:graphicData uri="http://schemas.openxmlformats.org/drawingml/2006/chart">
            <c:chart xmlns:c="http://schemas.openxmlformats.org/drawingml/2006/chart" xmlns:r="http://schemas.openxmlformats.org/officeDocument/2006/relationships" r:id="rId28"/>
          </a:graphicData>
        </a:graphic>
      </p:graphicFrame>
      <p:grpSp>
        <p:nvGrpSpPr>
          <p:cNvPr id="21" name="Group 20">
            <a:extLst>
              <a:ext uri="{FF2B5EF4-FFF2-40B4-BE49-F238E27FC236}">
                <a16:creationId xmlns:a16="http://schemas.microsoft.com/office/drawing/2014/main" id="{F95465E3-C8AE-B6B0-44A3-D8B821A10E8C}"/>
              </a:ext>
            </a:extLst>
          </p:cNvPr>
          <p:cNvGrpSpPr/>
          <p:nvPr/>
        </p:nvGrpSpPr>
        <p:grpSpPr>
          <a:xfrm>
            <a:off x="3006191" y="2466959"/>
            <a:ext cx="1463787" cy="1575071"/>
            <a:chOff x="3399692" y="2110154"/>
            <a:chExt cx="1852247" cy="1263120"/>
          </a:xfrm>
        </p:grpSpPr>
        <p:cxnSp>
          <p:nvCxnSpPr>
            <p:cNvPr id="22" name="Straight Connector 21">
              <a:extLst>
                <a:ext uri="{FF2B5EF4-FFF2-40B4-BE49-F238E27FC236}">
                  <a16:creationId xmlns:a16="http://schemas.microsoft.com/office/drawing/2014/main" id="{1D01B7B2-6355-C84A-CD75-CD79B0A0D270}"/>
                </a:ext>
              </a:extLst>
            </p:cNvPr>
            <p:cNvCxnSpPr/>
            <p:nvPr/>
          </p:nvCxnSpPr>
          <p:spPr bwMode="gray">
            <a:xfrm flipV="1">
              <a:off x="3411416" y="2110154"/>
              <a:ext cx="1840523" cy="1252415"/>
            </a:xfrm>
            <a:prstGeom prst="line">
              <a:avLst/>
            </a:prstGeom>
            <a:ln w="9525" cap="flat">
              <a:solidFill>
                <a:schemeClr val="accent5"/>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8ADBA7B-579E-CD76-C483-06B0D8B4DF26}"/>
                </a:ext>
              </a:extLst>
            </p:cNvPr>
            <p:cNvCxnSpPr>
              <a:cxnSpLocks/>
            </p:cNvCxnSpPr>
            <p:nvPr/>
          </p:nvCxnSpPr>
          <p:spPr bwMode="gray">
            <a:xfrm flipV="1">
              <a:off x="3399692" y="3158514"/>
              <a:ext cx="1840524" cy="214760"/>
            </a:xfrm>
            <a:prstGeom prst="line">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cxnSp>
      </p:grpSp>
      <p:sp>
        <p:nvSpPr>
          <p:cNvPr id="24" name="Oval 23">
            <a:extLst>
              <a:ext uri="{FF2B5EF4-FFF2-40B4-BE49-F238E27FC236}">
                <a16:creationId xmlns:a16="http://schemas.microsoft.com/office/drawing/2014/main" id="{E3192E57-813B-9FC1-1BF4-0FBB86CFDD7E}"/>
              </a:ext>
            </a:extLst>
          </p:cNvPr>
          <p:cNvSpPr/>
          <p:nvPr/>
        </p:nvSpPr>
        <p:spPr bwMode="gray">
          <a:xfrm>
            <a:off x="2794664" y="2524552"/>
            <a:ext cx="1091536" cy="553125"/>
          </a:xfrm>
          <a:prstGeom prst="ellipse">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50" b="1" dirty="0">
                <a:solidFill>
                  <a:schemeClr val="accent5"/>
                </a:solidFill>
              </a:rPr>
              <a:t>High case: +65 GW</a:t>
            </a:r>
          </a:p>
        </p:txBody>
      </p:sp>
      <p:sp>
        <p:nvSpPr>
          <p:cNvPr id="25" name="Oval 24">
            <a:extLst>
              <a:ext uri="{FF2B5EF4-FFF2-40B4-BE49-F238E27FC236}">
                <a16:creationId xmlns:a16="http://schemas.microsoft.com/office/drawing/2014/main" id="{B384ABFB-5977-16AA-62C8-FDF94C25C41D}"/>
              </a:ext>
            </a:extLst>
          </p:cNvPr>
          <p:cNvSpPr/>
          <p:nvPr/>
        </p:nvSpPr>
        <p:spPr bwMode="gray">
          <a:xfrm>
            <a:off x="3097213" y="4090497"/>
            <a:ext cx="1091536" cy="553125"/>
          </a:xfrm>
          <a:prstGeom prst="ellipse">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050" b="1" dirty="0">
                <a:solidFill>
                  <a:schemeClr val="accent1"/>
                </a:solidFill>
              </a:rPr>
              <a:t>Low case: +35 GW</a:t>
            </a:r>
          </a:p>
        </p:txBody>
      </p:sp>
      <p:cxnSp>
        <p:nvCxnSpPr>
          <p:cNvPr id="37" name="Straight Connector 36">
            <a:extLst>
              <a:ext uri="{FF2B5EF4-FFF2-40B4-BE49-F238E27FC236}">
                <a16:creationId xmlns:a16="http://schemas.microsoft.com/office/drawing/2014/main" id="{ABDB0B5E-FC2B-BBEB-48D0-303EA3563248}"/>
              </a:ext>
            </a:extLst>
          </p:cNvPr>
          <p:cNvCxnSpPr/>
          <p:nvPr>
            <p:custDataLst>
              <p:tags r:id="rId3"/>
            </p:custDataLst>
          </p:nvPr>
        </p:nvCxnSpPr>
        <p:spPr bwMode="gray">
          <a:xfrm>
            <a:off x="727075" y="2713038"/>
            <a:ext cx="168275"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id="{E0F4AB2A-58F0-0711-33D5-DB4B47D414C2}"/>
              </a:ext>
            </a:extLst>
          </p:cNvPr>
          <p:cNvCxnSpPr/>
          <p:nvPr>
            <p:custDataLst>
              <p:tags r:id="rId4"/>
            </p:custDataLst>
          </p:nvPr>
        </p:nvCxnSpPr>
        <p:spPr bwMode="gray">
          <a:xfrm>
            <a:off x="727075" y="2290763"/>
            <a:ext cx="168275" cy="0"/>
          </a:xfrm>
          <a:prstGeom prst="line">
            <a:avLst/>
          </a:prstGeom>
          <a:ln w="19050"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id="{9F391ACF-DC0F-B541-4560-72FF58409644}"/>
              </a:ext>
            </a:extLst>
          </p:cNvPr>
          <p:cNvCxnSpPr/>
          <p:nvPr>
            <p:custDataLst>
              <p:tags r:id="rId5"/>
            </p:custDataLst>
          </p:nvPr>
        </p:nvCxnSpPr>
        <p:spPr bwMode="gray">
          <a:xfrm>
            <a:off x="727075" y="2501900"/>
            <a:ext cx="168275" cy="0"/>
          </a:xfrm>
          <a:prstGeom prst="line">
            <a:avLst/>
          </a:prstGeom>
          <a:ln w="19050" cap="rnd" cmpd="sng" algn="ctr">
            <a:solidFill>
              <a:schemeClr val="accent5"/>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0" name="Text Placeholder 10">
            <a:extLst>
              <a:ext uri="{FF2B5EF4-FFF2-40B4-BE49-F238E27FC236}">
                <a16:creationId xmlns:a16="http://schemas.microsoft.com/office/drawing/2014/main" id="{BC405402-2ADB-9241-CDF1-F6B06E1C7F7F}"/>
              </a:ext>
            </a:extLst>
          </p:cNvPr>
          <p:cNvSpPr txBox="1">
            <a:spLocks/>
          </p:cNvSpPr>
          <p:nvPr>
            <p:custDataLst>
              <p:tags r:id="rId6"/>
            </p:custDataLst>
          </p:nvPr>
        </p:nvSpPr>
        <p:spPr bwMode="auto">
          <a:xfrm>
            <a:off x="955675" y="2638425"/>
            <a:ext cx="1752600"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4FBCE2BD-71A6-4F37-8A77-CD3B99F88832}" type="datetime'''LBL'' L''ow ''Dema''nd'''''' 2''030 ''''''(GW'''')'''''">
              <a:rPr lang="en-US" altLang="en-US" sz="1050" smtClean="0">
                <a:solidFill>
                  <a:schemeClr val="accent1"/>
                </a:solidFill>
              </a:rPr>
              <a:pPr/>
              <a:t>LBL Low Demand 2030 (GW)</a:t>
            </a:fld>
            <a:endParaRPr lang="en-US" sz="1050" dirty="0">
              <a:solidFill>
                <a:schemeClr val="accent1"/>
              </a:solidFill>
            </a:endParaRPr>
          </a:p>
        </p:txBody>
      </p:sp>
      <p:sp>
        <p:nvSpPr>
          <p:cNvPr id="18" name="Text Placeholder 10">
            <a:extLst>
              <a:ext uri="{FF2B5EF4-FFF2-40B4-BE49-F238E27FC236}">
                <a16:creationId xmlns:a16="http://schemas.microsoft.com/office/drawing/2014/main" id="{D2266E45-00CC-9501-C9B7-807D9906FD36}"/>
              </a:ext>
            </a:extLst>
          </p:cNvPr>
          <p:cNvSpPr txBox="1">
            <a:spLocks/>
          </p:cNvSpPr>
          <p:nvPr>
            <p:custDataLst>
              <p:tags r:id="rId7"/>
            </p:custDataLst>
          </p:nvPr>
        </p:nvSpPr>
        <p:spPr bwMode="auto">
          <a:xfrm>
            <a:off x="955675" y="2216150"/>
            <a:ext cx="1343025"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5C5276EB-2BBD-4177-ABC4-93296AF10FB5}" type="datetime'''H''''''''''''ist''or''i''c'''''' D''e''mand'' (''GW'''''')'">
              <a:rPr lang="en-US" altLang="en-US" sz="1050" smtClean="0">
                <a:solidFill>
                  <a:schemeClr val="accent3"/>
                </a:solidFill>
              </a:rPr>
              <a:pPr/>
              <a:t>Historic Demand (GW)</a:t>
            </a:fld>
            <a:endParaRPr lang="en-US" sz="1050" dirty="0">
              <a:solidFill>
                <a:schemeClr val="accent3"/>
              </a:solidFill>
            </a:endParaRPr>
          </a:p>
        </p:txBody>
      </p:sp>
      <p:sp>
        <p:nvSpPr>
          <p:cNvPr id="19" name="Text Placeholder 10">
            <a:extLst>
              <a:ext uri="{FF2B5EF4-FFF2-40B4-BE49-F238E27FC236}">
                <a16:creationId xmlns:a16="http://schemas.microsoft.com/office/drawing/2014/main" id="{761DDE28-A425-C508-1195-53CE797B1A25}"/>
              </a:ext>
            </a:extLst>
          </p:cNvPr>
          <p:cNvSpPr txBox="1">
            <a:spLocks/>
          </p:cNvSpPr>
          <p:nvPr>
            <p:custDataLst>
              <p:tags r:id="rId8"/>
            </p:custDataLst>
          </p:nvPr>
        </p:nvSpPr>
        <p:spPr bwMode="auto">
          <a:xfrm>
            <a:off x="955675" y="2427288"/>
            <a:ext cx="1782763" cy="1603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ct val="0"/>
              </a:spcBef>
              <a:spcAft>
                <a:spcPct val="0"/>
              </a:spcAft>
              <a:buNone/>
            </a:pPr>
            <a:fld id="{CA8A19DF-D1AE-4CBE-89F4-B2C7D1084B4C}" type="datetime'LB''''L'''' ''''''Hi''gh ''''D''''ema''nd'' 203''''''0 (GW)'''">
              <a:rPr lang="en-US" altLang="en-US" sz="1050" smtClean="0">
                <a:solidFill>
                  <a:schemeClr val="accent5"/>
                </a:solidFill>
              </a:rPr>
              <a:pPr/>
              <a:t>LBL High Demand 2030 (GW)</a:t>
            </a:fld>
            <a:endParaRPr lang="en-US" sz="1050" dirty="0">
              <a:solidFill>
                <a:schemeClr val="accent5"/>
              </a:solidFill>
            </a:endParaRPr>
          </a:p>
        </p:txBody>
      </p:sp>
      <p:graphicFrame>
        <p:nvGraphicFramePr>
          <p:cNvPr id="55" name="Chart 54">
            <a:extLst>
              <a:ext uri="{FF2B5EF4-FFF2-40B4-BE49-F238E27FC236}">
                <a16:creationId xmlns:a16="http://schemas.microsoft.com/office/drawing/2014/main" id="{50869FA0-9F8D-24B8-D200-0505E03C202F}"/>
              </a:ext>
            </a:extLst>
          </p:cNvPr>
          <p:cNvGraphicFramePr/>
          <p:nvPr>
            <p:custDataLst>
              <p:tags r:id="rId9"/>
            </p:custDataLst>
            <p:extLst>
              <p:ext uri="{D42A27DB-BD31-4B8C-83A1-F6EECF244321}">
                <p14:modId xmlns:p14="http://schemas.microsoft.com/office/powerpoint/2010/main" val="2606264290"/>
              </p:ext>
            </p:extLst>
          </p:nvPr>
        </p:nvGraphicFramePr>
        <p:xfrm>
          <a:off x="5775325" y="1909763"/>
          <a:ext cx="3340100" cy="4008437"/>
        </p:xfrm>
        <a:graphic>
          <a:graphicData uri="http://schemas.openxmlformats.org/drawingml/2006/chart">
            <c:chart xmlns:c="http://schemas.openxmlformats.org/drawingml/2006/chart" xmlns:r="http://schemas.openxmlformats.org/officeDocument/2006/relationships" r:id="rId29"/>
          </a:graphicData>
        </a:graphic>
      </p:graphicFrame>
      <p:sp>
        <p:nvSpPr>
          <p:cNvPr id="43" name="Text Placeholder 10">
            <a:extLst>
              <a:ext uri="{FF2B5EF4-FFF2-40B4-BE49-F238E27FC236}">
                <a16:creationId xmlns:a16="http://schemas.microsoft.com/office/drawing/2014/main" id="{32AEB1CF-553E-33F4-1D78-8921071BA5BE}"/>
              </a:ext>
            </a:extLst>
          </p:cNvPr>
          <p:cNvSpPr txBox="1">
            <a:spLocks/>
          </p:cNvSpPr>
          <p:nvPr>
            <p:custDataLst>
              <p:tags r:id="rId10"/>
            </p:custDataLst>
          </p:nvPr>
        </p:nvSpPr>
        <p:spPr bwMode="auto">
          <a:xfrm>
            <a:off x="6075363" y="5670550"/>
            <a:ext cx="6238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987242E0-6489-4822-964C-5EE98F29CB93}" type="datetime'''''''''''''''''''N''''uc''''l''''''e''''''''a''''r'''''''''">
              <a:rPr lang="en-US" altLang="en-US" sz="1400" smtClean="0"/>
              <a:pPr marL="0" indent="0" algn="ctr">
                <a:spcBef>
                  <a:spcPct val="0"/>
                </a:spcBef>
                <a:spcAft>
                  <a:spcPct val="0"/>
                </a:spcAft>
                <a:buNone/>
              </a:pPr>
              <a:t>Nuclear</a:t>
            </a:fld>
            <a:endParaRPr lang="en-US" sz="1400" dirty="0"/>
          </a:p>
        </p:txBody>
      </p:sp>
      <p:sp>
        <p:nvSpPr>
          <p:cNvPr id="44" name="Text Placeholder 10">
            <a:extLst>
              <a:ext uri="{FF2B5EF4-FFF2-40B4-BE49-F238E27FC236}">
                <a16:creationId xmlns:a16="http://schemas.microsoft.com/office/drawing/2014/main" id="{0A2E2E6E-3A19-945A-4C31-9DB6903DEB0F}"/>
              </a:ext>
            </a:extLst>
          </p:cNvPr>
          <p:cNvSpPr txBox="1">
            <a:spLocks/>
          </p:cNvSpPr>
          <p:nvPr>
            <p:custDataLst>
              <p:tags r:id="rId11"/>
            </p:custDataLst>
          </p:nvPr>
        </p:nvSpPr>
        <p:spPr bwMode="auto">
          <a:xfrm>
            <a:off x="6951663" y="5670550"/>
            <a:ext cx="987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024CECA5-E14A-4389-805A-1DA52E821BC0}" type="datetime'''''''''''''''''''G''''e''''''ot''h''''e''r''''m''''''''a''l '">
              <a:rPr lang="en-US" altLang="en-US" sz="1400" smtClean="0"/>
              <a:pPr marL="0" indent="0" algn="ctr">
                <a:spcBef>
                  <a:spcPct val="0"/>
                </a:spcBef>
                <a:spcAft>
                  <a:spcPct val="0"/>
                </a:spcAft>
                <a:buNone/>
              </a:pPr>
              <a:t>Geothermal </a:t>
            </a:fld>
            <a:endParaRPr lang="en-US" sz="1400" dirty="0"/>
          </a:p>
        </p:txBody>
      </p:sp>
      <p:sp>
        <p:nvSpPr>
          <p:cNvPr id="45" name="Text Placeholder 10">
            <a:extLst>
              <a:ext uri="{FF2B5EF4-FFF2-40B4-BE49-F238E27FC236}">
                <a16:creationId xmlns:a16="http://schemas.microsoft.com/office/drawing/2014/main" id="{04AEFBA2-EE1F-815C-8237-D7DC62C6030C}"/>
              </a:ext>
            </a:extLst>
          </p:cNvPr>
          <p:cNvSpPr txBox="1">
            <a:spLocks/>
          </p:cNvSpPr>
          <p:nvPr>
            <p:custDataLst>
              <p:tags r:id="rId12"/>
            </p:custDataLst>
          </p:nvPr>
        </p:nvSpPr>
        <p:spPr bwMode="auto">
          <a:xfrm>
            <a:off x="8034338" y="5670550"/>
            <a:ext cx="938213" cy="4254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squar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r>
              <a:rPr lang="en-US" altLang="en-US" sz="1400" dirty="0"/>
              <a:t>Next-Gen Geothermal</a:t>
            </a:r>
            <a:endParaRPr lang="en-US" sz="1400" dirty="0"/>
          </a:p>
        </p:txBody>
      </p:sp>
      <p:sp>
        <p:nvSpPr>
          <p:cNvPr id="46" name="Text Placeholder 10">
            <a:extLst>
              <a:ext uri="{FF2B5EF4-FFF2-40B4-BE49-F238E27FC236}">
                <a16:creationId xmlns:a16="http://schemas.microsoft.com/office/drawing/2014/main" id="{2DEAA449-67DC-EFC1-2166-6EDCE8D0C786}"/>
              </a:ext>
            </a:extLst>
          </p:cNvPr>
          <p:cNvSpPr txBox="1">
            <a:spLocks/>
          </p:cNvSpPr>
          <p:nvPr>
            <p:custDataLst>
              <p:tags r:id="rId13"/>
            </p:custDataLst>
          </p:nvPr>
        </p:nvSpPr>
        <p:spPr bwMode="auto">
          <a:xfrm>
            <a:off x="4481513" y="5070475"/>
            <a:ext cx="14684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spcBef>
                <a:spcPct val="0"/>
              </a:spcBef>
              <a:spcAft>
                <a:spcPct val="0"/>
              </a:spcAft>
              <a:buNone/>
            </a:pPr>
            <a:fld id="{863CF53D-0D2A-417D-92C0-52826BCA2367}" type="datetime'New'' ''A''''''''''v''a''''''''i''''''''''''l''''a''''ble GW'">
              <a:rPr lang="en-US" altLang="en-US" sz="1400" smtClean="0"/>
              <a:pPr marL="0" indent="0" algn="r">
                <a:spcBef>
                  <a:spcPct val="0"/>
                </a:spcBef>
                <a:spcAft>
                  <a:spcPct val="0"/>
                </a:spcAft>
                <a:buNone/>
              </a:pPr>
              <a:t>New Available GW</a:t>
            </a:fld>
            <a:endParaRPr lang="en-US" sz="1400" dirty="0"/>
          </a:p>
        </p:txBody>
      </p:sp>
      <p:sp>
        <p:nvSpPr>
          <p:cNvPr id="47" name="Text Placeholder 10">
            <a:extLst>
              <a:ext uri="{FF2B5EF4-FFF2-40B4-BE49-F238E27FC236}">
                <a16:creationId xmlns:a16="http://schemas.microsoft.com/office/drawing/2014/main" id="{071E44B2-D302-8224-CC5E-27D8A2694061}"/>
              </a:ext>
            </a:extLst>
          </p:cNvPr>
          <p:cNvSpPr txBox="1">
            <a:spLocks/>
          </p:cNvSpPr>
          <p:nvPr>
            <p:custDataLst>
              <p:tags r:id="rId14"/>
            </p:custDataLst>
          </p:nvPr>
        </p:nvSpPr>
        <p:spPr bwMode="gray">
          <a:xfrm>
            <a:off x="7370763" y="3632200"/>
            <a:ext cx="149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spcBef>
                <a:spcPct val="0"/>
              </a:spcBef>
              <a:spcAft>
                <a:spcPct val="0"/>
              </a:spcAft>
              <a:buNone/>
            </a:pPr>
            <a:fld id="{3CFE2906-AE6B-4872-9041-FD95C0F3D099}" type="datetime'''''8'">
              <a:rPr lang="en-US" altLang="en-US" sz="1400" smtClean="0"/>
              <a:pPr marL="0" indent="0" algn="ctr">
                <a:spcBef>
                  <a:spcPct val="0"/>
                </a:spcBef>
                <a:spcAft>
                  <a:spcPct val="0"/>
                </a:spcAft>
                <a:buNone/>
              </a:pPr>
              <a:t>8</a:t>
            </a:fld>
            <a:endParaRPr lang="en-US" sz="1400" dirty="0"/>
          </a:p>
        </p:txBody>
      </p:sp>
      <p:sp>
        <p:nvSpPr>
          <p:cNvPr id="48" name="Rectangular Callout 47">
            <a:extLst>
              <a:ext uri="{FF2B5EF4-FFF2-40B4-BE49-F238E27FC236}">
                <a16:creationId xmlns:a16="http://schemas.microsoft.com/office/drawing/2014/main" id="{3C9FAD7A-ED4E-C051-0A90-471319743049}"/>
              </a:ext>
            </a:extLst>
          </p:cNvPr>
          <p:cNvSpPr/>
          <p:nvPr/>
        </p:nvSpPr>
        <p:spPr bwMode="gray">
          <a:xfrm>
            <a:off x="5100638" y="3759200"/>
            <a:ext cx="1112838" cy="576263"/>
          </a:xfrm>
          <a:prstGeom prst="wedgeRectCallout">
            <a:avLst>
              <a:gd name="adj1" fmla="val 48398"/>
              <a:gd name="adj2" fmla="val 121819"/>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bg1"/>
                </a:solidFill>
              </a:rPr>
              <a:t>Nuclear restarts + early SMRs</a:t>
            </a:r>
            <a:endParaRPr lang="en-US" sz="1600" dirty="0">
              <a:solidFill>
                <a:schemeClr val="bg1"/>
              </a:solidFill>
            </a:endParaRPr>
          </a:p>
        </p:txBody>
      </p:sp>
      <p:sp>
        <p:nvSpPr>
          <p:cNvPr id="49" name="Rectangular Callout 48">
            <a:extLst>
              <a:ext uri="{FF2B5EF4-FFF2-40B4-BE49-F238E27FC236}">
                <a16:creationId xmlns:a16="http://schemas.microsoft.com/office/drawing/2014/main" id="{280DEA8F-5968-AC5D-2C8D-987A5D263E84}"/>
              </a:ext>
            </a:extLst>
          </p:cNvPr>
          <p:cNvSpPr/>
          <p:nvPr/>
        </p:nvSpPr>
        <p:spPr bwMode="gray">
          <a:xfrm>
            <a:off x="6424613" y="2927350"/>
            <a:ext cx="865188" cy="576263"/>
          </a:xfrm>
          <a:prstGeom prst="wedgeRectCallout">
            <a:avLst>
              <a:gd name="adj1" fmla="val 38230"/>
              <a:gd name="adj2" fmla="val 118965"/>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bg1"/>
                </a:solidFill>
              </a:rPr>
              <a:t>Grid upside</a:t>
            </a:r>
            <a:endParaRPr lang="en-US" sz="1600" dirty="0">
              <a:solidFill>
                <a:schemeClr val="bg1"/>
              </a:solidFill>
            </a:endParaRPr>
          </a:p>
        </p:txBody>
      </p:sp>
      <p:sp>
        <p:nvSpPr>
          <p:cNvPr id="50" name="Rectangular Callout 49">
            <a:extLst>
              <a:ext uri="{FF2B5EF4-FFF2-40B4-BE49-F238E27FC236}">
                <a16:creationId xmlns:a16="http://schemas.microsoft.com/office/drawing/2014/main" id="{D430773F-2A03-D9D6-1FC9-B0E8231B40B3}"/>
              </a:ext>
            </a:extLst>
          </p:cNvPr>
          <p:cNvSpPr/>
          <p:nvPr/>
        </p:nvSpPr>
        <p:spPr bwMode="gray">
          <a:xfrm>
            <a:off x="8616950" y="2768600"/>
            <a:ext cx="865188" cy="577850"/>
          </a:xfrm>
          <a:prstGeom prst="wedgeRectCallout">
            <a:avLst>
              <a:gd name="adj1" fmla="val -43950"/>
              <a:gd name="adj2" fmla="val 118965"/>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050" dirty="0">
                <a:solidFill>
                  <a:schemeClr val="bg1"/>
                </a:solidFill>
              </a:rPr>
              <a:t>Behind the meter</a:t>
            </a:r>
            <a:endParaRPr lang="en-US" sz="1600" dirty="0">
              <a:solidFill>
                <a:schemeClr val="bg1"/>
              </a:solidFill>
            </a:endParaRPr>
          </a:p>
        </p:txBody>
      </p:sp>
    </p:spTree>
    <p:extLst>
      <p:ext uri="{BB962C8B-B14F-4D97-AF65-F5344CB8AC3E}">
        <p14:creationId xmlns:p14="http://schemas.microsoft.com/office/powerpoint/2010/main" val="327586603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FFA473E8-E6BF-40BB-095B-254D5FBF3503}"/>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6" name="think-cell data - do not delete" hidden="1">
                        <a:extLst>
                          <a:ext uri="{FF2B5EF4-FFF2-40B4-BE49-F238E27FC236}">
                            <a16:creationId xmlns:a16="http://schemas.microsoft.com/office/drawing/2014/main" id="{FFA473E8-E6BF-40BB-095B-254D5FBF3503}"/>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9D176663-9878-A76A-4187-00FD9E83CC44}"/>
              </a:ext>
            </a:extLst>
          </p:cNvPr>
          <p:cNvSpPr>
            <a:spLocks noGrp="1"/>
          </p:cNvSpPr>
          <p:nvPr>
            <p:ph type="title"/>
          </p:nvPr>
        </p:nvSpPr>
        <p:spPr/>
        <p:txBody>
          <a:bodyPr vert="horz" rIns="91440"/>
          <a:lstStyle/>
          <a:p>
            <a:r>
              <a:rPr lang="en-US" dirty="0"/>
              <a:t>Leveraging oil &amp; gas capabilities can drive down geothermal power costs and accelerate deployment</a:t>
            </a:r>
          </a:p>
        </p:txBody>
      </p:sp>
      <p:sp>
        <p:nvSpPr>
          <p:cNvPr id="4" name="Footer Placeholder 3">
            <a:extLst>
              <a:ext uri="{FF2B5EF4-FFF2-40B4-BE49-F238E27FC236}">
                <a16:creationId xmlns:a16="http://schemas.microsoft.com/office/drawing/2014/main" id="{6DE2CB3D-B9F5-728C-B60E-26FF0148817F}"/>
              </a:ext>
            </a:extLst>
          </p:cNvPr>
          <p:cNvSpPr>
            <a:spLocks noGrp="1"/>
          </p:cNvSpPr>
          <p:nvPr>
            <p:ph type="ftr" sz="quarter" idx="3"/>
          </p:nvPr>
        </p:nvSpPr>
        <p:spPr>
          <a:xfrm>
            <a:off x="334962" y="6224686"/>
            <a:ext cx="9147241" cy="216706"/>
          </a:xfrm>
        </p:spPr>
        <p:txBody>
          <a:bodyPr/>
          <a:lstStyle/>
          <a:p>
            <a:pPr marL="0" indent="0">
              <a:spcBef>
                <a:spcPts val="0"/>
              </a:spcBef>
              <a:buNone/>
            </a:pPr>
            <a:r>
              <a:rPr lang="en-US" dirty="0">
                <a:solidFill>
                  <a:srgbClr val="000000"/>
                </a:solidFill>
              </a:rPr>
              <a:t>Sources: </a:t>
            </a:r>
            <a:r>
              <a:rPr lang="en-US" dirty="0">
                <a:solidFill>
                  <a:srgbClr val="000000"/>
                </a:solidFill>
                <a:hlinkClick r:id="rId6"/>
              </a:rPr>
              <a:t>The Future of Geothermal Energy</a:t>
            </a:r>
            <a:r>
              <a:rPr lang="en-US" dirty="0"/>
              <a:t> </a:t>
            </a:r>
            <a:r>
              <a:rPr lang="en-US" dirty="0">
                <a:solidFill>
                  <a:srgbClr val="000000"/>
                </a:solidFill>
              </a:rPr>
              <a:t>(IEA, 2024); </a:t>
            </a:r>
            <a:r>
              <a:rPr lang="en-US" dirty="0">
                <a:solidFill>
                  <a:srgbClr val="000000"/>
                </a:solidFill>
                <a:hlinkClick r:id="rId7"/>
              </a:rPr>
              <a:t>Global Geothermal Market and Technology Assessment</a:t>
            </a:r>
            <a:r>
              <a:rPr lang="en-US" dirty="0"/>
              <a:t> </a:t>
            </a:r>
            <a:r>
              <a:rPr lang="en-US" dirty="0">
                <a:solidFill>
                  <a:srgbClr val="000000"/>
                </a:solidFill>
              </a:rPr>
              <a:t>(IRENA, 2023); </a:t>
            </a:r>
            <a:r>
              <a:rPr lang="en-US" dirty="0">
                <a:solidFill>
                  <a:srgbClr val="000000"/>
                </a:solidFill>
                <a:hlinkClick r:id="rId8"/>
              </a:rPr>
              <a:t>Barriers to Next-Gen Geothermal</a:t>
            </a:r>
            <a:r>
              <a:rPr lang="en-US" dirty="0"/>
              <a:t> </a:t>
            </a:r>
            <a:r>
              <a:rPr lang="en-US" dirty="0">
                <a:solidFill>
                  <a:srgbClr val="000000"/>
                </a:solidFill>
              </a:rPr>
              <a:t>(IFP, 2023); </a:t>
            </a:r>
            <a:r>
              <a:rPr lang="en-US" dirty="0">
                <a:solidFill>
                  <a:srgbClr val="000000"/>
                </a:solidFill>
                <a:hlinkClick r:id="rId9"/>
              </a:rPr>
              <a:t>Can Zanskar use AI to de-risk conventional geothermal?</a:t>
            </a:r>
            <a:r>
              <a:rPr lang="en-US" dirty="0">
                <a:solidFill>
                  <a:srgbClr val="000000"/>
                </a:solidFill>
              </a:rPr>
              <a:t> (Latitude Media, 2025).</a:t>
            </a:r>
          </a:p>
          <a:p>
            <a:pPr marL="0" lvl="0" indent="0">
              <a:spcBef>
                <a:spcPts val="0"/>
              </a:spcBef>
              <a:buNone/>
              <a:defRPr/>
            </a:pPr>
            <a:r>
              <a:rPr lang="en-US" dirty="0">
                <a:solidFill>
                  <a:srgbClr val="000000"/>
                </a:solidFill>
              </a:rPr>
              <a:t>Credit: Pia Doris Morrow, </a:t>
            </a:r>
            <a:r>
              <a:rPr lang="en-US" dirty="0" err="1">
                <a:solidFill>
                  <a:srgbClr val="000000"/>
                </a:solidFill>
              </a:rPr>
              <a:t>Faradisa</a:t>
            </a:r>
            <a:r>
              <a:rPr lang="en-US" dirty="0">
                <a:solidFill>
                  <a:srgbClr val="000000"/>
                </a:solidFill>
              </a:rPr>
              <a:t> </a:t>
            </a:r>
            <a:r>
              <a:rPr lang="en-US" dirty="0" err="1">
                <a:solidFill>
                  <a:srgbClr val="000000"/>
                </a:solidFill>
              </a:rPr>
              <a:t>Anintya</a:t>
            </a:r>
            <a:r>
              <a:rPr lang="en-US" dirty="0">
                <a:solidFill>
                  <a:srgbClr val="000000"/>
                </a:solidFill>
              </a:rPr>
              <a:t>, Una </a:t>
            </a:r>
            <a:r>
              <a:rPr lang="en-US" dirty="0" err="1">
                <a:solidFill>
                  <a:srgbClr val="000000"/>
                </a:solidFill>
              </a:rPr>
              <a:t>Oljaca</a:t>
            </a:r>
            <a:r>
              <a:rPr lang="en-US" dirty="0">
                <a:solidFill>
                  <a:srgbClr val="000000"/>
                </a:solidFill>
              </a:rPr>
              <a:t>, and </a:t>
            </a:r>
            <a:r>
              <a:rPr lang="en-US" dirty="0">
                <a:hlinkClick r:id="rId10"/>
              </a:rPr>
              <a:t>Gernot Wagner.</a:t>
            </a:r>
            <a:r>
              <a:rPr lang="en-US" dirty="0"/>
              <a:t> </a:t>
            </a:r>
            <a:r>
              <a:rPr lang="en-US" dirty="0">
                <a:hlinkClick r:id="rId11"/>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p>
        </p:txBody>
      </p:sp>
      <p:sp>
        <p:nvSpPr>
          <p:cNvPr id="5" name="Text Placeholder 1">
            <a:extLst>
              <a:ext uri="{FF2B5EF4-FFF2-40B4-BE49-F238E27FC236}">
                <a16:creationId xmlns:a16="http://schemas.microsoft.com/office/drawing/2014/main" id="{AAF62492-EE9E-CC68-EBE0-2F8CC0D7BDDD}"/>
              </a:ext>
            </a:extLst>
          </p:cNvPr>
          <p:cNvSpPr txBox="1">
            <a:spLocks/>
          </p:cNvSpPr>
          <p:nvPr/>
        </p:nvSpPr>
        <p:spPr>
          <a:xfrm>
            <a:off x="0" y="0"/>
            <a:ext cx="3886200" cy="320040"/>
          </a:xfrm>
          <a:prstGeom prst="rect">
            <a:avLst/>
          </a:prstGeom>
          <a:solidFill>
            <a:schemeClr val="accent6"/>
          </a:solidFill>
        </p:spPr>
        <p:txBody>
          <a:bodyPr anchor="ct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 Oil &amp; gas transfer</a:t>
            </a:r>
          </a:p>
        </p:txBody>
      </p:sp>
      <p:graphicFrame>
        <p:nvGraphicFramePr>
          <p:cNvPr id="7" name="Table 6">
            <a:extLst>
              <a:ext uri="{FF2B5EF4-FFF2-40B4-BE49-F238E27FC236}">
                <a16:creationId xmlns:a16="http://schemas.microsoft.com/office/drawing/2014/main" id="{F94B94F4-88B2-D738-EC87-4FBE612AC817}"/>
              </a:ext>
            </a:extLst>
          </p:cNvPr>
          <p:cNvGraphicFramePr>
            <a:graphicFrameLocks noGrp="1"/>
          </p:cNvGraphicFramePr>
          <p:nvPr>
            <p:extLst>
              <p:ext uri="{D42A27DB-BD31-4B8C-83A1-F6EECF244321}">
                <p14:modId xmlns:p14="http://schemas.microsoft.com/office/powerpoint/2010/main" val="1556063624"/>
              </p:ext>
            </p:extLst>
          </p:nvPr>
        </p:nvGraphicFramePr>
        <p:xfrm>
          <a:off x="330201" y="1620166"/>
          <a:ext cx="11531599" cy="4505050"/>
        </p:xfrm>
        <a:graphic>
          <a:graphicData uri="http://schemas.openxmlformats.org/drawingml/2006/table">
            <a:tbl>
              <a:tblPr/>
              <a:tblGrid>
                <a:gridCol w="1773387">
                  <a:extLst>
                    <a:ext uri="{9D8B030D-6E8A-4147-A177-3AD203B41FA5}">
                      <a16:colId xmlns:a16="http://schemas.microsoft.com/office/drawing/2014/main" val="847480815"/>
                    </a:ext>
                  </a:extLst>
                </a:gridCol>
                <a:gridCol w="2439553">
                  <a:extLst>
                    <a:ext uri="{9D8B030D-6E8A-4147-A177-3AD203B41FA5}">
                      <a16:colId xmlns:a16="http://schemas.microsoft.com/office/drawing/2014/main" val="2885810355"/>
                    </a:ext>
                  </a:extLst>
                </a:gridCol>
                <a:gridCol w="2439553">
                  <a:extLst>
                    <a:ext uri="{9D8B030D-6E8A-4147-A177-3AD203B41FA5}">
                      <a16:colId xmlns:a16="http://schemas.microsoft.com/office/drawing/2014/main" val="1865393617"/>
                    </a:ext>
                  </a:extLst>
                </a:gridCol>
                <a:gridCol w="2439553">
                  <a:extLst>
                    <a:ext uri="{9D8B030D-6E8A-4147-A177-3AD203B41FA5}">
                      <a16:colId xmlns:a16="http://schemas.microsoft.com/office/drawing/2014/main" val="1038205611"/>
                    </a:ext>
                  </a:extLst>
                </a:gridCol>
                <a:gridCol w="2439553">
                  <a:extLst>
                    <a:ext uri="{9D8B030D-6E8A-4147-A177-3AD203B41FA5}">
                      <a16:colId xmlns:a16="http://schemas.microsoft.com/office/drawing/2014/main" val="2835924888"/>
                    </a:ext>
                  </a:extLst>
                </a:gridCol>
              </a:tblGrid>
              <a:tr h="343815">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Problem</a:t>
                      </a:r>
                    </a:p>
                  </a:txBody>
                  <a:tcPr anchor="b">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Current Challenge</a:t>
                      </a:r>
                    </a:p>
                  </a:txBody>
                  <a:tcPr anchor="b">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Oil &amp; Gas Synergy</a:t>
                      </a:r>
                    </a:p>
                  </a:txBody>
                  <a:tcPr anchor="b">
                    <a:lnL>
                      <a:noFill/>
                    </a:lnL>
                    <a:lnR>
                      <a:noFill/>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Limitations</a:t>
                      </a:r>
                    </a:p>
                  </a:txBody>
                  <a:tcPr anchor="b">
                    <a:lnL>
                      <a:noFill/>
                    </a:lnL>
                    <a:lnR>
                      <a:noFill/>
                    </a:lnR>
                    <a:lnT>
                      <a:noFill/>
                    </a:lnT>
                    <a:lnB w="12700" cap="flat" cmpd="sng" algn="ctr">
                      <a:solidFill>
                        <a:schemeClr val="tx1"/>
                      </a:solidFill>
                      <a:prstDash val="solid"/>
                      <a:round/>
                      <a:headEnd type="none" w="med" len="med"/>
                      <a:tailEnd type="none" w="med" len="med"/>
                    </a:lnB>
                    <a:solidFill>
                      <a:schemeClr val="accent6"/>
                    </a:solidFill>
                  </a:tcPr>
                </a:tc>
                <a:tc>
                  <a:txBody>
                    <a:bodyPr/>
                    <a:lstStyle/>
                    <a:p>
                      <a:pPr marL="0" indent="0" algn="l" fontAlgn="b">
                        <a:buNone/>
                      </a:pPr>
                      <a:r>
                        <a:rPr lang="en-US" sz="1400" b="1" i="0" u="none" strike="noStrike" dirty="0">
                          <a:solidFill>
                            <a:schemeClr val="bg1"/>
                          </a:solidFill>
                          <a:effectLst/>
                          <a:latin typeface="Arial" panose="020B0604020202020204" pitchFamily="34" charset="0"/>
                          <a:cs typeface="Arial" panose="020B0604020202020204" pitchFamily="34" charset="0"/>
                        </a:rPr>
                        <a:t>Case Example</a:t>
                      </a:r>
                    </a:p>
                  </a:txBody>
                  <a:tcPr anchor="b">
                    <a:lnL>
                      <a:noFill/>
                    </a:lnL>
                    <a:lnR>
                      <a:noFill/>
                    </a:lnR>
                    <a:lnT>
                      <a:noFill/>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3868151813"/>
                  </a:ext>
                </a:extLst>
              </a:tr>
              <a:tr h="1087977">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Resource Identification</a:t>
                      </a:r>
                    </a:p>
                  </a:txBody>
                  <a:tcP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Accurate </a:t>
                      </a:r>
                      <a:r>
                        <a:rPr lang="en-US" sz="1200" b="1" i="0" u="none" strike="noStrike" dirty="0">
                          <a:solidFill>
                            <a:srgbClr val="000000"/>
                          </a:solidFill>
                          <a:effectLst/>
                          <a:latin typeface="Arial" panose="020B0604020202020204" pitchFamily="34" charset="0"/>
                          <a:cs typeface="Arial" panose="020B0604020202020204" pitchFamily="34" charset="0"/>
                        </a:rPr>
                        <a:t>geothermal resource identification and modeling </a:t>
                      </a:r>
                      <a:r>
                        <a:rPr lang="en-US" sz="1200" b="0" i="0" u="none" strike="noStrike" dirty="0">
                          <a:solidFill>
                            <a:srgbClr val="000000"/>
                          </a:solidFill>
                          <a:effectLst/>
                          <a:latin typeface="Arial" panose="020B0604020202020204" pitchFamily="34" charset="0"/>
                          <a:cs typeface="Arial" panose="020B0604020202020204" pitchFamily="34" charset="0"/>
                        </a:rPr>
                        <a:t>require multi-parameter surface data (seismic, geology, heat flow, permeability).</a:t>
                      </a:r>
                    </a:p>
                  </a:txBody>
                  <a:tcPr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solidFill>
                      <a:schemeClr val="bg1">
                        <a:lumMod val="95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Oil &amp; gas surface imaging and drilling data </a:t>
                      </a:r>
                      <a:r>
                        <a:rPr lang="en-US" sz="1200" b="1" i="0" u="none" strike="noStrike" dirty="0">
                          <a:solidFill>
                            <a:srgbClr val="000000"/>
                          </a:solidFill>
                          <a:effectLst/>
                          <a:latin typeface="Arial" panose="020B0604020202020204" pitchFamily="34" charset="0"/>
                          <a:cs typeface="Arial" panose="020B0604020202020204" pitchFamily="34" charset="0"/>
                        </a:rPr>
                        <a:t>reduce exploration risk and improve reservoir targeting</a:t>
                      </a:r>
                      <a:r>
                        <a:rPr lang="en-US" sz="1200" b="0" i="0" u="none" strike="noStrike" dirty="0">
                          <a:solidFill>
                            <a:srgbClr val="000000"/>
                          </a:solidFill>
                          <a:effectLst/>
                          <a:latin typeface="Arial" panose="020B0604020202020204" pitchFamily="34" charset="0"/>
                          <a:cs typeface="Arial" panose="020B0604020202020204" pitchFamily="34" charset="0"/>
                        </a:rPr>
                        <a:t>.</a:t>
                      </a:r>
                    </a:p>
                  </a:txBody>
                  <a:tcPr anchor="ctr">
                    <a:lnL>
                      <a:noFill/>
                    </a:lnL>
                    <a:lnR>
                      <a:noFill/>
                    </a:lnR>
                    <a:lnT w="12700" cap="flat" cmpd="sng" algn="ctr">
                      <a:solidFill>
                        <a:schemeClr val="tx1"/>
                      </a:solidFill>
                      <a:prstDash val="solid"/>
                      <a:round/>
                      <a:headEnd type="none" w="med" len="med"/>
                      <a:tailEnd type="none" w="med" len="med"/>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Legacy O&amp;G datasets often </a:t>
                      </a:r>
                      <a:r>
                        <a:rPr lang="en-US" sz="1200" b="1" i="0" u="none" strike="noStrike" dirty="0">
                          <a:solidFill>
                            <a:srgbClr val="000000"/>
                          </a:solidFill>
                          <a:effectLst/>
                          <a:latin typeface="Arial" panose="020B0604020202020204" pitchFamily="34" charset="0"/>
                          <a:cs typeface="Arial" panose="020B0604020202020204" pitchFamily="34" charset="0"/>
                        </a:rPr>
                        <a:t>lack thermal gradient resolution or long-term heat recharge data</a:t>
                      </a:r>
                      <a:r>
                        <a:rPr lang="en-US" sz="1200" b="0" i="0" u="none" strike="noStrike" dirty="0">
                          <a:solidFill>
                            <a:srgbClr val="000000"/>
                          </a:solidFill>
                          <a:effectLst/>
                          <a:latin typeface="Arial" panose="020B0604020202020204" pitchFamily="34" charset="0"/>
                          <a:cs typeface="Arial" panose="020B0604020202020204" pitchFamily="34" charset="0"/>
                        </a:rPr>
                        <a:t>.</a:t>
                      </a:r>
                    </a:p>
                  </a:txBody>
                  <a:tcPr anchor="ctr">
                    <a:lnL>
                      <a:noFill/>
                    </a:lnL>
                    <a:lnR>
                      <a:noFill/>
                    </a:lnR>
                    <a:lnT w="12700" cap="flat" cmpd="sng" algn="ctr">
                      <a:solidFill>
                        <a:schemeClr val="tx1"/>
                      </a:solidFill>
                      <a:prstDash val="solid"/>
                      <a:round/>
                      <a:headEnd type="none" w="med" len="med"/>
                      <a:tailEnd type="none" w="med" len="med"/>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Hungary</a:t>
                      </a:r>
                      <a:r>
                        <a:rPr lang="en-US" sz="1200" b="0" i="0" u="none" strike="noStrike" dirty="0">
                          <a:solidFill>
                            <a:srgbClr val="000000"/>
                          </a:solidFill>
                          <a:effectLst/>
                          <a:latin typeface="Arial" panose="020B0604020202020204" pitchFamily="34" charset="0"/>
                          <a:cs typeface="Arial" panose="020B0604020202020204" pitchFamily="34" charset="0"/>
                        </a:rPr>
                        <a:t> and </a:t>
                      </a:r>
                      <a:r>
                        <a:rPr lang="en-US" sz="1200" b="1" i="0" u="none" strike="noStrike" dirty="0">
                          <a:solidFill>
                            <a:srgbClr val="000000"/>
                          </a:solidFill>
                          <a:effectLst/>
                          <a:latin typeface="Arial" panose="020B0604020202020204" pitchFamily="34" charset="0"/>
                          <a:cs typeface="Arial" panose="020B0604020202020204" pitchFamily="34" charset="0"/>
                        </a:rPr>
                        <a:t>The Netherlands: </a:t>
                      </a:r>
                      <a:r>
                        <a:rPr lang="en-US" sz="1200" b="0" i="0" u="none" strike="noStrike" dirty="0">
                          <a:solidFill>
                            <a:srgbClr val="000000"/>
                          </a:solidFill>
                          <a:effectLst/>
                          <a:latin typeface="Arial" panose="020B0604020202020204" pitchFamily="34" charset="0"/>
                          <a:cs typeface="Arial" panose="020B0604020202020204" pitchFamily="34" charset="0"/>
                        </a:rPr>
                        <a:t>Open oil &amp; gas subsurface databases reduce geothermal exploration costs and uncertainty.</a:t>
                      </a:r>
                    </a:p>
                  </a:txBody>
                  <a:tcPr anchor="ctr">
                    <a:lnL>
                      <a:noFill/>
                    </a:lnL>
                    <a:lnR>
                      <a:noFill/>
                    </a:lnR>
                    <a:lnT w="12700" cap="flat" cmpd="sng" algn="ctr">
                      <a:solidFill>
                        <a:schemeClr val="tx1"/>
                      </a:solidFill>
                      <a:prstDash val="solid"/>
                      <a:round/>
                      <a:headEnd type="none" w="med" len="med"/>
                      <a:tailEnd type="none" w="med" len="med"/>
                    </a:lnT>
                    <a:lnB>
                      <a:noFill/>
                    </a:lnB>
                    <a:solidFill>
                      <a:schemeClr val="accent6">
                        <a:lumMod val="20000"/>
                        <a:lumOff val="80000"/>
                      </a:schemeClr>
                    </a:solidFill>
                  </a:tcPr>
                </a:tc>
                <a:extLst>
                  <a:ext uri="{0D108BD9-81ED-4DB2-BD59-A6C34878D82A}">
                    <a16:rowId xmlns:a16="http://schemas.microsoft.com/office/drawing/2014/main" val="1533781021"/>
                  </a:ext>
                </a:extLst>
              </a:tr>
              <a:tr h="1045401">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Skilled Workforce Needs</a:t>
                      </a:r>
                    </a:p>
                  </a:txBody>
                  <a:tcP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Skilled workforce shortages </a:t>
                      </a:r>
                      <a:r>
                        <a:rPr lang="en-US" sz="1200" b="0" i="0" u="none" strike="noStrike" dirty="0">
                          <a:solidFill>
                            <a:srgbClr val="000000"/>
                          </a:solidFill>
                          <a:effectLst/>
                          <a:latin typeface="Arial" panose="020B0604020202020204" pitchFamily="34" charset="0"/>
                          <a:cs typeface="Arial" panose="020B0604020202020204" pitchFamily="34" charset="0"/>
                        </a:rPr>
                        <a:t>in reservoir engineering and well completion delay project scaling.</a:t>
                      </a:r>
                    </a:p>
                  </a:txBody>
                  <a:tcPr anchor="ctr">
                    <a:lnL w="12700" cap="flat" cmpd="sng" algn="ctr">
                      <a:solidFill>
                        <a:schemeClr val="tx1"/>
                      </a:solidFill>
                      <a:prstDash val="solid"/>
                      <a:round/>
                      <a:headEnd type="none" w="med" len="med"/>
                      <a:tailEnd type="none" w="med" len="med"/>
                    </a:lnL>
                    <a:lnR>
                      <a:noFill/>
                    </a:lnR>
                    <a:lnT>
                      <a:noFill/>
                    </a:lnT>
                    <a:lnB>
                      <a:noFill/>
                    </a:lnB>
                    <a:solidFill>
                      <a:schemeClr val="bg1">
                        <a:lumMod val="95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Oil &amp; gas professionals have skills that can apply to geothermal </a:t>
                      </a:r>
                      <a:r>
                        <a:rPr lang="en-US" sz="1200" b="1" i="0" u="none" strike="noStrike" dirty="0">
                          <a:solidFill>
                            <a:srgbClr val="000000"/>
                          </a:solidFill>
                          <a:effectLst/>
                          <a:latin typeface="Arial" panose="020B0604020202020204" pitchFamily="34" charset="0"/>
                          <a:cs typeface="Arial" panose="020B0604020202020204" pitchFamily="34" charset="0"/>
                        </a:rPr>
                        <a:t>exploration, development, and operation</a:t>
                      </a:r>
                      <a:r>
                        <a:rPr lang="en-US" sz="1200" b="0" i="0" u="none" strike="noStrike" dirty="0">
                          <a:solidFill>
                            <a:srgbClr val="000000"/>
                          </a:solidFill>
                          <a:effectLst/>
                          <a:latin typeface="Arial" panose="020B0604020202020204" pitchFamily="34" charset="0"/>
                          <a:cs typeface="Arial" panose="020B0604020202020204" pitchFamily="34" charset="0"/>
                        </a:rPr>
                        <a:t>.</a:t>
                      </a:r>
                    </a:p>
                  </a:txBody>
                  <a:tcPr anchor="ctr">
                    <a:lnL>
                      <a:noFill/>
                    </a:lnL>
                    <a:lnR>
                      <a:noFill/>
                    </a:lnR>
                    <a:lnT>
                      <a:noFill/>
                    </a:lnT>
                    <a:lnB>
                      <a:noFill/>
                    </a:lnB>
                    <a:solidFill>
                      <a:schemeClr val="accent6">
                        <a:lumMod val="20000"/>
                        <a:lumOff val="80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None/>
                        <a:tabLst/>
                        <a:defRPr/>
                      </a:pPr>
                      <a:r>
                        <a:rPr lang="en-US" sz="1200" b="0" i="0" u="none" strike="noStrike" dirty="0">
                          <a:solidFill>
                            <a:srgbClr val="000000"/>
                          </a:solidFill>
                          <a:effectLst/>
                          <a:latin typeface="Arial" panose="020B0604020202020204" pitchFamily="34" charset="0"/>
                          <a:cs typeface="Arial" panose="020B0604020202020204" pitchFamily="34" charset="0"/>
                        </a:rPr>
                        <a:t>Current policy frameworks provide </a:t>
                      </a:r>
                      <a:r>
                        <a:rPr lang="en-US" sz="1200" b="1" i="0" u="none" strike="noStrike" dirty="0">
                          <a:solidFill>
                            <a:srgbClr val="000000"/>
                          </a:solidFill>
                          <a:effectLst/>
                          <a:latin typeface="Arial" panose="020B0604020202020204" pitchFamily="34" charset="0"/>
                          <a:cs typeface="Arial" panose="020B0604020202020204" pitchFamily="34" charset="0"/>
                        </a:rPr>
                        <a:t>limited financial incentives </a:t>
                      </a:r>
                      <a:r>
                        <a:rPr lang="en-US" sz="1200" b="0" i="0" u="none" strike="noStrike" dirty="0">
                          <a:solidFill>
                            <a:srgbClr val="000000"/>
                          </a:solidFill>
                          <a:effectLst/>
                          <a:latin typeface="Arial" panose="020B0604020202020204" pitchFamily="34" charset="0"/>
                          <a:cs typeface="Arial" panose="020B0604020202020204" pitchFamily="34" charset="0"/>
                        </a:rPr>
                        <a:t>for geothermal workforce transfer.</a:t>
                      </a:r>
                    </a:p>
                  </a:txBody>
                  <a:tcPr anchor="ctr">
                    <a:lnL>
                      <a:noFill/>
                    </a:lnL>
                    <a:lnR>
                      <a:noFill/>
                    </a:lnR>
                    <a:lnT>
                      <a:noFill/>
                    </a:lnT>
                    <a:lnB>
                      <a:noFill/>
                    </a:lnB>
                    <a:solidFill>
                      <a:schemeClr val="bg1">
                        <a:lumMod val="95000"/>
                      </a:schemeClr>
                    </a:solidFill>
                  </a:tcPr>
                </a:tc>
                <a:tc>
                  <a:txBody>
                    <a:bodyPr/>
                    <a:lstStyle/>
                    <a:p>
                      <a:pPr marL="0" marR="0" lvl="0" indent="0" algn="l" defTabSz="711200" rtl="0" eaLnBrk="1" fontAlgn="b" latinLnBrk="0" hangingPunct="1">
                        <a:lnSpc>
                          <a:spcPct val="100000"/>
                        </a:lnSpc>
                        <a:spcBef>
                          <a:spcPts val="1200"/>
                        </a:spcBef>
                        <a:spcAft>
                          <a:spcPts val="0"/>
                        </a:spcAft>
                        <a:buClrTx/>
                        <a:buSzTx/>
                        <a:buFontTx/>
                        <a:buNone/>
                        <a:tabLst/>
                        <a:defRPr/>
                      </a:pPr>
                      <a:r>
                        <a:rPr lang="en-US" sz="1200" b="1" i="0" u="none" strike="noStrike" dirty="0">
                          <a:solidFill>
                            <a:srgbClr val="000000"/>
                          </a:solidFill>
                          <a:effectLst/>
                          <a:latin typeface="Arial" panose="020B0604020202020204" pitchFamily="34" charset="0"/>
                          <a:cs typeface="Arial" panose="020B0604020202020204" pitchFamily="34" charset="0"/>
                        </a:rPr>
                        <a:t>DOE Geothermal from O&amp;G Initiative:</a:t>
                      </a:r>
                      <a:r>
                        <a:rPr lang="en-US" sz="1200" b="0" i="0" u="none" strike="noStrike" dirty="0">
                          <a:solidFill>
                            <a:srgbClr val="000000"/>
                          </a:solidFill>
                          <a:effectLst/>
                          <a:latin typeface="Arial" panose="020B0604020202020204" pitchFamily="34" charset="0"/>
                          <a:cs typeface="Arial" panose="020B0604020202020204" pitchFamily="34" charset="0"/>
                        </a:rPr>
                        <a:t> Demonstrates feasibility of cross-sector workforce and skill transfer. </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2580703786"/>
                  </a:ext>
                </a:extLst>
              </a:tr>
              <a:tr h="975050">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Drilling Costs</a:t>
                      </a:r>
                    </a:p>
                  </a:txBody>
                  <a:tcP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Subsurface </a:t>
                      </a:r>
                      <a:r>
                        <a:rPr lang="en-US" sz="1200" b="1" i="0" u="none" strike="noStrike" dirty="0">
                          <a:solidFill>
                            <a:srgbClr val="000000"/>
                          </a:solidFill>
                          <a:effectLst/>
                          <a:latin typeface="Arial" panose="020B0604020202020204" pitchFamily="34" charset="0"/>
                          <a:cs typeface="Arial" panose="020B0604020202020204" pitchFamily="34" charset="0"/>
                        </a:rPr>
                        <a:t>drilling represents 60 to 80%</a:t>
                      </a:r>
                      <a:r>
                        <a:rPr lang="en-US" sz="1200" b="0" i="0" u="none" strike="noStrike" dirty="0">
                          <a:solidFill>
                            <a:srgbClr val="000000"/>
                          </a:solidFill>
                          <a:effectLst/>
                          <a:latin typeface="Arial" panose="020B0604020202020204" pitchFamily="34" charset="0"/>
                          <a:cs typeface="Arial" panose="020B0604020202020204" pitchFamily="34" charset="0"/>
                        </a:rPr>
                        <a:t> of total next-generation geothermal CapEx.</a:t>
                      </a:r>
                    </a:p>
                  </a:txBody>
                  <a:tcPr anchor="ctr">
                    <a:lnL w="12700" cap="flat" cmpd="sng" algn="ctr">
                      <a:solidFill>
                        <a:schemeClr val="tx1"/>
                      </a:solidFill>
                      <a:prstDash val="solid"/>
                      <a:round/>
                      <a:headEnd type="none" w="med" len="med"/>
                      <a:tailEnd type="none" w="med" len="med"/>
                    </a:lnL>
                    <a:lnR>
                      <a:noFill/>
                    </a:lnR>
                    <a:lnT>
                      <a:noFill/>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Hydrocarbon well technology </a:t>
                      </a:r>
                      <a:r>
                        <a:rPr lang="en-US" sz="1200" b="0" i="0" u="none" strike="noStrike" dirty="0">
                          <a:solidFill>
                            <a:srgbClr val="000000"/>
                          </a:solidFill>
                          <a:effectLst/>
                          <a:latin typeface="Arial" panose="020B0604020202020204" pitchFamily="34" charset="0"/>
                          <a:cs typeface="Arial" panose="020B0604020202020204" pitchFamily="34" charset="0"/>
                        </a:rPr>
                        <a:t>(e.g., horizontal drilling, multi-stage stimulation) can be </a:t>
                      </a:r>
                      <a:r>
                        <a:rPr lang="en-US" sz="1200" b="1" i="0" u="none" strike="noStrike" dirty="0">
                          <a:solidFill>
                            <a:srgbClr val="000000"/>
                          </a:solidFill>
                          <a:effectLst/>
                          <a:latin typeface="Arial" panose="020B0604020202020204" pitchFamily="34" charset="0"/>
                          <a:cs typeface="Arial" panose="020B0604020202020204" pitchFamily="34" charset="0"/>
                        </a:rPr>
                        <a:t>directly transferred to EGS. </a:t>
                      </a:r>
                    </a:p>
                  </a:txBody>
                  <a:tcPr anchor="ctr">
                    <a:lnL>
                      <a:noFill/>
                    </a:lnL>
                    <a:lnR>
                      <a:noFill/>
                    </a:lnR>
                    <a:lnT>
                      <a:noFill/>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Geothermal wells require </a:t>
                      </a:r>
                      <a:r>
                        <a:rPr lang="en-US" sz="1200" b="1" i="0" u="none" strike="noStrike" dirty="0">
                          <a:solidFill>
                            <a:srgbClr val="000000"/>
                          </a:solidFill>
                          <a:effectLst/>
                          <a:latin typeface="Arial" panose="020B0604020202020204" pitchFamily="34" charset="0"/>
                          <a:cs typeface="Arial" panose="020B0604020202020204" pitchFamily="34" charset="0"/>
                        </a:rPr>
                        <a:t>sustained reinjection and higher temperature tolerance </a:t>
                      </a:r>
                      <a:r>
                        <a:rPr lang="en-US" sz="1200" b="0" i="0" u="none" strike="noStrike" dirty="0">
                          <a:solidFill>
                            <a:srgbClr val="000000"/>
                          </a:solidFill>
                          <a:effectLst/>
                          <a:latin typeface="Arial" panose="020B0604020202020204" pitchFamily="34" charset="0"/>
                          <a:cs typeface="Arial" panose="020B0604020202020204" pitchFamily="34" charset="0"/>
                        </a:rPr>
                        <a:t>than oil &amp; gas operations.</a:t>
                      </a:r>
                    </a:p>
                  </a:txBody>
                  <a:tcPr anchor="ctr">
                    <a:lnL>
                      <a:noFill/>
                    </a:lnL>
                    <a:lnR>
                      <a:noFill/>
                    </a:lnR>
                    <a:lnT>
                      <a:noFill/>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Fervo Energy’s Project Red:</a:t>
                      </a:r>
                      <a:r>
                        <a:rPr lang="en-US" sz="1200" b="0" i="0" u="none" strike="noStrike" dirty="0">
                          <a:solidFill>
                            <a:srgbClr val="000000"/>
                          </a:solidFill>
                          <a:effectLst/>
                          <a:latin typeface="Arial" panose="020B0604020202020204" pitchFamily="34" charset="0"/>
                          <a:cs typeface="Arial" panose="020B0604020202020204" pitchFamily="34" charset="0"/>
                        </a:rPr>
                        <a:t> Achieved record flow rates by adapting shale fracking and fiber-optic monitoring.</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647087268"/>
                  </a:ext>
                </a:extLst>
              </a:tr>
              <a:tr h="1052807">
                <a:tc>
                  <a:txBody>
                    <a:bodyPr/>
                    <a:lstStyle/>
                    <a:p>
                      <a:pPr marL="0" indent="0" algn="l" fontAlgn="b">
                        <a:buNone/>
                      </a:pPr>
                      <a:r>
                        <a:rPr lang="en-US" sz="1400" b="0" i="0" u="none" strike="noStrike" dirty="0">
                          <a:solidFill>
                            <a:srgbClr val="000000"/>
                          </a:solidFill>
                          <a:effectLst/>
                          <a:latin typeface="Arial" panose="020B0604020202020204" pitchFamily="34" charset="0"/>
                          <a:cs typeface="Arial" panose="020B0604020202020204" pitchFamily="34" charset="0"/>
                        </a:rPr>
                        <a:t>Co-production and Well Repurposing</a:t>
                      </a:r>
                    </a:p>
                  </a:txBody>
                  <a:tcPr>
                    <a:lnL>
                      <a:noFill/>
                    </a:lnL>
                    <a:lnR w="12700" cap="flat" cmpd="sng" algn="ctr">
                      <a:solidFill>
                        <a:schemeClr val="tx1"/>
                      </a:solidFill>
                      <a:prstDash val="solid"/>
                      <a:round/>
                      <a:headEnd type="none" w="med" len="med"/>
                      <a:tailEnd type="none" w="med" len="med"/>
                    </a:lnR>
                    <a:lnT>
                      <a:noFill/>
                    </a:lnT>
                    <a:lnB>
                      <a:noFill/>
                    </a:lnB>
                    <a:solidFill>
                      <a:schemeClr val="accent6">
                        <a:lumMod val="20000"/>
                        <a:lumOff val="80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High initial exploration, drilling, and completion costs </a:t>
                      </a:r>
                      <a:r>
                        <a:rPr lang="en-US" sz="1200" b="0" i="0" u="none" strike="noStrike" dirty="0">
                          <a:solidFill>
                            <a:srgbClr val="000000"/>
                          </a:solidFill>
                          <a:effectLst/>
                          <a:latin typeface="Arial" panose="020B0604020202020204" pitchFamily="34" charset="0"/>
                          <a:cs typeface="Arial" panose="020B0604020202020204" pitchFamily="34" charset="0"/>
                        </a:rPr>
                        <a:t>can be a limiting factor in geothermal projects.</a:t>
                      </a:r>
                    </a:p>
                  </a:txBody>
                  <a:tcPr anchor="ctr">
                    <a:lnL w="12700" cap="flat" cmpd="sng" algn="ctr">
                      <a:solidFill>
                        <a:schemeClr val="tx1"/>
                      </a:solidFill>
                      <a:prstDash val="solid"/>
                      <a:round/>
                      <a:headEnd type="none" w="med" len="med"/>
                      <a:tailEnd type="none" w="med" len="med"/>
                    </a:lnL>
                    <a:lnR>
                      <a:noFill/>
                    </a:lnR>
                    <a:lnT>
                      <a:noFill/>
                    </a:lnT>
                    <a:lnB>
                      <a:noFill/>
                    </a:lnB>
                    <a:solidFill>
                      <a:schemeClr val="bg1">
                        <a:lumMod val="95000"/>
                      </a:schemeClr>
                    </a:solidFill>
                  </a:tcPr>
                </a:tc>
                <a:tc>
                  <a:txBody>
                    <a:bodyPr/>
                    <a:lstStyle/>
                    <a:p>
                      <a:pPr marL="0" indent="0" algn="l" fontAlgn="b">
                        <a:buNone/>
                      </a:pPr>
                      <a:r>
                        <a:rPr lang="en-US" sz="1200" b="1" dirty="0"/>
                        <a:t>Co-production or heat extraction from abandoned wells </a:t>
                      </a:r>
                      <a:r>
                        <a:rPr lang="en-US" sz="1200" dirty="0"/>
                        <a:t>can de-risk geothermal projects.</a:t>
                      </a:r>
                      <a:endParaRPr lang="en-US" sz="1200" b="0" i="0" u="none" strike="noStrike" dirty="0">
                        <a:solidFill>
                          <a:srgbClr val="000000"/>
                        </a:solidFill>
                        <a:effectLst/>
                        <a:latin typeface="Arial" panose="020B0604020202020204" pitchFamily="34" charset="0"/>
                        <a:cs typeface="Arial" panose="020B0604020202020204" pitchFamily="34" charset="0"/>
                      </a:endParaRPr>
                    </a:p>
                  </a:txBody>
                  <a:tcPr anchor="ctr">
                    <a:lnL>
                      <a:noFill/>
                    </a:lnL>
                    <a:lnR>
                      <a:noFill/>
                    </a:lnR>
                    <a:lnT>
                      <a:noFill/>
                    </a:lnT>
                    <a:lnB>
                      <a:noFill/>
                    </a:lnB>
                    <a:solidFill>
                      <a:schemeClr val="accent6">
                        <a:lumMod val="20000"/>
                        <a:lumOff val="80000"/>
                      </a:schemeClr>
                    </a:solidFill>
                  </a:tcPr>
                </a:tc>
                <a:tc>
                  <a:txBody>
                    <a:bodyPr/>
                    <a:lstStyle/>
                    <a:p>
                      <a:pPr marL="0" indent="0" algn="l" fontAlgn="b">
                        <a:buNone/>
                      </a:pPr>
                      <a:r>
                        <a:rPr lang="en-US" sz="1200" b="0" i="0" u="none" strike="noStrike" dirty="0">
                          <a:solidFill>
                            <a:srgbClr val="000000"/>
                          </a:solidFill>
                          <a:effectLst/>
                          <a:latin typeface="Arial" panose="020B0604020202020204" pitchFamily="34" charset="0"/>
                          <a:cs typeface="Arial" panose="020B0604020202020204" pitchFamily="34" charset="0"/>
                        </a:rPr>
                        <a:t>Wells require a large heat gradient and flow rate, flexible permitting, and proximity to demand.</a:t>
                      </a:r>
                    </a:p>
                  </a:txBody>
                  <a:tcPr anchor="ctr">
                    <a:lnL>
                      <a:noFill/>
                    </a:lnL>
                    <a:lnR>
                      <a:noFill/>
                    </a:lnR>
                    <a:lnT>
                      <a:noFill/>
                    </a:lnT>
                    <a:lnB>
                      <a:noFill/>
                    </a:lnB>
                    <a:solidFill>
                      <a:schemeClr val="bg1">
                        <a:lumMod val="95000"/>
                      </a:schemeClr>
                    </a:solidFill>
                  </a:tcPr>
                </a:tc>
                <a:tc>
                  <a:txBody>
                    <a:bodyPr/>
                    <a:lstStyle/>
                    <a:p>
                      <a:pPr marL="0" indent="0" algn="l" fontAlgn="b">
                        <a:buNone/>
                      </a:pPr>
                      <a:r>
                        <a:rPr lang="en-US" sz="1200" b="1" i="0" u="none" strike="noStrike" dirty="0">
                          <a:solidFill>
                            <a:srgbClr val="000000"/>
                          </a:solidFill>
                          <a:effectLst/>
                          <a:latin typeface="Arial" panose="020B0604020202020204" pitchFamily="34" charset="0"/>
                          <a:cs typeface="Arial" panose="020B0604020202020204" pitchFamily="34" charset="0"/>
                        </a:rPr>
                        <a:t>Zanskar Project (U.S.):</a:t>
                      </a:r>
                      <a:r>
                        <a:rPr lang="en-US" sz="1200" b="0" i="0" u="none" strike="noStrike" dirty="0">
                          <a:solidFill>
                            <a:srgbClr val="000000"/>
                          </a:solidFill>
                          <a:effectLst/>
                          <a:latin typeface="Arial" panose="020B0604020202020204" pitchFamily="34" charset="0"/>
                          <a:cs typeface="Arial" panose="020B0604020202020204" pitchFamily="34" charset="0"/>
                        </a:rPr>
                        <a:t> AI-driven reservoir modeling revitalized legacy wells, cutting exploration risk by &gt;50%.</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3721328786"/>
                  </a:ext>
                </a:extLst>
              </a:tr>
            </a:tbl>
          </a:graphicData>
        </a:graphic>
      </p:graphicFrame>
      <p:grpSp>
        <p:nvGrpSpPr>
          <p:cNvPr id="8" name="Group 7">
            <a:extLst>
              <a:ext uri="{FF2B5EF4-FFF2-40B4-BE49-F238E27FC236}">
                <a16:creationId xmlns:a16="http://schemas.microsoft.com/office/drawing/2014/main" id="{22E559A3-7F66-1D62-6515-650B5B63D160}"/>
              </a:ext>
            </a:extLst>
          </p:cNvPr>
          <p:cNvGrpSpPr/>
          <p:nvPr/>
        </p:nvGrpSpPr>
        <p:grpSpPr>
          <a:xfrm>
            <a:off x="424935" y="5889241"/>
            <a:ext cx="784860" cy="137160"/>
            <a:chOff x="400685" y="5550545"/>
            <a:chExt cx="784860" cy="137160"/>
          </a:xfrm>
        </p:grpSpPr>
        <p:sp>
          <p:nvSpPr>
            <p:cNvPr id="9" name="Oval 8">
              <a:extLst>
                <a:ext uri="{FF2B5EF4-FFF2-40B4-BE49-F238E27FC236}">
                  <a16:creationId xmlns:a16="http://schemas.microsoft.com/office/drawing/2014/main" id="{CB4F78AA-1FF1-5370-97CB-624A15F104C4}"/>
                </a:ext>
              </a:extLst>
            </p:cNvPr>
            <p:cNvSpPr/>
            <p:nvPr/>
          </p:nvSpPr>
          <p:spPr bwMode="gray">
            <a:xfrm>
              <a:off x="400685" y="55505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0" name="Oval 9">
              <a:extLst>
                <a:ext uri="{FF2B5EF4-FFF2-40B4-BE49-F238E27FC236}">
                  <a16:creationId xmlns:a16="http://schemas.microsoft.com/office/drawing/2014/main" id="{1A18159D-421C-56E5-7849-28310C7BC1B1}"/>
                </a:ext>
              </a:extLst>
            </p:cNvPr>
            <p:cNvSpPr/>
            <p:nvPr/>
          </p:nvSpPr>
          <p:spPr bwMode="gray">
            <a:xfrm>
              <a:off x="562610" y="55505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1" name="Oval 10">
              <a:extLst>
                <a:ext uri="{FF2B5EF4-FFF2-40B4-BE49-F238E27FC236}">
                  <a16:creationId xmlns:a16="http://schemas.microsoft.com/office/drawing/2014/main" id="{02F5539A-EB33-CDD0-E471-584AF94E6B49}"/>
                </a:ext>
              </a:extLst>
            </p:cNvPr>
            <p:cNvSpPr/>
            <p:nvPr/>
          </p:nvSpPr>
          <p:spPr bwMode="gray">
            <a:xfrm>
              <a:off x="724535" y="55505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2" name="Oval 11">
              <a:extLst>
                <a:ext uri="{FF2B5EF4-FFF2-40B4-BE49-F238E27FC236}">
                  <a16:creationId xmlns:a16="http://schemas.microsoft.com/office/drawing/2014/main" id="{A04BBF3A-6E14-05D9-05C8-C8DD975A108E}"/>
                </a:ext>
              </a:extLst>
            </p:cNvPr>
            <p:cNvSpPr/>
            <p:nvPr/>
          </p:nvSpPr>
          <p:spPr bwMode="gray">
            <a:xfrm>
              <a:off x="886460" y="55505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3" name="Oval 12">
              <a:extLst>
                <a:ext uri="{FF2B5EF4-FFF2-40B4-BE49-F238E27FC236}">
                  <a16:creationId xmlns:a16="http://schemas.microsoft.com/office/drawing/2014/main" id="{BC160C8C-F7A7-ABB6-8F0E-AA8CEC122B49}"/>
                </a:ext>
              </a:extLst>
            </p:cNvPr>
            <p:cNvSpPr/>
            <p:nvPr/>
          </p:nvSpPr>
          <p:spPr bwMode="gray">
            <a:xfrm>
              <a:off x="1048385" y="55505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14" name="Group 13">
            <a:extLst>
              <a:ext uri="{FF2B5EF4-FFF2-40B4-BE49-F238E27FC236}">
                <a16:creationId xmlns:a16="http://schemas.microsoft.com/office/drawing/2014/main" id="{335B0D9E-C1F8-6329-32BB-8B3F5C805411}"/>
              </a:ext>
            </a:extLst>
          </p:cNvPr>
          <p:cNvGrpSpPr/>
          <p:nvPr/>
        </p:nvGrpSpPr>
        <p:grpSpPr>
          <a:xfrm>
            <a:off x="431795" y="4861793"/>
            <a:ext cx="784860" cy="137160"/>
            <a:chOff x="400685" y="4585345"/>
            <a:chExt cx="784860" cy="137160"/>
          </a:xfrm>
        </p:grpSpPr>
        <p:sp>
          <p:nvSpPr>
            <p:cNvPr id="15" name="Oval 14">
              <a:extLst>
                <a:ext uri="{FF2B5EF4-FFF2-40B4-BE49-F238E27FC236}">
                  <a16:creationId xmlns:a16="http://schemas.microsoft.com/office/drawing/2014/main" id="{B888F6CE-F9D6-903D-7381-867BA3592A41}"/>
                </a:ext>
              </a:extLst>
            </p:cNvPr>
            <p:cNvSpPr/>
            <p:nvPr/>
          </p:nvSpPr>
          <p:spPr bwMode="gray">
            <a:xfrm>
              <a:off x="400685" y="45853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6" name="Oval 15">
              <a:extLst>
                <a:ext uri="{FF2B5EF4-FFF2-40B4-BE49-F238E27FC236}">
                  <a16:creationId xmlns:a16="http://schemas.microsoft.com/office/drawing/2014/main" id="{03DBD4C0-AF9D-9E8C-6D33-CFA858A4C945}"/>
                </a:ext>
              </a:extLst>
            </p:cNvPr>
            <p:cNvSpPr/>
            <p:nvPr/>
          </p:nvSpPr>
          <p:spPr bwMode="gray">
            <a:xfrm>
              <a:off x="562610" y="45853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7" name="Oval 16">
              <a:extLst>
                <a:ext uri="{FF2B5EF4-FFF2-40B4-BE49-F238E27FC236}">
                  <a16:creationId xmlns:a16="http://schemas.microsoft.com/office/drawing/2014/main" id="{0EF8877E-840B-97F5-9B05-E459A5869D75}"/>
                </a:ext>
              </a:extLst>
            </p:cNvPr>
            <p:cNvSpPr/>
            <p:nvPr/>
          </p:nvSpPr>
          <p:spPr bwMode="gray">
            <a:xfrm>
              <a:off x="724535" y="4585345"/>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8" name="Oval 17">
              <a:extLst>
                <a:ext uri="{FF2B5EF4-FFF2-40B4-BE49-F238E27FC236}">
                  <a16:creationId xmlns:a16="http://schemas.microsoft.com/office/drawing/2014/main" id="{0165C562-85D3-4381-EA09-600EA0FB79C7}"/>
                </a:ext>
              </a:extLst>
            </p:cNvPr>
            <p:cNvSpPr/>
            <p:nvPr/>
          </p:nvSpPr>
          <p:spPr bwMode="gray">
            <a:xfrm>
              <a:off x="886460" y="45853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19" name="Oval 18">
              <a:extLst>
                <a:ext uri="{FF2B5EF4-FFF2-40B4-BE49-F238E27FC236}">
                  <a16:creationId xmlns:a16="http://schemas.microsoft.com/office/drawing/2014/main" id="{2B59E585-31A1-A811-4CF5-2111AA1E4D2E}"/>
                </a:ext>
              </a:extLst>
            </p:cNvPr>
            <p:cNvSpPr/>
            <p:nvPr/>
          </p:nvSpPr>
          <p:spPr bwMode="gray">
            <a:xfrm>
              <a:off x="1048385" y="4585345"/>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20" name="Group 19">
            <a:extLst>
              <a:ext uri="{FF2B5EF4-FFF2-40B4-BE49-F238E27FC236}">
                <a16:creationId xmlns:a16="http://schemas.microsoft.com/office/drawing/2014/main" id="{8DA2046D-FB12-C24C-1F25-D1CDA63E2B7B}"/>
              </a:ext>
            </a:extLst>
          </p:cNvPr>
          <p:cNvGrpSpPr/>
          <p:nvPr/>
        </p:nvGrpSpPr>
        <p:grpSpPr>
          <a:xfrm>
            <a:off x="426780" y="2845243"/>
            <a:ext cx="784860" cy="137160"/>
            <a:chOff x="400685" y="2731781"/>
            <a:chExt cx="784860" cy="137160"/>
          </a:xfrm>
        </p:grpSpPr>
        <p:sp>
          <p:nvSpPr>
            <p:cNvPr id="21" name="Oval 20">
              <a:extLst>
                <a:ext uri="{FF2B5EF4-FFF2-40B4-BE49-F238E27FC236}">
                  <a16:creationId xmlns:a16="http://schemas.microsoft.com/office/drawing/2014/main" id="{A55AC5DE-897A-B286-2F4C-7F0B94552AD8}"/>
                </a:ext>
              </a:extLst>
            </p:cNvPr>
            <p:cNvSpPr/>
            <p:nvPr/>
          </p:nvSpPr>
          <p:spPr bwMode="gray">
            <a:xfrm>
              <a:off x="400685"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2" name="Oval 21">
              <a:extLst>
                <a:ext uri="{FF2B5EF4-FFF2-40B4-BE49-F238E27FC236}">
                  <a16:creationId xmlns:a16="http://schemas.microsoft.com/office/drawing/2014/main" id="{96CDBFEC-EC3D-CBE9-E323-BD123D884639}"/>
                </a:ext>
              </a:extLst>
            </p:cNvPr>
            <p:cNvSpPr/>
            <p:nvPr/>
          </p:nvSpPr>
          <p:spPr bwMode="gray">
            <a:xfrm>
              <a:off x="562610"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3" name="Oval 22">
              <a:extLst>
                <a:ext uri="{FF2B5EF4-FFF2-40B4-BE49-F238E27FC236}">
                  <a16:creationId xmlns:a16="http://schemas.microsoft.com/office/drawing/2014/main" id="{712A6FC6-55E1-AFE6-EBE1-537E1A90ABA6}"/>
                </a:ext>
              </a:extLst>
            </p:cNvPr>
            <p:cNvSpPr/>
            <p:nvPr/>
          </p:nvSpPr>
          <p:spPr bwMode="gray">
            <a:xfrm>
              <a:off x="724535"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4" name="Oval 23">
              <a:extLst>
                <a:ext uri="{FF2B5EF4-FFF2-40B4-BE49-F238E27FC236}">
                  <a16:creationId xmlns:a16="http://schemas.microsoft.com/office/drawing/2014/main" id="{618CCD80-88F8-DAB7-32C8-F955D3DB69A9}"/>
                </a:ext>
              </a:extLst>
            </p:cNvPr>
            <p:cNvSpPr/>
            <p:nvPr/>
          </p:nvSpPr>
          <p:spPr bwMode="gray">
            <a:xfrm>
              <a:off x="886460"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25" name="Oval 24">
              <a:extLst>
                <a:ext uri="{FF2B5EF4-FFF2-40B4-BE49-F238E27FC236}">
                  <a16:creationId xmlns:a16="http://schemas.microsoft.com/office/drawing/2014/main" id="{CA234E32-252E-5EF1-C5FE-4E4EA3064BE4}"/>
                </a:ext>
              </a:extLst>
            </p:cNvPr>
            <p:cNvSpPr/>
            <p:nvPr/>
          </p:nvSpPr>
          <p:spPr bwMode="gray">
            <a:xfrm>
              <a:off x="1048385" y="2731781"/>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26" name="Group 25">
            <a:extLst>
              <a:ext uri="{FF2B5EF4-FFF2-40B4-BE49-F238E27FC236}">
                <a16:creationId xmlns:a16="http://schemas.microsoft.com/office/drawing/2014/main" id="{3B04866E-2832-356E-FAD3-46080E385CFF}"/>
              </a:ext>
            </a:extLst>
          </p:cNvPr>
          <p:cNvGrpSpPr/>
          <p:nvPr/>
        </p:nvGrpSpPr>
        <p:grpSpPr>
          <a:xfrm>
            <a:off x="9073658" y="1428174"/>
            <a:ext cx="2700524" cy="123111"/>
            <a:chOff x="400685" y="6087835"/>
            <a:chExt cx="2700524" cy="123111"/>
          </a:xfrm>
        </p:grpSpPr>
        <p:sp>
          <p:nvSpPr>
            <p:cNvPr id="27" name="btfpNotesBox440432">
              <a:extLst>
                <a:ext uri="{FF2B5EF4-FFF2-40B4-BE49-F238E27FC236}">
                  <a16:creationId xmlns:a16="http://schemas.microsoft.com/office/drawing/2014/main" id="{C4D571A8-48A8-BD94-0616-377A7BAFB426}"/>
                </a:ext>
              </a:extLst>
            </p:cNvPr>
            <p:cNvSpPr txBox="1"/>
            <p:nvPr>
              <p:custDataLst>
                <p:tags r:id="rId2"/>
              </p:custDataLst>
            </p:nvPr>
          </p:nvSpPr>
          <p:spPr bwMode="gray">
            <a:xfrm>
              <a:off x="1063494" y="6087835"/>
              <a:ext cx="1374906" cy="123111"/>
            </a:xfrm>
            <a:prstGeom prst="rect">
              <a:avLst/>
            </a:prstGeom>
            <a:noFill/>
          </p:spPr>
          <p:txBody>
            <a:bodyPr vert="horz" wrap="square" lIns="0" tIns="0" rIns="0" bIns="0" rtlCol="0" anchor="b">
              <a:spAutoFit/>
            </a:bodyPr>
            <a:lstStyle/>
            <a:p>
              <a:pPr marL="0" indent="0">
                <a:spcBef>
                  <a:spcPts val="0"/>
                </a:spcBef>
                <a:buNone/>
              </a:pPr>
              <a:r>
                <a:rPr lang="en-US" sz="800" dirty="0">
                  <a:solidFill>
                    <a:srgbClr val="000000"/>
                  </a:solidFill>
                </a:rPr>
                <a:t>Level of shared competencies</a:t>
              </a:r>
            </a:p>
          </p:txBody>
        </p:sp>
        <p:grpSp>
          <p:nvGrpSpPr>
            <p:cNvPr id="28" name="Group 27">
              <a:extLst>
                <a:ext uri="{FF2B5EF4-FFF2-40B4-BE49-F238E27FC236}">
                  <a16:creationId xmlns:a16="http://schemas.microsoft.com/office/drawing/2014/main" id="{A704C91D-9C40-9403-720D-490B261E5A01}"/>
                </a:ext>
              </a:extLst>
            </p:cNvPr>
            <p:cNvGrpSpPr/>
            <p:nvPr/>
          </p:nvGrpSpPr>
          <p:grpSpPr>
            <a:xfrm>
              <a:off x="400685" y="6103670"/>
              <a:ext cx="569601" cy="91440"/>
              <a:chOff x="631190" y="7161982"/>
              <a:chExt cx="569601" cy="91440"/>
            </a:xfrm>
          </p:grpSpPr>
          <p:sp>
            <p:nvSpPr>
              <p:cNvPr id="35" name="Oval 34">
                <a:extLst>
                  <a:ext uri="{FF2B5EF4-FFF2-40B4-BE49-F238E27FC236}">
                    <a16:creationId xmlns:a16="http://schemas.microsoft.com/office/drawing/2014/main" id="{874604E6-FF9B-272F-0627-8F0025021F2D}"/>
                  </a:ext>
                </a:extLst>
              </p:cNvPr>
              <p:cNvSpPr/>
              <p:nvPr/>
            </p:nvSpPr>
            <p:spPr bwMode="gray">
              <a:xfrm>
                <a:off x="63119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6" name="Oval 35">
                <a:extLst>
                  <a:ext uri="{FF2B5EF4-FFF2-40B4-BE49-F238E27FC236}">
                    <a16:creationId xmlns:a16="http://schemas.microsoft.com/office/drawing/2014/main" id="{920933FC-524C-A239-71BE-0F507014A0A2}"/>
                  </a:ext>
                </a:extLst>
              </p:cNvPr>
              <p:cNvSpPr/>
              <p:nvPr/>
            </p:nvSpPr>
            <p:spPr bwMode="gray">
              <a:xfrm>
                <a:off x="75073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7" name="Oval 36">
                <a:extLst>
                  <a:ext uri="{FF2B5EF4-FFF2-40B4-BE49-F238E27FC236}">
                    <a16:creationId xmlns:a16="http://schemas.microsoft.com/office/drawing/2014/main" id="{D235E02B-9E61-3E22-DE12-4146285D646D}"/>
                  </a:ext>
                </a:extLst>
              </p:cNvPr>
              <p:cNvSpPr/>
              <p:nvPr/>
            </p:nvSpPr>
            <p:spPr bwMode="gray">
              <a:xfrm>
                <a:off x="87027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8" name="Oval 37">
                <a:extLst>
                  <a:ext uri="{FF2B5EF4-FFF2-40B4-BE49-F238E27FC236}">
                    <a16:creationId xmlns:a16="http://schemas.microsoft.com/office/drawing/2014/main" id="{49388C7F-1BDF-0AC4-FC08-07D05C717E95}"/>
                  </a:ext>
                </a:extLst>
              </p:cNvPr>
              <p:cNvSpPr/>
              <p:nvPr/>
            </p:nvSpPr>
            <p:spPr bwMode="gray">
              <a:xfrm>
                <a:off x="989810"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9" name="Oval 38">
                <a:extLst>
                  <a:ext uri="{FF2B5EF4-FFF2-40B4-BE49-F238E27FC236}">
                    <a16:creationId xmlns:a16="http://schemas.microsoft.com/office/drawing/2014/main" id="{A51697D3-A2AC-8265-7129-CE222CF67C09}"/>
                  </a:ext>
                </a:extLst>
              </p:cNvPr>
              <p:cNvSpPr/>
              <p:nvPr/>
            </p:nvSpPr>
            <p:spPr bwMode="gray">
              <a:xfrm>
                <a:off x="1109351" y="7161982"/>
                <a:ext cx="91440" cy="9144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nvGrpSpPr>
            <p:cNvPr id="29" name="Group 28">
              <a:extLst>
                <a:ext uri="{FF2B5EF4-FFF2-40B4-BE49-F238E27FC236}">
                  <a16:creationId xmlns:a16="http://schemas.microsoft.com/office/drawing/2014/main" id="{335865C2-807B-FAA7-6803-5025EB5CD707}"/>
                </a:ext>
              </a:extLst>
            </p:cNvPr>
            <p:cNvGrpSpPr/>
            <p:nvPr/>
          </p:nvGrpSpPr>
          <p:grpSpPr>
            <a:xfrm>
              <a:off x="2531608" y="6103670"/>
              <a:ext cx="569601" cy="91440"/>
              <a:chOff x="631190" y="7161982"/>
              <a:chExt cx="569601" cy="91440"/>
            </a:xfrm>
            <a:solidFill>
              <a:schemeClr val="accent1"/>
            </a:solidFill>
          </p:grpSpPr>
          <p:sp>
            <p:nvSpPr>
              <p:cNvPr id="30" name="Oval 29">
                <a:extLst>
                  <a:ext uri="{FF2B5EF4-FFF2-40B4-BE49-F238E27FC236}">
                    <a16:creationId xmlns:a16="http://schemas.microsoft.com/office/drawing/2014/main" id="{A7173F0C-B16E-7D0C-6534-AB2485744290}"/>
                  </a:ext>
                </a:extLst>
              </p:cNvPr>
              <p:cNvSpPr/>
              <p:nvPr/>
            </p:nvSpPr>
            <p:spPr bwMode="gray">
              <a:xfrm>
                <a:off x="63119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1" name="Oval 30">
                <a:extLst>
                  <a:ext uri="{FF2B5EF4-FFF2-40B4-BE49-F238E27FC236}">
                    <a16:creationId xmlns:a16="http://schemas.microsoft.com/office/drawing/2014/main" id="{BE173861-3B45-092B-9C8D-AFD240F5D391}"/>
                  </a:ext>
                </a:extLst>
              </p:cNvPr>
              <p:cNvSpPr/>
              <p:nvPr/>
            </p:nvSpPr>
            <p:spPr bwMode="gray">
              <a:xfrm>
                <a:off x="75073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2" name="Oval 31">
                <a:extLst>
                  <a:ext uri="{FF2B5EF4-FFF2-40B4-BE49-F238E27FC236}">
                    <a16:creationId xmlns:a16="http://schemas.microsoft.com/office/drawing/2014/main" id="{B50F4338-EC8C-BE83-1814-13D30DF87E26}"/>
                  </a:ext>
                </a:extLst>
              </p:cNvPr>
              <p:cNvSpPr/>
              <p:nvPr/>
            </p:nvSpPr>
            <p:spPr bwMode="gray">
              <a:xfrm>
                <a:off x="87027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3" name="Oval 32">
                <a:extLst>
                  <a:ext uri="{FF2B5EF4-FFF2-40B4-BE49-F238E27FC236}">
                    <a16:creationId xmlns:a16="http://schemas.microsoft.com/office/drawing/2014/main" id="{96BB464C-C7DF-6B5C-1769-C56C18612267}"/>
                  </a:ext>
                </a:extLst>
              </p:cNvPr>
              <p:cNvSpPr/>
              <p:nvPr/>
            </p:nvSpPr>
            <p:spPr bwMode="gray">
              <a:xfrm>
                <a:off x="989810"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34" name="Oval 33">
                <a:extLst>
                  <a:ext uri="{FF2B5EF4-FFF2-40B4-BE49-F238E27FC236}">
                    <a16:creationId xmlns:a16="http://schemas.microsoft.com/office/drawing/2014/main" id="{86C91BD7-3611-B8CA-325B-7F13F7EA61F5}"/>
                  </a:ext>
                </a:extLst>
              </p:cNvPr>
              <p:cNvSpPr/>
              <p:nvPr/>
            </p:nvSpPr>
            <p:spPr bwMode="gray">
              <a:xfrm>
                <a:off x="1109351" y="7161982"/>
                <a:ext cx="91440" cy="91440"/>
              </a:xfrm>
              <a:prstGeom prst="ellipse">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grpSp>
      <p:grpSp>
        <p:nvGrpSpPr>
          <p:cNvPr id="40" name="Group 39">
            <a:extLst>
              <a:ext uri="{FF2B5EF4-FFF2-40B4-BE49-F238E27FC236}">
                <a16:creationId xmlns:a16="http://schemas.microsoft.com/office/drawing/2014/main" id="{EFF9894B-0E5B-DA5D-75EE-BE2180CF34DD}"/>
              </a:ext>
            </a:extLst>
          </p:cNvPr>
          <p:cNvGrpSpPr/>
          <p:nvPr/>
        </p:nvGrpSpPr>
        <p:grpSpPr>
          <a:xfrm>
            <a:off x="426780" y="3872691"/>
            <a:ext cx="784860" cy="137160"/>
            <a:chOff x="400685" y="2731781"/>
            <a:chExt cx="784860" cy="137160"/>
          </a:xfrm>
        </p:grpSpPr>
        <p:sp>
          <p:nvSpPr>
            <p:cNvPr id="41" name="Oval 40">
              <a:extLst>
                <a:ext uri="{FF2B5EF4-FFF2-40B4-BE49-F238E27FC236}">
                  <a16:creationId xmlns:a16="http://schemas.microsoft.com/office/drawing/2014/main" id="{37F85F30-A5B6-EB08-8DC5-A1FED290705D}"/>
                </a:ext>
              </a:extLst>
            </p:cNvPr>
            <p:cNvSpPr/>
            <p:nvPr/>
          </p:nvSpPr>
          <p:spPr bwMode="gray">
            <a:xfrm>
              <a:off x="400685"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2" name="Oval 41">
              <a:extLst>
                <a:ext uri="{FF2B5EF4-FFF2-40B4-BE49-F238E27FC236}">
                  <a16:creationId xmlns:a16="http://schemas.microsoft.com/office/drawing/2014/main" id="{C3C4F317-8985-F2E4-B7D6-06731D542435}"/>
                </a:ext>
              </a:extLst>
            </p:cNvPr>
            <p:cNvSpPr/>
            <p:nvPr/>
          </p:nvSpPr>
          <p:spPr bwMode="gray">
            <a:xfrm>
              <a:off x="562610" y="2731781"/>
              <a:ext cx="137160" cy="137160"/>
            </a:xfrm>
            <a:prstGeom prst="ellipse">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3" name="Oval 42">
              <a:extLst>
                <a:ext uri="{FF2B5EF4-FFF2-40B4-BE49-F238E27FC236}">
                  <a16:creationId xmlns:a16="http://schemas.microsoft.com/office/drawing/2014/main" id="{2198066E-A3BC-6EFB-6984-D5DD12F69AC3}"/>
                </a:ext>
              </a:extLst>
            </p:cNvPr>
            <p:cNvSpPr/>
            <p:nvPr/>
          </p:nvSpPr>
          <p:spPr bwMode="gray">
            <a:xfrm>
              <a:off x="724535" y="2731781"/>
              <a:ext cx="137160" cy="137160"/>
            </a:xfrm>
            <a:prstGeom prst="ellipse">
              <a:avLst/>
            </a:prstGeom>
            <a:solidFill>
              <a:srgbClr val="009BD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4" name="Oval 43">
              <a:extLst>
                <a:ext uri="{FF2B5EF4-FFF2-40B4-BE49-F238E27FC236}">
                  <a16:creationId xmlns:a16="http://schemas.microsoft.com/office/drawing/2014/main" id="{E6F109DE-C79F-367A-2D29-2C104AB6629C}"/>
                </a:ext>
              </a:extLst>
            </p:cNvPr>
            <p:cNvSpPr/>
            <p:nvPr/>
          </p:nvSpPr>
          <p:spPr bwMode="gray">
            <a:xfrm>
              <a:off x="886460" y="2731781"/>
              <a:ext cx="137160" cy="137160"/>
            </a:xfrm>
            <a:prstGeom prst="ellipse">
              <a:avLst/>
            </a:prstGeom>
            <a:solidFill>
              <a:srgbClr val="009BD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sp>
          <p:nvSpPr>
            <p:cNvPr id="45" name="Oval 44">
              <a:extLst>
                <a:ext uri="{FF2B5EF4-FFF2-40B4-BE49-F238E27FC236}">
                  <a16:creationId xmlns:a16="http://schemas.microsoft.com/office/drawing/2014/main" id="{85964243-E36E-FDF9-8A7D-AFCA9137B6E8}"/>
                </a:ext>
              </a:extLst>
            </p:cNvPr>
            <p:cNvSpPr/>
            <p:nvPr/>
          </p:nvSpPr>
          <p:spPr bwMode="gray">
            <a:xfrm>
              <a:off x="1048385" y="2731781"/>
              <a:ext cx="137160" cy="13716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endParaRPr lang="en-US" sz="1600" dirty="0">
                <a:solidFill>
                  <a:schemeClr val="tx1"/>
                </a:solidFill>
              </a:endParaRPr>
            </a:p>
          </p:txBody>
        </p:sp>
      </p:grpSp>
      <p:pic>
        <p:nvPicPr>
          <p:cNvPr id="46" name="Graphic 45" descr="Magnifying glass with solid fill">
            <a:extLst>
              <a:ext uri="{FF2B5EF4-FFF2-40B4-BE49-F238E27FC236}">
                <a16:creationId xmlns:a16="http://schemas.microsoft.com/office/drawing/2014/main" id="{BE02A08F-633A-FA4C-D59C-2277B90BD22A}"/>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596623" y="2409746"/>
            <a:ext cx="365760" cy="365760"/>
          </a:xfrm>
          <a:prstGeom prst="rect">
            <a:avLst/>
          </a:prstGeom>
        </p:spPr>
      </p:pic>
      <p:pic>
        <p:nvPicPr>
          <p:cNvPr id="47" name="Graphic 46" descr="Money with solid fill">
            <a:extLst>
              <a:ext uri="{FF2B5EF4-FFF2-40B4-BE49-F238E27FC236}">
                <a16:creationId xmlns:a16="http://schemas.microsoft.com/office/drawing/2014/main" id="{6BBD69C7-16E3-8AE4-31AA-B1D5CCC5772D}"/>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596623" y="4466764"/>
            <a:ext cx="365760" cy="365760"/>
          </a:xfrm>
          <a:prstGeom prst="rect">
            <a:avLst/>
          </a:prstGeom>
        </p:spPr>
      </p:pic>
      <p:pic>
        <p:nvPicPr>
          <p:cNvPr id="48" name="Graphic 47" descr="Users with solid fill">
            <a:extLst>
              <a:ext uri="{FF2B5EF4-FFF2-40B4-BE49-F238E27FC236}">
                <a16:creationId xmlns:a16="http://schemas.microsoft.com/office/drawing/2014/main" id="{B9315241-2D9E-6D5F-AB92-ECE76479377F}"/>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1322303" y="3666355"/>
            <a:ext cx="365760" cy="365760"/>
          </a:xfrm>
          <a:prstGeom prst="rect">
            <a:avLst/>
          </a:prstGeom>
        </p:spPr>
      </p:pic>
    </p:spTree>
    <p:extLst>
      <p:ext uri="{BB962C8B-B14F-4D97-AF65-F5344CB8AC3E}">
        <p14:creationId xmlns:p14="http://schemas.microsoft.com/office/powerpoint/2010/main" val="412434890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EF63563-C03D-68C5-5C79-C635F00470A6}"/>
              </a:ext>
            </a:extLst>
          </p:cNvPr>
          <p:cNvGraphicFramePr>
            <a:graphicFrameLocks/>
          </p:cNvGraphicFramePr>
          <p:nvPr>
            <p:custDataLst>
              <p:tags r:id="rId1"/>
            </p:custDataLst>
            <p:extLst>
              <p:ext uri="{D42A27DB-BD31-4B8C-83A1-F6EECF244321}">
                <p14:modId xmlns:p14="http://schemas.microsoft.com/office/powerpoint/2010/main" val="83808227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13" imgW="7772400" imgH="10058400" progId="TCLayout.ActiveDocument.1">
                  <p:embed/>
                </p:oleObj>
              </mc:Choice>
              <mc:Fallback>
                <p:oleObj name="think-cell Slide" r:id="rId13" imgW="7772400" imgH="10058400" progId="TCLayout.ActiveDocument.1">
                  <p:embed/>
                  <p:pic>
                    <p:nvPicPr>
                      <p:cNvPr id="0" name=""/>
                      <p:cNvPicPr/>
                      <p:nvPr/>
                    </p:nvPicPr>
                    <p:blipFill>
                      <a:blip r:embed="rId1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7B542832-60DF-DE64-D12E-9D8D6937398B}"/>
              </a:ext>
            </a:extLst>
          </p:cNvPr>
          <p:cNvSpPr>
            <a:spLocks noGrp="1"/>
          </p:cNvSpPr>
          <p:nvPr>
            <p:ph type="title"/>
          </p:nvPr>
        </p:nvSpPr>
        <p:spPr/>
        <p:txBody>
          <a:bodyPr vert="horz" rIns="91440"/>
          <a:lstStyle/>
          <a:p>
            <a:r>
              <a:rPr lang="en-US" sz="2400" dirty="0"/>
              <a:t>Geothermal faces structural barriers across permitting, transmission, and interconnection, but new pathways are beginning to unlock deployment</a:t>
            </a:r>
          </a:p>
        </p:txBody>
      </p:sp>
      <p:sp>
        <p:nvSpPr>
          <p:cNvPr id="4" name="Footer Placeholder 3">
            <a:extLst>
              <a:ext uri="{FF2B5EF4-FFF2-40B4-BE49-F238E27FC236}">
                <a16:creationId xmlns:a16="http://schemas.microsoft.com/office/drawing/2014/main" id="{5EE488CF-986C-F3EF-D6ED-C07521CD6E28}"/>
              </a:ext>
            </a:extLst>
          </p:cNvPr>
          <p:cNvSpPr>
            <a:spLocks noGrp="1"/>
          </p:cNvSpPr>
          <p:nvPr>
            <p:ph type="ftr" sz="quarter" idx="3"/>
          </p:nvPr>
        </p:nvSpPr>
        <p:spPr>
          <a:xfrm>
            <a:off x="334962" y="6224112"/>
            <a:ext cx="9147241" cy="216706"/>
          </a:xfrm>
        </p:spPr>
        <p:txBody>
          <a:bodyPr/>
          <a:lstStyle/>
          <a:p>
            <a:pPr marL="0" indent="0">
              <a:buNone/>
            </a:pPr>
            <a:r>
              <a:rPr lang="en-US" dirty="0">
                <a:solidFill>
                  <a:srgbClr val="000000"/>
                </a:solidFill>
              </a:rPr>
              <a:t>Sources: </a:t>
            </a:r>
            <a:r>
              <a:rPr lang="en-US" dirty="0">
                <a:solidFill>
                  <a:srgbClr val="000000"/>
                </a:solidFill>
                <a:hlinkClick r:id="rId15"/>
              </a:rPr>
              <a:t>Emergency Permitting for Geothermal </a:t>
            </a:r>
            <a:r>
              <a:rPr lang="en-US" dirty="0">
                <a:solidFill>
                  <a:srgbClr val="000000"/>
                </a:solidFill>
              </a:rPr>
              <a:t>(Bureau of Land Management, 2025); </a:t>
            </a:r>
            <a:r>
              <a:rPr lang="en-US" dirty="0">
                <a:solidFill>
                  <a:srgbClr val="000000"/>
                </a:solidFill>
                <a:hlinkClick r:id="rId16"/>
              </a:rPr>
              <a:t>Is geothermal energy ready to make its way into the US energy mix </a:t>
            </a:r>
            <a:r>
              <a:rPr lang="en-US" dirty="0">
                <a:solidFill>
                  <a:srgbClr val="000000"/>
                </a:solidFill>
              </a:rPr>
              <a:t>(McKinsey, 2025); </a:t>
            </a:r>
            <a:r>
              <a:rPr lang="en-US" dirty="0">
                <a:solidFill>
                  <a:srgbClr val="000000"/>
                </a:solidFill>
                <a:hlinkClick r:id="rId17"/>
              </a:rPr>
              <a:t>How the Interconnection Backlog Is Slowing Energy Growth </a:t>
            </a:r>
            <a:r>
              <a:rPr lang="en-US" dirty="0">
                <a:solidFill>
                  <a:srgbClr val="000000"/>
                </a:solidFill>
              </a:rPr>
              <a:t>(</a:t>
            </a:r>
            <a:r>
              <a:rPr lang="en-US" dirty="0" err="1">
                <a:solidFill>
                  <a:srgbClr val="000000"/>
                </a:solidFill>
              </a:rPr>
              <a:t>Uchicago</a:t>
            </a:r>
            <a:r>
              <a:rPr lang="en-US" dirty="0">
                <a:solidFill>
                  <a:srgbClr val="000000"/>
                </a:solidFill>
              </a:rPr>
              <a:t>, 2025); </a:t>
            </a:r>
            <a:r>
              <a:rPr lang="en-US" dirty="0">
                <a:solidFill>
                  <a:srgbClr val="000000"/>
                </a:solidFill>
                <a:hlinkClick r:id="rId18"/>
              </a:rPr>
              <a:t>Clearing the Path for Renewable Geothermal Project Deployment </a:t>
            </a:r>
            <a:r>
              <a:rPr lang="en-US" dirty="0">
                <a:solidFill>
                  <a:srgbClr val="000000"/>
                </a:solidFill>
              </a:rPr>
              <a:t>(NREL, 2023); </a:t>
            </a:r>
            <a:r>
              <a:rPr lang="en-US" dirty="0">
                <a:solidFill>
                  <a:srgbClr val="000000"/>
                </a:solidFill>
                <a:hlinkClick r:id="rId19"/>
              </a:rPr>
              <a:t>Issue Brief</a:t>
            </a:r>
            <a:r>
              <a:rPr lang="en-US" dirty="0">
                <a:solidFill>
                  <a:srgbClr val="000000"/>
                </a:solidFill>
              </a:rPr>
              <a:t> (Citizens for Responsible Energy Solutions, 2023).</a:t>
            </a:r>
            <a:br>
              <a:rPr lang="en-US" dirty="0">
                <a:solidFill>
                  <a:srgbClr val="000000"/>
                </a:solidFill>
              </a:rPr>
            </a:br>
            <a:r>
              <a:rPr lang="en-US" dirty="0">
                <a:solidFill>
                  <a:srgbClr val="000000"/>
                </a:solidFill>
              </a:rPr>
              <a:t>Credit: Shubhangi Prasad, and </a:t>
            </a:r>
            <a:r>
              <a:rPr lang="en-US" dirty="0">
                <a:solidFill>
                  <a:srgbClr val="000000">
                    <a:tint val="82000"/>
                  </a:srgbClr>
                </a:solidFill>
                <a:hlinkClick r:id="rId20"/>
              </a:rPr>
              <a:t>Gernot Wagner.</a:t>
            </a:r>
            <a:r>
              <a:rPr lang="en-US" dirty="0">
                <a:solidFill>
                  <a:srgbClr val="000000">
                    <a:tint val="82000"/>
                  </a:srgbClr>
                </a:solidFill>
              </a:rPr>
              <a:t> </a:t>
            </a:r>
            <a:r>
              <a:rPr lang="en-US" dirty="0">
                <a:solidFill>
                  <a:srgbClr val="000000">
                    <a:tint val="82000"/>
                  </a:srgbClr>
                </a:solidFill>
                <a:hlinkClick r:id="rId21"/>
              </a:rPr>
              <a:t> 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1">
            <a:extLst>
              <a:ext uri="{FF2B5EF4-FFF2-40B4-BE49-F238E27FC236}">
                <a16:creationId xmlns:a16="http://schemas.microsoft.com/office/drawing/2014/main" id="{23F9B13B-309B-BD3C-28F4-827DB95E496A}"/>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chor="ctr">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Deployment</a:t>
            </a:r>
          </a:p>
        </p:txBody>
      </p:sp>
      <p:sp>
        <p:nvSpPr>
          <p:cNvPr id="7" name="Rectangle 6">
            <a:extLst>
              <a:ext uri="{FF2B5EF4-FFF2-40B4-BE49-F238E27FC236}">
                <a16:creationId xmlns:a16="http://schemas.microsoft.com/office/drawing/2014/main" id="{A4AB5967-CE44-3C5F-BD32-B8F21AA1794B}"/>
              </a:ext>
            </a:extLst>
          </p:cNvPr>
          <p:cNvSpPr>
            <a:spLocks/>
          </p:cNvSpPr>
          <p:nvPr>
            <p:custDataLst>
              <p:tags r:id="rId2"/>
            </p:custDataLst>
          </p:nvPr>
        </p:nvSpPr>
        <p:spPr bwMode="gray">
          <a:xfrm>
            <a:off x="407986" y="2820153"/>
            <a:ext cx="599011" cy="537680"/>
          </a:xfrm>
          <a:prstGeom prst="rect">
            <a:avLst/>
          </a:prstGeom>
          <a:solidFill>
            <a:schemeClr val="accent5">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5"/>
                </a:solidFill>
                <a:effectLst/>
                <a:uLnTx/>
                <a:uFillTx/>
                <a:latin typeface="Arial"/>
                <a:ea typeface="+mn-ea"/>
                <a:cs typeface="+mn-cs"/>
              </a:rPr>
              <a:t>02.</a:t>
            </a:r>
          </a:p>
        </p:txBody>
      </p:sp>
      <p:sp>
        <p:nvSpPr>
          <p:cNvPr id="8" name="Rectangle 3">
            <a:extLst>
              <a:ext uri="{FF2B5EF4-FFF2-40B4-BE49-F238E27FC236}">
                <a16:creationId xmlns:a16="http://schemas.microsoft.com/office/drawing/2014/main" id="{DFA150AC-18E4-9DCE-508E-1D3D549C89CC}"/>
              </a:ext>
            </a:extLst>
          </p:cNvPr>
          <p:cNvSpPr>
            <a:spLocks/>
          </p:cNvSpPr>
          <p:nvPr>
            <p:custDataLst>
              <p:tags r:id="rId3"/>
            </p:custDataLst>
          </p:nvPr>
        </p:nvSpPr>
        <p:spPr bwMode="gray">
          <a:xfrm>
            <a:off x="407986" y="1914789"/>
            <a:ext cx="599011" cy="537680"/>
          </a:xfrm>
          <a:prstGeom prst="rect">
            <a:avLst/>
          </a:prstGeom>
          <a:solidFill>
            <a:schemeClr val="accent5">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5"/>
                </a:solidFill>
                <a:effectLst/>
                <a:uLnTx/>
                <a:uFillTx/>
                <a:latin typeface="Arial"/>
                <a:ea typeface="+mn-ea"/>
                <a:cs typeface="+mn-cs"/>
              </a:rPr>
              <a:t>01.</a:t>
            </a:r>
          </a:p>
        </p:txBody>
      </p:sp>
      <p:sp>
        <p:nvSpPr>
          <p:cNvPr id="9" name="Rectangle 3">
            <a:extLst>
              <a:ext uri="{FF2B5EF4-FFF2-40B4-BE49-F238E27FC236}">
                <a16:creationId xmlns:a16="http://schemas.microsoft.com/office/drawing/2014/main" id="{DCB434BC-3CC1-7195-78EA-1F85A4DA3807}"/>
              </a:ext>
            </a:extLst>
          </p:cNvPr>
          <p:cNvSpPr>
            <a:spLocks/>
          </p:cNvSpPr>
          <p:nvPr>
            <p:custDataLst>
              <p:tags r:id="rId4"/>
            </p:custDataLst>
          </p:nvPr>
        </p:nvSpPr>
        <p:spPr bwMode="gray">
          <a:xfrm>
            <a:off x="407986" y="3725517"/>
            <a:ext cx="599011" cy="537680"/>
          </a:xfrm>
          <a:prstGeom prst="rect">
            <a:avLst/>
          </a:prstGeom>
          <a:solidFill>
            <a:schemeClr val="accent5">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5"/>
                </a:solidFill>
                <a:effectLst/>
                <a:uLnTx/>
                <a:uFillTx/>
                <a:latin typeface="Arial"/>
                <a:ea typeface="+mn-ea"/>
                <a:cs typeface="+mn-cs"/>
              </a:rPr>
              <a:t>03.</a:t>
            </a:r>
          </a:p>
        </p:txBody>
      </p:sp>
      <p:sp>
        <p:nvSpPr>
          <p:cNvPr id="10" name="Rectangle 3">
            <a:extLst>
              <a:ext uri="{FF2B5EF4-FFF2-40B4-BE49-F238E27FC236}">
                <a16:creationId xmlns:a16="http://schemas.microsoft.com/office/drawing/2014/main" id="{57B377CF-61B9-0B01-81C4-6215A733B628}"/>
              </a:ext>
            </a:extLst>
          </p:cNvPr>
          <p:cNvSpPr>
            <a:spLocks/>
          </p:cNvSpPr>
          <p:nvPr>
            <p:custDataLst>
              <p:tags r:id="rId5"/>
            </p:custDataLst>
          </p:nvPr>
        </p:nvSpPr>
        <p:spPr bwMode="gray">
          <a:xfrm>
            <a:off x="407986" y="4630881"/>
            <a:ext cx="599011" cy="537680"/>
          </a:xfrm>
          <a:prstGeom prst="rect">
            <a:avLst/>
          </a:prstGeom>
          <a:solidFill>
            <a:schemeClr val="accent5">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5"/>
                </a:solidFill>
                <a:effectLst/>
                <a:uLnTx/>
                <a:uFillTx/>
                <a:latin typeface="Arial"/>
                <a:ea typeface="+mn-ea"/>
                <a:cs typeface="+mn-cs"/>
              </a:rPr>
              <a:t>04.</a:t>
            </a:r>
          </a:p>
        </p:txBody>
      </p:sp>
      <p:sp>
        <p:nvSpPr>
          <p:cNvPr id="11" name="Rectangle 3">
            <a:extLst>
              <a:ext uri="{FF2B5EF4-FFF2-40B4-BE49-F238E27FC236}">
                <a16:creationId xmlns:a16="http://schemas.microsoft.com/office/drawing/2014/main" id="{2B41CD12-DC70-AD5A-7DBF-70527D24DC7E}"/>
              </a:ext>
            </a:extLst>
          </p:cNvPr>
          <p:cNvSpPr>
            <a:spLocks/>
          </p:cNvSpPr>
          <p:nvPr>
            <p:custDataLst>
              <p:tags r:id="rId6"/>
            </p:custDataLst>
          </p:nvPr>
        </p:nvSpPr>
        <p:spPr bwMode="gray">
          <a:xfrm>
            <a:off x="407986" y="5536245"/>
            <a:ext cx="599011" cy="537680"/>
          </a:xfrm>
          <a:prstGeom prst="rect">
            <a:avLst/>
          </a:prstGeom>
          <a:solidFill>
            <a:schemeClr val="accent5">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5"/>
                </a:solidFill>
                <a:effectLst/>
                <a:uLnTx/>
                <a:uFillTx/>
                <a:latin typeface="Arial"/>
                <a:ea typeface="+mn-ea"/>
                <a:cs typeface="+mn-cs"/>
              </a:rPr>
              <a:t>05.</a:t>
            </a:r>
          </a:p>
        </p:txBody>
      </p:sp>
      <p:sp>
        <p:nvSpPr>
          <p:cNvPr id="12" name="Rectangle 3">
            <a:extLst>
              <a:ext uri="{FF2B5EF4-FFF2-40B4-BE49-F238E27FC236}">
                <a16:creationId xmlns:a16="http://schemas.microsoft.com/office/drawing/2014/main" id="{504F1A12-13E8-F0AB-530B-5BB6549A4D84}"/>
              </a:ext>
            </a:extLst>
          </p:cNvPr>
          <p:cNvSpPr>
            <a:spLocks/>
          </p:cNvSpPr>
          <p:nvPr/>
        </p:nvSpPr>
        <p:spPr bwMode="gray">
          <a:xfrm>
            <a:off x="1215740" y="1813828"/>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Complex, multilayer permitting slows development, with dual federal-state reviews and sensitive-resource checks extending timelines far more than for wind and solar.</a:t>
            </a:r>
          </a:p>
        </p:txBody>
      </p:sp>
      <p:sp>
        <p:nvSpPr>
          <p:cNvPr id="13" name="Rectangle 3">
            <a:extLst>
              <a:ext uri="{FF2B5EF4-FFF2-40B4-BE49-F238E27FC236}">
                <a16:creationId xmlns:a16="http://schemas.microsoft.com/office/drawing/2014/main" id="{B57EACB1-2AE0-A626-25EF-B61B66576A24}"/>
              </a:ext>
            </a:extLst>
          </p:cNvPr>
          <p:cNvSpPr>
            <a:spLocks/>
          </p:cNvSpPr>
          <p:nvPr/>
        </p:nvSpPr>
        <p:spPr bwMode="gray">
          <a:xfrm>
            <a:off x="1215740" y="2717382"/>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High upfront exploration costs increase financial risk, with $5-$10M for site characterization and up to $450M for full next-gen re</a:t>
            </a:r>
            <a:r>
              <a:rPr lang="en-US" sz="1400" dirty="0"/>
              <a:t>s</a:t>
            </a:r>
            <a:r>
              <a:rPr lang="en-US" sz="1400" dirty="0">
                <a:solidFill>
                  <a:schemeClr val="tx1"/>
                </a:solidFill>
              </a:rPr>
              <a:t>ource confirmation before PPAs are secured.</a:t>
            </a:r>
          </a:p>
        </p:txBody>
      </p:sp>
      <p:sp>
        <p:nvSpPr>
          <p:cNvPr id="14" name="Rectangle 3">
            <a:extLst>
              <a:ext uri="{FF2B5EF4-FFF2-40B4-BE49-F238E27FC236}">
                <a16:creationId xmlns:a16="http://schemas.microsoft.com/office/drawing/2014/main" id="{C8CBA261-BF59-9BE9-BAE9-80F7C268B3AD}"/>
              </a:ext>
            </a:extLst>
          </p:cNvPr>
          <p:cNvSpPr>
            <a:spLocks/>
          </p:cNvSpPr>
          <p:nvPr/>
        </p:nvSpPr>
        <p:spPr bwMode="gray">
          <a:xfrm>
            <a:off x="1215739" y="3620936"/>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PPA uncertainty constrains bankability, since geothermal requires large sunk costs before revenue agreements are locked in.</a:t>
            </a:r>
          </a:p>
        </p:txBody>
      </p:sp>
      <p:sp>
        <p:nvSpPr>
          <p:cNvPr id="15" name="Rectangle 3">
            <a:extLst>
              <a:ext uri="{FF2B5EF4-FFF2-40B4-BE49-F238E27FC236}">
                <a16:creationId xmlns:a16="http://schemas.microsoft.com/office/drawing/2014/main" id="{B44CC5AD-9848-49AF-5A88-58107702DE0A}"/>
              </a:ext>
            </a:extLst>
          </p:cNvPr>
          <p:cNvSpPr>
            <a:spLocks/>
          </p:cNvSpPr>
          <p:nvPr/>
        </p:nvSpPr>
        <p:spPr bwMode="gray">
          <a:xfrm>
            <a:off x="1215738" y="5428043"/>
            <a:ext cx="4745222"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The interconnection queue structurally disadvantages long-lead clean firm re</a:t>
            </a:r>
            <a:r>
              <a:rPr lang="en-US" sz="1400" dirty="0"/>
              <a:t>s</a:t>
            </a:r>
            <a:r>
              <a:rPr lang="en-US" sz="1400" dirty="0">
                <a:solidFill>
                  <a:schemeClr val="tx1"/>
                </a:solidFill>
              </a:rPr>
              <a:t>ources, with 95% of queued capacity coming from solar, wind, and storage</a:t>
            </a:r>
            <a:r>
              <a:rPr lang="en-US" sz="1400" b="1" dirty="0">
                <a:solidFill>
                  <a:schemeClr val="tx1"/>
                </a:solidFill>
              </a:rPr>
              <a:t>.</a:t>
            </a:r>
          </a:p>
        </p:txBody>
      </p:sp>
      <p:sp>
        <p:nvSpPr>
          <p:cNvPr id="16" name="Rectangle 3">
            <a:extLst>
              <a:ext uri="{FF2B5EF4-FFF2-40B4-BE49-F238E27FC236}">
                <a16:creationId xmlns:a16="http://schemas.microsoft.com/office/drawing/2014/main" id="{D6DAEFDB-F208-5B71-C6DB-1026A2F9BFFB}"/>
              </a:ext>
            </a:extLst>
          </p:cNvPr>
          <p:cNvSpPr>
            <a:spLocks/>
          </p:cNvSpPr>
          <p:nvPr/>
        </p:nvSpPr>
        <p:spPr bwMode="gray">
          <a:xfrm>
            <a:off x="1215738" y="4524490"/>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Transmission distance and interconnection costs erode project economics, as remote re</a:t>
            </a:r>
            <a:r>
              <a:rPr lang="en-US" sz="1400" dirty="0"/>
              <a:t>s</a:t>
            </a:r>
            <a:r>
              <a:rPr lang="en-US" sz="1400" dirty="0">
                <a:solidFill>
                  <a:schemeClr val="tx1"/>
                </a:solidFill>
              </a:rPr>
              <a:t>ources face expensive upgrades and long IQ delays.</a:t>
            </a:r>
          </a:p>
        </p:txBody>
      </p:sp>
      <p:cxnSp>
        <p:nvCxnSpPr>
          <p:cNvPr id="17" name="Straight Connector 16">
            <a:extLst>
              <a:ext uri="{FF2B5EF4-FFF2-40B4-BE49-F238E27FC236}">
                <a16:creationId xmlns:a16="http://schemas.microsoft.com/office/drawing/2014/main" id="{5B1C7CB8-648E-D928-7EB0-F7A9DA5F9CC6}"/>
              </a:ext>
            </a:extLst>
          </p:cNvPr>
          <p:cNvCxnSpPr>
            <a:cxnSpLocks/>
          </p:cNvCxnSpPr>
          <p:nvPr/>
        </p:nvCxnSpPr>
        <p:spPr bwMode="gray">
          <a:xfrm>
            <a:off x="6035689" y="1368402"/>
            <a:ext cx="0" cy="4753999"/>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5605BBC3-51BC-210B-6F87-6CBBA22D7F97}"/>
              </a:ext>
            </a:extLst>
          </p:cNvPr>
          <p:cNvSpPr>
            <a:spLocks/>
          </p:cNvSpPr>
          <p:nvPr>
            <p:custDataLst>
              <p:tags r:id="rId7"/>
            </p:custDataLst>
          </p:nvPr>
        </p:nvSpPr>
        <p:spPr bwMode="gray">
          <a:xfrm>
            <a:off x="6466395" y="2820153"/>
            <a:ext cx="599011" cy="537680"/>
          </a:xfrm>
          <a:prstGeom prst="rect">
            <a:avLst/>
          </a:prstGeom>
          <a:solidFill>
            <a:schemeClr val="accent6">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6"/>
                </a:solidFill>
                <a:effectLst/>
                <a:uLnTx/>
                <a:uFillTx/>
                <a:latin typeface="Arial"/>
                <a:ea typeface="+mn-ea"/>
                <a:cs typeface="+mn-cs"/>
              </a:rPr>
              <a:t>02.</a:t>
            </a:r>
          </a:p>
        </p:txBody>
      </p:sp>
      <p:sp>
        <p:nvSpPr>
          <p:cNvPr id="19" name="Rectangle 3">
            <a:extLst>
              <a:ext uri="{FF2B5EF4-FFF2-40B4-BE49-F238E27FC236}">
                <a16:creationId xmlns:a16="http://schemas.microsoft.com/office/drawing/2014/main" id="{6545B020-8D84-6B63-31C3-0637FE352D6C}"/>
              </a:ext>
            </a:extLst>
          </p:cNvPr>
          <p:cNvSpPr>
            <a:spLocks/>
          </p:cNvSpPr>
          <p:nvPr>
            <p:custDataLst>
              <p:tags r:id="rId8"/>
            </p:custDataLst>
          </p:nvPr>
        </p:nvSpPr>
        <p:spPr bwMode="gray">
          <a:xfrm>
            <a:off x="6466395" y="1914789"/>
            <a:ext cx="599011" cy="537680"/>
          </a:xfrm>
          <a:prstGeom prst="rect">
            <a:avLst/>
          </a:prstGeom>
          <a:solidFill>
            <a:schemeClr val="accent6">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6"/>
                </a:solidFill>
                <a:effectLst/>
                <a:uLnTx/>
                <a:uFillTx/>
                <a:latin typeface="Arial"/>
                <a:ea typeface="+mn-ea"/>
                <a:cs typeface="+mn-cs"/>
              </a:rPr>
              <a:t>01.</a:t>
            </a:r>
          </a:p>
        </p:txBody>
      </p:sp>
      <p:sp>
        <p:nvSpPr>
          <p:cNvPr id="20" name="Rectangle 3">
            <a:extLst>
              <a:ext uri="{FF2B5EF4-FFF2-40B4-BE49-F238E27FC236}">
                <a16:creationId xmlns:a16="http://schemas.microsoft.com/office/drawing/2014/main" id="{D887C540-C5CB-97C3-D103-88F888710B3F}"/>
              </a:ext>
            </a:extLst>
          </p:cNvPr>
          <p:cNvSpPr>
            <a:spLocks/>
          </p:cNvSpPr>
          <p:nvPr>
            <p:custDataLst>
              <p:tags r:id="rId9"/>
            </p:custDataLst>
          </p:nvPr>
        </p:nvSpPr>
        <p:spPr bwMode="gray">
          <a:xfrm>
            <a:off x="6466395" y="3725517"/>
            <a:ext cx="599011" cy="537680"/>
          </a:xfrm>
          <a:prstGeom prst="rect">
            <a:avLst/>
          </a:prstGeom>
          <a:solidFill>
            <a:schemeClr val="accent6">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6"/>
                </a:solidFill>
                <a:effectLst/>
                <a:uLnTx/>
                <a:uFillTx/>
                <a:latin typeface="Arial"/>
                <a:ea typeface="+mn-ea"/>
                <a:cs typeface="+mn-cs"/>
              </a:rPr>
              <a:t>03.</a:t>
            </a:r>
          </a:p>
        </p:txBody>
      </p:sp>
      <p:sp>
        <p:nvSpPr>
          <p:cNvPr id="21" name="Rectangle 3">
            <a:extLst>
              <a:ext uri="{FF2B5EF4-FFF2-40B4-BE49-F238E27FC236}">
                <a16:creationId xmlns:a16="http://schemas.microsoft.com/office/drawing/2014/main" id="{C59807AA-CA10-3703-0C1D-9B428EC7DDF1}"/>
              </a:ext>
            </a:extLst>
          </p:cNvPr>
          <p:cNvSpPr>
            <a:spLocks/>
          </p:cNvSpPr>
          <p:nvPr>
            <p:custDataLst>
              <p:tags r:id="rId10"/>
            </p:custDataLst>
          </p:nvPr>
        </p:nvSpPr>
        <p:spPr bwMode="gray">
          <a:xfrm>
            <a:off x="6466395" y="4630881"/>
            <a:ext cx="599011" cy="537680"/>
          </a:xfrm>
          <a:prstGeom prst="rect">
            <a:avLst/>
          </a:prstGeom>
          <a:solidFill>
            <a:schemeClr val="accent6">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6"/>
                </a:solidFill>
                <a:effectLst/>
                <a:uLnTx/>
                <a:uFillTx/>
                <a:latin typeface="Arial"/>
                <a:ea typeface="+mn-ea"/>
                <a:cs typeface="+mn-cs"/>
              </a:rPr>
              <a:t>04.</a:t>
            </a:r>
          </a:p>
        </p:txBody>
      </p:sp>
      <p:sp>
        <p:nvSpPr>
          <p:cNvPr id="22" name="Rectangle 3">
            <a:extLst>
              <a:ext uri="{FF2B5EF4-FFF2-40B4-BE49-F238E27FC236}">
                <a16:creationId xmlns:a16="http://schemas.microsoft.com/office/drawing/2014/main" id="{9AFC57D1-8DD4-6BFF-2341-778E16524D70}"/>
              </a:ext>
            </a:extLst>
          </p:cNvPr>
          <p:cNvSpPr>
            <a:spLocks/>
          </p:cNvSpPr>
          <p:nvPr>
            <p:custDataLst>
              <p:tags r:id="rId11"/>
            </p:custDataLst>
          </p:nvPr>
        </p:nvSpPr>
        <p:spPr bwMode="gray">
          <a:xfrm>
            <a:off x="6466395" y="5536245"/>
            <a:ext cx="599011" cy="537680"/>
          </a:xfrm>
          <a:prstGeom prst="rect">
            <a:avLst/>
          </a:prstGeom>
          <a:solidFill>
            <a:schemeClr val="accent6">
              <a:lumMod val="20000"/>
              <a:lumOff val="80000"/>
            </a:schemeClr>
          </a:solidFill>
          <a:ln w="6350" algn="ctr">
            <a:noFill/>
            <a:miter lim="800000"/>
            <a:headEnd/>
            <a:tailEnd/>
          </a:ln>
          <a:effectLst/>
        </p:spPr>
        <p:txBody>
          <a:bodyPr wrap="square" lIns="72000" tIns="72000" rIns="72000" bIns="72000" anchor="ctr">
            <a:noAutofit/>
          </a:bodyPr>
          <a:lstStyle/>
          <a:p>
            <a:pPr marL="0" marR="0" lvl="0" indent="0" algn="ctr" defTabSz="978998"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chemeClr val="accent6"/>
                </a:solidFill>
                <a:effectLst/>
                <a:uLnTx/>
                <a:uFillTx/>
                <a:latin typeface="Arial"/>
                <a:ea typeface="+mn-ea"/>
                <a:cs typeface="+mn-cs"/>
              </a:rPr>
              <a:t>05.</a:t>
            </a:r>
          </a:p>
        </p:txBody>
      </p:sp>
      <p:sp>
        <p:nvSpPr>
          <p:cNvPr id="23" name="Rectangle 3">
            <a:extLst>
              <a:ext uri="{FF2B5EF4-FFF2-40B4-BE49-F238E27FC236}">
                <a16:creationId xmlns:a16="http://schemas.microsoft.com/office/drawing/2014/main" id="{F0EA4BD2-8F1F-448B-ED00-FA7748B97385}"/>
              </a:ext>
            </a:extLst>
          </p:cNvPr>
          <p:cNvSpPr>
            <a:spLocks/>
          </p:cNvSpPr>
          <p:nvPr/>
        </p:nvSpPr>
        <p:spPr bwMode="gray">
          <a:xfrm>
            <a:off x="7274145" y="1813828"/>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Behind-the-meter deployment offers a near-term geothermal pathway, allowing industrial loads and data centers to bypass interconnection entirely.</a:t>
            </a:r>
          </a:p>
        </p:txBody>
      </p:sp>
      <p:sp>
        <p:nvSpPr>
          <p:cNvPr id="24" name="Rectangle 3">
            <a:extLst>
              <a:ext uri="{FF2B5EF4-FFF2-40B4-BE49-F238E27FC236}">
                <a16:creationId xmlns:a16="http://schemas.microsoft.com/office/drawing/2014/main" id="{C8C5D2BA-A869-F0A8-8629-26D006C8E180}"/>
              </a:ext>
            </a:extLst>
          </p:cNvPr>
          <p:cNvSpPr>
            <a:spLocks/>
          </p:cNvSpPr>
          <p:nvPr/>
        </p:nvSpPr>
        <p:spPr bwMode="gray">
          <a:xfrm>
            <a:off x="7274144" y="2717382"/>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BLM emergency permitting creates faster federal approval routes, with 14-day reviews for select geothermal activities.</a:t>
            </a:r>
          </a:p>
        </p:txBody>
      </p:sp>
      <p:sp>
        <p:nvSpPr>
          <p:cNvPr id="25" name="Rectangle 3">
            <a:extLst>
              <a:ext uri="{FF2B5EF4-FFF2-40B4-BE49-F238E27FC236}">
                <a16:creationId xmlns:a16="http://schemas.microsoft.com/office/drawing/2014/main" id="{29C5252F-894F-099A-FFBC-796E8E553C4B}"/>
              </a:ext>
            </a:extLst>
          </p:cNvPr>
          <p:cNvSpPr>
            <a:spLocks/>
          </p:cNvSpPr>
          <p:nvPr/>
        </p:nvSpPr>
        <p:spPr bwMode="gray">
          <a:xfrm>
            <a:off x="7274368" y="3620936"/>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Streamlined permitting practices, including tiering, MOUs, and integrated reviews, can materially reduce delays without weakening environmental rigor.</a:t>
            </a:r>
          </a:p>
        </p:txBody>
      </p:sp>
      <p:sp>
        <p:nvSpPr>
          <p:cNvPr id="26" name="Rectangle 3">
            <a:extLst>
              <a:ext uri="{FF2B5EF4-FFF2-40B4-BE49-F238E27FC236}">
                <a16:creationId xmlns:a16="http://schemas.microsoft.com/office/drawing/2014/main" id="{773FBD66-9A5C-7794-17F6-36B83ABC6099}"/>
              </a:ext>
            </a:extLst>
          </p:cNvPr>
          <p:cNvSpPr>
            <a:spLocks/>
          </p:cNvSpPr>
          <p:nvPr/>
        </p:nvSpPr>
        <p:spPr bwMode="gray">
          <a:xfrm>
            <a:off x="7274144" y="4524490"/>
            <a:ext cx="4509869"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Next-generation geothermal (EGS, closed-loop) expands the viable subsurface resource base, reducing dependence on rare hydrothermal conditions.</a:t>
            </a:r>
          </a:p>
        </p:txBody>
      </p:sp>
      <p:sp>
        <p:nvSpPr>
          <p:cNvPr id="27" name="Rectangle 3">
            <a:extLst>
              <a:ext uri="{FF2B5EF4-FFF2-40B4-BE49-F238E27FC236}">
                <a16:creationId xmlns:a16="http://schemas.microsoft.com/office/drawing/2014/main" id="{3BBF07BB-56C3-EC22-46E3-C6158239A46D}"/>
              </a:ext>
            </a:extLst>
          </p:cNvPr>
          <p:cNvSpPr>
            <a:spLocks/>
          </p:cNvSpPr>
          <p:nvPr/>
        </p:nvSpPr>
        <p:spPr bwMode="gray">
          <a:xfrm>
            <a:off x="7274143" y="5428043"/>
            <a:ext cx="4745216" cy="740966"/>
          </a:xfrm>
          <a:prstGeom prst="rect">
            <a:avLst/>
          </a:prstGeom>
          <a:noFill/>
          <a:ln w="9525" algn="ctr">
            <a:noFill/>
            <a:miter lim="800000"/>
            <a:headEnd/>
            <a:tailEnd/>
          </a:ln>
          <a:effectLst/>
        </p:spPr>
        <p:txBody>
          <a:bodyPr wrap="square" lIns="0" tIns="0" rIns="0" bIns="0" anchor="ctr">
            <a:noAutofit/>
          </a:bodyPr>
          <a:lstStyle/>
          <a:p>
            <a:pPr marL="0" indent="0">
              <a:buNone/>
            </a:pPr>
            <a:r>
              <a:rPr lang="en-US" sz="1400" dirty="0">
                <a:solidFill>
                  <a:schemeClr val="tx1"/>
                </a:solidFill>
              </a:rPr>
              <a:t>Federal tax credits, DOE’s Enhanced Geothermal Shot, plus a goal to reduce EGS costs 90% by 2035 improve project economics, supporting early commercial deployment.</a:t>
            </a:r>
          </a:p>
        </p:txBody>
      </p:sp>
      <p:sp>
        <p:nvSpPr>
          <p:cNvPr id="28" name="Rectangle 27">
            <a:extLst>
              <a:ext uri="{FF2B5EF4-FFF2-40B4-BE49-F238E27FC236}">
                <a16:creationId xmlns:a16="http://schemas.microsoft.com/office/drawing/2014/main" id="{21B98B6F-F134-E736-4E43-923097FCE859}"/>
              </a:ext>
            </a:extLst>
          </p:cNvPr>
          <p:cNvSpPr/>
          <p:nvPr/>
        </p:nvSpPr>
        <p:spPr bwMode="gray">
          <a:xfrm>
            <a:off x="407986" y="1368402"/>
            <a:ext cx="5463218" cy="347775"/>
          </a:xfrm>
          <a:prstGeom prst="rect">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500" b="1" dirty="0">
                <a:solidFill>
                  <a:schemeClr val="bg1"/>
                </a:solidFill>
              </a:rPr>
              <a:t>Structural barriers facing geothermal</a:t>
            </a:r>
          </a:p>
        </p:txBody>
      </p:sp>
      <p:sp>
        <p:nvSpPr>
          <p:cNvPr id="29" name="Rectangle 28">
            <a:extLst>
              <a:ext uri="{FF2B5EF4-FFF2-40B4-BE49-F238E27FC236}">
                <a16:creationId xmlns:a16="http://schemas.microsoft.com/office/drawing/2014/main" id="{1FF28499-0ED4-A092-8225-3B62E9B2B26A}"/>
              </a:ext>
            </a:extLst>
          </p:cNvPr>
          <p:cNvSpPr/>
          <p:nvPr/>
        </p:nvSpPr>
        <p:spPr bwMode="gray">
          <a:xfrm>
            <a:off x="6200175" y="1368402"/>
            <a:ext cx="5730052" cy="347775"/>
          </a:xfrm>
          <a:prstGeom prst="rect">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500" b="1" dirty="0">
                <a:solidFill>
                  <a:schemeClr val="bg1"/>
                </a:solidFill>
              </a:rPr>
              <a:t>Emerging pathways that can improve geothermal deployment</a:t>
            </a:r>
          </a:p>
        </p:txBody>
      </p:sp>
    </p:spTree>
    <p:extLst>
      <p:ext uri="{BB962C8B-B14F-4D97-AF65-F5344CB8AC3E}">
        <p14:creationId xmlns:p14="http://schemas.microsoft.com/office/powerpoint/2010/main" val="326779878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687078"/>
        </a:solidFill>
        <a:effectLst/>
      </p:bgPr>
    </p:bg>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07CDE224-24D5-31A5-E7A1-7F08D50C2093}"/>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think-cell data - do not delete" hidden="1">
                        <a:extLst>
                          <a:ext uri="{FF2B5EF4-FFF2-40B4-BE49-F238E27FC236}">
                            <a16:creationId xmlns:a16="http://schemas.microsoft.com/office/drawing/2014/main" id="{07CDE224-24D5-31A5-E7A1-7F08D50C209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240E384-4489-E790-CAFF-E63A7171B6F1}"/>
              </a:ext>
            </a:extLst>
          </p:cNvPr>
          <p:cNvSpPr>
            <a:spLocks noGrp="1"/>
          </p:cNvSpPr>
          <p:nvPr>
            <p:ph type="title"/>
          </p:nvPr>
        </p:nvSpPr>
        <p:spPr/>
        <p:txBody>
          <a:bodyPr vert="horz" rIns="91440"/>
          <a:lstStyle/>
          <a:p>
            <a:r>
              <a:rPr lang="en-US" dirty="0"/>
              <a:t>Team</a:t>
            </a:r>
          </a:p>
        </p:txBody>
      </p:sp>
    </p:spTree>
    <p:extLst>
      <p:ext uri="{BB962C8B-B14F-4D97-AF65-F5344CB8AC3E}">
        <p14:creationId xmlns:p14="http://schemas.microsoft.com/office/powerpoint/2010/main" val="38751123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600CDC-6055-0255-9C27-8CD14BED1B97}"/>
            </a:ext>
          </a:extLst>
        </p:cNvPr>
        <p:cNvGrpSpPr/>
        <p:nvPr/>
      </p:nvGrpSpPr>
      <p:grpSpPr>
        <a:xfrm>
          <a:off x="0" y="0"/>
          <a:ext cx="0" cy="0"/>
          <a:chOff x="0" y="0"/>
          <a:chExt cx="0" cy="0"/>
        </a:xfrm>
      </p:grpSpPr>
      <p:sp>
        <p:nvSpPr>
          <p:cNvPr id="6" name="Text Placeholder 5">
            <a:extLst>
              <a:ext uri="{FF2B5EF4-FFF2-40B4-BE49-F238E27FC236}">
                <a16:creationId xmlns:a16="http://schemas.microsoft.com/office/drawing/2014/main" id="{266DCF8F-4CD6-ACA5-EA9E-31E802E38BC0}"/>
              </a:ext>
            </a:extLst>
          </p:cNvPr>
          <p:cNvSpPr>
            <a:spLocks noGrp="1"/>
          </p:cNvSpPr>
          <p:nvPr>
            <p:ph type="body" sz="quarter" idx="14"/>
          </p:nvPr>
        </p:nvSpPr>
        <p:spPr/>
        <p:txBody>
          <a:bodyPr/>
          <a:lstStyle/>
          <a:p>
            <a:r>
              <a:rPr lang="en-US" b="1" dirty="0"/>
              <a:t>Zacharia Thurston</a:t>
            </a:r>
          </a:p>
          <a:p>
            <a:r>
              <a:rPr lang="en-US" dirty="0"/>
              <a:t>MS in Sustainability Management</a:t>
            </a:r>
          </a:p>
          <a:p>
            <a:r>
              <a:rPr lang="en-US" dirty="0"/>
              <a:t>Team Lead | Climate Knowledge Initiative Fellow</a:t>
            </a:r>
          </a:p>
        </p:txBody>
      </p:sp>
      <p:sp>
        <p:nvSpPr>
          <p:cNvPr id="8" name="Text Placeholder 7">
            <a:extLst>
              <a:ext uri="{FF2B5EF4-FFF2-40B4-BE49-F238E27FC236}">
                <a16:creationId xmlns:a16="http://schemas.microsoft.com/office/drawing/2014/main" id="{522352AB-B781-8731-B45F-2F1510A6271E}"/>
              </a:ext>
            </a:extLst>
          </p:cNvPr>
          <p:cNvSpPr>
            <a:spLocks noGrp="1"/>
          </p:cNvSpPr>
          <p:nvPr>
            <p:ph type="body" sz="quarter" idx="15"/>
          </p:nvPr>
        </p:nvSpPr>
        <p:spPr/>
        <p:txBody>
          <a:bodyPr/>
          <a:lstStyle/>
          <a:p>
            <a:r>
              <a:rPr lang="en-US" b="1" dirty="0"/>
              <a:t>Pia Doris Morrow</a:t>
            </a:r>
          </a:p>
          <a:p>
            <a:r>
              <a:rPr lang="en-US" dirty="0"/>
              <a:t>MS in Sustainability Management</a:t>
            </a:r>
          </a:p>
          <a:p>
            <a:r>
              <a:rPr lang="en-US" dirty="0"/>
              <a:t>Team Co-lead | Climate Knowledge Initiative Fellow</a:t>
            </a:r>
          </a:p>
        </p:txBody>
      </p:sp>
      <p:sp>
        <p:nvSpPr>
          <p:cNvPr id="9" name="Text Placeholder 8">
            <a:extLst>
              <a:ext uri="{FF2B5EF4-FFF2-40B4-BE49-F238E27FC236}">
                <a16:creationId xmlns:a16="http://schemas.microsoft.com/office/drawing/2014/main" id="{B19D8086-41B8-4645-C7EC-5AC52739B95C}"/>
              </a:ext>
            </a:extLst>
          </p:cNvPr>
          <p:cNvSpPr>
            <a:spLocks noGrp="1"/>
          </p:cNvSpPr>
          <p:nvPr>
            <p:ph type="body" sz="quarter" idx="16"/>
          </p:nvPr>
        </p:nvSpPr>
        <p:spPr/>
        <p:txBody>
          <a:bodyPr/>
          <a:lstStyle/>
          <a:p>
            <a:pPr indent="0"/>
            <a:r>
              <a:rPr lang="en-US" b="1" dirty="0">
                <a:latin typeface="Arial" panose="020B0604020202020204" pitchFamily="34" charset="0"/>
                <a:ea typeface="Times New Roman" panose="02020603050405020304" pitchFamily="18" charset="0"/>
                <a:cs typeface="Arial" panose="020B0604020202020204" pitchFamily="34" charset="0"/>
              </a:rPr>
              <a:t>Sevgi Helin </a:t>
            </a:r>
            <a:r>
              <a:rPr lang="en-US" b="1" dirty="0" err="1">
                <a:latin typeface="Arial" panose="020B0604020202020204" pitchFamily="34" charset="0"/>
                <a:ea typeface="Times New Roman" panose="02020603050405020304" pitchFamily="18" charset="0"/>
                <a:cs typeface="Arial" panose="020B0604020202020204" pitchFamily="34" charset="0"/>
              </a:rPr>
              <a:t>Tilkicioglu</a:t>
            </a:r>
            <a:endParaRPr lang="en-US" b="1" dirty="0">
              <a:latin typeface="Arial" panose="020B0604020202020204" pitchFamily="34" charset="0"/>
              <a:ea typeface="Times New Roman" panose="02020603050405020304" pitchFamily="18" charset="0"/>
              <a:cs typeface="Arial" panose="020B0604020202020204" pitchFamily="34" charset="0"/>
            </a:endParaRPr>
          </a:p>
          <a:p>
            <a:r>
              <a:rPr lang="en-US" dirty="0"/>
              <a:t>MBA, Columbia Business School</a:t>
            </a:r>
          </a:p>
          <a:p>
            <a:r>
              <a:rPr lang="en-US" dirty="0"/>
              <a:t>Climate Knowledge Initiative Fellow</a:t>
            </a:r>
          </a:p>
        </p:txBody>
      </p:sp>
      <p:sp>
        <p:nvSpPr>
          <p:cNvPr id="10" name="Text Placeholder 9">
            <a:extLst>
              <a:ext uri="{FF2B5EF4-FFF2-40B4-BE49-F238E27FC236}">
                <a16:creationId xmlns:a16="http://schemas.microsoft.com/office/drawing/2014/main" id="{08AECBDC-5BDF-FB2B-0A28-44D74C973A9D}"/>
              </a:ext>
            </a:extLst>
          </p:cNvPr>
          <p:cNvSpPr>
            <a:spLocks noGrp="1"/>
          </p:cNvSpPr>
          <p:nvPr>
            <p:ph type="body" sz="quarter" idx="17"/>
          </p:nvPr>
        </p:nvSpPr>
        <p:spPr/>
        <p:txBody>
          <a:bodyPr/>
          <a:lstStyle/>
          <a:p>
            <a:r>
              <a:rPr lang="en-US" b="1" dirty="0"/>
              <a:t>Heather Hartel</a:t>
            </a:r>
          </a:p>
          <a:p>
            <a:r>
              <a:rPr lang="en-US" dirty="0"/>
              <a:t>MBA, Columbia Business School</a:t>
            </a:r>
          </a:p>
          <a:p>
            <a:r>
              <a:rPr lang="en-US" dirty="0"/>
              <a:t>Climate Knowledge Initiative Fellow</a:t>
            </a:r>
          </a:p>
        </p:txBody>
      </p:sp>
      <p:sp>
        <p:nvSpPr>
          <p:cNvPr id="12" name="Text Placeholder 11">
            <a:extLst>
              <a:ext uri="{FF2B5EF4-FFF2-40B4-BE49-F238E27FC236}">
                <a16:creationId xmlns:a16="http://schemas.microsoft.com/office/drawing/2014/main" id="{27906359-A60B-C830-717C-38656EC661D4}"/>
              </a:ext>
            </a:extLst>
          </p:cNvPr>
          <p:cNvSpPr>
            <a:spLocks noGrp="1"/>
          </p:cNvSpPr>
          <p:nvPr>
            <p:ph type="body" sz="quarter" idx="19"/>
          </p:nvPr>
        </p:nvSpPr>
        <p:spPr/>
        <p:txBody>
          <a:bodyPr/>
          <a:lstStyle/>
          <a:p>
            <a:pPr indent="0"/>
            <a:r>
              <a:rPr lang="en-US" b="1" dirty="0">
                <a:ea typeface="Times New Roman" panose="02020603050405020304" pitchFamily="18" charset="0"/>
                <a:cs typeface="Arial"/>
              </a:rPr>
              <a:t>Stephanie Chen </a:t>
            </a:r>
          </a:p>
          <a:p>
            <a:r>
              <a:rPr lang="en-US" dirty="0"/>
              <a:t>MBA, Columbia Business School</a:t>
            </a:r>
          </a:p>
          <a:p>
            <a:r>
              <a:rPr lang="en-US" dirty="0"/>
              <a:t>Climate Knowledge Initiative Fellow</a:t>
            </a:r>
          </a:p>
        </p:txBody>
      </p:sp>
      <p:sp>
        <p:nvSpPr>
          <p:cNvPr id="14" name="Text Placeholder 13">
            <a:extLst>
              <a:ext uri="{FF2B5EF4-FFF2-40B4-BE49-F238E27FC236}">
                <a16:creationId xmlns:a16="http://schemas.microsoft.com/office/drawing/2014/main" id="{3CD42A20-5803-C82C-24E6-17BC4C6310AC}"/>
              </a:ext>
            </a:extLst>
          </p:cNvPr>
          <p:cNvSpPr>
            <a:spLocks noGrp="1"/>
          </p:cNvSpPr>
          <p:nvPr>
            <p:ph type="body" sz="quarter" idx="21"/>
          </p:nvPr>
        </p:nvSpPr>
        <p:spPr/>
        <p:txBody>
          <a:bodyPr/>
          <a:lstStyle/>
          <a:p>
            <a:pPr indent="0"/>
            <a:r>
              <a:rPr lang="en-US" b="1" dirty="0">
                <a:latin typeface="Arial" panose="020B0604020202020204" pitchFamily="34" charset="0"/>
                <a:ea typeface="Times New Roman" panose="02020603050405020304" pitchFamily="18" charset="0"/>
                <a:cs typeface="Arial" panose="020B0604020202020204" pitchFamily="34" charset="0"/>
              </a:rPr>
              <a:t>Shubhangi Prasad</a:t>
            </a:r>
          </a:p>
          <a:p>
            <a:r>
              <a:rPr lang="en-US" dirty="0"/>
              <a:t>Master of Public Administration</a:t>
            </a:r>
          </a:p>
          <a:p>
            <a:r>
              <a:rPr lang="en-US" dirty="0"/>
              <a:t>Climate Knowledge Initiative Fellow</a:t>
            </a:r>
          </a:p>
        </p:txBody>
      </p:sp>
      <p:sp>
        <p:nvSpPr>
          <p:cNvPr id="16" name="Text Placeholder 15">
            <a:extLst>
              <a:ext uri="{FF2B5EF4-FFF2-40B4-BE49-F238E27FC236}">
                <a16:creationId xmlns:a16="http://schemas.microsoft.com/office/drawing/2014/main" id="{386D9A11-FDBB-3215-861A-2CEFAA5D2B15}"/>
              </a:ext>
            </a:extLst>
          </p:cNvPr>
          <p:cNvSpPr>
            <a:spLocks noGrp="1"/>
          </p:cNvSpPr>
          <p:nvPr>
            <p:ph type="body" sz="quarter" idx="23"/>
          </p:nvPr>
        </p:nvSpPr>
        <p:spPr/>
        <p:txBody>
          <a:bodyPr/>
          <a:lstStyle/>
          <a:p>
            <a:r>
              <a:rPr lang="en-US" b="1" dirty="0" err="1"/>
              <a:t>Faradisa</a:t>
            </a:r>
            <a:r>
              <a:rPr lang="en-US" b="1" dirty="0"/>
              <a:t> </a:t>
            </a:r>
            <a:r>
              <a:rPr lang="en-US" b="1" dirty="0" err="1"/>
              <a:t>Anintya</a:t>
            </a:r>
            <a:endParaRPr lang="en-US" b="1" dirty="0"/>
          </a:p>
          <a:p>
            <a:r>
              <a:rPr lang="en-US" dirty="0"/>
              <a:t>MBA, Columbia Business School</a:t>
            </a:r>
          </a:p>
          <a:p>
            <a:r>
              <a:rPr lang="en-US" dirty="0"/>
              <a:t>Climate Knowledge Initiative Fellow</a:t>
            </a:r>
          </a:p>
        </p:txBody>
      </p:sp>
      <p:sp>
        <p:nvSpPr>
          <p:cNvPr id="18" name="Text Placeholder 17">
            <a:extLst>
              <a:ext uri="{FF2B5EF4-FFF2-40B4-BE49-F238E27FC236}">
                <a16:creationId xmlns:a16="http://schemas.microsoft.com/office/drawing/2014/main" id="{A027732E-E550-DBD0-F694-BFF4E342C12A}"/>
              </a:ext>
            </a:extLst>
          </p:cNvPr>
          <p:cNvSpPr>
            <a:spLocks noGrp="1"/>
          </p:cNvSpPr>
          <p:nvPr>
            <p:ph type="body" sz="quarter" idx="25"/>
          </p:nvPr>
        </p:nvSpPr>
        <p:spPr/>
        <p:txBody>
          <a:bodyPr/>
          <a:lstStyle/>
          <a:p>
            <a:r>
              <a:rPr lang="en-US" b="1" dirty="0"/>
              <a:t>Una </a:t>
            </a:r>
            <a:r>
              <a:rPr lang="en-US" b="1" dirty="0" err="1"/>
              <a:t>Oljaca</a:t>
            </a:r>
            <a:endParaRPr lang="en-US" b="1" dirty="0"/>
          </a:p>
          <a:p>
            <a:r>
              <a:rPr lang="en-US" dirty="0"/>
              <a:t>BA in Economics, Political Sciences, and Government</a:t>
            </a:r>
          </a:p>
          <a:p>
            <a:r>
              <a:rPr lang="en-US" dirty="0"/>
              <a:t>Climate Knowledge Initiative Fellow</a:t>
            </a:r>
          </a:p>
        </p:txBody>
      </p:sp>
      <p:sp>
        <p:nvSpPr>
          <p:cNvPr id="19" name="Text Placeholder 18">
            <a:extLst>
              <a:ext uri="{FF2B5EF4-FFF2-40B4-BE49-F238E27FC236}">
                <a16:creationId xmlns:a16="http://schemas.microsoft.com/office/drawing/2014/main" id="{2FD743B3-F0D6-20A4-BF2C-798BEDF9EFC2}"/>
              </a:ext>
            </a:extLst>
          </p:cNvPr>
          <p:cNvSpPr>
            <a:spLocks noGrp="1"/>
          </p:cNvSpPr>
          <p:nvPr>
            <p:ph type="body" sz="quarter" idx="26"/>
          </p:nvPr>
        </p:nvSpPr>
        <p:spPr/>
        <p:txBody>
          <a:bodyPr/>
          <a:lstStyle/>
          <a:p>
            <a:r>
              <a:rPr lang="en-US" dirty="0"/>
              <a:t>CKI Geothermal Team</a:t>
            </a:r>
          </a:p>
        </p:txBody>
      </p:sp>
      <p:sp>
        <p:nvSpPr>
          <p:cNvPr id="20" name="Text Placeholder 19">
            <a:extLst>
              <a:ext uri="{FF2B5EF4-FFF2-40B4-BE49-F238E27FC236}">
                <a16:creationId xmlns:a16="http://schemas.microsoft.com/office/drawing/2014/main" id="{C1BB9D71-04EC-CB28-507D-EFFF7C059F38}"/>
              </a:ext>
            </a:extLst>
          </p:cNvPr>
          <p:cNvSpPr>
            <a:spLocks noGrp="1"/>
          </p:cNvSpPr>
          <p:nvPr>
            <p:ph type="body" sz="quarter" idx="27"/>
          </p:nvPr>
        </p:nvSpPr>
        <p:spPr/>
        <p:txBody>
          <a:bodyPr/>
          <a:lstStyle/>
          <a:p>
            <a:r>
              <a:rPr lang="en-US" dirty="0"/>
              <a:t>Fellows (1/2)</a:t>
            </a:r>
          </a:p>
        </p:txBody>
      </p:sp>
      <p:sp>
        <p:nvSpPr>
          <p:cNvPr id="2" name="Footer Placeholder 4">
            <a:extLst>
              <a:ext uri="{FF2B5EF4-FFF2-40B4-BE49-F238E27FC236}">
                <a16:creationId xmlns:a16="http://schemas.microsoft.com/office/drawing/2014/main" id="{D5521882-BB1B-0DD2-BB3A-C2112D8B3137}"/>
              </a:ext>
            </a:extLst>
          </p:cNvPr>
          <p:cNvSpPr>
            <a:spLocks noGrp="1"/>
          </p:cNvSpPr>
          <p:nvPr>
            <p:ph type="ftr" sz="quarter" idx="4294967295"/>
          </p:nvPr>
        </p:nvSpPr>
        <p:spPr>
          <a:xfrm>
            <a:off x="334962" y="6435873"/>
            <a:ext cx="9147241" cy="216706"/>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2"/>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Wagner </a:t>
            </a:r>
            <a:r>
              <a:rPr kumimoji="0" lang="en-US" sz="800" b="0" i="1"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“Geothermal Power,” Columbia Business School Climate Knowledge Initiative (10 March 2026).</a:t>
            </a:r>
          </a:p>
        </p:txBody>
      </p:sp>
      <p:pic>
        <p:nvPicPr>
          <p:cNvPr id="27" name="Picture Placeholder 26" descr="A person in a suit&#10;&#10;AI-generated content may be incorrect.">
            <a:extLst>
              <a:ext uri="{FF2B5EF4-FFF2-40B4-BE49-F238E27FC236}">
                <a16:creationId xmlns:a16="http://schemas.microsoft.com/office/drawing/2014/main" id="{61358FCD-5BD3-536A-6275-DA689F885F4A}"/>
              </a:ext>
            </a:extLst>
          </p:cNvPr>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l="16675" r="16675"/>
          <a:stretch>
            <a:fillRect/>
          </a:stretch>
        </p:blipFill>
        <p:spPr>
          <a:prstGeom prst="ellipse">
            <a:avLst/>
          </a:prstGeom>
        </p:spPr>
      </p:pic>
      <p:pic>
        <p:nvPicPr>
          <p:cNvPr id="23" name="Picture Placeholder 22" descr="A person in a suit&#10;&#10;AI-generated content may be incorrect.">
            <a:extLst>
              <a:ext uri="{FF2B5EF4-FFF2-40B4-BE49-F238E27FC236}">
                <a16:creationId xmlns:a16="http://schemas.microsoft.com/office/drawing/2014/main" id="{FD7FF649-4690-723F-1753-244FF5AEEFEA}"/>
              </a:ext>
            </a:extLst>
          </p:cNvPr>
          <p:cNvPicPr>
            <a:picLocks noGrp="1" noChangeAspect="1"/>
          </p:cNvPicPr>
          <p:nvPr>
            <p:ph type="pic" sz="quarter" idx="10"/>
          </p:nvPr>
        </p:nvPicPr>
        <p:blipFill>
          <a:blip r:embed="rId4" cstate="print">
            <a:extLst>
              <a:ext uri="{28A0092B-C50C-407E-A947-70E740481C1C}">
                <a14:useLocalDpi xmlns:a14="http://schemas.microsoft.com/office/drawing/2010/main" val="0"/>
              </a:ext>
            </a:extLst>
          </a:blip>
          <a:srcRect/>
          <a:stretch>
            <a:fillRect/>
          </a:stretch>
        </p:blipFill>
        <p:spPr>
          <a:prstGeom prst="ellipse">
            <a:avLst/>
          </a:prstGeom>
        </p:spPr>
      </p:pic>
      <p:pic>
        <p:nvPicPr>
          <p:cNvPr id="32" name="Picture Placeholder 31" descr="A person smiling at camera&#10;&#10;AI-generated content may be incorrect.">
            <a:extLst>
              <a:ext uri="{FF2B5EF4-FFF2-40B4-BE49-F238E27FC236}">
                <a16:creationId xmlns:a16="http://schemas.microsoft.com/office/drawing/2014/main" id="{5979D8A6-46DE-B980-E01F-0AF4E6DA96AE}"/>
              </a:ext>
            </a:extLst>
          </p:cNvPr>
          <p:cNvPicPr>
            <a:picLocks noGrp="1" noChangeAspect="1"/>
          </p:cNvPicPr>
          <p:nvPr>
            <p:ph type="pic" sz="quarter" idx="12"/>
          </p:nvPr>
        </p:nvPicPr>
        <p:blipFill>
          <a:blip r:embed="rId5">
            <a:extLst>
              <a:ext uri="{28A0092B-C50C-407E-A947-70E740481C1C}">
                <a14:useLocalDpi xmlns:a14="http://schemas.microsoft.com/office/drawing/2010/main" val="0"/>
              </a:ext>
            </a:extLst>
          </a:blip>
          <a:srcRect/>
          <a:stretch>
            <a:fillRect/>
          </a:stretch>
        </p:blipFill>
        <p:spPr>
          <a:prstGeom prst="ellipse">
            <a:avLst/>
          </a:prstGeom>
        </p:spPr>
      </p:pic>
      <p:pic>
        <p:nvPicPr>
          <p:cNvPr id="36" name="Picture Placeholder 35" descr="A person smiling at camera&#10;&#10;AI-generated content may be incorrect.">
            <a:extLst>
              <a:ext uri="{FF2B5EF4-FFF2-40B4-BE49-F238E27FC236}">
                <a16:creationId xmlns:a16="http://schemas.microsoft.com/office/drawing/2014/main" id="{FAEA6756-57FE-BCD4-8FC2-B3D2326CDE9E}"/>
              </a:ext>
            </a:extLst>
          </p:cNvPr>
          <p:cNvPicPr>
            <a:picLocks noGrp="1" noChangeAspect="1"/>
          </p:cNvPicPr>
          <p:nvPr>
            <p:ph type="pic" sz="quarter" idx="13"/>
          </p:nvPr>
        </p:nvPicPr>
        <p:blipFill>
          <a:blip r:embed="rId6" cstate="print">
            <a:extLst>
              <a:ext uri="{28A0092B-C50C-407E-A947-70E740481C1C}">
                <a14:useLocalDpi xmlns:a14="http://schemas.microsoft.com/office/drawing/2010/main" val="0"/>
              </a:ext>
            </a:extLst>
          </a:blip>
          <a:srcRect/>
          <a:stretch>
            <a:fillRect/>
          </a:stretch>
        </p:blipFill>
        <p:spPr>
          <a:prstGeom prst="ellipse">
            <a:avLst/>
          </a:prstGeom>
        </p:spPr>
      </p:pic>
      <p:pic>
        <p:nvPicPr>
          <p:cNvPr id="44" name="Picture Placeholder 43" descr="A person with long hair wearing a white sweater&#10;&#10;AI-generated content may be incorrect.">
            <a:extLst>
              <a:ext uri="{FF2B5EF4-FFF2-40B4-BE49-F238E27FC236}">
                <a16:creationId xmlns:a16="http://schemas.microsoft.com/office/drawing/2014/main" id="{14EB73AA-AAF6-CC43-56EC-772F06FE0222}"/>
              </a:ext>
            </a:extLst>
          </p:cNvPr>
          <p:cNvPicPr>
            <a:picLocks noGrp="1" noChangeAspect="1"/>
          </p:cNvPicPr>
          <p:nvPr>
            <p:ph type="pic" sz="quarter" idx="24"/>
          </p:nvPr>
        </p:nvPicPr>
        <p:blipFill>
          <a:blip r:embed="rId7">
            <a:extLst>
              <a:ext uri="{28A0092B-C50C-407E-A947-70E740481C1C}">
                <a14:useLocalDpi xmlns:a14="http://schemas.microsoft.com/office/drawing/2010/main" val="0"/>
              </a:ext>
            </a:extLst>
          </a:blip>
          <a:srcRect/>
          <a:stretch>
            <a:fillRect/>
          </a:stretch>
        </p:blipFill>
        <p:spPr>
          <a:prstGeom prst="ellipse">
            <a:avLst/>
          </a:prstGeom>
        </p:spPr>
      </p:pic>
      <p:pic>
        <p:nvPicPr>
          <p:cNvPr id="42" name="Picture Placeholder 41" descr="A person with long hair wearing a jacket&#10;&#10;AI-generated content may be incorrect.">
            <a:extLst>
              <a:ext uri="{FF2B5EF4-FFF2-40B4-BE49-F238E27FC236}">
                <a16:creationId xmlns:a16="http://schemas.microsoft.com/office/drawing/2014/main" id="{AA84AA26-1E9F-662E-5CFB-263BF79AC5CD}"/>
              </a:ext>
            </a:extLst>
          </p:cNvPr>
          <p:cNvPicPr>
            <a:picLocks noGrp="1" noChangeAspect="1"/>
          </p:cNvPicPr>
          <p:nvPr>
            <p:ph type="pic" sz="quarter" idx="22"/>
          </p:nvPr>
        </p:nvPicPr>
        <p:blipFill>
          <a:blip r:embed="rId8">
            <a:extLst>
              <a:ext uri="{28A0092B-C50C-407E-A947-70E740481C1C}">
                <a14:useLocalDpi xmlns:a14="http://schemas.microsoft.com/office/drawing/2010/main" val="0"/>
              </a:ext>
            </a:extLst>
          </a:blip>
          <a:srcRect/>
          <a:stretch>
            <a:fillRect/>
          </a:stretch>
        </p:blipFill>
        <p:spPr>
          <a:prstGeom prst="ellipse">
            <a:avLst/>
          </a:prstGeom>
        </p:spPr>
      </p:pic>
      <p:pic>
        <p:nvPicPr>
          <p:cNvPr id="40" name="Picture Placeholder 39" descr="A person smiling in front of a blue wall&#10;&#10;AI-generated content may be incorrect.">
            <a:extLst>
              <a:ext uri="{FF2B5EF4-FFF2-40B4-BE49-F238E27FC236}">
                <a16:creationId xmlns:a16="http://schemas.microsoft.com/office/drawing/2014/main" id="{5E769538-4F1F-83CE-AE54-F8D6690DB13E}"/>
              </a:ext>
            </a:extLst>
          </p:cNvPr>
          <p:cNvPicPr>
            <a:picLocks noGrp="1" noChangeAspect="1"/>
          </p:cNvPicPr>
          <p:nvPr>
            <p:ph type="pic" sz="quarter" idx="20"/>
          </p:nvPr>
        </p:nvPicPr>
        <p:blipFill>
          <a:blip r:embed="rId9">
            <a:extLst>
              <a:ext uri="{28A0092B-C50C-407E-A947-70E740481C1C}">
                <a14:useLocalDpi xmlns:a14="http://schemas.microsoft.com/office/drawing/2010/main" val="0"/>
              </a:ext>
            </a:extLst>
          </a:blip>
          <a:srcRect/>
          <a:stretch>
            <a:fillRect/>
          </a:stretch>
        </p:blipFill>
        <p:spPr>
          <a:prstGeom prst="ellipse">
            <a:avLst/>
          </a:prstGeom>
        </p:spPr>
      </p:pic>
      <p:pic>
        <p:nvPicPr>
          <p:cNvPr id="38" name="Picture Placeholder 37" descr="A person smiling at camera&#10;&#10;AI-generated content may be incorrect.">
            <a:extLst>
              <a:ext uri="{FF2B5EF4-FFF2-40B4-BE49-F238E27FC236}">
                <a16:creationId xmlns:a16="http://schemas.microsoft.com/office/drawing/2014/main" id="{5C5294AA-554B-6854-CEAB-C1E833D59629}"/>
              </a:ext>
            </a:extLst>
          </p:cNvPr>
          <p:cNvPicPr>
            <a:picLocks noGrp="1" noChangeAspect="1"/>
          </p:cNvPicPr>
          <p:nvPr>
            <p:ph type="pic" sz="quarter" idx="18"/>
          </p:nvPr>
        </p:nvPicPr>
        <p:blipFill>
          <a:blip r:embed="rId10">
            <a:extLst>
              <a:ext uri="{28A0092B-C50C-407E-A947-70E740481C1C}">
                <a14:useLocalDpi xmlns:a14="http://schemas.microsoft.com/office/drawing/2010/main" val="0"/>
              </a:ext>
            </a:extLst>
          </a:blip>
          <a:srcRect/>
          <a:stretch>
            <a:fillRect/>
          </a:stretch>
        </p:blipFill>
        <p:spPr>
          <a:prstGeom prst="ellipse">
            <a:avLst/>
          </a:prstGeom>
        </p:spPr>
      </p:pic>
    </p:spTree>
    <p:extLst>
      <p:ext uri="{BB962C8B-B14F-4D97-AF65-F5344CB8AC3E}">
        <p14:creationId xmlns:p14="http://schemas.microsoft.com/office/powerpoint/2010/main" val="97919896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38D181-4F90-0438-5B76-D6E5EA1B384C}"/>
            </a:ext>
          </a:extLst>
        </p:cNvPr>
        <p:cNvGrpSpPr/>
        <p:nvPr/>
      </p:nvGrpSpPr>
      <p:grpSpPr>
        <a:xfrm>
          <a:off x="0" y="0"/>
          <a:ext cx="0" cy="0"/>
          <a:chOff x="0" y="0"/>
          <a:chExt cx="0" cy="0"/>
        </a:xfrm>
      </p:grpSpPr>
      <p:sp>
        <p:nvSpPr>
          <p:cNvPr id="6" name="Text Placeholder 5">
            <a:extLst>
              <a:ext uri="{FF2B5EF4-FFF2-40B4-BE49-F238E27FC236}">
                <a16:creationId xmlns:a16="http://schemas.microsoft.com/office/drawing/2014/main" id="{8060B47C-2DC7-B342-25DD-8E9B0E542F10}"/>
              </a:ext>
            </a:extLst>
          </p:cNvPr>
          <p:cNvSpPr>
            <a:spLocks noGrp="1"/>
          </p:cNvSpPr>
          <p:nvPr>
            <p:ph type="body" sz="quarter" idx="14"/>
          </p:nvPr>
        </p:nvSpPr>
        <p:spPr/>
        <p:txBody>
          <a:bodyPr/>
          <a:lstStyle/>
          <a:p>
            <a:r>
              <a:rPr lang="en-US" b="1" dirty="0"/>
              <a:t>Thomas Smith</a:t>
            </a:r>
          </a:p>
          <a:p>
            <a:r>
              <a:rPr lang="en-US" dirty="0"/>
              <a:t>MBA, Columbia Business School</a:t>
            </a:r>
          </a:p>
          <a:p>
            <a:r>
              <a:rPr lang="en-US" dirty="0"/>
              <a:t>Climate Knowledge Initiative Fellow</a:t>
            </a:r>
          </a:p>
        </p:txBody>
      </p:sp>
      <p:sp>
        <p:nvSpPr>
          <p:cNvPr id="8" name="Text Placeholder 7">
            <a:extLst>
              <a:ext uri="{FF2B5EF4-FFF2-40B4-BE49-F238E27FC236}">
                <a16:creationId xmlns:a16="http://schemas.microsoft.com/office/drawing/2014/main" id="{64338D8F-BB3C-496C-A915-0A64973E1C92}"/>
              </a:ext>
            </a:extLst>
          </p:cNvPr>
          <p:cNvSpPr>
            <a:spLocks noGrp="1"/>
          </p:cNvSpPr>
          <p:nvPr>
            <p:ph type="body" sz="quarter" idx="15"/>
          </p:nvPr>
        </p:nvSpPr>
        <p:spPr/>
        <p:txBody>
          <a:bodyPr/>
          <a:lstStyle/>
          <a:p>
            <a:r>
              <a:rPr lang="en-US" b="1" dirty="0"/>
              <a:t>Leo Gordon</a:t>
            </a:r>
          </a:p>
          <a:p>
            <a:r>
              <a:rPr lang="en-US" dirty="0"/>
              <a:t>MPA, Columbia SIPA</a:t>
            </a:r>
          </a:p>
          <a:p>
            <a:r>
              <a:rPr lang="en-US" dirty="0"/>
              <a:t>Climate Knowledge Initiative Fellow</a:t>
            </a:r>
          </a:p>
        </p:txBody>
      </p:sp>
      <p:sp>
        <p:nvSpPr>
          <p:cNvPr id="9" name="Text Placeholder 8">
            <a:extLst>
              <a:ext uri="{FF2B5EF4-FFF2-40B4-BE49-F238E27FC236}">
                <a16:creationId xmlns:a16="http://schemas.microsoft.com/office/drawing/2014/main" id="{94C83DB1-0977-0A39-ED61-06DBD9CC1E2C}"/>
              </a:ext>
            </a:extLst>
          </p:cNvPr>
          <p:cNvSpPr>
            <a:spLocks noGrp="1"/>
          </p:cNvSpPr>
          <p:nvPr>
            <p:ph type="body" sz="quarter" idx="16"/>
          </p:nvPr>
        </p:nvSpPr>
        <p:spPr/>
        <p:txBody>
          <a:bodyPr/>
          <a:lstStyle/>
          <a:p>
            <a:endParaRPr lang="en-US" dirty="0"/>
          </a:p>
        </p:txBody>
      </p:sp>
      <p:sp>
        <p:nvSpPr>
          <p:cNvPr id="10" name="Text Placeholder 9">
            <a:extLst>
              <a:ext uri="{FF2B5EF4-FFF2-40B4-BE49-F238E27FC236}">
                <a16:creationId xmlns:a16="http://schemas.microsoft.com/office/drawing/2014/main" id="{840733A9-C118-0722-C28A-5D3AD75ED580}"/>
              </a:ext>
            </a:extLst>
          </p:cNvPr>
          <p:cNvSpPr>
            <a:spLocks noGrp="1"/>
          </p:cNvSpPr>
          <p:nvPr>
            <p:ph type="body" sz="quarter" idx="17"/>
          </p:nvPr>
        </p:nvSpPr>
        <p:spPr/>
        <p:txBody>
          <a:bodyPr/>
          <a:lstStyle/>
          <a:p>
            <a:endParaRPr lang="en-US" dirty="0"/>
          </a:p>
        </p:txBody>
      </p:sp>
      <p:sp>
        <p:nvSpPr>
          <p:cNvPr id="15" name="Picture Placeholder 14">
            <a:extLst>
              <a:ext uri="{FF2B5EF4-FFF2-40B4-BE49-F238E27FC236}">
                <a16:creationId xmlns:a16="http://schemas.microsoft.com/office/drawing/2014/main" id="{CB54CC27-DC92-46C5-C48F-6A2D8076E8D1}"/>
              </a:ext>
            </a:extLst>
          </p:cNvPr>
          <p:cNvSpPr>
            <a:spLocks noGrp="1"/>
          </p:cNvSpPr>
          <p:nvPr>
            <p:ph type="pic" sz="quarter" idx="22"/>
          </p:nvPr>
        </p:nvSpPr>
        <p:spPr/>
        <p:txBody>
          <a:bodyPr/>
          <a:lstStyle/>
          <a:p>
            <a:endParaRPr lang="en-US"/>
          </a:p>
        </p:txBody>
      </p:sp>
      <p:sp>
        <p:nvSpPr>
          <p:cNvPr id="16" name="Text Placeholder 15">
            <a:extLst>
              <a:ext uri="{FF2B5EF4-FFF2-40B4-BE49-F238E27FC236}">
                <a16:creationId xmlns:a16="http://schemas.microsoft.com/office/drawing/2014/main" id="{DC963400-43FB-7C1E-600C-54593818AE61}"/>
              </a:ext>
            </a:extLst>
          </p:cNvPr>
          <p:cNvSpPr>
            <a:spLocks noGrp="1"/>
          </p:cNvSpPr>
          <p:nvPr>
            <p:ph type="body" sz="quarter" idx="23"/>
          </p:nvPr>
        </p:nvSpPr>
        <p:spPr/>
        <p:txBody>
          <a:bodyPr/>
          <a:lstStyle/>
          <a:p>
            <a:endParaRPr lang="en-US"/>
          </a:p>
        </p:txBody>
      </p:sp>
      <p:sp>
        <p:nvSpPr>
          <p:cNvPr id="17" name="Picture Placeholder 16">
            <a:extLst>
              <a:ext uri="{FF2B5EF4-FFF2-40B4-BE49-F238E27FC236}">
                <a16:creationId xmlns:a16="http://schemas.microsoft.com/office/drawing/2014/main" id="{3D238ACC-5A4A-9EA8-3CCB-E4C7BB854AE3}"/>
              </a:ext>
            </a:extLst>
          </p:cNvPr>
          <p:cNvSpPr>
            <a:spLocks noGrp="1"/>
          </p:cNvSpPr>
          <p:nvPr>
            <p:ph type="pic" sz="quarter" idx="24"/>
          </p:nvPr>
        </p:nvSpPr>
        <p:spPr/>
        <p:txBody>
          <a:bodyPr/>
          <a:lstStyle/>
          <a:p>
            <a:endParaRPr lang="en-US"/>
          </a:p>
        </p:txBody>
      </p:sp>
      <p:sp>
        <p:nvSpPr>
          <p:cNvPr id="18" name="Text Placeholder 17">
            <a:extLst>
              <a:ext uri="{FF2B5EF4-FFF2-40B4-BE49-F238E27FC236}">
                <a16:creationId xmlns:a16="http://schemas.microsoft.com/office/drawing/2014/main" id="{3C87F010-DD33-21A4-F902-141FD6C11841}"/>
              </a:ext>
            </a:extLst>
          </p:cNvPr>
          <p:cNvSpPr>
            <a:spLocks noGrp="1"/>
          </p:cNvSpPr>
          <p:nvPr>
            <p:ph type="body" sz="quarter" idx="25"/>
          </p:nvPr>
        </p:nvSpPr>
        <p:spPr/>
        <p:txBody>
          <a:bodyPr/>
          <a:lstStyle/>
          <a:p>
            <a:endParaRPr lang="en-US"/>
          </a:p>
        </p:txBody>
      </p:sp>
      <p:sp>
        <p:nvSpPr>
          <p:cNvPr id="19" name="Text Placeholder 18">
            <a:extLst>
              <a:ext uri="{FF2B5EF4-FFF2-40B4-BE49-F238E27FC236}">
                <a16:creationId xmlns:a16="http://schemas.microsoft.com/office/drawing/2014/main" id="{4DE342CD-C58B-62F4-52C6-903EF23536E0}"/>
              </a:ext>
            </a:extLst>
          </p:cNvPr>
          <p:cNvSpPr>
            <a:spLocks noGrp="1"/>
          </p:cNvSpPr>
          <p:nvPr>
            <p:ph type="body" sz="quarter" idx="26"/>
          </p:nvPr>
        </p:nvSpPr>
        <p:spPr/>
        <p:txBody>
          <a:bodyPr/>
          <a:lstStyle/>
          <a:p>
            <a:r>
              <a:rPr lang="en-US" dirty="0"/>
              <a:t>CKI Geothermal Team</a:t>
            </a:r>
          </a:p>
        </p:txBody>
      </p:sp>
      <p:sp>
        <p:nvSpPr>
          <p:cNvPr id="20" name="Text Placeholder 19">
            <a:extLst>
              <a:ext uri="{FF2B5EF4-FFF2-40B4-BE49-F238E27FC236}">
                <a16:creationId xmlns:a16="http://schemas.microsoft.com/office/drawing/2014/main" id="{06647EED-9A36-91ED-93F8-3B97D1F389B6}"/>
              </a:ext>
            </a:extLst>
          </p:cNvPr>
          <p:cNvSpPr>
            <a:spLocks noGrp="1"/>
          </p:cNvSpPr>
          <p:nvPr>
            <p:ph type="body" sz="quarter" idx="27"/>
          </p:nvPr>
        </p:nvSpPr>
        <p:spPr/>
        <p:txBody>
          <a:bodyPr/>
          <a:lstStyle/>
          <a:p>
            <a:r>
              <a:rPr lang="en-US" dirty="0"/>
              <a:t>Fellows (2/2)</a:t>
            </a:r>
          </a:p>
        </p:txBody>
      </p:sp>
      <p:sp>
        <p:nvSpPr>
          <p:cNvPr id="2" name="Footer Placeholder 4">
            <a:extLst>
              <a:ext uri="{FF2B5EF4-FFF2-40B4-BE49-F238E27FC236}">
                <a16:creationId xmlns:a16="http://schemas.microsoft.com/office/drawing/2014/main" id="{6C2A91C1-864C-08EE-1A7F-1F0FFA4A78AD}"/>
              </a:ext>
            </a:extLst>
          </p:cNvPr>
          <p:cNvSpPr>
            <a:spLocks noGrp="1"/>
          </p:cNvSpPr>
          <p:nvPr>
            <p:ph type="ftr" sz="quarter" idx="4294967295"/>
          </p:nvPr>
        </p:nvSpPr>
        <p:spPr>
          <a:xfrm>
            <a:off x="334962" y="6435873"/>
            <a:ext cx="9147241" cy="216706"/>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2"/>
              </a:rPr>
              <a:t>Share with attribution</a:t>
            </a:r>
            <a:r>
              <a:rPr kumimoji="0" lang="en-US" sz="800" b="0" i="0" u="none" strike="noStrike" kern="1200" cap="none" spc="0" normalizeH="0" baseline="0" noProof="0" dirty="0">
                <a:ln>
                  <a:noFill/>
                </a:ln>
                <a:solidFill>
                  <a:srgbClr val="000000"/>
                </a:solidFill>
                <a:effectLst/>
                <a:uLnTx/>
                <a:uFillTx/>
                <a:latin typeface="Arial"/>
                <a:ea typeface="+mn-ea"/>
                <a:cs typeface="+mn-cs"/>
              </a:rPr>
              <a:t>: Wagner </a:t>
            </a:r>
            <a:r>
              <a:rPr kumimoji="0" lang="en-US" sz="800" b="0" i="1" u="none" strike="noStrike" kern="1200" cap="none" spc="0" normalizeH="0" baseline="0" noProof="0" dirty="0">
                <a:ln>
                  <a:noFill/>
                </a:ln>
                <a:solidFill>
                  <a:srgbClr val="000000"/>
                </a:solidFill>
                <a:effectLst/>
                <a:uLnTx/>
                <a:uFillTx/>
                <a:latin typeface="Arial"/>
                <a:ea typeface="+mn-ea"/>
                <a:cs typeface="+mn-cs"/>
              </a:rPr>
              <a:t>et al. </a:t>
            </a:r>
            <a:r>
              <a:rPr kumimoji="0" lang="en-US" sz="800" b="0" i="0" u="none" strike="noStrike" kern="1200" cap="none" spc="0" normalizeH="0" baseline="0" noProof="0" dirty="0">
                <a:ln>
                  <a:noFill/>
                </a:ln>
                <a:solidFill>
                  <a:srgbClr val="000000"/>
                </a:solidFill>
                <a:effectLst/>
                <a:uLnTx/>
                <a:uFillTx/>
                <a:latin typeface="Arial"/>
                <a:ea typeface="+mn-ea"/>
                <a:cs typeface="+mn-cs"/>
              </a:rPr>
              <a:t>“Geothermal Power,” Columbia Business School Climate Knowledge Initiative (10 March 2026).</a:t>
            </a:r>
          </a:p>
        </p:txBody>
      </p:sp>
      <p:sp>
        <p:nvSpPr>
          <p:cNvPr id="4" name="Picture Placeholder 3">
            <a:extLst>
              <a:ext uri="{FF2B5EF4-FFF2-40B4-BE49-F238E27FC236}">
                <a16:creationId xmlns:a16="http://schemas.microsoft.com/office/drawing/2014/main" id="{94B1EECF-A983-2347-3CE8-27F0F235AED0}"/>
              </a:ext>
            </a:extLst>
          </p:cNvPr>
          <p:cNvSpPr>
            <a:spLocks noGrp="1"/>
          </p:cNvSpPr>
          <p:nvPr>
            <p:ph type="pic" sz="quarter" idx="18"/>
          </p:nvPr>
        </p:nvSpPr>
        <p:spPr/>
        <p:txBody>
          <a:bodyPr/>
          <a:lstStyle/>
          <a:p>
            <a:endParaRPr lang="en-US"/>
          </a:p>
        </p:txBody>
      </p:sp>
      <p:sp>
        <p:nvSpPr>
          <p:cNvPr id="7" name="Picture Placeholder 6">
            <a:extLst>
              <a:ext uri="{FF2B5EF4-FFF2-40B4-BE49-F238E27FC236}">
                <a16:creationId xmlns:a16="http://schemas.microsoft.com/office/drawing/2014/main" id="{98318A9C-84E5-31D4-5442-E197A95C94C1}"/>
              </a:ext>
            </a:extLst>
          </p:cNvPr>
          <p:cNvSpPr>
            <a:spLocks noGrp="1"/>
          </p:cNvSpPr>
          <p:nvPr>
            <p:ph type="pic" sz="quarter" idx="20"/>
          </p:nvPr>
        </p:nvSpPr>
        <p:spPr/>
        <p:txBody>
          <a:bodyPr/>
          <a:lstStyle/>
          <a:p>
            <a:endParaRPr lang="en-US"/>
          </a:p>
        </p:txBody>
      </p:sp>
      <p:sp>
        <p:nvSpPr>
          <p:cNvPr id="13" name="Text Placeholder 12">
            <a:extLst>
              <a:ext uri="{FF2B5EF4-FFF2-40B4-BE49-F238E27FC236}">
                <a16:creationId xmlns:a16="http://schemas.microsoft.com/office/drawing/2014/main" id="{629727EB-264C-25C0-2F68-26317202676D}"/>
              </a:ext>
            </a:extLst>
          </p:cNvPr>
          <p:cNvSpPr>
            <a:spLocks noGrp="1"/>
          </p:cNvSpPr>
          <p:nvPr>
            <p:ph type="body" sz="quarter" idx="21"/>
          </p:nvPr>
        </p:nvSpPr>
        <p:spPr/>
        <p:txBody>
          <a:bodyPr/>
          <a:lstStyle/>
          <a:p>
            <a:endParaRPr lang="en-US"/>
          </a:p>
        </p:txBody>
      </p:sp>
      <p:sp>
        <p:nvSpPr>
          <p:cNvPr id="23" name="Text Placeholder 22">
            <a:extLst>
              <a:ext uri="{FF2B5EF4-FFF2-40B4-BE49-F238E27FC236}">
                <a16:creationId xmlns:a16="http://schemas.microsoft.com/office/drawing/2014/main" id="{40C08FCB-22A3-4463-70E5-FF4AF1BBA534}"/>
              </a:ext>
            </a:extLst>
          </p:cNvPr>
          <p:cNvSpPr>
            <a:spLocks noGrp="1"/>
          </p:cNvSpPr>
          <p:nvPr>
            <p:ph type="body" sz="quarter" idx="19"/>
          </p:nvPr>
        </p:nvSpPr>
        <p:spPr/>
        <p:txBody>
          <a:bodyPr/>
          <a:lstStyle/>
          <a:p>
            <a:endParaRPr lang="en-US"/>
          </a:p>
        </p:txBody>
      </p:sp>
      <p:sp>
        <p:nvSpPr>
          <p:cNvPr id="33" name="Picture Placeholder 32">
            <a:extLst>
              <a:ext uri="{FF2B5EF4-FFF2-40B4-BE49-F238E27FC236}">
                <a16:creationId xmlns:a16="http://schemas.microsoft.com/office/drawing/2014/main" id="{B01FC9CB-0665-5ABB-130C-E15D0541BD5D}"/>
              </a:ext>
            </a:extLst>
          </p:cNvPr>
          <p:cNvSpPr>
            <a:spLocks noGrp="1"/>
          </p:cNvSpPr>
          <p:nvPr>
            <p:ph type="pic" sz="quarter" idx="12"/>
          </p:nvPr>
        </p:nvSpPr>
        <p:spPr/>
        <p:txBody>
          <a:bodyPr/>
          <a:lstStyle/>
          <a:p>
            <a:endParaRPr lang="en-US"/>
          </a:p>
        </p:txBody>
      </p:sp>
      <p:sp>
        <p:nvSpPr>
          <p:cNvPr id="35" name="Picture Placeholder 34">
            <a:extLst>
              <a:ext uri="{FF2B5EF4-FFF2-40B4-BE49-F238E27FC236}">
                <a16:creationId xmlns:a16="http://schemas.microsoft.com/office/drawing/2014/main" id="{893191B5-2A17-4308-F381-5200507501EA}"/>
              </a:ext>
            </a:extLst>
          </p:cNvPr>
          <p:cNvSpPr>
            <a:spLocks noGrp="1"/>
          </p:cNvSpPr>
          <p:nvPr>
            <p:ph type="pic" sz="quarter" idx="13"/>
          </p:nvPr>
        </p:nvSpPr>
        <p:spPr/>
        <p:txBody>
          <a:bodyPr/>
          <a:lstStyle/>
          <a:p>
            <a:endParaRPr lang="en-US"/>
          </a:p>
        </p:txBody>
      </p:sp>
      <p:pic>
        <p:nvPicPr>
          <p:cNvPr id="24" name="Picture Placeholder 23" descr="A person with a beard&#10;&#10;AI-generated content may be incorrect.">
            <a:extLst>
              <a:ext uri="{FF2B5EF4-FFF2-40B4-BE49-F238E27FC236}">
                <a16:creationId xmlns:a16="http://schemas.microsoft.com/office/drawing/2014/main" id="{7FA9CA47-8216-0554-885F-9522C174564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a:prstGeom prst="ellipse">
            <a:avLst/>
          </a:prstGeom>
        </p:spPr>
      </p:pic>
      <p:pic>
        <p:nvPicPr>
          <p:cNvPr id="21" name="Picture Placeholder 20" descr="A person in a suit smiling&#10;&#10;AI-generated content may be incorrect.">
            <a:extLst>
              <a:ext uri="{FF2B5EF4-FFF2-40B4-BE49-F238E27FC236}">
                <a16:creationId xmlns:a16="http://schemas.microsoft.com/office/drawing/2014/main" id="{7BC88295-CCCD-09C3-60D5-6069B4F34342}"/>
              </a:ext>
            </a:extLst>
          </p:cNvPr>
          <p:cNvPicPr>
            <a:picLocks noGrp="1" noChangeAspect="1"/>
          </p:cNvPicPr>
          <p:nvPr>
            <p:ph type="pic" sz="quarter" idx="10"/>
          </p:nvPr>
        </p:nvPicPr>
        <p:blipFill>
          <a:blip r:embed="rId4">
            <a:extLst>
              <a:ext uri="{28A0092B-C50C-407E-A947-70E740481C1C}">
                <a14:useLocalDpi xmlns:a14="http://schemas.microsoft.com/office/drawing/2010/main" val="0"/>
              </a:ext>
            </a:extLst>
          </a:blip>
          <a:srcRect/>
          <a:stretch>
            <a:fillRect/>
          </a:stretch>
        </p:blipFill>
        <p:spPr>
          <a:prstGeom prst="ellipse">
            <a:avLst/>
          </a:prstGeom>
        </p:spPr>
      </p:pic>
    </p:spTree>
    <p:extLst>
      <p:ext uri="{BB962C8B-B14F-4D97-AF65-F5344CB8AC3E}">
        <p14:creationId xmlns:p14="http://schemas.microsoft.com/office/powerpoint/2010/main" val="25643702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0C5646-90A2-78FF-CC5D-9AC7E9AE15C9}"/>
            </a:ext>
          </a:extLst>
        </p:cNvPr>
        <p:cNvGrpSpPr/>
        <p:nvPr/>
      </p:nvGrpSpPr>
      <p:grpSpPr>
        <a:xfrm>
          <a:off x="0" y="0"/>
          <a:ext cx="0" cy="0"/>
          <a:chOff x="0" y="0"/>
          <a:chExt cx="0" cy="0"/>
        </a:xfrm>
      </p:grpSpPr>
      <p:sp>
        <p:nvSpPr>
          <p:cNvPr id="2" name="Picture Placeholder 1">
            <a:extLst>
              <a:ext uri="{FF2B5EF4-FFF2-40B4-BE49-F238E27FC236}">
                <a16:creationId xmlns:a16="http://schemas.microsoft.com/office/drawing/2014/main" id="{90851A98-3492-E9E9-2393-37022AE58C02}"/>
              </a:ext>
            </a:extLst>
          </p:cNvPr>
          <p:cNvSpPr>
            <a:spLocks noGrp="1"/>
          </p:cNvSpPr>
          <p:nvPr>
            <p:ph type="pic" sz="quarter" idx="13"/>
          </p:nvPr>
        </p:nvSpPr>
        <p:spPr/>
        <p:txBody>
          <a:bodyPr/>
          <a:lstStyle/>
          <a:p>
            <a:endParaRPr lang="en-US"/>
          </a:p>
        </p:txBody>
      </p:sp>
      <p:sp>
        <p:nvSpPr>
          <p:cNvPr id="4" name="Text Placeholder 3">
            <a:extLst>
              <a:ext uri="{FF2B5EF4-FFF2-40B4-BE49-F238E27FC236}">
                <a16:creationId xmlns:a16="http://schemas.microsoft.com/office/drawing/2014/main" id="{E0D61A07-6038-0230-163A-261D68A78CB6}"/>
              </a:ext>
            </a:extLst>
          </p:cNvPr>
          <p:cNvSpPr>
            <a:spLocks noGrp="1"/>
          </p:cNvSpPr>
          <p:nvPr>
            <p:ph type="body" sz="quarter" idx="17"/>
          </p:nvPr>
        </p:nvSpPr>
        <p:spPr/>
        <p:txBody>
          <a:bodyPr/>
          <a:lstStyle/>
          <a:p>
            <a:endParaRPr lang="en-US"/>
          </a:p>
        </p:txBody>
      </p:sp>
      <p:pic>
        <p:nvPicPr>
          <p:cNvPr id="14" name="Picture Placeholder 13" descr="Medium shot of a person smiling&#10;&#10;AI-generated content may be incorrect.">
            <a:extLst>
              <a:ext uri="{FF2B5EF4-FFF2-40B4-BE49-F238E27FC236}">
                <a16:creationId xmlns:a16="http://schemas.microsoft.com/office/drawing/2014/main" id="{D5865978-48BE-7E06-FF39-FC86CB01FF39}"/>
              </a:ext>
            </a:extLst>
          </p:cNvPr>
          <p:cNvPicPr>
            <a:picLocks noGrp="1" noChangeAspect="1"/>
          </p:cNvPicPr>
          <p:nvPr>
            <p:ph type="pic" sz="quarter" idx="22"/>
          </p:nvPr>
        </p:nvPicPr>
        <p:blipFill>
          <a:blip r:embed="rId2"/>
          <a:srcRect/>
          <a:stretch>
            <a:fillRect/>
          </a:stretch>
        </p:blipFill>
        <p:spPr>
          <a:prstGeom prst="ellipse">
            <a:avLst/>
          </a:prstGeom>
        </p:spPr>
      </p:pic>
      <p:sp>
        <p:nvSpPr>
          <p:cNvPr id="8" name="Text Placeholder 7">
            <a:extLst>
              <a:ext uri="{FF2B5EF4-FFF2-40B4-BE49-F238E27FC236}">
                <a16:creationId xmlns:a16="http://schemas.microsoft.com/office/drawing/2014/main" id="{B1948229-5151-A8B6-5B17-BF7F2CAE2395}"/>
              </a:ext>
            </a:extLst>
          </p:cNvPr>
          <p:cNvSpPr>
            <a:spLocks noGrp="1"/>
          </p:cNvSpPr>
          <p:nvPr>
            <p:ph type="body" sz="quarter" idx="23"/>
          </p:nvPr>
        </p:nvSpPr>
        <p:spPr/>
        <p:txBody>
          <a:bodyPr/>
          <a:lstStyle/>
          <a:p>
            <a:r>
              <a:rPr lang="en-US" b="1" dirty="0" err="1"/>
              <a:t>Hyae</a:t>
            </a:r>
            <a:r>
              <a:rPr lang="en-US" b="1" dirty="0"/>
              <a:t> Ryung (Helen) Kim</a:t>
            </a:r>
          </a:p>
          <a:p>
            <a:r>
              <a:rPr lang="en-US" dirty="0"/>
              <a:t>PhD in Sustainable Development</a:t>
            </a:r>
          </a:p>
          <a:p>
            <a:r>
              <a:rPr lang="en-US" dirty="0"/>
              <a:t>Former Senior Research Fellow</a:t>
            </a:r>
          </a:p>
        </p:txBody>
      </p:sp>
      <p:sp>
        <p:nvSpPr>
          <p:cNvPr id="9" name="Picture Placeholder 8">
            <a:extLst>
              <a:ext uri="{FF2B5EF4-FFF2-40B4-BE49-F238E27FC236}">
                <a16:creationId xmlns:a16="http://schemas.microsoft.com/office/drawing/2014/main" id="{5076498E-8562-8C3D-0C33-81716B4A999B}"/>
              </a:ext>
            </a:extLst>
          </p:cNvPr>
          <p:cNvSpPr>
            <a:spLocks noGrp="1"/>
          </p:cNvSpPr>
          <p:nvPr>
            <p:ph type="pic" sz="quarter" idx="24"/>
          </p:nvPr>
        </p:nvSpPr>
        <p:spPr/>
        <p:txBody>
          <a:bodyPr/>
          <a:lstStyle/>
          <a:p>
            <a:endParaRPr lang="en-US"/>
          </a:p>
        </p:txBody>
      </p:sp>
      <p:sp>
        <p:nvSpPr>
          <p:cNvPr id="10" name="Text Placeholder 9">
            <a:extLst>
              <a:ext uri="{FF2B5EF4-FFF2-40B4-BE49-F238E27FC236}">
                <a16:creationId xmlns:a16="http://schemas.microsoft.com/office/drawing/2014/main" id="{C7334AC3-930D-61BD-67A5-3E89B5A24249}"/>
              </a:ext>
            </a:extLst>
          </p:cNvPr>
          <p:cNvSpPr>
            <a:spLocks noGrp="1"/>
          </p:cNvSpPr>
          <p:nvPr>
            <p:ph type="body" sz="quarter" idx="25"/>
          </p:nvPr>
        </p:nvSpPr>
        <p:spPr/>
        <p:txBody>
          <a:bodyPr/>
          <a:lstStyle/>
          <a:p>
            <a:endParaRPr lang="en-US"/>
          </a:p>
        </p:txBody>
      </p:sp>
      <p:sp>
        <p:nvSpPr>
          <p:cNvPr id="11" name="Text Placeholder 10">
            <a:extLst>
              <a:ext uri="{FF2B5EF4-FFF2-40B4-BE49-F238E27FC236}">
                <a16:creationId xmlns:a16="http://schemas.microsoft.com/office/drawing/2014/main" id="{C88DD326-0EEA-FD7F-BC1B-CE7052BD6DAC}"/>
              </a:ext>
            </a:extLst>
          </p:cNvPr>
          <p:cNvSpPr>
            <a:spLocks noGrp="1"/>
          </p:cNvSpPr>
          <p:nvPr>
            <p:ph type="body" sz="quarter" idx="26"/>
          </p:nvPr>
        </p:nvSpPr>
        <p:spPr/>
        <p:txBody>
          <a:bodyPr/>
          <a:lstStyle/>
          <a:p>
            <a:r>
              <a:rPr lang="en-US" dirty="0"/>
              <a:t>CKI Team Staff, Faculty, and Alumna</a:t>
            </a:r>
          </a:p>
        </p:txBody>
      </p:sp>
      <p:sp>
        <p:nvSpPr>
          <p:cNvPr id="3" name="Footer Placeholder 4">
            <a:extLst>
              <a:ext uri="{FF2B5EF4-FFF2-40B4-BE49-F238E27FC236}">
                <a16:creationId xmlns:a16="http://schemas.microsoft.com/office/drawing/2014/main" id="{E9CC2BC2-355D-19E8-23F8-BEB47045A071}"/>
              </a:ext>
            </a:extLst>
          </p:cNvPr>
          <p:cNvSpPr txBox="1">
            <a:spLocks/>
          </p:cNvSpPr>
          <p:nvPr/>
        </p:nvSpPr>
        <p:spPr>
          <a:xfrm>
            <a:off x="334962" y="6435873"/>
            <a:ext cx="9147241" cy="216706"/>
          </a:xfrm>
          <a:prstGeom prst="rect">
            <a:avLst/>
          </a:prstGeom>
        </p:spPr>
        <p:txBody>
          <a:bodyPr/>
          <a:lstStyle>
            <a:defPPr>
              <a:defRPr lang="en-US"/>
            </a:defPPr>
            <a:lvl1pPr marL="177800" indent="-177800" algn="l" defTabSz="711200" rtl="0" eaLnBrk="1" latinLnBrk="0" hangingPunct="1">
              <a:spcBef>
                <a:spcPts val="1200"/>
              </a:spcBef>
              <a:buChar char="•"/>
              <a:defRPr sz="1600" kern="1200">
                <a:solidFill>
                  <a:schemeClr val="tx1"/>
                </a:solidFill>
                <a:latin typeface="+mn-lt"/>
                <a:ea typeface="+mn-ea"/>
                <a:cs typeface="+mn-cs"/>
              </a:defRPr>
            </a:lvl1pPr>
            <a:lvl2pPr marL="355600" indent="-177800" algn="l" defTabSz="711200" rtl="0" eaLnBrk="1" latinLnBrk="0" hangingPunct="1">
              <a:spcBef>
                <a:spcPts val="600"/>
              </a:spcBef>
              <a:buChar char="–"/>
              <a:defRPr sz="1400" kern="1200">
                <a:solidFill>
                  <a:schemeClr val="tx1"/>
                </a:solidFill>
                <a:latin typeface="+mn-lt"/>
                <a:ea typeface="+mn-ea"/>
                <a:cs typeface="+mn-cs"/>
              </a:defRPr>
            </a:lvl2pPr>
            <a:lvl3pPr marL="533400" indent="-177800" algn="l" defTabSz="711200" rtl="0" eaLnBrk="1" latinLnBrk="0" hangingPunct="1">
              <a:spcBef>
                <a:spcPts val="600"/>
              </a:spcBef>
              <a:buChar char="&gt;"/>
              <a:defRPr sz="1400" kern="1200">
                <a:solidFill>
                  <a:schemeClr val="tx1"/>
                </a:solidFill>
                <a:latin typeface="+mn-lt"/>
                <a:ea typeface="+mn-ea"/>
                <a:cs typeface="+mn-cs"/>
              </a:defRPr>
            </a:lvl3pPr>
            <a:lvl4pPr marL="711200" indent="-177800" algn="l" defTabSz="711200" rtl="0" eaLnBrk="1" latinLnBrk="0" hangingPunct="1">
              <a:spcBef>
                <a:spcPts val="600"/>
              </a:spcBef>
              <a:buChar char="–"/>
              <a:defRPr sz="1400" kern="1200">
                <a:solidFill>
                  <a:schemeClr val="tx1"/>
                </a:solidFill>
                <a:latin typeface="+mn-lt"/>
                <a:ea typeface="+mn-ea"/>
                <a:cs typeface="+mn-cs"/>
              </a:defRPr>
            </a:lvl4pPr>
            <a:lvl5pPr marL="889000" indent="-177800" algn="l" defTabSz="711200" rtl="0" eaLnBrk="1" latinLnBrk="0" hangingPunct="1">
              <a:spcBef>
                <a:spcPts val="600"/>
              </a:spcBef>
              <a:buChar char="&gt;"/>
              <a:defRPr sz="1400" kern="1200">
                <a:solidFill>
                  <a:schemeClr val="tx1"/>
                </a:solidFill>
                <a:latin typeface="+mn-lt"/>
                <a:ea typeface="+mn-ea"/>
                <a:cs typeface="+mn-cs"/>
              </a:defRPr>
            </a:lvl5pPr>
            <a:lvl6pPr marL="1066800" indent="-177800" algn="l" defTabSz="711200" rtl="0" eaLnBrk="1" latinLnBrk="0" hangingPunct="1">
              <a:defRPr sz="1400" kern="1200">
                <a:solidFill>
                  <a:schemeClr val="tx1"/>
                </a:solidFill>
                <a:latin typeface="+mn-lt"/>
                <a:ea typeface="+mn-ea"/>
                <a:cs typeface="+mn-cs"/>
              </a:defRPr>
            </a:lvl6pPr>
            <a:lvl7pPr marL="1244600" indent="-177800" algn="l" defTabSz="711200" rtl="0" eaLnBrk="1" latinLnBrk="0" hangingPunct="1">
              <a:defRPr sz="1400" kern="1200">
                <a:solidFill>
                  <a:schemeClr val="tx1"/>
                </a:solidFill>
                <a:latin typeface="+mn-lt"/>
                <a:ea typeface="+mn-ea"/>
                <a:cs typeface="+mn-cs"/>
              </a:defRPr>
            </a:lvl7pPr>
            <a:lvl8pPr marL="1422400" indent="-177800" algn="l" defTabSz="711200" rtl="0" eaLnBrk="1" latinLnBrk="0" hangingPunct="1">
              <a:defRPr sz="1400" kern="1200">
                <a:solidFill>
                  <a:schemeClr val="tx1"/>
                </a:solidFill>
                <a:latin typeface="+mn-lt"/>
                <a:ea typeface="+mn-ea"/>
                <a:cs typeface="+mn-cs"/>
              </a:defRPr>
            </a:lvl8pPr>
            <a:lvl9pPr marL="1600200" indent="-177800" algn="l" defTabSz="711200" rtl="0" eaLnBrk="1" latinLnBrk="0" hangingPunct="1">
              <a:defRPr sz="1400" kern="1200">
                <a:solidFill>
                  <a:schemeClr val="tx1"/>
                </a:solidFill>
                <a:latin typeface="+mn-lt"/>
                <a:ea typeface="+mn-ea"/>
                <a:cs typeface="+mn-cs"/>
              </a:defRPr>
            </a:lvl9pPr>
          </a:lstStyle>
          <a:p>
            <a:pPr marL="0" indent="0" defTabSz="914400">
              <a:spcBef>
                <a:spcPts val="0"/>
              </a:spcBef>
              <a:buFontTx/>
              <a:buNone/>
              <a:defRPr/>
            </a:pPr>
            <a:r>
              <a:rPr lang="en-US" sz="800" dirty="0">
                <a:solidFill>
                  <a:srgbClr val="000000">
                    <a:tint val="82000"/>
                  </a:srgbClr>
                </a:solidFill>
                <a:latin typeface="Arial"/>
                <a:hlinkClick r:id="rId3"/>
              </a:rPr>
              <a:t>Share with attribution</a:t>
            </a:r>
            <a:r>
              <a:rPr lang="en-US" sz="800" dirty="0">
                <a:solidFill>
                  <a:srgbClr val="000000"/>
                </a:solidFill>
                <a:latin typeface="Arial"/>
              </a:rPr>
              <a:t>: Wagner </a:t>
            </a:r>
            <a:r>
              <a:rPr lang="en-US" sz="800" i="1" dirty="0">
                <a:solidFill>
                  <a:srgbClr val="000000"/>
                </a:solidFill>
                <a:latin typeface="Arial"/>
              </a:rPr>
              <a:t>et al. </a:t>
            </a:r>
            <a:r>
              <a:rPr lang="en-US" sz="800" dirty="0">
                <a:solidFill>
                  <a:srgbClr val="000000"/>
                </a:solidFill>
                <a:latin typeface="Arial"/>
              </a:rPr>
              <a:t>“Geothermal Power,” Columbia Business School Climate Knowledge Initiative (10 March 2026).</a:t>
            </a:r>
          </a:p>
        </p:txBody>
      </p:sp>
    </p:spTree>
    <p:extLst>
      <p:ext uri="{BB962C8B-B14F-4D97-AF65-F5344CB8AC3E}">
        <p14:creationId xmlns:p14="http://schemas.microsoft.com/office/powerpoint/2010/main" val="299179389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67289542-05B9-CDB2-9C87-A682AE9C2366}"/>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8" imgW="7772400" imgH="10058400" progId="TCLayout.ActiveDocument.1">
                  <p:embed/>
                </p:oleObj>
              </mc:Choice>
              <mc:Fallback>
                <p:oleObj name="think-cell Slide" r:id="rId58" imgW="7772400" imgH="10058400" progId="TCLayout.ActiveDocument.1">
                  <p:embed/>
                  <p:pic>
                    <p:nvPicPr>
                      <p:cNvPr id="10" name="think-cell data - do not delete" hidden="1">
                        <a:extLst>
                          <a:ext uri="{FF2B5EF4-FFF2-40B4-BE49-F238E27FC236}">
                            <a16:creationId xmlns:a16="http://schemas.microsoft.com/office/drawing/2014/main" id="{67289542-05B9-CDB2-9C87-A682AE9C2366}"/>
                          </a:ext>
                        </a:extLst>
                      </p:cNvPr>
                      <p:cNvPicPr/>
                      <p:nvPr/>
                    </p:nvPicPr>
                    <p:blipFill>
                      <a:blip r:embed="rId59"/>
                      <a:stretch>
                        <a:fillRect/>
                      </a:stretch>
                    </p:blipFill>
                    <p:spPr>
                      <a:xfrm>
                        <a:off x="1588" y="1588"/>
                        <a:ext cx="1227"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AB6746BB-9BCD-1861-F532-4CA356992DBA}"/>
              </a:ext>
            </a:extLst>
          </p:cNvPr>
          <p:cNvSpPr>
            <a:spLocks noGrp="1"/>
          </p:cNvSpPr>
          <p:nvPr>
            <p:ph type="title"/>
          </p:nvPr>
        </p:nvSpPr>
        <p:spPr/>
        <p:txBody>
          <a:bodyPr vert="horz" rIns="91440"/>
          <a:lstStyle/>
          <a:p>
            <a:r>
              <a:rPr lang="en-US" dirty="0"/>
              <a:t>Global energy demand expected to grow ~10-20% by 2050, largely driven by emerging economies, electrification, and data centers</a:t>
            </a:r>
          </a:p>
        </p:txBody>
      </p:sp>
      <p:sp>
        <p:nvSpPr>
          <p:cNvPr id="5" name="Footer Placeholder 4">
            <a:extLst>
              <a:ext uri="{FF2B5EF4-FFF2-40B4-BE49-F238E27FC236}">
                <a16:creationId xmlns:a16="http://schemas.microsoft.com/office/drawing/2014/main" id="{AE2389C9-5ADA-A6C6-3983-70793F75CC5F}"/>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*Association of Southeast Asian Nations</a:t>
            </a:r>
          </a:p>
          <a:p>
            <a:pPr>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60"/>
              </a:rPr>
              <a:t>Global Energy Perspective</a:t>
            </a:r>
            <a:r>
              <a:rPr kumimoji="0" lang="en-US" sz="800" b="0" i="0" u="none" strike="noStrike" kern="1200" cap="none" spc="0" normalizeH="0" baseline="0" noProof="0" dirty="0">
                <a:ln>
                  <a:noFill/>
                </a:ln>
                <a:solidFill>
                  <a:srgbClr val="000000"/>
                </a:solidFill>
                <a:effectLst/>
                <a:uLnTx/>
                <a:uFillTx/>
                <a:latin typeface="Arial"/>
                <a:ea typeface="+mn-ea"/>
                <a:cs typeface="+mn-cs"/>
              </a:rPr>
              <a:t> (McKinsey, 2024); </a:t>
            </a:r>
            <a:r>
              <a:rPr lang="en-US" dirty="0">
                <a:solidFill>
                  <a:srgbClr val="000000"/>
                </a:solidFill>
                <a:hlinkClick r:id="rId61"/>
              </a:rPr>
              <a:t>Cumulative Investment for Next Generation Geothermal 2025-2050</a:t>
            </a:r>
            <a:r>
              <a:rPr lang="en-US" dirty="0">
                <a:solidFill>
                  <a:srgbClr val="000000"/>
                </a:solidFill>
              </a:rPr>
              <a:t>, (IEA, 2024)</a:t>
            </a:r>
            <a:r>
              <a:rPr kumimoji="0" lang="en-US" sz="800" b="0" i="0" u="none" strike="noStrike" kern="1200" cap="none" spc="0" normalizeH="0" baseline="0" noProof="0" dirty="0">
                <a:ln>
                  <a:noFill/>
                </a:ln>
                <a:solidFill>
                  <a:srgbClr val="000000"/>
                </a:solidFill>
                <a:effectLst/>
                <a:uLnTx/>
                <a:uFillTx/>
                <a:latin typeface="Arial"/>
                <a:ea typeface="+mn-ea"/>
                <a:cs typeface="+mn-cs"/>
              </a:rPr>
              <a:t>.</a:t>
            </a: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62"/>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63"/>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 name="Text Placeholder 5">
            <a:extLst>
              <a:ext uri="{FF2B5EF4-FFF2-40B4-BE49-F238E27FC236}">
                <a16:creationId xmlns:a16="http://schemas.microsoft.com/office/drawing/2014/main" id="{5E50D512-2506-5A1A-9C1D-D84513A6C501}"/>
              </a:ext>
            </a:extLst>
          </p:cNvPr>
          <p:cNvSpPr>
            <a:spLocks noGrp="1"/>
          </p:cNvSpPr>
          <p:nvPr>
            <p:ph type="body" sz="quarter" idx="13"/>
          </p:nvPr>
        </p:nvSpPr>
        <p:spPr/>
        <p:txBody>
          <a:bodyPr rIns="0"/>
          <a:lstStyle/>
          <a:p>
            <a:r>
              <a:rPr lang="en-US" sz="1420" dirty="0"/>
              <a:t>India, ASEAN*, Africa, and the Middle East will be responsible for ~65-95% demand growth</a:t>
            </a:r>
          </a:p>
        </p:txBody>
      </p:sp>
      <p:sp>
        <p:nvSpPr>
          <p:cNvPr id="7" name="Text Placeholder 6">
            <a:extLst>
              <a:ext uri="{FF2B5EF4-FFF2-40B4-BE49-F238E27FC236}">
                <a16:creationId xmlns:a16="http://schemas.microsoft.com/office/drawing/2014/main" id="{FF1783B3-8893-BF4D-6C01-03ED963E3D72}"/>
              </a:ext>
            </a:extLst>
          </p:cNvPr>
          <p:cNvSpPr>
            <a:spLocks noGrp="1"/>
          </p:cNvSpPr>
          <p:nvPr>
            <p:ph type="body" sz="quarter" idx="19"/>
          </p:nvPr>
        </p:nvSpPr>
        <p:spPr/>
        <p:txBody>
          <a:bodyPr rIns="0"/>
          <a:lstStyle/>
          <a:p>
            <a:r>
              <a:rPr lang="en-US" sz="1420" dirty="0"/>
              <a:t>New data centers and electrification of industry and buildings will drive ~5-10% demand growth</a:t>
            </a:r>
          </a:p>
        </p:txBody>
      </p:sp>
      <p:sp>
        <p:nvSpPr>
          <p:cNvPr id="8" name="Text Placeholder 7">
            <a:extLst>
              <a:ext uri="{FF2B5EF4-FFF2-40B4-BE49-F238E27FC236}">
                <a16:creationId xmlns:a16="http://schemas.microsoft.com/office/drawing/2014/main" id="{B1323724-2D71-1912-29B4-EDB04818DBE1}"/>
              </a:ext>
            </a:extLst>
          </p:cNvPr>
          <p:cNvSpPr>
            <a:spLocks noGrp="1"/>
          </p:cNvSpPr>
          <p:nvPr>
            <p:ph type="body" sz="quarter" idx="14"/>
          </p:nvPr>
        </p:nvSpPr>
        <p:spPr/>
        <p:txBody>
          <a:bodyPr rIns="182880"/>
          <a:lstStyle/>
          <a:p>
            <a:pPr marL="0" indent="0">
              <a:buNone/>
            </a:pPr>
            <a:r>
              <a:rPr lang="en-US" b="1" dirty="0"/>
              <a:t>Observations</a:t>
            </a:r>
          </a:p>
          <a:p>
            <a:pPr marL="0" indent="0">
              <a:buNone/>
            </a:pPr>
            <a:endParaRPr lang="en-US" b="1" dirty="0"/>
          </a:p>
          <a:p>
            <a:r>
              <a:rPr lang="en-US" sz="1050" dirty="0"/>
              <a:t>By 2050, global energy demand is expected to grow ~</a:t>
            </a:r>
            <a:r>
              <a:rPr lang="en-US" sz="1050" b="1" dirty="0"/>
              <a:t>10 to 20%</a:t>
            </a:r>
            <a:r>
              <a:rPr lang="en-US" sz="1050" dirty="0"/>
              <a:t>, with ~</a:t>
            </a:r>
            <a:r>
              <a:rPr lang="en-US" sz="1050" b="1" dirty="0"/>
              <a:t>65 to 95% </a:t>
            </a:r>
            <a:r>
              <a:rPr lang="en-US" sz="1050" dirty="0"/>
              <a:t>of that growth concentrated in emerging economies such as ASEAN, India, and the Middle East — regions that currently rely heavily on fossil fuels for baseload power.</a:t>
            </a:r>
          </a:p>
          <a:p>
            <a:r>
              <a:rPr lang="en-US" sz="1050" dirty="0"/>
              <a:t>New demand will likely stem from the </a:t>
            </a:r>
            <a:r>
              <a:rPr lang="en-US" sz="1050" b="1" dirty="0"/>
              <a:t>electrification of industry and buildings</a:t>
            </a:r>
            <a:r>
              <a:rPr lang="en-US" sz="1050" dirty="0"/>
              <a:t>, accounting for over half of demand. </a:t>
            </a:r>
            <a:r>
              <a:rPr lang="en-US" sz="1050" b="1" dirty="0"/>
              <a:t>Data centers (2,500 to 4,500 TWh, or </a:t>
            </a:r>
            <a:r>
              <a:rPr lang="en-US" sz="1050" dirty="0"/>
              <a:t>~</a:t>
            </a:r>
            <a:r>
              <a:rPr lang="en-US" sz="1050" b="1" dirty="0"/>
              <a:t>5 to 10% of demand), green hydrogen (179 Mtpa, driving ~20% annual power demand growth), and EVs (~10% annual growth, with BEVs dominating car sales) </a:t>
            </a:r>
            <a:r>
              <a:rPr lang="en-US" sz="1050" dirty="0"/>
              <a:t>will add to this surge. </a:t>
            </a:r>
          </a:p>
          <a:p>
            <a:r>
              <a:rPr lang="en-US" sz="1050" dirty="0"/>
              <a:t>To meet such demand, </a:t>
            </a:r>
            <a:r>
              <a:rPr lang="en-US" sz="1050" b="1" dirty="0"/>
              <a:t>economies will need reliable, non-intermittent baseload solutions for their energy grids. </a:t>
            </a:r>
          </a:p>
          <a:p>
            <a:endParaRPr lang="en-US" dirty="0"/>
          </a:p>
        </p:txBody>
      </p:sp>
      <p:sp>
        <p:nvSpPr>
          <p:cNvPr id="9" name="Text Placeholder 1">
            <a:extLst>
              <a:ext uri="{FF2B5EF4-FFF2-40B4-BE49-F238E27FC236}">
                <a16:creationId xmlns:a16="http://schemas.microsoft.com/office/drawing/2014/main" id="{89F74AF3-66AE-8A6A-4CFB-DCB8D21A5E4A}"/>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graphicFrame>
        <p:nvGraphicFramePr>
          <p:cNvPr id="72" name="Chart 71">
            <a:extLst>
              <a:ext uri="{FF2B5EF4-FFF2-40B4-BE49-F238E27FC236}">
                <a16:creationId xmlns:a16="http://schemas.microsoft.com/office/drawing/2014/main" id="{33AFF55D-2D0F-8582-F98B-1B6D056CD279}"/>
              </a:ext>
            </a:extLst>
          </p:cNvPr>
          <p:cNvGraphicFramePr/>
          <p:nvPr>
            <p:custDataLst>
              <p:tags r:id="rId2"/>
            </p:custDataLst>
          </p:nvPr>
        </p:nvGraphicFramePr>
        <p:xfrm>
          <a:off x="141288" y="2713038"/>
          <a:ext cx="4333875" cy="3581400"/>
        </p:xfrm>
        <a:graphic>
          <a:graphicData uri="http://schemas.openxmlformats.org/drawingml/2006/chart">
            <c:chart xmlns:c="http://schemas.openxmlformats.org/drawingml/2006/chart" xmlns:r="http://schemas.openxmlformats.org/officeDocument/2006/relationships" r:id="rId64"/>
          </a:graphicData>
        </a:graphic>
      </p:graphicFrame>
      <p:sp>
        <p:nvSpPr>
          <p:cNvPr id="12" name="Text Placeholder 10">
            <a:extLst>
              <a:ext uri="{FF2B5EF4-FFF2-40B4-BE49-F238E27FC236}">
                <a16:creationId xmlns:a16="http://schemas.microsoft.com/office/drawing/2014/main" id="{DF0A99BA-EE6F-C95B-9CC4-2251524B08EA}"/>
              </a:ext>
            </a:extLst>
          </p:cNvPr>
          <p:cNvSpPr txBox="1">
            <a:spLocks/>
          </p:cNvSpPr>
          <p:nvPr>
            <p:custDataLst>
              <p:tags r:id="rId3"/>
            </p:custDataLst>
          </p:nvPr>
        </p:nvSpPr>
        <p:spPr bwMode="auto">
          <a:xfrm>
            <a:off x="43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7C064CB-D6F8-4F72-8F83-872EC22DCD25}" type="datetime'1''9''''''''''9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1990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 name="Text Placeholder 10">
            <a:extLst>
              <a:ext uri="{FF2B5EF4-FFF2-40B4-BE49-F238E27FC236}">
                <a16:creationId xmlns:a16="http://schemas.microsoft.com/office/drawing/2014/main" id="{9D73D803-8F22-1AAB-631B-975CA999F4F1}"/>
              </a:ext>
            </a:extLst>
          </p:cNvPr>
          <p:cNvSpPr txBox="1">
            <a:spLocks/>
          </p:cNvSpPr>
          <p:nvPr>
            <p:custDataLst>
              <p:tags r:id="rId4"/>
            </p:custDataLst>
          </p:nvPr>
        </p:nvSpPr>
        <p:spPr bwMode="auto">
          <a:xfrm>
            <a:off x="1071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670E3A6-A02C-4F8C-9D05-3C3DA2521CB6}"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 name="Text Placeholder 10">
            <a:extLst>
              <a:ext uri="{FF2B5EF4-FFF2-40B4-BE49-F238E27FC236}">
                <a16:creationId xmlns:a16="http://schemas.microsoft.com/office/drawing/2014/main" id="{0DBD0B74-C6DB-7C4B-C1CF-28B07FD4CDDB}"/>
              </a:ext>
            </a:extLst>
          </p:cNvPr>
          <p:cNvSpPr txBox="1">
            <a:spLocks/>
          </p:cNvSpPr>
          <p:nvPr>
            <p:custDataLst>
              <p:tags r:id="rId5"/>
            </p:custDataLst>
          </p:nvPr>
        </p:nvSpPr>
        <p:spPr bwMode="auto">
          <a:xfrm>
            <a:off x="170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C6BC801-9F63-4109-A612-B56C107381BA}" type="datetime'''''''''''''20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 name="Text Placeholder 10">
            <a:extLst>
              <a:ext uri="{FF2B5EF4-FFF2-40B4-BE49-F238E27FC236}">
                <a16:creationId xmlns:a16="http://schemas.microsoft.com/office/drawing/2014/main" id="{02305D78-CFE8-0FBB-4B3C-D3DE90371246}"/>
              </a:ext>
            </a:extLst>
          </p:cNvPr>
          <p:cNvSpPr txBox="1">
            <a:spLocks/>
          </p:cNvSpPr>
          <p:nvPr>
            <p:custDataLst>
              <p:tags r:id="rId6"/>
            </p:custDataLst>
          </p:nvPr>
        </p:nvSpPr>
        <p:spPr bwMode="auto">
          <a:xfrm>
            <a:off x="2341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3890BC8-094B-41F4-B372-BE6A5281F8D7}"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6" name="Text Placeholder 10">
            <a:extLst>
              <a:ext uri="{FF2B5EF4-FFF2-40B4-BE49-F238E27FC236}">
                <a16:creationId xmlns:a16="http://schemas.microsoft.com/office/drawing/2014/main" id="{4B490ADE-B4A4-82CC-F7D5-7E71005987B0}"/>
              </a:ext>
            </a:extLst>
          </p:cNvPr>
          <p:cNvSpPr txBox="1">
            <a:spLocks/>
          </p:cNvSpPr>
          <p:nvPr>
            <p:custDataLst>
              <p:tags r:id="rId7"/>
            </p:custDataLst>
          </p:nvPr>
        </p:nvSpPr>
        <p:spPr bwMode="auto">
          <a:xfrm>
            <a:off x="297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5E888C0-637E-4EC5-B6F8-7142C4A4948D}"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7" name="Text Placeholder 10">
            <a:extLst>
              <a:ext uri="{FF2B5EF4-FFF2-40B4-BE49-F238E27FC236}">
                <a16:creationId xmlns:a16="http://schemas.microsoft.com/office/drawing/2014/main" id="{8ECD87DD-A3FE-A48F-3ED3-B46DE63646F2}"/>
              </a:ext>
            </a:extLst>
          </p:cNvPr>
          <p:cNvSpPr txBox="1">
            <a:spLocks/>
          </p:cNvSpPr>
          <p:nvPr>
            <p:custDataLst>
              <p:tags r:id="rId8"/>
            </p:custDataLst>
          </p:nvPr>
        </p:nvSpPr>
        <p:spPr bwMode="auto">
          <a:xfrm>
            <a:off x="3611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3C3F61D-87FC-4189-8C3E-B8776F8E37F3}" type="datetime'''''''''''''''2''''0''''''''''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8" name="Text Placeholder 10">
            <a:extLst>
              <a:ext uri="{FF2B5EF4-FFF2-40B4-BE49-F238E27FC236}">
                <a16:creationId xmlns:a16="http://schemas.microsoft.com/office/drawing/2014/main" id="{EDD35E0B-6E78-2E79-B25C-EC4CA0EC004B}"/>
              </a:ext>
            </a:extLst>
          </p:cNvPr>
          <p:cNvSpPr txBox="1">
            <a:spLocks/>
          </p:cNvSpPr>
          <p:nvPr>
            <p:custDataLst>
              <p:tags r:id="rId9"/>
            </p:custDataLst>
          </p:nvPr>
        </p:nvSpPr>
        <p:spPr bwMode="auto">
          <a:xfrm>
            <a:off x="4246563" y="61817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01B2FA4-DA13-4FB8-BE4D-C65196035E21}" type="datetime'''2''''''''''0''''''''''''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73" name="Chart 72">
            <a:extLst>
              <a:ext uri="{FF2B5EF4-FFF2-40B4-BE49-F238E27FC236}">
                <a16:creationId xmlns:a16="http://schemas.microsoft.com/office/drawing/2014/main" id="{0A056C32-454D-B874-18AE-C447D25B15AD}"/>
              </a:ext>
            </a:extLst>
          </p:cNvPr>
          <p:cNvGraphicFramePr/>
          <p:nvPr>
            <p:custDataLst>
              <p:tags r:id="rId10"/>
            </p:custDataLst>
          </p:nvPr>
        </p:nvGraphicFramePr>
        <p:xfrm>
          <a:off x="4738688" y="3005138"/>
          <a:ext cx="4279900" cy="3444875"/>
        </p:xfrm>
        <a:graphic>
          <a:graphicData uri="http://schemas.openxmlformats.org/drawingml/2006/chart">
            <c:chart xmlns:c="http://schemas.openxmlformats.org/drawingml/2006/chart" xmlns:r="http://schemas.openxmlformats.org/officeDocument/2006/relationships" r:id="rId65"/>
          </a:graphicData>
        </a:graphic>
      </p:graphicFrame>
      <p:cxnSp>
        <p:nvCxnSpPr>
          <p:cNvPr id="20" name="Straight Connector 19">
            <a:extLst>
              <a:ext uri="{FF2B5EF4-FFF2-40B4-BE49-F238E27FC236}">
                <a16:creationId xmlns:a16="http://schemas.microsoft.com/office/drawing/2014/main" id="{DEC2CF9B-9017-CFC1-C57A-F17269DAF3FA}"/>
              </a:ext>
            </a:extLst>
          </p:cNvPr>
          <p:cNvCxnSpPr/>
          <p:nvPr>
            <p:custDataLst>
              <p:tags r:id="rId11"/>
            </p:custDataLst>
          </p:nvPr>
        </p:nvCxnSpPr>
        <p:spPr bwMode="auto">
          <a:xfrm flipV="1">
            <a:off x="6878638" y="2882900"/>
            <a:ext cx="0" cy="160655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4DE45AD-E1FB-14D9-F768-B1C767A6FFD6}"/>
              </a:ext>
            </a:extLst>
          </p:cNvPr>
          <p:cNvCxnSpPr/>
          <p:nvPr>
            <p:custDataLst>
              <p:tags r:id="rId12"/>
            </p:custDataLst>
          </p:nvPr>
        </p:nvCxnSpPr>
        <p:spPr bwMode="auto">
          <a:xfrm>
            <a:off x="6878637" y="2882900"/>
            <a:ext cx="1646238" cy="0"/>
          </a:xfrm>
          <a:prstGeom prst="line">
            <a:avLst/>
          </a:prstGeom>
          <a:ln w="1270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E6CE522A-82D9-8D9D-4CAA-330165C66833}"/>
              </a:ext>
            </a:extLst>
          </p:cNvPr>
          <p:cNvCxnSpPr/>
          <p:nvPr>
            <p:custDataLst>
              <p:tags r:id="rId13"/>
            </p:custDataLst>
          </p:nvPr>
        </p:nvCxnSpPr>
        <p:spPr bwMode="auto">
          <a:xfrm>
            <a:off x="8524875" y="2882900"/>
            <a:ext cx="0" cy="152400"/>
          </a:xfrm>
          <a:prstGeom prst="line">
            <a:avLst/>
          </a:prstGeom>
          <a:ln w="12700" cap="flat" cmpd="sng" algn="ctr">
            <a:solidFill>
              <a:schemeClr val="tx1"/>
            </a:solidFill>
            <a:prstDash val="solid"/>
            <a:miter lim="800000"/>
            <a:headEnd type="none" w="med" len="med"/>
            <a:tailEnd type="triangle" w="med" len="med"/>
          </a:ln>
          <a:effectLst/>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id="{373119A6-6495-798E-3C15-E555AF0E6722}"/>
              </a:ext>
            </a:extLst>
          </p:cNvPr>
          <p:cNvCxnSpPr/>
          <p:nvPr>
            <p:custDataLst>
              <p:tags r:id="rId14"/>
            </p:custDataLst>
          </p:nvPr>
        </p:nvCxnSpPr>
        <p:spPr bwMode="auto">
          <a:xfrm flipH="1">
            <a:off x="6226175" y="5041900"/>
            <a:ext cx="80963" cy="0"/>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24" name="Text Placeholder 10">
            <a:extLst>
              <a:ext uri="{FF2B5EF4-FFF2-40B4-BE49-F238E27FC236}">
                <a16:creationId xmlns:a16="http://schemas.microsoft.com/office/drawing/2014/main" id="{31407F68-D849-8093-FC0E-DACDCF054E68}"/>
              </a:ext>
            </a:extLst>
          </p:cNvPr>
          <p:cNvSpPr txBox="1">
            <a:spLocks/>
          </p:cNvSpPr>
          <p:nvPr>
            <p:custDataLst>
              <p:tags r:id="rId15"/>
            </p:custDataLst>
          </p:nvPr>
        </p:nvSpPr>
        <p:spPr bwMode="gray">
          <a:xfrm>
            <a:off x="5888038" y="5032375"/>
            <a:ext cx="104775"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09BF9B0-832A-43CC-A96E-13F0C7175DCF}" type="datetime'''''''''''''''''''1'''''">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25" name="Text Placeholder 10">
            <a:extLst>
              <a:ext uri="{FF2B5EF4-FFF2-40B4-BE49-F238E27FC236}">
                <a16:creationId xmlns:a16="http://schemas.microsoft.com/office/drawing/2014/main" id="{C1737E7F-F44D-F86A-EF24-76E80750F103}"/>
              </a:ext>
            </a:extLst>
          </p:cNvPr>
          <p:cNvSpPr txBox="1">
            <a:spLocks/>
          </p:cNvSpPr>
          <p:nvPr>
            <p:custDataLst>
              <p:tags r:id="rId16"/>
            </p:custDataLst>
          </p:nvPr>
        </p:nvSpPr>
        <p:spPr bwMode="gray">
          <a:xfrm>
            <a:off x="6118225" y="4999038"/>
            <a:ext cx="104775" cy="152400"/>
          </a:xfrm>
          <a:prstGeom prst="rect">
            <a:avLst/>
          </a:prstGeom>
          <a:solidFill>
            <a:schemeClr val="accent4"/>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EFF33C5-D5D5-4C73-8FCF-360FDD521C44}" type="datetime'''1'''''''''''''''''''''''''''''''''">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26" name="Text Placeholder 10">
            <a:extLst>
              <a:ext uri="{FF2B5EF4-FFF2-40B4-BE49-F238E27FC236}">
                <a16:creationId xmlns:a16="http://schemas.microsoft.com/office/drawing/2014/main" id="{6C52A47F-83BD-0E87-27F8-FB9DD3CE2DDD}"/>
              </a:ext>
            </a:extLst>
          </p:cNvPr>
          <p:cNvSpPr txBox="1">
            <a:spLocks/>
          </p:cNvSpPr>
          <p:nvPr>
            <p:custDataLst>
              <p:tags r:id="rId17"/>
            </p:custDataLst>
          </p:nvPr>
        </p:nvSpPr>
        <p:spPr bwMode="auto">
          <a:xfrm>
            <a:off x="5908675" y="61864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93DD400-FFA9-4F4A-AB64-9E5B7BB5B9EE}" type="datetime'''2''0''2''''''''''''''''''''''''''''''''''''''''''''''''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2023</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27" name="Text Placeholder 10">
            <a:extLst>
              <a:ext uri="{FF2B5EF4-FFF2-40B4-BE49-F238E27FC236}">
                <a16:creationId xmlns:a16="http://schemas.microsoft.com/office/drawing/2014/main" id="{6ED877E6-2A97-8278-5069-90477585849F}"/>
              </a:ext>
            </a:extLst>
          </p:cNvPr>
          <p:cNvSpPr txBox="1">
            <a:spLocks/>
          </p:cNvSpPr>
          <p:nvPr>
            <p:custDataLst>
              <p:tags r:id="rId18"/>
            </p:custDataLst>
          </p:nvPr>
        </p:nvSpPr>
        <p:spPr bwMode="gray">
          <a:xfrm>
            <a:off x="6711950" y="4894263"/>
            <a:ext cx="104775" cy="152400"/>
          </a:xfrm>
          <a:prstGeom prst="rect">
            <a:avLst/>
          </a:prstGeom>
          <a:solidFill>
            <a:schemeClr val="accent3"/>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C04B540-7DCA-4D54-83B1-8EDB1567161A}" type="datetime'''''''''''''''''''''''''1'''''''''''''''''''''''''''''''''''''">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28" name="Text Placeholder 10">
            <a:extLst>
              <a:ext uri="{FF2B5EF4-FFF2-40B4-BE49-F238E27FC236}">
                <a16:creationId xmlns:a16="http://schemas.microsoft.com/office/drawing/2014/main" id="{A9148DE1-CD3D-011C-69F2-4E60C32E7EDE}"/>
              </a:ext>
            </a:extLst>
          </p:cNvPr>
          <p:cNvSpPr txBox="1">
            <a:spLocks/>
          </p:cNvSpPr>
          <p:nvPr>
            <p:custDataLst>
              <p:tags r:id="rId19"/>
            </p:custDataLst>
          </p:nvPr>
        </p:nvSpPr>
        <p:spPr bwMode="gray">
          <a:xfrm>
            <a:off x="6940550" y="4827588"/>
            <a:ext cx="104775" cy="152400"/>
          </a:xfrm>
          <a:prstGeom prst="rect">
            <a:avLst/>
          </a:prstGeom>
          <a:solidFill>
            <a:schemeClr val="accent4"/>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C6245DE-B50D-4FAB-8EB4-00CFE55F30A9}" type="datetime'''''''''''''''2'''">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29" name="Text Placeholder 10">
            <a:extLst>
              <a:ext uri="{FF2B5EF4-FFF2-40B4-BE49-F238E27FC236}">
                <a16:creationId xmlns:a16="http://schemas.microsoft.com/office/drawing/2014/main" id="{4DCDA7A3-DEFF-671D-AF02-2F14D032B770}"/>
              </a:ext>
            </a:extLst>
          </p:cNvPr>
          <p:cNvSpPr txBox="1">
            <a:spLocks/>
          </p:cNvSpPr>
          <p:nvPr>
            <p:custDataLst>
              <p:tags r:id="rId20"/>
            </p:custDataLst>
          </p:nvPr>
        </p:nvSpPr>
        <p:spPr bwMode="gray">
          <a:xfrm>
            <a:off x="6711950" y="4740275"/>
            <a:ext cx="104775" cy="152400"/>
          </a:xfrm>
          <a:prstGeom prst="rect">
            <a:avLst/>
          </a:prstGeom>
          <a:solidFill>
            <a:schemeClr val="accent6"/>
          </a:solidFill>
          <a:ln>
            <a:noFill/>
          </a:ln>
          <a:effectLst/>
        </p:spPr>
        <p:txBody>
          <a:bodyPr vert="horz" wrap="none" lIns="17463" tIns="0" rIns="17463"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C7EF217-0C0E-46DE-A48D-3E2AF0C1A91E}" type="datetime'''''''''''2'''''">
              <a:rPr kumimoji="0" lang="en-US" altLang="en-US" sz="1000" b="0" i="0" u="none" strike="noStrike" kern="1200" cap="none" spc="0" normalizeH="0" baseline="0" noProof="0" smtClean="0">
                <a:ln>
                  <a:noFill/>
                </a:ln>
                <a:solidFill>
                  <a:srgbClr val="FFFFFF"/>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a:t>
            </a:fld>
            <a:endParaRPr kumimoji="0" lang="en-US" sz="1000" b="0" i="0" u="none" strike="noStrike" kern="1200" cap="none" spc="0" normalizeH="0" baseline="0" noProof="0" dirty="0">
              <a:ln>
                <a:noFill/>
              </a:ln>
              <a:solidFill>
                <a:srgbClr val="FFFFFF"/>
              </a:solidFill>
              <a:effectLst/>
              <a:uLnTx/>
              <a:uFillTx/>
              <a:latin typeface="Arial"/>
              <a:ea typeface="+mn-ea"/>
              <a:cs typeface="+mn-cs"/>
            </a:endParaRPr>
          </a:p>
        </p:txBody>
      </p:sp>
      <p:sp>
        <p:nvSpPr>
          <p:cNvPr id="30" name="Text Placeholder 10">
            <a:extLst>
              <a:ext uri="{FF2B5EF4-FFF2-40B4-BE49-F238E27FC236}">
                <a16:creationId xmlns:a16="http://schemas.microsoft.com/office/drawing/2014/main" id="{498CC648-7DED-8708-2184-704AA336B768}"/>
              </a:ext>
            </a:extLst>
          </p:cNvPr>
          <p:cNvSpPr txBox="1">
            <a:spLocks/>
          </p:cNvSpPr>
          <p:nvPr>
            <p:custDataLst>
              <p:tags r:id="rId21"/>
            </p:custDataLst>
          </p:nvPr>
        </p:nvSpPr>
        <p:spPr bwMode="auto">
          <a:xfrm>
            <a:off x="6732588" y="61864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AA6F8F2-FC83-4E42-A318-FC406C025D49}"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31" name="Text Placeholder 10">
            <a:extLst>
              <a:ext uri="{FF2B5EF4-FFF2-40B4-BE49-F238E27FC236}">
                <a16:creationId xmlns:a16="http://schemas.microsoft.com/office/drawing/2014/main" id="{B45AAE03-0BAD-D57E-B0E0-8C480E99B8AC}"/>
              </a:ext>
            </a:extLst>
          </p:cNvPr>
          <p:cNvSpPr txBox="1">
            <a:spLocks/>
          </p:cNvSpPr>
          <p:nvPr>
            <p:custDataLst>
              <p:tags r:id="rId22"/>
            </p:custDataLst>
          </p:nvPr>
        </p:nvSpPr>
        <p:spPr bwMode="auto">
          <a:xfrm>
            <a:off x="8378825" y="618648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92C9B90-EF2F-4F27-9A08-8B6A346E29EE}" type="datetime'''''''''2''''''''''''''0''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32" name="Text Placeholder 10">
            <a:extLst>
              <a:ext uri="{FF2B5EF4-FFF2-40B4-BE49-F238E27FC236}">
                <a16:creationId xmlns:a16="http://schemas.microsoft.com/office/drawing/2014/main" id="{14D16693-0291-93BC-DCAE-354BA72A27C4}"/>
              </a:ext>
            </a:extLst>
          </p:cNvPr>
          <p:cNvSpPr txBox="1">
            <a:spLocks/>
          </p:cNvSpPr>
          <p:nvPr>
            <p:custDataLst>
              <p:tags r:id="rId23"/>
            </p:custDataLst>
          </p:nvPr>
        </p:nvSpPr>
        <p:spPr bwMode="gray">
          <a:xfrm>
            <a:off x="5930900" y="4786313"/>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27</a:t>
            </a:r>
          </a:p>
        </p:txBody>
      </p:sp>
      <p:sp>
        <p:nvSpPr>
          <p:cNvPr id="33" name="Text Placeholder 10">
            <a:extLst>
              <a:ext uri="{FF2B5EF4-FFF2-40B4-BE49-F238E27FC236}">
                <a16:creationId xmlns:a16="http://schemas.microsoft.com/office/drawing/2014/main" id="{574A8A46-8C3C-DD0E-15F2-2A5F34586582}"/>
              </a:ext>
            </a:extLst>
          </p:cNvPr>
          <p:cNvSpPr txBox="1">
            <a:spLocks/>
          </p:cNvSpPr>
          <p:nvPr>
            <p:custDataLst>
              <p:tags r:id="rId24"/>
            </p:custDataLst>
          </p:nvPr>
        </p:nvSpPr>
        <p:spPr bwMode="gray">
          <a:xfrm>
            <a:off x="6754813" y="4527550"/>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253B5AB-7E8A-4B15-A865-0C06B6B97E17}" type="datetime'''''''''''''''''''''''3''''''''''''''''''''1'''''''''">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31</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34" name="Text Placeholder 10">
            <a:extLst>
              <a:ext uri="{FF2B5EF4-FFF2-40B4-BE49-F238E27FC236}">
                <a16:creationId xmlns:a16="http://schemas.microsoft.com/office/drawing/2014/main" id="{21F9DBA6-2E37-2137-E8CF-1F7E7441E6DA}"/>
              </a:ext>
            </a:extLst>
          </p:cNvPr>
          <p:cNvSpPr txBox="1">
            <a:spLocks/>
          </p:cNvSpPr>
          <p:nvPr>
            <p:custDataLst>
              <p:tags r:id="rId25"/>
            </p:custDataLst>
          </p:nvPr>
        </p:nvSpPr>
        <p:spPr bwMode="gray">
          <a:xfrm>
            <a:off x="8401050" y="3073400"/>
            <a:ext cx="2476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B78F643-D837-4CD2-A2E8-E1A27DEB6ABF}" type="datetime'''''''''''6''4'''''''''''''''''''''''''''''''''''''''''''''">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64</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35" name="Text Placeholder 10">
            <a:extLst>
              <a:ext uri="{FF2B5EF4-FFF2-40B4-BE49-F238E27FC236}">
                <a16:creationId xmlns:a16="http://schemas.microsoft.com/office/drawing/2014/main" id="{8D9E2999-9D83-B962-6E6A-11149E9B00E6}"/>
              </a:ext>
            </a:extLst>
          </p:cNvPr>
          <p:cNvSpPr>
            <a:spLocks/>
          </p:cNvSpPr>
          <p:nvPr>
            <p:custDataLst>
              <p:tags r:id="rId26"/>
            </p:custDataLst>
          </p:nvPr>
        </p:nvSpPr>
        <p:spPr bwMode="auto">
          <a:xfrm>
            <a:off x="7013575" y="2732088"/>
            <a:ext cx="1374775" cy="301625"/>
          </a:xfrm>
          <a:prstGeom prst="ellipse">
            <a:avLst/>
          </a:prstGeom>
          <a:solidFill>
            <a:schemeClr val="bg1"/>
          </a:solidFill>
          <a:ln w="9525" cmpd="sng" algn="ctr">
            <a:solidFill>
              <a:schemeClr val="tx1"/>
            </a:solidFill>
          </a:ln>
          <a:effec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400" b="1" i="0" u="none" strike="noStrike" kern="1200" cap="none" spc="0" normalizeH="0" baseline="0" noProof="0" dirty="0">
                <a:ln>
                  <a:noFill/>
                </a:ln>
                <a:solidFill>
                  <a:srgbClr val="000000"/>
                </a:solidFill>
                <a:effectLst/>
                <a:uLnTx/>
                <a:uFillTx/>
                <a:latin typeface="Arial"/>
                <a:ea typeface="+mn-ea"/>
                <a:cs typeface="+mn-cs"/>
              </a:rPr>
              <a:t>+3.5%/ year</a:t>
            </a:r>
            <a:endParaRPr kumimoji="0" lang="en-US" sz="1400" b="1" i="0" u="none" strike="noStrike" kern="1200" cap="none" spc="0" normalizeH="0" baseline="0" noProof="0" dirty="0">
              <a:ln>
                <a:noFill/>
              </a:ln>
              <a:solidFill>
                <a:srgbClr val="000000"/>
              </a:solidFill>
              <a:effectLst/>
              <a:uLnTx/>
              <a:uFillTx/>
              <a:latin typeface="Arial"/>
              <a:ea typeface="+mn-ea"/>
              <a:cs typeface="+mn-cs"/>
            </a:endParaRPr>
          </a:p>
        </p:txBody>
      </p:sp>
      <p:sp>
        <p:nvSpPr>
          <p:cNvPr id="36" name="Rectangle 35">
            <a:extLst>
              <a:ext uri="{FF2B5EF4-FFF2-40B4-BE49-F238E27FC236}">
                <a16:creationId xmlns:a16="http://schemas.microsoft.com/office/drawing/2014/main" id="{821DB451-C2D1-F9D7-32DB-BBAAA46A2DFF}"/>
              </a:ext>
            </a:extLst>
          </p:cNvPr>
          <p:cNvSpPr/>
          <p:nvPr>
            <p:custDataLst>
              <p:tags r:id="rId27"/>
            </p:custDataLst>
          </p:nvPr>
        </p:nvSpPr>
        <p:spPr bwMode="auto">
          <a:xfrm>
            <a:off x="4814888" y="2322513"/>
            <a:ext cx="142875" cy="106363"/>
          </a:xfrm>
          <a:prstGeom prst="rect">
            <a:avLst/>
          </a:prstGeom>
          <a:solidFill>
            <a:schemeClr val="accent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7" name="Rectangle 36">
            <a:extLst>
              <a:ext uri="{FF2B5EF4-FFF2-40B4-BE49-F238E27FC236}">
                <a16:creationId xmlns:a16="http://schemas.microsoft.com/office/drawing/2014/main" id="{60566699-D779-68E4-DC0B-291194E8C7AC}"/>
              </a:ext>
            </a:extLst>
          </p:cNvPr>
          <p:cNvSpPr/>
          <p:nvPr>
            <p:custDataLst>
              <p:tags r:id="rId28"/>
            </p:custDataLst>
          </p:nvPr>
        </p:nvSpPr>
        <p:spPr bwMode="auto">
          <a:xfrm>
            <a:off x="4814888" y="2495550"/>
            <a:ext cx="142875" cy="106363"/>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 name="Rectangle 37">
            <a:extLst>
              <a:ext uri="{FF2B5EF4-FFF2-40B4-BE49-F238E27FC236}">
                <a16:creationId xmlns:a16="http://schemas.microsoft.com/office/drawing/2014/main" id="{A51F69C8-86E1-56A5-4C1F-7B06EB71ED8A}"/>
              </a:ext>
            </a:extLst>
          </p:cNvPr>
          <p:cNvSpPr/>
          <p:nvPr>
            <p:custDataLst>
              <p:tags r:id="rId29"/>
            </p:custDataLst>
          </p:nvPr>
        </p:nvSpPr>
        <p:spPr bwMode="auto">
          <a:xfrm>
            <a:off x="5524500" y="2322513"/>
            <a:ext cx="142875" cy="106363"/>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 name="Rectangle 38">
            <a:extLst>
              <a:ext uri="{FF2B5EF4-FFF2-40B4-BE49-F238E27FC236}">
                <a16:creationId xmlns:a16="http://schemas.microsoft.com/office/drawing/2014/main" id="{6444FE9F-7E55-4F67-DAE0-6501CF0F5FC5}"/>
              </a:ext>
            </a:extLst>
          </p:cNvPr>
          <p:cNvSpPr/>
          <p:nvPr>
            <p:custDataLst>
              <p:tags r:id="rId30"/>
            </p:custDataLst>
          </p:nvPr>
        </p:nvSpPr>
        <p:spPr bwMode="auto">
          <a:xfrm>
            <a:off x="5524500" y="2495550"/>
            <a:ext cx="142875" cy="106363"/>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 name="Rectangle 39">
            <a:extLst>
              <a:ext uri="{FF2B5EF4-FFF2-40B4-BE49-F238E27FC236}">
                <a16:creationId xmlns:a16="http://schemas.microsoft.com/office/drawing/2014/main" id="{199F624B-24EE-FE02-0C8A-DB862F9F2C95}"/>
              </a:ext>
            </a:extLst>
          </p:cNvPr>
          <p:cNvSpPr/>
          <p:nvPr>
            <p:custDataLst>
              <p:tags r:id="rId31"/>
            </p:custDataLst>
          </p:nvPr>
        </p:nvSpPr>
        <p:spPr bwMode="auto">
          <a:xfrm>
            <a:off x="6570663" y="2322513"/>
            <a:ext cx="142875" cy="106363"/>
          </a:xfrm>
          <a:prstGeom prst="rect">
            <a:avLst/>
          </a:prstGeom>
          <a:solidFill>
            <a:schemeClr val="accent6"/>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 name="Text Placeholder 10">
            <a:extLst>
              <a:ext uri="{FF2B5EF4-FFF2-40B4-BE49-F238E27FC236}">
                <a16:creationId xmlns:a16="http://schemas.microsoft.com/office/drawing/2014/main" id="{0DB94C63-AFF2-9142-69E1-9316A5EBCE9B}"/>
              </a:ext>
            </a:extLst>
          </p:cNvPr>
          <p:cNvSpPr txBox="1">
            <a:spLocks/>
          </p:cNvSpPr>
          <p:nvPr>
            <p:custDataLst>
              <p:tags r:id="rId32"/>
            </p:custDataLst>
          </p:nvPr>
        </p:nvSpPr>
        <p:spPr bwMode="auto">
          <a:xfrm>
            <a:off x="5008563" y="2317750"/>
            <a:ext cx="3635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EE9AA57-33A5-4169-BC96-B8649D7C06FE}" type="datetime'''''''I''''''''''''nd''''''u''''s''''''''''t''''''''''''r''y'">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Industry</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2" name="Text Placeholder 10">
            <a:extLst>
              <a:ext uri="{FF2B5EF4-FFF2-40B4-BE49-F238E27FC236}">
                <a16:creationId xmlns:a16="http://schemas.microsoft.com/office/drawing/2014/main" id="{77E5F56F-FA97-ECD6-D389-2F9423A14DE6}"/>
              </a:ext>
            </a:extLst>
          </p:cNvPr>
          <p:cNvSpPr txBox="1">
            <a:spLocks/>
          </p:cNvSpPr>
          <p:nvPr>
            <p:custDataLst>
              <p:tags r:id="rId33"/>
            </p:custDataLst>
          </p:nvPr>
        </p:nvSpPr>
        <p:spPr bwMode="auto">
          <a:xfrm>
            <a:off x="5008563" y="2490788"/>
            <a:ext cx="4143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2BAB81D-A531-4788-97B1-56352A394824}" type="datetime'''Bu''''''''i''''l''d''i''''''n''''''''''g''''''''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Buildings</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3" name="Text Placeholder 10">
            <a:extLst>
              <a:ext uri="{FF2B5EF4-FFF2-40B4-BE49-F238E27FC236}">
                <a16:creationId xmlns:a16="http://schemas.microsoft.com/office/drawing/2014/main" id="{33A4BAA3-07CB-3ACC-40DF-44D6C39E8F26}"/>
              </a:ext>
            </a:extLst>
          </p:cNvPr>
          <p:cNvSpPr txBox="1">
            <a:spLocks/>
          </p:cNvSpPr>
          <p:nvPr>
            <p:custDataLst>
              <p:tags r:id="rId34"/>
            </p:custDataLst>
          </p:nvPr>
        </p:nvSpPr>
        <p:spPr bwMode="auto">
          <a:xfrm>
            <a:off x="5718175" y="2317750"/>
            <a:ext cx="7508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92247A4-CF3F-48E7-A34E-4ADBA0C72BE0}" type="datetime'''H2 ''''''''''a''''''''''''n''d ''''S''y''''''nf''''ue''l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H2 and Synfuels</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4" name="Text Placeholder 10">
            <a:extLst>
              <a:ext uri="{FF2B5EF4-FFF2-40B4-BE49-F238E27FC236}">
                <a16:creationId xmlns:a16="http://schemas.microsoft.com/office/drawing/2014/main" id="{16050FD8-DB05-BB74-2155-F9D2CB2C16F3}"/>
              </a:ext>
            </a:extLst>
          </p:cNvPr>
          <p:cNvSpPr txBox="1">
            <a:spLocks/>
          </p:cNvSpPr>
          <p:nvPr>
            <p:custDataLst>
              <p:tags r:id="rId35"/>
            </p:custDataLst>
          </p:nvPr>
        </p:nvSpPr>
        <p:spPr bwMode="auto">
          <a:xfrm>
            <a:off x="5718175" y="2490788"/>
            <a:ext cx="6016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2A135EA-583F-4752-8951-B56D75F0A2AA}" type="datetime'''D''at''''''''''a'''''''' ''Ce''''''''n''t''e''''r''s'''''">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Data Centers</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5" name="Text Placeholder 10">
            <a:extLst>
              <a:ext uri="{FF2B5EF4-FFF2-40B4-BE49-F238E27FC236}">
                <a16:creationId xmlns:a16="http://schemas.microsoft.com/office/drawing/2014/main" id="{548A2CCF-727E-7CAC-852D-907C933BCAD3}"/>
              </a:ext>
            </a:extLst>
          </p:cNvPr>
          <p:cNvSpPr txBox="1">
            <a:spLocks/>
          </p:cNvSpPr>
          <p:nvPr>
            <p:custDataLst>
              <p:tags r:id="rId36"/>
            </p:custDataLst>
          </p:nvPr>
        </p:nvSpPr>
        <p:spPr bwMode="auto">
          <a:xfrm>
            <a:off x="6764338" y="2317750"/>
            <a:ext cx="4365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2DA11A2-C6D9-4F5F-89FA-CB1A5C5BAC56}" type="datetime'''''T''''''''''r''''''''''''''''a''''''n''s''''''p''o''r''t'">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Transport</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6" name="TextBox 45">
            <a:extLst>
              <a:ext uri="{FF2B5EF4-FFF2-40B4-BE49-F238E27FC236}">
                <a16:creationId xmlns:a16="http://schemas.microsoft.com/office/drawing/2014/main" id="{835DCF2B-2B0D-F386-F673-EE5D3637FFFA}"/>
              </a:ext>
            </a:extLst>
          </p:cNvPr>
          <p:cNvSpPr txBox="1"/>
          <p:nvPr/>
        </p:nvSpPr>
        <p:spPr bwMode="gray">
          <a:xfrm>
            <a:off x="4797291" y="2081993"/>
            <a:ext cx="3759822" cy="24198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Global power consumption by sector (thousands of TWh)</a:t>
            </a:r>
          </a:p>
        </p:txBody>
      </p:sp>
      <p:sp>
        <p:nvSpPr>
          <p:cNvPr id="47" name="TextBox 46">
            <a:extLst>
              <a:ext uri="{FF2B5EF4-FFF2-40B4-BE49-F238E27FC236}">
                <a16:creationId xmlns:a16="http://schemas.microsoft.com/office/drawing/2014/main" id="{2D043DDF-311E-01A7-2661-4B58B8120E01}"/>
              </a:ext>
            </a:extLst>
          </p:cNvPr>
          <p:cNvSpPr txBox="1"/>
          <p:nvPr/>
        </p:nvSpPr>
        <p:spPr bwMode="gray">
          <a:xfrm>
            <a:off x="329184" y="2075804"/>
            <a:ext cx="3559167" cy="241980"/>
          </a:xfrm>
          <a:prstGeom prst="rect">
            <a:avLst/>
          </a:prstGeom>
          <a:noFill/>
        </p:spPr>
        <p:txBody>
          <a:bodyPr wrap="squar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mn-cs"/>
              </a:rPr>
              <a:t>Global primary energy demand (million TJ)</a:t>
            </a:r>
          </a:p>
        </p:txBody>
      </p:sp>
      <p:sp>
        <p:nvSpPr>
          <p:cNvPr id="48" name="Rectangle 47">
            <a:extLst>
              <a:ext uri="{FF2B5EF4-FFF2-40B4-BE49-F238E27FC236}">
                <a16:creationId xmlns:a16="http://schemas.microsoft.com/office/drawing/2014/main" id="{446B46F7-9C5D-8342-1A2B-D532D6355148}"/>
              </a:ext>
            </a:extLst>
          </p:cNvPr>
          <p:cNvSpPr/>
          <p:nvPr>
            <p:custDataLst>
              <p:tags r:id="rId37"/>
            </p:custDataLst>
          </p:nvPr>
        </p:nvSpPr>
        <p:spPr bwMode="auto">
          <a:xfrm>
            <a:off x="582613" y="2322513"/>
            <a:ext cx="142875" cy="106363"/>
          </a:xfrm>
          <a:prstGeom prst="rect">
            <a:avLst/>
          </a:prstGeom>
          <a:solidFill>
            <a:srgbClr val="BDEEFF"/>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9" name="Rectangle 48">
            <a:extLst>
              <a:ext uri="{FF2B5EF4-FFF2-40B4-BE49-F238E27FC236}">
                <a16:creationId xmlns:a16="http://schemas.microsoft.com/office/drawing/2014/main" id="{6520FF32-3F97-E029-E5F7-83DC02C5C919}"/>
              </a:ext>
            </a:extLst>
          </p:cNvPr>
          <p:cNvSpPr/>
          <p:nvPr>
            <p:custDataLst>
              <p:tags r:id="rId38"/>
            </p:custDataLst>
          </p:nvPr>
        </p:nvSpPr>
        <p:spPr bwMode="auto">
          <a:xfrm>
            <a:off x="582613" y="2495550"/>
            <a:ext cx="142875" cy="106363"/>
          </a:xfrm>
          <a:prstGeom prst="rect">
            <a:avLst/>
          </a:prstGeom>
          <a:solidFill>
            <a:srgbClr val="87DBE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0" name="Rectangle 49">
            <a:extLst>
              <a:ext uri="{FF2B5EF4-FFF2-40B4-BE49-F238E27FC236}">
                <a16:creationId xmlns:a16="http://schemas.microsoft.com/office/drawing/2014/main" id="{669D8D53-EFDD-CE4B-E49A-65C47CDE82F9}"/>
              </a:ext>
            </a:extLst>
          </p:cNvPr>
          <p:cNvSpPr/>
          <p:nvPr>
            <p:custDataLst>
              <p:tags r:id="rId39"/>
            </p:custDataLst>
          </p:nvPr>
        </p:nvSpPr>
        <p:spPr bwMode="auto">
          <a:xfrm>
            <a:off x="582613" y="2668588"/>
            <a:ext cx="142875" cy="106363"/>
          </a:xfrm>
          <a:prstGeom prst="rect">
            <a:avLst/>
          </a:prstGeom>
          <a:solidFill>
            <a:srgbClr val="187BD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1" name="Rectangle 50">
            <a:extLst>
              <a:ext uri="{FF2B5EF4-FFF2-40B4-BE49-F238E27FC236}">
                <a16:creationId xmlns:a16="http://schemas.microsoft.com/office/drawing/2014/main" id="{00B9CDB1-FD5C-DC75-D7BE-585C7DF97E4D}"/>
              </a:ext>
            </a:extLst>
          </p:cNvPr>
          <p:cNvSpPr/>
          <p:nvPr>
            <p:custDataLst>
              <p:tags r:id="rId40"/>
            </p:custDataLst>
          </p:nvPr>
        </p:nvSpPr>
        <p:spPr bwMode="auto">
          <a:xfrm>
            <a:off x="1223963" y="2322513"/>
            <a:ext cx="142875" cy="106363"/>
          </a:xfrm>
          <a:prstGeom prst="rect">
            <a:avLst/>
          </a:prstGeom>
          <a:solidFill>
            <a:srgbClr val="84ADFF"/>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2" name="Rectangle 51">
            <a:extLst>
              <a:ext uri="{FF2B5EF4-FFF2-40B4-BE49-F238E27FC236}">
                <a16:creationId xmlns:a16="http://schemas.microsoft.com/office/drawing/2014/main" id="{6B97128E-96D1-46E5-776B-7B2DC4AAA2FF}"/>
              </a:ext>
            </a:extLst>
          </p:cNvPr>
          <p:cNvSpPr/>
          <p:nvPr>
            <p:custDataLst>
              <p:tags r:id="rId41"/>
            </p:custDataLst>
          </p:nvPr>
        </p:nvSpPr>
        <p:spPr bwMode="auto">
          <a:xfrm>
            <a:off x="1223963" y="2495550"/>
            <a:ext cx="142875" cy="106363"/>
          </a:xfrm>
          <a:prstGeom prst="rect">
            <a:avLst/>
          </a:prstGeom>
          <a:solidFill>
            <a:srgbClr val="2FAED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3" name="Rectangle 52">
            <a:extLst>
              <a:ext uri="{FF2B5EF4-FFF2-40B4-BE49-F238E27FC236}">
                <a16:creationId xmlns:a16="http://schemas.microsoft.com/office/drawing/2014/main" id="{DC263E28-B806-B83F-C1B8-C07C9B6DC805}"/>
              </a:ext>
            </a:extLst>
          </p:cNvPr>
          <p:cNvSpPr/>
          <p:nvPr>
            <p:custDataLst>
              <p:tags r:id="rId42"/>
            </p:custDataLst>
          </p:nvPr>
        </p:nvSpPr>
        <p:spPr bwMode="auto">
          <a:xfrm>
            <a:off x="1223963" y="2668588"/>
            <a:ext cx="142875" cy="106363"/>
          </a:xfrm>
          <a:prstGeom prst="rect">
            <a:avLst/>
          </a:prstGeom>
          <a:solidFill>
            <a:srgbClr val="90C2DB"/>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4" name="Rectangle 53">
            <a:extLst>
              <a:ext uri="{FF2B5EF4-FFF2-40B4-BE49-F238E27FC236}">
                <a16:creationId xmlns:a16="http://schemas.microsoft.com/office/drawing/2014/main" id="{1E37246B-66AF-91D3-9F54-D59967ACF5A7}"/>
              </a:ext>
            </a:extLst>
          </p:cNvPr>
          <p:cNvSpPr/>
          <p:nvPr>
            <p:custDataLst>
              <p:tags r:id="rId43"/>
            </p:custDataLst>
          </p:nvPr>
        </p:nvSpPr>
        <p:spPr bwMode="auto">
          <a:xfrm>
            <a:off x="2143125" y="2322513"/>
            <a:ext cx="142875" cy="106363"/>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5" name="Rectangle 54">
            <a:extLst>
              <a:ext uri="{FF2B5EF4-FFF2-40B4-BE49-F238E27FC236}">
                <a16:creationId xmlns:a16="http://schemas.microsoft.com/office/drawing/2014/main" id="{0B2B2D3F-BC33-1F03-04E9-2C99CBA01845}"/>
              </a:ext>
            </a:extLst>
          </p:cNvPr>
          <p:cNvSpPr/>
          <p:nvPr>
            <p:custDataLst>
              <p:tags r:id="rId44"/>
            </p:custDataLst>
          </p:nvPr>
        </p:nvSpPr>
        <p:spPr bwMode="auto">
          <a:xfrm>
            <a:off x="2143125" y="2495550"/>
            <a:ext cx="142875" cy="106363"/>
          </a:xfrm>
          <a:prstGeom prst="rect">
            <a:avLst/>
          </a:prstGeom>
          <a:solidFill>
            <a:srgbClr val="C0C0C0"/>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6" name="Rectangle 55">
            <a:extLst>
              <a:ext uri="{FF2B5EF4-FFF2-40B4-BE49-F238E27FC236}">
                <a16:creationId xmlns:a16="http://schemas.microsoft.com/office/drawing/2014/main" id="{C5D2172A-60F2-2023-5CA7-79C119E217F2}"/>
              </a:ext>
            </a:extLst>
          </p:cNvPr>
          <p:cNvSpPr/>
          <p:nvPr>
            <p:custDataLst>
              <p:tags r:id="rId45"/>
            </p:custDataLst>
          </p:nvPr>
        </p:nvSpPr>
        <p:spPr bwMode="auto">
          <a:xfrm>
            <a:off x="2143125" y="2668588"/>
            <a:ext cx="142875" cy="106363"/>
          </a:xfrm>
          <a:prstGeom prst="rect">
            <a:avLst/>
          </a:prstGeom>
          <a:solidFill>
            <a:srgbClr val="969696"/>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7" name="Rectangle 56">
            <a:extLst>
              <a:ext uri="{FF2B5EF4-FFF2-40B4-BE49-F238E27FC236}">
                <a16:creationId xmlns:a16="http://schemas.microsoft.com/office/drawing/2014/main" id="{C7D6B4AA-4F7B-5CB2-7AAE-CFEA2915A1ED}"/>
              </a:ext>
            </a:extLst>
          </p:cNvPr>
          <p:cNvSpPr/>
          <p:nvPr>
            <p:custDataLst>
              <p:tags r:id="rId46"/>
            </p:custDataLst>
          </p:nvPr>
        </p:nvSpPr>
        <p:spPr bwMode="auto">
          <a:xfrm>
            <a:off x="3090863" y="2322513"/>
            <a:ext cx="142875" cy="106363"/>
          </a:xfrm>
          <a:prstGeom prst="rect">
            <a:avLst/>
          </a:prstGeom>
          <a:solidFill>
            <a:schemeClr val="bg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58" name="Text Placeholder 10">
            <a:extLst>
              <a:ext uri="{FF2B5EF4-FFF2-40B4-BE49-F238E27FC236}">
                <a16:creationId xmlns:a16="http://schemas.microsoft.com/office/drawing/2014/main" id="{05AAED47-0138-0A4B-EFAD-292DC3579659}"/>
              </a:ext>
            </a:extLst>
          </p:cNvPr>
          <p:cNvSpPr txBox="1">
            <a:spLocks/>
          </p:cNvSpPr>
          <p:nvPr>
            <p:custDataLst>
              <p:tags r:id="rId47"/>
            </p:custDataLst>
          </p:nvPr>
        </p:nvSpPr>
        <p:spPr bwMode="auto">
          <a:xfrm>
            <a:off x="776288" y="2317750"/>
            <a:ext cx="2222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716EF11-D264-458C-A03F-FAB9A114E11F}" type="datetime'''''''''''I''''''''''''n''''d''''''''''''''''''''i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India</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59" name="Text Placeholder 10">
            <a:extLst>
              <a:ext uri="{FF2B5EF4-FFF2-40B4-BE49-F238E27FC236}">
                <a16:creationId xmlns:a16="http://schemas.microsoft.com/office/drawing/2014/main" id="{F02603D5-78D9-A0A3-63F1-7FD959279E8F}"/>
              </a:ext>
            </a:extLst>
          </p:cNvPr>
          <p:cNvSpPr txBox="1">
            <a:spLocks/>
          </p:cNvSpPr>
          <p:nvPr>
            <p:custDataLst>
              <p:tags r:id="rId48"/>
            </p:custDataLst>
          </p:nvPr>
        </p:nvSpPr>
        <p:spPr bwMode="auto">
          <a:xfrm>
            <a:off x="776288" y="2490788"/>
            <a:ext cx="3460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97547F9-92EF-437A-960D-00CD9D0C3DBA}" type="datetime'''A''''''''''SE''''''''''''''''''''''''''''AN'''">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ASEAN</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0" name="Text Placeholder 10">
            <a:extLst>
              <a:ext uri="{FF2B5EF4-FFF2-40B4-BE49-F238E27FC236}">
                <a16:creationId xmlns:a16="http://schemas.microsoft.com/office/drawing/2014/main" id="{9BEEC258-9B3A-B3A1-E80A-380DA341632F}"/>
              </a:ext>
            </a:extLst>
          </p:cNvPr>
          <p:cNvSpPr txBox="1">
            <a:spLocks/>
          </p:cNvSpPr>
          <p:nvPr>
            <p:custDataLst>
              <p:tags r:id="rId49"/>
            </p:custDataLst>
          </p:nvPr>
        </p:nvSpPr>
        <p:spPr bwMode="auto">
          <a:xfrm>
            <a:off x="776288" y="2663825"/>
            <a:ext cx="26035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BAF3315-2569-4578-9C0D-97E9BB91090B}" type="datetime'''''''''''''''''''A''''''f''''r''i''''''c''''''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Africa</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1" name="Text Placeholder 10">
            <a:extLst>
              <a:ext uri="{FF2B5EF4-FFF2-40B4-BE49-F238E27FC236}">
                <a16:creationId xmlns:a16="http://schemas.microsoft.com/office/drawing/2014/main" id="{69A9C142-1926-8E0A-16E4-12BE8A361158}"/>
              </a:ext>
            </a:extLst>
          </p:cNvPr>
          <p:cNvSpPr txBox="1">
            <a:spLocks/>
          </p:cNvSpPr>
          <p:nvPr>
            <p:custDataLst>
              <p:tags r:id="rId50"/>
            </p:custDataLst>
          </p:nvPr>
        </p:nvSpPr>
        <p:spPr bwMode="auto">
          <a:xfrm>
            <a:off x="1417638" y="2317750"/>
            <a:ext cx="5334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E967CAB-5764-496F-A7DD-FF4D6ADBFB6F}" type="datetime'''M''''i''''''''d''d''''''''l''e'' ''E''a''''''''''''s''t'">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Middle East</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2" name="Text Placeholder 10">
            <a:extLst>
              <a:ext uri="{FF2B5EF4-FFF2-40B4-BE49-F238E27FC236}">
                <a16:creationId xmlns:a16="http://schemas.microsoft.com/office/drawing/2014/main" id="{63C4D456-2B85-B179-AE3D-7E48F2227A51}"/>
              </a:ext>
            </a:extLst>
          </p:cNvPr>
          <p:cNvSpPr txBox="1">
            <a:spLocks/>
          </p:cNvSpPr>
          <p:nvPr>
            <p:custDataLst>
              <p:tags r:id="rId51"/>
            </p:custDataLst>
          </p:nvPr>
        </p:nvSpPr>
        <p:spPr bwMode="auto">
          <a:xfrm>
            <a:off x="1417638" y="2490788"/>
            <a:ext cx="61753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13FAEE4-800B-484D-AA6C-3AF7D19BC3AE}" type="datetime'''''R''''es''''t ''''''''''of ''''''''''W''o''''''r''l''d'''">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Rest of World</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3" name="Text Placeholder 10">
            <a:extLst>
              <a:ext uri="{FF2B5EF4-FFF2-40B4-BE49-F238E27FC236}">
                <a16:creationId xmlns:a16="http://schemas.microsoft.com/office/drawing/2014/main" id="{D95117F4-ECE4-D4B6-D512-048AA760E3FA}"/>
              </a:ext>
            </a:extLst>
          </p:cNvPr>
          <p:cNvSpPr txBox="1">
            <a:spLocks/>
          </p:cNvSpPr>
          <p:nvPr>
            <p:custDataLst>
              <p:tags r:id="rId52"/>
            </p:custDataLst>
          </p:nvPr>
        </p:nvSpPr>
        <p:spPr bwMode="auto">
          <a:xfrm>
            <a:off x="1417638" y="2663825"/>
            <a:ext cx="623888"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D735889-F326-4671-A869-D0C99632581E}" type="datetime'''''''L''''''''atin'' Am''''''''''''e''r''''i''''c''''''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Latin America</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4" name="Text Placeholder 10">
            <a:extLst>
              <a:ext uri="{FF2B5EF4-FFF2-40B4-BE49-F238E27FC236}">
                <a16:creationId xmlns:a16="http://schemas.microsoft.com/office/drawing/2014/main" id="{211D1605-F374-9273-AC7F-92011284D6AA}"/>
              </a:ext>
            </a:extLst>
          </p:cNvPr>
          <p:cNvSpPr txBox="1">
            <a:spLocks/>
          </p:cNvSpPr>
          <p:nvPr>
            <p:custDataLst>
              <p:tags r:id="rId53"/>
            </p:custDataLst>
          </p:nvPr>
        </p:nvSpPr>
        <p:spPr bwMode="auto">
          <a:xfrm>
            <a:off x="2336800" y="2317750"/>
            <a:ext cx="266700"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CA56957-44F4-43C4-9959-F4C4A6AF6325}" type="datetime'''''''''''''''''Ch''''''''''''''''''i''n''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China</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5" name="Text Placeholder 10">
            <a:extLst>
              <a:ext uri="{FF2B5EF4-FFF2-40B4-BE49-F238E27FC236}">
                <a16:creationId xmlns:a16="http://schemas.microsoft.com/office/drawing/2014/main" id="{47841378-905B-C09C-CC08-0CA4D3F54217}"/>
              </a:ext>
            </a:extLst>
          </p:cNvPr>
          <p:cNvSpPr txBox="1">
            <a:spLocks/>
          </p:cNvSpPr>
          <p:nvPr>
            <p:custDataLst>
              <p:tags r:id="rId54"/>
            </p:custDataLst>
          </p:nvPr>
        </p:nvSpPr>
        <p:spPr bwMode="auto">
          <a:xfrm>
            <a:off x="2336800" y="2490788"/>
            <a:ext cx="6508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5D61D2A-DF7C-418C-9CB8-58E7F3872CB7}" type="datetime'No''''''r''''t''''''''''h'' ''''''Ame''''''ric''a'''''''''''''">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North America</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6" name="Text Placeholder 10">
            <a:extLst>
              <a:ext uri="{FF2B5EF4-FFF2-40B4-BE49-F238E27FC236}">
                <a16:creationId xmlns:a16="http://schemas.microsoft.com/office/drawing/2014/main" id="{35C02E70-6F24-C26A-5CFB-9A533F9739F3}"/>
              </a:ext>
            </a:extLst>
          </p:cNvPr>
          <p:cNvSpPr txBox="1">
            <a:spLocks/>
          </p:cNvSpPr>
          <p:nvPr>
            <p:custDataLst>
              <p:tags r:id="rId55"/>
            </p:custDataLst>
          </p:nvPr>
        </p:nvSpPr>
        <p:spPr bwMode="auto">
          <a:xfrm>
            <a:off x="2336800" y="2663825"/>
            <a:ext cx="65246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7B0E2D5-9992-402E-BCBA-B7CB08944312}" type="datetime'''O''''''''''''C''''''''''''''''ED Eur''''''''o''''''p''e'">
              <a:rPr kumimoji="0" lang="en-US" altLang="en-US" sz="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OCED Europe</a:t>
            </a:fld>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7" name="Text Placeholder 10">
            <a:extLst>
              <a:ext uri="{FF2B5EF4-FFF2-40B4-BE49-F238E27FC236}">
                <a16:creationId xmlns:a16="http://schemas.microsoft.com/office/drawing/2014/main" id="{7CFCDA0F-2619-0F5B-85C3-E731FC2A3AED}"/>
              </a:ext>
            </a:extLst>
          </p:cNvPr>
          <p:cNvSpPr txBox="1">
            <a:spLocks/>
          </p:cNvSpPr>
          <p:nvPr>
            <p:custDataLst>
              <p:tags r:id="rId56"/>
            </p:custDataLst>
          </p:nvPr>
        </p:nvSpPr>
        <p:spPr bwMode="auto">
          <a:xfrm>
            <a:off x="3284538" y="2317750"/>
            <a:ext cx="849313"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0" i="0" u="none" strike="noStrike" kern="1200" cap="none" spc="0" normalizeH="0" baseline="0" noProof="0" dirty="0">
                <a:ln>
                  <a:noFill/>
                </a:ln>
                <a:solidFill>
                  <a:srgbClr val="000000"/>
                </a:solidFill>
                <a:effectLst/>
                <a:uLnTx/>
                <a:uFillTx/>
                <a:latin typeface="Arial"/>
                <a:ea typeface="+mn-ea"/>
                <a:cs typeface="+mn-cs"/>
              </a:rPr>
              <a:t>OECD Asia Pacific</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68" name="Straight Connector 67">
            <a:extLst>
              <a:ext uri="{FF2B5EF4-FFF2-40B4-BE49-F238E27FC236}">
                <a16:creationId xmlns:a16="http://schemas.microsoft.com/office/drawing/2014/main" id="{6207696A-04BA-330D-4718-1188F5852D5F}"/>
              </a:ext>
            </a:extLst>
          </p:cNvPr>
          <p:cNvCxnSpPr>
            <a:cxnSpLocks/>
          </p:cNvCxnSpPr>
          <p:nvPr/>
        </p:nvCxnSpPr>
        <p:spPr bwMode="gray">
          <a:xfrm>
            <a:off x="2693066" y="2847444"/>
            <a:ext cx="0" cy="3291840"/>
          </a:xfrm>
          <a:prstGeom prst="line">
            <a:avLst/>
          </a:prstGeom>
          <a:ln>
            <a:solidFill>
              <a:schemeClr val="tx1"/>
            </a:solidFill>
            <a:prstDash val="dash"/>
            <a:headEnd type="none" w="med" len="med"/>
            <a:tailEnd type="none" w="med" len="med"/>
          </a:ln>
        </p:spPr>
        <p:style>
          <a:lnRef idx="2">
            <a:schemeClr val="accent3"/>
          </a:lnRef>
          <a:fillRef idx="0">
            <a:schemeClr val="accent3"/>
          </a:fillRef>
          <a:effectRef idx="1">
            <a:schemeClr val="accent3"/>
          </a:effectRef>
          <a:fontRef idx="minor">
            <a:schemeClr val="tx1"/>
          </a:fontRef>
        </p:style>
      </p:cxnSp>
      <p:sp>
        <p:nvSpPr>
          <p:cNvPr id="69" name="Triangle 68">
            <a:extLst>
              <a:ext uri="{FF2B5EF4-FFF2-40B4-BE49-F238E27FC236}">
                <a16:creationId xmlns:a16="http://schemas.microsoft.com/office/drawing/2014/main" id="{A133E172-F9C1-D1F5-CAF1-8EDF484B74CA}"/>
              </a:ext>
            </a:extLst>
          </p:cNvPr>
          <p:cNvSpPr/>
          <p:nvPr/>
        </p:nvSpPr>
        <p:spPr bwMode="gray">
          <a:xfrm rot="15344332">
            <a:off x="3447680" y="2232131"/>
            <a:ext cx="184201" cy="1741212"/>
          </a:xfrm>
          <a:prstGeom prst="triangle">
            <a:avLst/>
          </a:prstGeom>
          <a:solidFill>
            <a:schemeClr val="tx2">
              <a:alpha val="50000"/>
            </a:schemeClr>
          </a:solidFill>
          <a:ln>
            <a:solidFill>
              <a:schemeClr val="tx2">
                <a:lumMod val="90000"/>
              </a:schemeClr>
            </a:solidFill>
            <a:prstDash val="dash"/>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0" name="Rectangle 69">
            <a:extLst>
              <a:ext uri="{FF2B5EF4-FFF2-40B4-BE49-F238E27FC236}">
                <a16:creationId xmlns:a16="http://schemas.microsoft.com/office/drawing/2014/main" id="{AEE57F20-E8C1-5E03-D453-0EACC97A9667}"/>
              </a:ext>
            </a:extLst>
          </p:cNvPr>
          <p:cNvSpPr/>
          <p:nvPr/>
        </p:nvSpPr>
        <p:spPr bwMode="gray">
          <a:xfrm>
            <a:off x="4334455" y="2758481"/>
            <a:ext cx="416193" cy="14418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a:ea typeface="+mn-ea"/>
                <a:cs typeface="+mn-cs"/>
              </a:rPr>
              <a:t>~10-20%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solidFill>
                <a:effectLst/>
                <a:uLnTx/>
                <a:uFillTx/>
                <a:latin typeface="Arial"/>
                <a:ea typeface="+mn-ea"/>
                <a:cs typeface="+mn-cs"/>
              </a:rPr>
              <a:t>Growth</a:t>
            </a:r>
          </a:p>
        </p:txBody>
      </p:sp>
    </p:spTree>
    <p:extLst>
      <p:ext uri="{BB962C8B-B14F-4D97-AF65-F5344CB8AC3E}">
        <p14:creationId xmlns:p14="http://schemas.microsoft.com/office/powerpoint/2010/main" val="340268927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hink-cell data - do not delete" hidden="1">
            <a:extLst>
              <a:ext uri="{FF2B5EF4-FFF2-40B4-BE49-F238E27FC236}">
                <a16:creationId xmlns:a16="http://schemas.microsoft.com/office/drawing/2014/main" id="{E74A1EA8-D9E0-0566-0C0C-6B5409C74ED0}"/>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72" imgW="7772400" imgH="10058400" progId="TCLayout.ActiveDocument.1">
                  <p:embed/>
                </p:oleObj>
              </mc:Choice>
              <mc:Fallback>
                <p:oleObj name="think-cell Slide" r:id="rId72" imgW="7772400" imgH="10058400" progId="TCLayout.ActiveDocument.1">
                  <p:embed/>
                  <p:pic>
                    <p:nvPicPr>
                      <p:cNvPr id="12" name="think-cell data - do not delete" hidden="1">
                        <a:extLst>
                          <a:ext uri="{FF2B5EF4-FFF2-40B4-BE49-F238E27FC236}">
                            <a16:creationId xmlns:a16="http://schemas.microsoft.com/office/drawing/2014/main" id="{E74A1EA8-D9E0-0566-0C0C-6B5409C74ED0}"/>
                          </a:ext>
                        </a:extLst>
                      </p:cNvPr>
                      <p:cNvPicPr/>
                      <p:nvPr/>
                    </p:nvPicPr>
                    <p:blipFill>
                      <a:blip r:embed="rId73"/>
                      <a:stretch>
                        <a:fillRect/>
                      </a:stretch>
                    </p:blipFill>
                    <p:spPr>
                      <a:xfrm>
                        <a:off x="1588" y="1588"/>
                        <a:ext cx="1227"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E845453D-9456-235E-62DF-C1EC568CFA38}"/>
              </a:ext>
            </a:extLst>
          </p:cNvPr>
          <p:cNvSpPr>
            <a:spLocks noGrp="1"/>
          </p:cNvSpPr>
          <p:nvPr>
            <p:ph type="title"/>
          </p:nvPr>
        </p:nvSpPr>
        <p:spPr/>
        <p:txBody>
          <a:bodyPr vert="horz" rIns="91440"/>
          <a:lstStyle/>
          <a:p>
            <a:r>
              <a:rPr lang="en-US" dirty="0"/>
              <a:t>With vast untapped thermal resources and emerging technological advancements, geothermal power is primed for a breakout decade</a:t>
            </a:r>
          </a:p>
        </p:txBody>
      </p:sp>
      <p:sp>
        <p:nvSpPr>
          <p:cNvPr id="7" name="Footer Placeholder 6">
            <a:extLst>
              <a:ext uri="{FF2B5EF4-FFF2-40B4-BE49-F238E27FC236}">
                <a16:creationId xmlns:a16="http://schemas.microsoft.com/office/drawing/2014/main" id="{88361968-97E2-6CD0-7DF2-32A7E134940D}"/>
              </a:ext>
            </a:extLst>
          </p:cNvPr>
          <p:cNvSpPr>
            <a:spLocks noGrp="1"/>
          </p:cNvSpPr>
          <p:nvPr>
            <p:ph type="ftr" sz="quarter" idx="3"/>
          </p:nvPr>
        </p:nvSpPr>
        <p:spPr>
          <a:xfrm>
            <a:off x="339692" y="6053138"/>
            <a:ext cx="9147241" cy="21670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*One barrel of oil/gas is roughly equivalent to 1.7 MWh. There are about 1.5 trillion proven reserves of oil/gas x 1.7 MWh = 2.55 trillion MWh of potential fossil energy remaining (50-year supply remaining).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4"/>
              </a:rPr>
              <a:t>World Energy Outlook 2024</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5"/>
              </a:rPr>
              <a:t>Tapping the Earth’s Natural Heat</a:t>
            </a:r>
            <a:r>
              <a:rPr kumimoji="0" lang="en-US" sz="800" b="0" i="0" u="none" strike="noStrike" kern="1200" cap="none" spc="0" normalizeH="0" baseline="0" noProof="0" dirty="0">
                <a:ln>
                  <a:noFill/>
                </a:ln>
                <a:solidFill>
                  <a:srgbClr val="000000"/>
                </a:solidFill>
                <a:effectLst/>
                <a:uLnTx/>
                <a:uFillTx/>
                <a:latin typeface="Arial"/>
                <a:ea typeface="+mn-ea"/>
                <a:cs typeface="+mn-cs"/>
              </a:rPr>
              <a:t> (USGS, 1994);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6"/>
              </a:rPr>
              <a:t>Oil and Gas Reserves</a:t>
            </a:r>
            <a:r>
              <a:rPr kumimoji="0" lang="en-US" sz="800" b="0" i="0" u="none" strike="noStrike" kern="1200" cap="none" spc="0" normalizeH="0" baseline="0" noProof="0" dirty="0">
                <a:ln>
                  <a:noFill/>
                </a:ln>
                <a:solidFill>
                  <a:srgbClr val="000000"/>
                </a:solidFill>
                <a:effectLst/>
                <a:uLnTx/>
                <a:uFillTx/>
                <a:latin typeface="Arial"/>
                <a:ea typeface="+mn-ea"/>
                <a:cs typeface="+mn-cs"/>
              </a:rPr>
              <a:t> (Penn State University, n.d.);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7"/>
              </a:rPr>
              <a:t>Total Geothermal Capacity</a:t>
            </a:r>
            <a:r>
              <a:rPr kumimoji="0" lang="en-US" sz="800" b="0" i="0" u="none" strike="noStrike" kern="1200" cap="none" spc="0" normalizeH="0" baseline="0" noProof="0" dirty="0">
                <a:ln>
                  <a:noFill/>
                </a:ln>
                <a:solidFill>
                  <a:srgbClr val="000000"/>
                </a:solidFill>
                <a:effectLst/>
                <a:uLnTx/>
                <a:uFillTx/>
                <a:latin typeface="Arial"/>
                <a:ea typeface="+mn-ea"/>
                <a:cs typeface="+mn-cs"/>
              </a:rPr>
              <a:t> (Our World in Data,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78"/>
              </a:rPr>
              <a:t>Evolution of Worldwide Geothermal Power 2020-2023</a:t>
            </a:r>
            <a:r>
              <a:rPr kumimoji="0" lang="en-US" sz="800" b="0" i="0" u="none" strike="noStrike" kern="1200" cap="none" spc="0" normalizeH="0" baseline="0" noProof="0" dirty="0">
                <a:ln>
                  <a:noFill/>
                </a:ln>
                <a:solidFill>
                  <a:srgbClr val="000000"/>
                </a:solidFill>
                <a:effectLst/>
                <a:uLnTx/>
                <a:uFillTx/>
                <a:latin typeface="Arial"/>
                <a:ea typeface="+mn-ea"/>
                <a:cs typeface="+mn-cs"/>
              </a:rPr>
              <a:t> (Geothermal Energy, 2024); </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79"/>
              </a:rPr>
              <a:t>Pathways to Commercial Liftoff: Geothermal Heating and Cooling</a:t>
            </a: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(DOE, 2024).</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80"/>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81"/>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8" name="Text Placeholder 7">
            <a:extLst>
              <a:ext uri="{FF2B5EF4-FFF2-40B4-BE49-F238E27FC236}">
                <a16:creationId xmlns:a16="http://schemas.microsoft.com/office/drawing/2014/main" id="{9158B333-7D8A-4DC9-EBB9-B2128EBD91CA}"/>
              </a:ext>
            </a:extLst>
          </p:cNvPr>
          <p:cNvSpPr>
            <a:spLocks noGrp="1"/>
          </p:cNvSpPr>
          <p:nvPr>
            <p:ph type="body" sz="quarter" idx="13"/>
          </p:nvPr>
        </p:nvSpPr>
        <p:spPr/>
        <p:txBody>
          <a:bodyPr rIns="0"/>
          <a:lstStyle/>
          <a:p>
            <a:r>
              <a:rPr lang="en-US" sz="1420" dirty="0"/>
              <a:t>Potential of proven oil &amp; gas reserves vs. 1% geothermal resources*, trillion MWh</a:t>
            </a:r>
          </a:p>
        </p:txBody>
      </p:sp>
      <p:sp>
        <p:nvSpPr>
          <p:cNvPr id="9" name="Text Placeholder 8">
            <a:extLst>
              <a:ext uri="{FF2B5EF4-FFF2-40B4-BE49-F238E27FC236}">
                <a16:creationId xmlns:a16="http://schemas.microsoft.com/office/drawing/2014/main" id="{D012190D-DA05-9B4D-71A1-43A31160D8A3}"/>
              </a:ext>
            </a:extLst>
          </p:cNvPr>
          <p:cNvSpPr>
            <a:spLocks noGrp="1"/>
          </p:cNvSpPr>
          <p:nvPr>
            <p:ph type="body" sz="quarter" idx="18"/>
          </p:nvPr>
        </p:nvSpPr>
        <p:spPr/>
        <p:txBody>
          <a:bodyPr/>
          <a:lstStyle/>
          <a:p>
            <a:r>
              <a:rPr lang="en-US" sz="1420" dirty="0"/>
              <a:t>Projected global geothermal under different scenarios, GW</a:t>
            </a:r>
          </a:p>
        </p:txBody>
      </p:sp>
      <p:sp>
        <p:nvSpPr>
          <p:cNvPr id="10" name="Text Placeholder 9">
            <a:extLst>
              <a:ext uri="{FF2B5EF4-FFF2-40B4-BE49-F238E27FC236}">
                <a16:creationId xmlns:a16="http://schemas.microsoft.com/office/drawing/2014/main" id="{3E073FCE-B623-0494-C1A7-3D3E5B567B58}"/>
              </a:ext>
            </a:extLst>
          </p:cNvPr>
          <p:cNvSpPr>
            <a:spLocks noGrp="1"/>
          </p:cNvSpPr>
          <p:nvPr>
            <p:ph type="body" sz="quarter" idx="19"/>
          </p:nvPr>
        </p:nvSpPr>
        <p:spPr/>
        <p:txBody>
          <a:bodyPr/>
          <a:lstStyle/>
          <a:p>
            <a:r>
              <a:rPr lang="en-US" sz="1420" dirty="0"/>
              <a:t>Historical installed geothermal capacity by country, GW</a:t>
            </a:r>
          </a:p>
        </p:txBody>
      </p:sp>
      <p:sp>
        <p:nvSpPr>
          <p:cNvPr id="11" name="Text Placeholder 1">
            <a:extLst>
              <a:ext uri="{FF2B5EF4-FFF2-40B4-BE49-F238E27FC236}">
                <a16:creationId xmlns:a16="http://schemas.microsoft.com/office/drawing/2014/main" id="{FB6986CD-E74A-217A-AC10-796FF129A5CC}"/>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sp>
        <p:nvSpPr>
          <p:cNvPr id="95" name="Triangle 73">
            <a:extLst>
              <a:ext uri="{FF2B5EF4-FFF2-40B4-BE49-F238E27FC236}">
                <a16:creationId xmlns:a16="http://schemas.microsoft.com/office/drawing/2014/main" id="{5725A8F7-9FB6-DA37-C2D9-B2F3522EDB94}"/>
              </a:ext>
            </a:extLst>
          </p:cNvPr>
          <p:cNvSpPr/>
          <p:nvPr/>
        </p:nvSpPr>
        <p:spPr bwMode="gray">
          <a:xfrm rot="5400000">
            <a:off x="6200988" y="3355760"/>
            <a:ext cx="3180920" cy="1231901"/>
          </a:xfrm>
          <a:prstGeom prst="triangle">
            <a:avLst>
              <a:gd name="adj" fmla="val 94189"/>
            </a:avLst>
          </a:prstGeom>
          <a:solidFill>
            <a:schemeClr val="bg1">
              <a:lumMod val="95000"/>
            </a:schemeClr>
          </a:solidFill>
          <a:ln w="9525">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6" name="Rectangle 95">
            <a:extLst>
              <a:ext uri="{FF2B5EF4-FFF2-40B4-BE49-F238E27FC236}">
                <a16:creationId xmlns:a16="http://schemas.microsoft.com/office/drawing/2014/main" id="{3647C773-882C-DC07-054A-FC58BF1D7554}"/>
              </a:ext>
            </a:extLst>
          </p:cNvPr>
          <p:cNvSpPr/>
          <p:nvPr/>
        </p:nvSpPr>
        <p:spPr bwMode="gray">
          <a:xfrm>
            <a:off x="704850" y="4557713"/>
            <a:ext cx="787400" cy="966788"/>
          </a:xfrm>
          <a:prstGeom prst="rect">
            <a:avLst/>
          </a:prstGeom>
          <a:solidFill>
            <a:schemeClr val="bg1">
              <a:lumMod val="95000"/>
              <a:alpha val="67223"/>
            </a:schemeClr>
          </a:solidFill>
          <a:ln w="9525">
            <a:solidFill>
              <a:schemeClr val="bg2"/>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178" name="Chart 177">
            <a:extLst>
              <a:ext uri="{FF2B5EF4-FFF2-40B4-BE49-F238E27FC236}">
                <a16:creationId xmlns:a16="http://schemas.microsoft.com/office/drawing/2014/main" id="{CEE8ABC8-0C33-F523-FE7C-8C93DEB2A567}"/>
              </a:ext>
            </a:extLst>
          </p:cNvPr>
          <p:cNvGraphicFramePr/>
          <p:nvPr>
            <p:custDataLst>
              <p:tags r:id="rId2"/>
            </p:custDataLst>
          </p:nvPr>
        </p:nvGraphicFramePr>
        <p:xfrm>
          <a:off x="4221163" y="2339975"/>
          <a:ext cx="2949575" cy="3305175"/>
        </p:xfrm>
        <a:graphic>
          <a:graphicData uri="http://schemas.openxmlformats.org/drawingml/2006/chart">
            <c:chart xmlns:c="http://schemas.openxmlformats.org/drawingml/2006/chart" xmlns:r="http://schemas.openxmlformats.org/officeDocument/2006/relationships" r:id="rId82"/>
          </a:graphicData>
        </a:graphic>
      </p:graphicFrame>
      <p:sp>
        <p:nvSpPr>
          <p:cNvPr id="114" name="Text Placeholder 10">
            <a:extLst>
              <a:ext uri="{FF2B5EF4-FFF2-40B4-BE49-F238E27FC236}">
                <a16:creationId xmlns:a16="http://schemas.microsoft.com/office/drawing/2014/main" id="{A93504CA-A588-ECD5-2873-BDE923CA4DEF}"/>
              </a:ext>
            </a:extLst>
          </p:cNvPr>
          <p:cNvSpPr>
            <a:spLocks/>
          </p:cNvSpPr>
          <p:nvPr>
            <p:custDataLst>
              <p:tags r:id="rId3"/>
            </p:custDataLst>
          </p:nvPr>
        </p:nvSpPr>
        <p:spPr bwMode="gray">
          <a:xfrm>
            <a:off x="4105275" y="5486400"/>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1AC17C5-2AED-4DFB-B95D-E577BF6A9097}" type="datetime'''''''''''''''''''''''''''''''''''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8" name="Text Placeholder 10">
            <a:extLst>
              <a:ext uri="{FF2B5EF4-FFF2-40B4-BE49-F238E27FC236}">
                <a16:creationId xmlns:a16="http://schemas.microsoft.com/office/drawing/2014/main" id="{C192FB2F-704C-8CF0-8B2F-9FF02146CCF8}"/>
              </a:ext>
            </a:extLst>
          </p:cNvPr>
          <p:cNvSpPr>
            <a:spLocks/>
          </p:cNvSpPr>
          <p:nvPr>
            <p:custDataLst>
              <p:tags r:id="rId4"/>
            </p:custDataLst>
          </p:nvPr>
        </p:nvSpPr>
        <p:spPr bwMode="gray">
          <a:xfrm>
            <a:off x="4105275" y="5289550"/>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D28A0F3-00BF-4C0F-B416-08CB8871BE84}" type="datetime'''''''''''''''''''''''''1'''''''''''''''''''''''''''''''''">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0" name="Text Placeholder 10">
            <a:extLst>
              <a:ext uri="{FF2B5EF4-FFF2-40B4-BE49-F238E27FC236}">
                <a16:creationId xmlns:a16="http://schemas.microsoft.com/office/drawing/2014/main" id="{9C68CDBB-2639-7656-FB86-A22BD2C14BA9}"/>
              </a:ext>
            </a:extLst>
          </p:cNvPr>
          <p:cNvSpPr>
            <a:spLocks/>
          </p:cNvSpPr>
          <p:nvPr>
            <p:custDataLst>
              <p:tags r:id="rId5"/>
            </p:custDataLst>
          </p:nvPr>
        </p:nvSpPr>
        <p:spPr bwMode="gray">
          <a:xfrm>
            <a:off x="4105275" y="4897438"/>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3287764-3AEC-4247-A00B-45474B87654C}" type="datetime'''''''''''''''''''''''''''''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1" name="Text Placeholder 10">
            <a:extLst>
              <a:ext uri="{FF2B5EF4-FFF2-40B4-BE49-F238E27FC236}">
                <a16:creationId xmlns:a16="http://schemas.microsoft.com/office/drawing/2014/main" id="{9D60478A-1763-14E4-0D71-4CA597BBA4EB}"/>
              </a:ext>
            </a:extLst>
          </p:cNvPr>
          <p:cNvSpPr>
            <a:spLocks/>
          </p:cNvSpPr>
          <p:nvPr>
            <p:custDataLst>
              <p:tags r:id="rId6"/>
            </p:custDataLst>
          </p:nvPr>
        </p:nvSpPr>
        <p:spPr bwMode="gray">
          <a:xfrm>
            <a:off x="4105275" y="4702175"/>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3206F5B-CC84-42F1-8C71-15F883F11A83}" type="datetime'''''''''''''''''''''''''''''''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2" name="Text Placeholder 10">
            <a:extLst>
              <a:ext uri="{FF2B5EF4-FFF2-40B4-BE49-F238E27FC236}">
                <a16:creationId xmlns:a16="http://schemas.microsoft.com/office/drawing/2014/main" id="{1957F4EF-C2D5-8878-CADA-6490036FA21E}"/>
              </a:ext>
            </a:extLst>
          </p:cNvPr>
          <p:cNvSpPr>
            <a:spLocks/>
          </p:cNvSpPr>
          <p:nvPr>
            <p:custDataLst>
              <p:tags r:id="rId7"/>
            </p:custDataLst>
          </p:nvPr>
        </p:nvSpPr>
        <p:spPr bwMode="gray">
          <a:xfrm>
            <a:off x="4105275" y="4505325"/>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8E9CF03-6880-4B22-9673-7B4F8C6A21A2}" type="datetime'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3" name="Text Placeholder 10">
            <a:extLst>
              <a:ext uri="{FF2B5EF4-FFF2-40B4-BE49-F238E27FC236}">
                <a16:creationId xmlns:a16="http://schemas.microsoft.com/office/drawing/2014/main" id="{4B7E5592-7619-3C71-B340-771E24665DA9}"/>
              </a:ext>
            </a:extLst>
          </p:cNvPr>
          <p:cNvSpPr>
            <a:spLocks/>
          </p:cNvSpPr>
          <p:nvPr>
            <p:custDataLst>
              <p:tags r:id="rId8"/>
            </p:custDataLst>
          </p:nvPr>
        </p:nvSpPr>
        <p:spPr bwMode="gray">
          <a:xfrm>
            <a:off x="4105275" y="4308475"/>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32CC66E-E3A9-4437-B62F-9A56B29B2D1E}" type="datetime'''''''''''''''''''''''''''''''''''''''''''''''''6'''''''''''''">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4" name="Text Placeholder 10">
            <a:extLst>
              <a:ext uri="{FF2B5EF4-FFF2-40B4-BE49-F238E27FC236}">
                <a16:creationId xmlns:a16="http://schemas.microsoft.com/office/drawing/2014/main" id="{63B1E0C0-AA30-BBCD-DA18-A2E055C86707}"/>
              </a:ext>
            </a:extLst>
          </p:cNvPr>
          <p:cNvSpPr>
            <a:spLocks/>
          </p:cNvSpPr>
          <p:nvPr>
            <p:custDataLst>
              <p:tags r:id="rId9"/>
            </p:custDataLst>
          </p:nvPr>
        </p:nvSpPr>
        <p:spPr bwMode="gray">
          <a:xfrm>
            <a:off x="4105275" y="4113213"/>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0527405-76B1-4542-A98E-69149B223773}" type="datetime'''''''''''''''''''''''''''7'''''''''''">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5" name="Text Placeholder 10">
            <a:extLst>
              <a:ext uri="{FF2B5EF4-FFF2-40B4-BE49-F238E27FC236}">
                <a16:creationId xmlns:a16="http://schemas.microsoft.com/office/drawing/2014/main" id="{C48DFBCD-2AE0-7B75-CF1B-AA4D9E3EE285}"/>
              </a:ext>
            </a:extLst>
          </p:cNvPr>
          <p:cNvSpPr>
            <a:spLocks/>
          </p:cNvSpPr>
          <p:nvPr>
            <p:custDataLst>
              <p:tags r:id="rId10"/>
            </p:custDataLst>
          </p:nvPr>
        </p:nvSpPr>
        <p:spPr bwMode="gray">
          <a:xfrm>
            <a:off x="4105275" y="3916363"/>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AC76360-ABEE-46F4-93E2-99F7814949DE}" type="datetime'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6" name="Text Placeholder 10">
            <a:extLst>
              <a:ext uri="{FF2B5EF4-FFF2-40B4-BE49-F238E27FC236}">
                <a16:creationId xmlns:a16="http://schemas.microsoft.com/office/drawing/2014/main" id="{BE589F4C-C0BB-0D78-6C07-52B9DAB4A972}"/>
              </a:ext>
            </a:extLst>
          </p:cNvPr>
          <p:cNvSpPr>
            <a:spLocks/>
          </p:cNvSpPr>
          <p:nvPr>
            <p:custDataLst>
              <p:tags r:id="rId11"/>
            </p:custDataLst>
          </p:nvPr>
        </p:nvSpPr>
        <p:spPr bwMode="gray">
          <a:xfrm>
            <a:off x="4105275" y="3719513"/>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EAB741B-4B97-442B-8A83-87E5248207EC}" type="datetime'''''''''9'''">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7" name="Text Placeholder 10">
            <a:extLst>
              <a:ext uri="{FF2B5EF4-FFF2-40B4-BE49-F238E27FC236}">
                <a16:creationId xmlns:a16="http://schemas.microsoft.com/office/drawing/2014/main" id="{858EFB49-AD13-C2D5-5D19-971522AB0127}"/>
              </a:ext>
            </a:extLst>
          </p:cNvPr>
          <p:cNvSpPr>
            <a:spLocks/>
          </p:cNvSpPr>
          <p:nvPr>
            <p:custDataLst>
              <p:tags r:id="rId12"/>
            </p:custDataLst>
          </p:nvPr>
        </p:nvSpPr>
        <p:spPr bwMode="gray">
          <a:xfrm>
            <a:off x="4035425" y="352425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F8FECDC-5063-4AA4-A766-F15E9E414ED1}" type="datetime'''''''''''''''''''''''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8" name="Text Placeholder 10">
            <a:extLst>
              <a:ext uri="{FF2B5EF4-FFF2-40B4-BE49-F238E27FC236}">
                <a16:creationId xmlns:a16="http://schemas.microsoft.com/office/drawing/2014/main" id="{A65A351B-63DE-D4CC-D9B9-512F2A2E09D1}"/>
              </a:ext>
            </a:extLst>
          </p:cNvPr>
          <p:cNvSpPr>
            <a:spLocks/>
          </p:cNvSpPr>
          <p:nvPr>
            <p:custDataLst>
              <p:tags r:id="rId13"/>
            </p:custDataLst>
          </p:nvPr>
        </p:nvSpPr>
        <p:spPr bwMode="gray">
          <a:xfrm>
            <a:off x="4035425" y="332740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4CBCC0C-4C1C-49AF-8FDB-EBB07960E07C}" type="datetime'''''''''''''''''''''''1''''''''''''''1'''''''''''''''">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9" name="Text Placeholder 10">
            <a:extLst>
              <a:ext uri="{FF2B5EF4-FFF2-40B4-BE49-F238E27FC236}">
                <a16:creationId xmlns:a16="http://schemas.microsoft.com/office/drawing/2014/main" id="{16760160-4D83-F7B9-44E3-5AAC3834B777}"/>
              </a:ext>
            </a:extLst>
          </p:cNvPr>
          <p:cNvSpPr>
            <a:spLocks/>
          </p:cNvSpPr>
          <p:nvPr>
            <p:custDataLst>
              <p:tags r:id="rId14"/>
            </p:custDataLst>
          </p:nvPr>
        </p:nvSpPr>
        <p:spPr bwMode="gray">
          <a:xfrm>
            <a:off x="4035425" y="313213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0071BF9-83F7-4C20-B676-B17617FAF615}" type="datetime'''''''''1''''''''''''''''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12</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0" name="Text Placeholder 10">
            <a:extLst>
              <a:ext uri="{FF2B5EF4-FFF2-40B4-BE49-F238E27FC236}">
                <a16:creationId xmlns:a16="http://schemas.microsoft.com/office/drawing/2014/main" id="{0B5D457E-7A44-BD22-05DB-19F84BD92B9B}"/>
              </a:ext>
            </a:extLst>
          </p:cNvPr>
          <p:cNvSpPr>
            <a:spLocks/>
          </p:cNvSpPr>
          <p:nvPr>
            <p:custDataLst>
              <p:tags r:id="rId15"/>
            </p:custDataLst>
          </p:nvPr>
        </p:nvSpPr>
        <p:spPr bwMode="gray">
          <a:xfrm>
            <a:off x="4035425" y="293528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7167B73-BE3C-4A3C-AED1-48623755A151}" type="datetime'''''''''''''''''''''''''''''''1''''''''''''3'''''''''''''''">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13</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1" name="Text Placeholder 10">
            <a:extLst>
              <a:ext uri="{FF2B5EF4-FFF2-40B4-BE49-F238E27FC236}">
                <a16:creationId xmlns:a16="http://schemas.microsoft.com/office/drawing/2014/main" id="{F393D3AA-ADBD-637B-059F-A32976E2BC6D}"/>
              </a:ext>
            </a:extLst>
          </p:cNvPr>
          <p:cNvSpPr>
            <a:spLocks/>
          </p:cNvSpPr>
          <p:nvPr>
            <p:custDataLst>
              <p:tags r:id="rId16"/>
            </p:custDataLst>
          </p:nvPr>
        </p:nvSpPr>
        <p:spPr bwMode="gray">
          <a:xfrm>
            <a:off x="4035425" y="273843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E3FA6F3-1C48-4A5F-84F8-D80A8B1A7B6B}" type="datetime'''''''1''''''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14</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2" name="Text Placeholder 10">
            <a:extLst>
              <a:ext uri="{FF2B5EF4-FFF2-40B4-BE49-F238E27FC236}">
                <a16:creationId xmlns:a16="http://schemas.microsoft.com/office/drawing/2014/main" id="{77D0E894-D39E-7351-A052-C5EC450332AC}"/>
              </a:ext>
            </a:extLst>
          </p:cNvPr>
          <p:cNvSpPr>
            <a:spLocks/>
          </p:cNvSpPr>
          <p:nvPr>
            <p:custDataLst>
              <p:tags r:id="rId17"/>
            </p:custDataLst>
          </p:nvPr>
        </p:nvSpPr>
        <p:spPr bwMode="gray">
          <a:xfrm>
            <a:off x="4035425" y="2543175"/>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3E3F313-03A6-4BBE-A1BF-4E1C58FCAFD5}" type="datetime'''''''''''1''''''''''''''''''''''''''''''''''''''5'''''''">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15</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3" name="Text Placeholder 10">
            <a:extLst>
              <a:ext uri="{FF2B5EF4-FFF2-40B4-BE49-F238E27FC236}">
                <a16:creationId xmlns:a16="http://schemas.microsoft.com/office/drawing/2014/main" id="{F3CE02FE-7EFF-BA42-E76E-88DE45088968}"/>
              </a:ext>
            </a:extLst>
          </p:cNvPr>
          <p:cNvSpPr txBox="1">
            <a:spLocks/>
          </p:cNvSpPr>
          <p:nvPr>
            <p:custDataLst>
              <p:tags r:id="rId18"/>
            </p:custDataLst>
          </p:nvPr>
        </p:nvSpPr>
        <p:spPr bwMode="gray">
          <a:xfrm>
            <a:off x="4035425" y="23463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6C89C50-D8C3-4F69-8BE8-955830CCE429}" type="datetime'''1''''''''''''''''''''''''''''6'''''''''''''''''''''''''">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16</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9" name="Text Placeholder 10">
            <a:extLst>
              <a:ext uri="{FF2B5EF4-FFF2-40B4-BE49-F238E27FC236}">
                <a16:creationId xmlns:a16="http://schemas.microsoft.com/office/drawing/2014/main" id="{07B444D2-1A8B-A633-CEFC-487964C2583B}"/>
              </a:ext>
            </a:extLst>
          </p:cNvPr>
          <p:cNvSpPr>
            <a:spLocks/>
          </p:cNvSpPr>
          <p:nvPr>
            <p:custDataLst>
              <p:tags r:id="rId19"/>
            </p:custDataLst>
          </p:nvPr>
        </p:nvSpPr>
        <p:spPr bwMode="gray">
          <a:xfrm>
            <a:off x="4105275" y="5094288"/>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A013511-54AB-47D0-BC14-AFE0C412CA34}" type="datetime'''''''''''''''''''''''''''''''''''''''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115" name="Straight Connector 114">
            <a:extLst>
              <a:ext uri="{FF2B5EF4-FFF2-40B4-BE49-F238E27FC236}">
                <a16:creationId xmlns:a16="http://schemas.microsoft.com/office/drawing/2014/main" id="{B8616ADB-3C31-78D4-A085-007C58A55404}"/>
              </a:ext>
            </a:extLst>
          </p:cNvPr>
          <p:cNvCxnSpPr/>
          <p:nvPr>
            <p:custDataLst>
              <p:tags r:id="rId20"/>
            </p:custDataLst>
          </p:nvPr>
        </p:nvCxnSpPr>
        <p:spPr bwMode="auto">
          <a:xfrm flipH="1">
            <a:off x="7126288" y="2667000"/>
            <a:ext cx="79375" cy="60325"/>
          </a:xfrm>
          <a:prstGeom prst="line">
            <a:avLst/>
          </a:prstGeom>
          <a:ln w="6350" cap="flat" cmpd="sng" algn="ctr">
            <a:solidFill>
              <a:schemeClr val="tx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34" name="Text Placeholder 10">
            <a:extLst>
              <a:ext uri="{FF2B5EF4-FFF2-40B4-BE49-F238E27FC236}">
                <a16:creationId xmlns:a16="http://schemas.microsoft.com/office/drawing/2014/main" id="{C5B2AEE1-EBDE-2D63-6B66-C21208F8D3D0}"/>
              </a:ext>
            </a:extLst>
          </p:cNvPr>
          <p:cNvSpPr txBox="1">
            <a:spLocks/>
          </p:cNvSpPr>
          <p:nvPr>
            <p:custDataLst>
              <p:tags r:id="rId21"/>
            </p:custDataLst>
          </p:nvPr>
        </p:nvSpPr>
        <p:spPr bwMode="auto">
          <a:xfrm>
            <a:off x="5549900"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BF8FFE8-E22C-490D-957E-E17031E5D288}" type="datetime'''''''''''''''2''''''''''''''''''''01''''''''''''''2'''">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2012</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1" name="Text Placeholder 10">
            <a:extLst>
              <a:ext uri="{FF2B5EF4-FFF2-40B4-BE49-F238E27FC236}">
                <a16:creationId xmlns:a16="http://schemas.microsoft.com/office/drawing/2014/main" id="{D33C3796-C148-F87E-2B7C-504DA88F8725}"/>
              </a:ext>
            </a:extLst>
          </p:cNvPr>
          <p:cNvSpPr txBox="1">
            <a:spLocks/>
          </p:cNvSpPr>
          <p:nvPr>
            <p:custDataLst>
              <p:tags r:id="rId22"/>
            </p:custDataLst>
          </p:nvPr>
        </p:nvSpPr>
        <p:spPr bwMode="auto">
          <a:xfrm>
            <a:off x="4621213"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701197C-A5A3-46EE-B20F-68B599DA496C}" type="datetime'''''''''''''20''''''''''''''''''''0''''''''''''''''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2004</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7" name="Text Placeholder 10">
            <a:extLst>
              <a:ext uri="{FF2B5EF4-FFF2-40B4-BE49-F238E27FC236}">
                <a16:creationId xmlns:a16="http://schemas.microsoft.com/office/drawing/2014/main" id="{83292DAD-5AD2-23F5-A112-90B6AD6D79E4}"/>
              </a:ext>
            </a:extLst>
          </p:cNvPr>
          <p:cNvSpPr txBox="1">
            <a:spLocks/>
          </p:cNvSpPr>
          <p:nvPr>
            <p:custDataLst>
              <p:tags r:id="rId23"/>
            </p:custDataLst>
          </p:nvPr>
        </p:nvSpPr>
        <p:spPr bwMode="auto">
          <a:xfrm>
            <a:off x="6013450"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F69E378-DC28-49BB-83F3-B02B3FF760AF}" type="datetime'''''''''''''''20''''''''1''''''6'''''''">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2016</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8" name="Text Placeholder 10">
            <a:extLst>
              <a:ext uri="{FF2B5EF4-FFF2-40B4-BE49-F238E27FC236}">
                <a16:creationId xmlns:a16="http://schemas.microsoft.com/office/drawing/2014/main" id="{8DB26DBF-4C8D-B9FA-0BD5-7E56CF6CE625}"/>
              </a:ext>
            </a:extLst>
          </p:cNvPr>
          <p:cNvSpPr txBox="1">
            <a:spLocks/>
          </p:cNvSpPr>
          <p:nvPr>
            <p:custDataLst>
              <p:tags r:id="rId24"/>
            </p:custDataLst>
          </p:nvPr>
        </p:nvSpPr>
        <p:spPr bwMode="auto">
          <a:xfrm>
            <a:off x="6478588"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FD7D6AC-DE7A-43F1-9DAE-C370BA8969CC}"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19" name="Text Placeholder 10">
            <a:extLst>
              <a:ext uri="{FF2B5EF4-FFF2-40B4-BE49-F238E27FC236}">
                <a16:creationId xmlns:a16="http://schemas.microsoft.com/office/drawing/2014/main" id="{F8DDD34D-9483-185C-D369-3D32DC948BA9}"/>
              </a:ext>
            </a:extLst>
          </p:cNvPr>
          <p:cNvSpPr txBox="1">
            <a:spLocks/>
          </p:cNvSpPr>
          <p:nvPr>
            <p:custDataLst>
              <p:tags r:id="rId25"/>
            </p:custDataLst>
          </p:nvPr>
        </p:nvSpPr>
        <p:spPr bwMode="auto">
          <a:xfrm>
            <a:off x="6942138"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D5A3AE3-082B-43B3-8BD5-291A5B7AC292}" type="datetime'''''''''''2''''0''''''''''''''''''''24'">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2024</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20" name="Text Placeholder 10">
            <a:extLst>
              <a:ext uri="{FF2B5EF4-FFF2-40B4-BE49-F238E27FC236}">
                <a16:creationId xmlns:a16="http://schemas.microsoft.com/office/drawing/2014/main" id="{9ED7ED38-2F4B-A7D5-654B-5ACBA54E67A0}"/>
              </a:ext>
            </a:extLst>
          </p:cNvPr>
          <p:cNvSpPr txBox="1">
            <a:spLocks/>
          </p:cNvSpPr>
          <p:nvPr>
            <p:custDataLst>
              <p:tags r:id="rId26"/>
            </p:custDataLst>
          </p:nvPr>
        </p:nvSpPr>
        <p:spPr bwMode="auto">
          <a:xfrm>
            <a:off x="7231063" y="5241925"/>
            <a:ext cx="53340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D703213-BD59-4105-BE81-9F80C044AD6A}" type="datetime'U''''n''it''ed ''''''''S''''''''''''t''''a''t''''''es'">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United States</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1" name="Text Placeholder 10">
            <a:extLst>
              <a:ext uri="{FF2B5EF4-FFF2-40B4-BE49-F238E27FC236}">
                <a16:creationId xmlns:a16="http://schemas.microsoft.com/office/drawing/2014/main" id="{2EC32BF4-1461-F4E8-50AA-321052373B79}"/>
              </a:ext>
            </a:extLst>
          </p:cNvPr>
          <p:cNvSpPr txBox="1">
            <a:spLocks/>
          </p:cNvSpPr>
          <p:nvPr>
            <p:custDataLst>
              <p:tags r:id="rId27"/>
            </p:custDataLst>
          </p:nvPr>
        </p:nvSpPr>
        <p:spPr bwMode="auto">
          <a:xfrm>
            <a:off x="7231063" y="4716463"/>
            <a:ext cx="384175"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C84B094-8B77-43B8-9791-3C40A8B82141}" type="datetime'''''I''''''''''''''''n''d''on''es''i''''''a'''''''''''''''''">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Indonesia</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2" name="Text Placeholder 10">
            <a:extLst>
              <a:ext uri="{FF2B5EF4-FFF2-40B4-BE49-F238E27FC236}">
                <a16:creationId xmlns:a16="http://schemas.microsoft.com/office/drawing/2014/main" id="{7C25370B-D276-594C-9A86-DD5750D2793A}"/>
              </a:ext>
            </a:extLst>
          </p:cNvPr>
          <p:cNvSpPr txBox="1">
            <a:spLocks/>
          </p:cNvSpPr>
          <p:nvPr>
            <p:custDataLst>
              <p:tags r:id="rId28"/>
            </p:custDataLst>
          </p:nvPr>
        </p:nvSpPr>
        <p:spPr bwMode="auto">
          <a:xfrm>
            <a:off x="7231063" y="4265613"/>
            <a:ext cx="42545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700" b="0" i="0" u="none" strike="noStrike" kern="1200" cap="none" spc="0" normalizeH="0" baseline="0" noProof="0" dirty="0">
                <a:ln>
                  <a:noFill/>
                </a:ln>
                <a:solidFill>
                  <a:srgbClr val="000000"/>
                </a:solidFill>
                <a:effectLst/>
                <a:uLnTx/>
                <a:uFillTx/>
                <a:latin typeface="Arial"/>
                <a:ea typeface="+mn-ea"/>
                <a:cs typeface="+mn-cs"/>
              </a:rPr>
              <a:t>Philippines</a:t>
            </a: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3" name="Text Placeholder 10">
            <a:extLst>
              <a:ext uri="{FF2B5EF4-FFF2-40B4-BE49-F238E27FC236}">
                <a16:creationId xmlns:a16="http://schemas.microsoft.com/office/drawing/2014/main" id="{E1195FD4-E3DA-6282-A13D-433AE018B849}"/>
              </a:ext>
            </a:extLst>
          </p:cNvPr>
          <p:cNvSpPr txBox="1">
            <a:spLocks/>
          </p:cNvSpPr>
          <p:nvPr>
            <p:custDataLst>
              <p:tags r:id="rId29"/>
            </p:custDataLst>
          </p:nvPr>
        </p:nvSpPr>
        <p:spPr bwMode="auto">
          <a:xfrm>
            <a:off x="7231063" y="3903663"/>
            <a:ext cx="271463"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ECA9AFD-63C6-4422-A696-82C1200FCE90}" type="datetime'''T''''''''''''''''''''''''''u''''''''''rk''''''''''e''''y'">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Turkey</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4" name="Text Placeholder 10">
            <a:extLst>
              <a:ext uri="{FF2B5EF4-FFF2-40B4-BE49-F238E27FC236}">
                <a16:creationId xmlns:a16="http://schemas.microsoft.com/office/drawing/2014/main" id="{D30A2233-002E-A568-8140-404980F4321A}"/>
              </a:ext>
            </a:extLst>
          </p:cNvPr>
          <p:cNvSpPr txBox="1">
            <a:spLocks/>
          </p:cNvSpPr>
          <p:nvPr>
            <p:custDataLst>
              <p:tags r:id="rId30"/>
            </p:custDataLst>
          </p:nvPr>
        </p:nvSpPr>
        <p:spPr bwMode="auto">
          <a:xfrm>
            <a:off x="7231063" y="3608388"/>
            <a:ext cx="52070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1E24AE6-4B7A-4E43-9232-FD1AE6E42A93}" type="datetime'Ne''''''w ''''''''''Z''e''''a''''l''''a''n''''d'''''''''''''''">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New Zealand</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5" name="Text Placeholder 10">
            <a:extLst>
              <a:ext uri="{FF2B5EF4-FFF2-40B4-BE49-F238E27FC236}">
                <a16:creationId xmlns:a16="http://schemas.microsoft.com/office/drawing/2014/main" id="{B233474B-8F3A-4564-98E8-9BB5A25043B8}"/>
              </a:ext>
            </a:extLst>
          </p:cNvPr>
          <p:cNvSpPr txBox="1">
            <a:spLocks/>
          </p:cNvSpPr>
          <p:nvPr>
            <p:custDataLst>
              <p:tags r:id="rId31"/>
            </p:custDataLst>
          </p:nvPr>
        </p:nvSpPr>
        <p:spPr bwMode="auto">
          <a:xfrm>
            <a:off x="7231063" y="3400425"/>
            <a:ext cx="280988"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D60845F-8410-45D8-837E-3584BFD50594}" type="datetime'''''M''''''''''e''''x''''''''''''''''''ic''''''o'">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Mexico</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6" name="Text Placeholder 10">
            <a:extLst>
              <a:ext uri="{FF2B5EF4-FFF2-40B4-BE49-F238E27FC236}">
                <a16:creationId xmlns:a16="http://schemas.microsoft.com/office/drawing/2014/main" id="{5F7366CA-34E3-B2D7-C071-BE2374D7B5C3}"/>
              </a:ext>
            </a:extLst>
          </p:cNvPr>
          <p:cNvSpPr txBox="1">
            <a:spLocks/>
          </p:cNvSpPr>
          <p:nvPr>
            <p:custDataLst>
              <p:tags r:id="rId32"/>
            </p:custDataLst>
          </p:nvPr>
        </p:nvSpPr>
        <p:spPr bwMode="auto">
          <a:xfrm>
            <a:off x="7231063" y="3243263"/>
            <a:ext cx="250825"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9DC2AAA-08B9-471B-9995-38C18D7D3BDD}" type="datetime'''''''''K''''e''''''''''''''''''''''nya'''''''''''''''">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Kenya</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7" name="Text Placeholder 10">
            <a:extLst>
              <a:ext uri="{FF2B5EF4-FFF2-40B4-BE49-F238E27FC236}">
                <a16:creationId xmlns:a16="http://schemas.microsoft.com/office/drawing/2014/main" id="{81A43B72-52E8-417E-A703-FC5322A3B71C}"/>
              </a:ext>
            </a:extLst>
          </p:cNvPr>
          <p:cNvSpPr txBox="1">
            <a:spLocks/>
          </p:cNvSpPr>
          <p:nvPr>
            <p:custDataLst>
              <p:tags r:id="rId33"/>
            </p:custDataLst>
          </p:nvPr>
        </p:nvSpPr>
        <p:spPr bwMode="auto">
          <a:xfrm>
            <a:off x="7231063" y="3086100"/>
            <a:ext cx="28575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Iceland</a:t>
            </a:r>
          </a:p>
        </p:txBody>
      </p:sp>
      <p:sp>
        <p:nvSpPr>
          <p:cNvPr id="128" name="Text Placeholder 10">
            <a:extLst>
              <a:ext uri="{FF2B5EF4-FFF2-40B4-BE49-F238E27FC236}">
                <a16:creationId xmlns:a16="http://schemas.microsoft.com/office/drawing/2014/main" id="{27ABE98F-1C0A-0E9C-EC06-C724571E121D}"/>
              </a:ext>
            </a:extLst>
          </p:cNvPr>
          <p:cNvSpPr txBox="1">
            <a:spLocks/>
          </p:cNvSpPr>
          <p:nvPr>
            <p:custDataLst>
              <p:tags r:id="rId34"/>
            </p:custDataLst>
          </p:nvPr>
        </p:nvSpPr>
        <p:spPr bwMode="auto">
          <a:xfrm>
            <a:off x="7231063" y="2928938"/>
            <a:ext cx="163513"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3ABF767-184A-444D-8D49-BBA7748DAF58}" type="datetime'''''''''''''''''''''''I''''''t''''''''a''''l''''y'''''">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Italy</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29" name="Text Placeholder 10">
            <a:extLst>
              <a:ext uri="{FF2B5EF4-FFF2-40B4-BE49-F238E27FC236}">
                <a16:creationId xmlns:a16="http://schemas.microsoft.com/office/drawing/2014/main" id="{504964FA-02D1-6717-ED9C-B562E4BEFBB9}"/>
              </a:ext>
            </a:extLst>
          </p:cNvPr>
          <p:cNvSpPr txBox="1">
            <a:spLocks/>
          </p:cNvSpPr>
          <p:nvPr>
            <p:custDataLst>
              <p:tags r:id="rId35"/>
            </p:custDataLst>
          </p:nvPr>
        </p:nvSpPr>
        <p:spPr bwMode="auto">
          <a:xfrm>
            <a:off x="7231063" y="2771775"/>
            <a:ext cx="24130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2401AAC-209F-4FF3-AEED-AED652CE32F4}" type="datetime'''''''''''''''''''Ja''''p''''''''''''''''a''''''''''''n'''">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Japan</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30" name="Text Placeholder 10">
            <a:extLst>
              <a:ext uri="{FF2B5EF4-FFF2-40B4-BE49-F238E27FC236}">
                <a16:creationId xmlns:a16="http://schemas.microsoft.com/office/drawing/2014/main" id="{D1E62C52-97F9-4AE5-4C68-34034C4F3527}"/>
              </a:ext>
            </a:extLst>
          </p:cNvPr>
          <p:cNvSpPr txBox="1">
            <a:spLocks/>
          </p:cNvSpPr>
          <p:nvPr>
            <p:custDataLst>
              <p:tags r:id="rId36"/>
            </p:custDataLst>
          </p:nvPr>
        </p:nvSpPr>
        <p:spPr bwMode="auto">
          <a:xfrm>
            <a:off x="7231063" y="2614613"/>
            <a:ext cx="433388"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F32364C-585F-4368-B91B-47A955AE78BC}" type="datetime'''''''C''''''''''''os''''''''ta ''''''Rica'''''">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Costa Rica</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33" name="Text Placeholder 10">
            <a:extLst>
              <a:ext uri="{FF2B5EF4-FFF2-40B4-BE49-F238E27FC236}">
                <a16:creationId xmlns:a16="http://schemas.microsoft.com/office/drawing/2014/main" id="{0CD77CBB-972A-F5FB-5AFD-000EE7E66608}"/>
              </a:ext>
            </a:extLst>
          </p:cNvPr>
          <p:cNvSpPr txBox="1">
            <a:spLocks/>
          </p:cNvSpPr>
          <p:nvPr>
            <p:custDataLst>
              <p:tags r:id="rId37"/>
            </p:custDataLst>
          </p:nvPr>
        </p:nvSpPr>
        <p:spPr bwMode="auto">
          <a:xfrm>
            <a:off x="4157663"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ACB23BD-79B8-43C5-9B2C-F24B64597CC0}"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32" name="Text Placeholder 10">
            <a:extLst>
              <a:ext uri="{FF2B5EF4-FFF2-40B4-BE49-F238E27FC236}">
                <a16:creationId xmlns:a16="http://schemas.microsoft.com/office/drawing/2014/main" id="{E23BD6A5-E65E-143A-5910-DFD7997E087A}"/>
              </a:ext>
            </a:extLst>
          </p:cNvPr>
          <p:cNvSpPr txBox="1">
            <a:spLocks/>
          </p:cNvSpPr>
          <p:nvPr>
            <p:custDataLst>
              <p:tags r:id="rId38"/>
            </p:custDataLst>
          </p:nvPr>
        </p:nvSpPr>
        <p:spPr bwMode="auto">
          <a:xfrm>
            <a:off x="7231063" y="2457450"/>
            <a:ext cx="539750" cy="1063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18815BF-58C7-4B02-8CFE-27FBB2532A86}" type="datetime'''R''es''t'' o''''f W''''''o''''''''''r''l''''''''d'''''''">
              <a:rPr kumimoji="0" lang="en-US" altLang="en-US" sz="7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Rest of World</a:t>
            </a:fld>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116" name="Text Placeholder 10">
            <a:extLst>
              <a:ext uri="{FF2B5EF4-FFF2-40B4-BE49-F238E27FC236}">
                <a16:creationId xmlns:a16="http://schemas.microsoft.com/office/drawing/2014/main" id="{23B67F22-B055-7A61-2549-5378F7AB9BD7}"/>
              </a:ext>
            </a:extLst>
          </p:cNvPr>
          <p:cNvSpPr txBox="1">
            <a:spLocks/>
          </p:cNvSpPr>
          <p:nvPr>
            <p:custDataLst>
              <p:tags r:id="rId39"/>
            </p:custDataLst>
          </p:nvPr>
        </p:nvSpPr>
        <p:spPr bwMode="auto">
          <a:xfrm>
            <a:off x="5086350" y="56054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E765D65-E133-44F2-A557-14019C16074A}" type="datetime'''''''''''''''''''''''''''''''2''008'">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2008</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179" name="Chart 178">
            <a:extLst>
              <a:ext uri="{FF2B5EF4-FFF2-40B4-BE49-F238E27FC236}">
                <a16:creationId xmlns:a16="http://schemas.microsoft.com/office/drawing/2014/main" id="{3F6FA72F-A4B5-FFC6-4746-C03AEDCABC7D}"/>
              </a:ext>
            </a:extLst>
          </p:cNvPr>
          <p:cNvGraphicFramePr/>
          <p:nvPr>
            <p:custDataLst>
              <p:tags r:id="rId40"/>
            </p:custDataLst>
          </p:nvPr>
        </p:nvGraphicFramePr>
        <p:xfrm>
          <a:off x="1790700" y="2097088"/>
          <a:ext cx="2024063" cy="3597275"/>
        </p:xfrm>
        <a:graphic>
          <a:graphicData uri="http://schemas.openxmlformats.org/drawingml/2006/chart">
            <c:chart xmlns:c="http://schemas.openxmlformats.org/drawingml/2006/chart" xmlns:r="http://schemas.openxmlformats.org/officeDocument/2006/relationships" r:id="rId83"/>
          </a:graphicData>
        </a:graphic>
      </p:graphicFrame>
      <p:sp>
        <p:nvSpPr>
          <p:cNvPr id="136" name="Text Placeholder 10">
            <a:extLst>
              <a:ext uri="{FF2B5EF4-FFF2-40B4-BE49-F238E27FC236}">
                <a16:creationId xmlns:a16="http://schemas.microsoft.com/office/drawing/2014/main" id="{BFC4DF99-A0D6-3FA3-AF45-BCE2C8DEDF97}"/>
              </a:ext>
            </a:extLst>
          </p:cNvPr>
          <p:cNvSpPr txBox="1">
            <a:spLocks/>
          </p:cNvSpPr>
          <p:nvPr>
            <p:custDataLst>
              <p:tags r:id="rId41"/>
            </p:custDataLst>
          </p:nvPr>
        </p:nvSpPr>
        <p:spPr bwMode="gray">
          <a:xfrm>
            <a:off x="2473325" y="5354638"/>
            <a:ext cx="2571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1" i="0" u="none" strike="noStrike" kern="1200" cap="none" spc="0" normalizeH="0" baseline="0" noProof="0" dirty="0">
                <a:ln>
                  <a:noFill/>
                </a:ln>
                <a:solidFill>
                  <a:srgbClr val="000000"/>
                </a:solidFill>
                <a:effectLst/>
                <a:uLnTx/>
                <a:uFillTx/>
                <a:latin typeface="Arial"/>
                <a:ea typeface="+mn-ea"/>
                <a:cs typeface="+mn-cs"/>
              </a:rPr>
              <a:t>2.55 </a:t>
            </a:r>
            <a:endParaRPr kumimoji="0" lang="en-US" sz="800" b="1" i="0" u="none" strike="noStrike" kern="1200" cap="none" spc="0" normalizeH="0" baseline="0" noProof="0" dirty="0">
              <a:ln>
                <a:noFill/>
              </a:ln>
              <a:solidFill>
                <a:srgbClr val="000000"/>
              </a:solidFill>
              <a:effectLst/>
              <a:uLnTx/>
              <a:uFillTx/>
              <a:latin typeface="Arial"/>
              <a:ea typeface="+mn-ea"/>
              <a:cs typeface="+mn-cs"/>
            </a:endParaRPr>
          </a:p>
        </p:txBody>
      </p:sp>
      <p:sp>
        <p:nvSpPr>
          <p:cNvPr id="137" name="Rectangle 136">
            <a:extLst>
              <a:ext uri="{FF2B5EF4-FFF2-40B4-BE49-F238E27FC236}">
                <a16:creationId xmlns:a16="http://schemas.microsoft.com/office/drawing/2014/main" id="{74754768-80A9-2953-E9CF-9EDBCC2A4701}"/>
              </a:ext>
            </a:extLst>
          </p:cNvPr>
          <p:cNvSpPr/>
          <p:nvPr>
            <p:custDataLst>
              <p:tags r:id="rId42"/>
            </p:custDataLst>
          </p:nvPr>
        </p:nvSpPr>
        <p:spPr bwMode="auto">
          <a:xfrm>
            <a:off x="357188" y="2373313"/>
            <a:ext cx="179388" cy="133350"/>
          </a:xfrm>
          <a:prstGeom prst="rect">
            <a:avLst/>
          </a:prstGeom>
          <a:solidFill>
            <a:srgbClr val="808080"/>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8" name="Rectangle 137">
            <a:extLst>
              <a:ext uri="{FF2B5EF4-FFF2-40B4-BE49-F238E27FC236}">
                <a16:creationId xmlns:a16="http://schemas.microsoft.com/office/drawing/2014/main" id="{FB40ECFA-CB3F-8CF0-A892-415BBC987543}"/>
              </a:ext>
            </a:extLst>
          </p:cNvPr>
          <p:cNvSpPr/>
          <p:nvPr>
            <p:custDataLst>
              <p:tags r:id="rId43"/>
            </p:custDataLst>
          </p:nvPr>
        </p:nvSpPr>
        <p:spPr bwMode="auto">
          <a:xfrm>
            <a:off x="357188" y="2576513"/>
            <a:ext cx="179388" cy="133350"/>
          </a:xfrm>
          <a:prstGeom prst="rect">
            <a:avLst/>
          </a:prstGeom>
          <a:solidFill>
            <a:schemeClr val="accent1"/>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39" name="Text Placeholder 10">
            <a:extLst>
              <a:ext uri="{FF2B5EF4-FFF2-40B4-BE49-F238E27FC236}">
                <a16:creationId xmlns:a16="http://schemas.microsoft.com/office/drawing/2014/main" id="{EEC70CCD-85E4-543A-F395-F71C899C99DA}"/>
              </a:ext>
            </a:extLst>
          </p:cNvPr>
          <p:cNvSpPr txBox="1">
            <a:spLocks/>
          </p:cNvSpPr>
          <p:nvPr>
            <p:custDataLst>
              <p:tags r:id="rId44"/>
            </p:custDataLst>
          </p:nvPr>
        </p:nvSpPr>
        <p:spPr bwMode="auto">
          <a:xfrm>
            <a:off x="587375" y="2368550"/>
            <a:ext cx="12446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C9ACFE7-81E5-4EF0-AE71-D8203E31A0EB}" type="datetime'''P''''''r''''''''''''o''''''''''ve''''''''''n'''''">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Proven</a:t>
            </a:fld>
            <a:r>
              <a:rPr kumimoji="0" lang="en-US" altLang="en-US" sz="1000" b="0" i="0" u="none" strike="noStrike" kern="1200" cap="none" spc="0" normalizeH="0" baseline="0" noProof="0">
                <a:ln>
                  <a:noFill/>
                </a:ln>
                <a:solidFill>
                  <a:srgbClr val="000000"/>
                </a:solidFill>
                <a:effectLst/>
                <a:uLnTx/>
                <a:uFillTx/>
                <a:latin typeface="Arial"/>
                <a:ea typeface="+mn-ea"/>
                <a:cs typeface="+mn-cs"/>
              </a:rPr>
              <a:t> </a:t>
            </a: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fossil reserves</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0" name="Text Placeholder 10">
            <a:extLst>
              <a:ext uri="{FF2B5EF4-FFF2-40B4-BE49-F238E27FC236}">
                <a16:creationId xmlns:a16="http://schemas.microsoft.com/office/drawing/2014/main" id="{8273EF87-4306-85BF-1176-F2C7DCFCAC39}"/>
              </a:ext>
            </a:extLst>
          </p:cNvPr>
          <p:cNvSpPr txBox="1">
            <a:spLocks/>
          </p:cNvSpPr>
          <p:nvPr>
            <p:custDataLst>
              <p:tags r:id="rId45"/>
            </p:custDataLst>
          </p:nvPr>
        </p:nvSpPr>
        <p:spPr bwMode="auto">
          <a:xfrm>
            <a:off x="587375" y="2571750"/>
            <a:ext cx="14398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1% geothermal resources</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180" name="Chart 179">
            <a:extLst>
              <a:ext uri="{FF2B5EF4-FFF2-40B4-BE49-F238E27FC236}">
                <a16:creationId xmlns:a16="http://schemas.microsoft.com/office/drawing/2014/main" id="{96BBE6EC-802C-AE51-4B15-70D420578374}"/>
              </a:ext>
            </a:extLst>
          </p:cNvPr>
          <p:cNvGraphicFramePr/>
          <p:nvPr>
            <p:custDataLst>
              <p:tags r:id="rId46"/>
            </p:custDataLst>
          </p:nvPr>
        </p:nvGraphicFramePr>
        <p:xfrm>
          <a:off x="830263" y="4714875"/>
          <a:ext cx="547687" cy="696913"/>
        </p:xfrm>
        <a:graphic>
          <a:graphicData uri="http://schemas.openxmlformats.org/drawingml/2006/chart">
            <c:chart xmlns:c="http://schemas.openxmlformats.org/drawingml/2006/chart" xmlns:r="http://schemas.openxmlformats.org/officeDocument/2006/relationships" r:id="rId84"/>
          </a:graphicData>
        </a:graphic>
      </p:graphicFrame>
      <p:sp>
        <p:nvSpPr>
          <p:cNvPr id="142" name="Text Placeholder 10">
            <a:extLst>
              <a:ext uri="{FF2B5EF4-FFF2-40B4-BE49-F238E27FC236}">
                <a16:creationId xmlns:a16="http://schemas.microsoft.com/office/drawing/2014/main" id="{CC86ED57-AA76-0B20-2ED2-1FECD14B2F20}"/>
              </a:ext>
            </a:extLst>
          </p:cNvPr>
          <p:cNvSpPr txBox="1">
            <a:spLocks/>
          </p:cNvSpPr>
          <p:nvPr>
            <p:custDataLst>
              <p:tags r:id="rId47"/>
            </p:custDataLst>
          </p:nvPr>
        </p:nvSpPr>
        <p:spPr bwMode="gray">
          <a:xfrm>
            <a:off x="974725" y="4649788"/>
            <a:ext cx="257175" cy="12223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4288" tIns="0" rIns="14288"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800" b="1" i="0" u="none" strike="noStrike" kern="1200" cap="none" spc="0" normalizeH="0" baseline="0" noProof="0" dirty="0">
                <a:ln>
                  <a:noFill/>
                </a:ln>
                <a:solidFill>
                  <a:srgbClr val="000000"/>
                </a:solidFill>
                <a:effectLst/>
                <a:uLnTx/>
                <a:uFillTx/>
                <a:latin typeface="Arial"/>
                <a:ea typeface="+mn-ea"/>
                <a:cs typeface="+mn-cs"/>
              </a:rPr>
              <a:t>2.55 </a:t>
            </a:r>
            <a:endParaRPr kumimoji="0" lang="en-US" sz="800" b="1" i="0" u="none" strike="noStrike" kern="1200" cap="none" spc="0" normalizeH="0" baseline="0" noProof="0" dirty="0">
              <a:ln>
                <a:noFill/>
              </a:ln>
              <a:solidFill>
                <a:srgbClr val="000000"/>
              </a:solidFill>
              <a:effectLst/>
              <a:uLnTx/>
              <a:uFillTx/>
              <a:latin typeface="Arial"/>
              <a:ea typeface="+mn-ea"/>
              <a:cs typeface="+mn-cs"/>
            </a:endParaRPr>
          </a:p>
        </p:txBody>
      </p:sp>
      <p:sp>
        <p:nvSpPr>
          <p:cNvPr id="143" name="Triangle 142">
            <a:extLst>
              <a:ext uri="{FF2B5EF4-FFF2-40B4-BE49-F238E27FC236}">
                <a16:creationId xmlns:a16="http://schemas.microsoft.com/office/drawing/2014/main" id="{BDDEB411-A3AB-B268-7A0B-034060E01775}"/>
              </a:ext>
            </a:extLst>
          </p:cNvPr>
          <p:cNvSpPr/>
          <p:nvPr/>
        </p:nvSpPr>
        <p:spPr bwMode="gray">
          <a:xfrm rot="5400000">
            <a:off x="1409700" y="4691063"/>
            <a:ext cx="1095375" cy="623888"/>
          </a:xfrm>
          <a:prstGeom prst="triangle">
            <a:avLst>
              <a:gd name="adj" fmla="val 92498"/>
            </a:avLst>
          </a:prstGeom>
          <a:solidFill>
            <a:schemeClr val="bg1">
              <a:lumMod val="95000"/>
            </a:schemeClr>
          </a:solidFill>
          <a:ln w="9525">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44" name="Left Brace 143">
            <a:extLst>
              <a:ext uri="{FF2B5EF4-FFF2-40B4-BE49-F238E27FC236}">
                <a16:creationId xmlns:a16="http://schemas.microsoft.com/office/drawing/2014/main" id="{2A755D40-3248-276F-3801-1BF7F0914EAA}"/>
              </a:ext>
            </a:extLst>
          </p:cNvPr>
          <p:cNvSpPr/>
          <p:nvPr/>
        </p:nvSpPr>
        <p:spPr bwMode="gray">
          <a:xfrm>
            <a:off x="2225675" y="2381250"/>
            <a:ext cx="254000" cy="3130550"/>
          </a:xfrm>
          <a:prstGeom prst="leftBrace">
            <a:avLst>
              <a:gd name="adj1" fmla="val 0"/>
              <a:gd name="adj2" fmla="val 50000"/>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145" name="Rectangle 144">
            <a:extLst>
              <a:ext uri="{FF2B5EF4-FFF2-40B4-BE49-F238E27FC236}">
                <a16:creationId xmlns:a16="http://schemas.microsoft.com/office/drawing/2014/main" id="{54D316C7-7078-73B5-A08F-A9D2539F14AF}"/>
              </a:ext>
            </a:extLst>
          </p:cNvPr>
          <p:cNvSpPr/>
          <p:nvPr/>
        </p:nvSpPr>
        <p:spPr bwMode="gray">
          <a:xfrm>
            <a:off x="407986" y="3486086"/>
            <a:ext cx="1712914" cy="654115"/>
          </a:xfrm>
          <a:prstGeom prst="rect">
            <a:avLst/>
          </a:prstGeom>
          <a:noFill/>
          <a:ln w="9525">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9BDB"/>
                </a:solidFill>
                <a:effectLst/>
                <a:uLnTx/>
                <a:uFillTx/>
                <a:latin typeface="Arial"/>
                <a:ea typeface="+mn-ea"/>
                <a:cs typeface="+mn-cs"/>
              </a:rPr>
              <a:t>500x</a:t>
            </a:r>
            <a:r>
              <a:rPr kumimoji="0" lang="en-US" sz="1600" b="0" i="0" u="none" strike="noStrike" kern="1200" cap="none" spc="0" normalizeH="0" baseline="0" noProof="0" dirty="0">
                <a:ln>
                  <a:noFill/>
                </a:ln>
                <a:solidFill>
                  <a:srgbClr val="009BDB"/>
                </a:solidFill>
                <a:effectLst/>
                <a:uLnTx/>
                <a:uFillTx/>
                <a:latin typeface="Arial"/>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9BDB"/>
                </a:solidFill>
                <a:effectLst/>
                <a:uLnTx/>
                <a:uFillTx/>
                <a:latin typeface="Arial"/>
                <a:ea typeface="+mn-ea"/>
                <a:cs typeface="+mn-cs"/>
              </a:rPr>
              <a:t>potential energy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9BDB"/>
                </a:solidFill>
                <a:effectLst/>
                <a:uLnTx/>
                <a:uFillTx/>
                <a:latin typeface="Arial"/>
                <a:ea typeface="+mn-ea"/>
                <a:cs typeface="+mn-cs"/>
              </a:rPr>
              <a:t>(all geothermal resources)</a:t>
            </a:r>
            <a:endParaRPr kumimoji="0" lang="en-US" sz="1600" b="0" i="0" u="none" strike="noStrike" kern="1200" cap="none" spc="0" normalizeH="0" baseline="0" noProof="0" dirty="0">
              <a:ln>
                <a:noFill/>
              </a:ln>
              <a:solidFill>
                <a:srgbClr val="009BDB"/>
              </a:solidFill>
              <a:effectLst/>
              <a:uLnTx/>
              <a:uFillTx/>
              <a:latin typeface="Arial"/>
              <a:ea typeface="+mn-ea"/>
              <a:cs typeface="+mn-cs"/>
            </a:endParaRPr>
          </a:p>
        </p:txBody>
      </p:sp>
      <p:graphicFrame>
        <p:nvGraphicFramePr>
          <p:cNvPr id="181" name="Chart 180">
            <a:extLst>
              <a:ext uri="{FF2B5EF4-FFF2-40B4-BE49-F238E27FC236}">
                <a16:creationId xmlns:a16="http://schemas.microsoft.com/office/drawing/2014/main" id="{450814ED-E795-740F-756D-3881743BCE37}"/>
              </a:ext>
            </a:extLst>
          </p:cNvPr>
          <p:cNvGraphicFramePr/>
          <p:nvPr>
            <p:custDataLst>
              <p:tags r:id="rId48"/>
            </p:custDataLst>
          </p:nvPr>
        </p:nvGraphicFramePr>
        <p:xfrm>
          <a:off x="8189913" y="2286000"/>
          <a:ext cx="3914775" cy="3333750"/>
        </p:xfrm>
        <a:graphic>
          <a:graphicData uri="http://schemas.openxmlformats.org/drawingml/2006/chart">
            <c:chart xmlns:c="http://schemas.openxmlformats.org/drawingml/2006/chart" xmlns:r="http://schemas.openxmlformats.org/officeDocument/2006/relationships" r:id="rId85"/>
          </a:graphicData>
        </a:graphic>
      </p:graphicFrame>
      <p:sp>
        <p:nvSpPr>
          <p:cNvPr id="153" name="Text Placeholder 10">
            <a:extLst>
              <a:ext uri="{FF2B5EF4-FFF2-40B4-BE49-F238E27FC236}">
                <a16:creationId xmlns:a16="http://schemas.microsoft.com/office/drawing/2014/main" id="{318C8610-CFD5-91B4-7FA0-B6EC60284AF2}"/>
              </a:ext>
            </a:extLst>
          </p:cNvPr>
          <p:cNvSpPr>
            <a:spLocks/>
          </p:cNvSpPr>
          <p:nvPr>
            <p:custDataLst>
              <p:tags r:id="rId49"/>
            </p:custDataLst>
          </p:nvPr>
        </p:nvSpPr>
        <p:spPr bwMode="gray">
          <a:xfrm>
            <a:off x="8291512" y="5168900"/>
            <a:ext cx="698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DD46482E-12D4-451A-A0A5-7418ABF5773F}" type="datetime'''''''''''''''''''''''''''''''''''''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7" name="Text Placeholder 10">
            <a:extLst>
              <a:ext uri="{FF2B5EF4-FFF2-40B4-BE49-F238E27FC236}">
                <a16:creationId xmlns:a16="http://schemas.microsoft.com/office/drawing/2014/main" id="{7C73C3B2-4B57-73C2-BD18-8A313D566C87}"/>
              </a:ext>
            </a:extLst>
          </p:cNvPr>
          <p:cNvSpPr>
            <a:spLocks/>
          </p:cNvSpPr>
          <p:nvPr>
            <p:custDataLst>
              <p:tags r:id="rId50"/>
            </p:custDataLst>
          </p:nvPr>
        </p:nvSpPr>
        <p:spPr bwMode="gray">
          <a:xfrm>
            <a:off x="8221662" y="492918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A6A01AB-D322-4FB1-9160-A8BBAD699F02}" type="datetime'''''''''''''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8" name="Text Placeholder 10">
            <a:extLst>
              <a:ext uri="{FF2B5EF4-FFF2-40B4-BE49-F238E27FC236}">
                <a16:creationId xmlns:a16="http://schemas.microsoft.com/office/drawing/2014/main" id="{5371A37C-A5E6-B28A-6F93-73D427FC4B51}"/>
              </a:ext>
            </a:extLst>
          </p:cNvPr>
          <p:cNvSpPr>
            <a:spLocks/>
          </p:cNvSpPr>
          <p:nvPr>
            <p:custDataLst>
              <p:tags r:id="rId51"/>
            </p:custDataLst>
          </p:nvPr>
        </p:nvSpPr>
        <p:spPr bwMode="gray">
          <a:xfrm>
            <a:off x="8221662" y="4689475"/>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858C1AC-242C-438E-91DC-5320E4E606E6}" type="datetime'''''''''''''''''''''''''''''''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49" name="Text Placeholder 10">
            <a:extLst>
              <a:ext uri="{FF2B5EF4-FFF2-40B4-BE49-F238E27FC236}">
                <a16:creationId xmlns:a16="http://schemas.microsoft.com/office/drawing/2014/main" id="{66EAA87C-6537-947E-3874-459B15002AEC}"/>
              </a:ext>
            </a:extLst>
          </p:cNvPr>
          <p:cNvSpPr>
            <a:spLocks/>
          </p:cNvSpPr>
          <p:nvPr>
            <p:custDataLst>
              <p:tags r:id="rId52"/>
            </p:custDataLst>
          </p:nvPr>
        </p:nvSpPr>
        <p:spPr bwMode="gray">
          <a:xfrm>
            <a:off x="8221662" y="4449763"/>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8278A8D8-40DA-4E92-98C0-A6A5C1494AFC}" type="datetime'''''''''''''''''''''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0" name="Text Placeholder 10">
            <a:extLst>
              <a:ext uri="{FF2B5EF4-FFF2-40B4-BE49-F238E27FC236}">
                <a16:creationId xmlns:a16="http://schemas.microsoft.com/office/drawing/2014/main" id="{E7911FE1-C2E9-98B3-F149-86BE9AAB978F}"/>
              </a:ext>
            </a:extLst>
          </p:cNvPr>
          <p:cNvSpPr>
            <a:spLocks/>
          </p:cNvSpPr>
          <p:nvPr>
            <p:custDataLst>
              <p:tags r:id="rId53"/>
            </p:custDataLst>
          </p:nvPr>
        </p:nvSpPr>
        <p:spPr bwMode="gray">
          <a:xfrm>
            <a:off x="8221662" y="421005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FDB549A-1927-4A65-A9A8-AEBEC3858F68}" type="datetime'''''''''''''''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1" name="Text Placeholder 10">
            <a:extLst>
              <a:ext uri="{FF2B5EF4-FFF2-40B4-BE49-F238E27FC236}">
                <a16:creationId xmlns:a16="http://schemas.microsoft.com/office/drawing/2014/main" id="{509E5D3D-97DD-3E43-4FE7-6D4C801879B1}"/>
              </a:ext>
            </a:extLst>
          </p:cNvPr>
          <p:cNvSpPr>
            <a:spLocks/>
          </p:cNvSpPr>
          <p:nvPr>
            <p:custDataLst>
              <p:tags r:id="rId54"/>
            </p:custDataLst>
          </p:nvPr>
        </p:nvSpPr>
        <p:spPr bwMode="gray">
          <a:xfrm>
            <a:off x="8221662" y="397033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7A41898-969E-431B-BD6B-8E85E8AB880C}" type="datetime'''''''''''''''''''''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2" name="Text Placeholder 10">
            <a:extLst>
              <a:ext uri="{FF2B5EF4-FFF2-40B4-BE49-F238E27FC236}">
                <a16:creationId xmlns:a16="http://schemas.microsoft.com/office/drawing/2014/main" id="{E53255DA-4026-A8BA-8A24-EA1B3523BE0E}"/>
              </a:ext>
            </a:extLst>
          </p:cNvPr>
          <p:cNvSpPr>
            <a:spLocks/>
          </p:cNvSpPr>
          <p:nvPr>
            <p:custDataLst>
              <p:tags r:id="rId55"/>
            </p:custDataLst>
          </p:nvPr>
        </p:nvSpPr>
        <p:spPr bwMode="gray">
          <a:xfrm>
            <a:off x="8221662" y="3730625"/>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5179BAD-C15E-4374-970B-ADF12543F135}" type="datetime'''''''''''''''''''6''''''''''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9" name="Text Placeholder 10">
            <a:extLst>
              <a:ext uri="{FF2B5EF4-FFF2-40B4-BE49-F238E27FC236}">
                <a16:creationId xmlns:a16="http://schemas.microsoft.com/office/drawing/2014/main" id="{94F97870-F331-7188-8965-FF452BD67088}"/>
              </a:ext>
            </a:extLst>
          </p:cNvPr>
          <p:cNvSpPr>
            <a:spLocks/>
          </p:cNvSpPr>
          <p:nvPr>
            <p:custDataLst>
              <p:tags r:id="rId56"/>
            </p:custDataLst>
          </p:nvPr>
        </p:nvSpPr>
        <p:spPr bwMode="gray">
          <a:xfrm>
            <a:off x="8221662" y="3490913"/>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814ABC0-2CDC-4D23-8FDF-AA935289159D}" type="datetime'''''''''''''''7''''''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4" name="Text Placeholder 10">
            <a:extLst>
              <a:ext uri="{FF2B5EF4-FFF2-40B4-BE49-F238E27FC236}">
                <a16:creationId xmlns:a16="http://schemas.microsoft.com/office/drawing/2014/main" id="{C64FE4F4-75DB-39B8-33E5-EB3ED25CCB80}"/>
              </a:ext>
            </a:extLst>
          </p:cNvPr>
          <p:cNvSpPr>
            <a:spLocks/>
          </p:cNvSpPr>
          <p:nvPr>
            <p:custDataLst>
              <p:tags r:id="rId57"/>
            </p:custDataLst>
          </p:nvPr>
        </p:nvSpPr>
        <p:spPr bwMode="gray">
          <a:xfrm>
            <a:off x="8221662" y="3251200"/>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8FF57BB-087B-4DF4-B4C5-E95890B9D984}" type="datetime'''''''''''''''''''''''''''''''''''''''8''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5" name="Text Placeholder 10">
            <a:extLst>
              <a:ext uri="{FF2B5EF4-FFF2-40B4-BE49-F238E27FC236}">
                <a16:creationId xmlns:a16="http://schemas.microsoft.com/office/drawing/2014/main" id="{1172C89F-BD9B-C32C-35A7-9176D7D39767}"/>
              </a:ext>
            </a:extLst>
          </p:cNvPr>
          <p:cNvSpPr>
            <a:spLocks/>
          </p:cNvSpPr>
          <p:nvPr>
            <p:custDataLst>
              <p:tags r:id="rId58"/>
            </p:custDataLst>
          </p:nvPr>
        </p:nvSpPr>
        <p:spPr bwMode="gray">
          <a:xfrm>
            <a:off x="8221662" y="3011488"/>
            <a:ext cx="13970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3CD0E15-4305-4BEE-8CD0-9F95DDF48000}" type="datetime'''''''''''''''''9''''''''''''''''''''''''''''''''''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6" name="Text Placeholder 10">
            <a:extLst>
              <a:ext uri="{FF2B5EF4-FFF2-40B4-BE49-F238E27FC236}">
                <a16:creationId xmlns:a16="http://schemas.microsoft.com/office/drawing/2014/main" id="{B5C02C15-EAAA-3BB6-6558-1C59E784A4B6}"/>
              </a:ext>
            </a:extLst>
          </p:cNvPr>
          <p:cNvSpPr>
            <a:spLocks/>
          </p:cNvSpPr>
          <p:nvPr>
            <p:custDataLst>
              <p:tags r:id="rId59"/>
            </p:custDataLst>
          </p:nvPr>
        </p:nvSpPr>
        <p:spPr bwMode="gray">
          <a:xfrm>
            <a:off x="8151813" y="2771775"/>
            <a:ext cx="2095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6949294-B062-4298-B4A3-D812C199447A}" type="datetime'''''''1''''''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7" name="Text Placeholder 10">
            <a:extLst>
              <a:ext uri="{FF2B5EF4-FFF2-40B4-BE49-F238E27FC236}">
                <a16:creationId xmlns:a16="http://schemas.microsoft.com/office/drawing/2014/main" id="{3B7438B8-BBDD-D318-0372-8297DA3B912B}"/>
              </a:ext>
            </a:extLst>
          </p:cNvPr>
          <p:cNvSpPr>
            <a:spLocks/>
          </p:cNvSpPr>
          <p:nvPr>
            <p:custDataLst>
              <p:tags r:id="rId60"/>
            </p:custDataLst>
          </p:nvPr>
        </p:nvSpPr>
        <p:spPr bwMode="gray">
          <a:xfrm>
            <a:off x="8151813" y="2532063"/>
            <a:ext cx="2095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9418221-98AB-46F1-9A9C-CB03E34AD2FA}" type="datetime'1''''''''''''''''''''''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110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58" name="Text Placeholder 10">
            <a:extLst>
              <a:ext uri="{FF2B5EF4-FFF2-40B4-BE49-F238E27FC236}">
                <a16:creationId xmlns:a16="http://schemas.microsoft.com/office/drawing/2014/main" id="{55656670-1181-1782-638C-3CDBF4E2E353}"/>
              </a:ext>
            </a:extLst>
          </p:cNvPr>
          <p:cNvSpPr>
            <a:spLocks/>
          </p:cNvSpPr>
          <p:nvPr>
            <p:custDataLst>
              <p:tags r:id="rId61"/>
            </p:custDataLst>
          </p:nvPr>
        </p:nvSpPr>
        <p:spPr bwMode="gray">
          <a:xfrm>
            <a:off x="8151813" y="2292350"/>
            <a:ext cx="209550" cy="152400"/>
          </a:xfrm>
          <a:prstGeom prst="rect">
            <a:avLst/>
          </a:prstGeom>
          <a:noFill/>
          <a:ln>
            <a:noFill/>
          </a:ln>
          <a:effectLst/>
          <a:extLst>
            <a:ext uri="{909E8E84-426E-40DD-AFC4-6F175D3DCCD1}">
              <a14:hiddenFill xmlns:a14="http://schemas.microsoft.com/office/drawing/2010/main">
                <a:solidFill>
                  <a:scrgbClr r="0" g="0" b="0"/>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D6ACEFE-33CA-4938-AEFB-2A208F0414B7}" type="datetime'''''''''''''1''''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120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graphicFrame>
        <p:nvGraphicFramePr>
          <p:cNvPr id="182" name="Chart 181">
            <a:extLst>
              <a:ext uri="{FF2B5EF4-FFF2-40B4-BE49-F238E27FC236}">
                <a16:creationId xmlns:a16="http://schemas.microsoft.com/office/drawing/2014/main" id="{A4893912-21F2-9E47-D619-2E08576E4D2E}"/>
              </a:ext>
            </a:extLst>
          </p:cNvPr>
          <p:cNvGraphicFramePr/>
          <p:nvPr>
            <p:custDataLst>
              <p:tags r:id="rId62"/>
            </p:custDataLst>
          </p:nvPr>
        </p:nvGraphicFramePr>
        <p:xfrm>
          <a:off x="8407400" y="4800600"/>
          <a:ext cx="1276350" cy="527050"/>
        </p:xfrm>
        <a:graphic>
          <a:graphicData uri="http://schemas.openxmlformats.org/drawingml/2006/chart">
            <c:chart xmlns:c="http://schemas.openxmlformats.org/drawingml/2006/chart" xmlns:r="http://schemas.openxmlformats.org/officeDocument/2006/relationships" r:id="rId86"/>
          </a:graphicData>
        </a:graphic>
      </p:graphicFrame>
      <p:sp>
        <p:nvSpPr>
          <p:cNvPr id="161" name="Rectangle 160">
            <a:extLst>
              <a:ext uri="{FF2B5EF4-FFF2-40B4-BE49-F238E27FC236}">
                <a16:creationId xmlns:a16="http://schemas.microsoft.com/office/drawing/2014/main" id="{68946EFF-EA04-EC4E-C1D2-7F544AD44FCB}"/>
              </a:ext>
            </a:extLst>
          </p:cNvPr>
          <p:cNvSpPr/>
          <p:nvPr/>
        </p:nvSpPr>
        <p:spPr bwMode="gray">
          <a:xfrm>
            <a:off x="9807575" y="2333702"/>
            <a:ext cx="1163943" cy="211791"/>
          </a:xfrm>
          <a:prstGeom prst="rect">
            <a:avLst/>
          </a:prstGeom>
          <a:solidFill>
            <a:schemeClr val="bg1"/>
          </a:solid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805BC9"/>
                </a:solidFill>
                <a:effectLst/>
                <a:uLnTx/>
                <a:uFillTx/>
                <a:latin typeface="Arial"/>
                <a:ea typeface="+mn-ea"/>
                <a:cs typeface="+mn-cs"/>
              </a:rPr>
              <a:t>3.5x</a:t>
            </a:r>
            <a:r>
              <a:rPr kumimoji="0" lang="en-US" sz="800" b="0" i="0" u="none" strike="noStrike" kern="1200" cap="none" spc="0" normalizeH="0" baseline="0" noProof="0" dirty="0">
                <a:ln>
                  <a:noFill/>
                </a:ln>
                <a:solidFill>
                  <a:srgbClr val="805BC9"/>
                </a:solidFill>
                <a:effectLst/>
                <a:uLnTx/>
                <a:uFillTx/>
                <a:latin typeface="Arial"/>
                <a:ea typeface="+mn-ea"/>
                <a:cs typeface="+mn-cs"/>
              </a:rPr>
              <a:t> by 2050 </a:t>
            </a:r>
            <a:r>
              <a:rPr kumimoji="0" lang="en-US" sz="800" b="1" i="0" u="none" strike="noStrike" kern="1200" cap="none" spc="0" normalizeH="0" baseline="0" noProof="0" dirty="0">
                <a:ln>
                  <a:noFill/>
                </a:ln>
                <a:solidFill>
                  <a:srgbClr val="805BC9"/>
                </a:solidFill>
                <a:effectLst/>
                <a:uLnTx/>
                <a:uFillTx/>
                <a:latin typeface="Arial"/>
                <a:ea typeface="+mn-ea"/>
                <a:cs typeface="+mn-cs"/>
              </a:rPr>
              <a:t>(56 GW)</a:t>
            </a:r>
          </a:p>
        </p:txBody>
      </p:sp>
      <p:sp>
        <p:nvSpPr>
          <p:cNvPr id="162" name="Rectangle 161">
            <a:extLst>
              <a:ext uri="{FF2B5EF4-FFF2-40B4-BE49-F238E27FC236}">
                <a16:creationId xmlns:a16="http://schemas.microsoft.com/office/drawing/2014/main" id="{0FDBEE43-08B0-218A-BE4B-997E90E55DE5}"/>
              </a:ext>
            </a:extLst>
          </p:cNvPr>
          <p:cNvSpPr/>
          <p:nvPr/>
        </p:nvSpPr>
        <p:spPr bwMode="gray">
          <a:xfrm>
            <a:off x="9807575" y="2579311"/>
            <a:ext cx="1163943" cy="210304"/>
          </a:xfrm>
          <a:prstGeom prst="rect">
            <a:avLst/>
          </a:prstGeom>
          <a:solidFill>
            <a:schemeClr val="bg1"/>
          </a:solidFill>
          <a:ln w="952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34A398"/>
                </a:solidFill>
                <a:effectLst/>
                <a:uLnTx/>
                <a:uFillTx/>
                <a:latin typeface="Arial"/>
                <a:ea typeface="+mn-ea"/>
                <a:cs typeface="+mn-cs"/>
              </a:rPr>
              <a:t>5.2x</a:t>
            </a:r>
            <a:r>
              <a:rPr kumimoji="0" lang="en-US" sz="800" b="0" i="0" u="none" strike="noStrike" kern="1200" cap="none" spc="0" normalizeH="0" baseline="0" noProof="0" dirty="0">
                <a:ln>
                  <a:noFill/>
                </a:ln>
                <a:solidFill>
                  <a:srgbClr val="34A398"/>
                </a:solidFill>
                <a:effectLst/>
                <a:uLnTx/>
                <a:uFillTx/>
                <a:latin typeface="Arial"/>
                <a:ea typeface="+mn-ea"/>
                <a:cs typeface="+mn-cs"/>
              </a:rPr>
              <a:t> by 2050 </a:t>
            </a:r>
            <a:r>
              <a:rPr kumimoji="0" lang="en-US" sz="800" b="1" i="0" u="none" strike="noStrike" kern="1200" cap="none" spc="0" normalizeH="0" baseline="0" noProof="0" dirty="0">
                <a:ln>
                  <a:noFill/>
                </a:ln>
                <a:solidFill>
                  <a:srgbClr val="34A398"/>
                </a:solidFill>
                <a:effectLst/>
                <a:uLnTx/>
                <a:uFillTx/>
                <a:latin typeface="Arial"/>
                <a:ea typeface="+mn-ea"/>
                <a:cs typeface="+mn-cs"/>
              </a:rPr>
              <a:t>(83 GW)</a:t>
            </a:r>
          </a:p>
        </p:txBody>
      </p:sp>
      <p:sp>
        <p:nvSpPr>
          <p:cNvPr id="163" name="Rectangle 162">
            <a:extLst>
              <a:ext uri="{FF2B5EF4-FFF2-40B4-BE49-F238E27FC236}">
                <a16:creationId xmlns:a16="http://schemas.microsoft.com/office/drawing/2014/main" id="{07708AD2-4A6A-07C4-6D6F-D93EE9C45E7C}"/>
              </a:ext>
            </a:extLst>
          </p:cNvPr>
          <p:cNvSpPr/>
          <p:nvPr/>
        </p:nvSpPr>
        <p:spPr bwMode="gray">
          <a:xfrm>
            <a:off x="9807575" y="2825574"/>
            <a:ext cx="1163943" cy="192416"/>
          </a:xfrm>
          <a:prstGeom prst="rect">
            <a:avLst/>
          </a:prstGeom>
          <a:solidFill>
            <a:schemeClr val="bg1"/>
          </a:solidFill>
          <a:ln w="95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D0227C"/>
                </a:solidFill>
                <a:effectLst/>
                <a:uLnTx/>
                <a:uFillTx/>
                <a:latin typeface="Arial"/>
                <a:ea typeface="+mn-ea"/>
                <a:cs typeface="+mn-cs"/>
              </a:rPr>
              <a:t>5.6x</a:t>
            </a:r>
            <a:r>
              <a:rPr kumimoji="0" lang="en-US" sz="800" b="0" i="0" u="none" strike="noStrike" kern="1200" cap="none" spc="0" normalizeH="0" baseline="0" noProof="0" dirty="0">
                <a:ln>
                  <a:noFill/>
                </a:ln>
                <a:solidFill>
                  <a:srgbClr val="D0227C"/>
                </a:solidFill>
                <a:effectLst/>
                <a:uLnTx/>
                <a:uFillTx/>
                <a:latin typeface="Arial"/>
                <a:ea typeface="+mn-ea"/>
                <a:cs typeface="+mn-cs"/>
              </a:rPr>
              <a:t> by 2050 </a:t>
            </a:r>
            <a:r>
              <a:rPr kumimoji="0" lang="en-US" sz="800" b="1" i="0" u="none" strike="noStrike" kern="1200" cap="none" spc="0" normalizeH="0" baseline="0" noProof="0" dirty="0">
                <a:ln>
                  <a:noFill/>
                </a:ln>
                <a:solidFill>
                  <a:srgbClr val="D0227C"/>
                </a:solidFill>
                <a:effectLst/>
                <a:uLnTx/>
                <a:uFillTx/>
                <a:latin typeface="Arial"/>
                <a:ea typeface="+mn-ea"/>
                <a:cs typeface="+mn-cs"/>
              </a:rPr>
              <a:t>(90 GW)</a:t>
            </a:r>
          </a:p>
        </p:txBody>
      </p:sp>
      <p:cxnSp>
        <p:nvCxnSpPr>
          <p:cNvPr id="165" name="Straight Connector 164">
            <a:extLst>
              <a:ext uri="{FF2B5EF4-FFF2-40B4-BE49-F238E27FC236}">
                <a16:creationId xmlns:a16="http://schemas.microsoft.com/office/drawing/2014/main" id="{A02B4EB5-E30D-C01C-1EF1-7FD3FCB74C5F}"/>
              </a:ext>
            </a:extLst>
          </p:cNvPr>
          <p:cNvCxnSpPr/>
          <p:nvPr>
            <p:custDataLst>
              <p:tags r:id="rId63"/>
            </p:custDataLst>
          </p:nvPr>
        </p:nvCxnSpPr>
        <p:spPr bwMode="gray">
          <a:xfrm>
            <a:off x="8545513" y="2478088"/>
            <a:ext cx="141288" cy="0"/>
          </a:xfrm>
          <a:prstGeom prst="line">
            <a:avLst/>
          </a:prstGeom>
          <a:ln w="19050" cap="rnd" cmpd="sng" algn="ctr">
            <a:solidFill>
              <a:schemeClr val="accent3"/>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7" name="Straight Connector 166">
            <a:extLst>
              <a:ext uri="{FF2B5EF4-FFF2-40B4-BE49-F238E27FC236}">
                <a16:creationId xmlns:a16="http://schemas.microsoft.com/office/drawing/2014/main" id="{70409FA9-CFDC-4854-9A53-8677BD1D0E80}"/>
              </a:ext>
            </a:extLst>
          </p:cNvPr>
          <p:cNvCxnSpPr/>
          <p:nvPr>
            <p:custDataLst>
              <p:tags r:id="rId64"/>
            </p:custDataLst>
          </p:nvPr>
        </p:nvCxnSpPr>
        <p:spPr bwMode="gray">
          <a:xfrm>
            <a:off x="8545513" y="2665413"/>
            <a:ext cx="141288" cy="0"/>
          </a:xfrm>
          <a:prstGeom prst="line">
            <a:avLst/>
          </a:prstGeom>
          <a:ln w="19050" cap="rnd" cmpd="sng" algn="ctr">
            <a:solidFill>
              <a:schemeClr val="accent6"/>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4" name="Straight Connector 163">
            <a:extLst>
              <a:ext uri="{FF2B5EF4-FFF2-40B4-BE49-F238E27FC236}">
                <a16:creationId xmlns:a16="http://schemas.microsoft.com/office/drawing/2014/main" id="{78318DBB-286B-15E5-A1AF-015B79DA4D1B}"/>
              </a:ext>
            </a:extLst>
          </p:cNvPr>
          <p:cNvCxnSpPr/>
          <p:nvPr>
            <p:custDataLst>
              <p:tags r:id="rId65"/>
            </p:custDataLst>
          </p:nvPr>
        </p:nvCxnSpPr>
        <p:spPr bwMode="gray">
          <a:xfrm>
            <a:off x="8545513" y="2852738"/>
            <a:ext cx="141287" cy="0"/>
          </a:xfrm>
          <a:prstGeom prst="line">
            <a:avLst/>
          </a:prstGeom>
          <a:ln w="19050" cap="rnd" cmpd="sng" algn="ctr">
            <a:solidFill>
              <a:schemeClr val="accent5"/>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166" name="Straight Connector 165">
            <a:extLst>
              <a:ext uri="{FF2B5EF4-FFF2-40B4-BE49-F238E27FC236}">
                <a16:creationId xmlns:a16="http://schemas.microsoft.com/office/drawing/2014/main" id="{7FDE980F-C44B-9A89-079C-69BB3D36160F}"/>
              </a:ext>
            </a:extLst>
          </p:cNvPr>
          <p:cNvCxnSpPr/>
          <p:nvPr>
            <p:custDataLst>
              <p:tags r:id="rId66"/>
            </p:custDataLst>
          </p:nvPr>
        </p:nvCxnSpPr>
        <p:spPr bwMode="gray">
          <a:xfrm>
            <a:off x="8545513" y="3040063"/>
            <a:ext cx="141288" cy="0"/>
          </a:xfrm>
          <a:prstGeom prst="line">
            <a:avLst/>
          </a:prstGeom>
          <a:ln w="19050" cap="rnd" cmpd="sng" algn="ctr">
            <a:solidFill>
              <a:schemeClr val="accent1"/>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sp>
        <p:nvSpPr>
          <p:cNvPr id="168" name="Text Placeholder 10">
            <a:extLst>
              <a:ext uri="{FF2B5EF4-FFF2-40B4-BE49-F238E27FC236}">
                <a16:creationId xmlns:a16="http://schemas.microsoft.com/office/drawing/2014/main" id="{B1A4BCC4-FB65-1A59-D199-ECD531783E24}"/>
              </a:ext>
            </a:extLst>
          </p:cNvPr>
          <p:cNvSpPr txBox="1">
            <a:spLocks/>
          </p:cNvSpPr>
          <p:nvPr>
            <p:custDataLst>
              <p:tags r:id="rId67"/>
            </p:custDataLst>
          </p:nvPr>
        </p:nvSpPr>
        <p:spPr bwMode="auto">
          <a:xfrm>
            <a:off x="8747125" y="2414589"/>
            <a:ext cx="7556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C8990D7-DE32-41FD-A878-85096EE67FA6}" type="datetime'Sta''''t''ed'''''' P''''''o''''licie''''''''''s'''''''''''''''">
              <a:rPr kumimoji="0" lang="en-US" altLang="en-US" sz="900" b="0" i="0" u="none" strike="noStrike" kern="1200" cap="none" spc="0" normalizeH="0" baseline="0" noProof="0" smtClean="0">
                <a:ln>
                  <a:noFill/>
                </a:ln>
                <a:solidFill>
                  <a:srgbClr val="805BC9"/>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Stated Policies</a:t>
            </a:fld>
            <a:endParaRPr kumimoji="0" lang="en-US" sz="900" b="0" i="0" u="none" strike="noStrike" kern="1200" cap="none" spc="0" normalizeH="0" baseline="0" noProof="0" dirty="0">
              <a:ln>
                <a:noFill/>
              </a:ln>
              <a:solidFill>
                <a:srgbClr val="805BC9"/>
              </a:solidFill>
              <a:effectLst/>
              <a:uLnTx/>
              <a:uFillTx/>
              <a:latin typeface="Arial"/>
              <a:ea typeface="+mn-ea"/>
              <a:cs typeface="+mn-cs"/>
            </a:endParaRPr>
          </a:p>
        </p:txBody>
      </p:sp>
      <p:sp>
        <p:nvSpPr>
          <p:cNvPr id="169" name="Text Placeholder 10">
            <a:extLst>
              <a:ext uri="{FF2B5EF4-FFF2-40B4-BE49-F238E27FC236}">
                <a16:creationId xmlns:a16="http://schemas.microsoft.com/office/drawing/2014/main" id="{65F5CE31-9DE3-8445-9388-03B91AF882EA}"/>
              </a:ext>
            </a:extLst>
          </p:cNvPr>
          <p:cNvSpPr txBox="1">
            <a:spLocks/>
          </p:cNvSpPr>
          <p:nvPr>
            <p:custDataLst>
              <p:tags r:id="rId68"/>
            </p:custDataLst>
          </p:nvPr>
        </p:nvSpPr>
        <p:spPr bwMode="auto">
          <a:xfrm>
            <a:off x="8747125" y="2601914"/>
            <a:ext cx="10223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4618BBB-22AD-45D8-9C6E-D5670D3100B6}" type="datetime'A''n''''''nou''''''''nce''d ''''''''P''l''ed''g''''''''es'''">
              <a:rPr kumimoji="0" lang="en-US" altLang="en-US" sz="900" b="0" i="0" u="none" strike="noStrike" kern="1200" cap="none" spc="0" normalizeH="0" baseline="0" noProof="0" smtClean="0">
                <a:ln>
                  <a:noFill/>
                </a:ln>
                <a:solidFill>
                  <a:srgbClr val="34A398"/>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Announced Pledges</a:t>
            </a:fld>
            <a:endParaRPr kumimoji="0" lang="en-US" sz="900" b="0" i="0" u="none" strike="noStrike" kern="1200" cap="none" spc="0" normalizeH="0" baseline="0" noProof="0" dirty="0">
              <a:ln>
                <a:noFill/>
              </a:ln>
              <a:solidFill>
                <a:srgbClr val="34A398"/>
              </a:solidFill>
              <a:effectLst/>
              <a:uLnTx/>
              <a:uFillTx/>
              <a:latin typeface="Arial"/>
              <a:ea typeface="+mn-ea"/>
              <a:cs typeface="+mn-cs"/>
            </a:endParaRPr>
          </a:p>
        </p:txBody>
      </p:sp>
      <p:sp>
        <p:nvSpPr>
          <p:cNvPr id="170" name="Text Placeholder 10">
            <a:extLst>
              <a:ext uri="{FF2B5EF4-FFF2-40B4-BE49-F238E27FC236}">
                <a16:creationId xmlns:a16="http://schemas.microsoft.com/office/drawing/2014/main" id="{5445F31E-2A51-3203-30C8-C4D8199597AE}"/>
              </a:ext>
            </a:extLst>
          </p:cNvPr>
          <p:cNvSpPr txBox="1">
            <a:spLocks/>
          </p:cNvSpPr>
          <p:nvPr>
            <p:custDataLst>
              <p:tags r:id="rId69"/>
            </p:custDataLst>
          </p:nvPr>
        </p:nvSpPr>
        <p:spPr bwMode="auto">
          <a:xfrm>
            <a:off x="8747125" y="2789238"/>
            <a:ext cx="55880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FDA5C57-688D-46A6-B1D9-D3C59F74D9F5}" type="datetime'''D''OE'''''' ''''''''''''L''''''''if''''''''tof''f'''''">
              <a:rPr kumimoji="0" lang="en-US" altLang="en-US" sz="900" b="0" i="0" u="none" strike="noStrike" kern="1200" cap="none" spc="0" normalizeH="0" baseline="0" noProof="0" smtClean="0">
                <a:ln>
                  <a:noFill/>
                </a:ln>
                <a:solidFill>
                  <a:srgbClr val="D0227C"/>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DOE Liftoff</a:t>
            </a:fld>
            <a:endParaRPr kumimoji="0" lang="en-US" sz="900" b="0" i="0" u="none" strike="noStrike" kern="1200" cap="none" spc="0" normalizeH="0" baseline="0" noProof="0" dirty="0">
              <a:ln>
                <a:noFill/>
              </a:ln>
              <a:solidFill>
                <a:srgbClr val="D0227C"/>
              </a:solidFill>
              <a:effectLst/>
              <a:uLnTx/>
              <a:uFillTx/>
              <a:latin typeface="Arial"/>
              <a:ea typeface="+mn-ea"/>
              <a:cs typeface="+mn-cs"/>
            </a:endParaRPr>
          </a:p>
        </p:txBody>
      </p:sp>
      <p:sp>
        <p:nvSpPr>
          <p:cNvPr id="171" name="Text Placeholder 10">
            <a:extLst>
              <a:ext uri="{FF2B5EF4-FFF2-40B4-BE49-F238E27FC236}">
                <a16:creationId xmlns:a16="http://schemas.microsoft.com/office/drawing/2014/main" id="{C600FBA7-F9CF-9279-1FB0-5DDAD5C36773}"/>
              </a:ext>
            </a:extLst>
          </p:cNvPr>
          <p:cNvSpPr txBox="1">
            <a:spLocks/>
          </p:cNvSpPr>
          <p:nvPr>
            <p:custDataLst>
              <p:tags r:id="rId70"/>
            </p:custDataLst>
          </p:nvPr>
        </p:nvSpPr>
        <p:spPr bwMode="auto">
          <a:xfrm>
            <a:off x="8747125" y="2976563"/>
            <a:ext cx="996950" cy="1365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5B36503-18F0-4616-B17D-83718B830135}" type="datetime'''Net'' ''Ze''''''ro Em''i''''s''''''''s''i''''o''ns'''">
              <a:rPr kumimoji="0" lang="en-US" altLang="en-US" sz="900" b="0" i="0" u="none" strike="noStrike" kern="1200" cap="none" spc="0" normalizeH="0" baseline="0" noProof="0" smtClean="0">
                <a:ln>
                  <a:noFill/>
                </a:ln>
                <a:solidFill>
                  <a:srgbClr val="009BDB"/>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Net Zero Emissions</a:t>
            </a:fld>
            <a:endParaRPr kumimoji="0" lang="en-US" sz="900" b="0" i="0" u="none" strike="noStrike" kern="1200" cap="none" spc="0" normalizeH="0" baseline="0" noProof="0" dirty="0">
              <a:ln>
                <a:noFill/>
              </a:ln>
              <a:solidFill>
                <a:srgbClr val="009BDB"/>
              </a:solidFill>
              <a:effectLst/>
              <a:uLnTx/>
              <a:uFillTx/>
              <a:latin typeface="Arial"/>
              <a:ea typeface="+mn-ea"/>
              <a:cs typeface="+mn-cs"/>
            </a:endParaRPr>
          </a:p>
        </p:txBody>
      </p:sp>
      <p:sp>
        <p:nvSpPr>
          <p:cNvPr id="172" name="Rectangular Callout 171">
            <a:extLst>
              <a:ext uri="{FF2B5EF4-FFF2-40B4-BE49-F238E27FC236}">
                <a16:creationId xmlns:a16="http://schemas.microsoft.com/office/drawing/2014/main" id="{0D3808DB-FB17-30E0-8FC1-BF2D044EE19E}"/>
              </a:ext>
            </a:extLst>
          </p:cNvPr>
          <p:cNvSpPr/>
          <p:nvPr/>
        </p:nvSpPr>
        <p:spPr bwMode="gray">
          <a:xfrm>
            <a:off x="9110545" y="5645150"/>
            <a:ext cx="2703631" cy="624694"/>
          </a:xfrm>
          <a:prstGeom prst="wedgeRectCallout">
            <a:avLst>
              <a:gd name="adj1" fmla="val -14572"/>
              <a:gd name="adj2" fmla="val -76427"/>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rial"/>
                <a:ea typeface="+mn-ea"/>
                <a:cs typeface="+mn-cs"/>
              </a:rPr>
              <a:t>In 2025, 32 countries had geothermal power, for a total of ~16 GW global capacity, from 3,700 production wells with an average 3 MWh capacity per well.</a:t>
            </a:r>
          </a:p>
        </p:txBody>
      </p:sp>
      <p:sp>
        <p:nvSpPr>
          <p:cNvPr id="176" name="Rectangle 175">
            <a:extLst>
              <a:ext uri="{FF2B5EF4-FFF2-40B4-BE49-F238E27FC236}">
                <a16:creationId xmlns:a16="http://schemas.microsoft.com/office/drawing/2014/main" id="{0FA52438-0854-9C64-E4C1-FA302569C10D}"/>
              </a:ext>
            </a:extLst>
          </p:cNvPr>
          <p:cNvSpPr/>
          <p:nvPr/>
        </p:nvSpPr>
        <p:spPr bwMode="gray">
          <a:xfrm>
            <a:off x="9819328" y="3058784"/>
            <a:ext cx="1163943" cy="192416"/>
          </a:xfrm>
          <a:prstGeom prst="rect">
            <a:avLst/>
          </a:prstGeom>
          <a:solidFill>
            <a:schemeClr val="bg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9BDB"/>
                </a:solidFill>
                <a:effectLst/>
                <a:uLnTx/>
                <a:uFillTx/>
                <a:latin typeface="Arial"/>
                <a:ea typeface="+mn-ea"/>
                <a:cs typeface="+mn-cs"/>
              </a:rPr>
              <a:t>6.9x</a:t>
            </a:r>
            <a:r>
              <a:rPr kumimoji="0" lang="en-US" sz="800" b="0" i="0" u="none" strike="noStrike" kern="1200" cap="none" spc="0" normalizeH="0" baseline="0" noProof="0" dirty="0">
                <a:ln>
                  <a:noFill/>
                </a:ln>
                <a:solidFill>
                  <a:srgbClr val="009BDB"/>
                </a:solidFill>
                <a:effectLst/>
                <a:uLnTx/>
                <a:uFillTx/>
                <a:latin typeface="Arial"/>
                <a:ea typeface="+mn-ea"/>
                <a:cs typeface="+mn-cs"/>
              </a:rPr>
              <a:t> by 2050 </a:t>
            </a:r>
            <a:r>
              <a:rPr kumimoji="0" lang="en-US" sz="800" b="1" i="0" u="none" strike="noStrike" kern="1200" cap="none" spc="0" normalizeH="0" baseline="0" noProof="0" dirty="0">
                <a:ln>
                  <a:noFill/>
                </a:ln>
                <a:solidFill>
                  <a:srgbClr val="009BDB"/>
                </a:solidFill>
                <a:effectLst/>
                <a:uLnTx/>
                <a:uFillTx/>
                <a:latin typeface="Arial"/>
                <a:ea typeface="+mn-ea"/>
                <a:cs typeface="+mn-cs"/>
              </a:rPr>
              <a:t>(111 GW)</a:t>
            </a:r>
          </a:p>
        </p:txBody>
      </p:sp>
    </p:spTree>
    <p:extLst>
      <p:ext uri="{BB962C8B-B14F-4D97-AF65-F5344CB8AC3E}">
        <p14:creationId xmlns:p14="http://schemas.microsoft.com/office/powerpoint/2010/main" val="38322561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B85917-78E2-DE0F-202E-01F8F7361349}"/>
            </a:ext>
          </a:extLst>
        </p:cNvPr>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2A6A4C2B-0955-FBAE-5128-25547D163B8E}"/>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7" imgW="7772400" imgH="10058400" progId="TCLayout.ActiveDocument.1">
                  <p:embed/>
                </p:oleObj>
              </mc:Choice>
              <mc:Fallback>
                <p:oleObj name="think-cell Slide" r:id="rId47" imgW="7772400" imgH="10058400" progId="TCLayout.ActiveDocument.1">
                  <p:embed/>
                  <p:pic>
                    <p:nvPicPr>
                      <p:cNvPr id="10" name="think-cell data - do not delete" hidden="1">
                        <a:extLst>
                          <a:ext uri="{FF2B5EF4-FFF2-40B4-BE49-F238E27FC236}">
                            <a16:creationId xmlns:a16="http://schemas.microsoft.com/office/drawing/2014/main" id="{2A6A4C2B-0955-FBAE-5128-25547D163B8E}"/>
                          </a:ext>
                        </a:extLst>
                      </p:cNvPr>
                      <p:cNvPicPr/>
                      <p:nvPr/>
                    </p:nvPicPr>
                    <p:blipFill>
                      <a:blip r:embed="rId48"/>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EF5F448D-D021-9C7C-562B-0318E9FCCF5C}"/>
              </a:ext>
            </a:extLst>
          </p:cNvPr>
          <p:cNvSpPr>
            <a:spLocks noGrp="1"/>
          </p:cNvSpPr>
          <p:nvPr>
            <p:ph type="title"/>
          </p:nvPr>
        </p:nvSpPr>
        <p:spPr/>
        <p:txBody>
          <a:bodyPr vert="horz" rIns="91440"/>
          <a:lstStyle/>
          <a:p>
            <a:r>
              <a:rPr lang="en-US" dirty="0"/>
              <a:t>Next-generation drilling unlocks globalized clean energy access, with notable overlap in emerging economies by 2050</a:t>
            </a:r>
          </a:p>
        </p:txBody>
      </p:sp>
      <p:sp>
        <p:nvSpPr>
          <p:cNvPr id="6" name="Footer Placeholder 5">
            <a:extLst>
              <a:ext uri="{FF2B5EF4-FFF2-40B4-BE49-F238E27FC236}">
                <a16:creationId xmlns:a16="http://schemas.microsoft.com/office/drawing/2014/main" id="{12A49D81-87A5-265E-994A-2D7C95349B19}"/>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49"/>
              </a:rPr>
              <a:t>Superhot rock and the future of geothermal</a:t>
            </a:r>
            <a:r>
              <a:rPr kumimoji="0" lang="en-US" sz="800" b="0" i="0" u="none" strike="noStrike" kern="1200" cap="none" spc="0" normalizeH="0" baseline="0" noProof="0" dirty="0">
                <a:ln>
                  <a:noFill/>
                </a:ln>
                <a:solidFill>
                  <a:srgbClr val="000000"/>
                </a:solidFill>
                <a:effectLst/>
                <a:uLnTx/>
                <a:uFillTx/>
                <a:latin typeface="Arial"/>
                <a:ea typeface="+mn-ea"/>
                <a:cs typeface="+mn-cs"/>
              </a:rPr>
              <a:t> (Clean Air Taskforce, 2025);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0"/>
              </a:rPr>
              <a:t>The future of geothermal</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2025);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51"/>
              </a:rPr>
              <a:t>East Africa’s Geothermal Energy</a:t>
            </a:r>
            <a:r>
              <a:rPr kumimoji="0" lang="en-US" sz="800" b="0" i="0" u="none" strike="noStrike" kern="1200" cap="none" spc="0" normalizeH="0" baseline="0" noProof="0" dirty="0">
                <a:ln>
                  <a:noFill/>
                </a:ln>
                <a:solidFill>
                  <a:srgbClr val="000000"/>
                </a:solidFill>
                <a:effectLst/>
                <a:uLnTx/>
                <a:uFillTx/>
                <a:latin typeface="Arial"/>
                <a:ea typeface="+mn-ea"/>
                <a:cs typeface="+mn-cs"/>
              </a:rPr>
              <a:t> (Africa Oil &amp; Gas Report, 2025); </a:t>
            </a:r>
            <a:r>
              <a:rPr kumimoji="0" lang="en-US" sz="800" b="0" i="0" u="none" strike="noStrike" kern="1200" cap="none" spc="0" normalizeH="0" baseline="0" noProof="0" dirty="0">
                <a:ln>
                  <a:noFill/>
                </a:ln>
                <a:solidFill>
                  <a:srgbClr val="45647B"/>
                </a:solidFill>
                <a:effectLst/>
                <a:uLnTx/>
                <a:uFillTx/>
                <a:latin typeface="Arial"/>
                <a:ea typeface="+mn-ea"/>
                <a:cs typeface="+mn-cs"/>
                <a:hlinkClick r:id="rId52">
                  <a:extLst>
                    <a:ext uri="{A12FA001-AC4F-418D-AE19-62706E023703}">
                      <ahyp:hlinkClr xmlns:ahyp="http://schemas.microsoft.com/office/drawing/2018/hyperlinkcolor" val="tx"/>
                    </a:ext>
                  </a:extLst>
                </a:hlinkClick>
              </a:rPr>
              <a:t>Project InnerSpace Analysis </a:t>
            </a:r>
            <a:r>
              <a:rPr kumimoji="0" lang="en-US" sz="800" b="0" i="0" u="none" strike="noStrike" kern="1200" cap="none" spc="0" normalizeH="0" baseline="0" noProof="0" dirty="0">
                <a:ln>
                  <a:noFill/>
                </a:ln>
                <a:solidFill>
                  <a:srgbClr val="000000"/>
                </a:solidFill>
                <a:effectLst/>
                <a:uLnTx/>
                <a:uFillTx/>
                <a:latin typeface="Arial"/>
                <a:ea typeface="+mn-ea"/>
                <a:cs typeface="+mn-cs"/>
              </a:rPr>
              <a:t>(Project </a:t>
            </a:r>
            <a:r>
              <a:rPr kumimoji="0" lang="en-US" sz="800" b="0" i="0" u="none" strike="noStrike" kern="1200" cap="none" spc="0" normalizeH="0" baseline="0" noProof="0" dirty="0" err="1">
                <a:ln>
                  <a:noFill/>
                </a:ln>
                <a:solidFill>
                  <a:srgbClr val="000000"/>
                </a:solidFill>
                <a:effectLst/>
                <a:uLnTx/>
                <a:uFillTx/>
                <a:latin typeface="Arial"/>
                <a:ea typeface="+mn-ea"/>
                <a:cs typeface="+mn-cs"/>
              </a:rPr>
              <a:t>InnerSpace</a:t>
            </a:r>
            <a:r>
              <a:rPr kumimoji="0" lang="en-US" sz="800" b="0" i="0" u="none" strike="noStrike" kern="1200" cap="none" spc="0" normalizeH="0" baseline="0" noProof="0" dirty="0">
                <a:ln>
                  <a:noFill/>
                </a:ln>
                <a:solidFill>
                  <a:srgbClr val="000000"/>
                </a:solidFill>
                <a:effectLst/>
                <a:uLnTx/>
                <a:uFillTx/>
                <a:latin typeface="Arial"/>
                <a:ea typeface="+mn-ea"/>
                <a:cs typeface="+mn-cs"/>
              </a:rPr>
              <a:t>, 2025).</a:t>
            </a: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53"/>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54"/>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7" name="Text Placeholder 6">
            <a:extLst>
              <a:ext uri="{FF2B5EF4-FFF2-40B4-BE49-F238E27FC236}">
                <a16:creationId xmlns:a16="http://schemas.microsoft.com/office/drawing/2014/main" id="{778D57F1-33F4-C78F-F3BC-302D9C5D1588}"/>
              </a:ext>
            </a:extLst>
          </p:cNvPr>
          <p:cNvSpPr>
            <a:spLocks noGrp="1"/>
          </p:cNvSpPr>
          <p:nvPr>
            <p:ph type="body" sz="quarter" idx="13"/>
          </p:nvPr>
        </p:nvSpPr>
        <p:spPr/>
        <p:txBody>
          <a:bodyPr/>
          <a:lstStyle/>
          <a:p>
            <a:r>
              <a:rPr lang="en-US" dirty="0"/>
              <a:t>Global EGS hotspots concentrated in emerging economies</a:t>
            </a:r>
          </a:p>
        </p:txBody>
      </p:sp>
      <p:sp>
        <p:nvSpPr>
          <p:cNvPr id="8" name="Text Placeholder 7">
            <a:extLst>
              <a:ext uri="{FF2B5EF4-FFF2-40B4-BE49-F238E27FC236}">
                <a16:creationId xmlns:a16="http://schemas.microsoft.com/office/drawing/2014/main" id="{701D2E9F-D975-84FF-BC73-A42CE18CAAD8}"/>
              </a:ext>
            </a:extLst>
          </p:cNvPr>
          <p:cNvSpPr>
            <a:spLocks noGrp="1"/>
          </p:cNvSpPr>
          <p:nvPr>
            <p:ph type="body" sz="quarter" idx="16"/>
          </p:nvPr>
        </p:nvSpPr>
        <p:spPr/>
        <p:txBody>
          <a:bodyPr/>
          <a:lstStyle/>
          <a:p>
            <a:r>
              <a:rPr lang="en-US" dirty="0"/>
              <a:t>Potential for next-gen geothermal power capacity by region, GW (IEA projections)</a:t>
            </a:r>
          </a:p>
        </p:txBody>
      </p:sp>
      <p:sp>
        <p:nvSpPr>
          <p:cNvPr id="9" name="Text Placeholder 1">
            <a:extLst>
              <a:ext uri="{FF2B5EF4-FFF2-40B4-BE49-F238E27FC236}">
                <a16:creationId xmlns:a16="http://schemas.microsoft.com/office/drawing/2014/main" id="{CC4D870E-3ABB-50FB-36DC-4CEF9F575E53}"/>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cxnSp>
        <p:nvCxnSpPr>
          <p:cNvPr id="58" name="Straight Connector 57">
            <a:extLst>
              <a:ext uri="{FF2B5EF4-FFF2-40B4-BE49-F238E27FC236}">
                <a16:creationId xmlns:a16="http://schemas.microsoft.com/office/drawing/2014/main" id="{4C296F5D-4097-AE10-AA95-BDB4888464FC}"/>
              </a:ext>
            </a:extLst>
          </p:cNvPr>
          <p:cNvCxnSpPr/>
          <p:nvPr>
            <p:custDataLst>
              <p:tags r:id="rId2"/>
            </p:custDataLst>
          </p:nvPr>
        </p:nvCxnSpPr>
        <p:spPr bwMode="gray">
          <a:xfrm>
            <a:off x="6788149" y="37782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EA6FA23B-34D5-E30D-D8F9-8D59F15662DC}"/>
              </a:ext>
            </a:extLst>
          </p:cNvPr>
          <p:cNvCxnSpPr/>
          <p:nvPr>
            <p:custDataLst>
              <p:tags r:id="rId3"/>
            </p:custDataLst>
          </p:nvPr>
        </p:nvCxnSpPr>
        <p:spPr bwMode="gray">
          <a:xfrm>
            <a:off x="6788149" y="24066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2" name="Straight Connector 1">
            <a:extLst>
              <a:ext uri="{FF2B5EF4-FFF2-40B4-BE49-F238E27FC236}">
                <a16:creationId xmlns:a16="http://schemas.microsoft.com/office/drawing/2014/main" id="{2C24E13E-80AA-CF3D-F6E3-E412162E15F0}"/>
              </a:ext>
            </a:extLst>
          </p:cNvPr>
          <p:cNvCxnSpPr/>
          <p:nvPr>
            <p:custDataLst>
              <p:tags r:id="rId4"/>
            </p:custDataLst>
          </p:nvPr>
        </p:nvCxnSpPr>
        <p:spPr bwMode="gray">
          <a:xfrm>
            <a:off x="6788149" y="51498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1" name="Straight Connector 60">
            <a:extLst>
              <a:ext uri="{FF2B5EF4-FFF2-40B4-BE49-F238E27FC236}">
                <a16:creationId xmlns:a16="http://schemas.microsoft.com/office/drawing/2014/main" id="{B387BB1A-7E00-2AE2-632B-34652762664F}"/>
              </a:ext>
            </a:extLst>
          </p:cNvPr>
          <p:cNvCxnSpPr/>
          <p:nvPr>
            <p:custDataLst>
              <p:tags r:id="rId5"/>
            </p:custDataLst>
          </p:nvPr>
        </p:nvCxnSpPr>
        <p:spPr bwMode="gray">
          <a:xfrm>
            <a:off x="6788149" y="27495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3" name="Straight Connector 2">
            <a:extLst>
              <a:ext uri="{FF2B5EF4-FFF2-40B4-BE49-F238E27FC236}">
                <a16:creationId xmlns:a16="http://schemas.microsoft.com/office/drawing/2014/main" id="{0EFAE862-1E86-5F30-A0C7-A43D287FC446}"/>
              </a:ext>
            </a:extLst>
          </p:cNvPr>
          <p:cNvCxnSpPr/>
          <p:nvPr>
            <p:custDataLst>
              <p:tags r:id="rId6"/>
            </p:custDataLst>
          </p:nvPr>
        </p:nvCxnSpPr>
        <p:spPr bwMode="gray">
          <a:xfrm>
            <a:off x="6788149" y="48069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E5914F38-3825-88E9-608C-A96535E9FCD8}"/>
              </a:ext>
            </a:extLst>
          </p:cNvPr>
          <p:cNvCxnSpPr/>
          <p:nvPr>
            <p:custDataLst>
              <p:tags r:id="rId7"/>
            </p:custDataLst>
          </p:nvPr>
        </p:nvCxnSpPr>
        <p:spPr bwMode="gray">
          <a:xfrm>
            <a:off x="6788149" y="30924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4" name="Straight Connector 3">
            <a:extLst>
              <a:ext uri="{FF2B5EF4-FFF2-40B4-BE49-F238E27FC236}">
                <a16:creationId xmlns:a16="http://schemas.microsoft.com/office/drawing/2014/main" id="{CCCF4511-6432-7E53-945A-0287A221EB62}"/>
              </a:ext>
            </a:extLst>
          </p:cNvPr>
          <p:cNvCxnSpPr/>
          <p:nvPr>
            <p:custDataLst>
              <p:tags r:id="rId8"/>
            </p:custDataLst>
          </p:nvPr>
        </p:nvCxnSpPr>
        <p:spPr bwMode="gray">
          <a:xfrm>
            <a:off x="6788149" y="44640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7D33CB1B-F440-EE36-A901-FF9550377D1E}"/>
              </a:ext>
            </a:extLst>
          </p:cNvPr>
          <p:cNvCxnSpPr/>
          <p:nvPr>
            <p:custDataLst>
              <p:tags r:id="rId9"/>
            </p:custDataLst>
          </p:nvPr>
        </p:nvCxnSpPr>
        <p:spPr bwMode="gray">
          <a:xfrm>
            <a:off x="6788149" y="34353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cxnSp>
        <p:nvCxnSpPr>
          <p:cNvPr id="57" name="Straight Connector 56">
            <a:extLst>
              <a:ext uri="{FF2B5EF4-FFF2-40B4-BE49-F238E27FC236}">
                <a16:creationId xmlns:a16="http://schemas.microsoft.com/office/drawing/2014/main" id="{46AE808D-5FFA-2E12-E2E3-3D637F030E4D}"/>
              </a:ext>
            </a:extLst>
          </p:cNvPr>
          <p:cNvCxnSpPr/>
          <p:nvPr>
            <p:custDataLst>
              <p:tags r:id="rId10"/>
            </p:custDataLst>
          </p:nvPr>
        </p:nvCxnSpPr>
        <p:spPr bwMode="gray">
          <a:xfrm>
            <a:off x="6788149" y="4121150"/>
            <a:ext cx="4864100" cy="0"/>
          </a:xfrm>
          <a:prstGeom prst="line">
            <a:avLst/>
          </a:prstGeom>
          <a:ln w="3175" cap="flat" cmpd="sng" algn="ctr">
            <a:solidFill>
              <a:schemeClr val="tx2"/>
            </a:solidFill>
            <a:prstDash val="solid"/>
            <a:miter lim="800000"/>
            <a:headEnd type="none" w="med" len="med"/>
            <a:tailEnd type="none" w="med" len="lg"/>
          </a:ln>
          <a:effectLst/>
        </p:spPr>
        <p:style>
          <a:lnRef idx="1">
            <a:schemeClr val="dk1"/>
          </a:lnRef>
          <a:fillRef idx="0">
            <a:schemeClr val="dk1"/>
          </a:fillRef>
          <a:effectRef idx="0">
            <a:schemeClr val="dk1"/>
          </a:effectRef>
          <a:fontRef idx="minor">
            <a:schemeClr val="tx1"/>
          </a:fontRef>
        </p:style>
      </p:cxnSp>
      <p:graphicFrame>
        <p:nvGraphicFramePr>
          <p:cNvPr id="478" name="Chart 477">
            <a:extLst>
              <a:ext uri="{FF2B5EF4-FFF2-40B4-BE49-F238E27FC236}">
                <a16:creationId xmlns:a16="http://schemas.microsoft.com/office/drawing/2014/main" id="{9740B525-F1F8-96F6-19F6-BEA0C7079D2E}"/>
              </a:ext>
            </a:extLst>
          </p:cNvPr>
          <p:cNvGraphicFramePr/>
          <p:nvPr>
            <p:custDataLst>
              <p:tags r:id="rId11"/>
            </p:custDataLst>
          </p:nvPr>
        </p:nvGraphicFramePr>
        <p:xfrm>
          <a:off x="6705600" y="2324100"/>
          <a:ext cx="5029200" cy="3251200"/>
        </p:xfrm>
        <a:graphic>
          <a:graphicData uri="http://schemas.openxmlformats.org/drawingml/2006/chart">
            <c:chart xmlns:c="http://schemas.openxmlformats.org/drawingml/2006/chart" xmlns:r="http://schemas.openxmlformats.org/officeDocument/2006/relationships" r:id="rId55"/>
          </a:graphicData>
        </a:graphic>
      </p:graphicFrame>
      <p:sp>
        <p:nvSpPr>
          <p:cNvPr id="69" name="Text Placeholder 10">
            <a:extLst>
              <a:ext uri="{FF2B5EF4-FFF2-40B4-BE49-F238E27FC236}">
                <a16:creationId xmlns:a16="http://schemas.microsoft.com/office/drawing/2014/main" id="{A09671C3-A6B5-7A4F-D9AE-3DC4394AAC6A}"/>
              </a:ext>
            </a:extLst>
          </p:cNvPr>
          <p:cNvSpPr txBox="1">
            <a:spLocks/>
          </p:cNvSpPr>
          <p:nvPr>
            <p:custDataLst>
              <p:tags r:id="rId12"/>
            </p:custDataLst>
          </p:nvPr>
        </p:nvSpPr>
        <p:spPr bwMode="gray">
          <a:xfrm>
            <a:off x="6375400" y="36718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DFBD315-518A-4980-BE33-4371B39BFF3C}" type="datetime'''''''''''''5''''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500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0" name="Text Placeholder 10">
            <a:extLst>
              <a:ext uri="{FF2B5EF4-FFF2-40B4-BE49-F238E27FC236}">
                <a16:creationId xmlns:a16="http://schemas.microsoft.com/office/drawing/2014/main" id="{6F50560F-C278-3E99-31A1-289CDD61EE3F}"/>
              </a:ext>
            </a:extLst>
          </p:cNvPr>
          <p:cNvSpPr txBox="1">
            <a:spLocks/>
          </p:cNvSpPr>
          <p:nvPr>
            <p:custDataLst>
              <p:tags r:id="rId13"/>
            </p:custDataLst>
          </p:nvPr>
        </p:nvSpPr>
        <p:spPr bwMode="gray">
          <a:xfrm>
            <a:off x="6375400" y="33289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C3D278C-0C34-4211-86A1-B11CB09C525F}" type="datetime'6''''''''''''''''''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68" name="Text Placeholder 10">
            <a:extLst>
              <a:ext uri="{FF2B5EF4-FFF2-40B4-BE49-F238E27FC236}">
                <a16:creationId xmlns:a16="http://schemas.microsoft.com/office/drawing/2014/main" id="{3484D20F-BFDC-B3B2-7012-CE8045FDD6EC}"/>
              </a:ext>
            </a:extLst>
          </p:cNvPr>
          <p:cNvSpPr txBox="1">
            <a:spLocks/>
          </p:cNvSpPr>
          <p:nvPr>
            <p:custDataLst>
              <p:tags r:id="rId14"/>
            </p:custDataLst>
          </p:nvPr>
        </p:nvSpPr>
        <p:spPr bwMode="gray">
          <a:xfrm>
            <a:off x="6375400" y="40147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E3BF03A-2AF3-4B18-9450-720D92E2ACB7}" type="datetime'4''''''''''''''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1" name="Text Placeholder 10">
            <a:extLst>
              <a:ext uri="{FF2B5EF4-FFF2-40B4-BE49-F238E27FC236}">
                <a16:creationId xmlns:a16="http://schemas.microsoft.com/office/drawing/2014/main" id="{751133AD-C176-10CF-3B76-02993B0D5FD6}"/>
              </a:ext>
            </a:extLst>
          </p:cNvPr>
          <p:cNvSpPr txBox="1">
            <a:spLocks/>
          </p:cNvSpPr>
          <p:nvPr>
            <p:custDataLst>
              <p:tags r:id="rId15"/>
            </p:custDataLst>
          </p:nvPr>
        </p:nvSpPr>
        <p:spPr bwMode="gray">
          <a:xfrm>
            <a:off x="6375400" y="29860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010197D-46A7-4104-963D-76E7B9265125}" type="datetime'''''''''''''''''''''''''''''''7''''''''''''''''''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700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67" name="Text Placeholder 10">
            <a:extLst>
              <a:ext uri="{FF2B5EF4-FFF2-40B4-BE49-F238E27FC236}">
                <a16:creationId xmlns:a16="http://schemas.microsoft.com/office/drawing/2014/main" id="{27CCB0EE-B366-6AA4-13B4-46503A02B0D3}"/>
              </a:ext>
            </a:extLst>
          </p:cNvPr>
          <p:cNvSpPr txBox="1">
            <a:spLocks/>
          </p:cNvSpPr>
          <p:nvPr>
            <p:custDataLst>
              <p:tags r:id="rId16"/>
            </p:custDataLst>
          </p:nvPr>
        </p:nvSpPr>
        <p:spPr bwMode="gray">
          <a:xfrm>
            <a:off x="6375400" y="43576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393A5F6-E551-47B4-AD17-77C5E2D15126}" type="datetime'''''''''''''3''''''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300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2" name="Text Placeholder 10">
            <a:extLst>
              <a:ext uri="{FF2B5EF4-FFF2-40B4-BE49-F238E27FC236}">
                <a16:creationId xmlns:a16="http://schemas.microsoft.com/office/drawing/2014/main" id="{43BA2B32-C184-0A11-8C87-CAA4234C51BA}"/>
              </a:ext>
            </a:extLst>
          </p:cNvPr>
          <p:cNvSpPr txBox="1">
            <a:spLocks/>
          </p:cNvSpPr>
          <p:nvPr>
            <p:custDataLst>
              <p:tags r:id="rId17"/>
            </p:custDataLst>
          </p:nvPr>
        </p:nvSpPr>
        <p:spPr bwMode="gray">
          <a:xfrm>
            <a:off x="6375400" y="26431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B8F1991B-893D-47F2-9EAD-EE8FB88812E3}" type="datetime'''''8''''''''''''''''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66" name="Text Placeholder 10">
            <a:extLst>
              <a:ext uri="{FF2B5EF4-FFF2-40B4-BE49-F238E27FC236}">
                <a16:creationId xmlns:a16="http://schemas.microsoft.com/office/drawing/2014/main" id="{A566D1B6-3271-58D6-1CF9-AC56F588EFA3}"/>
              </a:ext>
            </a:extLst>
          </p:cNvPr>
          <p:cNvSpPr txBox="1">
            <a:spLocks/>
          </p:cNvSpPr>
          <p:nvPr>
            <p:custDataLst>
              <p:tags r:id="rId18"/>
            </p:custDataLst>
          </p:nvPr>
        </p:nvSpPr>
        <p:spPr bwMode="gray">
          <a:xfrm>
            <a:off x="6375400" y="47005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80437C7-81D6-4211-9C5A-7B1A3623AF73}" type="datetime'''''2''''''''''''''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3" name="Text Placeholder 10">
            <a:extLst>
              <a:ext uri="{FF2B5EF4-FFF2-40B4-BE49-F238E27FC236}">
                <a16:creationId xmlns:a16="http://schemas.microsoft.com/office/drawing/2014/main" id="{6EE13D97-4C24-6E86-B18E-709B1851EBBC}"/>
              </a:ext>
            </a:extLst>
          </p:cNvPr>
          <p:cNvSpPr txBox="1">
            <a:spLocks/>
          </p:cNvSpPr>
          <p:nvPr>
            <p:custDataLst>
              <p:tags r:id="rId19"/>
            </p:custDataLst>
          </p:nvPr>
        </p:nvSpPr>
        <p:spPr bwMode="gray">
          <a:xfrm>
            <a:off x="6375400" y="23002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3FE016D-7559-410E-9BCC-A6FEBFD13E22}" type="datetime'''''9''''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900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65" name="Text Placeholder 10">
            <a:extLst>
              <a:ext uri="{FF2B5EF4-FFF2-40B4-BE49-F238E27FC236}">
                <a16:creationId xmlns:a16="http://schemas.microsoft.com/office/drawing/2014/main" id="{046A2651-2665-2E35-7EB6-57CC8FB1A519}"/>
              </a:ext>
            </a:extLst>
          </p:cNvPr>
          <p:cNvSpPr txBox="1">
            <a:spLocks/>
          </p:cNvSpPr>
          <p:nvPr>
            <p:custDataLst>
              <p:tags r:id="rId20"/>
            </p:custDataLst>
          </p:nvPr>
        </p:nvSpPr>
        <p:spPr bwMode="gray">
          <a:xfrm>
            <a:off x="6375400" y="5043488"/>
            <a:ext cx="2952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B3A1EC0-ED28-4902-BF6A-B39A66158F87}" type="datetime'''''''''''''''''''''1''''''''''''''0''''''''''''''''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100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64" name="Text Placeholder 10">
            <a:extLst>
              <a:ext uri="{FF2B5EF4-FFF2-40B4-BE49-F238E27FC236}">
                <a16:creationId xmlns:a16="http://schemas.microsoft.com/office/drawing/2014/main" id="{498F40F6-EB7B-CEEF-9BE7-50DC48A018A6}"/>
              </a:ext>
            </a:extLst>
          </p:cNvPr>
          <p:cNvSpPr txBox="1">
            <a:spLocks/>
          </p:cNvSpPr>
          <p:nvPr>
            <p:custDataLst>
              <p:tags r:id="rId21"/>
            </p:custDataLst>
          </p:nvPr>
        </p:nvSpPr>
        <p:spPr bwMode="gray">
          <a:xfrm>
            <a:off x="6572250" y="5386388"/>
            <a:ext cx="98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7296FCB9-6A92-479C-A5AA-34E8E6B6B852}" type="datetime'''''''''''''''''''''''''''''''''''''''''''''''''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4" name="Text Placeholder 10">
            <a:extLst>
              <a:ext uri="{FF2B5EF4-FFF2-40B4-BE49-F238E27FC236}">
                <a16:creationId xmlns:a16="http://schemas.microsoft.com/office/drawing/2014/main" id="{DFB782F7-27A7-8555-E182-C5FC1A588A14}"/>
              </a:ext>
            </a:extLst>
          </p:cNvPr>
          <p:cNvSpPr txBox="1">
            <a:spLocks/>
          </p:cNvSpPr>
          <p:nvPr>
            <p:custDataLst>
              <p:tags r:id="rId22"/>
            </p:custDataLst>
          </p:nvPr>
        </p:nvSpPr>
        <p:spPr bwMode="auto">
          <a:xfrm>
            <a:off x="6989763"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38926B1-C4E3-4450-93B5-53BCDDC4324B}" type="datetime'2''''''''0''2''''''''''''''''''5'''''">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2025</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5" name="Text Placeholder 10">
            <a:extLst>
              <a:ext uri="{FF2B5EF4-FFF2-40B4-BE49-F238E27FC236}">
                <a16:creationId xmlns:a16="http://schemas.microsoft.com/office/drawing/2014/main" id="{AF232F57-1778-AEF2-2F49-E2CB55B6909E}"/>
              </a:ext>
            </a:extLst>
          </p:cNvPr>
          <p:cNvSpPr txBox="1">
            <a:spLocks/>
          </p:cNvSpPr>
          <p:nvPr>
            <p:custDataLst>
              <p:tags r:id="rId23"/>
            </p:custDataLst>
          </p:nvPr>
        </p:nvSpPr>
        <p:spPr bwMode="auto">
          <a:xfrm>
            <a:off x="7800975"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00103AA-410D-431E-ACE6-F22C895A3FA8}" type="datetime'''''''''''''''''''''''''''''''''2''0''''''''3''''''''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6" name="Text Placeholder 10">
            <a:extLst>
              <a:ext uri="{FF2B5EF4-FFF2-40B4-BE49-F238E27FC236}">
                <a16:creationId xmlns:a16="http://schemas.microsoft.com/office/drawing/2014/main" id="{4D090308-9D33-C0D1-7FCA-09EAE14DD670}"/>
              </a:ext>
            </a:extLst>
          </p:cNvPr>
          <p:cNvSpPr txBox="1">
            <a:spLocks/>
          </p:cNvSpPr>
          <p:nvPr>
            <p:custDataLst>
              <p:tags r:id="rId24"/>
            </p:custDataLst>
          </p:nvPr>
        </p:nvSpPr>
        <p:spPr bwMode="auto">
          <a:xfrm>
            <a:off x="8610600"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8A4189A-CF2C-46BE-8288-A40757CCE899}" type="datetime'''''''''''''''''''''''''''''''2''''''03''''5'''''">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2035</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7" name="Text Placeholder 10">
            <a:extLst>
              <a:ext uri="{FF2B5EF4-FFF2-40B4-BE49-F238E27FC236}">
                <a16:creationId xmlns:a16="http://schemas.microsoft.com/office/drawing/2014/main" id="{C2941F8D-1F5B-FBDA-5850-E0DB4FB8D40E}"/>
              </a:ext>
            </a:extLst>
          </p:cNvPr>
          <p:cNvSpPr txBox="1">
            <a:spLocks/>
          </p:cNvSpPr>
          <p:nvPr>
            <p:custDataLst>
              <p:tags r:id="rId25"/>
            </p:custDataLst>
          </p:nvPr>
        </p:nvSpPr>
        <p:spPr bwMode="auto">
          <a:xfrm>
            <a:off x="9421813"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18E3BA6-6513-412E-B0FE-2C1F7DCCCFE6}" type="datetime'2''''''0''''''''''''''''''''''''''''''4''''''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8" name="Text Placeholder 10">
            <a:extLst>
              <a:ext uri="{FF2B5EF4-FFF2-40B4-BE49-F238E27FC236}">
                <a16:creationId xmlns:a16="http://schemas.microsoft.com/office/drawing/2014/main" id="{0F0DDE7A-BE3F-C4F9-C1DA-59D1B18D62A8}"/>
              </a:ext>
            </a:extLst>
          </p:cNvPr>
          <p:cNvSpPr txBox="1">
            <a:spLocks/>
          </p:cNvSpPr>
          <p:nvPr>
            <p:custDataLst>
              <p:tags r:id="rId26"/>
            </p:custDataLst>
          </p:nvPr>
        </p:nvSpPr>
        <p:spPr bwMode="auto">
          <a:xfrm>
            <a:off x="10233025"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EB6B89FC-581D-4572-A018-808678E69ADF}" type="datetime'2''''''''''''''''''''''''''0''''''4''''''5'''''''''''''''''">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2045</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79" name="Text Placeholder 10">
            <a:extLst>
              <a:ext uri="{FF2B5EF4-FFF2-40B4-BE49-F238E27FC236}">
                <a16:creationId xmlns:a16="http://schemas.microsoft.com/office/drawing/2014/main" id="{A11190FC-32FF-8CD6-F9D9-CB445C60ECDD}"/>
              </a:ext>
            </a:extLst>
          </p:cNvPr>
          <p:cNvSpPr txBox="1">
            <a:spLocks/>
          </p:cNvSpPr>
          <p:nvPr>
            <p:custDataLst>
              <p:tags r:id="rId27"/>
            </p:custDataLst>
          </p:nvPr>
        </p:nvSpPr>
        <p:spPr bwMode="auto">
          <a:xfrm>
            <a:off x="11042650" y="5551488"/>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1F37E22-367A-4E20-9179-756D86808EC4}" type="datetime'''''''''''''''''''''2''0''''''''''''5''''''''''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80" name="Text Placeholder 10">
            <a:extLst>
              <a:ext uri="{FF2B5EF4-FFF2-40B4-BE49-F238E27FC236}">
                <a16:creationId xmlns:a16="http://schemas.microsoft.com/office/drawing/2014/main" id="{7AACB5DA-4B80-E444-B619-800913F7652A}"/>
              </a:ext>
            </a:extLst>
          </p:cNvPr>
          <p:cNvSpPr txBox="1">
            <a:spLocks/>
          </p:cNvSpPr>
          <p:nvPr>
            <p:custDataLst>
              <p:tags r:id="rId28"/>
            </p:custDataLst>
          </p:nvPr>
        </p:nvSpPr>
        <p:spPr bwMode="gray">
          <a:xfrm>
            <a:off x="6897688" y="5254625"/>
            <a:ext cx="5921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Arial"/>
                <a:ea typeface="+mn-ea"/>
                <a:cs typeface="+mn-cs"/>
              </a:rPr>
              <a:t>0.1625</a:t>
            </a:r>
          </a:p>
        </p:txBody>
      </p:sp>
      <p:sp>
        <p:nvSpPr>
          <p:cNvPr id="81" name="Text Placeholder 10">
            <a:extLst>
              <a:ext uri="{FF2B5EF4-FFF2-40B4-BE49-F238E27FC236}">
                <a16:creationId xmlns:a16="http://schemas.microsoft.com/office/drawing/2014/main" id="{D56C2B0B-0000-A204-D1BB-0D1EB79BB6B5}"/>
              </a:ext>
            </a:extLst>
          </p:cNvPr>
          <p:cNvSpPr txBox="1">
            <a:spLocks/>
          </p:cNvSpPr>
          <p:nvPr>
            <p:custDataLst>
              <p:tags r:id="rId29"/>
            </p:custDataLst>
          </p:nvPr>
        </p:nvSpPr>
        <p:spPr bwMode="gray">
          <a:xfrm>
            <a:off x="7929563" y="5227638"/>
            <a:ext cx="149225" cy="2127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E324626-546A-4166-87C4-15B1627E7386}" type="datetime'''''''8'''''''''''''''''''''''''''''''''''''''''''''''''''">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useBgFill="1">
        <p:nvSpPr>
          <p:cNvPr id="82" name="Text Placeholder 10">
            <a:extLst>
              <a:ext uri="{FF2B5EF4-FFF2-40B4-BE49-F238E27FC236}">
                <a16:creationId xmlns:a16="http://schemas.microsoft.com/office/drawing/2014/main" id="{4ED6D109-DA08-A0F8-6652-CB81BBE7ACE7}"/>
              </a:ext>
            </a:extLst>
          </p:cNvPr>
          <p:cNvSpPr txBox="1">
            <a:spLocks/>
          </p:cNvSpPr>
          <p:nvPr>
            <p:custDataLst>
              <p:tags r:id="rId30"/>
            </p:custDataLst>
          </p:nvPr>
        </p:nvSpPr>
        <p:spPr bwMode="gray">
          <a:xfrm>
            <a:off x="8640763" y="4699000"/>
            <a:ext cx="346075" cy="212725"/>
          </a:xfrm>
          <a:prstGeom prst="rect">
            <a:avLst/>
          </a:prstGeom>
          <a:ln>
            <a:noFill/>
          </a:ln>
          <a:effec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61E6C10-9284-4C98-9216-82498FEF70AF}" type="datetime'''''1''''''6''''''''''''''''''''''''''''2'''''''''''">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162</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83" name="Text Placeholder 10">
            <a:extLst>
              <a:ext uri="{FF2B5EF4-FFF2-40B4-BE49-F238E27FC236}">
                <a16:creationId xmlns:a16="http://schemas.microsoft.com/office/drawing/2014/main" id="{329BC408-DF60-158A-AF7F-7C8375053AA7}"/>
              </a:ext>
            </a:extLst>
          </p:cNvPr>
          <p:cNvSpPr txBox="1">
            <a:spLocks/>
          </p:cNvSpPr>
          <p:nvPr>
            <p:custDataLst>
              <p:tags r:id="rId31"/>
            </p:custDataLst>
          </p:nvPr>
        </p:nvSpPr>
        <p:spPr bwMode="gray">
          <a:xfrm>
            <a:off x="9451975" y="3865563"/>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F1A8F55-E18C-4550-8FE4-60AE6E54CD84}" type="datetime'4''''0''''''''''''''''''''''''''''''''''5'''''''''">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405</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useBgFill="1">
        <p:nvSpPr>
          <p:cNvPr id="84" name="Text Placeholder 10">
            <a:extLst>
              <a:ext uri="{FF2B5EF4-FFF2-40B4-BE49-F238E27FC236}">
                <a16:creationId xmlns:a16="http://schemas.microsoft.com/office/drawing/2014/main" id="{EBA84B00-FEA0-A2F0-23BD-543A6625382B}"/>
              </a:ext>
            </a:extLst>
          </p:cNvPr>
          <p:cNvSpPr txBox="1">
            <a:spLocks/>
          </p:cNvSpPr>
          <p:nvPr>
            <p:custDataLst>
              <p:tags r:id="rId32"/>
            </p:custDataLst>
          </p:nvPr>
        </p:nvSpPr>
        <p:spPr bwMode="gray">
          <a:xfrm>
            <a:off x="10263188" y="2978150"/>
            <a:ext cx="346075" cy="212725"/>
          </a:xfrm>
          <a:prstGeom prst="rect">
            <a:avLst/>
          </a:prstGeom>
          <a:ln>
            <a:noFill/>
          </a:ln>
          <a:effec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0F581C8-13FC-4C31-A395-8D1C797B0093}" type="datetime'''6''''''''''''''''''''''''''''''''''6''''''''''''4'''''''''''">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664</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85" name="Text Placeholder 10">
            <a:extLst>
              <a:ext uri="{FF2B5EF4-FFF2-40B4-BE49-F238E27FC236}">
                <a16:creationId xmlns:a16="http://schemas.microsoft.com/office/drawing/2014/main" id="{0EB5876F-9123-22C4-2792-31E341319393}"/>
              </a:ext>
            </a:extLst>
          </p:cNvPr>
          <p:cNvSpPr txBox="1">
            <a:spLocks/>
          </p:cNvSpPr>
          <p:nvPr>
            <p:custDataLst>
              <p:tags r:id="rId33"/>
            </p:custDataLst>
          </p:nvPr>
        </p:nvSpPr>
        <p:spPr bwMode="gray">
          <a:xfrm>
            <a:off x="11072813" y="2408238"/>
            <a:ext cx="3460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b">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F97220C-5B94-40B1-A292-2120A315D674}" type="datetime'''''''''''''''''''''''''8''3''''''''''0'''''''''''''''''">
              <a:rPr kumimoji="0" lang="en-US" altLang="en-US" sz="14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830</a:t>
            </a:fld>
            <a:endParaRPr kumimoji="0" lang="en-US" sz="1400" b="0" i="0" u="none" strike="noStrike" kern="1200" cap="none" spc="0" normalizeH="0" baseline="0" noProof="0" dirty="0">
              <a:ln>
                <a:noFill/>
              </a:ln>
              <a:solidFill>
                <a:srgbClr val="000000"/>
              </a:solidFill>
              <a:effectLst/>
              <a:uLnTx/>
              <a:uFillTx/>
              <a:latin typeface="Arial"/>
              <a:ea typeface="+mn-ea"/>
              <a:cs typeface="+mn-cs"/>
            </a:endParaRPr>
          </a:p>
        </p:txBody>
      </p:sp>
      <p:sp>
        <p:nvSpPr>
          <p:cNvPr id="86" name="Rectangle 85">
            <a:extLst>
              <a:ext uri="{FF2B5EF4-FFF2-40B4-BE49-F238E27FC236}">
                <a16:creationId xmlns:a16="http://schemas.microsoft.com/office/drawing/2014/main" id="{038D7DA9-A065-0C17-CEA1-167EDFBA966F}"/>
              </a:ext>
            </a:extLst>
          </p:cNvPr>
          <p:cNvSpPr/>
          <p:nvPr>
            <p:custDataLst>
              <p:tags r:id="rId34"/>
            </p:custDataLst>
          </p:nvPr>
        </p:nvSpPr>
        <p:spPr bwMode="auto">
          <a:xfrm>
            <a:off x="6838950" y="2160588"/>
            <a:ext cx="179388" cy="133350"/>
          </a:xfrm>
          <a:prstGeom prst="rect">
            <a:avLst/>
          </a:prstGeom>
          <a:solidFill>
            <a:schemeClr val="accent1"/>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7" name="Rectangle 86">
            <a:extLst>
              <a:ext uri="{FF2B5EF4-FFF2-40B4-BE49-F238E27FC236}">
                <a16:creationId xmlns:a16="http://schemas.microsoft.com/office/drawing/2014/main" id="{B6DE4867-F06A-5310-292C-0024CE785335}"/>
              </a:ext>
            </a:extLst>
          </p:cNvPr>
          <p:cNvSpPr/>
          <p:nvPr>
            <p:custDataLst>
              <p:tags r:id="rId35"/>
            </p:custDataLst>
          </p:nvPr>
        </p:nvSpPr>
        <p:spPr bwMode="auto">
          <a:xfrm>
            <a:off x="6838950" y="2363788"/>
            <a:ext cx="179388" cy="133350"/>
          </a:xfrm>
          <a:prstGeom prst="rect">
            <a:avLst/>
          </a:prstGeom>
          <a:solidFill>
            <a:schemeClr val="accent2"/>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2CC82AA7-2EF4-4E94-96AB-D5A04E9368D5}"/>
              </a:ext>
            </a:extLst>
          </p:cNvPr>
          <p:cNvSpPr/>
          <p:nvPr>
            <p:custDataLst>
              <p:tags r:id="rId36"/>
            </p:custDataLst>
          </p:nvPr>
        </p:nvSpPr>
        <p:spPr bwMode="auto">
          <a:xfrm>
            <a:off x="6838950" y="2566988"/>
            <a:ext cx="179388" cy="133350"/>
          </a:xfrm>
          <a:prstGeom prst="rect">
            <a:avLst/>
          </a:prstGeom>
          <a:solidFill>
            <a:schemeClr val="accent3"/>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9" name="Rectangle 88">
            <a:extLst>
              <a:ext uri="{FF2B5EF4-FFF2-40B4-BE49-F238E27FC236}">
                <a16:creationId xmlns:a16="http://schemas.microsoft.com/office/drawing/2014/main" id="{908D11D0-6C3E-F534-0215-5C59B39A9320}"/>
              </a:ext>
            </a:extLst>
          </p:cNvPr>
          <p:cNvSpPr/>
          <p:nvPr>
            <p:custDataLst>
              <p:tags r:id="rId37"/>
            </p:custDataLst>
          </p:nvPr>
        </p:nvSpPr>
        <p:spPr bwMode="auto">
          <a:xfrm>
            <a:off x="6838950" y="2770188"/>
            <a:ext cx="179388" cy="133350"/>
          </a:xfrm>
          <a:prstGeom prst="rect">
            <a:avLst/>
          </a:prstGeom>
          <a:solidFill>
            <a:schemeClr val="accent4"/>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B5FB04F9-ABD3-3DB1-E7DC-0BF118BE721C}"/>
              </a:ext>
            </a:extLst>
          </p:cNvPr>
          <p:cNvSpPr/>
          <p:nvPr>
            <p:custDataLst>
              <p:tags r:id="rId38"/>
            </p:custDataLst>
          </p:nvPr>
        </p:nvSpPr>
        <p:spPr bwMode="auto">
          <a:xfrm>
            <a:off x="6838950" y="2973388"/>
            <a:ext cx="179388" cy="133350"/>
          </a:xfrm>
          <a:prstGeom prst="rect">
            <a:avLst/>
          </a:prstGeom>
          <a:solidFill>
            <a:schemeClr val="accent5"/>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1" name="Rectangle 90">
            <a:extLst>
              <a:ext uri="{FF2B5EF4-FFF2-40B4-BE49-F238E27FC236}">
                <a16:creationId xmlns:a16="http://schemas.microsoft.com/office/drawing/2014/main" id="{E9937663-6D43-0292-3F96-68BBFD107655}"/>
              </a:ext>
            </a:extLst>
          </p:cNvPr>
          <p:cNvSpPr/>
          <p:nvPr>
            <p:custDataLst>
              <p:tags r:id="rId39"/>
            </p:custDataLst>
          </p:nvPr>
        </p:nvSpPr>
        <p:spPr bwMode="auto">
          <a:xfrm>
            <a:off x="6838950" y="3176588"/>
            <a:ext cx="179388" cy="133350"/>
          </a:xfrm>
          <a:prstGeom prst="rect">
            <a:avLst/>
          </a:prstGeom>
          <a:solidFill>
            <a:schemeClr val="accent6"/>
          </a:solidFill>
          <a:ln w="9525" cap="flat" cmpd="sng" algn="ctr">
            <a:noFill/>
            <a:prstDash val="solid"/>
            <a:miter lim="800000"/>
            <a:headEnd type="none" w="med" len="med"/>
            <a:tailEnd type="none" w="med" len="med"/>
          </a:ln>
          <a:effectLst/>
          <a:extLst>
            <a:ext uri="{91240B29-F687-4F45-9708-019B960494DF}">
              <a14:hiddenLine xmlns:a14="http://schemas.microsoft.com/office/drawing/2010/main" w="9525" cap="flat" cmpd="sng" algn="ctr">
                <a:solidFill>
                  <a:schemeClr val="tx1"/>
                </a:solidFill>
                <a:prstDash val="solid"/>
                <a:miter lim="800000"/>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2" name="Text Placeholder 10">
            <a:extLst>
              <a:ext uri="{FF2B5EF4-FFF2-40B4-BE49-F238E27FC236}">
                <a16:creationId xmlns:a16="http://schemas.microsoft.com/office/drawing/2014/main" id="{FEDD95B2-6F5E-BF8A-3964-F17C5CA13F2A}"/>
              </a:ext>
            </a:extLst>
          </p:cNvPr>
          <p:cNvSpPr txBox="1">
            <a:spLocks/>
          </p:cNvSpPr>
          <p:nvPr>
            <p:custDataLst>
              <p:tags r:id="rId40"/>
            </p:custDataLst>
          </p:nvPr>
        </p:nvSpPr>
        <p:spPr bwMode="auto">
          <a:xfrm>
            <a:off x="7069138" y="2155825"/>
            <a:ext cx="3302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5128A59-9978-4651-B319-FB7701636B52}" type="datetime'''C''h''''''''i''''''''''''''''''n''''''''''''''''a'''''''">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China</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3" name="Text Placeholder 10">
            <a:extLst>
              <a:ext uri="{FF2B5EF4-FFF2-40B4-BE49-F238E27FC236}">
                <a16:creationId xmlns:a16="http://schemas.microsoft.com/office/drawing/2014/main" id="{55BFCFC8-AA05-6749-69F2-E6D9D77F2600}"/>
              </a:ext>
            </a:extLst>
          </p:cNvPr>
          <p:cNvSpPr txBox="1">
            <a:spLocks/>
          </p:cNvSpPr>
          <p:nvPr>
            <p:custDataLst>
              <p:tags r:id="rId41"/>
            </p:custDataLst>
          </p:nvPr>
        </p:nvSpPr>
        <p:spPr bwMode="auto">
          <a:xfrm>
            <a:off x="7069138" y="2359025"/>
            <a:ext cx="7572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6066FEB-2123-4A7D-98DF-54F2B55D4851}" type="datetime'''''''U''n''''''''i''te''''''''d St''''a''''t''e''''''''s'''''">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United States</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4" name="Text Placeholder 10">
            <a:extLst>
              <a:ext uri="{FF2B5EF4-FFF2-40B4-BE49-F238E27FC236}">
                <a16:creationId xmlns:a16="http://schemas.microsoft.com/office/drawing/2014/main" id="{D18BB54F-42EE-9F43-0A39-E1AAB87FC673}"/>
              </a:ext>
            </a:extLst>
          </p:cNvPr>
          <p:cNvSpPr txBox="1">
            <a:spLocks/>
          </p:cNvSpPr>
          <p:nvPr>
            <p:custDataLst>
              <p:tags r:id="rId42"/>
            </p:custDataLst>
          </p:nvPr>
        </p:nvSpPr>
        <p:spPr bwMode="auto">
          <a:xfrm>
            <a:off x="7069138" y="2562225"/>
            <a:ext cx="2730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4F3393BE-6774-4259-95A1-4F952F0A05D4}" type="datetime'''''''''''I''''''''''''''ndi''''''''''''''''''''''''''''a'''">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India</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5" name="Text Placeholder 10">
            <a:extLst>
              <a:ext uri="{FF2B5EF4-FFF2-40B4-BE49-F238E27FC236}">
                <a16:creationId xmlns:a16="http://schemas.microsoft.com/office/drawing/2014/main" id="{FE41DB79-926C-938A-DD64-3FB2627C99CE}"/>
              </a:ext>
            </a:extLst>
          </p:cNvPr>
          <p:cNvSpPr txBox="1">
            <a:spLocks/>
          </p:cNvSpPr>
          <p:nvPr>
            <p:custDataLst>
              <p:tags r:id="rId43"/>
            </p:custDataLst>
          </p:nvPr>
        </p:nvSpPr>
        <p:spPr bwMode="auto">
          <a:xfrm>
            <a:off x="7069139" y="2765425"/>
            <a:ext cx="8477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Southeast Asia</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6" name="Text Placeholder 10">
            <a:extLst>
              <a:ext uri="{FF2B5EF4-FFF2-40B4-BE49-F238E27FC236}">
                <a16:creationId xmlns:a16="http://schemas.microsoft.com/office/drawing/2014/main" id="{65F2AB2A-6CEB-6F68-7918-D1D5075E4571}"/>
              </a:ext>
            </a:extLst>
          </p:cNvPr>
          <p:cNvSpPr txBox="1">
            <a:spLocks/>
          </p:cNvSpPr>
          <p:nvPr>
            <p:custDataLst>
              <p:tags r:id="rId44"/>
            </p:custDataLst>
          </p:nvPr>
        </p:nvSpPr>
        <p:spPr bwMode="auto">
          <a:xfrm>
            <a:off x="7069138" y="2968625"/>
            <a:ext cx="406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4831381-118C-461A-8BC1-C85A5B447CFA}" type="datetime'''''E''ur''''''o''''p''''''''''''''''e'''''''''">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Europe</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7" name="Text Placeholder 10">
            <a:extLst>
              <a:ext uri="{FF2B5EF4-FFF2-40B4-BE49-F238E27FC236}">
                <a16:creationId xmlns:a16="http://schemas.microsoft.com/office/drawing/2014/main" id="{2A31219F-42B3-29EC-6FB0-220893AA7E01}"/>
              </a:ext>
            </a:extLst>
          </p:cNvPr>
          <p:cNvSpPr txBox="1">
            <a:spLocks/>
          </p:cNvSpPr>
          <p:nvPr>
            <p:custDataLst>
              <p:tags r:id="rId45"/>
            </p:custDataLst>
          </p:nvPr>
        </p:nvSpPr>
        <p:spPr bwMode="auto">
          <a:xfrm>
            <a:off x="7069138" y="3171825"/>
            <a:ext cx="9477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6E5B6E64-3529-4DA1-B613-BB0E1DF0637F}" type="datetime'Re''''''''''''st ''of t''h''e'' ''''''''wo''''rl''''''d'''''">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Rest of the world</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98" name="Group 97">
            <a:extLst>
              <a:ext uri="{FF2B5EF4-FFF2-40B4-BE49-F238E27FC236}">
                <a16:creationId xmlns:a16="http://schemas.microsoft.com/office/drawing/2014/main" id="{18D613B0-5910-8BA7-50DE-865F5FA8CF36}"/>
              </a:ext>
            </a:extLst>
          </p:cNvPr>
          <p:cNvGrpSpPr/>
          <p:nvPr/>
        </p:nvGrpSpPr>
        <p:grpSpPr>
          <a:xfrm>
            <a:off x="144463" y="2105025"/>
            <a:ext cx="5529263" cy="3409950"/>
            <a:chOff x="99839" y="234950"/>
            <a:chExt cx="10707861" cy="6623050"/>
          </a:xfrm>
          <a:solidFill>
            <a:srgbClr val="F5ECCC"/>
          </a:solidFill>
        </p:grpSpPr>
        <p:sp>
          <p:nvSpPr>
            <p:cNvPr id="99" name="Greenland">
              <a:extLst>
                <a:ext uri="{FF2B5EF4-FFF2-40B4-BE49-F238E27FC236}">
                  <a16:creationId xmlns:a16="http://schemas.microsoft.com/office/drawing/2014/main" id="{D873C033-56AA-4BF0-2D98-509333A2A359}"/>
                </a:ext>
              </a:extLst>
            </p:cNvPr>
            <p:cNvSpPr>
              <a:spLocks noEditPoints="1"/>
            </p:cNvSpPr>
            <p:nvPr/>
          </p:nvSpPr>
          <p:spPr bwMode="auto">
            <a:xfrm>
              <a:off x="3290888" y="234950"/>
              <a:ext cx="1722437" cy="2532063"/>
            </a:xfrm>
            <a:custGeom>
              <a:avLst/>
              <a:gdLst>
                <a:gd name="T0" fmla="*/ 372 w 414"/>
                <a:gd name="T1" fmla="*/ 146 h 608"/>
                <a:gd name="T2" fmla="*/ 380 w 414"/>
                <a:gd name="T3" fmla="*/ 163 h 608"/>
                <a:gd name="T4" fmla="*/ 362 w 414"/>
                <a:gd name="T5" fmla="*/ 204 h 608"/>
                <a:gd name="T6" fmla="*/ 353 w 414"/>
                <a:gd name="T7" fmla="*/ 248 h 608"/>
                <a:gd name="T8" fmla="*/ 351 w 414"/>
                <a:gd name="T9" fmla="*/ 277 h 608"/>
                <a:gd name="T10" fmla="*/ 358 w 414"/>
                <a:gd name="T11" fmla="*/ 310 h 608"/>
                <a:gd name="T12" fmla="*/ 357 w 414"/>
                <a:gd name="T13" fmla="*/ 342 h 608"/>
                <a:gd name="T14" fmla="*/ 352 w 414"/>
                <a:gd name="T15" fmla="*/ 366 h 608"/>
                <a:gd name="T16" fmla="*/ 312 w 414"/>
                <a:gd name="T17" fmla="*/ 377 h 608"/>
                <a:gd name="T18" fmla="*/ 341 w 414"/>
                <a:gd name="T19" fmla="*/ 410 h 608"/>
                <a:gd name="T20" fmla="*/ 302 w 414"/>
                <a:gd name="T21" fmla="*/ 403 h 608"/>
                <a:gd name="T22" fmla="*/ 296 w 414"/>
                <a:gd name="T23" fmla="*/ 434 h 608"/>
                <a:gd name="T24" fmla="*/ 317 w 414"/>
                <a:gd name="T25" fmla="*/ 438 h 608"/>
                <a:gd name="T26" fmla="*/ 304 w 414"/>
                <a:gd name="T27" fmla="*/ 472 h 608"/>
                <a:gd name="T28" fmla="*/ 262 w 414"/>
                <a:gd name="T29" fmla="*/ 502 h 608"/>
                <a:gd name="T30" fmla="*/ 227 w 414"/>
                <a:gd name="T31" fmla="*/ 521 h 608"/>
                <a:gd name="T32" fmla="*/ 208 w 414"/>
                <a:gd name="T33" fmla="*/ 566 h 608"/>
                <a:gd name="T34" fmla="*/ 201 w 414"/>
                <a:gd name="T35" fmla="*/ 601 h 608"/>
                <a:gd name="T36" fmla="*/ 159 w 414"/>
                <a:gd name="T37" fmla="*/ 583 h 608"/>
                <a:gd name="T38" fmla="*/ 142 w 414"/>
                <a:gd name="T39" fmla="*/ 534 h 608"/>
                <a:gd name="T40" fmla="*/ 134 w 414"/>
                <a:gd name="T41" fmla="*/ 479 h 608"/>
                <a:gd name="T42" fmla="*/ 151 w 414"/>
                <a:gd name="T43" fmla="*/ 461 h 608"/>
                <a:gd name="T44" fmla="*/ 148 w 414"/>
                <a:gd name="T45" fmla="*/ 437 h 608"/>
                <a:gd name="T46" fmla="*/ 143 w 414"/>
                <a:gd name="T47" fmla="*/ 409 h 608"/>
                <a:gd name="T48" fmla="*/ 122 w 414"/>
                <a:gd name="T49" fmla="*/ 404 h 608"/>
                <a:gd name="T50" fmla="*/ 113 w 414"/>
                <a:gd name="T51" fmla="*/ 386 h 608"/>
                <a:gd name="T52" fmla="*/ 115 w 414"/>
                <a:gd name="T53" fmla="*/ 361 h 608"/>
                <a:gd name="T54" fmla="*/ 100 w 414"/>
                <a:gd name="T55" fmla="*/ 318 h 608"/>
                <a:gd name="T56" fmla="*/ 27 w 414"/>
                <a:gd name="T57" fmla="*/ 298 h 608"/>
                <a:gd name="T58" fmla="*/ 31 w 414"/>
                <a:gd name="T59" fmla="*/ 265 h 608"/>
                <a:gd name="T60" fmla="*/ 11 w 414"/>
                <a:gd name="T61" fmla="*/ 249 h 608"/>
                <a:gd name="T62" fmla="*/ 60 w 414"/>
                <a:gd name="T63" fmla="*/ 167 h 608"/>
                <a:gd name="T64" fmla="*/ 66 w 414"/>
                <a:gd name="T65" fmla="*/ 127 h 608"/>
                <a:gd name="T66" fmla="*/ 92 w 414"/>
                <a:gd name="T67" fmla="*/ 96 h 608"/>
                <a:gd name="T68" fmla="*/ 141 w 414"/>
                <a:gd name="T69" fmla="*/ 100 h 608"/>
                <a:gd name="T70" fmla="*/ 173 w 414"/>
                <a:gd name="T71" fmla="*/ 90 h 608"/>
                <a:gd name="T72" fmla="*/ 206 w 414"/>
                <a:gd name="T73" fmla="*/ 70 h 608"/>
                <a:gd name="T74" fmla="*/ 180 w 414"/>
                <a:gd name="T75" fmla="*/ 48 h 608"/>
                <a:gd name="T76" fmla="*/ 205 w 414"/>
                <a:gd name="T77" fmla="*/ 32 h 608"/>
                <a:gd name="T78" fmla="*/ 229 w 414"/>
                <a:gd name="T79" fmla="*/ 8 h 608"/>
                <a:gd name="T80" fmla="*/ 302 w 414"/>
                <a:gd name="T81" fmla="*/ 25 h 608"/>
                <a:gd name="T82" fmla="*/ 284 w 414"/>
                <a:gd name="T83" fmla="*/ 30 h 608"/>
                <a:gd name="T84" fmla="*/ 330 w 414"/>
                <a:gd name="T85" fmla="*/ 75 h 608"/>
                <a:gd name="T86" fmla="*/ 322 w 414"/>
                <a:gd name="T87" fmla="*/ 89 h 608"/>
                <a:gd name="T88" fmla="*/ 330 w 414"/>
                <a:gd name="T89" fmla="*/ 148 h 608"/>
                <a:gd name="T90" fmla="*/ 377 w 414"/>
                <a:gd name="T91" fmla="*/ 106 h 608"/>
                <a:gd name="T92" fmla="*/ 301 w 414"/>
                <a:gd name="T93" fmla="*/ 426 h 608"/>
                <a:gd name="T94" fmla="*/ 326 w 414"/>
                <a:gd name="T95" fmla="*/ 386 h 608"/>
                <a:gd name="T96" fmla="*/ 225 w 414"/>
                <a:gd name="T97" fmla="*/ 29 h 608"/>
                <a:gd name="T98" fmla="*/ 364 w 414"/>
                <a:gd name="T99" fmla="*/ 169 h 608"/>
                <a:gd name="T100" fmla="*/ 11 w 414"/>
                <a:gd name="T101" fmla="*/ 266 h 608"/>
                <a:gd name="T102" fmla="*/ 129 w 414"/>
                <a:gd name="T103" fmla="*/ 423 h 608"/>
                <a:gd name="T104" fmla="*/ 137 w 414"/>
                <a:gd name="T105" fmla="*/ 446 h 608"/>
                <a:gd name="T106" fmla="*/ 136 w 414"/>
                <a:gd name="T107" fmla="*/ 80 h 608"/>
                <a:gd name="T108" fmla="*/ 112 w 414"/>
                <a:gd name="T109" fmla="*/ 360 h 608"/>
                <a:gd name="T110" fmla="*/ 207 w 414"/>
                <a:gd name="T111" fmla="*/ 22 h 608"/>
                <a:gd name="T112" fmla="*/ 366 w 414"/>
                <a:gd name="T113" fmla="*/ 225 h 608"/>
                <a:gd name="T114" fmla="*/ 117 w 414"/>
                <a:gd name="T115" fmla="*/ 406 h 608"/>
                <a:gd name="T116" fmla="*/ 352 w 414"/>
                <a:gd name="T117" fmla="*/ 239 h 608"/>
                <a:gd name="T118" fmla="*/ 132 w 414"/>
                <a:gd name="T119" fmla="*/ 476 h 608"/>
                <a:gd name="T120" fmla="*/ 363 w 414"/>
                <a:gd name="T121" fmla="*/ 243 h 608"/>
                <a:gd name="T122" fmla="*/ 346 w 414"/>
                <a:gd name="T123" fmla="*/ 291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608">
                  <a:moveTo>
                    <a:pt x="119" y="395"/>
                  </a:moveTo>
                  <a:cubicBezTo>
                    <a:pt x="119" y="395"/>
                    <a:pt x="119" y="395"/>
                    <a:pt x="119" y="395"/>
                  </a:cubicBezTo>
                  <a:cubicBezTo>
                    <a:pt x="119" y="395"/>
                    <a:pt x="119" y="395"/>
                    <a:pt x="119" y="395"/>
                  </a:cubicBezTo>
                  <a:close/>
                  <a:moveTo>
                    <a:pt x="313" y="33"/>
                  </a:moveTo>
                  <a:cubicBezTo>
                    <a:pt x="313" y="33"/>
                    <a:pt x="313" y="33"/>
                    <a:pt x="313" y="33"/>
                  </a:cubicBezTo>
                  <a:cubicBezTo>
                    <a:pt x="313" y="33"/>
                    <a:pt x="313" y="33"/>
                    <a:pt x="313" y="33"/>
                  </a:cubicBezTo>
                  <a:close/>
                  <a:moveTo>
                    <a:pt x="201" y="567"/>
                  </a:moveTo>
                  <a:cubicBezTo>
                    <a:pt x="201" y="568"/>
                    <a:pt x="201" y="568"/>
                    <a:pt x="201" y="568"/>
                  </a:cubicBezTo>
                  <a:cubicBezTo>
                    <a:pt x="201" y="568"/>
                    <a:pt x="201" y="568"/>
                    <a:pt x="201" y="567"/>
                  </a:cubicBezTo>
                  <a:close/>
                  <a:moveTo>
                    <a:pt x="297" y="433"/>
                  </a:moveTo>
                  <a:cubicBezTo>
                    <a:pt x="297" y="433"/>
                    <a:pt x="298" y="433"/>
                    <a:pt x="298" y="433"/>
                  </a:cubicBezTo>
                  <a:cubicBezTo>
                    <a:pt x="297" y="433"/>
                    <a:pt x="297" y="433"/>
                    <a:pt x="297" y="433"/>
                  </a:cubicBezTo>
                  <a:close/>
                  <a:moveTo>
                    <a:pt x="63" y="129"/>
                  </a:moveTo>
                  <a:cubicBezTo>
                    <a:pt x="63" y="129"/>
                    <a:pt x="63" y="128"/>
                    <a:pt x="63" y="128"/>
                  </a:cubicBezTo>
                  <a:cubicBezTo>
                    <a:pt x="63" y="129"/>
                    <a:pt x="63" y="129"/>
                    <a:pt x="63" y="129"/>
                  </a:cubicBezTo>
                  <a:close/>
                  <a:moveTo>
                    <a:pt x="326" y="151"/>
                  </a:moveTo>
                  <a:cubicBezTo>
                    <a:pt x="326" y="151"/>
                    <a:pt x="326" y="151"/>
                    <a:pt x="326" y="151"/>
                  </a:cubicBezTo>
                  <a:cubicBezTo>
                    <a:pt x="326" y="151"/>
                    <a:pt x="326" y="151"/>
                    <a:pt x="326" y="151"/>
                  </a:cubicBezTo>
                  <a:close/>
                  <a:moveTo>
                    <a:pt x="301" y="426"/>
                  </a:moveTo>
                  <a:cubicBezTo>
                    <a:pt x="301" y="426"/>
                    <a:pt x="301" y="426"/>
                    <a:pt x="301" y="426"/>
                  </a:cubicBezTo>
                  <a:cubicBezTo>
                    <a:pt x="301" y="426"/>
                    <a:pt x="301" y="426"/>
                    <a:pt x="301" y="426"/>
                  </a:cubicBezTo>
                  <a:close/>
                  <a:moveTo>
                    <a:pt x="136" y="405"/>
                  </a:moveTo>
                  <a:cubicBezTo>
                    <a:pt x="136" y="405"/>
                    <a:pt x="136" y="405"/>
                    <a:pt x="136" y="405"/>
                  </a:cubicBezTo>
                  <a:cubicBezTo>
                    <a:pt x="136" y="405"/>
                    <a:pt x="136" y="405"/>
                    <a:pt x="136" y="405"/>
                  </a:cubicBezTo>
                  <a:cubicBezTo>
                    <a:pt x="136" y="405"/>
                    <a:pt x="136" y="405"/>
                    <a:pt x="136" y="405"/>
                  </a:cubicBezTo>
                  <a:close/>
                  <a:moveTo>
                    <a:pt x="122" y="401"/>
                  </a:moveTo>
                  <a:cubicBezTo>
                    <a:pt x="122" y="401"/>
                    <a:pt x="122" y="401"/>
                    <a:pt x="122" y="401"/>
                  </a:cubicBezTo>
                  <a:cubicBezTo>
                    <a:pt x="122" y="401"/>
                    <a:pt x="122" y="401"/>
                    <a:pt x="122" y="401"/>
                  </a:cubicBezTo>
                  <a:close/>
                  <a:moveTo>
                    <a:pt x="372" y="146"/>
                  </a:moveTo>
                  <a:cubicBezTo>
                    <a:pt x="372" y="146"/>
                    <a:pt x="372" y="146"/>
                    <a:pt x="373" y="146"/>
                  </a:cubicBezTo>
                  <a:cubicBezTo>
                    <a:pt x="372" y="146"/>
                    <a:pt x="372" y="146"/>
                    <a:pt x="372" y="146"/>
                  </a:cubicBezTo>
                  <a:close/>
                  <a:moveTo>
                    <a:pt x="413" y="115"/>
                  </a:moveTo>
                  <a:cubicBezTo>
                    <a:pt x="413" y="117"/>
                    <a:pt x="411" y="120"/>
                    <a:pt x="409" y="121"/>
                  </a:cubicBezTo>
                  <a:cubicBezTo>
                    <a:pt x="407" y="121"/>
                    <a:pt x="406" y="123"/>
                    <a:pt x="406" y="124"/>
                  </a:cubicBezTo>
                  <a:cubicBezTo>
                    <a:pt x="406" y="126"/>
                    <a:pt x="405" y="127"/>
                    <a:pt x="403" y="127"/>
                  </a:cubicBezTo>
                  <a:cubicBezTo>
                    <a:pt x="403" y="129"/>
                    <a:pt x="400" y="131"/>
                    <a:pt x="400" y="133"/>
                  </a:cubicBezTo>
                  <a:cubicBezTo>
                    <a:pt x="399" y="134"/>
                    <a:pt x="398" y="134"/>
                    <a:pt x="397" y="133"/>
                  </a:cubicBezTo>
                  <a:cubicBezTo>
                    <a:pt x="395" y="133"/>
                    <a:pt x="394" y="134"/>
                    <a:pt x="393" y="135"/>
                  </a:cubicBezTo>
                  <a:cubicBezTo>
                    <a:pt x="392" y="135"/>
                    <a:pt x="392" y="136"/>
                    <a:pt x="393" y="136"/>
                  </a:cubicBezTo>
                  <a:cubicBezTo>
                    <a:pt x="393" y="137"/>
                    <a:pt x="393" y="136"/>
                    <a:pt x="394" y="136"/>
                  </a:cubicBezTo>
                  <a:cubicBezTo>
                    <a:pt x="395" y="134"/>
                    <a:pt x="397" y="136"/>
                    <a:pt x="399" y="136"/>
                  </a:cubicBezTo>
                  <a:cubicBezTo>
                    <a:pt x="399" y="136"/>
                    <a:pt x="399" y="136"/>
                    <a:pt x="399" y="137"/>
                  </a:cubicBezTo>
                  <a:cubicBezTo>
                    <a:pt x="397" y="138"/>
                    <a:pt x="397" y="141"/>
                    <a:pt x="394" y="142"/>
                  </a:cubicBezTo>
                  <a:cubicBezTo>
                    <a:pt x="394" y="142"/>
                    <a:pt x="394" y="143"/>
                    <a:pt x="393" y="143"/>
                  </a:cubicBezTo>
                  <a:cubicBezTo>
                    <a:pt x="392" y="146"/>
                    <a:pt x="390" y="146"/>
                    <a:pt x="387" y="146"/>
                  </a:cubicBezTo>
                  <a:cubicBezTo>
                    <a:pt x="387" y="146"/>
                    <a:pt x="387" y="146"/>
                    <a:pt x="387" y="147"/>
                  </a:cubicBezTo>
                  <a:cubicBezTo>
                    <a:pt x="387" y="149"/>
                    <a:pt x="385" y="150"/>
                    <a:pt x="383" y="150"/>
                  </a:cubicBezTo>
                  <a:cubicBezTo>
                    <a:pt x="383" y="150"/>
                    <a:pt x="382" y="150"/>
                    <a:pt x="382" y="150"/>
                  </a:cubicBezTo>
                  <a:cubicBezTo>
                    <a:pt x="381" y="150"/>
                    <a:pt x="380" y="149"/>
                    <a:pt x="379" y="149"/>
                  </a:cubicBezTo>
                  <a:cubicBezTo>
                    <a:pt x="377" y="149"/>
                    <a:pt x="375" y="149"/>
                    <a:pt x="374" y="146"/>
                  </a:cubicBezTo>
                  <a:cubicBezTo>
                    <a:pt x="374" y="146"/>
                    <a:pt x="373" y="146"/>
                    <a:pt x="373" y="146"/>
                  </a:cubicBezTo>
                  <a:cubicBezTo>
                    <a:pt x="374" y="149"/>
                    <a:pt x="372" y="150"/>
                    <a:pt x="370" y="151"/>
                  </a:cubicBezTo>
                  <a:cubicBezTo>
                    <a:pt x="369" y="152"/>
                    <a:pt x="368" y="153"/>
                    <a:pt x="366" y="152"/>
                  </a:cubicBezTo>
                  <a:cubicBezTo>
                    <a:pt x="365" y="152"/>
                    <a:pt x="365" y="151"/>
                    <a:pt x="364" y="152"/>
                  </a:cubicBezTo>
                  <a:cubicBezTo>
                    <a:pt x="365" y="155"/>
                    <a:pt x="370" y="157"/>
                    <a:pt x="373" y="155"/>
                  </a:cubicBezTo>
                  <a:cubicBezTo>
                    <a:pt x="373" y="155"/>
                    <a:pt x="374" y="154"/>
                    <a:pt x="375" y="154"/>
                  </a:cubicBezTo>
                  <a:cubicBezTo>
                    <a:pt x="376" y="153"/>
                    <a:pt x="377" y="153"/>
                    <a:pt x="378" y="154"/>
                  </a:cubicBezTo>
                  <a:cubicBezTo>
                    <a:pt x="379" y="156"/>
                    <a:pt x="381" y="157"/>
                    <a:pt x="382" y="157"/>
                  </a:cubicBezTo>
                  <a:cubicBezTo>
                    <a:pt x="384" y="157"/>
                    <a:pt x="385" y="158"/>
                    <a:pt x="383" y="160"/>
                  </a:cubicBezTo>
                  <a:cubicBezTo>
                    <a:pt x="383" y="160"/>
                    <a:pt x="383" y="161"/>
                    <a:pt x="382" y="162"/>
                  </a:cubicBezTo>
                  <a:cubicBezTo>
                    <a:pt x="382" y="162"/>
                    <a:pt x="381" y="164"/>
                    <a:pt x="380" y="162"/>
                  </a:cubicBezTo>
                  <a:cubicBezTo>
                    <a:pt x="380" y="162"/>
                    <a:pt x="380" y="163"/>
                    <a:pt x="380" y="163"/>
                  </a:cubicBezTo>
                  <a:cubicBezTo>
                    <a:pt x="380" y="166"/>
                    <a:pt x="379" y="168"/>
                    <a:pt x="376" y="168"/>
                  </a:cubicBezTo>
                  <a:cubicBezTo>
                    <a:pt x="375" y="168"/>
                    <a:pt x="374" y="168"/>
                    <a:pt x="373" y="168"/>
                  </a:cubicBezTo>
                  <a:cubicBezTo>
                    <a:pt x="372" y="168"/>
                    <a:pt x="372" y="168"/>
                    <a:pt x="371" y="168"/>
                  </a:cubicBezTo>
                  <a:cubicBezTo>
                    <a:pt x="370" y="167"/>
                    <a:pt x="369" y="169"/>
                    <a:pt x="368" y="168"/>
                  </a:cubicBezTo>
                  <a:cubicBezTo>
                    <a:pt x="367" y="168"/>
                    <a:pt x="366" y="168"/>
                    <a:pt x="366" y="167"/>
                  </a:cubicBezTo>
                  <a:cubicBezTo>
                    <a:pt x="364" y="167"/>
                    <a:pt x="363" y="165"/>
                    <a:pt x="361" y="165"/>
                  </a:cubicBezTo>
                  <a:cubicBezTo>
                    <a:pt x="360" y="165"/>
                    <a:pt x="360" y="165"/>
                    <a:pt x="359" y="164"/>
                  </a:cubicBezTo>
                  <a:cubicBezTo>
                    <a:pt x="359" y="165"/>
                    <a:pt x="358" y="166"/>
                    <a:pt x="358" y="167"/>
                  </a:cubicBezTo>
                  <a:cubicBezTo>
                    <a:pt x="357" y="169"/>
                    <a:pt x="356" y="171"/>
                    <a:pt x="354" y="171"/>
                  </a:cubicBezTo>
                  <a:cubicBezTo>
                    <a:pt x="356" y="172"/>
                    <a:pt x="356" y="172"/>
                    <a:pt x="355" y="174"/>
                  </a:cubicBezTo>
                  <a:cubicBezTo>
                    <a:pt x="353" y="175"/>
                    <a:pt x="355" y="176"/>
                    <a:pt x="354" y="176"/>
                  </a:cubicBezTo>
                  <a:cubicBezTo>
                    <a:pt x="354" y="177"/>
                    <a:pt x="354" y="178"/>
                    <a:pt x="354" y="179"/>
                  </a:cubicBezTo>
                  <a:cubicBezTo>
                    <a:pt x="353" y="180"/>
                    <a:pt x="352" y="181"/>
                    <a:pt x="355" y="181"/>
                  </a:cubicBezTo>
                  <a:cubicBezTo>
                    <a:pt x="356" y="181"/>
                    <a:pt x="355" y="183"/>
                    <a:pt x="355" y="184"/>
                  </a:cubicBezTo>
                  <a:cubicBezTo>
                    <a:pt x="356" y="184"/>
                    <a:pt x="356" y="183"/>
                    <a:pt x="356" y="182"/>
                  </a:cubicBezTo>
                  <a:cubicBezTo>
                    <a:pt x="356" y="178"/>
                    <a:pt x="359" y="175"/>
                    <a:pt x="362" y="173"/>
                  </a:cubicBezTo>
                  <a:cubicBezTo>
                    <a:pt x="363" y="173"/>
                    <a:pt x="363" y="173"/>
                    <a:pt x="364" y="173"/>
                  </a:cubicBezTo>
                  <a:cubicBezTo>
                    <a:pt x="366" y="174"/>
                    <a:pt x="367" y="172"/>
                    <a:pt x="368" y="172"/>
                  </a:cubicBezTo>
                  <a:cubicBezTo>
                    <a:pt x="368" y="172"/>
                    <a:pt x="369" y="172"/>
                    <a:pt x="369" y="172"/>
                  </a:cubicBezTo>
                  <a:cubicBezTo>
                    <a:pt x="371" y="171"/>
                    <a:pt x="372" y="172"/>
                    <a:pt x="374" y="173"/>
                  </a:cubicBezTo>
                  <a:cubicBezTo>
                    <a:pt x="375" y="175"/>
                    <a:pt x="374" y="176"/>
                    <a:pt x="373" y="176"/>
                  </a:cubicBezTo>
                  <a:cubicBezTo>
                    <a:pt x="373" y="178"/>
                    <a:pt x="373" y="179"/>
                    <a:pt x="372" y="180"/>
                  </a:cubicBezTo>
                  <a:cubicBezTo>
                    <a:pt x="372" y="182"/>
                    <a:pt x="371" y="183"/>
                    <a:pt x="370" y="185"/>
                  </a:cubicBezTo>
                  <a:cubicBezTo>
                    <a:pt x="369" y="187"/>
                    <a:pt x="368" y="187"/>
                    <a:pt x="366" y="186"/>
                  </a:cubicBezTo>
                  <a:cubicBezTo>
                    <a:pt x="366" y="186"/>
                    <a:pt x="365" y="186"/>
                    <a:pt x="365" y="186"/>
                  </a:cubicBezTo>
                  <a:cubicBezTo>
                    <a:pt x="362" y="185"/>
                    <a:pt x="360" y="186"/>
                    <a:pt x="360" y="188"/>
                  </a:cubicBezTo>
                  <a:cubicBezTo>
                    <a:pt x="360" y="191"/>
                    <a:pt x="359" y="194"/>
                    <a:pt x="358" y="196"/>
                  </a:cubicBezTo>
                  <a:cubicBezTo>
                    <a:pt x="358" y="197"/>
                    <a:pt x="358" y="198"/>
                    <a:pt x="359" y="198"/>
                  </a:cubicBezTo>
                  <a:cubicBezTo>
                    <a:pt x="360" y="199"/>
                    <a:pt x="359" y="201"/>
                    <a:pt x="359" y="202"/>
                  </a:cubicBezTo>
                  <a:cubicBezTo>
                    <a:pt x="361" y="201"/>
                    <a:pt x="362" y="202"/>
                    <a:pt x="363" y="202"/>
                  </a:cubicBezTo>
                  <a:cubicBezTo>
                    <a:pt x="363" y="203"/>
                    <a:pt x="362" y="204"/>
                    <a:pt x="362" y="204"/>
                  </a:cubicBezTo>
                  <a:cubicBezTo>
                    <a:pt x="362" y="204"/>
                    <a:pt x="363" y="205"/>
                    <a:pt x="363" y="205"/>
                  </a:cubicBezTo>
                  <a:cubicBezTo>
                    <a:pt x="363" y="206"/>
                    <a:pt x="362" y="207"/>
                    <a:pt x="361" y="207"/>
                  </a:cubicBezTo>
                  <a:cubicBezTo>
                    <a:pt x="360" y="208"/>
                    <a:pt x="360" y="206"/>
                    <a:pt x="360" y="206"/>
                  </a:cubicBezTo>
                  <a:cubicBezTo>
                    <a:pt x="360" y="207"/>
                    <a:pt x="360" y="209"/>
                    <a:pt x="358" y="208"/>
                  </a:cubicBezTo>
                  <a:cubicBezTo>
                    <a:pt x="358" y="208"/>
                    <a:pt x="357" y="208"/>
                    <a:pt x="357" y="208"/>
                  </a:cubicBezTo>
                  <a:cubicBezTo>
                    <a:pt x="356" y="210"/>
                    <a:pt x="356" y="212"/>
                    <a:pt x="357" y="214"/>
                  </a:cubicBezTo>
                  <a:cubicBezTo>
                    <a:pt x="358" y="216"/>
                    <a:pt x="356" y="218"/>
                    <a:pt x="354" y="217"/>
                  </a:cubicBezTo>
                  <a:cubicBezTo>
                    <a:pt x="351" y="217"/>
                    <a:pt x="351" y="217"/>
                    <a:pt x="352" y="220"/>
                  </a:cubicBezTo>
                  <a:cubicBezTo>
                    <a:pt x="351" y="220"/>
                    <a:pt x="351" y="219"/>
                    <a:pt x="350" y="219"/>
                  </a:cubicBezTo>
                  <a:cubicBezTo>
                    <a:pt x="349" y="218"/>
                    <a:pt x="349" y="219"/>
                    <a:pt x="349" y="220"/>
                  </a:cubicBezTo>
                  <a:cubicBezTo>
                    <a:pt x="349" y="221"/>
                    <a:pt x="349" y="222"/>
                    <a:pt x="349" y="223"/>
                  </a:cubicBezTo>
                  <a:cubicBezTo>
                    <a:pt x="349" y="223"/>
                    <a:pt x="350" y="223"/>
                    <a:pt x="350" y="224"/>
                  </a:cubicBezTo>
                  <a:cubicBezTo>
                    <a:pt x="350" y="224"/>
                    <a:pt x="350" y="224"/>
                    <a:pt x="349" y="224"/>
                  </a:cubicBezTo>
                  <a:cubicBezTo>
                    <a:pt x="349" y="224"/>
                    <a:pt x="349" y="224"/>
                    <a:pt x="349" y="224"/>
                  </a:cubicBezTo>
                  <a:cubicBezTo>
                    <a:pt x="348" y="225"/>
                    <a:pt x="347" y="224"/>
                    <a:pt x="347" y="225"/>
                  </a:cubicBezTo>
                  <a:cubicBezTo>
                    <a:pt x="347" y="226"/>
                    <a:pt x="348" y="225"/>
                    <a:pt x="349" y="225"/>
                  </a:cubicBezTo>
                  <a:cubicBezTo>
                    <a:pt x="350" y="225"/>
                    <a:pt x="351" y="226"/>
                    <a:pt x="350" y="227"/>
                  </a:cubicBezTo>
                  <a:cubicBezTo>
                    <a:pt x="350" y="228"/>
                    <a:pt x="349" y="228"/>
                    <a:pt x="348" y="228"/>
                  </a:cubicBezTo>
                  <a:cubicBezTo>
                    <a:pt x="348" y="229"/>
                    <a:pt x="349" y="229"/>
                    <a:pt x="348" y="230"/>
                  </a:cubicBezTo>
                  <a:cubicBezTo>
                    <a:pt x="349" y="233"/>
                    <a:pt x="347" y="235"/>
                    <a:pt x="347" y="238"/>
                  </a:cubicBezTo>
                  <a:cubicBezTo>
                    <a:pt x="348" y="239"/>
                    <a:pt x="347" y="240"/>
                    <a:pt x="347" y="241"/>
                  </a:cubicBezTo>
                  <a:cubicBezTo>
                    <a:pt x="346" y="244"/>
                    <a:pt x="344" y="246"/>
                    <a:pt x="344" y="250"/>
                  </a:cubicBezTo>
                  <a:cubicBezTo>
                    <a:pt x="344" y="251"/>
                    <a:pt x="344" y="253"/>
                    <a:pt x="342" y="255"/>
                  </a:cubicBezTo>
                  <a:cubicBezTo>
                    <a:pt x="342" y="255"/>
                    <a:pt x="342" y="255"/>
                    <a:pt x="342" y="255"/>
                  </a:cubicBezTo>
                  <a:cubicBezTo>
                    <a:pt x="342" y="255"/>
                    <a:pt x="342" y="256"/>
                    <a:pt x="342" y="256"/>
                  </a:cubicBezTo>
                  <a:cubicBezTo>
                    <a:pt x="344" y="256"/>
                    <a:pt x="345" y="256"/>
                    <a:pt x="346" y="256"/>
                  </a:cubicBezTo>
                  <a:cubicBezTo>
                    <a:pt x="346" y="253"/>
                    <a:pt x="348" y="250"/>
                    <a:pt x="349" y="247"/>
                  </a:cubicBezTo>
                  <a:cubicBezTo>
                    <a:pt x="350" y="246"/>
                    <a:pt x="351" y="246"/>
                    <a:pt x="351" y="247"/>
                  </a:cubicBezTo>
                  <a:cubicBezTo>
                    <a:pt x="351" y="249"/>
                    <a:pt x="352" y="249"/>
                    <a:pt x="353" y="250"/>
                  </a:cubicBezTo>
                  <a:cubicBezTo>
                    <a:pt x="354" y="251"/>
                    <a:pt x="355" y="252"/>
                    <a:pt x="356" y="252"/>
                  </a:cubicBezTo>
                  <a:cubicBezTo>
                    <a:pt x="355" y="250"/>
                    <a:pt x="354" y="249"/>
                    <a:pt x="353" y="248"/>
                  </a:cubicBezTo>
                  <a:cubicBezTo>
                    <a:pt x="355" y="247"/>
                    <a:pt x="356" y="248"/>
                    <a:pt x="357" y="249"/>
                  </a:cubicBezTo>
                  <a:cubicBezTo>
                    <a:pt x="357" y="249"/>
                    <a:pt x="358" y="250"/>
                    <a:pt x="359" y="250"/>
                  </a:cubicBezTo>
                  <a:cubicBezTo>
                    <a:pt x="360" y="250"/>
                    <a:pt x="361" y="251"/>
                    <a:pt x="361" y="252"/>
                  </a:cubicBezTo>
                  <a:cubicBezTo>
                    <a:pt x="360" y="253"/>
                    <a:pt x="359" y="253"/>
                    <a:pt x="359" y="252"/>
                  </a:cubicBezTo>
                  <a:cubicBezTo>
                    <a:pt x="358" y="252"/>
                    <a:pt x="358" y="252"/>
                    <a:pt x="358" y="253"/>
                  </a:cubicBezTo>
                  <a:cubicBezTo>
                    <a:pt x="358" y="253"/>
                    <a:pt x="358" y="253"/>
                    <a:pt x="358" y="253"/>
                  </a:cubicBezTo>
                  <a:cubicBezTo>
                    <a:pt x="360" y="254"/>
                    <a:pt x="361" y="254"/>
                    <a:pt x="361" y="256"/>
                  </a:cubicBezTo>
                  <a:cubicBezTo>
                    <a:pt x="362" y="257"/>
                    <a:pt x="363" y="258"/>
                    <a:pt x="362" y="259"/>
                  </a:cubicBezTo>
                  <a:cubicBezTo>
                    <a:pt x="361" y="259"/>
                    <a:pt x="361" y="261"/>
                    <a:pt x="359" y="259"/>
                  </a:cubicBezTo>
                  <a:cubicBezTo>
                    <a:pt x="358" y="259"/>
                    <a:pt x="358" y="258"/>
                    <a:pt x="358" y="258"/>
                  </a:cubicBezTo>
                  <a:cubicBezTo>
                    <a:pt x="356" y="257"/>
                    <a:pt x="355" y="255"/>
                    <a:pt x="353" y="256"/>
                  </a:cubicBezTo>
                  <a:cubicBezTo>
                    <a:pt x="352" y="256"/>
                    <a:pt x="352" y="256"/>
                    <a:pt x="351" y="256"/>
                  </a:cubicBezTo>
                  <a:cubicBezTo>
                    <a:pt x="351" y="256"/>
                    <a:pt x="350" y="256"/>
                    <a:pt x="350" y="257"/>
                  </a:cubicBezTo>
                  <a:cubicBezTo>
                    <a:pt x="350" y="258"/>
                    <a:pt x="351" y="258"/>
                    <a:pt x="351" y="259"/>
                  </a:cubicBezTo>
                  <a:cubicBezTo>
                    <a:pt x="354" y="259"/>
                    <a:pt x="354" y="259"/>
                    <a:pt x="353" y="261"/>
                  </a:cubicBezTo>
                  <a:cubicBezTo>
                    <a:pt x="353" y="262"/>
                    <a:pt x="352" y="262"/>
                    <a:pt x="351" y="262"/>
                  </a:cubicBezTo>
                  <a:cubicBezTo>
                    <a:pt x="351" y="261"/>
                    <a:pt x="350" y="261"/>
                    <a:pt x="350" y="262"/>
                  </a:cubicBezTo>
                  <a:cubicBezTo>
                    <a:pt x="350" y="263"/>
                    <a:pt x="351" y="263"/>
                    <a:pt x="352" y="263"/>
                  </a:cubicBezTo>
                  <a:cubicBezTo>
                    <a:pt x="353" y="263"/>
                    <a:pt x="354" y="264"/>
                    <a:pt x="355" y="264"/>
                  </a:cubicBezTo>
                  <a:cubicBezTo>
                    <a:pt x="355" y="264"/>
                    <a:pt x="355" y="264"/>
                    <a:pt x="355" y="265"/>
                  </a:cubicBezTo>
                  <a:cubicBezTo>
                    <a:pt x="354" y="265"/>
                    <a:pt x="352" y="264"/>
                    <a:pt x="353" y="265"/>
                  </a:cubicBezTo>
                  <a:cubicBezTo>
                    <a:pt x="353" y="267"/>
                    <a:pt x="354" y="266"/>
                    <a:pt x="355" y="266"/>
                  </a:cubicBezTo>
                  <a:cubicBezTo>
                    <a:pt x="358" y="265"/>
                    <a:pt x="359" y="267"/>
                    <a:pt x="359" y="269"/>
                  </a:cubicBezTo>
                  <a:cubicBezTo>
                    <a:pt x="359" y="270"/>
                    <a:pt x="360" y="270"/>
                    <a:pt x="361" y="270"/>
                  </a:cubicBezTo>
                  <a:cubicBezTo>
                    <a:pt x="362" y="270"/>
                    <a:pt x="361" y="269"/>
                    <a:pt x="361" y="269"/>
                  </a:cubicBezTo>
                  <a:cubicBezTo>
                    <a:pt x="362" y="267"/>
                    <a:pt x="365" y="266"/>
                    <a:pt x="366" y="268"/>
                  </a:cubicBezTo>
                  <a:cubicBezTo>
                    <a:pt x="367" y="269"/>
                    <a:pt x="368" y="271"/>
                    <a:pt x="367" y="273"/>
                  </a:cubicBezTo>
                  <a:cubicBezTo>
                    <a:pt x="368" y="276"/>
                    <a:pt x="367" y="279"/>
                    <a:pt x="366" y="282"/>
                  </a:cubicBezTo>
                  <a:cubicBezTo>
                    <a:pt x="366" y="283"/>
                    <a:pt x="365" y="284"/>
                    <a:pt x="363" y="283"/>
                  </a:cubicBezTo>
                  <a:cubicBezTo>
                    <a:pt x="362" y="282"/>
                    <a:pt x="361" y="282"/>
                    <a:pt x="360" y="281"/>
                  </a:cubicBezTo>
                  <a:cubicBezTo>
                    <a:pt x="357" y="279"/>
                    <a:pt x="354" y="279"/>
                    <a:pt x="351" y="277"/>
                  </a:cubicBezTo>
                  <a:cubicBezTo>
                    <a:pt x="350" y="278"/>
                    <a:pt x="349" y="277"/>
                    <a:pt x="349" y="278"/>
                  </a:cubicBezTo>
                  <a:cubicBezTo>
                    <a:pt x="349" y="278"/>
                    <a:pt x="349" y="279"/>
                    <a:pt x="349" y="279"/>
                  </a:cubicBezTo>
                  <a:cubicBezTo>
                    <a:pt x="350" y="279"/>
                    <a:pt x="351" y="278"/>
                    <a:pt x="351" y="279"/>
                  </a:cubicBezTo>
                  <a:cubicBezTo>
                    <a:pt x="351" y="280"/>
                    <a:pt x="351" y="280"/>
                    <a:pt x="351" y="280"/>
                  </a:cubicBezTo>
                  <a:cubicBezTo>
                    <a:pt x="350" y="281"/>
                    <a:pt x="349" y="281"/>
                    <a:pt x="349" y="280"/>
                  </a:cubicBezTo>
                  <a:cubicBezTo>
                    <a:pt x="348" y="280"/>
                    <a:pt x="347" y="280"/>
                    <a:pt x="347" y="280"/>
                  </a:cubicBezTo>
                  <a:cubicBezTo>
                    <a:pt x="346" y="280"/>
                    <a:pt x="345" y="280"/>
                    <a:pt x="344" y="280"/>
                  </a:cubicBezTo>
                  <a:cubicBezTo>
                    <a:pt x="346" y="281"/>
                    <a:pt x="347" y="281"/>
                    <a:pt x="349" y="281"/>
                  </a:cubicBezTo>
                  <a:cubicBezTo>
                    <a:pt x="349" y="283"/>
                    <a:pt x="345" y="286"/>
                    <a:pt x="344" y="286"/>
                  </a:cubicBezTo>
                  <a:cubicBezTo>
                    <a:pt x="344" y="286"/>
                    <a:pt x="343" y="285"/>
                    <a:pt x="343" y="285"/>
                  </a:cubicBezTo>
                  <a:cubicBezTo>
                    <a:pt x="343" y="284"/>
                    <a:pt x="342" y="283"/>
                    <a:pt x="341" y="282"/>
                  </a:cubicBezTo>
                  <a:cubicBezTo>
                    <a:pt x="341" y="282"/>
                    <a:pt x="341" y="281"/>
                    <a:pt x="340" y="281"/>
                  </a:cubicBezTo>
                  <a:cubicBezTo>
                    <a:pt x="340" y="282"/>
                    <a:pt x="339" y="282"/>
                    <a:pt x="340" y="283"/>
                  </a:cubicBezTo>
                  <a:cubicBezTo>
                    <a:pt x="340" y="283"/>
                    <a:pt x="340" y="283"/>
                    <a:pt x="340" y="283"/>
                  </a:cubicBezTo>
                  <a:cubicBezTo>
                    <a:pt x="336" y="285"/>
                    <a:pt x="339" y="287"/>
                    <a:pt x="339" y="289"/>
                  </a:cubicBezTo>
                  <a:cubicBezTo>
                    <a:pt x="340" y="287"/>
                    <a:pt x="342" y="287"/>
                    <a:pt x="343" y="288"/>
                  </a:cubicBezTo>
                  <a:cubicBezTo>
                    <a:pt x="344" y="289"/>
                    <a:pt x="343" y="291"/>
                    <a:pt x="342" y="292"/>
                  </a:cubicBezTo>
                  <a:cubicBezTo>
                    <a:pt x="345" y="293"/>
                    <a:pt x="345" y="294"/>
                    <a:pt x="344" y="298"/>
                  </a:cubicBezTo>
                  <a:cubicBezTo>
                    <a:pt x="345" y="298"/>
                    <a:pt x="346" y="299"/>
                    <a:pt x="346" y="299"/>
                  </a:cubicBezTo>
                  <a:cubicBezTo>
                    <a:pt x="347" y="299"/>
                    <a:pt x="347" y="299"/>
                    <a:pt x="348" y="299"/>
                  </a:cubicBezTo>
                  <a:cubicBezTo>
                    <a:pt x="348" y="296"/>
                    <a:pt x="349" y="296"/>
                    <a:pt x="351" y="298"/>
                  </a:cubicBezTo>
                  <a:cubicBezTo>
                    <a:pt x="352" y="299"/>
                    <a:pt x="352" y="299"/>
                    <a:pt x="354" y="298"/>
                  </a:cubicBezTo>
                  <a:cubicBezTo>
                    <a:pt x="355" y="298"/>
                    <a:pt x="356" y="298"/>
                    <a:pt x="356" y="299"/>
                  </a:cubicBezTo>
                  <a:cubicBezTo>
                    <a:pt x="356" y="300"/>
                    <a:pt x="359" y="302"/>
                    <a:pt x="356" y="303"/>
                  </a:cubicBezTo>
                  <a:cubicBezTo>
                    <a:pt x="355" y="303"/>
                    <a:pt x="355" y="303"/>
                    <a:pt x="354" y="304"/>
                  </a:cubicBezTo>
                  <a:cubicBezTo>
                    <a:pt x="354" y="305"/>
                    <a:pt x="352" y="305"/>
                    <a:pt x="351" y="305"/>
                  </a:cubicBezTo>
                  <a:cubicBezTo>
                    <a:pt x="348" y="304"/>
                    <a:pt x="346" y="305"/>
                    <a:pt x="343" y="306"/>
                  </a:cubicBezTo>
                  <a:cubicBezTo>
                    <a:pt x="345" y="306"/>
                    <a:pt x="347" y="306"/>
                    <a:pt x="349" y="306"/>
                  </a:cubicBezTo>
                  <a:cubicBezTo>
                    <a:pt x="350" y="306"/>
                    <a:pt x="352" y="306"/>
                    <a:pt x="353" y="307"/>
                  </a:cubicBezTo>
                  <a:cubicBezTo>
                    <a:pt x="353" y="307"/>
                    <a:pt x="354" y="307"/>
                    <a:pt x="354" y="307"/>
                  </a:cubicBezTo>
                  <a:cubicBezTo>
                    <a:pt x="356" y="306"/>
                    <a:pt x="357" y="308"/>
                    <a:pt x="358" y="310"/>
                  </a:cubicBezTo>
                  <a:cubicBezTo>
                    <a:pt x="358" y="310"/>
                    <a:pt x="358" y="310"/>
                    <a:pt x="358" y="311"/>
                  </a:cubicBezTo>
                  <a:cubicBezTo>
                    <a:pt x="359" y="312"/>
                    <a:pt x="358" y="313"/>
                    <a:pt x="358" y="314"/>
                  </a:cubicBezTo>
                  <a:cubicBezTo>
                    <a:pt x="358" y="315"/>
                    <a:pt x="359" y="316"/>
                    <a:pt x="359" y="317"/>
                  </a:cubicBezTo>
                  <a:cubicBezTo>
                    <a:pt x="360" y="319"/>
                    <a:pt x="360" y="322"/>
                    <a:pt x="359" y="324"/>
                  </a:cubicBezTo>
                  <a:cubicBezTo>
                    <a:pt x="360" y="327"/>
                    <a:pt x="359" y="327"/>
                    <a:pt x="357" y="328"/>
                  </a:cubicBezTo>
                  <a:cubicBezTo>
                    <a:pt x="356" y="327"/>
                    <a:pt x="356" y="326"/>
                    <a:pt x="356" y="326"/>
                  </a:cubicBezTo>
                  <a:cubicBezTo>
                    <a:pt x="356" y="324"/>
                    <a:pt x="355" y="324"/>
                    <a:pt x="354" y="323"/>
                  </a:cubicBezTo>
                  <a:cubicBezTo>
                    <a:pt x="353" y="323"/>
                    <a:pt x="351" y="325"/>
                    <a:pt x="350" y="323"/>
                  </a:cubicBezTo>
                  <a:cubicBezTo>
                    <a:pt x="349" y="322"/>
                    <a:pt x="348" y="321"/>
                    <a:pt x="347" y="319"/>
                  </a:cubicBezTo>
                  <a:cubicBezTo>
                    <a:pt x="347" y="319"/>
                    <a:pt x="346" y="318"/>
                    <a:pt x="345" y="317"/>
                  </a:cubicBezTo>
                  <a:cubicBezTo>
                    <a:pt x="345" y="317"/>
                    <a:pt x="344" y="316"/>
                    <a:pt x="344" y="316"/>
                  </a:cubicBezTo>
                  <a:cubicBezTo>
                    <a:pt x="343" y="315"/>
                    <a:pt x="342" y="315"/>
                    <a:pt x="341" y="314"/>
                  </a:cubicBezTo>
                  <a:cubicBezTo>
                    <a:pt x="340" y="314"/>
                    <a:pt x="342" y="315"/>
                    <a:pt x="341" y="315"/>
                  </a:cubicBezTo>
                  <a:cubicBezTo>
                    <a:pt x="342" y="315"/>
                    <a:pt x="343" y="316"/>
                    <a:pt x="343" y="317"/>
                  </a:cubicBezTo>
                  <a:cubicBezTo>
                    <a:pt x="345" y="318"/>
                    <a:pt x="346" y="318"/>
                    <a:pt x="344" y="320"/>
                  </a:cubicBezTo>
                  <a:cubicBezTo>
                    <a:pt x="344" y="320"/>
                    <a:pt x="344" y="320"/>
                    <a:pt x="344" y="320"/>
                  </a:cubicBezTo>
                  <a:cubicBezTo>
                    <a:pt x="346" y="320"/>
                    <a:pt x="346" y="322"/>
                    <a:pt x="346" y="323"/>
                  </a:cubicBezTo>
                  <a:cubicBezTo>
                    <a:pt x="348" y="323"/>
                    <a:pt x="349" y="324"/>
                    <a:pt x="349" y="325"/>
                  </a:cubicBezTo>
                  <a:cubicBezTo>
                    <a:pt x="350" y="325"/>
                    <a:pt x="350" y="326"/>
                    <a:pt x="350" y="326"/>
                  </a:cubicBezTo>
                  <a:cubicBezTo>
                    <a:pt x="351" y="327"/>
                    <a:pt x="352" y="327"/>
                    <a:pt x="352" y="328"/>
                  </a:cubicBezTo>
                  <a:cubicBezTo>
                    <a:pt x="351" y="329"/>
                    <a:pt x="350" y="329"/>
                    <a:pt x="349" y="328"/>
                  </a:cubicBezTo>
                  <a:cubicBezTo>
                    <a:pt x="349" y="328"/>
                    <a:pt x="348" y="328"/>
                    <a:pt x="348" y="329"/>
                  </a:cubicBezTo>
                  <a:cubicBezTo>
                    <a:pt x="347" y="330"/>
                    <a:pt x="345" y="331"/>
                    <a:pt x="344" y="333"/>
                  </a:cubicBezTo>
                  <a:cubicBezTo>
                    <a:pt x="345" y="333"/>
                    <a:pt x="346" y="332"/>
                    <a:pt x="347" y="331"/>
                  </a:cubicBezTo>
                  <a:cubicBezTo>
                    <a:pt x="347" y="330"/>
                    <a:pt x="348" y="330"/>
                    <a:pt x="349" y="331"/>
                  </a:cubicBezTo>
                  <a:cubicBezTo>
                    <a:pt x="350" y="330"/>
                    <a:pt x="351" y="331"/>
                    <a:pt x="351" y="331"/>
                  </a:cubicBezTo>
                  <a:cubicBezTo>
                    <a:pt x="351" y="333"/>
                    <a:pt x="351" y="334"/>
                    <a:pt x="350" y="335"/>
                  </a:cubicBezTo>
                  <a:cubicBezTo>
                    <a:pt x="351" y="336"/>
                    <a:pt x="351" y="338"/>
                    <a:pt x="351" y="339"/>
                  </a:cubicBezTo>
                  <a:cubicBezTo>
                    <a:pt x="351" y="340"/>
                    <a:pt x="351" y="340"/>
                    <a:pt x="351" y="340"/>
                  </a:cubicBezTo>
                  <a:cubicBezTo>
                    <a:pt x="352" y="340"/>
                    <a:pt x="353" y="340"/>
                    <a:pt x="354" y="340"/>
                  </a:cubicBezTo>
                  <a:cubicBezTo>
                    <a:pt x="355" y="341"/>
                    <a:pt x="356" y="341"/>
                    <a:pt x="357" y="342"/>
                  </a:cubicBezTo>
                  <a:cubicBezTo>
                    <a:pt x="357" y="342"/>
                    <a:pt x="357" y="342"/>
                    <a:pt x="357" y="342"/>
                  </a:cubicBezTo>
                  <a:cubicBezTo>
                    <a:pt x="358" y="341"/>
                    <a:pt x="359" y="340"/>
                    <a:pt x="360" y="340"/>
                  </a:cubicBezTo>
                  <a:cubicBezTo>
                    <a:pt x="361" y="341"/>
                    <a:pt x="360" y="342"/>
                    <a:pt x="360" y="343"/>
                  </a:cubicBezTo>
                  <a:cubicBezTo>
                    <a:pt x="362" y="346"/>
                    <a:pt x="362" y="346"/>
                    <a:pt x="360" y="349"/>
                  </a:cubicBezTo>
                  <a:cubicBezTo>
                    <a:pt x="359" y="350"/>
                    <a:pt x="358" y="352"/>
                    <a:pt x="356" y="350"/>
                  </a:cubicBezTo>
                  <a:cubicBezTo>
                    <a:pt x="354" y="350"/>
                    <a:pt x="354" y="349"/>
                    <a:pt x="354" y="347"/>
                  </a:cubicBezTo>
                  <a:cubicBezTo>
                    <a:pt x="353" y="346"/>
                    <a:pt x="351" y="345"/>
                    <a:pt x="349" y="345"/>
                  </a:cubicBezTo>
                  <a:cubicBezTo>
                    <a:pt x="349" y="345"/>
                    <a:pt x="349" y="346"/>
                    <a:pt x="349" y="346"/>
                  </a:cubicBezTo>
                  <a:cubicBezTo>
                    <a:pt x="349" y="346"/>
                    <a:pt x="349" y="346"/>
                    <a:pt x="349" y="346"/>
                  </a:cubicBezTo>
                  <a:cubicBezTo>
                    <a:pt x="351" y="346"/>
                    <a:pt x="352" y="347"/>
                    <a:pt x="352" y="349"/>
                  </a:cubicBezTo>
                  <a:cubicBezTo>
                    <a:pt x="353" y="350"/>
                    <a:pt x="355" y="351"/>
                    <a:pt x="354" y="352"/>
                  </a:cubicBezTo>
                  <a:cubicBezTo>
                    <a:pt x="353" y="354"/>
                    <a:pt x="351" y="354"/>
                    <a:pt x="349" y="354"/>
                  </a:cubicBezTo>
                  <a:cubicBezTo>
                    <a:pt x="348" y="354"/>
                    <a:pt x="348" y="354"/>
                    <a:pt x="347" y="354"/>
                  </a:cubicBezTo>
                  <a:cubicBezTo>
                    <a:pt x="347" y="354"/>
                    <a:pt x="347" y="354"/>
                    <a:pt x="347" y="354"/>
                  </a:cubicBezTo>
                  <a:cubicBezTo>
                    <a:pt x="346" y="354"/>
                    <a:pt x="345" y="354"/>
                    <a:pt x="345" y="353"/>
                  </a:cubicBezTo>
                  <a:cubicBezTo>
                    <a:pt x="344" y="352"/>
                    <a:pt x="340" y="352"/>
                    <a:pt x="343" y="349"/>
                  </a:cubicBezTo>
                  <a:cubicBezTo>
                    <a:pt x="343" y="349"/>
                    <a:pt x="343" y="349"/>
                    <a:pt x="342" y="349"/>
                  </a:cubicBezTo>
                  <a:cubicBezTo>
                    <a:pt x="342" y="349"/>
                    <a:pt x="341" y="349"/>
                    <a:pt x="341" y="349"/>
                  </a:cubicBezTo>
                  <a:cubicBezTo>
                    <a:pt x="340" y="349"/>
                    <a:pt x="341" y="349"/>
                    <a:pt x="341" y="350"/>
                  </a:cubicBezTo>
                  <a:cubicBezTo>
                    <a:pt x="341" y="350"/>
                    <a:pt x="342" y="351"/>
                    <a:pt x="341" y="351"/>
                  </a:cubicBezTo>
                  <a:cubicBezTo>
                    <a:pt x="340" y="352"/>
                    <a:pt x="341" y="354"/>
                    <a:pt x="340" y="355"/>
                  </a:cubicBezTo>
                  <a:cubicBezTo>
                    <a:pt x="339" y="356"/>
                    <a:pt x="340" y="356"/>
                    <a:pt x="340" y="356"/>
                  </a:cubicBezTo>
                  <a:cubicBezTo>
                    <a:pt x="342" y="357"/>
                    <a:pt x="342" y="358"/>
                    <a:pt x="342" y="359"/>
                  </a:cubicBezTo>
                  <a:cubicBezTo>
                    <a:pt x="342" y="357"/>
                    <a:pt x="343" y="356"/>
                    <a:pt x="344" y="356"/>
                  </a:cubicBezTo>
                  <a:cubicBezTo>
                    <a:pt x="346" y="355"/>
                    <a:pt x="346" y="357"/>
                    <a:pt x="347" y="358"/>
                  </a:cubicBezTo>
                  <a:cubicBezTo>
                    <a:pt x="348" y="358"/>
                    <a:pt x="350" y="359"/>
                    <a:pt x="350" y="360"/>
                  </a:cubicBezTo>
                  <a:cubicBezTo>
                    <a:pt x="351" y="360"/>
                    <a:pt x="351" y="360"/>
                    <a:pt x="351" y="360"/>
                  </a:cubicBezTo>
                  <a:cubicBezTo>
                    <a:pt x="352" y="360"/>
                    <a:pt x="353" y="359"/>
                    <a:pt x="354" y="360"/>
                  </a:cubicBezTo>
                  <a:cubicBezTo>
                    <a:pt x="354" y="361"/>
                    <a:pt x="353" y="362"/>
                    <a:pt x="353" y="362"/>
                  </a:cubicBezTo>
                  <a:cubicBezTo>
                    <a:pt x="352" y="363"/>
                    <a:pt x="352" y="364"/>
                    <a:pt x="352" y="365"/>
                  </a:cubicBezTo>
                  <a:cubicBezTo>
                    <a:pt x="352" y="365"/>
                    <a:pt x="352" y="365"/>
                    <a:pt x="352" y="366"/>
                  </a:cubicBezTo>
                  <a:cubicBezTo>
                    <a:pt x="352" y="365"/>
                    <a:pt x="352" y="365"/>
                    <a:pt x="352" y="365"/>
                  </a:cubicBezTo>
                  <a:cubicBezTo>
                    <a:pt x="352" y="366"/>
                    <a:pt x="352" y="367"/>
                    <a:pt x="353" y="368"/>
                  </a:cubicBezTo>
                  <a:cubicBezTo>
                    <a:pt x="353" y="368"/>
                    <a:pt x="353" y="369"/>
                    <a:pt x="352" y="369"/>
                  </a:cubicBezTo>
                  <a:cubicBezTo>
                    <a:pt x="351" y="371"/>
                    <a:pt x="349" y="370"/>
                    <a:pt x="347" y="370"/>
                  </a:cubicBezTo>
                  <a:cubicBezTo>
                    <a:pt x="346" y="370"/>
                    <a:pt x="345" y="370"/>
                    <a:pt x="345" y="371"/>
                  </a:cubicBezTo>
                  <a:cubicBezTo>
                    <a:pt x="344" y="372"/>
                    <a:pt x="343" y="372"/>
                    <a:pt x="341" y="373"/>
                  </a:cubicBezTo>
                  <a:cubicBezTo>
                    <a:pt x="341" y="373"/>
                    <a:pt x="341" y="373"/>
                    <a:pt x="341" y="373"/>
                  </a:cubicBezTo>
                  <a:cubicBezTo>
                    <a:pt x="341" y="374"/>
                    <a:pt x="340" y="374"/>
                    <a:pt x="339" y="374"/>
                  </a:cubicBezTo>
                  <a:cubicBezTo>
                    <a:pt x="335" y="372"/>
                    <a:pt x="332" y="370"/>
                    <a:pt x="329" y="367"/>
                  </a:cubicBezTo>
                  <a:cubicBezTo>
                    <a:pt x="328" y="366"/>
                    <a:pt x="328" y="365"/>
                    <a:pt x="328" y="364"/>
                  </a:cubicBezTo>
                  <a:cubicBezTo>
                    <a:pt x="329" y="363"/>
                    <a:pt x="330" y="364"/>
                    <a:pt x="331" y="364"/>
                  </a:cubicBezTo>
                  <a:cubicBezTo>
                    <a:pt x="331" y="364"/>
                    <a:pt x="332" y="364"/>
                    <a:pt x="332" y="364"/>
                  </a:cubicBezTo>
                  <a:cubicBezTo>
                    <a:pt x="332" y="364"/>
                    <a:pt x="332" y="363"/>
                    <a:pt x="332" y="363"/>
                  </a:cubicBezTo>
                  <a:cubicBezTo>
                    <a:pt x="331" y="363"/>
                    <a:pt x="329" y="364"/>
                    <a:pt x="328" y="361"/>
                  </a:cubicBezTo>
                  <a:cubicBezTo>
                    <a:pt x="328" y="362"/>
                    <a:pt x="327" y="362"/>
                    <a:pt x="326" y="362"/>
                  </a:cubicBezTo>
                  <a:cubicBezTo>
                    <a:pt x="326" y="363"/>
                    <a:pt x="326" y="363"/>
                    <a:pt x="326" y="364"/>
                  </a:cubicBezTo>
                  <a:cubicBezTo>
                    <a:pt x="325" y="367"/>
                    <a:pt x="325" y="367"/>
                    <a:pt x="322" y="366"/>
                  </a:cubicBezTo>
                  <a:cubicBezTo>
                    <a:pt x="322" y="366"/>
                    <a:pt x="322" y="367"/>
                    <a:pt x="322" y="367"/>
                  </a:cubicBezTo>
                  <a:cubicBezTo>
                    <a:pt x="323" y="367"/>
                    <a:pt x="324" y="368"/>
                    <a:pt x="323" y="369"/>
                  </a:cubicBezTo>
                  <a:cubicBezTo>
                    <a:pt x="323" y="369"/>
                    <a:pt x="322" y="370"/>
                    <a:pt x="321" y="370"/>
                  </a:cubicBezTo>
                  <a:cubicBezTo>
                    <a:pt x="320" y="369"/>
                    <a:pt x="319" y="370"/>
                    <a:pt x="319" y="372"/>
                  </a:cubicBezTo>
                  <a:cubicBezTo>
                    <a:pt x="318" y="372"/>
                    <a:pt x="318" y="373"/>
                    <a:pt x="318" y="373"/>
                  </a:cubicBezTo>
                  <a:cubicBezTo>
                    <a:pt x="317" y="375"/>
                    <a:pt x="316" y="376"/>
                    <a:pt x="314" y="375"/>
                  </a:cubicBezTo>
                  <a:cubicBezTo>
                    <a:pt x="314" y="374"/>
                    <a:pt x="313" y="374"/>
                    <a:pt x="313" y="374"/>
                  </a:cubicBezTo>
                  <a:cubicBezTo>
                    <a:pt x="313" y="374"/>
                    <a:pt x="313" y="374"/>
                    <a:pt x="313" y="374"/>
                  </a:cubicBezTo>
                  <a:cubicBezTo>
                    <a:pt x="311" y="377"/>
                    <a:pt x="310" y="377"/>
                    <a:pt x="308" y="376"/>
                  </a:cubicBezTo>
                  <a:cubicBezTo>
                    <a:pt x="307" y="376"/>
                    <a:pt x="306" y="376"/>
                    <a:pt x="306" y="377"/>
                  </a:cubicBezTo>
                  <a:cubicBezTo>
                    <a:pt x="306" y="377"/>
                    <a:pt x="305" y="377"/>
                    <a:pt x="305" y="378"/>
                  </a:cubicBezTo>
                  <a:cubicBezTo>
                    <a:pt x="306" y="378"/>
                    <a:pt x="306" y="378"/>
                    <a:pt x="306" y="379"/>
                  </a:cubicBezTo>
                  <a:cubicBezTo>
                    <a:pt x="307" y="377"/>
                    <a:pt x="308" y="377"/>
                    <a:pt x="309" y="378"/>
                  </a:cubicBezTo>
                  <a:cubicBezTo>
                    <a:pt x="311" y="378"/>
                    <a:pt x="311" y="378"/>
                    <a:pt x="312" y="377"/>
                  </a:cubicBezTo>
                  <a:cubicBezTo>
                    <a:pt x="313" y="375"/>
                    <a:pt x="315" y="376"/>
                    <a:pt x="317" y="377"/>
                  </a:cubicBezTo>
                  <a:cubicBezTo>
                    <a:pt x="318" y="378"/>
                    <a:pt x="318" y="378"/>
                    <a:pt x="320" y="379"/>
                  </a:cubicBezTo>
                  <a:cubicBezTo>
                    <a:pt x="321" y="379"/>
                    <a:pt x="322" y="379"/>
                    <a:pt x="322" y="380"/>
                  </a:cubicBezTo>
                  <a:cubicBezTo>
                    <a:pt x="321" y="381"/>
                    <a:pt x="321" y="382"/>
                    <a:pt x="319" y="382"/>
                  </a:cubicBezTo>
                  <a:cubicBezTo>
                    <a:pt x="318" y="383"/>
                    <a:pt x="317" y="383"/>
                    <a:pt x="316" y="384"/>
                  </a:cubicBezTo>
                  <a:cubicBezTo>
                    <a:pt x="315" y="386"/>
                    <a:pt x="314" y="386"/>
                    <a:pt x="312" y="385"/>
                  </a:cubicBezTo>
                  <a:cubicBezTo>
                    <a:pt x="312" y="385"/>
                    <a:pt x="312" y="386"/>
                    <a:pt x="311" y="386"/>
                  </a:cubicBezTo>
                  <a:cubicBezTo>
                    <a:pt x="313" y="387"/>
                    <a:pt x="313" y="387"/>
                    <a:pt x="313" y="389"/>
                  </a:cubicBezTo>
                  <a:cubicBezTo>
                    <a:pt x="313" y="388"/>
                    <a:pt x="314" y="388"/>
                    <a:pt x="314" y="387"/>
                  </a:cubicBezTo>
                  <a:cubicBezTo>
                    <a:pt x="314" y="386"/>
                    <a:pt x="315" y="387"/>
                    <a:pt x="315" y="387"/>
                  </a:cubicBezTo>
                  <a:cubicBezTo>
                    <a:pt x="317" y="386"/>
                    <a:pt x="318" y="383"/>
                    <a:pt x="320" y="385"/>
                  </a:cubicBezTo>
                  <a:cubicBezTo>
                    <a:pt x="320" y="386"/>
                    <a:pt x="321" y="386"/>
                    <a:pt x="321" y="386"/>
                  </a:cubicBezTo>
                  <a:cubicBezTo>
                    <a:pt x="323" y="387"/>
                    <a:pt x="324" y="388"/>
                    <a:pt x="324" y="390"/>
                  </a:cubicBezTo>
                  <a:cubicBezTo>
                    <a:pt x="324" y="392"/>
                    <a:pt x="323" y="392"/>
                    <a:pt x="321" y="393"/>
                  </a:cubicBezTo>
                  <a:cubicBezTo>
                    <a:pt x="321" y="393"/>
                    <a:pt x="321" y="394"/>
                    <a:pt x="321" y="394"/>
                  </a:cubicBezTo>
                  <a:cubicBezTo>
                    <a:pt x="321" y="394"/>
                    <a:pt x="321" y="394"/>
                    <a:pt x="321" y="394"/>
                  </a:cubicBezTo>
                  <a:cubicBezTo>
                    <a:pt x="323" y="393"/>
                    <a:pt x="325" y="393"/>
                    <a:pt x="327" y="395"/>
                  </a:cubicBezTo>
                  <a:cubicBezTo>
                    <a:pt x="327" y="396"/>
                    <a:pt x="328" y="397"/>
                    <a:pt x="329" y="397"/>
                  </a:cubicBezTo>
                  <a:cubicBezTo>
                    <a:pt x="330" y="397"/>
                    <a:pt x="331" y="398"/>
                    <a:pt x="330" y="399"/>
                  </a:cubicBezTo>
                  <a:cubicBezTo>
                    <a:pt x="331" y="399"/>
                    <a:pt x="332" y="400"/>
                    <a:pt x="332" y="400"/>
                  </a:cubicBezTo>
                  <a:cubicBezTo>
                    <a:pt x="334" y="401"/>
                    <a:pt x="336" y="403"/>
                    <a:pt x="337" y="404"/>
                  </a:cubicBezTo>
                  <a:cubicBezTo>
                    <a:pt x="338" y="404"/>
                    <a:pt x="338" y="405"/>
                    <a:pt x="338" y="405"/>
                  </a:cubicBezTo>
                  <a:cubicBezTo>
                    <a:pt x="337" y="405"/>
                    <a:pt x="338" y="407"/>
                    <a:pt x="336" y="407"/>
                  </a:cubicBezTo>
                  <a:cubicBezTo>
                    <a:pt x="336" y="408"/>
                    <a:pt x="336" y="408"/>
                    <a:pt x="335" y="408"/>
                  </a:cubicBezTo>
                  <a:cubicBezTo>
                    <a:pt x="335" y="409"/>
                    <a:pt x="334" y="410"/>
                    <a:pt x="334" y="410"/>
                  </a:cubicBezTo>
                  <a:cubicBezTo>
                    <a:pt x="337" y="411"/>
                    <a:pt x="337" y="408"/>
                    <a:pt x="338" y="408"/>
                  </a:cubicBezTo>
                  <a:cubicBezTo>
                    <a:pt x="339" y="409"/>
                    <a:pt x="337" y="410"/>
                    <a:pt x="339" y="411"/>
                  </a:cubicBezTo>
                  <a:cubicBezTo>
                    <a:pt x="339" y="411"/>
                    <a:pt x="340" y="410"/>
                    <a:pt x="340" y="409"/>
                  </a:cubicBezTo>
                  <a:cubicBezTo>
                    <a:pt x="340" y="409"/>
                    <a:pt x="340" y="408"/>
                    <a:pt x="341" y="408"/>
                  </a:cubicBezTo>
                  <a:cubicBezTo>
                    <a:pt x="341" y="408"/>
                    <a:pt x="342" y="409"/>
                    <a:pt x="342" y="409"/>
                  </a:cubicBezTo>
                  <a:cubicBezTo>
                    <a:pt x="342" y="410"/>
                    <a:pt x="341" y="410"/>
                    <a:pt x="341" y="410"/>
                  </a:cubicBezTo>
                  <a:cubicBezTo>
                    <a:pt x="341" y="411"/>
                    <a:pt x="340" y="411"/>
                    <a:pt x="339" y="412"/>
                  </a:cubicBezTo>
                  <a:cubicBezTo>
                    <a:pt x="338" y="414"/>
                    <a:pt x="338" y="416"/>
                    <a:pt x="339" y="418"/>
                  </a:cubicBezTo>
                  <a:cubicBezTo>
                    <a:pt x="340" y="417"/>
                    <a:pt x="339" y="416"/>
                    <a:pt x="340" y="415"/>
                  </a:cubicBezTo>
                  <a:cubicBezTo>
                    <a:pt x="341" y="415"/>
                    <a:pt x="341" y="413"/>
                    <a:pt x="343" y="414"/>
                  </a:cubicBezTo>
                  <a:cubicBezTo>
                    <a:pt x="344" y="414"/>
                    <a:pt x="344" y="415"/>
                    <a:pt x="344" y="416"/>
                  </a:cubicBezTo>
                  <a:cubicBezTo>
                    <a:pt x="344" y="417"/>
                    <a:pt x="344" y="417"/>
                    <a:pt x="344" y="418"/>
                  </a:cubicBezTo>
                  <a:cubicBezTo>
                    <a:pt x="344" y="419"/>
                    <a:pt x="345" y="420"/>
                    <a:pt x="344" y="421"/>
                  </a:cubicBezTo>
                  <a:cubicBezTo>
                    <a:pt x="344" y="423"/>
                    <a:pt x="343" y="426"/>
                    <a:pt x="345" y="429"/>
                  </a:cubicBezTo>
                  <a:cubicBezTo>
                    <a:pt x="345" y="431"/>
                    <a:pt x="343" y="432"/>
                    <a:pt x="345" y="433"/>
                  </a:cubicBezTo>
                  <a:cubicBezTo>
                    <a:pt x="345" y="434"/>
                    <a:pt x="345" y="435"/>
                    <a:pt x="344" y="435"/>
                  </a:cubicBezTo>
                  <a:cubicBezTo>
                    <a:pt x="344" y="435"/>
                    <a:pt x="343" y="436"/>
                    <a:pt x="342" y="435"/>
                  </a:cubicBezTo>
                  <a:cubicBezTo>
                    <a:pt x="342" y="435"/>
                    <a:pt x="342" y="434"/>
                    <a:pt x="342" y="434"/>
                  </a:cubicBezTo>
                  <a:cubicBezTo>
                    <a:pt x="338" y="436"/>
                    <a:pt x="339" y="432"/>
                    <a:pt x="339" y="431"/>
                  </a:cubicBezTo>
                  <a:cubicBezTo>
                    <a:pt x="339" y="430"/>
                    <a:pt x="339" y="428"/>
                    <a:pt x="339" y="427"/>
                  </a:cubicBezTo>
                  <a:cubicBezTo>
                    <a:pt x="339" y="427"/>
                    <a:pt x="339" y="427"/>
                    <a:pt x="338" y="427"/>
                  </a:cubicBezTo>
                  <a:cubicBezTo>
                    <a:pt x="337" y="429"/>
                    <a:pt x="338" y="431"/>
                    <a:pt x="338" y="433"/>
                  </a:cubicBezTo>
                  <a:cubicBezTo>
                    <a:pt x="338" y="434"/>
                    <a:pt x="339" y="436"/>
                    <a:pt x="336" y="436"/>
                  </a:cubicBezTo>
                  <a:cubicBezTo>
                    <a:pt x="335" y="436"/>
                    <a:pt x="334" y="436"/>
                    <a:pt x="332" y="435"/>
                  </a:cubicBezTo>
                  <a:cubicBezTo>
                    <a:pt x="330" y="433"/>
                    <a:pt x="329" y="432"/>
                    <a:pt x="329" y="430"/>
                  </a:cubicBezTo>
                  <a:cubicBezTo>
                    <a:pt x="327" y="428"/>
                    <a:pt x="327" y="425"/>
                    <a:pt x="327" y="423"/>
                  </a:cubicBezTo>
                  <a:cubicBezTo>
                    <a:pt x="327" y="421"/>
                    <a:pt x="325" y="420"/>
                    <a:pt x="324" y="418"/>
                  </a:cubicBezTo>
                  <a:cubicBezTo>
                    <a:pt x="324" y="418"/>
                    <a:pt x="324" y="417"/>
                    <a:pt x="324" y="416"/>
                  </a:cubicBezTo>
                  <a:cubicBezTo>
                    <a:pt x="322" y="418"/>
                    <a:pt x="321" y="418"/>
                    <a:pt x="320" y="416"/>
                  </a:cubicBezTo>
                  <a:cubicBezTo>
                    <a:pt x="319" y="414"/>
                    <a:pt x="318" y="412"/>
                    <a:pt x="316" y="413"/>
                  </a:cubicBezTo>
                  <a:cubicBezTo>
                    <a:pt x="315" y="413"/>
                    <a:pt x="315" y="412"/>
                    <a:pt x="315" y="412"/>
                  </a:cubicBezTo>
                  <a:cubicBezTo>
                    <a:pt x="314" y="412"/>
                    <a:pt x="312" y="411"/>
                    <a:pt x="311" y="412"/>
                  </a:cubicBezTo>
                  <a:cubicBezTo>
                    <a:pt x="310" y="413"/>
                    <a:pt x="309" y="412"/>
                    <a:pt x="309" y="411"/>
                  </a:cubicBezTo>
                  <a:cubicBezTo>
                    <a:pt x="308" y="411"/>
                    <a:pt x="308" y="410"/>
                    <a:pt x="307" y="409"/>
                  </a:cubicBezTo>
                  <a:cubicBezTo>
                    <a:pt x="307" y="409"/>
                    <a:pt x="307" y="408"/>
                    <a:pt x="307" y="408"/>
                  </a:cubicBezTo>
                  <a:cubicBezTo>
                    <a:pt x="306" y="407"/>
                    <a:pt x="305" y="407"/>
                    <a:pt x="304" y="405"/>
                  </a:cubicBezTo>
                  <a:cubicBezTo>
                    <a:pt x="304" y="404"/>
                    <a:pt x="303" y="404"/>
                    <a:pt x="302" y="403"/>
                  </a:cubicBezTo>
                  <a:cubicBezTo>
                    <a:pt x="301" y="403"/>
                    <a:pt x="301" y="403"/>
                    <a:pt x="300" y="403"/>
                  </a:cubicBezTo>
                  <a:cubicBezTo>
                    <a:pt x="299" y="402"/>
                    <a:pt x="298" y="401"/>
                    <a:pt x="298" y="401"/>
                  </a:cubicBezTo>
                  <a:cubicBezTo>
                    <a:pt x="297" y="402"/>
                    <a:pt x="299" y="402"/>
                    <a:pt x="298" y="403"/>
                  </a:cubicBezTo>
                  <a:cubicBezTo>
                    <a:pt x="298" y="403"/>
                    <a:pt x="298" y="403"/>
                    <a:pt x="298" y="403"/>
                  </a:cubicBezTo>
                  <a:cubicBezTo>
                    <a:pt x="298" y="405"/>
                    <a:pt x="300" y="404"/>
                    <a:pt x="300" y="404"/>
                  </a:cubicBezTo>
                  <a:cubicBezTo>
                    <a:pt x="301" y="404"/>
                    <a:pt x="302" y="404"/>
                    <a:pt x="301" y="405"/>
                  </a:cubicBezTo>
                  <a:cubicBezTo>
                    <a:pt x="303" y="405"/>
                    <a:pt x="303" y="406"/>
                    <a:pt x="304" y="407"/>
                  </a:cubicBezTo>
                  <a:cubicBezTo>
                    <a:pt x="304" y="407"/>
                    <a:pt x="304" y="408"/>
                    <a:pt x="304" y="408"/>
                  </a:cubicBezTo>
                  <a:cubicBezTo>
                    <a:pt x="305" y="408"/>
                    <a:pt x="306" y="408"/>
                    <a:pt x="306" y="409"/>
                  </a:cubicBezTo>
                  <a:cubicBezTo>
                    <a:pt x="306" y="410"/>
                    <a:pt x="305" y="410"/>
                    <a:pt x="304" y="410"/>
                  </a:cubicBezTo>
                  <a:cubicBezTo>
                    <a:pt x="304" y="411"/>
                    <a:pt x="303" y="411"/>
                    <a:pt x="303" y="411"/>
                  </a:cubicBezTo>
                  <a:cubicBezTo>
                    <a:pt x="303" y="411"/>
                    <a:pt x="304" y="411"/>
                    <a:pt x="304" y="411"/>
                  </a:cubicBezTo>
                  <a:cubicBezTo>
                    <a:pt x="305" y="411"/>
                    <a:pt x="307" y="411"/>
                    <a:pt x="307" y="413"/>
                  </a:cubicBezTo>
                  <a:cubicBezTo>
                    <a:pt x="307" y="413"/>
                    <a:pt x="307" y="414"/>
                    <a:pt x="307" y="414"/>
                  </a:cubicBezTo>
                  <a:cubicBezTo>
                    <a:pt x="307" y="414"/>
                    <a:pt x="308" y="414"/>
                    <a:pt x="308" y="414"/>
                  </a:cubicBezTo>
                  <a:cubicBezTo>
                    <a:pt x="309" y="412"/>
                    <a:pt x="310" y="414"/>
                    <a:pt x="311" y="414"/>
                  </a:cubicBezTo>
                  <a:cubicBezTo>
                    <a:pt x="312" y="414"/>
                    <a:pt x="312" y="413"/>
                    <a:pt x="313" y="414"/>
                  </a:cubicBezTo>
                  <a:cubicBezTo>
                    <a:pt x="316" y="413"/>
                    <a:pt x="317" y="415"/>
                    <a:pt x="319" y="417"/>
                  </a:cubicBezTo>
                  <a:cubicBezTo>
                    <a:pt x="319" y="418"/>
                    <a:pt x="319" y="419"/>
                    <a:pt x="318" y="419"/>
                  </a:cubicBezTo>
                  <a:cubicBezTo>
                    <a:pt x="317" y="421"/>
                    <a:pt x="316" y="423"/>
                    <a:pt x="313" y="423"/>
                  </a:cubicBezTo>
                  <a:cubicBezTo>
                    <a:pt x="312" y="425"/>
                    <a:pt x="307" y="426"/>
                    <a:pt x="305" y="424"/>
                  </a:cubicBezTo>
                  <a:cubicBezTo>
                    <a:pt x="305" y="424"/>
                    <a:pt x="304" y="424"/>
                    <a:pt x="304" y="424"/>
                  </a:cubicBezTo>
                  <a:cubicBezTo>
                    <a:pt x="303" y="425"/>
                    <a:pt x="302" y="425"/>
                    <a:pt x="301" y="424"/>
                  </a:cubicBezTo>
                  <a:cubicBezTo>
                    <a:pt x="301" y="424"/>
                    <a:pt x="300" y="424"/>
                    <a:pt x="300" y="424"/>
                  </a:cubicBezTo>
                  <a:cubicBezTo>
                    <a:pt x="299" y="424"/>
                    <a:pt x="299" y="425"/>
                    <a:pt x="299" y="425"/>
                  </a:cubicBezTo>
                  <a:cubicBezTo>
                    <a:pt x="300" y="425"/>
                    <a:pt x="300" y="425"/>
                    <a:pt x="301" y="426"/>
                  </a:cubicBezTo>
                  <a:cubicBezTo>
                    <a:pt x="303" y="427"/>
                    <a:pt x="302" y="430"/>
                    <a:pt x="300" y="432"/>
                  </a:cubicBezTo>
                  <a:cubicBezTo>
                    <a:pt x="300" y="434"/>
                    <a:pt x="298" y="433"/>
                    <a:pt x="297" y="433"/>
                  </a:cubicBezTo>
                  <a:cubicBezTo>
                    <a:pt x="297" y="433"/>
                    <a:pt x="298" y="433"/>
                    <a:pt x="298" y="433"/>
                  </a:cubicBezTo>
                  <a:cubicBezTo>
                    <a:pt x="297" y="433"/>
                    <a:pt x="297" y="433"/>
                    <a:pt x="297" y="433"/>
                  </a:cubicBezTo>
                  <a:cubicBezTo>
                    <a:pt x="297" y="434"/>
                    <a:pt x="296" y="434"/>
                    <a:pt x="296" y="434"/>
                  </a:cubicBezTo>
                  <a:cubicBezTo>
                    <a:pt x="296" y="435"/>
                    <a:pt x="293" y="434"/>
                    <a:pt x="294" y="436"/>
                  </a:cubicBezTo>
                  <a:cubicBezTo>
                    <a:pt x="295" y="436"/>
                    <a:pt x="297" y="435"/>
                    <a:pt x="298" y="435"/>
                  </a:cubicBezTo>
                  <a:cubicBezTo>
                    <a:pt x="299" y="434"/>
                    <a:pt x="299" y="434"/>
                    <a:pt x="300" y="435"/>
                  </a:cubicBezTo>
                  <a:cubicBezTo>
                    <a:pt x="300" y="436"/>
                    <a:pt x="300" y="436"/>
                    <a:pt x="301" y="437"/>
                  </a:cubicBezTo>
                  <a:cubicBezTo>
                    <a:pt x="302" y="436"/>
                    <a:pt x="303" y="436"/>
                    <a:pt x="303" y="436"/>
                  </a:cubicBezTo>
                  <a:cubicBezTo>
                    <a:pt x="302" y="435"/>
                    <a:pt x="301" y="436"/>
                    <a:pt x="302" y="434"/>
                  </a:cubicBezTo>
                  <a:cubicBezTo>
                    <a:pt x="301" y="432"/>
                    <a:pt x="302" y="431"/>
                    <a:pt x="304" y="432"/>
                  </a:cubicBezTo>
                  <a:cubicBezTo>
                    <a:pt x="305" y="429"/>
                    <a:pt x="307" y="426"/>
                    <a:pt x="311" y="426"/>
                  </a:cubicBezTo>
                  <a:cubicBezTo>
                    <a:pt x="312" y="426"/>
                    <a:pt x="313" y="425"/>
                    <a:pt x="314" y="425"/>
                  </a:cubicBezTo>
                  <a:cubicBezTo>
                    <a:pt x="315" y="424"/>
                    <a:pt x="316" y="423"/>
                    <a:pt x="317" y="422"/>
                  </a:cubicBezTo>
                  <a:cubicBezTo>
                    <a:pt x="317" y="423"/>
                    <a:pt x="317" y="424"/>
                    <a:pt x="317" y="424"/>
                  </a:cubicBezTo>
                  <a:cubicBezTo>
                    <a:pt x="320" y="425"/>
                    <a:pt x="319" y="428"/>
                    <a:pt x="320" y="430"/>
                  </a:cubicBezTo>
                  <a:cubicBezTo>
                    <a:pt x="320" y="431"/>
                    <a:pt x="320" y="431"/>
                    <a:pt x="319" y="431"/>
                  </a:cubicBezTo>
                  <a:cubicBezTo>
                    <a:pt x="317" y="432"/>
                    <a:pt x="315" y="433"/>
                    <a:pt x="314" y="434"/>
                  </a:cubicBezTo>
                  <a:cubicBezTo>
                    <a:pt x="314" y="435"/>
                    <a:pt x="313" y="435"/>
                    <a:pt x="313" y="435"/>
                  </a:cubicBezTo>
                  <a:cubicBezTo>
                    <a:pt x="313" y="432"/>
                    <a:pt x="311" y="433"/>
                    <a:pt x="310" y="433"/>
                  </a:cubicBezTo>
                  <a:cubicBezTo>
                    <a:pt x="310" y="433"/>
                    <a:pt x="310" y="433"/>
                    <a:pt x="310" y="434"/>
                  </a:cubicBezTo>
                  <a:cubicBezTo>
                    <a:pt x="311" y="434"/>
                    <a:pt x="311" y="434"/>
                    <a:pt x="311" y="435"/>
                  </a:cubicBezTo>
                  <a:cubicBezTo>
                    <a:pt x="312" y="435"/>
                    <a:pt x="313" y="436"/>
                    <a:pt x="312" y="437"/>
                  </a:cubicBezTo>
                  <a:cubicBezTo>
                    <a:pt x="312" y="438"/>
                    <a:pt x="311" y="438"/>
                    <a:pt x="310" y="438"/>
                  </a:cubicBezTo>
                  <a:cubicBezTo>
                    <a:pt x="308" y="438"/>
                    <a:pt x="307" y="439"/>
                    <a:pt x="306" y="440"/>
                  </a:cubicBezTo>
                  <a:cubicBezTo>
                    <a:pt x="305" y="441"/>
                    <a:pt x="304" y="441"/>
                    <a:pt x="303" y="441"/>
                  </a:cubicBezTo>
                  <a:cubicBezTo>
                    <a:pt x="303" y="442"/>
                    <a:pt x="302" y="442"/>
                    <a:pt x="302" y="442"/>
                  </a:cubicBezTo>
                  <a:cubicBezTo>
                    <a:pt x="301" y="441"/>
                    <a:pt x="300" y="441"/>
                    <a:pt x="299" y="442"/>
                  </a:cubicBezTo>
                  <a:cubicBezTo>
                    <a:pt x="299" y="442"/>
                    <a:pt x="298" y="443"/>
                    <a:pt x="299" y="442"/>
                  </a:cubicBezTo>
                  <a:cubicBezTo>
                    <a:pt x="301" y="442"/>
                    <a:pt x="302" y="444"/>
                    <a:pt x="304" y="443"/>
                  </a:cubicBezTo>
                  <a:cubicBezTo>
                    <a:pt x="305" y="443"/>
                    <a:pt x="305" y="444"/>
                    <a:pt x="305" y="444"/>
                  </a:cubicBezTo>
                  <a:cubicBezTo>
                    <a:pt x="305" y="444"/>
                    <a:pt x="306" y="445"/>
                    <a:pt x="307" y="444"/>
                  </a:cubicBezTo>
                  <a:cubicBezTo>
                    <a:pt x="307" y="442"/>
                    <a:pt x="307" y="440"/>
                    <a:pt x="309" y="439"/>
                  </a:cubicBezTo>
                  <a:cubicBezTo>
                    <a:pt x="311" y="439"/>
                    <a:pt x="312" y="440"/>
                    <a:pt x="314" y="440"/>
                  </a:cubicBezTo>
                  <a:cubicBezTo>
                    <a:pt x="314" y="439"/>
                    <a:pt x="315" y="438"/>
                    <a:pt x="317" y="438"/>
                  </a:cubicBezTo>
                  <a:cubicBezTo>
                    <a:pt x="317" y="437"/>
                    <a:pt x="318" y="437"/>
                    <a:pt x="319" y="437"/>
                  </a:cubicBezTo>
                  <a:cubicBezTo>
                    <a:pt x="320" y="437"/>
                    <a:pt x="320" y="437"/>
                    <a:pt x="320" y="438"/>
                  </a:cubicBezTo>
                  <a:cubicBezTo>
                    <a:pt x="321" y="438"/>
                    <a:pt x="321" y="436"/>
                    <a:pt x="323" y="438"/>
                  </a:cubicBezTo>
                  <a:cubicBezTo>
                    <a:pt x="324" y="438"/>
                    <a:pt x="325" y="439"/>
                    <a:pt x="327" y="440"/>
                  </a:cubicBezTo>
                  <a:cubicBezTo>
                    <a:pt x="328" y="441"/>
                    <a:pt x="330" y="442"/>
                    <a:pt x="332" y="442"/>
                  </a:cubicBezTo>
                  <a:cubicBezTo>
                    <a:pt x="335" y="442"/>
                    <a:pt x="338" y="443"/>
                    <a:pt x="340" y="441"/>
                  </a:cubicBezTo>
                  <a:cubicBezTo>
                    <a:pt x="340" y="441"/>
                    <a:pt x="341" y="441"/>
                    <a:pt x="341" y="441"/>
                  </a:cubicBezTo>
                  <a:cubicBezTo>
                    <a:pt x="341" y="442"/>
                    <a:pt x="341" y="442"/>
                    <a:pt x="341" y="443"/>
                  </a:cubicBezTo>
                  <a:cubicBezTo>
                    <a:pt x="340" y="444"/>
                    <a:pt x="338" y="446"/>
                    <a:pt x="336" y="445"/>
                  </a:cubicBezTo>
                  <a:cubicBezTo>
                    <a:pt x="336" y="445"/>
                    <a:pt x="335" y="445"/>
                    <a:pt x="335" y="445"/>
                  </a:cubicBezTo>
                  <a:cubicBezTo>
                    <a:pt x="335" y="446"/>
                    <a:pt x="335" y="446"/>
                    <a:pt x="335" y="447"/>
                  </a:cubicBezTo>
                  <a:cubicBezTo>
                    <a:pt x="335" y="448"/>
                    <a:pt x="335" y="448"/>
                    <a:pt x="334" y="448"/>
                  </a:cubicBezTo>
                  <a:cubicBezTo>
                    <a:pt x="334" y="448"/>
                    <a:pt x="333" y="448"/>
                    <a:pt x="333" y="448"/>
                  </a:cubicBezTo>
                  <a:cubicBezTo>
                    <a:pt x="333" y="449"/>
                    <a:pt x="335" y="451"/>
                    <a:pt x="332" y="450"/>
                  </a:cubicBezTo>
                  <a:cubicBezTo>
                    <a:pt x="331" y="449"/>
                    <a:pt x="332" y="451"/>
                    <a:pt x="331" y="451"/>
                  </a:cubicBezTo>
                  <a:cubicBezTo>
                    <a:pt x="331" y="454"/>
                    <a:pt x="330" y="453"/>
                    <a:pt x="329" y="452"/>
                  </a:cubicBezTo>
                  <a:cubicBezTo>
                    <a:pt x="328" y="453"/>
                    <a:pt x="329" y="455"/>
                    <a:pt x="327" y="455"/>
                  </a:cubicBezTo>
                  <a:cubicBezTo>
                    <a:pt x="326" y="455"/>
                    <a:pt x="326" y="456"/>
                    <a:pt x="325" y="456"/>
                  </a:cubicBezTo>
                  <a:cubicBezTo>
                    <a:pt x="324" y="456"/>
                    <a:pt x="324" y="457"/>
                    <a:pt x="324" y="457"/>
                  </a:cubicBezTo>
                  <a:cubicBezTo>
                    <a:pt x="324" y="459"/>
                    <a:pt x="323" y="459"/>
                    <a:pt x="322" y="458"/>
                  </a:cubicBezTo>
                  <a:cubicBezTo>
                    <a:pt x="322" y="458"/>
                    <a:pt x="321" y="457"/>
                    <a:pt x="321" y="457"/>
                  </a:cubicBezTo>
                  <a:cubicBezTo>
                    <a:pt x="321" y="457"/>
                    <a:pt x="321" y="457"/>
                    <a:pt x="321" y="457"/>
                  </a:cubicBezTo>
                  <a:cubicBezTo>
                    <a:pt x="320" y="459"/>
                    <a:pt x="321" y="459"/>
                    <a:pt x="322" y="460"/>
                  </a:cubicBezTo>
                  <a:cubicBezTo>
                    <a:pt x="321" y="461"/>
                    <a:pt x="319" y="462"/>
                    <a:pt x="318" y="464"/>
                  </a:cubicBezTo>
                  <a:cubicBezTo>
                    <a:pt x="318" y="465"/>
                    <a:pt x="318" y="466"/>
                    <a:pt x="317" y="466"/>
                  </a:cubicBezTo>
                  <a:cubicBezTo>
                    <a:pt x="316" y="467"/>
                    <a:pt x="315" y="467"/>
                    <a:pt x="315" y="467"/>
                  </a:cubicBezTo>
                  <a:cubicBezTo>
                    <a:pt x="313" y="466"/>
                    <a:pt x="313" y="468"/>
                    <a:pt x="313" y="469"/>
                  </a:cubicBezTo>
                  <a:cubicBezTo>
                    <a:pt x="312" y="470"/>
                    <a:pt x="309" y="469"/>
                    <a:pt x="308" y="471"/>
                  </a:cubicBezTo>
                  <a:cubicBezTo>
                    <a:pt x="308" y="471"/>
                    <a:pt x="308" y="471"/>
                    <a:pt x="308" y="471"/>
                  </a:cubicBezTo>
                  <a:cubicBezTo>
                    <a:pt x="307" y="471"/>
                    <a:pt x="307" y="471"/>
                    <a:pt x="306" y="472"/>
                  </a:cubicBezTo>
                  <a:cubicBezTo>
                    <a:pt x="305" y="471"/>
                    <a:pt x="305" y="471"/>
                    <a:pt x="304" y="472"/>
                  </a:cubicBezTo>
                  <a:cubicBezTo>
                    <a:pt x="304" y="472"/>
                    <a:pt x="304" y="472"/>
                    <a:pt x="304" y="472"/>
                  </a:cubicBezTo>
                  <a:cubicBezTo>
                    <a:pt x="303" y="473"/>
                    <a:pt x="302" y="472"/>
                    <a:pt x="302" y="472"/>
                  </a:cubicBezTo>
                  <a:cubicBezTo>
                    <a:pt x="301" y="472"/>
                    <a:pt x="301" y="473"/>
                    <a:pt x="300" y="473"/>
                  </a:cubicBezTo>
                  <a:cubicBezTo>
                    <a:pt x="299" y="473"/>
                    <a:pt x="298" y="475"/>
                    <a:pt x="296" y="475"/>
                  </a:cubicBezTo>
                  <a:cubicBezTo>
                    <a:pt x="295" y="475"/>
                    <a:pt x="295" y="475"/>
                    <a:pt x="295" y="475"/>
                  </a:cubicBezTo>
                  <a:cubicBezTo>
                    <a:pt x="292" y="477"/>
                    <a:pt x="292" y="477"/>
                    <a:pt x="289" y="474"/>
                  </a:cubicBezTo>
                  <a:cubicBezTo>
                    <a:pt x="289" y="474"/>
                    <a:pt x="288" y="475"/>
                    <a:pt x="288" y="475"/>
                  </a:cubicBezTo>
                  <a:cubicBezTo>
                    <a:pt x="288" y="476"/>
                    <a:pt x="288" y="476"/>
                    <a:pt x="288" y="476"/>
                  </a:cubicBezTo>
                  <a:cubicBezTo>
                    <a:pt x="288" y="477"/>
                    <a:pt x="287" y="478"/>
                    <a:pt x="288" y="479"/>
                  </a:cubicBezTo>
                  <a:cubicBezTo>
                    <a:pt x="287" y="480"/>
                    <a:pt x="286" y="480"/>
                    <a:pt x="286" y="478"/>
                  </a:cubicBezTo>
                  <a:cubicBezTo>
                    <a:pt x="286" y="477"/>
                    <a:pt x="285" y="477"/>
                    <a:pt x="284" y="477"/>
                  </a:cubicBezTo>
                  <a:cubicBezTo>
                    <a:pt x="286" y="480"/>
                    <a:pt x="286" y="480"/>
                    <a:pt x="283" y="480"/>
                  </a:cubicBezTo>
                  <a:cubicBezTo>
                    <a:pt x="281" y="480"/>
                    <a:pt x="279" y="480"/>
                    <a:pt x="277" y="479"/>
                  </a:cubicBezTo>
                  <a:cubicBezTo>
                    <a:pt x="276" y="479"/>
                    <a:pt x="276" y="478"/>
                    <a:pt x="276" y="478"/>
                  </a:cubicBezTo>
                  <a:cubicBezTo>
                    <a:pt x="276" y="477"/>
                    <a:pt x="277" y="477"/>
                    <a:pt x="277" y="477"/>
                  </a:cubicBezTo>
                  <a:cubicBezTo>
                    <a:pt x="278" y="477"/>
                    <a:pt x="278" y="477"/>
                    <a:pt x="278" y="477"/>
                  </a:cubicBezTo>
                  <a:cubicBezTo>
                    <a:pt x="277" y="477"/>
                    <a:pt x="275" y="477"/>
                    <a:pt x="275" y="475"/>
                  </a:cubicBezTo>
                  <a:cubicBezTo>
                    <a:pt x="273" y="474"/>
                    <a:pt x="273" y="472"/>
                    <a:pt x="272" y="470"/>
                  </a:cubicBezTo>
                  <a:cubicBezTo>
                    <a:pt x="271" y="470"/>
                    <a:pt x="273" y="472"/>
                    <a:pt x="271" y="473"/>
                  </a:cubicBezTo>
                  <a:cubicBezTo>
                    <a:pt x="272" y="473"/>
                    <a:pt x="272" y="474"/>
                    <a:pt x="272" y="474"/>
                  </a:cubicBezTo>
                  <a:cubicBezTo>
                    <a:pt x="272" y="475"/>
                    <a:pt x="276" y="476"/>
                    <a:pt x="273" y="478"/>
                  </a:cubicBezTo>
                  <a:cubicBezTo>
                    <a:pt x="272" y="478"/>
                    <a:pt x="273" y="479"/>
                    <a:pt x="274" y="479"/>
                  </a:cubicBezTo>
                  <a:cubicBezTo>
                    <a:pt x="275" y="479"/>
                    <a:pt x="275" y="479"/>
                    <a:pt x="275" y="480"/>
                  </a:cubicBezTo>
                  <a:cubicBezTo>
                    <a:pt x="274" y="481"/>
                    <a:pt x="274" y="481"/>
                    <a:pt x="274" y="482"/>
                  </a:cubicBezTo>
                  <a:cubicBezTo>
                    <a:pt x="274" y="483"/>
                    <a:pt x="274" y="483"/>
                    <a:pt x="274" y="483"/>
                  </a:cubicBezTo>
                  <a:cubicBezTo>
                    <a:pt x="271" y="482"/>
                    <a:pt x="271" y="487"/>
                    <a:pt x="268" y="487"/>
                  </a:cubicBezTo>
                  <a:cubicBezTo>
                    <a:pt x="268" y="487"/>
                    <a:pt x="266" y="489"/>
                    <a:pt x="266" y="491"/>
                  </a:cubicBezTo>
                  <a:cubicBezTo>
                    <a:pt x="267" y="492"/>
                    <a:pt x="267" y="493"/>
                    <a:pt x="265" y="493"/>
                  </a:cubicBezTo>
                  <a:cubicBezTo>
                    <a:pt x="265" y="493"/>
                    <a:pt x="265" y="494"/>
                    <a:pt x="265" y="494"/>
                  </a:cubicBezTo>
                  <a:cubicBezTo>
                    <a:pt x="265" y="496"/>
                    <a:pt x="265" y="498"/>
                    <a:pt x="262" y="499"/>
                  </a:cubicBezTo>
                  <a:cubicBezTo>
                    <a:pt x="262" y="500"/>
                    <a:pt x="261" y="501"/>
                    <a:pt x="262" y="502"/>
                  </a:cubicBezTo>
                  <a:cubicBezTo>
                    <a:pt x="261" y="503"/>
                    <a:pt x="261" y="504"/>
                    <a:pt x="260" y="505"/>
                  </a:cubicBezTo>
                  <a:cubicBezTo>
                    <a:pt x="260" y="505"/>
                    <a:pt x="260" y="505"/>
                    <a:pt x="260" y="505"/>
                  </a:cubicBezTo>
                  <a:cubicBezTo>
                    <a:pt x="259" y="506"/>
                    <a:pt x="259" y="506"/>
                    <a:pt x="259" y="506"/>
                  </a:cubicBezTo>
                  <a:cubicBezTo>
                    <a:pt x="259" y="507"/>
                    <a:pt x="258" y="508"/>
                    <a:pt x="257" y="508"/>
                  </a:cubicBezTo>
                  <a:cubicBezTo>
                    <a:pt x="256" y="511"/>
                    <a:pt x="254" y="512"/>
                    <a:pt x="251" y="510"/>
                  </a:cubicBezTo>
                  <a:cubicBezTo>
                    <a:pt x="251" y="511"/>
                    <a:pt x="251" y="511"/>
                    <a:pt x="251" y="512"/>
                  </a:cubicBezTo>
                  <a:cubicBezTo>
                    <a:pt x="250" y="513"/>
                    <a:pt x="249" y="514"/>
                    <a:pt x="249" y="516"/>
                  </a:cubicBezTo>
                  <a:cubicBezTo>
                    <a:pt x="248" y="517"/>
                    <a:pt x="247" y="517"/>
                    <a:pt x="246" y="517"/>
                  </a:cubicBezTo>
                  <a:cubicBezTo>
                    <a:pt x="244" y="517"/>
                    <a:pt x="246" y="515"/>
                    <a:pt x="245" y="515"/>
                  </a:cubicBezTo>
                  <a:cubicBezTo>
                    <a:pt x="244" y="515"/>
                    <a:pt x="246" y="520"/>
                    <a:pt x="242" y="517"/>
                  </a:cubicBezTo>
                  <a:cubicBezTo>
                    <a:pt x="242" y="517"/>
                    <a:pt x="243" y="518"/>
                    <a:pt x="243" y="518"/>
                  </a:cubicBezTo>
                  <a:cubicBezTo>
                    <a:pt x="243" y="519"/>
                    <a:pt x="243" y="520"/>
                    <a:pt x="242" y="521"/>
                  </a:cubicBezTo>
                  <a:cubicBezTo>
                    <a:pt x="241" y="520"/>
                    <a:pt x="242" y="519"/>
                    <a:pt x="242" y="518"/>
                  </a:cubicBezTo>
                  <a:cubicBezTo>
                    <a:pt x="241" y="518"/>
                    <a:pt x="242" y="517"/>
                    <a:pt x="241" y="516"/>
                  </a:cubicBezTo>
                  <a:cubicBezTo>
                    <a:pt x="240" y="517"/>
                    <a:pt x="242" y="519"/>
                    <a:pt x="239" y="519"/>
                  </a:cubicBezTo>
                  <a:cubicBezTo>
                    <a:pt x="239" y="520"/>
                    <a:pt x="239" y="521"/>
                    <a:pt x="239" y="521"/>
                  </a:cubicBezTo>
                  <a:cubicBezTo>
                    <a:pt x="238" y="522"/>
                    <a:pt x="236" y="523"/>
                    <a:pt x="235" y="522"/>
                  </a:cubicBezTo>
                  <a:cubicBezTo>
                    <a:pt x="234" y="521"/>
                    <a:pt x="234" y="520"/>
                    <a:pt x="235" y="519"/>
                  </a:cubicBezTo>
                  <a:cubicBezTo>
                    <a:pt x="235" y="519"/>
                    <a:pt x="236" y="518"/>
                    <a:pt x="236" y="518"/>
                  </a:cubicBezTo>
                  <a:cubicBezTo>
                    <a:pt x="235" y="515"/>
                    <a:pt x="238" y="513"/>
                    <a:pt x="240" y="511"/>
                  </a:cubicBezTo>
                  <a:cubicBezTo>
                    <a:pt x="238" y="510"/>
                    <a:pt x="236" y="510"/>
                    <a:pt x="233" y="509"/>
                  </a:cubicBezTo>
                  <a:cubicBezTo>
                    <a:pt x="233" y="510"/>
                    <a:pt x="234" y="510"/>
                    <a:pt x="235" y="510"/>
                  </a:cubicBezTo>
                  <a:cubicBezTo>
                    <a:pt x="235" y="511"/>
                    <a:pt x="235" y="511"/>
                    <a:pt x="235" y="511"/>
                  </a:cubicBezTo>
                  <a:cubicBezTo>
                    <a:pt x="235" y="511"/>
                    <a:pt x="235" y="511"/>
                    <a:pt x="235" y="510"/>
                  </a:cubicBezTo>
                  <a:cubicBezTo>
                    <a:pt x="237" y="511"/>
                    <a:pt x="235" y="512"/>
                    <a:pt x="235" y="513"/>
                  </a:cubicBezTo>
                  <a:cubicBezTo>
                    <a:pt x="235" y="513"/>
                    <a:pt x="235" y="515"/>
                    <a:pt x="235" y="516"/>
                  </a:cubicBezTo>
                  <a:cubicBezTo>
                    <a:pt x="235" y="517"/>
                    <a:pt x="234" y="518"/>
                    <a:pt x="233" y="517"/>
                  </a:cubicBezTo>
                  <a:cubicBezTo>
                    <a:pt x="233" y="519"/>
                    <a:pt x="233" y="519"/>
                    <a:pt x="233" y="521"/>
                  </a:cubicBezTo>
                  <a:cubicBezTo>
                    <a:pt x="233" y="521"/>
                    <a:pt x="233" y="522"/>
                    <a:pt x="232" y="522"/>
                  </a:cubicBezTo>
                  <a:cubicBezTo>
                    <a:pt x="231" y="520"/>
                    <a:pt x="230" y="522"/>
                    <a:pt x="229" y="522"/>
                  </a:cubicBezTo>
                  <a:cubicBezTo>
                    <a:pt x="227" y="523"/>
                    <a:pt x="228" y="521"/>
                    <a:pt x="227" y="521"/>
                  </a:cubicBezTo>
                  <a:cubicBezTo>
                    <a:pt x="226" y="523"/>
                    <a:pt x="226" y="524"/>
                    <a:pt x="224" y="522"/>
                  </a:cubicBezTo>
                  <a:cubicBezTo>
                    <a:pt x="224" y="522"/>
                    <a:pt x="223" y="522"/>
                    <a:pt x="223" y="522"/>
                  </a:cubicBezTo>
                  <a:cubicBezTo>
                    <a:pt x="223" y="525"/>
                    <a:pt x="222" y="523"/>
                    <a:pt x="221" y="523"/>
                  </a:cubicBezTo>
                  <a:cubicBezTo>
                    <a:pt x="221" y="525"/>
                    <a:pt x="222" y="525"/>
                    <a:pt x="222" y="527"/>
                  </a:cubicBezTo>
                  <a:cubicBezTo>
                    <a:pt x="223" y="529"/>
                    <a:pt x="220" y="530"/>
                    <a:pt x="220" y="531"/>
                  </a:cubicBezTo>
                  <a:cubicBezTo>
                    <a:pt x="219" y="532"/>
                    <a:pt x="218" y="530"/>
                    <a:pt x="217" y="530"/>
                  </a:cubicBezTo>
                  <a:cubicBezTo>
                    <a:pt x="217" y="530"/>
                    <a:pt x="217" y="530"/>
                    <a:pt x="217" y="530"/>
                  </a:cubicBezTo>
                  <a:cubicBezTo>
                    <a:pt x="217" y="530"/>
                    <a:pt x="217" y="530"/>
                    <a:pt x="217" y="530"/>
                  </a:cubicBezTo>
                  <a:cubicBezTo>
                    <a:pt x="217" y="530"/>
                    <a:pt x="216" y="531"/>
                    <a:pt x="216" y="531"/>
                  </a:cubicBezTo>
                  <a:cubicBezTo>
                    <a:pt x="214" y="530"/>
                    <a:pt x="214" y="532"/>
                    <a:pt x="214" y="534"/>
                  </a:cubicBezTo>
                  <a:cubicBezTo>
                    <a:pt x="215" y="534"/>
                    <a:pt x="215" y="536"/>
                    <a:pt x="216" y="534"/>
                  </a:cubicBezTo>
                  <a:cubicBezTo>
                    <a:pt x="216" y="533"/>
                    <a:pt x="217" y="534"/>
                    <a:pt x="217" y="534"/>
                  </a:cubicBezTo>
                  <a:cubicBezTo>
                    <a:pt x="218" y="536"/>
                    <a:pt x="219" y="537"/>
                    <a:pt x="218" y="539"/>
                  </a:cubicBezTo>
                  <a:cubicBezTo>
                    <a:pt x="219" y="539"/>
                    <a:pt x="219" y="539"/>
                    <a:pt x="220" y="540"/>
                  </a:cubicBezTo>
                  <a:cubicBezTo>
                    <a:pt x="218" y="540"/>
                    <a:pt x="216" y="542"/>
                    <a:pt x="216" y="543"/>
                  </a:cubicBezTo>
                  <a:cubicBezTo>
                    <a:pt x="216" y="544"/>
                    <a:pt x="216" y="544"/>
                    <a:pt x="216" y="544"/>
                  </a:cubicBezTo>
                  <a:cubicBezTo>
                    <a:pt x="215" y="544"/>
                    <a:pt x="215" y="544"/>
                    <a:pt x="215" y="543"/>
                  </a:cubicBezTo>
                  <a:cubicBezTo>
                    <a:pt x="214" y="542"/>
                    <a:pt x="212" y="542"/>
                    <a:pt x="211" y="543"/>
                  </a:cubicBezTo>
                  <a:cubicBezTo>
                    <a:pt x="211" y="545"/>
                    <a:pt x="213" y="545"/>
                    <a:pt x="215" y="545"/>
                  </a:cubicBezTo>
                  <a:cubicBezTo>
                    <a:pt x="217" y="545"/>
                    <a:pt x="218" y="546"/>
                    <a:pt x="217" y="548"/>
                  </a:cubicBezTo>
                  <a:cubicBezTo>
                    <a:pt x="216" y="548"/>
                    <a:pt x="216" y="549"/>
                    <a:pt x="217" y="549"/>
                  </a:cubicBezTo>
                  <a:cubicBezTo>
                    <a:pt x="218" y="552"/>
                    <a:pt x="217" y="554"/>
                    <a:pt x="214" y="555"/>
                  </a:cubicBezTo>
                  <a:cubicBezTo>
                    <a:pt x="212" y="556"/>
                    <a:pt x="214" y="556"/>
                    <a:pt x="214" y="557"/>
                  </a:cubicBezTo>
                  <a:cubicBezTo>
                    <a:pt x="213" y="557"/>
                    <a:pt x="213" y="556"/>
                    <a:pt x="212" y="556"/>
                  </a:cubicBezTo>
                  <a:cubicBezTo>
                    <a:pt x="212" y="556"/>
                    <a:pt x="211" y="556"/>
                    <a:pt x="211" y="556"/>
                  </a:cubicBezTo>
                  <a:cubicBezTo>
                    <a:pt x="211" y="557"/>
                    <a:pt x="212" y="557"/>
                    <a:pt x="212" y="557"/>
                  </a:cubicBezTo>
                  <a:cubicBezTo>
                    <a:pt x="212" y="558"/>
                    <a:pt x="214" y="557"/>
                    <a:pt x="213" y="559"/>
                  </a:cubicBezTo>
                  <a:cubicBezTo>
                    <a:pt x="212" y="560"/>
                    <a:pt x="212" y="559"/>
                    <a:pt x="211" y="558"/>
                  </a:cubicBezTo>
                  <a:cubicBezTo>
                    <a:pt x="211" y="559"/>
                    <a:pt x="211" y="559"/>
                    <a:pt x="211" y="559"/>
                  </a:cubicBezTo>
                  <a:cubicBezTo>
                    <a:pt x="213" y="561"/>
                    <a:pt x="212" y="562"/>
                    <a:pt x="210" y="564"/>
                  </a:cubicBezTo>
                  <a:cubicBezTo>
                    <a:pt x="209" y="565"/>
                    <a:pt x="209" y="565"/>
                    <a:pt x="208" y="566"/>
                  </a:cubicBezTo>
                  <a:cubicBezTo>
                    <a:pt x="207" y="567"/>
                    <a:pt x="206" y="567"/>
                    <a:pt x="205" y="566"/>
                  </a:cubicBezTo>
                  <a:cubicBezTo>
                    <a:pt x="205" y="566"/>
                    <a:pt x="206" y="566"/>
                    <a:pt x="206" y="565"/>
                  </a:cubicBezTo>
                  <a:cubicBezTo>
                    <a:pt x="206" y="565"/>
                    <a:pt x="206" y="565"/>
                    <a:pt x="206" y="565"/>
                  </a:cubicBezTo>
                  <a:cubicBezTo>
                    <a:pt x="205" y="565"/>
                    <a:pt x="205" y="565"/>
                    <a:pt x="205" y="564"/>
                  </a:cubicBezTo>
                  <a:cubicBezTo>
                    <a:pt x="205" y="564"/>
                    <a:pt x="204" y="564"/>
                    <a:pt x="204" y="564"/>
                  </a:cubicBezTo>
                  <a:cubicBezTo>
                    <a:pt x="204" y="566"/>
                    <a:pt x="203" y="568"/>
                    <a:pt x="201" y="566"/>
                  </a:cubicBezTo>
                  <a:cubicBezTo>
                    <a:pt x="201" y="567"/>
                    <a:pt x="201" y="567"/>
                    <a:pt x="201" y="567"/>
                  </a:cubicBezTo>
                  <a:cubicBezTo>
                    <a:pt x="201" y="568"/>
                    <a:pt x="201" y="568"/>
                    <a:pt x="201" y="568"/>
                  </a:cubicBezTo>
                  <a:cubicBezTo>
                    <a:pt x="201" y="568"/>
                    <a:pt x="201" y="568"/>
                    <a:pt x="201" y="567"/>
                  </a:cubicBezTo>
                  <a:cubicBezTo>
                    <a:pt x="201" y="567"/>
                    <a:pt x="202" y="567"/>
                    <a:pt x="203" y="568"/>
                  </a:cubicBezTo>
                  <a:cubicBezTo>
                    <a:pt x="203" y="568"/>
                    <a:pt x="203" y="568"/>
                    <a:pt x="203" y="568"/>
                  </a:cubicBezTo>
                  <a:cubicBezTo>
                    <a:pt x="204" y="568"/>
                    <a:pt x="205" y="568"/>
                    <a:pt x="205" y="569"/>
                  </a:cubicBezTo>
                  <a:cubicBezTo>
                    <a:pt x="205" y="569"/>
                    <a:pt x="207" y="569"/>
                    <a:pt x="206" y="570"/>
                  </a:cubicBezTo>
                  <a:cubicBezTo>
                    <a:pt x="206" y="572"/>
                    <a:pt x="205" y="572"/>
                    <a:pt x="204" y="571"/>
                  </a:cubicBezTo>
                  <a:cubicBezTo>
                    <a:pt x="204" y="571"/>
                    <a:pt x="203" y="571"/>
                    <a:pt x="203" y="571"/>
                  </a:cubicBezTo>
                  <a:cubicBezTo>
                    <a:pt x="205" y="572"/>
                    <a:pt x="206" y="574"/>
                    <a:pt x="205" y="576"/>
                  </a:cubicBezTo>
                  <a:cubicBezTo>
                    <a:pt x="207" y="577"/>
                    <a:pt x="205" y="579"/>
                    <a:pt x="207" y="579"/>
                  </a:cubicBezTo>
                  <a:cubicBezTo>
                    <a:pt x="207" y="579"/>
                    <a:pt x="206" y="580"/>
                    <a:pt x="206" y="580"/>
                  </a:cubicBezTo>
                  <a:cubicBezTo>
                    <a:pt x="205" y="581"/>
                    <a:pt x="205" y="581"/>
                    <a:pt x="204" y="581"/>
                  </a:cubicBezTo>
                  <a:cubicBezTo>
                    <a:pt x="204" y="582"/>
                    <a:pt x="205" y="582"/>
                    <a:pt x="205" y="583"/>
                  </a:cubicBezTo>
                  <a:cubicBezTo>
                    <a:pt x="205" y="584"/>
                    <a:pt x="203" y="583"/>
                    <a:pt x="203" y="584"/>
                  </a:cubicBezTo>
                  <a:cubicBezTo>
                    <a:pt x="203" y="584"/>
                    <a:pt x="204" y="584"/>
                    <a:pt x="204" y="584"/>
                  </a:cubicBezTo>
                  <a:cubicBezTo>
                    <a:pt x="205" y="585"/>
                    <a:pt x="205" y="585"/>
                    <a:pt x="204" y="586"/>
                  </a:cubicBezTo>
                  <a:cubicBezTo>
                    <a:pt x="203" y="587"/>
                    <a:pt x="202" y="586"/>
                    <a:pt x="201" y="587"/>
                  </a:cubicBezTo>
                  <a:cubicBezTo>
                    <a:pt x="203" y="588"/>
                    <a:pt x="203" y="588"/>
                    <a:pt x="200" y="590"/>
                  </a:cubicBezTo>
                  <a:cubicBezTo>
                    <a:pt x="201" y="591"/>
                    <a:pt x="203" y="590"/>
                    <a:pt x="203" y="592"/>
                  </a:cubicBezTo>
                  <a:cubicBezTo>
                    <a:pt x="203" y="593"/>
                    <a:pt x="202" y="593"/>
                    <a:pt x="202" y="593"/>
                  </a:cubicBezTo>
                  <a:cubicBezTo>
                    <a:pt x="202" y="594"/>
                    <a:pt x="202" y="594"/>
                    <a:pt x="202" y="595"/>
                  </a:cubicBezTo>
                  <a:cubicBezTo>
                    <a:pt x="201" y="596"/>
                    <a:pt x="202" y="598"/>
                    <a:pt x="200" y="598"/>
                  </a:cubicBezTo>
                  <a:cubicBezTo>
                    <a:pt x="199" y="598"/>
                    <a:pt x="199" y="599"/>
                    <a:pt x="198" y="600"/>
                  </a:cubicBezTo>
                  <a:cubicBezTo>
                    <a:pt x="199" y="600"/>
                    <a:pt x="200" y="599"/>
                    <a:pt x="201" y="601"/>
                  </a:cubicBezTo>
                  <a:cubicBezTo>
                    <a:pt x="201" y="603"/>
                    <a:pt x="201" y="604"/>
                    <a:pt x="200" y="605"/>
                  </a:cubicBezTo>
                  <a:cubicBezTo>
                    <a:pt x="199" y="606"/>
                    <a:pt x="198" y="605"/>
                    <a:pt x="197" y="605"/>
                  </a:cubicBezTo>
                  <a:cubicBezTo>
                    <a:pt x="195" y="608"/>
                    <a:pt x="194" y="607"/>
                    <a:pt x="192" y="606"/>
                  </a:cubicBezTo>
                  <a:cubicBezTo>
                    <a:pt x="191" y="604"/>
                    <a:pt x="188" y="605"/>
                    <a:pt x="188" y="603"/>
                  </a:cubicBezTo>
                  <a:cubicBezTo>
                    <a:pt x="188" y="602"/>
                    <a:pt x="187" y="602"/>
                    <a:pt x="187" y="602"/>
                  </a:cubicBezTo>
                  <a:cubicBezTo>
                    <a:pt x="186" y="602"/>
                    <a:pt x="188" y="601"/>
                    <a:pt x="187" y="601"/>
                  </a:cubicBezTo>
                  <a:cubicBezTo>
                    <a:pt x="186" y="601"/>
                    <a:pt x="186" y="601"/>
                    <a:pt x="186" y="603"/>
                  </a:cubicBezTo>
                  <a:cubicBezTo>
                    <a:pt x="185" y="600"/>
                    <a:pt x="188" y="600"/>
                    <a:pt x="188" y="598"/>
                  </a:cubicBezTo>
                  <a:cubicBezTo>
                    <a:pt x="185" y="597"/>
                    <a:pt x="183" y="597"/>
                    <a:pt x="182" y="593"/>
                  </a:cubicBezTo>
                  <a:cubicBezTo>
                    <a:pt x="182" y="592"/>
                    <a:pt x="181" y="592"/>
                    <a:pt x="180" y="591"/>
                  </a:cubicBezTo>
                  <a:cubicBezTo>
                    <a:pt x="180" y="593"/>
                    <a:pt x="179" y="594"/>
                    <a:pt x="177" y="594"/>
                  </a:cubicBezTo>
                  <a:cubicBezTo>
                    <a:pt x="177" y="593"/>
                    <a:pt x="178" y="593"/>
                    <a:pt x="179" y="592"/>
                  </a:cubicBezTo>
                  <a:cubicBezTo>
                    <a:pt x="179" y="592"/>
                    <a:pt x="179" y="591"/>
                    <a:pt x="179" y="591"/>
                  </a:cubicBezTo>
                  <a:cubicBezTo>
                    <a:pt x="179" y="591"/>
                    <a:pt x="179" y="590"/>
                    <a:pt x="178" y="590"/>
                  </a:cubicBezTo>
                  <a:cubicBezTo>
                    <a:pt x="178" y="590"/>
                    <a:pt x="178" y="591"/>
                    <a:pt x="178" y="591"/>
                  </a:cubicBezTo>
                  <a:cubicBezTo>
                    <a:pt x="177" y="592"/>
                    <a:pt x="176" y="593"/>
                    <a:pt x="175" y="594"/>
                  </a:cubicBezTo>
                  <a:cubicBezTo>
                    <a:pt x="175" y="594"/>
                    <a:pt x="174" y="594"/>
                    <a:pt x="174" y="593"/>
                  </a:cubicBezTo>
                  <a:cubicBezTo>
                    <a:pt x="173" y="593"/>
                    <a:pt x="175" y="593"/>
                    <a:pt x="174" y="592"/>
                  </a:cubicBezTo>
                  <a:cubicBezTo>
                    <a:pt x="173" y="594"/>
                    <a:pt x="170" y="593"/>
                    <a:pt x="169" y="595"/>
                  </a:cubicBezTo>
                  <a:cubicBezTo>
                    <a:pt x="169" y="595"/>
                    <a:pt x="168" y="595"/>
                    <a:pt x="167" y="595"/>
                  </a:cubicBezTo>
                  <a:cubicBezTo>
                    <a:pt x="167" y="595"/>
                    <a:pt x="166" y="594"/>
                    <a:pt x="166" y="594"/>
                  </a:cubicBezTo>
                  <a:cubicBezTo>
                    <a:pt x="166" y="593"/>
                    <a:pt x="167" y="592"/>
                    <a:pt x="168" y="592"/>
                  </a:cubicBezTo>
                  <a:cubicBezTo>
                    <a:pt x="168" y="592"/>
                    <a:pt x="168" y="591"/>
                    <a:pt x="168" y="591"/>
                  </a:cubicBezTo>
                  <a:cubicBezTo>
                    <a:pt x="167" y="591"/>
                    <a:pt x="166" y="591"/>
                    <a:pt x="165" y="591"/>
                  </a:cubicBezTo>
                  <a:cubicBezTo>
                    <a:pt x="165" y="590"/>
                    <a:pt x="165" y="590"/>
                    <a:pt x="164" y="589"/>
                  </a:cubicBezTo>
                  <a:cubicBezTo>
                    <a:pt x="164" y="589"/>
                    <a:pt x="164" y="589"/>
                    <a:pt x="164" y="588"/>
                  </a:cubicBezTo>
                  <a:cubicBezTo>
                    <a:pt x="164" y="588"/>
                    <a:pt x="164" y="588"/>
                    <a:pt x="164" y="587"/>
                  </a:cubicBezTo>
                  <a:cubicBezTo>
                    <a:pt x="164" y="587"/>
                    <a:pt x="163" y="587"/>
                    <a:pt x="162" y="587"/>
                  </a:cubicBezTo>
                  <a:cubicBezTo>
                    <a:pt x="162" y="587"/>
                    <a:pt x="162" y="586"/>
                    <a:pt x="161" y="586"/>
                  </a:cubicBezTo>
                  <a:cubicBezTo>
                    <a:pt x="161" y="585"/>
                    <a:pt x="162" y="585"/>
                    <a:pt x="162" y="585"/>
                  </a:cubicBezTo>
                  <a:cubicBezTo>
                    <a:pt x="161" y="584"/>
                    <a:pt x="160" y="584"/>
                    <a:pt x="159" y="583"/>
                  </a:cubicBezTo>
                  <a:cubicBezTo>
                    <a:pt x="161" y="582"/>
                    <a:pt x="160" y="579"/>
                    <a:pt x="162" y="578"/>
                  </a:cubicBezTo>
                  <a:cubicBezTo>
                    <a:pt x="160" y="578"/>
                    <a:pt x="160" y="580"/>
                    <a:pt x="159" y="581"/>
                  </a:cubicBezTo>
                  <a:cubicBezTo>
                    <a:pt x="159" y="579"/>
                    <a:pt x="159" y="579"/>
                    <a:pt x="162" y="576"/>
                  </a:cubicBezTo>
                  <a:cubicBezTo>
                    <a:pt x="161" y="576"/>
                    <a:pt x="160" y="575"/>
                    <a:pt x="160" y="576"/>
                  </a:cubicBezTo>
                  <a:cubicBezTo>
                    <a:pt x="159" y="577"/>
                    <a:pt x="159" y="577"/>
                    <a:pt x="158" y="576"/>
                  </a:cubicBezTo>
                  <a:cubicBezTo>
                    <a:pt x="158" y="577"/>
                    <a:pt x="158" y="577"/>
                    <a:pt x="157" y="577"/>
                  </a:cubicBezTo>
                  <a:cubicBezTo>
                    <a:pt x="157" y="577"/>
                    <a:pt x="157" y="577"/>
                    <a:pt x="157" y="577"/>
                  </a:cubicBezTo>
                  <a:cubicBezTo>
                    <a:pt x="157" y="576"/>
                    <a:pt x="158" y="576"/>
                    <a:pt x="158" y="576"/>
                  </a:cubicBezTo>
                  <a:cubicBezTo>
                    <a:pt x="158" y="575"/>
                    <a:pt x="160" y="574"/>
                    <a:pt x="158" y="573"/>
                  </a:cubicBezTo>
                  <a:cubicBezTo>
                    <a:pt x="157" y="573"/>
                    <a:pt x="157" y="573"/>
                    <a:pt x="157" y="573"/>
                  </a:cubicBezTo>
                  <a:cubicBezTo>
                    <a:pt x="157" y="574"/>
                    <a:pt x="157" y="574"/>
                    <a:pt x="157" y="574"/>
                  </a:cubicBezTo>
                  <a:cubicBezTo>
                    <a:pt x="157" y="574"/>
                    <a:pt x="158" y="574"/>
                    <a:pt x="158" y="574"/>
                  </a:cubicBezTo>
                  <a:cubicBezTo>
                    <a:pt x="158" y="575"/>
                    <a:pt x="157" y="575"/>
                    <a:pt x="157" y="575"/>
                  </a:cubicBezTo>
                  <a:cubicBezTo>
                    <a:pt x="156" y="574"/>
                    <a:pt x="156" y="574"/>
                    <a:pt x="156" y="573"/>
                  </a:cubicBezTo>
                  <a:cubicBezTo>
                    <a:pt x="155" y="573"/>
                    <a:pt x="155" y="573"/>
                    <a:pt x="155" y="573"/>
                  </a:cubicBezTo>
                  <a:cubicBezTo>
                    <a:pt x="153" y="572"/>
                    <a:pt x="152" y="571"/>
                    <a:pt x="152" y="569"/>
                  </a:cubicBezTo>
                  <a:cubicBezTo>
                    <a:pt x="153" y="567"/>
                    <a:pt x="153" y="565"/>
                    <a:pt x="151" y="563"/>
                  </a:cubicBezTo>
                  <a:cubicBezTo>
                    <a:pt x="151" y="563"/>
                    <a:pt x="149" y="562"/>
                    <a:pt x="150" y="561"/>
                  </a:cubicBezTo>
                  <a:cubicBezTo>
                    <a:pt x="150" y="561"/>
                    <a:pt x="150" y="560"/>
                    <a:pt x="150" y="560"/>
                  </a:cubicBezTo>
                  <a:cubicBezTo>
                    <a:pt x="147" y="561"/>
                    <a:pt x="147" y="559"/>
                    <a:pt x="147" y="558"/>
                  </a:cubicBezTo>
                  <a:cubicBezTo>
                    <a:pt x="147" y="557"/>
                    <a:pt x="147" y="557"/>
                    <a:pt x="147" y="556"/>
                  </a:cubicBezTo>
                  <a:cubicBezTo>
                    <a:pt x="146" y="556"/>
                    <a:pt x="146" y="555"/>
                    <a:pt x="145" y="554"/>
                  </a:cubicBezTo>
                  <a:cubicBezTo>
                    <a:pt x="144" y="553"/>
                    <a:pt x="144" y="552"/>
                    <a:pt x="146" y="551"/>
                  </a:cubicBezTo>
                  <a:cubicBezTo>
                    <a:pt x="146" y="550"/>
                    <a:pt x="145" y="550"/>
                    <a:pt x="145" y="550"/>
                  </a:cubicBezTo>
                  <a:cubicBezTo>
                    <a:pt x="144" y="548"/>
                    <a:pt x="144" y="546"/>
                    <a:pt x="143" y="544"/>
                  </a:cubicBezTo>
                  <a:cubicBezTo>
                    <a:pt x="143" y="544"/>
                    <a:pt x="143" y="544"/>
                    <a:pt x="143" y="544"/>
                  </a:cubicBezTo>
                  <a:cubicBezTo>
                    <a:pt x="141" y="545"/>
                    <a:pt x="140" y="544"/>
                    <a:pt x="140" y="542"/>
                  </a:cubicBezTo>
                  <a:cubicBezTo>
                    <a:pt x="140" y="540"/>
                    <a:pt x="141" y="539"/>
                    <a:pt x="140" y="537"/>
                  </a:cubicBezTo>
                  <a:cubicBezTo>
                    <a:pt x="140" y="536"/>
                    <a:pt x="142" y="535"/>
                    <a:pt x="144" y="534"/>
                  </a:cubicBezTo>
                  <a:cubicBezTo>
                    <a:pt x="144" y="534"/>
                    <a:pt x="144" y="534"/>
                    <a:pt x="144" y="533"/>
                  </a:cubicBezTo>
                  <a:cubicBezTo>
                    <a:pt x="143" y="532"/>
                    <a:pt x="142" y="532"/>
                    <a:pt x="142" y="534"/>
                  </a:cubicBezTo>
                  <a:cubicBezTo>
                    <a:pt x="142" y="535"/>
                    <a:pt x="141" y="535"/>
                    <a:pt x="140" y="535"/>
                  </a:cubicBezTo>
                  <a:cubicBezTo>
                    <a:pt x="139" y="535"/>
                    <a:pt x="139" y="534"/>
                    <a:pt x="140" y="533"/>
                  </a:cubicBezTo>
                  <a:cubicBezTo>
                    <a:pt x="140" y="532"/>
                    <a:pt x="140" y="530"/>
                    <a:pt x="139" y="528"/>
                  </a:cubicBezTo>
                  <a:cubicBezTo>
                    <a:pt x="137" y="527"/>
                    <a:pt x="138" y="526"/>
                    <a:pt x="139" y="525"/>
                  </a:cubicBezTo>
                  <a:cubicBezTo>
                    <a:pt x="137" y="526"/>
                    <a:pt x="137" y="525"/>
                    <a:pt x="136" y="524"/>
                  </a:cubicBezTo>
                  <a:cubicBezTo>
                    <a:pt x="135" y="522"/>
                    <a:pt x="136" y="520"/>
                    <a:pt x="133" y="521"/>
                  </a:cubicBezTo>
                  <a:cubicBezTo>
                    <a:pt x="134" y="519"/>
                    <a:pt x="134" y="517"/>
                    <a:pt x="132" y="517"/>
                  </a:cubicBezTo>
                  <a:cubicBezTo>
                    <a:pt x="131" y="516"/>
                    <a:pt x="133" y="515"/>
                    <a:pt x="132" y="514"/>
                  </a:cubicBezTo>
                  <a:cubicBezTo>
                    <a:pt x="129" y="514"/>
                    <a:pt x="130" y="512"/>
                    <a:pt x="130" y="511"/>
                  </a:cubicBezTo>
                  <a:cubicBezTo>
                    <a:pt x="129" y="509"/>
                    <a:pt x="130" y="507"/>
                    <a:pt x="132" y="507"/>
                  </a:cubicBezTo>
                  <a:cubicBezTo>
                    <a:pt x="132" y="506"/>
                    <a:pt x="131" y="506"/>
                    <a:pt x="132" y="505"/>
                  </a:cubicBezTo>
                  <a:cubicBezTo>
                    <a:pt x="132" y="504"/>
                    <a:pt x="133" y="504"/>
                    <a:pt x="134" y="504"/>
                  </a:cubicBezTo>
                  <a:cubicBezTo>
                    <a:pt x="134" y="505"/>
                    <a:pt x="135" y="504"/>
                    <a:pt x="135" y="504"/>
                  </a:cubicBezTo>
                  <a:cubicBezTo>
                    <a:pt x="135" y="503"/>
                    <a:pt x="134" y="504"/>
                    <a:pt x="134" y="504"/>
                  </a:cubicBezTo>
                  <a:cubicBezTo>
                    <a:pt x="135" y="503"/>
                    <a:pt x="135" y="503"/>
                    <a:pt x="136" y="503"/>
                  </a:cubicBezTo>
                  <a:cubicBezTo>
                    <a:pt x="136" y="503"/>
                    <a:pt x="136" y="503"/>
                    <a:pt x="136" y="502"/>
                  </a:cubicBezTo>
                  <a:cubicBezTo>
                    <a:pt x="136" y="502"/>
                    <a:pt x="135" y="502"/>
                    <a:pt x="135" y="502"/>
                  </a:cubicBezTo>
                  <a:cubicBezTo>
                    <a:pt x="134" y="503"/>
                    <a:pt x="133" y="503"/>
                    <a:pt x="133" y="501"/>
                  </a:cubicBezTo>
                  <a:cubicBezTo>
                    <a:pt x="134" y="501"/>
                    <a:pt x="135" y="502"/>
                    <a:pt x="136" y="501"/>
                  </a:cubicBezTo>
                  <a:cubicBezTo>
                    <a:pt x="135" y="501"/>
                    <a:pt x="133" y="500"/>
                    <a:pt x="132" y="500"/>
                  </a:cubicBezTo>
                  <a:cubicBezTo>
                    <a:pt x="131" y="501"/>
                    <a:pt x="130" y="500"/>
                    <a:pt x="130" y="499"/>
                  </a:cubicBezTo>
                  <a:cubicBezTo>
                    <a:pt x="129" y="498"/>
                    <a:pt x="131" y="498"/>
                    <a:pt x="131" y="497"/>
                  </a:cubicBezTo>
                  <a:cubicBezTo>
                    <a:pt x="130" y="497"/>
                    <a:pt x="129" y="498"/>
                    <a:pt x="129" y="497"/>
                  </a:cubicBezTo>
                  <a:cubicBezTo>
                    <a:pt x="128" y="496"/>
                    <a:pt x="130" y="496"/>
                    <a:pt x="131" y="495"/>
                  </a:cubicBezTo>
                  <a:cubicBezTo>
                    <a:pt x="131" y="495"/>
                    <a:pt x="132" y="495"/>
                    <a:pt x="132" y="495"/>
                  </a:cubicBezTo>
                  <a:cubicBezTo>
                    <a:pt x="131" y="494"/>
                    <a:pt x="129" y="496"/>
                    <a:pt x="128" y="495"/>
                  </a:cubicBezTo>
                  <a:cubicBezTo>
                    <a:pt x="128" y="494"/>
                    <a:pt x="129" y="492"/>
                    <a:pt x="129" y="491"/>
                  </a:cubicBezTo>
                  <a:cubicBezTo>
                    <a:pt x="129" y="490"/>
                    <a:pt x="129" y="488"/>
                    <a:pt x="130" y="487"/>
                  </a:cubicBezTo>
                  <a:cubicBezTo>
                    <a:pt x="130" y="486"/>
                    <a:pt x="129" y="484"/>
                    <a:pt x="131" y="485"/>
                  </a:cubicBezTo>
                  <a:cubicBezTo>
                    <a:pt x="131" y="485"/>
                    <a:pt x="132" y="485"/>
                    <a:pt x="132" y="484"/>
                  </a:cubicBezTo>
                  <a:cubicBezTo>
                    <a:pt x="132" y="482"/>
                    <a:pt x="133" y="481"/>
                    <a:pt x="134" y="479"/>
                  </a:cubicBezTo>
                  <a:cubicBezTo>
                    <a:pt x="133" y="479"/>
                    <a:pt x="132" y="479"/>
                    <a:pt x="133" y="478"/>
                  </a:cubicBezTo>
                  <a:cubicBezTo>
                    <a:pt x="133" y="477"/>
                    <a:pt x="134" y="478"/>
                    <a:pt x="134" y="478"/>
                  </a:cubicBezTo>
                  <a:cubicBezTo>
                    <a:pt x="134" y="478"/>
                    <a:pt x="135" y="478"/>
                    <a:pt x="135" y="479"/>
                  </a:cubicBezTo>
                  <a:cubicBezTo>
                    <a:pt x="136" y="479"/>
                    <a:pt x="137" y="478"/>
                    <a:pt x="138" y="478"/>
                  </a:cubicBezTo>
                  <a:cubicBezTo>
                    <a:pt x="137" y="478"/>
                    <a:pt x="137" y="477"/>
                    <a:pt x="137" y="477"/>
                  </a:cubicBezTo>
                  <a:cubicBezTo>
                    <a:pt x="136" y="478"/>
                    <a:pt x="135" y="477"/>
                    <a:pt x="135" y="476"/>
                  </a:cubicBezTo>
                  <a:cubicBezTo>
                    <a:pt x="135" y="476"/>
                    <a:pt x="134" y="476"/>
                    <a:pt x="134" y="476"/>
                  </a:cubicBezTo>
                  <a:cubicBezTo>
                    <a:pt x="134" y="475"/>
                    <a:pt x="134" y="475"/>
                    <a:pt x="134" y="475"/>
                  </a:cubicBezTo>
                  <a:cubicBezTo>
                    <a:pt x="133" y="474"/>
                    <a:pt x="132" y="474"/>
                    <a:pt x="133" y="473"/>
                  </a:cubicBezTo>
                  <a:cubicBezTo>
                    <a:pt x="134" y="473"/>
                    <a:pt x="135" y="472"/>
                    <a:pt x="135" y="474"/>
                  </a:cubicBezTo>
                  <a:cubicBezTo>
                    <a:pt x="136" y="473"/>
                    <a:pt x="136" y="473"/>
                    <a:pt x="137" y="473"/>
                  </a:cubicBezTo>
                  <a:cubicBezTo>
                    <a:pt x="136" y="472"/>
                    <a:pt x="136" y="471"/>
                    <a:pt x="137" y="471"/>
                  </a:cubicBezTo>
                  <a:cubicBezTo>
                    <a:pt x="138" y="471"/>
                    <a:pt x="138" y="470"/>
                    <a:pt x="138" y="470"/>
                  </a:cubicBezTo>
                  <a:cubicBezTo>
                    <a:pt x="136" y="469"/>
                    <a:pt x="135" y="471"/>
                    <a:pt x="133" y="470"/>
                  </a:cubicBezTo>
                  <a:cubicBezTo>
                    <a:pt x="134" y="469"/>
                    <a:pt x="136" y="470"/>
                    <a:pt x="136" y="469"/>
                  </a:cubicBezTo>
                  <a:cubicBezTo>
                    <a:pt x="137" y="468"/>
                    <a:pt x="138" y="468"/>
                    <a:pt x="139" y="469"/>
                  </a:cubicBezTo>
                  <a:cubicBezTo>
                    <a:pt x="139" y="469"/>
                    <a:pt x="139" y="469"/>
                    <a:pt x="139" y="470"/>
                  </a:cubicBezTo>
                  <a:cubicBezTo>
                    <a:pt x="139" y="470"/>
                    <a:pt x="140" y="470"/>
                    <a:pt x="140" y="470"/>
                  </a:cubicBezTo>
                  <a:cubicBezTo>
                    <a:pt x="141" y="470"/>
                    <a:pt x="142" y="470"/>
                    <a:pt x="142" y="471"/>
                  </a:cubicBezTo>
                  <a:cubicBezTo>
                    <a:pt x="142" y="472"/>
                    <a:pt x="142" y="472"/>
                    <a:pt x="143" y="472"/>
                  </a:cubicBezTo>
                  <a:cubicBezTo>
                    <a:pt x="144" y="472"/>
                    <a:pt x="145" y="471"/>
                    <a:pt x="146" y="471"/>
                  </a:cubicBezTo>
                  <a:cubicBezTo>
                    <a:pt x="147" y="471"/>
                    <a:pt x="148" y="471"/>
                    <a:pt x="148" y="470"/>
                  </a:cubicBezTo>
                  <a:cubicBezTo>
                    <a:pt x="145" y="470"/>
                    <a:pt x="148" y="469"/>
                    <a:pt x="147" y="468"/>
                  </a:cubicBezTo>
                  <a:cubicBezTo>
                    <a:pt x="146" y="468"/>
                    <a:pt x="145" y="468"/>
                    <a:pt x="146" y="467"/>
                  </a:cubicBezTo>
                  <a:cubicBezTo>
                    <a:pt x="147" y="465"/>
                    <a:pt x="147" y="464"/>
                    <a:pt x="147" y="462"/>
                  </a:cubicBezTo>
                  <a:cubicBezTo>
                    <a:pt x="147" y="462"/>
                    <a:pt x="147" y="461"/>
                    <a:pt x="148" y="461"/>
                  </a:cubicBezTo>
                  <a:cubicBezTo>
                    <a:pt x="148" y="461"/>
                    <a:pt x="148" y="461"/>
                    <a:pt x="149" y="461"/>
                  </a:cubicBezTo>
                  <a:cubicBezTo>
                    <a:pt x="150" y="462"/>
                    <a:pt x="151" y="464"/>
                    <a:pt x="152" y="465"/>
                  </a:cubicBezTo>
                  <a:cubicBezTo>
                    <a:pt x="152" y="465"/>
                    <a:pt x="152" y="464"/>
                    <a:pt x="152" y="464"/>
                  </a:cubicBezTo>
                  <a:cubicBezTo>
                    <a:pt x="152" y="463"/>
                    <a:pt x="151" y="463"/>
                    <a:pt x="152" y="462"/>
                  </a:cubicBezTo>
                  <a:cubicBezTo>
                    <a:pt x="152" y="461"/>
                    <a:pt x="151" y="462"/>
                    <a:pt x="151" y="461"/>
                  </a:cubicBezTo>
                  <a:cubicBezTo>
                    <a:pt x="152" y="461"/>
                    <a:pt x="153" y="460"/>
                    <a:pt x="154" y="461"/>
                  </a:cubicBezTo>
                  <a:cubicBezTo>
                    <a:pt x="154" y="461"/>
                    <a:pt x="155" y="461"/>
                    <a:pt x="155" y="460"/>
                  </a:cubicBezTo>
                  <a:cubicBezTo>
                    <a:pt x="155" y="460"/>
                    <a:pt x="156" y="460"/>
                    <a:pt x="155" y="459"/>
                  </a:cubicBezTo>
                  <a:cubicBezTo>
                    <a:pt x="154" y="459"/>
                    <a:pt x="154" y="459"/>
                    <a:pt x="154" y="458"/>
                  </a:cubicBezTo>
                  <a:cubicBezTo>
                    <a:pt x="152" y="459"/>
                    <a:pt x="150" y="459"/>
                    <a:pt x="148" y="460"/>
                  </a:cubicBezTo>
                  <a:cubicBezTo>
                    <a:pt x="148" y="460"/>
                    <a:pt x="147" y="459"/>
                    <a:pt x="147" y="459"/>
                  </a:cubicBezTo>
                  <a:cubicBezTo>
                    <a:pt x="148" y="457"/>
                    <a:pt x="148" y="456"/>
                    <a:pt x="149" y="454"/>
                  </a:cubicBezTo>
                  <a:cubicBezTo>
                    <a:pt x="149" y="454"/>
                    <a:pt x="149" y="454"/>
                    <a:pt x="149" y="453"/>
                  </a:cubicBezTo>
                  <a:cubicBezTo>
                    <a:pt x="148" y="451"/>
                    <a:pt x="149" y="451"/>
                    <a:pt x="151" y="451"/>
                  </a:cubicBezTo>
                  <a:cubicBezTo>
                    <a:pt x="151" y="450"/>
                    <a:pt x="149" y="451"/>
                    <a:pt x="149" y="450"/>
                  </a:cubicBezTo>
                  <a:cubicBezTo>
                    <a:pt x="149" y="448"/>
                    <a:pt x="151" y="448"/>
                    <a:pt x="153" y="448"/>
                  </a:cubicBezTo>
                  <a:cubicBezTo>
                    <a:pt x="153" y="448"/>
                    <a:pt x="153" y="448"/>
                    <a:pt x="153" y="448"/>
                  </a:cubicBezTo>
                  <a:cubicBezTo>
                    <a:pt x="152" y="447"/>
                    <a:pt x="151" y="446"/>
                    <a:pt x="151" y="445"/>
                  </a:cubicBezTo>
                  <a:cubicBezTo>
                    <a:pt x="151" y="445"/>
                    <a:pt x="151" y="444"/>
                    <a:pt x="152" y="444"/>
                  </a:cubicBezTo>
                  <a:cubicBezTo>
                    <a:pt x="151" y="444"/>
                    <a:pt x="150" y="444"/>
                    <a:pt x="150" y="444"/>
                  </a:cubicBezTo>
                  <a:cubicBezTo>
                    <a:pt x="148" y="444"/>
                    <a:pt x="147" y="445"/>
                    <a:pt x="146" y="444"/>
                  </a:cubicBezTo>
                  <a:cubicBezTo>
                    <a:pt x="145" y="444"/>
                    <a:pt x="144" y="444"/>
                    <a:pt x="144" y="443"/>
                  </a:cubicBezTo>
                  <a:cubicBezTo>
                    <a:pt x="144" y="443"/>
                    <a:pt x="144" y="443"/>
                    <a:pt x="144" y="443"/>
                  </a:cubicBezTo>
                  <a:cubicBezTo>
                    <a:pt x="141" y="445"/>
                    <a:pt x="138" y="443"/>
                    <a:pt x="137" y="440"/>
                  </a:cubicBezTo>
                  <a:cubicBezTo>
                    <a:pt x="136" y="439"/>
                    <a:pt x="135" y="438"/>
                    <a:pt x="133" y="437"/>
                  </a:cubicBezTo>
                  <a:cubicBezTo>
                    <a:pt x="133" y="437"/>
                    <a:pt x="133" y="437"/>
                    <a:pt x="132" y="437"/>
                  </a:cubicBezTo>
                  <a:cubicBezTo>
                    <a:pt x="131" y="437"/>
                    <a:pt x="130" y="437"/>
                    <a:pt x="129" y="437"/>
                  </a:cubicBezTo>
                  <a:cubicBezTo>
                    <a:pt x="127" y="436"/>
                    <a:pt x="127" y="435"/>
                    <a:pt x="126" y="434"/>
                  </a:cubicBezTo>
                  <a:cubicBezTo>
                    <a:pt x="126" y="433"/>
                    <a:pt x="126" y="433"/>
                    <a:pt x="126" y="433"/>
                  </a:cubicBezTo>
                  <a:cubicBezTo>
                    <a:pt x="123" y="430"/>
                    <a:pt x="123" y="429"/>
                    <a:pt x="126" y="428"/>
                  </a:cubicBezTo>
                  <a:cubicBezTo>
                    <a:pt x="127" y="427"/>
                    <a:pt x="127" y="427"/>
                    <a:pt x="128" y="427"/>
                  </a:cubicBezTo>
                  <a:cubicBezTo>
                    <a:pt x="129" y="429"/>
                    <a:pt x="132" y="428"/>
                    <a:pt x="134" y="429"/>
                  </a:cubicBezTo>
                  <a:cubicBezTo>
                    <a:pt x="135" y="429"/>
                    <a:pt x="135" y="429"/>
                    <a:pt x="136" y="429"/>
                  </a:cubicBezTo>
                  <a:cubicBezTo>
                    <a:pt x="137" y="429"/>
                    <a:pt x="138" y="431"/>
                    <a:pt x="139" y="432"/>
                  </a:cubicBezTo>
                  <a:cubicBezTo>
                    <a:pt x="140" y="432"/>
                    <a:pt x="140" y="432"/>
                    <a:pt x="141" y="433"/>
                  </a:cubicBezTo>
                  <a:cubicBezTo>
                    <a:pt x="143" y="435"/>
                    <a:pt x="146" y="436"/>
                    <a:pt x="148" y="437"/>
                  </a:cubicBezTo>
                  <a:cubicBezTo>
                    <a:pt x="149" y="437"/>
                    <a:pt x="149" y="437"/>
                    <a:pt x="149" y="437"/>
                  </a:cubicBezTo>
                  <a:cubicBezTo>
                    <a:pt x="151" y="437"/>
                    <a:pt x="149" y="435"/>
                    <a:pt x="150" y="434"/>
                  </a:cubicBezTo>
                  <a:cubicBezTo>
                    <a:pt x="149" y="436"/>
                    <a:pt x="148" y="436"/>
                    <a:pt x="147" y="434"/>
                  </a:cubicBezTo>
                  <a:cubicBezTo>
                    <a:pt x="147" y="434"/>
                    <a:pt x="146" y="434"/>
                    <a:pt x="146" y="433"/>
                  </a:cubicBezTo>
                  <a:cubicBezTo>
                    <a:pt x="146" y="433"/>
                    <a:pt x="146" y="433"/>
                    <a:pt x="146" y="433"/>
                  </a:cubicBezTo>
                  <a:cubicBezTo>
                    <a:pt x="147" y="433"/>
                    <a:pt x="147" y="433"/>
                    <a:pt x="147" y="434"/>
                  </a:cubicBezTo>
                  <a:cubicBezTo>
                    <a:pt x="148" y="433"/>
                    <a:pt x="149" y="434"/>
                    <a:pt x="148" y="433"/>
                  </a:cubicBezTo>
                  <a:cubicBezTo>
                    <a:pt x="147" y="431"/>
                    <a:pt x="149" y="432"/>
                    <a:pt x="149" y="431"/>
                  </a:cubicBezTo>
                  <a:cubicBezTo>
                    <a:pt x="149" y="431"/>
                    <a:pt x="149" y="430"/>
                    <a:pt x="149" y="430"/>
                  </a:cubicBezTo>
                  <a:cubicBezTo>
                    <a:pt x="148" y="430"/>
                    <a:pt x="147" y="431"/>
                    <a:pt x="147" y="429"/>
                  </a:cubicBezTo>
                  <a:cubicBezTo>
                    <a:pt x="148" y="429"/>
                    <a:pt x="149" y="429"/>
                    <a:pt x="150" y="430"/>
                  </a:cubicBezTo>
                  <a:cubicBezTo>
                    <a:pt x="149" y="428"/>
                    <a:pt x="149" y="427"/>
                    <a:pt x="148" y="426"/>
                  </a:cubicBezTo>
                  <a:cubicBezTo>
                    <a:pt x="146" y="427"/>
                    <a:pt x="145" y="426"/>
                    <a:pt x="143" y="425"/>
                  </a:cubicBezTo>
                  <a:cubicBezTo>
                    <a:pt x="143" y="425"/>
                    <a:pt x="142" y="424"/>
                    <a:pt x="141" y="423"/>
                  </a:cubicBezTo>
                  <a:cubicBezTo>
                    <a:pt x="143" y="422"/>
                    <a:pt x="144" y="424"/>
                    <a:pt x="146" y="424"/>
                  </a:cubicBezTo>
                  <a:cubicBezTo>
                    <a:pt x="145" y="423"/>
                    <a:pt x="145" y="422"/>
                    <a:pt x="145" y="422"/>
                  </a:cubicBezTo>
                  <a:cubicBezTo>
                    <a:pt x="144" y="422"/>
                    <a:pt x="143" y="422"/>
                    <a:pt x="143" y="421"/>
                  </a:cubicBezTo>
                  <a:cubicBezTo>
                    <a:pt x="142" y="421"/>
                    <a:pt x="142" y="421"/>
                    <a:pt x="142" y="421"/>
                  </a:cubicBezTo>
                  <a:cubicBezTo>
                    <a:pt x="141" y="422"/>
                    <a:pt x="140" y="422"/>
                    <a:pt x="140" y="422"/>
                  </a:cubicBezTo>
                  <a:cubicBezTo>
                    <a:pt x="139" y="421"/>
                    <a:pt x="140" y="420"/>
                    <a:pt x="140" y="420"/>
                  </a:cubicBezTo>
                  <a:cubicBezTo>
                    <a:pt x="140" y="420"/>
                    <a:pt x="140" y="420"/>
                    <a:pt x="140" y="420"/>
                  </a:cubicBezTo>
                  <a:cubicBezTo>
                    <a:pt x="139" y="420"/>
                    <a:pt x="138" y="420"/>
                    <a:pt x="138" y="421"/>
                  </a:cubicBezTo>
                  <a:cubicBezTo>
                    <a:pt x="137" y="421"/>
                    <a:pt x="137" y="420"/>
                    <a:pt x="137" y="420"/>
                  </a:cubicBezTo>
                  <a:cubicBezTo>
                    <a:pt x="136" y="420"/>
                    <a:pt x="136" y="420"/>
                    <a:pt x="135" y="420"/>
                  </a:cubicBezTo>
                  <a:cubicBezTo>
                    <a:pt x="134" y="420"/>
                    <a:pt x="133" y="420"/>
                    <a:pt x="133" y="418"/>
                  </a:cubicBezTo>
                  <a:cubicBezTo>
                    <a:pt x="133" y="417"/>
                    <a:pt x="134" y="416"/>
                    <a:pt x="135" y="416"/>
                  </a:cubicBezTo>
                  <a:cubicBezTo>
                    <a:pt x="135" y="416"/>
                    <a:pt x="135" y="416"/>
                    <a:pt x="135" y="416"/>
                  </a:cubicBezTo>
                  <a:cubicBezTo>
                    <a:pt x="134" y="415"/>
                    <a:pt x="134" y="415"/>
                    <a:pt x="135" y="414"/>
                  </a:cubicBezTo>
                  <a:cubicBezTo>
                    <a:pt x="136" y="413"/>
                    <a:pt x="137" y="413"/>
                    <a:pt x="138" y="412"/>
                  </a:cubicBezTo>
                  <a:cubicBezTo>
                    <a:pt x="138" y="412"/>
                    <a:pt x="139" y="412"/>
                    <a:pt x="139" y="412"/>
                  </a:cubicBezTo>
                  <a:cubicBezTo>
                    <a:pt x="141" y="412"/>
                    <a:pt x="143" y="411"/>
                    <a:pt x="143" y="409"/>
                  </a:cubicBezTo>
                  <a:cubicBezTo>
                    <a:pt x="143" y="408"/>
                    <a:pt x="143" y="408"/>
                    <a:pt x="142" y="408"/>
                  </a:cubicBezTo>
                  <a:cubicBezTo>
                    <a:pt x="142" y="410"/>
                    <a:pt x="141" y="410"/>
                    <a:pt x="140" y="411"/>
                  </a:cubicBezTo>
                  <a:cubicBezTo>
                    <a:pt x="139" y="411"/>
                    <a:pt x="138" y="411"/>
                    <a:pt x="137" y="410"/>
                  </a:cubicBezTo>
                  <a:cubicBezTo>
                    <a:pt x="136" y="409"/>
                    <a:pt x="136" y="409"/>
                    <a:pt x="136" y="409"/>
                  </a:cubicBezTo>
                  <a:cubicBezTo>
                    <a:pt x="135" y="409"/>
                    <a:pt x="135" y="409"/>
                    <a:pt x="134" y="409"/>
                  </a:cubicBezTo>
                  <a:cubicBezTo>
                    <a:pt x="135" y="409"/>
                    <a:pt x="135" y="409"/>
                    <a:pt x="135" y="410"/>
                  </a:cubicBezTo>
                  <a:cubicBezTo>
                    <a:pt x="135" y="410"/>
                    <a:pt x="135" y="411"/>
                    <a:pt x="135" y="411"/>
                  </a:cubicBezTo>
                  <a:cubicBezTo>
                    <a:pt x="134" y="412"/>
                    <a:pt x="134" y="412"/>
                    <a:pt x="132" y="412"/>
                  </a:cubicBezTo>
                  <a:cubicBezTo>
                    <a:pt x="132" y="412"/>
                    <a:pt x="132" y="411"/>
                    <a:pt x="132" y="411"/>
                  </a:cubicBezTo>
                  <a:cubicBezTo>
                    <a:pt x="131" y="408"/>
                    <a:pt x="133" y="410"/>
                    <a:pt x="133" y="410"/>
                  </a:cubicBezTo>
                  <a:cubicBezTo>
                    <a:pt x="133" y="410"/>
                    <a:pt x="133" y="410"/>
                    <a:pt x="133" y="410"/>
                  </a:cubicBezTo>
                  <a:cubicBezTo>
                    <a:pt x="133" y="409"/>
                    <a:pt x="133" y="409"/>
                    <a:pt x="133" y="409"/>
                  </a:cubicBezTo>
                  <a:cubicBezTo>
                    <a:pt x="132" y="408"/>
                    <a:pt x="133" y="407"/>
                    <a:pt x="134" y="407"/>
                  </a:cubicBezTo>
                  <a:cubicBezTo>
                    <a:pt x="135" y="406"/>
                    <a:pt x="135" y="406"/>
                    <a:pt x="135" y="404"/>
                  </a:cubicBezTo>
                  <a:cubicBezTo>
                    <a:pt x="133" y="404"/>
                    <a:pt x="134" y="407"/>
                    <a:pt x="132" y="407"/>
                  </a:cubicBezTo>
                  <a:cubicBezTo>
                    <a:pt x="132" y="407"/>
                    <a:pt x="132" y="406"/>
                    <a:pt x="131" y="406"/>
                  </a:cubicBezTo>
                  <a:cubicBezTo>
                    <a:pt x="131" y="407"/>
                    <a:pt x="131" y="407"/>
                    <a:pt x="130" y="407"/>
                  </a:cubicBezTo>
                  <a:cubicBezTo>
                    <a:pt x="130" y="408"/>
                    <a:pt x="129" y="408"/>
                    <a:pt x="129" y="409"/>
                  </a:cubicBezTo>
                  <a:cubicBezTo>
                    <a:pt x="130" y="411"/>
                    <a:pt x="128" y="410"/>
                    <a:pt x="127" y="410"/>
                  </a:cubicBezTo>
                  <a:cubicBezTo>
                    <a:pt x="129" y="413"/>
                    <a:pt x="129" y="413"/>
                    <a:pt x="126" y="415"/>
                  </a:cubicBezTo>
                  <a:cubicBezTo>
                    <a:pt x="126" y="415"/>
                    <a:pt x="126" y="415"/>
                    <a:pt x="126" y="415"/>
                  </a:cubicBezTo>
                  <a:cubicBezTo>
                    <a:pt x="126" y="415"/>
                    <a:pt x="126" y="415"/>
                    <a:pt x="125" y="415"/>
                  </a:cubicBezTo>
                  <a:cubicBezTo>
                    <a:pt x="125" y="415"/>
                    <a:pt x="126" y="415"/>
                    <a:pt x="126" y="415"/>
                  </a:cubicBezTo>
                  <a:cubicBezTo>
                    <a:pt x="124" y="416"/>
                    <a:pt x="123" y="417"/>
                    <a:pt x="121" y="415"/>
                  </a:cubicBezTo>
                  <a:cubicBezTo>
                    <a:pt x="121" y="415"/>
                    <a:pt x="121" y="414"/>
                    <a:pt x="120" y="415"/>
                  </a:cubicBezTo>
                  <a:cubicBezTo>
                    <a:pt x="119" y="416"/>
                    <a:pt x="118" y="415"/>
                    <a:pt x="117" y="414"/>
                  </a:cubicBezTo>
                  <a:cubicBezTo>
                    <a:pt x="117" y="413"/>
                    <a:pt x="117" y="411"/>
                    <a:pt x="115" y="409"/>
                  </a:cubicBezTo>
                  <a:cubicBezTo>
                    <a:pt x="115" y="409"/>
                    <a:pt x="115" y="408"/>
                    <a:pt x="116" y="408"/>
                  </a:cubicBezTo>
                  <a:cubicBezTo>
                    <a:pt x="117" y="408"/>
                    <a:pt x="117" y="407"/>
                    <a:pt x="118" y="407"/>
                  </a:cubicBezTo>
                  <a:cubicBezTo>
                    <a:pt x="118" y="406"/>
                    <a:pt x="118" y="406"/>
                    <a:pt x="119" y="405"/>
                  </a:cubicBezTo>
                  <a:cubicBezTo>
                    <a:pt x="120" y="404"/>
                    <a:pt x="121" y="405"/>
                    <a:pt x="122" y="404"/>
                  </a:cubicBezTo>
                  <a:cubicBezTo>
                    <a:pt x="122" y="404"/>
                    <a:pt x="122" y="404"/>
                    <a:pt x="122" y="404"/>
                  </a:cubicBezTo>
                  <a:cubicBezTo>
                    <a:pt x="122" y="404"/>
                    <a:pt x="122" y="403"/>
                    <a:pt x="122" y="403"/>
                  </a:cubicBezTo>
                  <a:cubicBezTo>
                    <a:pt x="121" y="404"/>
                    <a:pt x="120" y="405"/>
                    <a:pt x="119" y="404"/>
                  </a:cubicBezTo>
                  <a:cubicBezTo>
                    <a:pt x="118" y="404"/>
                    <a:pt x="117" y="403"/>
                    <a:pt x="117" y="402"/>
                  </a:cubicBezTo>
                  <a:cubicBezTo>
                    <a:pt x="117" y="401"/>
                    <a:pt x="118" y="400"/>
                    <a:pt x="119" y="400"/>
                  </a:cubicBezTo>
                  <a:cubicBezTo>
                    <a:pt x="120" y="399"/>
                    <a:pt x="121" y="398"/>
                    <a:pt x="121" y="397"/>
                  </a:cubicBezTo>
                  <a:cubicBezTo>
                    <a:pt x="121" y="395"/>
                    <a:pt x="120" y="396"/>
                    <a:pt x="120" y="397"/>
                  </a:cubicBezTo>
                  <a:cubicBezTo>
                    <a:pt x="120" y="397"/>
                    <a:pt x="119" y="398"/>
                    <a:pt x="119" y="398"/>
                  </a:cubicBezTo>
                  <a:cubicBezTo>
                    <a:pt x="118" y="398"/>
                    <a:pt x="118" y="399"/>
                    <a:pt x="117" y="399"/>
                  </a:cubicBezTo>
                  <a:cubicBezTo>
                    <a:pt x="116" y="399"/>
                    <a:pt x="116" y="398"/>
                    <a:pt x="117" y="398"/>
                  </a:cubicBezTo>
                  <a:cubicBezTo>
                    <a:pt x="117" y="397"/>
                    <a:pt x="117" y="396"/>
                    <a:pt x="118" y="396"/>
                  </a:cubicBezTo>
                  <a:cubicBezTo>
                    <a:pt x="119" y="396"/>
                    <a:pt x="119" y="396"/>
                    <a:pt x="119" y="395"/>
                  </a:cubicBezTo>
                  <a:cubicBezTo>
                    <a:pt x="119" y="395"/>
                    <a:pt x="119" y="395"/>
                    <a:pt x="119" y="395"/>
                  </a:cubicBezTo>
                  <a:cubicBezTo>
                    <a:pt x="119" y="395"/>
                    <a:pt x="119" y="394"/>
                    <a:pt x="119" y="394"/>
                  </a:cubicBezTo>
                  <a:cubicBezTo>
                    <a:pt x="119" y="394"/>
                    <a:pt x="119" y="394"/>
                    <a:pt x="118" y="394"/>
                  </a:cubicBezTo>
                  <a:cubicBezTo>
                    <a:pt x="117" y="394"/>
                    <a:pt x="116" y="393"/>
                    <a:pt x="116" y="393"/>
                  </a:cubicBezTo>
                  <a:cubicBezTo>
                    <a:pt x="117" y="392"/>
                    <a:pt x="118" y="391"/>
                    <a:pt x="119" y="390"/>
                  </a:cubicBezTo>
                  <a:cubicBezTo>
                    <a:pt x="119" y="390"/>
                    <a:pt x="119" y="392"/>
                    <a:pt x="120" y="391"/>
                  </a:cubicBezTo>
                  <a:cubicBezTo>
                    <a:pt x="120" y="391"/>
                    <a:pt x="120" y="391"/>
                    <a:pt x="120" y="391"/>
                  </a:cubicBezTo>
                  <a:cubicBezTo>
                    <a:pt x="121" y="391"/>
                    <a:pt x="121" y="391"/>
                    <a:pt x="121" y="391"/>
                  </a:cubicBezTo>
                  <a:cubicBezTo>
                    <a:pt x="121" y="390"/>
                    <a:pt x="121" y="389"/>
                    <a:pt x="122" y="389"/>
                  </a:cubicBezTo>
                  <a:cubicBezTo>
                    <a:pt x="122" y="389"/>
                    <a:pt x="122" y="389"/>
                    <a:pt x="122" y="389"/>
                  </a:cubicBezTo>
                  <a:cubicBezTo>
                    <a:pt x="122" y="389"/>
                    <a:pt x="122" y="389"/>
                    <a:pt x="122" y="388"/>
                  </a:cubicBezTo>
                  <a:cubicBezTo>
                    <a:pt x="121" y="388"/>
                    <a:pt x="121" y="388"/>
                    <a:pt x="121" y="388"/>
                  </a:cubicBezTo>
                  <a:cubicBezTo>
                    <a:pt x="120" y="389"/>
                    <a:pt x="120" y="389"/>
                    <a:pt x="120" y="387"/>
                  </a:cubicBezTo>
                  <a:cubicBezTo>
                    <a:pt x="120" y="386"/>
                    <a:pt x="119" y="387"/>
                    <a:pt x="119" y="388"/>
                  </a:cubicBezTo>
                  <a:cubicBezTo>
                    <a:pt x="118" y="389"/>
                    <a:pt x="118" y="389"/>
                    <a:pt x="117" y="389"/>
                  </a:cubicBezTo>
                  <a:cubicBezTo>
                    <a:pt x="115" y="389"/>
                    <a:pt x="115" y="389"/>
                    <a:pt x="116" y="387"/>
                  </a:cubicBezTo>
                  <a:cubicBezTo>
                    <a:pt x="116" y="387"/>
                    <a:pt x="115" y="386"/>
                    <a:pt x="114" y="387"/>
                  </a:cubicBezTo>
                  <a:cubicBezTo>
                    <a:pt x="114" y="388"/>
                    <a:pt x="113" y="388"/>
                    <a:pt x="113" y="388"/>
                  </a:cubicBezTo>
                  <a:cubicBezTo>
                    <a:pt x="112" y="387"/>
                    <a:pt x="113" y="387"/>
                    <a:pt x="113" y="386"/>
                  </a:cubicBezTo>
                  <a:cubicBezTo>
                    <a:pt x="114" y="386"/>
                    <a:pt x="114" y="385"/>
                    <a:pt x="115" y="384"/>
                  </a:cubicBezTo>
                  <a:cubicBezTo>
                    <a:pt x="116" y="386"/>
                    <a:pt x="117" y="387"/>
                    <a:pt x="118" y="385"/>
                  </a:cubicBezTo>
                  <a:cubicBezTo>
                    <a:pt x="119" y="383"/>
                    <a:pt x="119" y="383"/>
                    <a:pt x="121" y="385"/>
                  </a:cubicBezTo>
                  <a:cubicBezTo>
                    <a:pt x="122" y="385"/>
                    <a:pt x="122" y="385"/>
                    <a:pt x="123" y="384"/>
                  </a:cubicBezTo>
                  <a:cubicBezTo>
                    <a:pt x="123" y="383"/>
                    <a:pt x="123" y="382"/>
                    <a:pt x="123" y="381"/>
                  </a:cubicBezTo>
                  <a:cubicBezTo>
                    <a:pt x="122" y="380"/>
                    <a:pt x="121" y="380"/>
                    <a:pt x="120" y="380"/>
                  </a:cubicBezTo>
                  <a:cubicBezTo>
                    <a:pt x="120" y="381"/>
                    <a:pt x="120" y="383"/>
                    <a:pt x="118" y="381"/>
                  </a:cubicBezTo>
                  <a:cubicBezTo>
                    <a:pt x="117" y="382"/>
                    <a:pt x="117" y="381"/>
                    <a:pt x="116" y="381"/>
                  </a:cubicBezTo>
                  <a:cubicBezTo>
                    <a:pt x="116" y="380"/>
                    <a:pt x="116" y="380"/>
                    <a:pt x="116" y="380"/>
                  </a:cubicBezTo>
                  <a:cubicBezTo>
                    <a:pt x="117" y="379"/>
                    <a:pt x="117" y="379"/>
                    <a:pt x="118" y="380"/>
                  </a:cubicBezTo>
                  <a:cubicBezTo>
                    <a:pt x="119" y="379"/>
                    <a:pt x="117" y="379"/>
                    <a:pt x="117" y="379"/>
                  </a:cubicBezTo>
                  <a:cubicBezTo>
                    <a:pt x="117" y="379"/>
                    <a:pt x="116" y="379"/>
                    <a:pt x="116" y="378"/>
                  </a:cubicBezTo>
                  <a:cubicBezTo>
                    <a:pt x="116" y="377"/>
                    <a:pt x="117" y="378"/>
                    <a:pt x="118" y="377"/>
                  </a:cubicBezTo>
                  <a:cubicBezTo>
                    <a:pt x="118" y="376"/>
                    <a:pt x="119" y="376"/>
                    <a:pt x="120" y="376"/>
                  </a:cubicBezTo>
                  <a:cubicBezTo>
                    <a:pt x="120" y="376"/>
                    <a:pt x="120" y="375"/>
                    <a:pt x="119" y="375"/>
                  </a:cubicBezTo>
                  <a:cubicBezTo>
                    <a:pt x="117" y="374"/>
                    <a:pt x="118" y="373"/>
                    <a:pt x="119" y="372"/>
                  </a:cubicBezTo>
                  <a:cubicBezTo>
                    <a:pt x="120" y="369"/>
                    <a:pt x="118" y="370"/>
                    <a:pt x="117" y="370"/>
                  </a:cubicBezTo>
                  <a:cubicBezTo>
                    <a:pt x="117" y="370"/>
                    <a:pt x="117" y="371"/>
                    <a:pt x="117" y="371"/>
                  </a:cubicBezTo>
                  <a:cubicBezTo>
                    <a:pt x="117" y="371"/>
                    <a:pt x="117" y="372"/>
                    <a:pt x="117" y="372"/>
                  </a:cubicBezTo>
                  <a:cubicBezTo>
                    <a:pt x="117" y="372"/>
                    <a:pt x="118" y="371"/>
                    <a:pt x="118" y="372"/>
                  </a:cubicBezTo>
                  <a:cubicBezTo>
                    <a:pt x="118" y="373"/>
                    <a:pt x="117" y="373"/>
                    <a:pt x="117" y="373"/>
                  </a:cubicBezTo>
                  <a:cubicBezTo>
                    <a:pt x="116" y="374"/>
                    <a:pt x="115" y="374"/>
                    <a:pt x="115" y="373"/>
                  </a:cubicBezTo>
                  <a:cubicBezTo>
                    <a:pt x="115" y="373"/>
                    <a:pt x="115" y="373"/>
                    <a:pt x="114" y="373"/>
                  </a:cubicBezTo>
                  <a:cubicBezTo>
                    <a:pt x="114" y="373"/>
                    <a:pt x="113" y="373"/>
                    <a:pt x="113" y="372"/>
                  </a:cubicBezTo>
                  <a:cubicBezTo>
                    <a:pt x="113" y="371"/>
                    <a:pt x="114" y="371"/>
                    <a:pt x="114" y="371"/>
                  </a:cubicBezTo>
                  <a:cubicBezTo>
                    <a:pt x="115" y="372"/>
                    <a:pt x="115" y="371"/>
                    <a:pt x="116" y="371"/>
                  </a:cubicBezTo>
                  <a:cubicBezTo>
                    <a:pt x="116" y="370"/>
                    <a:pt x="115" y="369"/>
                    <a:pt x="115" y="368"/>
                  </a:cubicBezTo>
                  <a:cubicBezTo>
                    <a:pt x="116" y="368"/>
                    <a:pt x="116" y="369"/>
                    <a:pt x="117" y="369"/>
                  </a:cubicBezTo>
                  <a:cubicBezTo>
                    <a:pt x="118" y="368"/>
                    <a:pt x="116" y="367"/>
                    <a:pt x="116" y="366"/>
                  </a:cubicBezTo>
                  <a:cubicBezTo>
                    <a:pt x="115" y="365"/>
                    <a:pt x="114" y="365"/>
                    <a:pt x="114" y="364"/>
                  </a:cubicBezTo>
                  <a:cubicBezTo>
                    <a:pt x="114" y="363"/>
                    <a:pt x="115" y="362"/>
                    <a:pt x="115" y="361"/>
                  </a:cubicBezTo>
                  <a:cubicBezTo>
                    <a:pt x="117" y="361"/>
                    <a:pt x="117" y="360"/>
                    <a:pt x="116" y="359"/>
                  </a:cubicBezTo>
                  <a:cubicBezTo>
                    <a:pt x="114" y="358"/>
                    <a:pt x="113" y="356"/>
                    <a:pt x="112" y="355"/>
                  </a:cubicBezTo>
                  <a:cubicBezTo>
                    <a:pt x="112" y="354"/>
                    <a:pt x="112" y="353"/>
                    <a:pt x="113" y="352"/>
                  </a:cubicBezTo>
                  <a:cubicBezTo>
                    <a:pt x="113" y="352"/>
                    <a:pt x="114" y="351"/>
                    <a:pt x="112" y="350"/>
                  </a:cubicBezTo>
                  <a:cubicBezTo>
                    <a:pt x="111" y="353"/>
                    <a:pt x="109" y="354"/>
                    <a:pt x="106" y="354"/>
                  </a:cubicBezTo>
                  <a:cubicBezTo>
                    <a:pt x="107" y="353"/>
                    <a:pt x="108" y="352"/>
                    <a:pt x="109" y="352"/>
                  </a:cubicBezTo>
                  <a:cubicBezTo>
                    <a:pt x="111" y="351"/>
                    <a:pt x="112" y="350"/>
                    <a:pt x="110" y="348"/>
                  </a:cubicBezTo>
                  <a:cubicBezTo>
                    <a:pt x="111" y="348"/>
                    <a:pt x="112" y="348"/>
                    <a:pt x="112" y="348"/>
                  </a:cubicBezTo>
                  <a:cubicBezTo>
                    <a:pt x="113" y="348"/>
                    <a:pt x="113" y="347"/>
                    <a:pt x="112" y="346"/>
                  </a:cubicBezTo>
                  <a:cubicBezTo>
                    <a:pt x="112" y="346"/>
                    <a:pt x="112" y="346"/>
                    <a:pt x="112" y="346"/>
                  </a:cubicBezTo>
                  <a:cubicBezTo>
                    <a:pt x="111" y="347"/>
                    <a:pt x="110" y="347"/>
                    <a:pt x="110" y="346"/>
                  </a:cubicBezTo>
                  <a:cubicBezTo>
                    <a:pt x="109" y="345"/>
                    <a:pt x="111" y="346"/>
                    <a:pt x="111" y="345"/>
                  </a:cubicBezTo>
                  <a:cubicBezTo>
                    <a:pt x="110" y="345"/>
                    <a:pt x="109" y="345"/>
                    <a:pt x="108" y="344"/>
                  </a:cubicBezTo>
                  <a:cubicBezTo>
                    <a:pt x="107" y="345"/>
                    <a:pt x="106" y="345"/>
                    <a:pt x="104" y="344"/>
                  </a:cubicBezTo>
                  <a:cubicBezTo>
                    <a:pt x="106" y="344"/>
                    <a:pt x="108" y="343"/>
                    <a:pt x="109" y="343"/>
                  </a:cubicBezTo>
                  <a:cubicBezTo>
                    <a:pt x="110" y="343"/>
                    <a:pt x="111" y="344"/>
                    <a:pt x="112" y="344"/>
                  </a:cubicBezTo>
                  <a:cubicBezTo>
                    <a:pt x="113" y="344"/>
                    <a:pt x="113" y="344"/>
                    <a:pt x="113" y="344"/>
                  </a:cubicBezTo>
                  <a:cubicBezTo>
                    <a:pt x="112" y="343"/>
                    <a:pt x="110" y="343"/>
                    <a:pt x="111" y="341"/>
                  </a:cubicBezTo>
                  <a:cubicBezTo>
                    <a:pt x="110" y="341"/>
                    <a:pt x="109" y="340"/>
                    <a:pt x="108" y="339"/>
                  </a:cubicBezTo>
                  <a:cubicBezTo>
                    <a:pt x="107" y="339"/>
                    <a:pt x="106" y="338"/>
                    <a:pt x="107" y="337"/>
                  </a:cubicBezTo>
                  <a:cubicBezTo>
                    <a:pt x="108" y="337"/>
                    <a:pt x="108" y="336"/>
                    <a:pt x="108" y="335"/>
                  </a:cubicBezTo>
                  <a:cubicBezTo>
                    <a:pt x="107" y="334"/>
                    <a:pt x="106" y="334"/>
                    <a:pt x="106" y="334"/>
                  </a:cubicBezTo>
                  <a:cubicBezTo>
                    <a:pt x="105" y="333"/>
                    <a:pt x="103" y="332"/>
                    <a:pt x="102" y="331"/>
                  </a:cubicBezTo>
                  <a:cubicBezTo>
                    <a:pt x="101" y="330"/>
                    <a:pt x="100" y="330"/>
                    <a:pt x="100" y="329"/>
                  </a:cubicBezTo>
                  <a:cubicBezTo>
                    <a:pt x="101" y="328"/>
                    <a:pt x="102" y="327"/>
                    <a:pt x="99" y="326"/>
                  </a:cubicBezTo>
                  <a:cubicBezTo>
                    <a:pt x="98" y="326"/>
                    <a:pt x="98" y="323"/>
                    <a:pt x="98" y="322"/>
                  </a:cubicBezTo>
                  <a:cubicBezTo>
                    <a:pt x="98" y="322"/>
                    <a:pt x="97" y="322"/>
                    <a:pt x="97" y="322"/>
                  </a:cubicBezTo>
                  <a:cubicBezTo>
                    <a:pt x="96" y="322"/>
                    <a:pt x="97" y="321"/>
                    <a:pt x="97" y="321"/>
                  </a:cubicBezTo>
                  <a:cubicBezTo>
                    <a:pt x="98" y="320"/>
                    <a:pt x="98" y="320"/>
                    <a:pt x="99" y="320"/>
                  </a:cubicBezTo>
                  <a:cubicBezTo>
                    <a:pt x="99" y="320"/>
                    <a:pt x="99" y="320"/>
                    <a:pt x="99" y="320"/>
                  </a:cubicBezTo>
                  <a:cubicBezTo>
                    <a:pt x="99" y="319"/>
                    <a:pt x="99" y="318"/>
                    <a:pt x="100" y="318"/>
                  </a:cubicBezTo>
                  <a:cubicBezTo>
                    <a:pt x="99" y="317"/>
                    <a:pt x="97" y="317"/>
                    <a:pt x="98" y="315"/>
                  </a:cubicBezTo>
                  <a:cubicBezTo>
                    <a:pt x="97" y="315"/>
                    <a:pt x="98" y="310"/>
                    <a:pt x="95" y="313"/>
                  </a:cubicBezTo>
                  <a:cubicBezTo>
                    <a:pt x="94" y="313"/>
                    <a:pt x="92" y="311"/>
                    <a:pt x="93" y="310"/>
                  </a:cubicBezTo>
                  <a:cubicBezTo>
                    <a:pt x="93" y="309"/>
                    <a:pt x="93" y="309"/>
                    <a:pt x="93" y="308"/>
                  </a:cubicBezTo>
                  <a:cubicBezTo>
                    <a:pt x="92" y="308"/>
                    <a:pt x="92" y="308"/>
                    <a:pt x="91" y="308"/>
                  </a:cubicBezTo>
                  <a:cubicBezTo>
                    <a:pt x="90" y="310"/>
                    <a:pt x="90" y="309"/>
                    <a:pt x="89" y="308"/>
                  </a:cubicBezTo>
                  <a:cubicBezTo>
                    <a:pt x="86" y="304"/>
                    <a:pt x="82" y="301"/>
                    <a:pt x="77" y="300"/>
                  </a:cubicBezTo>
                  <a:cubicBezTo>
                    <a:pt x="75" y="299"/>
                    <a:pt x="73" y="299"/>
                    <a:pt x="73" y="297"/>
                  </a:cubicBezTo>
                  <a:cubicBezTo>
                    <a:pt x="73" y="297"/>
                    <a:pt x="72" y="297"/>
                    <a:pt x="72" y="297"/>
                  </a:cubicBezTo>
                  <a:cubicBezTo>
                    <a:pt x="71" y="298"/>
                    <a:pt x="69" y="297"/>
                    <a:pt x="68" y="298"/>
                  </a:cubicBezTo>
                  <a:cubicBezTo>
                    <a:pt x="69" y="295"/>
                    <a:pt x="66" y="296"/>
                    <a:pt x="65" y="295"/>
                  </a:cubicBezTo>
                  <a:cubicBezTo>
                    <a:pt x="63" y="297"/>
                    <a:pt x="63" y="300"/>
                    <a:pt x="60" y="302"/>
                  </a:cubicBezTo>
                  <a:cubicBezTo>
                    <a:pt x="60" y="300"/>
                    <a:pt x="58" y="298"/>
                    <a:pt x="59" y="296"/>
                  </a:cubicBezTo>
                  <a:cubicBezTo>
                    <a:pt x="59" y="296"/>
                    <a:pt x="59" y="295"/>
                    <a:pt x="59" y="295"/>
                  </a:cubicBezTo>
                  <a:cubicBezTo>
                    <a:pt x="58" y="295"/>
                    <a:pt x="58" y="296"/>
                    <a:pt x="58" y="296"/>
                  </a:cubicBezTo>
                  <a:cubicBezTo>
                    <a:pt x="59" y="298"/>
                    <a:pt x="55" y="298"/>
                    <a:pt x="56" y="300"/>
                  </a:cubicBezTo>
                  <a:cubicBezTo>
                    <a:pt x="55" y="300"/>
                    <a:pt x="54" y="300"/>
                    <a:pt x="53" y="300"/>
                  </a:cubicBezTo>
                  <a:cubicBezTo>
                    <a:pt x="52" y="301"/>
                    <a:pt x="51" y="301"/>
                    <a:pt x="52" y="302"/>
                  </a:cubicBezTo>
                  <a:cubicBezTo>
                    <a:pt x="52" y="303"/>
                    <a:pt x="52" y="305"/>
                    <a:pt x="50" y="304"/>
                  </a:cubicBezTo>
                  <a:cubicBezTo>
                    <a:pt x="49" y="304"/>
                    <a:pt x="48" y="303"/>
                    <a:pt x="48" y="301"/>
                  </a:cubicBezTo>
                  <a:cubicBezTo>
                    <a:pt x="48" y="301"/>
                    <a:pt x="49" y="300"/>
                    <a:pt x="49" y="300"/>
                  </a:cubicBezTo>
                  <a:cubicBezTo>
                    <a:pt x="49" y="299"/>
                    <a:pt x="51" y="298"/>
                    <a:pt x="49" y="297"/>
                  </a:cubicBezTo>
                  <a:cubicBezTo>
                    <a:pt x="47" y="297"/>
                    <a:pt x="46" y="297"/>
                    <a:pt x="45" y="299"/>
                  </a:cubicBezTo>
                  <a:cubicBezTo>
                    <a:pt x="45" y="299"/>
                    <a:pt x="45" y="300"/>
                    <a:pt x="45" y="301"/>
                  </a:cubicBezTo>
                  <a:cubicBezTo>
                    <a:pt x="45" y="301"/>
                    <a:pt x="45" y="302"/>
                    <a:pt x="44" y="302"/>
                  </a:cubicBezTo>
                  <a:cubicBezTo>
                    <a:pt x="43" y="302"/>
                    <a:pt x="43" y="301"/>
                    <a:pt x="43" y="301"/>
                  </a:cubicBezTo>
                  <a:cubicBezTo>
                    <a:pt x="42" y="300"/>
                    <a:pt x="43" y="299"/>
                    <a:pt x="42" y="299"/>
                  </a:cubicBezTo>
                  <a:cubicBezTo>
                    <a:pt x="41" y="298"/>
                    <a:pt x="41" y="297"/>
                    <a:pt x="40" y="298"/>
                  </a:cubicBezTo>
                  <a:cubicBezTo>
                    <a:pt x="39" y="299"/>
                    <a:pt x="38" y="300"/>
                    <a:pt x="39" y="301"/>
                  </a:cubicBezTo>
                  <a:cubicBezTo>
                    <a:pt x="41" y="302"/>
                    <a:pt x="40" y="304"/>
                    <a:pt x="43" y="304"/>
                  </a:cubicBezTo>
                  <a:cubicBezTo>
                    <a:pt x="37" y="305"/>
                    <a:pt x="31" y="303"/>
                    <a:pt x="27" y="298"/>
                  </a:cubicBezTo>
                  <a:cubicBezTo>
                    <a:pt x="26" y="297"/>
                    <a:pt x="25" y="296"/>
                    <a:pt x="24" y="296"/>
                  </a:cubicBezTo>
                  <a:cubicBezTo>
                    <a:pt x="22" y="294"/>
                    <a:pt x="22" y="293"/>
                    <a:pt x="25" y="292"/>
                  </a:cubicBezTo>
                  <a:cubicBezTo>
                    <a:pt x="25" y="292"/>
                    <a:pt x="26" y="292"/>
                    <a:pt x="26" y="292"/>
                  </a:cubicBezTo>
                  <a:cubicBezTo>
                    <a:pt x="27" y="289"/>
                    <a:pt x="29" y="288"/>
                    <a:pt x="32" y="288"/>
                  </a:cubicBezTo>
                  <a:cubicBezTo>
                    <a:pt x="33" y="288"/>
                    <a:pt x="34" y="288"/>
                    <a:pt x="33" y="286"/>
                  </a:cubicBezTo>
                  <a:cubicBezTo>
                    <a:pt x="33" y="286"/>
                    <a:pt x="34" y="286"/>
                    <a:pt x="34" y="285"/>
                  </a:cubicBezTo>
                  <a:cubicBezTo>
                    <a:pt x="33" y="285"/>
                    <a:pt x="33" y="285"/>
                    <a:pt x="32" y="285"/>
                  </a:cubicBezTo>
                  <a:cubicBezTo>
                    <a:pt x="29" y="286"/>
                    <a:pt x="26" y="286"/>
                    <a:pt x="23" y="284"/>
                  </a:cubicBezTo>
                  <a:cubicBezTo>
                    <a:pt x="23" y="284"/>
                    <a:pt x="23" y="284"/>
                    <a:pt x="23" y="284"/>
                  </a:cubicBezTo>
                  <a:cubicBezTo>
                    <a:pt x="20" y="283"/>
                    <a:pt x="20" y="282"/>
                    <a:pt x="21" y="280"/>
                  </a:cubicBezTo>
                  <a:cubicBezTo>
                    <a:pt x="21" y="279"/>
                    <a:pt x="21" y="279"/>
                    <a:pt x="21" y="278"/>
                  </a:cubicBezTo>
                  <a:cubicBezTo>
                    <a:pt x="19" y="279"/>
                    <a:pt x="19" y="282"/>
                    <a:pt x="17" y="282"/>
                  </a:cubicBezTo>
                  <a:cubicBezTo>
                    <a:pt x="16" y="282"/>
                    <a:pt x="16" y="282"/>
                    <a:pt x="16" y="281"/>
                  </a:cubicBezTo>
                  <a:cubicBezTo>
                    <a:pt x="15" y="281"/>
                    <a:pt x="15" y="281"/>
                    <a:pt x="15" y="280"/>
                  </a:cubicBezTo>
                  <a:cubicBezTo>
                    <a:pt x="14" y="280"/>
                    <a:pt x="13" y="280"/>
                    <a:pt x="15" y="279"/>
                  </a:cubicBezTo>
                  <a:cubicBezTo>
                    <a:pt x="16" y="278"/>
                    <a:pt x="14" y="278"/>
                    <a:pt x="14" y="278"/>
                  </a:cubicBezTo>
                  <a:cubicBezTo>
                    <a:pt x="14" y="277"/>
                    <a:pt x="14" y="277"/>
                    <a:pt x="13" y="277"/>
                  </a:cubicBezTo>
                  <a:cubicBezTo>
                    <a:pt x="13" y="277"/>
                    <a:pt x="13" y="277"/>
                    <a:pt x="13" y="277"/>
                  </a:cubicBezTo>
                  <a:cubicBezTo>
                    <a:pt x="12" y="276"/>
                    <a:pt x="13" y="274"/>
                    <a:pt x="12" y="273"/>
                  </a:cubicBezTo>
                  <a:cubicBezTo>
                    <a:pt x="12" y="272"/>
                    <a:pt x="13" y="271"/>
                    <a:pt x="14" y="272"/>
                  </a:cubicBezTo>
                  <a:cubicBezTo>
                    <a:pt x="14" y="272"/>
                    <a:pt x="15" y="272"/>
                    <a:pt x="15" y="272"/>
                  </a:cubicBezTo>
                  <a:cubicBezTo>
                    <a:pt x="14" y="270"/>
                    <a:pt x="15" y="270"/>
                    <a:pt x="16" y="270"/>
                  </a:cubicBezTo>
                  <a:cubicBezTo>
                    <a:pt x="16" y="270"/>
                    <a:pt x="17" y="270"/>
                    <a:pt x="17" y="269"/>
                  </a:cubicBezTo>
                  <a:cubicBezTo>
                    <a:pt x="21" y="268"/>
                    <a:pt x="24" y="270"/>
                    <a:pt x="28" y="271"/>
                  </a:cubicBezTo>
                  <a:cubicBezTo>
                    <a:pt x="29" y="271"/>
                    <a:pt x="31" y="271"/>
                    <a:pt x="32" y="271"/>
                  </a:cubicBezTo>
                  <a:cubicBezTo>
                    <a:pt x="32" y="271"/>
                    <a:pt x="32" y="271"/>
                    <a:pt x="33" y="271"/>
                  </a:cubicBezTo>
                  <a:cubicBezTo>
                    <a:pt x="33" y="271"/>
                    <a:pt x="33" y="271"/>
                    <a:pt x="33" y="271"/>
                  </a:cubicBezTo>
                  <a:cubicBezTo>
                    <a:pt x="33" y="270"/>
                    <a:pt x="32" y="270"/>
                    <a:pt x="31" y="270"/>
                  </a:cubicBezTo>
                  <a:cubicBezTo>
                    <a:pt x="30" y="270"/>
                    <a:pt x="28" y="269"/>
                    <a:pt x="27" y="268"/>
                  </a:cubicBezTo>
                  <a:cubicBezTo>
                    <a:pt x="26" y="268"/>
                    <a:pt x="27" y="268"/>
                    <a:pt x="27" y="268"/>
                  </a:cubicBezTo>
                  <a:cubicBezTo>
                    <a:pt x="28" y="267"/>
                    <a:pt x="29" y="265"/>
                    <a:pt x="31" y="265"/>
                  </a:cubicBezTo>
                  <a:cubicBezTo>
                    <a:pt x="32" y="264"/>
                    <a:pt x="34" y="265"/>
                    <a:pt x="36" y="265"/>
                  </a:cubicBezTo>
                  <a:cubicBezTo>
                    <a:pt x="38" y="263"/>
                    <a:pt x="40" y="265"/>
                    <a:pt x="42" y="266"/>
                  </a:cubicBezTo>
                  <a:cubicBezTo>
                    <a:pt x="43" y="266"/>
                    <a:pt x="43" y="268"/>
                    <a:pt x="45" y="268"/>
                  </a:cubicBezTo>
                  <a:cubicBezTo>
                    <a:pt x="45" y="267"/>
                    <a:pt x="45" y="267"/>
                    <a:pt x="44" y="266"/>
                  </a:cubicBezTo>
                  <a:cubicBezTo>
                    <a:pt x="43" y="266"/>
                    <a:pt x="43" y="265"/>
                    <a:pt x="43" y="264"/>
                  </a:cubicBezTo>
                  <a:cubicBezTo>
                    <a:pt x="43" y="263"/>
                    <a:pt x="45" y="263"/>
                    <a:pt x="45" y="263"/>
                  </a:cubicBezTo>
                  <a:cubicBezTo>
                    <a:pt x="46" y="263"/>
                    <a:pt x="46" y="263"/>
                    <a:pt x="47" y="262"/>
                  </a:cubicBezTo>
                  <a:cubicBezTo>
                    <a:pt x="47" y="260"/>
                    <a:pt x="44" y="255"/>
                    <a:pt x="41" y="255"/>
                  </a:cubicBezTo>
                  <a:cubicBezTo>
                    <a:pt x="40" y="255"/>
                    <a:pt x="39" y="255"/>
                    <a:pt x="40" y="257"/>
                  </a:cubicBezTo>
                  <a:cubicBezTo>
                    <a:pt x="39" y="258"/>
                    <a:pt x="38" y="260"/>
                    <a:pt x="36" y="260"/>
                  </a:cubicBezTo>
                  <a:cubicBezTo>
                    <a:pt x="34" y="261"/>
                    <a:pt x="33" y="261"/>
                    <a:pt x="31" y="260"/>
                  </a:cubicBezTo>
                  <a:cubicBezTo>
                    <a:pt x="31" y="259"/>
                    <a:pt x="30" y="258"/>
                    <a:pt x="30" y="257"/>
                  </a:cubicBezTo>
                  <a:cubicBezTo>
                    <a:pt x="30" y="256"/>
                    <a:pt x="29" y="256"/>
                    <a:pt x="28" y="256"/>
                  </a:cubicBezTo>
                  <a:cubicBezTo>
                    <a:pt x="29" y="257"/>
                    <a:pt x="30" y="258"/>
                    <a:pt x="30" y="260"/>
                  </a:cubicBezTo>
                  <a:cubicBezTo>
                    <a:pt x="28" y="262"/>
                    <a:pt x="26" y="263"/>
                    <a:pt x="23" y="261"/>
                  </a:cubicBezTo>
                  <a:cubicBezTo>
                    <a:pt x="22" y="260"/>
                    <a:pt x="21" y="260"/>
                    <a:pt x="20" y="260"/>
                  </a:cubicBezTo>
                  <a:cubicBezTo>
                    <a:pt x="20" y="260"/>
                    <a:pt x="19" y="260"/>
                    <a:pt x="19" y="259"/>
                  </a:cubicBezTo>
                  <a:cubicBezTo>
                    <a:pt x="19" y="258"/>
                    <a:pt x="19" y="258"/>
                    <a:pt x="20" y="258"/>
                  </a:cubicBezTo>
                  <a:cubicBezTo>
                    <a:pt x="21" y="257"/>
                    <a:pt x="21" y="257"/>
                    <a:pt x="22" y="257"/>
                  </a:cubicBezTo>
                  <a:cubicBezTo>
                    <a:pt x="22" y="256"/>
                    <a:pt x="23" y="256"/>
                    <a:pt x="24" y="255"/>
                  </a:cubicBezTo>
                  <a:cubicBezTo>
                    <a:pt x="24" y="255"/>
                    <a:pt x="24" y="254"/>
                    <a:pt x="24" y="254"/>
                  </a:cubicBezTo>
                  <a:cubicBezTo>
                    <a:pt x="22" y="254"/>
                    <a:pt x="21" y="255"/>
                    <a:pt x="19" y="255"/>
                  </a:cubicBezTo>
                  <a:cubicBezTo>
                    <a:pt x="17" y="256"/>
                    <a:pt x="16" y="255"/>
                    <a:pt x="17" y="254"/>
                  </a:cubicBezTo>
                  <a:cubicBezTo>
                    <a:pt x="18" y="252"/>
                    <a:pt x="19" y="251"/>
                    <a:pt x="21" y="250"/>
                  </a:cubicBezTo>
                  <a:cubicBezTo>
                    <a:pt x="21" y="250"/>
                    <a:pt x="21" y="249"/>
                    <a:pt x="20" y="249"/>
                  </a:cubicBezTo>
                  <a:cubicBezTo>
                    <a:pt x="18" y="249"/>
                    <a:pt x="17" y="251"/>
                    <a:pt x="16" y="252"/>
                  </a:cubicBezTo>
                  <a:cubicBezTo>
                    <a:pt x="15" y="252"/>
                    <a:pt x="14" y="252"/>
                    <a:pt x="14" y="253"/>
                  </a:cubicBezTo>
                  <a:cubicBezTo>
                    <a:pt x="13" y="253"/>
                    <a:pt x="12" y="253"/>
                    <a:pt x="11" y="252"/>
                  </a:cubicBezTo>
                  <a:cubicBezTo>
                    <a:pt x="10" y="251"/>
                    <a:pt x="11" y="251"/>
                    <a:pt x="12" y="250"/>
                  </a:cubicBezTo>
                  <a:cubicBezTo>
                    <a:pt x="12" y="250"/>
                    <a:pt x="12" y="249"/>
                    <a:pt x="12" y="249"/>
                  </a:cubicBezTo>
                  <a:cubicBezTo>
                    <a:pt x="12" y="249"/>
                    <a:pt x="12" y="249"/>
                    <a:pt x="11" y="249"/>
                  </a:cubicBezTo>
                  <a:cubicBezTo>
                    <a:pt x="10" y="250"/>
                    <a:pt x="9" y="249"/>
                    <a:pt x="9" y="248"/>
                  </a:cubicBezTo>
                  <a:cubicBezTo>
                    <a:pt x="6" y="248"/>
                    <a:pt x="5" y="247"/>
                    <a:pt x="5" y="244"/>
                  </a:cubicBezTo>
                  <a:cubicBezTo>
                    <a:pt x="5" y="242"/>
                    <a:pt x="3" y="244"/>
                    <a:pt x="2" y="242"/>
                  </a:cubicBezTo>
                  <a:cubicBezTo>
                    <a:pt x="1" y="242"/>
                    <a:pt x="0" y="241"/>
                    <a:pt x="0" y="240"/>
                  </a:cubicBezTo>
                  <a:cubicBezTo>
                    <a:pt x="0" y="237"/>
                    <a:pt x="0" y="235"/>
                    <a:pt x="1" y="233"/>
                  </a:cubicBezTo>
                  <a:cubicBezTo>
                    <a:pt x="1" y="231"/>
                    <a:pt x="2" y="230"/>
                    <a:pt x="2" y="228"/>
                  </a:cubicBezTo>
                  <a:cubicBezTo>
                    <a:pt x="4" y="227"/>
                    <a:pt x="6" y="227"/>
                    <a:pt x="7" y="227"/>
                  </a:cubicBezTo>
                  <a:cubicBezTo>
                    <a:pt x="8" y="226"/>
                    <a:pt x="9" y="226"/>
                    <a:pt x="10" y="225"/>
                  </a:cubicBezTo>
                  <a:cubicBezTo>
                    <a:pt x="11" y="224"/>
                    <a:pt x="12" y="224"/>
                    <a:pt x="13" y="224"/>
                  </a:cubicBezTo>
                  <a:cubicBezTo>
                    <a:pt x="14" y="224"/>
                    <a:pt x="15" y="224"/>
                    <a:pt x="15" y="224"/>
                  </a:cubicBezTo>
                  <a:cubicBezTo>
                    <a:pt x="16" y="221"/>
                    <a:pt x="19" y="221"/>
                    <a:pt x="21" y="219"/>
                  </a:cubicBezTo>
                  <a:cubicBezTo>
                    <a:pt x="21" y="219"/>
                    <a:pt x="22" y="218"/>
                    <a:pt x="22" y="218"/>
                  </a:cubicBezTo>
                  <a:cubicBezTo>
                    <a:pt x="24" y="219"/>
                    <a:pt x="26" y="217"/>
                    <a:pt x="27" y="216"/>
                  </a:cubicBezTo>
                  <a:cubicBezTo>
                    <a:pt x="28" y="216"/>
                    <a:pt x="28" y="215"/>
                    <a:pt x="27" y="215"/>
                  </a:cubicBezTo>
                  <a:cubicBezTo>
                    <a:pt x="26" y="214"/>
                    <a:pt x="26" y="214"/>
                    <a:pt x="27" y="213"/>
                  </a:cubicBezTo>
                  <a:cubicBezTo>
                    <a:pt x="29" y="211"/>
                    <a:pt x="31" y="209"/>
                    <a:pt x="34" y="209"/>
                  </a:cubicBezTo>
                  <a:cubicBezTo>
                    <a:pt x="35" y="209"/>
                    <a:pt x="36" y="208"/>
                    <a:pt x="37" y="208"/>
                  </a:cubicBezTo>
                  <a:cubicBezTo>
                    <a:pt x="39" y="206"/>
                    <a:pt x="42" y="205"/>
                    <a:pt x="44" y="207"/>
                  </a:cubicBezTo>
                  <a:cubicBezTo>
                    <a:pt x="45" y="207"/>
                    <a:pt x="45" y="208"/>
                    <a:pt x="46" y="208"/>
                  </a:cubicBezTo>
                  <a:cubicBezTo>
                    <a:pt x="47" y="207"/>
                    <a:pt x="48" y="206"/>
                    <a:pt x="48" y="205"/>
                  </a:cubicBezTo>
                  <a:cubicBezTo>
                    <a:pt x="51" y="201"/>
                    <a:pt x="53" y="197"/>
                    <a:pt x="55" y="193"/>
                  </a:cubicBezTo>
                  <a:cubicBezTo>
                    <a:pt x="55" y="192"/>
                    <a:pt x="55" y="190"/>
                    <a:pt x="55" y="189"/>
                  </a:cubicBezTo>
                  <a:cubicBezTo>
                    <a:pt x="54" y="187"/>
                    <a:pt x="55" y="185"/>
                    <a:pt x="54" y="184"/>
                  </a:cubicBezTo>
                  <a:cubicBezTo>
                    <a:pt x="53" y="181"/>
                    <a:pt x="54" y="178"/>
                    <a:pt x="54" y="176"/>
                  </a:cubicBezTo>
                  <a:cubicBezTo>
                    <a:pt x="54" y="175"/>
                    <a:pt x="54" y="175"/>
                    <a:pt x="54" y="175"/>
                  </a:cubicBezTo>
                  <a:cubicBezTo>
                    <a:pt x="54" y="174"/>
                    <a:pt x="56" y="175"/>
                    <a:pt x="57" y="174"/>
                  </a:cubicBezTo>
                  <a:cubicBezTo>
                    <a:pt x="58" y="173"/>
                    <a:pt x="60" y="173"/>
                    <a:pt x="60" y="171"/>
                  </a:cubicBezTo>
                  <a:cubicBezTo>
                    <a:pt x="61" y="170"/>
                    <a:pt x="61" y="170"/>
                    <a:pt x="62" y="170"/>
                  </a:cubicBezTo>
                  <a:cubicBezTo>
                    <a:pt x="61" y="169"/>
                    <a:pt x="60" y="169"/>
                    <a:pt x="60" y="167"/>
                  </a:cubicBezTo>
                  <a:cubicBezTo>
                    <a:pt x="60" y="167"/>
                    <a:pt x="60" y="167"/>
                    <a:pt x="60" y="167"/>
                  </a:cubicBezTo>
                  <a:cubicBezTo>
                    <a:pt x="60" y="167"/>
                    <a:pt x="60" y="167"/>
                    <a:pt x="60" y="167"/>
                  </a:cubicBezTo>
                  <a:cubicBezTo>
                    <a:pt x="60" y="167"/>
                    <a:pt x="60" y="167"/>
                    <a:pt x="59" y="167"/>
                  </a:cubicBezTo>
                  <a:cubicBezTo>
                    <a:pt x="60" y="169"/>
                    <a:pt x="59" y="171"/>
                    <a:pt x="58" y="172"/>
                  </a:cubicBezTo>
                  <a:cubicBezTo>
                    <a:pt x="57" y="173"/>
                    <a:pt x="55" y="173"/>
                    <a:pt x="53" y="172"/>
                  </a:cubicBezTo>
                  <a:cubicBezTo>
                    <a:pt x="52" y="171"/>
                    <a:pt x="52" y="172"/>
                    <a:pt x="51" y="173"/>
                  </a:cubicBezTo>
                  <a:cubicBezTo>
                    <a:pt x="50" y="174"/>
                    <a:pt x="48" y="175"/>
                    <a:pt x="47" y="174"/>
                  </a:cubicBezTo>
                  <a:cubicBezTo>
                    <a:pt x="46" y="173"/>
                    <a:pt x="46" y="171"/>
                    <a:pt x="45" y="171"/>
                  </a:cubicBezTo>
                  <a:cubicBezTo>
                    <a:pt x="44" y="171"/>
                    <a:pt x="43" y="172"/>
                    <a:pt x="42" y="172"/>
                  </a:cubicBezTo>
                  <a:cubicBezTo>
                    <a:pt x="40" y="172"/>
                    <a:pt x="39" y="171"/>
                    <a:pt x="40" y="170"/>
                  </a:cubicBezTo>
                  <a:cubicBezTo>
                    <a:pt x="40" y="169"/>
                    <a:pt x="39" y="169"/>
                    <a:pt x="39" y="168"/>
                  </a:cubicBezTo>
                  <a:cubicBezTo>
                    <a:pt x="36" y="166"/>
                    <a:pt x="37" y="162"/>
                    <a:pt x="39" y="159"/>
                  </a:cubicBezTo>
                  <a:cubicBezTo>
                    <a:pt x="41" y="158"/>
                    <a:pt x="43" y="156"/>
                    <a:pt x="42" y="153"/>
                  </a:cubicBezTo>
                  <a:cubicBezTo>
                    <a:pt x="44" y="152"/>
                    <a:pt x="46" y="150"/>
                    <a:pt x="48" y="148"/>
                  </a:cubicBezTo>
                  <a:cubicBezTo>
                    <a:pt x="48" y="148"/>
                    <a:pt x="49" y="148"/>
                    <a:pt x="50" y="149"/>
                  </a:cubicBezTo>
                  <a:cubicBezTo>
                    <a:pt x="48" y="146"/>
                    <a:pt x="48" y="146"/>
                    <a:pt x="51" y="145"/>
                  </a:cubicBezTo>
                  <a:cubicBezTo>
                    <a:pt x="52" y="145"/>
                    <a:pt x="52" y="144"/>
                    <a:pt x="52" y="144"/>
                  </a:cubicBezTo>
                  <a:cubicBezTo>
                    <a:pt x="53" y="142"/>
                    <a:pt x="53" y="141"/>
                    <a:pt x="53" y="139"/>
                  </a:cubicBezTo>
                  <a:cubicBezTo>
                    <a:pt x="53" y="138"/>
                    <a:pt x="55" y="138"/>
                    <a:pt x="54" y="137"/>
                  </a:cubicBezTo>
                  <a:cubicBezTo>
                    <a:pt x="54" y="135"/>
                    <a:pt x="55" y="134"/>
                    <a:pt x="56" y="134"/>
                  </a:cubicBezTo>
                  <a:cubicBezTo>
                    <a:pt x="57" y="134"/>
                    <a:pt x="57" y="134"/>
                    <a:pt x="57" y="134"/>
                  </a:cubicBezTo>
                  <a:cubicBezTo>
                    <a:pt x="58" y="133"/>
                    <a:pt x="59" y="132"/>
                    <a:pt x="59" y="131"/>
                  </a:cubicBezTo>
                  <a:cubicBezTo>
                    <a:pt x="59" y="130"/>
                    <a:pt x="60" y="129"/>
                    <a:pt x="61" y="129"/>
                  </a:cubicBezTo>
                  <a:cubicBezTo>
                    <a:pt x="61" y="129"/>
                    <a:pt x="61" y="130"/>
                    <a:pt x="61" y="131"/>
                  </a:cubicBezTo>
                  <a:cubicBezTo>
                    <a:pt x="62" y="133"/>
                    <a:pt x="62" y="136"/>
                    <a:pt x="63" y="138"/>
                  </a:cubicBezTo>
                  <a:cubicBezTo>
                    <a:pt x="64" y="138"/>
                    <a:pt x="64" y="139"/>
                    <a:pt x="64" y="139"/>
                  </a:cubicBezTo>
                  <a:cubicBezTo>
                    <a:pt x="65" y="139"/>
                    <a:pt x="65" y="139"/>
                    <a:pt x="65" y="139"/>
                  </a:cubicBezTo>
                  <a:cubicBezTo>
                    <a:pt x="64" y="138"/>
                    <a:pt x="64" y="137"/>
                    <a:pt x="64" y="136"/>
                  </a:cubicBezTo>
                  <a:cubicBezTo>
                    <a:pt x="63" y="135"/>
                    <a:pt x="63" y="133"/>
                    <a:pt x="62" y="131"/>
                  </a:cubicBezTo>
                  <a:cubicBezTo>
                    <a:pt x="62" y="131"/>
                    <a:pt x="62" y="131"/>
                    <a:pt x="62" y="131"/>
                  </a:cubicBezTo>
                  <a:cubicBezTo>
                    <a:pt x="62" y="131"/>
                    <a:pt x="62" y="131"/>
                    <a:pt x="62" y="131"/>
                  </a:cubicBezTo>
                  <a:cubicBezTo>
                    <a:pt x="61" y="128"/>
                    <a:pt x="62" y="127"/>
                    <a:pt x="64" y="125"/>
                  </a:cubicBezTo>
                  <a:cubicBezTo>
                    <a:pt x="65" y="124"/>
                    <a:pt x="66" y="126"/>
                    <a:pt x="66" y="127"/>
                  </a:cubicBezTo>
                  <a:cubicBezTo>
                    <a:pt x="67" y="127"/>
                    <a:pt x="67" y="127"/>
                    <a:pt x="67" y="127"/>
                  </a:cubicBezTo>
                  <a:cubicBezTo>
                    <a:pt x="67" y="127"/>
                    <a:pt x="68" y="127"/>
                    <a:pt x="68" y="127"/>
                  </a:cubicBezTo>
                  <a:cubicBezTo>
                    <a:pt x="70" y="127"/>
                    <a:pt x="71" y="128"/>
                    <a:pt x="71" y="130"/>
                  </a:cubicBezTo>
                  <a:cubicBezTo>
                    <a:pt x="71" y="130"/>
                    <a:pt x="71" y="130"/>
                    <a:pt x="71" y="130"/>
                  </a:cubicBezTo>
                  <a:cubicBezTo>
                    <a:pt x="72" y="130"/>
                    <a:pt x="72" y="130"/>
                    <a:pt x="73" y="130"/>
                  </a:cubicBezTo>
                  <a:cubicBezTo>
                    <a:pt x="74" y="133"/>
                    <a:pt x="76" y="136"/>
                    <a:pt x="76" y="139"/>
                  </a:cubicBezTo>
                  <a:cubicBezTo>
                    <a:pt x="78" y="139"/>
                    <a:pt x="79" y="138"/>
                    <a:pt x="81" y="138"/>
                  </a:cubicBezTo>
                  <a:cubicBezTo>
                    <a:pt x="83" y="138"/>
                    <a:pt x="83" y="136"/>
                    <a:pt x="82" y="135"/>
                  </a:cubicBezTo>
                  <a:cubicBezTo>
                    <a:pt x="82" y="134"/>
                    <a:pt x="82" y="134"/>
                    <a:pt x="81" y="133"/>
                  </a:cubicBezTo>
                  <a:cubicBezTo>
                    <a:pt x="80" y="131"/>
                    <a:pt x="79" y="130"/>
                    <a:pt x="78" y="128"/>
                  </a:cubicBezTo>
                  <a:cubicBezTo>
                    <a:pt x="78" y="127"/>
                    <a:pt x="77" y="126"/>
                    <a:pt x="77" y="125"/>
                  </a:cubicBezTo>
                  <a:cubicBezTo>
                    <a:pt x="76" y="123"/>
                    <a:pt x="76" y="122"/>
                    <a:pt x="76" y="120"/>
                  </a:cubicBezTo>
                  <a:cubicBezTo>
                    <a:pt x="74" y="119"/>
                    <a:pt x="75" y="118"/>
                    <a:pt x="76" y="117"/>
                  </a:cubicBezTo>
                  <a:cubicBezTo>
                    <a:pt x="77" y="115"/>
                    <a:pt x="78" y="114"/>
                    <a:pt x="79" y="111"/>
                  </a:cubicBezTo>
                  <a:cubicBezTo>
                    <a:pt x="76" y="111"/>
                    <a:pt x="77" y="109"/>
                    <a:pt x="76" y="107"/>
                  </a:cubicBezTo>
                  <a:cubicBezTo>
                    <a:pt x="75" y="105"/>
                    <a:pt x="73" y="102"/>
                    <a:pt x="75" y="99"/>
                  </a:cubicBezTo>
                  <a:cubicBezTo>
                    <a:pt x="76" y="97"/>
                    <a:pt x="77" y="96"/>
                    <a:pt x="79" y="95"/>
                  </a:cubicBezTo>
                  <a:cubicBezTo>
                    <a:pt x="81" y="93"/>
                    <a:pt x="83" y="93"/>
                    <a:pt x="85" y="94"/>
                  </a:cubicBezTo>
                  <a:cubicBezTo>
                    <a:pt x="86" y="94"/>
                    <a:pt x="87" y="95"/>
                    <a:pt x="88" y="95"/>
                  </a:cubicBezTo>
                  <a:cubicBezTo>
                    <a:pt x="90" y="96"/>
                    <a:pt x="91" y="99"/>
                    <a:pt x="91" y="100"/>
                  </a:cubicBezTo>
                  <a:cubicBezTo>
                    <a:pt x="91" y="104"/>
                    <a:pt x="93" y="106"/>
                    <a:pt x="96" y="108"/>
                  </a:cubicBezTo>
                  <a:cubicBezTo>
                    <a:pt x="96" y="108"/>
                    <a:pt x="97" y="108"/>
                    <a:pt x="97" y="108"/>
                  </a:cubicBezTo>
                  <a:cubicBezTo>
                    <a:pt x="99" y="109"/>
                    <a:pt x="99" y="112"/>
                    <a:pt x="101" y="113"/>
                  </a:cubicBezTo>
                  <a:cubicBezTo>
                    <a:pt x="101" y="115"/>
                    <a:pt x="101" y="117"/>
                    <a:pt x="103" y="117"/>
                  </a:cubicBezTo>
                  <a:cubicBezTo>
                    <a:pt x="104" y="117"/>
                    <a:pt x="104" y="119"/>
                    <a:pt x="106" y="119"/>
                  </a:cubicBezTo>
                  <a:cubicBezTo>
                    <a:pt x="106" y="119"/>
                    <a:pt x="105" y="118"/>
                    <a:pt x="105" y="118"/>
                  </a:cubicBezTo>
                  <a:cubicBezTo>
                    <a:pt x="103" y="116"/>
                    <a:pt x="101" y="115"/>
                    <a:pt x="101" y="111"/>
                  </a:cubicBezTo>
                  <a:cubicBezTo>
                    <a:pt x="100" y="111"/>
                    <a:pt x="100" y="109"/>
                    <a:pt x="99" y="108"/>
                  </a:cubicBezTo>
                  <a:cubicBezTo>
                    <a:pt x="98" y="107"/>
                    <a:pt x="98" y="105"/>
                    <a:pt x="96" y="105"/>
                  </a:cubicBezTo>
                  <a:cubicBezTo>
                    <a:pt x="95" y="105"/>
                    <a:pt x="95" y="105"/>
                    <a:pt x="95" y="104"/>
                  </a:cubicBezTo>
                  <a:cubicBezTo>
                    <a:pt x="94" y="101"/>
                    <a:pt x="93" y="99"/>
                    <a:pt x="92" y="96"/>
                  </a:cubicBezTo>
                  <a:cubicBezTo>
                    <a:pt x="92" y="94"/>
                    <a:pt x="90" y="93"/>
                    <a:pt x="88" y="92"/>
                  </a:cubicBezTo>
                  <a:cubicBezTo>
                    <a:pt x="87" y="91"/>
                    <a:pt x="86" y="91"/>
                    <a:pt x="86" y="89"/>
                  </a:cubicBezTo>
                  <a:cubicBezTo>
                    <a:pt x="86" y="88"/>
                    <a:pt x="87" y="87"/>
                    <a:pt x="88" y="86"/>
                  </a:cubicBezTo>
                  <a:cubicBezTo>
                    <a:pt x="91" y="84"/>
                    <a:pt x="93" y="83"/>
                    <a:pt x="96" y="82"/>
                  </a:cubicBezTo>
                  <a:cubicBezTo>
                    <a:pt x="97" y="81"/>
                    <a:pt x="98" y="81"/>
                    <a:pt x="99" y="81"/>
                  </a:cubicBezTo>
                  <a:cubicBezTo>
                    <a:pt x="101" y="80"/>
                    <a:pt x="103" y="80"/>
                    <a:pt x="105" y="79"/>
                  </a:cubicBezTo>
                  <a:cubicBezTo>
                    <a:pt x="105" y="78"/>
                    <a:pt x="107" y="79"/>
                    <a:pt x="106" y="80"/>
                  </a:cubicBezTo>
                  <a:cubicBezTo>
                    <a:pt x="106" y="81"/>
                    <a:pt x="106" y="82"/>
                    <a:pt x="107" y="82"/>
                  </a:cubicBezTo>
                  <a:cubicBezTo>
                    <a:pt x="107" y="80"/>
                    <a:pt x="108" y="79"/>
                    <a:pt x="108" y="78"/>
                  </a:cubicBezTo>
                  <a:cubicBezTo>
                    <a:pt x="108" y="77"/>
                    <a:pt x="109" y="77"/>
                    <a:pt x="109" y="77"/>
                  </a:cubicBezTo>
                  <a:cubicBezTo>
                    <a:pt x="110" y="77"/>
                    <a:pt x="112" y="78"/>
                    <a:pt x="113" y="78"/>
                  </a:cubicBezTo>
                  <a:cubicBezTo>
                    <a:pt x="114" y="78"/>
                    <a:pt x="113" y="80"/>
                    <a:pt x="113" y="81"/>
                  </a:cubicBezTo>
                  <a:cubicBezTo>
                    <a:pt x="114" y="81"/>
                    <a:pt x="114" y="81"/>
                    <a:pt x="115" y="81"/>
                  </a:cubicBezTo>
                  <a:cubicBezTo>
                    <a:pt x="115" y="81"/>
                    <a:pt x="115" y="80"/>
                    <a:pt x="115" y="80"/>
                  </a:cubicBezTo>
                  <a:cubicBezTo>
                    <a:pt x="114" y="80"/>
                    <a:pt x="114" y="80"/>
                    <a:pt x="114" y="79"/>
                  </a:cubicBezTo>
                  <a:cubicBezTo>
                    <a:pt x="115" y="78"/>
                    <a:pt x="114" y="77"/>
                    <a:pt x="113" y="76"/>
                  </a:cubicBezTo>
                  <a:cubicBezTo>
                    <a:pt x="118" y="71"/>
                    <a:pt x="120" y="71"/>
                    <a:pt x="122" y="77"/>
                  </a:cubicBezTo>
                  <a:cubicBezTo>
                    <a:pt x="122" y="77"/>
                    <a:pt x="123" y="78"/>
                    <a:pt x="123" y="79"/>
                  </a:cubicBezTo>
                  <a:cubicBezTo>
                    <a:pt x="124" y="82"/>
                    <a:pt x="125" y="85"/>
                    <a:pt x="124" y="89"/>
                  </a:cubicBezTo>
                  <a:cubicBezTo>
                    <a:pt x="124" y="91"/>
                    <a:pt x="124" y="94"/>
                    <a:pt x="124" y="96"/>
                  </a:cubicBezTo>
                  <a:cubicBezTo>
                    <a:pt x="124" y="97"/>
                    <a:pt x="125" y="98"/>
                    <a:pt x="124" y="99"/>
                  </a:cubicBezTo>
                  <a:cubicBezTo>
                    <a:pt x="123" y="101"/>
                    <a:pt x="123" y="103"/>
                    <a:pt x="122" y="105"/>
                  </a:cubicBezTo>
                  <a:cubicBezTo>
                    <a:pt x="122" y="105"/>
                    <a:pt x="123" y="106"/>
                    <a:pt x="123" y="106"/>
                  </a:cubicBezTo>
                  <a:cubicBezTo>
                    <a:pt x="123" y="106"/>
                    <a:pt x="124" y="107"/>
                    <a:pt x="124" y="106"/>
                  </a:cubicBezTo>
                  <a:cubicBezTo>
                    <a:pt x="125" y="104"/>
                    <a:pt x="126" y="103"/>
                    <a:pt x="127" y="101"/>
                  </a:cubicBezTo>
                  <a:cubicBezTo>
                    <a:pt x="129" y="98"/>
                    <a:pt x="129" y="95"/>
                    <a:pt x="129" y="92"/>
                  </a:cubicBezTo>
                  <a:cubicBezTo>
                    <a:pt x="129" y="91"/>
                    <a:pt x="129" y="90"/>
                    <a:pt x="129" y="90"/>
                  </a:cubicBezTo>
                  <a:cubicBezTo>
                    <a:pt x="130" y="89"/>
                    <a:pt x="130" y="90"/>
                    <a:pt x="131" y="91"/>
                  </a:cubicBezTo>
                  <a:cubicBezTo>
                    <a:pt x="132" y="92"/>
                    <a:pt x="134" y="93"/>
                    <a:pt x="135" y="95"/>
                  </a:cubicBezTo>
                  <a:cubicBezTo>
                    <a:pt x="135" y="95"/>
                    <a:pt x="136" y="95"/>
                    <a:pt x="136" y="96"/>
                  </a:cubicBezTo>
                  <a:cubicBezTo>
                    <a:pt x="139" y="96"/>
                    <a:pt x="140" y="99"/>
                    <a:pt x="141" y="100"/>
                  </a:cubicBezTo>
                  <a:cubicBezTo>
                    <a:pt x="143" y="103"/>
                    <a:pt x="144" y="105"/>
                    <a:pt x="146" y="107"/>
                  </a:cubicBezTo>
                  <a:cubicBezTo>
                    <a:pt x="146" y="108"/>
                    <a:pt x="146" y="109"/>
                    <a:pt x="146" y="110"/>
                  </a:cubicBezTo>
                  <a:cubicBezTo>
                    <a:pt x="146" y="111"/>
                    <a:pt x="147" y="111"/>
                    <a:pt x="148" y="112"/>
                  </a:cubicBezTo>
                  <a:cubicBezTo>
                    <a:pt x="148" y="112"/>
                    <a:pt x="149" y="112"/>
                    <a:pt x="149" y="112"/>
                  </a:cubicBezTo>
                  <a:cubicBezTo>
                    <a:pt x="149" y="112"/>
                    <a:pt x="150" y="111"/>
                    <a:pt x="149" y="110"/>
                  </a:cubicBezTo>
                  <a:cubicBezTo>
                    <a:pt x="147" y="109"/>
                    <a:pt x="148" y="107"/>
                    <a:pt x="148" y="105"/>
                  </a:cubicBezTo>
                  <a:cubicBezTo>
                    <a:pt x="145" y="104"/>
                    <a:pt x="143" y="103"/>
                    <a:pt x="144" y="100"/>
                  </a:cubicBezTo>
                  <a:cubicBezTo>
                    <a:pt x="144" y="100"/>
                    <a:pt x="143" y="99"/>
                    <a:pt x="143" y="99"/>
                  </a:cubicBezTo>
                  <a:cubicBezTo>
                    <a:pt x="142" y="99"/>
                    <a:pt x="142" y="98"/>
                    <a:pt x="142" y="97"/>
                  </a:cubicBezTo>
                  <a:cubicBezTo>
                    <a:pt x="141" y="96"/>
                    <a:pt x="141" y="96"/>
                    <a:pt x="141" y="95"/>
                  </a:cubicBezTo>
                  <a:cubicBezTo>
                    <a:pt x="142" y="95"/>
                    <a:pt x="143" y="96"/>
                    <a:pt x="144" y="97"/>
                  </a:cubicBezTo>
                  <a:cubicBezTo>
                    <a:pt x="146" y="96"/>
                    <a:pt x="147" y="98"/>
                    <a:pt x="148" y="98"/>
                  </a:cubicBezTo>
                  <a:cubicBezTo>
                    <a:pt x="149" y="98"/>
                    <a:pt x="149" y="96"/>
                    <a:pt x="150" y="97"/>
                  </a:cubicBezTo>
                  <a:cubicBezTo>
                    <a:pt x="151" y="97"/>
                    <a:pt x="151" y="96"/>
                    <a:pt x="151" y="96"/>
                  </a:cubicBezTo>
                  <a:cubicBezTo>
                    <a:pt x="151" y="95"/>
                    <a:pt x="151" y="95"/>
                    <a:pt x="151" y="95"/>
                  </a:cubicBezTo>
                  <a:cubicBezTo>
                    <a:pt x="151" y="95"/>
                    <a:pt x="151" y="95"/>
                    <a:pt x="151" y="94"/>
                  </a:cubicBezTo>
                  <a:cubicBezTo>
                    <a:pt x="149" y="93"/>
                    <a:pt x="148" y="92"/>
                    <a:pt x="148" y="90"/>
                  </a:cubicBezTo>
                  <a:cubicBezTo>
                    <a:pt x="147" y="89"/>
                    <a:pt x="146" y="88"/>
                    <a:pt x="146" y="86"/>
                  </a:cubicBezTo>
                  <a:cubicBezTo>
                    <a:pt x="144" y="82"/>
                    <a:pt x="143" y="78"/>
                    <a:pt x="143" y="74"/>
                  </a:cubicBezTo>
                  <a:cubicBezTo>
                    <a:pt x="143" y="72"/>
                    <a:pt x="141" y="70"/>
                    <a:pt x="142" y="68"/>
                  </a:cubicBezTo>
                  <a:cubicBezTo>
                    <a:pt x="142" y="67"/>
                    <a:pt x="142" y="66"/>
                    <a:pt x="144" y="66"/>
                  </a:cubicBezTo>
                  <a:cubicBezTo>
                    <a:pt x="146" y="65"/>
                    <a:pt x="148" y="66"/>
                    <a:pt x="150" y="66"/>
                  </a:cubicBezTo>
                  <a:cubicBezTo>
                    <a:pt x="151" y="67"/>
                    <a:pt x="153" y="67"/>
                    <a:pt x="154" y="68"/>
                  </a:cubicBezTo>
                  <a:cubicBezTo>
                    <a:pt x="154" y="68"/>
                    <a:pt x="155" y="69"/>
                    <a:pt x="155" y="70"/>
                  </a:cubicBezTo>
                  <a:cubicBezTo>
                    <a:pt x="156" y="71"/>
                    <a:pt x="157" y="73"/>
                    <a:pt x="157" y="74"/>
                  </a:cubicBezTo>
                  <a:cubicBezTo>
                    <a:pt x="157" y="75"/>
                    <a:pt x="158" y="76"/>
                    <a:pt x="158" y="77"/>
                  </a:cubicBezTo>
                  <a:cubicBezTo>
                    <a:pt x="158" y="77"/>
                    <a:pt x="158" y="77"/>
                    <a:pt x="159" y="77"/>
                  </a:cubicBezTo>
                  <a:cubicBezTo>
                    <a:pt x="159" y="77"/>
                    <a:pt x="159" y="78"/>
                    <a:pt x="160" y="78"/>
                  </a:cubicBezTo>
                  <a:cubicBezTo>
                    <a:pt x="161" y="78"/>
                    <a:pt x="163" y="80"/>
                    <a:pt x="163" y="81"/>
                  </a:cubicBezTo>
                  <a:cubicBezTo>
                    <a:pt x="164" y="83"/>
                    <a:pt x="166" y="85"/>
                    <a:pt x="167" y="86"/>
                  </a:cubicBezTo>
                  <a:cubicBezTo>
                    <a:pt x="170" y="87"/>
                    <a:pt x="172" y="88"/>
                    <a:pt x="173" y="90"/>
                  </a:cubicBezTo>
                  <a:cubicBezTo>
                    <a:pt x="174" y="92"/>
                    <a:pt x="176" y="94"/>
                    <a:pt x="175" y="97"/>
                  </a:cubicBezTo>
                  <a:cubicBezTo>
                    <a:pt x="175" y="98"/>
                    <a:pt x="176" y="98"/>
                    <a:pt x="176" y="99"/>
                  </a:cubicBezTo>
                  <a:cubicBezTo>
                    <a:pt x="177" y="100"/>
                    <a:pt x="178" y="101"/>
                    <a:pt x="178" y="102"/>
                  </a:cubicBezTo>
                  <a:cubicBezTo>
                    <a:pt x="179" y="102"/>
                    <a:pt x="179" y="102"/>
                    <a:pt x="179" y="102"/>
                  </a:cubicBezTo>
                  <a:cubicBezTo>
                    <a:pt x="184" y="101"/>
                    <a:pt x="184" y="101"/>
                    <a:pt x="183" y="96"/>
                  </a:cubicBezTo>
                  <a:cubicBezTo>
                    <a:pt x="182" y="94"/>
                    <a:pt x="182" y="93"/>
                    <a:pt x="184" y="93"/>
                  </a:cubicBezTo>
                  <a:cubicBezTo>
                    <a:pt x="186" y="91"/>
                    <a:pt x="185" y="89"/>
                    <a:pt x="185" y="87"/>
                  </a:cubicBezTo>
                  <a:cubicBezTo>
                    <a:pt x="183" y="84"/>
                    <a:pt x="184" y="82"/>
                    <a:pt x="186" y="80"/>
                  </a:cubicBezTo>
                  <a:cubicBezTo>
                    <a:pt x="188" y="78"/>
                    <a:pt x="189" y="79"/>
                    <a:pt x="191" y="80"/>
                  </a:cubicBezTo>
                  <a:cubicBezTo>
                    <a:pt x="192" y="80"/>
                    <a:pt x="193" y="81"/>
                    <a:pt x="194" y="82"/>
                  </a:cubicBezTo>
                  <a:cubicBezTo>
                    <a:pt x="195" y="82"/>
                    <a:pt x="196" y="82"/>
                    <a:pt x="197" y="83"/>
                  </a:cubicBezTo>
                  <a:cubicBezTo>
                    <a:pt x="198" y="82"/>
                    <a:pt x="199" y="84"/>
                    <a:pt x="199" y="85"/>
                  </a:cubicBezTo>
                  <a:cubicBezTo>
                    <a:pt x="199" y="85"/>
                    <a:pt x="199" y="85"/>
                    <a:pt x="200" y="85"/>
                  </a:cubicBezTo>
                  <a:cubicBezTo>
                    <a:pt x="201" y="84"/>
                    <a:pt x="202" y="84"/>
                    <a:pt x="203" y="83"/>
                  </a:cubicBezTo>
                  <a:cubicBezTo>
                    <a:pt x="200" y="83"/>
                    <a:pt x="198" y="80"/>
                    <a:pt x="194" y="80"/>
                  </a:cubicBezTo>
                  <a:cubicBezTo>
                    <a:pt x="193" y="80"/>
                    <a:pt x="192" y="79"/>
                    <a:pt x="191" y="78"/>
                  </a:cubicBezTo>
                  <a:cubicBezTo>
                    <a:pt x="191" y="77"/>
                    <a:pt x="191" y="76"/>
                    <a:pt x="192" y="75"/>
                  </a:cubicBezTo>
                  <a:cubicBezTo>
                    <a:pt x="192" y="75"/>
                    <a:pt x="193" y="74"/>
                    <a:pt x="193" y="74"/>
                  </a:cubicBezTo>
                  <a:cubicBezTo>
                    <a:pt x="189" y="72"/>
                    <a:pt x="186" y="69"/>
                    <a:pt x="186" y="64"/>
                  </a:cubicBezTo>
                  <a:cubicBezTo>
                    <a:pt x="184" y="64"/>
                    <a:pt x="184" y="63"/>
                    <a:pt x="183" y="61"/>
                  </a:cubicBezTo>
                  <a:cubicBezTo>
                    <a:pt x="182" y="61"/>
                    <a:pt x="183" y="59"/>
                    <a:pt x="182" y="58"/>
                  </a:cubicBezTo>
                  <a:cubicBezTo>
                    <a:pt x="181" y="58"/>
                    <a:pt x="180" y="58"/>
                    <a:pt x="179" y="57"/>
                  </a:cubicBezTo>
                  <a:cubicBezTo>
                    <a:pt x="179" y="56"/>
                    <a:pt x="178" y="55"/>
                    <a:pt x="178" y="55"/>
                  </a:cubicBezTo>
                  <a:cubicBezTo>
                    <a:pt x="178" y="53"/>
                    <a:pt x="179" y="52"/>
                    <a:pt x="181" y="52"/>
                  </a:cubicBezTo>
                  <a:cubicBezTo>
                    <a:pt x="185" y="52"/>
                    <a:pt x="190" y="52"/>
                    <a:pt x="194" y="52"/>
                  </a:cubicBezTo>
                  <a:cubicBezTo>
                    <a:pt x="195" y="52"/>
                    <a:pt x="196" y="52"/>
                    <a:pt x="197" y="52"/>
                  </a:cubicBezTo>
                  <a:cubicBezTo>
                    <a:pt x="197" y="52"/>
                    <a:pt x="198" y="52"/>
                    <a:pt x="198" y="52"/>
                  </a:cubicBezTo>
                  <a:cubicBezTo>
                    <a:pt x="202" y="52"/>
                    <a:pt x="203" y="53"/>
                    <a:pt x="203" y="56"/>
                  </a:cubicBezTo>
                  <a:cubicBezTo>
                    <a:pt x="203" y="57"/>
                    <a:pt x="204" y="58"/>
                    <a:pt x="204" y="58"/>
                  </a:cubicBezTo>
                  <a:cubicBezTo>
                    <a:pt x="205" y="60"/>
                    <a:pt x="205" y="61"/>
                    <a:pt x="205" y="62"/>
                  </a:cubicBezTo>
                  <a:cubicBezTo>
                    <a:pt x="204" y="65"/>
                    <a:pt x="206" y="67"/>
                    <a:pt x="206" y="70"/>
                  </a:cubicBezTo>
                  <a:cubicBezTo>
                    <a:pt x="206" y="71"/>
                    <a:pt x="207" y="71"/>
                    <a:pt x="208" y="70"/>
                  </a:cubicBezTo>
                  <a:cubicBezTo>
                    <a:pt x="208" y="69"/>
                    <a:pt x="208" y="69"/>
                    <a:pt x="208" y="69"/>
                  </a:cubicBezTo>
                  <a:cubicBezTo>
                    <a:pt x="207" y="68"/>
                    <a:pt x="206" y="66"/>
                    <a:pt x="207" y="65"/>
                  </a:cubicBezTo>
                  <a:cubicBezTo>
                    <a:pt x="207" y="63"/>
                    <a:pt x="207" y="60"/>
                    <a:pt x="205" y="58"/>
                  </a:cubicBezTo>
                  <a:cubicBezTo>
                    <a:pt x="205" y="57"/>
                    <a:pt x="204" y="55"/>
                    <a:pt x="205" y="54"/>
                  </a:cubicBezTo>
                  <a:cubicBezTo>
                    <a:pt x="206" y="54"/>
                    <a:pt x="208" y="55"/>
                    <a:pt x="208" y="56"/>
                  </a:cubicBezTo>
                  <a:cubicBezTo>
                    <a:pt x="209" y="56"/>
                    <a:pt x="209" y="57"/>
                    <a:pt x="209" y="57"/>
                  </a:cubicBezTo>
                  <a:cubicBezTo>
                    <a:pt x="211" y="59"/>
                    <a:pt x="213" y="61"/>
                    <a:pt x="215" y="63"/>
                  </a:cubicBezTo>
                  <a:cubicBezTo>
                    <a:pt x="215" y="64"/>
                    <a:pt x="218" y="64"/>
                    <a:pt x="217" y="66"/>
                  </a:cubicBezTo>
                  <a:cubicBezTo>
                    <a:pt x="218" y="67"/>
                    <a:pt x="218" y="68"/>
                    <a:pt x="218" y="69"/>
                  </a:cubicBezTo>
                  <a:cubicBezTo>
                    <a:pt x="218" y="71"/>
                    <a:pt x="218" y="73"/>
                    <a:pt x="219" y="74"/>
                  </a:cubicBezTo>
                  <a:cubicBezTo>
                    <a:pt x="220" y="75"/>
                    <a:pt x="220" y="75"/>
                    <a:pt x="220" y="75"/>
                  </a:cubicBezTo>
                  <a:cubicBezTo>
                    <a:pt x="221" y="75"/>
                    <a:pt x="220" y="74"/>
                    <a:pt x="221" y="74"/>
                  </a:cubicBezTo>
                  <a:cubicBezTo>
                    <a:pt x="221" y="73"/>
                    <a:pt x="221" y="73"/>
                    <a:pt x="221" y="72"/>
                  </a:cubicBezTo>
                  <a:cubicBezTo>
                    <a:pt x="220" y="71"/>
                    <a:pt x="219" y="69"/>
                    <a:pt x="220" y="68"/>
                  </a:cubicBezTo>
                  <a:cubicBezTo>
                    <a:pt x="221" y="67"/>
                    <a:pt x="221" y="67"/>
                    <a:pt x="220" y="67"/>
                  </a:cubicBezTo>
                  <a:cubicBezTo>
                    <a:pt x="219" y="67"/>
                    <a:pt x="219" y="66"/>
                    <a:pt x="219" y="65"/>
                  </a:cubicBezTo>
                  <a:cubicBezTo>
                    <a:pt x="219" y="65"/>
                    <a:pt x="219" y="65"/>
                    <a:pt x="219" y="64"/>
                  </a:cubicBezTo>
                  <a:cubicBezTo>
                    <a:pt x="218" y="64"/>
                    <a:pt x="218" y="63"/>
                    <a:pt x="218" y="62"/>
                  </a:cubicBezTo>
                  <a:cubicBezTo>
                    <a:pt x="218" y="60"/>
                    <a:pt x="218" y="58"/>
                    <a:pt x="218" y="57"/>
                  </a:cubicBezTo>
                  <a:cubicBezTo>
                    <a:pt x="217" y="55"/>
                    <a:pt x="217" y="55"/>
                    <a:pt x="216" y="54"/>
                  </a:cubicBezTo>
                  <a:cubicBezTo>
                    <a:pt x="214" y="55"/>
                    <a:pt x="213" y="56"/>
                    <a:pt x="212" y="53"/>
                  </a:cubicBezTo>
                  <a:cubicBezTo>
                    <a:pt x="212" y="53"/>
                    <a:pt x="211" y="52"/>
                    <a:pt x="211" y="52"/>
                  </a:cubicBezTo>
                  <a:cubicBezTo>
                    <a:pt x="211" y="52"/>
                    <a:pt x="210" y="52"/>
                    <a:pt x="210" y="51"/>
                  </a:cubicBezTo>
                  <a:cubicBezTo>
                    <a:pt x="209" y="51"/>
                    <a:pt x="208" y="52"/>
                    <a:pt x="208" y="51"/>
                  </a:cubicBezTo>
                  <a:cubicBezTo>
                    <a:pt x="206" y="51"/>
                    <a:pt x="205" y="50"/>
                    <a:pt x="204" y="48"/>
                  </a:cubicBezTo>
                  <a:cubicBezTo>
                    <a:pt x="202" y="48"/>
                    <a:pt x="200" y="48"/>
                    <a:pt x="198" y="48"/>
                  </a:cubicBezTo>
                  <a:cubicBezTo>
                    <a:pt x="195" y="49"/>
                    <a:pt x="192" y="49"/>
                    <a:pt x="190" y="49"/>
                  </a:cubicBezTo>
                  <a:cubicBezTo>
                    <a:pt x="189" y="49"/>
                    <a:pt x="189" y="49"/>
                    <a:pt x="188" y="49"/>
                  </a:cubicBezTo>
                  <a:cubicBezTo>
                    <a:pt x="187" y="49"/>
                    <a:pt x="186" y="49"/>
                    <a:pt x="186" y="48"/>
                  </a:cubicBezTo>
                  <a:cubicBezTo>
                    <a:pt x="184" y="48"/>
                    <a:pt x="182" y="48"/>
                    <a:pt x="180" y="48"/>
                  </a:cubicBezTo>
                  <a:cubicBezTo>
                    <a:pt x="179" y="48"/>
                    <a:pt x="178" y="48"/>
                    <a:pt x="177" y="48"/>
                  </a:cubicBezTo>
                  <a:cubicBezTo>
                    <a:pt x="175" y="50"/>
                    <a:pt x="173" y="50"/>
                    <a:pt x="171" y="49"/>
                  </a:cubicBezTo>
                  <a:cubicBezTo>
                    <a:pt x="170" y="48"/>
                    <a:pt x="169" y="48"/>
                    <a:pt x="169" y="47"/>
                  </a:cubicBezTo>
                  <a:cubicBezTo>
                    <a:pt x="168" y="46"/>
                    <a:pt x="168" y="45"/>
                    <a:pt x="169" y="44"/>
                  </a:cubicBezTo>
                  <a:cubicBezTo>
                    <a:pt x="170" y="43"/>
                    <a:pt x="170" y="41"/>
                    <a:pt x="171" y="41"/>
                  </a:cubicBezTo>
                  <a:cubicBezTo>
                    <a:pt x="172" y="38"/>
                    <a:pt x="174" y="36"/>
                    <a:pt x="176" y="36"/>
                  </a:cubicBezTo>
                  <a:cubicBezTo>
                    <a:pt x="177" y="36"/>
                    <a:pt x="178" y="37"/>
                    <a:pt x="178" y="38"/>
                  </a:cubicBezTo>
                  <a:cubicBezTo>
                    <a:pt x="179" y="38"/>
                    <a:pt x="179" y="38"/>
                    <a:pt x="179" y="38"/>
                  </a:cubicBezTo>
                  <a:cubicBezTo>
                    <a:pt x="180" y="39"/>
                    <a:pt x="181" y="39"/>
                    <a:pt x="181" y="37"/>
                  </a:cubicBezTo>
                  <a:cubicBezTo>
                    <a:pt x="181" y="35"/>
                    <a:pt x="179" y="35"/>
                    <a:pt x="179" y="33"/>
                  </a:cubicBezTo>
                  <a:cubicBezTo>
                    <a:pt x="180" y="31"/>
                    <a:pt x="180" y="31"/>
                    <a:pt x="182" y="32"/>
                  </a:cubicBezTo>
                  <a:cubicBezTo>
                    <a:pt x="182" y="32"/>
                    <a:pt x="182" y="32"/>
                    <a:pt x="182" y="33"/>
                  </a:cubicBezTo>
                  <a:cubicBezTo>
                    <a:pt x="183" y="33"/>
                    <a:pt x="184" y="34"/>
                    <a:pt x="185" y="34"/>
                  </a:cubicBezTo>
                  <a:cubicBezTo>
                    <a:pt x="185" y="34"/>
                    <a:pt x="185" y="34"/>
                    <a:pt x="185" y="33"/>
                  </a:cubicBezTo>
                  <a:cubicBezTo>
                    <a:pt x="185" y="33"/>
                    <a:pt x="184" y="32"/>
                    <a:pt x="185" y="31"/>
                  </a:cubicBezTo>
                  <a:cubicBezTo>
                    <a:pt x="186" y="30"/>
                    <a:pt x="187" y="31"/>
                    <a:pt x="188" y="31"/>
                  </a:cubicBezTo>
                  <a:cubicBezTo>
                    <a:pt x="189" y="32"/>
                    <a:pt x="191" y="34"/>
                    <a:pt x="193" y="31"/>
                  </a:cubicBezTo>
                  <a:cubicBezTo>
                    <a:pt x="192" y="30"/>
                    <a:pt x="191" y="31"/>
                    <a:pt x="191" y="30"/>
                  </a:cubicBezTo>
                  <a:cubicBezTo>
                    <a:pt x="190" y="29"/>
                    <a:pt x="190" y="29"/>
                    <a:pt x="189" y="29"/>
                  </a:cubicBezTo>
                  <a:cubicBezTo>
                    <a:pt x="189" y="28"/>
                    <a:pt x="188" y="27"/>
                    <a:pt x="190" y="28"/>
                  </a:cubicBezTo>
                  <a:cubicBezTo>
                    <a:pt x="190" y="28"/>
                    <a:pt x="191" y="27"/>
                    <a:pt x="192" y="28"/>
                  </a:cubicBezTo>
                  <a:cubicBezTo>
                    <a:pt x="192" y="28"/>
                    <a:pt x="192" y="28"/>
                    <a:pt x="193" y="28"/>
                  </a:cubicBezTo>
                  <a:cubicBezTo>
                    <a:pt x="193" y="28"/>
                    <a:pt x="194" y="28"/>
                    <a:pt x="195" y="28"/>
                  </a:cubicBezTo>
                  <a:cubicBezTo>
                    <a:pt x="195" y="28"/>
                    <a:pt x="195" y="27"/>
                    <a:pt x="194" y="27"/>
                  </a:cubicBezTo>
                  <a:cubicBezTo>
                    <a:pt x="193" y="27"/>
                    <a:pt x="192" y="26"/>
                    <a:pt x="192" y="25"/>
                  </a:cubicBezTo>
                  <a:cubicBezTo>
                    <a:pt x="192" y="24"/>
                    <a:pt x="194" y="25"/>
                    <a:pt x="195" y="24"/>
                  </a:cubicBezTo>
                  <a:cubicBezTo>
                    <a:pt x="195" y="24"/>
                    <a:pt x="196" y="24"/>
                    <a:pt x="197" y="24"/>
                  </a:cubicBezTo>
                  <a:cubicBezTo>
                    <a:pt x="198" y="24"/>
                    <a:pt x="199" y="24"/>
                    <a:pt x="199" y="24"/>
                  </a:cubicBezTo>
                  <a:cubicBezTo>
                    <a:pt x="200" y="24"/>
                    <a:pt x="202" y="24"/>
                    <a:pt x="202" y="25"/>
                  </a:cubicBezTo>
                  <a:cubicBezTo>
                    <a:pt x="202" y="27"/>
                    <a:pt x="204" y="29"/>
                    <a:pt x="204" y="32"/>
                  </a:cubicBezTo>
                  <a:cubicBezTo>
                    <a:pt x="204" y="32"/>
                    <a:pt x="204" y="32"/>
                    <a:pt x="205" y="32"/>
                  </a:cubicBezTo>
                  <a:cubicBezTo>
                    <a:pt x="208" y="33"/>
                    <a:pt x="210" y="36"/>
                    <a:pt x="211" y="39"/>
                  </a:cubicBezTo>
                  <a:cubicBezTo>
                    <a:pt x="212" y="41"/>
                    <a:pt x="214" y="40"/>
                    <a:pt x="216" y="41"/>
                  </a:cubicBezTo>
                  <a:cubicBezTo>
                    <a:pt x="218" y="41"/>
                    <a:pt x="221" y="40"/>
                    <a:pt x="222" y="44"/>
                  </a:cubicBezTo>
                  <a:cubicBezTo>
                    <a:pt x="224" y="46"/>
                    <a:pt x="225" y="48"/>
                    <a:pt x="227" y="50"/>
                  </a:cubicBezTo>
                  <a:cubicBezTo>
                    <a:pt x="227" y="50"/>
                    <a:pt x="228" y="51"/>
                    <a:pt x="228" y="51"/>
                  </a:cubicBezTo>
                  <a:cubicBezTo>
                    <a:pt x="228" y="49"/>
                    <a:pt x="230" y="50"/>
                    <a:pt x="231" y="49"/>
                  </a:cubicBezTo>
                  <a:cubicBezTo>
                    <a:pt x="231" y="48"/>
                    <a:pt x="230" y="47"/>
                    <a:pt x="228" y="47"/>
                  </a:cubicBezTo>
                  <a:cubicBezTo>
                    <a:pt x="226" y="48"/>
                    <a:pt x="226" y="46"/>
                    <a:pt x="226" y="45"/>
                  </a:cubicBezTo>
                  <a:cubicBezTo>
                    <a:pt x="226" y="45"/>
                    <a:pt x="226" y="45"/>
                    <a:pt x="226" y="45"/>
                  </a:cubicBezTo>
                  <a:cubicBezTo>
                    <a:pt x="226" y="44"/>
                    <a:pt x="226" y="44"/>
                    <a:pt x="225" y="43"/>
                  </a:cubicBezTo>
                  <a:cubicBezTo>
                    <a:pt x="225" y="43"/>
                    <a:pt x="225" y="43"/>
                    <a:pt x="225" y="42"/>
                  </a:cubicBezTo>
                  <a:cubicBezTo>
                    <a:pt x="224" y="41"/>
                    <a:pt x="222" y="41"/>
                    <a:pt x="223" y="39"/>
                  </a:cubicBezTo>
                  <a:cubicBezTo>
                    <a:pt x="224" y="37"/>
                    <a:pt x="226" y="37"/>
                    <a:pt x="227" y="37"/>
                  </a:cubicBezTo>
                  <a:cubicBezTo>
                    <a:pt x="228" y="37"/>
                    <a:pt x="229" y="37"/>
                    <a:pt x="230" y="37"/>
                  </a:cubicBezTo>
                  <a:cubicBezTo>
                    <a:pt x="231" y="37"/>
                    <a:pt x="232" y="37"/>
                    <a:pt x="233" y="37"/>
                  </a:cubicBezTo>
                  <a:cubicBezTo>
                    <a:pt x="232" y="35"/>
                    <a:pt x="231" y="37"/>
                    <a:pt x="230" y="36"/>
                  </a:cubicBezTo>
                  <a:cubicBezTo>
                    <a:pt x="229" y="36"/>
                    <a:pt x="227" y="36"/>
                    <a:pt x="226" y="36"/>
                  </a:cubicBezTo>
                  <a:cubicBezTo>
                    <a:pt x="225" y="35"/>
                    <a:pt x="225" y="35"/>
                    <a:pt x="225" y="34"/>
                  </a:cubicBezTo>
                  <a:cubicBezTo>
                    <a:pt x="226" y="33"/>
                    <a:pt x="228" y="32"/>
                    <a:pt x="229" y="32"/>
                  </a:cubicBezTo>
                  <a:cubicBezTo>
                    <a:pt x="231" y="30"/>
                    <a:pt x="233" y="31"/>
                    <a:pt x="236" y="31"/>
                  </a:cubicBezTo>
                  <a:cubicBezTo>
                    <a:pt x="236" y="31"/>
                    <a:pt x="236" y="30"/>
                    <a:pt x="236" y="30"/>
                  </a:cubicBezTo>
                  <a:cubicBezTo>
                    <a:pt x="236" y="30"/>
                    <a:pt x="235" y="29"/>
                    <a:pt x="235" y="29"/>
                  </a:cubicBezTo>
                  <a:cubicBezTo>
                    <a:pt x="234" y="29"/>
                    <a:pt x="233" y="29"/>
                    <a:pt x="232" y="28"/>
                  </a:cubicBezTo>
                  <a:cubicBezTo>
                    <a:pt x="232" y="28"/>
                    <a:pt x="231" y="27"/>
                    <a:pt x="231" y="26"/>
                  </a:cubicBezTo>
                  <a:cubicBezTo>
                    <a:pt x="231" y="26"/>
                    <a:pt x="230" y="26"/>
                    <a:pt x="229" y="26"/>
                  </a:cubicBezTo>
                  <a:cubicBezTo>
                    <a:pt x="226" y="27"/>
                    <a:pt x="225" y="27"/>
                    <a:pt x="224" y="24"/>
                  </a:cubicBezTo>
                  <a:cubicBezTo>
                    <a:pt x="223" y="23"/>
                    <a:pt x="223" y="22"/>
                    <a:pt x="222" y="22"/>
                  </a:cubicBezTo>
                  <a:cubicBezTo>
                    <a:pt x="221" y="21"/>
                    <a:pt x="220" y="21"/>
                    <a:pt x="219" y="20"/>
                  </a:cubicBezTo>
                  <a:cubicBezTo>
                    <a:pt x="217" y="18"/>
                    <a:pt x="218" y="17"/>
                    <a:pt x="219" y="15"/>
                  </a:cubicBezTo>
                  <a:cubicBezTo>
                    <a:pt x="222" y="12"/>
                    <a:pt x="226" y="11"/>
                    <a:pt x="229" y="15"/>
                  </a:cubicBezTo>
                  <a:cubicBezTo>
                    <a:pt x="229" y="12"/>
                    <a:pt x="228" y="10"/>
                    <a:pt x="229" y="8"/>
                  </a:cubicBezTo>
                  <a:cubicBezTo>
                    <a:pt x="229" y="7"/>
                    <a:pt x="229" y="6"/>
                    <a:pt x="230" y="6"/>
                  </a:cubicBezTo>
                  <a:cubicBezTo>
                    <a:pt x="232" y="7"/>
                    <a:pt x="233" y="9"/>
                    <a:pt x="235" y="7"/>
                  </a:cubicBezTo>
                  <a:cubicBezTo>
                    <a:pt x="236" y="6"/>
                    <a:pt x="237" y="6"/>
                    <a:pt x="238" y="5"/>
                  </a:cubicBezTo>
                  <a:cubicBezTo>
                    <a:pt x="239" y="5"/>
                    <a:pt x="239" y="4"/>
                    <a:pt x="240" y="4"/>
                  </a:cubicBezTo>
                  <a:cubicBezTo>
                    <a:pt x="241" y="3"/>
                    <a:pt x="241" y="3"/>
                    <a:pt x="242" y="3"/>
                  </a:cubicBezTo>
                  <a:cubicBezTo>
                    <a:pt x="243" y="3"/>
                    <a:pt x="245" y="2"/>
                    <a:pt x="246" y="2"/>
                  </a:cubicBezTo>
                  <a:cubicBezTo>
                    <a:pt x="247" y="2"/>
                    <a:pt x="248" y="3"/>
                    <a:pt x="248" y="4"/>
                  </a:cubicBezTo>
                  <a:cubicBezTo>
                    <a:pt x="248" y="4"/>
                    <a:pt x="248" y="4"/>
                    <a:pt x="248" y="4"/>
                  </a:cubicBezTo>
                  <a:cubicBezTo>
                    <a:pt x="249" y="4"/>
                    <a:pt x="249" y="4"/>
                    <a:pt x="249" y="3"/>
                  </a:cubicBezTo>
                  <a:cubicBezTo>
                    <a:pt x="250" y="1"/>
                    <a:pt x="252" y="1"/>
                    <a:pt x="254" y="2"/>
                  </a:cubicBezTo>
                  <a:cubicBezTo>
                    <a:pt x="254" y="2"/>
                    <a:pt x="254" y="2"/>
                    <a:pt x="255" y="3"/>
                  </a:cubicBezTo>
                  <a:cubicBezTo>
                    <a:pt x="256" y="3"/>
                    <a:pt x="257" y="2"/>
                    <a:pt x="258" y="1"/>
                  </a:cubicBezTo>
                  <a:cubicBezTo>
                    <a:pt x="259" y="0"/>
                    <a:pt x="263" y="0"/>
                    <a:pt x="265" y="1"/>
                  </a:cubicBezTo>
                  <a:cubicBezTo>
                    <a:pt x="265" y="2"/>
                    <a:pt x="265" y="2"/>
                    <a:pt x="266" y="2"/>
                  </a:cubicBezTo>
                  <a:cubicBezTo>
                    <a:pt x="266" y="2"/>
                    <a:pt x="266" y="2"/>
                    <a:pt x="267" y="2"/>
                  </a:cubicBezTo>
                  <a:cubicBezTo>
                    <a:pt x="267" y="1"/>
                    <a:pt x="268" y="1"/>
                    <a:pt x="269" y="2"/>
                  </a:cubicBezTo>
                  <a:cubicBezTo>
                    <a:pt x="270" y="3"/>
                    <a:pt x="271" y="3"/>
                    <a:pt x="273" y="3"/>
                  </a:cubicBezTo>
                  <a:cubicBezTo>
                    <a:pt x="276" y="1"/>
                    <a:pt x="278" y="2"/>
                    <a:pt x="283" y="5"/>
                  </a:cubicBezTo>
                  <a:cubicBezTo>
                    <a:pt x="284" y="5"/>
                    <a:pt x="284" y="5"/>
                    <a:pt x="284" y="5"/>
                  </a:cubicBezTo>
                  <a:cubicBezTo>
                    <a:pt x="285" y="6"/>
                    <a:pt x="285" y="7"/>
                    <a:pt x="285" y="8"/>
                  </a:cubicBezTo>
                  <a:cubicBezTo>
                    <a:pt x="286" y="8"/>
                    <a:pt x="286" y="7"/>
                    <a:pt x="287" y="7"/>
                  </a:cubicBezTo>
                  <a:cubicBezTo>
                    <a:pt x="288" y="6"/>
                    <a:pt x="288" y="6"/>
                    <a:pt x="289" y="7"/>
                  </a:cubicBezTo>
                  <a:cubicBezTo>
                    <a:pt x="290" y="7"/>
                    <a:pt x="290" y="7"/>
                    <a:pt x="290" y="7"/>
                  </a:cubicBezTo>
                  <a:cubicBezTo>
                    <a:pt x="291" y="7"/>
                    <a:pt x="291" y="7"/>
                    <a:pt x="291" y="8"/>
                  </a:cubicBezTo>
                  <a:cubicBezTo>
                    <a:pt x="292" y="8"/>
                    <a:pt x="293" y="8"/>
                    <a:pt x="294" y="9"/>
                  </a:cubicBezTo>
                  <a:cubicBezTo>
                    <a:pt x="297" y="9"/>
                    <a:pt x="298" y="9"/>
                    <a:pt x="300" y="11"/>
                  </a:cubicBezTo>
                  <a:cubicBezTo>
                    <a:pt x="303" y="12"/>
                    <a:pt x="306" y="14"/>
                    <a:pt x="308" y="16"/>
                  </a:cubicBezTo>
                  <a:cubicBezTo>
                    <a:pt x="309" y="16"/>
                    <a:pt x="309" y="16"/>
                    <a:pt x="309" y="17"/>
                  </a:cubicBezTo>
                  <a:cubicBezTo>
                    <a:pt x="311" y="19"/>
                    <a:pt x="311" y="20"/>
                    <a:pt x="310" y="22"/>
                  </a:cubicBezTo>
                  <a:cubicBezTo>
                    <a:pt x="309" y="24"/>
                    <a:pt x="308" y="25"/>
                    <a:pt x="306" y="25"/>
                  </a:cubicBezTo>
                  <a:cubicBezTo>
                    <a:pt x="305" y="25"/>
                    <a:pt x="303" y="25"/>
                    <a:pt x="302" y="25"/>
                  </a:cubicBezTo>
                  <a:cubicBezTo>
                    <a:pt x="302" y="25"/>
                    <a:pt x="302" y="25"/>
                    <a:pt x="302" y="25"/>
                  </a:cubicBezTo>
                  <a:cubicBezTo>
                    <a:pt x="299" y="25"/>
                    <a:pt x="296" y="24"/>
                    <a:pt x="294" y="24"/>
                  </a:cubicBezTo>
                  <a:cubicBezTo>
                    <a:pt x="293" y="24"/>
                    <a:pt x="293" y="24"/>
                    <a:pt x="292" y="24"/>
                  </a:cubicBezTo>
                  <a:cubicBezTo>
                    <a:pt x="288" y="24"/>
                    <a:pt x="284" y="25"/>
                    <a:pt x="280" y="26"/>
                  </a:cubicBezTo>
                  <a:cubicBezTo>
                    <a:pt x="280" y="27"/>
                    <a:pt x="280" y="28"/>
                    <a:pt x="279" y="29"/>
                  </a:cubicBezTo>
                  <a:cubicBezTo>
                    <a:pt x="277" y="30"/>
                    <a:pt x="275" y="31"/>
                    <a:pt x="274" y="32"/>
                  </a:cubicBezTo>
                  <a:cubicBezTo>
                    <a:pt x="273" y="33"/>
                    <a:pt x="272" y="33"/>
                    <a:pt x="271" y="32"/>
                  </a:cubicBezTo>
                  <a:cubicBezTo>
                    <a:pt x="268" y="31"/>
                    <a:pt x="266" y="29"/>
                    <a:pt x="264" y="28"/>
                  </a:cubicBezTo>
                  <a:cubicBezTo>
                    <a:pt x="263" y="27"/>
                    <a:pt x="262" y="27"/>
                    <a:pt x="260" y="27"/>
                  </a:cubicBezTo>
                  <a:cubicBezTo>
                    <a:pt x="261" y="29"/>
                    <a:pt x="263" y="28"/>
                    <a:pt x="264" y="29"/>
                  </a:cubicBezTo>
                  <a:cubicBezTo>
                    <a:pt x="264" y="30"/>
                    <a:pt x="265" y="30"/>
                    <a:pt x="266" y="30"/>
                  </a:cubicBezTo>
                  <a:cubicBezTo>
                    <a:pt x="268" y="31"/>
                    <a:pt x="268" y="33"/>
                    <a:pt x="267" y="35"/>
                  </a:cubicBezTo>
                  <a:cubicBezTo>
                    <a:pt x="265" y="36"/>
                    <a:pt x="263" y="36"/>
                    <a:pt x="261" y="37"/>
                  </a:cubicBezTo>
                  <a:cubicBezTo>
                    <a:pt x="259" y="38"/>
                    <a:pt x="259" y="39"/>
                    <a:pt x="258" y="40"/>
                  </a:cubicBezTo>
                  <a:cubicBezTo>
                    <a:pt x="256" y="40"/>
                    <a:pt x="254" y="40"/>
                    <a:pt x="252" y="41"/>
                  </a:cubicBezTo>
                  <a:cubicBezTo>
                    <a:pt x="251" y="41"/>
                    <a:pt x="251" y="41"/>
                    <a:pt x="251" y="41"/>
                  </a:cubicBezTo>
                  <a:cubicBezTo>
                    <a:pt x="250" y="42"/>
                    <a:pt x="249" y="42"/>
                    <a:pt x="248" y="43"/>
                  </a:cubicBezTo>
                  <a:cubicBezTo>
                    <a:pt x="249" y="43"/>
                    <a:pt x="248" y="45"/>
                    <a:pt x="250" y="46"/>
                  </a:cubicBezTo>
                  <a:cubicBezTo>
                    <a:pt x="251" y="46"/>
                    <a:pt x="251" y="44"/>
                    <a:pt x="252" y="44"/>
                  </a:cubicBezTo>
                  <a:cubicBezTo>
                    <a:pt x="254" y="42"/>
                    <a:pt x="255" y="41"/>
                    <a:pt x="258" y="42"/>
                  </a:cubicBezTo>
                  <a:cubicBezTo>
                    <a:pt x="258" y="42"/>
                    <a:pt x="259" y="42"/>
                    <a:pt x="260" y="43"/>
                  </a:cubicBezTo>
                  <a:cubicBezTo>
                    <a:pt x="260" y="43"/>
                    <a:pt x="260" y="44"/>
                    <a:pt x="261" y="44"/>
                  </a:cubicBezTo>
                  <a:cubicBezTo>
                    <a:pt x="262" y="43"/>
                    <a:pt x="259" y="41"/>
                    <a:pt x="262" y="40"/>
                  </a:cubicBezTo>
                  <a:cubicBezTo>
                    <a:pt x="262" y="40"/>
                    <a:pt x="263" y="39"/>
                    <a:pt x="264" y="39"/>
                  </a:cubicBezTo>
                  <a:cubicBezTo>
                    <a:pt x="264" y="39"/>
                    <a:pt x="264" y="39"/>
                    <a:pt x="265" y="39"/>
                  </a:cubicBezTo>
                  <a:cubicBezTo>
                    <a:pt x="265" y="38"/>
                    <a:pt x="265" y="38"/>
                    <a:pt x="266" y="38"/>
                  </a:cubicBezTo>
                  <a:cubicBezTo>
                    <a:pt x="268" y="38"/>
                    <a:pt x="270" y="37"/>
                    <a:pt x="273" y="37"/>
                  </a:cubicBezTo>
                  <a:cubicBezTo>
                    <a:pt x="273" y="37"/>
                    <a:pt x="273" y="37"/>
                    <a:pt x="274" y="37"/>
                  </a:cubicBezTo>
                  <a:cubicBezTo>
                    <a:pt x="275" y="38"/>
                    <a:pt x="276" y="36"/>
                    <a:pt x="277" y="35"/>
                  </a:cubicBezTo>
                  <a:cubicBezTo>
                    <a:pt x="278" y="34"/>
                    <a:pt x="279" y="32"/>
                    <a:pt x="281" y="31"/>
                  </a:cubicBezTo>
                  <a:cubicBezTo>
                    <a:pt x="282" y="30"/>
                    <a:pt x="283" y="30"/>
                    <a:pt x="284" y="30"/>
                  </a:cubicBezTo>
                  <a:cubicBezTo>
                    <a:pt x="284" y="29"/>
                    <a:pt x="285" y="29"/>
                    <a:pt x="285" y="29"/>
                  </a:cubicBezTo>
                  <a:cubicBezTo>
                    <a:pt x="286" y="28"/>
                    <a:pt x="287" y="28"/>
                    <a:pt x="289" y="28"/>
                  </a:cubicBezTo>
                  <a:cubicBezTo>
                    <a:pt x="291" y="27"/>
                    <a:pt x="292" y="28"/>
                    <a:pt x="294" y="28"/>
                  </a:cubicBezTo>
                  <a:cubicBezTo>
                    <a:pt x="296" y="28"/>
                    <a:pt x="299" y="29"/>
                    <a:pt x="300" y="31"/>
                  </a:cubicBezTo>
                  <a:cubicBezTo>
                    <a:pt x="301" y="30"/>
                    <a:pt x="302" y="29"/>
                    <a:pt x="304" y="30"/>
                  </a:cubicBezTo>
                  <a:cubicBezTo>
                    <a:pt x="305" y="30"/>
                    <a:pt x="306" y="30"/>
                    <a:pt x="307" y="30"/>
                  </a:cubicBezTo>
                  <a:cubicBezTo>
                    <a:pt x="307" y="30"/>
                    <a:pt x="308" y="30"/>
                    <a:pt x="309" y="30"/>
                  </a:cubicBezTo>
                  <a:cubicBezTo>
                    <a:pt x="310" y="30"/>
                    <a:pt x="311" y="30"/>
                    <a:pt x="312" y="30"/>
                  </a:cubicBezTo>
                  <a:cubicBezTo>
                    <a:pt x="312" y="30"/>
                    <a:pt x="312" y="29"/>
                    <a:pt x="313" y="29"/>
                  </a:cubicBezTo>
                  <a:cubicBezTo>
                    <a:pt x="314" y="28"/>
                    <a:pt x="314" y="27"/>
                    <a:pt x="315" y="27"/>
                  </a:cubicBezTo>
                  <a:cubicBezTo>
                    <a:pt x="317" y="28"/>
                    <a:pt x="316" y="29"/>
                    <a:pt x="316" y="30"/>
                  </a:cubicBezTo>
                  <a:cubicBezTo>
                    <a:pt x="317" y="30"/>
                    <a:pt x="317" y="31"/>
                    <a:pt x="317" y="31"/>
                  </a:cubicBezTo>
                  <a:cubicBezTo>
                    <a:pt x="316" y="32"/>
                    <a:pt x="316" y="32"/>
                    <a:pt x="316" y="33"/>
                  </a:cubicBezTo>
                  <a:cubicBezTo>
                    <a:pt x="316" y="34"/>
                    <a:pt x="317" y="34"/>
                    <a:pt x="317" y="35"/>
                  </a:cubicBezTo>
                  <a:cubicBezTo>
                    <a:pt x="318" y="36"/>
                    <a:pt x="318" y="36"/>
                    <a:pt x="319" y="37"/>
                  </a:cubicBezTo>
                  <a:cubicBezTo>
                    <a:pt x="321" y="39"/>
                    <a:pt x="323" y="40"/>
                    <a:pt x="324" y="42"/>
                  </a:cubicBezTo>
                  <a:cubicBezTo>
                    <a:pt x="326" y="43"/>
                    <a:pt x="324" y="44"/>
                    <a:pt x="324" y="45"/>
                  </a:cubicBezTo>
                  <a:cubicBezTo>
                    <a:pt x="325" y="45"/>
                    <a:pt x="327" y="43"/>
                    <a:pt x="328" y="45"/>
                  </a:cubicBezTo>
                  <a:cubicBezTo>
                    <a:pt x="328" y="45"/>
                    <a:pt x="329" y="45"/>
                    <a:pt x="329" y="45"/>
                  </a:cubicBezTo>
                  <a:cubicBezTo>
                    <a:pt x="329" y="45"/>
                    <a:pt x="329" y="46"/>
                    <a:pt x="330" y="46"/>
                  </a:cubicBezTo>
                  <a:cubicBezTo>
                    <a:pt x="330" y="45"/>
                    <a:pt x="331" y="46"/>
                    <a:pt x="331" y="46"/>
                  </a:cubicBezTo>
                  <a:cubicBezTo>
                    <a:pt x="332" y="46"/>
                    <a:pt x="333" y="46"/>
                    <a:pt x="333" y="47"/>
                  </a:cubicBezTo>
                  <a:cubicBezTo>
                    <a:pt x="335" y="49"/>
                    <a:pt x="335" y="49"/>
                    <a:pt x="333" y="51"/>
                  </a:cubicBezTo>
                  <a:cubicBezTo>
                    <a:pt x="333" y="52"/>
                    <a:pt x="333" y="52"/>
                    <a:pt x="333" y="53"/>
                  </a:cubicBezTo>
                  <a:cubicBezTo>
                    <a:pt x="334" y="53"/>
                    <a:pt x="335" y="54"/>
                    <a:pt x="335" y="55"/>
                  </a:cubicBezTo>
                  <a:cubicBezTo>
                    <a:pt x="336" y="56"/>
                    <a:pt x="337" y="57"/>
                    <a:pt x="337" y="58"/>
                  </a:cubicBezTo>
                  <a:cubicBezTo>
                    <a:pt x="338" y="58"/>
                    <a:pt x="339" y="59"/>
                    <a:pt x="339" y="60"/>
                  </a:cubicBezTo>
                  <a:cubicBezTo>
                    <a:pt x="340" y="60"/>
                    <a:pt x="340" y="60"/>
                    <a:pt x="340" y="60"/>
                  </a:cubicBezTo>
                  <a:cubicBezTo>
                    <a:pt x="341" y="62"/>
                    <a:pt x="341" y="64"/>
                    <a:pt x="339" y="65"/>
                  </a:cubicBezTo>
                  <a:cubicBezTo>
                    <a:pt x="338" y="66"/>
                    <a:pt x="337" y="66"/>
                    <a:pt x="336" y="67"/>
                  </a:cubicBezTo>
                  <a:cubicBezTo>
                    <a:pt x="336" y="72"/>
                    <a:pt x="335" y="74"/>
                    <a:pt x="330" y="75"/>
                  </a:cubicBezTo>
                  <a:cubicBezTo>
                    <a:pt x="329" y="76"/>
                    <a:pt x="328" y="77"/>
                    <a:pt x="327" y="77"/>
                  </a:cubicBezTo>
                  <a:cubicBezTo>
                    <a:pt x="327" y="78"/>
                    <a:pt x="326" y="78"/>
                    <a:pt x="326" y="78"/>
                  </a:cubicBezTo>
                  <a:cubicBezTo>
                    <a:pt x="325" y="79"/>
                    <a:pt x="324" y="79"/>
                    <a:pt x="323" y="79"/>
                  </a:cubicBezTo>
                  <a:cubicBezTo>
                    <a:pt x="321" y="79"/>
                    <a:pt x="319" y="79"/>
                    <a:pt x="318" y="80"/>
                  </a:cubicBezTo>
                  <a:cubicBezTo>
                    <a:pt x="317" y="81"/>
                    <a:pt x="316" y="81"/>
                    <a:pt x="315" y="81"/>
                  </a:cubicBezTo>
                  <a:cubicBezTo>
                    <a:pt x="309" y="79"/>
                    <a:pt x="303" y="79"/>
                    <a:pt x="297" y="80"/>
                  </a:cubicBezTo>
                  <a:cubicBezTo>
                    <a:pt x="296" y="81"/>
                    <a:pt x="294" y="82"/>
                    <a:pt x="292" y="81"/>
                  </a:cubicBezTo>
                  <a:cubicBezTo>
                    <a:pt x="291" y="81"/>
                    <a:pt x="290" y="82"/>
                    <a:pt x="289" y="82"/>
                  </a:cubicBezTo>
                  <a:cubicBezTo>
                    <a:pt x="289" y="80"/>
                    <a:pt x="287" y="80"/>
                    <a:pt x="286" y="80"/>
                  </a:cubicBezTo>
                  <a:cubicBezTo>
                    <a:pt x="286" y="81"/>
                    <a:pt x="287" y="81"/>
                    <a:pt x="287" y="82"/>
                  </a:cubicBezTo>
                  <a:cubicBezTo>
                    <a:pt x="289" y="83"/>
                    <a:pt x="289" y="84"/>
                    <a:pt x="287" y="85"/>
                  </a:cubicBezTo>
                  <a:cubicBezTo>
                    <a:pt x="285" y="87"/>
                    <a:pt x="282" y="88"/>
                    <a:pt x="280" y="90"/>
                  </a:cubicBezTo>
                  <a:cubicBezTo>
                    <a:pt x="279" y="91"/>
                    <a:pt x="278" y="91"/>
                    <a:pt x="277" y="92"/>
                  </a:cubicBezTo>
                  <a:cubicBezTo>
                    <a:pt x="274" y="93"/>
                    <a:pt x="272" y="95"/>
                    <a:pt x="270" y="98"/>
                  </a:cubicBezTo>
                  <a:cubicBezTo>
                    <a:pt x="270" y="98"/>
                    <a:pt x="269" y="99"/>
                    <a:pt x="270" y="100"/>
                  </a:cubicBezTo>
                  <a:cubicBezTo>
                    <a:pt x="272" y="101"/>
                    <a:pt x="270" y="103"/>
                    <a:pt x="271" y="105"/>
                  </a:cubicBezTo>
                  <a:cubicBezTo>
                    <a:pt x="273" y="105"/>
                    <a:pt x="274" y="105"/>
                    <a:pt x="275" y="102"/>
                  </a:cubicBezTo>
                  <a:cubicBezTo>
                    <a:pt x="275" y="101"/>
                    <a:pt x="276" y="100"/>
                    <a:pt x="277" y="100"/>
                  </a:cubicBezTo>
                  <a:cubicBezTo>
                    <a:pt x="279" y="97"/>
                    <a:pt x="282" y="96"/>
                    <a:pt x="285" y="95"/>
                  </a:cubicBezTo>
                  <a:cubicBezTo>
                    <a:pt x="286" y="94"/>
                    <a:pt x="286" y="94"/>
                    <a:pt x="286" y="94"/>
                  </a:cubicBezTo>
                  <a:cubicBezTo>
                    <a:pt x="287" y="93"/>
                    <a:pt x="289" y="93"/>
                    <a:pt x="290" y="92"/>
                  </a:cubicBezTo>
                  <a:cubicBezTo>
                    <a:pt x="290" y="92"/>
                    <a:pt x="291" y="91"/>
                    <a:pt x="291" y="92"/>
                  </a:cubicBezTo>
                  <a:cubicBezTo>
                    <a:pt x="292" y="92"/>
                    <a:pt x="292" y="93"/>
                    <a:pt x="292" y="93"/>
                  </a:cubicBezTo>
                  <a:cubicBezTo>
                    <a:pt x="291" y="94"/>
                    <a:pt x="291" y="94"/>
                    <a:pt x="291" y="95"/>
                  </a:cubicBezTo>
                  <a:cubicBezTo>
                    <a:pt x="292" y="95"/>
                    <a:pt x="292" y="94"/>
                    <a:pt x="293" y="94"/>
                  </a:cubicBezTo>
                  <a:cubicBezTo>
                    <a:pt x="293" y="94"/>
                    <a:pt x="293" y="93"/>
                    <a:pt x="293" y="93"/>
                  </a:cubicBezTo>
                  <a:cubicBezTo>
                    <a:pt x="294" y="90"/>
                    <a:pt x="296" y="89"/>
                    <a:pt x="299" y="89"/>
                  </a:cubicBezTo>
                  <a:cubicBezTo>
                    <a:pt x="301" y="87"/>
                    <a:pt x="303" y="88"/>
                    <a:pt x="305" y="87"/>
                  </a:cubicBezTo>
                  <a:cubicBezTo>
                    <a:pt x="306" y="87"/>
                    <a:pt x="307" y="87"/>
                    <a:pt x="308" y="87"/>
                  </a:cubicBezTo>
                  <a:cubicBezTo>
                    <a:pt x="310" y="87"/>
                    <a:pt x="313" y="87"/>
                    <a:pt x="315" y="88"/>
                  </a:cubicBezTo>
                  <a:cubicBezTo>
                    <a:pt x="317" y="89"/>
                    <a:pt x="320" y="89"/>
                    <a:pt x="322" y="89"/>
                  </a:cubicBezTo>
                  <a:cubicBezTo>
                    <a:pt x="324" y="89"/>
                    <a:pt x="326" y="88"/>
                    <a:pt x="324" y="91"/>
                  </a:cubicBezTo>
                  <a:cubicBezTo>
                    <a:pt x="324" y="92"/>
                    <a:pt x="326" y="94"/>
                    <a:pt x="325" y="96"/>
                  </a:cubicBezTo>
                  <a:cubicBezTo>
                    <a:pt x="325" y="99"/>
                    <a:pt x="324" y="102"/>
                    <a:pt x="321" y="103"/>
                  </a:cubicBezTo>
                  <a:cubicBezTo>
                    <a:pt x="320" y="105"/>
                    <a:pt x="318" y="105"/>
                    <a:pt x="316" y="106"/>
                  </a:cubicBezTo>
                  <a:cubicBezTo>
                    <a:pt x="315" y="108"/>
                    <a:pt x="312" y="109"/>
                    <a:pt x="311" y="110"/>
                  </a:cubicBezTo>
                  <a:cubicBezTo>
                    <a:pt x="311" y="111"/>
                    <a:pt x="311" y="112"/>
                    <a:pt x="311" y="112"/>
                  </a:cubicBezTo>
                  <a:cubicBezTo>
                    <a:pt x="310" y="114"/>
                    <a:pt x="311" y="114"/>
                    <a:pt x="312" y="115"/>
                  </a:cubicBezTo>
                  <a:cubicBezTo>
                    <a:pt x="314" y="115"/>
                    <a:pt x="314" y="114"/>
                    <a:pt x="315" y="113"/>
                  </a:cubicBezTo>
                  <a:cubicBezTo>
                    <a:pt x="316" y="112"/>
                    <a:pt x="316" y="111"/>
                    <a:pt x="317" y="111"/>
                  </a:cubicBezTo>
                  <a:cubicBezTo>
                    <a:pt x="317" y="111"/>
                    <a:pt x="318" y="111"/>
                    <a:pt x="318" y="111"/>
                  </a:cubicBezTo>
                  <a:cubicBezTo>
                    <a:pt x="321" y="109"/>
                    <a:pt x="325" y="107"/>
                    <a:pt x="327" y="104"/>
                  </a:cubicBezTo>
                  <a:cubicBezTo>
                    <a:pt x="328" y="103"/>
                    <a:pt x="329" y="103"/>
                    <a:pt x="330" y="103"/>
                  </a:cubicBezTo>
                  <a:cubicBezTo>
                    <a:pt x="331" y="102"/>
                    <a:pt x="332" y="103"/>
                    <a:pt x="333" y="102"/>
                  </a:cubicBezTo>
                  <a:cubicBezTo>
                    <a:pt x="333" y="101"/>
                    <a:pt x="333" y="100"/>
                    <a:pt x="334" y="99"/>
                  </a:cubicBezTo>
                  <a:cubicBezTo>
                    <a:pt x="332" y="96"/>
                    <a:pt x="333" y="94"/>
                    <a:pt x="333" y="91"/>
                  </a:cubicBezTo>
                  <a:cubicBezTo>
                    <a:pt x="332" y="90"/>
                    <a:pt x="334" y="89"/>
                    <a:pt x="335" y="89"/>
                  </a:cubicBezTo>
                  <a:cubicBezTo>
                    <a:pt x="337" y="87"/>
                    <a:pt x="340" y="86"/>
                    <a:pt x="343" y="85"/>
                  </a:cubicBezTo>
                  <a:cubicBezTo>
                    <a:pt x="347" y="84"/>
                    <a:pt x="348" y="85"/>
                    <a:pt x="348" y="89"/>
                  </a:cubicBezTo>
                  <a:cubicBezTo>
                    <a:pt x="348" y="91"/>
                    <a:pt x="349" y="92"/>
                    <a:pt x="349" y="95"/>
                  </a:cubicBezTo>
                  <a:cubicBezTo>
                    <a:pt x="349" y="96"/>
                    <a:pt x="349" y="97"/>
                    <a:pt x="348" y="98"/>
                  </a:cubicBezTo>
                  <a:cubicBezTo>
                    <a:pt x="348" y="98"/>
                    <a:pt x="348" y="99"/>
                    <a:pt x="348" y="99"/>
                  </a:cubicBezTo>
                  <a:cubicBezTo>
                    <a:pt x="349" y="102"/>
                    <a:pt x="348" y="104"/>
                    <a:pt x="348" y="107"/>
                  </a:cubicBezTo>
                  <a:cubicBezTo>
                    <a:pt x="348" y="108"/>
                    <a:pt x="348" y="110"/>
                    <a:pt x="347" y="111"/>
                  </a:cubicBezTo>
                  <a:cubicBezTo>
                    <a:pt x="346" y="114"/>
                    <a:pt x="346" y="116"/>
                    <a:pt x="345" y="118"/>
                  </a:cubicBezTo>
                  <a:cubicBezTo>
                    <a:pt x="345" y="119"/>
                    <a:pt x="345" y="120"/>
                    <a:pt x="344" y="121"/>
                  </a:cubicBezTo>
                  <a:cubicBezTo>
                    <a:pt x="342" y="122"/>
                    <a:pt x="342" y="124"/>
                    <a:pt x="341" y="126"/>
                  </a:cubicBezTo>
                  <a:cubicBezTo>
                    <a:pt x="339" y="129"/>
                    <a:pt x="339" y="133"/>
                    <a:pt x="335" y="135"/>
                  </a:cubicBezTo>
                  <a:cubicBezTo>
                    <a:pt x="335" y="136"/>
                    <a:pt x="334" y="137"/>
                    <a:pt x="333" y="138"/>
                  </a:cubicBezTo>
                  <a:cubicBezTo>
                    <a:pt x="334" y="140"/>
                    <a:pt x="334" y="142"/>
                    <a:pt x="333" y="144"/>
                  </a:cubicBezTo>
                  <a:cubicBezTo>
                    <a:pt x="333" y="145"/>
                    <a:pt x="331" y="145"/>
                    <a:pt x="331" y="146"/>
                  </a:cubicBezTo>
                  <a:cubicBezTo>
                    <a:pt x="332" y="147"/>
                    <a:pt x="331" y="148"/>
                    <a:pt x="330" y="148"/>
                  </a:cubicBezTo>
                  <a:cubicBezTo>
                    <a:pt x="329" y="148"/>
                    <a:pt x="329" y="149"/>
                    <a:pt x="330" y="150"/>
                  </a:cubicBezTo>
                  <a:cubicBezTo>
                    <a:pt x="330" y="151"/>
                    <a:pt x="330" y="151"/>
                    <a:pt x="331" y="150"/>
                  </a:cubicBezTo>
                  <a:cubicBezTo>
                    <a:pt x="331" y="149"/>
                    <a:pt x="332" y="149"/>
                    <a:pt x="333" y="148"/>
                  </a:cubicBezTo>
                  <a:cubicBezTo>
                    <a:pt x="335" y="145"/>
                    <a:pt x="336" y="143"/>
                    <a:pt x="336" y="140"/>
                  </a:cubicBezTo>
                  <a:cubicBezTo>
                    <a:pt x="336" y="139"/>
                    <a:pt x="336" y="139"/>
                    <a:pt x="337" y="139"/>
                  </a:cubicBezTo>
                  <a:cubicBezTo>
                    <a:pt x="338" y="138"/>
                    <a:pt x="339" y="137"/>
                    <a:pt x="340" y="136"/>
                  </a:cubicBezTo>
                  <a:cubicBezTo>
                    <a:pt x="342" y="135"/>
                    <a:pt x="342" y="134"/>
                    <a:pt x="342" y="132"/>
                  </a:cubicBezTo>
                  <a:cubicBezTo>
                    <a:pt x="343" y="131"/>
                    <a:pt x="344" y="131"/>
                    <a:pt x="344" y="130"/>
                  </a:cubicBezTo>
                  <a:cubicBezTo>
                    <a:pt x="344" y="130"/>
                    <a:pt x="345" y="129"/>
                    <a:pt x="345" y="129"/>
                  </a:cubicBezTo>
                  <a:cubicBezTo>
                    <a:pt x="345" y="127"/>
                    <a:pt x="347" y="126"/>
                    <a:pt x="348" y="125"/>
                  </a:cubicBezTo>
                  <a:cubicBezTo>
                    <a:pt x="349" y="125"/>
                    <a:pt x="349" y="124"/>
                    <a:pt x="350" y="124"/>
                  </a:cubicBezTo>
                  <a:cubicBezTo>
                    <a:pt x="348" y="122"/>
                    <a:pt x="351" y="122"/>
                    <a:pt x="351" y="121"/>
                  </a:cubicBezTo>
                  <a:cubicBezTo>
                    <a:pt x="350" y="117"/>
                    <a:pt x="353" y="116"/>
                    <a:pt x="355" y="113"/>
                  </a:cubicBezTo>
                  <a:cubicBezTo>
                    <a:pt x="356" y="112"/>
                    <a:pt x="356" y="111"/>
                    <a:pt x="358" y="110"/>
                  </a:cubicBezTo>
                  <a:cubicBezTo>
                    <a:pt x="358" y="110"/>
                    <a:pt x="358" y="109"/>
                    <a:pt x="358" y="109"/>
                  </a:cubicBezTo>
                  <a:cubicBezTo>
                    <a:pt x="356" y="109"/>
                    <a:pt x="357" y="107"/>
                    <a:pt x="356" y="106"/>
                  </a:cubicBezTo>
                  <a:cubicBezTo>
                    <a:pt x="356" y="105"/>
                    <a:pt x="356" y="105"/>
                    <a:pt x="356" y="105"/>
                  </a:cubicBezTo>
                  <a:cubicBezTo>
                    <a:pt x="357" y="104"/>
                    <a:pt x="358" y="105"/>
                    <a:pt x="358" y="105"/>
                  </a:cubicBezTo>
                  <a:cubicBezTo>
                    <a:pt x="358" y="107"/>
                    <a:pt x="359" y="108"/>
                    <a:pt x="360" y="107"/>
                  </a:cubicBezTo>
                  <a:cubicBezTo>
                    <a:pt x="361" y="108"/>
                    <a:pt x="360" y="108"/>
                    <a:pt x="360" y="109"/>
                  </a:cubicBezTo>
                  <a:cubicBezTo>
                    <a:pt x="361" y="109"/>
                    <a:pt x="361" y="107"/>
                    <a:pt x="363" y="108"/>
                  </a:cubicBezTo>
                  <a:cubicBezTo>
                    <a:pt x="360" y="110"/>
                    <a:pt x="361" y="114"/>
                    <a:pt x="359" y="118"/>
                  </a:cubicBezTo>
                  <a:cubicBezTo>
                    <a:pt x="361" y="118"/>
                    <a:pt x="361" y="117"/>
                    <a:pt x="362" y="116"/>
                  </a:cubicBezTo>
                  <a:cubicBezTo>
                    <a:pt x="365" y="112"/>
                    <a:pt x="367" y="112"/>
                    <a:pt x="370" y="116"/>
                  </a:cubicBezTo>
                  <a:cubicBezTo>
                    <a:pt x="371" y="116"/>
                    <a:pt x="370" y="114"/>
                    <a:pt x="371" y="115"/>
                  </a:cubicBezTo>
                  <a:cubicBezTo>
                    <a:pt x="372" y="115"/>
                    <a:pt x="372" y="116"/>
                    <a:pt x="372" y="116"/>
                  </a:cubicBezTo>
                  <a:cubicBezTo>
                    <a:pt x="372" y="117"/>
                    <a:pt x="372" y="118"/>
                    <a:pt x="373" y="118"/>
                  </a:cubicBezTo>
                  <a:cubicBezTo>
                    <a:pt x="374" y="118"/>
                    <a:pt x="375" y="118"/>
                    <a:pt x="375" y="116"/>
                  </a:cubicBezTo>
                  <a:cubicBezTo>
                    <a:pt x="375" y="114"/>
                    <a:pt x="377" y="113"/>
                    <a:pt x="378" y="111"/>
                  </a:cubicBezTo>
                  <a:cubicBezTo>
                    <a:pt x="377" y="111"/>
                    <a:pt x="377" y="110"/>
                    <a:pt x="377" y="110"/>
                  </a:cubicBezTo>
                  <a:cubicBezTo>
                    <a:pt x="376" y="109"/>
                    <a:pt x="376" y="106"/>
                    <a:pt x="377" y="106"/>
                  </a:cubicBezTo>
                  <a:cubicBezTo>
                    <a:pt x="379" y="105"/>
                    <a:pt x="378" y="107"/>
                    <a:pt x="379" y="107"/>
                  </a:cubicBezTo>
                  <a:cubicBezTo>
                    <a:pt x="379" y="107"/>
                    <a:pt x="379" y="107"/>
                    <a:pt x="380" y="107"/>
                  </a:cubicBezTo>
                  <a:cubicBezTo>
                    <a:pt x="379" y="105"/>
                    <a:pt x="380" y="103"/>
                    <a:pt x="379" y="101"/>
                  </a:cubicBezTo>
                  <a:cubicBezTo>
                    <a:pt x="379" y="99"/>
                    <a:pt x="381" y="100"/>
                    <a:pt x="381" y="99"/>
                  </a:cubicBezTo>
                  <a:cubicBezTo>
                    <a:pt x="383" y="101"/>
                    <a:pt x="383" y="99"/>
                    <a:pt x="383" y="98"/>
                  </a:cubicBezTo>
                  <a:cubicBezTo>
                    <a:pt x="384" y="97"/>
                    <a:pt x="385" y="96"/>
                    <a:pt x="386" y="98"/>
                  </a:cubicBezTo>
                  <a:cubicBezTo>
                    <a:pt x="389" y="96"/>
                    <a:pt x="392" y="100"/>
                    <a:pt x="395" y="98"/>
                  </a:cubicBezTo>
                  <a:cubicBezTo>
                    <a:pt x="396" y="97"/>
                    <a:pt x="398" y="98"/>
                    <a:pt x="399" y="99"/>
                  </a:cubicBezTo>
                  <a:cubicBezTo>
                    <a:pt x="401" y="102"/>
                    <a:pt x="405" y="103"/>
                    <a:pt x="408" y="106"/>
                  </a:cubicBezTo>
                  <a:cubicBezTo>
                    <a:pt x="409" y="107"/>
                    <a:pt x="410" y="108"/>
                    <a:pt x="410" y="109"/>
                  </a:cubicBezTo>
                  <a:cubicBezTo>
                    <a:pt x="411" y="111"/>
                    <a:pt x="411" y="112"/>
                    <a:pt x="413" y="113"/>
                  </a:cubicBezTo>
                  <a:cubicBezTo>
                    <a:pt x="414" y="113"/>
                    <a:pt x="413" y="114"/>
                    <a:pt x="413" y="115"/>
                  </a:cubicBezTo>
                  <a:close/>
                  <a:moveTo>
                    <a:pt x="313" y="33"/>
                  </a:moveTo>
                  <a:cubicBezTo>
                    <a:pt x="313" y="33"/>
                    <a:pt x="313" y="33"/>
                    <a:pt x="313" y="33"/>
                  </a:cubicBezTo>
                  <a:cubicBezTo>
                    <a:pt x="313" y="33"/>
                    <a:pt x="313" y="33"/>
                    <a:pt x="313" y="33"/>
                  </a:cubicBezTo>
                  <a:close/>
                  <a:moveTo>
                    <a:pt x="63" y="129"/>
                  </a:moveTo>
                  <a:cubicBezTo>
                    <a:pt x="63" y="129"/>
                    <a:pt x="63" y="128"/>
                    <a:pt x="63" y="128"/>
                  </a:cubicBezTo>
                  <a:cubicBezTo>
                    <a:pt x="63" y="129"/>
                    <a:pt x="63" y="129"/>
                    <a:pt x="63" y="129"/>
                  </a:cubicBezTo>
                  <a:close/>
                  <a:moveTo>
                    <a:pt x="119" y="395"/>
                  </a:moveTo>
                  <a:cubicBezTo>
                    <a:pt x="119" y="395"/>
                    <a:pt x="119" y="395"/>
                    <a:pt x="119" y="395"/>
                  </a:cubicBezTo>
                  <a:cubicBezTo>
                    <a:pt x="119" y="395"/>
                    <a:pt x="119" y="395"/>
                    <a:pt x="119" y="395"/>
                  </a:cubicBezTo>
                  <a:close/>
                  <a:moveTo>
                    <a:pt x="122" y="401"/>
                  </a:moveTo>
                  <a:cubicBezTo>
                    <a:pt x="122" y="401"/>
                    <a:pt x="122" y="401"/>
                    <a:pt x="122" y="401"/>
                  </a:cubicBezTo>
                  <a:cubicBezTo>
                    <a:pt x="122" y="401"/>
                    <a:pt x="122" y="401"/>
                    <a:pt x="122" y="401"/>
                  </a:cubicBezTo>
                  <a:close/>
                  <a:moveTo>
                    <a:pt x="136" y="405"/>
                  </a:moveTo>
                  <a:cubicBezTo>
                    <a:pt x="136" y="405"/>
                    <a:pt x="136" y="405"/>
                    <a:pt x="136" y="405"/>
                  </a:cubicBezTo>
                  <a:cubicBezTo>
                    <a:pt x="136" y="405"/>
                    <a:pt x="136" y="405"/>
                    <a:pt x="136" y="405"/>
                  </a:cubicBezTo>
                  <a:cubicBezTo>
                    <a:pt x="136" y="405"/>
                    <a:pt x="136" y="405"/>
                    <a:pt x="136" y="405"/>
                  </a:cubicBezTo>
                  <a:close/>
                  <a:moveTo>
                    <a:pt x="301" y="426"/>
                  </a:moveTo>
                  <a:cubicBezTo>
                    <a:pt x="301" y="426"/>
                    <a:pt x="301" y="426"/>
                    <a:pt x="301" y="426"/>
                  </a:cubicBezTo>
                  <a:cubicBezTo>
                    <a:pt x="301" y="426"/>
                    <a:pt x="301" y="426"/>
                    <a:pt x="301" y="426"/>
                  </a:cubicBezTo>
                  <a:close/>
                  <a:moveTo>
                    <a:pt x="326" y="151"/>
                  </a:moveTo>
                  <a:cubicBezTo>
                    <a:pt x="326" y="151"/>
                    <a:pt x="326" y="151"/>
                    <a:pt x="326" y="151"/>
                  </a:cubicBezTo>
                  <a:cubicBezTo>
                    <a:pt x="326" y="151"/>
                    <a:pt x="326" y="151"/>
                    <a:pt x="326" y="151"/>
                  </a:cubicBezTo>
                  <a:close/>
                  <a:moveTo>
                    <a:pt x="373" y="146"/>
                  </a:moveTo>
                  <a:cubicBezTo>
                    <a:pt x="372" y="146"/>
                    <a:pt x="372" y="146"/>
                    <a:pt x="372" y="146"/>
                  </a:cubicBezTo>
                  <a:cubicBezTo>
                    <a:pt x="372" y="146"/>
                    <a:pt x="372" y="146"/>
                    <a:pt x="373" y="146"/>
                  </a:cubicBezTo>
                  <a:close/>
                  <a:moveTo>
                    <a:pt x="373" y="329"/>
                  </a:moveTo>
                  <a:cubicBezTo>
                    <a:pt x="372" y="328"/>
                    <a:pt x="372" y="329"/>
                    <a:pt x="372" y="329"/>
                  </a:cubicBezTo>
                  <a:cubicBezTo>
                    <a:pt x="371" y="330"/>
                    <a:pt x="371" y="330"/>
                    <a:pt x="370" y="329"/>
                  </a:cubicBezTo>
                  <a:cubicBezTo>
                    <a:pt x="369" y="328"/>
                    <a:pt x="369" y="327"/>
                    <a:pt x="368" y="325"/>
                  </a:cubicBezTo>
                  <a:cubicBezTo>
                    <a:pt x="368" y="325"/>
                    <a:pt x="369" y="325"/>
                    <a:pt x="369" y="324"/>
                  </a:cubicBezTo>
                  <a:cubicBezTo>
                    <a:pt x="370" y="324"/>
                    <a:pt x="370" y="323"/>
                    <a:pt x="370" y="323"/>
                  </a:cubicBezTo>
                  <a:cubicBezTo>
                    <a:pt x="369" y="322"/>
                    <a:pt x="369" y="321"/>
                    <a:pt x="369" y="321"/>
                  </a:cubicBezTo>
                  <a:cubicBezTo>
                    <a:pt x="368" y="321"/>
                    <a:pt x="368" y="322"/>
                    <a:pt x="368" y="322"/>
                  </a:cubicBezTo>
                  <a:cubicBezTo>
                    <a:pt x="367" y="323"/>
                    <a:pt x="367" y="324"/>
                    <a:pt x="366" y="323"/>
                  </a:cubicBezTo>
                  <a:cubicBezTo>
                    <a:pt x="365" y="322"/>
                    <a:pt x="363" y="323"/>
                    <a:pt x="363" y="324"/>
                  </a:cubicBezTo>
                  <a:cubicBezTo>
                    <a:pt x="363" y="326"/>
                    <a:pt x="363" y="327"/>
                    <a:pt x="363" y="328"/>
                  </a:cubicBezTo>
                  <a:cubicBezTo>
                    <a:pt x="363" y="330"/>
                    <a:pt x="362" y="331"/>
                    <a:pt x="363" y="332"/>
                  </a:cubicBezTo>
                  <a:cubicBezTo>
                    <a:pt x="364" y="332"/>
                    <a:pt x="366" y="333"/>
                    <a:pt x="367" y="332"/>
                  </a:cubicBezTo>
                  <a:cubicBezTo>
                    <a:pt x="368" y="331"/>
                    <a:pt x="370" y="331"/>
                    <a:pt x="371" y="332"/>
                  </a:cubicBezTo>
                  <a:cubicBezTo>
                    <a:pt x="372" y="332"/>
                    <a:pt x="373" y="332"/>
                    <a:pt x="373" y="330"/>
                  </a:cubicBezTo>
                  <a:cubicBezTo>
                    <a:pt x="373" y="329"/>
                    <a:pt x="373" y="329"/>
                    <a:pt x="373" y="329"/>
                  </a:cubicBezTo>
                  <a:close/>
                  <a:moveTo>
                    <a:pt x="340" y="393"/>
                  </a:moveTo>
                  <a:cubicBezTo>
                    <a:pt x="340" y="393"/>
                    <a:pt x="340" y="393"/>
                    <a:pt x="340" y="393"/>
                  </a:cubicBezTo>
                  <a:cubicBezTo>
                    <a:pt x="341" y="394"/>
                    <a:pt x="342" y="394"/>
                    <a:pt x="342" y="393"/>
                  </a:cubicBezTo>
                  <a:cubicBezTo>
                    <a:pt x="343" y="393"/>
                    <a:pt x="342" y="392"/>
                    <a:pt x="342" y="391"/>
                  </a:cubicBezTo>
                  <a:cubicBezTo>
                    <a:pt x="340" y="390"/>
                    <a:pt x="338" y="389"/>
                    <a:pt x="337" y="388"/>
                  </a:cubicBezTo>
                  <a:cubicBezTo>
                    <a:pt x="336" y="387"/>
                    <a:pt x="335" y="386"/>
                    <a:pt x="335" y="385"/>
                  </a:cubicBezTo>
                  <a:cubicBezTo>
                    <a:pt x="334" y="384"/>
                    <a:pt x="333" y="383"/>
                    <a:pt x="331" y="384"/>
                  </a:cubicBezTo>
                  <a:cubicBezTo>
                    <a:pt x="330" y="383"/>
                    <a:pt x="330" y="383"/>
                    <a:pt x="329" y="383"/>
                  </a:cubicBezTo>
                  <a:cubicBezTo>
                    <a:pt x="326" y="382"/>
                    <a:pt x="325" y="383"/>
                    <a:pt x="326" y="386"/>
                  </a:cubicBezTo>
                  <a:cubicBezTo>
                    <a:pt x="326" y="387"/>
                    <a:pt x="326" y="388"/>
                    <a:pt x="326" y="389"/>
                  </a:cubicBezTo>
                  <a:cubicBezTo>
                    <a:pt x="328" y="391"/>
                    <a:pt x="329" y="393"/>
                    <a:pt x="332" y="394"/>
                  </a:cubicBezTo>
                  <a:cubicBezTo>
                    <a:pt x="333" y="395"/>
                    <a:pt x="334" y="395"/>
                    <a:pt x="335" y="396"/>
                  </a:cubicBezTo>
                  <a:cubicBezTo>
                    <a:pt x="336" y="398"/>
                    <a:pt x="337" y="399"/>
                    <a:pt x="339" y="399"/>
                  </a:cubicBezTo>
                  <a:cubicBezTo>
                    <a:pt x="339" y="400"/>
                    <a:pt x="340" y="401"/>
                    <a:pt x="340" y="400"/>
                  </a:cubicBezTo>
                  <a:cubicBezTo>
                    <a:pt x="341" y="400"/>
                    <a:pt x="341" y="399"/>
                    <a:pt x="341" y="398"/>
                  </a:cubicBezTo>
                  <a:cubicBezTo>
                    <a:pt x="341" y="396"/>
                    <a:pt x="340" y="396"/>
                    <a:pt x="339" y="395"/>
                  </a:cubicBezTo>
                  <a:cubicBezTo>
                    <a:pt x="338" y="395"/>
                    <a:pt x="337" y="394"/>
                    <a:pt x="338" y="393"/>
                  </a:cubicBezTo>
                  <a:cubicBezTo>
                    <a:pt x="338" y="392"/>
                    <a:pt x="339" y="393"/>
                    <a:pt x="340" y="393"/>
                  </a:cubicBezTo>
                  <a:close/>
                  <a:moveTo>
                    <a:pt x="129" y="86"/>
                  </a:moveTo>
                  <a:cubicBezTo>
                    <a:pt x="129" y="87"/>
                    <a:pt x="130" y="87"/>
                    <a:pt x="131" y="88"/>
                  </a:cubicBezTo>
                  <a:cubicBezTo>
                    <a:pt x="131" y="88"/>
                    <a:pt x="131" y="88"/>
                    <a:pt x="131" y="88"/>
                  </a:cubicBezTo>
                  <a:cubicBezTo>
                    <a:pt x="132" y="89"/>
                    <a:pt x="132" y="89"/>
                    <a:pt x="133" y="90"/>
                  </a:cubicBezTo>
                  <a:cubicBezTo>
                    <a:pt x="134" y="91"/>
                    <a:pt x="135" y="92"/>
                    <a:pt x="137" y="93"/>
                  </a:cubicBezTo>
                  <a:cubicBezTo>
                    <a:pt x="138" y="93"/>
                    <a:pt x="139" y="93"/>
                    <a:pt x="139" y="92"/>
                  </a:cubicBezTo>
                  <a:cubicBezTo>
                    <a:pt x="140" y="92"/>
                    <a:pt x="139" y="91"/>
                    <a:pt x="139" y="90"/>
                  </a:cubicBezTo>
                  <a:cubicBezTo>
                    <a:pt x="138" y="90"/>
                    <a:pt x="138" y="89"/>
                    <a:pt x="137" y="88"/>
                  </a:cubicBezTo>
                  <a:cubicBezTo>
                    <a:pt x="137" y="86"/>
                    <a:pt x="136" y="83"/>
                    <a:pt x="133" y="83"/>
                  </a:cubicBezTo>
                  <a:cubicBezTo>
                    <a:pt x="132" y="82"/>
                    <a:pt x="132" y="80"/>
                    <a:pt x="131" y="79"/>
                  </a:cubicBezTo>
                  <a:cubicBezTo>
                    <a:pt x="132" y="78"/>
                    <a:pt x="132" y="78"/>
                    <a:pt x="131" y="77"/>
                  </a:cubicBezTo>
                  <a:cubicBezTo>
                    <a:pt x="131" y="76"/>
                    <a:pt x="130" y="75"/>
                    <a:pt x="129" y="75"/>
                  </a:cubicBezTo>
                  <a:cubicBezTo>
                    <a:pt x="129" y="74"/>
                    <a:pt x="128" y="74"/>
                    <a:pt x="127" y="75"/>
                  </a:cubicBezTo>
                  <a:cubicBezTo>
                    <a:pt x="126" y="78"/>
                    <a:pt x="126" y="82"/>
                    <a:pt x="127" y="85"/>
                  </a:cubicBezTo>
                  <a:cubicBezTo>
                    <a:pt x="128" y="86"/>
                    <a:pt x="128" y="86"/>
                    <a:pt x="129" y="86"/>
                  </a:cubicBezTo>
                  <a:close/>
                  <a:moveTo>
                    <a:pt x="216" y="27"/>
                  </a:moveTo>
                  <a:cubicBezTo>
                    <a:pt x="217" y="27"/>
                    <a:pt x="217" y="27"/>
                    <a:pt x="218" y="27"/>
                  </a:cubicBezTo>
                  <a:cubicBezTo>
                    <a:pt x="218" y="27"/>
                    <a:pt x="218" y="27"/>
                    <a:pt x="219" y="28"/>
                  </a:cubicBezTo>
                  <a:cubicBezTo>
                    <a:pt x="219" y="28"/>
                    <a:pt x="219" y="28"/>
                    <a:pt x="219" y="28"/>
                  </a:cubicBezTo>
                  <a:cubicBezTo>
                    <a:pt x="221" y="29"/>
                    <a:pt x="222" y="30"/>
                    <a:pt x="223" y="31"/>
                  </a:cubicBezTo>
                  <a:cubicBezTo>
                    <a:pt x="224" y="32"/>
                    <a:pt x="225" y="32"/>
                    <a:pt x="225" y="31"/>
                  </a:cubicBezTo>
                  <a:cubicBezTo>
                    <a:pt x="226" y="31"/>
                    <a:pt x="226" y="30"/>
                    <a:pt x="225" y="29"/>
                  </a:cubicBezTo>
                  <a:cubicBezTo>
                    <a:pt x="225" y="29"/>
                    <a:pt x="224" y="29"/>
                    <a:pt x="224" y="28"/>
                  </a:cubicBezTo>
                  <a:cubicBezTo>
                    <a:pt x="223" y="27"/>
                    <a:pt x="222" y="28"/>
                    <a:pt x="221" y="28"/>
                  </a:cubicBezTo>
                  <a:cubicBezTo>
                    <a:pt x="221" y="27"/>
                    <a:pt x="221" y="27"/>
                    <a:pt x="220" y="27"/>
                  </a:cubicBezTo>
                  <a:cubicBezTo>
                    <a:pt x="220" y="23"/>
                    <a:pt x="217" y="21"/>
                    <a:pt x="214" y="19"/>
                  </a:cubicBezTo>
                  <a:cubicBezTo>
                    <a:pt x="213" y="18"/>
                    <a:pt x="212" y="19"/>
                    <a:pt x="211" y="20"/>
                  </a:cubicBezTo>
                  <a:cubicBezTo>
                    <a:pt x="211" y="23"/>
                    <a:pt x="211" y="27"/>
                    <a:pt x="216" y="27"/>
                  </a:cubicBezTo>
                  <a:close/>
                  <a:moveTo>
                    <a:pt x="208" y="32"/>
                  </a:moveTo>
                  <a:cubicBezTo>
                    <a:pt x="209" y="34"/>
                    <a:pt x="211" y="36"/>
                    <a:pt x="212" y="38"/>
                  </a:cubicBezTo>
                  <a:cubicBezTo>
                    <a:pt x="212" y="38"/>
                    <a:pt x="213" y="39"/>
                    <a:pt x="213" y="39"/>
                  </a:cubicBezTo>
                  <a:cubicBezTo>
                    <a:pt x="214" y="40"/>
                    <a:pt x="216" y="41"/>
                    <a:pt x="217" y="40"/>
                  </a:cubicBezTo>
                  <a:cubicBezTo>
                    <a:pt x="218" y="39"/>
                    <a:pt x="216" y="38"/>
                    <a:pt x="216" y="37"/>
                  </a:cubicBezTo>
                  <a:cubicBezTo>
                    <a:pt x="214" y="35"/>
                    <a:pt x="212" y="32"/>
                    <a:pt x="210" y="29"/>
                  </a:cubicBezTo>
                  <a:cubicBezTo>
                    <a:pt x="209" y="28"/>
                    <a:pt x="209" y="29"/>
                    <a:pt x="208" y="29"/>
                  </a:cubicBezTo>
                  <a:cubicBezTo>
                    <a:pt x="206" y="30"/>
                    <a:pt x="207" y="31"/>
                    <a:pt x="208" y="32"/>
                  </a:cubicBezTo>
                  <a:close/>
                  <a:moveTo>
                    <a:pt x="336" y="377"/>
                  </a:moveTo>
                  <a:cubicBezTo>
                    <a:pt x="334" y="375"/>
                    <a:pt x="332" y="377"/>
                    <a:pt x="330" y="376"/>
                  </a:cubicBezTo>
                  <a:cubicBezTo>
                    <a:pt x="330" y="375"/>
                    <a:pt x="330" y="375"/>
                    <a:pt x="330" y="375"/>
                  </a:cubicBezTo>
                  <a:cubicBezTo>
                    <a:pt x="330" y="375"/>
                    <a:pt x="331" y="375"/>
                    <a:pt x="331" y="375"/>
                  </a:cubicBezTo>
                  <a:cubicBezTo>
                    <a:pt x="332" y="375"/>
                    <a:pt x="332" y="376"/>
                    <a:pt x="333" y="375"/>
                  </a:cubicBezTo>
                  <a:cubicBezTo>
                    <a:pt x="333" y="374"/>
                    <a:pt x="332" y="374"/>
                    <a:pt x="332" y="373"/>
                  </a:cubicBezTo>
                  <a:cubicBezTo>
                    <a:pt x="331" y="372"/>
                    <a:pt x="330" y="372"/>
                    <a:pt x="329" y="372"/>
                  </a:cubicBezTo>
                  <a:cubicBezTo>
                    <a:pt x="326" y="370"/>
                    <a:pt x="323" y="370"/>
                    <a:pt x="320" y="371"/>
                  </a:cubicBezTo>
                  <a:cubicBezTo>
                    <a:pt x="320" y="372"/>
                    <a:pt x="320" y="372"/>
                    <a:pt x="320" y="373"/>
                  </a:cubicBezTo>
                  <a:cubicBezTo>
                    <a:pt x="319" y="374"/>
                    <a:pt x="318" y="375"/>
                    <a:pt x="318" y="376"/>
                  </a:cubicBezTo>
                  <a:cubicBezTo>
                    <a:pt x="317" y="378"/>
                    <a:pt x="319" y="377"/>
                    <a:pt x="320" y="377"/>
                  </a:cubicBezTo>
                  <a:cubicBezTo>
                    <a:pt x="321" y="378"/>
                    <a:pt x="322" y="378"/>
                    <a:pt x="323" y="379"/>
                  </a:cubicBezTo>
                  <a:cubicBezTo>
                    <a:pt x="326" y="380"/>
                    <a:pt x="333" y="379"/>
                    <a:pt x="336" y="377"/>
                  </a:cubicBezTo>
                  <a:close/>
                  <a:moveTo>
                    <a:pt x="358" y="173"/>
                  </a:moveTo>
                  <a:cubicBezTo>
                    <a:pt x="358" y="174"/>
                    <a:pt x="359" y="173"/>
                    <a:pt x="360" y="173"/>
                  </a:cubicBezTo>
                  <a:cubicBezTo>
                    <a:pt x="361" y="172"/>
                    <a:pt x="362" y="171"/>
                    <a:pt x="364" y="170"/>
                  </a:cubicBezTo>
                  <a:cubicBezTo>
                    <a:pt x="364" y="170"/>
                    <a:pt x="364" y="170"/>
                    <a:pt x="364" y="169"/>
                  </a:cubicBezTo>
                  <a:cubicBezTo>
                    <a:pt x="363" y="168"/>
                    <a:pt x="362" y="167"/>
                    <a:pt x="361" y="167"/>
                  </a:cubicBezTo>
                  <a:cubicBezTo>
                    <a:pt x="359" y="166"/>
                    <a:pt x="359" y="168"/>
                    <a:pt x="359" y="168"/>
                  </a:cubicBezTo>
                  <a:cubicBezTo>
                    <a:pt x="358" y="169"/>
                    <a:pt x="359" y="171"/>
                    <a:pt x="358" y="172"/>
                  </a:cubicBezTo>
                  <a:cubicBezTo>
                    <a:pt x="358" y="172"/>
                    <a:pt x="357" y="173"/>
                    <a:pt x="358" y="173"/>
                  </a:cubicBezTo>
                  <a:close/>
                  <a:moveTo>
                    <a:pt x="371" y="108"/>
                  </a:moveTo>
                  <a:cubicBezTo>
                    <a:pt x="371" y="109"/>
                    <a:pt x="372" y="109"/>
                    <a:pt x="373" y="109"/>
                  </a:cubicBezTo>
                  <a:cubicBezTo>
                    <a:pt x="373" y="108"/>
                    <a:pt x="373" y="107"/>
                    <a:pt x="373" y="107"/>
                  </a:cubicBezTo>
                  <a:cubicBezTo>
                    <a:pt x="372" y="105"/>
                    <a:pt x="372" y="104"/>
                    <a:pt x="371" y="102"/>
                  </a:cubicBezTo>
                  <a:cubicBezTo>
                    <a:pt x="370" y="102"/>
                    <a:pt x="370" y="102"/>
                    <a:pt x="369" y="102"/>
                  </a:cubicBezTo>
                  <a:cubicBezTo>
                    <a:pt x="369" y="102"/>
                    <a:pt x="367" y="102"/>
                    <a:pt x="368" y="103"/>
                  </a:cubicBezTo>
                  <a:cubicBezTo>
                    <a:pt x="368" y="105"/>
                    <a:pt x="369" y="107"/>
                    <a:pt x="371" y="108"/>
                  </a:cubicBezTo>
                  <a:close/>
                  <a:moveTo>
                    <a:pt x="369" y="257"/>
                  </a:moveTo>
                  <a:cubicBezTo>
                    <a:pt x="369" y="257"/>
                    <a:pt x="370" y="257"/>
                    <a:pt x="370" y="256"/>
                  </a:cubicBezTo>
                  <a:cubicBezTo>
                    <a:pt x="371" y="255"/>
                    <a:pt x="371" y="253"/>
                    <a:pt x="371" y="252"/>
                  </a:cubicBezTo>
                  <a:cubicBezTo>
                    <a:pt x="372" y="251"/>
                    <a:pt x="371" y="250"/>
                    <a:pt x="370" y="249"/>
                  </a:cubicBezTo>
                  <a:cubicBezTo>
                    <a:pt x="370" y="249"/>
                    <a:pt x="369" y="249"/>
                    <a:pt x="369" y="250"/>
                  </a:cubicBezTo>
                  <a:cubicBezTo>
                    <a:pt x="370" y="252"/>
                    <a:pt x="368" y="253"/>
                    <a:pt x="368" y="256"/>
                  </a:cubicBezTo>
                  <a:cubicBezTo>
                    <a:pt x="368" y="256"/>
                    <a:pt x="368" y="257"/>
                    <a:pt x="369" y="257"/>
                  </a:cubicBezTo>
                  <a:close/>
                  <a:moveTo>
                    <a:pt x="361" y="292"/>
                  </a:moveTo>
                  <a:cubicBezTo>
                    <a:pt x="363" y="295"/>
                    <a:pt x="363" y="297"/>
                    <a:pt x="364" y="300"/>
                  </a:cubicBezTo>
                  <a:cubicBezTo>
                    <a:pt x="364" y="302"/>
                    <a:pt x="365" y="304"/>
                    <a:pt x="365" y="305"/>
                  </a:cubicBezTo>
                  <a:cubicBezTo>
                    <a:pt x="366" y="303"/>
                    <a:pt x="365" y="300"/>
                    <a:pt x="365" y="297"/>
                  </a:cubicBezTo>
                  <a:cubicBezTo>
                    <a:pt x="364" y="295"/>
                    <a:pt x="364" y="293"/>
                    <a:pt x="364" y="291"/>
                  </a:cubicBezTo>
                  <a:cubicBezTo>
                    <a:pt x="364" y="290"/>
                    <a:pt x="363" y="289"/>
                    <a:pt x="362" y="289"/>
                  </a:cubicBezTo>
                  <a:cubicBezTo>
                    <a:pt x="361" y="289"/>
                    <a:pt x="361" y="290"/>
                    <a:pt x="361" y="291"/>
                  </a:cubicBezTo>
                  <a:cubicBezTo>
                    <a:pt x="361" y="291"/>
                    <a:pt x="361" y="292"/>
                    <a:pt x="361" y="292"/>
                  </a:cubicBezTo>
                  <a:close/>
                  <a:moveTo>
                    <a:pt x="11" y="264"/>
                  </a:moveTo>
                  <a:cubicBezTo>
                    <a:pt x="9" y="264"/>
                    <a:pt x="8" y="263"/>
                    <a:pt x="6" y="263"/>
                  </a:cubicBezTo>
                  <a:cubicBezTo>
                    <a:pt x="5" y="263"/>
                    <a:pt x="4" y="264"/>
                    <a:pt x="4" y="264"/>
                  </a:cubicBezTo>
                  <a:cubicBezTo>
                    <a:pt x="5" y="265"/>
                    <a:pt x="6" y="267"/>
                    <a:pt x="7" y="267"/>
                  </a:cubicBezTo>
                  <a:cubicBezTo>
                    <a:pt x="9" y="267"/>
                    <a:pt x="10" y="266"/>
                    <a:pt x="11" y="266"/>
                  </a:cubicBezTo>
                  <a:cubicBezTo>
                    <a:pt x="11" y="265"/>
                    <a:pt x="11" y="265"/>
                    <a:pt x="11" y="264"/>
                  </a:cubicBezTo>
                  <a:close/>
                  <a:moveTo>
                    <a:pt x="219" y="32"/>
                  </a:moveTo>
                  <a:cubicBezTo>
                    <a:pt x="218" y="31"/>
                    <a:pt x="217" y="32"/>
                    <a:pt x="216" y="31"/>
                  </a:cubicBezTo>
                  <a:cubicBezTo>
                    <a:pt x="216" y="29"/>
                    <a:pt x="215" y="28"/>
                    <a:pt x="213" y="29"/>
                  </a:cubicBezTo>
                  <a:cubicBezTo>
                    <a:pt x="212" y="30"/>
                    <a:pt x="213" y="32"/>
                    <a:pt x="214" y="33"/>
                  </a:cubicBezTo>
                  <a:cubicBezTo>
                    <a:pt x="214" y="33"/>
                    <a:pt x="214" y="33"/>
                    <a:pt x="214" y="33"/>
                  </a:cubicBezTo>
                  <a:cubicBezTo>
                    <a:pt x="215" y="34"/>
                    <a:pt x="217" y="36"/>
                    <a:pt x="218" y="37"/>
                  </a:cubicBezTo>
                  <a:cubicBezTo>
                    <a:pt x="218" y="38"/>
                    <a:pt x="218" y="38"/>
                    <a:pt x="218" y="38"/>
                  </a:cubicBezTo>
                  <a:cubicBezTo>
                    <a:pt x="219" y="39"/>
                    <a:pt x="220" y="38"/>
                    <a:pt x="220" y="38"/>
                  </a:cubicBezTo>
                  <a:cubicBezTo>
                    <a:pt x="221" y="37"/>
                    <a:pt x="222" y="37"/>
                    <a:pt x="222" y="36"/>
                  </a:cubicBezTo>
                  <a:cubicBezTo>
                    <a:pt x="222" y="33"/>
                    <a:pt x="220" y="33"/>
                    <a:pt x="219" y="32"/>
                  </a:cubicBezTo>
                  <a:close/>
                  <a:moveTo>
                    <a:pt x="361" y="221"/>
                  </a:moveTo>
                  <a:cubicBezTo>
                    <a:pt x="361" y="219"/>
                    <a:pt x="362" y="217"/>
                    <a:pt x="361" y="215"/>
                  </a:cubicBezTo>
                  <a:cubicBezTo>
                    <a:pt x="360" y="216"/>
                    <a:pt x="359" y="218"/>
                    <a:pt x="358" y="219"/>
                  </a:cubicBezTo>
                  <a:cubicBezTo>
                    <a:pt x="357" y="221"/>
                    <a:pt x="359" y="222"/>
                    <a:pt x="360" y="222"/>
                  </a:cubicBezTo>
                  <a:cubicBezTo>
                    <a:pt x="361" y="223"/>
                    <a:pt x="361" y="222"/>
                    <a:pt x="361" y="221"/>
                  </a:cubicBezTo>
                  <a:close/>
                  <a:moveTo>
                    <a:pt x="370" y="212"/>
                  </a:moveTo>
                  <a:cubicBezTo>
                    <a:pt x="370" y="212"/>
                    <a:pt x="370" y="212"/>
                    <a:pt x="371" y="212"/>
                  </a:cubicBezTo>
                  <a:cubicBezTo>
                    <a:pt x="373" y="210"/>
                    <a:pt x="374" y="209"/>
                    <a:pt x="372" y="205"/>
                  </a:cubicBezTo>
                  <a:cubicBezTo>
                    <a:pt x="370" y="207"/>
                    <a:pt x="370" y="209"/>
                    <a:pt x="369" y="211"/>
                  </a:cubicBezTo>
                  <a:cubicBezTo>
                    <a:pt x="369" y="212"/>
                    <a:pt x="369" y="212"/>
                    <a:pt x="370" y="212"/>
                  </a:cubicBezTo>
                  <a:close/>
                  <a:moveTo>
                    <a:pt x="14" y="265"/>
                  </a:moveTo>
                  <a:cubicBezTo>
                    <a:pt x="16" y="265"/>
                    <a:pt x="17" y="264"/>
                    <a:pt x="19" y="264"/>
                  </a:cubicBezTo>
                  <a:cubicBezTo>
                    <a:pt x="17" y="263"/>
                    <a:pt x="16" y="261"/>
                    <a:pt x="14" y="262"/>
                  </a:cubicBezTo>
                  <a:cubicBezTo>
                    <a:pt x="13" y="262"/>
                    <a:pt x="12" y="262"/>
                    <a:pt x="12" y="263"/>
                  </a:cubicBezTo>
                  <a:cubicBezTo>
                    <a:pt x="12" y="264"/>
                    <a:pt x="13" y="265"/>
                    <a:pt x="14" y="265"/>
                  </a:cubicBezTo>
                  <a:close/>
                  <a:moveTo>
                    <a:pt x="131" y="423"/>
                  </a:moveTo>
                  <a:cubicBezTo>
                    <a:pt x="131" y="422"/>
                    <a:pt x="132" y="422"/>
                    <a:pt x="132" y="421"/>
                  </a:cubicBezTo>
                  <a:cubicBezTo>
                    <a:pt x="131" y="420"/>
                    <a:pt x="131" y="419"/>
                    <a:pt x="130" y="418"/>
                  </a:cubicBezTo>
                  <a:cubicBezTo>
                    <a:pt x="129" y="418"/>
                    <a:pt x="128" y="419"/>
                    <a:pt x="128" y="420"/>
                  </a:cubicBezTo>
                  <a:cubicBezTo>
                    <a:pt x="127" y="422"/>
                    <a:pt x="128" y="422"/>
                    <a:pt x="129" y="423"/>
                  </a:cubicBezTo>
                  <a:cubicBezTo>
                    <a:pt x="130" y="423"/>
                    <a:pt x="130" y="423"/>
                    <a:pt x="131" y="423"/>
                  </a:cubicBezTo>
                  <a:close/>
                  <a:moveTo>
                    <a:pt x="149" y="447"/>
                  </a:moveTo>
                  <a:cubicBezTo>
                    <a:pt x="148" y="446"/>
                    <a:pt x="147" y="445"/>
                    <a:pt x="146" y="446"/>
                  </a:cubicBezTo>
                  <a:cubicBezTo>
                    <a:pt x="145" y="446"/>
                    <a:pt x="145" y="447"/>
                    <a:pt x="146" y="447"/>
                  </a:cubicBezTo>
                  <a:cubicBezTo>
                    <a:pt x="146" y="447"/>
                    <a:pt x="146" y="448"/>
                    <a:pt x="146" y="448"/>
                  </a:cubicBezTo>
                  <a:cubicBezTo>
                    <a:pt x="145" y="450"/>
                    <a:pt x="146" y="451"/>
                    <a:pt x="146" y="453"/>
                  </a:cubicBezTo>
                  <a:cubicBezTo>
                    <a:pt x="148" y="453"/>
                    <a:pt x="148" y="452"/>
                    <a:pt x="148" y="451"/>
                  </a:cubicBezTo>
                  <a:cubicBezTo>
                    <a:pt x="148" y="450"/>
                    <a:pt x="148" y="449"/>
                    <a:pt x="148" y="448"/>
                  </a:cubicBezTo>
                  <a:cubicBezTo>
                    <a:pt x="149" y="448"/>
                    <a:pt x="150" y="448"/>
                    <a:pt x="149" y="447"/>
                  </a:cubicBezTo>
                  <a:close/>
                  <a:moveTo>
                    <a:pt x="326" y="383"/>
                  </a:moveTo>
                  <a:cubicBezTo>
                    <a:pt x="328" y="383"/>
                    <a:pt x="329" y="382"/>
                    <a:pt x="331" y="383"/>
                  </a:cubicBezTo>
                  <a:cubicBezTo>
                    <a:pt x="333" y="383"/>
                    <a:pt x="335" y="383"/>
                    <a:pt x="337" y="386"/>
                  </a:cubicBezTo>
                  <a:cubicBezTo>
                    <a:pt x="337" y="387"/>
                    <a:pt x="338" y="387"/>
                    <a:pt x="339" y="386"/>
                  </a:cubicBezTo>
                  <a:cubicBezTo>
                    <a:pt x="340" y="386"/>
                    <a:pt x="341" y="387"/>
                    <a:pt x="342" y="387"/>
                  </a:cubicBezTo>
                  <a:cubicBezTo>
                    <a:pt x="342" y="386"/>
                    <a:pt x="341" y="385"/>
                    <a:pt x="342" y="383"/>
                  </a:cubicBezTo>
                  <a:cubicBezTo>
                    <a:pt x="342" y="383"/>
                    <a:pt x="342" y="382"/>
                    <a:pt x="342" y="382"/>
                  </a:cubicBezTo>
                  <a:cubicBezTo>
                    <a:pt x="340" y="382"/>
                    <a:pt x="340" y="381"/>
                    <a:pt x="338" y="380"/>
                  </a:cubicBezTo>
                  <a:cubicBezTo>
                    <a:pt x="335" y="379"/>
                    <a:pt x="332" y="380"/>
                    <a:pt x="329" y="380"/>
                  </a:cubicBezTo>
                  <a:cubicBezTo>
                    <a:pt x="328" y="380"/>
                    <a:pt x="327" y="380"/>
                    <a:pt x="326" y="380"/>
                  </a:cubicBezTo>
                  <a:cubicBezTo>
                    <a:pt x="326" y="381"/>
                    <a:pt x="325" y="381"/>
                    <a:pt x="325" y="382"/>
                  </a:cubicBezTo>
                  <a:cubicBezTo>
                    <a:pt x="325" y="382"/>
                    <a:pt x="326" y="382"/>
                    <a:pt x="326" y="383"/>
                  </a:cubicBezTo>
                  <a:close/>
                  <a:moveTo>
                    <a:pt x="363" y="237"/>
                  </a:moveTo>
                  <a:cubicBezTo>
                    <a:pt x="362" y="236"/>
                    <a:pt x="362" y="235"/>
                    <a:pt x="361" y="234"/>
                  </a:cubicBezTo>
                  <a:cubicBezTo>
                    <a:pt x="360" y="235"/>
                    <a:pt x="361" y="236"/>
                    <a:pt x="361" y="238"/>
                  </a:cubicBezTo>
                  <a:cubicBezTo>
                    <a:pt x="361" y="238"/>
                    <a:pt x="361" y="239"/>
                    <a:pt x="362" y="239"/>
                  </a:cubicBezTo>
                  <a:cubicBezTo>
                    <a:pt x="363" y="239"/>
                    <a:pt x="363" y="238"/>
                    <a:pt x="363" y="237"/>
                  </a:cubicBezTo>
                  <a:close/>
                  <a:moveTo>
                    <a:pt x="131" y="458"/>
                  </a:moveTo>
                  <a:cubicBezTo>
                    <a:pt x="133" y="457"/>
                    <a:pt x="135" y="457"/>
                    <a:pt x="136" y="455"/>
                  </a:cubicBezTo>
                  <a:cubicBezTo>
                    <a:pt x="138" y="455"/>
                    <a:pt x="140" y="455"/>
                    <a:pt x="140" y="453"/>
                  </a:cubicBezTo>
                  <a:cubicBezTo>
                    <a:pt x="143" y="451"/>
                    <a:pt x="141" y="450"/>
                    <a:pt x="141" y="448"/>
                  </a:cubicBezTo>
                  <a:cubicBezTo>
                    <a:pt x="140" y="447"/>
                    <a:pt x="138" y="447"/>
                    <a:pt x="137" y="446"/>
                  </a:cubicBezTo>
                  <a:cubicBezTo>
                    <a:pt x="135" y="445"/>
                    <a:pt x="135" y="443"/>
                    <a:pt x="133" y="441"/>
                  </a:cubicBezTo>
                  <a:cubicBezTo>
                    <a:pt x="132" y="440"/>
                    <a:pt x="131" y="439"/>
                    <a:pt x="129" y="439"/>
                  </a:cubicBezTo>
                  <a:cubicBezTo>
                    <a:pt x="129" y="439"/>
                    <a:pt x="129" y="439"/>
                    <a:pt x="128" y="439"/>
                  </a:cubicBezTo>
                  <a:cubicBezTo>
                    <a:pt x="128" y="439"/>
                    <a:pt x="128" y="438"/>
                    <a:pt x="127" y="438"/>
                  </a:cubicBezTo>
                  <a:cubicBezTo>
                    <a:pt x="127" y="438"/>
                    <a:pt x="127" y="438"/>
                    <a:pt x="126" y="438"/>
                  </a:cubicBezTo>
                  <a:cubicBezTo>
                    <a:pt x="125" y="438"/>
                    <a:pt x="124" y="438"/>
                    <a:pt x="123" y="439"/>
                  </a:cubicBezTo>
                  <a:cubicBezTo>
                    <a:pt x="121" y="440"/>
                    <a:pt x="122" y="443"/>
                    <a:pt x="124" y="444"/>
                  </a:cubicBezTo>
                  <a:cubicBezTo>
                    <a:pt x="124" y="445"/>
                    <a:pt x="125" y="446"/>
                    <a:pt x="124" y="445"/>
                  </a:cubicBezTo>
                  <a:cubicBezTo>
                    <a:pt x="122" y="445"/>
                    <a:pt x="122" y="446"/>
                    <a:pt x="122" y="447"/>
                  </a:cubicBezTo>
                  <a:cubicBezTo>
                    <a:pt x="121" y="448"/>
                    <a:pt x="122" y="448"/>
                    <a:pt x="123" y="448"/>
                  </a:cubicBezTo>
                  <a:cubicBezTo>
                    <a:pt x="123" y="449"/>
                    <a:pt x="124" y="449"/>
                    <a:pt x="124" y="449"/>
                  </a:cubicBezTo>
                  <a:cubicBezTo>
                    <a:pt x="124" y="450"/>
                    <a:pt x="123" y="449"/>
                    <a:pt x="123" y="449"/>
                  </a:cubicBezTo>
                  <a:cubicBezTo>
                    <a:pt x="122" y="449"/>
                    <a:pt x="122" y="449"/>
                    <a:pt x="121" y="450"/>
                  </a:cubicBezTo>
                  <a:cubicBezTo>
                    <a:pt x="121" y="450"/>
                    <a:pt x="121" y="452"/>
                    <a:pt x="122" y="452"/>
                  </a:cubicBezTo>
                  <a:cubicBezTo>
                    <a:pt x="124" y="452"/>
                    <a:pt x="126" y="453"/>
                    <a:pt x="128" y="452"/>
                  </a:cubicBezTo>
                  <a:cubicBezTo>
                    <a:pt x="128" y="454"/>
                    <a:pt x="129" y="454"/>
                    <a:pt x="131" y="454"/>
                  </a:cubicBezTo>
                  <a:cubicBezTo>
                    <a:pt x="129" y="455"/>
                    <a:pt x="129" y="455"/>
                    <a:pt x="127" y="455"/>
                  </a:cubicBezTo>
                  <a:cubicBezTo>
                    <a:pt x="126" y="455"/>
                    <a:pt x="126" y="456"/>
                    <a:pt x="126" y="456"/>
                  </a:cubicBezTo>
                  <a:cubicBezTo>
                    <a:pt x="128" y="457"/>
                    <a:pt x="129" y="459"/>
                    <a:pt x="131" y="458"/>
                  </a:cubicBezTo>
                  <a:close/>
                  <a:moveTo>
                    <a:pt x="351" y="298"/>
                  </a:moveTo>
                  <a:cubicBezTo>
                    <a:pt x="353" y="298"/>
                    <a:pt x="353" y="295"/>
                    <a:pt x="354" y="294"/>
                  </a:cubicBezTo>
                  <a:cubicBezTo>
                    <a:pt x="354" y="294"/>
                    <a:pt x="354" y="294"/>
                    <a:pt x="354" y="293"/>
                  </a:cubicBezTo>
                  <a:cubicBezTo>
                    <a:pt x="353" y="293"/>
                    <a:pt x="353" y="293"/>
                    <a:pt x="353" y="294"/>
                  </a:cubicBezTo>
                  <a:cubicBezTo>
                    <a:pt x="352" y="295"/>
                    <a:pt x="350" y="296"/>
                    <a:pt x="351" y="298"/>
                  </a:cubicBezTo>
                  <a:close/>
                  <a:moveTo>
                    <a:pt x="207" y="25"/>
                  </a:moveTo>
                  <a:cubicBezTo>
                    <a:pt x="206" y="25"/>
                    <a:pt x="205" y="25"/>
                    <a:pt x="205" y="26"/>
                  </a:cubicBezTo>
                  <a:cubicBezTo>
                    <a:pt x="205" y="27"/>
                    <a:pt x="206" y="27"/>
                    <a:pt x="208" y="27"/>
                  </a:cubicBezTo>
                  <a:cubicBezTo>
                    <a:pt x="208" y="27"/>
                    <a:pt x="209" y="27"/>
                    <a:pt x="209" y="26"/>
                  </a:cubicBezTo>
                  <a:cubicBezTo>
                    <a:pt x="209" y="25"/>
                    <a:pt x="208" y="25"/>
                    <a:pt x="207" y="25"/>
                  </a:cubicBezTo>
                  <a:close/>
                  <a:moveTo>
                    <a:pt x="135" y="81"/>
                  </a:moveTo>
                  <a:cubicBezTo>
                    <a:pt x="136" y="81"/>
                    <a:pt x="137" y="81"/>
                    <a:pt x="136" y="80"/>
                  </a:cubicBezTo>
                  <a:cubicBezTo>
                    <a:pt x="136" y="79"/>
                    <a:pt x="136" y="78"/>
                    <a:pt x="135" y="77"/>
                  </a:cubicBezTo>
                  <a:cubicBezTo>
                    <a:pt x="134" y="77"/>
                    <a:pt x="134" y="78"/>
                    <a:pt x="134" y="79"/>
                  </a:cubicBezTo>
                  <a:cubicBezTo>
                    <a:pt x="134" y="80"/>
                    <a:pt x="134" y="81"/>
                    <a:pt x="135" y="81"/>
                  </a:cubicBezTo>
                  <a:close/>
                  <a:moveTo>
                    <a:pt x="176" y="60"/>
                  </a:moveTo>
                  <a:cubicBezTo>
                    <a:pt x="175" y="58"/>
                    <a:pt x="173" y="58"/>
                    <a:pt x="171" y="58"/>
                  </a:cubicBezTo>
                  <a:cubicBezTo>
                    <a:pt x="169" y="58"/>
                    <a:pt x="168" y="59"/>
                    <a:pt x="167" y="59"/>
                  </a:cubicBezTo>
                  <a:cubicBezTo>
                    <a:pt x="164" y="60"/>
                    <a:pt x="164" y="60"/>
                    <a:pt x="165" y="61"/>
                  </a:cubicBezTo>
                  <a:cubicBezTo>
                    <a:pt x="168" y="65"/>
                    <a:pt x="168" y="70"/>
                    <a:pt x="169" y="75"/>
                  </a:cubicBezTo>
                  <a:cubicBezTo>
                    <a:pt x="169" y="75"/>
                    <a:pt x="170" y="76"/>
                    <a:pt x="170" y="77"/>
                  </a:cubicBezTo>
                  <a:cubicBezTo>
                    <a:pt x="171" y="77"/>
                    <a:pt x="171" y="77"/>
                    <a:pt x="171" y="77"/>
                  </a:cubicBezTo>
                  <a:cubicBezTo>
                    <a:pt x="173" y="80"/>
                    <a:pt x="176" y="82"/>
                    <a:pt x="178" y="84"/>
                  </a:cubicBezTo>
                  <a:cubicBezTo>
                    <a:pt x="179" y="85"/>
                    <a:pt x="181" y="87"/>
                    <a:pt x="181" y="89"/>
                  </a:cubicBezTo>
                  <a:cubicBezTo>
                    <a:pt x="181" y="90"/>
                    <a:pt x="181" y="90"/>
                    <a:pt x="181" y="91"/>
                  </a:cubicBezTo>
                  <a:cubicBezTo>
                    <a:pt x="182" y="92"/>
                    <a:pt x="182" y="92"/>
                    <a:pt x="182" y="92"/>
                  </a:cubicBezTo>
                  <a:cubicBezTo>
                    <a:pt x="183" y="92"/>
                    <a:pt x="183" y="92"/>
                    <a:pt x="184" y="92"/>
                  </a:cubicBezTo>
                  <a:cubicBezTo>
                    <a:pt x="184" y="91"/>
                    <a:pt x="184" y="90"/>
                    <a:pt x="184" y="90"/>
                  </a:cubicBezTo>
                  <a:cubicBezTo>
                    <a:pt x="183" y="88"/>
                    <a:pt x="183" y="86"/>
                    <a:pt x="182" y="85"/>
                  </a:cubicBezTo>
                  <a:cubicBezTo>
                    <a:pt x="182" y="84"/>
                    <a:pt x="183" y="82"/>
                    <a:pt x="183" y="81"/>
                  </a:cubicBezTo>
                  <a:cubicBezTo>
                    <a:pt x="183" y="80"/>
                    <a:pt x="184" y="80"/>
                    <a:pt x="184" y="80"/>
                  </a:cubicBezTo>
                  <a:cubicBezTo>
                    <a:pt x="187" y="78"/>
                    <a:pt x="187" y="77"/>
                    <a:pt x="186" y="74"/>
                  </a:cubicBezTo>
                  <a:cubicBezTo>
                    <a:pt x="186" y="73"/>
                    <a:pt x="186" y="73"/>
                    <a:pt x="185" y="73"/>
                  </a:cubicBezTo>
                  <a:cubicBezTo>
                    <a:pt x="184" y="70"/>
                    <a:pt x="184" y="68"/>
                    <a:pt x="182" y="66"/>
                  </a:cubicBezTo>
                  <a:cubicBezTo>
                    <a:pt x="181" y="65"/>
                    <a:pt x="181" y="65"/>
                    <a:pt x="180" y="64"/>
                  </a:cubicBezTo>
                  <a:cubicBezTo>
                    <a:pt x="180" y="64"/>
                    <a:pt x="179" y="64"/>
                    <a:pt x="179" y="63"/>
                  </a:cubicBezTo>
                  <a:cubicBezTo>
                    <a:pt x="179" y="63"/>
                    <a:pt x="179" y="63"/>
                    <a:pt x="179" y="63"/>
                  </a:cubicBezTo>
                  <a:cubicBezTo>
                    <a:pt x="179" y="63"/>
                    <a:pt x="179" y="63"/>
                    <a:pt x="179" y="63"/>
                  </a:cubicBezTo>
                  <a:cubicBezTo>
                    <a:pt x="179" y="61"/>
                    <a:pt x="177" y="61"/>
                    <a:pt x="176" y="60"/>
                  </a:cubicBezTo>
                  <a:close/>
                  <a:moveTo>
                    <a:pt x="110" y="361"/>
                  </a:moveTo>
                  <a:cubicBezTo>
                    <a:pt x="111" y="361"/>
                    <a:pt x="111" y="361"/>
                    <a:pt x="112" y="361"/>
                  </a:cubicBezTo>
                  <a:cubicBezTo>
                    <a:pt x="113" y="361"/>
                    <a:pt x="113" y="362"/>
                    <a:pt x="114" y="361"/>
                  </a:cubicBezTo>
                  <a:cubicBezTo>
                    <a:pt x="114" y="360"/>
                    <a:pt x="113" y="360"/>
                    <a:pt x="112" y="360"/>
                  </a:cubicBezTo>
                  <a:cubicBezTo>
                    <a:pt x="112" y="360"/>
                    <a:pt x="111" y="359"/>
                    <a:pt x="111" y="359"/>
                  </a:cubicBezTo>
                  <a:cubicBezTo>
                    <a:pt x="111" y="359"/>
                    <a:pt x="110" y="358"/>
                    <a:pt x="110" y="359"/>
                  </a:cubicBezTo>
                  <a:cubicBezTo>
                    <a:pt x="109" y="360"/>
                    <a:pt x="110" y="361"/>
                    <a:pt x="110" y="361"/>
                  </a:cubicBezTo>
                  <a:close/>
                  <a:moveTo>
                    <a:pt x="364" y="289"/>
                  </a:moveTo>
                  <a:cubicBezTo>
                    <a:pt x="364" y="287"/>
                    <a:pt x="364" y="286"/>
                    <a:pt x="362" y="285"/>
                  </a:cubicBezTo>
                  <a:cubicBezTo>
                    <a:pt x="362" y="285"/>
                    <a:pt x="361" y="285"/>
                    <a:pt x="361" y="286"/>
                  </a:cubicBezTo>
                  <a:cubicBezTo>
                    <a:pt x="361" y="287"/>
                    <a:pt x="362" y="288"/>
                    <a:pt x="364" y="289"/>
                  </a:cubicBezTo>
                  <a:close/>
                  <a:moveTo>
                    <a:pt x="230" y="29"/>
                  </a:moveTo>
                  <a:cubicBezTo>
                    <a:pt x="229" y="27"/>
                    <a:pt x="229" y="27"/>
                    <a:pt x="226" y="28"/>
                  </a:cubicBezTo>
                  <a:cubicBezTo>
                    <a:pt x="226" y="31"/>
                    <a:pt x="228" y="31"/>
                    <a:pt x="230" y="29"/>
                  </a:cubicBezTo>
                  <a:close/>
                  <a:moveTo>
                    <a:pt x="350" y="291"/>
                  </a:moveTo>
                  <a:cubicBezTo>
                    <a:pt x="349" y="291"/>
                    <a:pt x="348" y="292"/>
                    <a:pt x="348" y="293"/>
                  </a:cubicBezTo>
                  <a:cubicBezTo>
                    <a:pt x="348" y="294"/>
                    <a:pt x="349" y="294"/>
                    <a:pt x="349" y="294"/>
                  </a:cubicBezTo>
                  <a:cubicBezTo>
                    <a:pt x="350" y="294"/>
                    <a:pt x="350" y="293"/>
                    <a:pt x="350" y="292"/>
                  </a:cubicBezTo>
                  <a:cubicBezTo>
                    <a:pt x="350" y="292"/>
                    <a:pt x="350" y="291"/>
                    <a:pt x="350" y="291"/>
                  </a:cubicBezTo>
                  <a:close/>
                  <a:moveTo>
                    <a:pt x="363" y="341"/>
                  </a:moveTo>
                  <a:cubicBezTo>
                    <a:pt x="362" y="341"/>
                    <a:pt x="361" y="341"/>
                    <a:pt x="361" y="342"/>
                  </a:cubicBezTo>
                  <a:cubicBezTo>
                    <a:pt x="361" y="343"/>
                    <a:pt x="362" y="343"/>
                    <a:pt x="363" y="343"/>
                  </a:cubicBezTo>
                  <a:cubicBezTo>
                    <a:pt x="363" y="343"/>
                    <a:pt x="364" y="343"/>
                    <a:pt x="364" y="342"/>
                  </a:cubicBezTo>
                  <a:cubicBezTo>
                    <a:pt x="363" y="342"/>
                    <a:pt x="364" y="341"/>
                    <a:pt x="363" y="341"/>
                  </a:cubicBezTo>
                  <a:close/>
                  <a:moveTo>
                    <a:pt x="320" y="384"/>
                  </a:moveTo>
                  <a:cubicBezTo>
                    <a:pt x="321" y="385"/>
                    <a:pt x="322" y="386"/>
                    <a:pt x="323" y="385"/>
                  </a:cubicBezTo>
                  <a:cubicBezTo>
                    <a:pt x="323" y="385"/>
                    <a:pt x="323" y="383"/>
                    <a:pt x="323" y="383"/>
                  </a:cubicBezTo>
                  <a:cubicBezTo>
                    <a:pt x="322" y="382"/>
                    <a:pt x="321" y="383"/>
                    <a:pt x="320" y="384"/>
                  </a:cubicBezTo>
                  <a:close/>
                  <a:moveTo>
                    <a:pt x="140" y="424"/>
                  </a:moveTo>
                  <a:cubicBezTo>
                    <a:pt x="139" y="425"/>
                    <a:pt x="140" y="426"/>
                    <a:pt x="141" y="427"/>
                  </a:cubicBezTo>
                  <a:cubicBezTo>
                    <a:pt x="142" y="427"/>
                    <a:pt x="142" y="427"/>
                    <a:pt x="143" y="427"/>
                  </a:cubicBezTo>
                  <a:cubicBezTo>
                    <a:pt x="143" y="426"/>
                    <a:pt x="142" y="426"/>
                    <a:pt x="142" y="425"/>
                  </a:cubicBezTo>
                  <a:cubicBezTo>
                    <a:pt x="141" y="425"/>
                    <a:pt x="141" y="424"/>
                    <a:pt x="140" y="424"/>
                  </a:cubicBezTo>
                  <a:close/>
                  <a:moveTo>
                    <a:pt x="206" y="22"/>
                  </a:moveTo>
                  <a:cubicBezTo>
                    <a:pt x="207" y="22"/>
                    <a:pt x="208" y="22"/>
                    <a:pt x="207" y="22"/>
                  </a:cubicBezTo>
                  <a:cubicBezTo>
                    <a:pt x="207" y="21"/>
                    <a:pt x="207" y="20"/>
                    <a:pt x="206" y="20"/>
                  </a:cubicBezTo>
                  <a:cubicBezTo>
                    <a:pt x="205" y="20"/>
                    <a:pt x="204" y="21"/>
                    <a:pt x="204" y="21"/>
                  </a:cubicBezTo>
                  <a:cubicBezTo>
                    <a:pt x="205" y="22"/>
                    <a:pt x="205" y="22"/>
                    <a:pt x="206" y="22"/>
                  </a:cubicBezTo>
                  <a:close/>
                  <a:moveTo>
                    <a:pt x="24" y="289"/>
                  </a:moveTo>
                  <a:cubicBezTo>
                    <a:pt x="23" y="288"/>
                    <a:pt x="23" y="288"/>
                    <a:pt x="22" y="288"/>
                  </a:cubicBezTo>
                  <a:cubicBezTo>
                    <a:pt x="21" y="288"/>
                    <a:pt x="20" y="288"/>
                    <a:pt x="20" y="289"/>
                  </a:cubicBezTo>
                  <a:cubicBezTo>
                    <a:pt x="21" y="290"/>
                    <a:pt x="22" y="290"/>
                    <a:pt x="22" y="290"/>
                  </a:cubicBezTo>
                  <a:cubicBezTo>
                    <a:pt x="23" y="290"/>
                    <a:pt x="24" y="289"/>
                    <a:pt x="24" y="289"/>
                  </a:cubicBezTo>
                  <a:close/>
                  <a:moveTo>
                    <a:pt x="159" y="68"/>
                  </a:moveTo>
                  <a:cubicBezTo>
                    <a:pt x="159" y="68"/>
                    <a:pt x="159" y="68"/>
                    <a:pt x="159" y="67"/>
                  </a:cubicBezTo>
                  <a:cubicBezTo>
                    <a:pt x="158" y="67"/>
                    <a:pt x="159" y="65"/>
                    <a:pt x="158" y="65"/>
                  </a:cubicBezTo>
                  <a:cubicBezTo>
                    <a:pt x="157" y="65"/>
                    <a:pt x="157" y="66"/>
                    <a:pt x="157" y="66"/>
                  </a:cubicBezTo>
                  <a:cubicBezTo>
                    <a:pt x="157" y="67"/>
                    <a:pt x="158" y="68"/>
                    <a:pt x="159" y="68"/>
                  </a:cubicBezTo>
                  <a:close/>
                  <a:moveTo>
                    <a:pt x="151" y="49"/>
                  </a:moveTo>
                  <a:cubicBezTo>
                    <a:pt x="151" y="49"/>
                    <a:pt x="150" y="47"/>
                    <a:pt x="149" y="48"/>
                  </a:cubicBezTo>
                  <a:cubicBezTo>
                    <a:pt x="149" y="48"/>
                    <a:pt x="148" y="49"/>
                    <a:pt x="149" y="50"/>
                  </a:cubicBezTo>
                  <a:cubicBezTo>
                    <a:pt x="150" y="51"/>
                    <a:pt x="150" y="49"/>
                    <a:pt x="151" y="49"/>
                  </a:cubicBezTo>
                  <a:close/>
                  <a:moveTo>
                    <a:pt x="348" y="289"/>
                  </a:moveTo>
                  <a:cubicBezTo>
                    <a:pt x="348" y="288"/>
                    <a:pt x="347" y="288"/>
                    <a:pt x="346" y="287"/>
                  </a:cubicBezTo>
                  <a:cubicBezTo>
                    <a:pt x="346" y="287"/>
                    <a:pt x="345" y="287"/>
                    <a:pt x="345" y="288"/>
                  </a:cubicBezTo>
                  <a:cubicBezTo>
                    <a:pt x="345" y="289"/>
                    <a:pt x="346" y="289"/>
                    <a:pt x="347" y="289"/>
                  </a:cubicBezTo>
                  <a:cubicBezTo>
                    <a:pt x="347" y="289"/>
                    <a:pt x="348" y="289"/>
                    <a:pt x="348" y="289"/>
                  </a:cubicBezTo>
                  <a:close/>
                  <a:moveTo>
                    <a:pt x="304" y="427"/>
                  </a:moveTo>
                  <a:cubicBezTo>
                    <a:pt x="304" y="427"/>
                    <a:pt x="304" y="428"/>
                    <a:pt x="304" y="428"/>
                  </a:cubicBezTo>
                  <a:cubicBezTo>
                    <a:pt x="305" y="428"/>
                    <a:pt x="306" y="427"/>
                    <a:pt x="306" y="426"/>
                  </a:cubicBezTo>
                  <a:cubicBezTo>
                    <a:pt x="305" y="426"/>
                    <a:pt x="304" y="425"/>
                    <a:pt x="304" y="427"/>
                  </a:cubicBezTo>
                  <a:close/>
                  <a:moveTo>
                    <a:pt x="366" y="225"/>
                  </a:moveTo>
                  <a:cubicBezTo>
                    <a:pt x="365" y="225"/>
                    <a:pt x="365" y="226"/>
                    <a:pt x="365" y="227"/>
                  </a:cubicBezTo>
                  <a:cubicBezTo>
                    <a:pt x="364" y="227"/>
                    <a:pt x="365" y="227"/>
                    <a:pt x="365" y="227"/>
                  </a:cubicBezTo>
                  <a:cubicBezTo>
                    <a:pt x="366" y="227"/>
                    <a:pt x="367" y="226"/>
                    <a:pt x="367" y="225"/>
                  </a:cubicBezTo>
                  <a:cubicBezTo>
                    <a:pt x="367" y="225"/>
                    <a:pt x="367" y="224"/>
                    <a:pt x="366" y="225"/>
                  </a:cubicBezTo>
                  <a:close/>
                  <a:moveTo>
                    <a:pt x="346" y="250"/>
                  </a:moveTo>
                  <a:cubicBezTo>
                    <a:pt x="348" y="249"/>
                    <a:pt x="348" y="248"/>
                    <a:pt x="348" y="246"/>
                  </a:cubicBezTo>
                  <a:cubicBezTo>
                    <a:pt x="346" y="247"/>
                    <a:pt x="346" y="249"/>
                    <a:pt x="346" y="250"/>
                  </a:cubicBezTo>
                  <a:close/>
                  <a:moveTo>
                    <a:pt x="42" y="151"/>
                  </a:moveTo>
                  <a:cubicBezTo>
                    <a:pt x="42" y="151"/>
                    <a:pt x="42" y="150"/>
                    <a:pt x="42" y="150"/>
                  </a:cubicBezTo>
                  <a:cubicBezTo>
                    <a:pt x="42" y="149"/>
                    <a:pt x="42" y="149"/>
                    <a:pt x="41" y="148"/>
                  </a:cubicBezTo>
                  <a:cubicBezTo>
                    <a:pt x="41" y="148"/>
                    <a:pt x="41" y="149"/>
                    <a:pt x="41" y="149"/>
                  </a:cubicBezTo>
                  <a:cubicBezTo>
                    <a:pt x="41" y="150"/>
                    <a:pt x="41" y="150"/>
                    <a:pt x="42" y="151"/>
                  </a:cubicBezTo>
                  <a:close/>
                  <a:moveTo>
                    <a:pt x="359" y="235"/>
                  </a:moveTo>
                  <a:cubicBezTo>
                    <a:pt x="358" y="234"/>
                    <a:pt x="358" y="235"/>
                    <a:pt x="358" y="235"/>
                  </a:cubicBezTo>
                  <a:cubicBezTo>
                    <a:pt x="358" y="237"/>
                    <a:pt x="358" y="237"/>
                    <a:pt x="359" y="237"/>
                  </a:cubicBezTo>
                  <a:cubicBezTo>
                    <a:pt x="360" y="236"/>
                    <a:pt x="360" y="235"/>
                    <a:pt x="359" y="235"/>
                  </a:cubicBezTo>
                  <a:close/>
                  <a:moveTo>
                    <a:pt x="353" y="338"/>
                  </a:moveTo>
                  <a:cubicBezTo>
                    <a:pt x="353" y="339"/>
                    <a:pt x="354" y="339"/>
                    <a:pt x="354" y="339"/>
                  </a:cubicBezTo>
                  <a:cubicBezTo>
                    <a:pt x="355" y="339"/>
                    <a:pt x="355" y="338"/>
                    <a:pt x="355" y="338"/>
                  </a:cubicBezTo>
                  <a:cubicBezTo>
                    <a:pt x="356" y="337"/>
                    <a:pt x="358" y="336"/>
                    <a:pt x="357" y="335"/>
                  </a:cubicBezTo>
                  <a:cubicBezTo>
                    <a:pt x="356" y="334"/>
                    <a:pt x="356" y="333"/>
                    <a:pt x="356" y="333"/>
                  </a:cubicBezTo>
                  <a:cubicBezTo>
                    <a:pt x="355" y="331"/>
                    <a:pt x="354" y="330"/>
                    <a:pt x="352" y="331"/>
                  </a:cubicBezTo>
                  <a:cubicBezTo>
                    <a:pt x="351" y="332"/>
                    <a:pt x="352" y="334"/>
                    <a:pt x="352" y="335"/>
                  </a:cubicBezTo>
                  <a:cubicBezTo>
                    <a:pt x="351" y="336"/>
                    <a:pt x="352" y="337"/>
                    <a:pt x="353" y="338"/>
                  </a:cubicBezTo>
                  <a:close/>
                  <a:moveTo>
                    <a:pt x="123" y="436"/>
                  </a:moveTo>
                  <a:cubicBezTo>
                    <a:pt x="122" y="435"/>
                    <a:pt x="122" y="435"/>
                    <a:pt x="121" y="435"/>
                  </a:cubicBezTo>
                  <a:cubicBezTo>
                    <a:pt x="121" y="435"/>
                    <a:pt x="120" y="435"/>
                    <a:pt x="121" y="435"/>
                  </a:cubicBezTo>
                  <a:cubicBezTo>
                    <a:pt x="121" y="436"/>
                    <a:pt x="121" y="437"/>
                    <a:pt x="122" y="437"/>
                  </a:cubicBezTo>
                  <a:cubicBezTo>
                    <a:pt x="122" y="436"/>
                    <a:pt x="123" y="436"/>
                    <a:pt x="123" y="436"/>
                  </a:cubicBezTo>
                  <a:close/>
                  <a:moveTo>
                    <a:pt x="368" y="219"/>
                  </a:moveTo>
                  <a:cubicBezTo>
                    <a:pt x="367" y="219"/>
                    <a:pt x="367" y="219"/>
                    <a:pt x="367" y="220"/>
                  </a:cubicBezTo>
                  <a:cubicBezTo>
                    <a:pt x="367" y="220"/>
                    <a:pt x="368" y="221"/>
                    <a:pt x="368" y="221"/>
                  </a:cubicBezTo>
                  <a:cubicBezTo>
                    <a:pt x="369" y="221"/>
                    <a:pt x="369" y="220"/>
                    <a:pt x="369" y="220"/>
                  </a:cubicBezTo>
                  <a:cubicBezTo>
                    <a:pt x="369" y="219"/>
                    <a:pt x="369" y="219"/>
                    <a:pt x="368" y="219"/>
                  </a:cubicBezTo>
                  <a:close/>
                  <a:moveTo>
                    <a:pt x="117" y="406"/>
                  </a:moveTo>
                  <a:cubicBezTo>
                    <a:pt x="117" y="406"/>
                    <a:pt x="117" y="405"/>
                    <a:pt x="118" y="405"/>
                  </a:cubicBezTo>
                  <a:cubicBezTo>
                    <a:pt x="118" y="404"/>
                    <a:pt x="117" y="404"/>
                    <a:pt x="117" y="404"/>
                  </a:cubicBezTo>
                  <a:cubicBezTo>
                    <a:pt x="116" y="405"/>
                    <a:pt x="116" y="405"/>
                    <a:pt x="116" y="405"/>
                  </a:cubicBezTo>
                  <a:cubicBezTo>
                    <a:pt x="116" y="406"/>
                    <a:pt x="116" y="406"/>
                    <a:pt x="117" y="406"/>
                  </a:cubicBezTo>
                  <a:close/>
                  <a:moveTo>
                    <a:pt x="112" y="364"/>
                  </a:moveTo>
                  <a:cubicBezTo>
                    <a:pt x="111" y="363"/>
                    <a:pt x="111" y="364"/>
                    <a:pt x="110" y="364"/>
                  </a:cubicBezTo>
                  <a:cubicBezTo>
                    <a:pt x="110" y="365"/>
                    <a:pt x="109" y="364"/>
                    <a:pt x="108" y="365"/>
                  </a:cubicBezTo>
                  <a:cubicBezTo>
                    <a:pt x="109" y="366"/>
                    <a:pt x="110" y="365"/>
                    <a:pt x="111" y="365"/>
                  </a:cubicBezTo>
                  <a:cubicBezTo>
                    <a:pt x="111" y="365"/>
                    <a:pt x="112" y="365"/>
                    <a:pt x="112" y="364"/>
                  </a:cubicBezTo>
                  <a:close/>
                  <a:moveTo>
                    <a:pt x="166" y="50"/>
                  </a:moveTo>
                  <a:cubicBezTo>
                    <a:pt x="166" y="50"/>
                    <a:pt x="167" y="50"/>
                    <a:pt x="167" y="50"/>
                  </a:cubicBezTo>
                  <a:cubicBezTo>
                    <a:pt x="167" y="49"/>
                    <a:pt x="167" y="49"/>
                    <a:pt x="166" y="49"/>
                  </a:cubicBezTo>
                  <a:cubicBezTo>
                    <a:pt x="166" y="48"/>
                    <a:pt x="165" y="48"/>
                    <a:pt x="164" y="48"/>
                  </a:cubicBezTo>
                  <a:cubicBezTo>
                    <a:pt x="164" y="47"/>
                    <a:pt x="162" y="46"/>
                    <a:pt x="161" y="46"/>
                  </a:cubicBezTo>
                  <a:cubicBezTo>
                    <a:pt x="160" y="47"/>
                    <a:pt x="160" y="49"/>
                    <a:pt x="161" y="50"/>
                  </a:cubicBezTo>
                  <a:cubicBezTo>
                    <a:pt x="163" y="51"/>
                    <a:pt x="164" y="49"/>
                    <a:pt x="166" y="50"/>
                  </a:cubicBezTo>
                  <a:close/>
                  <a:moveTo>
                    <a:pt x="216" y="58"/>
                  </a:moveTo>
                  <a:cubicBezTo>
                    <a:pt x="216" y="58"/>
                    <a:pt x="216" y="58"/>
                    <a:pt x="216" y="57"/>
                  </a:cubicBezTo>
                  <a:cubicBezTo>
                    <a:pt x="216" y="57"/>
                    <a:pt x="216" y="57"/>
                    <a:pt x="215" y="56"/>
                  </a:cubicBezTo>
                  <a:cubicBezTo>
                    <a:pt x="215" y="57"/>
                    <a:pt x="215" y="57"/>
                    <a:pt x="215" y="57"/>
                  </a:cubicBezTo>
                  <a:cubicBezTo>
                    <a:pt x="215" y="58"/>
                    <a:pt x="215" y="58"/>
                    <a:pt x="216" y="58"/>
                  </a:cubicBezTo>
                  <a:close/>
                  <a:moveTo>
                    <a:pt x="142" y="431"/>
                  </a:moveTo>
                  <a:cubicBezTo>
                    <a:pt x="143" y="431"/>
                    <a:pt x="144" y="431"/>
                    <a:pt x="144" y="430"/>
                  </a:cubicBezTo>
                  <a:cubicBezTo>
                    <a:pt x="143" y="430"/>
                    <a:pt x="142" y="429"/>
                    <a:pt x="142" y="429"/>
                  </a:cubicBezTo>
                  <a:cubicBezTo>
                    <a:pt x="141" y="430"/>
                    <a:pt x="141" y="430"/>
                    <a:pt x="142" y="431"/>
                  </a:cubicBezTo>
                  <a:close/>
                  <a:moveTo>
                    <a:pt x="54" y="303"/>
                  </a:moveTo>
                  <a:cubicBezTo>
                    <a:pt x="53" y="303"/>
                    <a:pt x="53" y="303"/>
                    <a:pt x="53" y="304"/>
                  </a:cubicBezTo>
                  <a:cubicBezTo>
                    <a:pt x="53" y="304"/>
                    <a:pt x="53" y="305"/>
                    <a:pt x="53" y="304"/>
                  </a:cubicBezTo>
                  <a:cubicBezTo>
                    <a:pt x="54" y="304"/>
                    <a:pt x="54" y="304"/>
                    <a:pt x="54" y="303"/>
                  </a:cubicBezTo>
                  <a:cubicBezTo>
                    <a:pt x="54" y="303"/>
                    <a:pt x="54" y="302"/>
                    <a:pt x="54" y="303"/>
                  </a:cubicBezTo>
                  <a:close/>
                  <a:moveTo>
                    <a:pt x="352" y="239"/>
                  </a:moveTo>
                  <a:cubicBezTo>
                    <a:pt x="352" y="239"/>
                    <a:pt x="351" y="240"/>
                    <a:pt x="351" y="240"/>
                  </a:cubicBezTo>
                  <a:cubicBezTo>
                    <a:pt x="351" y="241"/>
                    <a:pt x="352" y="241"/>
                    <a:pt x="352" y="241"/>
                  </a:cubicBezTo>
                  <a:cubicBezTo>
                    <a:pt x="352" y="241"/>
                    <a:pt x="353" y="240"/>
                    <a:pt x="353" y="240"/>
                  </a:cubicBezTo>
                  <a:cubicBezTo>
                    <a:pt x="353" y="240"/>
                    <a:pt x="353" y="239"/>
                    <a:pt x="352" y="239"/>
                  </a:cubicBezTo>
                  <a:close/>
                  <a:moveTo>
                    <a:pt x="134" y="522"/>
                  </a:moveTo>
                  <a:cubicBezTo>
                    <a:pt x="133" y="522"/>
                    <a:pt x="133" y="522"/>
                    <a:pt x="133" y="522"/>
                  </a:cubicBezTo>
                  <a:cubicBezTo>
                    <a:pt x="133" y="523"/>
                    <a:pt x="133" y="523"/>
                    <a:pt x="134" y="523"/>
                  </a:cubicBezTo>
                  <a:cubicBezTo>
                    <a:pt x="134" y="523"/>
                    <a:pt x="135" y="523"/>
                    <a:pt x="135" y="523"/>
                  </a:cubicBezTo>
                  <a:cubicBezTo>
                    <a:pt x="135" y="522"/>
                    <a:pt x="134" y="522"/>
                    <a:pt x="134" y="522"/>
                  </a:cubicBezTo>
                  <a:close/>
                  <a:moveTo>
                    <a:pt x="366" y="340"/>
                  </a:moveTo>
                  <a:cubicBezTo>
                    <a:pt x="365" y="339"/>
                    <a:pt x="365" y="340"/>
                    <a:pt x="365" y="340"/>
                  </a:cubicBezTo>
                  <a:cubicBezTo>
                    <a:pt x="365" y="341"/>
                    <a:pt x="365" y="341"/>
                    <a:pt x="366" y="341"/>
                  </a:cubicBezTo>
                  <a:cubicBezTo>
                    <a:pt x="366" y="341"/>
                    <a:pt x="366" y="341"/>
                    <a:pt x="366" y="341"/>
                  </a:cubicBezTo>
                  <a:cubicBezTo>
                    <a:pt x="367" y="340"/>
                    <a:pt x="366" y="340"/>
                    <a:pt x="366" y="340"/>
                  </a:cubicBezTo>
                  <a:close/>
                  <a:moveTo>
                    <a:pt x="145" y="429"/>
                  </a:moveTo>
                  <a:cubicBezTo>
                    <a:pt x="145" y="429"/>
                    <a:pt x="145" y="430"/>
                    <a:pt x="145" y="430"/>
                  </a:cubicBezTo>
                  <a:cubicBezTo>
                    <a:pt x="145" y="430"/>
                    <a:pt x="146" y="429"/>
                    <a:pt x="147" y="429"/>
                  </a:cubicBezTo>
                  <a:cubicBezTo>
                    <a:pt x="146" y="428"/>
                    <a:pt x="145" y="429"/>
                    <a:pt x="145" y="429"/>
                  </a:cubicBezTo>
                  <a:close/>
                  <a:moveTo>
                    <a:pt x="353" y="307"/>
                  </a:moveTo>
                  <a:cubicBezTo>
                    <a:pt x="354" y="307"/>
                    <a:pt x="355" y="306"/>
                    <a:pt x="355" y="305"/>
                  </a:cubicBezTo>
                  <a:cubicBezTo>
                    <a:pt x="354" y="305"/>
                    <a:pt x="353" y="306"/>
                    <a:pt x="353" y="307"/>
                  </a:cubicBezTo>
                  <a:close/>
                  <a:moveTo>
                    <a:pt x="216" y="62"/>
                  </a:moveTo>
                  <a:cubicBezTo>
                    <a:pt x="216" y="61"/>
                    <a:pt x="216" y="60"/>
                    <a:pt x="215" y="60"/>
                  </a:cubicBezTo>
                  <a:cubicBezTo>
                    <a:pt x="215" y="61"/>
                    <a:pt x="215" y="62"/>
                    <a:pt x="216" y="62"/>
                  </a:cubicBezTo>
                  <a:close/>
                  <a:moveTo>
                    <a:pt x="359" y="238"/>
                  </a:moveTo>
                  <a:cubicBezTo>
                    <a:pt x="359" y="239"/>
                    <a:pt x="360" y="238"/>
                    <a:pt x="360" y="238"/>
                  </a:cubicBezTo>
                  <a:cubicBezTo>
                    <a:pt x="360" y="237"/>
                    <a:pt x="360" y="237"/>
                    <a:pt x="359" y="237"/>
                  </a:cubicBezTo>
                  <a:cubicBezTo>
                    <a:pt x="359" y="237"/>
                    <a:pt x="358" y="238"/>
                    <a:pt x="359" y="238"/>
                  </a:cubicBezTo>
                  <a:close/>
                  <a:moveTo>
                    <a:pt x="132" y="476"/>
                  </a:moveTo>
                  <a:cubicBezTo>
                    <a:pt x="133" y="477"/>
                    <a:pt x="133" y="476"/>
                    <a:pt x="134" y="476"/>
                  </a:cubicBezTo>
                  <a:cubicBezTo>
                    <a:pt x="133" y="476"/>
                    <a:pt x="133" y="475"/>
                    <a:pt x="132" y="476"/>
                  </a:cubicBezTo>
                  <a:cubicBezTo>
                    <a:pt x="132" y="476"/>
                    <a:pt x="132" y="476"/>
                    <a:pt x="132" y="476"/>
                  </a:cubicBezTo>
                  <a:close/>
                  <a:moveTo>
                    <a:pt x="346" y="377"/>
                  </a:moveTo>
                  <a:cubicBezTo>
                    <a:pt x="346" y="377"/>
                    <a:pt x="346" y="377"/>
                    <a:pt x="346" y="377"/>
                  </a:cubicBezTo>
                  <a:cubicBezTo>
                    <a:pt x="346" y="378"/>
                    <a:pt x="346" y="378"/>
                    <a:pt x="346" y="378"/>
                  </a:cubicBezTo>
                  <a:cubicBezTo>
                    <a:pt x="347" y="378"/>
                    <a:pt x="347" y="378"/>
                    <a:pt x="347" y="378"/>
                  </a:cubicBezTo>
                  <a:cubicBezTo>
                    <a:pt x="347" y="377"/>
                    <a:pt x="347" y="377"/>
                    <a:pt x="346" y="377"/>
                  </a:cubicBezTo>
                  <a:close/>
                  <a:moveTo>
                    <a:pt x="115" y="374"/>
                  </a:moveTo>
                  <a:cubicBezTo>
                    <a:pt x="114" y="375"/>
                    <a:pt x="114" y="376"/>
                    <a:pt x="114" y="376"/>
                  </a:cubicBezTo>
                  <a:cubicBezTo>
                    <a:pt x="115" y="376"/>
                    <a:pt x="115" y="375"/>
                    <a:pt x="115" y="374"/>
                  </a:cubicBezTo>
                  <a:close/>
                  <a:moveTo>
                    <a:pt x="133" y="501"/>
                  </a:moveTo>
                  <a:cubicBezTo>
                    <a:pt x="133" y="501"/>
                    <a:pt x="132" y="501"/>
                    <a:pt x="132" y="502"/>
                  </a:cubicBezTo>
                  <a:cubicBezTo>
                    <a:pt x="132" y="502"/>
                    <a:pt x="133" y="502"/>
                    <a:pt x="133" y="501"/>
                  </a:cubicBezTo>
                  <a:close/>
                  <a:moveTo>
                    <a:pt x="111" y="366"/>
                  </a:moveTo>
                  <a:cubicBezTo>
                    <a:pt x="111" y="366"/>
                    <a:pt x="111" y="367"/>
                    <a:pt x="111" y="367"/>
                  </a:cubicBezTo>
                  <a:cubicBezTo>
                    <a:pt x="111" y="367"/>
                    <a:pt x="111" y="367"/>
                    <a:pt x="111" y="367"/>
                  </a:cubicBezTo>
                  <a:cubicBezTo>
                    <a:pt x="111" y="367"/>
                    <a:pt x="112" y="367"/>
                    <a:pt x="112" y="367"/>
                  </a:cubicBezTo>
                  <a:cubicBezTo>
                    <a:pt x="112" y="367"/>
                    <a:pt x="111" y="366"/>
                    <a:pt x="111" y="366"/>
                  </a:cubicBezTo>
                  <a:close/>
                  <a:moveTo>
                    <a:pt x="349" y="295"/>
                  </a:moveTo>
                  <a:cubicBezTo>
                    <a:pt x="349" y="295"/>
                    <a:pt x="349" y="296"/>
                    <a:pt x="350" y="296"/>
                  </a:cubicBezTo>
                  <a:cubicBezTo>
                    <a:pt x="350" y="296"/>
                    <a:pt x="350" y="296"/>
                    <a:pt x="350" y="295"/>
                  </a:cubicBezTo>
                  <a:cubicBezTo>
                    <a:pt x="350" y="295"/>
                    <a:pt x="350" y="295"/>
                    <a:pt x="349" y="295"/>
                  </a:cubicBezTo>
                  <a:cubicBezTo>
                    <a:pt x="349" y="295"/>
                    <a:pt x="349" y="295"/>
                    <a:pt x="349" y="295"/>
                  </a:cubicBezTo>
                  <a:close/>
                  <a:moveTo>
                    <a:pt x="352" y="245"/>
                  </a:moveTo>
                  <a:cubicBezTo>
                    <a:pt x="352" y="245"/>
                    <a:pt x="352" y="245"/>
                    <a:pt x="352" y="245"/>
                  </a:cubicBezTo>
                  <a:cubicBezTo>
                    <a:pt x="352" y="245"/>
                    <a:pt x="352" y="245"/>
                    <a:pt x="352" y="246"/>
                  </a:cubicBezTo>
                  <a:cubicBezTo>
                    <a:pt x="353" y="245"/>
                    <a:pt x="353" y="245"/>
                    <a:pt x="353" y="245"/>
                  </a:cubicBezTo>
                  <a:cubicBezTo>
                    <a:pt x="353" y="245"/>
                    <a:pt x="353" y="245"/>
                    <a:pt x="352" y="245"/>
                  </a:cubicBezTo>
                  <a:close/>
                  <a:moveTo>
                    <a:pt x="362" y="242"/>
                  </a:moveTo>
                  <a:cubicBezTo>
                    <a:pt x="362" y="242"/>
                    <a:pt x="362" y="243"/>
                    <a:pt x="362" y="243"/>
                  </a:cubicBezTo>
                  <a:cubicBezTo>
                    <a:pt x="361" y="243"/>
                    <a:pt x="362" y="243"/>
                    <a:pt x="362" y="243"/>
                  </a:cubicBezTo>
                  <a:cubicBezTo>
                    <a:pt x="362" y="243"/>
                    <a:pt x="362" y="243"/>
                    <a:pt x="363" y="243"/>
                  </a:cubicBezTo>
                  <a:cubicBezTo>
                    <a:pt x="363" y="243"/>
                    <a:pt x="362" y="242"/>
                    <a:pt x="362" y="242"/>
                  </a:cubicBezTo>
                  <a:close/>
                  <a:moveTo>
                    <a:pt x="357" y="282"/>
                  </a:moveTo>
                  <a:cubicBezTo>
                    <a:pt x="357" y="282"/>
                    <a:pt x="356" y="283"/>
                    <a:pt x="356" y="283"/>
                  </a:cubicBezTo>
                  <a:cubicBezTo>
                    <a:pt x="356" y="283"/>
                    <a:pt x="357" y="283"/>
                    <a:pt x="357" y="283"/>
                  </a:cubicBezTo>
                  <a:cubicBezTo>
                    <a:pt x="357" y="283"/>
                    <a:pt x="357" y="283"/>
                    <a:pt x="357" y="283"/>
                  </a:cubicBezTo>
                  <a:cubicBezTo>
                    <a:pt x="357" y="282"/>
                    <a:pt x="357" y="282"/>
                    <a:pt x="357" y="282"/>
                  </a:cubicBezTo>
                  <a:close/>
                  <a:moveTo>
                    <a:pt x="181" y="597"/>
                  </a:moveTo>
                  <a:cubicBezTo>
                    <a:pt x="181" y="597"/>
                    <a:pt x="182" y="597"/>
                    <a:pt x="182" y="598"/>
                  </a:cubicBezTo>
                  <a:cubicBezTo>
                    <a:pt x="182" y="597"/>
                    <a:pt x="182" y="597"/>
                    <a:pt x="182" y="597"/>
                  </a:cubicBezTo>
                  <a:cubicBezTo>
                    <a:pt x="182" y="597"/>
                    <a:pt x="182" y="597"/>
                    <a:pt x="182" y="596"/>
                  </a:cubicBezTo>
                  <a:cubicBezTo>
                    <a:pt x="182" y="597"/>
                    <a:pt x="182" y="597"/>
                    <a:pt x="181" y="597"/>
                  </a:cubicBezTo>
                  <a:close/>
                  <a:moveTo>
                    <a:pt x="180" y="594"/>
                  </a:moveTo>
                  <a:cubicBezTo>
                    <a:pt x="180" y="594"/>
                    <a:pt x="179" y="594"/>
                    <a:pt x="179" y="594"/>
                  </a:cubicBezTo>
                  <a:cubicBezTo>
                    <a:pt x="179" y="594"/>
                    <a:pt x="180" y="595"/>
                    <a:pt x="180" y="595"/>
                  </a:cubicBezTo>
                  <a:cubicBezTo>
                    <a:pt x="180" y="595"/>
                    <a:pt x="180" y="595"/>
                    <a:pt x="181" y="594"/>
                  </a:cubicBezTo>
                  <a:cubicBezTo>
                    <a:pt x="180" y="594"/>
                    <a:pt x="180" y="594"/>
                    <a:pt x="180" y="594"/>
                  </a:cubicBezTo>
                  <a:close/>
                  <a:moveTo>
                    <a:pt x="353" y="292"/>
                  </a:moveTo>
                  <a:cubicBezTo>
                    <a:pt x="353" y="292"/>
                    <a:pt x="353" y="291"/>
                    <a:pt x="353" y="291"/>
                  </a:cubicBezTo>
                  <a:cubicBezTo>
                    <a:pt x="352" y="292"/>
                    <a:pt x="352" y="292"/>
                    <a:pt x="352" y="292"/>
                  </a:cubicBezTo>
                  <a:cubicBezTo>
                    <a:pt x="352" y="292"/>
                    <a:pt x="352" y="292"/>
                    <a:pt x="353" y="292"/>
                  </a:cubicBezTo>
                  <a:cubicBezTo>
                    <a:pt x="353" y="292"/>
                    <a:pt x="353" y="292"/>
                    <a:pt x="353" y="292"/>
                  </a:cubicBezTo>
                  <a:close/>
                  <a:moveTo>
                    <a:pt x="356" y="261"/>
                  </a:moveTo>
                  <a:cubicBezTo>
                    <a:pt x="356" y="262"/>
                    <a:pt x="356" y="262"/>
                    <a:pt x="356" y="262"/>
                  </a:cubicBezTo>
                  <a:cubicBezTo>
                    <a:pt x="356" y="262"/>
                    <a:pt x="357" y="262"/>
                    <a:pt x="357" y="261"/>
                  </a:cubicBezTo>
                  <a:cubicBezTo>
                    <a:pt x="356" y="261"/>
                    <a:pt x="356" y="261"/>
                    <a:pt x="356" y="261"/>
                  </a:cubicBezTo>
                  <a:cubicBezTo>
                    <a:pt x="356" y="261"/>
                    <a:pt x="356" y="261"/>
                    <a:pt x="356" y="261"/>
                  </a:cubicBezTo>
                  <a:close/>
                  <a:moveTo>
                    <a:pt x="346" y="291"/>
                  </a:moveTo>
                  <a:cubicBezTo>
                    <a:pt x="346" y="292"/>
                    <a:pt x="346" y="292"/>
                    <a:pt x="346" y="292"/>
                  </a:cubicBezTo>
                  <a:cubicBezTo>
                    <a:pt x="346" y="292"/>
                    <a:pt x="347" y="292"/>
                    <a:pt x="346" y="291"/>
                  </a:cubicBezTo>
                  <a:cubicBezTo>
                    <a:pt x="346" y="291"/>
                    <a:pt x="346" y="291"/>
                    <a:pt x="346" y="291"/>
                  </a:cubicBezTo>
                  <a:cubicBezTo>
                    <a:pt x="346" y="291"/>
                    <a:pt x="345" y="291"/>
                    <a:pt x="346" y="291"/>
                  </a:cubicBezTo>
                  <a:close/>
                  <a:moveTo>
                    <a:pt x="288" y="479"/>
                  </a:moveTo>
                  <a:cubicBezTo>
                    <a:pt x="288" y="479"/>
                    <a:pt x="288" y="479"/>
                    <a:pt x="288" y="479"/>
                  </a:cubicBezTo>
                  <a:cubicBezTo>
                    <a:pt x="288" y="479"/>
                    <a:pt x="288" y="479"/>
                    <a:pt x="288" y="479"/>
                  </a:cubicBezTo>
                  <a:cubicBezTo>
                    <a:pt x="288" y="479"/>
                    <a:pt x="288" y="479"/>
                    <a:pt x="288" y="479"/>
                  </a:cubicBezTo>
                  <a:close/>
                  <a:moveTo>
                    <a:pt x="288" y="479"/>
                  </a:moveTo>
                  <a:cubicBezTo>
                    <a:pt x="289" y="479"/>
                    <a:pt x="290" y="479"/>
                    <a:pt x="290" y="477"/>
                  </a:cubicBezTo>
                  <a:cubicBezTo>
                    <a:pt x="289" y="478"/>
                    <a:pt x="289" y="478"/>
                    <a:pt x="288" y="47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00" name="Svalbard">
              <a:extLst>
                <a:ext uri="{FF2B5EF4-FFF2-40B4-BE49-F238E27FC236}">
                  <a16:creationId xmlns:a16="http://schemas.microsoft.com/office/drawing/2014/main" id="{04060438-E654-45BB-0DFC-FA221A7FEB2C}"/>
                </a:ext>
              </a:extLst>
            </p:cNvPr>
            <p:cNvSpPr>
              <a:spLocks noEditPoints="1"/>
            </p:cNvSpPr>
            <p:nvPr/>
          </p:nvSpPr>
          <p:spPr bwMode="auto">
            <a:xfrm>
              <a:off x="5667375" y="822325"/>
              <a:ext cx="649287" cy="620713"/>
            </a:xfrm>
            <a:custGeom>
              <a:avLst/>
              <a:gdLst>
                <a:gd name="T0" fmla="*/ 97 w 156"/>
                <a:gd name="T1" fmla="*/ 17 h 149"/>
                <a:gd name="T2" fmla="*/ 90 w 156"/>
                <a:gd name="T3" fmla="*/ 19 h 149"/>
                <a:gd name="T4" fmla="*/ 86 w 156"/>
                <a:gd name="T5" fmla="*/ 15 h 149"/>
                <a:gd name="T6" fmla="*/ 81 w 156"/>
                <a:gd name="T7" fmla="*/ 29 h 149"/>
                <a:gd name="T8" fmla="*/ 69 w 156"/>
                <a:gd name="T9" fmla="*/ 19 h 149"/>
                <a:gd name="T10" fmla="*/ 62 w 156"/>
                <a:gd name="T11" fmla="*/ 15 h 149"/>
                <a:gd name="T12" fmla="*/ 60 w 156"/>
                <a:gd name="T13" fmla="*/ 24 h 149"/>
                <a:gd name="T14" fmla="*/ 56 w 156"/>
                <a:gd name="T15" fmla="*/ 41 h 149"/>
                <a:gd name="T16" fmla="*/ 71 w 156"/>
                <a:gd name="T17" fmla="*/ 48 h 149"/>
                <a:gd name="T18" fmla="*/ 83 w 156"/>
                <a:gd name="T19" fmla="*/ 54 h 149"/>
                <a:gd name="T20" fmla="*/ 112 w 156"/>
                <a:gd name="T21" fmla="*/ 31 h 149"/>
                <a:gd name="T22" fmla="*/ 71 w 156"/>
                <a:gd name="T23" fmla="*/ 71 h 149"/>
                <a:gd name="T24" fmla="*/ 55 w 156"/>
                <a:gd name="T25" fmla="*/ 58 h 149"/>
                <a:gd name="T26" fmla="*/ 49 w 156"/>
                <a:gd name="T27" fmla="*/ 53 h 149"/>
                <a:gd name="T28" fmla="*/ 41 w 156"/>
                <a:gd name="T29" fmla="*/ 29 h 149"/>
                <a:gd name="T30" fmla="*/ 38 w 156"/>
                <a:gd name="T31" fmla="*/ 58 h 149"/>
                <a:gd name="T32" fmla="*/ 36 w 156"/>
                <a:gd name="T33" fmla="*/ 62 h 149"/>
                <a:gd name="T34" fmla="*/ 33 w 156"/>
                <a:gd name="T35" fmla="*/ 54 h 149"/>
                <a:gd name="T36" fmla="*/ 31 w 156"/>
                <a:gd name="T37" fmla="*/ 42 h 149"/>
                <a:gd name="T38" fmla="*/ 24 w 156"/>
                <a:gd name="T39" fmla="*/ 56 h 149"/>
                <a:gd name="T40" fmla="*/ 13 w 156"/>
                <a:gd name="T41" fmla="*/ 49 h 149"/>
                <a:gd name="T42" fmla="*/ 23 w 156"/>
                <a:gd name="T43" fmla="*/ 36 h 149"/>
                <a:gd name="T44" fmla="*/ 12 w 156"/>
                <a:gd name="T45" fmla="*/ 43 h 149"/>
                <a:gd name="T46" fmla="*/ 6 w 156"/>
                <a:gd name="T47" fmla="*/ 39 h 149"/>
                <a:gd name="T48" fmla="*/ 3 w 156"/>
                <a:gd name="T49" fmla="*/ 54 h 149"/>
                <a:gd name="T50" fmla="*/ 7 w 156"/>
                <a:gd name="T51" fmla="*/ 58 h 149"/>
                <a:gd name="T52" fmla="*/ 9 w 156"/>
                <a:gd name="T53" fmla="*/ 64 h 149"/>
                <a:gd name="T54" fmla="*/ 6 w 156"/>
                <a:gd name="T55" fmla="*/ 69 h 149"/>
                <a:gd name="T56" fmla="*/ 13 w 156"/>
                <a:gd name="T57" fmla="*/ 83 h 149"/>
                <a:gd name="T58" fmla="*/ 18 w 156"/>
                <a:gd name="T59" fmla="*/ 94 h 149"/>
                <a:gd name="T60" fmla="*/ 25 w 156"/>
                <a:gd name="T61" fmla="*/ 88 h 149"/>
                <a:gd name="T62" fmla="*/ 30 w 156"/>
                <a:gd name="T63" fmla="*/ 81 h 149"/>
                <a:gd name="T64" fmla="*/ 34 w 156"/>
                <a:gd name="T65" fmla="*/ 77 h 149"/>
                <a:gd name="T66" fmla="*/ 42 w 156"/>
                <a:gd name="T67" fmla="*/ 82 h 149"/>
                <a:gd name="T68" fmla="*/ 44 w 156"/>
                <a:gd name="T69" fmla="*/ 89 h 149"/>
                <a:gd name="T70" fmla="*/ 32 w 156"/>
                <a:gd name="T71" fmla="*/ 96 h 149"/>
                <a:gd name="T72" fmla="*/ 26 w 156"/>
                <a:gd name="T73" fmla="*/ 109 h 149"/>
                <a:gd name="T74" fmla="*/ 43 w 156"/>
                <a:gd name="T75" fmla="*/ 108 h 149"/>
                <a:gd name="T76" fmla="*/ 34 w 156"/>
                <a:gd name="T77" fmla="*/ 115 h 149"/>
                <a:gd name="T78" fmla="*/ 24 w 156"/>
                <a:gd name="T79" fmla="*/ 119 h 149"/>
                <a:gd name="T80" fmla="*/ 40 w 156"/>
                <a:gd name="T81" fmla="*/ 131 h 149"/>
                <a:gd name="T82" fmla="*/ 41 w 156"/>
                <a:gd name="T83" fmla="*/ 145 h 149"/>
                <a:gd name="T84" fmla="*/ 48 w 156"/>
                <a:gd name="T85" fmla="*/ 125 h 149"/>
                <a:gd name="T86" fmla="*/ 54 w 156"/>
                <a:gd name="T87" fmla="*/ 110 h 149"/>
                <a:gd name="T88" fmla="*/ 56 w 156"/>
                <a:gd name="T89" fmla="*/ 95 h 149"/>
                <a:gd name="T90" fmla="*/ 64 w 156"/>
                <a:gd name="T91" fmla="*/ 81 h 149"/>
                <a:gd name="T92" fmla="*/ 89 w 156"/>
                <a:gd name="T93" fmla="*/ 105 h 149"/>
                <a:gd name="T94" fmla="*/ 71 w 156"/>
                <a:gd name="T95" fmla="*/ 115 h 149"/>
                <a:gd name="T96" fmla="*/ 83 w 156"/>
                <a:gd name="T97" fmla="*/ 125 h 149"/>
                <a:gd name="T98" fmla="*/ 144 w 156"/>
                <a:gd name="T99" fmla="*/ 22 h 149"/>
                <a:gd name="T100" fmla="*/ 73 w 156"/>
                <a:gd name="T101" fmla="*/ 80 h 149"/>
                <a:gd name="T102" fmla="*/ 72 w 156"/>
                <a:gd name="T103" fmla="*/ 94 h 149"/>
                <a:gd name="T104" fmla="*/ 129 w 156"/>
                <a:gd name="T105" fmla="*/ 71 h 149"/>
                <a:gd name="T106" fmla="*/ 67 w 156"/>
                <a:gd name="T107" fmla="*/ 67 h 149"/>
                <a:gd name="T108" fmla="*/ 112 w 156"/>
                <a:gd name="T109" fmla="*/ 78 h 149"/>
                <a:gd name="T110" fmla="*/ 102 w 156"/>
                <a:gd name="T111" fmla="*/ 142 h 149"/>
                <a:gd name="T112" fmla="*/ 70 w 156"/>
                <a:gd name="T113" fmla="*/ 3 h 149"/>
                <a:gd name="T114" fmla="*/ 72 w 156"/>
                <a:gd name="T115" fmla="*/ 4 h 149"/>
                <a:gd name="T116" fmla="*/ 65 w 156"/>
                <a:gd name="T117" fmla="*/ 59 h 149"/>
                <a:gd name="T118" fmla="*/ 42 w 156"/>
                <a:gd name="T119" fmla="*/ 148 h 149"/>
                <a:gd name="T120" fmla="*/ 92 w 156"/>
                <a:gd name="T121" fmla="*/ 11 h 149"/>
                <a:gd name="T122" fmla="*/ 3 w 156"/>
                <a:gd name="T123" fmla="*/ 76 h 149"/>
                <a:gd name="T124" fmla="*/ 124 w 156"/>
                <a:gd name="T125"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149">
                  <a:moveTo>
                    <a:pt x="111" y="24"/>
                  </a:moveTo>
                  <a:cubicBezTo>
                    <a:pt x="109" y="23"/>
                    <a:pt x="107" y="23"/>
                    <a:pt x="105" y="24"/>
                  </a:cubicBezTo>
                  <a:cubicBezTo>
                    <a:pt x="104" y="24"/>
                    <a:pt x="104" y="24"/>
                    <a:pt x="104" y="24"/>
                  </a:cubicBezTo>
                  <a:cubicBezTo>
                    <a:pt x="103" y="23"/>
                    <a:pt x="104" y="23"/>
                    <a:pt x="104" y="23"/>
                  </a:cubicBezTo>
                  <a:cubicBezTo>
                    <a:pt x="104" y="23"/>
                    <a:pt x="104" y="22"/>
                    <a:pt x="104" y="22"/>
                  </a:cubicBezTo>
                  <a:cubicBezTo>
                    <a:pt x="104" y="22"/>
                    <a:pt x="104" y="22"/>
                    <a:pt x="103" y="22"/>
                  </a:cubicBezTo>
                  <a:cubicBezTo>
                    <a:pt x="103" y="22"/>
                    <a:pt x="103" y="22"/>
                    <a:pt x="102" y="23"/>
                  </a:cubicBezTo>
                  <a:cubicBezTo>
                    <a:pt x="103" y="22"/>
                    <a:pt x="102" y="21"/>
                    <a:pt x="102" y="21"/>
                  </a:cubicBezTo>
                  <a:cubicBezTo>
                    <a:pt x="100" y="21"/>
                    <a:pt x="100" y="20"/>
                    <a:pt x="101" y="19"/>
                  </a:cubicBezTo>
                  <a:cubicBezTo>
                    <a:pt x="100" y="19"/>
                    <a:pt x="100" y="20"/>
                    <a:pt x="99" y="20"/>
                  </a:cubicBezTo>
                  <a:cubicBezTo>
                    <a:pt x="99" y="20"/>
                    <a:pt x="99" y="20"/>
                    <a:pt x="98" y="20"/>
                  </a:cubicBezTo>
                  <a:cubicBezTo>
                    <a:pt x="98" y="20"/>
                    <a:pt x="98" y="20"/>
                    <a:pt x="98" y="19"/>
                  </a:cubicBezTo>
                  <a:cubicBezTo>
                    <a:pt x="98" y="19"/>
                    <a:pt x="98" y="18"/>
                    <a:pt x="98" y="18"/>
                  </a:cubicBezTo>
                  <a:cubicBezTo>
                    <a:pt x="98" y="17"/>
                    <a:pt x="97" y="17"/>
                    <a:pt x="97" y="17"/>
                  </a:cubicBezTo>
                  <a:cubicBezTo>
                    <a:pt x="97" y="18"/>
                    <a:pt x="97" y="19"/>
                    <a:pt x="95" y="20"/>
                  </a:cubicBezTo>
                  <a:cubicBezTo>
                    <a:pt x="95" y="19"/>
                    <a:pt x="95" y="18"/>
                    <a:pt x="95" y="18"/>
                  </a:cubicBezTo>
                  <a:cubicBezTo>
                    <a:pt x="96" y="17"/>
                    <a:pt x="95" y="16"/>
                    <a:pt x="94" y="16"/>
                  </a:cubicBezTo>
                  <a:cubicBezTo>
                    <a:pt x="94" y="16"/>
                    <a:pt x="93" y="16"/>
                    <a:pt x="93" y="16"/>
                  </a:cubicBezTo>
                  <a:cubicBezTo>
                    <a:pt x="93" y="17"/>
                    <a:pt x="93" y="17"/>
                    <a:pt x="94" y="17"/>
                  </a:cubicBezTo>
                  <a:cubicBezTo>
                    <a:pt x="94" y="18"/>
                    <a:pt x="95" y="18"/>
                    <a:pt x="94" y="18"/>
                  </a:cubicBezTo>
                  <a:cubicBezTo>
                    <a:pt x="94" y="18"/>
                    <a:pt x="94" y="19"/>
                    <a:pt x="94" y="19"/>
                  </a:cubicBezTo>
                  <a:cubicBezTo>
                    <a:pt x="93" y="18"/>
                    <a:pt x="93" y="20"/>
                    <a:pt x="93" y="20"/>
                  </a:cubicBezTo>
                  <a:cubicBezTo>
                    <a:pt x="93" y="20"/>
                    <a:pt x="92" y="19"/>
                    <a:pt x="92" y="19"/>
                  </a:cubicBezTo>
                  <a:cubicBezTo>
                    <a:pt x="92" y="19"/>
                    <a:pt x="92" y="18"/>
                    <a:pt x="92" y="18"/>
                  </a:cubicBezTo>
                  <a:cubicBezTo>
                    <a:pt x="91" y="18"/>
                    <a:pt x="91" y="19"/>
                    <a:pt x="91" y="19"/>
                  </a:cubicBezTo>
                  <a:cubicBezTo>
                    <a:pt x="91" y="19"/>
                    <a:pt x="91" y="19"/>
                    <a:pt x="91" y="19"/>
                  </a:cubicBezTo>
                  <a:cubicBezTo>
                    <a:pt x="91" y="19"/>
                    <a:pt x="91" y="19"/>
                    <a:pt x="91" y="19"/>
                  </a:cubicBezTo>
                  <a:cubicBezTo>
                    <a:pt x="91" y="19"/>
                    <a:pt x="91" y="19"/>
                    <a:pt x="90" y="19"/>
                  </a:cubicBezTo>
                  <a:cubicBezTo>
                    <a:pt x="90" y="20"/>
                    <a:pt x="90" y="20"/>
                    <a:pt x="90" y="21"/>
                  </a:cubicBezTo>
                  <a:cubicBezTo>
                    <a:pt x="90" y="21"/>
                    <a:pt x="90" y="21"/>
                    <a:pt x="90" y="21"/>
                  </a:cubicBezTo>
                  <a:cubicBezTo>
                    <a:pt x="90" y="21"/>
                    <a:pt x="90" y="21"/>
                    <a:pt x="90" y="22"/>
                  </a:cubicBezTo>
                  <a:cubicBezTo>
                    <a:pt x="90" y="23"/>
                    <a:pt x="89" y="24"/>
                    <a:pt x="89" y="24"/>
                  </a:cubicBezTo>
                  <a:cubicBezTo>
                    <a:pt x="88" y="24"/>
                    <a:pt x="89" y="23"/>
                    <a:pt x="88" y="23"/>
                  </a:cubicBezTo>
                  <a:cubicBezTo>
                    <a:pt x="88" y="23"/>
                    <a:pt x="88" y="23"/>
                    <a:pt x="88" y="23"/>
                  </a:cubicBezTo>
                  <a:cubicBezTo>
                    <a:pt x="87" y="23"/>
                    <a:pt x="88" y="24"/>
                    <a:pt x="88" y="25"/>
                  </a:cubicBezTo>
                  <a:cubicBezTo>
                    <a:pt x="87" y="24"/>
                    <a:pt x="87" y="24"/>
                    <a:pt x="87" y="23"/>
                  </a:cubicBezTo>
                  <a:cubicBezTo>
                    <a:pt x="86" y="24"/>
                    <a:pt x="86" y="25"/>
                    <a:pt x="86" y="26"/>
                  </a:cubicBezTo>
                  <a:cubicBezTo>
                    <a:pt x="86" y="26"/>
                    <a:pt x="86" y="26"/>
                    <a:pt x="86" y="25"/>
                  </a:cubicBezTo>
                  <a:cubicBezTo>
                    <a:pt x="85" y="24"/>
                    <a:pt x="85" y="21"/>
                    <a:pt x="86" y="20"/>
                  </a:cubicBezTo>
                  <a:cubicBezTo>
                    <a:pt x="87" y="20"/>
                    <a:pt x="87" y="19"/>
                    <a:pt x="87" y="19"/>
                  </a:cubicBezTo>
                  <a:cubicBezTo>
                    <a:pt x="87" y="18"/>
                    <a:pt x="87" y="17"/>
                    <a:pt x="86" y="15"/>
                  </a:cubicBezTo>
                  <a:cubicBezTo>
                    <a:pt x="86" y="15"/>
                    <a:pt x="86" y="15"/>
                    <a:pt x="86" y="15"/>
                  </a:cubicBezTo>
                  <a:cubicBezTo>
                    <a:pt x="86" y="15"/>
                    <a:pt x="86" y="15"/>
                    <a:pt x="86" y="15"/>
                  </a:cubicBezTo>
                  <a:cubicBezTo>
                    <a:pt x="87" y="14"/>
                    <a:pt x="87" y="13"/>
                    <a:pt x="86" y="12"/>
                  </a:cubicBezTo>
                  <a:cubicBezTo>
                    <a:pt x="85" y="12"/>
                    <a:pt x="85" y="11"/>
                    <a:pt x="84" y="10"/>
                  </a:cubicBezTo>
                  <a:cubicBezTo>
                    <a:pt x="83" y="12"/>
                    <a:pt x="84" y="13"/>
                    <a:pt x="84" y="14"/>
                  </a:cubicBezTo>
                  <a:cubicBezTo>
                    <a:pt x="84" y="14"/>
                    <a:pt x="84" y="14"/>
                    <a:pt x="84" y="14"/>
                  </a:cubicBezTo>
                  <a:cubicBezTo>
                    <a:pt x="83" y="15"/>
                    <a:pt x="83" y="15"/>
                    <a:pt x="83" y="16"/>
                  </a:cubicBezTo>
                  <a:cubicBezTo>
                    <a:pt x="82" y="15"/>
                    <a:pt x="83" y="15"/>
                    <a:pt x="83" y="15"/>
                  </a:cubicBezTo>
                  <a:cubicBezTo>
                    <a:pt x="83" y="14"/>
                    <a:pt x="83" y="13"/>
                    <a:pt x="82" y="14"/>
                  </a:cubicBezTo>
                  <a:cubicBezTo>
                    <a:pt x="82" y="14"/>
                    <a:pt x="81" y="14"/>
                    <a:pt x="81" y="15"/>
                  </a:cubicBezTo>
                  <a:cubicBezTo>
                    <a:pt x="80" y="16"/>
                    <a:pt x="80" y="17"/>
                    <a:pt x="82" y="18"/>
                  </a:cubicBezTo>
                  <a:cubicBezTo>
                    <a:pt x="82" y="18"/>
                    <a:pt x="82" y="18"/>
                    <a:pt x="82" y="18"/>
                  </a:cubicBezTo>
                  <a:cubicBezTo>
                    <a:pt x="81" y="20"/>
                    <a:pt x="82" y="21"/>
                    <a:pt x="81" y="23"/>
                  </a:cubicBezTo>
                  <a:cubicBezTo>
                    <a:pt x="81" y="25"/>
                    <a:pt x="81" y="27"/>
                    <a:pt x="81" y="29"/>
                  </a:cubicBezTo>
                  <a:cubicBezTo>
                    <a:pt x="81" y="30"/>
                    <a:pt x="81" y="29"/>
                    <a:pt x="81" y="29"/>
                  </a:cubicBezTo>
                  <a:cubicBezTo>
                    <a:pt x="79" y="30"/>
                    <a:pt x="79" y="29"/>
                    <a:pt x="79" y="28"/>
                  </a:cubicBezTo>
                  <a:cubicBezTo>
                    <a:pt x="79" y="28"/>
                    <a:pt x="79" y="28"/>
                    <a:pt x="79" y="27"/>
                  </a:cubicBezTo>
                  <a:cubicBezTo>
                    <a:pt x="79" y="26"/>
                    <a:pt x="77" y="24"/>
                    <a:pt x="76" y="25"/>
                  </a:cubicBezTo>
                  <a:cubicBezTo>
                    <a:pt x="76" y="24"/>
                    <a:pt x="77" y="23"/>
                    <a:pt x="77" y="21"/>
                  </a:cubicBezTo>
                  <a:cubicBezTo>
                    <a:pt x="77" y="20"/>
                    <a:pt x="77" y="20"/>
                    <a:pt x="77" y="20"/>
                  </a:cubicBezTo>
                  <a:cubicBezTo>
                    <a:pt x="76" y="20"/>
                    <a:pt x="76" y="20"/>
                    <a:pt x="76" y="21"/>
                  </a:cubicBezTo>
                  <a:cubicBezTo>
                    <a:pt x="76" y="21"/>
                    <a:pt x="76" y="21"/>
                    <a:pt x="76" y="21"/>
                  </a:cubicBezTo>
                  <a:cubicBezTo>
                    <a:pt x="75" y="21"/>
                    <a:pt x="75" y="20"/>
                    <a:pt x="75" y="20"/>
                  </a:cubicBezTo>
                  <a:cubicBezTo>
                    <a:pt x="74" y="20"/>
                    <a:pt x="74" y="22"/>
                    <a:pt x="74" y="21"/>
                  </a:cubicBezTo>
                  <a:cubicBezTo>
                    <a:pt x="73" y="21"/>
                    <a:pt x="73" y="21"/>
                    <a:pt x="73" y="22"/>
                  </a:cubicBezTo>
                  <a:cubicBezTo>
                    <a:pt x="72" y="22"/>
                    <a:pt x="71" y="22"/>
                    <a:pt x="71" y="22"/>
                  </a:cubicBezTo>
                  <a:cubicBezTo>
                    <a:pt x="70" y="22"/>
                    <a:pt x="70" y="21"/>
                    <a:pt x="70" y="21"/>
                  </a:cubicBezTo>
                  <a:cubicBezTo>
                    <a:pt x="70" y="20"/>
                    <a:pt x="70" y="20"/>
                    <a:pt x="70" y="19"/>
                  </a:cubicBezTo>
                  <a:cubicBezTo>
                    <a:pt x="70" y="19"/>
                    <a:pt x="70" y="18"/>
                    <a:pt x="69" y="19"/>
                  </a:cubicBezTo>
                  <a:cubicBezTo>
                    <a:pt x="68" y="19"/>
                    <a:pt x="68" y="19"/>
                    <a:pt x="68" y="18"/>
                  </a:cubicBezTo>
                  <a:cubicBezTo>
                    <a:pt x="68" y="17"/>
                    <a:pt x="68" y="15"/>
                    <a:pt x="67" y="14"/>
                  </a:cubicBezTo>
                  <a:cubicBezTo>
                    <a:pt x="67" y="14"/>
                    <a:pt x="67" y="14"/>
                    <a:pt x="66" y="14"/>
                  </a:cubicBezTo>
                  <a:cubicBezTo>
                    <a:pt x="65" y="14"/>
                    <a:pt x="65" y="13"/>
                    <a:pt x="65" y="12"/>
                  </a:cubicBezTo>
                  <a:cubicBezTo>
                    <a:pt x="65" y="12"/>
                    <a:pt x="64" y="13"/>
                    <a:pt x="64" y="13"/>
                  </a:cubicBezTo>
                  <a:cubicBezTo>
                    <a:pt x="64" y="12"/>
                    <a:pt x="64" y="12"/>
                    <a:pt x="65" y="12"/>
                  </a:cubicBezTo>
                  <a:cubicBezTo>
                    <a:pt x="65" y="12"/>
                    <a:pt x="65" y="11"/>
                    <a:pt x="64" y="12"/>
                  </a:cubicBezTo>
                  <a:cubicBezTo>
                    <a:pt x="63" y="12"/>
                    <a:pt x="63" y="11"/>
                    <a:pt x="63" y="11"/>
                  </a:cubicBezTo>
                  <a:cubicBezTo>
                    <a:pt x="63" y="11"/>
                    <a:pt x="63" y="10"/>
                    <a:pt x="62" y="10"/>
                  </a:cubicBezTo>
                  <a:cubicBezTo>
                    <a:pt x="62" y="10"/>
                    <a:pt x="62" y="11"/>
                    <a:pt x="62" y="11"/>
                  </a:cubicBezTo>
                  <a:cubicBezTo>
                    <a:pt x="62" y="12"/>
                    <a:pt x="62" y="12"/>
                    <a:pt x="62" y="12"/>
                  </a:cubicBezTo>
                  <a:cubicBezTo>
                    <a:pt x="61" y="12"/>
                    <a:pt x="61" y="13"/>
                    <a:pt x="61" y="13"/>
                  </a:cubicBezTo>
                  <a:cubicBezTo>
                    <a:pt x="61" y="14"/>
                    <a:pt x="61" y="15"/>
                    <a:pt x="62" y="15"/>
                  </a:cubicBezTo>
                  <a:cubicBezTo>
                    <a:pt x="62" y="15"/>
                    <a:pt x="62" y="15"/>
                    <a:pt x="62" y="15"/>
                  </a:cubicBezTo>
                  <a:cubicBezTo>
                    <a:pt x="63" y="15"/>
                    <a:pt x="64" y="15"/>
                    <a:pt x="64" y="16"/>
                  </a:cubicBezTo>
                  <a:cubicBezTo>
                    <a:pt x="63" y="16"/>
                    <a:pt x="63" y="17"/>
                    <a:pt x="63" y="18"/>
                  </a:cubicBezTo>
                  <a:cubicBezTo>
                    <a:pt x="63" y="18"/>
                    <a:pt x="63" y="18"/>
                    <a:pt x="63" y="18"/>
                  </a:cubicBezTo>
                  <a:cubicBezTo>
                    <a:pt x="63" y="19"/>
                    <a:pt x="62" y="20"/>
                    <a:pt x="63" y="21"/>
                  </a:cubicBezTo>
                  <a:cubicBezTo>
                    <a:pt x="63" y="21"/>
                    <a:pt x="63" y="21"/>
                    <a:pt x="62" y="22"/>
                  </a:cubicBezTo>
                  <a:cubicBezTo>
                    <a:pt x="62" y="21"/>
                    <a:pt x="62" y="21"/>
                    <a:pt x="61" y="21"/>
                  </a:cubicBezTo>
                  <a:cubicBezTo>
                    <a:pt x="61" y="19"/>
                    <a:pt x="60" y="18"/>
                    <a:pt x="59" y="17"/>
                  </a:cubicBezTo>
                  <a:cubicBezTo>
                    <a:pt x="59" y="17"/>
                    <a:pt x="59" y="16"/>
                    <a:pt x="58" y="17"/>
                  </a:cubicBezTo>
                  <a:cubicBezTo>
                    <a:pt x="58" y="17"/>
                    <a:pt x="58" y="17"/>
                    <a:pt x="58" y="18"/>
                  </a:cubicBezTo>
                  <a:cubicBezTo>
                    <a:pt x="58" y="19"/>
                    <a:pt x="58" y="20"/>
                    <a:pt x="59" y="21"/>
                  </a:cubicBezTo>
                  <a:cubicBezTo>
                    <a:pt x="59" y="22"/>
                    <a:pt x="59" y="22"/>
                    <a:pt x="59" y="22"/>
                  </a:cubicBezTo>
                  <a:cubicBezTo>
                    <a:pt x="59" y="22"/>
                    <a:pt x="59" y="22"/>
                    <a:pt x="59" y="22"/>
                  </a:cubicBezTo>
                  <a:cubicBezTo>
                    <a:pt x="59" y="22"/>
                    <a:pt x="59" y="22"/>
                    <a:pt x="59" y="22"/>
                  </a:cubicBezTo>
                  <a:cubicBezTo>
                    <a:pt x="59" y="23"/>
                    <a:pt x="60" y="23"/>
                    <a:pt x="60" y="24"/>
                  </a:cubicBezTo>
                  <a:cubicBezTo>
                    <a:pt x="61" y="24"/>
                    <a:pt x="61" y="24"/>
                    <a:pt x="61" y="24"/>
                  </a:cubicBezTo>
                  <a:cubicBezTo>
                    <a:pt x="60" y="25"/>
                    <a:pt x="61" y="26"/>
                    <a:pt x="60" y="27"/>
                  </a:cubicBezTo>
                  <a:cubicBezTo>
                    <a:pt x="59" y="26"/>
                    <a:pt x="58" y="24"/>
                    <a:pt x="57" y="23"/>
                  </a:cubicBezTo>
                  <a:cubicBezTo>
                    <a:pt x="57" y="22"/>
                    <a:pt x="57" y="22"/>
                    <a:pt x="56" y="23"/>
                  </a:cubicBezTo>
                  <a:cubicBezTo>
                    <a:pt x="56" y="23"/>
                    <a:pt x="56" y="24"/>
                    <a:pt x="55" y="23"/>
                  </a:cubicBezTo>
                  <a:cubicBezTo>
                    <a:pt x="54" y="22"/>
                    <a:pt x="51" y="23"/>
                    <a:pt x="49" y="25"/>
                  </a:cubicBezTo>
                  <a:cubicBezTo>
                    <a:pt x="50" y="24"/>
                    <a:pt x="51" y="25"/>
                    <a:pt x="51" y="25"/>
                  </a:cubicBezTo>
                  <a:cubicBezTo>
                    <a:pt x="51" y="27"/>
                    <a:pt x="52" y="28"/>
                    <a:pt x="52" y="30"/>
                  </a:cubicBezTo>
                  <a:cubicBezTo>
                    <a:pt x="52" y="30"/>
                    <a:pt x="52" y="30"/>
                    <a:pt x="52" y="30"/>
                  </a:cubicBezTo>
                  <a:cubicBezTo>
                    <a:pt x="51" y="30"/>
                    <a:pt x="50" y="31"/>
                    <a:pt x="51" y="32"/>
                  </a:cubicBezTo>
                  <a:cubicBezTo>
                    <a:pt x="51" y="33"/>
                    <a:pt x="51" y="34"/>
                    <a:pt x="52" y="35"/>
                  </a:cubicBezTo>
                  <a:cubicBezTo>
                    <a:pt x="52" y="35"/>
                    <a:pt x="52" y="35"/>
                    <a:pt x="52" y="35"/>
                  </a:cubicBezTo>
                  <a:cubicBezTo>
                    <a:pt x="53" y="36"/>
                    <a:pt x="53" y="38"/>
                    <a:pt x="54" y="39"/>
                  </a:cubicBezTo>
                  <a:cubicBezTo>
                    <a:pt x="55" y="39"/>
                    <a:pt x="56" y="40"/>
                    <a:pt x="56" y="41"/>
                  </a:cubicBezTo>
                  <a:cubicBezTo>
                    <a:pt x="56" y="41"/>
                    <a:pt x="56" y="41"/>
                    <a:pt x="57" y="41"/>
                  </a:cubicBezTo>
                  <a:cubicBezTo>
                    <a:pt x="58" y="40"/>
                    <a:pt x="59" y="40"/>
                    <a:pt x="60" y="41"/>
                  </a:cubicBezTo>
                  <a:cubicBezTo>
                    <a:pt x="61" y="41"/>
                    <a:pt x="63" y="41"/>
                    <a:pt x="64" y="41"/>
                  </a:cubicBezTo>
                  <a:cubicBezTo>
                    <a:pt x="65" y="40"/>
                    <a:pt x="66" y="40"/>
                    <a:pt x="67" y="39"/>
                  </a:cubicBezTo>
                  <a:cubicBezTo>
                    <a:pt x="69" y="38"/>
                    <a:pt x="72" y="38"/>
                    <a:pt x="74" y="37"/>
                  </a:cubicBezTo>
                  <a:cubicBezTo>
                    <a:pt x="75" y="37"/>
                    <a:pt x="76" y="37"/>
                    <a:pt x="76" y="38"/>
                  </a:cubicBezTo>
                  <a:cubicBezTo>
                    <a:pt x="75" y="39"/>
                    <a:pt x="75" y="40"/>
                    <a:pt x="75" y="41"/>
                  </a:cubicBezTo>
                  <a:cubicBezTo>
                    <a:pt x="75" y="42"/>
                    <a:pt x="75" y="42"/>
                    <a:pt x="74" y="42"/>
                  </a:cubicBezTo>
                  <a:cubicBezTo>
                    <a:pt x="72" y="41"/>
                    <a:pt x="71" y="42"/>
                    <a:pt x="69" y="42"/>
                  </a:cubicBezTo>
                  <a:cubicBezTo>
                    <a:pt x="69" y="42"/>
                    <a:pt x="68" y="43"/>
                    <a:pt x="68" y="43"/>
                  </a:cubicBezTo>
                  <a:cubicBezTo>
                    <a:pt x="68" y="44"/>
                    <a:pt x="68" y="45"/>
                    <a:pt x="69" y="45"/>
                  </a:cubicBezTo>
                  <a:cubicBezTo>
                    <a:pt x="70" y="45"/>
                    <a:pt x="71" y="46"/>
                    <a:pt x="72" y="46"/>
                  </a:cubicBezTo>
                  <a:cubicBezTo>
                    <a:pt x="72" y="47"/>
                    <a:pt x="73" y="46"/>
                    <a:pt x="73" y="47"/>
                  </a:cubicBezTo>
                  <a:cubicBezTo>
                    <a:pt x="73" y="48"/>
                    <a:pt x="72" y="48"/>
                    <a:pt x="71" y="48"/>
                  </a:cubicBezTo>
                  <a:cubicBezTo>
                    <a:pt x="71" y="47"/>
                    <a:pt x="70" y="47"/>
                    <a:pt x="69" y="47"/>
                  </a:cubicBezTo>
                  <a:cubicBezTo>
                    <a:pt x="68" y="46"/>
                    <a:pt x="67" y="46"/>
                    <a:pt x="66" y="45"/>
                  </a:cubicBezTo>
                  <a:cubicBezTo>
                    <a:pt x="66" y="45"/>
                    <a:pt x="66" y="44"/>
                    <a:pt x="65" y="44"/>
                  </a:cubicBezTo>
                  <a:cubicBezTo>
                    <a:pt x="64" y="44"/>
                    <a:pt x="63" y="44"/>
                    <a:pt x="62" y="45"/>
                  </a:cubicBezTo>
                  <a:cubicBezTo>
                    <a:pt x="62" y="45"/>
                    <a:pt x="62" y="46"/>
                    <a:pt x="62" y="46"/>
                  </a:cubicBezTo>
                  <a:cubicBezTo>
                    <a:pt x="64" y="48"/>
                    <a:pt x="65" y="51"/>
                    <a:pt x="67" y="51"/>
                  </a:cubicBezTo>
                  <a:cubicBezTo>
                    <a:pt x="68" y="52"/>
                    <a:pt x="68" y="52"/>
                    <a:pt x="69" y="52"/>
                  </a:cubicBezTo>
                  <a:cubicBezTo>
                    <a:pt x="69" y="52"/>
                    <a:pt x="69" y="52"/>
                    <a:pt x="69" y="52"/>
                  </a:cubicBezTo>
                  <a:cubicBezTo>
                    <a:pt x="69" y="52"/>
                    <a:pt x="70" y="52"/>
                    <a:pt x="70" y="53"/>
                  </a:cubicBezTo>
                  <a:cubicBezTo>
                    <a:pt x="70" y="55"/>
                    <a:pt x="71" y="55"/>
                    <a:pt x="73" y="54"/>
                  </a:cubicBezTo>
                  <a:cubicBezTo>
                    <a:pt x="74" y="54"/>
                    <a:pt x="75" y="54"/>
                    <a:pt x="76" y="54"/>
                  </a:cubicBezTo>
                  <a:cubicBezTo>
                    <a:pt x="77" y="55"/>
                    <a:pt x="78" y="55"/>
                    <a:pt x="78" y="54"/>
                  </a:cubicBezTo>
                  <a:cubicBezTo>
                    <a:pt x="80" y="53"/>
                    <a:pt x="81" y="53"/>
                    <a:pt x="82" y="53"/>
                  </a:cubicBezTo>
                  <a:cubicBezTo>
                    <a:pt x="83" y="53"/>
                    <a:pt x="83" y="53"/>
                    <a:pt x="83" y="54"/>
                  </a:cubicBezTo>
                  <a:cubicBezTo>
                    <a:pt x="83" y="56"/>
                    <a:pt x="83" y="57"/>
                    <a:pt x="85" y="58"/>
                  </a:cubicBezTo>
                  <a:cubicBezTo>
                    <a:pt x="87" y="60"/>
                    <a:pt x="90" y="60"/>
                    <a:pt x="92" y="59"/>
                  </a:cubicBezTo>
                  <a:cubicBezTo>
                    <a:pt x="93" y="59"/>
                    <a:pt x="93" y="59"/>
                    <a:pt x="93" y="58"/>
                  </a:cubicBezTo>
                  <a:cubicBezTo>
                    <a:pt x="93" y="57"/>
                    <a:pt x="94" y="56"/>
                    <a:pt x="95" y="56"/>
                  </a:cubicBezTo>
                  <a:cubicBezTo>
                    <a:pt x="95" y="55"/>
                    <a:pt x="96" y="55"/>
                    <a:pt x="96" y="55"/>
                  </a:cubicBezTo>
                  <a:cubicBezTo>
                    <a:pt x="97" y="54"/>
                    <a:pt x="97" y="53"/>
                    <a:pt x="98" y="55"/>
                  </a:cubicBezTo>
                  <a:cubicBezTo>
                    <a:pt x="98" y="56"/>
                    <a:pt x="99" y="56"/>
                    <a:pt x="100" y="55"/>
                  </a:cubicBezTo>
                  <a:cubicBezTo>
                    <a:pt x="101" y="54"/>
                    <a:pt x="103" y="53"/>
                    <a:pt x="104" y="50"/>
                  </a:cubicBezTo>
                  <a:cubicBezTo>
                    <a:pt x="104" y="49"/>
                    <a:pt x="105" y="47"/>
                    <a:pt x="104" y="46"/>
                  </a:cubicBezTo>
                  <a:cubicBezTo>
                    <a:pt x="103" y="45"/>
                    <a:pt x="104" y="44"/>
                    <a:pt x="105" y="44"/>
                  </a:cubicBezTo>
                  <a:cubicBezTo>
                    <a:pt x="107" y="43"/>
                    <a:pt x="108" y="41"/>
                    <a:pt x="109" y="39"/>
                  </a:cubicBezTo>
                  <a:cubicBezTo>
                    <a:pt x="110" y="38"/>
                    <a:pt x="110" y="37"/>
                    <a:pt x="111" y="36"/>
                  </a:cubicBezTo>
                  <a:cubicBezTo>
                    <a:pt x="113" y="35"/>
                    <a:pt x="113" y="34"/>
                    <a:pt x="112" y="32"/>
                  </a:cubicBezTo>
                  <a:cubicBezTo>
                    <a:pt x="112" y="31"/>
                    <a:pt x="112" y="31"/>
                    <a:pt x="112" y="31"/>
                  </a:cubicBezTo>
                  <a:cubicBezTo>
                    <a:pt x="114" y="30"/>
                    <a:pt x="114" y="29"/>
                    <a:pt x="114" y="28"/>
                  </a:cubicBezTo>
                  <a:cubicBezTo>
                    <a:pt x="113" y="27"/>
                    <a:pt x="112" y="25"/>
                    <a:pt x="111" y="24"/>
                  </a:cubicBezTo>
                  <a:close/>
                  <a:moveTo>
                    <a:pt x="62" y="15"/>
                  </a:moveTo>
                  <a:cubicBezTo>
                    <a:pt x="62" y="14"/>
                    <a:pt x="62" y="14"/>
                    <a:pt x="63" y="14"/>
                  </a:cubicBezTo>
                  <a:cubicBezTo>
                    <a:pt x="62" y="14"/>
                    <a:pt x="62" y="14"/>
                    <a:pt x="62" y="15"/>
                  </a:cubicBezTo>
                  <a:close/>
                  <a:moveTo>
                    <a:pt x="68" y="78"/>
                  </a:moveTo>
                  <a:cubicBezTo>
                    <a:pt x="69" y="78"/>
                    <a:pt x="70" y="78"/>
                    <a:pt x="71" y="78"/>
                  </a:cubicBezTo>
                  <a:cubicBezTo>
                    <a:pt x="71" y="78"/>
                    <a:pt x="71" y="78"/>
                    <a:pt x="71" y="78"/>
                  </a:cubicBezTo>
                  <a:cubicBezTo>
                    <a:pt x="71" y="78"/>
                    <a:pt x="71" y="80"/>
                    <a:pt x="72" y="79"/>
                  </a:cubicBezTo>
                  <a:cubicBezTo>
                    <a:pt x="73" y="79"/>
                    <a:pt x="74" y="79"/>
                    <a:pt x="74" y="78"/>
                  </a:cubicBezTo>
                  <a:cubicBezTo>
                    <a:pt x="74" y="77"/>
                    <a:pt x="75" y="75"/>
                    <a:pt x="75" y="74"/>
                  </a:cubicBezTo>
                  <a:cubicBezTo>
                    <a:pt x="75" y="73"/>
                    <a:pt x="74" y="72"/>
                    <a:pt x="73" y="73"/>
                  </a:cubicBezTo>
                  <a:cubicBezTo>
                    <a:pt x="73" y="73"/>
                    <a:pt x="72" y="72"/>
                    <a:pt x="72" y="72"/>
                  </a:cubicBezTo>
                  <a:cubicBezTo>
                    <a:pt x="72" y="72"/>
                    <a:pt x="71" y="71"/>
                    <a:pt x="71" y="71"/>
                  </a:cubicBezTo>
                  <a:cubicBezTo>
                    <a:pt x="69" y="71"/>
                    <a:pt x="68" y="70"/>
                    <a:pt x="67" y="68"/>
                  </a:cubicBezTo>
                  <a:cubicBezTo>
                    <a:pt x="67" y="68"/>
                    <a:pt x="66" y="67"/>
                    <a:pt x="66" y="68"/>
                  </a:cubicBezTo>
                  <a:cubicBezTo>
                    <a:pt x="64" y="68"/>
                    <a:pt x="64" y="67"/>
                    <a:pt x="64" y="66"/>
                  </a:cubicBezTo>
                  <a:cubicBezTo>
                    <a:pt x="64" y="66"/>
                    <a:pt x="64" y="66"/>
                    <a:pt x="64" y="65"/>
                  </a:cubicBezTo>
                  <a:cubicBezTo>
                    <a:pt x="63" y="64"/>
                    <a:pt x="63" y="61"/>
                    <a:pt x="61" y="61"/>
                  </a:cubicBezTo>
                  <a:cubicBezTo>
                    <a:pt x="61" y="61"/>
                    <a:pt x="60" y="61"/>
                    <a:pt x="60" y="61"/>
                  </a:cubicBezTo>
                  <a:cubicBezTo>
                    <a:pt x="60" y="60"/>
                    <a:pt x="60" y="60"/>
                    <a:pt x="59" y="61"/>
                  </a:cubicBezTo>
                  <a:cubicBezTo>
                    <a:pt x="59" y="63"/>
                    <a:pt x="58" y="62"/>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0"/>
                    <a:pt x="57" y="59"/>
                    <a:pt x="56" y="59"/>
                  </a:cubicBezTo>
                  <a:cubicBezTo>
                    <a:pt x="55" y="59"/>
                    <a:pt x="55" y="58"/>
                    <a:pt x="55" y="58"/>
                  </a:cubicBezTo>
                  <a:cubicBezTo>
                    <a:pt x="56" y="58"/>
                    <a:pt x="56" y="57"/>
                    <a:pt x="56" y="57"/>
                  </a:cubicBezTo>
                  <a:cubicBezTo>
                    <a:pt x="57" y="55"/>
                    <a:pt x="57" y="54"/>
                    <a:pt x="57" y="52"/>
                  </a:cubicBezTo>
                  <a:cubicBezTo>
                    <a:pt x="56" y="51"/>
                    <a:pt x="57" y="50"/>
                    <a:pt x="56" y="49"/>
                  </a:cubicBezTo>
                  <a:cubicBezTo>
                    <a:pt x="56" y="49"/>
                    <a:pt x="56" y="48"/>
                    <a:pt x="55" y="47"/>
                  </a:cubicBezTo>
                  <a:cubicBezTo>
                    <a:pt x="55" y="47"/>
                    <a:pt x="55" y="47"/>
                    <a:pt x="55" y="47"/>
                  </a:cubicBezTo>
                  <a:cubicBezTo>
                    <a:pt x="55" y="47"/>
                    <a:pt x="55" y="47"/>
                    <a:pt x="55" y="47"/>
                  </a:cubicBezTo>
                  <a:cubicBezTo>
                    <a:pt x="55" y="47"/>
                    <a:pt x="55" y="47"/>
                    <a:pt x="55" y="47"/>
                  </a:cubicBezTo>
                  <a:cubicBezTo>
                    <a:pt x="55" y="47"/>
                    <a:pt x="54" y="46"/>
                    <a:pt x="54" y="46"/>
                  </a:cubicBezTo>
                  <a:cubicBezTo>
                    <a:pt x="54" y="46"/>
                    <a:pt x="54" y="46"/>
                    <a:pt x="54" y="46"/>
                  </a:cubicBezTo>
                  <a:cubicBezTo>
                    <a:pt x="54" y="45"/>
                    <a:pt x="53" y="45"/>
                    <a:pt x="53" y="45"/>
                  </a:cubicBezTo>
                  <a:cubicBezTo>
                    <a:pt x="52" y="45"/>
                    <a:pt x="52" y="46"/>
                    <a:pt x="52" y="46"/>
                  </a:cubicBezTo>
                  <a:cubicBezTo>
                    <a:pt x="51" y="47"/>
                    <a:pt x="51" y="48"/>
                    <a:pt x="51" y="49"/>
                  </a:cubicBezTo>
                  <a:cubicBezTo>
                    <a:pt x="52" y="51"/>
                    <a:pt x="50" y="53"/>
                    <a:pt x="49" y="54"/>
                  </a:cubicBezTo>
                  <a:cubicBezTo>
                    <a:pt x="49" y="54"/>
                    <a:pt x="49" y="53"/>
                    <a:pt x="49" y="53"/>
                  </a:cubicBezTo>
                  <a:cubicBezTo>
                    <a:pt x="50" y="51"/>
                    <a:pt x="50" y="49"/>
                    <a:pt x="49" y="47"/>
                  </a:cubicBezTo>
                  <a:cubicBezTo>
                    <a:pt x="49" y="47"/>
                    <a:pt x="49" y="47"/>
                    <a:pt x="49" y="47"/>
                  </a:cubicBezTo>
                  <a:cubicBezTo>
                    <a:pt x="49" y="47"/>
                    <a:pt x="49" y="47"/>
                    <a:pt x="49" y="47"/>
                  </a:cubicBezTo>
                  <a:cubicBezTo>
                    <a:pt x="49" y="46"/>
                    <a:pt x="49" y="45"/>
                    <a:pt x="50" y="44"/>
                  </a:cubicBezTo>
                  <a:cubicBezTo>
                    <a:pt x="51" y="42"/>
                    <a:pt x="52" y="40"/>
                    <a:pt x="50" y="38"/>
                  </a:cubicBezTo>
                  <a:cubicBezTo>
                    <a:pt x="50" y="38"/>
                    <a:pt x="49" y="37"/>
                    <a:pt x="49" y="37"/>
                  </a:cubicBezTo>
                  <a:cubicBezTo>
                    <a:pt x="49" y="35"/>
                    <a:pt x="47" y="34"/>
                    <a:pt x="46" y="33"/>
                  </a:cubicBezTo>
                  <a:cubicBezTo>
                    <a:pt x="44" y="31"/>
                    <a:pt x="44" y="32"/>
                    <a:pt x="44" y="33"/>
                  </a:cubicBezTo>
                  <a:cubicBezTo>
                    <a:pt x="43" y="34"/>
                    <a:pt x="44" y="35"/>
                    <a:pt x="44" y="35"/>
                  </a:cubicBezTo>
                  <a:cubicBezTo>
                    <a:pt x="43" y="35"/>
                    <a:pt x="43" y="35"/>
                    <a:pt x="42" y="34"/>
                  </a:cubicBezTo>
                  <a:cubicBezTo>
                    <a:pt x="42" y="34"/>
                    <a:pt x="42" y="34"/>
                    <a:pt x="42" y="34"/>
                  </a:cubicBezTo>
                  <a:cubicBezTo>
                    <a:pt x="42" y="34"/>
                    <a:pt x="42" y="34"/>
                    <a:pt x="42" y="34"/>
                  </a:cubicBezTo>
                  <a:cubicBezTo>
                    <a:pt x="42" y="33"/>
                    <a:pt x="43" y="33"/>
                    <a:pt x="42" y="32"/>
                  </a:cubicBezTo>
                  <a:cubicBezTo>
                    <a:pt x="41" y="31"/>
                    <a:pt x="41" y="30"/>
                    <a:pt x="41" y="29"/>
                  </a:cubicBezTo>
                  <a:cubicBezTo>
                    <a:pt x="41" y="29"/>
                    <a:pt x="39" y="28"/>
                    <a:pt x="39" y="28"/>
                  </a:cubicBezTo>
                  <a:cubicBezTo>
                    <a:pt x="38" y="29"/>
                    <a:pt x="36" y="32"/>
                    <a:pt x="37" y="34"/>
                  </a:cubicBezTo>
                  <a:cubicBezTo>
                    <a:pt x="38" y="34"/>
                    <a:pt x="38" y="35"/>
                    <a:pt x="38" y="35"/>
                  </a:cubicBezTo>
                  <a:cubicBezTo>
                    <a:pt x="37" y="36"/>
                    <a:pt x="37" y="35"/>
                    <a:pt x="37" y="35"/>
                  </a:cubicBezTo>
                  <a:cubicBezTo>
                    <a:pt x="36" y="35"/>
                    <a:pt x="35" y="35"/>
                    <a:pt x="35" y="36"/>
                  </a:cubicBezTo>
                  <a:cubicBezTo>
                    <a:pt x="35" y="38"/>
                    <a:pt x="35" y="39"/>
                    <a:pt x="35" y="41"/>
                  </a:cubicBezTo>
                  <a:cubicBezTo>
                    <a:pt x="35" y="41"/>
                    <a:pt x="35" y="41"/>
                    <a:pt x="35" y="41"/>
                  </a:cubicBezTo>
                  <a:cubicBezTo>
                    <a:pt x="36" y="44"/>
                    <a:pt x="36" y="46"/>
                    <a:pt x="37" y="49"/>
                  </a:cubicBezTo>
                  <a:cubicBezTo>
                    <a:pt x="37" y="50"/>
                    <a:pt x="36" y="51"/>
                    <a:pt x="37" y="52"/>
                  </a:cubicBezTo>
                  <a:cubicBezTo>
                    <a:pt x="37" y="52"/>
                    <a:pt x="37" y="52"/>
                    <a:pt x="37" y="52"/>
                  </a:cubicBezTo>
                  <a:cubicBezTo>
                    <a:pt x="37" y="52"/>
                    <a:pt x="37" y="52"/>
                    <a:pt x="37" y="52"/>
                  </a:cubicBezTo>
                  <a:cubicBezTo>
                    <a:pt x="37" y="54"/>
                    <a:pt x="37" y="55"/>
                    <a:pt x="37" y="56"/>
                  </a:cubicBezTo>
                  <a:cubicBezTo>
                    <a:pt x="37" y="57"/>
                    <a:pt x="37" y="57"/>
                    <a:pt x="38" y="58"/>
                  </a:cubicBezTo>
                  <a:cubicBezTo>
                    <a:pt x="38" y="58"/>
                    <a:pt x="38" y="58"/>
                    <a:pt x="38" y="58"/>
                  </a:cubicBezTo>
                  <a:cubicBezTo>
                    <a:pt x="38" y="58"/>
                    <a:pt x="38" y="59"/>
                    <a:pt x="38" y="59"/>
                  </a:cubicBezTo>
                  <a:cubicBezTo>
                    <a:pt x="38" y="59"/>
                    <a:pt x="38" y="59"/>
                    <a:pt x="38" y="59"/>
                  </a:cubicBezTo>
                  <a:cubicBezTo>
                    <a:pt x="38" y="59"/>
                    <a:pt x="38" y="59"/>
                    <a:pt x="38" y="59"/>
                  </a:cubicBezTo>
                  <a:cubicBezTo>
                    <a:pt x="38" y="59"/>
                    <a:pt x="38" y="59"/>
                    <a:pt x="38" y="59"/>
                  </a:cubicBezTo>
                  <a:cubicBezTo>
                    <a:pt x="38" y="60"/>
                    <a:pt x="38" y="61"/>
                    <a:pt x="39" y="62"/>
                  </a:cubicBezTo>
                  <a:cubicBezTo>
                    <a:pt x="39" y="65"/>
                    <a:pt x="40" y="69"/>
                    <a:pt x="41" y="72"/>
                  </a:cubicBezTo>
                  <a:cubicBezTo>
                    <a:pt x="41" y="72"/>
                    <a:pt x="41" y="72"/>
                    <a:pt x="41" y="72"/>
                  </a:cubicBezTo>
                  <a:cubicBezTo>
                    <a:pt x="41" y="72"/>
                    <a:pt x="41" y="72"/>
                    <a:pt x="41" y="72"/>
                  </a:cubicBezTo>
                  <a:cubicBezTo>
                    <a:pt x="41" y="72"/>
                    <a:pt x="41" y="72"/>
                    <a:pt x="41" y="72"/>
                  </a:cubicBezTo>
                  <a:cubicBezTo>
                    <a:pt x="41" y="72"/>
                    <a:pt x="41" y="72"/>
                    <a:pt x="41" y="72"/>
                  </a:cubicBezTo>
                  <a:cubicBezTo>
                    <a:pt x="40" y="71"/>
                    <a:pt x="40" y="70"/>
                    <a:pt x="39" y="70"/>
                  </a:cubicBezTo>
                  <a:cubicBezTo>
                    <a:pt x="39" y="69"/>
                    <a:pt x="39" y="68"/>
                    <a:pt x="38" y="67"/>
                  </a:cubicBezTo>
                  <a:cubicBezTo>
                    <a:pt x="38" y="67"/>
                    <a:pt x="38" y="67"/>
                    <a:pt x="38" y="67"/>
                  </a:cubicBezTo>
                  <a:cubicBezTo>
                    <a:pt x="38" y="65"/>
                    <a:pt x="37" y="63"/>
                    <a:pt x="36" y="62"/>
                  </a:cubicBezTo>
                  <a:cubicBezTo>
                    <a:pt x="36" y="62"/>
                    <a:pt x="35" y="63"/>
                    <a:pt x="35" y="64"/>
                  </a:cubicBezTo>
                  <a:cubicBezTo>
                    <a:pt x="35" y="64"/>
                    <a:pt x="35" y="64"/>
                    <a:pt x="35" y="64"/>
                  </a:cubicBezTo>
                  <a:cubicBezTo>
                    <a:pt x="35" y="64"/>
                    <a:pt x="35" y="64"/>
                    <a:pt x="35" y="64"/>
                  </a:cubicBezTo>
                  <a:cubicBezTo>
                    <a:pt x="35" y="64"/>
                    <a:pt x="35" y="63"/>
                    <a:pt x="35" y="63"/>
                  </a:cubicBezTo>
                  <a:cubicBezTo>
                    <a:pt x="35" y="62"/>
                    <a:pt x="35" y="61"/>
                    <a:pt x="36" y="60"/>
                  </a:cubicBezTo>
                  <a:cubicBezTo>
                    <a:pt x="36" y="59"/>
                    <a:pt x="36" y="59"/>
                    <a:pt x="35" y="58"/>
                  </a:cubicBezTo>
                  <a:cubicBezTo>
                    <a:pt x="35" y="58"/>
                    <a:pt x="35" y="58"/>
                    <a:pt x="35" y="58"/>
                  </a:cubicBezTo>
                  <a:cubicBezTo>
                    <a:pt x="35" y="58"/>
                    <a:pt x="35" y="58"/>
                    <a:pt x="35" y="58"/>
                  </a:cubicBezTo>
                  <a:cubicBezTo>
                    <a:pt x="35" y="58"/>
                    <a:pt x="34" y="57"/>
                    <a:pt x="34" y="56"/>
                  </a:cubicBezTo>
                  <a:cubicBezTo>
                    <a:pt x="34" y="56"/>
                    <a:pt x="34" y="56"/>
                    <a:pt x="34" y="56"/>
                  </a:cubicBezTo>
                  <a:cubicBezTo>
                    <a:pt x="34" y="56"/>
                    <a:pt x="34" y="56"/>
                    <a:pt x="34" y="56"/>
                  </a:cubicBezTo>
                  <a:cubicBezTo>
                    <a:pt x="34" y="55"/>
                    <a:pt x="34" y="55"/>
                    <a:pt x="33" y="55"/>
                  </a:cubicBezTo>
                  <a:cubicBezTo>
                    <a:pt x="33" y="55"/>
                    <a:pt x="33" y="55"/>
                    <a:pt x="33" y="55"/>
                  </a:cubicBezTo>
                  <a:cubicBezTo>
                    <a:pt x="33" y="54"/>
                    <a:pt x="33" y="54"/>
                    <a:pt x="33" y="54"/>
                  </a:cubicBezTo>
                  <a:cubicBezTo>
                    <a:pt x="33" y="54"/>
                    <a:pt x="33" y="54"/>
                    <a:pt x="33" y="54"/>
                  </a:cubicBezTo>
                  <a:cubicBezTo>
                    <a:pt x="34" y="53"/>
                    <a:pt x="33" y="51"/>
                    <a:pt x="33" y="50"/>
                  </a:cubicBezTo>
                  <a:cubicBezTo>
                    <a:pt x="33" y="50"/>
                    <a:pt x="33" y="49"/>
                    <a:pt x="32" y="49"/>
                  </a:cubicBezTo>
                  <a:cubicBezTo>
                    <a:pt x="32" y="49"/>
                    <a:pt x="32" y="49"/>
                    <a:pt x="32" y="49"/>
                  </a:cubicBezTo>
                  <a:cubicBezTo>
                    <a:pt x="32" y="48"/>
                    <a:pt x="32" y="48"/>
                    <a:pt x="32" y="48"/>
                  </a:cubicBezTo>
                  <a:cubicBezTo>
                    <a:pt x="32" y="48"/>
                    <a:pt x="32" y="48"/>
                    <a:pt x="32" y="48"/>
                  </a:cubicBezTo>
                  <a:cubicBezTo>
                    <a:pt x="32" y="47"/>
                    <a:pt x="32" y="47"/>
                    <a:pt x="32" y="47"/>
                  </a:cubicBezTo>
                  <a:cubicBezTo>
                    <a:pt x="32" y="46"/>
                    <a:pt x="32" y="46"/>
                    <a:pt x="32" y="46"/>
                  </a:cubicBezTo>
                  <a:cubicBezTo>
                    <a:pt x="32" y="46"/>
                    <a:pt x="32" y="46"/>
                    <a:pt x="32" y="47"/>
                  </a:cubicBezTo>
                  <a:cubicBezTo>
                    <a:pt x="32" y="46"/>
                    <a:pt x="32" y="45"/>
                    <a:pt x="32" y="45"/>
                  </a:cubicBezTo>
                  <a:cubicBezTo>
                    <a:pt x="31" y="44"/>
                    <a:pt x="31" y="44"/>
                    <a:pt x="31" y="44"/>
                  </a:cubicBezTo>
                  <a:cubicBezTo>
                    <a:pt x="31" y="44"/>
                    <a:pt x="31" y="44"/>
                    <a:pt x="31" y="44"/>
                  </a:cubicBezTo>
                  <a:cubicBezTo>
                    <a:pt x="31" y="43"/>
                    <a:pt x="31" y="43"/>
                    <a:pt x="31" y="43"/>
                  </a:cubicBezTo>
                  <a:cubicBezTo>
                    <a:pt x="31" y="43"/>
                    <a:pt x="31" y="42"/>
                    <a:pt x="31" y="42"/>
                  </a:cubicBezTo>
                  <a:cubicBezTo>
                    <a:pt x="31" y="42"/>
                    <a:pt x="31" y="42"/>
                    <a:pt x="31" y="42"/>
                  </a:cubicBezTo>
                  <a:cubicBezTo>
                    <a:pt x="31" y="42"/>
                    <a:pt x="30" y="41"/>
                    <a:pt x="30" y="41"/>
                  </a:cubicBezTo>
                  <a:cubicBezTo>
                    <a:pt x="30" y="40"/>
                    <a:pt x="30" y="39"/>
                    <a:pt x="29" y="38"/>
                  </a:cubicBezTo>
                  <a:cubicBezTo>
                    <a:pt x="28" y="38"/>
                    <a:pt x="27" y="38"/>
                    <a:pt x="27" y="39"/>
                  </a:cubicBezTo>
                  <a:cubicBezTo>
                    <a:pt x="26" y="41"/>
                    <a:pt x="25" y="43"/>
                    <a:pt x="25" y="45"/>
                  </a:cubicBezTo>
                  <a:cubicBezTo>
                    <a:pt x="25" y="45"/>
                    <a:pt x="24" y="45"/>
                    <a:pt x="24" y="46"/>
                  </a:cubicBezTo>
                  <a:cubicBezTo>
                    <a:pt x="24" y="46"/>
                    <a:pt x="24" y="46"/>
                    <a:pt x="24" y="46"/>
                  </a:cubicBezTo>
                  <a:cubicBezTo>
                    <a:pt x="24" y="46"/>
                    <a:pt x="24" y="46"/>
                    <a:pt x="24" y="46"/>
                  </a:cubicBezTo>
                  <a:cubicBezTo>
                    <a:pt x="23" y="47"/>
                    <a:pt x="23" y="48"/>
                    <a:pt x="23" y="49"/>
                  </a:cubicBezTo>
                  <a:cubicBezTo>
                    <a:pt x="24" y="51"/>
                    <a:pt x="24" y="53"/>
                    <a:pt x="25" y="55"/>
                  </a:cubicBezTo>
                  <a:cubicBezTo>
                    <a:pt x="25" y="55"/>
                    <a:pt x="25" y="55"/>
                    <a:pt x="25" y="55"/>
                  </a:cubicBezTo>
                  <a:cubicBezTo>
                    <a:pt x="25" y="56"/>
                    <a:pt x="25" y="56"/>
                    <a:pt x="24" y="56"/>
                  </a:cubicBezTo>
                  <a:cubicBezTo>
                    <a:pt x="24" y="56"/>
                    <a:pt x="24" y="56"/>
                    <a:pt x="24" y="56"/>
                  </a:cubicBezTo>
                  <a:cubicBezTo>
                    <a:pt x="24" y="56"/>
                    <a:pt x="24" y="56"/>
                    <a:pt x="24" y="56"/>
                  </a:cubicBezTo>
                  <a:cubicBezTo>
                    <a:pt x="24" y="56"/>
                    <a:pt x="24" y="58"/>
                    <a:pt x="23" y="57"/>
                  </a:cubicBezTo>
                  <a:cubicBezTo>
                    <a:pt x="23" y="55"/>
                    <a:pt x="23" y="52"/>
                    <a:pt x="21" y="50"/>
                  </a:cubicBezTo>
                  <a:cubicBezTo>
                    <a:pt x="20" y="50"/>
                    <a:pt x="20" y="50"/>
                    <a:pt x="20" y="52"/>
                  </a:cubicBezTo>
                  <a:cubicBezTo>
                    <a:pt x="20" y="52"/>
                    <a:pt x="20" y="52"/>
                    <a:pt x="20" y="52"/>
                  </a:cubicBezTo>
                  <a:cubicBezTo>
                    <a:pt x="20" y="52"/>
                    <a:pt x="19" y="51"/>
                    <a:pt x="19" y="51"/>
                  </a:cubicBezTo>
                  <a:cubicBezTo>
                    <a:pt x="19" y="51"/>
                    <a:pt x="19" y="51"/>
                    <a:pt x="19" y="51"/>
                  </a:cubicBezTo>
                  <a:cubicBezTo>
                    <a:pt x="19" y="51"/>
                    <a:pt x="19" y="51"/>
                    <a:pt x="19" y="51"/>
                  </a:cubicBezTo>
                  <a:cubicBezTo>
                    <a:pt x="19" y="51"/>
                    <a:pt x="19" y="51"/>
                    <a:pt x="19" y="51"/>
                  </a:cubicBezTo>
                  <a:cubicBezTo>
                    <a:pt x="19" y="50"/>
                    <a:pt x="19" y="50"/>
                    <a:pt x="19" y="49"/>
                  </a:cubicBezTo>
                  <a:cubicBezTo>
                    <a:pt x="20" y="48"/>
                    <a:pt x="20" y="47"/>
                    <a:pt x="20" y="46"/>
                  </a:cubicBezTo>
                  <a:cubicBezTo>
                    <a:pt x="20" y="46"/>
                    <a:pt x="20" y="46"/>
                    <a:pt x="20" y="46"/>
                  </a:cubicBezTo>
                  <a:cubicBezTo>
                    <a:pt x="20" y="46"/>
                    <a:pt x="19" y="46"/>
                    <a:pt x="18" y="46"/>
                  </a:cubicBezTo>
                  <a:cubicBezTo>
                    <a:pt x="17" y="46"/>
                    <a:pt x="15" y="47"/>
                    <a:pt x="14" y="49"/>
                  </a:cubicBezTo>
                  <a:cubicBezTo>
                    <a:pt x="14" y="49"/>
                    <a:pt x="14" y="49"/>
                    <a:pt x="13" y="49"/>
                  </a:cubicBezTo>
                  <a:cubicBezTo>
                    <a:pt x="13" y="49"/>
                    <a:pt x="13" y="49"/>
                    <a:pt x="13" y="48"/>
                  </a:cubicBezTo>
                  <a:cubicBezTo>
                    <a:pt x="13" y="48"/>
                    <a:pt x="13" y="47"/>
                    <a:pt x="13" y="46"/>
                  </a:cubicBezTo>
                  <a:cubicBezTo>
                    <a:pt x="13" y="46"/>
                    <a:pt x="13" y="46"/>
                    <a:pt x="13" y="46"/>
                  </a:cubicBezTo>
                  <a:cubicBezTo>
                    <a:pt x="13" y="46"/>
                    <a:pt x="13" y="46"/>
                    <a:pt x="13" y="46"/>
                  </a:cubicBezTo>
                  <a:cubicBezTo>
                    <a:pt x="13" y="46"/>
                    <a:pt x="13" y="46"/>
                    <a:pt x="13" y="46"/>
                  </a:cubicBezTo>
                  <a:cubicBezTo>
                    <a:pt x="14" y="46"/>
                    <a:pt x="15" y="46"/>
                    <a:pt x="15" y="45"/>
                  </a:cubicBezTo>
                  <a:cubicBezTo>
                    <a:pt x="15" y="45"/>
                    <a:pt x="15" y="45"/>
                    <a:pt x="15" y="45"/>
                  </a:cubicBezTo>
                  <a:cubicBezTo>
                    <a:pt x="16" y="44"/>
                    <a:pt x="16" y="43"/>
                    <a:pt x="17" y="43"/>
                  </a:cubicBezTo>
                  <a:cubicBezTo>
                    <a:pt x="17" y="42"/>
                    <a:pt x="18" y="42"/>
                    <a:pt x="18" y="42"/>
                  </a:cubicBezTo>
                  <a:cubicBezTo>
                    <a:pt x="19" y="42"/>
                    <a:pt x="19" y="42"/>
                    <a:pt x="19" y="42"/>
                  </a:cubicBezTo>
                  <a:cubicBezTo>
                    <a:pt x="22" y="42"/>
                    <a:pt x="22" y="42"/>
                    <a:pt x="23" y="40"/>
                  </a:cubicBezTo>
                  <a:cubicBezTo>
                    <a:pt x="23" y="40"/>
                    <a:pt x="23" y="40"/>
                    <a:pt x="23" y="40"/>
                  </a:cubicBezTo>
                  <a:cubicBezTo>
                    <a:pt x="23" y="40"/>
                    <a:pt x="23" y="40"/>
                    <a:pt x="23" y="40"/>
                  </a:cubicBezTo>
                  <a:cubicBezTo>
                    <a:pt x="23" y="39"/>
                    <a:pt x="23" y="37"/>
                    <a:pt x="23" y="36"/>
                  </a:cubicBezTo>
                  <a:cubicBezTo>
                    <a:pt x="23" y="36"/>
                    <a:pt x="23" y="35"/>
                    <a:pt x="22" y="35"/>
                  </a:cubicBezTo>
                  <a:cubicBezTo>
                    <a:pt x="20" y="36"/>
                    <a:pt x="18" y="37"/>
                    <a:pt x="17" y="38"/>
                  </a:cubicBezTo>
                  <a:cubicBezTo>
                    <a:pt x="16" y="38"/>
                    <a:pt x="15" y="39"/>
                    <a:pt x="15" y="39"/>
                  </a:cubicBezTo>
                  <a:cubicBezTo>
                    <a:pt x="15" y="39"/>
                    <a:pt x="15" y="39"/>
                    <a:pt x="15" y="39"/>
                  </a:cubicBezTo>
                  <a:cubicBezTo>
                    <a:pt x="15" y="39"/>
                    <a:pt x="15" y="39"/>
                    <a:pt x="15" y="39"/>
                  </a:cubicBezTo>
                  <a:cubicBezTo>
                    <a:pt x="14" y="39"/>
                    <a:pt x="14" y="39"/>
                    <a:pt x="14" y="39"/>
                  </a:cubicBezTo>
                  <a:cubicBezTo>
                    <a:pt x="14" y="39"/>
                    <a:pt x="14" y="39"/>
                    <a:pt x="14" y="39"/>
                  </a:cubicBezTo>
                  <a:cubicBezTo>
                    <a:pt x="14" y="38"/>
                    <a:pt x="14" y="37"/>
                    <a:pt x="12" y="36"/>
                  </a:cubicBezTo>
                  <a:cubicBezTo>
                    <a:pt x="11" y="38"/>
                    <a:pt x="11" y="39"/>
                    <a:pt x="12" y="41"/>
                  </a:cubicBezTo>
                  <a:cubicBezTo>
                    <a:pt x="12" y="41"/>
                    <a:pt x="12" y="41"/>
                    <a:pt x="12" y="41"/>
                  </a:cubicBezTo>
                  <a:cubicBezTo>
                    <a:pt x="12" y="41"/>
                    <a:pt x="12" y="41"/>
                    <a:pt x="12" y="41"/>
                  </a:cubicBezTo>
                  <a:cubicBezTo>
                    <a:pt x="12" y="41"/>
                    <a:pt x="12" y="42"/>
                    <a:pt x="13" y="42"/>
                  </a:cubicBezTo>
                  <a:cubicBezTo>
                    <a:pt x="12" y="42"/>
                    <a:pt x="13" y="43"/>
                    <a:pt x="12" y="43"/>
                  </a:cubicBezTo>
                  <a:cubicBezTo>
                    <a:pt x="12" y="43"/>
                    <a:pt x="12" y="43"/>
                    <a:pt x="12" y="43"/>
                  </a:cubicBezTo>
                  <a:cubicBezTo>
                    <a:pt x="12" y="43"/>
                    <a:pt x="12" y="41"/>
                    <a:pt x="11" y="43"/>
                  </a:cubicBezTo>
                  <a:cubicBezTo>
                    <a:pt x="11" y="43"/>
                    <a:pt x="11" y="43"/>
                    <a:pt x="11" y="43"/>
                  </a:cubicBezTo>
                  <a:cubicBezTo>
                    <a:pt x="11" y="43"/>
                    <a:pt x="11" y="43"/>
                    <a:pt x="11" y="43"/>
                  </a:cubicBezTo>
                  <a:cubicBezTo>
                    <a:pt x="11" y="42"/>
                    <a:pt x="11" y="41"/>
                    <a:pt x="11" y="41"/>
                  </a:cubicBezTo>
                  <a:cubicBezTo>
                    <a:pt x="10" y="40"/>
                    <a:pt x="11" y="39"/>
                    <a:pt x="10" y="38"/>
                  </a:cubicBezTo>
                  <a:cubicBezTo>
                    <a:pt x="10" y="38"/>
                    <a:pt x="10" y="38"/>
                    <a:pt x="10" y="38"/>
                  </a:cubicBezTo>
                  <a:cubicBezTo>
                    <a:pt x="10" y="38"/>
                    <a:pt x="10" y="38"/>
                    <a:pt x="10" y="38"/>
                  </a:cubicBezTo>
                  <a:cubicBezTo>
                    <a:pt x="9" y="38"/>
                    <a:pt x="9" y="38"/>
                    <a:pt x="9" y="38"/>
                  </a:cubicBezTo>
                  <a:cubicBezTo>
                    <a:pt x="10" y="37"/>
                    <a:pt x="9" y="37"/>
                    <a:pt x="9" y="37"/>
                  </a:cubicBezTo>
                  <a:cubicBezTo>
                    <a:pt x="9" y="37"/>
                    <a:pt x="9" y="37"/>
                    <a:pt x="9" y="37"/>
                  </a:cubicBezTo>
                  <a:cubicBezTo>
                    <a:pt x="9" y="37"/>
                    <a:pt x="8" y="37"/>
                    <a:pt x="8" y="37"/>
                  </a:cubicBezTo>
                  <a:cubicBezTo>
                    <a:pt x="8" y="37"/>
                    <a:pt x="8" y="37"/>
                    <a:pt x="8" y="37"/>
                  </a:cubicBezTo>
                  <a:cubicBezTo>
                    <a:pt x="7" y="37"/>
                    <a:pt x="7" y="38"/>
                    <a:pt x="7" y="39"/>
                  </a:cubicBezTo>
                  <a:cubicBezTo>
                    <a:pt x="6" y="39"/>
                    <a:pt x="6" y="39"/>
                    <a:pt x="6" y="39"/>
                  </a:cubicBezTo>
                  <a:cubicBezTo>
                    <a:pt x="6" y="39"/>
                    <a:pt x="6" y="39"/>
                    <a:pt x="6" y="39"/>
                  </a:cubicBezTo>
                  <a:cubicBezTo>
                    <a:pt x="5" y="38"/>
                    <a:pt x="5" y="38"/>
                    <a:pt x="5" y="39"/>
                  </a:cubicBezTo>
                  <a:cubicBezTo>
                    <a:pt x="5" y="40"/>
                    <a:pt x="5" y="42"/>
                    <a:pt x="6" y="43"/>
                  </a:cubicBezTo>
                  <a:cubicBezTo>
                    <a:pt x="6" y="43"/>
                    <a:pt x="6" y="44"/>
                    <a:pt x="6" y="44"/>
                  </a:cubicBezTo>
                  <a:cubicBezTo>
                    <a:pt x="6" y="44"/>
                    <a:pt x="5" y="44"/>
                    <a:pt x="5" y="44"/>
                  </a:cubicBezTo>
                  <a:cubicBezTo>
                    <a:pt x="5" y="44"/>
                    <a:pt x="4" y="44"/>
                    <a:pt x="4" y="44"/>
                  </a:cubicBezTo>
                  <a:cubicBezTo>
                    <a:pt x="3" y="44"/>
                    <a:pt x="3" y="44"/>
                    <a:pt x="3" y="45"/>
                  </a:cubicBezTo>
                  <a:cubicBezTo>
                    <a:pt x="2" y="46"/>
                    <a:pt x="3" y="46"/>
                    <a:pt x="3" y="46"/>
                  </a:cubicBezTo>
                  <a:cubicBezTo>
                    <a:pt x="4" y="46"/>
                    <a:pt x="4" y="46"/>
                    <a:pt x="4" y="47"/>
                  </a:cubicBezTo>
                  <a:cubicBezTo>
                    <a:pt x="4" y="47"/>
                    <a:pt x="3" y="47"/>
                    <a:pt x="3" y="47"/>
                  </a:cubicBezTo>
                  <a:cubicBezTo>
                    <a:pt x="2" y="47"/>
                    <a:pt x="1" y="47"/>
                    <a:pt x="2" y="49"/>
                  </a:cubicBezTo>
                  <a:cubicBezTo>
                    <a:pt x="2" y="49"/>
                    <a:pt x="2" y="49"/>
                    <a:pt x="2" y="50"/>
                  </a:cubicBezTo>
                  <a:cubicBezTo>
                    <a:pt x="3" y="50"/>
                    <a:pt x="3" y="51"/>
                    <a:pt x="3" y="52"/>
                  </a:cubicBezTo>
                  <a:cubicBezTo>
                    <a:pt x="3" y="53"/>
                    <a:pt x="3" y="53"/>
                    <a:pt x="3" y="54"/>
                  </a:cubicBezTo>
                  <a:cubicBezTo>
                    <a:pt x="2" y="55"/>
                    <a:pt x="2" y="55"/>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3" y="57"/>
                    <a:pt x="4" y="57"/>
                  </a:cubicBezTo>
                  <a:cubicBezTo>
                    <a:pt x="4" y="59"/>
                    <a:pt x="5" y="61"/>
                    <a:pt x="5" y="63"/>
                  </a:cubicBezTo>
                  <a:cubicBezTo>
                    <a:pt x="5" y="64"/>
                    <a:pt x="6" y="64"/>
                    <a:pt x="6" y="63"/>
                  </a:cubicBezTo>
                  <a:cubicBezTo>
                    <a:pt x="7" y="63"/>
                    <a:pt x="8" y="61"/>
                    <a:pt x="8" y="60"/>
                  </a:cubicBezTo>
                  <a:cubicBezTo>
                    <a:pt x="8" y="60"/>
                    <a:pt x="8" y="60"/>
                    <a:pt x="8" y="60"/>
                  </a:cubicBezTo>
                  <a:cubicBezTo>
                    <a:pt x="8" y="59"/>
                    <a:pt x="8" y="58"/>
                    <a:pt x="7" y="58"/>
                  </a:cubicBezTo>
                  <a:cubicBezTo>
                    <a:pt x="7" y="58"/>
                    <a:pt x="7" y="58"/>
                    <a:pt x="7" y="58"/>
                  </a:cubicBezTo>
                  <a:cubicBezTo>
                    <a:pt x="7" y="58"/>
                    <a:pt x="7" y="58"/>
                    <a:pt x="7" y="58"/>
                  </a:cubicBezTo>
                  <a:cubicBezTo>
                    <a:pt x="7" y="57"/>
                    <a:pt x="7" y="56"/>
                    <a:pt x="8" y="57"/>
                  </a:cubicBezTo>
                  <a:cubicBezTo>
                    <a:pt x="9" y="58"/>
                    <a:pt x="8" y="59"/>
                    <a:pt x="9" y="59"/>
                  </a:cubicBezTo>
                  <a:cubicBezTo>
                    <a:pt x="10" y="59"/>
                    <a:pt x="10" y="59"/>
                    <a:pt x="9" y="58"/>
                  </a:cubicBezTo>
                  <a:cubicBezTo>
                    <a:pt x="9" y="58"/>
                    <a:pt x="9" y="58"/>
                    <a:pt x="9" y="58"/>
                  </a:cubicBezTo>
                  <a:cubicBezTo>
                    <a:pt x="9" y="57"/>
                    <a:pt x="11" y="57"/>
                    <a:pt x="11" y="56"/>
                  </a:cubicBezTo>
                  <a:cubicBezTo>
                    <a:pt x="11" y="58"/>
                    <a:pt x="10" y="59"/>
                    <a:pt x="11" y="60"/>
                  </a:cubicBezTo>
                  <a:cubicBezTo>
                    <a:pt x="11" y="60"/>
                    <a:pt x="11" y="60"/>
                    <a:pt x="11" y="60"/>
                  </a:cubicBezTo>
                  <a:cubicBezTo>
                    <a:pt x="11" y="60"/>
                    <a:pt x="11" y="60"/>
                    <a:pt x="11" y="60"/>
                  </a:cubicBezTo>
                  <a:cubicBezTo>
                    <a:pt x="11" y="60"/>
                    <a:pt x="10" y="60"/>
                    <a:pt x="10" y="60"/>
                  </a:cubicBezTo>
                  <a:cubicBezTo>
                    <a:pt x="9" y="60"/>
                    <a:pt x="10" y="61"/>
                    <a:pt x="10" y="62"/>
                  </a:cubicBezTo>
                  <a:cubicBezTo>
                    <a:pt x="10" y="62"/>
                    <a:pt x="10" y="62"/>
                    <a:pt x="10" y="62"/>
                  </a:cubicBezTo>
                  <a:cubicBezTo>
                    <a:pt x="9" y="62"/>
                    <a:pt x="9" y="62"/>
                    <a:pt x="9" y="62"/>
                  </a:cubicBezTo>
                  <a:cubicBezTo>
                    <a:pt x="9" y="63"/>
                    <a:pt x="9" y="63"/>
                    <a:pt x="9" y="64"/>
                  </a:cubicBezTo>
                  <a:cubicBezTo>
                    <a:pt x="9" y="64"/>
                    <a:pt x="9" y="64"/>
                    <a:pt x="9" y="64"/>
                  </a:cubicBezTo>
                  <a:cubicBezTo>
                    <a:pt x="8" y="65"/>
                    <a:pt x="8" y="65"/>
                    <a:pt x="9" y="66"/>
                  </a:cubicBezTo>
                  <a:cubicBezTo>
                    <a:pt x="10" y="67"/>
                    <a:pt x="10" y="67"/>
                    <a:pt x="11" y="67"/>
                  </a:cubicBezTo>
                  <a:cubicBezTo>
                    <a:pt x="11" y="67"/>
                    <a:pt x="11" y="67"/>
                    <a:pt x="11" y="67"/>
                  </a:cubicBezTo>
                  <a:cubicBezTo>
                    <a:pt x="10" y="68"/>
                    <a:pt x="10" y="68"/>
                    <a:pt x="10" y="68"/>
                  </a:cubicBezTo>
                  <a:cubicBezTo>
                    <a:pt x="11" y="69"/>
                    <a:pt x="11" y="68"/>
                    <a:pt x="12" y="68"/>
                  </a:cubicBezTo>
                  <a:cubicBezTo>
                    <a:pt x="12" y="68"/>
                    <a:pt x="12" y="68"/>
                    <a:pt x="12" y="67"/>
                  </a:cubicBezTo>
                  <a:cubicBezTo>
                    <a:pt x="13" y="68"/>
                    <a:pt x="13" y="68"/>
                    <a:pt x="13" y="68"/>
                  </a:cubicBezTo>
                  <a:cubicBezTo>
                    <a:pt x="13" y="68"/>
                    <a:pt x="13" y="68"/>
                    <a:pt x="13" y="68"/>
                  </a:cubicBezTo>
                  <a:cubicBezTo>
                    <a:pt x="13" y="68"/>
                    <a:pt x="13" y="69"/>
                    <a:pt x="13" y="70"/>
                  </a:cubicBezTo>
                  <a:cubicBezTo>
                    <a:pt x="13" y="70"/>
                    <a:pt x="14" y="70"/>
                    <a:pt x="13" y="71"/>
                  </a:cubicBezTo>
                  <a:cubicBezTo>
                    <a:pt x="13" y="71"/>
                    <a:pt x="12" y="71"/>
                    <a:pt x="12" y="71"/>
                  </a:cubicBezTo>
                  <a:cubicBezTo>
                    <a:pt x="11" y="70"/>
                    <a:pt x="10" y="70"/>
                    <a:pt x="10" y="70"/>
                  </a:cubicBezTo>
                  <a:cubicBezTo>
                    <a:pt x="9" y="69"/>
                    <a:pt x="8" y="69"/>
                    <a:pt x="7" y="68"/>
                  </a:cubicBezTo>
                  <a:cubicBezTo>
                    <a:pt x="7" y="68"/>
                    <a:pt x="6" y="68"/>
                    <a:pt x="6" y="69"/>
                  </a:cubicBezTo>
                  <a:cubicBezTo>
                    <a:pt x="6" y="69"/>
                    <a:pt x="6" y="70"/>
                    <a:pt x="6" y="70"/>
                  </a:cubicBezTo>
                  <a:cubicBezTo>
                    <a:pt x="7" y="71"/>
                    <a:pt x="7" y="72"/>
                    <a:pt x="9" y="73"/>
                  </a:cubicBezTo>
                  <a:cubicBezTo>
                    <a:pt x="9" y="73"/>
                    <a:pt x="10" y="73"/>
                    <a:pt x="10" y="74"/>
                  </a:cubicBezTo>
                  <a:cubicBezTo>
                    <a:pt x="9" y="74"/>
                    <a:pt x="8" y="74"/>
                    <a:pt x="8" y="75"/>
                  </a:cubicBezTo>
                  <a:cubicBezTo>
                    <a:pt x="8" y="76"/>
                    <a:pt x="8" y="76"/>
                    <a:pt x="8" y="77"/>
                  </a:cubicBezTo>
                  <a:cubicBezTo>
                    <a:pt x="8" y="77"/>
                    <a:pt x="9" y="78"/>
                    <a:pt x="10" y="78"/>
                  </a:cubicBezTo>
                  <a:cubicBezTo>
                    <a:pt x="10" y="78"/>
                    <a:pt x="10" y="78"/>
                    <a:pt x="10" y="78"/>
                  </a:cubicBezTo>
                  <a:cubicBezTo>
                    <a:pt x="10" y="78"/>
                    <a:pt x="10" y="78"/>
                    <a:pt x="10" y="78"/>
                  </a:cubicBezTo>
                  <a:cubicBezTo>
                    <a:pt x="10" y="79"/>
                    <a:pt x="9" y="79"/>
                    <a:pt x="10" y="80"/>
                  </a:cubicBezTo>
                  <a:cubicBezTo>
                    <a:pt x="10" y="81"/>
                    <a:pt x="10" y="81"/>
                    <a:pt x="11" y="81"/>
                  </a:cubicBezTo>
                  <a:cubicBezTo>
                    <a:pt x="11" y="81"/>
                    <a:pt x="11" y="81"/>
                    <a:pt x="11" y="81"/>
                  </a:cubicBezTo>
                  <a:cubicBezTo>
                    <a:pt x="12" y="82"/>
                    <a:pt x="13" y="82"/>
                    <a:pt x="13" y="82"/>
                  </a:cubicBezTo>
                  <a:cubicBezTo>
                    <a:pt x="13" y="82"/>
                    <a:pt x="13" y="82"/>
                    <a:pt x="13" y="82"/>
                  </a:cubicBezTo>
                  <a:cubicBezTo>
                    <a:pt x="13" y="82"/>
                    <a:pt x="13" y="83"/>
                    <a:pt x="13" y="83"/>
                  </a:cubicBezTo>
                  <a:cubicBezTo>
                    <a:pt x="14" y="84"/>
                    <a:pt x="17" y="84"/>
                    <a:pt x="18" y="83"/>
                  </a:cubicBezTo>
                  <a:cubicBezTo>
                    <a:pt x="18" y="83"/>
                    <a:pt x="18" y="83"/>
                    <a:pt x="18" y="83"/>
                  </a:cubicBezTo>
                  <a:cubicBezTo>
                    <a:pt x="18" y="83"/>
                    <a:pt x="18" y="82"/>
                    <a:pt x="19" y="83"/>
                  </a:cubicBezTo>
                  <a:cubicBezTo>
                    <a:pt x="19" y="83"/>
                    <a:pt x="19" y="84"/>
                    <a:pt x="18" y="84"/>
                  </a:cubicBezTo>
                  <a:cubicBezTo>
                    <a:pt x="17" y="85"/>
                    <a:pt x="15" y="85"/>
                    <a:pt x="14" y="85"/>
                  </a:cubicBezTo>
                  <a:cubicBezTo>
                    <a:pt x="14" y="85"/>
                    <a:pt x="14" y="85"/>
                    <a:pt x="14" y="85"/>
                  </a:cubicBezTo>
                  <a:cubicBezTo>
                    <a:pt x="13" y="86"/>
                    <a:pt x="13" y="87"/>
                    <a:pt x="14" y="88"/>
                  </a:cubicBezTo>
                  <a:cubicBezTo>
                    <a:pt x="15" y="89"/>
                    <a:pt x="16" y="90"/>
                    <a:pt x="16" y="91"/>
                  </a:cubicBezTo>
                  <a:cubicBezTo>
                    <a:pt x="17" y="91"/>
                    <a:pt x="17" y="91"/>
                    <a:pt x="17" y="92"/>
                  </a:cubicBezTo>
                  <a:cubicBezTo>
                    <a:pt x="17" y="92"/>
                    <a:pt x="17" y="92"/>
                    <a:pt x="17" y="92"/>
                  </a:cubicBezTo>
                  <a:cubicBezTo>
                    <a:pt x="17" y="92"/>
                    <a:pt x="17" y="92"/>
                    <a:pt x="17" y="92"/>
                  </a:cubicBezTo>
                  <a:cubicBezTo>
                    <a:pt x="17" y="92"/>
                    <a:pt x="17" y="92"/>
                    <a:pt x="17" y="92"/>
                  </a:cubicBezTo>
                  <a:cubicBezTo>
                    <a:pt x="17" y="92"/>
                    <a:pt x="17" y="93"/>
                    <a:pt x="17" y="94"/>
                  </a:cubicBezTo>
                  <a:cubicBezTo>
                    <a:pt x="17" y="95"/>
                    <a:pt x="17" y="94"/>
                    <a:pt x="18" y="94"/>
                  </a:cubicBezTo>
                  <a:cubicBezTo>
                    <a:pt x="19" y="94"/>
                    <a:pt x="20" y="95"/>
                    <a:pt x="21" y="95"/>
                  </a:cubicBezTo>
                  <a:cubicBezTo>
                    <a:pt x="21" y="95"/>
                    <a:pt x="22" y="95"/>
                    <a:pt x="23" y="94"/>
                  </a:cubicBezTo>
                  <a:cubicBezTo>
                    <a:pt x="23" y="94"/>
                    <a:pt x="23" y="94"/>
                    <a:pt x="23" y="94"/>
                  </a:cubicBezTo>
                  <a:cubicBezTo>
                    <a:pt x="23" y="94"/>
                    <a:pt x="23" y="94"/>
                    <a:pt x="23" y="94"/>
                  </a:cubicBezTo>
                  <a:cubicBezTo>
                    <a:pt x="23" y="94"/>
                    <a:pt x="22" y="93"/>
                    <a:pt x="23" y="93"/>
                  </a:cubicBezTo>
                  <a:cubicBezTo>
                    <a:pt x="24" y="94"/>
                    <a:pt x="23" y="93"/>
                    <a:pt x="23" y="92"/>
                  </a:cubicBezTo>
                  <a:cubicBezTo>
                    <a:pt x="23" y="92"/>
                    <a:pt x="24" y="92"/>
                    <a:pt x="24" y="92"/>
                  </a:cubicBezTo>
                  <a:cubicBezTo>
                    <a:pt x="24" y="92"/>
                    <a:pt x="24" y="92"/>
                    <a:pt x="24" y="93"/>
                  </a:cubicBezTo>
                  <a:cubicBezTo>
                    <a:pt x="24" y="92"/>
                    <a:pt x="26" y="92"/>
                    <a:pt x="26" y="91"/>
                  </a:cubicBezTo>
                  <a:cubicBezTo>
                    <a:pt x="26" y="91"/>
                    <a:pt x="26" y="91"/>
                    <a:pt x="26" y="91"/>
                  </a:cubicBezTo>
                  <a:cubicBezTo>
                    <a:pt x="26" y="90"/>
                    <a:pt x="25" y="90"/>
                    <a:pt x="25" y="90"/>
                  </a:cubicBezTo>
                  <a:cubicBezTo>
                    <a:pt x="25" y="90"/>
                    <a:pt x="24" y="90"/>
                    <a:pt x="25" y="90"/>
                  </a:cubicBezTo>
                  <a:cubicBezTo>
                    <a:pt x="26" y="89"/>
                    <a:pt x="25" y="89"/>
                    <a:pt x="25" y="89"/>
                  </a:cubicBezTo>
                  <a:cubicBezTo>
                    <a:pt x="25" y="88"/>
                    <a:pt x="24" y="88"/>
                    <a:pt x="25" y="88"/>
                  </a:cubicBezTo>
                  <a:cubicBezTo>
                    <a:pt x="25" y="87"/>
                    <a:pt x="25" y="88"/>
                    <a:pt x="26" y="88"/>
                  </a:cubicBezTo>
                  <a:cubicBezTo>
                    <a:pt x="26" y="89"/>
                    <a:pt x="28" y="88"/>
                    <a:pt x="28" y="89"/>
                  </a:cubicBezTo>
                  <a:cubicBezTo>
                    <a:pt x="28" y="89"/>
                    <a:pt x="29" y="89"/>
                    <a:pt x="29" y="88"/>
                  </a:cubicBezTo>
                  <a:cubicBezTo>
                    <a:pt x="29" y="88"/>
                    <a:pt x="28" y="86"/>
                    <a:pt x="27" y="86"/>
                  </a:cubicBezTo>
                  <a:cubicBezTo>
                    <a:pt x="26" y="86"/>
                    <a:pt x="25" y="86"/>
                    <a:pt x="26" y="85"/>
                  </a:cubicBezTo>
                  <a:cubicBezTo>
                    <a:pt x="26" y="84"/>
                    <a:pt x="26" y="84"/>
                    <a:pt x="26" y="84"/>
                  </a:cubicBezTo>
                  <a:cubicBezTo>
                    <a:pt x="26" y="83"/>
                    <a:pt x="26" y="83"/>
                    <a:pt x="27" y="83"/>
                  </a:cubicBezTo>
                  <a:cubicBezTo>
                    <a:pt x="27" y="83"/>
                    <a:pt x="28" y="83"/>
                    <a:pt x="28" y="83"/>
                  </a:cubicBezTo>
                  <a:cubicBezTo>
                    <a:pt x="27" y="81"/>
                    <a:pt x="27" y="79"/>
                    <a:pt x="26" y="78"/>
                  </a:cubicBezTo>
                  <a:cubicBezTo>
                    <a:pt x="26" y="78"/>
                    <a:pt x="26" y="78"/>
                    <a:pt x="26" y="77"/>
                  </a:cubicBezTo>
                  <a:cubicBezTo>
                    <a:pt x="27" y="78"/>
                    <a:pt x="27" y="78"/>
                    <a:pt x="28" y="77"/>
                  </a:cubicBezTo>
                  <a:cubicBezTo>
                    <a:pt x="29" y="77"/>
                    <a:pt x="29" y="77"/>
                    <a:pt x="29" y="77"/>
                  </a:cubicBezTo>
                  <a:cubicBezTo>
                    <a:pt x="29" y="78"/>
                    <a:pt x="30" y="79"/>
                    <a:pt x="29" y="80"/>
                  </a:cubicBezTo>
                  <a:cubicBezTo>
                    <a:pt x="29" y="80"/>
                    <a:pt x="30" y="81"/>
                    <a:pt x="30" y="81"/>
                  </a:cubicBezTo>
                  <a:cubicBezTo>
                    <a:pt x="30" y="81"/>
                    <a:pt x="30" y="81"/>
                    <a:pt x="30" y="81"/>
                  </a:cubicBezTo>
                  <a:cubicBezTo>
                    <a:pt x="31" y="80"/>
                    <a:pt x="32" y="79"/>
                    <a:pt x="32" y="78"/>
                  </a:cubicBezTo>
                  <a:cubicBezTo>
                    <a:pt x="32" y="78"/>
                    <a:pt x="32" y="78"/>
                    <a:pt x="32" y="78"/>
                  </a:cubicBezTo>
                  <a:cubicBezTo>
                    <a:pt x="32" y="78"/>
                    <a:pt x="32" y="78"/>
                    <a:pt x="32" y="78"/>
                  </a:cubicBezTo>
                  <a:cubicBezTo>
                    <a:pt x="32" y="77"/>
                    <a:pt x="32" y="76"/>
                    <a:pt x="32" y="75"/>
                  </a:cubicBezTo>
                  <a:cubicBezTo>
                    <a:pt x="32" y="75"/>
                    <a:pt x="32" y="75"/>
                    <a:pt x="32" y="75"/>
                  </a:cubicBezTo>
                  <a:cubicBezTo>
                    <a:pt x="32" y="75"/>
                    <a:pt x="32" y="75"/>
                    <a:pt x="32" y="74"/>
                  </a:cubicBezTo>
                  <a:cubicBezTo>
                    <a:pt x="33" y="74"/>
                    <a:pt x="33" y="73"/>
                    <a:pt x="34" y="74"/>
                  </a:cubicBezTo>
                  <a:cubicBezTo>
                    <a:pt x="34" y="74"/>
                    <a:pt x="34" y="74"/>
                    <a:pt x="34" y="74"/>
                  </a:cubicBezTo>
                  <a:cubicBezTo>
                    <a:pt x="34" y="74"/>
                    <a:pt x="34" y="74"/>
                    <a:pt x="34" y="74"/>
                  </a:cubicBezTo>
                  <a:cubicBezTo>
                    <a:pt x="34" y="75"/>
                    <a:pt x="33" y="75"/>
                    <a:pt x="34" y="75"/>
                  </a:cubicBezTo>
                  <a:cubicBezTo>
                    <a:pt x="34" y="75"/>
                    <a:pt x="34" y="75"/>
                    <a:pt x="34" y="75"/>
                  </a:cubicBezTo>
                  <a:cubicBezTo>
                    <a:pt x="34" y="75"/>
                    <a:pt x="34" y="75"/>
                    <a:pt x="34" y="75"/>
                  </a:cubicBezTo>
                  <a:cubicBezTo>
                    <a:pt x="34" y="76"/>
                    <a:pt x="34" y="76"/>
                    <a:pt x="34" y="77"/>
                  </a:cubicBezTo>
                  <a:cubicBezTo>
                    <a:pt x="34" y="77"/>
                    <a:pt x="34" y="77"/>
                    <a:pt x="34" y="77"/>
                  </a:cubicBezTo>
                  <a:cubicBezTo>
                    <a:pt x="34" y="77"/>
                    <a:pt x="34" y="78"/>
                    <a:pt x="34" y="78"/>
                  </a:cubicBezTo>
                  <a:cubicBezTo>
                    <a:pt x="34" y="79"/>
                    <a:pt x="34" y="80"/>
                    <a:pt x="33" y="81"/>
                  </a:cubicBezTo>
                  <a:cubicBezTo>
                    <a:pt x="33" y="81"/>
                    <a:pt x="32" y="82"/>
                    <a:pt x="32" y="83"/>
                  </a:cubicBezTo>
                  <a:cubicBezTo>
                    <a:pt x="33" y="84"/>
                    <a:pt x="32" y="85"/>
                    <a:pt x="33" y="85"/>
                  </a:cubicBezTo>
                  <a:cubicBezTo>
                    <a:pt x="34" y="86"/>
                    <a:pt x="35" y="86"/>
                    <a:pt x="35" y="86"/>
                  </a:cubicBezTo>
                  <a:cubicBezTo>
                    <a:pt x="35" y="86"/>
                    <a:pt x="35" y="86"/>
                    <a:pt x="35" y="86"/>
                  </a:cubicBezTo>
                  <a:cubicBezTo>
                    <a:pt x="36" y="86"/>
                    <a:pt x="37" y="86"/>
                    <a:pt x="37" y="85"/>
                  </a:cubicBezTo>
                  <a:cubicBezTo>
                    <a:pt x="38" y="84"/>
                    <a:pt x="40" y="83"/>
                    <a:pt x="40" y="81"/>
                  </a:cubicBezTo>
                  <a:cubicBezTo>
                    <a:pt x="40" y="81"/>
                    <a:pt x="40" y="81"/>
                    <a:pt x="40" y="81"/>
                  </a:cubicBezTo>
                  <a:cubicBezTo>
                    <a:pt x="41" y="81"/>
                    <a:pt x="41" y="81"/>
                    <a:pt x="42" y="81"/>
                  </a:cubicBezTo>
                  <a:cubicBezTo>
                    <a:pt x="42" y="81"/>
                    <a:pt x="42" y="81"/>
                    <a:pt x="42" y="81"/>
                  </a:cubicBezTo>
                  <a:cubicBezTo>
                    <a:pt x="42" y="81"/>
                    <a:pt x="42" y="81"/>
                    <a:pt x="42" y="81"/>
                  </a:cubicBezTo>
                  <a:cubicBezTo>
                    <a:pt x="42" y="81"/>
                    <a:pt x="42" y="82"/>
                    <a:pt x="42" y="82"/>
                  </a:cubicBezTo>
                  <a:cubicBezTo>
                    <a:pt x="41" y="83"/>
                    <a:pt x="41" y="84"/>
                    <a:pt x="41" y="86"/>
                  </a:cubicBezTo>
                  <a:cubicBezTo>
                    <a:pt x="40" y="86"/>
                    <a:pt x="40" y="86"/>
                    <a:pt x="40" y="87"/>
                  </a:cubicBezTo>
                  <a:cubicBezTo>
                    <a:pt x="40" y="87"/>
                    <a:pt x="41" y="87"/>
                    <a:pt x="41" y="87"/>
                  </a:cubicBezTo>
                  <a:cubicBezTo>
                    <a:pt x="41" y="87"/>
                    <a:pt x="41" y="87"/>
                    <a:pt x="41" y="87"/>
                  </a:cubicBezTo>
                  <a:cubicBezTo>
                    <a:pt x="41" y="87"/>
                    <a:pt x="41" y="87"/>
                    <a:pt x="41" y="87"/>
                  </a:cubicBezTo>
                  <a:cubicBezTo>
                    <a:pt x="41" y="87"/>
                    <a:pt x="41" y="87"/>
                    <a:pt x="41" y="87"/>
                  </a:cubicBezTo>
                  <a:cubicBezTo>
                    <a:pt x="41" y="88"/>
                    <a:pt x="42" y="88"/>
                    <a:pt x="43" y="89"/>
                  </a:cubicBezTo>
                  <a:cubicBezTo>
                    <a:pt x="43" y="89"/>
                    <a:pt x="43" y="89"/>
                    <a:pt x="43" y="89"/>
                  </a:cubicBezTo>
                  <a:cubicBezTo>
                    <a:pt x="43" y="89"/>
                    <a:pt x="44" y="88"/>
                    <a:pt x="44" y="88"/>
                  </a:cubicBezTo>
                  <a:cubicBezTo>
                    <a:pt x="44" y="88"/>
                    <a:pt x="44" y="88"/>
                    <a:pt x="44" y="88"/>
                  </a:cubicBezTo>
                  <a:cubicBezTo>
                    <a:pt x="44" y="88"/>
                    <a:pt x="44" y="88"/>
                    <a:pt x="44" y="88"/>
                  </a:cubicBezTo>
                  <a:cubicBezTo>
                    <a:pt x="44" y="88"/>
                    <a:pt x="44" y="89"/>
                    <a:pt x="44" y="89"/>
                  </a:cubicBezTo>
                  <a:cubicBezTo>
                    <a:pt x="44" y="89"/>
                    <a:pt x="44" y="89"/>
                    <a:pt x="44" y="89"/>
                  </a:cubicBezTo>
                  <a:cubicBezTo>
                    <a:pt x="44" y="89"/>
                    <a:pt x="44" y="89"/>
                    <a:pt x="44" y="89"/>
                  </a:cubicBezTo>
                  <a:cubicBezTo>
                    <a:pt x="44" y="90"/>
                    <a:pt x="43" y="90"/>
                    <a:pt x="43" y="90"/>
                  </a:cubicBezTo>
                  <a:cubicBezTo>
                    <a:pt x="42" y="90"/>
                    <a:pt x="40" y="90"/>
                    <a:pt x="39" y="90"/>
                  </a:cubicBezTo>
                  <a:cubicBezTo>
                    <a:pt x="38" y="89"/>
                    <a:pt x="37" y="90"/>
                    <a:pt x="36" y="90"/>
                  </a:cubicBezTo>
                  <a:cubicBezTo>
                    <a:pt x="35" y="91"/>
                    <a:pt x="34" y="92"/>
                    <a:pt x="35" y="93"/>
                  </a:cubicBezTo>
                  <a:cubicBezTo>
                    <a:pt x="36" y="93"/>
                    <a:pt x="36" y="94"/>
                    <a:pt x="35" y="94"/>
                  </a:cubicBezTo>
                  <a:cubicBezTo>
                    <a:pt x="33" y="93"/>
                    <a:pt x="33" y="93"/>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5"/>
                    <a:pt x="32" y="95"/>
                    <a:pt x="32" y="95"/>
                  </a:cubicBezTo>
                  <a:cubicBezTo>
                    <a:pt x="32" y="96"/>
                    <a:pt x="32" y="96"/>
                    <a:pt x="32" y="96"/>
                  </a:cubicBezTo>
                  <a:cubicBezTo>
                    <a:pt x="32" y="96"/>
                    <a:pt x="32" y="96"/>
                    <a:pt x="32" y="96"/>
                  </a:cubicBezTo>
                  <a:cubicBezTo>
                    <a:pt x="32" y="96"/>
                    <a:pt x="32" y="96"/>
                    <a:pt x="32" y="96"/>
                  </a:cubicBezTo>
                  <a:cubicBezTo>
                    <a:pt x="31" y="96"/>
                    <a:pt x="31" y="97"/>
                    <a:pt x="31" y="97"/>
                  </a:cubicBezTo>
                  <a:cubicBezTo>
                    <a:pt x="31" y="98"/>
                    <a:pt x="30" y="98"/>
                    <a:pt x="30" y="98"/>
                  </a:cubicBezTo>
                  <a:cubicBezTo>
                    <a:pt x="29" y="97"/>
                    <a:pt x="27" y="98"/>
                    <a:pt x="26" y="98"/>
                  </a:cubicBezTo>
                  <a:cubicBezTo>
                    <a:pt x="26" y="98"/>
                    <a:pt x="25" y="98"/>
                    <a:pt x="25" y="99"/>
                  </a:cubicBezTo>
                  <a:cubicBezTo>
                    <a:pt x="25" y="100"/>
                    <a:pt x="24" y="99"/>
                    <a:pt x="24" y="99"/>
                  </a:cubicBezTo>
                  <a:cubicBezTo>
                    <a:pt x="24" y="98"/>
                    <a:pt x="23" y="98"/>
                    <a:pt x="23" y="98"/>
                  </a:cubicBezTo>
                  <a:cubicBezTo>
                    <a:pt x="22" y="99"/>
                    <a:pt x="21" y="100"/>
                    <a:pt x="21" y="101"/>
                  </a:cubicBezTo>
                  <a:cubicBezTo>
                    <a:pt x="21" y="102"/>
                    <a:pt x="21" y="104"/>
                    <a:pt x="22" y="105"/>
                  </a:cubicBezTo>
                  <a:cubicBezTo>
                    <a:pt x="22" y="106"/>
                    <a:pt x="22" y="106"/>
                    <a:pt x="22" y="107"/>
                  </a:cubicBezTo>
                  <a:cubicBezTo>
                    <a:pt x="22" y="107"/>
                    <a:pt x="23" y="108"/>
                    <a:pt x="22" y="109"/>
                  </a:cubicBezTo>
                  <a:cubicBezTo>
                    <a:pt x="22" y="109"/>
                    <a:pt x="22" y="110"/>
                    <a:pt x="23" y="110"/>
                  </a:cubicBezTo>
                  <a:cubicBezTo>
                    <a:pt x="23" y="110"/>
                    <a:pt x="23" y="110"/>
                    <a:pt x="24" y="110"/>
                  </a:cubicBezTo>
                  <a:cubicBezTo>
                    <a:pt x="24" y="109"/>
                    <a:pt x="25" y="109"/>
                    <a:pt x="26" y="109"/>
                  </a:cubicBezTo>
                  <a:cubicBezTo>
                    <a:pt x="27" y="110"/>
                    <a:pt x="27" y="109"/>
                    <a:pt x="27" y="109"/>
                  </a:cubicBezTo>
                  <a:cubicBezTo>
                    <a:pt x="28" y="109"/>
                    <a:pt x="29" y="109"/>
                    <a:pt x="30" y="108"/>
                  </a:cubicBezTo>
                  <a:cubicBezTo>
                    <a:pt x="30" y="108"/>
                    <a:pt x="31" y="108"/>
                    <a:pt x="31" y="108"/>
                  </a:cubicBezTo>
                  <a:cubicBezTo>
                    <a:pt x="31" y="108"/>
                    <a:pt x="31" y="108"/>
                    <a:pt x="31" y="108"/>
                  </a:cubicBezTo>
                  <a:cubicBezTo>
                    <a:pt x="32" y="106"/>
                    <a:pt x="34" y="105"/>
                    <a:pt x="36" y="107"/>
                  </a:cubicBezTo>
                  <a:cubicBezTo>
                    <a:pt x="36" y="107"/>
                    <a:pt x="36" y="107"/>
                    <a:pt x="36" y="107"/>
                  </a:cubicBezTo>
                  <a:cubicBezTo>
                    <a:pt x="36" y="107"/>
                    <a:pt x="36" y="107"/>
                    <a:pt x="36" y="107"/>
                  </a:cubicBezTo>
                  <a:cubicBezTo>
                    <a:pt x="36" y="107"/>
                    <a:pt x="36" y="107"/>
                    <a:pt x="36" y="107"/>
                  </a:cubicBezTo>
                  <a:cubicBezTo>
                    <a:pt x="37" y="107"/>
                    <a:pt x="38" y="106"/>
                    <a:pt x="39" y="106"/>
                  </a:cubicBezTo>
                  <a:cubicBezTo>
                    <a:pt x="39" y="106"/>
                    <a:pt x="39" y="106"/>
                    <a:pt x="39" y="106"/>
                  </a:cubicBezTo>
                  <a:cubicBezTo>
                    <a:pt x="40" y="107"/>
                    <a:pt x="41" y="106"/>
                    <a:pt x="42" y="106"/>
                  </a:cubicBezTo>
                  <a:cubicBezTo>
                    <a:pt x="42" y="106"/>
                    <a:pt x="42" y="105"/>
                    <a:pt x="43" y="106"/>
                  </a:cubicBezTo>
                  <a:cubicBezTo>
                    <a:pt x="43" y="106"/>
                    <a:pt x="43" y="107"/>
                    <a:pt x="43" y="107"/>
                  </a:cubicBezTo>
                  <a:cubicBezTo>
                    <a:pt x="43" y="108"/>
                    <a:pt x="43" y="108"/>
                    <a:pt x="43" y="108"/>
                  </a:cubicBezTo>
                  <a:cubicBezTo>
                    <a:pt x="41" y="108"/>
                    <a:pt x="40" y="108"/>
                    <a:pt x="39" y="109"/>
                  </a:cubicBezTo>
                  <a:cubicBezTo>
                    <a:pt x="38" y="109"/>
                    <a:pt x="38" y="109"/>
                    <a:pt x="37" y="110"/>
                  </a:cubicBezTo>
                  <a:cubicBezTo>
                    <a:pt x="37" y="110"/>
                    <a:pt x="37" y="110"/>
                    <a:pt x="37" y="110"/>
                  </a:cubicBezTo>
                  <a:cubicBezTo>
                    <a:pt x="37" y="110"/>
                    <a:pt x="37" y="110"/>
                    <a:pt x="37" y="110"/>
                  </a:cubicBezTo>
                  <a:cubicBezTo>
                    <a:pt x="37" y="109"/>
                    <a:pt x="36" y="109"/>
                    <a:pt x="36" y="110"/>
                  </a:cubicBezTo>
                  <a:cubicBezTo>
                    <a:pt x="36" y="110"/>
                    <a:pt x="36" y="110"/>
                    <a:pt x="36" y="110"/>
                  </a:cubicBezTo>
                  <a:cubicBezTo>
                    <a:pt x="36" y="110"/>
                    <a:pt x="36" y="110"/>
                    <a:pt x="36" y="110"/>
                  </a:cubicBezTo>
                  <a:cubicBezTo>
                    <a:pt x="35" y="110"/>
                    <a:pt x="35" y="110"/>
                    <a:pt x="35" y="110"/>
                  </a:cubicBezTo>
                  <a:cubicBezTo>
                    <a:pt x="33" y="110"/>
                    <a:pt x="32" y="111"/>
                    <a:pt x="30" y="112"/>
                  </a:cubicBezTo>
                  <a:cubicBezTo>
                    <a:pt x="30" y="112"/>
                    <a:pt x="29" y="112"/>
                    <a:pt x="29" y="113"/>
                  </a:cubicBezTo>
                  <a:cubicBezTo>
                    <a:pt x="29" y="113"/>
                    <a:pt x="30" y="114"/>
                    <a:pt x="30" y="114"/>
                  </a:cubicBezTo>
                  <a:cubicBezTo>
                    <a:pt x="31" y="114"/>
                    <a:pt x="33" y="114"/>
                    <a:pt x="34" y="115"/>
                  </a:cubicBezTo>
                  <a:cubicBezTo>
                    <a:pt x="34" y="115"/>
                    <a:pt x="34" y="115"/>
                    <a:pt x="34" y="115"/>
                  </a:cubicBezTo>
                  <a:cubicBezTo>
                    <a:pt x="34" y="115"/>
                    <a:pt x="34" y="115"/>
                    <a:pt x="34" y="115"/>
                  </a:cubicBezTo>
                  <a:cubicBezTo>
                    <a:pt x="34" y="115"/>
                    <a:pt x="34" y="115"/>
                    <a:pt x="34" y="115"/>
                  </a:cubicBezTo>
                  <a:cubicBezTo>
                    <a:pt x="36" y="115"/>
                    <a:pt x="37" y="116"/>
                    <a:pt x="38" y="117"/>
                  </a:cubicBezTo>
                  <a:cubicBezTo>
                    <a:pt x="38" y="117"/>
                    <a:pt x="38" y="117"/>
                    <a:pt x="38" y="117"/>
                  </a:cubicBezTo>
                  <a:cubicBezTo>
                    <a:pt x="37" y="117"/>
                    <a:pt x="37" y="118"/>
                    <a:pt x="36" y="117"/>
                  </a:cubicBezTo>
                  <a:cubicBezTo>
                    <a:pt x="36" y="116"/>
                    <a:pt x="36" y="117"/>
                    <a:pt x="35" y="117"/>
                  </a:cubicBezTo>
                  <a:cubicBezTo>
                    <a:pt x="34" y="117"/>
                    <a:pt x="33" y="116"/>
                    <a:pt x="31" y="116"/>
                  </a:cubicBezTo>
                  <a:cubicBezTo>
                    <a:pt x="30" y="116"/>
                    <a:pt x="30" y="116"/>
                    <a:pt x="29" y="117"/>
                  </a:cubicBezTo>
                  <a:cubicBezTo>
                    <a:pt x="29" y="118"/>
                    <a:pt x="28" y="118"/>
                    <a:pt x="27" y="118"/>
                  </a:cubicBezTo>
                  <a:cubicBezTo>
                    <a:pt x="27" y="117"/>
                    <a:pt x="27" y="117"/>
                    <a:pt x="27" y="117"/>
                  </a:cubicBezTo>
                  <a:cubicBezTo>
                    <a:pt x="27" y="117"/>
                    <a:pt x="27" y="117"/>
                    <a:pt x="27" y="117"/>
                  </a:cubicBezTo>
                  <a:cubicBezTo>
                    <a:pt x="28" y="116"/>
                    <a:pt x="28" y="115"/>
                    <a:pt x="26" y="115"/>
                  </a:cubicBezTo>
                  <a:cubicBezTo>
                    <a:pt x="25" y="115"/>
                    <a:pt x="24" y="116"/>
                    <a:pt x="24" y="116"/>
                  </a:cubicBezTo>
                  <a:cubicBezTo>
                    <a:pt x="23" y="117"/>
                    <a:pt x="23" y="117"/>
                    <a:pt x="24" y="118"/>
                  </a:cubicBezTo>
                  <a:cubicBezTo>
                    <a:pt x="24" y="118"/>
                    <a:pt x="24" y="119"/>
                    <a:pt x="24" y="119"/>
                  </a:cubicBezTo>
                  <a:cubicBezTo>
                    <a:pt x="24" y="120"/>
                    <a:pt x="24" y="120"/>
                    <a:pt x="24" y="120"/>
                  </a:cubicBezTo>
                  <a:cubicBezTo>
                    <a:pt x="25" y="122"/>
                    <a:pt x="26" y="124"/>
                    <a:pt x="26" y="126"/>
                  </a:cubicBezTo>
                  <a:cubicBezTo>
                    <a:pt x="26" y="127"/>
                    <a:pt x="27" y="127"/>
                    <a:pt x="27" y="127"/>
                  </a:cubicBezTo>
                  <a:cubicBezTo>
                    <a:pt x="29" y="127"/>
                    <a:pt x="29" y="128"/>
                    <a:pt x="30" y="128"/>
                  </a:cubicBezTo>
                  <a:cubicBezTo>
                    <a:pt x="31" y="129"/>
                    <a:pt x="31" y="129"/>
                    <a:pt x="31" y="130"/>
                  </a:cubicBezTo>
                  <a:cubicBezTo>
                    <a:pt x="31" y="131"/>
                    <a:pt x="32" y="132"/>
                    <a:pt x="33" y="133"/>
                  </a:cubicBezTo>
                  <a:cubicBezTo>
                    <a:pt x="34" y="133"/>
                    <a:pt x="36" y="133"/>
                    <a:pt x="37" y="132"/>
                  </a:cubicBezTo>
                  <a:cubicBezTo>
                    <a:pt x="37" y="132"/>
                    <a:pt x="37" y="131"/>
                    <a:pt x="37" y="131"/>
                  </a:cubicBezTo>
                  <a:cubicBezTo>
                    <a:pt x="37" y="131"/>
                    <a:pt x="37" y="131"/>
                    <a:pt x="37" y="131"/>
                  </a:cubicBezTo>
                  <a:cubicBezTo>
                    <a:pt x="37" y="131"/>
                    <a:pt x="37" y="131"/>
                    <a:pt x="37" y="131"/>
                  </a:cubicBezTo>
                  <a:cubicBezTo>
                    <a:pt x="37" y="131"/>
                    <a:pt x="38" y="131"/>
                    <a:pt x="38" y="131"/>
                  </a:cubicBezTo>
                  <a:cubicBezTo>
                    <a:pt x="38" y="132"/>
                    <a:pt x="39" y="133"/>
                    <a:pt x="40" y="132"/>
                  </a:cubicBezTo>
                  <a:cubicBezTo>
                    <a:pt x="40" y="132"/>
                    <a:pt x="40" y="131"/>
                    <a:pt x="40" y="131"/>
                  </a:cubicBezTo>
                  <a:cubicBezTo>
                    <a:pt x="40" y="131"/>
                    <a:pt x="40" y="130"/>
                    <a:pt x="40" y="131"/>
                  </a:cubicBezTo>
                  <a:cubicBezTo>
                    <a:pt x="41" y="131"/>
                    <a:pt x="43" y="130"/>
                    <a:pt x="42" y="132"/>
                  </a:cubicBezTo>
                  <a:cubicBezTo>
                    <a:pt x="41" y="133"/>
                    <a:pt x="42" y="133"/>
                    <a:pt x="42" y="133"/>
                  </a:cubicBezTo>
                  <a:cubicBezTo>
                    <a:pt x="41" y="134"/>
                    <a:pt x="39" y="133"/>
                    <a:pt x="40" y="136"/>
                  </a:cubicBezTo>
                  <a:cubicBezTo>
                    <a:pt x="39" y="135"/>
                    <a:pt x="39" y="135"/>
                    <a:pt x="39" y="135"/>
                  </a:cubicBezTo>
                  <a:cubicBezTo>
                    <a:pt x="39" y="135"/>
                    <a:pt x="39" y="135"/>
                    <a:pt x="39" y="135"/>
                  </a:cubicBezTo>
                  <a:cubicBezTo>
                    <a:pt x="39" y="135"/>
                    <a:pt x="39" y="135"/>
                    <a:pt x="39" y="135"/>
                  </a:cubicBezTo>
                  <a:cubicBezTo>
                    <a:pt x="39" y="135"/>
                    <a:pt x="39" y="134"/>
                    <a:pt x="38" y="134"/>
                  </a:cubicBezTo>
                  <a:cubicBezTo>
                    <a:pt x="38" y="134"/>
                    <a:pt x="38" y="134"/>
                    <a:pt x="38" y="134"/>
                  </a:cubicBezTo>
                  <a:cubicBezTo>
                    <a:pt x="37" y="134"/>
                    <a:pt x="35" y="135"/>
                    <a:pt x="34" y="136"/>
                  </a:cubicBezTo>
                  <a:cubicBezTo>
                    <a:pt x="35" y="138"/>
                    <a:pt x="37" y="140"/>
                    <a:pt x="38" y="141"/>
                  </a:cubicBezTo>
                  <a:cubicBezTo>
                    <a:pt x="38" y="141"/>
                    <a:pt x="39" y="141"/>
                    <a:pt x="39" y="141"/>
                  </a:cubicBezTo>
                  <a:cubicBezTo>
                    <a:pt x="40" y="142"/>
                    <a:pt x="41" y="142"/>
                    <a:pt x="40" y="142"/>
                  </a:cubicBezTo>
                  <a:cubicBezTo>
                    <a:pt x="39" y="143"/>
                    <a:pt x="40" y="145"/>
                    <a:pt x="39" y="146"/>
                  </a:cubicBezTo>
                  <a:cubicBezTo>
                    <a:pt x="40" y="146"/>
                    <a:pt x="40" y="144"/>
                    <a:pt x="41" y="145"/>
                  </a:cubicBezTo>
                  <a:cubicBezTo>
                    <a:pt x="42" y="146"/>
                    <a:pt x="42" y="146"/>
                    <a:pt x="43" y="146"/>
                  </a:cubicBezTo>
                  <a:cubicBezTo>
                    <a:pt x="44" y="145"/>
                    <a:pt x="45" y="144"/>
                    <a:pt x="45" y="143"/>
                  </a:cubicBezTo>
                  <a:cubicBezTo>
                    <a:pt x="45" y="142"/>
                    <a:pt x="46" y="142"/>
                    <a:pt x="45" y="141"/>
                  </a:cubicBezTo>
                  <a:cubicBezTo>
                    <a:pt x="45" y="140"/>
                    <a:pt x="45" y="140"/>
                    <a:pt x="44" y="140"/>
                  </a:cubicBezTo>
                  <a:cubicBezTo>
                    <a:pt x="44" y="140"/>
                    <a:pt x="44" y="140"/>
                    <a:pt x="44" y="140"/>
                  </a:cubicBezTo>
                  <a:cubicBezTo>
                    <a:pt x="44" y="140"/>
                    <a:pt x="44" y="140"/>
                    <a:pt x="44" y="140"/>
                  </a:cubicBezTo>
                  <a:cubicBezTo>
                    <a:pt x="44" y="140"/>
                    <a:pt x="44" y="139"/>
                    <a:pt x="44" y="139"/>
                  </a:cubicBezTo>
                  <a:cubicBezTo>
                    <a:pt x="45" y="138"/>
                    <a:pt x="45" y="137"/>
                    <a:pt x="46" y="135"/>
                  </a:cubicBezTo>
                  <a:cubicBezTo>
                    <a:pt x="47" y="133"/>
                    <a:pt x="47" y="133"/>
                    <a:pt x="45" y="132"/>
                  </a:cubicBezTo>
                  <a:cubicBezTo>
                    <a:pt x="45" y="132"/>
                    <a:pt x="45" y="132"/>
                    <a:pt x="45" y="132"/>
                  </a:cubicBezTo>
                  <a:cubicBezTo>
                    <a:pt x="45" y="132"/>
                    <a:pt x="45" y="132"/>
                    <a:pt x="45" y="132"/>
                  </a:cubicBezTo>
                  <a:cubicBezTo>
                    <a:pt x="45" y="132"/>
                    <a:pt x="45" y="132"/>
                    <a:pt x="45" y="132"/>
                  </a:cubicBezTo>
                  <a:cubicBezTo>
                    <a:pt x="45" y="131"/>
                    <a:pt x="47" y="132"/>
                    <a:pt x="47" y="131"/>
                  </a:cubicBezTo>
                  <a:cubicBezTo>
                    <a:pt x="47" y="129"/>
                    <a:pt x="47" y="127"/>
                    <a:pt x="48" y="125"/>
                  </a:cubicBezTo>
                  <a:cubicBezTo>
                    <a:pt x="48" y="124"/>
                    <a:pt x="47" y="124"/>
                    <a:pt x="47" y="124"/>
                  </a:cubicBezTo>
                  <a:cubicBezTo>
                    <a:pt x="47" y="124"/>
                    <a:pt x="47" y="124"/>
                    <a:pt x="47" y="124"/>
                  </a:cubicBezTo>
                  <a:cubicBezTo>
                    <a:pt x="47" y="124"/>
                    <a:pt x="47" y="124"/>
                    <a:pt x="47" y="123"/>
                  </a:cubicBezTo>
                  <a:cubicBezTo>
                    <a:pt x="48" y="123"/>
                    <a:pt x="48" y="123"/>
                    <a:pt x="48" y="122"/>
                  </a:cubicBezTo>
                  <a:cubicBezTo>
                    <a:pt x="48" y="121"/>
                    <a:pt x="48" y="121"/>
                    <a:pt x="47" y="121"/>
                  </a:cubicBezTo>
                  <a:cubicBezTo>
                    <a:pt x="46" y="121"/>
                    <a:pt x="47" y="121"/>
                    <a:pt x="48" y="120"/>
                  </a:cubicBezTo>
                  <a:cubicBezTo>
                    <a:pt x="49" y="119"/>
                    <a:pt x="49" y="118"/>
                    <a:pt x="48" y="116"/>
                  </a:cubicBezTo>
                  <a:cubicBezTo>
                    <a:pt x="48" y="116"/>
                    <a:pt x="48" y="115"/>
                    <a:pt x="48" y="115"/>
                  </a:cubicBezTo>
                  <a:cubicBezTo>
                    <a:pt x="49" y="115"/>
                    <a:pt x="49" y="115"/>
                    <a:pt x="49" y="115"/>
                  </a:cubicBezTo>
                  <a:cubicBezTo>
                    <a:pt x="50" y="116"/>
                    <a:pt x="50" y="116"/>
                    <a:pt x="51" y="117"/>
                  </a:cubicBezTo>
                  <a:cubicBezTo>
                    <a:pt x="51" y="117"/>
                    <a:pt x="52" y="118"/>
                    <a:pt x="53" y="117"/>
                  </a:cubicBezTo>
                  <a:cubicBezTo>
                    <a:pt x="53" y="116"/>
                    <a:pt x="53" y="114"/>
                    <a:pt x="53" y="113"/>
                  </a:cubicBezTo>
                  <a:cubicBezTo>
                    <a:pt x="53" y="112"/>
                    <a:pt x="53" y="111"/>
                    <a:pt x="53" y="111"/>
                  </a:cubicBezTo>
                  <a:cubicBezTo>
                    <a:pt x="53" y="111"/>
                    <a:pt x="54" y="110"/>
                    <a:pt x="54" y="110"/>
                  </a:cubicBezTo>
                  <a:cubicBezTo>
                    <a:pt x="54" y="109"/>
                    <a:pt x="55" y="108"/>
                    <a:pt x="53" y="107"/>
                  </a:cubicBezTo>
                  <a:cubicBezTo>
                    <a:pt x="53" y="107"/>
                    <a:pt x="53" y="107"/>
                    <a:pt x="53" y="107"/>
                  </a:cubicBezTo>
                  <a:cubicBezTo>
                    <a:pt x="53" y="107"/>
                    <a:pt x="53" y="106"/>
                    <a:pt x="53" y="106"/>
                  </a:cubicBezTo>
                  <a:cubicBezTo>
                    <a:pt x="53" y="106"/>
                    <a:pt x="53" y="106"/>
                    <a:pt x="53" y="106"/>
                  </a:cubicBezTo>
                  <a:cubicBezTo>
                    <a:pt x="53" y="106"/>
                    <a:pt x="54" y="106"/>
                    <a:pt x="53" y="106"/>
                  </a:cubicBezTo>
                  <a:cubicBezTo>
                    <a:pt x="53" y="105"/>
                    <a:pt x="53" y="105"/>
                    <a:pt x="53" y="105"/>
                  </a:cubicBezTo>
                  <a:cubicBezTo>
                    <a:pt x="52" y="105"/>
                    <a:pt x="52" y="105"/>
                    <a:pt x="52" y="105"/>
                  </a:cubicBezTo>
                  <a:cubicBezTo>
                    <a:pt x="52" y="104"/>
                    <a:pt x="52" y="104"/>
                    <a:pt x="53" y="104"/>
                  </a:cubicBezTo>
                  <a:cubicBezTo>
                    <a:pt x="54" y="104"/>
                    <a:pt x="54" y="103"/>
                    <a:pt x="54" y="102"/>
                  </a:cubicBezTo>
                  <a:cubicBezTo>
                    <a:pt x="54" y="101"/>
                    <a:pt x="53" y="101"/>
                    <a:pt x="54" y="100"/>
                  </a:cubicBezTo>
                  <a:cubicBezTo>
                    <a:pt x="54" y="100"/>
                    <a:pt x="55" y="100"/>
                    <a:pt x="56" y="100"/>
                  </a:cubicBezTo>
                  <a:cubicBezTo>
                    <a:pt x="56" y="101"/>
                    <a:pt x="57" y="100"/>
                    <a:pt x="57" y="100"/>
                  </a:cubicBezTo>
                  <a:cubicBezTo>
                    <a:pt x="59" y="98"/>
                    <a:pt x="58" y="96"/>
                    <a:pt x="56" y="95"/>
                  </a:cubicBezTo>
                  <a:cubicBezTo>
                    <a:pt x="56" y="95"/>
                    <a:pt x="56" y="95"/>
                    <a:pt x="56" y="95"/>
                  </a:cubicBezTo>
                  <a:cubicBezTo>
                    <a:pt x="56" y="95"/>
                    <a:pt x="57" y="95"/>
                    <a:pt x="57" y="95"/>
                  </a:cubicBezTo>
                  <a:cubicBezTo>
                    <a:pt x="57" y="95"/>
                    <a:pt x="58" y="95"/>
                    <a:pt x="58" y="95"/>
                  </a:cubicBezTo>
                  <a:cubicBezTo>
                    <a:pt x="59" y="94"/>
                    <a:pt x="58" y="93"/>
                    <a:pt x="58" y="93"/>
                  </a:cubicBezTo>
                  <a:cubicBezTo>
                    <a:pt x="58" y="93"/>
                    <a:pt x="58" y="93"/>
                    <a:pt x="58" y="93"/>
                  </a:cubicBezTo>
                  <a:cubicBezTo>
                    <a:pt x="58" y="92"/>
                    <a:pt x="57" y="92"/>
                    <a:pt x="57" y="91"/>
                  </a:cubicBezTo>
                  <a:cubicBezTo>
                    <a:pt x="56" y="91"/>
                    <a:pt x="56" y="91"/>
                    <a:pt x="57" y="90"/>
                  </a:cubicBezTo>
                  <a:cubicBezTo>
                    <a:pt x="57" y="90"/>
                    <a:pt x="57" y="90"/>
                    <a:pt x="57" y="90"/>
                  </a:cubicBezTo>
                  <a:cubicBezTo>
                    <a:pt x="58" y="91"/>
                    <a:pt x="58" y="90"/>
                    <a:pt x="58" y="89"/>
                  </a:cubicBezTo>
                  <a:cubicBezTo>
                    <a:pt x="58" y="88"/>
                    <a:pt x="58" y="88"/>
                    <a:pt x="58" y="87"/>
                  </a:cubicBezTo>
                  <a:cubicBezTo>
                    <a:pt x="58" y="86"/>
                    <a:pt x="58" y="86"/>
                    <a:pt x="58" y="86"/>
                  </a:cubicBezTo>
                  <a:cubicBezTo>
                    <a:pt x="59" y="86"/>
                    <a:pt x="60" y="85"/>
                    <a:pt x="61" y="85"/>
                  </a:cubicBezTo>
                  <a:cubicBezTo>
                    <a:pt x="62" y="84"/>
                    <a:pt x="63" y="84"/>
                    <a:pt x="62" y="83"/>
                  </a:cubicBezTo>
                  <a:cubicBezTo>
                    <a:pt x="62" y="83"/>
                    <a:pt x="62" y="83"/>
                    <a:pt x="62" y="82"/>
                  </a:cubicBezTo>
                  <a:cubicBezTo>
                    <a:pt x="62" y="81"/>
                    <a:pt x="63" y="81"/>
                    <a:pt x="64" y="81"/>
                  </a:cubicBezTo>
                  <a:cubicBezTo>
                    <a:pt x="65" y="81"/>
                    <a:pt x="65" y="81"/>
                    <a:pt x="65" y="81"/>
                  </a:cubicBezTo>
                  <a:cubicBezTo>
                    <a:pt x="66" y="79"/>
                    <a:pt x="67" y="79"/>
                    <a:pt x="68" y="78"/>
                  </a:cubicBezTo>
                  <a:close/>
                  <a:moveTo>
                    <a:pt x="56" y="53"/>
                  </a:moveTo>
                  <a:cubicBezTo>
                    <a:pt x="56" y="53"/>
                    <a:pt x="56" y="53"/>
                    <a:pt x="56" y="53"/>
                  </a:cubicBezTo>
                  <a:cubicBezTo>
                    <a:pt x="56" y="53"/>
                    <a:pt x="56" y="53"/>
                    <a:pt x="56" y="53"/>
                  </a:cubicBezTo>
                  <a:cubicBezTo>
                    <a:pt x="56" y="53"/>
                    <a:pt x="56" y="53"/>
                    <a:pt x="56" y="53"/>
                  </a:cubicBezTo>
                  <a:close/>
                  <a:moveTo>
                    <a:pt x="32" y="75"/>
                  </a:moveTo>
                  <a:cubicBezTo>
                    <a:pt x="32" y="75"/>
                    <a:pt x="32" y="75"/>
                    <a:pt x="32" y="75"/>
                  </a:cubicBezTo>
                  <a:cubicBezTo>
                    <a:pt x="32" y="75"/>
                    <a:pt x="32" y="75"/>
                    <a:pt x="32" y="75"/>
                  </a:cubicBezTo>
                  <a:cubicBezTo>
                    <a:pt x="32" y="75"/>
                    <a:pt x="32" y="75"/>
                    <a:pt x="32" y="75"/>
                  </a:cubicBezTo>
                  <a:close/>
                  <a:moveTo>
                    <a:pt x="94" y="107"/>
                  </a:moveTo>
                  <a:cubicBezTo>
                    <a:pt x="94" y="106"/>
                    <a:pt x="92" y="105"/>
                    <a:pt x="91" y="106"/>
                  </a:cubicBezTo>
                  <a:cubicBezTo>
                    <a:pt x="90" y="107"/>
                    <a:pt x="89" y="106"/>
                    <a:pt x="89" y="105"/>
                  </a:cubicBezTo>
                  <a:cubicBezTo>
                    <a:pt x="89" y="105"/>
                    <a:pt x="89" y="105"/>
                    <a:pt x="89" y="105"/>
                  </a:cubicBezTo>
                  <a:cubicBezTo>
                    <a:pt x="89" y="105"/>
                    <a:pt x="89" y="105"/>
                    <a:pt x="89" y="105"/>
                  </a:cubicBezTo>
                  <a:cubicBezTo>
                    <a:pt x="88" y="103"/>
                    <a:pt x="87" y="102"/>
                    <a:pt x="87" y="101"/>
                  </a:cubicBezTo>
                  <a:cubicBezTo>
                    <a:pt x="86" y="99"/>
                    <a:pt x="86" y="98"/>
                    <a:pt x="87" y="97"/>
                  </a:cubicBezTo>
                  <a:cubicBezTo>
                    <a:pt x="87" y="96"/>
                    <a:pt x="85" y="93"/>
                    <a:pt x="84" y="93"/>
                  </a:cubicBezTo>
                  <a:cubicBezTo>
                    <a:pt x="83" y="93"/>
                    <a:pt x="83" y="93"/>
                    <a:pt x="83" y="93"/>
                  </a:cubicBezTo>
                  <a:cubicBezTo>
                    <a:pt x="83" y="94"/>
                    <a:pt x="82" y="94"/>
                    <a:pt x="81" y="95"/>
                  </a:cubicBezTo>
                  <a:cubicBezTo>
                    <a:pt x="80" y="95"/>
                    <a:pt x="79" y="95"/>
                    <a:pt x="79" y="95"/>
                  </a:cubicBezTo>
                  <a:cubicBezTo>
                    <a:pt x="76" y="94"/>
                    <a:pt x="72" y="96"/>
                    <a:pt x="71" y="97"/>
                  </a:cubicBezTo>
                  <a:cubicBezTo>
                    <a:pt x="70" y="98"/>
                    <a:pt x="70" y="98"/>
                    <a:pt x="70" y="99"/>
                  </a:cubicBezTo>
                  <a:cubicBezTo>
                    <a:pt x="71" y="100"/>
                    <a:pt x="72" y="102"/>
                    <a:pt x="73" y="103"/>
                  </a:cubicBezTo>
                  <a:cubicBezTo>
                    <a:pt x="75" y="104"/>
                    <a:pt x="75" y="104"/>
                    <a:pt x="75" y="106"/>
                  </a:cubicBezTo>
                  <a:cubicBezTo>
                    <a:pt x="74" y="106"/>
                    <a:pt x="74" y="107"/>
                    <a:pt x="74" y="107"/>
                  </a:cubicBezTo>
                  <a:cubicBezTo>
                    <a:pt x="74" y="109"/>
                    <a:pt x="72" y="110"/>
                    <a:pt x="73" y="112"/>
                  </a:cubicBezTo>
                  <a:cubicBezTo>
                    <a:pt x="73" y="113"/>
                    <a:pt x="73" y="114"/>
                    <a:pt x="71" y="115"/>
                  </a:cubicBezTo>
                  <a:cubicBezTo>
                    <a:pt x="71" y="115"/>
                    <a:pt x="71" y="115"/>
                    <a:pt x="71" y="115"/>
                  </a:cubicBezTo>
                  <a:cubicBezTo>
                    <a:pt x="70" y="116"/>
                    <a:pt x="71" y="117"/>
                    <a:pt x="70" y="119"/>
                  </a:cubicBezTo>
                  <a:cubicBezTo>
                    <a:pt x="70" y="119"/>
                    <a:pt x="71" y="119"/>
                    <a:pt x="71" y="119"/>
                  </a:cubicBezTo>
                  <a:cubicBezTo>
                    <a:pt x="72" y="119"/>
                    <a:pt x="72" y="119"/>
                    <a:pt x="73" y="119"/>
                  </a:cubicBezTo>
                  <a:cubicBezTo>
                    <a:pt x="74" y="118"/>
                    <a:pt x="75" y="117"/>
                    <a:pt x="76" y="118"/>
                  </a:cubicBezTo>
                  <a:cubicBezTo>
                    <a:pt x="77" y="118"/>
                    <a:pt x="78" y="117"/>
                    <a:pt x="79" y="116"/>
                  </a:cubicBezTo>
                  <a:cubicBezTo>
                    <a:pt x="80" y="115"/>
                    <a:pt x="80" y="114"/>
                    <a:pt x="82" y="114"/>
                  </a:cubicBezTo>
                  <a:cubicBezTo>
                    <a:pt x="82" y="114"/>
                    <a:pt x="82" y="114"/>
                    <a:pt x="82" y="114"/>
                  </a:cubicBezTo>
                  <a:cubicBezTo>
                    <a:pt x="83" y="116"/>
                    <a:pt x="83" y="117"/>
                    <a:pt x="83" y="118"/>
                  </a:cubicBezTo>
                  <a:cubicBezTo>
                    <a:pt x="84" y="119"/>
                    <a:pt x="84" y="119"/>
                    <a:pt x="83" y="119"/>
                  </a:cubicBezTo>
                  <a:cubicBezTo>
                    <a:pt x="82" y="120"/>
                    <a:pt x="83" y="121"/>
                    <a:pt x="83" y="122"/>
                  </a:cubicBezTo>
                  <a:cubicBezTo>
                    <a:pt x="83" y="123"/>
                    <a:pt x="82" y="123"/>
                    <a:pt x="82" y="124"/>
                  </a:cubicBezTo>
                  <a:cubicBezTo>
                    <a:pt x="82" y="124"/>
                    <a:pt x="82" y="125"/>
                    <a:pt x="82" y="125"/>
                  </a:cubicBezTo>
                  <a:cubicBezTo>
                    <a:pt x="83" y="126"/>
                    <a:pt x="83" y="125"/>
                    <a:pt x="83" y="125"/>
                  </a:cubicBezTo>
                  <a:cubicBezTo>
                    <a:pt x="85" y="124"/>
                    <a:pt x="86" y="122"/>
                    <a:pt x="87" y="121"/>
                  </a:cubicBezTo>
                  <a:cubicBezTo>
                    <a:pt x="88" y="120"/>
                    <a:pt x="89" y="119"/>
                    <a:pt x="90" y="117"/>
                  </a:cubicBezTo>
                  <a:cubicBezTo>
                    <a:pt x="90" y="116"/>
                    <a:pt x="91" y="116"/>
                    <a:pt x="92" y="115"/>
                  </a:cubicBezTo>
                  <a:cubicBezTo>
                    <a:pt x="92" y="115"/>
                    <a:pt x="92" y="115"/>
                    <a:pt x="92" y="115"/>
                  </a:cubicBezTo>
                  <a:cubicBezTo>
                    <a:pt x="93" y="115"/>
                    <a:pt x="93" y="115"/>
                    <a:pt x="92" y="113"/>
                  </a:cubicBezTo>
                  <a:cubicBezTo>
                    <a:pt x="94" y="113"/>
                    <a:pt x="94" y="112"/>
                    <a:pt x="93" y="111"/>
                  </a:cubicBezTo>
                  <a:cubicBezTo>
                    <a:pt x="93" y="110"/>
                    <a:pt x="93" y="109"/>
                    <a:pt x="94" y="108"/>
                  </a:cubicBezTo>
                  <a:cubicBezTo>
                    <a:pt x="94" y="107"/>
                    <a:pt x="94" y="107"/>
                    <a:pt x="94" y="107"/>
                  </a:cubicBezTo>
                  <a:close/>
                  <a:moveTo>
                    <a:pt x="156" y="22"/>
                  </a:moveTo>
                  <a:cubicBezTo>
                    <a:pt x="156" y="23"/>
                    <a:pt x="156" y="24"/>
                    <a:pt x="154" y="24"/>
                  </a:cubicBezTo>
                  <a:cubicBezTo>
                    <a:pt x="152" y="25"/>
                    <a:pt x="150" y="26"/>
                    <a:pt x="148" y="26"/>
                  </a:cubicBezTo>
                  <a:cubicBezTo>
                    <a:pt x="147" y="26"/>
                    <a:pt x="146" y="28"/>
                    <a:pt x="145" y="28"/>
                  </a:cubicBezTo>
                  <a:cubicBezTo>
                    <a:pt x="144" y="28"/>
                    <a:pt x="143" y="28"/>
                    <a:pt x="143" y="27"/>
                  </a:cubicBezTo>
                  <a:cubicBezTo>
                    <a:pt x="142" y="25"/>
                    <a:pt x="143" y="23"/>
                    <a:pt x="144" y="22"/>
                  </a:cubicBezTo>
                  <a:cubicBezTo>
                    <a:pt x="146" y="21"/>
                    <a:pt x="147" y="20"/>
                    <a:pt x="148" y="19"/>
                  </a:cubicBezTo>
                  <a:cubicBezTo>
                    <a:pt x="149" y="18"/>
                    <a:pt x="150" y="18"/>
                    <a:pt x="152" y="17"/>
                  </a:cubicBezTo>
                  <a:cubicBezTo>
                    <a:pt x="152" y="17"/>
                    <a:pt x="153" y="17"/>
                    <a:pt x="154" y="18"/>
                  </a:cubicBezTo>
                  <a:cubicBezTo>
                    <a:pt x="155" y="19"/>
                    <a:pt x="156" y="20"/>
                    <a:pt x="156" y="22"/>
                  </a:cubicBezTo>
                  <a:close/>
                  <a:moveTo>
                    <a:pt x="70" y="94"/>
                  </a:moveTo>
                  <a:cubicBezTo>
                    <a:pt x="69" y="94"/>
                    <a:pt x="70" y="93"/>
                    <a:pt x="70" y="93"/>
                  </a:cubicBezTo>
                  <a:cubicBezTo>
                    <a:pt x="70" y="92"/>
                    <a:pt x="69" y="91"/>
                    <a:pt x="69" y="91"/>
                  </a:cubicBezTo>
                  <a:cubicBezTo>
                    <a:pt x="69" y="90"/>
                    <a:pt x="69" y="89"/>
                    <a:pt x="69" y="88"/>
                  </a:cubicBezTo>
                  <a:cubicBezTo>
                    <a:pt x="69" y="87"/>
                    <a:pt x="68" y="86"/>
                    <a:pt x="67" y="86"/>
                  </a:cubicBezTo>
                  <a:cubicBezTo>
                    <a:pt x="67" y="86"/>
                    <a:pt x="66" y="86"/>
                    <a:pt x="66" y="85"/>
                  </a:cubicBezTo>
                  <a:cubicBezTo>
                    <a:pt x="66" y="85"/>
                    <a:pt x="66" y="84"/>
                    <a:pt x="67" y="84"/>
                  </a:cubicBezTo>
                  <a:cubicBezTo>
                    <a:pt x="68" y="84"/>
                    <a:pt x="70" y="83"/>
                    <a:pt x="71" y="83"/>
                  </a:cubicBezTo>
                  <a:cubicBezTo>
                    <a:pt x="72" y="83"/>
                    <a:pt x="72" y="82"/>
                    <a:pt x="72" y="82"/>
                  </a:cubicBezTo>
                  <a:cubicBezTo>
                    <a:pt x="72" y="81"/>
                    <a:pt x="72" y="80"/>
                    <a:pt x="73" y="80"/>
                  </a:cubicBezTo>
                  <a:cubicBezTo>
                    <a:pt x="74" y="80"/>
                    <a:pt x="74" y="81"/>
                    <a:pt x="74" y="81"/>
                  </a:cubicBezTo>
                  <a:cubicBezTo>
                    <a:pt x="74" y="82"/>
                    <a:pt x="74" y="82"/>
                    <a:pt x="74" y="82"/>
                  </a:cubicBezTo>
                  <a:cubicBezTo>
                    <a:pt x="75" y="81"/>
                    <a:pt x="75" y="80"/>
                    <a:pt x="76" y="81"/>
                  </a:cubicBezTo>
                  <a:cubicBezTo>
                    <a:pt x="77" y="82"/>
                    <a:pt x="78" y="82"/>
                    <a:pt x="78" y="83"/>
                  </a:cubicBezTo>
                  <a:cubicBezTo>
                    <a:pt x="78" y="84"/>
                    <a:pt x="78" y="84"/>
                    <a:pt x="78" y="84"/>
                  </a:cubicBezTo>
                  <a:cubicBezTo>
                    <a:pt x="78" y="84"/>
                    <a:pt x="78" y="84"/>
                    <a:pt x="78" y="84"/>
                  </a:cubicBezTo>
                  <a:cubicBezTo>
                    <a:pt x="78" y="84"/>
                    <a:pt x="78" y="84"/>
                    <a:pt x="78" y="84"/>
                  </a:cubicBezTo>
                  <a:cubicBezTo>
                    <a:pt x="79" y="85"/>
                    <a:pt x="79" y="85"/>
                    <a:pt x="79" y="86"/>
                  </a:cubicBezTo>
                  <a:cubicBezTo>
                    <a:pt x="79" y="86"/>
                    <a:pt x="79" y="86"/>
                    <a:pt x="79" y="86"/>
                  </a:cubicBezTo>
                  <a:cubicBezTo>
                    <a:pt x="79" y="87"/>
                    <a:pt x="79" y="87"/>
                    <a:pt x="79" y="88"/>
                  </a:cubicBezTo>
                  <a:cubicBezTo>
                    <a:pt x="80" y="90"/>
                    <a:pt x="79" y="91"/>
                    <a:pt x="79" y="92"/>
                  </a:cubicBezTo>
                  <a:cubicBezTo>
                    <a:pt x="79" y="93"/>
                    <a:pt x="78" y="93"/>
                    <a:pt x="77" y="93"/>
                  </a:cubicBezTo>
                  <a:cubicBezTo>
                    <a:pt x="77" y="94"/>
                    <a:pt x="76" y="93"/>
                    <a:pt x="76" y="93"/>
                  </a:cubicBezTo>
                  <a:cubicBezTo>
                    <a:pt x="75" y="93"/>
                    <a:pt x="73" y="94"/>
                    <a:pt x="72" y="94"/>
                  </a:cubicBezTo>
                  <a:cubicBezTo>
                    <a:pt x="71" y="95"/>
                    <a:pt x="71" y="93"/>
                    <a:pt x="70" y="94"/>
                  </a:cubicBezTo>
                  <a:close/>
                  <a:moveTo>
                    <a:pt x="130" y="71"/>
                  </a:moveTo>
                  <a:cubicBezTo>
                    <a:pt x="130" y="71"/>
                    <a:pt x="130" y="71"/>
                    <a:pt x="130" y="71"/>
                  </a:cubicBezTo>
                  <a:cubicBezTo>
                    <a:pt x="129" y="71"/>
                    <a:pt x="129" y="72"/>
                    <a:pt x="129" y="72"/>
                  </a:cubicBezTo>
                  <a:cubicBezTo>
                    <a:pt x="128" y="73"/>
                    <a:pt x="127" y="73"/>
                    <a:pt x="126" y="72"/>
                  </a:cubicBezTo>
                  <a:cubicBezTo>
                    <a:pt x="125" y="71"/>
                    <a:pt x="124" y="71"/>
                    <a:pt x="123" y="71"/>
                  </a:cubicBezTo>
                  <a:cubicBezTo>
                    <a:pt x="122" y="72"/>
                    <a:pt x="121" y="72"/>
                    <a:pt x="120" y="73"/>
                  </a:cubicBezTo>
                  <a:cubicBezTo>
                    <a:pt x="120" y="73"/>
                    <a:pt x="120" y="73"/>
                    <a:pt x="120" y="73"/>
                  </a:cubicBezTo>
                  <a:cubicBezTo>
                    <a:pt x="120" y="74"/>
                    <a:pt x="120" y="74"/>
                    <a:pt x="119" y="74"/>
                  </a:cubicBezTo>
                  <a:cubicBezTo>
                    <a:pt x="119" y="74"/>
                    <a:pt x="119" y="74"/>
                    <a:pt x="119" y="74"/>
                  </a:cubicBezTo>
                  <a:cubicBezTo>
                    <a:pt x="118" y="73"/>
                    <a:pt x="118" y="73"/>
                    <a:pt x="119" y="72"/>
                  </a:cubicBezTo>
                  <a:cubicBezTo>
                    <a:pt x="120" y="70"/>
                    <a:pt x="122" y="71"/>
                    <a:pt x="122" y="69"/>
                  </a:cubicBezTo>
                  <a:cubicBezTo>
                    <a:pt x="122" y="69"/>
                    <a:pt x="125" y="69"/>
                    <a:pt x="125" y="69"/>
                  </a:cubicBezTo>
                  <a:cubicBezTo>
                    <a:pt x="127" y="71"/>
                    <a:pt x="128" y="71"/>
                    <a:pt x="129" y="71"/>
                  </a:cubicBezTo>
                  <a:cubicBezTo>
                    <a:pt x="130" y="71"/>
                    <a:pt x="130" y="70"/>
                    <a:pt x="130" y="71"/>
                  </a:cubicBezTo>
                  <a:close/>
                  <a:moveTo>
                    <a:pt x="118" y="27"/>
                  </a:moveTo>
                  <a:cubicBezTo>
                    <a:pt x="117" y="26"/>
                    <a:pt x="117" y="25"/>
                    <a:pt x="117" y="24"/>
                  </a:cubicBezTo>
                  <a:cubicBezTo>
                    <a:pt x="117" y="23"/>
                    <a:pt x="117" y="22"/>
                    <a:pt x="118" y="22"/>
                  </a:cubicBezTo>
                  <a:cubicBezTo>
                    <a:pt x="118" y="22"/>
                    <a:pt x="119" y="22"/>
                    <a:pt x="119" y="23"/>
                  </a:cubicBezTo>
                  <a:cubicBezTo>
                    <a:pt x="120" y="24"/>
                    <a:pt x="121" y="24"/>
                    <a:pt x="121" y="25"/>
                  </a:cubicBezTo>
                  <a:cubicBezTo>
                    <a:pt x="121" y="25"/>
                    <a:pt x="121" y="25"/>
                    <a:pt x="121" y="25"/>
                  </a:cubicBezTo>
                  <a:cubicBezTo>
                    <a:pt x="122" y="26"/>
                    <a:pt x="122" y="26"/>
                    <a:pt x="121" y="27"/>
                  </a:cubicBezTo>
                  <a:cubicBezTo>
                    <a:pt x="121" y="27"/>
                    <a:pt x="121" y="27"/>
                    <a:pt x="120" y="28"/>
                  </a:cubicBezTo>
                  <a:cubicBezTo>
                    <a:pt x="119" y="28"/>
                    <a:pt x="118" y="28"/>
                    <a:pt x="118" y="27"/>
                  </a:cubicBezTo>
                  <a:close/>
                  <a:moveTo>
                    <a:pt x="65" y="65"/>
                  </a:moveTo>
                  <a:cubicBezTo>
                    <a:pt x="65" y="63"/>
                    <a:pt x="66" y="63"/>
                    <a:pt x="68" y="64"/>
                  </a:cubicBezTo>
                  <a:cubicBezTo>
                    <a:pt x="70" y="64"/>
                    <a:pt x="70" y="65"/>
                    <a:pt x="70" y="66"/>
                  </a:cubicBezTo>
                  <a:cubicBezTo>
                    <a:pt x="69" y="67"/>
                    <a:pt x="68" y="67"/>
                    <a:pt x="67" y="67"/>
                  </a:cubicBezTo>
                  <a:cubicBezTo>
                    <a:pt x="66" y="67"/>
                    <a:pt x="65" y="66"/>
                    <a:pt x="65" y="65"/>
                  </a:cubicBezTo>
                  <a:close/>
                  <a:moveTo>
                    <a:pt x="52" y="16"/>
                  </a:moveTo>
                  <a:cubicBezTo>
                    <a:pt x="52" y="16"/>
                    <a:pt x="53" y="15"/>
                    <a:pt x="53" y="15"/>
                  </a:cubicBezTo>
                  <a:cubicBezTo>
                    <a:pt x="54" y="16"/>
                    <a:pt x="55" y="16"/>
                    <a:pt x="55" y="17"/>
                  </a:cubicBezTo>
                  <a:cubicBezTo>
                    <a:pt x="55" y="18"/>
                    <a:pt x="55" y="18"/>
                    <a:pt x="56" y="18"/>
                  </a:cubicBezTo>
                  <a:cubicBezTo>
                    <a:pt x="56" y="19"/>
                    <a:pt x="55" y="19"/>
                    <a:pt x="55" y="19"/>
                  </a:cubicBezTo>
                  <a:cubicBezTo>
                    <a:pt x="55" y="20"/>
                    <a:pt x="54" y="20"/>
                    <a:pt x="53" y="20"/>
                  </a:cubicBezTo>
                  <a:cubicBezTo>
                    <a:pt x="52" y="19"/>
                    <a:pt x="51" y="18"/>
                    <a:pt x="52" y="16"/>
                  </a:cubicBezTo>
                  <a:close/>
                  <a:moveTo>
                    <a:pt x="112" y="79"/>
                  </a:moveTo>
                  <a:cubicBezTo>
                    <a:pt x="111" y="80"/>
                    <a:pt x="111" y="80"/>
                    <a:pt x="110" y="80"/>
                  </a:cubicBezTo>
                  <a:cubicBezTo>
                    <a:pt x="109" y="79"/>
                    <a:pt x="108" y="77"/>
                    <a:pt x="108" y="75"/>
                  </a:cubicBezTo>
                  <a:cubicBezTo>
                    <a:pt x="108" y="75"/>
                    <a:pt x="108" y="74"/>
                    <a:pt x="109" y="74"/>
                  </a:cubicBezTo>
                  <a:cubicBezTo>
                    <a:pt x="109" y="74"/>
                    <a:pt x="109" y="75"/>
                    <a:pt x="110" y="75"/>
                  </a:cubicBezTo>
                  <a:cubicBezTo>
                    <a:pt x="110" y="76"/>
                    <a:pt x="110" y="77"/>
                    <a:pt x="112" y="78"/>
                  </a:cubicBezTo>
                  <a:cubicBezTo>
                    <a:pt x="112" y="78"/>
                    <a:pt x="112" y="79"/>
                    <a:pt x="112" y="79"/>
                  </a:cubicBezTo>
                  <a:close/>
                  <a:moveTo>
                    <a:pt x="135" y="67"/>
                  </a:moveTo>
                  <a:cubicBezTo>
                    <a:pt x="135" y="68"/>
                    <a:pt x="134" y="69"/>
                    <a:pt x="133" y="69"/>
                  </a:cubicBezTo>
                  <a:cubicBezTo>
                    <a:pt x="133" y="69"/>
                    <a:pt x="132" y="68"/>
                    <a:pt x="132" y="68"/>
                  </a:cubicBezTo>
                  <a:cubicBezTo>
                    <a:pt x="132" y="67"/>
                    <a:pt x="133" y="66"/>
                    <a:pt x="134" y="66"/>
                  </a:cubicBezTo>
                  <a:cubicBezTo>
                    <a:pt x="134" y="66"/>
                    <a:pt x="135" y="66"/>
                    <a:pt x="135" y="67"/>
                  </a:cubicBezTo>
                  <a:close/>
                  <a:moveTo>
                    <a:pt x="65" y="55"/>
                  </a:moveTo>
                  <a:cubicBezTo>
                    <a:pt x="65" y="55"/>
                    <a:pt x="64" y="55"/>
                    <a:pt x="63" y="55"/>
                  </a:cubicBezTo>
                  <a:cubicBezTo>
                    <a:pt x="63" y="55"/>
                    <a:pt x="63" y="55"/>
                    <a:pt x="62" y="55"/>
                  </a:cubicBezTo>
                  <a:cubicBezTo>
                    <a:pt x="62" y="54"/>
                    <a:pt x="62" y="54"/>
                    <a:pt x="62" y="53"/>
                  </a:cubicBezTo>
                  <a:cubicBezTo>
                    <a:pt x="62" y="52"/>
                    <a:pt x="63" y="53"/>
                    <a:pt x="63" y="53"/>
                  </a:cubicBezTo>
                  <a:cubicBezTo>
                    <a:pt x="64" y="53"/>
                    <a:pt x="65" y="54"/>
                    <a:pt x="65" y="55"/>
                  </a:cubicBezTo>
                  <a:close/>
                  <a:moveTo>
                    <a:pt x="102" y="142"/>
                  </a:moveTo>
                  <a:cubicBezTo>
                    <a:pt x="102" y="142"/>
                    <a:pt x="102" y="142"/>
                    <a:pt x="102" y="142"/>
                  </a:cubicBezTo>
                  <a:cubicBezTo>
                    <a:pt x="101" y="145"/>
                    <a:pt x="100" y="147"/>
                    <a:pt x="98" y="149"/>
                  </a:cubicBezTo>
                  <a:cubicBezTo>
                    <a:pt x="99" y="146"/>
                    <a:pt x="101" y="144"/>
                    <a:pt x="102" y="142"/>
                  </a:cubicBezTo>
                  <a:close/>
                  <a:moveTo>
                    <a:pt x="4" y="43"/>
                  </a:moveTo>
                  <a:cubicBezTo>
                    <a:pt x="4" y="43"/>
                    <a:pt x="3" y="43"/>
                    <a:pt x="3" y="44"/>
                  </a:cubicBezTo>
                  <a:cubicBezTo>
                    <a:pt x="2" y="43"/>
                    <a:pt x="2" y="43"/>
                    <a:pt x="2" y="43"/>
                  </a:cubicBezTo>
                  <a:cubicBezTo>
                    <a:pt x="2" y="42"/>
                    <a:pt x="3" y="42"/>
                    <a:pt x="2" y="41"/>
                  </a:cubicBezTo>
                  <a:cubicBezTo>
                    <a:pt x="2" y="41"/>
                    <a:pt x="2" y="41"/>
                    <a:pt x="3" y="41"/>
                  </a:cubicBezTo>
                  <a:cubicBezTo>
                    <a:pt x="4" y="41"/>
                    <a:pt x="4" y="42"/>
                    <a:pt x="4" y="43"/>
                  </a:cubicBezTo>
                  <a:close/>
                  <a:moveTo>
                    <a:pt x="68" y="4"/>
                  </a:moveTo>
                  <a:cubicBezTo>
                    <a:pt x="68" y="3"/>
                    <a:pt x="68" y="3"/>
                    <a:pt x="69" y="3"/>
                  </a:cubicBezTo>
                  <a:cubicBezTo>
                    <a:pt x="69" y="3"/>
                    <a:pt x="70" y="3"/>
                    <a:pt x="70" y="4"/>
                  </a:cubicBezTo>
                  <a:cubicBezTo>
                    <a:pt x="70" y="4"/>
                    <a:pt x="70" y="5"/>
                    <a:pt x="70" y="5"/>
                  </a:cubicBezTo>
                  <a:cubicBezTo>
                    <a:pt x="69" y="5"/>
                    <a:pt x="68" y="4"/>
                    <a:pt x="68" y="4"/>
                  </a:cubicBezTo>
                  <a:close/>
                  <a:moveTo>
                    <a:pt x="70" y="3"/>
                  </a:moveTo>
                  <a:cubicBezTo>
                    <a:pt x="70" y="1"/>
                    <a:pt x="69" y="1"/>
                    <a:pt x="69" y="0"/>
                  </a:cubicBezTo>
                  <a:cubicBezTo>
                    <a:pt x="69" y="0"/>
                    <a:pt x="69" y="0"/>
                    <a:pt x="70" y="0"/>
                  </a:cubicBezTo>
                  <a:cubicBezTo>
                    <a:pt x="70" y="1"/>
                    <a:pt x="70" y="1"/>
                    <a:pt x="70" y="1"/>
                  </a:cubicBezTo>
                  <a:cubicBezTo>
                    <a:pt x="71" y="1"/>
                    <a:pt x="71" y="0"/>
                    <a:pt x="71" y="1"/>
                  </a:cubicBezTo>
                  <a:cubicBezTo>
                    <a:pt x="71" y="2"/>
                    <a:pt x="71" y="2"/>
                    <a:pt x="70" y="3"/>
                  </a:cubicBezTo>
                  <a:close/>
                  <a:moveTo>
                    <a:pt x="2" y="40"/>
                  </a:moveTo>
                  <a:cubicBezTo>
                    <a:pt x="2" y="39"/>
                    <a:pt x="2" y="39"/>
                    <a:pt x="2" y="39"/>
                  </a:cubicBezTo>
                  <a:cubicBezTo>
                    <a:pt x="3" y="39"/>
                    <a:pt x="3" y="39"/>
                    <a:pt x="3" y="40"/>
                  </a:cubicBezTo>
                  <a:cubicBezTo>
                    <a:pt x="4" y="40"/>
                    <a:pt x="3" y="40"/>
                    <a:pt x="3" y="40"/>
                  </a:cubicBezTo>
                  <a:cubicBezTo>
                    <a:pt x="2" y="40"/>
                    <a:pt x="2" y="40"/>
                    <a:pt x="2" y="40"/>
                  </a:cubicBezTo>
                  <a:close/>
                  <a:moveTo>
                    <a:pt x="72" y="3"/>
                  </a:moveTo>
                  <a:cubicBezTo>
                    <a:pt x="72" y="2"/>
                    <a:pt x="73" y="2"/>
                    <a:pt x="73" y="2"/>
                  </a:cubicBezTo>
                  <a:cubicBezTo>
                    <a:pt x="74" y="2"/>
                    <a:pt x="74" y="2"/>
                    <a:pt x="74" y="3"/>
                  </a:cubicBezTo>
                  <a:cubicBezTo>
                    <a:pt x="73" y="3"/>
                    <a:pt x="73" y="3"/>
                    <a:pt x="72" y="4"/>
                  </a:cubicBezTo>
                  <a:cubicBezTo>
                    <a:pt x="72" y="4"/>
                    <a:pt x="72" y="3"/>
                    <a:pt x="72" y="3"/>
                  </a:cubicBezTo>
                  <a:close/>
                  <a:moveTo>
                    <a:pt x="93" y="14"/>
                  </a:moveTo>
                  <a:cubicBezTo>
                    <a:pt x="93" y="14"/>
                    <a:pt x="92" y="13"/>
                    <a:pt x="93" y="13"/>
                  </a:cubicBezTo>
                  <a:cubicBezTo>
                    <a:pt x="94" y="13"/>
                    <a:pt x="94" y="14"/>
                    <a:pt x="94" y="14"/>
                  </a:cubicBezTo>
                  <a:cubicBezTo>
                    <a:pt x="94" y="15"/>
                    <a:pt x="94" y="15"/>
                    <a:pt x="93" y="15"/>
                  </a:cubicBezTo>
                  <a:cubicBezTo>
                    <a:pt x="93" y="15"/>
                    <a:pt x="92" y="15"/>
                    <a:pt x="93" y="14"/>
                  </a:cubicBezTo>
                  <a:close/>
                  <a:moveTo>
                    <a:pt x="64" y="11"/>
                  </a:moveTo>
                  <a:cubicBezTo>
                    <a:pt x="63" y="10"/>
                    <a:pt x="64" y="9"/>
                    <a:pt x="65" y="8"/>
                  </a:cubicBezTo>
                  <a:cubicBezTo>
                    <a:pt x="65" y="9"/>
                    <a:pt x="66" y="10"/>
                    <a:pt x="65" y="11"/>
                  </a:cubicBezTo>
                  <a:cubicBezTo>
                    <a:pt x="64" y="11"/>
                    <a:pt x="64" y="11"/>
                    <a:pt x="64" y="11"/>
                  </a:cubicBezTo>
                  <a:close/>
                  <a:moveTo>
                    <a:pt x="65" y="58"/>
                  </a:moveTo>
                  <a:cubicBezTo>
                    <a:pt x="65" y="57"/>
                    <a:pt x="64" y="57"/>
                    <a:pt x="65" y="57"/>
                  </a:cubicBezTo>
                  <a:cubicBezTo>
                    <a:pt x="65" y="57"/>
                    <a:pt x="65" y="57"/>
                    <a:pt x="65" y="58"/>
                  </a:cubicBezTo>
                  <a:cubicBezTo>
                    <a:pt x="65" y="58"/>
                    <a:pt x="65" y="59"/>
                    <a:pt x="65" y="59"/>
                  </a:cubicBezTo>
                  <a:cubicBezTo>
                    <a:pt x="64" y="59"/>
                    <a:pt x="64" y="58"/>
                    <a:pt x="65" y="58"/>
                  </a:cubicBezTo>
                  <a:close/>
                  <a:moveTo>
                    <a:pt x="27" y="29"/>
                  </a:moveTo>
                  <a:cubicBezTo>
                    <a:pt x="27" y="29"/>
                    <a:pt x="27" y="29"/>
                    <a:pt x="27" y="29"/>
                  </a:cubicBezTo>
                  <a:cubicBezTo>
                    <a:pt x="28" y="29"/>
                    <a:pt x="28" y="29"/>
                    <a:pt x="28" y="29"/>
                  </a:cubicBezTo>
                  <a:cubicBezTo>
                    <a:pt x="28" y="29"/>
                    <a:pt x="27" y="30"/>
                    <a:pt x="27" y="30"/>
                  </a:cubicBezTo>
                  <a:cubicBezTo>
                    <a:pt x="27" y="30"/>
                    <a:pt x="27" y="29"/>
                    <a:pt x="27" y="29"/>
                  </a:cubicBezTo>
                  <a:close/>
                  <a:moveTo>
                    <a:pt x="75" y="16"/>
                  </a:moveTo>
                  <a:cubicBezTo>
                    <a:pt x="75" y="16"/>
                    <a:pt x="74" y="17"/>
                    <a:pt x="74" y="17"/>
                  </a:cubicBezTo>
                  <a:cubicBezTo>
                    <a:pt x="74" y="16"/>
                    <a:pt x="74" y="16"/>
                    <a:pt x="75" y="16"/>
                  </a:cubicBezTo>
                  <a:close/>
                  <a:moveTo>
                    <a:pt x="42" y="148"/>
                  </a:moveTo>
                  <a:cubicBezTo>
                    <a:pt x="42" y="148"/>
                    <a:pt x="42" y="148"/>
                    <a:pt x="42" y="148"/>
                  </a:cubicBezTo>
                  <a:cubicBezTo>
                    <a:pt x="41" y="148"/>
                    <a:pt x="41" y="148"/>
                    <a:pt x="41" y="148"/>
                  </a:cubicBezTo>
                  <a:cubicBezTo>
                    <a:pt x="41" y="148"/>
                    <a:pt x="41" y="147"/>
                    <a:pt x="42" y="147"/>
                  </a:cubicBezTo>
                  <a:cubicBezTo>
                    <a:pt x="42" y="148"/>
                    <a:pt x="42" y="148"/>
                    <a:pt x="42" y="148"/>
                  </a:cubicBezTo>
                  <a:close/>
                  <a:moveTo>
                    <a:pt x="29" y="79"/>
                  </a:moveTo>
                  <a:cubicBezTo>
                    <a:pt x="29" y="79"/>
                    <a:pt x="28" y="79"/>
                    <a:pt x="29" y="79"/>
                  </a:cubicBezTo>
                  <a:cubicBezTo>
                    <a:pt x="29" y="78"/>
                    <a:pt x="29" y="78"/>
                    <a:pt x="29" y="78"/>
                  </a:cubicBezTo>
                  <a:cubicBezTo>
                    <a:pt x="29" y="78"/>
                    <a:pt x="29" y="78"/>
                    <a:pt x="29" y="79"/>
                  </a:cubicBezTo>
                  <a:cubicBezTo>
                    <a:pt x="29" y="79"/>
                    <a:pt x="29" y="79"/>
                    <a:pt x="29" y="79"/>
                  </a:cubicBezTo>
                  <a:close/>
                  <a:moveTo>
                    <a:pt x="86" y="124"/>
                  </a:moveTo>
                  <a:cubicBezTo>
                    <a:pt x="86" y="124"/>
                    <a:pt x="86" y="125"/>
                    <a:pt x="86" y="125"/>
                  </a:cubicBezTo>
                  <a:cubicBezTo>
                    <a:pt x="86" y="125"/>
                    <a:pt x="86" y="125"/>
                    <a:pt x="86" y="125"/>
                  </a:cubicBezTo>
                  <a:cubicBezTo>
                    <a:pt x="86" y="125"/>
                    <a:pt x="85" y="125"/>
                    <a:pt x="85" y="125"/>
                  </a:cubicBezTo>
                  <a:cubicBezTo>
                    <a:pt x="85" y="125"/>
                    <a:pt x="86" y="124"/>
                    <a:pt x="86" y="124"/>
                  </a:cubicBezTo>
                  <a:close/>
                  <a:moveTo>
                    <a:pt x="92" y="11"/>
                  </a:moveTo>
                  <a:cubicBezTo>
                    <a:pt x="92" y="11"/>
                    <a:pt x="92" y="11"/>
                    <a:pt x="92" y="11"/>
                  </a:cubicBezTo>
                  <a:cubicBezTo>
                    <a:pt x="92" y="10"/>
                    <a:pt x="92" y="10"/>
                    <a:pt x="93" y="11"/>
                  </a:cubicBezTo>
                  <a:cubicBezTo>
                    <a:pt x="93" y="11"/>
                    <a:pt x="92" y="11"/>
                    <a:pt x="92" y="11"/>
                  </a:cubicBezTo>
                  <a:close/>
                  <a:moveTo>
                    <a:pt x="11" y="93"/>
                  </a:moveTo>
                  <a:cubicBezTo>
                    <a:pt x="11" y="93"/>
                    <a:pt x="11" y="94"/>
                    <a:pt x="11" y="95"/>
                  </a:cubicBezTo>
                  <a:cubicBezTo>
                    <a:pt x="11" y="94"/>
                    <a:pt x="10" y="94"/>
                    <a:pt x="10" y="94"/>
                  </a:cubicBezTo>
                  <a:cubicBezTo>
                    <a:pt x="9" y="93"/>
                    <a:pt x="9" y="93"/>
                    <a:pt x="9" y="93"/>
                  </a:cubicBezTo>
                  <a:cubicBezTo>
                    <a:pt x="9" y="91"/>
                    <a:pt x="7" y="89"/>
                    <a:pt x="6" y="87"/>
                  </a:cubicBezTo>
                  <a:cubicBezTo>
                    <a:pt x="6" y="87"/>
                    <a:pt x="6" y="86"/>
                    <a:pt x="6" y="87"/>
                  </a:cubicBezTo>
                  <a:cubicBezTo>
                    <a:pt x="3" y="87"/>
                    <a:pt x="3" y="85"/>
                    <a:pt x="3" y="84"/>
                  </a:cubicBezTo>
                  <a:cubicBezTo>
                    <a:pt x="3" y="81"/>
                    <a:pt x="2" y="79"/>
                    <a:pt x="1" y="76"/>
                  </a:cubicBezTo>
                  <a:cubicBezTo>
                    <a:pt x="0" y="75"/>
                    <a:pt x="1" y="73"/>
                    <a:pt x="0" y="72"/>
                  </a:cubicBezTo>
                  <a:cubicBezTo>
                    <a:pt x="0" y="71"/>
                    <a:pt x="1" y="71"/>
                    <a:pt x="1" y="71"/>
                  </a:cubicBezTo>
                  <a:cubicBezTo>
                    <a:pt x="2" y="72"/>
                    <a:pt x="3" y="72"/>
                    <a:pt x="3" y="73"/>
                  </a:cubicBezTo>
                  <a:cubicBezTo>
                    <a:pt x="3" y="73"/>
                    <a:pt x="3" y="73"/>
                    <a:pt x="3" y="73"/>
                  </a:cubicBezTo>
                  <a:cubicBezTo>
                    <a:pt x="4" y="73"/>
                    <a:pt x="4" y="74"/>
                    <a:pt x="3" y="74"/>
                  </a:cubicBezTo>
                  <a:cubicBezTo>
                    <a:pt x="3" y="75"/>
                    <a:pt x="3" y="75"/>
                    <a:pt x="3" y="76"/>
                  </a:cubicBezTo>
                  <a:cubicBezTo>
                    <a:pt x="5" y="76"/>
                    <a:pt x="4" y="77"/>
                    <a:pt x="4" y="77"/>
                  </a:cubicBezTo>
                  <a:cubicBezTo>
                    <a:pt x="4" y="78"/>
                    <a:pt x="4" y="79"/>
                    <a:pt x="4" y="79"/>
                  </a:cubicBezTo>
                  <a:cubicBezTo>
                    <a:pt x="5" y="79"/>
                    <a:pt x="4" y="80"/>
                    <a:pt x="4" y="80"/>
                  </a:cubicBezTo>
                  <a:cubicBezTo>
                    <a:pt x="4" y="81"/>
                    <a:pt x="4" y="81"/>
                    <a:pt x="5" y="81"/>
                  </a:cubicBezTo>
                  <a:cubicBezTo>
                    <a:pt x="5" y="81"/>
                    <a:pt x="5" y="81"/>
                    <a:pt x="5" y="82"/>
                  </a:cubicBezTo>
                  <a:cubicBezTo>
                    <a:pt x="5" y="82"/>
                    <a:pt x="5" y="83"/>
                    <a:pt x="6" y="83"/>
                  </a:cubicBezTo>
                  <a:cubicBezTo>
                    <a:pt x="6" y="83"/>
                    <a:pt x="7" y="84"/>
                    <a:pt x="7" y="84"/>
                  </a:cubicBezTo>
                  <a:cubicBezTo>
                    <a:pt x="7" y="85"/>
                    <a:pt x="8" y="86"/>
                    <a:pt x="9" y="87"/>
                  </a:cubicBezTo>
                  <a:cubicBezTo>
                    <a:pt x="9" y="87"/>
                    <a:pt x="10" y="87"/>
                    <a:pt x="9" y="87"/>
                  </a:cubicBezTo>
                  <a:cubicBezTo>
                    <a:pt x="9" y="89"/>
                    <a:pt x="10" y="90"/>
                    <a:pt x="10" y="92"/>
                  </a:cubicBezTo>
                  <a:cubicBezTo>
                    <a:pt x="10" y="92"/>
                    <a:pt x="10" y="92"/>
                    <a:pt x="10" y="92"/>
                  </a:cubicBezTo>
                  <a:cubicBezTo>
                    <a:pt x="11" y="92"/>
                    <a:pt x="11" y="93"/>
                    <a:pt x="11" y="93"/>
                  </a:cubicBezTo>
                  <a:close/>
                  <a:moveTo>
                    <a:pt x="124" y="75"/>
                  </a:moveTo>
                  <a:cubicBezTo>
                    <a:pt x="124" y="75"/>
                    <a:pt x="124" y="75"/>
                    <a:pt x="124" y="75"/>
                  </a:cubicBezTo>
                  <a:cubicBezTo>
                    <a:pt x="124" y="75"/>
                    <a:pt x="123" y="75"/>
                    <a:pt x="123" y="75"/>
                  </a:cubicBezTo>
                  <a:cubicBezTo>
                    <a:pt x="124" y="75"/>
                    <a:pt x="124" y="75"/>
                    <a:pt x="124" y="75"/>
                  </a:cubicBezTo>
                  <a:cubicBezTo>
                    <a:pt x="124" y="75"/>
                    <a:pt x="124" y="75"/>
                    <a:pt x="124" y="75"/>
                  </a:cubicBezTo>
                  <a:close/>
                  <a:moveTo>
                    <a:pt x="62" y="52"/>
                  </a:moveTo>
                  <a:cubicBezTo>
                    <a:pt x="62" y="52"/>
                    <a:pt x="62" y="51"/>
                    <a:pt x="62" y="51"/>
                  </a:cubicBezTo>
                  <a:cubicBezTo>
                    <a:pt x="62" y="51"/>
                    <a:pt x="62" y="52"/>
                    <a:pt x="62" y="52"/>
                  </a:cubicBezTo>
                  <a:cubicBezTo>
                    <a:pt x="62" y="52"/>
                    <a:pt x="62" y="52"/>
                    <a:pt x="62" y="52"/>
                  </a:cubicBezTo>
                  <a:cubicBezTo>
                    <a:pt x="62" y="52"/>
                    <a:pt x="62" y="52"/>
                    <a:pt x="62" y="5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101" name="Oceania">
              <a:extLst>
                <a:ext uri="{FF2B5EF4-FFF2-40B4-BE49-F238E27FC236}">
                  <a16:creationId xmlns:a16="http://schemas.microsoft.com/office/drawing/2014/main" id="{D1DCC575-30F9-B0AB-D667-80A04A68C359}"/>
                </a:ext>
              </a:extLst>
            </p:cNvPr>
            <p:cNvGrpSpPr/>
            <p:nvPr/>
          </p:nvGrpSpPr>
          <p:grpSpPr>
            <a:xfrm>
              <a:off x="8555038" y="4954588"/>
              <a:ext cx="2014537" cy="1549400"/>
              <a:chOff x="8555038" y="4954588"/>
              <a:chExt cx="2014537" cy="1549400"/>
            </a:xfrm>
            <a:grpFill/>
          </p:grpSpPr>
          <p:sp>
            <p:nvSpPr>
              <p:cNvPr id="330" name="Freeform 703">
                <a:extLst>
                  <a:ext uri="{FF2B5EF4-FFF2-40B4-BE49-F238E27FC236}">
                    <a16:creationId xmlns:a16="http://schemas.microsoft.com/office/drawing/2014/main" id="{E5BE4301-B8A9-3288-201F-93754362525B}"/>
                  </a:ext>
                </a:extLst>
              </p:cNvPr>
              <p:cNvSpPr>
                <a:spLocks noEditPoints="1"/>
              </p:cNvSpPr>
              <p:nvPr/>
            </p:nvSpPr>
            <p:spPr bwMode="auto">
              <a:xfrm>
                <a:off x="9725025" y="5026025"/>
                <a:ext cx="50800" cy="66675"/>
              </a:xfrm>
              <a:custGeom>
                <a:avLst/>
                <a:gdLst>
                  <a:gd name="T0" fmla="*/ 1 w 12"/>
                  <a:gd name="T1" fmla="*/ 0 h 16"/>
                  <a:gd name="T2" fmla="*/ 1 w 12"/>
                  <a:gd name="T3" fmla="*/ 0 h 16"/>
                  <a:gd name="T4" fmla="*/ 0 w 12"/>
                  <a:gd name="T5" fmla="*/ 0 h 16"/>
                  <a:gd name="T6" fmla="*/ 4 w 12"/>
                  <a:gd name="T7" fmla="*/ 7 h 16"/>
                  <a:gd name="T8" fmla="*/ 4 w 12"/>
                  <a:gd name="T9" fmla="*/ 9 h 16"/>
                  <a:gd name="T10" fmla="*/ 5 w 12"/>
                  <a:gd name="T11" fmla="*/ 11 h 16"/>
                  <a:gd name="T12" fmla="*/ 6 w 12"/>
                  <a:gd name="T13" fmla="*/ 12 h 16"/>
                  <a:gd name="T14" fmla="*/ 7 w 12"/>
                  <a:gd name="T15" fmla="*/ 13 h 16"/>
                  <a:gd name="T16" fmla="*/ 7 w 12"/>
                  <a:gd name="T17" fmla="*/ 14 h 16"/>
                  <a:gd name="T18" fmla="*/ 8 w 12"/>
                  <a:gd name="T19" fmla="*/ 15 h 16"/>
                  <a:gd name="T20" fmla="*/ 11 w 12"/>
                  <a:gd name="T21" fmla="*/ 16 h 16"/>
                  <a:gd name="T22" fmla="*/ 11 w 12"/>
                  <a:gd name="T23" fmla="*/ 15 h 16"/>
                  <a:gd name="T24" fmla="*/ 12 w 12"/>
                  <a:gd name="T25" fmla="*/ 16 h 16"/>
                  <a:gd name="T26" fmla="*/ 12 w 12"/>
                  <a:gd name="T27" fmla="*/ 14 h 16"/>
                  <a:gd name="T28" fmla="*/ 11 w 12"/>
                  <a:gd name="T29" fmla="*/ 13 h 16"/>
                  <a:gd name="T30" fmla="*/ 10 w 12"/>
                  <a:gd name="T31" fmla="*/ 12 h 16"/>
                  <a:gd name="T32" fmla="*/ 9 w 12"/>
                  <a:gd name="T33" fmla="*/ 10 h 16"/>
                  <a:gd name="T34" fmla="*/ 8 w 12"/>
                  <a:gd name="T35" fmla="*/ 10 h 16"/>
                  <a:gd name="T36" fmla="*/ 7 w 12"/>
                  <a:gd name="T37" fmla="*/ 9 h 16"/>
                  <a:gd name="T38" fmla="*/ 7 w 12"/>
                  <a:gd name="T39" fmla="*/ 8 h 16"/>
                  <a:gd name="T40" fmla="*/ 6 w 12"/>
                  <a:gd name="T41" fmla="*/ 7 h 16"/>
                  <a:gd name="T42" fmla="*/ 6 w 12"/>
                  <a:gd name="T43" fmla="*/ 7 h 16"/>
                  <a:gd name="T44" fmla="*/ 6 w 12"/>
                  <a:gd name="T45" fmla="*/ 7 h 16"/>
                  <a:gd name="T46" fmla="*/ 5 w 12"/>
                  <a:gd name="T47" fmla="*/ 7 h 16"/>
                  <a:gd name="T48" fmla="*/ 4 w 12"/>
                  <a:gd name="T49" fmla="*/ 6 h 16"/>
                  <a:gd name="T50" fmla="*/ 4 w 12"/>
                  <a:gd name="T51" fmla="*/ 6 h 16"/>
                  <a:gd name="T52" fmla="*/ 4 w 12"/>
                  <a:gd name="T53" fmla="*/ 7 h 16"/>
                  <a:gd name="T54" fmla="*/ 3 w 12"/>
                  <a:gd name="T55" fmla="*/ 7 h 16"/>
                  <a:gd name="T56" fmla="*/ 4 w 12"/>
                  <a:gd name="T57" fmla="*/ 7 h 16"/>
                  <a:gd name="T58" fmla="*/ 4 w 12"/>
                  <a:gd name="T59" fmla="*/ 7 h 16"/>
                  <a:gd name="T60" fmla="*/ 4 w 12"/>
                  <a:gd name="T61" fmla="*/ 7 h 16"/>
                  <a:gd name="T62" fmla="*/ 3 w 12"/>
                  <a:gd name="T63" fmla="*/ 7 h 16"/>
                  <a:gd name="T64" fmla="*/ 3 w 12"/>
                  <a:gd name="T65" fmla="*/ 7 h 16"/>
                  <a:gd name="T66" fmla="*/ 3 w 12"/>
                  <a:gd name="T67" fmla="*/ 7 h 16"/>
                  <a:gd name="T68" fmla="*/ 4 w 12"/>
                  <a:gd name="T69" fmla="*/ 6 h 16"/>
                  <a:gd name="T70" fmla="*/ 4 w 12"/>
                  <a:gd name="T71" fmla="*/ 5 h 16"/>
                  <a:gd name="T72" fmla="*/ 4 w 12"/>
                  <a:gd name="T73" fmla="*/ 5 h 16"/>
                  <a:gd name="T74" fmla="*/ 4 w 12"/>
                  <a:gd name="T75" fmla="*/ 4 h 16"/>
                  <a:gd name="T76" fmla="*/ 3 w 12"/>
                  <a:gd name="T77" fmla="*/ 3 h 16"/>
                  <a:gd name="T78" fmla="*/ 3 w 12"/>
                  <a:gd name="T79" fmla="*/ 4 h 16"/>
                  <a:gd name="T80" fmla="*/ 3 w 12"/>
                  <a:gd name="T81" fmla="*/ 4 h 16"/>
                  <a:gd name="T82" fmla="*/ 3 w 12"/>
                  <a:gd name="T83" fmla="*/ 4 h 16"/>
                  <a:gd name="T84" fmla="*/ 3 w 12"/>
                  <a:gd name="T85" fmla="*/ 4 h 16"/>
                  <a:gd name="T86" fmla="*/ 3 w 12"/>
                  <a:gd name="T87" fmla="*/ 5 h 16"/>
                  <a:gd name="T88" fmla="*/ 3 w 12"/>
                  <a:gd name="T89" fmla="*/ 6 h 16"/>
                  <a:gd name="T90" fmla="*/ 3 w 12"/>
                  <a:gd name="T91" fmla="*/ 6 h 16"/>
                  <a:gd name="T92" fmla="*/ 3 w 12"/>
                  <a:gd name="T9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16">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moveTo>
                      <a:pt x="4" y="7"/>
                    </a:moveTo>
                    <a:cubicBezTo>
                      <a:pt x="4" y="8"/>
                      <a:pt x="4" y="8"/>
                      <a:pt x="4" y="8"/>
                    </a:cubicBezTo>
                    <a:cubicBezTo>
                      <a:pt x="4" y="8"/>
                      <a:pt x="4" y="9"/>
                      <a:pt x="4" y="9"/>
                    </a:cubicBezTo>
                    <a:cubicBezTo>
                      <a:pt x="4" y="9"/>
                      <a:pt x="4" y="9"/>
                      <a:pt x="4" y="9"/>
                    </a:cubicBezTo>
                    <a:cubicBezTo>
                      <a:pt x="4" y="9"/>
                      <a:pt x="4" y="10"/>
                      <a:pt x="4" y="10"/>
                    </a:cubicBezTo>
                    <a:cubicBezTo>
                      <a:pt x="4" y="10"/>
                      <a:pt x="4" y="10"/>
                      <a:pt x="4" y="10"/>
                    </a:cubicBezTo>
                    <a:cubicBezTo>
                      <a:pt x="5" y="10"/>
                      <a:pt x="5" y="10"/>
                      <a:pt x="5" y="11"/>
                    </a:cubicBezTo>
                    <a:cubicBezTo>
                      <a:pt x="5" y="11"/>
                      <a:pt x="6" y="11"/>
                      <a:pt x="6" y="11"/>
                    </a:cubicBezTo>
                    <a:cubicBezTo>
                      <a:pt x="6" y="11"/>
                      <a:pt x="6" y="11"/>
                      <a:pt x="6" y="11"/>
                    </a:cubicBezTo>
                    <a:cubicBezTo>
                      <a:pt x="6" y="12"/>
                      <a:pt x="6" y="12"/>
                      <a:pt x="6" y="12"/>
                    </a:cubicBezTo>
                    <a:cubicBezTo>
                      <a:pt x="6" y="12"/>
                      <a:pt x="6" y="12"/>
                      <a:pt x="6" y="12"/>
                    </a:cubicBezTo>
                    <a:cubicBezTo>
                      <a:pt x="6" y="12"/>
                      <a:pt x="7" y="12"/>
                      <a:pt x="7" y="12"/>
                    </a:cubicBezTo>
                    <a:cubicBezTo>
                      <a:pt x="7" y="12"/>
                      <a:pt x="7" y="12"/>
                      <a:pt x="7" y="13"/>
                    </a:cubicBezTo>
                    <a:cubicBezTo>
                      <a:pt x="7" y="13"/>
                      <a:pt x="7" y="13"/>
                      <a:pt x="7" y="13"/>
                    </a:cubicBezTo>
                    <a:cubicBezTo>
                      <a:pt x="7" y="13"/>
                      <a:pt x="7" y="13"/>
                      <a:pt x="7" y="13"/>
                    </a:cubicBezTo>
                    <a:cubicBezTo>
                      <a:pt x="7" y="13"/>
                      <a:pt x="7" y="14"/>
                      <a:pt x="7" y="14"/>
                    </a:cubicBezTo>
                    <a:cubicBezTo>
                      <a:pt x="7" y="14"/>
                      <a:pt x="7" y="14"/>
                      <a:pt x="7" y="14"/>
                    </a:cubicBezTo>
                    <a:cubicBezTo>
                      <a:pt x="8" y="14"/>
                      <a:pt x="8" y="15"/>
                      <a:pt x="8" y="15"/>
                    </a:cubicBezTo>
                    <a:cubicBezTo>
                      <a:pt x="8" y="15"/>
                      <a:pt x="8" y="15"/>
                      <a:pt x="8" y="15"/>
                    </a:cubicBezTo>
                    <a:cubicBezTo>
                      <a:pt x="8" y="15"/>
                      <a:pt x="8" y="15"/>
                      <a:pt x="8" y="15"/>
                    </a:cubicBezTo>
                    <a:cubicBezTo>
                      <a:pt x="9" y="16"/>
                      <a:pt x="10" y="16"/>
                      <a:pt x="10" y="16"/>
                    </a:cubicBezTo>
                    <a:cubicBezTo>
                      <a:pt x="10" y="16"/>
                      <a:pt x="11" y="16"/>
                      <a:pt x="11" y="16"/>
                    </a:cubicBezTo>
                    <a:cubicBezTo>
                      <a:pt x="11" y="16"/>
                      <a:pt x="11" y="16"/>
                      <a:pt x="11" y="16"/>
                    </a:cubicBezTo>
                    <a:cubicBezTo>
                      <a:pt x="11" y="16"/>
                      <a:pt x="11" y="16"/>
                      <a:pt x="11" y="16"/>
                    </a:cubicBezTo>
                    <a:cubicBezTo>
                      <a:pt x="11" y="16"/>
                      <a:pt x="11" y="16"/>
                      <a:pt x="11" y="15"/>
                    </a:cubicBezTo>
                    <a:cubicBezTo>
                      <a:pt x="12" y="15"/>
                      <a:pt x="12" y="15"/>
                      <a:pt x="12" y="15"/>
                    </a:cubicBezTo>
                    <a:cubicBezTo>
                      <a:pt x="12" y="15"/>
                      <a:pt x="12" y="15"/>
                      <a:pt x="12" y="15"/>
                    </a:cubicBezTo>
                    <a:cubicBezTo>
                      <a:pt x="12" y="15"/>
                      <a:pt x="12" y="15"/>
                      <a:pt x="12" y="16"/>
                    </a:cubicBezTo>
                    <a:cubicBezTo>
                      <a:pt x="12" y="15"/>
                      <a:pt x="12" y="15"/>
                      <a:pt x="12" y="15"/>
                    </a:cubicBezTo>
                    <a:cubicBezTo>
                      <a:pt x="12" y="15"/>
                      <a:pt x="12" y="15"/>
                      <a:pt x="12" y="14"/>
                    </a:cubicBezTo>
                    <a:cubicBezTo>
                      <a:pt x="12" y="14"/>
                      <a:pt x="12" y="14"/>
                      <a:pt x="12" y="14"/>
                    </a:cubicBezTo>
                    <a:cubicBezTo>
                      <a:pt x="12" y="14"/>
                      <a:pt x="12" y="14"/>
                      <a:pt x="12" y="14"/>
                    </a:cubicBezTo>
                    <a:cubicBezTo>
                      <a:pt x="12" y="13"/>
                      <a:pt x="12" y="13"/>
                      <a:pt x="12" y="13"/>
                    </a:cubicBezTo>
                    <a:cubicBezTo>
                      <a:pt x="12" y="13"/>
                      <a:pt x="12" y="13"/>
                      <a:pt x="11" y="13"/>
                    </a:cubicBezTo>
                    <a:cubicBezTo>
                      <a:pt x="11" y="13"/>
                      <a:pt x="11" y="13"/>
                      <a:pt x="11" y="13"/>
                    </a:cubicBezTo>
                    <a:cubicBezTo>
                      <a:pt x="11" y="12"/>
                      <a:pt x="10" y="12"/>
                      <a:pt x="10" y="11"/>
                    </a:cubicBezTo>
                    <a:cubicBezTo>
                      <a:pt x="10" y="12"/>
                      <a:pt x="10" y="12"/>
                      <a:pt x="10" y="12"/>
                    </a:cubicBezTo>
                    <a:cubicBezTo>
                      <a:pt x="10" y="11"/>
                      <a:pt x="10" y="11"/>
                      <a:pt x="9" y="11"/>
                    </a:cubicBezTo>
                    <a:cubicBezTo>
                      <a:pt x="9" y="11"/>
                      <a:pt x="9" y="11"/>
                      <a:pt x="9" y="11"/>
                    </a:cubicBezTo>
                    <a:cubicBezTo>
                      <a:pt x="9" y="11"/>
                      <a:pt x="9" y="11"/>
                      <a:pt x="9" y="10"/>
                    </a:cubicBezTo>
                    <a:cubicBezTo>
                      <a:pt x="9" y="10"/>
                      <a:pt x="8" y="10"/>
                      <a:pt x="8" y="10"/>
                    </a:cubicBezTo>
                    <a:cubicBezTo>
                      <a:pt x="8" y="10"/>
                      <a:pt x="8" y="10"/>
                      <a:pt x="8" y="10"/>
                    </a:cubicBezTo>
                    <a:cubicBezTo>
                      <a:pt x="8" y="10"/>
                      <a:pt x="8" y="10"/>
                      <a:pt x="8" y="10"/>
                    </a:cubicBezTo>
                    <a:cubicBezTo>
                      <a:pt x="8" y="9"/>
                      <a:pt x="8"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6" y="8"/>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5" y="7"/>
                      <a:pt x="5" y="7"/>
                    </a:cubicBezTo>
                    <a:cubicBezTo>
                      <a:pt x="5" y="7"/>
                      <a:pt x="5" y="7"/>
                      <a:pt x="5" y="7"/>
                    </a:cubicBezTo>
                    <a:cubicBezTo>
                      <a:pt x="5" y="7"/>
                      <a:pt x="5" y="7"/>
                      <a:pt x="5" y="7"/>
                    </a:cubicBezTo>
                    <a:cubicBezTo>
                      <a:pt x="5" y="7"/>
                      <a:pt x="5" y="7"/>
                      <a:pt x="4" y="7"/>
                    </a:cubicBezTo>
                    <a:cubicBezTo>
                      <a:pt x="4" y="7"/>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lose/>
                    <a:moveTo>
                      <a:pt x="3" y="7"/>
                    </a:move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lose/>
                    <a:moveTo>
                      <a:pt x="4" y="6"/>
                    </a:moveTo>
                    <a:cubicBezTo>
                      <a:pt x="4" y="6"/>
                      <a:pt x="4" y="6"/>
                      <a:pt x="4" y="6"/>
                    </a:cubicBezTo>
                    <a:cubicBezTo>
                      <a:pt x="4" y="6"/>
                      <a:pt x="4" y="6"/>
                      <a:pt x="4" y="6"/>
                    </a:cubicBezTo>
                    <a:cubicBezTo>
                      <a:pt x="4" y="6"/>
                      <a:pt x="4" y="6"/>
                      <a:pt x="4" y="6"/>
                    </a:cubicBezTo>
                    <a:cubicBezTo>
                      <a:pt x="4" y="6"/>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4"/>
                      <a:pt x="3" y="4"/>
                      <a:pt x="3" y="3"/>
                    </a:cubicBezTo>
                    <a:cubicBezTo>
                      <a:pt x="3" y="3"/>
                      <a:pt x="3" y="3"/>
                      <a:pt x="3" y="3"/>
                    </a:cubicBezTo>
                    <a:cubicBezTo>
                      <a:pt x="3" y="3"/>
                      <a:pt x="3" y="3"/>
                      <a:pt x="3" y="3"/>
                    </a:cubicBezTo>
                    <a:cubicBezTo>
                      <a:pt x="3" y="3"/>
                      <a:pt x="3" y="3"/>
                      <a:pt x="3" y="3"/>
                    </a:cubicBezTo>
                    <a:cubicBezTo>
                      <a:pt x="3" y="3"/>
                      <a:pt x="3" y="3"/>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31" name="Freeform 707">
                <a:extLst>
                  <a:ext uri="{FF2B5EF4-FFF2-40B4-BE49-F238E27FC236}">
                    <a16:creationId xmlns:a16="http://schemas.microsoft.com/office/drawing/2014/main" id="{87B20D57-390B-FF5E-8062-783A8CEA8534}"/>
                  </a:ext>
                </a:extLst>
              </p:cNvPr>
              <p:cNvSpPr>
                <a:spLocks noEditPoints="1"/>
              </p:cNvSpPr>
              <p:nvPr/>
            </p:nvSpPr>
            <p:spPr bwMode="auto">
              <a:xfrm>
                <a:off x="9578975" y="5137150"/>
                <a:ext cx="150812" cy="92075"/>
              </a:xfrm>
              <a:custGeom>
                <a:avLst/>
                <a:gdLst>
                  <a:gd name="T0" fmla="*/ 8 w 36"/>
                  <a:gd name="T1" fmla="*/ 5 h 22"/>
                  <a:gd name="T2" fmla="*/ 9 w 36"/>
                  <a:gd name="T3" fmla="*/ 7 h 22"/>
                  <a:gd name="T4" fmla="*/ 10 w 36"/>
                  <a:gd name="T5" fmla="*/ 8 h 22"/>
                  <a:gd name="T6" fmla="*/ 12 w 36"/>
                  <a:gd name="T7" fmla="*/ 8 h 22"/>
                  <a:gd name="T8" fmla="*/ 13 w 36"/>
                  <a:gd name="T9" fmla="*/ 8 h 22"/>
                  <a:gd name="T10" fmla="*/ 11 w 36"/>
                  <a:gd name="T11" fmla="*/ 7 h 22"/>
                  <a:gd name="T12" fmla="*/ 14 w 36"/>
                  <a:gd name="T13" fmla="*/ 10 h 22"/>
                  <a:gd name="T14" fmla="*/ 13 w 36"/>
                  <a:gd name="T15" fmla="*/ 10 h 22"/>
                  <a:gd name="T16" fmla="*/ 14 w 36"/>
                  <a:gd name="T17" fmla="*/ 12 h 22"/>
                  <a:gd name="T18" fmla="*/ 15 w 36"/>
                  <a:gd name="T19" fmla="*/ 11 h 22"/>
                  <a:gd name="T20" fmla="*/ 13 w 36"/>
                  <a:gd name="T21" fmla="*/ 8 h 22"/>
                  <a:gd name="T22" fmla="*/ 13 w 36"/>
                  <a:gd name="T23" fmla="*/ 15 h 22"/>
                  <a:gd name="T24" fmla="*/ 12 w 36"/>
                  <a:gd name="T25" fmla="*/ 15 h 22"/>
                  <a:gd name="T26" fmla="*/ 14 w 36"/>
                  <a:gd name="T27" fmla="*/ 15 h 22"/>
                  <a:gd name="T28" fmla="*/ 14 w 36"/>
                  <a:gd name="T29" fmla="*/ 15 h 22"/>
                  <a:gd name="T30" fmla="*/ 13 w 36"/>
                  <a:gd name="T31" fmla="*/ 15 h 22"/>
                  <a:gd name="T32" fmla="*/ 23 w 36"/>
                  <a:gd name="T33" fmla="*/ 15 h 22"/>
                  <a:gd name="T34" fmla="*/ 24 w 36"/>
                  <a:gd name="T35" fmla="*/ 15 h 22"/>
                  <a:gd name="T36" fmla="*/ 25 w 36"/>
                  <a:gd name="T37" fmla="*/ 16 h 22"/>
                  <a:gd name="T38" fmla="*/ 26 w 36"/>
                  <a:gd name="T39" fmla="*/ 15 h 22"/>
                  <a:gd name="T40" fmla="*/ 24 w 36"/>
                  <a:gd name="T41" fmla="*/ 15 h 22"/>
                  <a:gd name="T42" fmla="*/ 27 w 36"/>
                  <a:gd name="T43" fmla="*/ 19 h 22"/>
                  <a:gd name="T44" fmla="*/ 29 w 36"/>
                  <a:gd name="T45" fmla="*/ 19 h 22"/>
                  <a:gd name="T46" fmla="*/ 28 w 36"/>
                  <a:gd name="T47" fmla="*/ 19 h 22"/>
                  <a:gd name="T48" fmla="*/ 28 w 36"/>
                  <a:gd name="T49" fmla="*/ 20 h 22"/>
                  <a:gd name="T50" fmla="*/ 29 w 36"/>
                  <a:gd name="T51" fmla="*/ 21 h 22"/>
                  <a:gd name="T52" fmla="*/ 30 w 36"/>
                  <a:gd name="T53" fmla="*/ 21 h 22"/>
                  <a:gd name="T54" fmla="*/ 32 w 36"/>
                  <a:gd name="T55" fmla="*/ 22 h 22"/>
                  <a:gd name="T56" fmla="*/ 31 w 36"/>
                  <a:gd name="T57" fmla="*/ 21 h 22"/>
                  <a:gd name="T58" fmla="*/ 29 w 36"/>
                  <a:gd name="T59" fmla="*/ 20 h 22"/>
                  <a:gd name="T60" fmla="*/ 35 w 36"/>
                  <a:gd name="T61" fmla="*/ 20 h 22"/>
                  <a:gd name="T62" fmla="*/ 36 w 36"/>
                  <a:gd name="T63" fmla="*/ 20 h 22"/>
                  <a:gd name="T64" fmla="*/ 35 w 36"/>
                  <a:gd name="T65" fmla="*/ 20 h 22"/>
                  <a:gd name="T66" fmla="*/ 34 w 36"/>
                  <a:gd name="T67" fmla="*/ 20 h 22"/>
                  <a:gd name="T68" fmla="*/ 27 w 36"/>
                  <a:gd name="T69" fmla="*/ 5 h 22"/>
                  <a:gd name="T70" fmla="*/ 27 w 36"/>
                  <a:gd name="T71" fmla="*/ 5 h 22"/>
                  <a:gd name="T72" fmla="*/ 25 w 36"/>
                  <a:gd name="T73" fmla="*/ 4 h 22"/>
                  <a:gd name="T74" fmla="*/ 25 w 36"/>
                  <a:gd name="T75" fmla="*/ 5 h 22"/>
                  <a:gd name="T76" fmla="*/ 26 w 36"/>
                  <a:gd name="T77" fmla="*/ 5 h 22"/>
                  <a:gd name="T78" fmla="*/ 23 w 36"/>
                  <a:gd name="T79" fmla="*/ 4 h 22"/>
                  <a:gd name="T80" fmla="*/ 23 w 36"/>
                  <a:gd name="T81" fmla="*/ 3 h 22"/>
                  <a:gd name="T82" fmla="*/ 24 w 36"/>
                  <a:gd name="T83" fmla="*/ 4 h 22"/>
                  <a:gd name="T84" fmla="*/ 13 w 36"/>
                  <a:gd name="T85" fmla="*/ 1 h 22"/>
                  <a:gd name="T86" fmla="*/ 14 w 36"/>
                  <a:gd name="T87" fmla="*/ 1 h 22"/>
                  <a:gd name="T88" fmla="*/ 14 w 36"/>
                  <a:gd name="T89" fmla="*/ 2 h 22"/>
                  <a:gd name="T90" fmla="*/ 14 w 36"/>
                  <a:gd name="T91" fmla="*/ 0 h 22"/>
                  <a:gd name="T92" fmla="*/ 12 w 36"/>
                  <a:gd name="T93" fmla="*/ 12 h 22"/>
                  <a:gd name="T94" fmla="*/ 10 w 36"/>
                  <a:gd name="T95" fmla="*/ 12 h 22"/>
                  <a:gd name="T96" fmla="*/ 7 w 36"/>
                  <a:gd name="T97" fmla="*/ 11 h 22"/>
                  <a:gd name="T98" fmla="*/ 5 w 36"/>
                  <a:gd name="T99" fmla="*/ 9 h 22"/>
                  <a:gd name="T100" fmla="*/ 7 w 36"/>
                  <a:gd name="T101" fmla="*/ 8 h 22"/>
                  <a:gd name="T102" fmla="*/ 4 w 36"/>
                  <a:gd name="T103" fmla="*/ 8 h 22"/>
                  <a:gd name="T104" fmla="*/ 0 w 36"/>
                  <a:gd name="T105" fmla="*/ 9 h 22"/>
                  <a:gd name="T106" fmla="*/ 3 w 36"/>
                  <a:gd name="T107" fmla="*/ 10 h 22"/>
                  <a:gd name="T108" fmla="*/ 6 w 36"/>
                  <a:gd name="T109" fmla="*/ 14 h 22"/>
                  <a:gd name="T110" fmla="*/ 7 w 36"/>
                  <a:gd name="T111" fmla="*/ 14 h 22"/>
                  <a:gd name="T112" fmla="*/ 7 w 36"/>
                  <a:gd name="T113" fmla="*/ 15 h 22"/>
                  <a:gd name="T114" fmla="*/ 8 w 36"/>
                  <a:gd name="T115" fmla="*/ 15 h 22"/>
                  <a:gd name="T116" fmla="*/ 10 w 36"/>
                  <a:gd name="T117" fmla="*/ 15 h 22"/>
                  <a:gd name="T118" fmla="*/ 9 w 36"/>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 h="22">
                    <a:moveTo>
                      <a:pt x="8" y="7"/>
                    </a:moveTo>
                    <a:cubicBezTo>
                      <a:pt x="8" y="7"/>
                      <a:pt x="8" y="7"/>
                      <a:pt x="8" y="7"/>
                    </a:cubicBezTo>
                    <a:cubicBezTo>
                      <a:pt x="8" y="7"/>
                      <a:pt x="8" y="7"/>
                      <a:pt x="8" y="7"/>
                    </a:cubicBezTo>
                    <a:cubicBezTo>
                      <a:pt x="8" y="7"/>
                      <a:pt x="8" y="7"/>
                      <a:pt x="8" y="7"/>
                    </a:cubicBezTo>
                    <a:cubicBezTo>
                      <a:pt x="8" y="7"/>
                      <a:pt x="8" y="7"/>
                      <a:pt x="8" y="6"/>
                    </a:cubicBezTo>
                    <a:cubicBezTo>
                      <a:pt x="7" y="6"/>
                      <a:pt x="7" y="6"/>
                      <a:pt x="7" y="6"/>
                    </a:cubicBezTo>
                    <a:cubicBezTo>
                      <a:pt x="7" y="6"/>
                      <a:pt x="8" y="6"/>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8" y="7"/>
                    </a:cubicBezTo>
                    <a:cubicBezTo>
                      <a:pt x="8" y="7"/>
                      <a:pt x="8" y="7"/>
                      <a:pt x="8" y="7"/>
                    </a:cubicBezTo>
                    <a:close/>
                    <a:moveTo>
                      <a:pt x="10" y="7"/>
                    </a:moveTo>
                    <a:cubicBezTo>
                      <a:pt x="10" y="7"/>
                      <a:pt x="10" y="7"/>
                      <a:pt x="10" y="7"/>
                    </a:cubicBezTo>
                    <a:cubicBezTo>
                      <a:pt x="10" y="7"/>
                      <a:pt x="10" y="7"/>
                      <a:pt x="10" y="7"/>
                    </a:cubicBezTo>
                    <a:cubicBezTo>
                      <a:pt x="10" y="7"/>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6"/>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7"/>
                    </a:cubicBezTo>
                    <a:close/>
                    <a:moveTo>
                      <a:pt x="14" y="10"/>
                    </a:moveTo>
                    <a:cubicBezTo>
                      <a:pt x="14" y="10"/>
                      <a:pt x="14" y="10"/>
                      <a:pt x="14" y="10"/>
                    </a:cubicBezTo>
                    <a:cubicBezTo>
                      <a:pt x="14" y="10"/>
                      <a:pt x="14" y="10"/>
                      <a:pt x="14" y="10"/>
                    </a:cubicBezTo>
                    <a:cubicBezTo>
                      <a:pt x="13" y="10"/>
                      <a:pt x="13" y="10"/>
                      <a:pt x="13" y="10"/>
                    </a:cubicBezTo>
                    <a:cubicBezTo>
                      <a:pt x="13" y="9"/>
                      <a:pt x="13" y="9"/>
                      <a:pt x="13"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10"/>
                    </a:cubicBezTo>
                    <a:cubicBezTo>
                      <a:pt x="12" y="10"/>
                      <a:pt x="13" y="10"/>
                      <a:pt x="13" y="10"/>
                    </a:cubicBezTo>
                    <a:cubicBezTo>
                      <a:pt x="13" y="10"/>
                      <a:pt x="13" y="10"/>
                      <a:pt x="13" y="10"/>
                    </a:cubicBezTo>
                    <a:cubicBezTo>
                      <a:pt x="13" y="10"/>
                      <a:pt x="13" y="10"/>
                      <a:pt x="13" y="10"/>
                    </a:cubicBezTo>
                    <a:cubicBezTo>
                      <a:pt x="13" y="10"/>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4" y="11"/>
                      <a:pt x="14" y="11"/>
                    </a:cubicBezTo>
                    <a:cubicBezTo>
                      <a:pt x="14" y="11"/>
                      <a:pt x="14" y="11"/>
                      <a:pt x="14" y="12"/>
                    </a:cubicBezTo>
                    <a:cubicBezTo>
                      <a:pt x="14" y="12"/>
                      <a:pt x="14" y="12"/>
                      <a:pt x="14" y="12"/>
                    </a:cubicBezTo>
                    <a:cubicBezTo>
                      <a:pt x="14"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6" y="11"/>
                      <a:pt x="16" y="11"/>
                      <a:pt x="16" y="10"/>
                    </a:cubicBezTo>
                    <a:cubicBezTo>
                      <a:pt x="16" y="10"/>
                      <a:pt x="16" y="10"/>
                      <a:pt x="16" y="10"/>
                    </a:cubicBezTo>
                    <a:cubicBezTo>
                      <a:pt x="15" y="10"/>
                      <a:pt x="15" y="10"/>
                      <a:pt x="15" y="10"/>
                    </a:cubicBezTo>
                    <a:cubicBezTo>
                      <a:pt x="15" y="10"/>
                      <a:pt x="15" y="10"/>
                      <a:pt x="15" y="10"/>
                    </a:cubicBezTo>
                    <a:cubicBezTo>
                      <a:pt x="15" y="10"/>
                      <a:pt x="15" y="10"/>
                      <a:pt x="15" y="10"/>
                    </a:cubicBezTo>
                    <a:cubicBezTo>
                      <a:pt x="15" y="10"/>
                      <a:pt x="15" y="11"/>
                      <a:pt x="15" y="11"/>
                    </a:cubicBezTo>
                    <a:cubicBezTo>
                      <a:pt x="15" y="11"/>
                      <a:pt x="15" y="11"/>
                      <a:pt x="15" y="11"/>
                    </a:cubicBezTo>
                    <a:cubicBezTo>
                      <a:pt x="14" y="11"/>
                      <a:pt x="14" y="11"/>
                      <a:pt x="14" y="11"/>
                    </a:cubicBezTo>
                    <a:cubicBezTo>
                      <a:pt x="14" y="11"/>
                      <a:pt x="14" y="11"/>
                      <a:pt x="14" y="11"/>
                    </a:cubicBezTo>
                    <a:cubicBezTo>
                      <a:pt x="14" y="11"/>
                      <a:pt x="14" y="10"/>
                      <a:pt x="14" y="10"/>
                    </a:cubicBezTo>
                    <a:close/>
                    <a:moveTo>
                      <a:pt x="14" y="8"/>
                    </a:move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4" y="8"/>
                    </a:cubicBezTo>
                    <a:cubicBezTo>
                      <a:pt x="14" y="8"/>
                      <a:pt x="14" y="8"/>
                      <a:pt x="14" y="8"/>
                    </a:cubicBezTo>
                    <a:cubicBezTo>
                      <a:pt x="14" y="8"/>
                      <a:pt x="14" y="8"/>
                      <a:pt x="14" y="8"/>
                    </a:cubicBezTo>
                    <a:close/>
                    <a:moveTo>
                      <a:pt x="13" y="15"/>
                    </a:move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4"/>
                    </a:cubicBezTo>
                    <a:cubicBezTo>
                      <a:pt x="13" y="14"/>
                      <a:pt x="13" y="15"/>
                      <a:pt x="13" y="15"/>
                    </a:cubicBezTo>
                    <a:cubicBezTo>
                      <a:pt x="13" y="15"/>
                      <a:pt x="13" y="15"/>
                      <a:pt x="12" y="14"/>
                    </a:cubicBezTo>
                    <a:cubicBezTo>
                      <a:pt x="12" y="14"/>
                      <a:pt x="12" y="14"/>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lose/>
                    <a:moveTo>
                      <a:pt x="14" y="15"/>
                    </a:move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lose/>
                    <a:moveTo>
                      <a:pt x="23" y="15"/>
                    </a:move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5"/>
                      <a:pt x="23" y="15"/>
                    </a:cubicBezTo>
                    <a:cubicBezTo>
                      <a:pt x="23" y="15"/>
                      <a:pt x="23" y="15"/>
                      <a:pt x="23" y="15"/>
                    </a:cubicBezTo>
                    <a:cubicBezTo>
                      <a:pt x="23" y="15"/>
                      <a:pt x="23" y="15"/>
                      <a:pt x="23" y="15"/>
                    </a:cubicBezTo>
                    <a:close/>
                    <a:moveTo>
                      <a:pt x="24" y="15"/>
                    </a:move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4" y="15"/>
                      <a:pt x="24" y="15"/>
                    </a:cubicBezTo>
                    <a:cubicBezTo>
                      <a:pt x="24" y="15"/>
                      <a:pt x="24" y="15"/>
                      <a:pt x="24" y="15"/>
                    </a:cubicBezTo>
                    <a:cubicBezTo>
                      <a:pt x="24" y="15"/>
                      <a:pt x="24" y="15"/>
                      <a:pt x="24" y="15"/>
                    </a:cubicBezTo>
                    <a:cubicBezTo>
                      <a:pt x="24" y="15"/>
                      <a:pt x="24" y="15"/>
                      <a:pt x="24" y="15"/>
                    </a:cubicBezTo>
                    <a:close/>
                    <a:moveTo>
                      <a:pt x="27" y="19"/>
                    </a:move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ubicBezTo>
                      <a:pt x="27" y="19"/>
                      <a:pt x="27" y="19"/>
                      <a:pt x="27" y="19"/>
                    </a:cubicBezTo>
                    <a:close/>
                    <a:moveTo>
                      <a:pt x="29" y="19"/>
                    </a:move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20"/>
                      <a:pt x="28" y="20"/>
                    </a:cubicBezTo>
                    <a:cubicBezTo>
                      <a:pt x="28" y="20"/>
                      <a:pt x="28" y="20"/>
                      <a:pt x="28" y="20"/>
                    </a:cubicBezTo>
                    <a:cubicBezTo>
                      <a:pt x="29" y="20"/>
                      <a:pt x="29" y="20"/>
                      <a:pt x="29" y="19"/>
                    </a:cubicBezTo>
                    <a:cubicBezTo>
                      <a:pt x="29" y="19"/>
                      <a:pt x="29" y="19"/>
                      <a:pt x="29" y="19"/>
                    </a:cubicBezTo>
                    <a:cubicBezTo>
                      <a:pt x="29" y="19"/>
                      <a:pt x="29" y="19"/>
                      <a:pt x="29" y="19"/>
                    </a:cubicBezTo>
                    <a:cubicBezTo>
                      <a:pt x="29" y="19"/>
                      <a:pt x="29" y="19"/>
                      <a:pt x="29" y="19"/>
                    </a:cubicBezTo>
                    <a:cubicBezTo>
                      <a:pt x="29" y="19"/>
                      <a:pt x="29" y="19"/>
                      <a:pt x="29" y="19"/>
                    </a:cubicBezTo>
                    <a:close/>
                    <a:moveTo>
                      <a:pt x="28" y="20"/>
                    </a:moveTo>
                    <a:cubicBezTo>
                      <a:pt x="28" y="20"/>
                      <a:pt x="29" y="20"/>
                      <a:pt x="29" y="20"/>
                    </a:cubicBezTo>
                    <a:cubicBezTo>
                      <a:pt x="29" y="20"/>
                      <a:pt x="29" y="20"/>
                      <a:pt x="29" y="20"/>
                    </a:cubicBezTo>
                    <a:cubicBezTo>
                      <a:pt x="29" y="20"/>
                      <a:pt x="29" y="20"/>
                      <a:pt x="29" y="20"/>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30" y="21"/>
                    </a:cubicBezTo>
                    <a:cubicBezTo>
                      <a:pt x="30" y="21"/>
                      <a:pt x="30" y="21"/>
                      <a:pt x="30" y="21"/>
                    </a:cubicBezTo>
                    <a:cubicBezTo>
                      <a:pt x="30" y="21"/>
                      <a:pt x="30" y="21"/>
                      <a:pt x="30" y="21"/>
                    </a:cubicBezTo>
                    <a:cubicBezTo>
                      <a:pt x="30" y="21"/>
                      <a:pt x="30" y="22"/>
                      <a:pt x="30" y="22"/>
                    </a:cubicBezTo>
                    <a:cubicBezTo>
                      <a:pt x="30" y="22"/>
                      <a:pt x="30" y="22"/>
                      <a:pt x="30" y="22"/>
                    </a:cubicBezTo>
                    <a:cubicBezTo>
                      <a:pt x="30" y="22"/>
                      <a:pt x="30" y="22"/>
                      <a:pt x="30" y="21"/>
                    </a:cubicBezTo>
                    <a:cubicBezTo>
                      <a:pt x="30" y="21"/>
                      <a:pt x="30" y="21"/>
                      <a:pt x="30" y="21"/>
                    </a:cubicBezTo>
                    <a:cubicBezTo>
                      <a:pt x="30" y="21"/>
                      <a:pt x="30" y="21"/>
                      <a:pt x="30" y="21"/>
                    </a:cubicBezTo>
                    <a:cubicBezTo>
                      <a:pt x="30" y="21"/>
                      <a:pt x="30" y="21"/>
                      <a:pt x="30" y="21"/>
                    </a:cubicBezTo>
                    <a:cubicBezTo>
                      <a:pt x="30" y="22"/>
                      <a:pt x="30"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2" y="21"/>
                      <a:pt x="31" y="21"/>
                      <a:pt x="31" y="21"/>
                    </a:cubicBezTo>
                    <a:cubicBezTo>
                      <a:pt x="31" y="21"/>
                      <a:pt x="31" y="21"/>
                      <a:pt x="31" y="21"/>
                    </a:cubicBezTo>
                    <a:cubicBezTo>
                      <a:pt x="31" y="21"/>
                      <a:pt x="31" y="21"/>
                      <a:pt x="31" y="21"/>
                    </a:cubicBezTo>
                    <a:cubicBezTo>
                      <a:pt x="31" y="21"/>
                      <a:pt x="31" y="21"/>
                      <a:pt x="31" y="21"/>
                    </a:cubicBezTo>
                    <a:cubicBezTo>
                      <a:pt x="31" y="21"/>
                      <a:pt x="31" y="21"/>
                      <a:pt x="30" y="21"/>
                    </a:cubicBezTo>
                    <a:cubicBezTo>
                      <a:pt x="30" y="21"/>
                      <a:pt x="30" y="21"/>
                      <a:pt x="30" y="21"/>
                    </a:cubicBezTo>
                    <a:cubicBezTo>
                      <a:pt x="30" y="21"/>
                      <a:pt x="30" y="20"/>
                      <a:pt x="30" y="20"/>
                    </a:cubicBezTo>
                    <a:cubicBezTo>
                      <a:pt x="30" y="20"/>
                      <a:pt x="30" y="20"/>
                      <a:pt x="30" y="20"/>
                    </a:cubicBezTo>
                    <a:cubicBezTo>
                      <a:pt x="30" y="20"/>
                      <a:pt x="30"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8" y="20"/>
                    </a:cubicBezTo>
                    <a:cubicBezTo>
                      <a:pt x="28" y="20"/>
                      <a:pt x="28" y="20"/>
                      <a:pt x="28" y="20"/>
                    </a:cubicBezTo>
                    <a:cubicBezTo>
                      <a:pt x="28" y="20"/>
                      <a:pt x="28" y="20"/>
                      <a:pt x="29" y="20"/>
                    </a:cubicBezTo>
                    <a:cubicBezTo>
                      <a:pt x="29" y="20"/>
                      <a:pt x="28" y="20"/>
                      <a:pt x="28" y="20"/>
                    </a:cubicBezTo>
                    <a:close/>
                    <a:moveTo>
                      <a:pt x="35" y="20"/>
                    </a:move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6" y="20"/>
                      <a:pt x="36" y="20"/>
                    </a:cubicBezTo>
                    <a:cubicBezTo>
                      <a:pt x="36" y="20"/>
                      <a:pt x="36" y="20"/>
                      <a:pt x="36" y="21"/>
                    </a:cubicBezTo>
                    <a:cubicBezTo>
                      <a:pt x="36" y="21"/>
                      <a:pt x="36" y="21"/>
                      <a:pt x="36" y="21"/>
                    </a:cubicBezTo>
                    <a:cubicBezTo>
                      <a:pt x="36" y="21"/>
                      <a:pt x="36" y="21"/>
                      <a:pt x="36" y="21"/>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1"/>
                    </a:cubicBezTo>
                    <a:cubicBezTo>
                      <a:pt x="34" y="21"/>
                      <a:pt x="34" y="21"/>
                      <a:pt x="34" y="21"/>
                    </a:cubicBezTo>
                    <a:cubicBezTo>
                      <a:pt x="34" y="21"/>
                      <a:pt x="35" y="21"/>
                      <a:pt x="35" y="21"/>
                    </a:cubicBezTo>
                    <a:cubicBezTo>
                      <a:pt x="35" y="21"/>
                      <a:pt x="35" y="21"/>
                      <a:pt x="35" y="20"/>
                    </a:cubicBezTo>
                    <a:cubicBezTo>
                      <a:pt x="35" y="20"/>
                      <a:pt x="35" y="20"/>
                      <a:pt x="35" y="20"/>
                    </a:cubicBezTo>
                    <a:cubicBezTo>
                      <a:pt x="35" y="20"/>
                      <a:pt x="35" y="20"/>
                      <a:pt x="35" y="20"/>
                    </a:cubicBezTo>
                    <a:close/>
                    <a:moveTo>
                      <a:pt x="27" y="5"/>
                    </a:move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6"/>
                    </a:cubicBezTo>
                    <a:cubicBezTo>
                      <a:pt x="26" y="6"/>
                      <a:pt x="26" y="6"/>
                      <a:pt x="26" y="6"/>
                    </a:cubicBezTo>
                    <a:cubicBezTo>
                      <a:pt x="26" y="6"/>
                      <a:pt x="26" y="6"/>
                      <a:pt x="26" y="6"/>
                    </a:cubicBezTo>
                    <a:cubicBezTo>
                      <a:pt x="26" y="5"/>
                      <a:pt x="26" y="6"/>
                      <a:pt x="27" y="5"/>
                    </a:cubicBezTo>
                    <a:cubicBezTo>
                      <a:pt x="27" y="5"/>
                      <a:pt x="27" y="5"/>
                      <a:pt x="27" y="5"/>
                    </a:cubicBezTo>
                    <a:close/>
                    <a:moveTo>
                      <a:pt x="23" y="4"/>
                    </a:move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lose/>
                    <a:moveTo>
                      <a:pt x="24" y="4"/>
                    </a:moveTo>
                    <a:cubicBezTo>
                      <a:pt x="24" y="4"/>
                      <a:pt x="24" y="4"/>
                      <a:pt x="24" y="4"/>
                    </a:cubicBezTo>
                    <a:cubicBezTo>
                      <a:pt x="24" y="4"/>
                      <a:pt x="24" y="3"/>
                      <a:pt x="24" y="3"/>
                    </a:cubicBezTo>
                    <a:cubicBezTo>
                      <a:pt x="24" y="3"/>
                      <a:pt x="24" y="3"/>
                      <a:pt x="24" y="3"/>
                    </a:cubicBezTo>
                    <a:cubicBezTo>
                      <a:pt x="24" y="3"/>
                      <a:pt x="23" y="3"/>
                      <a:pt x="23" y="3"/>
                    </a:cubicBezTo>
                    <a:cubicBezTo>
                      <a:pt x="23" y="3"/>
                      <a:pt x="23" y="3"/>
                      <a:pt x="23" y="3"/>
                    </a:cubicBezTo>
                    <a:cubicBezTo>
                      <a:pt x="23" y="3"/>
                      <a:pt x="23" y="3"/>
                      <a:pt x="23" y="4"/>
                    </a:cubicBezTo>
                    <a:cubicBezTo>
                      <a:pt x="23" y="4"/>
                      <a:pt x="23" y="4"/>
                      <a:pt x="23" y="4"/>
                    </a:cubicBezTo>
                    <a:cubicBezTo>
                      <a:pt x="23" y="4"/>
                      <a:pt x="23" y="4"/>
                      <a:pt x="23" y="4"/>
                    </a:cubicBezTo>
                    <a:cubicBezTo>
                      <a:pt x="23"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lose/>
                    <a:moveTo>
                      <a:pt x="13" y="0"/>
                    </a:moveTo>
                    <a:cubicBezTo>
                      <a:pt x="13" y="0"/>
                      <a:pt x="13" y="0"/>
                      <a:pt x="13" y="0"/>
                    </a:cubicBezTo>
                    <a:cubicBezTo>
                      <a:pt x="13" y="0"/>
                      <a:pt x="13" y="0"/>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0"/>
                      <a:pt x="13" y="0"/>
                    </a:cubicBezTo>
                    <a:cubicBezTo>
                      <a:pt x="13" y="0"/>
                      <a:pt x="13" y="0"/>
                      <a:pt x="13" y="0"/>
                    </a:cubicBezTo>
                    <a:cubicBezTo>
                      <a:pt x="13" y="0"/>
                      <a:pt x="13" y="0"/>
                      <a:pt x="13" y="0"/>
                    </a:cubicBezTo>
                    <a:cubicBezTo>
                      <a:pt x="13" y="0"/>
                      <a:pt x="13" y="0"/>
                      <a:pt x="13" y="0"/>
                    </a:cubicBezTo>
                    <a:close/>
                    <a:moveTo>
                      <a:pt x="14" y="0"/>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5" y="1"/>
                    </a:cubicBezTo>
                    <a:cubicBezTo>
                      <a:pt x="15" y="1"/>
                      <a:pt x="15" y="1"/>
                      <a:pt x="15"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lose/>
                    <a:moveTo>
                      <a:pt x="13" y="12"/>
                    </a:moveTo>
                    <a:cubicBezTo>
                      <a:pt x="12" y="13"/>
                      <a:pt x="12" y="13"/>
                      <a:pt x="12" y="12"/>
                    </a:cubicBezTo>
                    <a:cubicBezTo>
                      <a:pt x="12" y="12"/>
                      <a:pt x="12" y="12"/>
                      <a:pt x="12" y="12"/>
                    </a:cubicBezTo>
                    <a:cubicBezTo>
                      <a:pt x="12" y="12"/>
                      <a:pt x="12" y="12"/>
                      <a:pt x="12" y="12"/>
                    </a:cubicBezTo>
                    <a:cubicBezTo>
                      <a:pt x="11" y="13"/>
                      <a:pt x="11" y="13"/>
                      <a:pt x="11" y="13"/>
                    </a:cubicBezTo>
                    <a:cubicBezTo>
                      <a:pt x="11" y="13"/>
                      <a:pt x="11" y="13"/>
                      <a:pt x="11" y="13"/>
                    </a:cubicBezTo>
                    <a:cubicBezTo>
                      <a:pt x="11" y="13"/>
                      <a:pt x="11" y="13"/>
                      <a:pt x="11" y="12"/>
                    </a:cubicBezTo>
                    <a:cubicBezTo>
                      <a:pt x="11" y="12"/>
                      <a:pt x="11" y="12"/>
                      <a:pt x="11" y="12"/>
                    </a:cubicBezTo>
                    <a:cubicBezTo>
                      <a:pt x="11" y="12"/>
                      <a:pt x="11" y="12"/>
                      <a:pt x="11" y="12"/>
                    </a:cubicBezTo>
                    <a:cubicBezTo>
                      <a:pt x="11" y="12"/>
                      <a:pt x="11" y="12"/>
                      <a:pt x="11" y="12"/>
                    </a:cubicBezTo>
                    <a:cubicBezTo>
                      <a:pt x="11"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8" y="12"/>
                    </a:cubicBezTo>
                    <a:cubicBezTo>
                      <a:pt x="8" y="12"/>
                      <a:pt x="8" y="12"/>
                      <a:pt x="8" y="12"/>
                    </a:cubicBezTo>
                    <a:cubicBezTo>
                      <a:pt x="8" y="12"/>
                      <a:pt x="8" y="12"/>
                      <a:pt x="8" y="11"/>
                    </a:cubicBezTo>
                    <a:cubicBezTo>
                      <a:pt x="8" y="11"/>
                      <a:pt x="8" y="11"/>
                      <a:pt x="8" y="11"/>
                    </a:cubicBezTo>
                    <a:cubicBezTo>
                      <a:pt x="8" y="11"/>
                      <a:pt x="8" y="11"/>
                      <a:pt x="8" y="11"/>
                    </a:cubicBezTo>
                    <a:cubicBezTo>
                      <a:pt x="8" y="11"/>
                      <a:pt x="8" y="11"/>
                      <a:pt x="8" y="12"/>
                    </a:cubicBezTo>
                    <a:cubicBezTo>
                      <a:pt x="8" y="12"/>
                      <a:pt x="8" y="11"/>
                      <a:pt x="8" y="11"/>
                    </a:cubicBezTo>
                    <a:cubicBezTo>
                      <a:pt x="8" y="11"/>
                      <a:pt x="7" y="11"/>
                      <a:pt x="7" y="11"/>
                    </a:cubicBezTo>
                    <a:cubicBezTo>
                      <a:pt x="7" y="11"/>
                      <a:pt x="7" y="11"/>
                      <a:pt x="7" y="11"/>
                    </a:cubicBezTo>
                    <a:cubicBezTo>
                      <a:pt x="7" y="11"/>
                      <a:pt x="6" y="11"/>
                      <a:pt x="6" y="11"/>
                    </a:cubicBezTo>
                    <a:cubicBezTo>
                      <a:pt x="6" y="11"/>
                      <a:pt x="6" y="11"/>
                      <a:pt x="6" y="11"/>
                    </a:cubicBezTo>
                    <a:cubicBezTo>
                      <a:pt x="6" y="11"/>
                      <a:pt x="6" y="11"/>
                      <a:pt x="6" y="11"/>
                    </a:cubicBezTo>
                    <a:cubicBezTo>
                      <a:pt x="6" y="11"/>
                      <a:pt x="6" y="11"/>
                      <a:pt x="6" y="11"/>
                    </a:cubicBezTo>
                    <a:cubicBezTo>
                      <a:pt x="6" y="10"/>
                      <a:pt x="6" y="10"/>
                      <a:pt x="6" y="10"/>
                    </a:cubicBezTo>
                    <a:cubicBezTo>
                      <a:pt x="6" y="10"/>
                      <a:pt x="6" y="10"/>
                      <a:pt x="5" y="10"/>
                    </a:cubicBezTo>
                    <a:cubicBezTo>
                      <a:pt x="5" y="10"/>
                      <a:pt x="5" y="10"/>
                      <a:pt x="5" y="10"/>
                    </a:cubicBezTo>
                    <a:cubicBezTo>
                      <a:pt x="5" y="10"/>
                      <a:pt x="5" y="10"/>
                      <a:pt x="5" y="10"/>
                    </a:cubicBezTo>
                    <a:cubicBezTo>
                      <a:pt x="5" y="10"/>
                      <a:pt x="5" y="10"/>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2" y="8"/>
                      <a:pt x="2" y="8"/>
                    </a:cubicBezTo>
                    <a:cubicBezTo>
                      <a:pt x="2" y="8"/>
                      <a:pt x="1" y="8"/>
                      <a:pt x="1" y="8"/>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10"/>
                      <a:pt x="2" y="10"/>
                    </a:cubicBezTo>
                    <a:cubicBezTo>
                      <a:pt x="2" y="10"/>
                      <a:pt x="2" y="10"/>
                      <a:pt x="2" y="10"/>
                    </a:cubicBezTo>
                    <a:cubicBezTo>
                      <a:pt x="2" y="10"/>
                      <a:pt x="2" y="10"/>
                      <a:pt x="2" y="10"/>
                    </a:cubicBezTo>
                    <a:cubicBezTo>
                      <a:pt x="2" y="10"/>
                      <a:pt x="3" y="10"/>
                      <a:pt x="3" y="10"/>
                    </a:cubicBezTo>
                    <a:cubicBezTo>
                      <a:pt x="3" y="11"/>
                      <a:pt x="3" y="11"/>
                      <a:pt x="3" y="11"/>
                    </a:cubicBezTo>
                    <a:cubicBezTo>
                      <a:pt x="4" y="11"/>
                      <a:pt x="4" y="11"/>
                      <a:pt x="4" y="11"/>
                    </a:cubicBezTo>
                    <a:cubicBezTo>
                      <a:pt x="5" y="11"/>
                      <a:pt x="5" y="11"/>
                      <a:pt x="5" y="11"/>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8" y="16"/>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0" y="14"/>
                      <a:pt x="10" y="14"/>
                    </a:cubicBezTo>
                    <a:cubicBezTo>
                      <a:pt x="10" y="14"/>
                      <a:pt x="9" y="14"/>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2"/>
                      <a:pt x="12" y="12"/>
                    </a:cubicBezTo>
                    <a:cubicBezTo>
                      <a:pt x="13" y="12"/>
                      <a:pt x="13" y="12"/>
                      <a:pt x="13"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332" name="Group 331">
                <a:extLst>
                  <a:ext uri="{FF2B5EF4-FFF2-40B4-BE49-F238E27FC236}">
                    <a16:creationId xmlns:a16="http://schemas.microsoft.com/office/drawing/2014/main" id="{41ADE1EA-3627-CC74-3EAD-1C64384BBAD3}"/>
                  </a:ext>
                </a:extLst>
              </p:cNvPr>
              <p:cNvGrpSpPr/>
              <p:nvPr/>
            </p:nvGrpSpPr>
            <p:grpSpPr>
              <a:xfrm>
                <a:off x="9347200" y="4954588"/>
                <a:ext cx="365125" cy="236538"/>
                <a:chOff x="9347200" y="4954588"/>
                <a:chExt cx="365125" cy="236538"/>
              </a:xfrm>
              <a:grpFill/>
            </p:grpSpPr>
            <p:sp>
              <p:nvSpPr>
                <p:cNvPr id="365" name="Freeform 697">
                  <a:extLst>
                    <a:ext uri="{FF2B5EF4-FFF2-40B4-BE49-F238E27FC236}">
                      <a16:creationId xmlns:a16="http://schemas.microsoft.com/office/drawing/2014/main" id="{2FE3DCCA-F8EB-D185-BEFC-EB4E027BFF9B}"/>
                    </a:ext>
                  </a:extLst>
                </p:cNvPr>
                <p:cNvSpPr>
                  <a:spLocks/>
                </p:cNvSpPr>
                <p:nvPr/>
              </p:nvSpPr>
              <p:spPr bwMode="auto">
                <a:xfrm>
                  <a:off x="9525000" y="5162550"/>
                  <a:ext cx="4762" cy="4763"/>
                </a:xfrm>
                <a:custGeom>
                  <a:avLst/>
                  <a:gdLst>
                    <a:gd name="T0" fmla="*/ 1 w 1"/>
                    <a:gd name="T1" fmla="*/ 1 h 1"/>
                    <a:gd name="T2" fmla="*/ 1 w 1"/>
                    <a:gd name="T3" fmla="*/ 1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1" y="1"/>
                      </a:move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6" name="Freeform 698">
                  <a:extLst>
                    <a:ext uri="{FF2B5EF4-FFF2-40B4-BE49-F238E27FC236}">
                      <a16:creationId xmlns:a16="http://schemas.microsoft.com/office/drawing/2014/main" id="{DC5CD223-B3E6-028E-41BB-F0BB6189A9E8}"/>
                    </a:ext>
                  </a:extLst>
                </p:cNvPr>
                <p:cNvSpPr>
                  <a:spLocks/>
                </p:cNvSpPr>
                <p:nvPr/>
              </p:nvSpPr>
              <p:spPr bwMode="auto">
                <a:xfrm>
                  <a:off x="9350375" y="4970463"/>
                  <a:ext cx="63500" cy="79375"/>
                </a:xfrm>
                <a:custGeom>
                  <a:avLst/>
                  <a:gdLst>
                    <a:gd name="T0" fmla="*/ 9 w 15"/>
                    <a:gd name="T1" fmla="*/ 19 h 19"/>
                    <a:gd name="T2" fmla="*/ 9 w 15"/>
                    <a:gd name="T3" fmla="*/ 18 h 19"/>
                    <a:gd name="T4" fmla="*/ 9 w 15"/>
                    <a:gd name="T5" fmla="*/ 17 h 19"/>
                    <a:gd name="T6" fmla="*/ 9 w 15"/>
                    <a:gd name="T7" fmla="*/ 17 h 19"/>
                    <a:gd name="T8" fmla="*/ 9 w 15"/>
                    <a:gd name="T9" fmla="*/ 14 h 19"/>
                    <a:gd name="T10" fmla="*/ 3 w 15"/>
                    <a:gd name="T11" fmla="*/ 11 h 19"/>
                    <a:gd name="T12" fmla="*/ 6 w 15"/>
                    <a:gd name="T13" fmla="*/ 9 h 19"/>
                    <a:gd name="T14" fmla="*/ 6 w 15"/>
                    <a:gd name="T15" fmla="*/ 9 h 19"/>
                    <a:gd name="T16" fmla="*/ 6 w 15"/>
                    <a:gd name="T17" fmla="*/ 10 h 19"/>
                    <a:gd name="T18" fmla="*/ 6 w 15"/>
                    <a:gd name="T19" fmla="*/ 10 h 19"/>
                    <a:gd name="T20" fmla="*/ 6 w 15"/>
                    <a:gd name="T21" fmla="*/ 10 h 19"/>
                    <a:gd name="T22" fmla="*/ 11 w 15"/>
                    <a:gd name="T23" fmla="*/ 10 h 19"/>
                    <a:gd name="T24" fmla="*/ 12 w 15"/>
                    <a:gd name="T25" fmla="*/ 9 h 19"/>
                    <a:gd name="T26" fmla="*/ 12 w 15"/>
                    <a:gd name="T27" fmla="*/ 7 h 19"/>
                    <a:gd name="T28" fmla="*/ 12 w 15"/>
                    <a:gd name="T29" fmla="*/ 6 h 19"/>
                    <a:gd name="T30" fmla="*/ 12 w 15"/>
                    <a:gd name="T31" fmla="*/ 6 h 19"/>
                    <a:gd name="T32" fmla="*/ 13 w 15"/>
                    <a:gd name="T33" fmla="*/ 6 h 19"/>
                    <a:gd name="T34" fmla="*/ 14 w 15"/>
                    <a:gd name="T35" fmla="*/ 6 h 19"/>
                    <a:gd name="T36" fmla="*/ 15 w 15"/>
                    <a:gd name="T37" fmla="*/ 6 h 19"/>
                    <a:gd name="T38" fmla="*/ 15 w 15"/>
                    <a:gd name="T39" fmla="*/ 5 h 19"/>
                    <a:gd name="T40" fmla="*/ 14 w 15"/>
                    <a:gd name="T41" fmla="*/ 5 h 19"/>
                    <a:gd name="T42" fmla="*/ 14 w 15"/>
                    <a:gd name="T43" fmla="*/ 5 h 19"/>
                    <a:gd name="T44" fmla="*/ 13 w 15"/>
                    <a:gd name="T45" fmla="*/ 5 h 19"/>
                    <a:gd name="T46" fmla="*/ 11 w 15"/>
                    <a:gd name="T47" fmla="*/ 4 h 19"/>
                    <a:gd name="T48" fmla="*/ 11 w 15"/>
                    <a:gd name="T49" fmla="*/ 4 h 19"/>
                    <a:gd name="T50" fmla="*/ 10 w 15"/>
                    <a:gd name="T51" fmla="*/ 4 h 19"/>
                    <a:gd name="T52" fmla="*/ 9 w 15"/>
                    <a:gd name="T53" fmla="*/ 4 h 19"/>
                    <a:gd name="T54" fmla="*/ 9 w 15"/>
                    <a:gd name="T55" fmla="*/ 3 h 19"/>
                    <a:gd name="T56" fmla="*/ 8 w 15"/>
                    <a:gd name="T57" fmla="*/ 3 h 19"/>
                    <a:gd name="T58" fmla="*/ 8 w 15"/>
                    <a:gd name="T59" fmla="*/ 3 h 19"/>
                    <a:gd name="T60" fmla="*/ 7 w 15"/>
                    <a:gd name="T61" fmla="*/ 2 h 19"/>
                    <a:gd name="T62" fmla="*/ 7 w 15"/>
                    <a:gd name="T63" fmla="*/ 2 h 19"/>
                    <a:gd name="T64" fmla="*/ 7 w 15"/>
                    <a:gd name="T65" fmla="*/ 2 h 19"/>
                    <a:gd name="T66" fmla="*/ 6 w 15"/>
                    <a:gd name="T67" fmla="*/ 2 h 19"/>
                    <a:gd name="T68" fmla="*/ 6 w 15"/>
                    <a:gd name="T69" fmla="*/ 2 h 19"/>
                    <a:gd name="T70" fmla="*/ 4 w 15"/>
                    <a:gd name="T71" fmla="*/ 1 h 19"/>
                    <a:gd name="T72" fmla="*/ 3 w 15"/>
                    <a:gd name="T73" fmla="*/ 1 h 19"/>
                    <a:gd name="T74" fmla="*/ 3 w 15"/>
                    <a:gd name="T75" fmla="*/ 1 h 19"/>
                    <a:gd name="T76" fmla="*/ 2 w 15"/>
                    <a:gd name="T77" fmla="*/ 0 h 19"/>
                    <a:gd name="T78" fmla="*/ 2 w 15"/>
                    <a:gd name="T79" fmla="*/ 0 h 19"/>
                    <a:gd name="T80" fmla="*/ 1 w 15"/>
                    <a:gd name="T81" fmla="*/ 0 h 19"/>
                    <a:gd name="T82" fmla="*/ 1 w 15"/>
                    <a:gd name="T83" fmla="*/ 0 h 19"/>
                    <a:gd name="T84" fmla="*/ 0 w 15"/>
                    <a:gd name="T85" fmla="*/ 17 h 19"/>
                    <a:gd name="T86" fmla="*/ 9 w 15"/>
                    <a:gd name="T8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 h="19">
                      <a:moveTo>
                        <a:pt x="9" y="19"/>
                      </a:moveTo>
                      <a:cubicBezTo>
                        <a:pt x="9" y="19"/>
                        <a:pt x="9" y="19"/>
                        <a:pt x="9" y="19"/>
                      </a:cubicBezTo>
                      <a:cubicBezTo>
                        <a:pt x="9" y="18"/>
                        <a:pt x="9" y="18"/>
                        <a:pt x="9" y="18"/>
                      </a:cubicBezTo>
                      <a:cubicBezTo>
                        <a:pt x="9" y="18"/>
                        <a:pt x="9" y="18"/>
                        <a:pt x="9" y="18"/>
                      </a:cubicBezTo>
                      <a:cubicBezTo>
                        <a:pt x="9" y="18"/>
                        <a:pt x="10" y="18"/>
                        <a:pt x="10" y="18"/>
                      </a:cubicBezTo>
                      <a:cubicBezTo>
                        <a:pt x="10" y="18"/>
                        <a:pt x="9" y="17"/>
                        <a:pt x="9" y="17"/>
                      </a:cubicBezTo>
                      <a:cubicBezTo>
                        <a:pt x="9" y="17"/>
                        <a:pt x="9" y="17"/>
                        <a:pt x="9" y="17"/>
                      </a:cubicBezTo>
                      <a:cubicBezTo>
                        <a:pt x="9" y="17"/>
                        <a:pt x="9" y="17"/>
                        <a:pt x="9" y="17"/>
                      </a:cubicBezTo>
                      <a:cubicBezTo>
                        <a:pt x="9" y="14"/>
                        <a:pt x="9" y="14"/>
                        <a:pt x="9" y="14"/>
                      </a:cubicBezTo>
                      <a:cubicBezTo>
                        <a:pt x="9" y="14"/>
                        <a:pt x="9" y="14"/>
                        <a:pt x="9" y="14"/>
                      </a:cubicBezTo>
                      <a:cubicBezTo>
                        <a:pt x="3" y="14"/>
                        <a:pt x="3" y="14"/>
                        <a:pt x="3" y="14"/>
                      </a:cubicBezTo>
                      <a:cubicBezTo>
                        <a:pt x="3" y="11"/>
                        <a:pt x="3" y="11"/>
                        <a:pt x="3" y="11"/>
                      </a:cubicBezTo>
                      <a:cubicBezTo>
                        <a:pt x="5" y="10"/>
                        <a:pt x="5" y="10"/>
                        <a:pt x="5" y="10"/>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11" y="10"/>
                        <a:pt x="11" y="10"/>
                        <a:pt x="11" y="10"/>
                      </a:cubicBezTo>
                      <a:cubicBezTo>
                        <a:pt x="11" y="9"/>
                        <a:pt x="11" y="9"/>
                        <a:pt x="11" y="9"/>
                      </a:cubicBezTo>
                      <a:cubicBezTo>
                        <a:pt x="12" y="9"/>
                        <a:pt x="12" y="9"/>
                        <a:pt x="12" y="9"/>
                      </a:cubicBezTo>
                      <a:cubicBezTo>
                        <a:pt x="12" y="9"/>
                        <a:pt x="12" y="9"/>
                        <a:pt x="12" y="9"/>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2" y="6"/>
                        <a:pt x="12" y="6"/>
                        <a:pt x="12" y="6"/>
                      </a:cubicBezTo>
                      <a:cubicBezTo>
                        <a:pt x="12" y="6"/>
                        <a:pt x="13" y="6"/>
                        <a:pt x="13" y="6"/>
                      </a:cubicBezTo>
                      <a:cubicBezTo>
                        <a:pt x="13" y="6"/>
                        <a:pt x="13" y="6"/>
                        <a:pt x="14" y="6"/>
                      </a:cubicBezTo>
                      <a:cubicBezTo>
                        <a:pt x="14" y="6"/>
                        <a:pt x="14" y="6"/>
                        <a:pt x="14" y="6"/>
                      </a:cubicBezTo>
                      <a:cubicBezTo>
                        <a:pt x="14" y="6"/>
                        <a:pt x="14" y="6"/>
                        <a:pt x="14" y="6"/>
                      </a:cubicBezTo>
                      <a:cubicBezTo>
                        <a:pt x="14" y="6"/>
                        <a:pt x="15" y="6"/>
                        <a:pt x="15" y="6"/>
                      </a:cubicBezTo>
                      <a:cubicBezTo>
                        <a:pt x="15" y="6"/>
                        <a:pt x="15" y="6"/>
                        <a:pt x="15" y="6"/>
                      </a:cubicBezTo>
                      <a:cubicBezTo>
                        <a:pt x="15" y="6"/>
                        <a:pt x="15" y="5"/>
                        <a:pt x="15" y="5"/>
                      </a:cubicBezTo>
                      <a:cubicBezTo>
                        <a:pt x="15" y="5"/>
                        <a:pt x="15"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2" y="5"/>
                        <a:pt x="12" y="5"/>
                        <a:pt x="12" y="5"/>
                      </a:cubicBezTo>
                      <a:cubicBezTo>
                        <a:pt x="12" y="4"/>
                        <a:pt x="12"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4"/>
                        <a:pt x="10" y="4"/>
                      </a:cubicBezTo>
                      <a:cubicBezTo>
                        <a:pt x="10" y="4"/>
                        <a:pt x="9" y="4"/>
                        <a:pt x="9" y="4"/>
                      </a:cubicBezTo>
                      <a:cubicBezTo>
                        <a:pt x="9" y="4"/>
                        <a:pt x="9" y="3"/>
                        <a:pt x="9" y="3"/>
                      </a:cubicBezTo>
                      <a:cubicBezTo>
                        <a:pt x="9" y="3"/>
                        <a:pt x="9" y="3"/>
                        <a:pt x="9" y="3"/>
                      </a:cubicBezTo>
                      <a:cubicBezTo>
                        <a:pt x="9" y="3"/>
                        <a:pt x="9" y="3"/>
                        <a:pt x="9" y="3"/>
                      </a:cubicBezTo>
                      <a:cubicBezTo>
                        <a:pt x="9" y="3"/>
                        <a:pt x="8" y="3"/>
                        <a:pt x="8" y="3"/>
                      </a:cubicBezTo>
                      <a:cubicBezTo>
                        <a:pt x="8" y="3"/>
                        <a:pt x="8" y="3"/>
                        <a:pt x="8" y="3"/>
                      </a:cubicBezTo>
                      <a:cubicBezTo>
                        <a:pt x="8" y="3"/>
                        <a:pt x="8" y="3"/>
                        <a:pt x="8" y="3"/>
                      </a:cubicBezTo>
                      <a:cubicBezTo>
                        <a:pt x="8" y="3"/>
                        <a:pt x="8" y="3"/>
                        <a:pt x="8" y="3"/>
                      </a:cubicBezTo>
                      <a:cubicBezTo>
                        <a:pt x="8" y="3"/>
                        <a:pt x="7" y="3"/>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5" y="1"/>
                        <a:pt x="5" y="1"/>
                      </a:cubicBezTo>
                      <a:cubicBezTo>
                        <a:pt x="5" y="1"/>
                        <a:pt x="4" y="1"/>
                        <a:pt x="4" y="1"/>
                      </a:cubicBezTo>
                      <a:cubicBezTo>
                        <a:pt x="3" y="1"/>
                        <a:pt x="3" y="1"/>
                        <a:pt x="3" y="1"/>
                      </a:cubicBezTo>
                      <a:cubicBezTo>
                        <a:pt x="3" y="1"/>
                        <a:pt x="3" y="1"/>
                        <a:pt x="3" y="1"/>
                      </a:cubicBezTo>
                      <a:cubicBezTo>
                        <a:pt x="3" y="1"/>
                        <a:pt x="3" y="1"/>
                        <a:pt x="3" y="1"/>
                      </a:cubicBezTo>
                      <a:cubicBezTo>
                        <a:pt x="3" y="1"/>
                        <a:pt x="3" y="1"/>
                        <a:pt x="3" y="1"/>
                      </a:cubicBezTo>
                      <a:cubicBezTo>
                        <a:pt x="3" y="1"/>
                        <a:pt x="2" y="1"/>
                        <a:pt x="2" y="1"/>
                      </a:cubicBezTo>
                      <a:cubicBezTo>
                        <a:pt x="2" y="1"/>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17"/>
                        <a:pt x="0" y="17"/>
                        <a:pt x="0" y="17"/>
                      </a:cubicBezTo>
                      <a:cubicBezTo>
                        <a:pt x="9" y="18"/>
                        <a:pt x="9" y="18"/>
                        <a:pt x="9" y="18"/>
                      </a:cubicBezTo>
                      <a:lnTo>
                        <a:pt x="9" y="1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7" name="Freeform 699">
                  <a:extLst>
                    <a:ext uri="{FF2B5EF4-FFF2-40B4-BE49-F238E27FC236}">
                      <a16:creationId xmlns:a16="http://schemas.microsoft.com/office/drawing/2014/main" id="{A5FD2008-62AD-FF76-A5B5-CC198CEA686E}"/>
                    </a:ext>
                  </a:extLst>
                </p:cNvPr>
                <p:cNvSpPr>
                  <a:spLocks noEditPoints="1"/>
                </p:cNvSpPr>
                <p:nvPr/>
              </p:nvSpPr>
              <p:spPr bwMode="auto">
                <a:xfrm>
                  <a:off x="9347200" y="5041900"/>
                  <a:ext cx="87312" cy="120650"/>
                </a:xfrm>
                <a:custGeom>
                  <a:avLst/>
                  <a:gdLst>
                    <a:gd name="T0" fmla="*/ 17 w 21"/>
                    <a:gd name="T1" fmla="*/ 22 h 29"/>
                    <a:gd name="T2" fmla="*/ 17 w 21"/>
                    <a:gd name="T3" fmla="*/ 23 h 29"/>
                    <a:gd name="T4" fmla="*/ 17 w 21"/>
                    <a:gd name="T5" fmla="*/ 23 h 29"/>
                    <a:gd name="T6" fmla="*/ 19 w 21"/>
                    <a:gd name="T7" fmla="*/ 23 h 29"/>
                    <a:gd name="T8" fmla="*/ 19 w 21"/>
                    <a:gd name="T9" fmla="*/ 22 h 29"/>
                    <a:gd name="T10" fmla="*/ 17 w 21"/>
                    <a:gd name="T11" fmla="*/ 23 h 29"/>
                    <a:gd name="T12" fmla="*/ 19 w 21"/>
                    <a:gd name="T13" fmla="*/ 24 h 29"/>
                    <a:gd name="T14" fmla="*/ 16 w 21"/>
                    <a:gd name="T15" fmla="*/ 23 h 29"/>
                    <a:gd name="T16" fmla="*/ 17 w 21"/>
                    <a:gd name="T17" fmla="*/ 27 h 29"/>
                    <a:gd name="T18" fmla="*/ 16 w 21"/>
                    <a:gd name="T19" fmla="*/ 27 h 29"/>
                    <a:gd name="T20" fmla="*/ 17 w 21"/>
                    <a:gd name="T21" fmla="*/ 27 h 29"/>
                    <a:gd name="T22" fmla="*/ 17 w 21"/>
                    <a:gd name="T23" fmla="*/ 28 h 29"/>
                    <a:gd name="T24" fmla="*/ 18 w 21"/>
                    <a:gd name="T25" fmla="*/ 25 h 29"/>
                    <a:gd name="T26" fmla="*/ 19 w 21"/>
                    <a:gd name="T27" fmla="*/ 24 h 29"/>
                    <a:gd name="T28" fmla="*/ 17 w 21"/>
                    <a:gd name="T29" fmla="*/ 23 h 29"/>
                    <a:gd name="T30" fmla="*/ 19 w 21"/>
                    <a:gd name="T31" fmla="*/ 25 h 29"/>
                    <a:gd name="T32" fmla="*/ 17 w 21"/>
                    <a:gd name="T33" fmla="*/ 24 h 29"/>
                    <a:gd name="T34" fmla="*/ 17 w 21"/>
                    <a:gd name="T35" fmla="*/ 24 h 29"/>
                    <a:gd name="T36" fmla="*/ 20 w 21"/>
                    <a:gd name="T37" fmla="*/ 20 h 29"/>
                    <a:gd name="T38" fmla="*/ 19 w 21"/>
                    <a:gd name="T39" fmla="*/ 20 h 29"/>
                    <a:gd name="T40" fmla="*/ 20 w 21"/>
                    <a:gd name="T41" fmla="*/ 21 h 29"/>
                    <a:gd name="T42" fmla="*/ 11 w 21"/>
                    <a:gd name="T43" fmla="*/ 4 h 29"/>
                    <a:gd name="T44" fmla="*/ 1 w 21"/>
                    <a:gd name="T45" fmla="*/ 9 h 29"/>
                    <a:gd name="T46" fmla="*/ 1 w 21"/>
                    <a:gd name="T47" fmla="*/ 9 h 29"/>
                    <a:gd name="T48" fmla="*/ 1 w 21"/>
                    <a:gd name="T49" fmla="*/ 9 h 29"/>
                    <a:gd name="T50" fmla="*/ 1 w 21"/>
                    <a:gd name="T51" fmla="*/ 9 h 29"/>
                    <a:gd name="T52" fmla="*/ 1 w 21"/>
                    <a:gd name="T53" fmla="*/ 10 h 29"/>
                    <a:gd name="T54" fmla="*/ 0 w 21"/>
                    <a:gd name="T55" fmla="*/ 10 h 29"/>
                    <a:gd name="T56" fmla="*/ 1 w 21"/>
                    <a:gd name="T57" fmla="*/ 11 h 29"/>
                    <a:gd name="T58" fmla="*/ 1 w 21"/>
                    <a:gd name="T59" fmla="*/ 11 h 29"/>
                    <a:gd name="T60" fmla="*/ 1 w 21"/>
                    <a:gd name="T61" fmla="*/ 12 h 29"/>
                    <a:gd name="T62" fmla="*/ 1 w 21"/>
                    <a:gd name="T63" fmla="*/ 12 h 29"/>
                    <a:gd name="T64" fmla="*/ 2 w 21"/>
                    <a:gd name="T65" fmla="*/ 28 h 29"/>
                    <a:gd name="T66" fmla="*/ 6 w 21"/>
                    <a:gd name="T67" fmla="*/ 28 h 29"/>
                    <a:gd name="T68" fmla="*/ 8 w 21"/>
                    <a:gd name="T69" fmla="*/ 28 h 29"/>
                    <a:gd name="T70" fmla="*/ 11 w 21"/>
                    <a:gd name="T71" fmla="*/ 28 h 29"/>
                    <a:gd name="T72" fmla="*/ 15 w 21"/>
                    <a:gd name="T73" fmla="*/ 28 h 29"/>
                    <a:gd name="T74" fmla="*/ 18 w 21"/>
                    <a:gd name="T75" fmla="*/ 27 h 29"/>
                    <a:gd name="T76" fmla="*/ 17 w 21"/>
                    <a:gd name="T77" fmla="*/ 25 h 29"/>
                    <a:gd name="T78" fmla="*/ 16 w 21"/>
                    <a:gd name="T79" fmla="*/ 23 h 29"/>
                    <a:gd name="T80" fmla="*/ 10 w 21"/>
                    <a:gd name="T81" fmla="*/ 21 h 29"/>
                    <a:gd name="T82" fmla="*/ 11 w 21"/>
                    <a:gd name="T83" fmla="*/ 22 h 29"/>
                    <a:gd name="T84" fmla="*/ 16 w 21"/>
                    <a:gd name="T85" fmla="*/ 22 h 29"/>
                    <a:gd name="T86" fmla="*/ 19 w 21"/>
                    <a:gd name="T87" fmla="*/ 22 h 29"/>
                    <a:gd name="T88" fmla="*/ 20 w 21"/>
                    <a:gd name="T89" fmla="*/ 21 h 29"/>
                    <a:gd name="T90" fmla="*/ 18 w 21"/>
                    <a:gd name="T91" fmla="*/ 20 h 29"/>
                    <a:gd name="T92" fmla="*/ 18 w 21"/>
                    <a:gd name="T93" fmla="*/ 19 h 29"/>
                    <a:gd name="T94" fmla="*/ 17 w 21"/>
                    <a:gd name="T95" fmla="*/ 19 h 29"/>
                    <a:gd name="T96" fmla="*/ 18 w 21"/>
                    <a:gd name="T97" fmla="*/ 20 h 29"/>
                    <a:gd name="T98" fmla="*/ 20 w 21"/>
                    <a:gd name="T99" fmla="*/ 20 h 29"/>
                    <a:gd name="T100" fmla="*/ 21 w 21"/>
                    <a:gd name="T101" fmla="*/ 20 h 29"/>
                    <a:gd name="T102" fmla="*/ 19 w 21"/>
                    <a:gd name="T103" fmla="*/ 21 h 29"/>
                    <a:gd name="T104" fmla="*/ 16 w 21"/>
                    <a:gd name="T105" fmla="*/ 22 h 29"/>
                    <a:gd name="T106" fmla="*/ 15 w 21"/>
                    <a:gd name="T107" fmla="*/ 23 h 29"/>
                    <a:gd name="T108" fmla="*/ 20 w 21"/>
                    <a:gd name="T109" fmla="*/ 23 h 29"/>
                    <a:gd name="T110" fmla="*/ 20 w 21"/>
                    <a:gd name="T111" fmla="*/ 23 h 29"/>
                    <a:gd name="T112" fmla="*/ 19 w 21"/>
                    <a:gd name="T113" fmla="*/ 22 h 29"/>
                    <a:gd name="T114" fmla="*/ 20 w 21"/>
                    <a:gd name="T115" fmla="*/ 23 h 29"/>
                    <a:gd name="T116" fmla="*/ 18 w 21"/>
                    <a:gd name="T117" fmla="*/ 22 h 29"/>
                    <a:gd name="T118" fmla="*/ 20 w 21"/>
                    <a:gd name="T11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 h="29">
                      <a:moveTo>
                        <a:pt x="17" y="22"/>
                      </a:moveTo>
                      <a:cubicBezTo>
                        <a:pt x="17" y="22"/>
                        <a:pt x="17" y="22"/>
                        <a:pt x="17" y="22"/>
                      </a:cubicBezTo>
                      <a:cubicBezTo>
                        <a:pt x="17" y="22"/>
                        <a:pt x="17" y="22"/>
                        <a:pt x="17" y="22"/>
                      </a:cubicBezTo>
                      <a:cubicBezTo>
                        <a:pt x="17" y="22"/>
                        <a:pt x="17" y="22"/>
                        <a:pt x="17" y="22"/>
                      </a:cubicBezTo>
                      <a:cubicBezTo>
                        <a:pt x="17" y="22"/>
                        <a:pt x="17"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lose/>
                      <a:moveTo>
                        <a:pt x="18" y="24"/>
                      </a:moveTo>
                      <a:cubicBezTo>
                        <a:pt x="18" y="24"/>
                        <a:pt x="18" y="24"/>
                        <a:pt x="18" y="24"/>
                      </a:cubicBezTo>
                      <a:cubicBezTo>
                        <a:pt x="18" y="24"/>
                        <a:pt x="18" y="24"/>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4"/>
                        <a:pt x="18" y="24"/>
                      </a:cubicBezTo>
                      <a:cubicBezTo>
                        <a:pt x="18" y="24"/>
                        <a:pt x="18" y="24"/>
                        <a:pt x="18" y="24"/>
                      </a:cubicBezTo>
                      <a:close/>
                      <a:moveTo>
                        <a:pt x="19" y="23"/>
                      </a:move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2"/>
                        <a:pt x="19" y="22"/>
                      </a:cubicBezTo>
                      <a:cubicBezTo>
                        <a:pt x="19" y="22"/>
                        <a:pt x="19" y="22"/>
                        <a:pt x="19" y="22"/>
                      </a:cubicBezTo>
                      <a:cubicBezTo>
                        <a:pt x="19"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7" y="22"/>
                      </a:cubicBezTo>
                      <a:cubicBezTo>
                        <a:pt x="17" y="22"/>
                        <a:pt x="17" y="22"/>
                        <a:pt x="17" y="22"/>
                      </a:cubicBezTo>
                      <a:cubicBezTo>
                        <a:pt x="17" y="22"/>
                        <a:pt x="17" y="22"/>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4"/>
                      </a:cubicBezTo>
                      <a:cubicBezTo>
                        <a:pt x="19" y="24"/>
                        <a:pt x="19" y="24"/>
                        <a:pt x="19" y="24"/>
                      </a:cubicBezTo>
                      <a:cubicBezTo>
                        <a:pt x="20" y="24"/>
                        <a:pt x="20" y="24"/>
                        <a:pt x="20" y="24"/>
                      </a:cubicBezTo>
                      <a:cubicBezTo>
                        <a:pt x="20" y="23"/>
                        <a:pt x="20" y="23"/>
                        <a:pt x="20" y="23"/>
                      </a:cubicBezTo>
                      <a:cubicBezTo>
                        <a:pt x="20" y="23"/>
                        <a:pt x="20" y="23"/>
                        <a:pt x="20" y="23"/>
                      </a:cubicBezTo>
                      <a:cubicBezTo>
                        <a:pt x="20" y="23"/>
                        <a:pt x="20" y="23"/>
                        <a:pt x="19" y="23"/>
                      </a:cubicBezTo>
                      <a:close/>
                      <a:moveTo>
                        <a:pt x="16" y="23"/>
                      </a:moveTo>
                      <a:cubicBezTo>
                        <a:pt x="16" y="23"/>
                        <a:pt x="16" y="23"/>
                        <a:pt x="16" y="23"/>
                      </a:cubicBezTo>
                      <a:cubicBezTo>
                        <a:pt x="16" y="23"/>
                        <a:pt x="16" y="23"/>
                        <a:pt x="17" y="23"/>
                      </a:cubicBezTo>
                      <a:cubicBezTo>
                        <a:pt x="17" y="23"/>
                        <a:pt x="17" y="23"/>
                        <a:pt x="17" y="23"/>
                      </a:cubicBezTo>
                      <a:cubicBezTo>
                        <a:pt x="17" y="23"/>
                        <a:pt x="17" y="23"/>
                        <a:pt x="17" y="23"/>
                      </a:cubicBezTo>
                      <a:cubicBezTo>
                        <a:pt x="17" y="23"/>
                        <a:pt x="17"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lose/>
                      <a:moveTo>
                        <a:pt x="17" y="27"/>
                      </a:moveTo>
                      <a:cubicBezTo>
                        <a:pt x="17" y="27"/>
                        <a:pt x="17" y="27"/>
                        <a:pt x="17" y="27"/>
                      </a:cubicBezTo>
                      <a:cubicBezTo>
                        <a:pt x="17" y="27"/>
                        <a:pt x="17" y="27"/>
                        <a:pt x="17" y="27"/>
                      </a:cubicBezTo>
                      <a:cubicBezTo>
                        <a:pt x="17" y="27"/>
                        <a:pt x="17" y="27"/>
                        <a:pt x="17" y="27"/>
                      </a:cubicBezTo>
                      <a:cubicBezTo>
                        <a:pt x="17" y="27"/>
                        <a:pt x="17" y="27"/>
                        <a:pt x="17" y="27"/>
                      </a:cubicBezTo>
                      <a:cubicBezTo>
                        <a:pt x="17" y="27"/>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7"/>
                      </a:cubicBezTo>
                      <a:cubicBezTo>
                        <a:pt x="17" y="27"/>
                        <a:pt x="17" y="27"/>
                        <a:pt x="17" y="27"/>
                      </a:cubicBezTo>
                      <a:cubicBezTo>
                        <a:pt x="17" y="27"/>
                        <a:pt x="17" y="27"/>
                        <a:pt x="17" y="27"/>
                      </a:cubicBezTo>
                      <a:close/>
                      <a:moveTo>
                        <a:pt x="18" y="25"/>
                      </a:move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lose/>
                      <a:moveTo>
                        <a:pt x="19" y="24"/>
                      </a:moveTo>
                      <a:cubicBezTo>
                        <a:pt x="19" y="24"/>
                        <a:pt x="19" y="24"/>
                        <a:pt x="19" y="24"/>
                      </a:cubicBezTo>
                      <a:cubicBezTo>
                        <a:pt x="19" y="24"/>
                        <a:pt x="19" y="24"/>
                        <a:pt x="19" y="24"/>
                      </a:cubicBezTo>
                      <a:cubicBezTo>
                        <a:pt x="18" y="24"/>
                        <a:pt x="18" y="23"/>
                        <a:pt x="18" y="23"/>
                      </a:cubicBezTo>
                      <a:cubicBezTo>
                        <a:pt x="18"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6" y="23"/>
                        <a:pt x="16" y="23"/>
                        <a:pt x="16" y="23"/>
                      </a:cubicBezTo>
                      <a:cubicBezTo>
                        <a:pt x="16" y="23"/>
                        <a:pt x="17" y="23"/>
                        <a:pt x="17" y="23"/>
                      </a:cubicBezTo>
                      <a:cubicBezTo>
                        <a:pt x="17" y="23"/>
                        <a:pt x="17" y="23"/>
                        <a:pt x="17" y="23"/>
                      </a:cubicBezTo>
                      <a:cubicBezTo>
                        <a:pt x="17" y="23"/>
                        <a:pt x="17" y="23"/>
                        <a:pt x="17" y="23"/>
                      </a:cubicBezTo>
                      <a:cubicBezTo>
                        <a:pt x="17" y="23"/>
                        <a:pt x="18" y="23"/>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9" y="24"/>
                      </a:cubicBezTo>
                      <a:cubicBezTo>
                        <a:pt x="19" y="24"/>
                        <a:pt x="19" y="24"/>
                        <a:pt x="19" y="24"/>
                      </a:cubicBezTo>
                      <a:cubicBezTo>
                        <a:pt x="19" y="24"/>
                        <a:pt x="19" y="24"/>
                        <a:pt x="19" y="24"/>
                      </a:cubicBezTo>
                      <a:cubicBezTo>
                        <a:pt x="19" y="24"/>
                        <a:pt x="19" y="24"/>
                        <a:pt x="19" y="25"/>
                      </a:cubicBezTo>
                      <a:cubicBezTo>
                        <a:pt x="19" y="25"/>
                        <a:pt x="19" y="25"/>
                        <a:pt x="19" y="25"/>
                      </a:cubicBezTo>
                      <a:cubicBezTo>
                        <a:pt x="19" y="25"/>
                        <a:pt x="19" y="25"/>
                        <a:pt x="19" y="25"/>
                      </a:cubicBezTo>
                      <a:cubicBezTo>
                        <a:pt x="20" y="25"/>
                        <a:pt x="19" y="25"/>
                        <a:pt x="20" y="25"/>
                      </a:cubicBezTo>
                      <a:cubicBezTo>
                        <a:pt x="20" y="25"/>
                        <a:pt x="20" y="25"/>
                        <a:pt x="20" y="25"/>
                      </a:cubicBezTo>
                      <a:cubicBezTo>
                        <a:pt x="20" y="25"/>
                        <a:pt x="20" y="25"/>
                        <a:pt x="20" y="24"/>
                      </a:cubicBezTo>
                      <a:cubicBezTo>
                        <a:pt x="19" y="24"/>
                        <a:pt x="19" y="24"/>
                        <a:pt x="19" y="24"/>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20" y="20"/>
                      </a:move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0" y="20"/>
                      </a:cubicBezTo>
                      <a:cubicBezTo>
                        <a:pt x="20" y="20"/>
                        <a:pt x="20" y="20"/>
                        <a:pt x="20" y="21"/>
                      </a:cubicBezTo>
                      <a:cubicBezTo>
                        <a:pt x="20" y="21"/>
                        <a:pt x="20" y="21"/>
                        <a:pt x="20" y="21"/>
                      </a:cubicBezTo>
                      <a:cubicBezTo>
                        <a:pt x="20" y="21"/>
                        <a:pt x="20" y="20"/>
                        <a:pt x="20" y="20"/>
                      </a:cubicBezTo>
                      <a:close/>
                      <a:moveTo>
                        <a:pt x="21" y="20"/>
                      </a:moveTo>
                      <a:cubicBezTo>
                        <a:pt x="21" y="20"/>
                        <a:pt x="21" y="20"/>
                        <a:pt x="21" y="20"/>
                      </a:cubicBezTo>
                      <a:cubicBezTo>
                        <a:pt x="21" y="20"/>
                        <a:pt x="21" y="20"/>
                        <a:pt x="21" y="20"/>
                      </a:cubicBezTo>
                      <a:cubicBezTo>
                        <a:pt x="15" y="13"/>
                        <a:pt x="15" y="13"/>
                        <a:pt x="15" y="13"/>
                      </a:cubicBezTo>
                      <a:cubicBezTo>
                        <a:pt x="15" y="12"/>
                        <a:pt x="15" y="12"/>
                        <a:pt x="15" y="12"/>
                      </a:cubicBezTo>
                      <a:cubicBezTo>
                        <a:pt x="13" y="12"/>
                        <a:pt x="13" y="12"/>
                        <a:pt x="13" y="12"/>
                      </a:cubicBezTo>
                      <a:cubicBezTo>
                        <a:pt x="13" y="5"/>
                        <a:pt x="13" y="5"/>
                        <a:pt x="13" y="5"/>
                      </a:cubicBezTo>
                      <a:cubicBezTo>
                        <a:pt x="11" y="5"/>
                        <a:pt x="11" y="5"/>
                        <a:pt x="11" y="5"/>
                      </a:cubicBezTo>
                      <a:cubicBezTo>
                        <a:pt x="11" y="4"/>
                        <a:pt x="11" y="4"/>
                        <a:pt x="11" y="4"/>
                      </a:cubicBezTo>
                      <a:cubicBezTo>
                        <a:pt x="9" y="3"/>
                        <a:pt x="9" y="3"/>
                        <a:pt x="9" y="3"/>
                      </a:cubicBezTo>
                      <a:cubicBezTo>
                        <a:pt x="9" y="3"/>
                        <a:pt x="9" y="3"/>
                        <a:pt x="9" y="3"/>
                      </a:cubicBezTo>
                      <a:cubicBezTo>
                        <a:pt x="9" y="2"/>
                        <a:pt x="9" y="2"/>
                        <a:pt x="9" y="2"/>
                      </a:cubicBezTo>
                      <a:cubicBezTo>
                        <a:pt x="10" y="1"/>
                        <a:pt x="10" y="1"/>
                        <a:pt x="10" y="1"/>
                      </a:cubicBezTo>
                      <a:cubicBezTo>
                        <a:pt x="1" y="0"/>
                        <a:pt x="1" y="0"/>
                        <a:pt x="1" y="0"/>
                      </a:cubicBezTo>
                      <a:cubicBezTo>
                        <a:pt x="1" y="8"/>
                        <a:pt x="1" y="8"/>
                        <a:pt x="1" y="8"/>
                      </a:cubicBezTo>
                      <a:cubicBezTo>
                        <a:pt x="1" y="8"/>
                        <a:pt x="1" y="8"/>
                        <a:pt x="1" y="8"/>
                      </a:cubicBezTo>
                      <a:cubicBezTo>
                        <a:pt x="1" y="8"/>
                        <a:pt x="1" y="8"/>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1"/>
                        <a:pt x="0" y="11"/>
                      </a:cubicBezTo>
                      <a:cubicBezTo>
                        <a:pt x="0" y="11"/>
                        <a:pt x="0" y="11"/>
                        <a:pt x="0"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1" y="11"/>
                        <a:pt x="1" y="11"/>
                      </a:cubicBezTo>
                      <a:cubicBezTo>
                        <a:pt x="1" y="11"/>
                        <a:pt x="1" y="11"/>
                        <a:pt x="1" y="11"/>
                      </a:cubicBezTo>
                      <a:cubicBezTo>
                        <a:pt x="1" y="11"/>
                        <a:pt x="1" y="11"/>
                        <a:pt x="1" y="11"/>
                      </a:cubicBezTo>
                      <a:cubicBezTo>
                        <a:pt x="1" y="11"/>
                        <a:pt x="1" y="11"/>
                        <a:pt x="1" y="11"/>
                      </a:cubicBezTo>
                      <a:cubicBezTo>
                        <a:pt x="1" y="11"/>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2" y="12"/>
                        <a:pt x="2" y="12"/>
                      </a:cubicBezTo>
                      <a:cubicBezTo>
                        <a:pt x="2" y="28"/>
                        <a:pt x="2" y="28"/>
                        <a:pt x="2" y="28"/>
                      </a:cubicBezTo>
                      <a:cubicBezTo>
                        <a:pt x="2" y="28"/>
                        <a:pt x="2" y="28"/>
                        <a:pt x="2" y="28"/>
                      </a:cubicBezTo>
                      <a:cubicBezTo>
                        <a:pt x="2" y="28"/>
                        <a:pt x="2" y="28"/>
                        <a:pt x="2" y="28"/>
                      </a:cubicBezTo>
                      <a:cubicBezTo>
                        <a:pt x="2" y="28"/>
                        <a:pt x="2" y="28"/>
                        <a:pt x="2" y="28"/>
                      </a:cubicBezTo>
                      <a:cubicBezTo>
                        <a:pt x="2" y="28"/>
                        <a:pt x="3" y="28"/>
                        <a:pt x="3" y="28"/>
                      </a:cubicBezTo>
                      <a:cubicBezTo>
                        <a:pt x="3" y="28"/>
                        <a:pt x="3" y="28"/>
                        <a:pt x="3" y="28"/>
                      </a:cubicBezTo>
                      <a:cubicBezTo>
                        <a:pt x="4" y="28"/>
                        <a:pt x="4" y="28"/>
                        <a:pt x="4" y="28"/>
                      </a:cubicBezTo>
                      <a:cubicBezTo>
                        <a:pt x="4" y="28"/>
                        <a:pt x="4" y="28"/>
                        <a:pt x="4" y="28"/>
                      </a:cubicBezTo>
                      <a:cubicBezTo>
                        <a:pt x="4" y="28"/>
                        <a:pt x="5" y="28"/>
                        <a:pt x="5" y="28"/>
                      </a:cubicBezTo>
                      <a:cubicBezTo>
                        <a:pt x="5" y="28"/>
                        <a:pt x="5" y="28"/>
                        <a:pt x="5" y="28"/>
                      </a:cubicBezTo>
                      <a:cubicBezTo>
                        <a:pt x="5" y="28"/>
                        <a:pt x="5" y="28"/>
                        <a:pt x="6" y="28"/>
                      </a:cubicBezTo>
                      <a:cubicBezTo>
                        <a:pt x="6" y="28"/>
                        <a:pt x="6" y="28"/>
                        <a:pt x="6" y="28"/>
                      </a:cubicBezTo>
                      <a:cubicBezTo>
                        <a:pt x="6" y="28"/>
                        <a:pt x="6" y="28"/>
                        <a:pt x="6" y="28"/>
                      </a:cubicBezTo>
                      <a:cubicBezTo>
                        <a:pt x="6" y="28"/>
                        <a:pt x="6"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8" y="28"/>
                        <a:pt x="8" y="28"/>
                        <a:pt x="8" y="28"/>
                      </a:cubicBezTo>
                      <a:cubicBezTo>
                        <a:pt x="9" y="28"/>
                        <a:pt x="9" y="28"/>
                        <a:pt x="9" y="28"/>
                      </a:cubicBezTo>
                      <a:cubicBezTo>
                        <a:pt x="9" y="28"/>
                        <a:pt x="9" y="28"/>
                        <a:pt x="10" y="28"/>
                      </a:cubicBezTo>
                      <a:cubicBezTo>
                        <a:pt x="10" y="28"/>
                        <a:pt x="10" y="28"/>
                        <a:pt x="10" y="28"/>
                      </a:cubicBezTo>
                      <a:cubicBezTo>
                        <a:pt x="10" y="28"/>
                        <a:pt x="10" y="28"/>
                        <a:pt x="10" y="28"/>
                      </a:cubicBezTo>
                      <a:cubicBezTo>
                        <a:pt x="10" y="28"/>
                        <a:pt x="11" y="28"/>
                        <a:pt x="11" y="28"/>
                      </a:cubicBezTo>
                      <a:cubicBezTo>
                        <a:pt x="11" y="28"/>
                        <a:pt x="11" y="28"/>
                        <a:pt x="11" y="28"/>
                      </a:cubicBezTo>
                      <a:cubicBezTo>
                        <a:pt x="11" y="28"/>
                        <a:pt x="11" y="28"/>
                        <a:pt x="11" y="28"/>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4" y="29"/>
                      </a:cubicBezTo>
                      <a:cubicBezTo>
                        <a:pt x="14" y="28"/>
                        <a:pt x="14" y="28"/>
                        <a:pt x="15" y="28"/>
                      </a:cubicBezTo>
                      <a:cubicBezTo>
                        <a:pt x="15" y="28"/>
                        <a:pt x="15" y="28"/>
                        <a:pt x="15" y="28"/>
                      </a:cubicBezTo>
                      <a:cubicBezTo>
                        <a:pt x="15" y="28"/>
                        <a:pt x="15" y="28"/>
                        <a:pt x="15" y="28"/>
                      </a:cubicBezTo>
                      <a:cubicBezTo>
                        <a:pt x="15" y="28"/>
                        <a:pt x="15" y="28"/>
                        <a:pt x="15" y="28"/>
                      </a:cubicBezTo>
                      <a:cubicBezTo>
                        <a:pt x="15" y="28"/>
                        <a:pt x="15" y="27"/>
                        <a:pt x="16" y="27"/>
                      </a:cubicBezTo>
                      <a:cubicBezTo>
                        <a:pt x="16" y="27"/>
                        <a:pt x="16" y="27"/>
                        <a:pt x="16" y="27"/>
                      </a:cubicBezTo>
                      <a:cubicBezTo>
                        <a:pt x="16" y="27"/>
                        <a:pt x="16" y="27"/>
                        <a:pt x="16" y="27"/>
                      </a:cubicBezTo>
                      <a:cubicBezTo>
                        <a:pt x="16" y="27"/>
                        <a:pt x="17" y="27"/>
                        <a:pt x="17" y="27"/>
                      </a:cubicBezTo>
                      <a:cubicBezTo>
                        <a:pt x="17" y="27"/>
                        <a:pt x="17" y="27"/>
                        <a:pt x="17" y="27"/>
                      </a:cubicBezTo>
                      <a:cubicBezTo>
                        <a:pt x="17" y="27"/>
                        <a:pt x="17"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5"/>
                        <a:pt x="18" y="25"/>
                        <a:pt x="18" y="25"/>
                      </a:cubicBezTo>
                      <a:cubicBezTo>
                        <a:pt x="18" y="25"/>
                        <a:pt x="17" y="25"/>
                        <a:pt x="17" y="25"/>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6" y="24"/>
                        <a:pt x="16" y="24"/>
                      </a:cubicBezTo>
                      <a:cubicBezTo>
                        <a:pt x="16" y="23"/>
                        <a:pt x="16" y="23"/>
                        <a:pt x="16" y="23"/>
                      </a:cubicBezTo>
                      <a:cubicBezTo>
                        <a:pt x="16" y="23"/>
                        <a:pt x="16" y="23"/>
                        <a:pt x="16" y="23"/>
                      </a:cubicBezTo>
                      <a:cubicBezTo>
                        <a:pt x="16" y="23"/>
                        <a:pt x="16" y="23"/>
                        <a:pt x="16" y="23"/>
                      </a:cubicBezTo>
                      <a:cubicBezTo>
                        <a:pt x="15" y="23"/>
                        <a:pt x="15" y="23"/>
                        <a:pt x="15" y="23"/>
                      </a:cubicBezTo>
                      <a:cubicBezTo>
                        <a:pt x="14" y="23"/>
                        <a:pt x="14" y="22"/>
                        <a:pt x="14" y="22"/>
                      </a:cubicBezTo>
                      <a:cubicBezTo>
                        <a:pt x="14" y="22"/>
                        <a:pt x="13" y="22"/>
                        <a:pt x="13" y="22"/>
                      </a:cubicBezTo>
                      <a:cubicBezTo>
                        <a:pt x="13" y="22"/>
                        <a:pt x="13" y="22"/>
                        <a:pt x="13" y="22"/>
                      </a:cubicBezTo>
                      <a:cubicBezTo>
                        <a:pt x="13" y="22"/>
                        <a:pt x="13" y="22"/>
                        <a:pt x="13" y="22"/>
                      </a:cubicBezTo>
                      <a:cubicBezTo>
                        <a:pt x="13" y="22"/>
                        <a:pt x="13" y="22"/>
                        <a:pt x="13" y="22"/>
                      </a:cubicBezTo>
                      <a:cubicBezTo>
                        <a:pt x="12" y="22"/>
                        <a:pt x="12" y="22"/>
                        <a:pt x="12" y="22"/>
                      </a:cubicBezTo>
                      <a:cubicBezTo>
                        <a:pt x="12" y="22"/>
                        <a:pt x="11" y="22"/>
                        <a:pt x="11" y="22"/>
                      </a:cubicBezTo>
                      <a:cubicBezTo>
                        <a:pt x="11" y="22"/>
                        <a:pt x="11" y="22"/>
                        <a:pt x="11" y="21"/>
                      </a:cubicBezTo>
                      <a:cubicBezTo>
                        <a:pt x="11" y="21"/>
                        <a:pt x="10" y="21"/>
                        <a:pt x="10" y="21"/>
                      </a:cubicBezTo>
                      <a:cubicBezTo>
                        <a:pt x="10" y="21"/>
                        <a:pt x="10" y="21"/>
                        <a:pt x="10" y="21"/>
                      </a:cubicBezTo>
                      <a:cubicBezTo>
                        <a:pt x="10" y="21"/>
                        <a:pt x="10" y="21"/>
                        <a:pt x="10" y="21"/>
                      </a:cubicBezTo>
                      <a:cubicBezTo>
                        <a:pt x="9" y="22"/>
                        <a:pt x="9" y="21"/>
                        <a:pt x="9" y="21"/>
                      </a:cubicBezTo>
                      <a:cubicBezTo>
                        <a:pt x="9" y="21"/>
                        <a:pt x="9" y="21"/>
                        <a:pt x="9" y="21"/>
                      </a:cubicBezTo>
                      <a:cubicBezTo>
                        <a:pt x="10" y="21"/>
                        <a:pt x="10" y="21"/>
                        <a:pt x="10" y="21"/>
                      </a:cubicBezTo>
                      <a:cubicBezTo>
                        <a:pt x="10" y="21"/>
                        <a:pt x="10" y="21"/>
                        <a:pt x="10" y="21"/>
                      </a:cubicBezTo>
                      <a:cubicBezTo>
                        <a:pt x="10" y="21"/>
                        <a:pt x="10" y="21"/>
                        <a:pt x="10" y="21"/>
                      </a:cubicBezTo>
                      <a:cubicBezTo>
                        <a:pt x="11" y="21"/>
                        <a:pt x="11" y="21"/>
                        <a:pt x="11" y="21"/>
                      </a:cubicBezTo>
                      <a:cubicBezTo>
                        <a:pt x="11" y="21"/>
                        <a:pt x="11" y="21"/>
                        <a:pt x="11" y="22"/>
                      </a:cubicBezTo>
                      <a:cubicBezTo>
                        <a:pt x="11" y="22"/>
                        <a:pt x="11" y="22"/>
                        <a:pt x="11" y="22"/>
                      </a:cubicBezTo>
                      <a:cubicBezTo>
                        <a:pt x="11" y="22"/>
                        <a:pt x="12" y="22"/>
                        <a:pt x="12" y="22"/>
                      </a:cubicBezTo>
                      <a:cubicBezTo>
                        <a:pt x="12" y="22"/>
                        <a:pt x="12" y="22"/>
                        <a:pt x="12" y="22"/>
                      </a:cubicBezTo>
                      <a:cubicBezTo>
                        <a:pt x="13" y="22"/>
                        <a:pt x="13" y="22"/>
                        <a:pt x="13" y="22"/>
                      </a:cubicBezTo>
                      <a:cubicBezTo>
                        <a:pt x="13" y="22"/>
                        <a:pt x="13" y="22"/>
                        <a:pt x="13" y="22"/>
                      </a:cubicBezTo>
                      <a:cubicBezTo>
                        <a:pt x="13" y="22"/>
                        <a:pt x="14" y="22"/>
                        <a:pt x="14" y="22"/>
                      </a:cubicBezTo>
                      <a:cubicBezTo>
                        <a:pt x="14" y="22"/>
                        <a:pt x="14" y="22"/>
                        <a:pt x="14" y="22"/>
                      </a:cubicBezTo>
                      <a:cubicBezTo>
                        <a:pt x="14" y="22"/>
                        <a:pt x="14" y="22"/>
                        <a:pt x="15" y="22"/>
                      </a:cubicBezTo>
                      <a:cubicBezTo>
                        <a:pt x="15" y="22"/>
                        <a:pt x="15" y="22"/>
                        <a:pt x="15" y="22"/>
                      </a:cubicBezTo>
                      <a:cubicBezTo>
                        <a:pt x="15" y="22"/>
                        <a:pt x="16" y="22"/>
                        <a:pt x="16" y="22"/>
                      </a:cubicBezTo>
                      <a:cubicBezTo>
                        <a:pt x="16" y="22"/>
                        <a:pt x="16" y="22"/>
                        <a:pt x="16" y="22"/>
                      </a:cubicBezTo>
                      <a:cubicBezTo>
                        <a:pt x="16" y="22"/>
                        <a:pt x="16"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1"/>
                        <a:pt x="18" y="22"/>
                        <a:pt x="18" y="22"/>
                      </a:cubicBezTo>
                      <a:cubicBezTo>
                        <a:pt x="18" y="22"/>
                        <a:pt x="19" y="22"/>
                        <a:pt x="19" y="22"/>
                      </a:cubicBezTo>
                      <a:cubicBezTo>
                        <a:pt x="19" y="22"/>
                        <a:pt x="19" y="22"/>
                        <a:pt x="19" y="22"/>
                      </a:cubicBezTo>
                      <a:cubicBezTo>
                        <a:pt x="19" y="21"/>
                        <a:pt x="19" y="21"/>
                        <a:pt x="19" y="21"/>
                      </a:cubicBezTo>
                      <a:cubicBezTo>
                        <a:pt x="19" y="21"/>
                        <a:pt x="19" y="22"/>
                        <a:pt x="19" y="22"/>
                      </a:cubicBezTo>
                      <a:cubicBezTo>
                        <a:pt x="19" y="22"/>
                        <a:pt x="19"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8" y="19"/>
                        <a:pt x="18" y="20"/>
                        <a:pt x="18" y="20"/>
                      </a:cubicBezTo>
                      <a:cubicBezTo>
                        <a:pt x="18" y="20"/>
                        <a:pt x="18" y="20"/>
                        <a:pt x="18" y="20"/>
                      </a:cubicBezTo>
                      <a:cubicBezTo>
                        <a:pt x="18" y="20"/>
                        <a:pt x="18" y="19"/>
                        <a:pt x="18" y="19"/>
                      </a:cubicBezTo>
                      <a:cubicBezTo>
                        <a:pt x="18" y="19"/>
                        <a:pt x="18" y="19"/>
                        <a:pt x="18" y="19"/>
                      </a:cubicBezTo>
                      <a:cubicBezTo>
                        <a:pt x="18" y="19"/>
                        <a:pt x="18" y="19"/>
                        <a:pt x="18" y="19"/>
                      </a:cubicBezTo>
                      <a:cubicBezTo>
                        <a:pt x="18"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20" y="20"/>
                      </a:cubicBezTo>
                      <a:cubicBezTo>
                        <a:pt x="20" y="20"/>
                        <a:pt x="20" y="20"/>
                        <a:pt x="20" y="20"/>
                      </a:cubicBezTo>
                      <a:cubicBezTo>
                        <a:pt x="20" y="20"/>
                        <a:pt x="20" y="20"/>
                        <a:pt x="20" y="20"/>
                      </a:cubicBezTo>
                      <a:cubicBezTo>
                        <a:pt x="20" y="20"/>
                        <a:pt x="20"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lose/>
                      <a:moveTo>
                        <a:pt x="19" y="21"/>
                      </a:moveTo>
                      <a:cubicBezTo>
                        <a:pt x="19" y="21"/>
                        <a:pt x="19" y="21"/>
                        <a:pt x="19" y="21"/>
                      </a:cubicBezTo>
                      <a:cubicBezTo>
                        <a:pt x="19" y="21"/>
                        <a:pt x="19" y="21"/>
                        <a:pt x="19" y="21"/>
                      </a:cubicBezTo>
                      <a:cubicBezTo>
                        <a:pt x="19"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19" y="21"/>
                      </a:cubicBezTo>
                      <a:cubicBezTo>
                        <a:pt x="19" y="21"/>
                        <a:pt x="19" y="21"/>
                        <a:pt x="19" y="21"/>
                      </a:cubicBezTo>
                      <a:cubicBezTo>
                        <a:pt x="19" y="21"/>
                        <a:pt x="19" y="21"/>
                        <a:pt x="19" y="21"/>
                      </a:cubicBezTo>
                      <a:cubicBezTo>
                        <a:pt x="19" y="21"/>
                        <a:pt x="19" y="21"/>
                        <a:pt x="19" y="21"/>
                      </a:cubicBezTo>
                      <a:close/>
                      <a:moveTo>
                        <a:pt x="16" y="22"/>
                      </a:move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lose/>
                      <a:moveTo>
                        <a:pt x="16" y="23"/>
                      </a:moveTo>
                      <a:cubicBezTo>
                        <a:pt x="16" y="23"/>
                        <a:pt x="16" y="23"/>
                        <a:pt x="16"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6" y="23"/>
                        <a:pt x="16" y="23"/>
                      </a:cubicBezTo>
                      <a:cubicBezTo>
                        <a:pt x="16" y="23"/>
                        <a:pt x="16" y="23"/>
                        <a:pt x="16" y="23"/>
                      </a:cubicBezTo>
                      <a:cubicBezTo>
                        <a:pt x="16" y="23"/>
                        <a:pt x="16" y="23"/>
                        <a:pt x="16" y="23"/>
                      </a:cubicBezTo>
                      <a:close/>
                      <a:moveTo>
                        <a:pt x="20" y="23"/>
                      </a:move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0" y="23"/>
                      </a:moveTo>
                      <a:cubicBezTo>
                        <a:pt x="20" y="23"/>
                        <a:pt x="20" y="22"/>
                        <a:pt x="20" y="22"/>
                      </a:cubicBezTo>
                      <a:cubicBezTo>
                        <a:pt x="20" y="22"/>
                        <a:pt x="20" y="22"/>
                        <a:pt x="20"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3"/>
                        <a:pt x="19" y="23"/>
                      </a:cubicBezTo>
                      <a:cubicBezTo>
                        <a:pt x="19" y="23"/>
                        <a:pt x="19" y="23"/>
                        <a:pt x="19" y="23"/>
                      </a:cubicBezTo>
                      <a:cubicBezTo>
                        <a:pt x="19" y="23"/>
                        <a:pt x="19"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18" y="22"/>
                      </a:moveTo>
                      <a:cubicBezTo>
                        <a:pt x="18" y="22"/>
                        <a:pt x="18" y="22"/>
                        <a:pt x="18" y="22"/>
                      </a:cubicBezTo>
                      <a:cubicBezTo>
                        <a:pt x="18" y="22"/>
                        <a:pt x="18"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lose/>
                      <a:moveTo>
                        <a:pt x="21" y="23"/>
                      </a:move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4"/>
                      </a:cubicBezTo>
                      <a:cubicBezTo>
                        <a:pt x="20" y="24"/>
                        <a:pt x="20" y="24"/>
                        <a:pt x="20"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3"/>
                      </a:cubicBezTo>
                      <a:cubicBezTo>
                        <a:pt x="21" y="23"/>
                        <a:pt x="21" y="23"/>
                        <a:pt x="21" y="2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8" name="Freeform 700">
                  <a:extLst>
                    <a:ext uri="{FF2B5EF4-FFF2-40B4-BE49-F238E27FC236}">
                      <a16:creationId xmlns:a16="http://schemas.microsoft.com/office/drawing/2014/main" id="{FEFCCEEA-7C93-101D-C3AB-F87B047EC392}"/>
                    </a:ext>
                  </a:extLst>
                </p:cNvPr>
                <p:cNvSpPr>
                  <a:spLocks noEditPoints="1"/>
                </p:cNvSpPr>
                <p:nvPr/>
              </p:nvSpPr>
              <p:spPr bwMode="auto">
                <a:xfrm>
                  <a:off x="9558338" y="5029200"/>
                  <a:ext cx="96837" cy="46038"/>
                </a:xfrm>
                <a:custGeom>
                  <a:avLst/>
                  <a:gdLst>
                    <a:gd name="T0" fmla="*/ 6 w 23"/>
                    <a:gd name="T1" fmla="*/ 1 h 11"/>
                    <a:gd name="T2" fmla="*/ 6 w 23"/>
                    <a:gd name="T3" fmla="*/ 2 h 11"/>
                    <a:gd name="T4" fmla="*/ 8 w 23"/>
                    <a:gd name="T5" fmla="*/ 0 h 11"/>
                    <a:gd name="T6" fmla="*/ 8 w 23"/>
                    <a:gd name="T7" fmla="*/ 0 h 11"/>
                    <a:gd name="T8" fmla="*/ 9 w 23"/>
                    <a:gd name="T9" fmla="*/ 0 h 11"/>
                    <a:gd name="T10" fmla="*/ 8 w 23"/>
                    <a:gd name="T11" fmla="*/ 0 h 11"/>
                    <a:gd name="T12" fmla="*/ 8 w 23"/>
                    <a:gd name="T13" fmla="*/ 0 h 11"/>
                    <a:gd name="T14" fmla="*/ 20 w 23"/>
                    <a:gd name="T15" fmla="*/ 2 h 11"/>
                    <a:gd name="T16" fmla="*/ 20 w 23"/>
                    <a:gd name="T17" fmla="*/ 2 h 11"/>
                    <a:gd name="T18" fmla="*/ 19 w 23"/>
                    <a:gd name="T19" fmla="*/ 2 h 11"/>
                    <a:gd name="T20" fmla="*/ 20 w 23"/>
                    <a:gd name="T21" fmla="*/ 2 h 11"/>
                    <a:gd name="T22" fmla="*/ 16 w 23"/>
                    <a:gd name="T23" fmla="*/ 7 h 11"/>
                    <a:gd name="T24" fmla="*/ 19 w 23"/>
                    <a:gd name="T25" fmla="*/ 6 h 11"/>
                    <a:gd name="T26" fmla="*/ 20 w 23"/>
                    <a:gd name="T27" fmla="*/ 5 h 11"/>
                    <a:gd name="T28" fmla="*/ 23 w 23"/>
                    <a:gd name="T29" fmla="*/ 2 h 11"/>
                    <a:gd name="T30" fmla="*/ 22 w 23"/>
                    <a:gd name="T31" fmla="*/ 2 h 11"/>
                    <a:gd name="T32" fmla="*/ 21 w 23"/>
                    <a:gd name="T33" fmla="*/ 2 h 11"/>
                    <a:gd name="T34" fmla="*/ 19 w 23"/>
                    <a:gd name="T35" fmla="*/ 5 h 11"/>
                    <a:gd name="T36" fmla="*/ 17 w 23"/>
                    <a:gd name="T37" fmla="*/ 6 h 11"/>
                    <a:gd name="T38" fmla="*/ 16 w 23"/>
                    <a:gd name="T39" fmla="*/ 6 h 11"/>
                    <a:gd name="T40" fmla="*/ 15 w 23"/>
                    <a:gd name="T41" fmla="*/ 5 h 11"/>
                    <a:gd name="T42" fmla="*/ 13 w 23"/>
                    <a:gd name="T43" fmla="*/ 6 h 11"/>
                    <a:gd name="T44" fmla="*/ 12 w 23"/>
                    <a:gd name="T45" fmla="*/ 5 h 11"/>
                    <a:gd name="T46" fmla="*/ 12 w 23"/>
                    <a:gd name="T47" fmla="*/ 4 h 11"/>
                    <a:gd name="T48" fmla="*/ 12 w 23"/>
                    <a:gd name="T49" fmla="*/ 4 h 11"/>
                    <a:gd name="T50" fmla="*/ 13 w 23"/>
                    <a:gd name="T51" fmla="*/ 3 h 11"/>
                    <a:gd name="T52" fmla="*/ 13 w 23"/>
                    <a:gd name="T53" fmla="*/ 2 h 11"/>
                    <a:gd name="T54" fmla="*/ 12 w 23"/>
                    <a:gd name="T55" fmla="*/ 3 h 11"/>
                    <a:gd name="T56" fmla="*/ 12 w 23"/>
                    <a:gd name="T57" fmla="*/ 4 h 11"/>
                    <a:gd name="T58" fmla="*/ 11 w 23"/>
                    <a:gd name="T59" fmla="*/ 5 h 11"/>
                    <a:gd name="T60" fmla="*/ 10 w 23"/>
                    <a:gd name="T61" fmla="*/ 6 h 11"/>
                    <a:gd name="T62" fmla="*/ 10 w 23"/>
                    <a:gd name="T63" fmla="*/ 5 h 11"/>
                    <a:gd name="T64" fmla="*/ 8 w 23"/>
                    <a:gd name="T65" fmla="*/ 6 h 11"/>
                    <a:gd name="T66" fmla="*/ 8 w 23"/>
                    <a:gd name="T67" fmla="*/ 6 h 11"/>
                    <a:gd name="T68" fmla="*/ 7 w 23"/>
                    <a:gd name="T69" fmla="*/ 6 h 11"/>
                    <a:gd name="T70" fmla="*/ 6 w 23"/>
                    <a:gd name="T71" fmla="*/ 6 h 11"/>
                    <a:gd name="T72" fmla="*/ 5 w 23"/>
                    <a:gd name="T73" fmla="*/ 5 h 11"/>
                    <a:gd name="T74" fmla="*/ 4 w 23"/>
                    <a:gd name="T75" fmla="*/ 6 h 11"/>
                    <a:gd name="T76" fmla="*/ 3 w 23"/>
                    <a:gd name="T77" fmla="*/ 6 h 11"/>
                    <a:gd name="T78" fmla="*/ 1 w 23"/>
                    <a:gd name="T79" fmla="*/ 5 h 11"/>
                    <a:gd name="T80" fmla="*/ 0 w 23"/>
                    <a:gd name="T81" fmla="*/ 6 h 11"/>
                    <a:gd name="T82" fmla="*/ 2 w 23"/>
                    <a:gd name="T83" fmla="*/ 8 h 11"/>
                    <a:gd name="T84" fmla="*/ 3 w 23"/>
                    <a:gd name="T85" fmla="*/ 8 h 11"/>
                    <a:gd name="T86" fmla="*/ 3 w 23"/>
                    <a:gd name="T87" fmla="*/ 8 h 11"/>
                    <a:gd name="T88" fmla="*/ 4 w 23"/>
                    <a:gd name="T89" fmla="*/ 9 h 11"/>
                    <a:gd name="T90" fmla="*/ 4 w 23"/>
                    <a:gd name="T91" fmla="*/ 9 h 11"/>
                    <a:gd name="T92" fmla="*/ 5 w 23"/>
                    <a:gd name="T93" fmla="*/ 10 h 11"/>
                    <a:gd name="T94" fmla="*/ 6 w 23"/>
                    <a:gd name="T95" fmla="*/ 10 h 11"/>
                    <a:gd name="T96" fmla="*/ 7 w 23"/>
                    <a:gd name="T97" fmla="*/ 10 h 11"/>
                    <a:gd name="T98" fmla="*/ 9 w 23"/>
                    <a:gd name="T99" fmla="*/ 10 h 11"/>
                    <a:gd name="T100" fmla="*/ 11 w 23"/>
                    <a:gd name="T101" fmla="*/ 11 h 11"/>
                    <a:gd name="T102" fmla="*/ 12 w 23"/>
                    <a:gd name="T103" fmla="*/ 11 h 11"/>
                    <a:gd name="T104" fmla="*/ 13 w 23"/>
                    <a:gd name="T105" fmla="*/ 11 h 11"/>
                    <a:gd name="T106" fmla="*/ 15 w 23"/>
                    <a:gd name="T107" fmla="*/ 11 h 11"/>
                    <a:gd name="T108" fmla="*/ 17 w 23"/>
                    <a:gd name="T10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1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lose/>
                      <a:moveTo>
                        <a:pt x="8" y="0"/>
                      </a:move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lose/>
                      <a:moveTo>
                        <a:pt x="20" y="2"/>
                      </a:move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lose/>
                      <a:moveTo>
                        <a:pt x="16" y="8"/>
                      </a:moveTo>
                      <a:cubicBezTo>
                        <a:pt x="16" y="8"/>
                        <a:pt x="16" y="7"/>
                        <a:pt x="16"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9" y="6"/>
                        <a:pt x="19" y="6"/>
                      </a:cubicBezTo>
                      <a:cubicBezTo>
                        <a:pt x="19" y="6"/>
                        <a:pt x="19" y="6"/>
                        <a:pt x="19" y="6"/>
                      </a:cubicBezTo>
                      <a:cubicBezTo>
                        <a:pt x="20" y="6"/>
                        <a:pt x="20" y="6"/>
                        <a:pt x="20" y="6"/>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1" y="3"/>
                        <a:pt x="21" y="3"/>
                        <a:pt x="21" y="3"/>
                      </a:cubicBezTo>
                      <a:cubicBezTo>
                        <a:pt x="21" y="2"/>
                        <a:pt x="21" y="2"/>
                        <a:pt x="21" y="2"/>
                      </a:cubicBezTo>
                      <a:cubicBezTo>
                        <a:pt x="22" y="2"/>
                        <a:pt x="22" y="2"/>
                        <a:pt x="22" y="2"/>
                      </a:cubicBezTo>
                      <a:cubicBezTo>
                        <a:pt x="22" y="2"/>
                        <a:pt x="22"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3"/>
                        <a:pt x="20" y="3"/>
                        <a:pt x="20" y="3"/>
                      </a:cubicBezTo>
                      <a:cubicBezTo>
                        <a:pt x="19" y="3"/>
                        <a:pt x="19" y="4"/>
                        <a:pt x="19" y="4"/>
                      </a:cubicBezTo>
                      <a:cubicBezTo>
                        <a:pt x="19" y="4"/>
                        <a:pt x="19" y="4"/>
                        <a:pt x="19" y="4"/>
                      </a:cubicBezTo>
                      <a:cubicBezTo>
                        <a:pt x="19" y="4"/>
                        <a:pt x="19" y="4"/>
                        <a:pt x="19" y="4"/>
                      </a:cubicBezTo>
                      <a:cubicBezTo>
                        <a:pt x="19" y="4"/>
                        <a:pt x="19" y="5"/>
                        <a:pt x="19" y="5"/>
                      </a:cubicBezTo>
                      <a:cubicBezTo>
                        <a:pt x="19" y="5"/>
                        <a:pt x="19" y="5"/>
                        <a:pt x="19" y="5"/>
                      </a:cubicBezTo>
                      <a:cubicBezTo>
                        <a:pt x="18" y="5"/>
                        <a:pt x="18" y="5"/>
                        <a:pt x="18" y="5"/>
                      </a:cubicBezTo>
                      <a:cubicBezTo>
                        <a:pt x="18" y="5"/>
                        <a:pt x="18" y="5"/>
                        <a:pt x="18" y="6"/>
                      </a:cubicBezTo>
                      <a:cubicBezTo>
                        <a:pt x="18" y="6"/>
                        <a:pt x="18" y="6"/>
                        <a:pt x="18" y="6"/>
                      </a:cubicBezTo>
                      <a:cubicBezTo>
                        <a:pt x="18" y="6"/>
                        <a:pt x="18" y="6"/>
                        <a:pt x="18" y="6"/>
                      </a:cubicBezTo>
                      <a:cubicBezTo>
                        <a:pt x="18" y="6"/>
                        <a:pt x="18" y="6"/>
                        <a:pt x="17" y="6"/>
                      </a:cubicBezTo>
                      <a:cubicBezTo>
                        <a:pt x="17" y="6"/>
                        <a:pt x="17" y="5"/>
                        <a:pt x="17" y="5"/>
                      </a:cubicBezTo>
                      <a:cubicBezTo>
                        <a:pt x="17" y="5"/>
                        <a:pt x="17" y="5"/>
                        <a:pt x="17" y="5"/>
                      </a:cubicBezTo>
                      <a:cubicBezTo>
                        <a:pt x="17" y="5"/>
                        <a:pt x="17" y="5"/>
                        <a:pt x="17" y="5"/>
                      </a:cubicBezTo>
                      <a:cubicBezTo>
                        <a:pt x="17" y="6"/>
                        <a:pt x="17" y="6"/>
                        <a:pt x="17" y="6"/>
                      </a:cubicBezTo>
                      <a:cubicBezTo>
                        <a:pt x="17" y="6"/>
                        <a:pt x="17" y="6"/>
                        <a:pt x="16" y="6"/>
                      </a:cubicBezTo>
                      <a:cubicBezTo>
                        <a:pt x="16" y="6"/>
                        <a:pt x="16" y="6"/>
                        <a:pt x="16" y="6"/>
                      </a:cubicBezTo>
                      <a:cubicBezTo>
                        <a:pt x="16" y="6"/>
                        <a:pt x="16" y="6"/>
                        <a:pt x="16" y="6"/>
                      </a:cubicBezTo>
                      <a:cubicBezTo>
                        <a:pt x="16" y="6"/>
                        <a:pt x="16" y="6"/>
                        <a:pt x="16" y="6"/>
                      </a:cubicBezTo>
                      <a:cubicBezTo>
                        <a:pt x="16" y="6"/>
                        <a:pt x="16"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6"/>
                      </a:cubicBezTo>
                      <a:cubicBezTo>
                        <a:pt x="14" y="6"/>
                        <a:pt x="14" y="6"/>
                        <a:pt x="14" y="6"/>
                      </a:cubicBezTo>
                      <a:cubicBezTo>
                        <a:pt x="14" y="6"/>
                        <a:pt x="14" y="6"/>
                        <a:pt x="14" y="6"/>
                      </a:cubicBezTo>
                      <a:cubicBezTo>
                        <a:pt x="14" y="6"/>
                        <a:pt x="14"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1" y="4"/>
                        <a:pt x="11" y="5"/>
                      </a:cubicBezTo>
                      <a:cubicBezTo>
                        <a:pt x="11" y="5"/>
                        <a:pt x="11" y="5"/>
                        <a:pt x="11" y="5"/>
                      </a:cubicBezTo>
                      <a:cubicBezTo>
                        <a:pt x="11" y="5"/>
                        <a:pt x="11" y="5"/>
                        <a:pt x="11" y="5"/>
                      </a:cubicBezTo>
                      <a:cubicBezTo>
                        <a:pt x="11" y="5"/>
                        <a:pt x="11" y="5"/>
                        <a:pt x="12" y="5"/>
                      </a:cubicBezTo>
                      <a:cubicBezTo>
                        <a:pt x="12"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5"/>
                      </a:cubicBezTo>
                      <a:cubicBezTo>
                        <a:pt x="10" y="6"/>
                        <a:pt x="10" y="6"/>
                        <a:pt x="9" y="6"/>
                      </a:cubicBezTo>
                      <a:cubicBezTo>
                        <a:pt x="9" y="6"/>
                        <a:pt x="9" y="6"/>
                        <a:pt x="9" y="6"/>
                      </a:cubicBezTo>
                      <a:cubicBezTo>
                        <a:pt x="9" y="6"/>
                        <a:pt x="9" y="6"/>
                        <a:pt x="9" y="6"/>
                      </a:cubicBezTo>
                      <a:cubicBezTo>
                        <a:pt x="9" y="6"/>
                        <a:pt x="9" y="6"/>
                        <a:pt x="9" y="6"/>
                      </a:cubicBezTo>
                      <a:cubicBezTo>
                        <a:pt x="9" y="6"/>
                        <a:pt x="9"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6"/>
                        <a:pt x="5" y="6"/>
                      </a:cubicBezTo>
                      <a:cubicBezTo>
                        <a:pt x="5" y="6"/>
                        <a:pt x="5" y="6"/>
                        <a:pt x="5" y="5"/>
                      </a:cubicBezTo>
                      <a:cubicBezTo>
                        <a:pt x="5" y="5"/>
                        <a:pt x="5" y="5"/>
                        <a:pt x="5" y="6"/>
                      </a:cubicBezTo>
                      <a:cubicBezTo>
                        <a:pt x="5" y="6"/>
                        <a:pt x="5" y="6"/>
                        <a:pt x="5" y="6"/>
                      </a:cubicBezTo>
                      <a:cubicBezTo>
                        <a:pt x="5"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1" y="6"/>
                        <a:pt x="1" y="5"/>
                      </a:cubicBezTo>
                      <a:cubicBezTo>
                        <a:pt x="1" y="5"/>
                        <a:pt x="1" y="5"/>
                        <a:pt x="1" y="5"/>
                      </a:cubicBezTo>
                      <a:cubicBezTo>
                        <a:pt x="1" y="5"/>
                        <a:pt x="1" y="5"/>
                        <a:pt x="1" y="5"/>
                      </a:cubicBezTo>
                      <a:cubicBezTo>
                        <a:pt x="1" y="5"/>
                        <a:pt x="1" y="5"/>
                        <a:pt x="1" y="6"/>
                      </a:cubicBezTo>
                      <a:cubicBezTo>
                        <a:pt x="1" y="6"/>
                        <a:pt x="1" y="6"/>
                        <a:pt x="1" y="6"/>
                      </a:cubicBezTo>
                      <a:cubicBezTo>
                        <a:pt x="0" y="6"/>
                        <a:pt x="0" y="6"/>
                        <a:pt x="0" y="6"/>
                      </a:cubicBezTo>
                      <a:cubicBezTo>
                        <a:pt x="0" y="6"/>
                        <a:pt x="0" y="6"/>
                        <a:pt x="0" y="6"/>
                      </a:cubicBezTo>
                      <a:cubicBezTo>
                        <a:pt x="0" y="6"/>
                        <a:pt x="0" y="7"/>
                        <a:pt x="0" y="7"/>
                      </a:cubicBezTo>
                      <a:cubicBezTo>
                        <a:pt x="0" y="7"/>
                        <a:pt x="0" y="7"/>
                        <a:pt x="0" y="7"/>
                      </a:cubicBezTo>
                      <a:cubicBezTo>
                        <a:pt x="0" y="7"/>
                        <a:pt x="1" y="8"/>
                        <a:pt x="1" y="8"/>
                      </a:cubicBezTo>
                      <a:cubicBezTo>
                        <a:pt x="1"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6" y="10"/>
                        <a:pt x="6" y="10"/>
                      </a:cubicBezTo>
                      <a:cubicBezTo>
                        <a:pt x="6" y="10"/>
                        <a:pt x="6" y="10"/>
                        <a:pt x="6" y="10"/>
                      </a:cubicBezTo>
                      <a:cubicBezTo>
                        <a:pt x="6" y="10"/>
                        <a:pt x="6" y="10"/>
                        <a:pt x="6" y="10"/>
                      </a:cubicBezTo>
                      <a:cubicBezTo>
                        <a:pt x="6" y="10"/>
                        <a:pt x="6" y="10"/>
                        <a:pt x="6" y="10"/>
                      </a:cubicBezTo>
                      <a:cubicBezTo>
                        <a:pt x="6" y="10"/>
                        <a:pt x="6" y="10"/>
                        <a:pt x="7" y="10"/>
                      </a:cubicBezTo>
                      <a:cubicBezTo>
                        <a:pt x="7" y="10"/>
                        <a:pt x="7" y="10"/>
                        <a:pt x="7" y="9"/>
                      </a:cubicBezTo>
                      <a:cubicBezTo>
                        <a:pt x="7" y="10"/>
                        <a:pt x="7" y="10"/>
                        <a:pt x="7" y="10"/>
                      </a:cubicBezTo>
                      <a:cubicBezTo>
                        <a:pt x="7" y="10"/>
                        <a:pt x="7" y="10"/>
                        <a:pt x="7" y="10"/>
                      </a:cubicBezTo>
                      <a:cubicBezTo>
                        <a:pt x="7" y="10"/>
                        <a:pt x="7" y="10"/>
                        <a:pt x="7" y="10"/>
                      </a:cubicBezTo>
                      <a:cubicBezTo>
                        <a:pt x="7" y="10"/>
                        <a:pt x="7"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10"/>
                      </a:cubicBezTo>
                      <a:cubicBezTo>
                        <a:pt x="9" y="11"/>
                        <a:pt x="9" y="11"/>
                        <a:pt x="9" y="11"/>
                      </a:cubicBezTo>
                      <a:cubicBezTo>
                        <a:pt x="9" y="11"/>
                        <a:pt x="9" y="11"/>
                        <a:pt x="9" y="11"/>
                      </a:cubicBezTo>
                      <a:cubicBezTo>
                        <a:pt x="9" y="11"/>
                        <a:pt x="10" y="11"/>
                        <a:pt x="10" y="11"/>
                      </a:cubicBezTo>
                      <a:cubicBezTo>
                        <a:pt x="10" y="11"/>
                        <a:pt x="10" y="11"/>
                        <a:pt x="10" y="11"/>
                      </a:cubicBezTo>
                      <a:cubicBezTo>
                        <a:pt x="10" y="11"/>
                        <a:pt x="10" y="11"/>
                        <a:pt x="10" y="11"/>
                      </a:cubicBezTo>
                      <a:cubicBezTo>
                        <a:pt x="10" y="11"/>
                        <a:pt x="10" y="11"/>
                        <a:pt x="11" y="11"/>
                      </a:cubicBezTo>
                      <a:cubicBezTo>
                        <a:pt x="11" y="11"/>
                        <a:pt x="11" y="11"/>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0"/>
                      </a:cubicBezTo>
                      <a:cubicBezTo>
                        <a:pt x="16" y="10"/>
                        <a:pt x="16" y="10"/>
                        <a:pt x="16" y="10"/>
                      </a:cubicBezTo>
                      <a:cubicBezTo>
                        <a:pt x="16" y="10"/>
                        <a:pt x="16" y="10"/>
                        <a:pt x="16" y="10"/>
                      </a:cubicBezTo>
                      <a:cubicBezTo>
                        <a:pt x="16" y="10"/>
                        <a:pt x="16" y="10"/>
                        <a:pt x="16" y="10"/>
                      </a:cubicBezTo>
                      <a:cubicBezTo>
                        <a:pt x="16" y="10"/>
                        <a:pt x="17" y="10"/>
                        <a:pt x="17" y="10"/>
                      </a:cubicBezTo>
                      <a:cubicBezTo>
                        <a:pt x="17" y="10"/>
                        <a:pt x="17" y="10"/>
                        <a:pt x="17" y="10"/>
                      </a:cubicBezTo>
                      <a:cubicBezTo>
                        <a:pt x="16" y="9"/>
                        <a:pt x="16" y="9"/>
                        <a:pt x="16" y="9"/>
                      </a:cubicBezTo>
                      <a:cubicBezTo>
                        <a:pt x="16" y="9"/>
                        <a:pt x="16" y="8"/>
                        <a:pt x="16"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9" name="Freeform 701">
                  <a:extLst>
                    <a:ext uri="{FF2B5EF4-FFF2-40B4-BE49-F238E27FC236}">
                      <a16:creationId xmlns:a16="http://schemas.microsoft.com/office/drawing/2014/main" id="{A8120897-2057-BE83-877B-BCF37EE348B2}"/>
                    </a:ext>
                  </a:extLst>
                </p:cNvPr>
                <p:cNvSpPr>
                  <a:spLocks/>
                </p:cNvSpPr>
                <p:nvPr/>
              </p:nvSpPr>
              <p:spPr bwMode="auto">
                <a:xfrm>
                  <a:off x="9429750" y="5046663"/>
                  <a:ext cx="25400" cy="33338"/>
                </a:xfrm>
                <a:custGeom>
                  <a:avLst/>
                  <a:gdLst>
                    <a:gd name="T0" fmla="*/ 3 w 6"/>
                    <a:gd name="T1" fmla="*/ 1 h 8"/>
                    <a:gd name="T2" fmla="*/ 2 w 6"/>
                    <a:gd name="T3" fmla="*/ 1 h 8"/>
                    <a:gd name="T4" fmla="*/ 2 w 6"/>
                    <a:gd name="T5" fmla="*/ 1 h 8"/>
                    <a:gd name="T6" fmla="*/ 2 w 6"/>
                    <a:gd name="T7" fmla="*/ 2 h 8"/>
                    <a:gd name="T8" fmla="*/ 2 w 6"/>
                    <a:gd name="T9" fmla="*/ 2 h 8"/>
                    <a:gd name="T10" fmla="*/ 2 w 6"/>
                    <a:gd name="T11" fmla="*/ 2 h 8"/>
                    <a:gd name="T12" fmla="*/ 2 w 6"/>
                    <a:gd name="T13" fmla="*/ 3 h 8"/>
                    <a:gd name="T14" fmla="*/ 2 w 6"/>
                    <a:gd name="T15" fmla="*/ 3 h 8"/>
                    <a:gd name="T16" fmla="*/ 2 w 6"/>
                    <a:gd name="T17" fmla="*/ 4 h 8"/>
                    <a:gd name="T18" fmla="*/ 2 w 6"/>
                    <a:gd name="T19" fmla="*/ 4 h 8"/>
                    <a:gd name="T20" fmla="*/ 1 w 6"/>
                    <a:gd name="T21" fmla="*/ 4 h 8"/>
                    <a:gd name="T22" fmla="*/ 0 w 6"/>
                    <a:gd name="T23" fmla="*/ 4 h 8"/>
                    <a:gd name="T24" fmla="*/ 1 w 6"/>
                    <a:gd name="T25" fmla="*/ 5 h 8"/>
                    <a:gd name="T26" fmla="*/ 1 w 6"/>
                    <a:gd name="T27" fmla="*/ 5 h 8"/>
                    <a:gd name="T28" fmla="*/ 2 w 6"/>
                    <a:gd name="T29" fmla="*/ 5 h 8"/>
                    <a:gd name="T30" fmla="*/ 3 w 6"/>
                    <a:gd name="T31" fmla="*/ 6 h 8"/>
                    <a:gd name="T32" fmla="*/ 3 w 6"/>
                    <a:gd name="T33" fmla="*/ 6 h 8"/>
                    <a:gd name="T34" fmla="*/ 3 w 6"/>
                    <a:gd name="T35" fmla="*/ 6 h 8"/>
                    <a:gd name="T36" fmla="*/ 4 w 6"/>
                    <a:gd name="T37" fmla="*/ 6 h 8"/>
                    <a:gd name="T38" fmla="*/ 5 w 6"/>
                    <a:gd name="T39" fmla="*/ 7 h 8"/>
                    <a:gd name="T40" fmla="*/ 5 w 6"/>
                    <a:gd name="T41" fmla="*/ 7 h 8"/>
                    <a:gd name="T42" fmla="*/ 5 w 6"/>
                    <a:gd name="T43" fmla="*/ 7 h 8"/>
                    <a:gd name="T44" fmla="*/ 6 w 6"/>
                    <a:gd name="T45" fmla="*/ 7 h 8"/>
                    <a:gd name="T46" fmla="*/ 6 w 6"/>
                    <a:gd name="T47" fmla="*/ 6 h 8"/>
                    <a:gd name="T48" fmla="*/ 5 w 6"/>
                    <a:gd name="T49" fmla="*/ 6 h 8"/>
                    <a:gd name="T50" fmla="*/ 5 w 6"/>
                    <a:gd name="T51" fmla="*/ 5 h 8"/>
                    <a:gd name="T52" fmla="*/ 5 w 6"/>
                    <a:gd name="T53" fmla="*/ 5 h 8"/>
                    <a:gd name="T54" fmla="*/ 5 w 6"/>
                    <a:gd name="T55" fmla="*/ 4 h 8"/>
                    <a:gd name="T56" fmla="*/ 5 w 6"/>
                    <a:gd name="T57" fmla="*/ 4 h 8"/>
                    <a:gd name="T58" fmla="*/ 6 w 6"/>
                    <a:gd name="T59" fmla="*/ 3 h 8"/>
                    <a:gd name="T60" fmla="*/ 6 w 6"/>
                    <a:gd name="T61" fmla="*/ 3 h 8"/>
                    <a:gd name="T62" fmla="*/ 6 w 6"/>
                    <a:gd name="T63" fmla="*/ 2 h 8"/>
                    <a:gd name="T64" fmla="*/ 5 w 6"/>
                    <a:gd name="T65" fmla="*/ 2 h 8"/>
                    <a:gd name="T66" fmla="*/ 6 w 6"/>
                    <a:gd name="T67" fmla="*/ 1 h 8"/>
                    <a:gd name="T68" fmla="*/ 5 w 6"/>
                    <a:gd name="T69" fmla="*/ 1 h 8"/>
                    <a:gd name="T70" fmla="*/ 5 w 6"/>
                    <a:gd name="T71" fmla="*/ 0 h 8"/>
                    <a:gd name="T72" fmla="*/ 4 w 6"/>
                    <a:gd name="T73" fmla="*/ 0 h 8"/>
                    <a:gd name="T74" fmla="*/ 4 w 6"/>
                    <a:gd name="T7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8">
                      <a:moveTo>
                        <a:pt x="3" y="1"/>
                      </a:move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4"/>
                      </a:cubicBezTo>
                      <a:cubicBezTo>
                        <a:pt x="2" y="4"/>
                        <a:pt x="2" y="4"/>
                        <a:pt x="2" y="4"/>
                      </a:cubicBezTo>
                      <a:cubicBezTo>
                        <a:pt x="2" y="4"/>
                        <a:pt x="2" y="4"/>
                        <a:pt x="2" y="4"/>
                      </a:cubicBezTo>
                      <a:cubicBezTo>
                        <a:pt x="2" y="4"/>
                        <a:pt x="1" y="4"/>
                        <a:pt x="1" y="4"/>
                      </a:cubicBezTo>
                      <a:cubicBezTo>
                        <a:pt x="1" y="4"/>
                        <a:pt x="1" y="4"/>
                        <a:pt x="1" y="4"/>
                      </a:cubicBezTo>
                      <a:cubicBezTo>
                        <a:pt x="1" y="4"/>
                        <a:pt x="0" y="4"/>
                        <a:pt x="0" y="4"/>
                      </a:cubicBezTo>
                      <a:cubicBezTo>
                        <a:pt x="0" y="4"/>
                        <a:pt x="0" y="4"/>
                        <a:pt x="0" y="4"/>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6"/>
                        <a:pt x="4" y="6"/>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6" y="8"/>
                        <a:pt x="6" y="8"/>
                      </a:cubicBezTo>
                      <a:cubicBezTo>
                        <a:pt x="6" y="7"/>
                        <a:pt x="6" y="7"/>
                        <a:pt x="6" y="7"/>
                      </a:cubicBezTo>
                      <a:cubicBezTo>
                        <a:pt x="5" y="7"/>
                        <a:pt x="5" y="7"/>
                        <a:pt x="5" y="7"/>
                      </a:cubicBezTo>
                      <a:cubicBezTo>
                        <a:pt x="5" y="7"/>
                        <a:pt x="6" y="6"/>
                        <a:pt x="6" y="6"/>
                      </a:cubicBezTo>
                      <a:cubicBezTo>
                        <a:pt x="6" y="6"/>
                        <a:pt x="6" y="6"/>
                        <a:pt x="6" y="6"/>
                      </a:cubicBezTo>
                      <a:cubicBezTo>
                        <a:pt x="6" y="6"/>
                        <a:pt x="5" y="6"/>
                        <a:pt x="5" y="6"/>
                      </a:cubicBezTo>
                      <a:cubicBezTo>
                        <a:pt x="5" y="6"/>
                        <a:pt x="5" y="6"/>
                        <a:pt x="5" y="6"/>
                      </a:cubicBezTo>
                      <a:cubicBezTo>
                        <a:pt x="5" y="6"/>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3"/>
                        <a:pt x="6" y="3"/>
                        <a:pt x="6" y="3"/>
                      </a:cubicBezTo>
                      <a:cubicBezTo>
                        <a:pt x="6" y="3"/>
                        <a:pt x="6" y="3"/>
                        <a:pt x="6" y="3"/>
                      </a:cubicBezTo>
                      <a:cubicBezTo>
                        <a:pt x="6" y="3"/>
                        <a:pt x="6" y="3"/>
                        <a:pt x="6" y="3"/>
                      </a:cubicBezTo>
                      <a:cubicBezTo>
                        <a:pt x="6" y="3"/>
                        <a:pt x="6" y="3"/>
                        <a:pt x="6" y="3"/>
                      </a:cubicBezTo>
                      <a:cubicBezTo>
                        <a:pt x="6" y="3"/>
                        <a:pt x="6" y="2"/>
                        <a:pt x="6" y="2"/>
                      </a:cubicBezTo>
                      <a:cubicBezTo>
                        <a:pt x="5" y="2"/>
                        <a:pt x="5" y="2"/>
                        <a:pt x="5" y="2"/>
                      </a:cubicBezTo>
                      <a:cubicBezTo>
                        <a:pt x="5" y="2"/>
                        <a:pt x="5" y="2"/>
                        <a:pt x="5" y="2"/>
                      </a:cubicBezTo>
                      <a:cubicBezTo>
                        <a:pt x="5" y="2"/>
                        <a:pt x="6" y="1"/>
                        <a:pt x="6" y="1"/>
                      </a:cubicBezTo>
                      <a:cubicBezTo>
                        <a:pt x="6" y="1"/>
                        <a:pt x="6" y="1"/>
                        <a:pt x="6" y="1"/>
                      </a:cubicBezTo>
                      <a:cubicBezTo>
                        <a:pt x="6" y="1"/>
                        <a:pt x="6" y="1"/>
                        <a:pt x="6" y="1"/>
                      </a:cubicBezTo>
                      <a:cubicBezTo>
                        <a:pt x="6" y="1"/>
                        <a:pt x="5" y="1"/>
                        <a:pt x="5" y="1"/>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1"/>
                        <a:pt x="4" y="1"/>
                        <a:pt x="4" y="1"/>
                      </a:cubicBezTo>
                      <a:lnTo>
                        <a:pt x="3"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0" name="Freeform 702">
                  <a:extLst>
                    <a:ext uri="{FF2B5EF4-FFF2-40B4-BE49-F238E27FC236}">
                      <a16:creationId xmlns:a16="http://schemas.microsoft.com/office/drawing/2014/main" id="{DBB2DEAC-25B6-4634-9166-FA48FC62B718}"/>
                    </a:ext>
                  </a:extLst>
                </p:cNvPr>
                <p:cNvSpPr>
                  <a:spLocks/>
                </p:cNvSpPr>
                <p:nvPr/>
              </p:nvSpPr>
              <p:spPr bwMode="auto">
                <a:xfrm>
                  <a:off x="9383713" y="5037138"/>
                  <a:ext cx="74612" cy="55563"/>
                </a:xfrm>
                <a:custGeom>
                  <a:avLst/>
                  <a:gdLst>
                    <a:gd name="T0" fmla="*/ 17 w 18"/>
                    <a:gd name="T1" fmla="*/ 12 h 13"/>
                    <a:gd name="T2" fmla="*/ 17 w 18"/>
                    <a:gd name="T3" fmla="*/ 11 h 13"/>
                    <a:gd name="T4" fmla="*/ 16 w 18"/>
                    <a:gd name="T5" fmla="*/ 11 h 13"/>
                    <a:gd name="T6" fmla="*/ 16 w 18"/>
                    <a:gd name="T7" fmla="*/ 10 h 13"/>
                    <a:gd name="T8" fmla="*/ 17 w 18"/>
                    <a:gd name="T9" fmla="*/ 10 h 13"/>
                    <a:gd name="T10" fmla="*/ 16 w 18"/>
                    <a:gd name="T11" fmla="*/ 9 h 13"/>
                    <a:gd name="T12" fmla="*/ 16 w 18"/>
                    <a:gd name="T13" fmla="*/ 9 h 13"/>
                    <a:gd name="T14" fmla="*/ 15 w 18"/>
                    <a:gd name="T15" fmla="*/ 9 h 13"/>
                    <a:gd name="T16" fmla="*/ 15 w 18"/>
                    <a:gd name="T17" fmla="*/ 8 h 13"/>
                    <a:gd name="T18" fmla="*/ 14 w 18"/>
                    <a:gd name="T19" fmla="*/ 8 h 13"/>
                    <a:gd name="T20" fmla="*/ 14 w 18"/>
                    <a:gd name="T21" fmla="*/ 8 h 13"/>
                    <a:gd name="T22" fmla="*/ 13 w 18"/>
                    <a:gd name="T23" fmla="*/ 7 h 13"/>
                    <a:gd name="T24" fmla="*/ 13 w 18"/>
                    <a:gd name="T25" fmla="*/ 7 h 13"/>
                    <a:gd name="T26" fmla="*/ 12 w 18"/>
                    <a:gd name="T27" fmla="*/ 7 h 13"/>
                    <a:gd name="T28" fmla="*/ 12 w 18"/>
                    <a:gd name="T29" fmla="*/ 7 h 13"/>
                    <a:gd name="T30" fmla="*/ 10 w 18"/>
                    <a:gd name="T31" fmla="*/ 7 h 13"/>
                    <a:gd name="T32" fmla="*/ 9 w 18"/>
                    <a:gd name="T33" fmla="*/ 6 h 13"/>
                    <a:gd name="T34" fmla="*/ 8 w 18"/>
                    <a:gd name="T35" fmla="*/ 6 h 13"/>
                    <a:gd name="T36" fmla="*/ 8 w 18"/>
                    <a:gd name="T37" fmla="*/ 5 h 13"/>
                    <a:gd name="T38" fmla="*/ 4 w 18"/>
                    <a:gd name="T39" fmla="*/ 4 h 13"/>
                    <a:gd name="T40" fmla="*/ 4 w 18"/>
                    <a:gd name="T41" fmla="*/ 0 h 13"/>
                    <a:gd name="T42" fmla="*/ 2 w 18"/>
                    <a:gd name="T43" fmla="*/ 0 h 13"/>
                    <a:gd name="T44" fmla="*/ 1 w 18"/>
                    <a:gd name="T45" fmla="*/ 1 h 13"/>
                    <a:gd name="T46" fmla="*/ 1 w 18"/>
                    <a:gd name="T47" fmla="*/ 1 h 13"/>
                    <a:gd name="T48" fmla="*/ 1 w 18"/>
                    <a:gd name="T49" fmla="*/ 2 h 13"/>
                    <a:gd name="T50" fmla="*/ 1 w 18"/>
                    <a:gd name="T51" fmla="*/ 3 h 13"/>
                    <a:gd name="T52" fmla="*/ 1 w 18"/>
                    <a:gd name="T53" fmla="*/ 2 h 13"/>
                    <a:gd name="T54" fmla="*/ 0 w 18"/>
                    <a:gd name="T55" fmla="*/ 4 h 13"/>
                    <a:gd name="T56" fmla="*/ 2 w 18"/>
                    <a:gd name="T57" fmla="*/ 5 h 13"/>
                    <a:gd name="T58" fmla="*/ 4 w 18"/>
                    <a:gd name="T59" fmla="*/ 6 h 13"/>
                    <a:gd name="T60" fmla="*/ 6 w 18"/>
                    <a:gd name="T61" fmla="*/ 13 h 13"/>
                    <a:gd name="T62" fmla="*/ 17 w 18"/>
                    <a:gd name="T63" fmla="*/ 12 h 13"/>
                    <a:gd name="T64" fmla="*/ 17 w 18"/>
                    <a:gd name="T65"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3">
                      <a:moveTo>
                        <a:pt x="17" y="12"/>
                      </a:moveTo>
                      <a:cubicBezTo>
                        <a:pt x="17" y="12"/>
                        <a:pt x="17" y="12"/>
                        <a:pt x="17" y="12"/>
                      </a:cubicBezTo>
                      <a:cubicBezTo>
                        <a:pt x="17" y="12"/>
                        <a:pt x="17" y="12"/>
                        <a:pt x="17" y="12"/>
                      </a:cubicBezTo>
                      <a:cubicBezTo>
                        <a:pt x="17" y="11"/>
                        <a:pt x="17" y="11"/>
                        <a:pt x="17" y="11"/>
                      </a:cubicBezTo>
                      <a:cubicBezTo>
                        <a:pt x="17" y="11"/>
                        <a:pt x="16" y="11"/>
                        <a:pt x="16" y="11"/>
                      </a:cubicBezTo>
                      <a:cubicBezTo>
                        <a:pt x="16" y="11"/>
                        <a:pt x="16" y="11"/>
                        <a:pt x="16" y="11"/>
                      </a:cubicBezTo>
                      <a:cubicBezTo>
                        <a:pt x="16" y="11"/>
                        <a:pt x="16" y="10"/>
                        <a:pt x="16" y="10"/>
                      </a:cubicBezTo>
                      <a:cubicBezTo>
                        <a:pt x="16" y="10"/>
                        <a:pt x="16" y="10"/>
                        <a:pt x="16" y="10"/>
                      </a:cubicBezTo>
                      <a:cubicBezTo>
                        <a:pt x="17" y="10"/>
                        <a:pt x="17" y="10"/>
                        <a:pt x="17" y="10"/>
                      </a:cubicBezTo>
                      <a:cubicBezTo>
                        <a:pt x="17" y="10"/>
                        <a:pt x="17" y="10"/>
                        <a:pt x="17" y="10"/>
                      </a:cubicBezTo>
                      <a:cubicBezTo>
                        <a:pt x="17" y="10"/>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5" y="9"/>
                        <a:pt x="15" y="9"/>
                      </a:cubicBezTo>
                      <a:cubicBezTo>
                        <a:pt x="15" y="9"/>
                        <a:pt x="15" y="9"/>
                        <a:pt x="15" y="8"/>
                      </a:cubicBezTo>
                      <a:cubicBezTo>
                        <a:pt x="15" y="8"/>
                        <a:pt x="15" y="8"/>
                        <a:pt x="15" y="8"/>
                      </a:cubicBezTo>
                      <a:cubicBezTo>
                        <a:pt x="15"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0" y="7"/>
                        <a:pt x="10" y="7"/>
                        <a:pt x="10" y="7"/>
                      </a:cubicBezTo>
                      <a:cubicBezTo>
                        <a:pt x="9" y="7"/>
                        <a:pt x="9" y="7"/>
                        <a:pt x="9" y="7"/>
                      </a:cubicBezTo>
                      <a:cubicBezTo>
                        <a:pt x="9" y="6"/>
                        <a:pt x="9" y="6"/>
                        <a:pt x="9" y="6"/>
                      </a:cubicBezTo>
                      <a:cubicBezTo>
                        <a:pt x="8" y="6"/>
                        <a:pt x="8" y="6"/>
                        <a:pt x="8" y="6"/>
                      </a:cubicBezTo>
                      <a:cubicBezTo>
                        <a:pt x="8" y="6"/>
                        <a:pt x="8" y="6"/>
                        <a:pt x="8" y="6"/>
                      </a:cubicBezTo>
                      <a:cubicBezTo>
                        <a:pt x="8" y="5"/>
                        <a:pt x="8" y="5"/>
                        <a:pt x="8" y="5"/>
                      </a:cubicBezTo>
                      <a:cubicBezTo>
                        <a:pt x="8" y="5"/>
                        <a:pt x="8" y="5"/>
                        <a:pt x="8" y="5"/>
                      </a:cubicBezTo>
                      <a:cubicBezTo>
                        <a:pt x="5" y="4"/>
                        <a:pt x="5" y="4"/>
                        <a:pt x="5" y="4"/>
                      </a:cubicBezTo>
                      <a:cubicBezTo>
                        <a:pt x="4" y="4"/>
                        <a:pt x="4" y="4"/>
                        <a:pt x="4" y="4"/>
                      </a:cubicBezTo>
                      <a:cubicBezTo>
                        <a:pt x="4" y="1"/>
                        <a:pt x="4" y="1"/>
                        <a:pt x="4" y="1"/>
                      </a:cubicBezTo>
                      <a:cubicBezTo>
                        <a:pt x="4" y="0"/>
                        <a:pt x="4" y="0"/>
                        <a:pt x="4" y="0"/>
                      </a:cubicBezTo>
                      <a:cubicBezTo>
                        <a:pt x="4" y="0"/>
                        <a:pt x="4" y="0"/>
                        <a:pt x="4"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2" y="2"/>
                        <a:pt x="2" y="2"/>
                      </a:cubicBezTo>
                      <a:cubicBezTo>
                        <a:pt x="2" y="2"/>
                        <a:pt x="1" y="2"/>
                        <a:pt x="1" y="2"/>
                      </a:cubicBezTo>
                      <a:cubicBezTo>
                        <a:pt x="1" y="2"/>
                        <a:pt x="1" y="2"/>
                        <a:pt x="1" y="2"/>
                      </a:cubicBezTo>
                      <a:cubicBezTo>
                        <a:pt x="1" y="3"/>
                        <a:pt x="1" y="3"/>
                        <a:pt x="1" y="3"/>
                      </a:cubicBezTo>
                      <a:cubicBezTo>
                        <a:pt x="1" y="3"/>
                        <a:pt x="1" y="3"/>
                        <a:pt x="1" y="3"/>
                      </a:cubicBezTo>
                      <a:cubicBezTo>
                        <a:pt x="1" y="2"/>
                        <a:pt x="1" y="2"/>
                        <a:pt x="1" y="2"/>
                      </a:cubicBezTo>
                      <a:cubicBezTo>
                        <a:pt x="0" y="3"/>
                        <a:pt x="0" y="3"/>
                        <a:pt x="0" y="3"/>
                      </a:cubicBezTo>
                      <a:cubicBezTo>
                        <a:pt x="0" y="4"/>
                        <a:pt x="0" y="4"/>
                        <a:pt x="0" y="4"/>
                      </a:cubicBezTo>
                      <a:cubicBezTo>
                        <a:pt x="0" y="4"/>
                        <a:pt x="0" y="4"/>
                        <a:pt x="0" y="4"/>
                      </a:cubicBezTo>
                      <a:cubicBezTo>
                        <a:pt x="2" y="5"/>
                        <a:pt x="2" y="5"/>
                        <a:pt x="2" y="5"/>
                      </a:cubicBezTo>
                      <a:cubicBezTo>
                        <a:pt x="2" y="6"/>
                        <a:pt x="2" y="6"/>
                        <a:pt x="2" y="6"/>
                      </a:cubicBezTo>
                      <a:cubicBezTo>
                        <a:pt x="4" y="6"/>
                        <a:pt x="4" y="6"/>
                        <a:pt x="4" y="6"/>
                      </a:cubicBezTo>
                      <a:cubicBezTo>
                        <a:pt x="4" y="13"/>
                        <a:pt x="4" y="13"/>
                        <a:pt x="4" y="13"/>
                      </a:cubicBezTo>
                      <a:cubicBezTo>
                        <a:pt x="6" y="13"/>
                        <a:pt x="6" y="13"/>
                        <a:pt x="6" y="13"/>
                      </a:cubicBezTo>
                      <a:cubicBezTo>
                        <a:pt x="13" y="13"/>
                        <a:pt x="13" y="13"/>
                        <a:pt x="13" y="13"/>
                      </a:cubicBezTo>
                      <a:cubicBezTo>
                        <a:pt x="17" y="12"/>
                        <a:pt x="17" y="12"/>
                        <a:pt x="17" y="12"/>
                      </a:cubicBezTo>
                      <a:cubicBezTo>
                        <a:pt x="18" y="12"/>
                        <a:pt x="18" y="12"/>
                        <a:pt x="18" y="12"/>
                      </a:cubicBezTo>
                      <a:lnTo>
                        <a:pt x="17" y="1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1" name="Freeform 704">
                  <a:extLst>
                    <a:ext uri="{FF2B5EF4-FFF2-40B4-BE49-F238E27FC236}">
                      <a16:creationId xmlns:a16="http://schemas.microsoft.com/office/drawing/2014/main" id="{C8ADDEBE-403F-36CF-7829-495E2EAFF465}"/>
                    </a:ext>
                  </a:extLst>
                </p:cNvPr>
                <p:cNvSpPr>
                  <a:spLocks/>
                </p:cNvSpPr>
                <p:nvPr/>
              </p:nvSpPr>
              <p:spPr bwMode="auto">
                <a:xfrm>
                  <a:off x="9521825" y="5126038"/>
                  <a:ext cx="69850" cy="53975"/>
                </a:xfrm>
                <a:custGeom>
                  <a:avLst/>
                  <a:gdLst>
                    <a:gd name="T0" fmla="*/ 0 w 17"/>
                    <a:gd name="T1" fmla="*/ 0 h 13"/>
                    <a:gd name="T2" fmla="*/ 5 w 17"/>
                    <a:gd name="T3" fmla="*/ 4 h 13"/>
                    <a:gd name="T4" fmla="*/ 4 w 17"/>
                    <a:gd name="T5" fmla="*/ 6 h 13"/>
                    <a:gd name="T6" fmla="*/ 4 w 17"/>
                    <a:gd name="T7" fmla="*/ 6 h 13"/>
                    <a:gd name="T8" fmla="*/ 5 w 17"/>
                    <a:gd name="T9" fmla="*/ 7 h 13"/>
                    <a:gd name="T10" fmla="*/ 6 w 17"/>
                    <a:gd name="T11" fmla="*/ 8 h 13"/>
                    <a:gd name="T12" fmla="*/ 7 w 17"/>
                    <a:gd name="T13" fmla="*/ 9 h 13"/>
                    <a:gd name="T14" fmla="*/ 7 w 17"/>
                    <a:gd name="T15" fmla="*/ 10 h 13"/>
                    <a:gd name="T16" fmla="*/ 7 w 17"/>
                    <a:gd name="T17" fmla="*/ 10 h 13"/>
                    <a:gd name="T18" fmla="*/ 9 w 17"/>
                    <a:gd name="T19" fmla="*/ 12 h 13"/>
                    <a:gd name="T20" fmla="*/ 10 w 17"/>
                    <a:gd name="T21" fmla="*/ 12 h 13"/>
                    <a:gd name="T22" fmla="*/ 11 w 17"/>
                    <a:gd name="T23" fmla="*/ 13 h 13"/>
                    <a:gd name="T24" fmla="*/ 13 w 17"/>
                    <a:gd name="T25" fmla="*/ 13 h 13"/>
                    <a:gd name="T26" fmla="*/ 13 w 17"/>
                    <a:gd name="T27" fmla="*/ 13 h 13"/>
                    <a:gd name="T28" fmla="*/ 14 w 17"/>
                    <a:gd name="T29" fmla="*/ 13 h 13"/>
                    <a:gd name="T30" fmla="*/ 14 w 17"/>
                    <a:gd name="T31" fmla="*/ 12 h 13"/>
                    <a:gd name="T32" fmla="*/ 15 w 17"/>
                    <a:gd name="T33" fmla="*/ 12 h 13"/>
                    <a:gd name="T34" fmla="*/ 17 w 17"/>
                    <a:gd name="T35" fmla="*/ 11 h 13"/>
                    <a:gd name="T36" fmla="*/ 17 w 17"/>
                    <a:gd name="T37" fmla="*/ 11 h 13"/>
                    <a:gd name="T38" fmla="*/ 16 w 17"/>
                    <a:gd name="T39" fmla="*/ 10 h 13"/>
                    <a:gd name="T40" fmla="*/ 16 w 17"/>
                    <a:gd name="T41" fmla="*/ 10 h 13"/>
                    <a:gd name="T42" fmla="*/ 15 w 17"/>
                    <a:gd name="T43" fmla="*/ 10 h 13"/>
                    <a:gd name="T44" fmla="*/ 15 w 17"/>
                    <a:gd name="T45" fmla="*/ 10 h 13"/>
                    <a:gd name="T46" fmla="*/ 15 w 17"/>
                    <a:gd name="T47" fmla="*/ 9 h 13"/>
                    <a:gd name="T48" fmla="*/ 16 w 17"/>
                    <a:gd name="T49" fmla="*/ 8 h 13"/>
                    <a:gd name="T50" fmla="*/ 16 w 17"/>
                    <a:gd name="T51" fmla="*/ 8 h 13"/>
                    <a:gd name="T52" fmla="*/ 16 w 17"/>
                    <a:gd name="T53" fmla="*/ 8 h 13"/>
                    <a:gd name="T54" fmla="*/ 16 w 17"/>
                    <a:gd name="T55" fmla="*/ 8 h 13"/>
                    <a:gd name="T56" fmla="*/ 16 w 17"/>
                    <a:gd name="T57" fmla="*/ 7 h 13"/>
                    <a:gd name="T58" fmla="*/ 16 w 17"/>
                    <a:gd name="T59" fmla="*/ 7 h 13"/>
                    <a:gd name="T60" fmla="*/ 16 w 17"/>
                    <a:gd name="T61" fmla="*/ 7 h 13"/>
                    <a:gd name="T62" fmla="*/ 15 w 17"/>
                    <a:gd name="T63" fmla="*/ 7 h 13"/>
                    <a:gd name="T64" fmla="*/ 15 w 17"/>
                    <a:gd name="T65" fmla="*/ 7 h 13"/>
                    <a:gd name="T66" fmla="*/ 13 w 17"/>
                    <a:gd name="T67" fmla="*/ 7 h 13"/>
                    <a:gd name="T68" fmla="*/ 13 w 17"/>
                    <a:gd name="T69" fmla="*/ 8 h 13"/>
                    <a:gd name="T70" fmla="*/ 12 w 17"/>
                    <a:gd name="T71" fmla="*/ 8 h 13"/>
                    <a:gd name="T72" fmla="*/ 12 w 17"/>
                    <a:gd name="T73" fmla="*/ 7 h 13"/>
                    <a:gd name="T74" fmla="*/ 11 w 17"/>
                    <a:gd name="T75" fmla="*/ 7 h 13"/>
                    <a:gd name="T76" fmla="*/ 11 w 17"/>
                    <a:gd name="T77" fmla="*/ 7 h 13"/>
                    <a:gd name="T78" fmla="*/ 11 w 17"/>
                    <a:gd name="T79" fmla="*/ 6 h 13"/>
                    <a:gd name="T80" fmla="*/ 10 w 17"/>
                    <a:gd name="T81" fmla="*/ 6 h 13"/>
                    <a:gd name="T82" fmla="*/ 10 w 17"/>
                    <a:gd name="T83" fmla="*/ 5 h 13"/>
                    <a:gd name="T84" fmla="*/ 10 w 17"/>
                    <a:gd name="T85" fmla="*/ 4 h 13"/>
                    <a:gd name="T86" fmla="*/ 9 w 17"/>
                    <a:gd name="T87" fmla="*/ 4 h 13"/>
                    <a:gd name="T88" fmla="*/ 9 w 17"/>
                    <a:gd name="T89" fmla="*/ 4 h 13"/>
                    <a:gd name="T90" fmla="*/ 9 w 17"/>
                    <a:gd name="T91" fmla="*/ 3 h 13"/>
                    <a:gd name="T92" fmla="*/ 9 w 17"/>
                    <a:gd name="T93" fmla="*/ 3 h 13"/>
                    <a:gd name="T94" fmla="*/ 8 w 17"/>
                    <a:gd name="T95" fmla="*/ 2 h 13"/>
                    <a:gd name="T96" fmla="*/ 8 w 17"/>
                    <a:gd name="T97" fmla="*/ 1 h 13"/>
                    <a:gd name="T98" fmla="*/ 8 w 17"/>
                    <a:gd name="T99" fmla="*/ 0 h 13"/>
                    <a:gd name="T100" fmla="*/ 7 w 17"/>
                    <a:gd name="T101" fmla="*/ 0 h 13"/>
                    <a:gd name="T102" fmla="*/ 7 w 17"/>
                    <a:gd name="T10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3">
                      <a:moveTo>
                        <a:pt x="2" y="0"/>
                      </a:moveTo>
                      <a:cubicBezTo>
                        <a:pt x="1" y="0"/>
                        <a:pt x="1" y="0"/>
                        <a:pt x="1" y="0"/>
                      </a:cubicBezTo>
                      <a:cubicBezTo>
                        <a:pt x="0" y="0"/>
                        <a:pt x="0" y="0"/>
                        <a:pt x="0" y="0"/>
                      </a:cubicBezTo>
                      <a:cubicBezTo>
                        <a:pt x="3" y="2"/>
                        <a:pt x="3" y="2"/>
                        <a:pt x="3" y="2"/>
                      </a:cubicBezTo>
                      <a:cubicBezTo>
                        <a:pt x="3" y="2"/>
                        <a:pt x="3" y="2"/>
                        <a:pt x="3" y="2"/>
                      </a:cubicBezTo>
                      <a:cubicBezTo>
                        <a:pt x="5" y="4"/>
                        <a:pt x="5" y="4"/>
                        <a:pt x="5" y="4"/>
                      </a:cubicBezTo>
                      <a:cubicBezTo>
                        <a:pt x="3" y="5"/>
                        <a:pt x="3" y="5"/>
                        <a:pt x="3" y="5"/>
                      </a:cubicBezTo>
                      <a:cubicBezTo>
                        <a:pt x="3" y="5"/>
                        <a:pt x="3" y="5"/>
                        <a:pt x="3"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5" y="7"/>
                        <a:pt x="5" y="7"/>
                      </a:cubicBezTo>
                      <a:cubicBezTo>
                        <a:pt x="5" y="7"/>
                        <a:pt x="5" y="7"/>
                        <a:pt x="5" y="7"/>
                      </a:cubicBezTo>
                      <a:cubicBezTo>
                        <a:pt x="5" y="7"/>
                        <a:pt x="5" y="7"/>
                        <a:pt x="5" y="7"/>
                      </a:cubicBezTo>
                      <a:cubicBezTo>
                        <a:pt x="5" y="7"/>
                        <a:pt x="5" y="8"/>
                        <a:pt x="5" y="8"/>
                      </a:cubicBezTo>
                      <a:cubicBezTo>
                        <a:pt x="5" y="8"/>
                        <a:pt x="6" y="8"/>
                        <a:pt x="6" y="8"/>
                      </a:cubicBezTo>
                      <a:cubicBezTo>
                        <a:pt x="6" y="8"/>
                        <a:pt x="6" y="8"/>
                        <a:pt x="6" y="8"/>
                      </a:cubicBezTo>
                      <a:cubicBezTo>
                        <a:pt x="6" y="8"/>
                        <a:pt x="6" y="9"/>
                        <a:pt x="6" y="9"/>
                      </a:cubicBezTo>
                      <a:cubicBezTo>
                        <a:pt x="6" y="9"/>
                        <a:pt x="7" y="9"/>
                        <a:pt x="7" y="9"/>
                      </a:cubicBezTo>
                      <a:cubicBezTo>
                        <a:pt x="7" y="9"/>
                        <a:pt x="7" y="9"/>
                        <a:pt x="7" y="9"/>
                      </a:cubicBezTo>
                      <a:cubicBezTo>
                        <a:pt x="7" y="9"/>
                        <a:pt x="7" y="9"/>
                        <a:pt x="7" y="9"/>
                      </a:cubicBezTo>
                      <a:cubicBezTo>
                        <a:pt x="7" y="9"/>
                        <a:pt x="7" y="10"/>
                        <a:pt x="7" y="10"/>
                      </a:cubicBezTo>
                      <a:cubicBezTo>
                        <a:pt x="7" y="10"/>
                        <a:pt x="7" y="10"/>
                        <a:pt x="7" y="10"/>
                      </a:cubicBezTo>
                      <a:cubicBezTo>
                        <a:pt x="7" y="10"/>
                        <a:pt x="7" y="10"/>
                        <a:pt x="7" y="10"/>
                      </a:cubicBezTo>
                      <a:cubicBezTo>
                        <a:pt x="7" y="10"/>
                        <a:pt x="7" y="10"/>
                        <a:pt x="7" y="10"/>
                      </a:cubicBezTo>
                      <a:cubicBezTo>
                        <a:pt x="8" y="11"/>
                        <a:pt x="8" y="11"/>
                        <a:pt x="8" y="11"/>
                      </a:cubicBezTo>
                      <a:cubicBezTo>
                        <a:pt x="9" y="11"/>
                        <a:pt x="9" y="11"/>
                        <a:pt x="9" y="11"/>
                      </a:cubicBezTo>
                      <a:cubicBezTo>
                        <a:pt x="9" y="11"/>
                        <a:pt x="9" y="12"/>
                        <a:pt x="9" y="12"/>
                      </a:cubicBezTo>
                      <a:cubicBezTo>
                        <a:pt x="9" y="12"/>
                        <a:pt x="9" y="12"/>
                        <a:pt x="9" y="12"/>
                      </a:cubicBezTo>
                      <a:cubicBezTo>
                        <a:pt x="9" y="12"/>
                        <a:pt x="10" y="12"/>
                        <a:pt x="10" y="12"/>
                      </a:cubicBezTo>
                      <a:cubicBezTo>
                        <a:pt x="10" y="12"/>
                        <a:pt x="10" y="12"/>
                        <a:pt x="10" y="12"/>
                      </a:cubicBezTo>
                      <a:cubicBezTo>
                        <a:pt x="10" y="12"/>
                        <a:pt x="10" y="12"/>
                        <a:pt x="10" y="12"/>
                      </a:cubicBezTo>
                      <a:cubicBezTo>
                        <a:pt x="11" y="13"/>
                        <a:pt x="11" y="13"/>
                        <a:pt x="11" y="13"/>
                      </a:cubicBezTo>
                      <a:cubicBezTo>
                        <a:pt x="11" y="13"/>
                        <a:pt x="11" y="13"/>
                        <a:pt x="11" y="13"/>
                      </a:cubicBezTo>
                      <a:cubicBezTo>
                        <a:pt x="12" y="13"/>
                        <a:pt x="12" y="13"/>
                        <a:pt x="12" y="13"/>
                      </a:cubicBezTo>
                      <a:cubicBezTo>
                        <a:pt x="12" y="13"/>
                        <a:pt x="12" y="13"/>
                        <a:pt x="12"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5" y="12"/>
                        <a:pt x="15" y="12"/>
                        <a:pt x="15" y="12"/>
                      </a:cubicBezTo>
                      <a:cubicBezTo>
                        <a:pt x="15" y="12"/>
                        <a:pt x="15" y="12"/>
                        <a:pt x="15" y="12"/>
                      </a:cubicBezTo>
                      <a:cubicBezTo>
                        <a:pt x="15" y="11"/>
                        <a:pt x="15" y="11"/>
                        <a:pt x="15" y="11"/>
                      </a:cubicBezTo>
                      <a:cubicBezTo>
                        <a:pt x="15" y="11"/>
                        <a:pt x="16" y="11"/>
                        <a:pt x="16" y="11"/>
                      </a:cubicBezTo>
                      <a:cubicBezTo>
                        <a:pt x="16" y="11"/>
                        <a:pt x="17" y="11"/>
                        <a:pt x="17" y="11"/>
                      </a:cubicBezTo>
                      <a:cubicBezTo>
                        <a:pt x="17" y="11"/>
                        <a:pt x="17" y="11"/>
                        <a:pt x="17" y="11"/>
                      </a:cubicBezTo>
                      <a:cubicBezTo>
                        <a:pt x="17" y="11"/>
                        <a:pt x="17" y="11"/>
                        <a:pt x="17" y="11"/>
                      </a:cubicBezTo>
                      <a:cubicBezTo>
                        <a:pt x="17" y="11"/>
                        <a:pt x="17" y="11"/>
                        <a:pt x="17" y="11"/>
                      </a:cubicBezTo>
                      <a:cubicBezTo>
                        <a:pt x="17" y="11"/>
                        <a:pt x="17" y="11"/>
                        <a:pt x="17"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4" y="7"/>
                      </a:cubicBezTo>
                      <a:cubicBezTo>
                        <a:pt x="14" y="7"/>
                        <a:pt x="14" y="7"/>
                        <a:pt x="14" y="7"/>
                      </a:cubicBezTo>
                      <a:cubicBezTo>
                        <a:pt x="14" y="7"/>
                        <a:pt x="13" y="7"/>
                        <a:pt x="13" y="7"/>
                      </a:cubicBezTo>
                      <a:cubicBezTo>
                        <a:pt x="13" y="7"/>
                        <a:pt x="13" y="7"/>
                        <a:pt x="13" y="7"/>
                      </a:cubicBezTo>
                      <a:cubicBezTo>
                        <a:pt x="13" y="7"/>
                        <a:pt x="13" y="7"/>
                        <a:pt x="13" y="7"/>
                      </a:cubicBezTo>
                      <a:cubicBezTo>
                        <a:pt x="13" y="7"/>
                        <a:pt x="13" y="7"/>
                        <a:pt x="13" y="8"/>
                      </a:cubicBezTo>
                      <a:cubicBezTo>
                        <a:pt x="13" y="8"/>
                        <a:pt x="12" y="8"/>
                        <a:pt x="12" y="8"/>
                      </a:cubicBezTo>
                      <a:cubicBezTo>
                        <a:pt x="12" y="8"/>
                        <a:pt x="12" y="8"/>
                        <a:pt x="12" y="8"/>
                      </a:cubicBezTo>
                      <a:cubicBezTo>
                        <a:pt x="12" y="8"/>
                        <a:pt x="12" y="8"/>
                        <a:pt x="12" y="8"/>
                      </a:cubicBezTo>
                      <a:cubicBezTo>
                        <a:pt x="12" y="8"/>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0" y="6"/>
                        <a:pt x="11" y="6"/>
                        <a:pt x="11" y="6"/>
                      </a:cubicBezTo>
                      <a:cubicBezTo>
                        <a:pt x="11" y="6"/>
                        <a:pt x="11" y="6"/>
                        <a:pt x="11" y="6"/>
                      </a:cubicBezTo>
                      <a:cubicBezTo>
                        <a:pt x="10" y="6"/>
                        <a:pt x="10" y="6"/>
                        <a:pt x="10" y="6"/>
                      </a:cubicBezTo>
                      <a:cubicBezTo>
                        <a:pt x="10" y="6"/>
                        <a:pt x="10" y="6"/>
                        <a:pt x="10" y="6"/>
                      </a:cubicBezTo>
                      <a:cubicBezTo>
                        <a:pt x="10" y="6"/>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8" y="2"/>
                      </a:cubicBezTo>
                      <a:cubicBezTo>
                        <a:pt x="8" y="2"/>
                        <a:pt x="8" y="1"/>
                        <a:pt x="8" y="1"/>
                      </a:cubicBezTo>
                      <a:cubicBezTo>
                        <a:pt x="8" y="1"/>
                        <a:pt x="8" y="1"/>
                        <a:pt x="8" y="1"/>
                      </a:cubicBezTo>
                      <a:cubicBezTo>
                        <a:pt x="8" y="1"/>
                        <a:pt x="8" y="1"/>
                        <a:pt x="8" y="1"/>
                      </a:cubicBezTo>
                      <a:cubicBezTo>
                        <a:pt x="8" y="1"/>
                        <a:pt x="8" y="1"/>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2" y="0"/>
                        <a:pt x="2" y="0"/>
                        <a:pt x="2"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2" name="Freeform 705">
                  <a:extLst>
                    <a:ext uri="{FF2B5EF4-FFF2-40B4-BE49-F238E27FC236}">
                      <a16:creationId xmlns:a16="http://schemas.microsoft.com/office/drawing/2014/main" id="{8B7C1A3C-2A2C-22A9-96F6-0966A281D4B8}"/>
                    </a:ext>
                  </a:extLst>
                </p:cNvPr>
                <p:cNvSpPr>
                  <a:spLocks noEditPoints="1"/>
                </p:cNvSpPr>
                <p:nvPr/>
              </p:nvSpPr>
              <p:spPr bwMode="auto">
                <a:xfrm>
                  <a:off x="9604375" y="4962525"/>
                  <a:ext cx="107950" cy="71438"/>
                </a:xfrm>
                <a:custGeom>
                  <a:avLst/>
                  <a:gdLst>
                    <a:gd name="T0" fmla="*/ 2 w 26"/>
                    <a:gd name="T1" fmla="*/ 2 h 17"/>
                    <a:gd name="T2" fmla="*/ 1 w 26"/>
                    <a:gd name="T3" fmla="*/ 1 h 17"/>
                    <a:gd name="T4" fmla="*/ 2 w 26"/>
                    <a:gd name="T5" fmla="*/ 1 h 17"/>
                    <a:gd name="T6" fmla="*/ 3 w 26"/>
                    <a:gd name="T7" fmla="*/ 1 h 17"/>
                    <a:gd name="T8" fmla="*/ 4 w 26"/>
                    <a:gd name="T9" fmla="*/ 2 h 17"/>
                    <a:gd name="T10" fmla="*/ 3 w 26"/>
                    <a:gd name="T11" fmla="*/ 2 h 17"/>
                    <a:gd name="T12" fmla="*/ 5 w 26"/>
                    <a:gd name="T13" fmla="*/ 3 h 17"/>
                    <a:gd name="T14" fmla="*/ 5 w 26"/>
                    <a:gd name="T15" fmla="*/ 2 h 17"/>
                    <a:gd name="T16" fmla="*/ 6 w 26"/>
                    <a:gd name="T17" fmla="*/ 3 h 17"/>
                    <a:gd name="T18" fmla="*/ 9 w 26"/>
                    <a:gd name="T19" fmla="*/ 4 h 17"/>
                    <a:gd name="T20" fmla="*/ 14 w 26"/>
                    <a:gd name="T21" fmla="*/ 8 h 17"/>
                    <a:gd name="T22" fmla="*/ 16 w 26"/>
                    <a:gd name="T23" fmla="*/ 8 h 17"/>
                    <a:gd name="T24" fmla="*/ 17 w 26"/>
                    <a:gd name="T25" fmla="*/ 9 h 17"/>
                    <a:gd name="T26" fmla="*/ 19 w 26"/>
                    <a:gd name="T27" fmla="*/ 12 h 17"/>
                    <a:gd name="T28" fmla="*/ 19 w 26"/>
                    <a:gd name="T29" fmla="*/ 15 h 17"/>
                    <a:gd name="T30" fmla="*/ 19 w 26"/>
                    <a:gd name="T31" fmla="*/ 16 h 17"/>
                    <a:gd name="T32" fmla="*/ 21 w 26"/>
                    <a:gd name="T33" fmla="*/ 17 h 17"/>
                    <a:gd name="T34" fmla="*/ 22 w 26"/>
                    <a:gd name="T35" fmla="*/ 16 h 17"/>
                    <a:gd name="T36" fmla="*/ 21 w 26"/>
                    <a:gd name="T37" fmla="*/ 15 h 17"/>
                    <a:gd name="T38" fmla="*/ 22 w 26"/>
                    <a:gd name="T39" fmla="*/ 13 h 17"/>
                    <a:gd name="T40" fmla="*/ 21 w 26"/>
                    <a:gd name="T41" fmla="*/ 12 h 17"/>
                    <a:gd name="T42" fmla="*/ 19 w 26"/>
                    <a:gd name="T43" fmla="*/ 11 h 17"/>
                    <a:gd name="T44" fmla="*/ 18 w 26"/>
                    <a:gd name="T45" fmla="*/ 9 h 17"/>
                    <a:gd name="T46" fmla="*/ 16 w 26"/>
                    <a:gd name="T47" fmla="*/ 8 h 17"/>
                    <a:gd name="T48" fmla="*/ 14 w 26"/>
                    <a:gd name="T49" fmla="*/ 6 h 17"/>
                    <a:gd name="T50" fmla="*/ 12 w 26"/>
                    <a:gd name="T51" fmla="*/ 5 h 17"/>
                    <a:gd name="T52" fmla="*/ 10 w 26"/>
                    <a:gd name="T53" fmla="*/ 4 h 17"/>
                    <a:gd name="T54" fmla="*/ 8 w 26"/>
                    <a:gd name="T55" fmla="*/ 3 h 17"/>
                    <a:gd name="T56" fmla="*/ 6 w 26"/>
                    <a:gd name="T57" fmla="*/ 2 h 17"/>
                    <a:gd name="T58" fmla="*/ 6 w 26"/>
                    <a:gd name="T59" fmla="*/ 3 h 17"/>
                    <a:gd name="T60" fmla="*/ 5 w 26"/>
                    <a:gd name="T61" fmla="*/ 3 h 17"/>
                    <a:gd name="T62" fmla="*/ 7 w 26"/>
                    <a:gd name="T63" fmla="*/ 4 h 17"/>
                    <a:gd name="T64" fmla="*/ 6 w 26"/>
                    <a:gd name="T65" fmla="*/ 4 h 17"/>
                    <a:gd name="T66" fmla="*/ 6 w 26"/>
                    <a:gd name="T67" fmla="*/ 5 h 17"/>
                    <a:gd name="T68" fmla="*/ 6 w 26"/>
                    <a:gd name="T69" fmla="*/ 4 h 17"/>
                    <a:gd name="T70" fmla="*/ 7 w 26"/>
                    <a:gd name="T71" fmla="*/ 4 h 17"/>
                    <a:gd name="T72" fmla="*/ 14 w 26"/>
                    <a:gd name="T73" fmla="*/ 3 h 17"/>
                    <a:gd name="T74" fmla="*/ 14 w 26"/>
                    <a:gd name="T75" fmla="*/ 3 h 17"/>
                    <a:gd name="T76" fmla="*/ 14 w 26"/>
                    <a:gd name="T77" fmla="*/ 4 h 17"/>
                    <a:gd name="T78" fmla="*/ 14 w 26"/>
                    <a:gd name="T79" fmla="*/ 3 h 17"/>
                    <a:gd name="T80" fmla="*/ 14 w 26"/>
                    <a:gd name="T81" fmla="*/ 4 h 17"/>
                    <a:gd name="T82" fmla="*/ 14 w 26"/>
                    <a:gd name="T83" fmla="*/ 4 h 17"/>
                    <a:gd name="T84" fmla="*/ 15 w 26"/>
                    <a:gd name="T85" fmla="*/ 5 h 17"/>
                    <a:gd name="T86" fmla="*/ 14 w 26"/>
                    <a:gd name="T87" fmla="*/ 2 h 17"/>
                    <a:gd name="T88" fmla="*/ 14 w 26"/>
                    <a:gd name="T89" fmla="*/ 2 h 17"/>
                    <a:gd name="T90" fmla="*/ 15 w 26"/>
                    <a:gd name="T91" fmla="*/ 2 h 17"/>
                    <a:gd name="T92" fmla="*/ 18 w 26"/>
                    <a:gd name="T93" fmla="*/ 5 h 17"/>
                    <a:gd name="T94" fmla="*/ 19 w 26"/>
                    <a:gd name="T95" fmla="*/ 6 h 17"/>
                    <a:gd name="T96" fmla="*/ 19 w 26"/>
                    <a:gd name="T97" fmla="*/ 5 h 17"/>
                    <a:gd name="T98" fmla="*/ 22 w 26"/>
                    <a:gd name="T99" fmla="*/ 8 h 17"/>
                    <a:gd name="T100" fmla="*/ 23 w 26"/>
                    <a:gd name="T101" fmla="*/ 8 h 17"/>
                    <a:gd name="T102" fmla="*/ 23 w 26"/>
                    <a:gd name="T103" fmla="*/ 7 h 17"/>
                    <a:gd name="T104" fmla="*/ 23 w 26"/>
                    <a:gd name="T105" fmla="*/ 7 h 17"/>
                    <a:gd name="T106" fmla="*/ 26 w 26"/>
                    <a:gd name="T107" fmla="*/ 12 h 17"/>
                    <a:gd name="T108" fmla="*/ 25 w 26"/>
                    <a:gd name="T109" fmla="*/ 12 h 17"/>
                    <a:gd name="T110" fmla="*/ 26 w 26"/>
                    <a:gd name="T11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17">
                      <a:moveTo>
                        <a:pt x="3" y="2"/>
                      </a:moveTo>
                      <a:cubicBezTo>
                        <a:pt x="3" y="3"/>
                        <a:pt x="3" y="2"/>
                        <a:pt x="3" y="2"/>
                      </a:cubicBezTo>
                      <a:cubicBezTo>
                        <a:pt x="3" y="2"/>
                        <a:pt x="3" y="2"/>
                        <a:pt x="3" y="2"/>
                      </a:cubicBezTo>
                      <a:cubicBezTo>
                        <a:pt x="3" y="2"/>
                        <a:pt x="3" y="2"/>
                        <a:pt x="3" y="2"/>
                      </a:cubicBezTo>
                      <a:cubicBezTo>
                        <a:pt x="3"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1"/>
                        <a:pt x="1" y="1"/>
                      </a:cubicBezTo>
                      <a:cubicBezTo>
                        <a:pt x="1" y="1"/>
                        <a:pt x="1" y="1"/>
                        <a:pt x="1" y="1"/>
                      </a:cubicBezTo>
                      <a:cubicBezTo>
                        <a:pt x="1" y="1"/>
                        <a:pt x="1" y="1"/>
                        <a:pt x="1" y="1"/>
                      </a:cubicBezTo>
                      <a:cubicBezTo>
                        <a:pt x="1"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1"/>
                        <a:pt x="2" y="0"/>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lose/>
                      <a:moveTo>
                        <a:pt x="5" y="2"/>
                      </a:moveTo>
                      <a:cubicBezTo>
                        <a:pt x="5" y="2"/>
                        <a:pt x="4" y="2"/>
                        <a:pt x="4" y="2"/>
                      </a:cubicBezTo>
                      <a:cubicBezTo>
                        <a:pt x="4"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lose/>
                      <a:moveTo>
                        <a:pt x="5" y="2"/>
                      </a:move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lose/>
                      <a:moveTo>
                        <a:pt x="6" y="3"/>
                      </a:moveTo>
                      <a:cubicBezTo>
                        <a:pt x="6" y="3"/>
                        <a:pt x="6" y="3"/>
                        <a:pt x="6" y="3"/>
                      </a:cubicBezTo>
                      <a:cubicBezTo>
                        <a:pt x="6" y="3"/>
                        <a:pt x="6" y="3"/>
                        <a:pt x="6" y="3"/>
                      </a:cubicBezTo>
                      <a:cubicBezTo>
                        <a:pt x="6" y="3"/>
                        <a:pt x="6" y="3"/>
                        <a:pt x="6" y="3"/>
                      </a:cubicBezTo>
                      <a:cubicBezTo>
                        <a:pt x="6" y="3"/>
                        <a:pt x="7" y="3"/>
                        <a:pt x="7" y="3"/>
                      </a:cubicBezTo>
                      <a:cubicBezTo>
                        <a:pt x="7" y="3"/>
                        <a:pt x="7" y="3"/>
                        <a:pt x="8" y="3"/>
                      </a:cubicBezTo>
                      <a:cubicBezTo>
                        <a:pt x="8" y="3"/>
                        <a:pt x="8" y="3"/>
                        <a:pt x="8" y="3"/>
                      </a:cubicBezTo>
                      <a:cubicBezTo>
                        <a:pt x="8" y="4"/>
                        <a:pt x="8" y="4"/>
                        <a:pt x="8" y="4"/>
                      </a:cubicBezTo>
                      <a:cubicBezTo>
                        <a:pt x="8" y="4"/>
                        <a:pt x="8" y="4"/>
                        <a:pt x="8" y="4"/>
                      </a:cubicBezTo>
                      <a:cubicBezTo>
                        <a:pt x="8" y="4"/>
                        <a:pt x="8" y="4"/>
                        <a:pt x="8" y="4"/>
                      </a:cubicBezTo>
                      <a:cubicBezTo>
                        <a:pt x="8" y="4"/>
                        <a:pt x="9" y="4"/>
                        <a:pt x="9" y="4"/>
                      </a:cubicBezTo>
                      <a:cubicBezTo>
                        <a:pt x="9" y="4"/>
                        <a:pt x="9" y="4"/>
                        <a:pt x="9" y="4"/>
                      </a:cubicBezTo>
                      <a:cubicBezTo>
                        <a:pt x="9" y="5"/>
                        <a:pt x="10" y="5"/>
                        <a:pt x="10" y="5"/>
                      </a:cubicBezTo>
                      <a:cubicBezTo>
                        <a:pt x="11" y="5"/>
                        <a:pt x="11" y="5"/>
                        <a:pt x="11" y="6"/>
                      </a:cubicBezTo>
                      <a:cubicBezTo>
                        <a:pt x="11" y="6"/>
                        <a:pt x="12" y="6"/>
                        <a:pt x="12" y="6"/>
                      </a:cubicBezTo>
                      <a:cubicBezTo>
                        <a:pt x="12" y="6"/>
                        <a:pt x="12" y="6"/>
                        <a:pt x="12" y="7"/>
                      </a:cubicBezTo>
                      <a:cubicBezTo>
                        <a:pt x="13" y="7"/>
                        <a:pt x="13" y="7"/>
                        <a:pt x="13" y="7"/>
                      </a:cubicBezTo>
                      <a:cubicBezTo>
                        <a:pt x="13" y="7"/>
                        <a:pt x="13" y="7"/>
                        <a:pt x="13" y="7"/>
                      </a:cubicBezTo>
                      <a:cubicBezTo>
                        <a:pt x="14" y="7"/>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6" y="8"/>
                        <a:pt x="16" y="8"/>
                      </a:cubicBezTo>
                      <a:cubicBezTo>
                        <a:pt x="16" y="8"/>
                        <a:pt x="16" y="8"/>
                        <a:pt x="16" y="8"/>
                      </a:cubicBezTo>
                      <a:cubicBezTo>
                        <a:pt x="16" y="8"/>
                        <a:pt x="16" y="8"/>
                        <a:pt x="16" y="8"/>
                      </a:cubicBezTo>
                      <a:cubicBezTo>
                        <a:pt x="16" y="8"/>
                        <a:pt x="16" y="8"/>
                        <a:pt x="16" y="8"/>
                      </a:cubicBezTo>
                      <a:cubicBezTo>
                        <a:pt x="16" y="9"/>
                        <a:pt x="16" y="9"/>
                        <a:pt x="16" y="9"/>
                      </a:cubicBezTo>
                      <a:cubicBezTo>
                        <a:pt x="16" y="9"/>
                        <a:pt x="16" y="9"/>
                        <a:pt x="16" y="9"/>
                      </a:cubicBezTo>
                      <a:cubicBezTo>
                        <a:pt x="16" y="9"/>
                        <a:pt x="16" y="9"/>
                        <a:pt x="16" y="9"/>
                      </a:cubicBezTo>
                      <a:cubicBezTo>
                        <a:pt x="16" y="9"/>
                        <a:pt x="17" y="9"/>
                        <a:pt x="17" y="9"/>
                      </a:cubicBezTo>
                      <a:cubicBezTo>
                        <a:pt x="17" y="9"/>
                        <a:pt x="17" y="9"/>
                        <a:pt x="17" y="9"/>
                      </a:cubicBezTo>
                      <a:cubicBezTo>
                        <a:pt x="17" y="9"/>
                        <a:pt x="17" y="9"/>
                        <a:pt x="17" y="9"/>
                      </a:cubicBezTo>
                      <a:cubicBezTo>
                        <a:pt x="17" y="9"/>
                        <a:pt x="17" y="9"/>
                        <a:pt x="17" y="10"/>
                      </a:cubicBezTo>
                      <a:cubicBezTo>
                        <a:pt x="17" y="10"/>
                        <a:pt x="17" y="10"/>
                        <a:pt x="17" y="10"/>
                      </a:cubicBezTo>
                      <a:cubicBezTo>
                        <a:pt x="17" y="10"/>
                        <a:pt x="17" y="10"/>
                        <a:pt x="17" y="10"/>
                      </a:cubicBezTo>
                      <a:cubicBezTo>
                        <a:pt x="17" y="10"/>
                        <a:pt x="18" y="10"/>
                        <a:pt x="18" y="11"/>
                      </a:cubicBezTo>
                      <a:cubicBezTo>
                        <a:pt x="18" y="11"/>
                        <a:pt x="18" y="11"/>
                        <a:pt x="18" y="11"/>
                      </a:cubicBezTo>
                      <a:cubicBezTo>
                        <a:pt x="18" y="11"/>
                        <a:pt x="18" y="11"/>
                        <a:pt x="18" y="11"/>
                      </a:cubicBezTo>
                      <a:cubicBezTo>
                        <a:pt x="18" y="12"/>
                        <a:pt x="19" y="12"/>
                        <a:pt x="19" y="12"/>
                      </a:cubicBezTo>
                      <a:cubicBezTo>
                        <a:pt x="19" y="12"/>
                        <a:pt x="19" y="12"/>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4"/>
                        <a:pt x="19" y="14"/>
                      </a:cubicBezTo>
                      <a:cubicBezTo>
                        <a:pt x="19" y="14"/>
                        <a:pt x="19" y="14"/>
                        <a:pt x="19" y="14"/>
                      </a:cubicBezTo>
                      <a:cubicBezTo>
                        <a:pt x="19" y="14"/>
                        <a:pt x="19" y="14"/>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6"/>
                        <a:pt x="19" y="16"/>
                        <a:pt x="19" y="16"/>
                      </a:cubicBezTo>
                      <a:cubicBezTo>
                        <a:pt x="19" y="16"/>
                        <a:pt x="19" y="16"/>
                        <a:pt x="19" y="16"/>
                      </a:cubicBezTo>
                      <a:cubicBezTo>
                        <a:pt x="19" y="16"/>
                        <a:pt x="19" y="16"/>
                        <a:pt x="19" y="16"/>
                      </a:cubicBezTo>
                      <a:cubicBezTo>
                        <a:pt x="19" y="16"/>
                        <a:pt x="19" y="16"/>
                        <a:pt x="20" y="16"/>
                      </a:cubicBezTo>
                      <a:cubicBezTo>
                        <a:pt x="20" y="16"/>
                        <a:pt x="20" y="16"/>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6"/>
                        <a:pt x="21" y="16"/>
                        <a:pt x="21" y="16"/>
                      </a:cubicBezTo>
                      <a:cubicBezTo>
                        <a:pt x="21" y="16"/>
                        <a:pt x="21" y="16"/>
                        <a:pt x="21" y="16"/>
                      </a:cubicBezTo>
                      <a:cubicBezTo>
                        <a:pt x="21" y="16"/>
                        <a:pt x="21" y="16"/>
                        <a:pt x="21" y="16"/>
                      </a:cubicBezTo>
                      <a:cubicBezTo>
                        <a:pt x="21" y="16"/>
                        <a:pt x="21"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2" y="15"/>
                        <a:pt x="21" y="15"/>
                        <a:pt x="21" y="15"/>
                      </a:cubicBezTo>
                      <a:cubicBezTo>
                        <a:pt x="21" y="15"/>
                        <a:pt x="21" y="15"/>
                        <a:pt x="21" y="15"/>
                      </a:cubicBezTo>
                      <a:cubicBezTo>
                        <a:pt x="21" y="15"/>
                        <a:pt x="21" y="15"/>
                        <a:pt x="21" y="15"/>
                      </a:cubicBezTo>
                      <a:cubicBezTo>
                        <a:pt x="21" y="15"/>
                        <a:pt x="21" y="15"/>
                        <a:pt x="21" y="15"/>
                      </a:cubicBezTo>
                      <a:cubicBezTo>
                        <a:pt x="22" y="15"/>
                        <a:pt x="22" y="15"/>
                        <a:pt x="22" y="14"/>
                      </a:cubicBezTo>
                      <a:cubicBezTo>
                        <a:pt x="22" y="14"/>
                        <a:pt x="22" y="14"/>
                        <a:pt x="22" y="14"/>
                      </a:cubicBezTo>
                      <a:cubicBezTo>
                        <a:pt x="22" y="14"/>
                        <a:pt x="22" y="14"/>
                        <a:pt x="22" y="14"/>
                      </a:cubicBezTo>
                      <a:cubicBezTo>
                        <a:pt x="22" y="14"/>
                        <a:pt x="22" y="14"/>
                        <a:pt x="22" y="14"/>
                      </a:cubicBezTo>
                      <a:cubicBezTo>
                        <a:pt x="22" y="14"/>
                        <a:pt x="22" y="14"/>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2"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1"/>
                      </a:cubicBezTo>
                      <a:cubicBezTo>
                        <a:pt x="21" y="11"/>
                        <a:pt x="21" y="11"/>
                        <a:pt x="21" y="11"/>
                      </a:cubicBezTo>
                      <a:cubicBezTo>
                        <a:pt x="21" y="11"/>
                        <a:pt x="21"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0"/>
                        <a:pt x="19" y="10"/>
                      </a:cubicBezTo>
                      <a:cubicBezTo>
                        <a:pt x="19" y="10"/>
                        <a:pt x="19"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8"/>
                        <a:pt x="17" y="8"/>
                      </a:cubicBezTo>
                      <a:cubicBezTo>
                        <a:pt x="17" y="8"/>
                        <a:pt x="17" y="8"/>
                        <a:pt x="17" y="8"/>
                      </a:cubicBezTo>
                      <a:cubicBezTo>
                        <a:pt x="16" y="8"/>
                        <a:pt x="16" y="8"/>
                        <a:pt x="16" y="8"/>
                      </a:cubicBezTo>
                      <a:cubicBezTo>
                        <a:pt x="16"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5"/>
                      </a:cubicBezTo>
                      <a:cubicBezTo>
                        <a:pt x="13" y="5"/>
                        <a:pt x="12" y="5"/>
                        <a:pt x="12" y="5"/>
                      </a:cubicBezTo>
                      <a:cubicBezTo>
                        <a:pt x="12" y="5"/>
                        <a:pt x="12" y="5"/>
                        <a:pt x="12" y="5"/>
                      </a:cubicBezTo>
                      <a:cubicBezTo>
                        <a:pt x="12" y="5"/>
                        <a:pt x="12" y="5"/>
                        <a:pt x="12" y="5"/>
                      </a:cubicBezTo>
                      <a:cubicBezTo>
                        <a:pt x="11" y="5"/>
                        <a:pt x="11" y="5"/>
                        <a:pt x="11" y="5"/>
                      </a:cubicBezTo>
                      <a:cubicBezTo>
                        <a:pt x="11" y="4"/>
                        <a:pt x="11" y="4"/>
                        <a:pt x="11" y="4"/>
                      </a:cubicBezTo>
                      <a:cubicBezTo>
                        <a:pt x="11" y="4"/>
                        <a:pt x="11"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9" y="4"/>
                        <a:pt x="9" y="4"/>
                      </a:cubicBezTo>
                      <a:cubicBezTo>
                        <a:pt x="9" y="4"/>
                        <a:pt x="9" y="4"/>
                        <a:pt x="9" y="4"/>
                      </a:cubicBezTo>
                      <a:cubicBezTo>
                        <a:pt x="9" y="4"/>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7" y="2"/>
                        <a:pt x="7" y="2"/>
                      </a:cubicBezTo>
                      <a:cubicBezTo>
                        <a:pt x="7" y="2"/>
                        <a:pt x="7" y="3"/>
                        <a:pt x="7" y="3"/>
                      </a:cubicBezTo>
                      <a:cubicBezTo>
                        <a:pt x="7"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lose/>
                      <a:moveTo>
                        <a:pt x="8" y="4"/>
                      </a:moveTo>
                      <a:cubicBezTo>
                        <a:pt x="8" y="4"/>
                        <a:pt x="8" y="4"/>
                        <a:pt x="8" y="4"/>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5"/>
                        <a:pt x="7" y="4"/>
                        <a:pt x="7" y="4"/>
                      </a:cubicBezTo>
                      <a:cubicBezTo>
                        <a:pt x="7" y="4"/>
                        <a:pt x="7" y="5"/>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4"/>
                        <a:pt x="7" y="4"/>
                        <a:pt x="7" y="5"/>
                      </a:cubicBezTo>
                      <a:cubicBezTo>
                        <a:pt x="7" y="5"/>
                        <a:pt x="7" y="5"/>
                        <a:pt x="7" y="5"/>
                      </a:cubicBezTo>
                      <a:cubicBezTo>
                        <a:pt x="8" y="5"/>
                        <a:pt x="8" y="5"/>
                        <a:pt x="8" y="5"/>
                      </a:cubicBezTo>
                      <a:cubicBezTo>
                        <a:pt x="8" y="4"/>
                        <a:pt x="8" y="4"/>
                        <a:pt x="8" y="4"/>
                      </a:cubicBezTo>
                      <a:close/>
                      <a:moveTo>
                        <a:pt x="14" y="3"/>
                      </a:move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lose/>
                      <a:moveTo>
                        <a:pt x="15" y="4"/>
                      </a:moveTo>
                      <a:cubicBezTo>
                        <a:pt x="15" y="4"/>
                        <a:pt x="15" y="4"/>
                        <a:pt x="15" y="4"/>
                      </a:cubicBezTo>
                      <a:cubicBezTo>
                        <a:pt x="15" y="4"/>
                        <a:pt x="15" y="4"/>
                        <a:pt x="15" y="4"/>
                      </a:cubicBezTo>
                      <a:cubicBezTo>
                        <a:pt x="15" y="4"/>
                        <a:pt x="15" y="4"/>
                        <a:pt x="15" y="4"/>
                      </a:cubicBezTo>
                      <a:cubicBezTo>
                        <a:pt x="15" y="4"/>
                        <a:pt x="15" y="4"/>
                        <a:pt x="15" y="4"/>
                      </a:cubicBezTo>
                      <a:cubicBezTo>
                        <a:pt x="15" y="4"/>
                        <a:pt x="15"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5" y="4"/>
                      </a:cubicBezTo>
                      <a:cubicBezTo>
                        <a:pt x="15" y="5"/>
                        <a:pt x="15" y="5"/>
                        <a:pt x="15" y="5"/>
                      </a:cubicBezTo>
                      <a:cubicBezTo>
                        <a:pt x="15" y="5"/>
                        <a:pt x="15" y="5"/>
                        <a:pt x="15" y="5"/>
                      </a:cubicBezTo>
                      <a:cubicBezTo>
                        <a:pt x="15" y="5"/>
                        <a:pt x="15" y="4"/>
                        <a:pt x="15" y="4"/>
                      </a:cubicBezTo>
                      <a:cubicBezTo>
                        <a:pt x="15" y="4"/>
                        <a:pt x="15" y="4"/>
                        <a:pt x="15" y="4"/>
                      </a:cubicBezTo>
                      <a:close/>
                      <a:moveTo>
                        <a:pt x="14" y="2"/>
                      </a:move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lose/>
                      <a:moveTo>
                        <a:pt x="18" y="5"/>
                      </a:move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6"/>
                        <a:pt x="18" y="6"/>
                        <a:pt x="18" y="6"/>
                      </a:cubicBezTo>
                      <a:cubicBezTo>
                        <a:pt x="18" y="6"/>
                        <a:pt x="18"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8" y="5"/>
                        <a:pt x="18" y="5"/>
                      </a:cubicBezTo>
                      <a:close/>
                      <a:moveTo>
                        <a:pt x="23" y="8"/>
                      </a:moveTo>
                      <a:cubicBezTo>
                        <a:pt x="23" y="8"/>
                        <a:pt x="23" y="8"/>
                        <a:pt x="23" y="8"/>
                      </a:cubicBezTo>
                      <a:cubicBezTo>
                        <a:pt x="23" y="8"/>
                        <a:pt x="23" y="8"/>
                        <a:pt x="23" y="8"/>
                      </a:cubicBezTo>
                      <a:cubicBezTo>
                        <a:pt x="23" y="8"/>
                        <a:pt x="23" y="8"/>
                        <a:pt x="23" y="8"/>
                      </a:cubicBezTo>
                      <a:cubicBezTo>
                        <a:pt x="23" y="8"/>
                        <a:pt x="22" y="8"/>
                        <a:pt x="22" y="8"/>
                      </a:cubicBezTo>
                      <a:cubicBezTo>
                        <a:pt x="22" y="8"/>
                        <a:pt x="22" y="8"/>
                        <a:pt x="22" y="8"/>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lose/>
                      <a:moveTo>
                        <a:pt x="23" y="7"/>
                      </a:move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4" y="7"/>
                        <a:pt x="24" y="7"/>
                      </a:cubicBezTo>
                      <a:cubicBezTo>
                        <a:pt x="24" y="7"/>
                        <a:pt x="24" y="7"/>
                        <a:pt x="24" y="7"/>
                      </a:cubicBezTo>
                      <a:cubicBezTo>
                        <a:pt x="24"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lose/>
                      <a:moveTo>
                        <a:pt x="25" y="12"/>
                      </a:moveTo>
                      <a:cubicBezTo>
                        <a:pt x="25" y="12"/>
                        <a:pt x="25" y="12"/>
                        <a:pt x="25" y="12"/>
                      </a:cubicBezTo>
                      <a:cubicBezTo>
                        <a:pt x="25"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lose/>
                      <a:moveTo>
                        <a:pt x="26" y="12"/>
                      </a:moveTo>
                      <a:cubicBezTo>
                        <a:pt x="26" y="12"/>
                        <a:pt x="26" y="12"/>
                        <a:pt x="26" y="12"/>
                      </a:cubicBezTo>
                      <a:cubicBezTo>
                        <a:pt x="26" y="12"/>
                        <a:pt x="26" y="12"/>
                        <a:pt x="26" y="12"/>
                      </a:cubicBezTo>
                      <a:cubicBezTo>
                        <a:pt x="26" y="12"/>
                        <a:pt x="26" y="11"/>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3" name="Freeform 706">
                  <a:extLst>
                    <a:ext uri="{FF2B5EF4-FFF2-40B4-BE49-F238E27FC236}">
                      <a16:creationId xmlns:a16="http://schemas.microsoft.com/office/drawing/2014/main" id="{E61A8A37-B43D-8C82-AC48-5356BD23F608}"/>
                    </a:ext>
                  </a:extLst>
                </p:cNvPr>
                <p:cNvSpPr>
                  <a:spLocks noEditPoints="1"/>
                </p:cNvSpPr>
                <p:nvPr/>
              </p:nvSpPr>
              <p:spPr bwMode="auto">
                <a:xfrm>
                  <a:off x="9488488" y="5046663"/>
                  <a:ext cx="66675" cy="79375"/>
                </a:xfrm>
                <a:custGeom>
                  <a:avLst/>
                  <a:gdLst>
                    <a:gd name="T0" fmla="*/ 12 w 16"/>
                    <a:gd name="T1" fmla="*/ 0 h 19"/>
                    <a:gd name="T2" fmla="*/ 12 w 16"/>
                    <a:gd name="T3" fmla="*/ 0 h 19"/>
                    <a:gd name="T4" fmla="*/ 13 w 16"/>
                    <a:gd name="T5" fmla="*/ 0 h 19"/>
                    <a:gd name="T6" fmla="*/ 13 w 16"/>
                    <a:gd name="T7" fmla="*/ 0 h 19"/>
                    <a:gd name="T8" fmla="*/ 12 w 16"/>
                    <a:gd name="T9" fmla="*/ 1 h 19"/>
                    <a:gd name="T10" fmla="*/ 14 w 16"/>
                    <a:gd name="T11" fmla="*/ 2 h 19"/>
                    <a:gd name="T12" fmla="*/ 14 w 16"/>
                    <a:gd name="T13" fmla="*/ 2 h 19"/>
                    <a:gd name="T14" fmla="*/ 14 w 16"/>
                    <a:gd name="T15" fmla="*/ 3 h 19"/>
                    <a:gd name="T16" fmla="*/ 14 w 16"/>
                    <a:gd name="T17" fmla="*/ 3 h 19"/>
                    <a:gd name="T18" fmla="*/ 15 w 16"/>
                    <a:gd name="T19" fmla="*/ 4 h 19"/>
                    <a:gd name="T20" fmla="*/ 16 w 16"/>
                    <a:gd name="T21" fmla="*/ 3 h 19"/>
                    <a:gd name="T22" fmla="*/ 15 w 16"/>
                    <a:gd name="T23" fmla="*/ 2 h 19"/>
                    <a:gd name="T24" fmla="*/ 16 w 16"/>
                    <a:gd name="T25" fmla="*/ 1 h 19"/>
                    <a:gd name="T26" fmla="*/ 16 w 16"/>
                    <a:gd name="T27" fmla="*/ 1 h 19"/>
                    <a:gd name="T28" fmla="*/ 16 w 16"/>
                    <a:gd name="T29" fmla="*/ 1 h 19"/>
                    <a:gd name="T30" fmla="*/ 16 w 16"/>
                    <a:gd name="T31" fmla="*/ 1 h 19"/>
                    <a:gd name="T32" fmla="*/ 16 w 16"/>
                    <a:gd name="T33" fmla="*/ 1 h 19"/>
                    <a:gd name="T34" fmla="*/ 15 w 16"/>
                    <a:gd name="T35" fmla="*/ 19 h 19"/>
                    <a:gd name="T36" fmla="*/ 14 w 16"/>
                    <a:gd name="T37" fmla="*/ 19 h 19"/>
                    <a:gd name="T38" fmla="*/ 13 w 16"/>
                    <a:gd name="T39" fmla="*/ 19 h 19"/>
                    <a:gd name="T40" fmla="*/ 13 w 16"/>
                    <a:gd name="T41" fmla="*/ 18 h 19"/>
                    <a:gd name="T42" fmla="*/ 12 w 16"/>
                    <a:gd name="T43" fmla="*/ 17 h 19"/>
                    <a:gd name="T44" fmla="*/ 12 w 16"/>
                    <a:gd name="T45" fmla="*/ 17 h 19"/>
                    <a:gd name="T46" fmla="*/ 12 w 16"/>
                    <a:gd name="T47" fmla="*/ 17 h 19"/>
                    <a:gd name="T48" fmla="*/ 11 w 16"/>
                    <a:gd name="T49" fmla="*/ 16 h 19"/>
                    <a:gd name="T50" fmla="*/ 10 w 16"/>
                    <a:gd name="T51" fmla="*/ 15 h 19"/>
                    <a:gd name="T52" fmla="*/ 10 w 16"/>
                    <a:gd name="T53" fmla="*/ 15 h 19"/>
                    <a:gd name="T54" fmla="*/ 10 w 16"/>
                    <a:gd name="T55" fmla="*/ 15 h 19"/>
                    <a:gd name="T56" fmla="*/ 9 w 16"/>
                    <a:gd name="T57" fmla="*/ 14 h 19"/>
                    <a:gd name="T58" fmla="*/ 9 w 16"/>
                    <a:gd name="T59" fmla="*/ 14 h 19"/>
                    <a:gd name="T60" fmla="*/ 9 w 16"/>
                    <a:gd name="T61" fmla="*/ 13 h 19"/>
                    <a:gd name="T62" fmla="*/ 8 w 16"/>
                    <a:gd name="T63" fmla="*/ 12 h 19"/>
                    <a:gd name="T64" fmla="*/ 8 w 16"/>
                    <a:gd name="T65" fmla="*/ 11 h 19"/>
                    <a:gd name="T66" fmla="*/ 8 w 16"/>
                    <a:gd name="T67" fmla="*/ 10 h 19"/>
                    <a:gd name="T68" fmla="*/ 9 w 16"/>
                    <a:gd name="T69" fmla="*/ 10 h 19"/>
                    <a:gd name="T70" fmla="*/ 10 w 16"/>
                    <a:gd name="T71" fmla="*/ 10 h 19"/>
                    <a:gd name="T72" fmla="*/ 12 w 16"/>
                    <a:gd name="T73" fmla="*/ 10 h 19"/>
                    <a:gd name="T74" fmla="*/ 12 w 16"/>
                    <a:gd name="T75" fmla="*/ 10 h 19"/>
                    <a:gd name="T76" fmla="*/ 14 w 16"/>
                    <a:gd name="T77" fmla="*/ 10 h 19"/>
                    <a:gd name="T78" fmla="*/ 14 w 16"/>
                    <a:gd name="T79" fmla="*/ 9 h 19"/>
                    <a:gd name="T80" fmla="*/ 14 w 16"/>
                    <a:gd name="T81" fmla="*/ 8 h 19"/>
                    <a:gd name="T82" fmla="*/ 14 w 16"/>
                    <a:gd name="T83" fmla="*/ 7 h 19"/>
                    <a:gd name="T84" fmla="*/ 13 w 16"/>
                    <a:gd name="T85" fmla="*/ 6 h 19"/>
                    <a:gd name="T86" fmla="*/ 12 w 16"/>
                    <a:gd name="T87" fmla="*/ 5 h 19"/>
                    <a:gd name="T88" fmla="*/ 11 w 16"/>
                    <a:gd name="T89" fmla="*/ 5 h 19"/>
                    <a:gd name="T90" fmla="*/ 10 w 16"/>
                    <a:gd name="T91" fmla="*/ 5 h 19"/>
                    <a:gd name="T92" fmla="*/ 9 w 16"/>
                    <a:gd name="T93" fmla="*/ 5 h 19"/>
                    <a:gd name="T94" fmla="*/ 8 w 16"/>
                    <a:gd name="T95" fmla="*/ 5 h 19"/>
                    <a:gd name="T96" fmla="*/ 8 w 16"/>
                    <a:gd name="T97" fmla="*/ 4 h 19"/>
                    <a:gd name="T98" fmla="*/ 7 w 16"/>
                    <a:gd name="T99" fmla="*/ 4 h 19"/>
                    <a:gd name="T100" fmla="*/ 1 w 16"/>
                    <a:gd name="T101" fmla="*/ 5 h 19"/>
                    <a:gd name="T102" fmla="*/ 1 w 16"/>
                    <a:gd name="T103" fmla="*/ 6 h 19"/>
                    <a:gd name="T104" fmla="*/ 2 w 16"/>
                    <a:gd name="T105" fmla="*/ 7 h 19"/>
                    <a:gd name="T106" fmla="*/ 1 w 16"/>
                    <a:gd name="T107" fmla="*/ 11 h 19"/>
                    <a:gd name="T108" fmla="*/ 1 w 16"/>
                    <a:gd name="T109" fmla="*/ 13 h 19"/>
                    <a:gd name="T110" fmla="*/ 0 w 16"/>
                    <a:gd name="T111" fmla="*/ 13 h 19"/>
                    <a:gd name="T112" fmla="*/ 3 w 16"/>
                    <a:gd name="T113" fmla="*/ 16 h 19"/>
                    <a:gd name="T114" fmla="*/ 6 w 16"/>
                    <a:gd name="T115" fmla="*/ 18 h 19"/>
                    <a:gd name="T116" fmla="*/ 7 w 16"/>
                    <a:gd name="T117" fmla="*/ 18 h 19"/>
                    <a:gd name="T118" fmla="*/ 8 w 16"/>
                    <a:gd name="T119" fmla="*/ 19 h 19"/>
                    <a:gd name="T120" fmla="*/ 10 w 16"/>
                    <a:gd name="T1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9">
                      <a:moveTo>
                        <a:pt x="12" y="1"/>
                      </a:moveTo>
                      <a:cubicBezTo>
                        <a:pt x="12" y="1"/>
                        <a:pt x="12" y="1"/>
                        <a:pt x="12" y="1"/>
                      </a:cubicBezTo>
                      <a:cubicBezTo>
                        <a:pt x="12" y="1"/>
                        <a:pt x="12" y="1"/>
                        <a:pt x="12" y="1"/>
                      </a:cubicBezTo>
                      <a:cubicBezTo>
                        <a:pt x="12" y="1"/>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0"/>
                        <a:pt x="13"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lose/>
                      <a:moveTo>
                        <a:pt x="15" y="2"/>
                      </a:moveTo>
                      <a:cubicBezTo>
                        <a:pt x="15"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4" y="2"/>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5" y="4"/>
                        <a:pt x="15" y="4"/>
                      </a:cubicBezTo>
                      <a:cubicBezTo>
                        <a:pt x="15" y="4"/>
                        <a:pt x="15" y="4"/>
                        <a:pt x="15" y="4"/>
                      </a:cubicBezTo>
                      <a:cubicBezTo>
                        <a:pt x="15" y="4"/>
                        <a:pt x="15" y="4"/>
                        <a:pt x="15" y="4"/>
                      </a:cubicBezTo>
                      <a:cubicBezTo>
                        <a:pt x="15" y="4"/>
                        <a:pt x="15" y="4"/>
                        <a:pt x="15" y="4"/>
                      </a:cubicBezTo>
                      <a:cubicBezTo>
                        <a:pt x="15" y="4"/>
                        <a:pt x="16" y="4"/>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5" y="2"/>
                      </a:cubicBezTo>
                      <a:cubicBezTo>
                        <a:pt x="15" y="2"/>
                        <a:pt x="15" y="2"/>
                        <a:pt x="15" y="2"/>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15" y="19"/>
                      </a:moveTo>
                      <a:cubicBezTo>
                        <a:pt x="15" y="19"/>
                        <a:pt x="15" y="19"/>
                        <a:pt x="15" y="19"/>
                      </a:cubicBezTo>
                      <a:cubicBezTo>
                        <a:pt x="15" y="19"/>
                        <a:pt x="14" y="19"/>
                        <a:pt x="14" y="19"/>
                      </a:cubicBezTo>
                      <a:cubicBezTo>
                        <a:pt x="14" y="19"/>
                        <a:pt x="14" y="19"/>
                        <a:pt x="14" y="18"/>
                      </a:cubicBezTo>
                      <a:cubicBezTo>
                        <a:pt x="14" y="18"/>
                        <a:pt x="14" y="19"/>
                        <a:pt x="14" y="19"/>
                      </a:cubicBezTo>
                      <a:cubicBezTo>
                        <a:pt x="14" y="19"/>
                        <a:pt x="14" y="19"/>
                        <a:pt x="14" y="19"/>
                      </a:cubicBezTo>
                      <a:cubicBezTo>
                        <a:pt x="14" y="19"/>
                        <a:pt x="14" y="18"/>
                        <a:pt x="14" y="18"/>
                      </a:cubicBezTo>
                      <a:cubicBezTo>
                        <a:pt x="14" y="18"/>
                        <a:pt x="14" y="18"/>
                        <a:pt x="14" y="19"/>
                      </a:cubicBezTo>
                      <a:cubicBezTo>
                        <a:pt x="14" y="19"/>
                        <a:pt x="14" y="19"/>
                        <a:pt x="14" y="19"/>
                      </a:cubicBezTo>
                      <a:cubicBezTo>
                        <a:pt x="13" y="19"/>
                        <a:pt x="13" y="19"/>
                        <a:pt x="13" y="19"/>
                      </a:cubicBezTo>
                      <a:cubicBezTo>
                        <a:pt x="13" y="19"/>
                        <a:pt x="13" y="19"/>
                        <a:pt x="13" y="19"/>
                      </a:cubicBezTo>
                      <a:cubicBezTo>
                        <a:pt x="13" y="19"/>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7"/>
                        <a:pt x="13" y="17"/>
                      </a:cubicBezTo>
                      <a:cubicBezTo>
                        <a:pt x="13" y="17"/>
                        <a:pt x="13"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0" y="16"/>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9" y="15"/>
                        <a:pt x="9" y="15"/>
                      </a:cubicBezTo>
                      <a:cubicBezTo>
                        <a:pt x="9" y="15"/>
                        <a:pt x="9" y="15"/>
                        <a:pt x="9" y="15"/>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1"/>
                        <a:pt x="8" y="11"/>
                      </a:cubicBezTo>
                      <a:cubicBezTo>
                        <a:pt x="8" y="11"/>
                        <a:pt x="8" y="11"/>
                        <a:pt x="8" y="11"/>
                      </a:cubicBezTo>
                      <a:cubicBezTo>
                        <a:pt x="8" y="11"/>
                        <a:pt x="8" y="11"/>
                        <a:pt x="8" y="11"/>
                      </a:cubicBezTo>
                      <a:cubicBezTo>
                        <a:pt x="8" y="10"/>
                        <a:pt x="8" y="10"/>
                        <a:pt x="8" y="10"/>
                      </a:cubicBezTo>
                      <a:cubicBezTo>
                        <a:pt x="8" y="10"/>
                        <a:pt x="8" y="10"/>
                        <a:pt x="8" y="10"/>
                      </a:cubicBezTo>
                      <a:cubicBezTo>
                        <a:pt x="8" y="10"/>
                        <a:pt x="9" y="10"/>
                        <a:pt x="9" y="10"/>
                      </a:cubicBezTo>
                      <a:cubicBezTo>
                        <a:pt x="9" y="10"/>
                        <a:pt x="9" y="10"/>
                        <a:pt x="9" y="10"/>
                      </a:cubicBezTo>
                      <a:cubicBezTo>
                        <a:pt x="9" y="10"/>
                        <a:pt x="9" y="10"/>
                        <a:pt x="9" y="10"/>
                      </a:cubicBezTo>
                      <a:cubicBezTo>
                        <a:pt x="9" y="10"/>
                        <a:pt x="9" y="10"/>
                        <a:pt x="9" y="10"/>
                      </a:cubicBezTo>
                      <a:cubicBezTo>
                        <a:pt x="10" y="10"/>
                        <a:pt x="9" y="10"/>
                        <a:pt x="10" y="10"/>
                      </a:cubicBezTo>
                      <a:cubicBezTo>
                        <a:pt x="10" y="10"/>
                        <a:pt x="10" y="10"/>
                        <a:pt x="10" y="10"/>
                      </a:cubicBezTo>
                      <a:cubicBezTo>
                        <a:pt x="10" y="10"/>
                        <a:pt x="10" y="10"/>
                        <a:pt x="10" y="10"/>
                      </a:cubicBezTo>
                      <a:cubicBezTo>
                        <a:pt x="10" y="10"/>
                        <a:pt x="10" y="10"/>
                        <a:pt x="10" y="10"/>
                      </a:cubicBezTo>
                      <a:cubicBezTo>
                        <a:pt x="10" y="10"/>
                        <a:pt x="11" y="10"/>
                        <a:pt x="11" y="10"/>
                      </a:cubicBezTo>
                      <a:cubicBezTo>
                        <a:pt x="11" y="10"/>
                        <a:pt x="11" y="10"/>
                        <a:pt x="11" y="10"/>
                      </a:cubicBezTo>
                      <a:cubicBezTo>
                        <a:pt x="11" y="10"/>
                        <a:pt x="11" y="10"/>
                        <a:pt x="11" y="10"/>
                      </a:cubicBezTo>
                      <a:cubicBezTo>
                        <a:pt x="11" y="10"/>
                        <a:pt x="11"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4" y="10"/>
                        <a:pt x="14" y="10"/>
                      </a:cubicBezTo>
                      <a:cubicBezTo>
                        <a:pt x="14" y="10"/>
                        <a:pt x="14" y="10"/>
                        <a:pt x="14" y="10"/>
                      </a:cubicBezTo>
                      <a:cubicBezTo>
                        <a:pt x="14" y="10"/>
                        <a:pt x="14" y="10"/>
                        <a:pt x="14" y="10"/>
                      </a:cubicBezTo>
                      <a:cubicBezTo>
                        <a:pt x="14" y="10"/>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8"/>
                      </a:cubicBezTo>
                      <a:cubicBezTo>
                        <a:pt x="14" y="8"/>
                        <a:pt x="14" y="8"/>
                        <a:pt x="14" y="8"/>
                      </a:cubicBezTo>
                      <a:cubicBezTo>
                        <a:pt x="14" y="8"/>
                        <a:pt x="14" y="8"/>
                        <a:pt x="14" y="8"/>
                      </a:cubicBezTo>
                      <a:cubicBezTo>
                        <a:pt x="14" y="8"/>
                        <a:pt x="14" y="8"/>
                        <a:pt x="14" y="8"/>
                      </a:cubicBezTo>
                      <a:cubicBezTo>
                        <a:pt x="14" y="8"/>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2" y="5"/>
                        <a:pt x="12" y="5"/>
                      </a:cubicBezTo>
                      <a:cubicBezTo>
                        <a:pt x="12" y="5"/>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0" y="5"/>
                      </a:cubicBezTo>
                      <a:cubicBezTo>
                        <a:pt x="10" y="5"/>
                        <a:pt x="10" y="5"/>
                        <a:pt x="10" y="5"/>
                      </a:cubicBezTo>
                      <a:cubicBezTo>
                        <a:pt x="10" y="5"/>
                        <a:pt x="10" y="5"/>
                        <a:pt x="10" y="5"/>
                      </a:cubicBezTo>
                      <a:cubicBezTo>
                        <a:pt x="10" y="5"/>
                        <a:pt x="10" y="5"/>
                        <a:pt x="10" y="5"/>
                      </a:cubicBezTo>
                      <a:cubicBezTo>
                        <a:pt x="10" y="5"/>
                        <a:pt x="10"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5" y="5"/>
                        <a:pt x="5" y="5"/>
                        <a:pt x="5" y="5"/>
                      </a:cubicBezTo>
                      <a:cubicBezTo>
                        <a:pt x="2" y="5"/>
                        <a:pt x="2" y="5"/>
                        <a:pt x="2"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2" y="6"/>
                        <a:pt x="2" y="6"/>
                      </a:cubicBezTo>
                      <a:cubicBezTo>
                        <a:pt x="2" y="6"/>
                        <a:pt x="2" y="6"/>
                        <a:pt x="2" y="6"/>
                      </a:cubicBezTo>
                      <a:cubicBezTo>
                        <a:pt x="3" y="7"/>
                        <a:pt x="3" y="7"/>
                        <a:pt x="3" y="7"/>
                      </a:cubicBezTo>
                      <a:cubicBezTo>
                        <a:pt x="2" y="7"/>
                        <a:pt x="2" y="7"/>
                        <a:pt x="2" y="7"/>
                      </a:cubicBezTo>
                      <a:cubicBezTo>
                        <a:pt x="2" y="10"/>
                        <a:pt x="2" y="10"/>
                        <a:pt x="2" y="10"/>
                      </a:cubicBezTo>
                      <a:cubicBezTo>
                        <a:pt x="2" y="10"/>
                        <a:pt x="1" y="10"/>
                        <a:pt x="1" y="10"/>
                      </a:cubicBezTo>
                      <a:cubicBezTo>
                        <a:pt x="1" y="10"/>
                        <a:pt x="2" y="11"/>
                        <a:pt x="2"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0" y="13"/>
                        <a:pt x="0" y="13"/>
                      </a:cubicBezTo>
                      <a:cubicBezTo>
                        <a:pt x="0" y="13"/>
                        <a:pt x="0" y="13"/>
                        <a:pt x="0" y="13"/>
                      </a:cubicBezTo>
                      <a:cubicBezTo>
                        <a:pt x="0" y="13"/>
                        <a:pt x="0" y="13"/>
                        <a:pt x="0" y="13"/>
                      </a:cubicBezTo>
                      <a:cubicBezTo>
                        <a:pt x="0" y="13"/>
                        <a:pt x="0" y="13"/>
                        <a:pt x="0" y="13"/>
                      </a:cubicBezTo>
                      <a:cubicBezTo>
                        <a:pt x="2" y="15"/>
                        <a:pt x="2" y="15"/>
                        <a:pt x="2" y="15"/>
                      </a:cubicBezTo>
                      <a:cubicBezTo>
                        <a:pt x="2" y="15"/>
                        <a:pt x="2" y="15"/>
                        <a:pt x="2" y="15"/>
                      </a:cubicBezTo>
                      <a:cubicBezTo>
                        <a:pt x="2" y="16"/>
                        <a:pt x="2" y="16"/>
                        <a:pt x="2" y="16"/>
                      </a:cubicBezTo>
                      <a:cubicBezTo>
                        <a:pt x="3" y="16"/>
                        <a:pt x="3" y="16"/>
                        <a:pt x="3" y="16"/>
                      </a:cubicBezTo>
                      <a:cubicBezTo>
                        <a:pt x="4" y="16"/>
                        <a:pt x="4" y="16"/>
                        <a:pt x="4" y="16"/>
                      </a:cubicBezTo>
                      <a:cubicBezTo>
                        <a:pt x="5" y="16"/>
                        <a:pt x="5" y="16"/>
                        <a:pt x="5" y="16"/>
                      </a:cubicBezTo>
                      <a:cubicBezTo>
                        <a:pt x="6" y="17"/>
                        <a:pt x="6" y="17"/>
                        <a:pt x="6" y="17"/>
                      </a:cubicBezTo>
                      <a:cubicBezTo>
                        <a:pt x="6" y="18"/>
                        <a:pt x="6" y="18"/>
                        <a:pt x="6" y="18"/>
                      </a:cubicBezTo>
                      <a:cubicBezTo>
                        <a:pt x="6" y="18"/>
                        <a:pt x="6" y="18"/>
                        <a:pt x="6" y="18"/>
                      </a:cubicBezTo>
                      <a:cubicBezTo>
                        <a:pt x="6" y="18"/>
                        <a:pt x="6" y="18"/>
                        <a:pt x="6" y="18"/>
                      </a:cubicBezTo>
                      <a:cubicBezTo>
                        <a:pt x="6" y="18"/>
                        <a:pt x="7" y="18"/>
                        <a:pt x="7" y="18"/>
                      </a:cubicBezTo>
                      <a:cubicBezTo>
                        <a:pt x="7" y="19"/>
                        <a:pt x="7" y="18"/>
                        <a:pt x="7" y="18"/>
                      </a:cubicBezTo>
                      <a:cubicBezTo>
                        <a:pt x="7" y="18"/>
                        <a:pt x="7" y="19"/>
                        <a:pt x="7" y="19"/>
                      </a:cubicBezTo>
                      <a:cubicBezTo>
                        <a:pt x="7" y="19"/>
                        <a:pt x="7" y="19"/>
                        <a:pt x="7" y="19"/>
                      </a:cubicBezTo>
                      <a:cubicBezTo>
                        <a:pt x="7" y="19"/>
                        <a:pt x="8" y="19"/>
                        <a:pt x="8" y="19"/>
                      </a:cubicBezTo>
                      <a:cubicBezTo>
                        <a:pt x="8" y="19"/>
                        <a:pt x="8" y="19"/>
                        <a:pt x="8" y="19"/>
                      </a:cubicBezTo>
                      <a:cubicBezTo>
                        <a:pt x="8" y="19"/>
                        <a:pt x="8" y="19"/>
                        <a:pt x="8" y="19"/>
                      </a:cubicBezTo>
                      <a:cubicBezTo>
                        <a:pt x="9" y="19"/>
                        <a:pt x="9" y="19"/>
                        <a:pt x="9" y="19"/>
                      </a:cubicBezTo>
                      <a:cubicBezTo>
                        <a:pt x="10" y="19"/>
                        <a:pt x="10" y="19"/>
                        <a:pt x="10" y="19"/>
                      </a:cubicBezTo>
                      <a:cubicBezTo>
                        <a:pt x="10" y="19"/>
                        <a:pt x="10" y="19"/>
                        <a:pt x="10" y="19"/>
                      </a:cubicBezTo>
                      <a:cubicBezTo>
                        <a:pt x="15" y="19"/>
                        <a:pt x="15" y="19"/>
                        <a:pt x="15" y="19"/>
                      </a:cubicBezTo>
                      <a:cubicBezTo>
                        <a:pt x="15" y="19"/>
                        <a:pt x="15" y="19"/>
                        <a:pt x="15" y="1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4" name="Freeform 708">
                  <a:extLst>
                    <a:ext uri="{FF2B5EF4-FFF2-40B4-BE49-F238E27FC236}">
                      <a16:creationId xmlns:a16="http://schemas.microsoft.com/office/drawing/2014/main" id="{136F02D9-FDB0-43BB-6610-941976EE9314}"/>
                    </a:ext>
                  </a:extLst>
                </p:cNvPr>
                <p:cNvSpPr>
                  <a:spLocks noEditPoints="1"/>
                </p:cNvSpPr>
                <p:nvPr/>
              </p:nvSpPr>
              <p:spPr bwMode="auto">
                <a:xfrm>
                  <a:off x="9509125" y="4954588"/>
                  <a:ext cx="36512" cy="7938"/>
                </a:xfrm>
                <a:custGeom>
                  <a:avLst/>
                  <a:gdLst>
                    <a:gd name="T0" fmla="*/ 1 w 9"/>
                    <a:gd name="T1" fmla="*/ 0 h 2"/>
                    <a:gd name="T2" fmla="*/ 1 w 9"/>
                    <a:gd name="T3" fmla="*/ 0 h 2"/>
                    <a:gd name="T4" fmla="*/ 2 w 9"/>
                    <a:gd name="T5" fmla="*/ 0 h 2"/>
                    <a:gd name="T6" fmla="*/ 3 w 9"/>
                    <a:gd name="T7" fmla="*/ 0 h 2"/>
                    <a:gd name="T8" fmla="*/ 4 w 9"/>
                    <a:gd name="T9" fmla="*/ 0 h 2"/>
                    <a:gd name="T10" fmla="*/ 5 w 9"/>
                    <a:gd name="T11" fmla="*/ 0 h 2"/>
                    <a:gd name="T12" fmla="*/ 5 w 9"/>
                    <a:gd name="T13" fmla="*/ 0 h 2"/>
                    <a:gd name="T14" fmla="*/ 6 w 9"/>
                    <a:gd name="T15" fmla="*/ 0 h 2"/>
                    <a:gd name="T16" fmla="*/ 6 w 9"/>
                    <a:gd name="T17" fmla="*/ 0 h 2"/>
                    <a:gd name="T18" fmla="*/ 6 w 9"/>
                    <a:gd name="T19" fmla="*/ 0 h 2"/>
                    <a:gd name="T20" fmla="*/ 6 w 9"/>
                    <a:gd name="T21" fmla="*/ 0 h 2"/>
                    <a:gd name="T22" fmla="*/ 6 w 9"/>
                    <a:gd name="T23" fmla="*/ 0 h 2"/>
                    <a:gd name="T24" fmla="*/ 5 w 9"/>
                    <a:gd name="T25" fmla="*/ 0 h 2"/>
                    <a:gd name="T26" fmla="*/ 5 w 9"/>
                    <a:gd name="T27" fmla="*/ 1 h 2"/>
                    <a:gd name="T28" fmla="*/ 5 w 9"/>
                    <a:gd name="T29" fmla="*/ 1 h 2"/>
                    <a:gd name="T30" fmla="*/ 4 w 9"/>
                    <a:gd name="T31" fmla="*/ 1 h 2"/>
                    <a:gd name="T32" fmla="*/ 4 w 9"/>
                    <a:gd name="T33" fmla="*/ 1 h 2"/>
                    <a:gd name="T34" fmla="*/ 3 w 9"/>
                    <a:gd name="T35" fmla="*/ 1 h 2"/>
                    <a:gd name="T36" fmla="*/ 3 w 9"/>
                    <a:gd name="T37" fmla="*/ 1 h 2"/>
                    <a:gd name="T38" fmla="*/ 2 w 9"/>
                    <a:gd name="T39" fmla="*/ 1 h 2"/>
                    <a:gd name="T40" fmla="*/ 2 w 9"/>
                    <a:gd name="T41" fmla="*/ 1 h 2"/>
                    <a:gd name="T42" fmla="*/ 1 w 9"/>
                    <a:gd name="T43" fmla="*/ 1 h 2"/>
                    <a:gd name="T44" fmla="*/ 1 w 9"/>
                    <a:gd name="T45" fmla="*/ 1 h 2"/>
                    <a:gd name="T46" fmla="*/ 0 w 9"/>
                    <a:gd name="T47" fmla="*/ 2 h 2"/>
                    <a:gd name="T48" fmla="*/ 0 w 9"/>
                    <a:gd name="T49" fmla="*/ 1 h 2"/>
                    <a:gd name="T50" fmla="*/ 0 w 9"/>
                    <a:gd name="T51" fmla="*/ 1 h 2"/>
                    <a:gd name="T52" fmla="*/ 1 w 9"/>
                    <a:gd name="T53" fmla="*/ 1 h 2"/>
                    <a:gd name="T54" fmla="*/ 0 w 9"/>
                    <a:gd name="T55" fmla="*/ 0 h 2"/>
                    <a:gd name="T56" fmla="*/ 1 w 9"/>
                    <a:gd name="T57" fmla="*/ 0 h 2"/>
                    <a:gd name="T58" fmla="*/ 8 w 9"/>
                    <a:gd name="T59" fmla="*/ 2 h 2"/>
                    <a:gd name="T60" fmla="*/ 8 w 9"/>
                    <a:gd name="T61" fmla="*/ 2 h 2"/>
                    <a:gd name="T62" fmla="*/ 8 w 9"/>
                    <a:gd name="T63" fmla="*/ 2 h 2"/>
                    <a:gd name="T64" fmla="*/ 9 w 9"/>
                    <a:gd name="T65" fmla="*/ 2 h 2"/>
                    <a:gd name="T66" fmla="*/ 9 w 9"/>
                    <a:gd name="T67" fmla="*/ 2 h 2"/>
                    <a:gd name="T68" fmla="*/ 9 w 9"/>
                    <a:gd name="T69" fmla="*/ 2 h 2"/>
                    <a:gd name="T70" fmla="*/ 9 w 9"/>
                    <a:gd name="T71" fmla="*/ 2 h 2"/>
                    <a:gd name="T72" fmla="*/ 9 w 9"/>
                    <a:gd name="T73" fmla="*/ 2 h 2"/>
                    <a:gd name="T74" fmla="*/ 9 w 9"/>
                    <a:gd name="T75" fmla="*/ 2 h 2"/>
                    <a:gd name="T76" fmla="*/ 9 w 9"/>
                    <a:gd name="T77" fmla="*/ 2 h 2"/>
                    <a:gd name="T78" fmla="*/ 9 w 9"/>
                    <a:gd name="T79" fmla="*/ 2 h 2"/>
                    <a:gd name="T80" fmla="*/ 9 w 9"/>
                    <a:gd name="T81" fmla="*/ 2 h 2"/>
                    <a:gd name="T82" fmla="*/ 9 w 9"/>
                    <a:gd name="T83" fmla="*/ 2 h 2"/>
                    <a:gd name="T84" fmla="*/ 8 w 9"/>
                    <a:gd name="T8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2">
                      <a:moveTo>
                        <a:pt x="1" y="0"/>
                      </a:move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3" y="0"/>
                      </a:cubicBezTo>
                      <a:cubicBezTo>
                        <a:pt x="3" y="0"/>
                        <a:pt x="3" y="0"/>
                        <a:pt x="3" y="0"/>
                      </a:cubicBezTo>
                      <a:cubicBezTo>
                        <a:pt x="3"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5" y="0"/>
                        <a:pt x="5" y="0"/>
                        <a:pt x="5"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2"/>
                        <a:pt x="0" y="2"/>
                      </a:cubicBezTo>
                      <a:cubicBezTo>
                        <a:pt x="0" y="2"/>
                        <a:pt x="0" y="2"/>
                        <a:pt x="0" y="2"/>
                      </a:cubicBezTo>
                      <a:cubicBezTo>
                        <a:pt x="0" y="2"/>
                        <a:pt x="0" y="1"/>
                        <a:pt x="0" y="1"/>
                      </a:cubicBezTo>
                      <a:cubicBezTo>
                        <a:pt x="0" y="1"/>
                        <a:pt x="0" y="1"/>
                        <a:pt x="0" y="1"/>
                      </a:cubicBezTo>
                      <a:cubicBezTo>
                        <a:pt x="0" y="1"/>
                        <a:pt x="0" y="1"/>
                        <a:pt x="0" y="1"/>
                      </a:cubicBezTo>
                      <a:cubicBezTo>
                        <a:pt x="0" y="1"/>
                        <a:pt x="0" y="1"/>
                        <a:pt x="0" y="1"/>
                      </a:cubicBezTo>
                      <a:cubicBezTo>
                        <a:pt x="0" y="1"/>
                        <a:pt x="0" y="1"/>
                        <a:pt x="1" y="1"/>
                      </a:cubicBezTo>
                      <a:cubicBezTo>
                        <a:pt x="1" y="1"/>
                        <a:pt x="1" y="0"/>
                        <a:pt x="1" y="0"/>
                      </a:cubicBezTo>
                      <a:cubicBezTo>
                        <a:pt x="1" y="0"/>
                        <a:pt x="0" y="0"/>
                        <a:pt x="0" y="0"/>
                      </a:cubicBezTo>
                      <a:cubicBezTo>
                        <a:pt x="0" y="0"/>
                        <a:pt x="0" y="0"/>
                        <a:pt x="0" y="0"/>
                      </a:cubicBezTo>
                      <a:cubicBezTo>
                        <a:pt x="1" y="0"/>
                        <a:pt x="1" y="0"/>
                        <a:pt x="1" y="0"/>
                      </a:cubicBezTo>
                      <a:close/>
                      <a:moveTo>
                        <a:pt x="8" y="2"/>
                      </a:move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8" y="2"/>
                        <a:pt x="8" y="2"/>
                      </a:cubicBezTo>
                      <a:cubicBezTo>
                        <a:pt x="8" y="2"/>
                        <a:pt x="8" y="2"/>
                        <a:pt x="8" y="2"/>
                      </a:cubicBezTo>
                      <a:cubicBezTo>
                        <a:pt x="8" y="2"/>
                        <a:pt x="8" y="2"/>
                        <a:pt x="8"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5" name="Freeform 709">
                  <a:extLst>
                    <a:ext uri="{FF2B5EF4-FFF2-40B4-BE49-F238E27FC236}">
                      <a16:creationId xmlns:a16="http://schemas.microsoft.com/office/drawing/2014/main" id="{3196A378-56CD-2CB1-F0CD-C5DA5179FFFB}"/>
                    </a:ext>
                  </a:extLst>
                </p:cNvPr>
                <p:cNvSpPr>
                  <a:spLocks noEditPoints="1"/>
                </p:cNvSpPr>
                <p:nvPr/>
              </p:nvSpPr>
              <p:spPr bwMode="auto">
                <a:xfrm>
                  <a:off x="9437688" y="5008563"/>
                  <a:ext cx="92075" cy="58738"/>
                </a:xfrm>
                <a:custGeom>
                  <a:avLst/>
                  <a:gdLst>
                    <a:gd name="T0" fmla="*/ 19 w 22"/>
                    <a:gd name="T1" fmla="*/ 13 h 14"/>
                    <a:gd name="T2" fmla="*/ 18 w 22"/>
                    <a:gd name="T3" fmla="*/ 12 h 14"/>
                    <a:gd name="T4" fmla="*/ 17 w 22"/>
                    <a:gd name="T5" fmla="*/ 12 h 14"/>
                    <a:gd name="T6" fmla="*/ 16 w 22"/>
                    <a:gd name="T7" fmla="*/ 11 h 14"/>
                    <a:gd name="T8" fmla="*/ 14 w 22"/>
                    <a:gd name="T9" fmla="*/ 11 h 14"/>
                    <a:gd name="T10" fmla="*/ 13 w 22"/>
                    <a:gd name="T11" fmla="*/ 11 h 14"/>
                    <a:gd name="T12" fmla="*/ 12 w 22"/>
                    <a:gd name="T13" fmla="*/ 10 h 14"/>
                    <a:gd name="T14" fmla="*/ 12 w 22"/>
                    <a:gd name="T15" fmla="*/ 9 h 14"/>
                    <a:gd name="T16" fmla="*/ 12 w 22"/>
                    <a:gd name="T17" fmla="*/ 9 h 14"/>
                    <a:gd name="T18" fmla="*/ 12 w 22"/>
                    <a:gd name="T19" fmla="*/ 8 h 14"/>
                    <a:gd name="T20" fmla="*/ 12 w 22"/>
                    <a:gd name="T21" fmla="*/ 6 h 14"/>
                    <a:gd name="T22" fmla="*/ 10 w 22"/>
                    <a:gd name="T23" fmla="*/ 4 h 14"/>
                    <a:gd name="T24" fmla="*/ 9 w 22"/>
                    <a:gd name="T25" fmla="*/ 3 h 14"/>
                    <a:gd name="T26" fmla="*/ 7 w 22"/>
                    <a:gd name="T27" fmla="*/ 2 h 14"/>
                    <a:gd name="T28" fmla="*/ 6 w 22"/>
                    <a:gd name="T29" fmla="*/ 1 h 14"/>
                    <a:gd name="T30" fmla="*/ 5 w 22"/>
                    <a:gd name="T31" fmla="*/ 1 h 14"/>
                    <a:gd name="T32" fmla="*/ 0 w 22"/>
                    <a:gd name="T33" fmla="*/ 7 h 14"/>
                    <a:gd name="T34" fmla="*/ 1 w 22"/>
                    <a:gd name="T35" fmla="*/ 8 h 14"/>
                    <a:gd name="T36" fmla="*/ 3 w 22"/>
                    <a:gd name="T37" fmla="*/ 9 h 14"/>
                    <a:gd name="T38" fmla="*/ 4 w 22"/>
                    <a:gd name="T39" fmla="*/ 10 h 14"/>
                    <a:gd name="T40" fmla="*/ 6 w 22"/>
                    <a:gd name="T41" fmla="*/ 12 h 14"/>
                    <a:gd name="T42" fmla="*/ 7 w 22"/>
                    <a:gd name="T43" fmla="*/ 13 h 14"/>
                    <a:gd name="T44" fmla="*/ 9 w 22"/>
                    <a:gd name="T45" fmla="*/ 13 h 14"/>
                    <a:gd name="T46" fmla="*/ 11 w 22"/>
                    <a:gd name="T47" fmla="*/ 14 h 14"/>
                    <a:gd name="T48" fmla="*/ 14 w 22"/>
                    <a:gd name="T49" fmla="*/ 14 h 14"/>
                    <a:gd name="T50" fmla="*/ 21 w 22"/>
                    <a:gd name="T51" fmla="*/ 10 h 14"/>
                    <a:gd name="T52" fmla="*/ 21 w 22"/>
                    <a:gd name="T53" fmla="*/ 9 h 14"/>
                    <a:gd name="T54" fmla="*/ 21 w 22"/>
                    <a:gd name="T55" fmla="*/ 10 h 14"/>
                    <a:gd name="T56" fmla="*/ 21 w 22"/>
                    <a:gd name="T57" fmla="*/ 10 h 14"/>
                    <a:gd name="T58" fmla="*/ 22 w 22"/>
                    <a:gd name="T59" fmla="*/ 10 h 14"/>
                    <a:gd name="T60" fmla="*/ 21 w 22"/>
                    <a:gd name="T61" fmla="*/ 9 h 14"/>
                    <a:gd name="T62" fmla="*/ 20 w 22"/>
                    <a:gd name="T63" fmla="*/ 9 h 14"/>
                    <a:gd name="T64" fmla="*/ 20 w 22"/>
                    <a:gd name="T65" fmla="*/ 9 h 14"/>
                    <a:gd name="T66" fmla="*/ 21 w 22"/>
                    <a:gd name="T67" fmla="*/ 10 h 14"/>
                    <a:gd name="T68" fmla="*/ 21 w 22"/>
                    <a:gd name="T69" fmla="*/ 10 h 14"/>
                    <a:gd name="T70" fmla="*/ 22 w 22"/>
                    <a:gd name="T71" fmla="*/ 10 h 14"/>
                    <a:gd name="T72" fmla="*/ 20 w 22"/>
                    <a:gd name="T73" fmla="*/ 8 h 14"/>
                    <a:gd name="T74" fmla="*/ 20 w 22"/>
                    <a:gd name="T75" fmla="*/ 8 h 14"/>
                    <a:gd name="T76" fmla="*/ 20 w 22"/>
                    <a:gd name="T77" fmla="*/ 8 h 14"/>
                    <a:gd name="T78" fmla="*/ 20 w 22"/>
                    <a:gd name="T79" fmla="*/ 8 h 14"/>
                    <a:gd name="T80" fmla="*/ 15 w 22"/>
                    <a:gd name="T81" fmla="*/ 6 h 14"/>
                    <a:gd name="T82" fmla="*/ 15 w 22"/>
                    <a:gd name="T83" fmla="*/ 6 h 14"/>
                    <a:gd name="T84" fmla="*/ 15 w 22"/>
                    <a:gd name="T85" fmla="*/ 6 h 14"/>
                    <a:gd name="T86" fmla="*/ 14 w 22"/>
                    <a:gd name="T87" fmla="*/ 4 h 14"/>
                    <a:gd name="T88" fmla="*/ 13 w 22"/>
                    <a:gd name="T89" fmla="*/ 4 h 14"/>
                    <a:gd name="T90" fmla="*/ 13 w 22"/>
                    <a:gd name="T91" fmla="*/ 5 h 14"/>
                    <a:gd name="T92" fmla="*/ 13 w 22"/>
                    <a:gd name="T93" fmla="*/ 5 h 14"/>
                    <a:gd name="T94" fmla="*/ 13 w 22"/>
                    <a:gd name="T95" fmla="*/ 6 h 14"/>
                    <a:gd name="T96" fmla="*/ 14 w 22"/>
                    <a:gd name="T97" fmla="*/ 5 h 14"/>
                    <a:gd name="T98" fmla="*/ 7 w 22"/>
                    <a:gd name="T99" fmla="*/ 1 h 14"/>
                    <a:gd name="T100" fmla="*/ 7 w 22"/>
                    <a:gd name="T101" fmla="*/ 1 h 14"/>
                    <a:gd name="T102" fmla="*/ 7 w 22"/>
                    <a:gd name="T103" fmla="*/ 1 h 14"/>
                    <a:gd name="T104" fmla="*/ 7 w 22"/>
                    <a:gd name="T10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14">
                      <a:moveTo>
                        <a:pt x="3" y="9"/>
                      </a:moveTo>
                      <a:cubicBezTo>
                        <a:pt x="3" y="9"/>
                        <a:pt x="3" y="9"/>
                        <a:pt x="3" y="9"/>
                      </a:cubicBezTo>
                      <a:cubicBezTo>
                        <a:pt x="4" y="9"/>
                        <a:pt x="4" y="9"/>
                        <a:pt x="4" y="9"/>
                      </a:cubicBezTo>
                      <a:lnTo>
                        <a:pt x="3" y="9"/>
                      </a:lnTo>
                      <a:close/>
                      <a:moveTo>
                        <a:pt x="19" y="13"/>
                      </a:moveTo>
                      <a:cubicBezTo>
                        <a:pt x="19" y="13"/>
                        <a:pt x="19" y="13"/>
                        <a:pt x="19" y="13"/>
                      </a:cubicBezTo>
                      <a:cubicBezTo>
                        <a:pt x="19" y="13"/>
                        <a:pt x="18" y="13"/>
                        <a:pt x="18" y="13"/>
                      </a:cubicBezTo>
                      <a:cubicBezTo>
                        <a:pt x="18" y="13"/>
                        <a:pt x="18" y="13"/>
                        <a:pt x="18" y="13"/>
                      </a:cubicBezTo>
                      <a:cubicBezTo>
                        <a:pt x="18" y="13"/>
                        <a:pt x="18" y="13"/>
                        <a:pt x="18" y="13"/>
                      </a:cubicBezTo>
                      <a:cubicBezTo>
                        <a:pt x="18" y="13"/>
                        <a:pt x="18" y="12"/>
                        <a:pt x="18" y="12"/>
                      </a:cubicBezTo>
                      <a:cubicBezTo>
                        <a:pt x="18" y="12"/>
                        <a:pt x="18"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1"/>
                        <a:pt x="17" y="11"/>
                      </a:cubicBezTo>
                      <a:cubicBezTo>
                        <a:pt x="17" y="11"/>
                        <a:pt x="16" y="11"/>
                        <a:pt x="16" y="12"/>
                      </a:cubicBezTo>
                      <a:cubicBezTo>
                        <a:pt x="16" y="12"/>
                        <a:pt x="16" y="12"/>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0"/>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6"/>
                        <a:pt x="12" y="6"/>
                      </a:cubicBezTo>
                      <a:cubicBezTo>
                        <a:pt x="12" y="6"/>
                        <a:pt x="12" y="6"/>
                        <a:pt x="12" y="6"/>
                      </a:cubicBezTo>
                      <a:cubicBezTo>
                        <a:pt x="12" y="6"/>
                        <a:pt x="12" y="6"/>
                        <a:pt x="12" y="6"/>
                      </a:cubicBezTo>
                      <a:cubicBezTo>
                        <a:pt x="11" y="6"/>
                        <a:pt x="11" y="5"/>
                        <a:pt x="11" y="5"/>
                      </a:cubicBezTo>
                      <a:cubicBezTo>
                        <a:pt x="11" y="5"/>
                        <a:pt x="11" y="5"/>
                        <a:pt x="10" y="5"/>
                      </a:cubicBezTo>
                      <a:cubicBezTo>
                        <a:pt x="10" y="5"/>
                        <a:pt x="10" y="5"/>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3"/>
                        <a:pt x="9" y="3"/>
                        <a:pt x="9" y="3"/>
                      </a:cubicBezTo>
                      <a:cubicBezTo>
                        <a:pt x="9" y="3"/>
                        <a:pt x="9" y="3"/>
                        <a:pt x="9" y="3"/>
                      </a:cubicBezTo>
                      <a:cubicBezTo>
                        <a:pt x="9" y="3"/>
                        <a:pt x="8" y="3"/>
                        <a:pt x="8" y="3"/>
                      </a:cubicBezTo>
                      <a:cubicBezTo>
                        <a:pt x="8" y="3"/>
                        <a:pt x="8" y="3"/>
                        <a:pt x="8" y="3"/>
                      </a:cubicBezTo>
                      <a:cubicBezTo>
                        <a:pt x="8" y="3"/>
                        <a:pt x="7" y="3"/>
                        <a:pt x="7" y="3"/>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1"/>
                        <a:pt x="6" y="1"/>
                      </a:cubicBezTo>
                      <a:cubicBezTo>
                        <a:pt x="6" y="1"/>
                        <a:pt x="6" y="1"/>
                        <a:pt x="6" y="1"/>
                      </a:cubicBezTo>
                      <a:cubicBezTo>
                        <a:pt x="6" y="1"/>
                        <a:pt x="6"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0"/>
                        <a:pt x="4" y="0"/>
                      </a:cubicBezTo>
                      <a:cubicBezTo>
                        <a:pt x="4" y="4"/>
                        <a:pt x="4" y="4"/>
                        <a:pt x="4" y="4"/>
                      </a:cubicBezTo>
                      <a:cubicBezTo>
                        <a:pt x="0" y="7"/>
                        <a:pt x="0" y="7"/>
                        <a:pt x="0" y="7"/>
                      </a:cubicBezTo>
                      <a:cubicBezTo>
                        <a:pt x="0" y="7"/>
                        <a:pt x="0" y="7"/>
                        <a:pt x="0" y="7"/>
                      </a:cubicBezTo>
                      <a:cubicBezTo>
                        <a:pt x="0" y="8"/>
                        <a:pt x="0" y="8"/>
                        <a:pt x="0" y="8"/>
                      </a:cubicBezTo>
                      <a:cubicBezTo>
                        <a:pt x="1" y="8"/>
                        <a:pt x="1" y="8"/>
                        <a:pt x="1" y="8"/>
                      </a:cubicBezTo>
                      <a:cubicBezTo>
                        <a:pt x="1" y="8"/>
                        <a:pt x="1" y="8"/>
                        <a:pt x="1" y="8"/>
                      </a:cubicBezTo>
                      <a:cubicBezTo>
                        <a:pt x="1" y="8"/>
                        <a:pt x="1" y="8"/>
                        <a:pt x="1" y="8"/>
                      </a:cubicBezTo>
                      <a:cubicBezTo>
                        <a:pt x="1" y="8"/>
                        <a:pt x="1" y="9"/>
                        <a:pt x="1"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4" y="9"/>
                        <a:pt x="4" y="9"/>
                        <a:pt x="4" y="9"/>
                      </a:cubicBezTo>
                      <a:cubicBezTo>
                        <a:pt x="4" y="10"/>
                        <a:pt x="4" y="10"/>
                        <a:pt x="4" y="10"/>
                      </a:cubicBezTo>
                      <a:cubicBezTo>
                        <a:pt x="4" y="10"/>
                        <a:pt x="4" y="10"/>
                        <a:pt x="4" y="10"/>
                      </a:cubicBezTo>
                      <a:cubicBezTo>
                        <a:pt x="4" y="10"/>
                        <a:pt x="4" y="10"/>
                        <a:pt x="4" y="10"/>
                      </a:cubicBezTo>
                      <a:cubicBezTo>
                        <a:pt x="5" y="10"/>
                        <a:pt x="5" y="10"/>
                        <a:pt x="5" y="10"/>
                      </a:cubicBezTo>
                      <a:cubicBezTo>
                        <a:pt x="5" y="11"/>
                        <a:pt x="5" y="11"/>
                        <a:pt x="5" y="11"/>
                      </a:cubicBezTo>
                      <a:cubicBezTo>
                        <a:pt x="5" y="11"/>
                        <a:pt x="6" y="11"/>
                        <a:pt x="6" y="11"/>
                      </a:cubicBezTo>
                      <a:cubicBezTo>
                        <a:pt x="6" y="11"/>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8" y="13"/>
                        <a:pt x="8" y="13"/>
                        <a:pt x="8" y="13"/>
                      </a:cubicBezTo>
                      <a:cubicBezTo>
                        <a:pt x="8" y="13"/>
                        <a:pt x="8" y="13"/>
                        <a:pt x="8" y="13"/>
                      </a:cubicBezTo>
                      <a:cubicBezTo>
                        <a:pt x="9" y="13"/>
                        <a:pt x="9" y="13"/>
                        <a:pt x="9" y="13"/>
                      </a:cubicBezTo>
                      <a:cubicBezTo>
                        <a:pt x="9" y="13"/>
                        <a:pt x="9" y="13"/>
                        <a:pt x="9" y="13"/>
                      </a:cubicBezTo>
                      <a:cubicBezTo>
                        <a:pt x="9" y="14"/>
                        <a:pt x="9" y="14"/>
                        <a:pt x="9" y="14"/>
                      </a:cubicBezTo>
                      <a:cubicBezTo>
                        <a:pt x="10" y="14"/>
                        <a:pt x="10" y="14"/>
                        <a:pt x="10" y="14"/>
                      </a:cubicBezTo>
                      <a:cubicBezTo>
                        <a:pt x="10" y="14"/>
                        <a:pt x="11" y="14"/>
                        <a:pt x="11" y="14"/>
                      </a:cubicBezTo>
                      <a:cubicBezTo>
                        <a:pt x="11" y="14"/>
                        <a:pt x="11" y="13"/>
                        <a:pt x="11" y="13"/>
                      </a:cubicBezTo>
                      <a:cubicBezTo>
                        <a:pt x="11" y="13"/>
                        <a:pt x="11" y="14"/>
                        <a:pt x="11" y="14"/>
                      </a:cubicBezTo>
                      <a:cubicBezTo>
                        <a:pt x="11" y="14"/>
                        <a:pt x="11" y="14"/>
                        <a:pt x="11" y="14"/>
                      </a:cubicBezTo>
                      <a:cubicBezTo>
                        <a:pt x="12" y="14"/>
                        <a:pt x="12" y="14"/>
                        <a:pt x="12" y="14"/>
                      </a:cubicBezTo>
                      <a:cubicBezTo>
                        <a:pt x="13" y="14"/>
                        <a:pt x="13" y="14"/>
                        <a:pt x="13" y="14"/>
                      </a:cubicBezTo>
                      <a:cubicBezTo>
                        <a:pt x="13" y="14"/>
                        <a:pt x="13" y="14"/>
                        <a:pt x="13" y="14"/>
                      </a:cubicBezTo>
                      <a:cubicBezTo>
                        <a:pt x="14" y="14"/>
                        <a:pt x="14" y="14"/>
                        <a:pt x="14" y="14"/>
                      </a:cubicBezTo>
                      <a:cubicBezTo>
                        <a:pt x="17" y="14"/>
                        <a:pt x="17" y="14"/>
                        <a:pt x="17" y="14"/>
                      </a:cubicBezTo>
                      <a:cubicBezTo>
                        <a:pt x="19" y="13"/>
                        <a:pt x="19" y="13"/>
                        <a:pt x="19" y="13"/>
                      </a:cubicBezTo>
                      <a:cubicBezTo>
                        <a:pt x="19" y="13"/>
                        <a:pt x="19" y="13"/>
                        <a:pt x="19" y="13"/>
                      </a:cubicBezTo>
                      <a:close/>
                      <a:moveTo>
                        <a:pt x="21" y="10"/>
                      </a:moveTo>
                      <a:cubicBezTo>
                        <a:pt x="21" y="10"/>
                        <a:pt x="21" y="10"/>
                        <a:pt x="21" y="10"/>
                      </a:cubicBezTo>
                      <a:cubicBezTo>
                        <a:pt x="21" y="10"/>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2" y="10"/>
                        <a:pt x="22" y="10"/>
                      </a:cubicBezTo>
                      <a:cubicBezTo>
                        <a:pt x="22" y="10"/>
                        <a:pt x="22" y="10"/>
                        <a:pt x="21" y="10"/>
                      </a:cubicBezTo>
                      <a:close/>
                      <a:moveTo>
                        <a:pt x="22" y="10"/>
                      </a:moveTo>
                      <a:cubicBezTo>
                        <a:pt x="22" y="10"/>
                        <a:pt x="22" y="10"/>
                        <a:pt x="22" y="10"/>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10"/>
                      </a:cubicBezTo>
                      <a:cubicBezTo>
                        <a:pt x="20" y="10"/>
                        <a:pt x="20" y="10"/>
                        <a:pt x="20" y="10"/>
                      </a:cubicBezTo>
                      <a:cubicBezTo>
                        <a:pt x="20" y="10"/>
                        <a:pt x="20" y="10"/>
                        <a:pt x="20" y="10"/>
                      </a:cubicBezTo>
                      <a:cubicBezTo>
                        <a:pt x="20" y="10"/>
                        <a:pt x="20" y="10"/>
                        <a:pt x="20" y="10"/>
                      </a:cubicBezTo>
                      <a:cubicBezTo>
                        <a:pt x="20" y="10"/>
                        <a:pt x="20"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lose/>
                      <a:moveTo>
                        <a:pt x="20" y="8"/>
                      </a:move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14" y="5"/>
                      </a:move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6"/>
                        <a:pt x="13" y="6"/>
                      </a:cubicBezTo>
                      <a:cubicBezTo>
                        <a:pt x="13" y="6"/>
                        <a:pt x="13" y="6"/>
                        <a:pt x="13" y="6"/>
                      </a:cubicBezTo>
                      <a:cubicBezTo>
                        <a:pt x="13" y="6"/>
                        <a:pt x="13" y="6"/>
                        <a:pt x="13" y="6"/>
                      </a:cubicBezTo>
                      <a:cubicBezTo>
                        <a:pt x="13" y="6"/>
                        <a:pt x="13" y="6"/>
                        <a:pt x="13" y="6"/>
                      </a:cubicBezTo>
                      <a:cubicBezTo>
                        <a:pt x="13" y="6"/>
                        <a:pt x="14" y="6"/>
                        <a:pt x="14" y="6"/>
                      </a:cubicBezTo>
                      <a:cubicBezTo>
                        <a:pt x="14" y="6"/>
                        <a:pt x="14" y="5"/>
                        <a:pt x="14" y="5"/>
                      </a:cubicBezTo>
                      <a:cubicBezTo>
                        <a:pt x="14" y="5"/>
                        <a:pt x="14" y="5"/>
                        <a:pt x="14" y="5"/>
                      </a:cubicBezTo>
                      <a:cubicBezTo>
                        <a:pt x="14" y="5"/>
                        <a:pt x="14" y="5"/>
                        <a:pt x="14" y="5"/>
                      </a:cubicBezTo>
                      <a:cubicBezTo>
                        <a:pt x="14" y="5"/>
                        <a:pt x="14" y="5"/>
                        <a:pt x="14" y="5"/>
                      </a:cubicBezTo>
                      <a:close/>
                      <a:moveTo>
                        <a:pt x="7"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6" name="Freeform 710">
                  <a:extLst>
                    <a:ext uri="{FF2B5EF4-FFF2-40B4-BE49-F238E27FC236}">
                      <a16:creationId xmlns:a16="http://schemas.microsoft.com/office/drawing/2014/main" id="{AEB0FD95-3099-4B1D-9310-D47D053BCA5B}"/>
                    </a:ext>
                  </a:extLst>
                </p:cNvPr>
                <p:cNvSpPr>
                  <a:spLocks noEditPoints="1"/>
                </p:cNvSpPr>
                <p:nvPr/>
              </p:nvSpPr>
              <p:spPr bwMode="auto">
                <a:xfrm>
                  <a:off x="9450388" y="5046663"/>
                  <a:ext cx="17462" cy="33338"/>
                </a:xfrm>
                <a:custGeom>
                  <a:avLst/>
                  <a:gdLst>
                    <a:gd name="T0" fmla="*/ 4 w 4"/>
                    <a:gd name="T1" fmla="*/ 3 h 8"/>
                    <a:gd name="T2" fmla="*/ 3 w 4"/>
                    <a:gd name="T3" fmla="*/ 3 h 8"/>
                    <a:gd name="T4" fmla="*/ 3 w 4"/>
                    <a:gd name="T5" fmla="*/ 2 h 8"/>
                    <a:gd name="T6" fmla="*/ 2 w 4"/>
                    <a:gd name="T7" fmla="*/ 1 h 8"/>
                    <a:gd name="T8" fmla="*/ 1 w 4"/>
                    <a:gd name="T9" fmla="*/ 1 h 8"/>
                    <a:gd name="T10" fmla="*/ 1 w 4"/>
                    <a:gd name="T11" fmla="*/ 0 h 8"/>
                    <a:gd name="T12" fmla="*/ 0 w 4"/>
                    <a:gd name="T13" fmla="*/ 0 h 8"/>
                    <a:gd name="T14" fmla="*/ 1 w 4"/>
                    <a:gd name="T15" fmla="*/ 1 h 8"/>
                    <a:gd name="T16" fmla="*/ 1 w 4"/>
                    <a:gd name="T17" fmla="*/ 1 h 8"/>
                    <a:gd name="T18" fmla="*/ 0 w 4"/>
                    <a:gd name="T19" fmla="*/ 2 h 8"/>
                    <a:gd name="T20" fmla="*/ 1 w 4"/>
                    <a:gd name="T21" fmla="*/ 3 h 8"/>
                    <a:gd name="T22" fmla="*/ 1 w 4"/>
                    <a:gd name="T23" fmla="*/ 3 h 8"/>
                    <a:gd name="T24" fmla="*/ 0 w 4"/>
                    <a:gd name="T25" fmla="*/ 4 h 8"/>
                    <a:gd name="T26" fmla="*/ 0 w 4"/>
                    <a:gd name="T27" fmla="*/ 4 h 8"/>
                    <a:gd name="T28" fmla="*/ 0 w 4"/>
                    <a:gd name="T29" fmla="*/ 4 h 8"/>
                    <a:gd name="T30" fmla="*/ 0 w 4"/>
                    <a:gd name="T31" fmla="*/ 5 h 8"/>
                    <a:gd name="T32" fmla="*/ 0 w 4"/>
                    <a:gd name="T33" fmla="*/ 6 h 8"/>
                    <a:gd name="T34" fmla="*/ 1 w 4"/>
                    <a:gd name="T35" fmla="*/ 6 h 8"/>
                    <a:gd name="T36" fmla="*/ 0 w 4"/>
                    <a:gd name="T37" fmla="*/ 7 h 8"/>
                    <a:gd name="T38" fmla="*/ 1 w 4"/>
                    <a:gd name="T39" fmla="*/ 8 h 8"/>
                    <a:gd name="T40" fmla="*/ 1 w 4"/>
                    <a:gd name="T41" fmla="*/ 7 h 8"/>
                    <a:gd name="T42" fmla="*/ 1 w 4"/>
                    <a:gd name="T43" fmla="*/ 7 h 8"/>
                    <a:gd name="T44" fmla="*/ 2 w 4"/>
                    <a:gd name="T45" fmla="*/ 7 h 8"/>
                    <a:gd name="T46" fmla="*/ 2 w 4"/>
                    <a:gd name="T47" fmla="*/ 6 h 8"/>
                    <a:gd name="T48" fmla="*/ 2 w 4"/>
                    <a:gd name="T49" fmla="*/ 6 h 8"/>
                    <a:gd name="T50" fmla="*/ 2 w 4"/>
                    <a:gd name="T51" fmla="*/ 5 h 8"/>
                    <a:gd name="T52" fmla="*/ 2 w 4"/>
                    <a:gd name="T53" fmla="*/ 4 h 8"/>
                    <a:gd name="T54" fmla="*/ 2 w 4"/>
                    <a:gd name="T55" fmla="*/ 4 h 8"/>
                    <a:gd name="T56" fmla="*/ 3 w 4"/>
                    <a:gd name="T57" fmla="*/ 4 h 8"/>
                    <a:gd name="T58" fmla="*/ 3 w 4"/>
                    <a:gd name="T59" fmla="*/ 4 h 8"/>
                    <a:gd name="T60" fmla="*/ 4 w 4"/>
                    <a:gd name="T61" fmla="*/ 4 h 8"/>
                    <a:gd name="T62" fmla="*/ 0 w 4"/>
                    <a:gd name="T63" fmla="*/ 0 h 8"/>
                    <a:gd name="T64" fmla="*/ 1 w 4"/>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3"/>
                      </a:moveTo>
                      <a:cubicBezTo>
                        <a:pt x="4" y="3"/>
                        <a:pt x="4" y="3"/>
                        <a:pt x="4" y="3"/>
                      </a:cubicBezTo>
                      <a:cubicBezTo>
                        <a:pt x="4" y="3"/>
                        <a:pt x="4" y="3"/>
                        <a:pt x="4" y="3"/>
                      </a:cubicBezTo>
                      <a:cubicBezTo>
                        <a:pt x="3" y="3"/>
                        <a:pt x="3" y="3"/>
                        <a:pt x="3" y="3"/>
                      </a:cubicBezTo>
                      <a:cubicBezTo>
                        <a:pt x="3" y="3"/>
                        <a:pt x="3" y="3"/>
                        <a:pt x="3" y="3"/>
                      </a:cubicBezTo>
                      <a:cubicBezTo>
                        <a:pt x="3" y="3"/>
                        <a:pt x="3" y="2"/>
                        <a:pt x="3" y="2"/>
                      </a:cubicBezTo>
                      <a:cubicBezTo>
                        <a:pt x="3" y="2"/>
                        <a:pt x="2" y="2"/>
                        <a:pt x="2" y="2"/>
                      </a:cubicBezTo>
                      <a:cubicBezTo>
                        <a:pt x="2" y="1"/>
                        <a:pt x="2" y="1"/>
                        <a:pt x="2" y="1"/>
                      </a:cubicBezTo>
                      <a:cubicBezTo>
                        <a:pt x="1" y="1"/>
                        <a:pt x="1" y="1"/>
                        <a:pt x="1" y="1"/>
                      </a:cubicBezTo>
                      <a:cubicBezTo>
                        <a:pt x="1" y="1"/>
                        <a:pt x="1" y="1"/>
                        <a:pt x="1" y="1"/>
                      </a:cubicBezTo>
                      <a:cubicBezTo>
                        <a:pt x="1" y="1"/>
                        <a:pt x="1" y="1"/>
                        <a:pt x="1" y="1"/>
                      </a:cubicBezTo>
                      <a:cubicBezTo>
                        <a:pt x="1" y="0"/>
                        <a:pt x="1" y="0"/>
                        <a:pt x="1"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1"/>
                        <a:pt x="1" y="1"/>
                        <a:pt x="1" y="1"/>
                      </a:cubicBezTo>
                      <a:cubicBezTo>
                        <a:pt x="1" y="1"/>
                        <a:pt x="0" y="2"/>
                        <a:pt x="0" y="2"/>
                      </a:cubicBezTo>
                      <a:cubicBezTo>
                        <a:pt x="0" y="2"/>
                        <a:pt x="0" y="2"/>
                        <a:pt x="0"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0" y="3"/>
                        <a:pt x="0" y="4"/>
                      </a:cubicBezTo>
                      <a:cubicBezTo>
                        <a:pt x="0" y="4"/>
                        <a:pt x="0" y="4"/>
                        <a:pt x="0" y="4"/>
                      </a:cubicBezTo>
                      <a:cubicBezTo>
                        <a:pt x="0" y="4"/>
                        <a:pt x="0" y="4"/>
                        <a:pt x="0"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0" y="5"/>
                        <a:pt x="0" y="6"/>
                        <a:pt x="0" y="6"/>
                      </a:cubicBezTo>
                      <a:cubicBezTo>
                        <a:pt x="0" y="6"/>
                        <a:pt x="0" y="6"/>
                        <a:pt x="0" y="6"/>
                      </a:cubicBezTo>
                      <a:cubicBezTo>
                        <a:pt x="0" y="6"/>
                        <a:pt x="1" y="6"/>
                        <a:pt x="1" y="6"/>
                      </a:cubicBezTo>
                      <a:cubicBezTo>
                        <a:pt x="1" y="6"/>
                        <a:pt x="1" y="6"/>
                        <a:pt x="1" y="6"/>
                      </a:cubicBezTo>
                      <a:cubicBezTo>
                        <a:pt x="1" y="6"/>
                        <a:pt x="0" y="7"/>
                        <a:pt x="0" y="7"/>
                      </a:cubicBezTo>
                      <a:cubicBezTo>
                        <a:pt x="1" y="7"/>
                        <a:pt x="1" y="7"/>
                        <a:pt x="1" y="7"/>
                      </a:cubicBezTo>
                      <a:cubicBezTo>
                        <a:pt x="1" y="8"/>
                        <a:pt x="1" y="8"/>
                        <a:pt x="1" y="8"/>
                      </a:cubicBezTo>
                      <a:cubicBezTo>
                        <a:pt x="1" y="8"/>
                        <a:pt x="1" y="8"/>
                        <a:pt x="1" y="8"/>
                      </a:cubicBezTo>
                      <a:cubicBezTo>
                        <a:pt x="1" y="8"/>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3" y="4"/>
                        <a:pt x="3" y="4"/>
                      </a:cubicBezTo>
                      <a:cubicBezTo>
                        <a:pt x="3" y="4"/>
                        <a:pt x="3" y="4"/>
                        <a:pt x="3" y="4"/>
                      </a:cubicBezTo>
                      <a:cubicBezTo>
                        <a:pt x="3" y="4"/>
                        <a:pt x="3" y="4"/>
                        <a:pt x="3" y="4"/>
                      </a:cubicBezTo>
                      <a:cubicBezTo>
                        <a:pt x="3" y="4"/>
                        <a:pt x="3" y="4"/>
                        <a:pt x="3" y="4"/>
                      </a:cubicBezTo>
                      <a:cubicBezTo>
                        <a:pt x="3" y="4"/>
                        <a:pt x="4" y="4"/>
                        <a:pt x="4" y="4"/>
                      </a:cubicBezTo>
                      <a:cubicBezTo>
                        <a:pt x="4" y="4"/>
                        <a:pt x="4" y="4"/>
                        <a:pt x="4" y="4"/>
                      </a:cubicBezTo>
                      <a:lnTo>
                        <a:pt x="4" y="3"/>
                      </a:lnTo>
                      <a:close/>
                      <a:moveTo>
                        <a:pt x="0" y="0"/>
                      </a:moveTo>
                      <a:cubicBezTo>
                        <a:pt x="0" y="0"/>
                        <a:pt x="0" y="0"/>
                        <a:pt x="0" y="0"/>
                      </a:cubicBezTo>
                      <a:cubicBezTo>
                        <a:pt x="1" y="0"/>
                        <a:pt x="1" y="0"/>
                        <a:pt x="1" y="0"/>
                      </a:cubicBez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7" name="Freeform 711">
                  <a:extLst>
                    <a:ext uri="{FF2B5EF4-FFF2-40B4-BE49-F238E27FC236}">
                      <a16:creationId xmlns:a16="http://schemas.microsoft.com/office/drawing/2014/main" id="{DF34F046-E579-B4FC-746D-F74883626E1A}"/>
                    </a:ext>
                  </a:extLst>
                </p:cNvPr>
                <p:cNvSpPr>
                  <a:spLocks noEditPoints="1"/>
                </p:cNvSpPr>
                <p:nvPr/>
              </p:nvSpPr>
              <p:spPr bwMode="auto">
                <a:xfrm>
                  <a:off x="9409113" y="5087938"/>
                  <a:ext cx="103187" cy="53975"/>
                </a:xfrm>
                <a:custGeom>
                  <a:avLst/>
                  <a:gdLst>
                    <a:gd name="T0" fmla="*/ 6 w 25"/>
                    <a:gd name="T1" fmla="*/ 7 h 13"/>
                    <a:gd name="T2" fmla="*/ 7 w 25"/>
                    <a:gd name="T3" fmla="*/ 8 h 13"/>
                    <a:gd name="T4" fmla="*/ 7 w 25"/>
                    <a:gd name="T5" fmla="*/ 8 h 13"/>
                    <a:gd name="T6" fmla="*/ 6 w 25"/>
                    <a:gd name="T7" fmla="*/ 7 h 13"/>
                    <a:gd name="T8" fmla="*/ 6 w 25"/>
                    <a:gd name="T9" fmla="*/ 7 h 13"/>
                    <a:gd name="T10" fmla="*/ 8 w 25"/>
                    <a:gd name="T11" fmla="*/ 8 h 13"/>
                    <a:gd name="T12" fmla="*/ 9 w 25"/>
                    <a:gd name="T13" fmla="*/ 7 h 13"/>
                    <a:gd name="T14" fmla="*/ 10 w 25"/>
                    <a:gd name="T15" fmla="*/ 7 h 13"/>
                    <a:gd name="T16" fmla="*/ 10 w 25"/>
                    <a:gd name="T17" fmla="*/ 7 h 13"/>
                    <a:gd name="T18" fmla="*/ 12 w 25"/>
                    <a:gd name="T19" fmla="*/ 5 h 13"/>
                    <a:gd name="T20" fmla="*/ 11 w 25"/>
                    <a:gd name="T21" fmla="*/ 6 h 13"/>
                    <a:gd name="T22" fmla="*/ 24 w 25"/>
                    <a:gd name="T23" fmla="*/ 6 h 13"/>
                    <a:gd name="T24" fmla="*/ 23 w 25"/>
                    <a:gd name="T25" fmla="*/ 13 h 13"/>
                    <a:gd name="T26" fmla="*/ 22 w 25"/>
                    <a:gd name="T27" fmla="*/ 12 h 13"/>
                    <a:gd name="T28" fmla="*/ 22 w 25"/>
                    <a:gd name="T29" fmla="*/ 11 h 13"/>
                    <a:gd name="T30" fmla="*/ 21 w 25"/>
                    <a:gd name="T31" fmla="*/ 10 h 13"/>
                    <a:gd name="T32" fmla="*/ 20 w 25"/>
                    <a:gd name="T33" fmla="*/ 9 h 13"/>
                    <a:gd name="T34" fmla="*/ 19 w 25"/>
                    <a:gd name="T35" fmla="*/ 8 h 13"/>
                    <a:gd name="T36" fmla="*/ 17 w 25"/>
                    <a:gd name="T37" fmla="*/ 8 h 13"/>
                    <a:gd name="T38" fmla="*/ 16 w 25"/>
                    <a:gd name="T39" fmla="*/ 8 h 13"/>
                    <a:gd name="T40" fmla="*/ 15 w 25"/>
                    <a:gd name="T41" fmla="*/ 8 h 13"/>
                    <a:gd name="T42" fmla="*/ 14 w 25"/>
                    <a:gd name="T43" fmla="*/ 8 h 13"/>
                    <a:gd name="T44" fmla="*/ 14 w 25"/>
                    <a:gd name="T45" fmla="*/ 8 h 13"/>
                    <a:gd name="T46" fmla="*/ 14 w 25"/>
                    <a:gd name="T47" fmla="*/ 8 h 13"/>
                    <a:gd name="T48" fmla="*/ 13 w 25"/>
                    <a:gd name="T49" fmla="*/ 7 h 13"/>
                    <a:gd name="T50" fmla="*/ 13 w 25"/>
                    <a:gd name="T51" fmla="*/ 7 h 13"/>
                    <a:gd name="T52" fmla="*/ 13 w 25"/>
                    <a:gd name="T53" fmla="*/ 7 h 13"/>
                    <a:gd name="T54" fmla="*/ 13 w 25"/>
                    <a:gd name="T55" fmla="*/ 6 h 13"/>
                    <a:gd name="T56" fmla="*/ 13 w 25"/>
                    <a:gd name="T57" fmla="*/ 7 h 13"/>
                    <a:gd name="T58" fmla="*/ 12 w 25"/>
                    <a:gd name="T59" fmla="*/ 6 h 13"/>
                    <a:gd name="T60" fmla="*/ 12 w 25"/>
                    <a:gd name="T61" fmla="*/ 6 h 13"/>
                    <a:gd name="T62" fmla="*/ 11 w 25"/>
                    <a:gd name="T63" fmla="*/ 5 h 13"/>
                    <a:gd name="T64" fmla="*/ 11 w 25"/>
                    <a:gd name="T65" fmla="*/ 6 h 13"/>
                    <a:gd name="T66" fmla="*/ 11 w 25"/>
                    <a:gd name="T67" fmla="*/ 6 h 13"/>
                    <a:gd name="T68" fmla="*/ 11 w 25"/>
                    <a:gd name="T69" fmla="*/ 5 h 13"/>
                    <a:gd name="T70" fmla="*/ 10 w 25"/>
                    <a:gd name="T71" fmla="*/ 6 h 13"/>
                    <a:gd name="T72" fmla="*/ 11 w 25"/>
                    <a:gd name="T73" fmla="*/ 7 h 13"/>
                    <a:gd name="T74" fmla="*/ 10 w 25"/>
                    <a:gd name="T75" fmla="*/ 5 h 13"/>
                    <a:gd name="T76" fmla="*/ 10 w 25"/>
                    <a:gd name="T77" fmla="*/ 6 h 13"/>
                    <a:gd name="T78" fmla="*/ 10 w 25"/>
                    <a:gd name="T79" fmla="*/ 6 h 13"/>
                    <a:gd name="T80" fmla="*/ 10 w 25"/>
                    <a:gd name="T81" fmla="*/ 6 h 13"/>
                    <a:gd name="T82" fmla="*/ 10 w 25"/>
                    <a:gd name="T83" fmla="*/ 7 h 13"/>
                    <a:gd name="T84" fmla="*/ 10 w 25"/>
                    <a:gd name="T85" fmla="*/ 7 h 13"/>
                    <a:gd name="T86" fmla="*/ 10 w 25"/>
                    <a:gd name="T87" fmla="*/ 6 h 13"/>
                    <a:gd name="T88" fmla="*/ 9 w 25"/>
                    <a:gd name="T89" fmla="*/ 6 h 13"/>
                    <a:gd name="T90" fmla="*/ 9 w 25"/>
                    <a:gd name="T91" fmla="*/ 7 h 13"/>
                    <a:gd name="T92" fmla="*/ 8 w 25"/>
                    <a:gd name="T93" fmla="*/ 6 h 13"/>
                    <a:gd name="T94" fmla="*/ 9 w 25"/>
                    <a:gd name="T95" fmla="*/ 7 h 13"/>
                    <a:gd name="T96" fmla="*/ 8 w 25"/>
                    <a:gd name="T97" fmla="*/ 6 h 13"/>
                    <a:gd name="T98" fmla="*/ 7 w 25"/>
                    <a:gd name="T99" fmla="*/ 6 h 13"/>
                    <a:gd name="T100" fmla="*/ 8 w 25"/>
                    <a:gd name="T101" fmla="*/ 7 h 13"/>
                    <a:gd name="T102" fmla="*/ 8 w 25"/>
                    <a:gd name="T103" fmla="*/ 7 h 13"/>
                    <a:gd name="T104" fmla="*/ 7 w 25"/>
                    <a:gd name="T105" fmla="*/ 7 h 13"/>
                    <a:gd name="T106" fmla="*/ 5 w 25"/>
                    <a:gd name="T107" fmla="*/ 6 h 13"/>
                    <a:gd name="T108" fmla="*/ 5 w 25"/>
                    <a:gd name="T109" fmla="*/ 4 h 13"/>
                    <a:gd name="T110" fmla="*/ 4 w 25"/>
                    <a:gd name="T111" fmla="*/ 5 h 13"/>
                    <a:gd name="T112" fmla="*/ 5 w 25"/>
                    <a:gd name="T113" fmla="*/ 6 h 13"/>
                    <a:gd name="T114" fmla="*/ 6 w 25"/>
                    <a:gd name="T115" fmla="*/ 8 h 13"/>
                    <a:gd name="T116" fmla="*/ 12 w 25"/>
                    <a:gd name="T117" fmla="*/ 0 h 13"/>
                    <a:gd name="T118" fmla="*/ 14 w 25"/>
                    <a:gd name="T119" fmla="*/ 1 h 13"/>
                    <a:gd name="T120" fmla="*/ 16 w 25"/>
                    <a:gd name="T121" fmla="*/ 1 h 13"/>
                    <a:gd name="T122" fmla="*/ 19 w 25"/>
                    <a:gd name="T12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13">
                      <a:moveTo>
                        <a:pt x="6" y="8"/>
                      </a:move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7"/>
                      </a:cubicBezTo>
                      <a:cubicBezTo>
                        <a:pt x="6" y="7"/>
                        <a:pt x="6" y="7"/>
                        <a:pt x="6" y="7"/>
                      </a:cubicBezTo>
                      <a:cubicBezTo>
                        <a:pt x="6" y="7"/>
                        <a:pt x="6" y="7"/>
                        <a:pt x="6" y="7"/>
                      </a:cubicBezTo>
                      <a:cubicBezTo>
                        <a:pt x="6" y="7"/>
                        <a:pt x="6" y="7"/>
                        <a:pt x="6" y="7"/>
                      </a:cubicBezTo>
                      <a:cubicBezTo>
                        <a:pt x="6" y="7"/>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lose/>
                      <a:moveTo>
                        <a:pt x="7" y="8"/>
                      </a:move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7" y="8"/>
                      </a:cubicBezTo>
                      <a:cubicBezTo>
                        <a:pt x="7" y="8"/>
                        <a:pt x="7" y="8"/>
                        <a:pt x="7" y="8"/>
                      </a:cubicBezTo>
                      <a:cubicBezTo>
                        <a:pt x="7" y="8"/>
                        <a:pt x="7" y="8"/>
                        <a:pt x="7" y="8"/>
                      </a:cubicBezTo>
                      <a:close/>
                      <a:moveTo>
                        <a:pt x="8" y="7"/>
                      </a:moveTo>
                      <a:cubicBezTo>
                        <a:pt x="8" y="7"/>
                        <a:pt x="8" y="7"/>
                        <a:pt x="8" y="8"/>
                      </a:cubicBezTo>
                      <a:cubicBezTo>
                        <a:pt x="8" y="8"/>
                        <a:pt x="8" y="8"/>
                        <a:pt x="8" y="8"/>
                      </a:cubicBezTo>
                      <a:cubicBezTo>
                        <a:pt x="8" y="8"/>
                        <a:pt x="8" y="8"/>
                        <a:pt x="8" y="8"/>
                      </a:cubicBezTo>
                      <a:cubicBezTo>
                        <a:pt x="8" y="8"/>
                        <a:pt x="8" y="8"/>
                        <a:pt x="8" y="8"/>
                      </a:cubicBezTo>
                      <a:cubicBezTo>
                        <a:pt x="8" y="8"/>
                        <a:pt x="8"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moveTo>
                        <a:pt x="10" y="7"/>
                      </a:moveTo>
                      <a:cubicBezTo>
                        <a:pt x="10" y="7"/>
                        <a:pt x="10" y="7"/>
                        <a:pt x="10" y="7"/>
                      </a:cubicBezTo>
                      <a:cubicBezTo>
                        <a:pt x="10" y="7"/>
                        <a:pt x="9" y="7"/>
                        <a:pt x="9" y="7"/>
                      </a:cubicBezTo>
                      <a:cubicBezTo>
                        <a:pt x="9" y="7"/>
                        <a:pt x="9" y="7"/>
                        <a:pt x="9" y="7"/>
                      </a:cubicBezTo>
                      <a:cubicBezTo>
                        <a:pt x="9" y="7"/>
                        <a:pt x="9" y="7"/>
                        <a:pt x="9" y="7"/>
                      </a:cubicBezTo>
                      <a:cubicBezTo>
                        <a:pt x="9" y="7"/>
                        <a:pt x="9" y="7"/>
                        <a:pt x="9" y="7"/>
                      </a:cubicBezTo>
                      <a:cubicBezTo>
                        <a:pt x="9"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lose/>
                      <a:moveTo>
                        <a:pt x="12" y="6"/>
                      </a:moveTo>
                      <a:cubicBezTo>
                        <a:pt x="12" y="6"/>
                        <a:pt x="12" y="6"/>
                        <a:pt x="12" y="6"/>
                      </a:cubicBezTo>
                      <a:cubicBezTo>
                        <a:pt x="12" y="6"/>
                        <a:pt x="12" y="6"/>
                        <a:pt x="12" y="6"/>
                      </a:cubicBezTo>
                      <a:cubicBezTo>
                        <a:pt x="12" y="6"/>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lose/>
                      <a:moveTo>
                        <a:pt x="12" y="6"/>
                      </a:moveTo>
                      <a:cubicBezTo>
                        <a:pt x="12" y="6"/>
                        <a:pt x="12" y="6"/>
                        <a:pt x="12" y="6"/>
                      </a:cubicBezTo>
                      <a:cubicBezTo>
                        <a:pt x="12" y="6"/>
                        <a:pt x="12" y="6"/>
                        <a:pt x="12" y="6"/>
                      </a:cubicBezTo>
                      <a:cubicBezTo>
                        <a:pt x="12"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lose/>
                      <a:moveTo>
                        <a:pt x="24" y="6"/>
                      </a:moveTo>
                      <a:cubicBezTo>
                        <a:pt x="25" y="7"/>
                        <a:pt x="25" y="7"/>
                        <a:pt x="25" y="7"/>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2" y="12"/>
                        <a:pt x="22" y="12"/>
                      </a:cubicBezTo>
                      <a:cubicBezTo>
                        <a:pt x="22" y="12"/>
                        <a:pt x="22" y="12"/>
                        <a:pt x="22" y="12"/>
                      </a:cubicBezTo>
                      <a:cubicBezTo>
                        <a:pt x="22" y="12"/>
                        <a:pt x="22" y="12"/>
                        <a:pt x="22" y="12"/>
                      </a:cubicBezTo>
                      <a:cubicBezTo>
                        <a:pt x="22" y="12"/>
                        <a:pt x="22" y="12"/>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9"/>
                        <a:pt x="21" y="9"/>
                      </a:cubicBezTo>
                      <a:cubicBezTo>
                        <a:pt x="21" y="9"/>
                        <a:pt x="21" y="9"/>
                        <a:pt x="21" y="9"/>
                      </a:cubicBezTo>
                      <a:cubicBezTo>
                        <a:pt x="21" y="9"/>
                        <a:pt x="21" y="9"/>
                        <a:pt x="21" y="9"/>
                      </a:cubicBezTo>
                      <a:cubicBezTo>
                        <a:pt x="21" y="9"/>
                        <a:pt x="21"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8"/>
                        <a:pt x="19" y="8"/>
                      </a:cubicBezTo>
                      <a:cubicBezTo>
                        <a:pt x="19" y="8"/>
                        <a:pt x="19" y="8"/>
                        <a:pt x="19" y="8"/>
                      </a:cubicBezTo>
                      <a:cubicBezTo>
                        <a:pt x="19" y="8"/>
                        <a:pt x="19" y="8"/>
                        <a:pt x="19" y="8"/>
                      </a:cubicBezTo>
                      <a:cubicBezTo>
                        <a:pt x="19" y="8"/>
                        <a:pt x="19" y="9"/>
                        <a:pt x="19" y="9"/>
                      </a:cubicBezTo>
                      <a:cubicBezTo>
                        <a:pt x="19" y="9"/>
                        <a:pt x="19" y="9"/>
                        <a:pt x="19" y="9"/>
                      </a:cubicBezTo>
                      <a:cubicBezTo>
                        <a:pt x="19" y="9"/>
                        <a:pt x="18" y="9"/>
                        <a:pt x="18" y="9"/>
                      </a:cubicBezTo>
                      <a:cubicBezTo>
                        <a:pt x="18" y="9"/>
                        <a:pt x="18" y="9"/>
                        <a:pt x="18" y="9"/>
                      </a:cubicBezTo>
                      <a:cubicBezTo>
                        <a:pt x="18" y="9"/>
                        <a:pt x="18" y="8"/>
                        <a:pt x="18" y="8"/>
                      </a:cubicBezTo>
                      <a:cubicBezTo>
                        <a:pt x="18" y="8"/>
                        <a:pt x="18" y="8"/>
                        <a:pt x="18" y="9"/>
                      </a:cubicBezTo>
                      <a:cubicBezTo>
                        <a:pt x="18" y="9"/>
                        <a:pt x="18" y="9"/>
                        <a:pt x="17" y="9"/>
                      </a:cubicBezTo>
                      <a:cubicBezTo>
                        <a:pt x="17" y="9"/>
                        <a:pt x="17" y="9"/>
                        <a:pt x="17" y="8"/>
                      </a:cubicBezTo>
                      <a:cubicBezTo>
                        <a:pt x="17" y="8"/>
                        <a:pt x="17" y="8"/>
                        <a:pt x="17" y="8"/>
                      </a:cubicBezTo>
                      <a:cubicBezTo>
                        <a:pt x="17" y="8"/>
                        <a:pt x="17" y="8"/>
                        <a:pt x="17" y="8"/>
                      </a:cubicBezTo>
                      <a:cubicBezTo>
                        <a:pt x="17" y="8"/>
                        <a:pt x="17"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7"/>
                        <a:pt x="14" y="7"/>
                        <a:pt x="14" y="7"/>
                      </a:cubicBezTo>
                      <a:cubicBezTo>
                        <a:pt x="14" y="7"/>
                        <a:pt x="14" y="7"/>
                        <a:pt x="14" y="7"/>
                      </a:cubicBezTo>
                      <a:cubicBezTo>
                        <a:pt x="14" y="7"/>
                        <a:pt x="14" y="7"/>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7"/>
                      </a:cubicBezTo>
                      <a:cubicBezTo>
                        <a:pt x="14" y="7"/>
                        <a:pt x="14" y="7"/>
                        <a:pt x="14" y="7"/>
                      </a:cubicBezTo>
                      <a:cubicBezTo>
                        <a:pt x="14" y="7"/>
                        <a:pt x="14" y="7"/>
                        <a:pt x="14" y="7"/>
                      </a:cubicBezTo>
                      <a:cubicBezTo>
                        <a:pt x="14" y="7"/>
                        <a:pt x="14" y="7"/>
                        <a:pt x="14" y="7"/>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7"/>
                        <a:pt x="14" y="7"/>
                      </a:cubicBezTo>
                      <a:cubicBezTo>
                        <a:pt x="14" y="8"/>
                        <a:pt x="14" y="8"/>
                        <a:pt x="14" y="8"/>
                      </a:cubicBezTo>
                      <a:cubicBezTo>
                        <a:pt x="13" y="8"/>
                        <a:pt x="13" y="8"/>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7"/>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5"/>
                        <a:pt x="12" y="5"/>
                      </a:cubicBezTo>
                      <a:cubicBezTo>
                        <a:pt x="12" y="5"/>
                        <a:pt x="12"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1" y="6"/>
                      </a:cubicBezTo>
                      <a:cubicBezTo>
                        <a:pt x="11" y="6"/>
                        <a:pt x="11" y="6"/>
                        <a:pt x="11" y="7"/>
                      </a:cubicBezTo>
                      <a:cubicBezTo>
                        <a:pt x="11" y="7"/>
                        <a:pt x="11"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7"/>
                      </a:cubicBezTo>
                      <a:cubicBezTo>
                        <a:pt x="11" y="7"/>
                        <a:pt x="11" y="7"/>
                        <a:pt x="11" y="7"/>
                      </a:cubicBezTo>
                      <a:cubicBezTo>
                        <a:pt x="11" y="7"/>
                        <a:pt x="11" y="7"/>
                        <a:pt x="11" y="7"/>
                      </a:cubicBezTo>
                      <a:cubicBezTo>
                        <a:pt x="11" y="7"/>
                        <a:pt x="11" y="7"/>
                        <a:pt x="10" y="7"/>
                      </a:cubicBezTo>
                      <a:cubicBezTo>
                        <a:pt x="10" y="7"/>
                        <a:pt x="10" y="7"/>
                        <a:pt x="10" y="7"/>
                      </a:cubicBezTo>
                      <a:cubicBezTo>
                        <a:pt x="10" y="7"/>
                        <a:pt x="10" y="7"/>
                        <a:pt x="10" y="7"/>
                      </a:cubicBezTo>
                      <a:cubicBezTo>
                        <a:pt x="10" y="7"/>
                        <a:pt x="10" y="6"/>
                        <a:pt x="10" y="6"/>
                      </a:cubicBezTo>
                      <a:cubicBezTo>
                        <a:pt x="10" y="6"/>
                        <a:pt x="10" y="6"/>
                        <a:pt x="10" y="6"/>
                      </a:cubicBezTo>
                      <a:cubicBezTo>
                        <a:pt x="10" y="6"/>
                        <a:pt x="10" y="6"/>
                        <a:pt x="10" y="6"/>
                      </a:cubicBezTo>
                      <a:cubicBezTo>
                        <a:pt x="10" y="6"/>
                        <a:pt x="10" y="6"/>
                        <a:pt x="10" y="5"/>
                      </a:cubicBezTo>
                      <a:cubicBezTo>
                        <a:pt x="10" y="5"/>
                        <a:pt x="10" y="5"/>
                        <a:pt x="10" y="5"/>
                      </a:cubicBezTo>
                      <a:cubicBezTo>
                        <a:pt x="10" y="5"/>
                        <a:pt x="10" y="5"/>
                        <a:pt x="10" y="5"/>
                      </a:cubicBezTo>
                      <a:cubicBezTo>
                        <a:pt x="10" y="5"/>
                        <a:pt x="10" y="5"/>
                        <a:pt x="10" y="5"/>
                      </a:cubicBezTo>
                      <a:cubicBezTo>
                        <a:pt x="10" y="5"/>
                        <a:pt x="10" y="5"/>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6"/>
                        <a:pt x="10" y="6"/>
                      </a:cubicBezTo>
                      <a:cubicBezTo>
                        <a:pt x="10" y="6"/>
                        <a:pt x="10" y="6"/>
                        <a:pt x="9" y="7"/>
                      </a:cubicBezTo>
                      <a:cubicBezTo>
                        <a:pt x="9" y="7"/>
                        <a:pt x="9"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6"/>
                        <a:pt x="9" y="6"/>
                        <a:pt x="9" y="6"/>
                      </a:cubicBezTo>
                      <a:cubicBezTo>
                        <a:pt x="9" y="6"/>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6"/>
                      </a:cubicBezTo>
                      <a:cubicBezTo>
                        <a:pt x="8" y="6"/>
                        <a:pt x="8" y="6"/>
                        <a:pt x="8" y="6"/>
                      </a:cubicBezTo>
                      <a:cubicBezTo>
                        <a:pt x="8"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6" y="7"/>
                      </a:cubicBezTo>
                      <a:cubicBezTo>
                        <a:pt x="6" y="7"/>
                        <a:pt x="6" y="7"/>
                        <a:pt x="6" y="7"/>
                      </a:cubicBezTo>
                      <a:cubicBezTo>
                        <a:pt x="6" y="7"/>
                        <a:pt x="6" y="7"/>
                        <a:pt x="6" y="6"/>
                      </a:cubicBezTo>
                      <a:cubicBezTo>
                        <a:pt x="6" y="6"/>
                        <a:pt x="6" y="6"/>
                        <a:pt x="5" y="6"/>
                      </a:cubicBezTo>
                      <a:cubicBezTo>
                        <a:pt x="5" y="6"/>
                        <a:pt x="5" y="6"/>
                        <a:pt x="5" y="6"/>
                      </a:cubicBezTo>
                      <a:cubicBezTo>
                        <a:pt x="5" y="6"/>
                        <a:pt x="5" y="6"/>
                        <a:pt x="5" y="6"/>
                      </a:cubicBezTo>
                      <a:cubicBezTo>
                        <a:pt x="5" y="6"/>
                        <a:pt x="5" y="6"/>
                        <a:pt x="5" y="6"/>
                      </a:cubicBezTo>
                      <a:cubicBezTo>
                        <a:pt x="5" y="6"/>
                        <a:pt x="5" y="6"/>
                        <a:pt x="5" y="5"/>
                      </a:cubicBezTo>
                      <a:cubicBezTo>
                        <a:pt x="5" y="5"/>
                        <a:pt x="5" y="5"/>
                        <a:pt x="5" y="5"/>
                      </a:cubicBezTo>
                      <a:cubicBezTo>
                        <a:pt x="5" y="5"/>
                        <a:pt x="5" y="5"/>
                        <a:pt x="5" y="5"/>
                      </a:cubicBezTo>
                      <a:cubicBezTo>
                        <a:pt x="4" y="5"/>
                        <a:pt x="4"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5" y="5"/>
                        <a:pt x="5" y="5"/>
                        <a:pt x="5" y="5"/>
                      </a:cubicBezTo>
                      <a:cubicBezTo>
                        <a:pt x="5" y="5"/>
                        <a:pt x="5" y="5"/>
                        <a:pt x="5" y="5"/>
                      </a:cubicBezTo>
                      <a:cubicBezTo>
                        <a:pt x="5" y="5"/>
                        <a:pt x="5" y="5"/>
                        <a:pt x="5" y="5"/>
                      </a:cubicBezTo>
                      <a:cubicBezTo>
                        <a:pt x="5" y="5"/>
                        <a:pt x="5" y="5"/>
                        <a:pt x="4" y="5"/>
                      </a:cubicBezTo>
                      <a:cubicBezTo>
                        <a:pt x="4" y="5"/>
                        <a:pt x="4" y="5"/>
                        <a:pt x="4" y="5"/>
                      </a:cubicBezTo>
                      <a:cubicBezTo>
                        <a:pt x="4" y="5"/>
                        <a:pt x="4"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9"/>
                        <a:pt x="6" y="9"/>
                      </a:cubicBezTo>
                      <a:cubicBezTo>
                        <a:pt x="6" y="9"/>
                        <a:pt x="6" y="9"/>
                        <a:pt x="6" y="9"/>
                      </a:cubicBezTo>
                      <a:cubicBezTo>
                        <a:pt x="0" y="2"/>
                        <a:pt x="0" y="2"/>
                        <a:pt x="0" y="2"/>
                      </a:cubicBezTo>
                      <a:cubicBezTo>
                        <a:pt x="0" y="1"/>
                        <a:pt x="0" y="1"/>
                        <a:pt x="0" y="1"/>
                      </a:cubicBezTo>
                      <a:cubicBezTo>
                        <a:pt x="7" y="1"/>
                        <a:pt x="7" y="1"/>
                        <a:pt x="7" y="1"/>
                      </a:cubicBezTo>
                      <a:cubicBezTo>
                        <a:pt x="11" y="0"/>
                        <a:pt x="11" y="0"/>
                        <a:pt x="11" y="0"/>
                      </a:cubicBezTo>
                      <a:cubicBezTo>
                        <a:pt x="12" y="0"/>
                        <a:pt x="12" y="0"/>
                        <a:pt x="12" y="0"/>
                      </a:cubicBezTo>
                      <a:cubicBezTo>
                        <a:pt x="12" y="0"/>
                        <a:pt x="12" y="0"/>
                        <a:pt x="12" y="0"/>
                      </a:cubicBezTo>
                      <a:cubicBezTo>
                        <a:pt x="12" y="0"/>
                        <a:pt x="12" y="0"/>
                        <a:pt x="12" y="0"/>
                      </a:cubicBezTo>
                      <a:cubicBezTo>
                        <a:pt x="12" y="0"/>
                        <a:pt x="12" y="0"/>
                        <a:pt x="12" y="0"/>
                      </a:cubicBezTo>
                      <a:cubicBezTo>
                        <a:pt x="12"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4" y="1"/>
                        <a:pt x="14" y="1"/>
                      </a:cubicBezTo>
                      <a:cubicBezTo>
                        <a:pt x="14" y="1"/>
                        <a:pt x="14" y="1"/>
                        <a:pt x="14" y="1"/>
                      </a:cubicBezTo>
                      <a:cubicBezTo>
                        <a:pt x="14" y="1"/>
                        <a:pt x="14" y="1"/>
                        <a:pt x="14" y="1"/>
                      </a:cubicBezTo>
                      <a:cubicBezTo>
                        <a:pt x="14"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9" y="3"/>
                        <a:pt x="19" y="3"/>
                        <a:pt x="19" y="3"/>
                      </a:cubicBezTo>
                      <a:cubicBezTo>
                        <a:pt x="19" y="3"/>
                        <a:pt x="19" y="3"/>
                        <a:pt x="19" y="3"/>
                      </a:cubicBezTo>
                      <a:cubicBezTo>
                        <a:pt x="21" y="5"/>
                        <a:pt x="21" y="5"/>
                        <a:pt x="21" y="5"/>
                      </a:cubicBezTo>
                      <a:cubicBezTo>
                        <a:pt x="21" y="5"/>
                        <a:pt x="21" y="5"/>
                        <a:pt x="21" y="5"/>
                      </a:cubicBezTo>
                      <a:cubicBezTo>
                        <a:pt x="21" y="6"/>
                        <a:pt x="21" y="6"/>
                        <a:pt x="21" y="6"/>
                      </a:cubicBezTo>
                      <a:cubicBezTo>
                        <a:pt x="22" y="6"/>
                        <a:pt x="22" y="6"/>
                        <a:pt x="22" y="6"/>
                      </a:cubicBezTo>
                      <a:cubicBezTo>
                        <a:pt x="23" y="6"/>
                        <a:pt x="23" y="6"/>
                        <a:pt x="23" y="6"/>
                      </a:cubicBezTo>
                      <a:lnTo>
                        <a:pt x="24"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8" name="Freeform 712">
                  <a:extLst>
                    <a:ext uri="{FF2B5EF4-FFF2-40B4-BE49-F238E27FC236}">
                      <a16:creationId xmlns:a16="http://schemas.microsoft.com/office/drawing/2014/main" id="{C45027D2-DB20-364F-0B48-103F744A2632}"/>
                    </a:ext>
                  </a:extLst>
                </p:cNvPr>
                <p:cNvSpPr>
                  <a:spLocks/>
                </p:cNvSpPr>
                <p:nvPr/>
              </p:nvSpPr>
              <p:spPr bwMode="auto">
                <a:xfrm>
                  <a:off x="9401175" y="5037138"/>
                  <a:ext cx="46037" cy="30163"/>
                </a:xfrm>
                <a:custGeom>
                  <a:avLst/>
                  <a:gdLst>
                    <a:gd name="T0" fmla="*/ 1 w 11"/>
                    <a:gd name="T1" fmla="*/ 4 h 7"/>
                    <a:gd name="T2" fmla="*/ 4 w 11"/>
                    <a:gd name="T3" fmla="*/ 5 h 7"/>
                    <a:gd name="T4" fmla="*/ 4 w 11"/>
                    <a:gd name="T5" fmla="*/ 5 h 7"/>
                    <a:gd name="T6" fmla="*/ 4 w 11"/>
                    <a:gd name="T7" fmla="*/ 6 h 7"/>
                    <a:gd name="T8" fmla="*/ 4 w 11"/>
                    <a:gd name="T9" fmla="*/ 6 h 7"/>
                    <a:gd name="T10" fmla="*/ 5 w 11"/>
                    <a:gd name="T11" fmla="*/ 6 h 7"/>
                    <a:gd name="T12" fmla="*/ 5 w 11"/>
                    <a:gd name="T13" fmla="*/ 7 h 7"/>
                    <a:gd name="T14" fmla="*/ 6 w 11"/>
                    <a:gd name="T15" fmla="*/ 7 h 7"/>
                    <a:gd name="T16" fmla="*/ 7 w 11"/>
                    <a:gd name="T17" fmla="*/ 7 h 7"/>
                    <a:gd name="T18" fmla="*/ 8 w 11"/>
                    <a:gd name="T19" fmla="*/ 7 h 7"/>
                    <a:gd name="T20" fmla="*/ 8 w 11"/>
                    <a:gd name="T21" fmla="*/ 7 h 7"/>
                    <a:gd name="T22" fmla="*/ 7 w 11"/>
                    <a:gd name="T23" fmla="*/ 6 h 7"/>
                    <a:gd name="T24" fmla="*/ 7 w 11"/>
                    <a:gd name="T25" fmla="*/ 6 h 7"/>
                    <a:gd name="T26" fmla="*/ 8 w 11"/>
                    <a:gd name="T27" fmla="*/ 6 h 7"/>
                    <a:gd name="T28" fmla="*/ 8 w 11"/>
                    <a:gd name="T29" fmla="*/ 6 h 7"/>
                    <a:gd name="T30" fmla="*/ 9 w 11"/>
                    <a:gd name="T31" fmla="*/ 6 h 7"/>
                    <a:gd name="T32" fmla="*/ 9 w 11"/>
                    <a:gd name="T33" fmla="*/ 6 h 7"/>
                    <a:gd name="T34" fmla="*/ 9 w 11"/>
                    <a:gd name="T35" fmla="*/ 6 h 7"/>
                    <a:gd name="T36" fmla="*/ 9 w 11"/>
                    <a:gd name="T37" fmla="*/ 5 h 7"/>
                    <a:gd name="T38" fmla="*/ 9 w 11"/>
                    <a:gd name="T39" fmla="*/ 5 h 7"/>
                    <a:gd name="T40" fmla="*/ 9 w 11"/>
                    <a:gd name="T41" fmla="*/ 5 h 7"/>
                    <a:gd name="T42" fmla="*/ 9 w 11"/>
                    <a:gd name="T43" fmla="*/ 5 h 7"/>
                    <a:gd name="T44" fmla="*/ 9 w 11"/>
                    <a:gd name="T45" fmla="*/ 4 h 7"/>
                    <a:gd name="T46" fmla="*/ 9 w 11"/>
                    <a:gd name="T47" fmla="*/ 4 h 7"/>
                    <a:gd name="T48" fmla="*/ 9 w 11"/>
                    <a:gd name="T49" fmla="*/ 4 h 7"/>
                    <a:gd name="T50" fmla="*/ 9 w 11"/>
                    <a:gd name="T51" fmla="*/ 4 h 7"/>
                    <a:gd name="T52" fmla="*/ 9 w 11"/>
                    <a:gd name="T53" fmla="*/ 4 h 7"/>
                    <a:gd name="T54" fmla="*/ 9 w 11"/>
                    <a:gd name="T55" fmla="*/ 4 h 7"/>
                    <a:gd name="T56" fmla="*/ 9 w 11"/>
                    <a:gd name="T57" fmla="*/ 4 h 7"/>
                    <a:gd name="T58" fmla="*/ 9 w 11"/>
                    <a:gd name="T59" fmla="*/ 3 h 7"/>
                    <a:gd name="T60" fmla="*/ 9 w 11"/>
                    <a:gd name="T61" fmla="*/ 3 h 7"/>
                    <a:gd name="T62" fmla="*/ 9 w 11"/>
                    <a:gd name="T63" fmla="*/ 3 h 7"/>
                    <a:gd name="T64" fmla="*/ 9 w 11"/>
                    <a:gd name="T65" fmla="*/ 3 h 7"/>
                    <a:gd name="T66" fmla="*/ 10 w 11"/>
                    <a:gd name="T67" fmla="*/ 3 h 7"/>
                    <a:gd name="T68" fmla="*/ 10 w 11"/>
                    <a:gd name="T69" fmla="*/ 3 h 7"/>
                    <a:gd name="T70" fmla="*/ 11 w 11"/>
                    <a:gd name="T71" fmla="*/ 3 h 7"/>
                    <a:gd name="T72" fmla="*/ 11 w 11"/>
                    <a:gd name="T73" fmla="*/ 2 h 7"/>
                    <a:gd name="T74" fmla="*/ 11 w 11"/>
                    <a:gd name="T75" fmla="*/ 2 h 7"/>
                    <a:gd name="T76" fmla="*/ 10 w 11"/>
                    <a:gd name="T77" fmla="*/ 2 h 7"/>
                    <a:gd name="T78" fmla="*/ 10 w 11"/>
                    <a:gd name="T79" fmla="*/ 1 h 7"/>
                    <a:gd name="T80" fmla="*/ 10 w 11"/>
                    <a:gd name="T81" fmla="*/ 1 h 7"/>
                    <a:gd name="T82" fmla="*/ 10 w 11"/>
                    <a:gd name="T83" fmla="*/ 1 h 7"/>
                    <a:gd name="T84" fmla="*/ 9 w 11"/>
                    <a:gd name="T85" fmla="*/ 1 h 7"/>
                    <a:gd name="T86" fmla="*/ 9 w 11"/>
                    <a:gd name="T87" fmla="*/ 0 h 7"/>
                    <a:gd name="T88" fmla="*/ 7 w 11"/>
                    <a:gd name="T89" fmla="*/ 1 h 7"/>
                    <a:gd name="T90" fmla="*/ 7 w 11"/>
                    <a:gd name="T91" fmla="*/ 1 h 7"/>
                    <a:gd name="T92" fmla="*/ 6 w 11"/>
                    <a:gd name="T93" fmla="*/ 1 h 7"/>
                    <a:gd name="T94" fmla="*/ 6 w 11"/>
                    <a:gd name="T95" fmla="*/ 1 h 7"/>
                    <a:gd name="T96" fmla="*/ 5 w 11"/>
                    <a:gd name="T97" fmla="*/ 1 h 7"/>
                    <a:gd name="T98" fmla="*/ 5 w 11"/>
                    <a:gd name="T99" fmla="*/ 1 h 7"/>
                    <a:gd name="T100" fmla="*/ 5 w 11"/>
                    <a:gd name="T101" fmla="*/ 1 h 7"/>
                    <a:gd name="T102" fmla="*/ 4 w 11"/>
                    <a:gd name="T103" fmla="*/ 1 h 7"/>
                    <a:gd name="T104" fmla="*/ 4 w 11"/>
                    <a:gd name="T105" fmla="*/ 1 h 7"/>
                    <a:gd name="T106" fmla="*/ 2 w 11"/>
                    <a:gd name="T107" fmla="*/ 1 h 7"/>
                    <a:gd name="T108" fmla="*/ 2 w 11"/>
                    <a:gd name="T109" fmla="*/ 1 h 7"/>
                    <a:gd name="T110" fmla="*/ 1 w 11"/>
                    <a:gd name="T111" fmla="*/ 1 h 7"/>
                    <a:gd name="T112" fmla="*/ 0 w 11"/>
                    <a:gd name="T113" fmla="*/ 1 h 7"/>
                    <a:gd name="T114" fmla="*/ 0 w 11"/>
                    <a:gd name="T115" fmla="*/ 4 h 7"/>
                    <a:gd name="T116" fmla="*/ 1 w 11"/>
                    <a:gd name="T1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7">
                      <a:moveTo>
                        <a:pt x="1" y="4"/>
                      </a:moveTo>
                      <a:cubicBezTo>
                        <a:pt x="4" y="5"/>
                        <a:pt x="4" y="5"/>
                        <a:pt x="4" y="5"/>
                      </a:cubicBezTo>
                      <a:cubicBezTo>
                        <a:pt x="4" y="5"/>
                        <a:pt x="4" y="5"/>
                        <a:pt x="4" y="5"/>
                      </a:cubicBezTo>
                      <a:cubicBezTo>
                        <a:pt x="4" y="6"/>
                        <a:pt x="4" y="6"/>
                        <a:pt x="4" y="6"/>
                      </a:cubicBezTo>
                      <a:cubicBezTo>
                        <a:pt x="4" y="6"/>
                        <a:pt x="4" y="6"/>
                        <a:pt x="4" y="6"/>
                      </a:cubicBezTo>
                      <a:cubicBezTo>
                        <a:pt x="5" y="6"/>
                        <a:pt x="5" y="6"/>
                        <a:pt x="5" y="6"/>
                      </a:cubicBezTo>
                      <a:cubicBezTo>
                        <a:pt x="5" y="7"/>
                        <a:pt x="5" y="7"/>
                        <a:pt x="5" y="7"/>
                      </a:cubicBezTo>
                      <a:cubicBezTo>
                        <a:pt x="6" y="7"/>
                        <a:pt x="6" y="7"/>
                        <a:pt x="6" y="7"/>
                      </a:cubicBezTo>
                      <a:cubicBezTo>
                        <a:pt x="7" y="7"/>
                        <a:pt x="7" y="7"/>
                        <a:pt x="7" y="7"/>
                      </a:cubicBezTo>
                      <a:cubicBezTo>
                        <a:pt x="8" y="7"/>
                        <a:pt x="8" y="7"/>
                        <a:pt x="8" y="7"/>
                      </a:cubicBezTo>
                      <a:cubicBezTo>
                        <a:pt x="8" y="7"/>
                        <a:pt x="8" y="7"/>
                        <a:pt x="8" y="7"/>
                      </a:cubicBezTo>
                      <a:cubicBezTo>
                        <a:pt x="7" y="6"/>
                        <a:pt x="7" y="6"/>
                        <a:pt x="7" y="6"/>
                      </a:cubicBezTo>
                      <a:cubicBezTo>
                        <a:pt x="7" y="6"/>
                        <a:pt x="7" y="6"/>
                        <a:pt x="7" y="6"/>
                      </a:cubicBezTo>
                      <a:cubicBezTo>
                        <a:pt x="7" y="6"/>
                        <a:pt x="8" y="6"/>
                        <a:pt x="8" y="6"/>
                      </a:cubicBezTo>
                      <a:cubicBezTo>
                        <a:pt x="8" y="6"/>
                        <a:pt x="8" y="6"/>
                        <a:pt x="8" y="6"/>
                      </a:cubicBezTo>
                      <a:cubicBezTo>
                        <a:pt x="8"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1" y="3"/>
                        <a:pt x="11" y="3"/>
                        <a:pt x="11" y="3"/>
                      </a:cubicBezTo>
                      <a:cubicBezTo>
                        <a:pt x="11" y="2"/>
                        <a:pt x="11" y="2"/>
                        <a:pt x="11" y="2"/>
                      </a:cubicBezTo>
                      <a:cubicBezTo>
                        <a:pt x="11" y="2"/>
                        <a:pt x="11" y="2"/>
                        <a:pt x="11" y="2"/>
                      </a:cubicBezTo>
                      <a:cubicBezTo>
                        <a:pt x="10" y="2"/>
                        <a:pt x="10" y="2"/>
                        <a:pt x="10" y="2"/>
                      </a:cubicBezTo>
                      <a:cubicBezTo>
                        <a:pt x="10" y="2"/>
                        <a:pt x="10" y="1"/>
                        <a:pt x="10" y="1"/>
                      </a:cubicBezTo>
                      <a:cubicBezTo>
                        <a:pt x="10" y="1"/>
                        <a:pt x="10" y="1"/>
                        <a:pt x="10" y="1"/>
                      </a:cubicBezTo>
                      <a:cubicBezTo>
                        <a:pt x="10" y="1"/>
                        <a:pt x="10" y="1"/>
                        <a:pt x="10" y="1"/>
                      </a:cubicBezTo>
                      <a:cubicBezTo>
                        <a:pt x="9" y="1"/>
                        <a:pt x="9" y="1"/>
                        <a:pt x="9" y="1"/>
                      </a:cubicBezTo>
                      <a:cubicBezTo>
                        <a:pt x="9" y="0"/>
                        <a:pt x="9" y="0"/>
                        <a:pt x="9" y="0"/>
                      </a:cubicBezTo>
                      <a:cubicBezTo>
                        <a:pt x="7" y="1"/>
                        <a:pt x="7" y="1"/>
                        <a:pt x="7" y="1"/>
                      </a:cubicBezTo>
                      <a:cubicBezTo>
                        <a:pt x="7" y="1"/>
                        <a:pt x="7" y="1"/>
                        <a:pt x="7" y="1"/>
                      </a:cubicBezTo>
                      <a:cubicBezTo>
                        <a:pt x="6" y="1"/>
                        <a:pt x="6" y="1"/>
                        <a:pt x="6" y="1"/>
                      </a:cubicBezTo>
                      <a:cubicBezTo>
                        <a:pt x="6" y="1"/>
                        <a:pt x="6" y="1"/>
                        <a:pt x="6" y="1"/>
                      </a:cubicBezTo>
                      <a:cubicBezTo>
                        <a:pt x="6" y="1"/>
                        <a:pt x="5" y="1"/>
                        <a:pt x="5" y="1"/>
                      </a:cubicBezTo>
                      <a:cubicBezTo>
                        <a:pt x="5" y="1"/>
                        <a:pt x="5" y="1"/>
                        <a:pt x="5" y="1"/>
                      </a:cubicBezTo>
                      <a:cubicBezTo>
                        <a:pt x="5" y="1"/>
                        <a:pt x="5" y="1"/>
                        <a:pt x="5" y="1"/>
                      </a:cubicBezTo>
                      <a:cubicBezTo>
                        <a:pt x="4" y="1"/>
                        <a:pt x="4" y="1"/>
                        <a:pt x="4" y="1"/>
                      </a:cubicBezTo>
                      <a:cubicBezTo>
                        <a:pt x="4" y="1"/>
                        <a:pt x="4" y="1"/>
                        <a:pt x="4" y="1"/>
                      </a:cubicBezTo>
                      <a:cubicBezTo>
                        <a:pt x="2" y="1"/>
                        <a:pt x="2" y="1"/>
                        <a:pt x="2" y="1"/>
                      </a:cubicBezTo>
                      <a:cubicBezTo>
                        <a:pt x="2" y="1"/>
                        <a:pt x="2" y="1"/>
                        <a:pt x="2" y="1"/>
                      </a:cubicBezTo>
                      <a:cubicBezTo>
                        <a:pt x="1" y="1"/>
                        <a:pt x="1" y="1"/>
                        <a:pt x="1" y="1"/>
                      </a:cubicBezTo>
                      <a:cubicBezTo>
                        <a:pt x="0" y="1"/>
                        <a:pt x="0" y="1"/>
                        <a:pt x="0" y="1"/>
                      </a:cubicBezTo>
                      <a:cubicBezTo>
                        <a:pt x="0" y="4"/>
                        <a:pt x="0" y="4"/>
                        <a:pt x="0" y="4"/>
                      </a:cubicBezTo>
                      <a:lnTo>
                        <a:pt x="1" y="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79" name="Freeform 713">
                  <a:extLst>
                    <a:ext uri="{FF2B5EF4-FFF2-40B4-BE49-F238E27FC236}">
                      <a16:creationId xmlns:a16="http://schemas.microsoft.com/office/drawing/2014/main" id="{869A86BE-BEAF-82F9-646C-8629563E590D}"/>
                    </a:ext>
                  </a:extLst>
                </p:cNvPr>
                <p:cNvSpPr>
                  <a:spLocks noEditPoints="1"/>
                </p:cNvSpPr>
                <p:nvPr/>
              </p:nvSpPr>
              <p:spPr bwMode="auto">
                <a:xfrm>
                  <a:off x="9363075" y="4987925"/>
                  <a:ext cx="92075" cy="53975"/>
                </a:xfrm>
                <a:custGeom>
                  <a:avLst/>
                  <a:gdLst>
                    <a:gd name="T0" fmla="*/ 15 w 22"/>
                    <a:gd name="T1" fmla="*/ 1 h 13"/>
                    <a:gd name="T2" fmla="*/ 15 w 22"/>
                    <a:gd name="T3" fmla="*/ 1 h 13"/>
                    <a:gd name="T4" fmla="*/ 15 w 22"/>
                    <a:gd name="T5" fmla="*/ 1 h 13"/>
                    <a:gd name="T6" fmla="*/ 15 w 22"/>
                    <a:gd name="T7" fmla="*/ 1 h 13"/>
                    <a:gd name="T8" fmla="*/ 15 w 22"/>
                    <a:gd name="T9" fmla="*/ 1 h 13"/>
                    <a:gd name="T10" fmla="*/ 15 w 22"/>
                    <a:gd name="T11" fmla="*/ 1 h 13"/>
                    <a:gd name="T12" fmla="*/ 15 w 22"/>
                    <a:gd name="T13" fmla="*/ 1 h 13"/>
                    <a:gd name="T14" fmla="*/ 15 w 22"/>
                    <a:gd name="T15" fmla="*/ 2 h 13"/>
                    <a:gd name="T16" fmla="*/ 15 w 22"/>
                    <a:gd name="T17" fmla="*/ 1 h 13"/>
                    <a:gd name="T18" fmla="*/ 15 w 22"/>
                    <a:gd name="T19" fmla="*/ 1 h 13"/>
                    <a:gd name="T20" fmla="*/ 15 w 22"/>
                    <a:gd name="T21" fmla="*/ 1 h 13"/>
                    <a:gd name="T22" fmla="*/ 15 w 22"/>
                    <a:gd name="T23" fmla="*/ 1 h 13"/>
                    <a:gd name="T24" fmla="*/ 15 w 22"/>
                    <a:gd name="T25" fmla="*/ 2 h 13"/>
                    <a:gd name="T26" fmla="*/ 18 w 22"/>
                    <a:gd name="T27" fmla="*/ 0 h 13"/>
                    <a:gd name="T28" fmla="*/ 18 w 22"/>
                    <a:gd name="T29" fmla="*/ 0 h 13"/>
                    <a:gd name="T30" fmla="*/ 19 w 22"/>
                    <a:gd name="T31" fmla="*/ 0 h 13"/>
                    <a:gd name="T32" fmla="*/ 19 w 22"/>
                    <a:gd name="T33" fmla="*/ 0 h 13"/>
                    <a:gd name="T34" fmla="*/ 9 w 22"/>
                    <a:gd name="T35" fmla="*/ 12 h 13"/>
                    <a:gd name="T36" fmla="*/ 10 w 22"/>
                    <a:gd name="T37" fmla="*/ 13 h 13"/>
                    <a:gd name="T38" fmla="*/ 13 w 22"/>
                    <a:gd name="T39" fmla="*/ 13 h 13"/>
                    <a:gd name="T40" fmla="*/ 14 w 22"/>
                    <a:gd name="T41" fmla="*/ 13 h 13"/>
                    <a:gd name="T42" fmla="*/ 15 w 22"/>
                    <a:gd name="T43" fmla="*/ 13 h 13"/>
                    <a:gd name="T44" fmla="*/ 18 w 22"/>
                    <a:gd name="T45" fmla="*/ 12 h 13"/>
                    <a:gd name="T46" fmla="*/ 22 w 22"/>
                    <a:gd name="T47" fmla="*/ 5 h 13"/>
                    <a:gd name="T48" fmla="*/ 22 w 22"/>
                    <a:gd name="T49" fmla="*/ 5 h 13"/>
                    <a:gd name="T50" fmla="*/ 22 w 22"/>
                    <a:gd name="T51" fmla="*/ 4 h 13"/>
                    <a:gd name="T52" fmla="*/ 21 w 22"/>
                    <a:gd name="T53" fmla="*/ 4 h 13"/>
                    <a:gd name="T54" fmla="*/ 20 w 22"/>
                    <a:gd name="T55" fmla="*/ 4 h 13"/>
                    <a:gd name="T56" fmla="*/ 20 w 22"/>
                    <a:gd name="T57" fmla="*/ 4 h 13"/>
                    <a:gd name="T58" fmla="*/ 19 w 22"/>
                    <a:gd name="T59" fmla="*/ 4 h 13"/>
                    <a:gd name="T60" fmla="*/ 19 w 22"/>
                    <a:gd name="T61" fmla="*/ 4 h 13"/>
                    <a:gd name="T62" fmla="*/ 19 w 22"/>
                    <a:gd name="T63" fmla="*/ 4 h 13"/>
                    <a:gd name="T64" fmla="*/ 18 w 22"/>
                    <a:gd name="T65" fmla="*/ 4 h 13"/>
                    <a:gd name="T66" fmla="*/ 17 w 22"/>
                    <a:gd name="T67" fmla="*/ 3 h 13"/>
                    <a:gd name="T68" fmla="*/ 16 w 22"/>
                    <a:gd name="T69" fmla="*/ 3 h 13"/>
                    <a:gd name="T70" fmla="*/ 15 w 22"/>
                    <a:gd name="T71" fmla="*/ 2 h 13"/>
                    <a:gd name="T72" fmla="*/ 15 w 22"/>
                    <a:gd name="T73" fmla="*/ 2 h 13"/>
                    <a:gd name="T74" fmla="*/ 14 w 22"/>
                    <a:gd name="T75" fmla="*/ 1 h 13"/>
                    <a:gd name="T76" fmla="*/ 13 w 22"/>
                    <a:gd name="T77" fmla="*/ 1 h 13"/>
                    <a:gd name="T78" fmla="*/ 12 w 22"/>
                    <a:gd name="T79" fmla="*/ 1 h 13"/>
                    <a:gd name="T80" fmla="*/ 11 w 22"/>
                    <a:gd name="T81" fmla="*/ 2 h 13"/>
                    <a:gd name="T82" fmla="*/ 10 w 22"/>
                    <a:gd name="T83" fmla="*/ 2 h 13"/>
                    <a:gd name="T84" fmla="*/ 9 w 22"/>
                    <a:gd name="T85" fmla="*/ 2 h 13"/>
                    <a:gd name="T86" fmla="*/ 9 w 22"/>
                    <a:gd name="T87" fmla="*/ 3 h 13"/>
                    <a:gd name="T88" fmla="*/ 8 w 22"/>
                    <a:gd name="T89" fmla="*/ 5 h 13"/>
                    <a:gd name="T90" fmla="*/ 3 w 22"/>
                    <a:gd name="T91" fmla="*/ 6 h 13"/>
                    <a:gd name="T92" fmla="*/ 3 w 22"/>
                    <a:gd name="T93" fmla="*/ 6 h 13"/>
                    <a:gd name="T94" fmla="*/ 3 w 22"/>
                    <a:gd name="T95" fmla="*/ 5 h 13"/>
                    <a:gd name="T96" fmla="*/ 2 w 22"/>
                    <a:gd name="T97" fmla="*/ 6 h 13"/>
                    <a:gd name="T98" fmla="*/ 6 w 22"/>
                    <a:gd name="T99" fmla="*/ 10 h 13"/>
                    <a:gd name="T100" fmla="*/ 7 w 22"/>
                    <a:gd name="T10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13">
                      <a:moveTo>
                        <a:pt x="15" y="1"/>
                      </a:move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lose/>
                      <a:moveTo>
                        <a:pt x="19" y="0"/>
                      </a:moveTo>
                      <a:cubicBezTo>
                        <a:pt x="19" y="0"/>
                        <a:pt x="19" y="0"/>
                        <a:pt x="18" y="0"/>
                      </a:cubicBezTo>
                      <a:cubicBezTo>
                        <a:pt x="18" y="0"/>
                        <a:pt x="18" y="0"/>
                        <a:pt x="18" y="0"/>
                      </a:cubicBezTo>
                      <a:cubicBezTo>
                        <a:pt x="18" y="0"/>
                        <a:pt x="18" y="0"/>
                        <a:pt x="18" y="0"/>
                      </a:cubicBezTo>
                      <a:cubicBezTo>
                        <a:pt x="18" y="0"/>
                        <a:pt x="18" y="0"/>
                        <a:pt x="18" y="0"/>
                      </a:cubicBezTo>
                      <a:cubicBezTo>
                        <a:pt x="18"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lose/>
                      <a:moveTo>
                        <a:pt x="9" y="12"/>
                      </a:moveTo>
                      <a:cubicBezTo>
                        <a:pt x="9" y="12"/>
                        <a:pt x="9" y="12"/>
                        <a:pt x="9" y="12"/>
                      </a:cubicBezTo>
                      <a:cubicBezTo>
                        <a:pt x="9" y="13"/>
                        <a:pt x="9" y="13"/>
                        <a:pt x="9" y="13"/>
                      </a:cubicBezTo>
                      <a:cubicBezTo>
                        <a:pt x="10" y="13"/>
                        <a:pt x="10" y="13"/>
                        <a:pt x="10" y="13"/>
                      </a:cubicBezTo>
                      <a:cubicBezTo>
                        <a:pt x="11" y="13"/>
                        <a:pt x="11" y="13"/>
                        <a:pt x="11" y="13"/>
                      </a:cubicBezTo>
                      <a:cubicBezTo>
                        <a:pt x="11" y="13"/>
                        <a:pt x="11" y="13"/>
                        <a:pt x="11" y="13"/>
                      </a:cubicBezTo>
                      <a:cubicBezTo>
                        <a:pt x="13" y="13"/>
                        <a:pt x="13" y="13"/>
                        <a:pt x="13" y="13"/>
                      </a:cubicBezTo>
                      <a:cubicBezTo>
                        <a:pt x="13" y="13"/>
                        <a:pt x="13" y="13"/>
                        <a:pt x="13" y="13"/>
                      </a:cubicBezTo>
                      <a:cubicBezTo>
                        <a:pt x="14" y="13"/>
                        <a:pt x="14" y="13"/>
                        <a:pt x="14" y="13"/>
                      </a:cubicBezTo>
                      <a:cubicBezTo>
                        <a:pt x="14" y="13"/>
                        <a:pt x="14" y="13"/>
                        <a:pt x="14" y="13"/>
                      </a:cubicBezTo>
                      <a:cubicBezTo>
                        <a:pt x="14" y="13"/>
                        <a:pt x="14" y="13"/>
                        <a:pt x="14" y="13"/>
                      </a:cubicBezTo>
                      <a:cubicBezTo>
                        <a:pt x="14" y="13"/>
                        <a:pt x="15" y="13"/>
                        <a:pt x="15" y="13"/>
                      </a:cubicBezTo>
                      <a:cubicBezTo>
                        <a:pt x="15" y="13"/>
                        <a:pt x="15" y="13"/>
                        <a:pt x="15" y="13"/>
                      </a:cubicBezTo>
                      <a:cubicBezTo>
                        <a:pt x="16" y="13"/>
                        <a:pt x="16" y="13"/>
                        <a:pt x="16" y="13"/>
                      </a:cubicBezTo>
                      <a:cubicBezTo>
                        <a:pt x="16" y="13"/>
                        <a:pt x="16" y="13"/>
                        <a:pt x="16" y="13"/>
                      </a:cubicBezTo>
                      <a:cubicBezTo>
                        <a:pt x="18" y="12"/>
                        <a:pt x="18" y="12"/>
                        <a:pt x="18" y="12"/>
                      </a:cubicBezTo>
                      <a:cubicBezTo>
                        <a:pt x="18" y="12"/>
                        <a:pt x="18" y="12"/>
                        <a:pt x="18" y="12"/>
                      </a:cubicBezTo>
                      <a:cubicBezTo>
                        <a:pt x="22" y="9"/>
                        <a:pt x="22" y="9"/>
                        <a:pt x="22" y="9"/>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8" y="4"/>
                        <a:pt x="18" y="4"/>
                      </a:cubicBezTo>
                      <a:cubicBezTo>
                        <a:pt x="18" y="4"/>
                        <a:pt x="18" y="4"/>
                        <a:pt x="18" y="4"/>
                      </a:cubicBezTo>
                      <a:cubicBezTo>
                        <a:pt x="18" y="4"/>
                        <a:pt x="18" y="4"/>
                        <a:pt x="18" y="4"/>
                      </a:cubicBezTo>
                      <a:cubicBezTo>
                        <a:pt x="18" y="4"/>
                        <a:pt x="18" y="4"/>
                        <a:pt x="18" y="4"/>
                      </a:cubicBezTo>
                      <a:cubicBezTo>
                        <a:pt x="18" y="4"/>
                        <a:pt x="17" y="4"/>
                        <a:pt x="17" y="4"/>
                      </a:cubicBezTo>
                      <a:cubicBezTo>
                        <a:pt x="17" y="3"/>
                        <a:pt x="17" y="3"/>
                        <a:pt x="17" y="3"/>
                      </a:cubicBezTo>
                      <a:cubicBezTo>
                        <a:pt x="17" y="3"/>
                        <a:pt x="17" y="3"/>
                        <a:pt x="17" y="3"/>
                      </a:cubicBezTo>
                      <a:cubicBezTo>
                        <a:pt x="17" y="3"/>
                        <a:pt x="17" y="3"/>
                        <a:pt x="16" y="3"/>
                      </a:cubicBezTo>
                      <a:cubicBezTo>
                        <a:pt x="16" y="3"/>
                        <a:pt x="16" y="3"/>
                        <a:pt x="16" y="3"/>
                      </a:cubicBezTo>
                      <a:cubicBezTo>
                        <a:pt x="16" y="3"/>
                        <a:pt x="16" y="3"/>
                        <a:pt x="16" y="3"/>
                      </a:cubicBezTo>
                      <a:cubicBezTo>
                        <a:pt x="16" y="3"/>
                        <a:pt x="16" y="3"/>
                        <a:pt x="16" y="3"/>
                      </a:cubicBezTo>
                      <a:cubicBezTo>
                        <a:pt x="16" y="3"/>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2" y="1"/>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3"/>
                        <a:pt x="9" y="3"/>
                      </a:cubicBezTo>
                      <a:cubicBezTo>
                        <a:pt x="9" y="3"/>
                        <a:pt x="9" y="3"/>
                        <a:pt x="9" y="3"/>
                      </a:cubicBezTo>
                      <a:cubicBezTo>
                        <a:pt x="9" y="5"/>
                        <a:pt x="9" y="5"/>
                        <a:pt x="9" y="5"/>
                      </a:cubicBezTo>
                      <a:cubicBezTo>
                        <a:pt x="9" y="5"/>
                        <a:pt x="9" y="5"/>
                        <a:pt x="9" y="5"/>
                      </a:cubicBezTo>
                      <a:cubicBezTo>
                        <a:pt x="8" y="5"/>
                        <a:pt x="8" y="5"/>
                        <a:pt x="8" y="5"/>
                      </a:cubicBezTo>
                      <a:cubicBezTo>
                        <a:pt x="8" y="6"/>
                        <a:pt x="8" y="6"/>
                        <a:pt x="8"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2" y="6"/>
                        <a:pt x="2" y="6"/>
                        <a:pt x="2" y="6"/>
                      </a:cubicBezTo>
                      <a:cubicBezTo>
                        <a:pt x="0" y="7"/>
                        <a:pt x="0" y="7"/>
                        <a:pt x="0" y="7"/>
                      </a:cubicBezTo>
                      <a:cubicBezTo>
                        <a:pt x="0" y="10"/>
                        <a:pt x="0" y="10"/>
                        <a:pt x="0" y="10"/>
                      </a:cubicBezTo>
                      <a:cubicBezTo>
                        <a:pt x="6" y="10"/>
                        <a:pt x="6" y="10"/>
                        <a:pt x="6" y="10"/>
                      </a:cubicBezTo>
                      <a:cubicBezTo>
                        <a:pt x="6" y="10"/>
                        <a:pt x="6" y="10"/>
                        <a:pt x="6" y="10"/>
                      </a:cubicBezTo>
                      <a:cubicBezTo>
                        <a:pt x="6" y="12"/>
                        <a:pt x="6" y="12"/>
                        <a:pt x="6" y="12"/>
                      </a:cubicBezTo>
                      <a:cubicBezTo>
                        <a:pt x="7" y="12"/>
                        <a:pt x="7" y="12"/>
                        <a:pt x="7" y="12"/>
                      </a:cubicBezTo>
                      <a:lnTo>
                        <a:pt x="9" y="1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80" name="Freeform 714">
                  <a:extLst>
                    <a:ext uri="{FF2B5EF4-FFF2-40B4-BE49-F238E27FC236}">
                      <a16:creationId xmlns:a16="http://schemas.microsoft.com/office/drawing/2014/main" id="{D58A1D02-075C-8F59-3F21-31DDF4B5F189}"/>
                    </a:ext>
                  </a:extLst>
                </p:cNvPr>
                <p:cNvSpPr>
                  <a:spLocks noEditPoints="1"/>
                </p:cNvSpPr>
                <p:nvPr/>
              </p:nvSpPr>
              <p:spPr bwMode="auto">
                <a:xfrm>
                  <a:off x="9625013" y="5013325"/>
                  <a:ext cx="53975" cy="57150"/>
                </a:xfrm>
                <a:custGeom>
                  <a:avLst/>
                  <a:gdLst>
                    <a:gd name="T0" fmla="*/ 12 w 13"/>
                    <a:gd name="T1" fmla="*/ 0 h 14"/>
                    <a:gd name="T2" fmla="*/ 13 w 13"/>
                    <a:gd name="T3" fmla="*/ 1 h 14"/>
                    <a:gd name="T4" fmla="*/ 12 w 13"/>
                    <a:gd name="T5" fmla="*/ 1 h 14"/>
                    <a:gd name="T6" fmla="*/ 12 w 13"/>
                    <a:gd name="T7" fmla="*/ 1 h 14"/>
                    <a:gd name="T8" fmla="*/ 12 w 13"/>
                    <a:gd name="T9" fmla="*/ 2 h 14"/>
                    <a:gd name="T10" fmla="*/ 11 w 13"/>
                    <a:gd name="T11" fmla="*/ 2 h 14"/>
                    <a:gd name="T12" fmla="*/ 11 w 13"/>
                    <a:gd name="T13" fmla="*/ 1 h 14"/>
                    <a:gd name="T14" fmla="*/ 11 w 13"/>
                    <a:gd name="T15" fmla="*/ 1 h 14"/>
                    <a:gd name="T16" fmla="*/ 11 w 13"/>
                    <a:gd name="T17" fmla="*/ 1 h 14"/>
                    <a:gd name="T18" fmla="*/ 11 w 13"/>
                    <a:gd name="T19" fmla="*/ 1 h 14"/>
                    <a:gd name="T20" fmla="*/ 11 w 13"/>
                    <a:gd name="T21" fmla="*/ 0 h 14"/>
                    <a:gd name="T22" fmla="*/ 10 w 13"/>
                    <a:gd name="T23" fmla="*/ 1 h 14"/>
                    <a:gd name="T24" fmla="*/ 9 w 13"/>
                    <a:gd name="T25" fmla="*/ 1 h 14"/>
                    <a:gd name="T26" fmla="*/ 9 w 13"/>
                    <a:gd name="T27" fmla="*/ 2 h 14"/>
                    <a:gd name="T28" fmla="*/ 9 w 13"/>
                    <a:gd name="T29" fmla="*/ 2 h 14"/>
                    <a:gd name="T30" fmla="*/ 8 w 13"/>
                    <a:gd name="T31" fmla="*/ 1 h 14"/>
                    <a:gd name="T32" fmla="*/ 6 w 13"/>
                    <a:gd name="T33" fmla="*/ 1 h 14"/>
                    <a:gd name="T34" fmla="*/ 6 w 13"/>
                    <a:gd name="T35" fmla="*/ 1 h 14"/>
                    <a:gd name="T36" fmla="*/ 6 w 13"/>
                    <a:gd name="T37" fmla="*/ 2 h 14"/>
                    <a:gd name="T38" fmla="*/ 6 w 13"/>
                    <a:gd name="T39" fmla="*/ 2 h 14"/>
                    <a:gd name="T40" fmla="*/ 7 w 13"/>
                    <a:gd name="T41" fmla="*/ 3 h 14"/>
                    <a:gd name="T42" fmla="*/ 7 w 13"/>
                    <a:gd name="T43" fmla="*/ 4 h 14"/>
                    <a:gd name="T44" fmla="*/ 7 w 13"/>
                    <a:gd name="T45" fmla="*/ 5 h 14"/>
                    <a:gd name="T46" fmla="*/ 7 w 13"/>
                    <a:gd name="T47" fmla="*/ 5 h 14"/>
                    <a:gd name="T48" fmla="*/ 7 w 13"/>
                    <a:gd name="T49" fmla="*/ 6 h 14"/>
                    <a:gd name="T50" fmla="*/ 6 w 13"/>
                    <a:gd name="T51" fmla="*/ 6 h 14"/>
                    <a:gd name="T52" fmla="*/ 4 w 13"/>
                    <a:gd name="T53" fmla="*/ 8 h 14"/>
                    <a:gd name="T54" fmla="*/ 4 w 13"/>
                    <a:gd name="T55" fmla="*/ 9 h 14"/>
                    <a:gd name="T56" fmla="*/ 3 w 13"/>
                    <a:gd name="T57" fmla="*/ 10 h 14"/>
                    <a:gd name="T58" fmla="*/ 2 w 13"/>
                    <a:gd name="T59" fmla="*/ 11 h 14"/>
                    <a:gd name="T60" fmla="*/ 2 w 13"/>
                    <a:gd name="T61" fmla="*/ 11 h 14"/>
                    <a:gd name="T62" fmla="*/ 0 w 13"/>
                    <a:gd name="T63" fmla="*/ 13 h 14"/>
                    <a:gd name="T64" fmla="*/ 1 w 13"/>
                    <a:gd name="T65" fmla="*/ 13 h 14"/>
                    <a:gd name="T66" fmla="*/ 2 w 13"/>
                    <a:gd name="T67" fmla="*/ 13 h 14"/>
                    <a:gd name="T68" fmla="*/ 3 w 13"/>
                    <a:gd name="T69" fmla="*/ 13 h 14"/>
                    <a:gd name="T70" fmla="*/ 3 w 13"/>
                    <a:gd name="T71" fmla="*/ 13 h 14"/>
                    <a:gd name="T72" fmla="*/ 4 w 13"/>
                    <a:gd name="T73" fmla="*/ 13 h 14"/>
                    <a:gd name="T74" fmla="*/ 4 w 13"/>
                    <a:gd name="T75" fmla="*/ 13 h 14"/>
                    <a:gd name="T76" fmla="*/ 5 w 13"/>
                    <a:gd name="T77" fmla="*/ 12 h 14"/>
                    <a:gd name="T78" fmla="*/ 6 w 13"/>
                    <a:gd name="T79" fmla="*/ 11 h 14"/>
                    <a:gd name="T80" fmla="*/ 6 w 13"/>
                    <a:gd name="T81" fmla="*/ 11 h 14"/>
                    <a:gd name="T82" fmla="*/ 6 w 13"/>
                    <a:gd name="T83" fmla="*/ 10 h 14"/>
                    <a:gd name="T84" fmla="*/ 7 w 13"/>
                    <a:gd name="T85" fmla="*/ 10 h 14"/>
                    <a:gd name="T86" fmla="*/ 7 w 13"/>
                    <a:gd name="T87" fmla="*/ 10 h 14"/>
                    <a:gd name="T88" fmla="*/ 8 w 13"/>
                    <a:gd name="T89" fmla="*/ 10 h 14"/>
                    <a:gd name="T90" fmla="*/ 10 w 13"/>
                    <a:gd name="T91" fmla="*/ 10 h 14"/>
                    <a:gd name="T92" fmla="*/ 10 w 13"/>
                    <a:gd name="T93" fmla="*/ 9 h 14"/>
                    <a:gd name="T94" fmla="*/ 10 w 13"/>
                    <a:gd name="T95" fmla="*/ 8 h 14"/>
                    <a:gd name="T96" fmla="*/ 9 w 13"/>
                    <a:gd name="T97" fmla="*/ 7 h 14"/>
                    <a:gd name="T98" fmla="*/ 9 w 13"/>
                    <a:gd name="T99" fmla="*/ 7 h 14"/>
                    <a:gd name="T100" fmla="*/ 10 w 13"/>
                    <a:gd name="T101" fmla="*/ 6 h 14"/>
                    <a:gd name="T102" fmla="*/ 11 w 13"/>
                    <a:gd name="T103" fmla="*/ 6 h 14"/>
                    <a:gd name="T104" fmla="*/ 11 w 13"/>
                    <a:gd name="T105" fmla="*/ 6 h 14"/>
                    <a:gd name="T106" fmla="*/ 12 w 13"/>
                    <a:gd name="T107" fmla="*/ 4 h 14"/>
                    <a:gd name="T108" fmla="*/ 12 w 13"/>
                    <a:gd name="T10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14">
                      <a:moveTo>
                        <a:pt x="12" y="1"/>
                      </a:moveTo>
                      <a:cubicBezTo>
                        <a:pt x="12" y="1"/>
                        <a:pt x="12" y="0"/>
                        <a:pt x="12" y="0"/>
                      </a:cubicBezTo>
                      <a:cubicBezTo>
                        <a:pt x="12" y="0"/>
                        <a:pt x="12" y="0"/>
                        <a:pt x="12" y="0"/>
                      </a:cubicBezTo>
                      <a:cubicBezTo>
                        <a:pt x="12" y="0"/>
                        <a:pt x="12" y="0"/>
                        <a:pt x="13" y="0"/>
                      </a:cubicBezTo>
                      <a:cubicBezTo>
                        <a:pt x="13" y="0"/>
                        <a:pt x="13" y="0"/>
                        <a:pt x="13" y="0"/>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lose/>
                      <a:moveTo>
                        <a:pt x="12" y="2"/>
                      </a:moveTo>
                      <a:cubicBezTo>
                        <a:pt x="12" y="2"/>
                        <a:pt x="12" y="2"/>
                        <a:pt x="12" y="2"/>
                      </a:cubicBezTo>
                      <a:cubicBezTo>
                        <a:pt x="12" y="2"/>
                        <a:pt x="12" y="2"/>
                        <a:pt x="12" y="2"/>
                      </a:cubicBezTo>
                      <a:cubicBezTo>
                        <a:pt x="12" y="2"/>
                        <a:pt x="12" y="2"/>
                        <a:pt x="11" y="2"/>
                      </a:cubicBezTo>
                      <a:cubicBezTo>
                        <a:pt x="11" y="2"/>
                        <a:pt x="11" y="2"/>
                        <a:pt x="11" y="2"/>
                      </a:cubicBezTo>
                      <a:cubicBezTo>
                        <a:pt x="11" y="2"/>
                        <a:pt x="11" y="2"/>
                        <a:pt x="11" y="2"/>
                      </a:cubicBezTo>
                      <a:cubicBezTo>
                        <a:pt x="11" y="2"/>
                        <a:pt x="11" y="2"/>
                        <a:pt x="11" y="2"/>
                      </a:cubicBezTo>
                      <a:cubicBezTo>
                        <a:pt x="11" y="2"/>
                        <a:pt x="11" y="2"/>
                        <a:pt x="11" y="2"/>
                      </a:cubicBezTo>
                      <a:cubicBezTo>
                        <a:pt x="10" y="1"/>
                        <a:pt x="10" y="1"/>
                        <a:pt x="11" y="1"/>
                      </a:cubicBezTo>
                      <a:cubicBezTo>
                        <a:pt x="11" y="1"/>
                        <a:pt x="11" y="1"/>
                        <a:pt x="11" y="1"/>
                      </a:cubicBezTo>
                      <a:cubicBezTo>
                        <a:pt x="11" y="1"/>
                        <a:pt x="11" y="1"/>
                        <a:pt x="11" y="1"/>
                      </a:cubicBezTo>
                      <a:cubicBezTo>
                        <a:pt x="10" y="1"/>
                        <a:pt x="10"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0"/>
                        <a:pt x="11" y="0"/>
                      </a:cubicBezTo>
                      <a:cubicBezTo>
                        <a:pt x="10" y="0"/>
                        <a:pt x="10" y="0"/>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10" y="1"/>
                        <a:pt x="10" y="1"/>
                      </a:cubicBezTo>
                      <a:cubicBezTo>
                        <a:pt x="10" y="1"/>
                        <a:pt x="10" y="1"/>
                        <a:pt x="9" y="2"/>
                      </a:cubicBezTo>
                      <a:cubicBezTo>
                        <a:pt x="9" y="2"/>
                        <a:pt x="9" y="2"/>
                        <a:pt x="9" y="2"/>
                      </a:cubicBezTo>
                      <a:cubicBezTo>
                        <a:pt x="9" y="2"/>
                        <a:pt x="9" y="2"/>
                        <a:pt x="9" y="2"/>
                      </a:cubicBezTo>
                      <a:cubicBezTo>
                        <a:pt x="9" y="2"/>
                        <a:pt x="9" y="2"/>
                        <a:pt x="9" y="2"/>
                      </a:cubicBezTo>
                      <a:cubicBezTo>
                        <a:pt x="9" y="2"/>
                        <a:pt x="9" y="2"/>
                        <a:pt x="9" y="2"/>
                      </a:cubicBezTo>
                      <a:cubicBezTo>
                        <a:pt x="8" y="2"/>
                        <a:pt x="8" y="1"/>
                        <a:pt x="8" y="1"/>
                      </a:cubicBezTo>
                      <a:cubicBezTo>
                        <a:pt x="8" y="1"/>
                        <a:pt x="8" y="1"/>
                        <a:pt x="8" y="1"/>
                      </a:cubicBezTo>
                      <a:cubicBezTo>
                        <a:pt x="8" y="1"/>
                        <a:pt x="8" y="1"/>
                        <a:pt x="8" y="1"/>
                      </a:cubicBezTo>
                      <a:cubicBezTo>
                        <a:pt x="8" y="1"/>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6" y="6"/>
                        <a:pt x="6" y="6"/>
                        <a:pt x="6" y="6"/>
                      </a:cubicBezTo>
                      <a:cubicBezTo>
                        <a:pt x="5" y="6"/>
                        <a:pt x="5" y="6"/>
                        <a:pt x="5" y="6"/>
                      </a:cubicBezTo>
                      <a:cubicBezTo>
                        <a:pt x="5" y="7"/>
                        <a:pt x="5" y="7"/>
                        <a:pt x="5"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3" y="10"/>
                        <a:pt x="3" y="10"/>
                        <a:pt x="3" y="10"/>
                      </a:cubicBezTo>
                      <a:cubicBezTo>
                        <a:pt x="3" y="10"/>
                        <a:pt x="3" y="10"/>
                        <a:pt x="3" y="10"/>
                      </a:cubicBezTo>
                      <a:cubicBezTo>
                        <a:pt x="3" y="10"/>
                        <a:pt x="2" y="10"/>
                        <a:pt x="2" y="10"/>
                      </a:cubicBezTo>
                      <a:cubicBezTo>
                        <a:pt x="2" y="10"/>
                        <a:pt x="2" y="10"/>
                        <a:pt x="2" y="11"/>
                      </a:cubicBezTo>
                      <a:cubicBezTo>
                        <a:pt x="2" y="11"/>
                        <a:pt x="2" y="11"/>
                        <a:pt x="2" y="11"/>
                      </a:cubicBezTo>
                      <a:cubicBezTo>
                        <a:pt x="2" y="11"/>
                        <a:pt x="2" y="11"/>
                        <a:pt x="2" y="11"/>
                      </a:cubicBezTo>
                      <a:cubicBezTo>
                        <a:pt x="2" y="11"/>
                        <a:pt x="2" y="11"/>
                        <a:pt x="2" y="11"/>
                      </a:cubicBezTo>
                      <a:cubicBezTo>
                        <a:pt x="0" y="11"/>
                        <a:pt x="0" y="11"/>
                        <a:pt x="0" y="11"/>
                      </a:cubicBezTo>
                      <a:cubicBezTo>
                        <a:pt x="0" y="11"/>
                        <a:pt x="0" y="12"/>
                        <a:pt x="0" y="12"/>
                      </a:cubicBezTo>
                      <a:cubicBezTo>
                        <a:pt x="0" y="12"/>
                        <a:pt x="0" y="13"/>
                        <a:pt x="0" y="13"/>
                      </a:cubicBezTo>
                      <a:cubicBezTo>
                        <a:pt x="1" y="14"/>
                        <a:pt x="1" y="14"/>
                        <a:pt x="1" y="14"/>
                      </a:cubicBezTo>
                      <a:cubicBezTo>
                        <a:pt x="1" y="14"/>
                        <a:pt x="1" y="14"/>
                        <a:pt x="1" y="14"/>
                      </a:cubicBezTo>
                      <a:cubicBezTo>
                        <a:pt x="1" y="13"/>
                        <a:pt x="1" y="13"/>
                        <a:pt x="1" y="13"/>
                      </a:cubicBezTo>
                      <a:cubicBezTo>
                        <a:pt x="1" y="13"/>
                        <a:pt x="1" y="13"/>
                        <a:pt x="1" y="13"/>
                      </a:cubicBezTo>
                      <a:cubicBezTo>
                        <a:pt x="1" y="13"/>
                        <a:pt x="2" y="13"/>
                        <a:pt x="2" y="13"/>
                      </a:cubicBezTo>
                      <a:cubicBezTo>
                        <a:pt x="2" y="13"/>
                        <a:pt x="2" y="13"/>
                        <a:pt x="2" y="13"/>
                      </a:cubicBezTo>
                      <a:cubicBezTo>
                        <a:pt x="2" y="13"/>
                        <a:pt x="2" y="13"/>
                        <a:pt x="2" y="13"/>
                      </a:cubicBezTo>
                      <a:cubicBezTo>
                        <a:pt x="2" y="13"/>
                        <a:pt x="2" y="13"/>
                        <a:pt x="2" y="13"/>
                      </a:cubicBezTo>
                      <a:cubicBezTo>
                        <a:pt x="2"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2"/>
                        <a:pt x="4" y="12"/>
                      </a:cubicBezTo>
                      <a:cubicBezTo>
                        <a:pt x="5" y="12"/>
                        <a:pt x="5" y="12"/>
                        <a:pt x="5" y="12"/>
                      </a:cubicBezTo>
                      <a:cubicBezTo>
                        <a:pt x="5" y="12"/>
                        <a:pt x="5" y="12"/>
                        <a:pt x="5" y="12"/>
                      </a:cubicBezTo>
                      <a:cubicBezTo>
                        <a:pt x="5" y="12"/>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7" y="10"/>
                        <a:pt x="7" y="10"/>
                      </a:cubicBezTo>
                      <a:cubicBezTo>
                        <a:pt x="7" y="10"/>
                        <a:pt x="7" y="10"/>
                        <a:pt x="7" y="10"/>
                      </a:cubicBezTo>
                      <a:cubicBezTo>
                        <a:pt x="7" y="10"/>
                        <a:pt x="7" y="10"/>
                        <a:pt x="7" y="10"/>
                      </a:cubicBezTo>
                      <a:cubicBezTo>
                        <a:pt x="7" y="10"/>
                        <a:pt x="7" y="10"/>
                        <a:pt x="7" y="10"/>
                      </a:cubicBezTo>
                      <a:cubicBezTo>
                        <a:pt x="7"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8"/>
                        <a:pt x="10" y="8"/>
                      </a:cubicBezTo>
                      <a:cubicBezTo>
                        <a:pt x="10" y="8"/>
                        <a:pt x="10" y="8"/>
                        <a:pt x="10" y="8"/>
                      </a:cubicBezTo>
                      <a:cubicBezTo>
                        <a:pt x="10" y="8"/>
                        <a:pt x="10" y="8"/>
                        <a:pt x="9" y="8"/>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10" y="6"/>
                        <a:pt x="10" y="6"/>
                      </a:cubicBezTo>
                      <a:cubicBezTo>
                        <a:pt x="10" y="6"/>
                        <a:pt x="10" y="6"/>
                        <a:pt x="10" y="6"/>
                      </a:cubicBezTo>
                      <a:cubicBezTo>
                        <a:pt x="10" y="6"/>
                        <a:pt x="10"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1" y="5"/>
                        <a:pt x="12" y="5"/>
                      </a:cubicBezTo>
                      <a:cubicBezTo>
                        <a:pt x="12" y="5"/>
                        <a:pt x="12" y="5"/>
                        <a:pt x="12" y="5"/>
                      </a:cubicBezTo>
                      <a:cubicBezTo>
                        <a:pt x="12" y="5"/>
                        <a:pt x="12" y="4"/>
                        <a:pt x="12" y="4"/>
                      </a:cubicBezTo>
                      <a:cubicBezTo>
                        <a:pt x="12" y="4"/>
                        <a:pt x="12" y="4"/>
                        <a:pt x="12" y="4"/>
                      </a:cubicBezTo>
                      <a:cubicBezTo>
                        <a:pt x="12" y="4"/>
                        <a:pt x="12" y="4"/>
                        <a:pt x="12" y="3"/>
                      </a:cubicBezTo>
                      <a:cubicBezTo>
                        <a:pt x="12" y="3"/>
                        <a:pt x="12" y="3"/>
                        <a:pt x="12" y="3"/>
                      </a:cubicBezTo>
                      <a:cubicBezTo>
                        <a:pt x="12" y="3"/>
                        <a:pt x="12" y="2"/>
                        <a:pt x="12" y="2"/>
                      </a:cubicBezTo>
                      <a:cubicBezTo>
                        <a:pt x="12" y="2"/>
                        <a:pt x="12" y="2"/>
                        <a:pt x="12"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81" name="Freeform 715">
                  <a:extLst>
                    <a:ext uri="{FF2B5EF4-FFF2-40B4-BE49-F238E27FC236}">
                      <a16:creationId xmlns:a16="http://schemas.microsoft.com/office/drawing/2014/main" id="{D2CA16D1-5004-6FD8-9793-9E5D27623EDA}"/>
                    </a:ext>
                  </a:extLst>
                </p:cNvPr>
                <p:cNvSpPr>
                  <a:spLocks/>
                </p:cNvSpPr>
                <p:nvPr/>
              </p:nvSpPr>
              <p:spPr bwMode="auto">
                <a:xfrm>
                  <a:off x="9467850" y="5062538"/>
                  <a:ext cx="33337" cy="38100"/>
                </a:xfrm>
                <a:custGeom>
                  <a:avLst/>
                  <a:gdLst>
                    <a:gd name="T0" fmla="*/ 4 w 8"/>
                    <a:gd name="T1" fmla="*/ 1 h 9"/>
                    <a:gd name="T2" fmla="*/ 4 w 8"/>
                    <a:gd name="T3" fmla="*/ 1 h 9"/>
                    <a:gd name="T4" fmla="*/ 4 w 8"/>
                    <a:gd name="T5" fmla="*/ 0 h 9"/>
                    <a:gd name="T6" fmla="*/ 4 w 8"/>
                    <a:gd name="T7" fmla="*/ 1 h 9"/>
                    <a:gd name="T8" fmla="*/ 3 w 8"/>
                    <a:gd name="T9" fmla="*/ 1 h 9"/>
                    <a:gd name="T10" fmla="*/ 2 w 8"/>
                    <a:gd name="T11" fmla="*/ 1 h 9"/>
                    <a:gd name="T12" fmla="*/ 2 w 8"/>
                    <a:gd name="T13" fmla="*/ 0 h 9"/>
                    <a:gd name="T14" fmla="*/ 2 w 8"/>
                    <a:gd name="T15" fmla="*/ 0 h 9"/>
                    <a:gd name="T16" fmla="*/ 1 w 8"/>
                    <a:gd name="T17" fmla="*/ 0 h 9"/>
                    <a:gd name="T18" fmla="*/ 1 w 8"/>
                    <a:gd name="T19" fmla="*/ 0 h 9"/>
                    <a:gd name="T20" fmla="*/ 1 w 8"/>
                    <a:gd name="T21" fmla="*/ 1 h 9"/>
                    <a:gd name="T22" fmla="*/ 1 w 8"/>
                    <a:gd name="T23" fmla="*/ 2 h 9"/>
                    <a:gd name="T24" fmla="*/ 1 w 8"/>
                    <a:gd name="T25" fmla="*/ 2 h 9"/>
                    <a:gd name="T26" fmla="*/ 1 w 8"/>
                    <a:gd name="T27" fmla="*/ 2 h 9"/>
                    <a:gd name="T28" fmla="*/ 1 w 8"/>
                    <a:gd name="T29" fmla="*/ 3 h 9"/>
                    <a:gd name="T30" fmla="*/ 2 w 8"/>
                    <a:gd name="T31" fmla="*/ 3 h 9"/>
                    <a:gd name="T32" fmla="*/ 1 w 8"/>
                    <a:gd name="T33" fmla="*/ 3 h 9"/>
                    <a:gd name="T34" fmla="*/ 1 w 8"/>
                    <a:gd name="T35" fmla="*/ 4 h 9"/>
                    <a:gd name="T36" fmla="*/ 1 w 8"/>
                    <a:gd name="T37" fmla="*/ 4 h 9"/>
                    <a:gd name="T38" fmla="*/ 1 w 8"/>
                    <a:gd name="T39" fmla="*/ 4 h 9"/>
                    <a:gd name="T40" fmla="*/ 0 w 8"/>
                    <a:gd name="T41" fmla="*/ 4 h 9"/>
                    <a:gd name="T42" fmla="*/ 0 w 8"/>
                    <a:gd name="T43" fmla="*/ 4 h 9"/>
                    <a:gd name="T44" fmla="*/ 0 w 8"/>
                    <a:gd name="T45" fmla="*/ 5 h 9"/>
                    <a:gd name="T46" fmla="*/ 0 w 8"/>
                    <a:gd name="T47" fmla="*/ 5 h 9"/>
                    <a:gd name="T48" fmla="*/ 0 w 8"/>
                    <a:gd name="T49" fmla="*/ 5 h 9"/>
                    <a:gd name="T50" fmla="*/ 1 w 8"/>
                    <a:gd name="T51" fmla="*/ 6 h 9"/>
                    <a:gd name="T52" fmla="*/ 2 w 8"/>
                    <a:gd name="T53" fmla="*/ 6 h 9"/>
                    <a:gd name="T54" fmla="*/ 2 w 8"/>
                    <a:gd name="T55" fmla="*/ 6 h 9"/>
                    <a:gd name="T56" fmla="*/ 2 w 8"/>
                    <a:gd name="T57" fmla="*/ 7 h 9"/>
                    <a:gd name="T58" fmla="*/ 2 w 8"/>
                    <a:gd name="T59" fmla="*/ 7 h 9"/>
                    <a:gd name="T60" fmla="*/ 4 w 8"/>
                    <a:gd name="T61" fmla="*/ 8 h 9"/>
                    <a:gd name="T62" fmla="*/ 4 w 8"/>
                    <a:gd name="T63" fmla="*/ 9 h 9"/>
                    <a:gd name="T64" fmla="*/ 4 w 8"/>
                    <a:gd name="T65" fmla="*/ 9 h 9"/>
                    <a:gd name="T66" fmla="*/ 4 w 8"/>
                    <a:gd name="T67" fmla="*/ 9 h 9"/>
                    <a:gd name="T68" fmla="*/ 4 w 8"/>
                    <a:gd name="T69" fmla="*/ 9 h 9"/>
                    <a:gd name="T70" fmla="*/ 4 w 8"/>
                    <a:gd name="T71" fmla="*/ 9 h 9"/>
                    <a:gd name="T72" fmla="*/ 4 w 8"/>
                    <a:gd name="T73" fmla="*/ 9 h 9"/>
                    <a:gd name="T74" fmla="*/ 5 w 8"/>
                    <a:gd name="T75" fmla="*/ 9 h 9"/>
                    <a:gd name="T76" fmla="*/ 5 w 8"/>
                    <a:gd name="T77" fmla="*/ 9 h 9"/>
                    <a:gd name="T78" fmla="*/ 5 w 8"/>
                    <a:gd name="T79" fmla="*/ 9 h 9"/>
                    <a:gd name="T80" fmla="*/ 5 w 8"/>
                    <a:gd name="T81" fmla="*/ 9 h 9"/>
                    <a:gd name="T82" fmla="*/ 5 w 8"/>
                    <a:gd name="T83" fmla="*/ 9 h 9"/>
                    <a:gd name="T84" fmla="*/ 6 w 8"/>
                    <a:gd name="T85" fmla="*/ 9 h 9"/>
                    <a:gd name="T86" fmla="*/ 6 w 8"/>
                    <a:gd name="T87" fmla="*/ 9 h 9"/>
                    <a:gd name="T88" fmla="*/ 6 w 8"/>
                    <a:gd name="T89" fmla="*/ 8 h 9"/>
                    <a:gd name="T90" fmla="*/ 6 w 8"/>
                    <a:gd name="T91" fmla="*/ 8 h 9"/>
                    <a:gd name="T92" fmla="*/ 6 w 8"/>
                    <a:gd name="T93" fmla="*/ 7 h 9"/>
                    <a:gd name="T94" fmla="*/ 7 w 8"/>
                    <a:gd name="T95" fmla="*/ 7 h 9"/>
                    <a:gd name="T96" fmla="*/ 6 w 8"/>
                    <a:gd name="T97" fmla="*/ 6 h 9"/>
                    <a:gd name="T98" fmla="*/ 7 w 8"/>
                    <a:gd name="T99" fmla="*/ 6 h 9"/>
                    <a:gd name="T100" fmla="*/ 7 w 8"/>
                    <a:gd name="T101" fmla="*/ 3 h 9"/>
                    <a:gd name="T102" fmla="*/ 8 w 8"/>
                    <a:gd name="T103" fmla="*/ 3 h 9"/>
                    <a:gd name="T104" fmla="*/ 7 w 8"/>
                    <a:gd name="T105" fmla="*/ 2 h 9"/>
                    <a:gd name="T106" fmla="*/ 7 w 8"/>
                    <a:gd name="T107" fmla="*/ 2 h 9"/>
                    <a:gd name="T108" fmla="*/ 6 w 8"/>
                    <a:gd name="T109" fmla="*/ 2 h 9"/>
                    <a:gd name="T110" fmla="*/ 6 w 8"/>
                    <a:gd name="T111" fmla="*/ 2 h 9"/>
                    <a:gd name="T112" fmla="*/ 6 w 8"/>
                    <a:gd name="T113" fmla="*/ 2 h 9"/>
                    <a:gd name="T114" fmla="*/ 6 w 8"/>
                    <a:gd name="T115" fmla="*/ 1 h 9"/>
                    <a:gd name="T116" fmla="*/ 6 w 8"/>
                    <a:gd name="T117" fmla="*/ 1 h 9"/>
                    <a:gd name="T118" fmla="*/ 5 w 8"/>
                    <a:gd name="T119" fmla="*/ 1 h 9"/>
                    <a:gd name="T120" fmla="*/ 4 w 8"/>
                    <a:gd name="T1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9">
                      <a:moveTo>
                        <a:pt x="4" y="1"/>
                      </a:moveTo>
                      <a:cubicBezTo>
                        <a:pt x="4" y="1"/>
                        <a:pt x="4" y="1"/>
                        <a:pt x="4" y="1"/>
                      </a:cubicBezTo>
                      <a:cubicBezTo>
                        <a:pt x="4" y="1"/>
                        <a:pt x="4" y="0"/>
                        <a:pt x="4" y="0"/>
                      </a:cubicBezTo>
                      <a:cubicBezTo>
                        <a:pt x="4" y="0"/>
                        <a:pt x="4" y="1"/>
                        <a:pt x="4" y="1"/>
                      </a:cubicBezTo>
                      <a:cubicBezTo>
                        <a:pt x="4" y="1"/>
                        <a:pt x="3" y="1"/>
                        <a:pt x="3" y="1"/>
                      </a:cubicBezTo>
                      <a:cubicBezTo>
                        <a:pt x="2" y="1"/>
                        <a:pt x="2" y="1"/>
                        <a:pt x="2" y="1"/>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1" y="2"/>
                        <a:pt x="1" y="2"/>
                        <a:pt x="1" y="2"/>
                      </a:cubicBezTo>
                      <a:cubicBezTo>
                        <a:pt x="1" y="2"/>
                        <a:pt x="1" y="2"/>
                        <a:pt x="1" y="2"/>
                      </a:cubicBezTo>
                      <a:cubicBezTo>
                        <a:pt x="1" y="2"/>
                        <a:pt x="1" y="2"/>
                        <a:pt x="1" y="2"/>
                      </a:cubicBezTo>
                      <a:cubicBezTo>
                        <a:pt x="1" y="3"/>
                        <a:pt x="1" y="3"/>
                        <a:pt x="1" y="3"/>
                      </a:cubicBezTo>
                      <a:cubicBezTo>
                        <a:pt x="2" y="3"/>
                        <a:pt x="2" y="3"/>
                        <a:pt x="2" y="3"/>
                      </a:cubicBezTo>
                      <a:cubicBezTo>
                        <a:pt x="1" y="3"/>
                        <a:pt x="1" y="3"/>
                        <a:pt x="1" y="3"/>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0" y="5"/>
                        <a:pt x="0" y="5"/>
                      </a:cubicBezTo>
                      <a:cubicBezTo>
                        <a:pt x="1" y="6"/>
                        <a:pt x="1" y="6"/>
                        <a:pt x="1" y="6"/>
                      </a:cubicBezTo>
                      <a:cubicBezTo>
                        <a:pt x="2" y="6"/>
                        <a:pt x="2" y="6"/>
                        <a:pt x="2" y="6"/>
                      </a:cubicBezTo>
                      <a:cubicBezTo>
                        <a:pt x="2" y="6"/>
                        <a:pt x="2" y="6"/>
                        <a:pt x="2" y="6"/>
                      </a:cubicBezTo>
                      <a:cubicBezTo>
                        <a:pt x="2" y="6"/>
                        <a:pt x="2" y="7"/>
                        <a:pt x="2" y="7"/>
                      </a:cubicBezTo>
                      <a:cubicBezTo>
                        <a:pt x="2" y="7"/>
                        <a:pt x="2" y="7"/>
                        <a:pt x="2" y="7"/>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8"/>
                        <a:pt x="6" y="8"/>
                        <a:pt x="6" y="8"/>
                      </a:cubicBezTo>
                      <a:cubicBezTo>
                        <a:pt x="6" y="8"/>
                        <a:pt x="6" y="8"/>
                        <a:pt x="6" y="8"/>
                      </a:cubicBezTo>
                      <a:cubicBezTo>
                        <a:pt x="6" y="7"/>
                        <a:pt x="6" y="7"/>
                        <a:pt x="6" y="7"/>
                      </a:cubicBezTo>
                      <a:cubicBezTo>
                        <a:pt x="7" y="7"/>
                        <a:pt x="7" y="7"/>
                        <a:pt x="7" y="7"/>
                      </a:cubicBezTo>
                      <a:cubicBezTo>
                        <a:pt x="7" y="7"/>
                        <a:pt x="6" y="6"/>
                        <a:pt x="6" y="6"/>
                      </a:cubicBezTo>
                      <a:cubicBezTo>
                        <a:pt x="6" y="6"/>
                        <a:pt x="7" y="6"/>
                        <a:pt x="7" y="6"/>
                      </a:cubicBezTo>
                      <a:cubicBezTo>
                        <a:pt x="7" y="3"/>
                        <a:pt x="7" y="3"/>
                        <a:pt x="7" y="3"/>
                      </a:cubicBezTo>
                      <a:cubicBezTo>
                        <a:pt x="8" y="3"/>
                        <a:pt x="8" y="3"/>
                        <a:pt x="8" y="3"/>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5" y="1"/>
                        <a:pt x="5" y="1"/>
                        <a:pt x="5" y="1"/>
                      </a:cubicBezTo>
                      <a:lnTo>
                        <a:pt x="4"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82" name="Freeform 716">
                  <a:extLst>
                    <a:ext uri="{FF2B5EF4-FFF2-40B4-BE49-F238E27FC236}">
                      <a16:creationId xmlns:a16="http://schemas.microsoft.com/office/drawing/2014/main" id="{558F7B81-9861-4C50-8F8F-3DA6212E0A78}"/>
                    </a:ext>
                  </a:extLst>
                </p:cNvPr>
                <p:cNvSpPr>
                  <a:spLocks/>
                </p:cNvSpPr>
                <p:nvPr/>
              </p:nvSpPr>
              <p:spPr bwMode="auto">
                <a:xfrm>
                  <a:off x="9450388" y="5062538"/>
                  <a:ext cx="25400" cy="30163"/>
                </a:xfrm>
                <a:custGeom>
                  <a:avLst/>
                  <a:gdLst>
                    <a:gd name="T0" fmla="*/ 4 w 6"/>
                    <a:gd name="T1" fmla="*/ 0 h 7"/>
                    <a:gd name="T2" fmla="*/ 3 w 6"/>
                    <a:gd name="T3" fmla="*/ 0 h 7"/>
                    <a:gd name="T4" fmla="*/ 3 w 6"/>
                    <a:gd name="T5" fmla="*/ 0 h 7"/>
                    <a:gd name="T6" fmla="*/ 2 w 6"/>
                    <a:gd name="T7" fmla="*/ 0 h 7"/>
                    <a:gd name="T8" fmla="*/ 2 w 6"/>
                    <a:gd name="T9" fmla="*/ 1 h 7"/>
                    <a:gd name="T10" fmla="*/ 2 w 6"/>
                    <a:gd name="T11" fmla="*/ 2 h 7"/>
                    <a:gd name="T12" fmla="*/ 2 w 6"/>
                    <a:gd name="T13" fmla="*/ 2 h 7"/>
                    <a:gd name="T14" fmla="*/ 2 w 6"/>
                    <a:gd name="T15" fmla="*/ 3 h 7"/>
                    <a:gd name="T16" fmla="*/ 2 w 6"/>
                    <a:gd name="T17" fmla="*/ 3 h 7"/>
                    <a:gd name="T18" fmla="*/ 1 w 6"/>
                    <a:gd name="T19" fmla="*/ 3 h 7"/>
                    <a:gd name="T20" fmla="*/ 1 w 6"/>
                    <a:gd name="T21" fmla="*/ 4 h 7"/>
                    <a:gd name="T22" fmla="*/ 1 w 6"/>
                    <a:gd name="T23" fmla="*/ 4 h 7"/>
                    <a:gd name="T24" fmla="*/ 0 w 6"/>
                    <a:gd name="T25" fmla="*/ 4 h 7"/>
                    <a:gd name="T26" fmla="*/ 0 w 6"/>
                    <a:gd name="T27" fmla="*/ 5 h 7"/>
                    <a:gd name="T28" fmla="*/ 1 w 6"/>
                    <a:gd name="T29" fmla="*/ 6 h 7"/>
                    <a:gd name="T30" fmla="*/ 1 w 6"/>
                    <a:gd name="T31" fmla="*/ 6 h 7"/>
                    <a:gd name="T32" fmla="*/ 2 w 6"/>
                    <a:gd name="T33" fmla="*/ 6 h 7"/>
                    <a:gd name="T34" fmla="*/ 2 w 6"/>
                    <a:gd name="T35" fmla="*/ 6 h 7"/>
                    <a:gd name="T36" fmla="*/ 3 w 6"/>
                    <a:gd name="T37" fmla="*/ 6 h 7"/>
                    <a:gd name="T38" fmla="*/ 3 w 6"/>
                    <a:gd name="T39" fmla="*/ 6 h 7"/>
                    <a:gd name="T40" fmla="*/ 3 w 6"/>
                    <a:gd name="T41" fmla="*/ 6 h 7"/>
                    <a:gd name="T42" fmla="*/ 4 w 6"/>
                    <a:gd name="T43" fmla="*/ 7 h 7"/>
                    <a:gd name="T44" fmla="*/ 4 w 6"/>
                    <a:gd name="T45" fmla="*/ 7 h 7"/>
                    <a:gd name="T46" fmla="*/ 5 w 6"/>
                    <a:gd name="T47" fmla="*/ 7 h 7"/>
                    <a:gd name="T48" fmla="*/ 5 w 6"/>
                    <a:gd name="T49" fmla="*/ 7 h 7"/>
                    <a:gd name="T50" fmla="*/ 5 w 6"/>
                    <a:gd name="T51" fmla="*/ 7 h 7"/>
                    <a:gd name="T52" fmla="*/ 6 w 6"/>
                    <a:gd name="T53" fmla="*/ 6 h 7"/>
                    <a:gd name="T54" fmla="*/ 5 w 6"/>
                    <a:gd name="T55" fmla="*/ 6 h 7"/>
                    <a:gd name="T56" fmla="*/ 4 w 6"/>
                    <a:gd name="T57" fmla="*/ 5 h 7"/>
                    <a:gd name="T58" fmla="*/ 4 w 6"/>
                    <a:gd name="T59" fmla="*/ 4 h 7"/>
                    <a:gd name="T60" fmla="*/ 5 w 6"/>
                    <a:gd name="T61" fmla="*/ 4 h 7"/>
                    <a:gd name="T62" fmla="*/ 5 w 6"/>
                    <a:gd name="T63" fmla="*/ 4 h 7"/>
                    <a:gd name="T64" fmla="*/ 6 w 6"/>
                    <a:gd name="T65" fmla="*/ 3 h 7"/>
                    <a:gd name="T66" fmla="*/ 5 w 6"/>
                    <a:gd name="T67" fmla="*/ 2 h 7"/>
                    <a:gd name="T68" fmla="*/ 5 w 6"/>
                    <a:gd name="T69" fmla="*/ 2 h 7"/>
                    <a:gd name="T70" fmla="*/ 5 w 6"/>
                    <a:gd name="T7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7">
                      <a:moveTo>
                        <a:pt x="4" y="0"/>
                      </a:moveTo>
                      <a:cubicBezTo>
                        <a:pt x="4" y="0"/>
                        <a:pt x="4" y="0"/>
                        <a:pt x="4" y="0"/>
                      </a:cubicBezTo>
                      <a:cubicBezTo>
                        <a:pt x="4"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0" y="5"/>
                        <a:pt x="0" y="5"/>
                      </a:cubicBezTo>
                      <a:cubicBezTo>
                        <a:pt x="0" y="5"/>
                        <a:pt x="1" y="5"/>
                        <a:pt x="1" y="5"/>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7"/>
                        <a:pt x="4" y="7"/>
                      </a:cubicBezTo>
                      <a:cubicBezTo>
                        <a:pt x="4" y="7"/>
                        <a:pt x="4" y="7"/>
                        <a:pt x="4" y="7"/>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6"/>
                        <a:pt x="6" y="6"/>
                      </a:cubicBezTo>
                      <a:cubicBezTo>
                        <a:pt x="6" y="6"/>
                        <a:pt x="6" y="6"/>
                        <a:pt x="6" y="6"/>
                      </a:cubicBezTo>
                      <a:cubicBezTo>
                        <a:pt x="5" y="6"/>
                        <a:pt x="5" y="6"/>
                        <a:pt x="5" y="6"/>
                      </a:cubicBezTo>
                      <a:cubicBezTo>
                        <a:pt x="4" y="5"/>
                        <a:pt x="4" y="5"/>
                        <a:pt x="4" y="5"/>
                      </a:cubicBezTo>
                      <a:cubicBezTo>
                        <a:pt x="4" y="5"/>
                        <a:pt x="4" y="5"/>
                        <a:pt x="4" y="5"/>
                      </a:cubicBezTo>
                      <a:cubicBezTo>
                        <a:pt x="4" y="5"/>
                        <a:pt x="4" y="5"/>
                        <a:pt x="4" y="5"/>
                      </a:cubicBezTo>
                      <a:cubicBezTo>
                        <a:pt x="4" y="5"/>
                        <a:pt x="4" y="4"/>
                        <a:pt x="4"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cubicBezTo>
                        <a:pt x="6" y="3"/>
                        <a:pt x="6" y="3"/>
                        <a:pt x="6" y="3"/>
                      </a:cubicBezTo>
                      <a:cubicBezTo>
                        <a:pt x="5" y="3"/>
                        <a:pt x="5" y="3"/>
                        <a:pt x="5" y="3"/>
                      </a:cubicBezTo>
                      <a:cubicBezTo>
                        <a:pt x="5" y="2"/>
                        <a:pt x="5" y="2"/>
                        <a:pt x="5" y="2"/>
                      </a:cubicBezTo>
                      <a:cubicBezTo>
                        <a:pt x="5" y="2"/>
                        <a:pt x="5" y="2"/>
                        <a:pt x="5" y="2"/>
                      </a:cubicBezTo>
                      <a:cubicBezTo>
                        <a:pt x="5" y="2"/>
                        <a:pt x="5" y="2"/>
                        <a:pt x="5" y="2"/>
                      </a:cubicBezTo>
                      <a:cubicBezTo>
                        <a:pt x="5" y="1"/>
                        <a:pt x="5" y="1"/>
                        <a:pt x="5" y="1"/>
                      </a:cubicBezTo>
                      <a:cubicBezTo>
                        <a:pt x="5" y="0"/>
                        <a:pt x="5" y="0"/>
                        <a:pt x="5" y="0"/>
                      </a:cubicBezTo>
                      <a:cubicBezTo>
                        <a:pt x="4" y="0"/>
                        <a:pt x="4" y="0"/>
                        <a:pt x="4"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83" name="Freeform 717">
                  <a:extLst>
                    <a:ext uri="{FF2B5EF4-FFF2-40B4-BE49-F238E27FC236}">
                      <a16:creationId xmlns:a16="http://schemas.microsoft.com/office/drawing/2014/main" id="{8B90AD83-5D6E-77E6-022D-69562789E5E9}"/>
                    </a:ext>
                  </a:extLst>
                </p:cNvPr>
                <p:cNvSpPr>
                  <a:spLocks/>
                </p:cNvSpPr>
                <p:nvPr/>
              </p:nvSpPr>
              <p:spPr bwMode="auto">
                <a:xfrm>
                  <a:off x="9504363" y="5116513"/>
                  <a:ext cx="96837" cy="74613"/>
                </a:xfrm>
                <a:custGeom>
                  <a:avLst/>
                  <a:gdLst>
                    <a:gd name="T0" fmla="*/ 20 w 23"/>
                    <a:gd name="T1" fmla="*/ 15 h 18"/>
                    <a:gd name="T2" fmla="*/ 18 w 23"/>
                    <a:gd name="T3" fmla="*/ 14 h 18"/>
                    <a:gd name="T4" fmla="*/ 18 w 23"/>
                    <a:gd name="T5" fmla="*/ 15 h 18"/>
                    <a:gd name="T6" fmla="*/ 16 w 23"/>
                    <a:gd name="T7" fmla="*/ 15 h 18"/>
                    <a:gd name="T8" fmla="*/ 14 w 23"/>
                    <a:gd name="T9" fmla="*/ 14 h 18"/>
                    <a:gd name="T10" fmla="*/ 11 w 23"/>
                    <a:gd name="T11" fmla="*/ 12 h 18"/>
                    <a:gd name="T12" fmla="*/ 10 w 23"/>
                    <a:gd name="T13" fmla="*/ 11 h 18"/>
                    <a:gd name="T14" fmla="*/ 9 w 23"/>
                    <a:gd name="T15" fmla="*/ 9 h 18"/>
                    <a:gd name="T16" fmla="*/ 7 w 23"/>
                    <a:gd name="T17" fmla="*/ 7 h 18"/>
                    <a:gd name="T18" fmla="*/ 4 w 23"/>
                    <a:gd name="T19" fmla="*/ 2 h 18"/>
                    <a:gd name="T20" fmla="*/ 2 w 23"/>
                    <a:gd name="T21" fmla="*/ 1 h 18"/>
                    <a:gd name="T22" fmla="*/ 1 w 23"/>
                    <a:gd name="T23" fmla="*/ 1 h 18"/>
                    <a:gd name="T24" fmla="*/ 0 w 23"/>
                    <a:gd name="T25" fmla="*/ 6 h 18"/>
                    <a:gd name="T26" fmla="*/ 1 w 23"/>
                    <a:gd name="T27" fmla="*/ 6 h 18"/>
                    <a:gd name="T28" fmla="*/ 1 w 23"/>
                    <a:gd name="T29" fmla="*/ 7 h 18"/>
                    <a:gd name="T30" fmla="*/ 1 w 23"/>
                    <a:gd name="T31" fmla="*/ 7 h 18"/>
                    <a:gd name="T32" fmla="*/ 1 w 23"/>
                    <a:gd name="T33" fmla="*/ 8 h 18"/>
                    <a:gd name="T34" fmla="*/ 2 w 23"/>
                    <a:gd name="T35" fmla="*/ 9 h 18"/>
                    <a:gd name="T36" fmla="*/ 3 w 23"/>
                    <a:gd name="T37" fmla="*/ 9 h 18"/>
                    <a:gd name="T38" fmla="*/ 4 w 23"/>
                    <a:gd name="T39" fmla="*/ 9 h 18"/>
                    <a:gd name="T40" fmla="*/ 4 w 23"/>
                    <a:gd name="T41" fmla="*/ 10 h 18"/>
                    <a:gd name="T42" fmla="*/ 4 w 23"/>
                    <a:gd name="T43" fmla="*/ 10 h 18"/>
                    <a:gd name="T44" fmla="*/ 4 w 23"/>
                    <a:gd name="T45" fmla="*/ 11 h 18"/>
                    <a:gd name="T46" fmla="*/ 4 w 23"/>
                    <a:gd name="T47" fmla="*/ 11 h 18"/>
                    <a:gd name="T48" fmla="*/ 5 w 23"/>
                    <a:gd name="T49" fmla="*/ 11 h 18"/>
                    <a:gd name="T50" fmla="*/ 5 w 23"/>
                    <a:gd name="T51" fmla="*/ 12 h 18"/>
                    <a:gd name="T52" fmla="*/ 5 w 23"/>
                    <a:gd name="T53" fmla="*/ 12 h 18"/>
                    <a:gd name="T54" fmla="*/ 6 w 23"/>
                    <a:gd name="T55" fmla="*/ 11 h 18"/>
                    <a:gd name="T56" fmla="*/ 6 w 23"/>
                    <a:gd name="T57" fmla="*/ 12 h 18"/>
                    <a:gd name="T58" fmla="*/ 7 w 23"/>
                    <a:gd name="T59" fmla="*/ 13 h 18"/>
                    <a:gd name="T60" fmla="*/ 8 w 23"/>
                    <a:gd name="T61" fmla="*/ 14 h 18"/>
                    <a:gd name="T62" fmla="*/ 8 w 23"/>
                    <a:gd name="T63" fmla="*/ 15 h 18"/>
                    <a:gd name="T64" fmla="*/ 9 w 23"/>
                    <a:gd name="T65" fmla="*/ 16 h 18"/>
                    <a:gd name="T66" fmla="*/ 9 w 23"/>
                    <a:gd name="T67" fmla="*/ 16 h 18"/>
                    <a:gd name="T68" fmla="*/ 10 w 23"/>
                    <a:gd name="T69" fmla="*/ 16 h 18"/>
                    <a:gd name="T70" fmla="*/ 10 w 23"/>
                    <a:gd name="T71" fmla="*/ 16 h 18"/>
                    <a:gd name="T72" fmla="*/ 10 w 23"/>
                    <a:gd name="T73" fmla="*/ 16 h 18"/>
                    <a:gd name="T74" fmla="*/ 11 w 23"/>
                    <a:gd name="T75" fmla="*/ 17 h 18"/>
                    <a:gd name="T76" fmla="*/ 12 w 23"/>
                    <a:gd name="T77" fmla="*/ 17 h 18"/>
                    <a:gd name="T78" fmla="*/ 12 w 23"/>
                    <a:gd name="T79" fmla="*/ 16 h 18"/>
                    <a:gd name="T80" fmla="*/ 12 w 23"/>
                    <a:gd name="T81" fmla="*/ 16 h 18"/>
                    <a:gd name="T82" fmla="*/ 13 w 23"/>
                    <a:gd name="T83" fmla="*/ 17 h 18"/>
                    <a:gd name="T84" fmla="*/ 14 w 23"/>
                    <a:gd name="T85" fmla="*/ 17 h 18"/>
                    <a:gd name="T86" fmla="*/ 14 w 23"/>
                    <a:gd name="T87" fmla="*/ 17 h 18"/>
                    <a:gd name="T88" fmla="*/ 15 w 23"/>
                    <a:gd name="T89" fmla="*/ 17 h 18"/>
                    <a:gd name="T90" fmla="*/ 16 w 23"/>
                    <a:gd name="T91" fmla="*/ 17 h 18"/>
                    <a:gd name="T92" fmla="*/ 16 w 23"/>
                    <a:gd name="T93" fmla="*/ 17 h 18"/>
                    <a:gd name="T94" fmla="*/ 17 w 23"/>
                    <a:gd name="T95" fmla="*/ 17 h 18"/>
                    <a:gd name="T96" fmla="*/ 18 w 23"/>
                    <a:gd name="T97" fmla="*/ 17 h 18"/>
                    <a:gd name="T98" fmla="*/ 19 w 23"/>
                    <a:gd name="T99" fmla="*/ 17 h 18"/>
                    <a:gd name="T100" fmla="*/ 21 w 23"/>
                    <a:gd name="T101" fmla="*/ 18 h 18"/>
                    <a:gd name="T102" fmla="*/ 21 w 23"/>
                    <a:gd name="T103" fmla="*/ 18 h 18"/>
                    <a:gd name="T104" fmla="*/ 23 w 23"/>
                    <a:gd name="T10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 h="18">
                      <a:moveTo>
                        <a:pt x="22" y="16"/>
                      </a:moveTo>
                      <a:cubicBezTo>
                        <a:pt x="21" y="16"/>
                        <a:pt x="21" y="16"/>
                        <a:pt x="21" y="16"/>
                      </a:cubicBezTo>
                      <a:cubicBezTo>
                        <a:pt x="21" y="15"/>
                        <a:pt x="21" y="15"/>
                        <a:pt x="21" y="15"/>
                      </a:cubicBezTo>
                      <a:cubicBezTo>
                        <a:pt x="21" y="15"/>
                        <a:pt x="20" y="15"/>
                        <a:pt x="20" y="15"/>
                      </a:cubicBezTo>
                      <a:cubicBezTo>
                        <a:pt x="20" y="15"/>
                        <a:pt x="20" y="15"/>
                        <a:pt x="20" y="15"/>
                      </a:cubicBezTo>
                      <a:cubicBezTo>
                        <a:pt x="20" y="15"/>
                        <a:pt x="20" y="15"/>
                        <a:pt x="20" y="15"/>
                      </a:cubicBezTo>
                      <a:cubicBezTo>
                        <a:pt x="20" y="15"/>
                        <a:pt x="20" y="14"/>
                        <a:pt x="20" y="14"/>
                      </a:cubicBezTo>
                      <a:cubicBezTo>
                        <a:pt x="20" y="14"/>
                        <a:pt x="19" y="14"/>
                        <a:pt x="19" y="14"/>
                      </a:cubicBezTo>
                      <a:cubicBezTo>
                        <a:pt x="19" y="14"/>
                        <a:pt x="19" y="14"/>
                        <a:pt x="19" y="14"/>
                      </a:cubicBezTo>
                      <a:cubicBezTo>
                        <a:pt x="19" y="14"/>
                        <a:pt x="19" y="14"/>
                        <a:pt x="19" y="14"/>
                      </a:cubicBezTo>
                      <a:cubicBezTo>
                        <a:pt x="19" y="14"/>
                        <a:pt x="19" y="14"/>
                        <a:pt x="19" y="14"/>
                      </a:cubicBezTo>
                      <a:cubicBezTo>
                        <a:pt x="19"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5"/>
                        <a:pt x="18" y="15"/>
                      </a:cubicBezTo>
                      <a:cubicBezTo>
                        <a:pt x="18" y="15"/>
                        <a:pt x="18" y="15"/>
                        <a:pt x="18" y="15"/>
                      </a:cubicBezTo>
                      <a:cubicBezTo>
                        <a:pt x="18" y="15"/>
                        <a:pt x="18" y="15"/>
                        <a:pt x="18" y="15"/>
                      </a:cubicBezTo>
                      <a:cubicBezTo>
                        <a:pt x="17" y="15"/>
                        <a:pt x="17" y="15"/>
                        <a:pt x="17" y="15"/>
                      </a:cubicBezTo>
                      <a:cubicBezTo>
                        <a:pt x="17" y="15"/>
                        <a:pt x="17" y="15"/>
                        <a:pt x="17" y="15"/>
                      </a:cubicBezTo>
                      <a:cubicBezTo>
                        <a:pt x="17" y="15"/>
                        <a:pt x="17" y="15"/>
                        <a:pt x="17" y="15"/>
                      </a:cubicBezTo>
                      <a:cubicBezTo>
                        <a:pt x="17" y="15"/>
                        <a:pt x="17" y="15"/>
                        <a:pt x="17" y="15"/>
                      </a:cubicBezTo>
                      <a:cubicBezTo>
                        <a:pt x="16" y="15"/>
                        <a:pt x="16" y="15"/>
                        <a:pt x="16" y="15"/>
                      </a:cubicBezTo>
                      <a:cubicBezTo>
                        <a:pt x="16" y="15"/>
                        <a:pt x="16" y="15"/>
                        <a:pt x="16" y="15"/>
                      </a:cubicBezTo>
                      <a:cubicBezTo>
                        <a:pt x="15" y="15"/>
                        <a:pt x="15" y="15"/>
                        <a:pt x="15" y="15"/>
                      </a:cubicBezTo>
                      <a:cubicBezTo>
                        <a:pt x="15" y="15"/>
                        <a:pt x="15" y="15"/>
                        <a:pt x="15" y="15"/>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3" y="14"/>
                      </a:cubicBezTo>
                      <a:cubicBezTo>
                        <a:pt x="13" y="14"/>
                        <a:pt x="13" y="13"/>
                        <a:pt x="13" y="13"/>
                      </a:cubicBezTo>
                      <a:cubicBezTo>
                        <a:pt x="12" y="13"/>
                        <a:pt x="12" y="13"/>
                        <a:pt x="12"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1"/>
                        <a:pt x="11" y="11"/>
                      </a:cubicBezTo>
                      <a:cubicBezTo>
                        <a:pt x="11" y="11"/>
                        <a:pt x="11" y="11"/>
                        <a:pt x="11" y="11"/>
                      </a:cubicBezTo>
                      <a:cubicBezTo>
                        <a:pt x="11" y="11"/>
                        <a:pt x="11" y="11"/>
                        <a:pt x="11" y="11"/>
                      </a:cubicBezTo>
                      <a:cubicBezTo>
                        <a:pt x="11" y="11"/>
                        <a:pt x="10" y="11"/>
                        <a:pt x="10" y="11"/>
                      </a:cubicBezTo>
                      <a:cubicBezTo>
                        <a:pt x="10" y="11"/>
                        <a:pt x="10" y="10"/>
                        <a:pt x="10" y="10"/>
                      </a:cubicBezTo>
                      <a:cubicBezTo>
                        <a:pt x="10" y="10"/>
                        <a:pt x="10" y="10"/>
                        <a:pt x="10" y="10"/>
                      </a:cubicBezTo>
                      <a:cubicBezTo>
                        <a:pt x="10" y="10"/>
                        <a:pt x="9" y="10"/>
                        <a:pt x="9" y="10"/>
                      </a:cubicBezTo>
                      <a:cubicBezTo>
                        <a:pt x="9" y="10"/>
                        <a:pt x="9" y="9"/>
                        <a:pt x="9" y="9"/>
                      </a:cubicBezTo>
                      <a:cubicBezTo>
                        <a:pt x="9" y="9"/>
                        <a:pt x="9" y="9"/>
                        <a:pt x="9" y="9"/>
                      </a:cubicBezTo>
                      <a:cubicBezTo>
                        <a:pt x="9" y="9"/>
                        <a:pt x="9" y="9"/>
                        <a:pt x="9" y="9"/>
                      </a:cubicBezTo>
                      <a:cubicBezTo>
                        <a:pt x="9" y="9"/>
                        <a:pt x="8" y="9"/>
                        <a:pt x="8" y="8"/>
                      </a:cubicBezTo>
                      <a:cubicBezTo>
                        <a:pt x="8" y="8"/>
                        <a:pt x="8" y="8"/>
                        <a:pt x="8" y="8"/>
                      </a:cubicBezTo>
                      <a:cubicBezTo>
                        <a:pt x="8" y="8"/>
                        <a:pt x="8" y="8"/>
                        <a:pt x="8" y="8"/>
                      </a:cubicBezTo>
                      <a:cubicBezTo>
                        <a:pt x="8" y="8"/>
                        <a:pt x="8" y="8"/>
                        <a:pt x="8" y="8"/>
                      </a:cubicBezTo>
                      <a:cubicBezTo>
                        <a:pt x="8" y="8"/>
                        <a:pt x="8" y="8"/>
                        <a:pt x="8" y="8"/>
                      </a:cubicBezTo>
                      <a:cubicBezTo>
                        <a:pt x="7" y="7"/>
                        <a:pt x="7" y="7"/>
                        <a:pt x="7" y="7"/>
                      </a:cubicBezTo>
                      <a:cubicBezTo>
                        <a:pt x="7" y="7"/>
                        <a:pt x="7" y="7"/>
                        <a:pt x="7" y="7"/>
                      </a:cubicBezTo>
                      <a:cubicBezTo>
                        <a:pt x="9" y="6"/>
                        <a:pt x="9" y="6"/>
                        <a:pt x="9" y="6"/>
                      </a:cubicBezTo>
                      <a:cubicBezTo>
                        <a:pt x="7" y="4"/>
                        <a:pt x="7" y="4"/>
                        <a:pt x="7" y="4"/>
                      </a:cubicBezTo>
                      <a:cubicBezTo>
                        <a:pt x="7" y="4"/>
                        <a:pt x="7" y="4"/>
                        <a:pt x="7" y="4"/>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1"/>
                        <a:pt x="3" y="1"/>
                      </a:cubicBezTo>
                      <a:cubicBezTo>
                        <a:pt x="3" y="1"/>
                        <a:pt x="3" y="2"/>
                        <a:pt x="3" y="1"/>
                      </a:cubicBezTo>
                      <a:cubicBezTo>
                        <a:pt x="3" y="1"/>
                        <a:pt x="2" y="1"/>
                        <a:pt x="2" y="1"/>
                      </a:cubicBezTo>
                      <a:cubicBezTo>
                        <a:pt x="2" y="1"/>
                        <a:pt x="2" y="1"/>
                        <a:pt x="2" y="1"/>
                      </a:cubicBezTo>
                      <a:cubicBezTo>
                        <a:pt x="2" y="1"/>
                        <a:pt x="2" y="1"/>
                        <a:pt x="2" y="1"/>
                      </a:cubicBezTo>
                      <a:cubicBezTo>
                        <a:pt x="2" y="0"/>
                        <a:pt x="2" y="0"/>
                        <a:pt x="2" y="0"/>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2" y="7"/>
                        <a:pt x="2" y="7"/>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9"/>
                      </a:cubicBezTo>
                      <a:cubicBezTo>
                        <a:pt x="2" y="9"/>
                        <a:pt x="2" y="9"/>
                        <a:pt x="2" y="9"/>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4"/>
                        <a:pt x="7" y="14"/>
                      </a:cubicBezTo>
                      <a:cubicBezTo>
                        <a:pt x="7" y="14"/>
                        <a:pt x="8" y="14"/>
                        <a:pt x="8" y="14"/>
                      </a:cubicBezTo>
                      <a:cubicBezTo>
                        <a:pt x="8" y="14"/>
                        <a:pt x="8" y="14"/>
                        <a:pt x="8" y="14"/>
                      </a:cubicBezTo>
                      <a:cubicBezTo>
                        <a:pt x="8" y="14"/>
                        <a:pt x="8" y="14"/>
                        <a:pt x="8" y="14"/>
                      </a:cubicBezTo>
                      <a:cubicBezTo>
                        <a:pt x="8" y="14"/>
                        <a:pt x="8" y="14"/>
                        <a:pt x="8" y="14"/>
                      </a:cubicBezTo>
                      <a:cubicBezTo>
                        <a:pt x="8" y="14"/>
                        <a:pt x="8" y="14"/>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2" y="17"/>
                        <a:pt x="12" y="17"/>
                      </a:cubicBezTo>
                      <a:cubicBezTo>
                        <a:pt x="12" y="17"/>
                        <a:pt x="12" y="17"/>
                        <a:pt x="12" y="17"/>
                      </a:cubicBezTo>
                      <a:cubicBezTo>
                        <a:pt x="12" y="17"/>
                        <a:pt x="12" y="17"/>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3" y="16"/>
                      </a:cubicBezTo>
                      <a:cubicBezTo>
                        <a:pt x="13" y="16"/>
                        <a:pt x="13" y="16"/>
                        <a:pt x="13" y="16"/>
                      </a:cubicBezTo>
                      <a:cubicBezTo>
                        <a:pt x="13" y="16"/>
                        <a:pt x="13" y="16"/>
                        <a:pt x="13" y="16"/>
                      </a:cubicBezTo>
                      <a:cubicBezTo>
                        <a:pt x="13" y="16"/>
                        <a:pt x="13" y="16"/>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7" y="17"/>
                        <a:pt x="17" y="17"/>
                      </a:cubicBezTo>
                      <a:cubicBezTo>
                        <a:pt x="17" y="17"/>
                        <a:pt x="17" y="17"/>
                        <a:pt x="17" y="17"/>
                      </a:cubicBezTo>
                      <a:cubicBezTo>
                        <a:pt x="17" y="17"/>
                        <a:pt x="18" y="18"/>
                        <a:pt x="18" y="18"/>
                      </a:cubicBezTo>
                      <a:cubicBezTo>
                        <a:pt x="18" y="18"/>
                        <a:pt x="18" y="18"/>
                        <a:pt x="18" y="18"/>
                      </a:cubicBezTo>
                      <a:cubicBezTo>
                        <a:pt x="18" y="18"/>
                        <a:pt x="18" y="18"/>
                        <a:pt x="18" y="18"/>
                      </a:cubicBezTo>
                      <a:cubicBezTo>
                        <a:pt x="18" y="18"/>
                        <a:pt x="18" y="17"/>
                        <a:pt x="18"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20" y="18"/>
                        <a:pt x="20" y="18"/>
                      </a:cubicBezTo>
                      <a:cubicBezTo>
                        <a:pt x="20" y="18"/>
                        <a:pt x="20" y="18"/>
                        <a:pt x="20" y="18"/>
                      </a:cubicBezTo>
                      <a:cubicBezTo>
                        <a:pt x="20" y="18"/>
                        <a:pt x="20" y="18"/>
                        <a:pt x="20" y="18"/>
                      </a:cubicBezTo>
                      <a:cubicBezTo>
                        <a:pt x="20" y="18"/>
                        <a:pt x="20" y="18"/>
                        <a:pt x="20" y="18"/>
                      </a:cubicBezTo>
                      <a:cubicBezTo>
                        <a:pt x="20" y="18"/>
                        <a:pt x="20"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2" y="18"/>
                      </a:cubicBezTo>
                      <a:cubicBezTo>
                        <a:pt x="22" y="18"/>
                        <a:pt x="22" y="18"/>
                        <a:pt x="22" y="18"/>
                      </a:cubicBezTo>
                      <a:cubicBezTo>
                        <a:pt x="22" y="18"/>
                        <a:pt x="22" y="18"/>
                        <a:pt x="22" y="18"/>
                      </a:cubicBezTo>
                      <a:cubicBezTo>
                        <a:pt x="22" y="18"/>
                        <a:pt x="22" y="18"/>
                        <a:pt x="22" y="18"/>
                      </a:cubicBezTo>
                      <a:cubicBezTo>
                        <a:pt x="22" y="18"/>
                        <a:pt x="22" y="18"/>
                        <a:pt x="23" y="18"/>
                      </a:cubicBezTo>
                      <a:cubicBezTo>
                        <a:pt x="23" y="16"/>
                        <a:pt x="23" y="16"/>
                        <a:pt x="23" y="16"/>
                      </a:cubicBezTo>
                      <a:lnTo>
                        <a:pt x="22" y="1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333" name="Group 332">
                <a:extLst>
                  <a:ext uri="{FF2B5EF4-FFF2-40B4-BE49-F238E27FC236}">
                    <a16:creationId xmlns:a16="http://schemas.microsoft.com/office/drawing/2014/main" id="{D6DF7B67-4862-D171-F84F-0B0F418B5371}"/>
                  </a:ext>
                </a:extLst>
              </p:cNvPr>
              <p:cNvGrpSpPr/>
              <p:nvPr/>
            </p:nvGrpSpPr>
            <p:grpSpPr>
              <a:xfrm>
                <a:off x="10066338" y="5942013"/>
                <a:ext cx="503237" cy="561975"/>
                <a:chOff x="10066338" y="5942013"/>
                <a:chExt cx="503237" cy="561975"/>
              </a:xfrm>
              <a:grpFill/>
            </p:grpSpPr>
            <p:sp>
              <p:nvSpPr>
                <p:cNvPr id="348" name="Freeform 718">
                  <a:extLst>
                    <a:ext uri="{FF2B5EF4-FFF2-40B4-BE49-F238E27FC236}">
                      <a16:creationId xmlns:a16="http://schemas.microsoft.com/office/drawing/2014/main" id="{4B82ECAD-B067-7C1C-23D4-9DEA8256E92A}"/>
                    </a:ext>
                  </a:extLst>
                </p:cNvPr>
                <p:cNvSpPr>
                  <a:spLocks/>
                </p:cNvSpPr>
                <p:nvPr/>
              </p:nvSpPr>
              <p:spPr bwMode="auto">
                <a:xfrm>
                  <a:off x="10117138" y="6167438"/>
                  <a:ext cx="133350" cy="149225"/>
                </a:xfrm>
                <a:custGeom>
                  <a:avLst/>
                  <a:gdLst>
                    <a:gd name="T0" fmla="*/ 13 w 32"/>
                    <a:gd name="T1" fmla="*/ 29 h 36"/>
                    <a:gd name="T2" fmla="*/ 14 w 32"/>
                    <a:gd name="T3" fmla="*/ 28 h 36"/>
                    <a:gd name="T4" fmla="*/ 14 w 32"/>
                    <a:gd name="T5" fmla="*/ 26 h 36"/>
                    <a:gd name="T6" fmla="*/ 16 w 32"/>
                    <a:gd name="T7" fmla="*/ 26 h 36"/>
                    <a:gd name="T8" fmla="*/ 17 w 32"/>
                    <a:gd name="T9" fmla="*/ 25 h 36"/>
                    <a:gd name="T10" fmla="*/ 19 w 32"/>
                    <a:gd name="T11" fmla="*/ 24 h 36"/>
                    <a:gd name="T12" fmla="*/ 20 w 32"/>
                    <a:gd name="T13" fmla="*/ 23 h 36"/>
                    <a:gd name="T14" fmla="*/ 22 w 32"/>
                    <a:gd name="T15" fmla="*/ 21 h 36"/>
                    <a:gd name="T16" fmla="*/ 24 w 32"/>
                    <a:gd name="T17" fmla="*/ 20 h 36"/>
                    <a:gd name="T18" fmla="*/ 26 w 32"/>
                    <a:gd name="T19" fmla="*/ 20 h 36"/>
                    <a:gd name="T20" fmla="*/ 27 w 32"/>
                    <a:gd name="T21" fmla="*/ 19 h 36"/>
                    <a:gd name="T22" fmla="*/ 28 w 32"/>
                    <a:gd name="T23" fmla="*/ 17 h 36"/>
                    <a:gd name="T24" fmla="*/ 29 w 32"/>
                    <a:gd name="T25" fmla="*/ 16 h 36"/>
                    <a:gd name="T26" fmla="*/ 30 w 32"/>
                    <a:gd name="T27" fmla="*/ 15 h 36"/>
                    <a:gd name="T28" fmla="*/ 30 w 32"/>
                    <a:gd name="T29" fmla="*/ 14 h 36"/>
                    <a:gd name="T30" fmla="*/ 30 w 32"/>
                    <a:gd name="T31" fmla="*/ 13 h 36"/>
                    <a:gd name="T32" fmla="*/ 29 w 32"/>
                    <a:gd name="T33" fmla="*/ 12 h 36"/>
                    <a:gd name="T34" fmla="*/ 28 w 32"/>
                    <a:gd name="T35" fmla="*/ 11 h 36"/>
                    <a:gd name="T36" fmla="*/ 28 w 32"/>
                    <a:gd name="T37" fmla="*/ 10 h 36"/>
                    <a:gd name="T38" fmla="*/ 28 w 32"/>
                    <a:gd name="T39" fmla="*/ 9 h 36"/>
                    <a:gd name="T40" fmla="*/ 29 w 32"/>
                    <a:gd name="T41" fmla="*/ 8 h 36"/>
                    <a:gd name="T42" fmla="*/ 30 w 32"/>
                    <a:gd name="T43" fmla="*/ 8 h 36"/>
                    <a:gd name="T44" fmla="*/ 30 w 32"/>
                    <a:gd name="T45" fmla="*/ 6 h 36"/>
                    <a:gd name="T46" fmla="*/ 31 w 32"/>
                    <a:gd name="T47" fmla="*/ 6 h 36"/>
                    <a:gd name="T48" fmla="*/ 32 w 32"/>
                    <a:gd name="T49" fmla="*/ 4 h 36"/>
                    <a:gd name="T50" fmla="*/ 32 w 32"/>
                    <a:gd name="T51" fmla="*/ 4 h 36"/>
                    <a:gd name="T52" fmla="*/ 31 w 32"/>
                    <a:gd name="T53" fmla="*/ 2 h 36"/>
                    <a:gd name="T54" fmla="*/ 30 w 32"/>
                    <a:gd name="T55" fmla="*/ 2 h 36"/>
                    <a:gd name="T56" fmla="*/ 30 w 32"/>
                    <a:gd name="T57" fmla="*/ 2 h 36"/>
                    <a:gd name="T58" fmla="*/ 29 w 32"/>
                    <a:gd name="T59" fmla="*/ 1 h 36"/>
                    <a:gd name="T60" fmla="*/ 29 w 32"/>
                    <a:gd name="T61" fmla="*/ 0 h 36"/>
                    <a:gd name="T62" fmla="*/ 28 w 32"/>
                    <a:gd name="T63" fmla="*/ 1 h 36"/>
                    <a:gd name="T64" fmla="*/ 28 w 32"/>
                    <a:gd name="T65" fmla="*/ 4 h 36"/>
                    <a:gd name="T66" fmla="*/ 27 w 32"/>
                    <a:gd name="T67" fmla="*/ 7 h 36"/>
                    <a:gd name="T68" fmla="*/ 26 w 32"/>
                    <a:gd name="T69" fmla="*/ 8 h 36"/>
                    <a:gd name="T70" fmla="*/ 24 w 32"/>
                    <a:gd name="T71" fmla="*/ 9 h 36"/>
                    <a:gd name="T72" fmla="*/ 23 w 32"/>
                    <a:gd name="T73" fmla="*/ 11 h 36"/>
                    <a:gd name="T74" fmla="*/ 22 w 32"/>
                    <a:gd name="T75" fmla="*/ 15 h 36"/>
                    <a:gd name="T76" fmla="*/ 20 w 32"/>
                    <a:gd name="T77" fmla="*/ 19 h 36"/>
                    <a:gd name="T78" fmla="*/ 19 w 32"/>
                    <a:gd name="T79" fmla="*/ 20 h 36"/>
                    <a:gd name="T80" fmla="*/ 18 w 32"/>
                    <a:gd name="T81" fmla="*/ 21 h 36"/>
                    <a:gd name="T82" fmla="*/ 15 w 32"/>
                    <a:gd name="T83" fmla="*/ 22 h 36"/>
                    <a:gd name="T84" fmla="*/ 15 w 32"/>
                    <a:gd name="T85" fmla="*/ 23 h 36"/>
                    <a:gd name="T86" fmla="*/ 14 w 32"/>
                    <a:gd name="T87" fmla="*/ 24 h 36"/>
                    <a:gd name="T88" fmla="*/ 12 w 32"/>
                    <a:gd name="T89" fmla="*/ 26 h 36"/>
                    <a:gd name="T90" fmla="*/ 11 w 32"/>
                    <a:gd name="T91" fmla="*/ 27 h 36"/>
                    <a:gd name="T92" fmla="*/ 9 w 32"/>
                    <a:gd name="T93" fmla="*/ 27 h 36"/>
                    <a:gd name="T94" fmla="*/ 8 w 32"/>
                    <a:gd name="T95" fmla="*/ 28 h 36"/>
                    <a:gd name="T96" fmla="*/ 6 w 32"/>
                    <a:gd name="T97" fmla="*/ 30 h 36"/>
                    <a:gd name="T98" fmla="*/ 4 w 32"/>
                    <a:gd name="T99" fmla="*/ 31 h 36"/>
                    <a:gd name="T100" fmla="*/ 2 w 32"/>
                    <a:gd name="T101" fmla="*/ 31 h 36"/>
                    <a:gd name="T102" fmla="*/ 0 w 32"/>
                    <a:gd name="T103" fmla="*/ 33 h 36"/>
                    <a:gd name="T104" fmla="*/ 0 w 32"/>
                    <a:gd name="T105" fmla="*/ 34 h 36"/>
                    <a:gd name="T106" fmla="*/ 2 w 32"/>
                    <a:gd name="T107" fmla="*/ 34 h 36"/>
                    <a:gd name="T108" fmla="*/ 2 w 32"/>
                    <a:gd name="T109" fmla="*/ 35 h 36"/>
                    <a:gd name="T110" fmla="*/ 2 w 32"/>
                    <a:gd name="T111" fmla="*/ 36 h 36"/>
                    <a:gd name="T112" fmla="*/ 4 w 32"/>
                    <a:gd name="T113" fmla="*/ 35 h 36"/>
                    <a:gd name="T114" fmla="*/ 5 w 32"/>
                    <a:gd name="T115" fmla="*/ 34 h 36"/>
                    <a:gd name="T116" fmla="*/ 6 w 32"/>
                    <a:gd name="T117" fmla="*/ 33 h 36"/>
                    <a:gd name="T118" fmla="*/ 7 w 32"/>
                    <a:gd name="T119" fmla="*/ 32 h 36"/>
                    <a:gd name="T120" fmla="*/ 9 w 32"/>
                    <a:gd name="T121" fmla="*/ 32 h 36"/>
                    <a:gd name="T122" fmla="*/ 10 w 32"/>
                    <a:gd name="T123" fmla="*/ 31 h 36"/>
                    <a:gd name="T124" fmla="*/ 11 w 32"/>
                    <a:gd name="T125"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 h="36">
                      <a:moveTo>
                        <a:pt x="12" y="30"/>
                      </a:moveTo>
                      <a:cubicBezTo>
                        <a:pt x="12" y="29"/>
                        <a:pt x="12" y="29"/>
                        <a:pt x="12" y="29"/>
                      </a:cubicBezTo>
                      <a:cubicBezTo>
                        <a:pt x="13" y="29"/>
                        <a:pt x="13" y="29"/>
                        <a:pt x="13" y="29"/>
                      </a:cubicBezTo>
                      <a:cubicBezTo>
                        <a:pt x="13" y="29"/>
                        <a:pt x="13" y="29"/>
                        <a:pt x="13" y="29"/>
                      </a:cubicBezTo>
                      <a:cubicBezTo>
                        <a:pt x="13" y="29"/>
                        <a:pt x="13" y="28"/>
                        <a:pt x="13" y="28"/>
                      </a:cubicBezTo>
                      <a:cubicBezTo>
                        <a:pt x="13" y="28"/>
                        <a:pt x="13" y="28"/>
                        <a:pt x="13" y="28"/>
                      </a:cubicBezTo>
                      <a:cubicBezTo>
                        <a:pt x="13" y="28"/>
                        <a:pt x="13" y="28"/>
                        <a:pt x="13" y="28"/>
                      </a:cubicBezTo>
                      <a:cubicBezTo>
                        <a:pt x="14" y="28"/>
                        <a:pt x="14" y="28"/>
                        <a:pt x="14" y="28"/>
                      </a:cubicBezTo>
                      <a:cubicBezTo>
                        <a:pt x="14" y="27"/>
                        <a:pt x="14" y="27"/>
                        <a:pt x="14" y="27"/>
                      </a:cubicBezTo>
                      <a:cubicBezTo>
                        <a:pt x="14" y="27"/>
                        <a:pt x="14" y="27"/>
                        <a:pt x="14" y="27"/>
                      </a:cubicBezTo>
                      <a:cubicBezTo>
                        <a:pt x="14" y="27"/>
                        <a:pt x="14" y="27"/>
                        <a:pt x="14" y="27"/>
                      </a:cubicBezTo>
                      <a:cubicBezTo>
                        <a:pt x="14" y="27"/>
                        <a:pt x="14" y="27"/>
                        <a:pt x="14" y="26"/>
                      </a:cubicBezTo>
                      <a:cubicBezTo>
                        <a:pt x="14" y="26"/>
                        <a:pt x="15" y="26"/>
                        <a:pt x="15" y="26"/>
                      </a:cubicBezTo>
                      <a:cubicBezTo>
                        <a:pt x="15" y="26"/>
                        <a:pt x="15" y="26"/>
                        <a:pt x="15" y="26"/>
                      </a:cubicBezTo>
                      <a:cubicBezTo>
                        <a:pt x="15" y="26"/>
                        <a:pt x="15" y="26"/>
                        <a:pt x="15" y="26"/>
                      </a:cubicBezTo>
                      <a:cubicBezTo>
                        <a:pt x="16" y="26"/>
                        <a:pt x="16" y="26"/>
                        <a:pt x="16" y="26"/>
                      </a:cubicBezTo>
                      <a:cubicBezTo>
                        <a:pt x="16" y="26"/>
                        <a:pt x="16" y="26"/>
                        <a:pt x="16" y="26"/>
                      </a:cubicBezTo>
                      <a:cubicBezTo>
                        <a:pt x="16" y="26"/>
                        <a:pt x="16" y="25"/>
                        <a:pt x="16" y="25"/>
                      </a:cubicBezTo>
                      <a:cubicBezTo>
                        <a:pt x="17" y="25"/>
                        <a:pt x="17" y="25"/>
                        <a:pt x="17" y="25"/>
                      </a:cubicBezTo>
                      <a:cubicBezTo>
                        <a:pt x="17" y="25"/>
                        <a:pt x="17" y="25"/>
                        <a:pt x="17" y="25"/>
                      </a:cubicBezTo>
                      <a:cubicBezTo>
                        <a:pt x="18" y="25"/>
                        <a:pt x="18" y="25"/>
                        <a:pt x="18" y="25"/>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20" y="23"/>
                        <a:pt x="20" y="23"/>
                        <a:pt x="20" y="23"/>
                      </a:cubicBezTo>
                      <a:cubicBezTo>
                        <a:pt x="20" y="23"/>
                        <a:pt x="20" y="23"/>
                        <a:pt x="20" y="23"/>
                      </a:cubicBezTo>
                      <a:cubicBezTo>
                        <a:pt x="21" y="22"/>
                        <a:pt x="21" y="22"/>
                        <a:pt x="21" y="22"/>
                      </a:cubicBezTo>
                      <a:cubicBezTo>
                        <a:pt x="22" y="22"/>
                        <a:pt x="22" y="22"/>
                        <a:pt x="22" y="22"/>
                      </a:cubicBezTo>
                      <a:cubicBezTo>
                        <a:pt x="22" y="22"/>
                        <a:pt x="22" y="22"/>
                        <a:pt x="22" y="22"/>
                      </a:cubicBezTo>
                      <a:cubicBezTo>
                        <a:pt x="22" y="21"/>
                        <a:pt x="22" y="21"/>
                        <a:pt x="22" y="21"/>
                      </a:cubicBezTo>
                      <a:cubicBezTo>
                        <a:pt x="23" y="20"/>
                        <a:pt x="23" y="20"/>
                        <a:pt x="23" y="20"/>
                      </a:cubicBezTo>
                      <a:cubicBezTo>
                        <a:pt x="23" y="20"/>
                        <a:pt x="23" y="20"/>
                        <a:pt x="23" y="20"/>
                      </a:cubicBezTo>
                      <a:cubicBezTo>
                        <a:pt x="23" y="20"/>
                        <a:pt x="23" y="20"/>
                        <a:pt x="23" y="20"/>
                      </a:cubicBezTo>
                      <a:cubicBezTo>
                        <a:pt x="24" y="20"/>
                        <a:pt x="24" y="20"/>
                        <a:pt x="24" y="20"/>
                      </a:cubicBezTo>
                      <a:cubicBezTo>
                        <a:pt x="25" y="20"/>
                        <a:pt x="25" y="20"/>
                        <a:pt x="25" y="20"/>
                      </a:cubicBezTo>
                      <a:cubicBezTo>
                        <a:pt x="25" y="20"/>
                        <a:pt x="25" y="20"/>
                        <a:pt x="25" y="20"/>
                      </a:cubicBezTo>
                      <a:cubicBezTo>
                        <a:pt x="25" y="20"/>
                        <a:pt x="25" y="20"/>
                        <a:pt x="25" y="20"/>
                      </a:cubicBezTo>
                      <a:cubicBezTo>
                        <a:pt x="26" y="20"/>
                        <a:pt x="26" y="20"/>
                        <a:pt x="26" y="20"/>
                      </a:cubicBezTo>
                      <a:cubicBezTo>
                        <a:pt x="26" y="20"/>
                        <a:pt x="26" y="20"/>
                        <a:pt x="26" y="20"/>
                      </a:cubicBezTo>
                      <a:cubicBezTo>
                        <a:pt x="26" y="19"/>
                        <a:pt x="26" y="19"/>
                        <a:pt x="26" y="19"/>
                      </a:cubicBezTo>
                      <a:cubicBezTo>
                        <a:pt x="26" y="19"/>
                        <a:pt x="26" y="19"/>
                        <a:pt x="26" y="19"/>
                      </a:cubicBezTo>
                      <a:cubicBezTo>
                        <a:pt x="27" y="19"/>
                        <a:pt x="27" y="19"/>
                        <a:pt x="27" y="19"/>
                      </a:cubicBezTo>
                      <a:cubicBezTo>
                        <a:pt x="27" y="18"/>
                        <a:pt x="27" y="18"/>
                        <a:pt x="27" y="18"/>
                      </a:cubicBezTo>
                      <a:cubicBezTo>
                        <a:pt x="27" y="18"/>
                        <a:pt x="27" y="18"/>
                        <a:pt x="27" y="18"/>
                      </a:cubicBezTo>
                      <a:cubicBezTo>
                        <a:pt x="27" y="18"/>
                        <a:pt x="27" y="17"/>
                        <a:pt x="27" y="17"/>
                      </a:cubicBezTo>
                      <a:cubicBezTo>
                        <a:pt x="28" y="17"/>
                        <a:pt x="28" y="17"/>
                        <a:pt x="28" y="17"/>
                      </a:cubicBezTo>
                      <a:cubicBezTo>
                        <a:pt x="28" y="17"/>
                        <a:pt x="28" y="17"/>
                        <a:pt x="28" y="17"/>
                      </a:cubicBezTo>
                      <a:cubicBezTo>
                        <a:pt x="28" y="17"/>
                        <a:pt x="28" y="17"/>
                        <a:pt x="28" y="17"/>
                      </a:cubicBezTo>
                      <a:cubicBezTo>
                        <a:pt x="29" y="16"/>
                        <a:pt x="29" y="16"/>
                        <a:pt x="29" y="16"/>
                      </a:cubicBezTo>
                      <a:cubicBezTo>
                        <a:pt x="29" y="16"/>
                        <a:pt x="29" y="16"/>
                        <a:pt x="29" y="16"/>
                      </a:cubicBezTo>
                      <a:cubicBezTo>
                        <a:pt x="29" y="16"/>
                        <a:pt x="29" y="16"/>
                        <a:pt x="29" y="16"/>
                      </a:cubicBezTo>
                      <a:cubicBezTo>
                        <a:pt x="30" y="16"/>
                        <a:pt x="30" y="16"/>
                        <a:pt x="30" y="16"/>
                      </a:cubicBezTo>
                      <a:cubicBezTo>
                        <a:pt x="30" y="16"/>
                        <a:pt x="30" y="15"/>
                        <a:pt x="30" y="15"/>
                      </a:cubicBezTo>
                      <a:cubicBezTo>
                        <a:pt x="30" y="15"/>
                        <a:pt x="30" y="15"/>
                        <a:pt x="30" y="15"/>
                      </a:cubicBezTo>
                      <a:cubicBezTo>
                        <a:pt x="30" y="15"/>
                        <a:pt x="31" y="15"/>
                        <a:pt x="31" y="15"/>
                      </a:cubicBezTo>
                      <a:cubicBezTo>
                        <a:pt x="31" y="15"/>
                        <a:pt x="31" y="15"/>
                        <a:pt x="31" y="15"/>
                      </a:cubicBezTo>
                      <a:cubicBezTo>
                        <a:pt x="31" y="15"/>
                        <a:pt x="31" y="14"/>
                        <a:pt x="31" y="14"/>
                      </a:cubicBezTo>
                      <a:cubicBezTo>
                        <a:pt x="31" y="14"/>
                        <a:pt x="30" y="14"/>
                        <a:pt x="30" y="14"/>
                      </a:cubicBezTo>
                      <a:cubicBezTo>
                        <a:pt x="30" y="14"/>
                        <a:pt x="30" y="14"/>
                        <a:pt x="30" y="14"/>
                      </a:cubicBezTo>
                      <a:cubicBezTo>
                        <a:pt x="30" y="14"/>
                        <a:pt x="30" y="14"/>
                        <a:pt x="30" y="14"/>
                      </a:cubicBezTo>
                      <a:cubicBezTo>
                        <a:pt x="30" y="13"/>
                        <a:pt x="30" y="13"/>
                        <a:pt x="30" y="13"/>
                      </a:cubicBezTo>
                      <a:cubicBezTo>
                        <a:pt x="30" y="13"/>
                        <a:pt x="30" y="13"/>
                        <a:pt x="30" y="13"/>
                      </a:cubicBezTo>
                      <a:cubicBezTo>
                        <a:pt x="30" y="13"/>
                        <a:pt x="30" y="13"/>
                        <a:pt x="30" y="13"/>
                      </a:cubicBezTo>
                      <a:cubicBezTo>
                        <a:pt x="29" y="13"/>
                        <a:pt x="29" y="13"/>
                        <a:pt x="29" y="13"/>
                      </a:cubicBezTo>
                      <a:cubicBezTo>
                        <a:pt x="29" y="13"/>
                        <a:pt x="29" y="12"/>
                        <a:pt x="29" y="12"/>
                      </a:cubicBezTo>
                      <a:cubicBezTo>
                        <a:pt x="29" y="12"/>
                        <a:pt x="29" y="12"/>
                        <a:pt x="29" y="12"/>
                      </a:cubicBezTo>
                      <a:cubicBezTo>
                        <a:pt x="29" y="12"/>
                        <a:pt x="28" y="12"/>
                        <a:pt x="28" y="12"/>
                      </a:cubicBezTo>
                      <a:cubicBezTo>
                        <a:pt x="28" y="12"/>
                        <a:pt x="28" y="12"/>
                        <a:pt x="28" y="12"/>
                      </a:cubicBezTo>
                      <a:cubicBezTo>
                        <a:pt x="28" y="12"/>
                        <a:pt x="28" y="12"/>
                        <a:pt x="28" y="12"/>
                      </a:cubicBezTo>
                      <a:cubicBezTo>
                        <a:pt x="28" y="12"/>
                        <a:pt x="28" y="12"/>
                        <a:pt x="28" y="11"/>
                      </a:cubicBezTo>
                      <a:cubicBezTo>
                        <a:pt x="28" y="11"/>
                        <a:pt x="28" y="11"/>
                        <a:pt x="28" y="11"/>
                      </a:cubicBezTo>
                      <a:cubicBezTo>
                        <a:pt x="28" y="11"/>
                        <a:pt x="28" y="11"/>
                        <a:pt x="28" y="11"/>
                      </a:cubicBezTo>
                      <a:cubicBezTo>
                        <a:pt x="28" y="11"/>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9" y="8"/>
                        <a:pt x="29" y="8"/>
                        <a:pt x="29" y="8"/>
                      </a:cubicBezTo>
                      <a:cubicBezTo>
                        <a:pt x="29" y="9"/>
                        <a:pt x="29" y="9"/>
                        <a:pt x="29" y="9"/>
                      </a:cubicBezTo>
                      <a:cubicBezTo>
                        <a:pt x="29" y="8"/>
                        <a:pt x="29" y="8"/>
                        <a:pt x="29" y="8"/>
                      </a:cubicBezTo>
                      <a:cubicBezTo>
                        <a:pt x="29" y="8"/>
                        <a:pt x="29" y="8"/>
                        <a:pt x="29" y="8"/>
                      </a:cubicBezTo>
                      <a:cubicBezTo>
                        <a:pt x="29" y="8"/>
                        <a:pt x="29" y="8"/>
                        <a:pt x="29" y="8"/>
                      </a:cubicBezTo>
                      <a:cubicBezTo>
                        <a:pt x="30" y="8"/>
                        <a:pt x="30" y="8"/>
                        <a:pt x="30" y="8"/>
                      </a:cubicBezTo>
                      <a:cubicBezTo>
                        <a:pt x="30" y="8"/>
                        <a:pt x="30" y="8"/>
                        <a:pt x="30" y="8"/>
                      </a:cubicBezTo>
                      <a:cubicBezTo>
                        <a:pt x="30" y="7"/>
                        <a:pt x="30" y="7"/>
                        <a:pt x="30" y="7"/>
                      </a:cubicBezTo>
                      <a:cubicBezTo>
                        <a:pt x="30" y="7"/>
                        <a:pt x="30" y="7"/>
                        <a:pt x="30" y="7"/>
                      </a:cubicBezTo>
                      <a:cubicBezTo>
                        <a:pt x="30" y="6"/>
                        <a:pt x="30" y="6"/>
                        <a:pt x="30" y="6"/>
                      </a:cubicBezTo>
                      <a:cubicBezTo>
                        <a:pt x="30" y="6"/>
                        <a:pt x="30" y="6"/>
                        <a:pt x="30" y="6"/>
                      </a:cubicBezTo>
                      <a:cubicBezTo>
                        <a:pt x="30" y="6"/>
                        <a:pt x="30" y="6"/>
                        <a:pt x="30" y="6"/>
                      </a:cubicBezTo>
                      <a:cubicBezTo>
                        <a:pt x="30" y="6"/>
                        <a:pt x="31" y="6"/>
                        <a:pt x="31" y="6"/>
                      </a:cubicBezTo>
                      <a:cubicBezTo>
                        <a:pt x="31" y="6"/>
                        <a:pt x="31" y="6"/>
                        <a:pt x="31" y="6"/>
                      </a:cubicBezTo>
                      <a:cubicBezTo>
                        <a:pt x="31" y="6"/>
                        <a:pt x="31" y="6"/>
                        <a:pt x="31" y="6"/>
                      </a:cubicBezTo>
                      <a:cubicBezTo>
                        <a:pt x="31" y="6"/>
                        <a:pt x="32" y="5"/>
                        <a:pt x="32" y="5"/>
                      </a:cubicBezTo>
                      <a:cubicBezTo>
                        <a:pt x="32" y="5"/>
                        <a:pt x="32" y="5"/>
                        <a:pt x="32" y="5"/>
                      </a:cubicBezTo>
                      <a:cubicBezTo>
                        <a:pt x="32" y="5"/>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3"/>
                        <a:pt x="32" y="3"/>
                      </a:cubicBezTo>
                      <a:cubicBezTo>
                        <a:pt x="32" y="3"/>
                        <a:pt x="31" y="3"/>
                        <a:pt x="31" y="3"/>
                      </a:cubicBezTo>
                      <a:cubicBezTo>
                        <a:pt x="31" y="3"/>
                        <a:pt x="31" y="3"/>
                        <a:pt x="31" y="3"/>
                      </a:cubicBezTo>
                      <a:cubicBezTo>
                        <a:pt x="31" y="3"/>
                        <a:pt x="31" y="2"/>
                        <a:pt x="31" y="2"/>
                      </a:cubicBezTo>
                      <a:cubicBezTo>
                        <a:pt x="31" y="2"/>
                        <a:pt x="31" y="2"/>
                        <a:pt x="31" y="2"/>
                      </a:cubicBezTo>
                      <a:cubicBezTo>
                        <a:pt x="31"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1"/>
                        <a:pt x="30" y="1"/>
                      </a:cubicBezTo>
                      <a:cubicBezTo>
                        <a:pt x="30" y="1"/>
                        <a:pt x="30" y="1"/>
                        <a:pt x="30" y="1"/>
                      </a:cubicBezTo>
                      <a:cubicBezTo>
                        <a:pt x="30" y="1"/>
                        <a:pt x="30" y="1"/>
                        <a:pt x="30" y="1"/>
                      </a:cubicBezTo>
                      <a:cubicBezTo>
                        <a:pt x="30" y="1"/>
                        <a:pt x="29" y="1"/>
                        <a:pt x="29" y="1"/>
                      </a:cubicBezTo>
                      <a:cubicBezTo>
                        <a:pt x="29" y="1"/>
                        <a:pt x="29" y="1"/>
                        <a:pt x="29" y="1"/>
                      </a:cubicBezTo>
                      <a:cubicBezTo>
                        <a:pt x="29"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8" y="1"/>
                        <a:pt x="28" y="1"/>
                        <a:pt x="28" y="1"/>
                      </a:cubicBezTo>
                      <a:cubicBezTo>
                        <a:pt x="28" y="1"/>
                        <a:pt x="28" y="1"/>
                        <a:pt x="28" y="1"/>
                      </a:cubicBezTo>
                      <a:cubicBezTo>
                        <a:pt x="28" y="1"/>
                        <a:pt x="28" y="1"/>
                        <a:pt x="28" y="1"/>
                      </a:cubicBezTo>
                      <a:cubicBezTo>
                        <a:pt x="28" y="2"/>
                        <a:pt x="28" y="2"/>
                        <a:pt x="28" y="2"/>
                      </a:cubicBezTo>
                      <a:cubicBezTo>
                        <a:pt x="28" y="3"/>
                        <a:pt x="28" y="3"/>
                        <a:pt x="28" y="3"/>
                      </a:cubicBezTo>
                      <a:cubicBezTo>
                        <a:pt x="28" y="4"/>
                        <a:pt x="28" y="4"/>
                        <a:pt x="28" y="4"/>
                      </a:cubicBezTo>
                      <a:cubicBezTo>
                        <a:pt x="28" y="4"/>
                        <a:pt x="28" y="5"/>
                        <a:pt x="28" y="5"/>
                      </a:cubicBezTo>
                      <a:cubicBezTo>
                        <a:pt x="28" y="5"/>
                        <a:pt x="28" y="5"/>
                        <a:pt x="28" y="5"/>
                      </a:cubicBezTo>
                      <a:cubicBezTo>
                        <a:pt x="28" y="5"/>
                        <a:pt x="28" y="5"/>
                        <a:pt x="28" y="5"/>
                      </a:cubicBezTo>
                      <a:cubicBezTo>
                        <a:pt x="28" y="6"/>
                        <a:pt x="27" y="6"/>
                        <a:pt x="27" y="7"/>
                      </a:cubicBezTo>
                      <a:cubicBezTo>
                        <a:pt x="27" y="7"/>
                        <a:pt x="27" y="7"/>
                        <a:pt x="27" y="8"/>
                      </a:cubicBezTo>
                      <a:cubicBezTo>
                        <a:pt x="27" y="8"/>
                        <a:pt x="27" y="8"/>
                        <a:pt x="27" y="8"/>
                      </a:cubicBezTo>
                      <a:cubicBezTo>
                        <a:pt x="26" y="8"/>
                        <a:pt x="26" y="8"/>
                        <a:pt x="26" y="8"/>
                      </a:cubicBezTo>
                      <a:cubicBezTo>
                        <a:pt x="26" y="8"/>
                        <a:pt x="26" y="8"/>
                        <a:pt x="26" y="8"/>
                      </a:cubicBezTo>
                      <a:cubicBezTo>
                        <a:pt x="26" y="9"/>
                        <a:pt x="25" y="9"/>
                        <a:pt x="25" y="9"/>
                      </a:cubicBezTo>
                      <a:cubicBezTo>
                        <a:pt x="25" y="9"/>
                        <a:pt x="25" y="9"/>
                        <a:pt x="25" y="9"/>
                      </a:cubicBezTo>
                      <a:cubicBezTo>
                        <a:pt x="25" y="9"/>
                        <a:pt x="25" y="9"/>
                        <a:pt x="24" y="9"/>
                      </a:cubicBezTo>
                      <a:cubicBezTo>
                        <a:pt x="24" y="9"/>
                        <a:pt x="24" y="9"/>
                        <a:pt x="24" y="9"/>
                      </a:cubicBezTo>
                      <a:cubicBezTo>
                        <a:pt x="24" y="9"/>
                        <a:pt x="24" y="9"/>
                        <a:pt x="24" y="9"/>
                      </a:cubicBezTo>
                      <a:cubicBezTo>
                        <a:pt x="24" y="9"/>
                        <a:pt x="24" y="10"/>
                        <a:pt x="24" y="10"/>
                      </a:cubicBezTo>
                      <a:cubicBezTo>
                        <a:pt x="24" y="10"/>
                        <a:pt x="24" y="10"/>
                        <a:pt x="24" y="10"/>
                      </a:cubicBezTo>
                      <a:cubicBezTo>
                        <a:pt x="24" y="10"/>
                        <a:pt x="23" y="11"/>
                        <a:pt x="23" y="11"/>
                      </a:cubicBezTo>
                      <a:cubicBezTo>
                        <a:pt x="23" y="11"/>
                        <a:pt x="23" y="11"/>
                        <a:pt x="23" y="11"/>
                      </a:cubicBezTo>
                      <a:cubicBezTo>
                        <a:pt x="23" y="12"/>
                        <a:pt x="23" y="12"/>
                        <a:pt x="23" y="13"/>
                      </a:cubicBezTo>
                      <a:cubicBezTo>
                        <a:pt x="23" y="13"/>
                        <a:pt x="23" y="14"/>
                        <a:pt x="23" y="14"/>
                      </a:cubicBezTo>
                      <a:cubicBezTo>
                        <a:pt x="22" y="14"/>
                        <a:pt x="22" y="15"/>
                        <a:pt x="22" y="15"/>
                      </a:cubicBezTo>
                      <a:cubicBezTo>
                        <a:pt x="22" y="15"/>
                        <a:pt x="22" y="15"/>
                        <a:pt x="22" y="15"/>
                      </a:cubicBezTo>
                      <a:cubicBezTo>
                        <a:pt x="22" y="16"/>
                        <a:pt x="22" y="16"/>
                        <a:pt x="22" y="16"/>
                      </a:cubicBezTo>
                      <a:cubicBezTo>
                        <a:pt x="22" y="17"/>
                        <a:pt x="21" y="17"/>
                        <a:pt x="21" y="18"/>
                      </a:cubicBezTo>
                      <a:cubicBezTo>
                        <a:pt x="20" y="18"/>
                        <a:pt x="20" y="19"/>
                        <a:pt x="20" y="19"/>
                      </a:cubicBezTo>
                      <a:cubicBezTo>
                        <a:pt x="20" y="19"/>
                        <a:pt x="20" y="19"/>
                        <a:pt x="19" y="19"/>
                      </a:cubicBezTo>
                      <a:cubicBezTo>
                        <a:pt x="19" y="19"/>
                        <a:pt x="19" y="19"/>
                        <a:pt x="19" y="19"/>
                      </a:cubicBezTo>
                      <a:cubicBezTo>
                        <a:pt x="19" y="19"/>
                        <a:pt x="19" y="19"/>
                        <a:pt x="19" y="19"/>
                      </a:cubicBezTo>
                      <a:cubicBezTo>
                        <a:pt x="19" y="19"/>
                        <a:pt x="19" y="20"/>
                        <a:pt x="19" y="20"/>
                      </a:cubicBezTo>
                      <a:cubicBezTo>
                        <a:pt x="19" y="20"/>
                        <a:pt x="19" y="20"/>
                        <a:pt x="19" y="20"/>
                      </a:cubicBezTo>
                      <a:cubicBezTo>
                        <a:pt x="19" y="20"/>
                        <a:pt x="19" y="20"/>
                        <a:pt x="19" y="20"/>
                      </a:cubicBezTo>
                      <a:cubicBezTo>
                        <a:pt x="19" y="20"/>
                        <a:pt x="18" y="20"/>
                        <a:pt x="18" y="21"/>
                      </a:cubicBezTo>
                      <a:cubicBezTo>
                        <a:pt x="18" y="21"/>
                        <a:pt x="18" y="21"/>
                        <a:pt x="18" y="21"/>
                      </a:cubicBezTo>
                      <a:cubicBezTo>
                        <a:pt x="18" y="21"/>
                        <a:pt x="17" y="21"/>
                        <a:pt x="17" y="21"/>
                      </a:cubicBezTo>
                      <a:cubicBezTo>
                        <a:pt x="17" y="21"/>
                        <a:pt x="16" y="21"/>
                        <a:pt x="16" y="22"/>
                      </a:cubicBezTo>
                      <a:cubicBezTo>
                        <a:pt x="16" y="22"/>
                        <a:pt x="16" y="22"/>
                        <a:pt x="16" y="22"/>
                      </a:cubicBezTo>
                      <a:cubicBezTo>
                        <a:pt x="16"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4" y="23"/>
                        <a:pt x="14" y="23"/>
                        <a:pt x="14" y="23"/>
                      </a:cubicBezTo>
                      <a:cubicBezTo>
                        <a:pt x="14" y="24"/>
                        <a:pt x="14" y="24"/>
                        <a:pt x="14" y="24"/>
                      </a:cubicBezTo>
                      <a:cubicBezTo>
                        <a:pt x="14" y="24"/>
                        <a:pt x="14" y="24"/>
                        <a:pt x="14" y="24"/>
                      </a:cubicBezTo>
                      <a:cubicBezTo>
                        <a:pt x="14" y="24"/>
                        <a:pt x="14" y="24"/>
                        <a:pt x="14" y="24"/>
                      </a:cubicBezTo>
                      <a:cubicBezTo>
                        <a:pt x="14" y="24"/>
                        <a:pt x="13" y="24"/>
                        <a:pt x="13" y="24"/>
                      </a:cubicBezTo>
                      <a:cubicBezTo>
                        <a:pt x="13" y="25"/>
                        <a:pt x="13" y="25"/>
                        <a:pt x="12" y="25"/>
                      </a:cubicBezTo>
                      <a:cubicBezTo>
                        <a:pt x="12" y="25"/>
                        <a:pt x="12" y="25"/>
                        <a:pt x="12" y="25"/>
                      </a:cubicBezTo>
                      <a:cubicBezTo>
                        <a:pt x="12" y="25"/>
                        <a:pt x="12" y="25"/>
                        <a:pt x="12" y="26"/>
                      </a:cubicBezTo>
                      <a:cubicBezTo>
                        <a:pt x="12" y="26"/>
                        <a:pt x="12" y="26"/>
                        <a:pt x="12" y="26"/>
                      </a:cubicBezTo>
                      <a:cubicBezTo>
                        <a:pt x="11" y="26"/>
                        <a:pt x="11" y="26"/>
                        <a:pt x="11" y="26"/>
                      </a:cubicBezTo>
                      <a:cubicBezTo>
                        <a:pt x="11" y="26"/>
                        <a:pt x="11" y="26"/>
                        <a:pt x="11" y="26"/>
                      </a:cubicBezTo>
                      <a:cubicBezTo>
                        <a:pt x="11" y="27"/>
                        <a:pt x="11" y="27"/>
                        <a:pt x="11" y="27"/>
                      </a:cubicBezTo>
                      <a:cubicBezTo>
                        <a:pt x="11" y="27"/>
                        <a:pt x="10" y="27"/>
                        <a:pt x="10" y="27"/>
                      </a:cubicBezTo>
                      <a:cubicBezTo>
                        <a:pt x="10" y="27"/>
                        <a:pt x="10" y="27"/>
                        <a:pt x="10" y="27"/>
                      </a:cubicBezTo>
                      <a:cubicBezTo>
                        <a:pt x="10" y="27"/>
                        <a:pt x="10" y="27"/>
                        <a:pt x="10" y="27"/>
                      </a:cubicBezTo>
                      <a:cubicBezTo>
                        <a:pt x="9" y="27"/>
                        <a:pt x="9" y="27"/>
                        <a:pt x="9" y="27"/>
                      </a:cubicBezTo>
                      <a:cubicBezTo>
                        <a:pt x="9" y="27"/>
                        <a:pt x="9" y="27"/>
                        <a:pt x="9" y="27"/>
                      </a:cubicBezTo>
                      <a:cubicBezTo>
                        <a:pt x="9" y="27"/>
                        <a:pt x="9" y="27"/>
                        <a:pt x="9" y="27"/>
                      </a:cubicBezTo>
                      <a:cubicBezTo>
                        <a:pt x="8" y="28"/>
                        <a:pt x="8" y="28"/>
                        <a:pt x="8" y="28"/>
                      </a:cubicBezTo>
                      <a:cubicBezTo>
                        <a:pt x="8" y="28"/>
                        <a:pt x="8" y="28"/>
                        <a:pt x="8" y="28"/>
                      </a:cubicBezTo>
                      <a:cubicBezTo>
                        <a:pt x="8" y="28"/>
                        <a:pt x="7" y="28"/>
                        <a:pt x="7" y="28"/>
                      </a:cubicBezTo>
                      <a:cubicBezTo>
                        <a:pt x="7" y="29"/>
                        <a:pt x="7" y="29"/>
                        <a:pt x="7" y="29"/>
                      </a:cubicBezTo>
                      <a:cubicBezTo>
                        <a:pt x="6" y="29"/>
                        <a:pt x="6" y="29"/>
                        <a:pt x="6" y="29"/>
                      </a:cubicBezTo>
                      <a:cubicBezTo>
                        <a:pt x="6" y="29"/>
                        <a:pt x="6" y="30"/>
                        <a:pt x="6" y="30"/>
                      </a:cubicBezTo>
                      <a:cubicBezTo>
                        <a:pt x="6" y="30"/>
                        <a:pt x="6" y="30"/>
                        <a:pt x="6" y="30"/>
                      </a:cubicBezTo>
                      <a:cubicBezTo>
                        <a:pt x="6" y="30"/>
                        <a:pt x="6" y="30"/>
                        <a:pt x="6" y="30"/>
                      </a:cubicBezTo>
                      <a:cubicBezTo>
                        <a:pt x="5" y="30"/>
                        <a:pt x="5" y="30"/>
                        <a:pt x="5" y="30"/>
                      </a:cubicBezTo>
                      <a:cubicBezTo>
                        <a:pt x="5" y="30"/>
                        <a:pt x="5" y="31"/>
                        <a:pt x="4" y="31"/>
                      </a:cubicBezTo>
                      <a:cubicBezTo>
                        <a:pt x="4" y="31"/>
                        <a:pt x="4" y="31"/>
                        <a:pt x="4" y="31"/>
                      </a:cubicBezTo>
                      <a:cubicBezTo>
                        <a:pt x="4" y="31"/>
                        <a:pt x="4" y="31"/>
                        <a:pt x="4" y="31"/>
                      </a:cubicBezTo>
                      <a:cubicBezTo>
                        <a:pt x="3" y="30"/>
                        <a:pt x="3" y="30"/>
                        <a:pt x="3" y="31"/>
                      </a:cubicBezTo>
                      <a:cubicBezTo>
                        <a:pt x="3" y="31"/>
                        <a:pt x="3" y="31"/>
                        <a:pt x="2" y="31"/>
                      </a:cubicBezTo>
                      <a:cubicBezTo>
                        <a:pt x="2" y="31"/>
                        <a:pt x="2" y="31"/>
                        <a:pt x="1" y="31"/>
                      </a:cubicBezTo>
                      <a:cubicBezTo>
                        <a:pt x="1" y="32"/>
                        <a:pt x="2" y="32"/>
                        <a:pt x="1" y="32"/>
                      </a:cubicBezTo>
                      <a:cubicBezTo>
                        <a:pt x="1" y="32"/>
                        <a:pt x="1" y="32"/>
                        <a:pt x="1" y="33"/>
                      </a:cubicBezTo>
                      <a:cubicBezTo>
                        <a:pt x="0" y="33"/>
                        <a:pt x="0" y="33"/>
                        <a:pt x="0" y="33"/>
                      </a:cubicBezTo>
                      <a:cubicBezTo>
                        <a:pt x="0" y="33"/>
                        <a:pt x="0" y="33"/>
                        <a:pt x="0" y="33"/>
                      </a:cubicBezTo>
                      <a:cubicBezTo>
                        <a:pt x="0" y="33"/>
                        <a:pt x="0" y="34"/>
                        <a:pt x="0" y="34"/>
                      </a:cubicBezTo>
                      <a:cubicBezTo>
                        <a:pt x="0" y="34"/>
                        <a:pt x="0" y="34"/>
                        <a:pt x="0" y="34"/>
                      </a:cubicBezTo>
                      <a:cubicBezTo>
                        <a:pt x="0" y="34"/>
                        <a:pt x="0" y="34"/>
                        <a:pt x="0" y="34"/>
                      </a:cubicBezTo>
                      <a:cubicBezTo>
                        <a:pt x="1" y="33"/>
                        <a:pt x="1" y="33"/>
                        <a:pt x="1" y="33"/>
                      </a:cubicBezTo>
                      <a:cubicBezTo>
                        <a:pt x="1" y="33"/>
                        <a:pt x="1" y="34"/>
                        <a:pt x="1" y="34"/>
                      </a:cubicBezTo>
                      <a:cubicBezTo>
                        <a:pt x="1" y="34"/>
                        <a:pt x="1" y="34"/>
                        <a:pt x="1" y="34"/>
                      </a:cubicBezTo>
                      <a:cubicBezTo>
                        <a:pt x="2" y="34"/>
                        <a:pt x="2" y="34"/>
                        <a:pt x="2" y="34"/>
                      </a:cubicBezTo>
                      <a:cubicBezTo>
                        <a:pt x="2" y="34"/>
                        <a:pt x="2" y="34"/>
                        <a:pt x="2" y="34"/>
                      </a:cubicBezTo>
                      <a:cubicBezTo>
                        <a:pt x="2" y="34"/>
                        <a:pt x="2" y="35"/>
                        <a:pt x="2" y="35"/>
                      </a:cubicBezTo>
                      <a:cubicBezTo>
                        <a:pt x="2" y="35"/>
                        <a:pt x="2" y="35"/>
                        <a:pt x="2" y="35"/>
                      </a:cubicBezTo>
                      <a:cubicBezTo>
                        <a:pt x="2" y="35"/>
                        <a:pt x="2" y="35"/>
                        <a:pt x="2" y="35"/>
                      </a:cubicBezTo>
                      <a:cubicBezTo>
                        <a:pt x="2" y="35"/>
                        <a:pt x="1" y="36"/>
                        <a:pt x="1" y="36"/>
                      </a:cubicBezTo>
                      <a:cubicBezTo>
                        <a:pt x="1" y="36"/>
                        <a:pt x="1" y="36"/>
                        <a:pt x="1" y="36"/>
                      </a:cubicBezTo>
                      <a:cubicBezTo>
                        <a:pt x="2" y="36"/>
                        <a:pt x="2" y="36"/>
                        <a:pt x="2" y="36"/>
                      </a:cubicBezTo>
                      <a:cubicBezTo>
                        <a:pt x="2" y="36"/>
                        <a:pt x="2" y="36"/>
                        <a:pt x="2" y="36"/>
                      </a:cubicBezTo>
                      <a:cubicBezTo>
                        <a:pt x="2" y="36"/>
                        <a:pt x="3" y="36"/>
                        <a:pt x="3" y="36"/>
                      </a:cubicBezTo>
                      <a:cubicBezTo>
                        <a:pt x="3" y="35"/>
                        <a:pt x="3" y="35"/>
                        <a:pt x="3" y="35"/>
                      </a:cubicBezTo>
                      <a:cubicBezTo>
                        <a:pt x="3" y="35"/>
                        <a:pt x="4" y="35"/>
                        <a:pt x="4" y="35"/>
                      </a:cubicBezTo>
                      <a:cubicBezTo>
                        <a:pt x="4" y="35"/>
                        <a:pt x="4" y="35"/>
                        <a:pt x="4" y="35"/>
                      </a:cubicBezTo>
                      <a:cubicBezTo>
                        <a:pt x="4" y="35"/>
                        <a:pt x="4" y="35"/>
                        <a:pt x="4" y="35"/>
                      </a:cubicBezTo>
                      <a:cubicBezTo>
                        <a:pt x="4" y="35"/>
                        <a:pt x="4" y="35"/>
                        <a:pt x="4" y="35"/>
                      </a:cubicBezTo>
                      <a:cubicBezTo>
                        <a:pt x="5" y="35"/>
                        <a:pt x="5" y="35"/>
                        <a:pt x="5" y="35"/>
                      </a:cubicBezTo>
                      <a:cubicBezTo>
                        <a:pt x="5" y="35"/>
                        <a:pt x="5" y="34"/>
                        <a:pt x="5" y="34"/>
                      </a:cubicBezTo>
                      <a:cubicBezTo>
                        <a:pt x="5" y="34"/>
                        <a:pt x="5" y="34"/>
                        <a:pt x="5" y="34"/>
                      </a:cubicBezTo>
                      <a:cubicBezTo>
                        <a:pt x="5" y="33"/>
                        <a:pt x="5" y="33"/>
                        <a:pt x="5" y="33"/>
                      </a:cubicBezTo>
                      <a:cubicBezTo>
                        <a:pt x="5" y="33"/>
                        <a:pt x="5" y="33"/>
                        <a:pt x="5" y="33"/>
                      </a:cubicBezTo>
                      <a:cubicBezTo>
                        <a:pt x="5" y="33"/>
                        <a:pt x="6" y="33"/>
                        <a:pt x="6" y="33"/>
                      </a:cubicBezTo>
                      <a:cubicBezTo>
                        <a:pt x="6" y="33"/>
                        <a:pt x="6" y="32"/>
                        <a:pt x="6" y="32"/>
                      </a:cubicBezTo>
                      <a:cubicBezTo>
                        <a:pt x="6" y="32"/>
                        <a:pt x="6" y="32"/>
                        <a:pt x="6" y="32"/>
                      </a:cubicBezTo>
                      <a:cubicBezTo>
                        <a:pt x="7" y="32"/>
                        <a:pt x="7" y="32"/>
                        <a:pt x="7" y="32"/>
                      </a:cubicBezTo>
                      <a:cubicBezTo>
                        <a:pt x="7" y="32"/>
                        <a:pt x="7" y="32"/>
                        <a:pt x="7" y="32"/>
                      </a:cubicBezTo>
                      <a:cubicBezTo>
                        <a:pt x="7" y="32"/>
                        <a:pt x="7" y="32"/>
                        <a:pt x="7" y="32"/>
                      </a:cubicBezTo>
                      <a:cubicBezTo>
                        <a:pt x="8" y="32"/>
                        <a:pt x="8" y="32"/>
                        <a:pt x="8" y="32"/>
                      </a:cubicBezTo>
                      <a:cubicBezTo>
                        <a:pt x="8" y="31"/>
                        <a:pt x="8" y="31"/>
                        <a:pt x="8" y="31"/>
                      </a:cubicBezTo>
                      <a:cubicBezTo>
                        <a:pt x="9" y="32"/>
                        <a:pt x="9" y="32"/>
                        <a:pt x="9" y="32"/>
                      </a:cubicBezTo>
                      <a:cubicBezTo>
                        <a:pt x="9" y="32"/>
                        <a:pt x="9" y="32"/>
                        <a:pt x="9" y="32"/>
                      </a:cubicBezTo>
                      <a:cubicBezTo>
                        <a:pt x="9" y="31"/>
                        <a:pt x="9" y="31"/>
                        <a:pt x="9" y="31"/>
                      </a:cubicBezTo>
                      <a:cubicBezTo>
                        <a:pt x="10" y="31"/>
                        <a:pt x="10" y="31"/>
                        <a:pt x="10" y="31"/>
                      </a:cubicBezTo>
                      <a:cubicBezTo>
                        <a:pt x="10" y="31"/>
                        <a:pt x="10" y="31"/>
                        <a:pt x="10" y="31"/>
                      </a:cubicBezTo>
                      <a:cubicBezTo>
                        <a:pt x="10" y="31"/>
                        <a:pt x="10" y="31"/>
                        <a:pt x="10" y="31"/>
                      </a:cubicBezTo>
                      <a:cubicBezTo>
                        <a:pt x="10" y="30"/>
                        <a:pt x="10" y="30"/>
                        <a:pt x="10" y="30"/>
                      </a:cubicBezTo>
                      <a:cubicBezTo>
                        <a:pt x="11" y="30"/>
                        <a:pt x="11" y="30"/>
                        <a:pt x="11" y="30"/>
                      </a:cubicBezTo>
                      <a:cubicBezTo>
                        <a:pt x="11" y="30"/>
                        <a:pt x="11" y="30"/>
                        <a:pt x="11" y="30"/>
                      </a:cubicBezTo>
                      <a:lnTo>
                        <a:pt x="12" y="3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9" name="Freeform 719">
                  <a:extLst>
                    <a:ext uri="{FF2B5EF4-FFF2-40B4-BE49-F238E27FC236}">
                      <a16:creationId xmlns:a16="http://schemas.microsoft.com/office/drawing/2014/main" id="{98E6A397-0F6B-4D57-F49F-CD5BAFBCECF3}"/>
                    </a:ext>
                  </a:extLst>
                </p:cNvPr>
                <p:cNvSpPr>
                  <a:spLocks noEditPoints="1"/>
                </p:cNvSpPr>
                <p:nvPr/>
              </p:nvSpPr>
              <p:spPr bwMode="auto">
                <a:xfrm>
                  <a:off x="10307638" y="6162675"/>
                  <a:ext cx="50800" cy="36513"/>
                </a:xfrm>
                <a:custGeom>
                  <a:avLst/>
                  <a:gdLst>
                    <a:gd name="T0" fmla="*/ 2 w 12"/>
                    <a:gd name="T1" fmla="*/ 2 h 9"/>
                    <a:gd name="T2" fmla="*/ 2 w 12"/>
                    <a:gd name="T3" fmla="*/ 2 h 9"/>
                    <a:gd name="T4" fmla="*/ 2 w 12"/>
                    <a:gd name="T5" fmla="*/ 2 h 9"/>
                    <a:gd name="T6" fmla="*/ 10 w 12"/>
                    <a:gd name="T7" fmla="*/ 0 h 9"/>
                    <a:gd name="T8" fmla="*/ 10 w 12"/>
                    <a:gd name="T9" fmla="*/ 0 h 9"/>
                    <a:gd name="T10" fmla="*/ 9 w 12"/>
                    <a:gd name="T11" fmla="*/ 1 h 9"/>
                    <a:gd name="T12" fmla="*/ 9 w 12"/>
                    <a:gd name="T13" fmla="*/ 1 h 9"/>
                    <a:gd name="T14" fmla="*/ 9 w 12"/>
                    <a:gd name="T15" fmla="*/ 1 h 9"/>
                    <a:gd name="T16" fmla="*/ 8 w 12"/>
                    <a:gd name="T17" fmla="*/ 1 h 9"/>
                    <a:gd name="T18" fmla="*/ 8 w 12"/>
                    <a:gd name="T19" fmla="*/ 1 h 9"/>
                    <a:gd name="T20" fmla="*/ 8 w 12"/>
                    <a:gd name="T21" fmla="*/ 0 h 9"/>
                    <a:gd name="T22" fmla="*/ 7 w 12"/>
                    <a:gd name="T23" fmla="*/ 1 h 9"/>
                    <a:gd name="T24" fmla="*/ 7 w 12"/>
                    <a:gd name="T25" fmla="*/ 1 h 9"/>
                    <a:gd name="T26" fmla="*/ 6 w 12"/>
                    <a:gd name="T27" fmla="*/ 0 h 9"/>
                    <a:gd name="T28" fmla="*/ 6 w 12"/>
                    <a:gd name="T29" fmla="*/ 1 h 9"/>
                    <a:gd name="T30" fmla="*/ 5 w 12"/>
                    <a:gd name="T31" fmla="*/ 1 h 9"/>
                    <a:gd name="T32" fmla="*/ 5 w 12"/>
                    <a:gd name="T33" fmla="*/ 1 h 9"/>
                    <a:gd name="T34" fmla="*/ 4 w 12"/>
                    <a:gd name="T35" fmla="*/ 1 h 9"/>
                    <a:gd name="T36" fmla="*/ 4 w 12"/>
                    <a:gd name="T37" fmla="*/ 1 h 9"/>
                    <a:gd name="T38" fmla="*/ 4 w 12"/>
                    <a:gd name="T39" fmla="*/ 0 h 9"/>
                    <a:gd name="T40" fmla="*/ 3 w 12"/>
                    <a:gd name="T41" fmla="*/ 2 h 9"/>
                    <a:gd name="T42" fmla="*/ 2 w 12"/>
                    <a:gd name="T43" fmla="*/ 3 h 9"/>
                    <a:gd name="T44" fmla="*/ 2 w 12"/>
                    <a:gd name="T45" fmla="*/ 4 h 9"/>
                    <a:gd name="T46" fmla="*/ 2 w 12"/>
                    <a:gd name="T47" fmla="*/ 4 h 9"/>
                    <a:gd name="T48" fmla="*/ 1 w 12"/>
                    <a:gd name="T49" fmla="*/ 5 h 9"/>
                    <a:gd name="T50" fmla="*/ 0 w 12"/>
                    <a:gd name="T51" fmla="*/ 6 h 9"/>
                    <a:gd name="T52" fmla="*/ 0 w 12"/>
                    <a:gd name="T53" fmla="*/ 6 h 9"/>
                    <a:gd name="T54" fmla="*/ 2 w 12"/>
                    <a:gd name="T55" fmla="*/ 6 h 9"/>
                    <a:gd name="T56" fmla="*/ 1 w 12"/>
                    <a:gd name="T57" fmla="*/ 6 h 9"/>
                    <a:gd name="T58" fmla="*/ 2 w 12"/>
                    <a:gd name="T59" fmla="*/ 5 h 9"/>
                    <a:gd name="T60" fmla="*/ 2 w 12"/>
                    <a:gd name="T61" fmla="*/ 5 h 9"/>
                    <a:gd name="T62" fmla="*/ 2 w 12"/>
                    <a:gd name="T63" fmla="*/ 6 h 9"/>
                    <a:gd name="T64" fmla="*/ 2 w 12"/>
                    <a:gd name="T65" fmla="*/ 7 h 9"/>
                    <a:gd name="T66" fmla="*/ 3 w 12"/>
                    <a:gd name="T67" fmla="*/ 7 h 9"/>
                    <a:gd name="T68" fmla="*/ 4 w 12"/>
                    <a:gd name="T69" fmla="*/ 6 h 9"/>
                    <a:gd name="T70" fmla="*/ 4 w 12"/>
                    <a:gd name="T71" fmla="*/ 7 h 9"/>
                    <a:gd name="T72" fmla="*/ 4 w 12"/>
                    <a:gd name="T73" fmla="*/ 7 h 9"/>
                    <a:gd name="T74" fmla="*/ 4 w 12"/>
                    <a:gd name="T75" fmla="*/ 8 h 9"/>
                    <a:gd name="T76" fmla="*/ 5 w 12"/>
                    <a:gd name="T77" fmla="*/ 9 h 9"/>
                    <a:gd name="T78" fmla="*/ 5 w 12"/>
                    <a:gd name="T79" fmla="*/ 8 h 9"/>
                    <a:gd name="T80" fmla="*/ 7 w 12"/>
                    <a:gd name="T81" fmla="*/ 7 h 9"/>
                    <a:gd name="T82" fmla="*/ 8 w 12"/>
                    <a:gd name="T83" fmla="*/ 6 h 9"/>
                    <a:gd name="T84" fmla="*/ 9 w 12"/>
                    <a:gd name="T85" fmla="*/ 5 h 9"/>
                    <a:gd name="T86" fmla="*/ 10 w 12"/>
                    <a:gd name="T87" fmla="*/ 4 h 9"/>
                    <a:gd name="T88" fmla="*/ 10 w 12"/>
                    <a:gd name="T89" fmla="*/ 3 h 9"/>
                    <a:gd name="T90" fmla="*/ 11 w 12"/>
                    <a:gd name="T91" fmla="*/ 2 h 9"/>
                    <a:gd name="T92" fmla="*/ 12 w 12"/>
                    <a:gd name="T93" fmla="*/ 0 h 9"/>
                    <a:gd name="T94" fmla="*/ 11 w 12"/>
                    <a:gd name="T9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9">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moveTo>
                        <a:pt x="10" y="0"/>
                      </a:moveTo>
                      <a:cubicBezTo>
                        <a:pt x="10" y="0"/>
                        <a:pt x="10" y="0"/>
                        <a:pt x="10" y="0"/>
                      </a:cubicBezTo>
                      <a:cubicBezTo>
                        <a:pt x="10" y="0"/>
                        <a:pt x="10" y="0"/>
                        <a:pt x="10" y="0"/>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7" y="0"/>
                        <a:pt x="7" y="0"/>
                      </a:cubicBezTo>
                      <a:cubicBezTo>
                        <a:pt x="7" y="1"/>
                        <a:pt x="7" y="1"/>
                        <a:pt x="7" y="1"/>
                      </a:cubicBezTo>
                      <a:cubicBezTo>
                        <a:pt x="7" y="1"/>
                        <a:pt x="7" y="1"/>
                        <a:pt x="7" y="1"/>
                      </a:cubicBezTo>
                      <a:cubicBezTo>
                        <a:pt x="7" y="1"/>
                        <a:pt x="7" y="1"/>
                        <a:pt x="7" y="1"/>
                      </a:cubicBezTo>
                      <a:cubicBezTo>
                        <a:pt x="7" y="1"/>
                        <a:pt x="6" y="1"/>
                        <a:pt x="6" y="1"/>
                      </a:cubicBezTo>
                      <a:cubicBezTo>
                        <a:pt x="6" y="1"/>
                        <a:pt x="6" y="1"/>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3" y="1"/>
                        <a:pt x="3" y="1"/>
                        <a:pt x="3" y="2"/>
                      </a:cubicBezTo>
                      <a:cubicBezTo>
                        <a:pt x="3" y="2"/>
                        <a:pt x="3" y="2"/>
                        <a:pt x="3" y="3"/>
                      </a:cubicBezTo>
                      <a:cubicBezTo>
                        <a:pt x="3" y="3"/>
                        <a:pt x="2" y="3"/>
                        <a:pt x="2" y="3"/>
                      </a:cubicBezTo>
                      <a:cubicBezTo>
                        <a:pt x="2" y="3"/>
                        <a:pt x="2" y="3"/>
                        <a:pt x="2" y="4"/>
                      </a:cubicBezTo>
                      <a:cubicBezTo>
                        <a:pt x="2" y="4"/>
                        <a:pt x="2" y="4"/>
                        <a:pt x="2" y="4"/>
                      </a:cubicBezTo>
                      <a:cubicBezTo>
                        <a:pt x="2" y="4"/>
                        <a:pt x="2" y="4"/>
                        <a:pt x="2" y="4"/>
                      </a:cubicBezTo>
                      <a:cubicBezTo>
                        <a:pt x="2" y="4"/>
                        <a:pt x="2" y="4"/>
                        <a:pt x="2" y="4"/>
                      </a:cubicBezTo>
                      <a:cubicBezTo>
                        <a:pt x="2" y="4"/>
                        <a:pt x="1" y="4"/>
                        <a:pt x="1" y="4"/>
                      </a:cubicBezTo>
                      <a:cubicBezTo>
                        <a:pt x="1" y="4"/>
                        <a:pt x="1" y="5"/>
                        <a:pt x="1" y="5"/>
                      </a:cubicBezTo>
                      <a:cubicBezTo>
                        <a:pt x="1" y="5"/>
                        <a:pt x="1" y="5"/>
                        <a:pt x="1" y="5"/>
                      </a:cubicBezTo>
                      <a:cubicBezTo>
                        <a:pt x="0" y="5"/>
                        <a:pt x="0" y="5"/>
                        <a:pt x="0" y="6"/>
                      </a:cubicBezTo>
                      <a:cubicBezTo>
                        <a:pt x="0" y="6"/>
                        <a:pt x="0" y="6"/>
                        <a:pt x="0" y="6"/>
                      </a:cubicBezTo>
                      <a:cubicBezTo>
                        <a:pt x="0" y="6"/>
                        <a:pt x="0" y="6"/>
                        <a:pt x="0" y="6"/>
                      </a:cubicBezTo>
                      <a:cubicBezTo>
                        <a:pt x="0" y="6"/>
                        <a:pt x="1" y="6"/>
                        <a:pt x="1" y="6"/>
                      </a:cubicBezTo>
                      <a:cubicBezTo>
                        <a:pt x="1" y="6"/>
                        <a:pt x="1" y="6"/>
                        <a:pt x="2" y="6"/>
                      </a:cubicBezTo>
                      <a:cubicBezTo>
                        <a:pt x="2" y="6"/>
                        <a:pt x="2" y="6"/>
                        <a:pt x="2" y="6"/>
                      </a:cubicBezTo>
                      <a:cubicBezTo>
                        <a:pt x="1" y="6"/>
                        <a:pt x="1" y="6"/>
                        <a:pt x="1" y="6"/>
                      </a:cubicBezTo>
                      <a:cubicBezTo>
                        <a:pt x="1" y="6"/>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3" y="7"/>
                        <a:pt x="3" y="7"/>
                      </a:cubicBezTo>
                      <a:cubicBezTo>
                        <a:pt x="3" y="7"/>
                        <a:pt x="3" y="7"/>
                        <a:pt x="3" y="7"/>
                      </a:cubicBezTo>
                      <a:cubicBezTo>
                        <a:pt x="3" y="7"/>
                        <a:pt x="4" y="7"/>
                        <a:pt x="4" y="6"/>
                      </a:cubicBezTo>
                      <a:cubicBezTo>
                        <a:pt x="4" y="6"/>
                        <a:pt x="4" y="6"/>
                        <a:pt x="4" y="6"/>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9"/>
                        <a:pt x="4" y="9"/>
                      </a:cubicBezTo>
                      <a:cubicBezTo>
                        <a:pt x="5" y="9"/>
                        <a:pt x="5" y="9"/>
                        <a:pt x="5" y="9"/>
                      </a:cubicBezTo>
                      <a:cubicBezTo>
                        <a:pt x="5" y="8"/>
                        <a:pt x="5" y="8"/>
                        <a:pt x="5" y="8"/>
                      </a:cubicBezTo>
                      <a:cubicBezTo>
                        <a:pt x="5" y="8"/>
                        <a:pt x="5" y="8"/>
                        <a:pt x="5" y="8"/>
                      </a:cubicBezTo>
                      <a:cubicBezTo>
                        <a:pt x="5" y="8"/>
                        <a:pt x="6" y="8"/>
                        <a:pt x="6" y="8"/>
                      </a:cubicBezTo>
                      <a:cubicBezTo>
                        <a:pt x="6" y="8"/>
                        <a:pt x="6" y="8"/>
                        <a:pt x="7" y="7"/>
                      </a:cubicBezTo>
                      <a:cubicBezTo>
                        <a:pt x="7" y="7"/>
                        <a:pt x="7" y="7"/>
                        <a:pt x="8" y="7"/>
                      </a:cubicBezTo>
                      <a:cubicBezTo>
                        <a:pt x="8" y="6"/>
                        <a:pt x="8" y="6"/>
                        <a:pt x="8" y="6"/>
                      </a:cubicBezTo>
                      <a:cubicBezTo>
                        <a:pt x="8" y="6"/>
                        <a:pt x="8" y="6"/>
                        <a:pt x="8" y="6"/>
                      </a:cubicBezTo>
                      <a:cubicBezTo>
                        <a:pt x="9" y="6"/>
                        <a:pt x="9" y="6"/>
                        <a:pt x="9" y="5"/>
                      </a:cubicBezTo>
                      <a:cubicBezTo>
                        <a:pt x="9" y="5"/>
                        <a:pt x="9" y="5"/>
                        <a:pt x="9" y="5"/>
                      </a:cubicBezTo>
                      <a:cubicBezTo>
                        <a:pt x="9" y="5"/>
                        <a:pt x="10" y="5"/>
                        <a:pt x="10" y="4"/>
                      </a:cubicBezTo>
                      <a:cubicBezTo>
                        <a:pt x="10" y="4"/>
                        <a:pt x="10" y="4"/>
                        <a:pt x="10" y="4"/>
                      </a:cubicBezTo>
                      <a:cubicBezTo>
                        <a:pt x="10" y="4"/>
                        <a:pt x="10" y="4"/>
                        <a:pt x="10" y="3"/>
                      </a:cubicBezTo>
                      <a:cubicBezTo>
                        <a:pt x="10" y="3"/>
                        <a:pt x="10" y="3"/>
                        <a:pt x="10" y="3"/>
                      </a:cubicBezTo>
                      <a:cubicBezTo>
                        <a:pt x="11" y="2"/>
                        <a:pt x="11" y="2"/>
                        <a:pt x="11" y="2"/>
                      </a:cubicBezTo>
                      <a:cubicBezTo>
                        <a:pt x="11" y="2"/>
                        <a:pt x="11" y="1"/>
                        <a:pt x="11" y="1"/>
                      </a:cubicBezTo>
                      <a:cubicBezTo>
                        <a:pt x="11" y="1"/>
                        <a:pt x="11" y="1"/>
                        <a:pt x="12" y="0"/>
                      </a:cubicBezTo>
                      <a:cubicBezTo>
                        <a:pt x="12" y="0"/>
                        <a:pt x="12" y="0"/>
                        <a:pt x="12" y="0"/>
                      </a:cubicBezTo>
                      <a:cubicBezTo>
                        <a:pt x="11" y="0"/>
                        <a:pt x="11" y="0"/>
                        <a:pt x="11" y="0"/>
                      </a:cubicBezTo>
                      <a:lnTo>
                        <a:pt x="1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0" name="Freeform 720">
                  <a:extLst>
                    <a:ext uri="{FF2B5EF4-FFF2-40B4-BE49-F238E27FC236}">
                      <a16:creationId xmlns:a16="http://schemas.microsoft.com/office/drawing/2014/main" id="{B0552BF0-94AD-A1A3-84DE-8F4F611B321D}"/>
                    </a:ext>
                  </a:extLst>
                </p:cNvPr>
                <p:cNvSpPr>
                  <a:spLocks noEditPoints="1"/>
                </p:cNvSpPr>
                <p:nvPr/>
              </p:nvSpPr>
              <p:spPr bwMode="auto">
                <a:xfrm>
                  <a:off x="10307638" y="6011863"/>
                  <a:ext cx="53975" cy="100013"/>
                </a:xfrm>
                <a:custGeom>
                  <a:avLst/>
                  <a:gdLst>
                    <a:gd name="T0" fmla="*/ 8 w 13"/>
                    <a:gd name="T1" fmla="*/ 2 h 24"/>
                    <a:gd name="T2" fmla="*/ 8 w 13"/>
                    <a:gd name="T3" fmla="*/ 1 h 24"/>
                    <a:gd name="T4" fmla="*/ 12 w 13"/>
                    <a:gd name="T5" fmla="*/ 16 h 24"/>
                    <a:gd name="T6" fmla="*/ 11 w 13"/>
                    <a:gd name="T7" fmla="*/ 15 h 24"/>
                    <a:gd name="T8" fmla="*/ 10 w 13"/>
                    <a:gd name="T9" fmla="*/ 13 h 24"/>
                    <a:gd name="T10" fmla="*/ 9 w 13"/>
                    <a:gd name="T11" fmla="*/ 12 h 24"/>
                    <a:gd name="T12" fmla="*/ 9 w 13"/>
                    <a:gd name="T13" fmla="*/ 11 h 24"/>
                    <a:gd name="T14" fmla="*/ 8 w 13"/>
                    <a:gd name="T15" fmla="*/ 10 h 24"/>
                    <a:gd name="T16" fmla="*/ 8 w 13"/>
                    <a:gd name="T17" fmla="*/ 8 h 24"/>
                    <a:gd name="T18" fmla="*/ 9 w 13"/>
                    <a:gd name="T19" fmla="*/ 8 h 24"/>
                    <a:gd name="T20" fmla="*/ 9 w 13"/>
                    <a:gd name="T21" fmla="*/ 7 h 24"/>
                    <a:gd name="T22" fmla="*/ 9 w 13"/>
                    <a:gd name="T23" fmla="*/ 5 h 24"/>
                    <a:gd name="T24" fmla="*/ 8 w 13"/>
                    <a:gd name="T25" fmla="*/ 5 h 24"/>
                    <a:gd name="T26" fmla="*/ 8 w 13"/>
                    <a:gd name="T27" fmla="*/ 3 h 24"/>
                    <a:gd name="T28" fmla="*/ 8 w 13"/>
                    <a:gd name="T29" fmla="*/ 2 h 24"/>
                    <a:gd name="T30" fmla="*/ 7 w 13"/>
                    <a:gd name="T31" fmla="*/ 2 h 24"/>
                    <a:gd name="T32" fmla="*/ 6 w 13"/>
                    <a:gd name="T33" fmla="*/ 2 h 24"/>
                    <a:gd name="T34" fmla="*/ 6 w 13"/>
                    <a:gd name="T35" fmla="*/ 1 h 24"/>
                    <a:gd name="T36" fmla="*/ 5 w 13"/>
                    <a:gd name="T37" fmla="*/ 0 h 24"/>
                    <a:gd name="T38" fmla="*/ 6 w 13"/>
                    <a:gd name="T39" fmla="*/ 1 h 24"/>
                    <a:gd name="T40" fmla="*/ 6 w 13"/>
                    <a:gd name="T41" fmla="*/ 3 h 24"/>
                    <a:gd name="T42" fmla="*/ 6 w 13"/>
                    <a:gd name="T43" fmla="*/ 4 h 24"/>
                    <a:gd name="T44" fmla="*/ 6 w 13"/>
                    <a:gd name="T45" fmla="*/ 6 h 24"/>
                    <a:gd name="T46" fmla="*/ 6 w 13"/>
                    <a:gd name="T47" fmla="*/ 6 h 24"/>
                    <a:gd name="T48" fmla="*/ 5 w 13"/>
                    <a:gd name="T49" fmla="*/ 5 h 24"/>
                    <a:gd name="T50" fmla="*/ 4 w 13"/>
                    <a:gd name="T51" fmla="*/ 6 h 24"/>
                    <a:gd name="T52" fmla="*/ 2 w 13"/>
                    <a:gd name="T53" fmla="*/ 6 h 24"/>
                    <a:gd name="T54" fmla="*/ 1 w 13"/>
                    <a:gd name="T55" fmla="*/ 7 h 24"/>
                    <a:gd name="T56" fmla="*/ 1 w 13"/>
                    <a:gd name="T57" fmla="*/ 8 h 24"/>
                    <a:gd name="T58" fmla="*/ 2 w 13"/>
                    <a:gd name="T59" fmla="*/ 11 h 24"/>
                    <a:gd name="T60" fmla="*/ 2 w 13"/>
                    <a:gd name="T61" fmla="*/ 11 h 24"/>
                    <a:gd name="T62" fmla="*/ 1 w 13"/>
                    <a:gd name="T63" fmla="*/ 12 h 24"/>
                    <a:gd name="T64" fmla="*/ 2 w 13"/>
                    <a:gd name="T65" fmla="*/ 13 h 24"/>
                    <a:gd name="T66" fmla="*/ 1 w 13"/>
                    <a:gd name="T67" fmla="*/ 14 h 24"/>
                    <a:gd name="T68" fmla="*/ 2 w 13"/>
                    <a:gd name="T69" fmla="*/ 14 h 24"/>
                    <a:gd name="T70" fmla="*/ 1 w 13"/>
                    <a:gd name="T71" fmla="*/ 14 h 24"/>
                    <a:gd name="T72" fmla="*/ 1 w 13"/>
                    <a:gd name="T73" fmla="*/ 15 h 24"/>
                    <a:gd name="T74" fmla="*/ 1 w 13"/>
                    <a:gd name="T75" fmla="*/ 16 h 24"/>
                    <a:gd name="T76" fmla="*/ 0 w 13"/>
                    <a:gd name="T77" fmla="*/ 17 h 24"/>
                    <a:gd name="T78" fmla="*/ 0 w 13"/>
                    <a:gd name="T79" fmla="*/ 19 h 24"/>
                    <a:gd name="T80" fmla="*/ 2 w 13"/>
                    <a:gd name="T81" fmla="*/ 19 h 24"/>
                    <a:gd name="T82" fmla="*/ 3 w 13"/>
                    <a:gd name="T83" fmla="*/ 19 h 24"/>
                    <a:gd name="T84" fmla="*/ 5 w 13"/>
                    <a:gd name="T85" fmla="*/ 18 h 24"/>
                    <a:gd name="T86" fmla="*/ 5 w 13"/>
                    <a:gd name="T87" fmla="*/ 18 h 24"/>
                    <a:gd name="T88" fmla="*/ 6 w 13"/>
                    <a:gd name="T89" fmla="*/ 17 h 24"/>
                    <a:gd name="T90" fmla="*/ 7 w 13"/>
                    <a:gd name="T91" fmla="*/ 18 h 24"/>
                    <a:gd name="T92" fmla="*/ 6 w 13"/>
                    <a:gd name="T93" fmla="*/ 20 h 24"/>
                    <a:gd name="T94" fmla="*/ 7 w 13"/>
                    <a:gd name="T95" fmla="*/ 21 h 24"/>
                    <a:gd name="T96" fmla="*/ 6 w 13"/>
                    <a:gd name="T97" fmla="*/ 24 h 24"/>
                    <a:gd name="T98" fmla="*/ 8 w 13"/>
                    <a:gd name="T99" fmla="*/ 24 h 24"/>
                    <a:gd name="T100" fmla="*/ 9 w 13"/>
                    <a:gd name="T101" fmla="*/ 23 h 24"/>
                    <a:gd name="T102" fmla="*/ 10 w 13"/>
                    <a:gd name="T103" fmla="*/ 22 h 24"/>
                    <a:gd name="T104" fmla="*/ 11 w 13"/>
                    <a:gd name="T105" fmla="*/ 21 h 24"/>
                    <a:gd name="T106" fmla="*/ 12 w 13"/>
                    <a:gd name="T107" fmla="*/ 19 h 24"/>
                    <a:gd name="T108" fmla="*/ 13 w 13"/>
                    <a:gd name="T10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 h="24">
                      <a:moveTo>
                        <a:pt x="8" y="1"/>
                      </a:moveTo>
                      <a:cubicBezTo>
                        <a:pt x="8" y="1"/>
                        <a:pt x="8" y="1"/>
                        <a:pt x="8" y="1"/>
                      </a:cubicBezTo>
                      <a:cubicBezTo>
                        <a:pt x="8" y="1"/>
                        <a:pt x="8" y="1"/>
                        <a:pt x="8" y="1"/>
                      </a:cubicBezTo>
                      <a:cubicBezTo>
                        <a:pt x="8" y="1"/>
                        <a:pt x="8" y="1"/>
                        <a:pt x="8" y="2"/>
                      </a:cubicBezTo>
                      <a:cubicBezTo>
                        <a:pt x="8" y="2"/>
                        <a:pt x="8" y="2"/>
                        <a:pt x="8" y="2"/>
                      </a:cubicBezTo>
                      <a:cubicBezTo>
                        <a:pt x="8" y="2"/>
                        <a:pt x="8" y="1"/>
                        <a:pt x="8" y="1"/>
                      </a:cubicBezTo>
                      <a:cubicBezTo>
                        <a:pt x="8" y="1"/>
                        <a:pt x="8" y="1"/>
                        <a:pt x="8" y="1"/>
                      </a:cubicBezTo>
                      <a:cubicBezTo>
                        <a:pt x="8" y="1"/>
                        <a:pt x="8" y="1"/>
                        <a:pt x="8" y="1"/>
                      </a:cubicBezTo>
                      <a:close/>
                      <a:moveTo>
                        <a:pt x="13" y="16"/>
                      </a:moveTo>
                      <a:cubicBezTo>
                        <a:pt x="13" y="16"/>
                        <a:pt x="12" y="16"/>
                        <a:pt x="12" y="16"/>
                      </a:cubicBezTo>
                      <a:cubicBezTo>
                        <a:pt x="12" y="16"/>
                        <a:pt x="12" y="16"/>
                        <a:pt x="12" y="16"/>
                      </a:cubicBezTo>
                      <a:cubicBezTo>
                        <a:pt x="12" y="16"/>
                        <a:pt x="12" y="16"/>
                        <a:pt x="12" y="16"/>
                      </a:cubicBezTo>
                      <a:cubicBezTo>
                        <a:pt x="12" y="16"/>
                        <a:pt x="12" y="15"/>
                        <a:pt x="12" y="15"/>
                      </a:cubicBezTo>
                      <a:cubicBezTo>
                        <a:pt x="11" y="15"/>
                        <a:pt x="11" y="15"/>
                        <a:pt x="11" y="15"/>
                      </a:cubicBezTo>
                      <a:cubicBezTo>
                        <a:pt x="11" y="15"/>
                        <a:pt x="11" y="15"/>
                        <a:pt x="11" y="15"/>
                      </a:cubicBezTo>
                      <a:cubicBezTo>
                        <a:pt x="11" y="15"/>
                        <a:pt x="11" y="15"/>
                        <a:pt x="11" y="15"/>
                      </a:cubicBezTo>
                      <a:cubicBezTo>
                        <a:pt x="11" y="15"/>
                        <a:pt x="10" y="15"/>
                        <a:pt x="10" y="15"/>
                      </a:cubicBezTo>
                      <a:cubicBezTo>
                        <a:pt x="10" y="14"/>
                        <a:pt x="10" y="14"/>
                        <a:pt x="10" y="14"/>
                      </a:cubicBezTo>
                      <a:cubicBezTo>
                        <a:pt x="10" y="14"/>
                        <a:pt x="10" y="14"/>
                        <a:pt x="10" y="13"/>
                      </a:cubicBezTo>
                      <a:cubicBezTo>
                        <a:pt x="10" y="13"/>
                        <a:pt x="10" y="13"/>
                        <a:pt x="10" y="13"/>
                      </a:cubicBezTo>
                      <a:cubicBezTo>
                        <a:pt x="10"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9" y="12"/>
                        <a:pt x="9" y="12"/>
                        <a:pt x="9" y="12"/>
                      </a:cubicBezTo>
                      <a:cubicBezTo>
                        <a:pt x="9" y="12"/>
                        <a:pt x="9" y="11"/>
                        <a:pt x="9" y="11"/>
                      </a:cubicBezTo>
                      <a:cubicBezTo>
                        <a:pt x="9" y="11"/>
                        <a:pt x="9" y="11"/>
                        <a:pt x="9" y="11"/>
                      </a:cubicBezTo>
                      <a:cubicBezTo>
                        <a:pt x="9" y="10"/>
                        <a:pt x="9" y="10"/>
                        <a:pt x="9"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8"/>
                        <a:pt x="8" y="8"/>
                        <a:pt x="8" y="8"/>
                      </a:cubicBezTo>
                      <a:cubicBezTo>
                        <a:pt x="8" y="8"/>
                        <a:pt x="8" y="9"/>
                        <a:pt x="8" y="9"/>
                      </a:cubicBezTo>
                      <a:cubicBezTo>
                        <a:pt x="8" y="9"/>
                        <a:pt x="9" y="9"/>
                        <a:pt x="9" y="9"/>
                      </a:cubicBezTo>
                      <a:cubicBezTo>
                        <a:pt x="9" y="9"/>
                        <a:pt x="9" y="9"/>
                        <a:pt x="9" y="9"/>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6"/>
                        <a:pt x="9" y="6"/>
                      </a:cubicBezTo>
                      <a:cubicBezTo>
                        <a:pt x="9" y="6"/>
                        <a:pt x="9" y="5"/>
                        <a:pt x="9" y="5"/>
                      </a:cubicBezTo>
                      <a:cubicBezTo>
                        <a:pt x="9" y="5"/>
                        <a:pt x="9" y="5"/>
                        <a:pt x="9" y="5"/>
                      </a:cubicBezTo>
                      <a:cubicBezTo>
                        <a:pt x="8" y="5"/>
                        <a:pt x="8" y="5"/>
                        <a:pt x="8" y="5"/>
                      </a:cubicBezTo>
                      <a:cubicBezTo>
                        <a:pt x="8" y="5"/>
                        <a:pt x="8" y="5"/>
                        <a:pt x="8" y="5"/>
                      </a:cubicBezTo>
                      <a:cubicBezTo>
                        <a:pt x="8" y="5"/>
                        <a:pt x="8" y="5"/>
                        <a:pt x="8" y="5"/>
                      </a:cubicBezTo>
                      <a:cubicBezTo>
                        <a:pt x="8" y="5"/>
                        <a:pt x="8" y="4"/>
                        <a:pt x="8" y="4"/>
                      </a:cubicBezTo>
                      <a:cubicBezTo>
                        <a:pt x="8" y="4"/>
                        <a:pt x="8" y="4"/>
                        <a:pt x="8" y="4"/>
                      </a:cubicBezTo>
                      <a:cubicBezTo>
                        <a:pt x="8" y="4"/>
                        <a:pt x="9" y="4"/>
                        <a:pt x="8" y="4"/>
                      </a:cubicBezTo>
                      <a:cubicBezTo>
                        <a:pt x="8" y="3"/>
                        <a:pt x="8" y="3"/>
                        <a:pt x="8" y="3"/>
                      </a:cubicBezTo>
                      <a:cubicBezTo>
                        <a:pt x="7" y="3"/>
                        <a:pt x="7" y="3"/>
                        <a:pt x="8" y="3"/>
                      </a:cubicBezTo>
                      <a:cubicBezTo>
                        <a:pt x="8" y="3"/>
                        <a:pt x="8" y="3"/>
                        <a:pt x="8" y="3"/>
                      </a:cubicBezTo>
                      <a:cubicBezTo>
                        <a:pt x="8" y="3"/>
                        <a:pt x="8" y="3"/>
                        <a:pt x="8" y="3"/>
                      </a:cubicBezTo>
                      <a:cubicBezTo>
                        <a:pt x="8" y="3"/>
                        <a:pt x="8" y="2"/>
                        <a:pt x="8" y="2"/>
                      </a:cubicBezTo>
                      <a:cubicBezTo>
                        <a:pt x="8" y="2"/>
                        <a:pt x="8" y="2"/>
                        <a:pt x="8" y="2"/>
                      </a:cubicBezTo>
                      <a:cubicBezTo>
                        <a:pt x="8" y="2"/>
                        <a:pt x="8" y="2"/>
                        <a:pt x="8" y="2"/>
                      </a:cubicBezTo>
                      <a:cubicBezTo>
                        <a:pt x="8" y="2"/>
                        <a:pt x="8" y="2"/>
                        <a:pt x="8" y="2"/>
                      </a:cubicBezTo>
                      <a:cubicBezTo>
                        <a:pt x="8" y="2"/>
                        <a:pt x="7" y="2"/>
                        <a:pt x="7" y="2"/>
                      </a:cubicBezTo>
                      <a:cubicBezTo>
                        <a:pt x="7" y="2"/>
                        <a:pt x="7" y="3"/>
                        <a:pt x="7" y="3"/>
                      </a:cubicBezTo>
                      <a:cubicBezTo>
                        <a:pt x="7" y="3"/>
                        <a:pt x="7" y="3"/>
                        <a:pt x="7" y="2"/>
                      </a:cubicBezTo>
                      <a:cubicBezTo>
                        <a:pt x="7" y="2"/>
                        <a:pt x="7" y="2"/>
                        <a:pt x="7" y="2"/>
                      </a:cubicBezTo>
                      <a:cubicBezTo>
                        <a:pt x="7" y="2"/>
                        <a:pt x="6" y="2"/>
                        <a:pt x="6" y="2"/>
                      </a:cubicBezTo>
                      <a:cubicBezTo>
                        <a:pt x="7" y="2"/>
                        <a:pt x="7" y="2"/>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0"/>
                        <a:pt x="5" y="0"/>
                      </a:cubicBezTo>
                      <a:cubicBezTo>
                        <a:pt x="5" y="0"/>
                        <a:pt x="5" y="0"/>
                        <a:pt x="5" y="0"/>
                      </a:cubicBezTo>
                      <a:cubicBezTo>
                        <a:pt x="5" y="1"/>
                        <a:pt x="5" y="1"/>
                        <a:pt x="5" y="1"/>
                      </a:cubicBezTo>
                      <a:cubicBezTo>
                        <a:pt x="5" y="1"/>
                        <a:pt x="5" y="1"/>
                        <a:pt x="5" y="1"/>
                      </a:cubicBezTo>
                      <a:cubicBezTo>
                        <a:pt x="5" y="1"/>
                        <a:pt x="5" y="1"/>
                        <a:pt x="5" y="1"/>
                      </a:cubicBezTo>
                      <a:cubicBezTo>
                        <a:pt x="6" y="1"/>
                        <a:pt x="6" y="1"/>
                        <a:pt x="6" y="1"/>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4"/>
                        <a:pt x="6" y="4"/>
                      </a:cubicBezTo>
                      <a:cubicBezTo>
                        <a:pt x="6" y="4"/>
                        <a:pt x="6" y="4"/>
                        <a:pt x="6" y="4"/>
                      </a:cubicBezTo>
                      <a:cubicBezTo>
                        <a:pt x="6" y="4"/>
                        <a:pt x="6" y="5"/>
                        <a:pt x="6" y="5"/>
                      </a:cubicBezTo>
                      <a:cubicBezTo>
                        <a:pt x="6" y="5"/>
                        <a:pt x="6" y="5"/>
                        <a:pt x="6" y="5"/>
                      </a:cubicBezTo>
                      <a:cubicBezTo>
                        <a:pt x="6" y="5"/>
                        <a:pt x="6" y="5"/>
                        <a:pt x="6" y="6"/>
                      </a:cubicBezTo>
                      <a:cubicBezTo>
                        <a:pt x="6" y="6"/>
                        <a:pt x="6" y="6"/>
                        <a:pt x="6" y="6"/>
                      </a:cubicBezTo>
                      <a:cubicBezTo>
                        <a:pt x="6" y="6"/>
                        <a:pt x="6" y="6"/>
                        <a:pt x="6" y="6"/>
                      </a:cubicBezTo>
                      <a:cubicBezTo>
                        <a:pt x="6" y="6"/>
                        <a:pt x="6" y="6"/>
                        <a:pt x="6" y="6"/>
                      </a:cubicBezTo>
                      <a:cubicBezTo>
                        <a:pt x="6" y="6"/>
                        <a:pt x="6" y="6"/>
                        <a:pt x="6" y="6"/>
                      </a:cubicBezTo>
                      <a:cubicBezTo>
                        <a:pt x="6" y="6"/>
                        <a:pt x="5" y="6"/>
                        <a:pt x="5" y="6"/>
                      </a:cubicBezTo>
                      <a:cubicBezTo>
                        <a:pt x="5" y="6"/>
                        <a:pt x="5" y="7"/>
                        <a:pt x="5" y="6"/>
                      </a:cubicBezTo>
                      <a:cubicBezTo>
                        <a:pt x="5" y="6"/>
                        <a:pt x="5" y="6"/>
                        <a:pt x="5" y="5"/>
                      </a:cubicBezTo>
                      <a:cubicBezTo>
                        <a:pt x="5" y="5"/>
                        <a:pt x="5" y="5"/>
                        <a:pt x="5" y="5"/>
                      </a:cubicBezTo>
                      <a:cubicBezTo>
                        <a:pt x="5" y="5"/>
                        <a:pt x="5" y="5"/>
                        <a:pt x="5" y="5"/>
                      </a:cubicBezTo>
                      <a:cubicBezTo>
                        <a:pt x="4" y="6"/>
                        <a:pt x="4" y="6"/>
                        <a:pt x="4" y="6"/>
                      </a:cubicBezTo>
                      <a:cubicBezTo>
                        <a:pt x="4" y="5"/>
                        <a:pt x="4" y="5"/>
                        <a:pt x="4" y="5"/>
                      </a:cubicBezTo>
                      <a:cubicBezTo>
                        <a:pt x="4" y="6"/>
                        <a:pt x="4" y="6"/>
                        <a:pt x="4"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7"/>
                        <a:pt x="2" y="7"/>
                        <a:pt x="2" y="7"/>
                      </a:cubicBezTo>
                      <a:cubicBezTo>
                        <a:pt x="1" y="6"/>
                        <a:pt x="1" y="6"/>
                        <a:pt x="1" y="6"/>
                      </a:cubicBezTo>
                      <a:cubicBezTo>
                        <a:pt x="1" y="7"/>
                        <a:pt x="1" y="7"/>
                        <a:pt x="1" y="7"/>
                      </a:cubicBezTo>
                      <a:cubicBezTo>
                        <a:pt x="0" y="7"/>
                        <a:pt x="0" y="7"/>
                        <a:pt x="0" y="7"/>
                      </a:cubicBezTo>
                      <a:cubicBezTo>
                        <a:pt x="0" y="7"/>
                        <a:pt x="1" y="7"/>
                        <a:pt x="1" y="8"/>
                      </a:cubicBezTo>
                      <a:cubicBezTo>
                        <a:pt x="1" y="8"/>
                        <a:pt x="1" y="8"/>
                        <a:pt x="1" y="8"/>
                      </a:cubicBezTo>
                      <a:cubicBezTo>
                        <a:pt x="1" y="8"/>
                        <a:pt x="1" y="8"/>
                        <a:pt x="1" y="8"/>
                      </a:cubicBezTo>
                      <a:cubicBezTo>
                        <a:pt x="1" y="9"/>
                        <a:pt x="1" y="9"/>
                        <a:pt x="1" y="9"/>
                      </a:cubicBezTo>
                      <a:cubicBezTo>
                        <a:pt x="1" y="9"/>
                        <a:pt x="1" y="10"/>
                        <a:pt x="1" y="10"/>
                      </a:cubicBezTo>
                      <a:cubicBezTo>
                        <a:pt x="1" y="10"/>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1" y="12"/>
                      </a:cubicBezTo>
                      <a:cubicBezTo>
                        <a:pt x="1" y="12"/>
                        <a:pt x="1" y="12"/>
                        <a:pt x="1" y="12"/>
                      </a:cubicBezTo>
                      <a:cubicBezTo>
                        <a:pt x="1" y="12"/>
                        <a:pt x="1" y="13"/>
                        <a:pt x="1" y="13"/>
                      </a:cubicBezTo>
                      <a:cubicBezTo>
                        <a:pt x="1" y="13"/>
                        <a:pt x="2" y="13"/>
                        <a:pt x="2" y="13"/>
                      </a:cubicBezTo>
                      <a:cubicBezTo>
                        <a:pt x="1" y="13"/>
                        <a:pt x="2" y="13"/>
                        <a:pt x="2" y="13"/>
                      </a:cubicBezTo>
                      <a:cubicBezTo>
                        <a:pt x="2" y="13"/>
                        <a:pt x="2" y="13"/>
                        <a:pt x="2" y="13"/>
                      </a:cubicBezTo>
                      <a:cubicBezTo>
                        <a:pt x="2" y="13"/>
                        <a:pt x="2" y="13"/>
                        <a:pt x="2" y="13"/>
                      </a:cubicBezTo>
                      <a:cubicBezTo>
                        <a:pt x="2" y="13"/>
                        <a:pt x="2" y="13"/>
                        <a:pt x="2" y="13"/>
                      </a:cubicBezTo>
                      <a:cubicBezTo>
                        <a:pt x="2" y="13"/>
                        <a:pt x="2" y="13"/>
                        <a:pt x="1" y="13"/>
                      </a:cubicBezTo>
                      <a:cubicBezTo>
                        <a:pt x="1" y="13"/>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5"/>
                        <a:pt x="1" y="15"/>
                      </a:cubicBezTo>
                      <a:cubicBezTo>
                        <a:pt x="1" y="15"/>
                        <a:pt x="1" y="15"/>
                        <a:pt x="1" y="15"/>
                      </a:cubicBezTo>
                      <a:cubicBezTo>
                        <a:pt x="1" y="15"/>
                        <a:pt x="1" y="15"/>
                        <a:pt x="1" y="15"/>
                      </a:cubicBezTo>
                      <a:cubicBezTo>
                        <a:pt x="1" y="15"/>
                        <a:pt x="1" y="15"/>
                        <a:pt x="1" y="16"/>
                      </a:cubicBezTo>
                      <a:cubicBezTo>
                        <a:pt x="1" y="16"/>
                        <a:pt x="1" y="16"/>
                        <a:pt x="1" y="16"/>
                      </a:cubicBezTo>
                      <a:cubicBezTo>
                        <a:pt x="1" y="16"/>
                        <a:pt x="1" y="16"/>
                        <a:pt x="0" y="16"/>
                      </a:cubicBezTo>
                      <a:cubicBezTo>
                        <a:pt x="0" y="16"/>
                        <a:pt x="0" y="17"/>
                        <a:pt x="0" y="17"/>
                      </a:cubicBezTo>
                      <a:cubicBezTo>
                        <a:pt x="0" y="17"/>
                        <a:pt x="0" y="17"/>
                        <a:pt x="0" y="17"/>
                      </a:cubicBezTo>
                      <a:cubicBezTo>
                        <a:pt x="0" y="17"/>
                        <a:pt x="0" y="17"/>
                        <a:pt x="0" y="17"/>
                      </a:cubicBezTo>
                      <a:cubicBezTo>
                        <a:pt x="0" y="18"/>
                        <a:pt x="0" y="18"/>
                        <a:pt x="0" y="18"/>
                      </a:cubicBezTo>
                      <a:cubicBezTo>
                        <a:pt x="0" y="18"/>
                        <a:pt x="0" y="19"/>
                        <a:pt x="0" y="19"/>
                      </a:cubicBezTo>
                      <a:cubicBezTo>
                        <a:pt x="0" y="19"/>
                        <a:pt x="0" y="19"/>
                        <a:pt x="0" y="19"/>
                      </a:cubicBezTo>
                      <a:cubicBezTo>
                        <a:pt x="0" y="19"/>
                        <a:pt x="0" y="19"/>
                        <a:pt x="0" y="19"/>
                      </a:cubicBezTo>
                      <a:cubicBezTo>
                        <a:pt x="0" y="19"/>
                        <a:pt x="1" y="19"/>
                        <a:pt x="1" y="19"/>
                      </a:cubicBezTo>
                      <a:cubicBezTo>
                        <a:pt x="1" y="19"/>
                        <a:pt x="1" y="19"/>
                        <a:pt x="1" y="19"/>
                      </a:cubicBezTo>
                      <a:cubicBezTo>
                        <a:pt x="2" y="20"/>
                        <a:pt x="2" y="20"/>
                        <a:pt x="2" y="20"/>
                      </a:cubicBezTo>
                      <a:cubicBezTo>
                        <a:pt x="2" y="19"/>
                        <a:pt x="2" y="19"/>
                        <a:pt x="2" y="19"/>
                      </a:cubicBezTo>
                      <a:cubicBezTo>
                        <a:pt x="2" y="19"/>
                        <a:pt x="2" y="19"/>
                        <a:pt x="2" y="19"/>
                      </a:cubicBezTo>
                      <a:cubicBezTo>
                        <a:pt x="2" y="19"/>
                        <a:pt x="2" y="19"/>
                        <a:pt x="2" y="19"/>
                      </a:cubicBezTo>
                      <a:cubicBezTo>
                        <a:pt x="2" y="19"/>
                        <a:pt x="2" y="19"/>
                        <a:pt x="2" y="19"/>
                      </a:cubicBezTo>
                      <a:cubicBezTo>
                        <a:pt x="3" y="19"/>
                        <a:pt x="3" y="19"/>
                        <a:pt x="3" y="19"/>
                      </a:cubicBezTo>
                      <a:cubicBezTo>
                        <a:pt x="3" y="18"/>
                        <a:pt x="3" y="18"/>
                        <a:pt x="3" y="18"/>
                      </a:cubicBezTo>
                      <a:cubicBezTo>
                        <a:pt x="3" y="18"/>
                        <a:pt x="3" y="18"/>
                        <a:pt x="3" y="18"/>
                      </a:cubicBezTo>
                      <a:cubicBezTo>
                        <a:pt x="4" y="18"/>
                        <a:pt x="4" y="18"/>
                        <a:pt x="4"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7"/>
                        <a:pt x="5" y="17"/>
                      </a:cubicBezTo>
                      <a:cubicBezTo>
                        <a:pt x="6" y="17"/>
                        <a:pt x="6" y="17"/>
                        <a:pt x="6" y="17"/>
                      </a:cubicBezTo>
                      <a:cubicBezTo>
                        <a:pt x="6" y="17"/>
                        <a:pt x="6" y="17"/>
                        <a:pt x="6" y="17"/>
                      </a:cubicBezTo>
                      <a:cubicBezTo>
                        <a:pt x="7" y="17"/>
                        <a:pt x="7" y="17"/>
                        <a:pt x="7" y="17"/>
                      </a:cubicBezTo>
                      <a:cubicBezTo>
                        <a:pt x="7" y="18"/>
                        <a:pt x="7" y="18"/>
                        <a:pt x="7" y="18"/>
                      </a:cubicBezTo>
                      <a:cubicBezTo>
                        <a:pt x="7" y="18"/>
                        <a:pt x="7" y="18"/>
                        <a:pt x="7" y="18"/>
                      </a:cubicBezTo>
                      <a:cubicBezTo>
                        <a:pt x="7" y="18"/>
                        <a:pt x="7" y="18"/>
                        <a:pt x="7" y="18"/>
                      </a:cubicBezTo>
                      <a:cubicBezTo>
                        <a:pt x="6" y="19"/>
                        <a:pt x="6" y="19"/>
                        <a:pt x="6" y="19"/>
                      </a:cubicBezTo>
                      <a:cubicBezTo>
                        <a:pt x="6" y="19"/>
                        <a:pt x="6" y="20"/>
                        <a:pt x="6" y="20"/>
                      </a:cubicBezTo>
                      <a:cubicBezTo>
                        <a:pt x="6" y="20"/>
                        <a:pt x="7" y="20"/>
                        <a:pt x="7" y="20"/>
                      </a:cubicBezTo>
                      <a:cubicBezTo>
                        <a:pt x="7" y="20"/>
                        <a:pt x="6" y="20"/>
                        <a:pt x="6" y="20"/>
                      </a:cubicBezTo>
                      <a:cubicBezTo>
                        <a:pt x="6" y="20"/>
                        <a:pt x="6" y="21"/>
                        <a:pt x="6" y="21"/>
                      </a:cubicBezTo>
                      <a:cubicBezTo>
                        <a:pt x="6" y="21"/>
                        <a:pt x="6" y="21"/>
                        <a:pt x="6" y="21"/>
                      </a:cubicBezTo>
                      <a:cubicBezTo>
                        <a:pt x="7" y="21"/>
                        <a:pt x="7" y="21"/>
                        <a:pt x="7" y="21"/>
                      </a:cubicBezTo>
                      <a:cubicBezTo>
                        <a:pt x="7" y="21"/>
                        <a:pt x="7" y="21"/>
                        <a:pt x="7" y="21"/>
                      </a:cubicBezTo>
                      <a:cubicBezTo>
                        <a:pt x="7" y="22"/>
                        <a:pt x="7" y="22"/>
                        <a:pt x="7" y="22"/>
                      </a:cubicBezTo>
                      <a:cubicBezTo>
                        <a:pt x="7" y="22"/>
                        <a:pt x="7" y="22"/>
                        <a:pt x="7" y="22"/>
                      </a:cubicBezTo>
                      <a:cubicBezTo>
                        <a:pt x="7" y="23"/>
                        <a:pt x="7" y="23"/>
                        <a:pt x="7" y="23"/>
                      </a:cubicBezTo>
                      <a:cubicBezTo>
                        <a:pt x="6" y="24"/>
                        <a:pt x="6" y="24"/>
                        <a:pt x="6" y="24"/>
                      </a:cubicBezTo>
                      <a:cubicBezTo>
                        <a:pt x="7" y="24"/>
                        <a:pt x="7" y="24"/>
                        <a:pt x="7" y="24"/>
                      </a:cubicBezTo>
                      <a:cubicBezTo>
                        <a:pt x="7" y="24"/>
                        <a:pt x="7" y="24"/>
                        <a:pt x="7" y="24"/>
                      </a:cubicBezTo>
                      <a:cubicBezTo>
                        <a:pt x="8" y="24"/>
                        <a:pt x="8" y="24"/>
                        <a:pt x="8" y="24"/>
                      </a:cubicBezTo>
                      <a:cubicBezTo>
                        <a:pt x="8" y="24"/>
                        <a:pt x="8" y="24"/>
                        <a:pt x="8" y="24"/>
                      </a:cubicBezTo>
                      <a:cubicBezTo>
                        <a:pt x="9" y="24"/>
                        <a:pt x="9" y="24"/>
                        <a:pt x="9" y="24"/>
                      </a:cubicBezTo>
                      <a:cubicBezTo>
                        <a:pt x="9" y="24"/>
                        <a:pt x="9" y="24"/>
                        <a:pt x="9" y="24"/>
                      </a:cubicBezTo>
                      <a:cubicBezTo>
                        <a:pt x="9" y="23"/>
                        <a:pt x="9" y="23"/>
                        <a:pt x="9" y="23"/>
                      </a:cubicBezTo>
                      <a:cubicBezTo>
                        <a:pt x="9" y="23"/>
                        <a:pt x="9" y="23"/>
                        <a:pt x="9" y="23"/>
                      </a:cubicBezTo>
                      <a:cubicBezTo>
                        <a:pt x="9" y="23"/>
                        <a:pt x="9" y="23"/>
                        <a:pt x="9" y="23"/>
                      </a:cubicBezTo>
                      <a:cubicBezTo>
                        <a:pt x="9" y="23"/>
                        <a:pt x="9" y="23"/>
                        <a:pt x="9" y="23"/>
                      </a:cubicBezTo>
                      <a:cubicBezTo>
                        <a:pt x="9" y="23"/>
                        <a:pt x="10" y="23"/>
                        <a:pt x="10" y="22"/>
                      </a:cubicBezTo>
                      <a:cubicBezTo>
                        <a:pt x="10" y="22"/>
                        <a:pt x="10" y="22"/>
                        <a:pt x="10" y="22"/>
                      </a:cubicBezTo>
                      <a:cubicBezTo>
                        <a:pt x="10" y="23"/>
                        <a:pt x="10" y="23"/>
                        <a:pt x="10" y="23"/>
                      </a:cubicBezTo>
                      <a:cubicBezTo>
                        <a:pt x="11" y="22"/>
                        <a:pt x="11" y="22"/>
                        <a:pt x="11" y="22"/>
                      </a:cubicBezTo>
                      <a:cubicBezTo>
                        <a:pt x="10" y="22"/>
                        <a:pt x="10" y="22"/>
                        <a:pt x="10" y="22"/>
                      </a:cubicBezTo>
                      <a:cubicBezTo>
                        <a:pt x="11" y="21"/>
                        <a:pt x="11" y="21"/>
                        <a:pt x="11" y="21"/>
                      </a:cubicBezTo>
                      <a:cubicBezTo>
                        <a:pt x="11" y="21"/>
                        <a:pt x="11" y="21"/>
                        <a:pt x="11" y="21"/>
                      </a:cubicBezTo>
                      <a:cubicBezTo>
                        <a:pt x="11" y="20"/>
                        <a:pt x="11" y="20"/>
                        <a:pt x="11" y="20"/>
                      </a:cubicBezTo>
                      <a:cubicBezTo>
                        <a:pt x="11" y="20"/>
                        <a:pt x="11" y="20"/>
                        <a:pt x="11" y="20"/>
                      </a:cubicBezTo>
                      <a:cubicBezTo>
                        <a:pt x="12" y="19"/>
                        <a:pt x="12" y="19"/>
                        <a:pt x="12" y="19"/>
                      </a:cubicBezTo>
                      <a:cubicBezTo>
                        <a:pt x="12" y="18"/>
                        <a:pt x="12" y="18"/>
                        <a:pt x="12" y="18"/>
                      </a:cubicBezTo>
                      <a:cubicBezTo>
                        <a:pt x="13" y="17"/>
                        <a:pt x="13" y="17"/>
                        <a:pt x="13" y="17"/>
                      </a:cubicBezTo>
                      <a:cubicBezTo>
                        <a:pt x="13" y="16"/>
                        <a:pt x="13" y="16"/>
                        <a:pt x="13" y="16"/>
                      </a:cubicBezTo>
                      <a:cubicBezTo>
                        <a:pt x="13" y="16"/>
                        <a:pt x="13" y="16"/>
                        <a:pt x="13" y="1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1" name="Freeform 721">
                  <a:extLst>
                    <a:ext uri="{FF2B5EF4-FFF2-40B4-BE49-F238E27FC236}">
                      <a16:creationId xmlns:a16="http://schemas.microsoft.com/office/drawing/2014/main" id="{ED43B5E5-CF7B-DE7E-DC5C-642DDE4C417C}"/>
                    </a:ext>
                  </a:extLst>
                </p:cNvPr>
                <p:cNvSpPr>
                  <a:spLocks/>
                </p:cNvSpPr>
                <p:nvPr/>
              </p:nvSpPr>
              <p:spPr bwMode="auto">
                <a:xfrm>
                  <a:off x="10283825" y="6091238"/>
                  <a:ext cx="36512" cy="42863"/>
                </a:xfrm>
                <a:custGeom>
                  <a:avLst/>
                  <a:gdLst>
                    <a:gd name="T0" fmla="*/ 7 w 9"/>
                    <a:gd name="T1" fmla="*/ 10 h 10"/>
                    <a:gd name="T2" fmla="*/ 8 w 9"/>
                    <a:gd name="T3" fmla="*/ 9 h 10"/>
                    <a:gd name="T4" fmla="*/ 8 w 9"/>
                    <a:gd name="T5" fmla="*/ 9 h 10"/>
                    <a:gd name="T6" fmla="*/ 8 w 9"/>
                    <a:gd name="T7" fmla="*/ 8 h 10"/>
                    <a:gd name="T8" fmla="*/ 8 w 9"/>
                    <a:gd name="T9" fmla="*/ 8 h 10"/>
                    <a:gd name="T10" fmla="*/ 9 w 9"/>
                    <a:gd name="T11" fmla="*/ 8 h 10"/>
                    <a:gd name="T12" fmla="*/ 9 w 9"/>
                    <a:gd name="T13" fmla="*/ 8 h 10"/>
                    <a:gd name="T14" fmla="*/ 9 w 9"/>
                    <a:gd name="T15" fmla="*/ 8 h 10"/>
                    <a:gd name="T16" fmla="*/ 9 w 9"/>
                    <a:gd name="T17" fmla="*/ 7 h 10"/>
                    <a:gd name="T18" fmla="*/ 9 w 9"/>
                    <a:gd name="T19" fmla="*/ 7 h 10"/>
                    <a:gd name="T20" fmla="*/ 8 w 9"/>
                    <a:gd name="T21" fmla="*/ 7 h 10"/>
                    <a:gd name="T22" fmla="*/ 8 w 9"/>
                    <a:gd name="T23" fmla="*/ 6 h 10"/>
                    <a:gd name="T24" fmla="*/ 8 w 9"/>
                    <a:gd name="T25" fmla="*/ 6 h 10"/>
                    <a:gd name="T26" fmla="*/ 8 w 9"/>
                    <a:gd name="T27" fmla="*/ 5 h 10"/>
                    <a:gd name="T28" fmla="*/ 7 w 9"/>
                    <a:gd name="T29" fmla="*/ 5 h 10"/>
                    <a:gd name="T30" fmla="*/ 7 w 9"/>
                    <a:gd name="T31" fmla="*/ 5 h 10"/>
                    <a:gd name="T32" fmla="*/ 7 w 9"/>
                    <a:gd name="T33" fmla="*/ 5 h 10"/>
                    <a:gd name="T34" fmla="*/ 7 w 9"/>
                    <a:gd name="T35" fmla="*/ 4 h 10"/>
                    <a:gd name="T36" fmla="*/ 7 w 9"/>
                    <a:gd name="T37" fmla="*/ 4 h 10"/>
                    <a:gd name="T38" fmla="*/ 7 w 9"/>
                    <a:gd name="T39" fmla="*/ 3 h 10"/>
                    <a:gd name="T40" fmla="*/ 7 w 9"/>
                    <a:gd name="T41" fmla="*/ 3 h 10"/>
                    <a:gd name="T42" fmla="*/ 7 w 9"/>
                    <a:gd name="T43" fmla="*/ 2 h 10"/>
                    <a:gd name="T44" fmla="*/ 7 w 9"/>
                    <a:gd name="T45" fmla="*/ 2 h 10"/>
                    <a:gd name="T46" fmla="*/ 7 w 9"/>
                    <a:gd name="T47" fmla="*/ 2 h 10"/>
                    <a:gd name="T48" fmla="*/ 7 w 9"/>
                    <a:gd name="T49" fmla="*/ 2 h 10"/>
                    <a:gd name="T50" fmla="*/ 8 w 9"/>
                    <a:gd name="T51" fmla="*/ 2 h 10"/>
                    <a:gd name="T52" fmla="*/ 7 w 9"/>
                    <a:gd name="T53" fmla="*/ 2 h 10"/>
                    <a:gd name="T54" fmla="*/ 7 w 9"/>
                    <a:gd name="T55" fmla="*/ 1 h 10"/>
                    <a:gd name="T56" fmla="*/ 8 w 9"/>
                    <a:gd name="T57" fmla="*/ 1 h 10"/>
                    <a:gd name="T58" fmla="*/ 7 w 9"/>
                    <a:gd name="T59" fmla="*/ 0 h 10"/>
                    <a:gd name="T60" fmla="*/ 7 w 9"/>
                    <a:gd name="T61" fmla="*/ 0 h 10"/>
                    <a:gd name="T62" fmla="*/ 6 w 9"/>
                    <a:gd name="T63" fmla="*/ 0 h 10"/>
                    <a:gd name="T64" fmla="*/ 6 w 9"/>
                    <a:gd name="T65" fmla="*/ 0 h 10"/>
                    <a:gd name="T66" fmla="*/ 6 w 9"/>
                    <a:gd name="T67" fmla="*/ 0 h 10"/>
                    <a:gd name="T68" fmla="*/ 6 w 9"/>
                    <a:gd name="T69" fmla="*/ 1 h 10"/>
                    <a:gd name="T70" fmla="*/ 6 w 9"/>
                    <a:gd name="T71" fmla="*/ 1 h 10"/>
                    <a:gd name="T72" fmla="*/ 5 w 9"/>
                    <a:gd name="T73" fmla="*/ 2 h 10"/>
                    <a:gd name="T74" fmla="*/ 5 w 9"/>
                    <a:gd name="T75" fmla="*/ 2 h 10"/>
                    <a:gd name="T76" fmla="*/ 4 w 9"/>
                    <a:gd name="T77" fmla="*/ 3 h 10"/>
                    <a:gd name="T78" fmla="*/ 4 w 9"/>
                    <a:gd name="T79" fmla="*/ 3 h 10"/>
                    <a:gd name="T80" fmla="*/ 4 w 9"/>
                    <a:gd name="T81" fmla="*/ 3 h 10"/>
                    <a:gd name="T82" fmla="*/ 3 w 9"/>
                    <a:gd name="T83" fmla="*/ 3 h 10"/>
                    <a:gd name="T84" fmla="*/ 2 w 9"/>
                    <a:gd name="T85" fmla="*/ 3 h 10"/>
                    <a:gd name="T86" fmla="*/ 2 w 9"/>
                    <a:gd name="T87" fmla="*/ 4 h 10"/>
                    <a:gd name="T88" fmla="*/ 1 w 9"/>
                    <a:gd name="T89" fmla="*/ 4 h 10"/>
                    <a:gd name="T90" fmla="*/ 0 w 9"/>
                    <a:gd name="T91" fmla="*/ 5 h 10"/>
                    <a:gd name="T92" fmla="*/ 0 w 9"/>
                    <a:gd name="T93" fmla="*/ 6 h 10"/>
                    <a:gd name="T94" fmla="*/ 1 w 9"/>
                    <a:gd name="T95" fmla="*/ 6 h 10"/>
                    <a:gd name="T96" fmla="*/ 1 w 9"/>
                    <a:gd name="T97" fmla="*/ 7 h 10"/>
                    <a:gd name="T98" fmla="*/ 2 w 9"/>
                    <a:gd name="T99" fmla="*/ 7 h 10"/>
                    <a:gd name="T100" fmla="*/ 3 w 9"/>
                    <a:gd name="T101" fmla="*/ 8 h 10"/>
                    <a:gd name="T102" fmla="*/ 4 w 9"/>
                    <a:gd name="T103" fmla="*/ 8 h 10"/>
                    <a:gd name="T104" fmla="*/ 4 w 9"/>
                    <a:gd name="T105" fmla="*/ 9 h 10"/>
                    <a:gd name="T106" fmla="*/ 5 w 9"/>
                    <a:gd name="T107" fmla="*/ 9 h 10"/>
                    <a:gd name="T108" fmla="*/ 6 w 9"/>
                    <a:gd name="T109" fmla="*/ 10 h 10"/>
                    <a:gd name="T110" fmla="*/ 7 w 9"/>
                    <a:gd name="T111" fmla="*/ 10 h 10"/>
                    <a:gd name="T112" fmla="*/ 7 w 9"/>
                    <a:gd name="T11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 h="10">
                      <a:moveTo>
                        <a:pt x="7" y="10"/>
                      </a:moveTo>
                      <a:cubicBezTo>
                        <a:pt x="8" y="9"/>
                        <a:pt x="8" y="9"/>
                        <a:pt x="8" y="9"/>
                      </a:cubicBezTo>
                      <a:cubicBezTo>
                        <a:pt x="8" y="9"/>
                        <a:pt x="8" y="9"/>
                        <a:pt x="8" y="9"/>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8" y="7"/>
                        <a:pt x="8" y="7"/>
                      </a:cubicBezTo>
                      <a:cubicBezTo>
                        <a:pt x="8" y="6"/>
                        <a:pt x="8" y="6"/>
                        <a:pt x="8" y="6"/>
                      </a:cubicBezTo>
                      <a:cubicBezTo>
                        <a:pt x="8" y="6"/>
                        <a:pt x="8" y="6"/>
                        <a:pt x="8" y="6"/>
                      </a:cubicBezTo>
                      <a:cubicBezTo>
                        <a:pt x="8" y="6"/>
                        <a:pt x="8" y="5"/>
                        <a:pt x="8" y="5"/>
                      </a:cubicBezTo>
                      <a:cubicBezTo>
                        <a:pt x="8" y="5"/>
                        <a:pt x="7" y="5"/>
                        <a:pt x="7" y="5"/>
                      </a:cubicBezTo>
                      <a:cubicBezTo>
                        <a:pt x="7" y="5"/>
                        <a:pt x="7" y="5"/>
                        <a:pt x="7" y="5"/>
                      </a:cubicBezTo>
                      <a:cubicBezTo>
                        <a:pt x="7" y="5"/>
                        <a:pt x="7" y="5"/>
                        <a:pt x="7" y="5"/>
                      </a:cubicBezTo>
                      <a:cubicBezTo>
                        <a:pt x="7" y="4"/>
                        <a:pt x="7" y="4"/>
                        <a:pt x="7" y="4"/>
                      </a:cubicBezTo>
                      <a:cubicBezTo>
                        <a:pt x="7" y="4"/>
                        <a:pt x="7" y="4"/>
                        <a:pt x="7" y="4"/>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7" y="2"/>
                        <a:pt x="7" y="2"/>
                        <a:pt x="7" y="2"/>
                      </a:cubicBezTo>
                      <a:cubicBezTo>
                        <a:pt x="7" y="1"/>
                        <a:pt x="7" y="1"/>
                        <a:pt x="7" y="1"/>
                      </a:cubicBezTo>
                      <a:cubicBezTo>
                        <a:pt x="8" y="1"/>
                        <a:pt x="8" y="1"/>
                        <a:pt x="8" y="1"/>
                      </a:cubicBezTo>
                      <a:cubicBezTo>
                        <a:pt x="7" y="0"/>
                        <a:pt x="7" y="0"/>
                        <a:pt x="7" y="0"/>
                      </a:cubicBezTo>
                      <a:cubicBezTo>
                        <a:pt x="7" y="0"/>
                        <a:pt x="7" y="0"/>
                        <a:pt x="7" y="0"/>
                      </a:cubicBezTo>
                      <a:cubicBezTo>
                        <a:pt x="7" y="0"/>
                        <a:pt x="6" y="0"/>
                        <a:pt x="6" y="0"/>
                      </a:cubicBezTo>
                      <a:cubicBezTo>
                        <a:pt x="6" y="0"/>
                        <a:pt x="6" y="0"/>
                        <a:pt x="6" y="0"/>
                      </a:cubicBezTo>
                      <a:cubicBezTo>
                        <a:pt x="6" y="0"/>
                        <a:pt x="6" y="0"/>
                        <a:pt x="6" y="0"/>
                      </a:cubicBezTo>
                      <a:cubicBezTo>
                        <a:pt x="6" y="0"/>
                        <a:pt x="6" y="0"/>
                        <a:pt x="6" y="1"/>
                      </a:cubicBezTo>
                      <a:cubicBezTo>
                        <a:pt x="6" y="1"/>
                        <a:pt x="6" y="1"/>
                        <a:pt x="6" y="1"/>
                      </a:cubicBezTo>
                      <a:cubicBezTo>
                        <a:pt x="6" y="1"/>
                        <a:pt x="6" y="2"/>
                        <a:pt x="5" y="2"/>
                      </a:cubicBezTo>
                      <a:cubicBezTo>
                        <a:pt x="5" y="2"/>
                        <a:pt x="5" y="2"/>
                        <a:pt x="5" y="2"/>
                      </a:cubicBezTo>
                      <a:cubicBezTo>
                        <a:pt x="5" y="2"/>
                        <a:pt x="4" y="3"/>
                        <a:pt x="4" y="3"/>
                      </a:cubicBezTo>
                      <a:cubicBezTo>
                        <a:pt x="4" y="3"/>
                        <a:pt x="4" y="3"/>
                        <a:pt x="4" y="3"/>
                      </a:cubicBezTo>
                      <a:cubicBezTo>
                        <a:pt x="4" y="3"/>
                        <a:pt x="4" y="3"/>
                        <a:pt x="4" y="3"/>
                      </a:cubicBezTo>
                      <a:cubicBezTo>
                        <a:pt x="3" y="2"/>
                        <a:pt x="3" y="3"/>
                        <a:pt x="3" y="3"/>
                      </a:cubicBezTo>
                      <a:cubicBezTo>
                        <a:pt x="3" y="3"/>
                        <a:pt x="3" y="3"/>
                        <a:pt x="2" y="3"/>
                      </a:cubicBezTo>
                      <a:cubicBezTo>
                        <a:pt x="2" y="3"/>
                        <a:pt x="2" y="4"/>
                        <a:pt x="2" y="4"/>
                      </a:cubicBezTo>
                      <a:cubicBezTo>
                        <a:pt x="2" y="4"/>
                        <a:pt x="1" y="4"/>
                        <a:pt x="1" y="4"/>
                      </a:cubicBezTo>
                      <a:cubicBezTo>
                        <a:pt x="1" y="4"/>
                        <a:pt x="1" y="4"/>
                        <a:pt x="0" y="5"/>
                      </a:cubicBezTo>
                      <a:cubicBezTo>
                        <a:pt x="0" y="5"/>
                        <a:pt x="0" y="5"/>
                        <a:pt x="0" y="6"/>
                      </a:cubicBezTo>
                      <a:cubicBezTo>
                        <a:pt x="1" y="6"/>
                        <a:pt x="0" y="6"/>
                        <a:pt x="1" y="6"/>
                      </a:cubicBezTo>
                      <a:cubicBezTo>
                        <a:pt x="1" y="7"/>
                        <a:pt x="1" y="7"/>
                        <a:pt x="1" y="7"/>
                      </a:cubicBezTo>
                      <a:cubicBezTo>
                        <a:pt x="1" y="7"/>
                        <a:pt x="2" y="7"/>
                        <a:pt x="2" y="7"/>
                      </a:cubicBezTo>
                      <a:cubicBezTo>
                        <a:pt x="2" y="8"/>
                        <a:pt x="2" y="8"/>
                        <a:pt x="3" y="8"/>
                      </a:cubicBezTo>
                      <a:cubicBezTo>
                        <a:pt x="3" y="8"/>
                        <a:pt x="4" y="8"/>
                        <a:pt x="4" y="8"/>
                      </a:cubicBezTo>
                      <a:cubicBezTo>
                        <a:pt x="4" y="8"/>
                        <a:pt x="4" y="8"/>
                        <a:pt x="4" y="9"/>
                      </a:cubicBezTo>
                      <a:cubicBezTo>
                        <a:pt x="5" y="9"/>
                        <a:pt x="5" y="9"/>
                        <a:pt x="5" y="9"/>
                      </a:cubicBezTo>
                      <a:cubicBezTo>
                        <a:pt x="5" y="10"/>
                        <a:pt x="6" y="10"/>
                        <a:pt x="6" y="10"/>
                      </a:cubicBezTo>
                      <a:cubicBezTo>
                        <a:pt x="6" y="10"/>
                        <a:pt x="7" y="10"/>
                        <a:pt x="7" y="10"/>
                      </a:cubicBezTo>
                      <a:cubicBezTo>
                        <a:pt x="7" y="10"/>
                        <a:pt x="7" y="10"/>
                        <a:pt x="7" y="1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2" name="Freeform 722">
                  <a:extLst>
                    <a:ext uri="{FF2B5EF4-FFF2-40B4-BE49-F238E27FC236}">
                      <a16:creationId xmlns:a16="http://schemas.microsoft.com/office/drawing/2014/main" id="{E46A0035-E96B-2721-EF0C-4FDFA2F51A50}"/>
                    </a:ext>
                  </a:extLst>
                </p:cNvPr>
                <p:cNvSpPr>
                  <a:spLocks noEditPoints="1"/>
                </p:cNvSpPr>
                <p:nvPr/>
              </p:nvSpPr>
              <p:spPr bwMode="auto">
                <a:xfrm>
                  <a:off x="10233025" y="6154738"/>
                  <a:ext cx="38100" cy="69850"/>
                </a:xfrm>
                <a:custGeom>
                  <a:avLst/>
                  <a:gdLst>
                    <a:gd name="T0" fmla="*/ 6 w 9"/>
                    <a:gd name="T1" fmla="*/ 0 h 17"/>
                    <a:gd name="T2" fmla="*/ 5 w 9"/>
                    <a:gd name="T3" fmla="*/ 14 h 17"/>
                    <a:gd name="T4" fmla="*/ 5 w 9"/>
                    <a:gd name="T5" fmla="*/ 13 h 17"/>
                    <a:gd name="T6" fmla="*/ 6 w 9"/>
                    <a:gd name="T7" fmla="*/ 12 h 17"/>
                    <a:gd name="T8" fmla="*/ 7 w 9"/>
                    <a:gd name="T9" fmla="*/ 11 h 17"/>
                    <a:gd name="T10" fmla="*/ 8 w 9"/>
                    <a:gd name="T11" fmla="*/ 10 h 17"/>
                    <a:gd name="T12" fmla="*/ 8 w 9"/>
                    <a:gd name="T13" fmla="*/ 9 h 17"/>
                    <a:gd name="T14" fmla="*/ 8 w 9"/>
                    <a:gd name="T15" fmla="*/ 8 h 17"/>
                    <a:gd name="T16" fmla="*/ 7 w 9"/>
                    <a:gd name="T17" fmla="*/ 7 h 17"/>
                    <a:gd name="T18" fmla="*/ 8 w 9"/>
                    <a:gd name="T19" fmla="*/ 7 h 17"/>
                    <a:gd name="T20" fmla="*/ 7 w 9"/>
                    <a:gd name="T21" fmla="*/ 7 h 17"/>
                    <a:gd name="T22" fmla="*/ 7 w 9"/>
                    <a:gd name="T23" fmla="*/ 6 h 17"/>
                    <a:gd name="T24" fmla="*/ 7 w 9"/>
                    <a:gd name="T25" fmla="*/ 6 h 17"/>
                    <a:gd name="T26" fmla="*/ 7 w 9"/>
                    <a:gd name="T27" fmla="*/ 5 h 17"/>
                    <a:gd name="T28" fmla="*/ 7 w 9"/>
                    <a:gd name="T29" fmla="*/ 4 h 17"/>
                    <a:gd name="T30" fmla="*/ 7 w 9"/>
                    <a:gd name="T31" fmla="*/ 3 h 17"/>
                    <a:gd name="T32" fmla="*/ 6 w 9"/>
                    <a:gd name="T33" fmla="*/ 3 h 17"/>
                    <a:gd name="T34" fmla="*/ 5 w 9"/>
                    <a:gd name="T35" fmla="*/ 3 h 17"/>
                    <a:gd name="T36" fmla="*/ 4 w 9"/>
                    <a:gd name="T37" fmla="*/ 2 h 17"/>
                    <a:gd name="T38" fmla="*/ 4 w 9"/>
                    <a:gd name="T39" fmla="*/ 1 h 17"/>
                    <a:gd name="T40" fmla="*/ 6 w 9"/>
                    <a:gd name="T41" fmla="*/ 0 h 17"/>
                    <a:gd name="T42" fmla="*/ 4 w 9"/>
                    <a:gd name="T43" fmla="*/ 0 h 17"/>
                    <a:gd name="T44" fmla="*/ 4 w 9"/>
                    <a:gd name="T45" fmla="*/ 1 h 17"/>
                    <a:gd name="T46" fmla="*/ 3 w 9"/>
                    <a:gd name="T47" fmla="*/ 1 h 17"/>
                    <a:gd name="T48" fmla="*/ 3 w 9"/>
                    <a:gd name="T49" fmla="*/ 1 h 17"/>
                    <a:gd name="T50" fmla="*/ 3 w 9"/>
                    <a:gd name="T51" fmla="*/ 2 h 17"/>
                    <a:gd name="T52" fmla="*/ 2 w 9"/>
                    <a:gd name="T53" fmla="*/ 2 h 17"/>
                    <a:gd name="T54" fmla="*/ 1 w 9"/>
                    <a:gd name="T55" fmla="*/ 3 h 17"/>
                    <a:gd name="T56" fmla="*/ 1 w 9"/>
                    <a:gd name="T57" fmla="*/ 4 h 17"/>
                    <a:gd name="T58" fmla="*/ 2 w 9"/>
                    <a:gd name="T59" fmla="*/ 4 h 17"/>
                    <a:gd name="T60" fmla="*/ 2 w 9"/>
                    <a:gd name="T61" fmla="*/ 5 h 17"/>
                    <a:gd name="T62" fmla="*/ 2 w 9"/>
                    <a:gd name="T63" fmla="*/ 5 h 17"/>
                    <a:gd name="T64" fmla="*/ 3 w 9"/>
                    <a:gd name="T65" fmla="*/ 5 h 17"/>
                    <a:gd name="T66" fmla="*/ 3 w 9"/>
                    <a:gd name="T67" fmla="*/ 6 h 17"/>
                    <a:gd name="T68" fmla="*/ 4 w 9"/>
                    <a:gd name="T69" fmla="*/ 7 h 17"/>
                    <a:gd name="T70" fmla="*/ 4 w 9"/>
                    <a:gd name="T71" fmla="*/ 7 h 17"/>
                    <a:gd name="T72" fmla="*/ 4 w 9"/>
                    <a:gd name="T73" fmla="*/ 8 h 17"/>
                    <a:gd name="T74" fmla="*/ 3 w 9"/>
                    <a:gd name="T75" fmla="*/ 9 h 17"/>
                    <a:gd name="T76" fmla="*/ 2 w 9"/>
                    <a:gd name="T77" fmla="*/ 9 h 17"/>
                    <a:gd name="T78" fmla="*/ 2 w 9"/>
                    <a:gd name="T79" fmla="*/ 11 h 17"/>
                    <a:gd name="T80" fmla="*/ 1 w 9"/>
                    <a:gd name="T81" fmla="*/ 11 h 17"/>
                    <a:gd name="T82" fmla="*/ 1 w 9"/>
                    <a:gd name="T83" fmla="*/ 11 h 17"/>
                    <a:gd name="T84" fmla="*/ 0 w 9"/>
                    <a:gd name="T85" fmla="*/ 12 h 17"/>
                    <a:gd name="T86" fmla="*/ 0 w 9"/>
                    <a:gd name="T87" fmla="*/ 13 h 17"/>
                    <a:gd name="T88" fmla="*/ 0 w 9"/>
                    <a:gd name="T89" fmla="*/ 14 h 17"/>
                    <a:gd name="T90" fmla="*/ 0 w 9"/>
                    <a:gd name="T91" fmla="*/ 15 h 17"/>
                    <a:gd name="T92" fmla="*/ 1 w 9"/>
                    <a:gd name="T93" fmla="*/ 15 h 17"/>
                    <a:gd name="T94" fmla="*/ 2 w 9"/>
                    <a:gd name="T95" fmla="*/ 16 h 17"/>
                    <a:gd name="T96" fmla="*/ 2 w 9"/>
                    <a:gd name="T97" fmla="*/ 17 h 17"/>
                    <a:gd name="T98" fmla="*/ 3 w 9"/>
                    <a:gd name="T99" fmla="*/ 17 h 17"/>
                    <a:gd name="T100" fmla="*/ 3 w 9"/>
                    <a:gd name="T101" fmla="*/ 17 h 17"/>
                    <a:gd name="T102" fmla="*/ 4 w 9"/>
                    <a:gd name="T103" fmla="*/ 16 h 17"/>
                    <a:gd name="T104" fmla="*/ 5 w 9"/>
                    <a:gd name="T10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17">
                      <a:moveTo>
                        <a:pt x="6" y="0"/>
                      </a:moveTo>
                      <a:cubicBezTo>
                        <a:pt x="6" y="0"/>
                        <a:pt x="6" y="0"/>
                        <a:pt x="6" y="0"/>
                      </a:cubicBezTo>
                      <a:cubicBezTo>
                        <a:pt x="6" y="1"/>
                        <a:pt x="6" y="0"/>
                        <a:pt x="6" y="0"/>
                      </a:cubicBezTo>
                      <a:close/>
                      <a:moveTo>
                        <a:pt x="5" y="15"/>
                      </a:moveTo>
                      <a:cubicBezTo>
                        <a:pt x="5" y="15"/>
                        <a:pt x="5" y="15"/>
                        <a:pt x="5" y="15"/>
                      </a:cubicBezTo>
                      <a:cubicBezTo>
                        <a:pt x="5" y="15"/>
                        <a:pt x="5" y="14"/>
                        <a:pt x="5" y="14"/>
                      </a:cubicBezTo>
                      <a:cubicBezTo>
                        <a:pt x="5" y="14"/>
                        <a:pt x="5" y="14"/>
                        <a:pt x="5" y="14"/>
                      </a:cubicBezTo>
                      <a:cubicBezTo>
                        <a:pt x="5" y="14"/>
                        <a:pt x="5" y="14"/>
                        <a:pt x="5" y="14"/>
                      </a:cubicBezTo>
                      <a:cubicBezTo>
                        <a:pt x="5" y="14"/>
                        <a:pt x="5" y="13"/>
                        <a:pt x="5" y="13"/>
                      </a:cubicBezTo>
                      <a:cubicBezTo>
                        <a:pt x="5" y="13"/>
                        <a:pt x="6" y="13"/>
                        <a:pt x="6" y="13"/>
                      </a:cubicBezTo>
                      <a:cubicBezTo>
                        <a:pt x="6" y="13"/>
                        <a:pt x="6" y="12"/>
                        <a:pt x="6" y="12"/>
                      </a:cubicBezTo>
                      <a:cubicBezTo>
                        <a:pt x="6" y="12"/>
                        <a:pt x="6" y="12"/>
                        <a:pt x="6" y="12"/>
                      </a:cubicBezTo>
                      <a:cubicBezTo>
                        <a:pt x="6" y="12"/>
                        <a:pt x="6" y="12"/>
                        <a:pt x="6" y="12"/>
                      </a:cubicBezTo>
                      <a:cubicBezTo>
                        <a:pt x="6" y="12"/>
                        <a:pt x="7" y="12"/>
                        <a:pt x="7" y="12"/>
                      </a:cubicBezTo>
                      <a:cubicBezTo>
                        <a:pt x="7" y="12"/>
                        <a:pt x="7" y="11"/>
                        <a:pt x="7" y="11"/>
                      </a:cubicBezTo>
                      <a:cubicBezTo>
                        <a:pt x="7" y="11"/>
                        <a:pt x="7" y="11"/>
                        <a:pt x="7" y="11"/>
                      </a:cubicBezTo>
                      <a:cubicBezTo>
                        <a:pt x="8" y="10"/>
                        <a:pt x="8" y="10"/>
                        <a:pt x="8" y="10"/>
                      </a:cubicBezTo>
                      <a:cubicBezTo>
                        <a:pt x="8" y="10"/>
                        <a:pt x="8" y="10"/>
                        <a:pt x="8" y="10"/>
                      </a:cubicBezTo>
                      <a:cubicBezTo>
                        <a:pt x="9" y="10"/>
                        <a:pt x="9" y="10"/>
                        <a:pt x="9" y="10"/>
                      </a:cubicBezTo>
                      <a:cubicBezTo>
                        <a:pt x="9" y="10"/>
                        <a:pt x="9" y="10"/>
                        <a:pt x="8" y="9"/>
                      </a:cubicBezTo>
                      <a:cubicBezTo>
                        <a:pt x="8" y="9"/>
                        <a:pt x="8" y="9"/>
                        <a:pt x="8" y="9"/>
                      </a:cubicBezTo>
                      <a:cubicBezTo>
                        <a:pt x="8" y="9"/>
                        <a:pt x="9" y="9"/>
                        <a:pt x="9" y="9"/>
                      </a:cubicBezTo>
                      <a:cubicBezTo>
                        <a:pt x="9" y="9"/>
                        <a:pt x="9" y="9"/>
                        <a:pt x="9" y="9"/>
                      </a:cubicBezTo>
                      <a:cubicBezTo>
                        <a:pt x="8" y="8"/>
                        <a:pt x="8" y="8"/>
                        <a:pt x="8" y="8"/>
                      </a:cubicBezTo>
                      <a:cubicBezTo>
                        <a:pt x="8" y="8"/>
                        <a:pt x="8" y="8"/>
                        <a:pt x="8" y="8"/>
                      </a:cubicBezTo>
                      <a:cubicBezTo>
                        <a:pt x="8" y="8"/>
                        <a:pt x="8" y="8"/>
                        <a:pt x="7" y="8"/>
                      </a:cubicBezTo>
                      <a:cubicBezTo>
                        <a:pt x="7" y="7"/>
                        <a:pt x="7" y="7"/>
                        <a:pt x="7" y="7"/>
                      </a:cubicBezTo>
                      <a:cubicBezTo>
                        <a:pt x="7" y="7"/>
                        <a:pt x="7" y="7"/>
                        <a:pt x="8" y="7"/>
                      </a:cubicBezTo>
                      <a:cubicBezTo>
                        <a:pt x="8" y="7"/>
                        <a:pt x="8" y="7"/>
                        <a:pt x="8" y="7"/>
                      </a:cubicBezTo>
                      <a:cubicBezTo>
                        <a:pt x="8" y="8"/>
                        <a:pt x="8" y="8"/>
                        <a:pt x="8" y="7"/>
                      </a:cubicBezTo>
                      <a:cubicBezTo>
                        <a:pt x="8" y="7"/>
                        <a:pt x="8" y="7"/>
                        <a:pt x="8"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5"/>
                      </a:cubicBezTo>
                      <a:cubicBezTo>
                        <a:pt x="7" y="5"/>
                        <a:pt x="7" y="5"/>
                        <a:pt x="7" y="5"/>
                      </a:cubicBezTo>
                      <a:cubicBezTo>
                        <a:pt x="7" y="5"/>
                        <a:pt x="7" y="5"/>
                        <a:pt x="7" y="5"/>
                      </a:cubicBezTo>
                      <a:cubicBezTo>
                        <a:pt x="7" y="5"/>
                        <a:pt x="7" y="5"/>
                        <a:pt x="7" y="5"/>
                      </a:cubicBezTo>
                      <a:cubicBezTo>
                        <a:pt x="7" y="5"/>
                        <a:pt x="7" y="5"/>
                        <a:pt x="7" y="4"/>
                      </a:cubicBezTo>
                      <a:cubicBezTo>
                        <a:pt x="7" y="4"/>
                        <a:pt x="7" y="4"/>
                        <a:pt x="7" y="4"/>
                      </a:cubicBezTo>
                      <a:cubicBezTo>
                        <a:pt x="7" y="3"/>
                        <a:pt x="7" y="4"/>
                        <a:pt x="7" y="4"/>
                      </a:cubicBezTo>
                      <a:cubicBezTo>
                        <a:pt x="7" y="3"/>
                        <a:pt x="7" y="3"/>
                        <a:pt x="7" y="3"/>
                      </a:cubicBezTo>
                      <a:cubicBezTo>
                        <a:pt x="7" y="3"/>
                        <a:pt x="7" y="3"/>
                        <a:pt x="7" y="3"/>
                      </a:cubicBezTo>
                      <a:cubicBezTo>
                        <a:pt x="7" y="3"/>
                        <a:pt x="7"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ubicBezTo>
                        <a:pt x="5" y="2"/>
                        <a:pt x="4" y="2"/>
                        <a:pt x="4" y="2"/>
                      </a:cubicBezTo>
                      <a:cubicBezTo>
                        <a:pt x="4" y="2"/>
                        <a:pt x="4" y="2"/>
                        <a:pt x="4" y="2"/>
                      </a:cubicBezTo>
                      <a:cubicBezTo>
                        <a:pt x="4" y="2"/>
                        <a:pt x="4" y="2"/>
                        <a:pt x="4" y="2"/>
                      </a:cubicBezTo>
                      <a:cubicBezTo>
                        <a:pt x="4" y="2"/>
                        <a:pt x="4" y="2"/>
                        <a:pt x="4" y="1"/>
                      </a:cubicBezTo>
                      <a:cubicBezTo>
                        <a:pt x="4" y="1"/>
                        <a:pt x="4" y="1"/>
                        <a:pt x="4" y="1"/>
                      </a:cubicBezTo>
                      <a:cubicBezTo>
                        <a:pt x="4" y="1"/>
                        <a:pt x="5" y="1"/>
                        <a:pt x="5" y="0"/>
                      </a:cubicBezTo>
                      <a:cubicBezTo>
                        <a:pt x="5" y="0"/>
                        <a:pt x="5" y="0"/>
                        <a:pt x="5" y="0"/>
                      </a:cubicBezTo>
                      <a:cubicBezTo>
                        <a:pt x="5" y="0"/>
                        <a:pt x="6" y="0"/>
                        <a:pt x="6" y="0"/>
                      </a:cubicBezTo>
                      <a:cubicBezTo>
                        <a:pt x="6" y="0"/>
                        <a:pt x="5" y="0"/>
                        <a:pt x="5" y="0"/>
                      </a:cubicBezTo>
                      <a:cubicBezTo>
                        <a:pt x="5" y="0"/>
                        <a:pt x="5" y="0"/>
                        <a:pt x="5" y="0"/>
                      </a:cubicBezTo>
                      <a:cubicBezTo>
                        <a:pt x="5" y="0"/>
                        <a:pt x="4" y="0"/>
                        <a:pt x="4" y="0"/>
                      </a:cubicBezTo>
                      <a:cubicBezTo>
                        <a:pt x="4" y="0"/>
                        <a:pt x="4" y="1"/>
                        <a:pt x="3"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2"/>
                      </a:cubicBezTo>
                      <a:cubicBezTo>
                        <a:pt x="3" y="2"/>
                        <a:pt x="3" y="2"/>
                        <a:pt x="3" y="2"/>
                      </a:cubicBezTo>
                      <a:cubicBezTo>
                        <a:pt x="2" y="2"/>
                        <a:pt x="2" y="2"/>
                        <a:pt x="2" y="2"/>
                      </a:cubicBezTo>
                      <a:cubicBezTo>
                        <a:pt x="2" y="2"/>
                        <a:pt x="2" y="2"/>
                        <a:pt x="2" y="2"/>
                      </a:cubicBezTo>
                      <a:cubicBezTo>
                        <a:pt x="2" y="2"/>
                        <a:pt x="2" y="2"/>
                        <a:pt x="2" y="2"/>
                      </a:cubicBezTo>
                      <a:cubicBezTo>
                        <a:pt x="2" y="2"/>
                        <a:pt x="2" y="3"/>
                        <a:pt x="2"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6"/>
                        <a:pt x="3" y="6"/>
                      </a:cubicBezTo>
                      <a:cubicBezTo>
                        <a:pt x="3" y="6"/>
                        <a:pt x="3" y="6"/>
                        <a:pt x="3" y="6"/>
                      </a:cubicBezTo>
                      <a:cubicBezTo>
                        <a:pt x="3" y="6"/>
                        <a:pt x="4" y="6"/>
                        <a:pt x="4" y="6"/>
                      </a:cubicBezTo>
                      <a:cubicBezTo>
                        <a:pt x="4" y="6"/>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4" y="8"/>
                        <a:pt x="4" y="8"/>
                        <a:pt x="4" y="8"/>
                      </a:cubicBezTo>
                      <a:cubicBezTo>
                        <a:pt x="4" y="8"/>
                        <a:pt x="3" y="9"/>
                        <a:pt x="3" y="9"/>
                      </a:cubicBezTo>
                      <a:cubicBezTo>
                        <a:pt x="3" y="9"/>
                        <a:pt x="3" y="9"/>
                        <a:pt x="3" y="9"/>
                      </a:cubicBezTo>
                      <a:cubicBezTo>
                        <a:pt x="3" y="9"/>
                        <a:pt x="3" y="9"/>
                        <a:pt x="3" y="9"/>
                      </a:cubicBezTo>
                      <a:cubicBezTo>
                        <a:pt x="3" y="9"/>
                        <a:pt x="2" y="9"/>
                        <a:pt x="2" y="9"/>
                      </a:cubicBezTo>
                      <a:cubicBezTo>
                        <a:pt x="2" y="9"/>
                        <a:pt x="2" y="9"/>
                        <a:pt x="2" y="9"/>
                      </a:cubicBezTo>
                      <a:cubicBezTo>
                        <a:pt x="2" y="9"/>
                        <a:pt x="2" y="9"/>
                        <a:pt x="2" y="9"/>
                      </a:cubicBezTo>
                      <a:cubicBezTo>
                        <a:pt x="2" y="10"/>
                        <a:pt x="2" y="10"/>
                        <a:pt x="2" y="10"/>
                      </a:cubicBezTo>
                      <a:cubicBezTo>
                        <a:pt x="2" y="10"/>
                        <a:pt x="2" y="10"/>
                        <a:pt x="2" y="10"/>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2"/>
                        <a:pt x="1" y="12"/>
                        <a:pt x="1" y="12"/>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1" y="15"/>
                        <a:pt x="1" y="15"/>
                      </a:cubicBezTo>
                      <a:cubicBezTo>
                        <a:pt x="1" y="15"/>
                        <a:pt x="1" y="15"/>
                        <a:pt x="1" y="15"/>
                      </a:cubicBezTo>
                      <a:cubicBezTo>
                        <a:pt x="1" y="15"/>
                        <a:pt x="1" y="16"/>
                        <a:pt x="1" y="16"/>
                      </a:cubicBezTo>
                      <a:cubicBezTo>
                        <a:pt x="1" y="16"/>
                        <a:pt x="1"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6"/>
                        <a:pt x="3" y="16"/>
                        <a:pt x="3" y="16"/>
                      </a:cubicBezTo>
                      <a:cubicBezTo>
                        <a:pt x="4" y="16"/>
                        <a:pt x="4" y="16"/>
                        <a:pt x="4" y="16"/>
                      </a:cubicBezTo>
                      <a:cubicBezTo>
                        <a:pt x="4" y="16"/>
                        <a:pt x="4" y="16"/>
                        <a:pt x="4" y="16"/>
                      </a:cubicBezTo>
                      <a:cubicBezTo>
                        <a:pt x="4" y="15"/>
                        <a:pt x="4" y="15"/>
                        <a:pt x="4" y="15"/>
                      </a:cubicBezTo>
                      <a:cubicBezTo>
                        <a:pt x="4" y="15"/>
                        <a:pt x="4" y="15"/>
                        <a:pt x="4" y="15"/>
                      </a:cubicBezTo>
                      <a:cubicBezTo>
                        <a:pt x="4" y="15"/>
                        <a:pt x="5" y="15"/>
                        <a:pt x="5" y="15"/>
                      </a:cubicBezTo>
                      <a:cubicBezTo>
                        <a:pt x="5" y="15"/>
                        <a:pt x="5" y="15"/>
                        <a:pt x="5" y="15"/>
                      </a:cubicBezTo>
                      <a:cubicBezTo>
                        <a:pt x="5" y="15"/>
                        <a:pt x="5" y="15"/>
                        <a:pt x="5"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3" name="Freeform 723">
                  <a:extLst>
                    <a:ext uri="{FF2B5EF4-FFF2-40B4-BE49-F238E27FC236}">
                      <a16:creationId xmlns:a16="http://schemas.microsoft.com/office/drawing/2014/main" id="{DB29D839-E6D9-3DF8-C384-23A3757E90DB}"/>
                    </a:ext>
                  </a:extLst>
                </p:cNvPr>
                <p:cNvSpPr>
                  <a:spLocks noEditPoints="1"/>
                </p:cNvSpPr>
                <p:nvPr/>
              </p:nvSpPr>
              <p:spPr bwMode="auto">
                <a:xfrm>
                  <a:off x="10066338" y="6303963"/>
                  <a:ext cx="84137" cy="200025"/>
                </a:xfrm>
                <a:custGeom>
                  <a:avLst/>
                  <a:gdLst>
                    <a:gd name="T0" fmla="*/ 3 w 20"/>
                    <a:gd name="T1" fmla="*/ 10 h 48"/>
                    <a:gd name="T2" fmla="*/ 1 w 20"/>
                    <a:gd name="T3" fmla="*/ 14 h 48"/>
                    <a:gd name="T4" fmla="*/ 2 w 20"/>
                    <a:gd name="T5" fmla="*/ 14 h 48"/>
                    <a:gd name="T6" fmla="*/ 15 w 20"/>
                    <a:gd name="T7" fmla="*/ 26 h 48"/>
                    <a:gd name="T8" fmla="*/ 1 w 20"/>
                    <a:gd name="T9" fmla="*/ 19 h 48"/>
                    <a:gd name="T10" fmla="*/ 13 w 20"/>
                    <a:gd name="T11" fmla="*/ 28 h 48"/>
                    <a:gd name="T12" fmla="*/ 11 w 20"/>
                    <a:gd name="T13" fmla="*/ 27 h 48"/>
                    <a:gd name="T14" fmla="*/ 9 w 20"/>
                    <a:gd name="T15" fmla="*/ 26 h 48"/>
                    <a:gd name="T16" fmla="*/ 8 w 20"/>
                    <a:gd name="T17" fmla="*/ 29 h 48"/>
                    <a:gd name="T18" fmla="*/ 9 w 20"/>
                    <a:gd name="T19" fmla="*/ 30 h 48"/>
                    <a:gd name="T20" fmla="*/ 12 w 20"/>
                    <a:gd name="T21" fmla="*/ 29 h 48"/>
                    <a:gd name="T22" fmla="*/ 3 w 20"/>
                    <a:gd name="T23" fmla="*/ 18 h 48"/>
                    <a:gd name="T24" fmla="*/ 9 w 20"/>
                    <a:gd name="T25" fmla="*/ 21 h 48"/>
                    <a:gd name="T26" fmla="*/ 17 w 20"/>
                    <a:gd name="T27" fmla="*/ 24 h 48"/>
                    <a:gd name="T28" fmla="*/ 13 w 20"/>
                    <a:gd name="T29" fmla="*/ 24 h 48"/>
                    <a:gd name="T30" fmla="*/ 13 w 20"/>
                    <a:gd name="T31" fmla="*/ 23 h 48"/>
                    <a:gd name="T32" fmla="*/ 9 w 20"/>
                    <a:gd name="T33" fmla="*/ 21 h 48"/>
                    <a:gd name="T34" fmla="*/ 7 w 20"/>
                    <a:gd name="T35" fmla="*/ 20 h 48"/>
                    <a:gd name="T36" fmla="*/ 2 w 20"/>
                    <a:gd name="T37" fmla="*/ 19 h 48"/>
                    <a:gd name="T38" fmla="*/ 2 w 20"/>
                    <a:gd name="T39" fmla="*/ 17 h 48"/>
                    <a:gd name="T40" fmla="*/ 1 w 20"/>
                    <a:gd name="T41" fmla="*/ 16 h 48"/>
                    <a:gd name="T42" fmla="*/ 3 w 20"/>
                    <a:gd name="T43" fmla="*/ 15 h 48"/>
                    <a:gd name="T44" fmla="*/ 3 w 20"/>
                    <a:gd name="T45" fmla="*/ 14 h 48"/>
                    <a:gd name="T46" fmla="*/ 4 w 20"/>
                    <a:gd name="T47" fmla="*/ 13 h 48"/>
                    <a:gd name="T48" fmla="*/ 3 w 20"/>
                    <a:gd name="T49" fmla="*/ 12 h 48"/>
                    <a:gd name="T50" fmla="*/ 4 w 20"/>
                    <a:gd name="T51" fmla="*/ 12 h 48"/>
                    <a:gd name="T52" fmla="*/ 4 w 20"/>
                    <a:gd name="T53" fmla="*/ 11 h 48"/>
                    <a:gd name="T54" fmla="*/ 5 w 20"/>
                    <a:gd name="T55" fmla="*/ 8 h 48"/>
                    <a:gd name="T56" fmla="*/ 6 w 20"/>
                    <a:gd name="T57" fmla="*/ 7 h 48"/>
                    <a:gd name="T58" fmla="*/ 7 w 20"/>
                    <a:gd name="T59" fmla="*/ 6 h 48"/>
                    <a:gd name="T60" fmla="*/ 9 w 20"/>
                    <a:gd name="T61" fmla="*/ 4 h 48"/>
                    <a:gd name="T62" fmla="*/ 10 w 20"/>
                    <a:gd name="T63" fmla="*/ 3 h 48"/>
                    <a:gd name="T64" fmla="*/ 14 w 20"/>
                    <a:gd name="T65" fmla="*/ 1 h 48"/>
                    <a:gd name="T66" fmla="*/ 12 w 20"/>
                    <a:gd name="T67" fmla="*/ 5 h 48"/>
                    <a:gd name="T68" fmla="*/ 13 w 20"/>
                    <a:gd name="T69" fmla="*/ 10 h 48"/>
                    <a:gd name="T70" fmla="*/ 17 w 20"/>
                    <a:gd name="T71" fmla="*/ 12 h 48"/>
                    <a:gd name="T72" fmla="*/ 19 w 20"/>
                    <a:gd name="T73" fmla="*/ 17 h 48"/>
                    <a:gd name="T74" fmla="*/ 19 w 20"/>
                    <a:gd name="T75" fmla="*/ 19 h 48"/>
                    <a:gd name="T76" fmla="*/ 3 w 20"/>
                    <a:gd name="T77" fmla="*/ 17 h 48"/>
                    <a:gd name="T78" fmla="*/ 3 w 20"/>
                    <a:gd name="T79" fmla="*/ 18 h 48"/>
                    <a:gd name="T80" fmla="*/ 11 w 20"/>
                    <a:gd name="T81" fmla="*/ 44 h 48"/>
                    <a:gd name="T82" fmla="*/ 10 w 20"/>
                    <a:gd name="T83" fmla="*/ 44 h 48"/>
                    <a:gd name="T84" fmla="*/ 10 w 20"/>
                    <a:gd name="T85" fmla="*/ 45 h 48"/>
                    <a:gd name="T86" fmla="*/ 11 w 20"/>
                    <a:gd name="T87" fmla="*/ 45 h 48"/>
                    <a:gd name="T88" fmla="*/ 10 w 20"/>
                    <a:gd name="T89" fmla="*/ 46 h 48"/>
                    <a:gd name="T90" fmla="*/ 11 w 20"/>
                    <a:gd name="T91" fmla="*/ 46 h 48"/>
                    <a:gd name="T92" fmla="*/ 11 w 20"/>
                    <a:gd name="T93" fmla="*/ 47 h 48"/>
                    <a:gd name="T94" fmla="*/ 10 w 20"/>
                    <a:gd name="T95" fmla="*/ 47 h 48"/>
                    <a:gd name="T96" fmla="*/ 9 w 20"/>
                    <a:gd name="T97" fmla="*/ 46 h 48"/>
                    <a:gd name="T98" fmla="*/ 9 w 20"/>
                    <a:gd name="T99" fmla="*/ 47 h 48"/>
                    <a:gd name="T100" fmla="*/ 9 w 20"/>
                    <a:gd name="T101" fmla="*/ 46 h 48"/>
                    <a:gd name="T102" fmla="*/ 10 w 20"/>
                    <a:gd name="T103" fmla="*/ 44 h 48"/>
                    <a:gd name="T104" fmla="*/ 10 w 20"/>
                    <a:gd name="T105" fmla="*/ 43 h 48"/>
                    <a:gd name="T106" fmla="*/ 11 w 20"/>
                    <a:gd name="T107" fmla="*/ 44 h 48"/>
                    <a:gd name="T108" fmla="*/ 11 w 20"/>
                    <a:gd name="T109" fmla="*/ 44 h 48"/>
                    <a:gd name="T110" fmla="*/ 10 w 20"/>
                    <a:gd name="T111" fmla="*/ 47 h 48"/>
                    <a:gd name="T112" fmla="*/ 9 w 20"/>
                    <a:gd name="T113" fmla="*/ 47 h 48"/>
                    <a:gd name="T114" fmla="*/ 10 w 20"/>
                    <a:gd name="T115" fmla="*/ 48 h 48"/>
                    <a:gd name="T116" fmla="*/ 11 w 20"/>
                    <a:gd name="T117" fmla="*/ 47 h 48"/>
                    <a:gd name="T118" fmla="*/ 11 w 20"/>
                    <a:gd name="T119"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 h="48">
                      <a:moveTo>
                        <a:pt x="2" y="19"/>
                      </a:moveTo>
                      <a:cubicBezTo>
                        <a:pt x="2" y="19"/>
                        <a:pt x="2" y="19"/>
                        <a:pt x="2" y="19"/>
                      </a:cubicBezTo>
                      <a:cubicBezTo>
                        <a:pt x="2" y="19"/>
                        <a:pt x="2" y="19"/>
                        <a:pt x="2" y="19"/>
                      </a:cubicBezTo>
                      <a:close/>
                      <a:moveTo>
                        <a:pt x="4" y="11"/>
                      </a:moveTo>
                      <a:cubicBezTo>
                        <a:pt x="4" y="11"/>
                        <a:pt x="4" y="11"/>
                        <a:pt x="4" y="11"/>
                      </a:cubicBezTo>
                      <a:cubicBezTo>
                        <a:pt x="4" y="11"/>
                        <a:pt x="4" y="11"/>
                        <a:pt x="4" y="11"/>
                      </a:cubicBezTo>
                      <a:cubicBezTo>
                        <a:pt x="4" y="10"/>
                        <a:pt x="4" y="10"/>
                        <a:pt x="4" y="9"/>
                      </a:cubicBezTo>
                      <a:cubicBezTo>
                        <a:pt x="4" y="9"/>
                        <a:pt x="4" y="9"/>
                        <a:pt x="4" y="9"/>
                      </a:cubicBezTo>
                      <a:cubicBezTo>
                        <a:pt x="4" y="9"/>
                        <a:pt x="4" y="9"/>
                        <a:pt x="4" y="9"/>
                      </a:cubicBezTo>
                      <a:cubicBezTo>
                        <a:pt x="4" y="9"/>
                        <a:pt x="4" y="9"/>
                        <a:pt x="4" y="9"/>
                      </a:cubicBezTo>
                      <a:cubicBezTo>
                        <a:pt x="4" y="9"/>
                        <a:pt x="4" y="9"/>
                        <a:pt x="4" y="10"/>
                      </a:cubicBezTo>
                      <a:cubicBezTo>
                        <a:pt x="3" y="10"/>
                        <a:pt x="3" y="10"/>
                        <a:pt x="3" y="10"/>
                      </a:cubicBezTo>
                      <a:cubicBezTo>
                        <a:pt x="3" y="10"/>
                        <a:pt x="3" y="10"/>
                        <a:pt x="3" y="10"/>
                      </a:cubicBezTo>
                      <a:cubicBezTo>
                        <a:pt x="3" y="10"/>
                        <a:pt x="3" y="10"/>
                        <a:pt x="3" y="10"/>
                      </a:cubicBezTo>
                      <a:cubicBezTo>
                        <a:pt x="3" y="10"/>
                        <a:pt x="4" y="11"/>
                        <a:pt x="4" y="11"/>
                      </a:cubicBezTo>
                      <a:close/>
                      <a:moveTo>
                        <a:pt x="14" y="24"/>
                      </a:moveTo>
                      <a:cubicBezTo>
                        <a:pt x="14" y="24"/>
                        <a:pt x="14" y="24"/>
                        <a:pt x="14" y="24"/>
                      </a:cubicBezTo>
                      <a:cubicBezTo>
                        <a:pt x="14" y="24"/>
                        <a:pt x="14" y="24"/>
                        <a:pt x="15" y="24"/>
                      </a:cubicBezTo>
                      <a:cubicBezTo>
                        <a:pt x="15" y="24"/>
                        <a:pt x="15" y="24"/>
                        <a:pt x="14" y="24"/>
                      </a:cubicBezTo>
                      <a:cubicBezTo>
                        <a:pt x="14" y="24"/>
                        <a:pt x="14" y="24"/>
                        <a:pt x="14" y="24"/>
                      </a:cubicBezTo>
                      <a:close/>
                      <a:moveTo>
                        <a:pt x="15" y="24"/>
                      </a:moveTo>
                      <a:cubicBezTo>
                        <a:pt x="15" y="24"/>
                        <a:pt x="15" y="24"/>
                        <a:pt x="15" y="24"/>
                      </a:cubicBezTo>
                      <a:cubicBezTo>
                        <a:pt x="15" y="24"/>
                        <a:pt x="15" y="24"/>
                        <a:pt x="15" y="24"/>
                      </a:cubicBezTo>
                      <a:cubicBezTo>
                        <a:pt x="15" y="24"/>
                        <a:pt x="15" y="24"/>
                        <a:pt x="15" y="24"/>
                      </a:cubicBezTo>
                      <a:cubicBezTo>
                        <a:pt x="15" y="24"/>
                        <a:pt x="15" y="24"/>
                        <a:pt x="15" y="24"/>
                      </a:cubicBezTo>
                      <a:close/>
                      <a:moveTo>
                        <a:pt x="1" y="14"/>
                      </a:moveTo>
                      <a:cubicBezTo>
                        <a:pt x="1" y="14"/>
                        <a:pt x="1" y="14"/>
                        <a:pt x="1" y="14"/>
                      </a:cubicBezTo>
                      <a:cubicBezTo>
                        <a:pt x="1" y="14"/>
                        <a:pt x="1" y="14"/>
                        <a:pt x="1" y="14"/>
                      </a:cubicBezTo>
                      <a:cubicBezTo>
                        <a:pt x="1" y="14"/>
                        <a:pt x="1" y="14"/>
                        <a:pt x="1" y="14"/>
                      </a:cubicBezTo>
                      <a:cubicBezTo>
                        <a:pt x="1" y="15"/>
                        <a:pt x="1" y="15"/>
                        <a:pt x="1" y="15"/>
                      </a:cubicBezTo>
                      <a:cubicBezTo>
                        <a:pt x="1" y="15"/>
                        <a:pt x="1"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4"/>
                        <a:pt x="2" y="14"/>
                        <a:pt x="2" y="14"/>
                      </a:cubicBezTo>
                      <a:cubicBezTo>
                        <a:pt x="2" y="14"/>
                        <a:pt x="2" y="14"/>
                        <a:pt x="2" y="14"/>
                      </a:cubicBezTo>
                      <a:cubicBezTo>
                        <a:pt x="2" y="14"/>
                        <a:pt x="2" y="14"/>
                        <a:pt x="2" y="14"/>
                      </a:cubicBezTo>
                      <a:cubicBezTo>
                        <a:pt x="2" y="14"/>
                        <a:pt x="2" y="14"/>
                        <a:pt x="2" y="14"/>
                      </a:cubicBezTo>
                      <a:cubicBezTo>
                        <a:pt x="2" y="14"/>
                        <a:pt x="1" y="14"/>
                        <a:pt x="1" y="14"/>
                      </a:cubicBezTo>
                      <a:cubicBezTo>
                        <a:pt x="1" y="14"/>
                        <a:pt x="1" y="14"/>
                        <a:pt x="1" y="14"/>
                      </a:cubicBezTo>
                      <a:cubicBezTo>
                        <a:pt x="1" y="14"/>
                        <a:pt x="1" y="14"/>
                        <a:pt x="1" y="14"/>
                      </a:cubicBezTo>
                      <a:cubicBezTo>
                        <a:pt x="1" y="14"/>
                        <a:pt x="0" y="15"/>
                        <a:pt x="0" y="15"/>
                      </a:cubicBezTo>
                      <a:cubicBezTo>
                        <a:pt x="0" y="15"/>
                        <a:pt x="0" y="15"/>
                        <a:pt x="0" y="15"/>
                      </a:cubicBezTo>
                      <a:cubicBezTo>
                        <a:pt x="1" y="15"/>
                        <a:pt x="1" y="15"/>
                        <a:pt x="1" y="14"/>
                      </a:cubicBezTo>
                      <a:close/>
                      <a:moveTo>
                        <a:pt x="15" y="26"/>
                      </a:moveTo>
                      <a:cubicBezTo>
                        <a:pt x="15" y="26"/>
                        <a:pt x="15" y="26"/>
                        <a:pt x="15" y="26"/>
                      </a:cubicBezTo>
                      <a:cubicBezTo>
                        <a:pt x="15" y="26"/>
                        <a:pt x="15" y="26"/>
                        <a:pt x="15" y="26"/>
                      </a:cubicBezTo>
                      <a:cubicBezTo>
                        <a:pt x="15" y="26"/>
                        <a:pt x="15" y="26"/>
                        <a:pt x="15" y="26"/>
                      </a:cubicBezTo>
                      <a:cubicBezTo>
                        <a:pt x="15" y="26"/>
                        <a:pt x="15" y="26"/>
                        <a:pt x="15" y="26"/>
                      </a:cubicBezTo>
                      <a:close/>
                      <a:moveTo>
                        <a:pt x="9" y="26"/>
                      </a:moveTo>
                      <a:cubicBezTo>
                        <a:pt x="9" y="26"/>
                        <a:pt x="9" y="26"/>
                        <a:pt x="9" y="26"/>
                      </a:cubicBezTo>
                      <a:cubicBezTo>
                        <a:pt x="9" y="26"/>
                        <a:pt x="9" y="26"/>
                        <a:pt x="8" y="26"/>
                      </a:cubicBezTo>
                      <a:cubicBezTo>
                        <a:pt x="8" y="26"/>
                        <a:pt x="8" y="26"/>
                        <a:pt x="8" y="26"/>
                      </a:cubicBezTo>
                      <a:cubicBezTo>
                        <a:pt x="8" y="26"/>
                        <a:pt x="8" y="26"/>
                        <a:pt x="9" y="26"/>
                      </a:cubicBezTo>
                      <a:close/>
                      <a:moveTo>
                        <a:pt x="1" y="19"/>
                      </a:moveTo>
                      <a:cubicBezTo>
                        <a:pt x="1" y="19"/>
                        <a:pt x="1" y="19"/>
                        <a:pt x="1" y="19"/>
                      </a:cubicBezTo>
                      <a:cubicBezTo>
                        <a:pt x="1" y="19"/>
                        <a:pt x="1" y="19"/>
                        <a:pt x="1" y="19"/>
                      </a:cubicBezTo>
                      <a:cubicBezTo>
                        <a:pt x="1" y="19"/>
                        <a:pt x="1" y="19"/>
                        <a:pt x="1" y="19"/>
                      </a:cubicBezTo>
                      <a:close/>
                      <a:moveTo>
                        <a:pt x="2" y="19"/>
                      </a:moveTo>
                      <a:cubicBezTo>
                        <a:pt x="1" y="19"/>
                        <a:pt x="1" y="19"/>
                        <a:pt x="1" y="19"/>
                      </a:cubicBezTo>
                      <a:cubicBezTo>
                        <a:pt x="1" y="19"/>
                        <a:pt x="1" y="19"/>
                        <a:pt x="1" y="19"/>
                      </a:cubicBezTo>
                      <a:cubicBezTo>
                        <a:pt x="1" y="19"/>
                        <a:pt x="1" y="19"/>
                        <a:pt x="1" y="19"/>
                      </a:cubicBezTo>
                      <a:cubicBezTo>
                        <a:pt x="1" y="19"/>
                        <a:pt x="1" y="19"/>
                        <a:pt x="2" y="19"/>
                      </a:cubicBezTo>
                      <a:cubicBezTo>
                        <a:pt x="2" y="19"/>
                        <a:pt x="2" y="19"/>
                        <a:pt x="2" y="19"/>
                      </a:cubicBezTo>
                      <a:close/>
                      <a:moveTo>
                        <a:pt x="7" y="31"/>
                      </a:moveTo>
                      <a:cubicBezTo>
                        <a:pt x="7" y="31"/>
                        <a:pt x="7" y="31"/>
                        <a:pt x="7" y="31"/>
                      </a:cubicBezTo>
                      <a:cubicBezTo>
                        <a:pt x="7" y="31"/>
                        <a:pt x="7" y="31"/>
                        <a:pt x="7" y="31"/>
                      </a:cubicBezTo>
                      <a:cubicBezTo>
                        <a:pt x="7" y="31"/>
                        <a:pt x="7" y="31"/>
                        <a:pt x="7" y="31"/>
                      </a:cubicBezTo>
                      <a:cubicBezTo>
                        <a:pt x="7" y="31"/>
                        <a:pt x="7" y="31"/>
                        <a:pt x="7" y="31"/>
                      </a:cubicBezTo>
                      <a:close/>
                      <a:moveTo>
                        <a:pt x="1" y="18"/>
                      </a:moveTo>
                      <a:cubicBezTo>
                        <a:pt x="1" y="18"/>
                        <a:pt x="1" y="18"/>
                        <a:pt x="1" y="18"/>
                      </a:cubicBezTo>
                      <a:cubicBezTo>
                        <a:pt x="1" y="18"/>
                        <a:pt x="1" y="18"/>
                        <a:pt x="1" y="18"/>
                      </a:cubicBezTo>
                      <a:cubicBezTo>
                        <a:pt x="1" y="18"/>
                        <a:pt x="1" y="18"/>
                        <a:pt x="1" y="18"/>
                      </a:cubicBezTo>
                      <a:cubicBezTo>
                        <a:pt x="1" y="18"/>
                        <a:pt x="1" y="18"/>
                        <a:pt x="1" y="18"/>
                      </a:cubicBezTo>
                      <a:close/>
                      <a:moveTo>
                        <a:pt x="13" y="28"/>
                      </a:moveTo>
                      <a:cubicBezTo>
                        <a:pt x="13" y="28"/>
                        <a:pt x="13" y="28"/>
                        <a:pt x="13" y="28"/>
                      </a:cubicBezTo>
                      <a:cubicBezTo>
                        <a:pt x="13" y="28"/>
                        <a:pt x="13" y="28"/>
                        <a:pt x="13"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1" y="28"/>
                      </a:cubicBezTo>
                      <a:cubicBezTo>
                        <a:pt x="11" y="27"/>
                        <a:pt x="11" y="27"/>
                        <a:pt x="11" y="28"/>
                      </a:cubicBezTo>
                      <a:cubicBezTo>
                        <a:pt x="11" y="28"/>
                        <a:pt x="11" y="28"/>
                        <a:pt x="11" y="28"/>
                      </a:cubicBezTo>
                      <a:cubicBezTo>
                        <a:pt x="11" y="28"/>
                        <a:pt x="11" y="27"/>
                        <a:pt x="11" y="27"/>
                      </a:cubicBezTo>
                      <a:cubicBezTo>
                        <a:pt x="11" y="27"/>
                        <a:pt x="11" y="27"/>
                        <a:pt x="11" y="27"/>
                      </a:cubicBezTo>
                      <a:cubicBezTo>
                        <a:pt x="11" y="27"/>
                        <a:pt x="11" y="27"/>
                        <a:pt x="11" y="27"/>
                      </a:cubicBezTo>
                      <a:cubicBezTo>
                        <a:pt x="11" y="27"/>
                        <a:pt x="11" y="27"/>
                        <a:pt x="11" y="27"/>
                      </a:cubicBezTo>
                      <a:cubicBezTo>
                        <a:pt x="11" y="27"/>
                        <a:pt x="11"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6"/>
                        <a:pt x="12" y="26"/>
                        <a:pt x="12" y="26"/>
                      </a:cubicBezTo>
                      <a:cubicBezTo>
                        <a:pt x="11" y="26"/>
                        <a:pt x="11" y="26"/>
                        <a:pt x="11" y="26"/>
                      </a:cubicBezTo>
                      <a:cubicBezTo>
                        <a:pt x="11" y="25"/>
                        <a:pt x="11" y="25"/>
                        <a:pt x="11" y="25"/>
                      </a:cubicBezTo>
                      <a:cubicBezTo>
                        <a:pt x="10" y="25"/>
                        <a:pt x="10" y="25"/>
                        <a:pt x="10" y="25"/>
                      </a:cubicBezTo>
                      <a:cubicBezTo>
                        <a:pt x="10" y="25"/>
                        <a:pt x="10" y="25"/>
                        <a:pt x="10" y="25"/>
                      </a:cubicBezTo>
                      <a:cubicBezTo>
                        <a:pt x="10" y="25"/>
                        <a:pt x="9" y="25"/>
                        <a:pt x="9" y="25"/>
                      </a:cubicBezTo>
                      <a:cubicBezTo>
                        <a:pt x="9" y="25"/>
                        <a:pt x="9" y="25"/>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9"/>
                        <a:pt x="9" y="29"/>
                        <a:pt x="9" y="29"/>
                      </a:cubicBezTo>
                      <a:cubicBezTo>
                        <a:pt x="9" y="29"/>
                        <a:pt x="9" y="29"/>
                        <a:pt x="9" y="29"/>
                      </a:cubicBezTo>
                      <a:cubicBezTo>
                        <a:pt x="9" y="29"/>
                        <a:pt x="9" y="29"/>
                        <a:pt x="9" y="29"/>
                      </a:cubicBezTo>
                      <a:cubicBezTo>
                        <a:pt x="9" y="29"/>
                        <a:pt x="9" y="29"/>
                        <a:pt x="9" y="29"/>
                      </a:cubicBezTo>
                      <a:cubicBezTo>
                        <a:pt x="9" y="29"/>
                        <a:pt x="8" y="29"/>
                        <a:pt x="8" y="29"/>
                      </a:cubicBezTo>
                      <a:cubicBezTo>
                        <a:pt x="8" y="29"/>
                        <a:pt x="8" y="29"/>
                        <a:pt x="8" y="30"/>
                      </a:cubicBezTo>
                      <a:cubicBezTo>
                        <a:pt x="8" y="30"/>
                        <a:pt x="8" y="30"/>
                        <a:pt x="8" y="30"/>
                      </a:cubicBezTo>
                      <a:cubicBezTo>
                        <a:pt x="8" y="30"/>
                        <a:pt x="8" y="30"/>
                        <a:pt x="8" y="30"/>
                      </a:cubicBezTo>
                      <a:cubicBezTo>
                        <a:pt x="8" y="30"/>
                        <a:pt x="7" y="30"/>
                        <a:pt x="7" y="31"/>
                      </a:cubicBezTo>
                      <a:cubicBezTo>
                        <a:pt x="7" y="31"/>
                        <a:pt x="7" y="31"/>
                        <a:pt x="7" y="31"/>
                      </a:cubicBezTo>
                      <a:cubicBezTo>
                        <a:pt x="8" y="31"/>
                        <a:pt x="8" y="31"/>
                        <a:pt x="8" y="31"/>
                      </a:cubicBezTo>
                      <a:cubicBezTo>
                        <a:pt x="8" y="31"/>
                        <a:pt x="8" y="31"/>
                        <a:pt x="8" y="31"/>
                      </a:cubicBezTo>
                      <a:cubicBezTo>
                        <a:pt x="9" y="31"/>
                        <a:pt x="9" y="31"/>
                        <a:pt x="9" y="31"/>
                      </a:cubicBezTo>
                      <a:cubicBezTo>
                        <a:pt x="8" y="31"/>
                        <a:pt x="8" y="31"/>
                        <a:pt x="8" y="31"/>
                      </a:cubicBezTo>
                      <a:cubicBezTo>
                        <a:pt x="8" y="31"/>
                        <a:pt x="8" y="31"/>
                        <a:pt x="8" y="30"/>
                      </a:cubicBezTo>
                      <a:cubicBezTo>
                        <a:pt x="8" y="30"/>
                        <a:pt x="8"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10" y="30"/>
                        <a:pt x="10" y="30"/>
                      </a:cubicBezTo>
                      <a:cubicBezTo>
                        <a:pt x="10" y="30"/>
                        <a:pt x="10" y="30"/>
                        <a:pt x="10" y="30"/>
                      </a:cubicBezTo>
                      <a:cubicBezTo>
                        <a:pt x="10" y="30"/>
                        <a:pt x="10" y="30"/>
                        <a:pt x="10" y="30"/>
                      </a:cubicBezTo>
                      <a:cubicBezTo>
                        <a:pt x="10" y="30"/>
                        <a:pt x="10" y="30"/>
                        <a:pt x="11" y="30"/>
                      </a:cubicBezTo>
                      <a:cubicBezTo>
                        <a:pt x="11" y="30"/>
                        <a:pt x="11" y="30"/>
                        <a:pt x="11" y="30"/>
                      </a:cubicBezTo>
                      <a:cubicBezTo>
                        <a:pt x="11" y="30"/>
                        <a:pt x="11" y="30"/>
                        <a:pt x="11" y="30"/>
                      </a:cubicBezTo>
                      <a:cubicBezTo>
                        <a:pt x="11" y="30"/>
                        <a:pt x="11" y="30"/>
                        <a:pt x="11" y="30"/>
                      </a:cubicBezTo>
                      <a:cubicBezTo>
                        <a:pt x="11" y="30"/>
                        <a:pt x="11" y="30"/>
                        <a:pt x="11" y="29"/>
                      </a:cubicBezTo>
                      <a:cubicBezTo>
                        <a:pt x="11" y="29"/>
                        <a:pt x="11" y="29"/>
                        <a:pt x="11" y="29"/>
                      </a:cubicBezTo>
                      <a:cubicBezTo>
                        <a:pt x="11" y="30"/>
                        <a:pt x="11" y="30"/>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8"/>
                      </a:cubicBezTo>
                      <a:close/>
                      <a:moveTo>
                        <a:pt x="9" y="21"/>
                      </a:moveTo>
                      <a:cubicBezTo>
                        <a:pt x="9" y="21"/>
                        <a:pt x="9" y="21"/>
                        <a:pt x="9" y="21"/>
                      </a:cubicBezTo>
                      <a:cubicBezTo>
                        <a:pt x="9" y="21"/>
                        <a:pt x="9" y="21"/>
                        <a:pt x="9" y="21"/>
                      </a:cubicBezTo>
                      <a:close/>
                      <a:moveTo>
                        <a:pt x="3" y="17"/>
                      </a:move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ubicBezTo>
                        <a:pt x="3" y="17"/>
                        <a:pt x="3" y="17"/>
                        <a:pt x="3" y="17"/>
                      </a:cubicBezTo>
                      <a:close/>
                      <a:moveTo>
                        <a:pt x="9" y="21"/>
                      </a:moveTo>
                      <a:cubicBezTo>
                        <a:pt x="9" y="21"/>
                        <a:pt x="9" y="21"/>
                        <a:pt x="9" y="21"/>
                      </a:cubicBezTo>
                      <a:cubicBezTo>
                        <a:pt x="9" y="21"/>
                        <a:pt x="9" y="21"/>
                        <a:pt x="9" y="21"/>
                      </a:cubicBezTo>
                      <a:close/>
                      <a:moveTo>
                        <a:pt x="20" y="24"/>
                      </a:moveTo>
                      <a:cubicBezTo>
                        <a:pt x="20" y="25"/>
                        <a:pt x="20" y="25"/>
                        <a:pt x="20" y="25"/>
                      </a:cubicBezTo>
                      <a:cubicBezTo>
                        <a:pt x="20" y="25"/>
                        <a:pt x="19" y="24"/>
                        <a:pt x="19" y="24"/>
                      </a:cubicBezTo>
                      <a:cubicBezTo>
                        <a:pt x="19" y="24"/>
                        <a:pt x="19" y="24"/>
                        <a:pt x="19" y="24"/>
                      </a:cubicBezTo>
                      <a:cubicBezTo>
                        <a:pt x="19" y="24"/>
                        <a:pt x="19" y="24"/>
                        <a:pt x="19" y="24"/>
                      </a:cubicBezTo>
                      <a:cubicBezTo>
                        <a:pt x="19" y="24"/>
                        <a:pt x="19" y="25"/>
                        <a:pt x="19" y="25"/>
                      </a:cubicBezTo>
                      <a:cubicBezTo>
                        <a:pt x="19" y="25"/>
                        <a:pt x="19" y="25"/>
                        <a:pt x="19" y="24"/>
                      </a:cubicBezTo>
                      <a:cubicBezTo>
                        <a:pt x="18" y="25"/>
                        <a:pt x="19" y="25"/>
                        <a:pt x="18" y="25"/>
                      </a:cubicBezTo>
                      <a:cubicBezTo>
                        <a:pt x="18" y="25"/>
                        <a:pt x="18" y="25"/>
                        <a:pt x="18" y="25"/>
                      </a:cubicBezTo>
                      <a:cubicBezTo>
                        <a:pt x="18" y="25"/>
                        <a:pt x="18" y="25"/>
                        <a:pt x="17" y="25"/>
                      </a:cubicBezTo>
                      <a:cubicBezTo>
                        <a:pt x="17" y="25"/>
                        <a:pt x="17" y="25"/>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3"/>
                      </a:cubicBezTo>
                      <a:cubicBezTo>
                        <a:pt x="14" y="23"/>
                        <a:pt x="13" y="24"/>
                        <a:pt x="13" y="24"/>
                      </a:cubicBezTo>
                      <a:cubicBezTo>
                        <a:pt x="13" y="24"/>
                        <a:pt x="13" y="24"/>
                        <a:pt x="13" y="24"/>
                      </a:cubicBezTo>
                      <a:cubicBezTo>
                        <a:pt x="13" y="24"/>
                        <a:pt x="14" y="24"/>
                        <a:pt x="14" y="24"/>
                      </a:cubicBezTo>
                      <a:cubicBezTo>
                        <a:pt x="14" y="24"/>
                        <a:pt x="14" y="24"/>
                        <a:pt x="14" y="24"/>
                      </a:cubicBezTo>
                      <a:cubicBezTo>
                        <a:pt x="13" y="24"/>
                        <a:pt x="13" y="24"/>
                        <a:pt x="13" y="24"/>
                      </a:cubicBezTo>
                      <a:cubicBezTo>
                        <a:pt x="13" y="24"/>
                        <a:pt x="13" y="24"/>
                        <a:pt x="13" y="24"/>
                      </a:cubicBezTo>
                      <a:cubicBezTo>
                        <a:pt x="13" y="24"/>
                        <a:pt x="13" y="24"/>
                        <a:pt x="13" y="24"/>
                      </a:cubicBezTo>
                      <a:cubicBezTo>
                        <a:pt x="13" y="24"/>
                        <a:pt x="13" y="23"/>
                        <a:pt x="13" y="23"/>
                      </a:cubicBezTo>
                      <a:cubicBezTo>
                        <a:pt x="13" y="23"/>
                        <a:pt x="13" y="23"/>
                        <a:pt x="13" y="23"/>
                      </a:cubicBezTo>
                      <a:cubicBezTo>
                        <a:pt x="14" y="23"/>
                        <a:pt x="14" y="23"/>
                        <a:pt x="14" y="22"/>
                      </a:cubicBezTo>
                      <a:cubicBezTo>
                        <a:pt x="14" y="22"/>
                        <a:pt x="14" y="22"/>
                        <a:pt x="14" y="22"/>
                      </a:cubicBezTo>
                      <a:cubicBezTo>
                        <a:pt x="13" y="22"/>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2"/>
                      </a:cubicBezTo>
                      <a:cubicBezTo>
                        <a:pt x="13" y="22"/>
                        <a:pt x="12" y="22"/>
                        <a:pt x="12" y="22"/>
                      </a:cubicBezTo>
                      <a:cubicBezTo>
                        <a:pt x="12" y="21"/>
                        <a:pt x="12" y="21"/>
                        <a:pt x="12" y="21"/>
                      </a:cubicBezTo>
                      <a:cubicBezTo>
                        <a:pt x="11" y="21"/>
                        <a:pt x="11" y="22"/>
                        <a:pt x="11" y="22"/>
                      </a:cubicBezTo>
                      <a:cubicBezTo>
                        <a:pt x="11" y="22"/>
                        <a:pt x="11" y="22"/>
                        <a:pt x="11" y="22"/>
                      </a:cubicBezTo>
                      <a:cubicBezTo>
                        <a:pt x="11" y="22"/>
                        <a:pt x="11" y="22"/>
                        <a:pt x="11" y="22"/>
                      </a:cubicBezTo>
                      <a:cubicBezTo>
                        <a:pt x="11" y="22"/>
                        <a:pt x="10" y="22"/>
                        <a:pt x="10" y="22"/>
                      </a:cubicBezTo>
                      <a:cubicBezTo>
                        <a:pt x="10" y="22"/>
                        <a:pt x="10" y="22"/>
                        <a:pt x="10" y="22"/>
                      </a:cubicBezTo>
                      <a:cubicBezTo>
                        <a:pt x="10" y="22"/>
                        <a:pt x="10" y="22"/>
                        <a:pt x="10" y="22"/>
                      </a:cubicBezTo>
                      <a:cubicBezTo>
                        <a:pt x="10" y="22"/>
                        <a:pt x="9" y="22"/>
                        <a:pt x="9" y="22"/>
                      </a:cubicBezTo>
                      <a:cubicBezTo>
                        <a:pt x="9" y="22"/>
                        <a:pt x="9" y="21"/>
                        <a:pt x="9" y="21"/>
                      </a:cubicBezTo>
                      <a:cubicBezTo>
                        <a:pt x="9" y="21"/>
                        <a:pt x="9" y="21"/>
                        <a:pt x="9" y="21"/>
                      </a:cubicBezTo>
                      <a:cubicBezTo>
                        <a:pt x="9" y="21"/>
                        <a:pt x="9" y="21"/>
                        <a:pt x="9" y="21"/>
                      </a:cubicBezTo>
                      <a:cubicBezTo>
                        <a:pt x="9" y="21"/>
                        <a:pt x="9" y="21"/>
                        <a:pt x="9" y="21"/>
                      </a:cubicBezTo>
                      <a:cubicBezTo>
                        <a:pt x="9" y="21"/>
                        <a:pt x="9" y="20"/>
                        <a:pt x="9" y="20"/>
                      </a:cubicBezTo>
                      <a:cubicBezTo>
                        <a:pt x="9" y="20"/>
                        <a:pt x="9" y="20"/>
                        <a:pt x="9" y="20"/>
                      </a:cubicBezTo>
                      <a:cubicBezTo>
                        <a:pt x="9" y="20"/>
                        <a:pt x="9" y="20"/>
                        <a:pt x="9" y="20"/>
                      </a:cubicBezTo>
                      <a:cubicBezTo>
                        <a:pt x="9" y="20"/>
                        <a:pt x="9" y="20"/>
                        <a:pt x="9" y="20"/>
                      </a:cubicBezTo>
                      <a:cubicBezTo>
                        <a:pt x="8" y="20"/>
                        <a:pt x="8" y="20"/>
                        <a:pt x="8" y="19"/>
                      </a:cubicBezTo>
                      <a:cubicBezTo>
                        <a:pt x="8" y="19"/>
                        <a:pt x="8" y="19"/>
                        <a:pt x="8" y="19"/>
                      </a:cubicBezTo>
                      <a:cubicBezTo>
                        <a:pt x="7" y="19"/>
                        <a:pt x="7" y="19"/>
                        <a:pt x="7" y="19"/>
                      </a:cubicBezTo>
                      <a:cubicBezTo>
                        <a:pt x="7" y="19"/>
                        <a:pt x="7" y="19"/>
                        <a:pt x="7" y="20"/>
                      </a:cubicBezTo>
                      <a:cubicBezTo>
                        <a:pt x="7" y="20"/>
                        <a:pt x="7" y="20"/>
                        <a:pt x="7" y="20"/>
                      </a:cubicBezTo>
                      <a:cubicBezTo>
                        <a:pt x="7" y="20"/>
                        <a:pt x="7" y="20"/>
                        <a:pt x="7" y="20"/>
                      </a:cubicBezTo>
                      <a:cubicBezTo>
                        <a:pt x="7" y="20"/>
                        <a:pt x="7" y="20"/>
                        <a:pt x="7" y="20"/>
                      </a:cubicBezTo>
                      <a:cubicBezTo>
                        <a:pt x="7" y="20"/>
                        <a:pt x="6" y="21"/>
                        <a:pt x="6" y="20"/>
                      </a:cubicBezTo>
                      <a:cubicBezTo>
                        <a:pt x="6" y="20"/>
                        <a:pt x="6" y="20"/>
                        <a:pt x="6" y="21"/>
                      </a:cubicBezTo>
                      <a:cubicBezTo>
                        <a:pt x="6" y="21"/>
                        <a:pt x="5" y="21"/>
                        <a:pt x="5" y="20"/>
                      </a:cubicBezTo>
                      <a:cubicBezTo>
                        <a:pt x="5" y="20"/>
                        <a:pt x="5" y="20"/>
                        <a:pt x="5" y="20"/>
                      </a:cubicBezTo>
                      <a:cubicBezTo>
                        <a:pt x="5" y="20"/>
                        <a:pt x="5" y="20"/>
                        <a:pt x="4" y="20"/>
                      </a:cubicBezTo>
                      <a:cubicBezTo>
                        <a:pt x="4" y="20"/>
                        <a:pt x="4" y="20"/>
                        <a:pt x="4" y="20"/>
                      </a:cubicBezTo>
                      <a:cubicBezTo>
                        <a:pt x="3" y="20"/>
                        <a:pt x="3" y="20"/>
                        <a:pt x="3" y="20"/>
                      </a:cubicBezTo>
                      <a:cubicBezTo>
                        <a:pt x="3" y="20"/>
                        <a:pt x="2" y="20"/>
                        <a:pt x="2" y="20"/>
                      </a:cubicBezTo>
                      <a:cubicBezTo>
                        <a:pt x="2" y="20"/>
                        <a:pt x="2" y="20"/>
                        <a:pt x="2" y="20"/>
                      </a:cubicBezTo>
                      <a:cubicBezTo>
                        <a:pt x="2" y="20"/>
                        <a:pt x="1" y="20"/>
                        <a:pt x="1" y="19"/>
                      </a:cubicBezTo>
                      <a:cubicBezTo>
                        <a:pt x="2" y="19"/>
                        <a:pt x="2" y="19"/>
                        <a:pt x="2" y="19"/>
                      </a:cubicBezTo>
                      <a:cubicBezTo>
                        <a:pt x="2" y="19"/>
                        <a:pt x="2" y="19"/>
                        <a:pt x="2" y="19"/>
                      </a:cubicBezTo>
                      <a:cubicBezTo>
                        <a:pt x="2" y="19"/>
                        <a:pt x="2" y="19"/>
                        <a:pt x="2" y="19"/>
                      </a:cubicBezTo>
                      <a:cubicBezTo>
                        <a:pt x="2" y="19"/>
                        <a:pt x="2" y="18"/>
                        <a:pt x="2" y="18"/>
                      </a:cubicBezTo>
                      <a:cubicBezTo>
                        <a:pt x="2" y="19"/>
                        <a:pt x="2" y="19"/>
                        <a:pt x="1" y="19"/>
                      </a:cubicBezTo>
                      <a:cubicBezTo>
                        <a:pt x="1" y="19"/>
                        <a:pt x="1" y="19"/>
                        <a:pt x="1" y="19"/>
                      </a:cubicBezTo>
                      <a:cubicBezTo>
                        <a:pt x="1" y="19"/>
                        <a:pt x="1" y="18"/>
                        <a:pt x="1" y="18"/>
                      </a:cubicBezTo>
                      <a:cubicBezTo>
                        <a:pt x="1" y="18"/>
                        <a:pt x="1" y="18"/>
                        <a:pt x="1" y="18"/>
                      </a:cubicBezTo>
                      <a:cubicBezTo>
                        <a:pt x="1" y="18"/>
                        <a:pt x="1"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7"/>
                        <a:pt x="2" y="17"/>
                      </a:cubicBezTo>
                      <a:cubicBezTo>
                        <a:pt x="2" y="17"/>
                        <a:pt x="2" y="18"/>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1" y="17"/>
                      </a:cubicBezTo>
                      <a:cubicBezTo>
                        <a:pt x="1" y="18"/>
                        <a:pt x="1" y="18"/>
                        <a:pt x="1" y="18"/>
                      </a:cubicBezTo>
                      <a:cubicBezTo>
                        <a:pt x="1" y="18"/>
                        <a:pt x="1" y="18"/>
                        <a:pt x="1" y="18"/>
                      </a:cubicBezTo>
                      <a:cubicBezTo>
                        <a:pt x="1" y="18"/>
                        <a:pt x="1" y="18"/>
                        <a:pt x="1" y="18"/>
                      </a:cubicBezTo>
                      <a:cubicBezTo>
                        <a:pt x="0" y="18"/>
                        <a:pt x="0" y="18"/>
                        <a:pt x="0" y="18"/>
                      </a:cubicBezTo>
                      <a:cubicBezTo>
                        <a:pt x="0" y="18"/>
                        <a:pt x="0" y="18"/>
                        <a:pt x="0" y="18"/>
                      </a:cubicBezTo>
                      <a:cubicBezTo>
                        <a:pt x="0" y="17"/>
                        <a:pt x="0" y="17"/>
                        <a:pt x="0" y="16"/>
                      </a:cubicBezTo>
                      <a:cubicBezTo>
                        <a:pt x="0" y="16"/>
                        <a:pt x="0" y="16"/>
                        <a:pt x="0" y="16"/>
                      </a:cubicBezTo>
                      <a:cubicBezTo>
                        <a:pt x="1" y="16"/>
                        <a:pt x="1" y="16"/>
                        <a:pt x="1" y="16"/>
                      </a:cubicBezTo>
                      <a:cubicBezTo>
                        <a:pt x="1" y="16"/>
                        <a:pt x="1" y="16"/>
                        <a:pt x="1" y="16"/>
                      </a:cubicBezTo>
                      <a:cubicBezTo>
                        <a:pt x="2" y="16"/>
                        <a:pt x="2" y="16"/>
                        <a:pt x="2" y="16"/>
                      </a:cubicBezTo>
                      <a:cubicBezTo>
                        <a:pt x="2" y="16"/>
                        <a:pt x="2" y="16"/>
                        <a:pt x="2" y="16"/>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6"/>
                      </a:cubicBezTo>
                      <a:cubicBezTo>
                        <a:pt x="2" y="16"/>
                        <a:pt x="2" y="16"/>
                        <a:pt x="2" y="16"/>
                      </a:cubicBezTo>
                      <a:cubicBezTo>
                        <a:pt x="2" y="16"/>
                        <a:pt x="3" y="15"/>
                        <a:pt x="3" y="16"/>
                      </a:cubicBezTo>
                      <a:cubicBezTo>
                        <a:pt x="3" y="16"/>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4" y="15"/>
                      </a:cubicBezTo>
                      <a:cubicBezTo>
                        <a:pt x="4" y="15"/>
                        <a:pt x="4" y="15"/>
                        <a:pt x="4" y="15"/>
                      </a:cubicBezTo>
                      <a:cubicBezTo>
                        <a:pt x="4" y="15"/>
                        <a:pt x="4" y="15"/>
                        <a:pt x="4" y="15"/>
                      </a:cubicBezTo>
                      <a:cubicBezTo>
                        <a:pt x="4" y="15"/>
                        <a:pt x="4" y="15"/>
                        <a:pt x="4" y="15"/>
                      </a:cubicBezTo>
                      <a:cubicBezTo>
                        <a:pt x="4" y="15"/>
                        <a:pt x="3" y="15"/>
                        <a:pt x="3" y="15"/>
                      </a:cubicBezTo>
                      <a:cubicBezTo>
                        <a:pt x="3" y="15"/>
                        <a:pt x="3" y="15"/>
                        <a:pt x="3" y="15"/>
                      </a:cubicBezTo>
                      <a:cubicBezTo>
                        <a:pt x="3" y="15"/>
                        <a:pt x="3" y="15"/>
                        <a:pt x="2" y="15"/>
                      </a:cubicBezTo>
                      <a:cubicBezTo>
                        <a:pt x="2" y="15"/>
                        <a:pt x="2" y="15"/>
                        <a:pt x="2" y="15"/>
                      </a:cubicBezTo>
                      <a:cubicBezTo>
                        <a:pt x="2" y="15"/>
                        <a:pt x="2" y="15"/>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3" y="14"/>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3" y="13"/>
                      </a:cubicBezTo>
                      <a:cubicBezTo>
                        <a:pt x="3" y="13"/>
                        <a:pt x="3" y="13"/>
                        <a:pt x="3" y="13"/>
                      </a:cubicBezTo>
                      <a:cubicBezTo>
                        <a:pt x="3" y="13"/>
                        <a:pt x="3" y="13"/>
                        <a:pt x="3" y="13"/>
                      </a:cubicBezTo>
                      <a:cubicBezTo>
                        <a:pt x="3" y="13"/>
                        <a:pt x="3" y="13"/>
                        <a:pt x="3" y="13"/>
                      </a:cubicBezTo>
                      <a:cubicBezTo>
                        <a:pt x="3" y="13"/>
                        <a:pt x="3" y="13"/>
                        <a:pt x="3" y="13"/>
                      </a:cubicBezTo>
                      <a:cubicBezTo>
                        <a:pt x="2" y="13"/>
                        <a:pt x="2" y="14"/>
                        <a:pt x="2" y="14"/>
                      </a:cubicBezTo>
                      <a:cubicBezTo>
                        <a:pt x="2" y="14"/>
                        <a:pt x="2" y="14"/>
                        <a:pt x="2" y="14"/>
                      </a:cubicBezTo>
                      <a:cubicBezTo>
                        <a:pt x="2" y="14"/>
                        <a:pt x="2" y="13"/>
                        <a:pt x="2" y="13"/>
                      </a:cubicBezTo>
                      <a:cubicBezTo>
                        <a:pt x="2" y="13"/>
                        <a:pt x="2" y="13"/>
                        <a:pt x="2" y="13"/>
                      </a:cubicBezTo>
                      <a:cubicBezTo>
                        <a:pt x="2" y="13"/>
                        <a:pt x="2" y="12"/>
                        <a:pt x="2" y="12"/>
                      </a:cubicBezTo>
                      <a:cubicBezTo>
                        <a:pt x="2" y="12"/>
                        <a:pt x="2"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2"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2"/>
                      </a:cubicBezTo>
                      <a:cubicBezTo>
                        <a:pt x="4" y="12"/>
                        <a:pt x="4" y="12"/>
                        <a:pt x="4" y="12"/>
                      </a:cubicBezTo>
                      <a:cubicBezTo>
                        <a:pt x="4" y="12"/>
                        <a:pt x="4" y="12"/>
                        <a:pt x="4" y="12"/>
                      </a:cubicBezTo>
                      <a:cubicBezTo>
                        <a:pt x="4" y="12"/>
                        <a:pt x="4" y="12"/>
                        <a:pt x="4" y="12"/>
                      </a:cubicBezTo>
                      <a:cubicBezTo>
                        <a:pt x="4" y="12"/>
                        <a:pt x="4" y="11"/>
                        <a:pt x="4" y="11"/>
                      </a:cubicBezTo>
                      <a:cubicBezTo>
                        <a:pt x="5" y="11"/>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1"/>
                        <a:pt x="4" y="11"/>
                      </a:cubicBezTo>
                      <a:cubicBezTo>
                        <a:pt x="4" y="11"/>
                        <a:pt x="4" y="11"/>
                        <a:pt x="4" y="11"/>
                      </a:cubicBezTo>
                      <a:cubicBezTo>
                        <a:pt x="4" y="11"/>
                        <a:pt x="4" y="11"/>
                        <a:pt x="4" y="11"/>
                      </a:cubicBezTo>
                      <a:cubicBezTo>
                        <a:pt x="4" y="11"/>
                        <a:pt x="5" y="11"/>
                        <a:pt x="5" y="11"/>
                      </a:cubicBezTo>
                      <a:cubicBezTo>
                        <a:pt x="5" y="11"/>
                        <a:pt x="5" y="11"/>
                        <a:pt x="5" y="10"/>
                      </a:cubicBezTo>
                      <a:cubicBezTo>
                        <a:pt x="5" y="10"/>
                        <a:pt x="5" y="11"/>
                        <a:pt x="5" y="10"/>
                      </a:cubicBezTo>
                      <a:cubicBezTo>
                        <a:pt x="5" y="11"/>
                        <a:pt x="4" y="11"/>
                        <a:pt x="4" y="11"/>
                      </a:cubicBezTo>
                      <a:cubicBezTo>
                        <a:pt x="4" y="11"/>
                        <a:pt x="4" y="11"/>
                        <a:pt x="4" y="10"/>
                      </a:cubicBezTo>
                      <a:cubicBezTo>
                        <a:pt x="4" y="10"/>
                        <a:pt x="4" y="10"/>
                        <a:pt x="4" y="10"/>
                      </a:cubicBezTo>
                      <a:cubicBezTo>
                        <a:pt x="4" y="10"/>
                        <a:pt x="4" y="9"/>
                        <a:pt x="4" y="9"/>
                      </a:cubicBezTo>
                      <a:cubicBezTo>
                        <a:pt x="4" y="9"/>
                        <a:pt x="4" y="9"/>
                        <a:pt x="4" y="9"/>
                      </a:cubicBezTo>
                      <a:cubicBezTo>
                        <a:pt x="4" y="9"/>
                        <a:pt x="4" y="9"/>
                        <a:pt x="4" y="9"/>
                      </a:cubicBezTo>
                      <a:cubicBezTo>
                        <a:pt x="4" y="9"/>
                        <a:pt x="5" y="9"/>
                        <a:pt x="5" y="9"/>
                      </a:cubicBezTo>
                      <a:cubicBezTo>
                        <a:pt x="5" y="10"/>
                        <a:pt x="5" y="10"/>
                        <a:pt x="5" y="9"/>
                      </a:cubicBezTo>
                      <a:cubicBezTo>
                        <a:pt x="5" y="9"/>
                        <a:pt x="5" y="9"/>
                        <a:pt x="4" y="9"/>
                      </a:cubicBezTo>
                      <a:cubicBezTo>
                        <a:pt x="4" y="9"/>
                        <a:pt x="4" y="8"/>
                        <a:pt x="5" y="8"/>
                      </a:cubicBezTo>
                      <a:cubicBezTo>
                        <a:pt x="5" y="8"/>
                        <a:pt x="5" y="8"/>
                        <a:pt x="5" y="8"/>
                      </a:cubicBezTo>
                      <a:cubicBezTo>
                        <a:pt x="5" y="9"/>
                        <a:pt x="5" y="9"/>
                        <a:pt x="5" y="9"/>
                      </a:cubicBezTo>
                      <a:cubicBezTo>
                        <a:pt x="5" y="9"/>
                        <a:pt x="5" y="9"/>
                        <a:pt x="5" y="9"/>
                      </a:cubicBezTo>
                      <a:cubicBezTo>
                        <a:pt x="5" y="9"/>
                        <a:pt x="5" y="9"/>
                        <a:pt x="5" y="8"/>
                      </a:cubicBezTo>
                      <a:cubicBezTo>
                        <a:pt x="5" y="8"/>
                        <a:pt x="5" y="8"/>
                        <a:pt x="5" y="8"/>
                      </a:cubicBezTo>
                      <a:cubicBezTo>
                        <a:pt x="5" y="8"/>
                        <a:pt x="5" y="8"/>
                        <a:pt x="5" y="8"/>
                      </a:cubicBezTo>
                      <a:cubicBezTo>
                        <a:pt x="6" y="8"/>
                        <a:pt x="6" y="8"/>
                        <a:pt x="6" y="8"/>
                      </a:cubicBezTo>
                      <a:cubicBezTo>
                        <a:pt x="6" y="8"/>
                        <a:pt x="6" y="8"/>
                        <a:pt x="6" y="8"/>
                      </a:cubicBezTo>
                      <a:cubicBezTo>
                        <a:pt x="6" y="8"/>
                        <a:pt x="5" y="8"/>
                        <a:pt x="5" y="8"/>
                      </a:cubicBezTo>
                      <a:cubicBezTo>
                        <a:pt x="5" y="8"/>
                        <a:pt x="5" y="8"/>
                        <a:pt x="5" y="7"/>
                      </a:cubicBezTo>
                      <a:cubicBezTo>
                        <a:pt x="5" y="7"/>
                        <a:pt x="5" y="7"/>
                        <a:pt x="5" y="7"/>
                      </a:cubicBezTo>
                      <a:cubicBezTo>
                        <a:pt x="5" y="7"/>
                        <a:pt x="6" y="7"/>
                        <a:pt x="6" y="7"/>
                      </a:cubicBezTo>
                      <a:cubicBezTo>
                        <a:pt x="6" y="7"/>
                        <a:pt x="6" y="7"/>
                        <a:pt x="6" y="7"/>
                      </a:cubicBezTo>
                      <a:cubicBezTo>
                        <a:pt x="6" y="7"/>
                        <a:pt x="6" y="6"/>
                        <a:pt x="6" y="6"/>
                      </a:cubicBezTo>
                      <a:cubicBezTo>
                        <a:pt x="6" y="6"/>
                        <a:pt x="6" y="6"/>
                        <a:pt x="6" y="6"/>
                      </a:cubicBezTo>
                      <a:cubicBezTo>
                        <a:pt x="7" y="6"/>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7"/>
                        <a:pt x="7" y="7"/>
                      </a:cubicBezTo>
                      <a:cubicBezTo>
                        <a:pt x="7" y="7"/>
                        <a:pt x="7" y="7"/>
                        <a:pt x="7" y="7"/>
                      </a:cubicBezTo>
                      <a:cubicBezTo>
                        <a:pt x="7" y="7"/>
                        <a:pt x="7" y="7"/>
                        <a:pt x="7" y="7"/>
                      </a:cubicBezTo>
                      <a:cubicBezTo>
                        <a:pt x="7" y="7"/>
                        <a:pt x="7" y="6"/>
                        <a:pt x="7" y="6"/>
                      </a:cubicBezTo>
                      <a:cubicBezTo>
                        <a:pt x="7" y="6"/>
                        <a:pt x="7" y="6"/>
                        <a:pt x="7" y="6"/>
                      </a:cubicBezTo>
                      <a:cubicBezTo>
                        <a:pt x="7" y="6"/>
                        <a:pt x="7" y="6"/>
                        <a:pt x="7" y="6"/>
                      </a:cubicBezTo>
                      <a:cubicBezTo>
                        <a:pt x="7" y="5"/>
                        <a:pt x="8" y="5"/>
                        <a:pt x="8" y="6"/>
                      </a:cubicBezTo>
                      <a:cubicBezTo>
                        <a:pt x="8" y="6"/>
                        <a:pt x="8" y="6"/>
                        <a:pt x="8" y="6"/>
                      </a:cubicBezTo>
                      <a:cubicBezTo>
                        <a:pt x="8" y="6"/>
                        <a:pt x="8" y="6"/>
                        <a:pt x="8" y="6"/>
                      </a:cubicBezTo>
                      <a:cubicBezTo>
                        <a:pt x="8" y="6"/>
                        <a:pt x="8" y="6"/>
                        <a:pt x="8" y="5"/>
                      </a:cubicBezTo>
                      <a:cubicBezTo>
                        <a:pt x="8" y="5"/>
                        <a:pt x="8" y="5"/>
                        <a:pt x="8" y="5"/>
                      </a:cubicBezTo>
                      <a:cubicBezTo>
                        <a:pt x="8" y="5"/>
                        <a:pt x="8" y="5"/>
                        <a:pt x="8" y="5"/>
                      </a:cubicBezTo>
                      <a:cubicBezTo>
                        <a:pt x="8" y="5"/>
                        <a:pt x="8" y="4"/>
                        <a:pt x="8" y="4"/>
                      </a:cubicBezTo>
                      <a:cubicBezTo>
                        <a:pt x="8" y="4"/>
                        <a:pt x="9" y="4"/>
                        <a:pt x="9" y="5"/>
                      </a:cubicBezTo>
                      <a:cubicBezTo>
                        <a:pt x="9" y="5"/>
                        <a:pt x="9" y="5"/>
                        <a:pt x="9" y="5"/>
                      </a:cubicBezTo>
                      <a:cubicBezTo>
                        <a:pt x="9" y="5"/>
                        <a:pt x="9" y="4"/>
                        <a:pt x="9" y="4"/>
                      </a:cubicBezTo>
                      <a:cubicBezTo>
                        <a:pt x="9" y="4"/>
                        <a:pt x="9" y="4"/>
                        <a:pt x="9" y="4"/>
                      </a:cubicBezTo>
                      <a:cubicBezTo>
                        <a:pt x="9" y="4"/>
                        <a:pt x="9" y="4"/>
                        <a:pt x="9" y="4"/>
                      </a:cubicBezTo>
                      <a:cubicBezTo>
                        <a:pt x="10" y="3"/>
                        <a:pt x="10" y="4"/>
                        <a:pt x="10" y="4"/>
                      </a:cubicBezTo>
                      <a:cubicBezTo>
                        <a:pt x="10" y="4"/>
                        <a:pt x="10" y="4"/>
                        <a:pt x="10" y="4"/>
                      </a:cubicBezTo>
                      <a:cubicBezTo>
                        <a:pt x="10" y="4"/>
                        <a:pt x="10" y="4"/>
                        <a:pt x="10" y="4"/>
                      </a:cubicBezTo>
                      <a:cubicBezTo>
                        <a:pt x="10" y="4"/>
                        <a:pt x="10" y="4"/>
                        <a:pt x="10" y="4"/>
                      </a:cubicBezTo>
                      <a:cubicBezTo>
                        <a:pt x="10" y="4"/>
                        <a:pt x="10" y="4"/>
                        <a:pt x="11" y="5"/>
                      </a:cubicBezTo>
                      <a:cubicBezTo>
                        <a:pt x="11" y="5"/>
                        <a:pt x="11" y="5"/>
                        <a:pt x="11" y="4"/>
                      </a:cubicBezTo>
                      <a:cubicBezTo>
                        <a:pt x="11" y="4"/>
                        <a:pt x="11" y="4"/>
                        <a:pt x="11" y="4"/>
                      </a:cubicBezTo>
                      <a:cubicBezTo>
                        <a:pt x="11" y="4"/>
                        <a:pt x="11" y="4"/>
                        <a:pt x="11" y="4"/>
                      </a:cubicBezTo>
                      <a:cubicBezTo>
                        <a:pt x="11" y="4"/>
                        <a:pt x="11" y="4"/>
                        <a:pt x="11" y="4"/>
                      </a:cubicBezTo>
                      <a:cubicBezTo>
                        <a:pt x="11" y="4"/>
                        <a:pt x="10" y="4"/>
                        <a:pt x="10" y="4"/>
                      </a:cubicBezTo>
                      <a:cubicBezTo>
                        <a:pt x="10" y="4"/>
                        <a:pt x="10" y="4"/>
                        <a:pt x="10" y="4"/>
                      </a:cubicBezTo>
                      <a:cubicBezTo>
                        <a:pt x="10" y="4"/>
                        <a:pt x="10" y="3"/>
                        <a:pt x="10" y="3"/>
                      </a:cubicBezTo>
                      <a:cubicBezTo>
                        <a:pt x="10" y="3"/>
                        <a:pt x="10" y="2"/>
                        <a:pt x="10" y="2"/>
                      </a:cubicBezTo>
                      <a:cubicBezTo>
                        <a:pt x="11" y="2"/>
                        <a:pt x="11" y="2"/>
                        <a:pt x="11" y="1"/>
                      </a:cubicBezTo>
                      <a:cubicBezTo>
                        <a:pt x="11" y="1"/>
                        <a:pt x="11" y="1"/>
                        <a:pt x="11" y="1"/>
                      </a:cubicBezTo>
                      <a:cubicBezTo>
                        <a:pt x="11" y="1"/>
                        <a:pt x="11" y="1"/>
                        <a:pt x="11" y="1"/>
                      </a:cubicBezTo>
                      <a:cubicBezTo>
                        <a:pt x="11" y="1"/>
                        <a:pt x="12" y="1"/>
                        <a:pt x="12" y="1"/>
                      </a:cubicBezTo>
                      <a:cubicBezTo>
                        <a:pt x="12" y="1"/>
                        <a:pt x="12" y="1"/>
                        <a:pt x="12" y="1"/>
                      </a:cubicBezTo>
                      <a:cubicBezTo>
                        <a:pt x="12" y="1"/>
                        <a:pt x="12" y="1"/>
                        <a:pt x="12" y="1"/>
                      </a:cubicBezTo>
                      <a:cubicBezTo>
                        <a:pt x="12" y="1"/>
                        <a:pt x="12" y="1"/>
                        <a:pt x="12" y="1"/>
                      </a:cubicBezTo>
                      <a:cubicBezTo>
                        <a:pt x="13" y="0"/>
                        <a:pt x="13" y="0"/>
                        <a:pt x="13" y="0"/>
                      </a:cubicBezTo>
                      <a:cubicBezTo>
                        <a:pt x="13" y="0"/>
                        <a:pt x="13" y="1"/>
                        <a:pt x="13" y="1"/>
                      </a:cubicBezTo>
                      <a:cubicBezTo>
                        <a:pt x="13" y="1"/>
                        <a:pt x="13" y="1"/>
                        <a:pt x="13" y="1"/>
                      </a:cubicBezTo>
                      <a:cubicBezTo>
                        <a:pt x="14" y="1"/>
                        <a:pt x="14" y="1"/>
                        <a:pt x="14" y="1"/>
                      </a:cubicBezTo>
                      <a:cubicBezTo>
                        <a:pt x="14" y="1"/>
                        <a:pt x="14" y="1"/>
                        <a:pt x="14" y="1"/>
                      </a:cubicBezTo>
                      <a:cubicBezTo>
                        <a:pt x="14" y="1"/>
                        <a:pt x="14" y="2"/>
                        <a:pt x="14" y="2"/>
                      </a:cubicBezTo>
                      <a:cubicBezTo>
                        <a:pt x="14" y="2"/>
                        <a:pt x="14" y="2"/>
                        <a:pt x="14" y="2"/>
                      </a:cubicBezTo>
                      <a:cubicBezTo>
                        <a:pt x="14" y="2"/>
                        <a:pt x="14" y="2"/>
                        <a:pt x="14" y="2"/>
                      </a:cubicBezTo>
                      <a:cubicBezTo>
                        <a:pt x="14" y="2"/>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2" y="7"/>
                        <a:pt x="12" y="7"/>
                        <a:pt x="12" y="7"/>
                      </a:cubicBezTo>
                      <a:cubicBezTo>
                        <a:pt x="12" y="8"/>
                        <a:pt x="12" y="8"/>
                        <a:pt x="12" y="8"/>
                      </a:cubicBezTo>
                      <a:cubicBezTo>
                        <a:pt x="12" y="8"/>
                        <a:pt x="13" y="8"/>
                        <a:pt x="13" y="8"/>
                      </a:cubicBezTo>
                      <a:cubicBezTo>
                        <a:pt x="13" y="8"/>
                        <a:pt x="13" y="8"/>
                        <a:pt x="13" y="8"/>
                      </a:cubicBezTo>
                      <a:cubicBezTo>
                        <a:pt x="13" y="9"/>
                        <a:pt x="13" y="9"/>
                        <a:pt x="13" y="9"/>
                      </a:cubicBezTo>
                      <a:cubicBezTo>
                        <a:pt x="13" y="9"/>
                        <a:pt x="13" y="9"/>
                        <a:pt x="13" y="9"/>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4" y="11"/>
                        <a:pt x="14" y="11"/>
                        <a:pt x="14" y="11"/>
                      </a:cubicBezTo>
                      <a:cubicBezTo>
                        <a:pt x="16" y="10"/>
                        <a:pt x="16" y="10"/>
                        <a:pt x="16" y="10"/>
                      </a:cubicBezTo>
                      <a:cubicBezTo>
                        <a:pt x="16" y="10"/>
                        <a:pt x="16" y="11"/>
                        <a:pt x="16" y="11"/>
                      </a:cubicBezTo>
                      <a:cubicBezTo>
                        <a:pt x="16" y="11"/>
                        <a:pt x="16" y="11"/>
                        <a:pt x="16"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1"/>
                        <a:pt x="18" y="11"/>
                        <a:pt x="18" y="11"/>
                      </a:cubicBezTo>
                      <a:cubicBezTo>
                        <a:pt x="18" y="11"/>
                        <a:pt x="18" y="11"/>
                        <a:pt x="18" y="11"/>
                      </a:cubicBezTo>
                      <a:cubicBezTo>
                        <a:pt x="20" y="12"/>
                        <a:pt x="20" y="12"/>
                        <a:pt x="20" y="12"/>
                      </a:cubicBezTo>
                      <a:cubicBezTo>
                        <a:pt x="20" y="12"/>
                        <a:pt x="20" y="12"/>
                        <a:pt x="20" y="12"/>
                      </a:cubicBezTo>
                      <a:cubicBezTo>
                        <a:pt x="19" y="12"/>
                        <a:pt x="19" y="12"/>
                        <a:pt x="19" y="12"/>
                      </a:cubicBezTo>
                      <a:cubicBezTo>
                        <a:pt x="19" y="13"/>
                        <a:pt x="19" y="13"/>
                        <a:pt x="19" y="13"/>
                      </a:cubicBezTo>
                      <a:cubicBezTo>
                        <a:pt x="18" y="15"/>
                        <a:pt x="18" y="15"/>
                        <a:pt x="18" y="15"/>
                      </a:cubicBezTo>
                      <a:cubicBezTo>
                        <a:pt x="18" y="15"/>
                        <a:pt x="18" y="15"/>
                        <a:pt x="18" y="15"/>
                      </a:cubicBezTo>
                      <a:cubicBezTo>
                        <a:pt x="18" y="16"/>
                        <a:pt x="18" y="16"/>
                        <a:pt x="18" y="16"/>
                      </a:cubicBezTo>
                      <a:cubicBezTo>
                        <a:pt x="18" y="17"/>
                        <a:pt x="18" y="17"/>
                        <a:pt x="18" y="17"/>
                      </a:cubicBezTo>
                      <a:cubicBezTo>
                        <a:pt x="18" y="17"/>
                        <a:pt x="19" y="17"/>
                        <a:pt x="19" y="17"/>
                      </a:cubicBezTo>
                      <a:cubicBezTo>
                        <a:pt x="19" y="17"/>
                        <a:pt x="19" y="17"/>
                        <a:pt x="19" y="17"/>
                      </a:cubicBezTo>
                      <a:cubicBezTo>
                        <a:pt x="19" y="17"/>
                        <a:pt x="19" y="17"/>
                        <a:pt x="19" y="17"/>
                      </a:cubicBezTo>
                      <a:cubicBezTo>
                        <a:pt x="19" y="17"/>
                        <a:pt x="19" y="17"/>
                        <a:pt x="19" y="17"/>
                      </a:cubicBezTo>
                      <a:cubicBezTo>
                        <a:pt x="19" y="17"/>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20"/>
                        <a:pt x="19" y="20"/>
                        <a:pt x="19" y="20"/>
                      </a:cubicBezTo>
                      <a:cubicBezTo>
                        <a:pt x="19" y="20"/>
                        <a:pt x="19" y="20"/>
                        <a:pt x="19" y="20"/>
                      </a:cubicBezTo>
                      <a:cubicBezTo>
                        <a:pt x="19" y="21"/>
                        <a:pt x="19" y="21"/>
                        <a:pt x="19" y="21"/>
                      </a:cubicBezTo>
                      <a:cubicBezTo>
                        <a:pt x="19" y="21"/>
                        <a:pt x="19" y="21"/>
                        <a:pt x="19" y="21"/>
                      </a:cubicBezTo>
                      <a:cubicBezTo>
                        <a:pt x="19" y="21"/>
                        <a:pt x="19" y="22"/>
                        <a:pt x="19" y="22"/>
                      </a:cubicBezTo>
                      <a:cubicBezTo>
                        <a:pt x="19" y="22"/>
                        <a:pt x="19" y="22"/>
                        <a:pt x="19" y="22"/>
                      </a:cubicBezTo>
                      <a:cubicBezTo>
                        <a:pt x="19" y="22"/>
                        <a:pt x="19" y="22"/>
                        <a:pt x="19" y="22"/>
                      </a:cubicBezTo>
                      <a:cubicBezTo>
                        <a:pt x="19" y="22"/>
                        <a:pt x="19" y="23"/>
                        <a:pt x="19" y="23"/>
                      </a:cubicBezTo>
                      <a:cubicBezTo>
                        <a:pt x="19" y="23"/>
                        <a:pt x="20" y="23"/>
                        <a:pt x="20" y="23"/>
                      </a:cubicBezTo>
                      <a:cubicBezTo>
                        <a:pt x="20" y="23"/>
                        <a:pt x="20" y="24"/>
                        <a:pt x="20" y="24"/>
                      </a:cubicBezTo>
                      <a:cubicBezTo>
                        <a:pt x="20" y="24"/>
                        <a:pt x="19" y="24"/>
                        <a:pt x="19" y="24"/>
                      </a:cubicBezTo>
                      <a:cubicBezTo>
                        <a:pt x="19" y="24"/>
                        <a:pt x="20" y="24"/>
                        <a:pt x="20" y="24"/>
                      </a:cubicBezTo>
                      <a:close/>
                      <a:moveTo>
                        <a:pt x="3" y="17"/>
                      </a:moveTo>
                      <a:cubicBezTo>
                        <a:pt x="3" y="17"/>
                        <a:pt x="3" y="17"/>
                        <a:pt x="3" y="17"/>
                      </a:cubicBezTo>
                      <a:cubicBezTo>
                        <a:pt x="3" y="17"/>
                        <a:pt x="3" y="17"/>
                        <a:pt x="3" y="17"/>
                      </a:cubicBezTo>
                      <a:cubicBezTo>
                        <a:pt x="3" y="17"/>
                        <a:pt x="3" y="17"/>
                        <a:pt x="3" y="17"/>
                      </a:cubicBezTo>
                      <a:cubicBezTo>
                        <a:pt x="3" y="17"/>
                        <a:pt x="3" y="17"/>
                        <a:pt x="3" y="17"/>
                      </a:cubicBezTo>
                      <a:cubicBezTo>
                        <a:pt x="3" y="17"/>
                        <a:pt x="3" y="17"/>
                        <a:pt x="3" y="18"/>
                      </a:cubicBezTo>
                      <a:cubicBezTo>
                        <a:pt x="3" y="18"/>
                        <a:pt x="3" y="18"/>
                        <a:pt x="3" y="18"/>
                      </a:cubicBezTo>
                      <a:cubicBezTo>
                        <a:pt x="3" y="18"/>
                        <a:pt x="3"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3" y="18"/>
                      </a:cubicBezTo>
                      <a:cubicBezTo>
                        <a:pt x="2" y="18"/>
                        <a:pt x="2" y="18"/>
                        <a:pt x="3" y="18"/>
                      </a:cubicBezTo>
                      <a:cubicBezTo>
                        <a:pt x="3" y="18"/>
                        <a:pt x="3" y="18"/>
                        <a:pt x="3" y="18"/>
                      </a:cubicBezTo>
                      <a:cubicBezTo>
                        <a:pt x="3" y="18"/>
                        <a:pt x="3" y="18"/>
                        <a:pt x="3" y="18"/>
                      </a:cubicBezTo>
                      <a:cubicBezTo>
                        <a:pt x="3" y="18"/>
                        <a:pt x="3" y="17"/>
                        <a:pt x="3" y="17"/>
                      </a:cubicBezTo>
                      <a:close/>
                      <a:moveTo>
                        <a:pt x="9" y="21"/>
                      </a:moveTo>
                      <a:cubicBezTo>
                        <a:pt x="9" y="21"/>
                        <a:pt x="9" y="21"/>
                        <a:pt x="9" y="21"/>
                      </a:cubicBezTo>
                      <a:cubicBezTo>
                        <a:pt x="9" y="21"/>
                        <a:pt x="9" y="21"/>
                        <a:pt x="9" y="21"/>
                      </a:cubicBezTo>
                      <a:close/>
                      <a:moveTo>
                        <a:pt x="9" y="21"/>
                      </a:moveTo>
                      <a:cubicBezTo>
                        <a:pt x="9" y="21"/>
                        <a:pt x="9" y="21"/>
                        <a:pt x="9" y="21"/>
                      </a:cubicBezTo>
                      <a:cubicBezTo>
                        <a:pt x="9" y="21"/>
                        <a:pt x="9" y="21"/>
                        <a:pt x="9" y="21"/>
                      </a:cubicBezTo>
                      <a:close/>
                      <a:moveTo>
                        <a:pt x="11" y="44"/>
                      </a:move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5"/>
                        <a:pt x="11" y="45"/>
                      </a:cubicBezTo>
                      <a:cubicBezTo>
                        <a:pt x="11" y="45"/>
                        <a:pt x="11" y="44"/>
                        <a:pt x="11" y="44"/>
                      </a:cubicBezTo>
                      <a:cubicBezTo>
                        <a:pt x="11" y="44"/>
                        <a:pt x="11" y="44"/>
                        <a:pt x="10" y="44"/>
                      </a:cubicBezTo>
                      <a:cubicBezTo>
                        <a:pt x="10" y="44"/>
                        <a:pt x="10" y="44"/>
                        <a:pt x="10" y="44"/>
                      </a:cubicBezTo>
                      <a:cubicBezTo>
                        <a:pt x="11" y="44"/>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1" y="45"/>
                        <a:pt x="11" y="45"/>
                      </a:cubicBezTo>
                      <a:cubicBezTo>
                        <a:pt x="11"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1" y="45"/>
                      </a:cubicBezTo>
                      <a:cubicBezTo>
                        <a:pt x="11" y="45"/>
                        <a:pt x="11" y="45"/>
                        <a:pt x="11" y="45"/>
                      </a:cubicBezTo>
                      <a:cubicBezTo>
                        <a:pt x="11" y="45"/>
                        <a:pt x="11"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1" y="45"/>
                        <a:pt x="11" y="45"/>
                      </a:cubicBezTo>
                      <a:cubicBezTo>
                        <a:pt x="11" y="45"/>
                        <a:pt x="11" y="45"/>
                        <a:pt x="11" y="45"/>
                      </a:cubicBezTo>
                      <a:cubicBezTo>
                        <a:pt x="11" y="45"/>
                        <a:pt x="11" y="45"/>
                        <a:pt x="11" y="45"/>
                      </a:cubicBezTo>
                      <a:cubicBezTo>
                        <a:pt x="11" y="45"/>
                        <a:pt x="11" y="45"/>
                        <a:pt x="11" y="45"/>
                      </a:cubicBezTo>
                      <a:cubicBezTo>
                        <a:pt x="11" y="46"/>
                        <a:pt x="11" y="46"/>
                        <a:pt x="11" y="45"/>
                      </a:cubicBezTo>
                      <a:cubicBezTo>
                        <a:pt x="10" y="45"/>
                        <a:pt x="10" y="45"/>
                        <a:pt x="10" y="45"/>
                      </a:cubicBezTo>
                      <a:cubicBezTo>
                        <a:pt x="10" y="45"/>
                        <a:pt x="10" y="45"/>
                        <a:pt x="10" y="45"/>
                      </a:cubicBezTo>
                      <a:cubicBezTo>
                        <a:pt x="10" y="45"/>
                        <a:pt x="10" y="45"/>
                        <a:pt x="10" y="45"/>
                      </a:cubicBezTo>
                      <a:cubicBezTo>
                        <a:pt x="10" y="45"/>
                        <a:pt x="10" y="46"/>
                        <a:pt x="10" y="45"/>
                      </a:cubicBezTo>
                      <a:cubicBezTo>
                        <a:pt x="10" y="45"/>
                        <a:pt x="10" y="45"/>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0" y="46"/>
                        <a:pt x="10" y="46"/>
                        <a:pt x="10" y="46"/>
                      </a:cubicBezTo>
                      <a:cubicBezTo>
                        <a:pt x="10" y="46"/>
                        <a:pt x="10" y="46"/>
                        <a:pt x="10" y="46"/>
                      </a:cubicBezTo>
                      <a:cubicBezTo>
                        <a:pt x="10" y="46"/>
                        <a:pt x="10" y="46"/>
                        <a:pt x="10" y="46"/>
                      </a:cubicBezTo>
                      <a:cubicBezTo>
                        <a:pt x="10" y="46"/>
                        <a:pt x="10" y="46"/>
                        <a:pt x="10"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1" y="46"/>
                      </a:cubicBezTo>
                      <a:cubicBezTo>
                        <a:pt x="11" y="46"/>
                        <a:pt x="11" y="46"/>
                        <a:pt x="10" y="46"/>
                      </a:cubicBezTo>
                      <a:cubicBezTo>
                        <a:pt x="10" y="46"/>
                        <a:pt x="10" y="46"/>
                        <a:pt x="11" y="46"/>
                      </a:cubicBezTo>
                      <a:cubicBezTo>
                        <a:pt x="11" y="46"/>
                        <a:pt x="11" y="46"/>
                        <a:pt x="11" y="46"/>
                      </a:cubicBezTo>
                      <a:cubicBezTo>
                        <a:pt x="11" y="46"/>
                        <a:pt x="11" y="46"/>
                        <a:pt x="11" y="46"/>
                      </a:cubicBezTo>
                      <a:cubicBezTo>
                        <a:pt x="11" y="46"/>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1" y="47"/>
                        <a:pt x="11"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6"/>
                        <a:pt x="10" y="46"/>
                      </a:cubicBezTo>
                      <a:cubicBezTo>
                        <a:pt x="10" y="46"/>
                        <a:pt x="10" y="46"/>
                        <a:pt x="10" y="46"/>
                      </a:cubicBezTo>
                      <a:cubicBezTo>
                        <a:pt x="10" y="46"/>
                        <a:pt x="10" y="46"/>
                        <a:pt x="10" y="46"/>
                      </a:cubicBezTo>
                      <a:cubicBezTo>
                        <a:pt x="10" y="46"/>
                        <a:pt x="10" y="46"/>
                        <a:pt x="10" y="46"/>
                      </a:cubicBezTo>
                      <a:cubicBezTo>
                        <a:pt x="9" y="46"/>
                        <a:pt x="9" y="46"/>
                        <a:pt x="9" y="46"/>
                      </a:cubicBezTo>
                      <a:cubicBezTo>
                        <a:pt x="9" y="46"/>
                        <a:pt x="9" y="46"/>
                        <a:pt x="9" y="46"/>
                      </a:cubicBezTo>
                      <a:cubicBezTo>
                        <a:pt x="9" y="46"/>
                        <a:pt x="9" y="46"/>
                        <a:pt x="9" y="46"/>
                      </a:cubicBezTo>
                      <a:cubicBezTo>
                        <a:pt x="9" y="46"/>
                        <a:pt x="9" y="46"/>
                        <a:pt x="9" y="46"/>
                      </a:cubicBezTo>
                      <a:cubicBezTo>
                        <a:pt x="9" y="46"/>
                        <a:pt x="10" y="46"/>
                        <a:pt x="10" y="46"/>
                      </a:cubicBezTo>
                      <a:cubicBezTo>
                        <a:pt x="10" y="46"/>
                        <a:pt x="10"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8" y="47"/>
                        <a:pt x="9" y="47"/>
                        <a:pt x="9" y="47"/>
                      </a:cubicBezTo>
                      <a:cubicBezTo>
                        <a:pt x="8" y="47"/>
                        <a:pt x="8" y="46"/>
                        <a:pt x="8" y="46"/>
                      </a:cubicBezTo>
                      <a:cubicBezTo>
                        <a:pt x="8" y="46"/>
                        <a:pt x="8" y="46"/>
                        <a:pt x="8" y="46"/>
                      </a:cubicBezTo>
                      <a:cubicBezTo>
                        <a:pt x="8"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9" y="46"/>
                        <a:pt x="9" y="46"/>
                      </a:cubicBezTo>
                      <a:cubicBezTo>
                        <a:pt x="9" y="46"/>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5"/>
                      </a:cubicBezTo>
                      <a:cubicBezTo>
                        <a:pt x="10" y="45"/>
                        <a:pt x="10" y="45"/>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0" y="43"/>
                        <a:pt x="10" y="43"/>
                      </a:cubicBezTo>
                      <a:cubicBezTo>
                        <a:pt x="10"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1" y="44"/>
                        <a:pt x="11" y="44"/>
                        <a:pt x="11" y="44"/>
                      </a:cubicBezTo>
                      <a:cubicBezTo>
                        <a:pt x="11" y="44"/>
                        <a:pt x="11" y="44"/>
                        <a:pt x="11" y="44"/>
                      </a:cubicBezTo>
                      <a:cubicBezTo>
                        <a:pt x="11" y="44"/>
                        <a:pt x="11" y="44"/>
                        <a:pt x="10" y="44"/>
                      </a:cubicBezTo>
                      <a:cubicBezTo>
                        <a:pt x="11" y="44"/>
                        <a:pt x="11" y="44"/>
                        <a:pt x="11" y="44"/>
                      </a:cubicBezTo>
                      <a:cubicBezTo>
                        <a:pt x="11" y="44"/>
                        <a:pt x="11" y="44"/>
                        <a:pt x="11" y="44"/>
                      </a:cubicBezTo>
                      <a:cubicBezTo>
                        <a:pt x="11" y="44"/>
                        <a:pt x="11" y="44"/>
                        <a:pt x="11" y="44"/>
                      </a:cubicBezTo>
                      <a:cubicBezTo>
                        <a:pt x="11" y="44"/>
                        <a:pt x="11" y="44"/>
                        <a:pt x="11" y="43"/>
                      </a:cubicBezTo>
                      <a:cubicBezTo>
                        <a:pt x="11" y="43"/>
                        <a:pt x="11" y="43"/>
                        <a:pt x="11" y="44"/>
                      </a:cubicBezTo>
                      <a:cubicBezTo>
                        <a:pt x="11" y="44"/>
                        <a:pt x="11" y="44"/>
                        <a:pt x="11" y="44"/>
                      </a:cubicBezTo>
                      <a:cubicBezTo>
                        <a:pt x="11" y="44"/>
                        <a:pt x="11" y="44"/>
                        <a:pt x="11" y="44"/>
                      </a:cubicBezTo>
                      <a:cubicBezTo>
                        <a:pt x="11" y="44"/>
                        <a:pt x="11" y="44"/>
                        <a:pt x="11" y="44"/>
                      </a:cubicBezTo>
                      <a:cubicBezTo>
                        <a:pt x="11" y="44"/>
                        <a:pt x="11" y="44"/>
                        <a:pt x="11" y="44"/>
                      </a:cubicBezTo>
                      <a:close/>
                      <a:moveTo>
                        <a:pt x="11" y="44"/>
                      </a:moveTo>
                      <a:cubicBezTo>
                        <a:pt x="11" y="44"/>
                        <a:pt x="11" y="44"/>
                        <a:pt x="11" y="44"/>
                      </a:cubicBezTo>
                      <a:cubicBezTo>
                        <a:pt x="11" y="44"/>
                        <a:pt x="11" y="44"/>
                        <a:pt x="11" y="44"/>
                      </a:cubicBezTo>
                      <a:close/>
                      <a:moveTo>
                        <a:pt x="12" y="43"/>
                      </a:move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2" y="43"/>
                      </a:cubicBezTo>
                      <a:cubicBezTo>
                        <a:pt x="12" y="43"/>
                        <a:pt x="12" y="43"/>
                        <a:pt x="12" y="43"/>
                      </a:cubicBezTo>
                      <a:close/>
                      <a:moveTo>
                        <a:pt x="11" y="47"/>
                      </a:moveTo>
                      <a:cubicBezTo>
                        <a:pt x="11" y="47"/>
                        <a:pt x="11" y="47"/>
                        <a:pt x="11" y="47"/>
                      </a:cubicBezTo>
                      <a:cubicBezTo>
                        <a:pt x="10" y="47"/>
                        <a:pt x="10" y="47"/>
                        <a:pt x="10" y="47"/>
                      </a:cubicBezTo>
                      <a:cubicBezTo>
                        <a:pt x="10" y="47"/>
                        <a:pt x="10" y="47"/>
                        <a:pt x="10" y="47"/>
                      </a:cubicBezTo>
                      <a:cubicBezTo>
                        <a:pt x="10" y="47"/>
                        <a:pt x="10" y="47"/>
                        <a:pt x="10" y="47"/>
                      </a:cubicBezTo>
                      <a:cubicBezTo>
                        <a:pt x="10" y="47"/>
                        <a:pt x="10" y="47"/>
                        <a:pt x="10" y="47"/>
                      </a:cubicBezTo>
                      <a:cubicBezTo>
                        <a:pt x="10" y="47"/>
                        <a:pt x="10"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7"/>
                        <a:pt x="9" y="47"/>
                      </a:cubicBezTo>
                      <a:cubicBezTo>
                        <a:pt x="9" y="47"/>
                        <a:pt x="9" y="48"/>
                        <a:pt x="9" y="48"/>
                      </a:cubicBezTo>
                      <a:cubicBezTo>
                        <a:pt x="9" y="48"/>
                        <a:pt x="9" y="48"/>
                        <a:pt x="9" y="48"/>
                      </a:cubicBezTo>
                      <a:cubicBezTo>
                        <a:pt x="9" y="48"/>
                        <a:pt x="9" y="48"/>
                        <a:pt x="9" y="48"/>
                      </a:cubicBezTo>
                      <a:cubicBezTo>
                        <a:pt x="9" y="48"/>
                        <a:pt x="9"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8"/>
                        <a:pt x="10" y="48"/>
                        <a:pt x="10" y="48"/>
                      </a:cubicBezTo>
                      <a:cubicBezTo>
                        <a:pt x="10" y="47"/>
                        <a:pt x="10" y="47"/>
                        <a:pt x="10" y="47"/>
                      </a:cubicBezTo>
                      <a:cubicBezTo>
                        <a:pt x="10" y="47"/>
                        <a:pt x="10" y="47"/>
                        <a:pt x="10" y="47"/>
                      </a:cubicBezTo>
                      <a:cubicBezTo>
                        <a:pt x="10" y="48"/>
                        <a:pt x="10" y="48"/>
                        <a:pt x="10" y="48"/>
                      </a:cubicBezTo>
                      <a:cubicBezTo>
                        <a:pt x="10" y="48"/>
                        <a:pt x="10" y="48"/>
                        <a:pt x="10" y="48"/>
                      </a:cubicBezTo>
                      <a:cubicBezTo>
                        <a:pt x="10" y="47"/>
                        <a:pt x="10" y="47"/>
                        <a:pt x="10" y="47"/>
                      </a:cubicBezTo>
                      <a:cubicBezTo>
                        <a:pt x="10" y="47"/>
                        <a:pt x="10" y="47"/>
                        <a:pt x="10" y="47"/>
                      </a:cubicBezTo>
                      <a:cubicBezTo>
                        <a:pt x="10" y="47"/>
                        <a:pt x="10" y="47"/>
                        <a:pt x="10" y="47"/>
                      </a:cubicBezTo>
                      <a:cubicBezTo>
                        <a:pt x="11" y="47"/>
                        <a:pt x="10" y="47"/>
                        <a:pt x="10" y="47"/>
                      </a:cubicBezTo>
                      <a:cubicBezTo>
                        <a:pt x="10" y="47"/>
                        <a:pt x="10" y="47"/>
                        <a:pt x="11" y="47"/>
                      </a:cubicBezTo>
                      <a:cubicBezTo>
                        <a:pt x="11" y="47"/>
                        <a:pt x="11" y="47"/>
                        <a:pt x="11" y="47"/>
                      </a:cubicBezTo>
                      <a:cubicBezTo>
                        <a:pt x="11" y="47"/>
                        <a:pt x="11" y="47"/>
                        <a:pt x="11" y="47"/>
                      </a:cubicBezTo>
                      <a:close/>
                      <a:moveTo>
                        <a:pt x="9" y="44"/>
                      </a:move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moveTo>
                        <a:pt x="11" y="43"/>
                      </a:moveTo>
                      <a:cubicBezTo>
                        <a:pt x="11" y="43"/>
                        <a:pt x="11" y="43"/>
                        <a:pt x="11" y="43"/>
                      </a:cubicBezTo>
                      <a:cubicBezTo>
                        <a:pt x="11" y="43"/>
                        <a:pt x="11" y="43"/>
                        <a:pt x="11" y="43"/>
                      </a:cubicBezTo>
                      <a:cubicBezTo>
                        <a:pt x="11" y="43"/>
                        <a:pt x="11" y="43"/>
                        <a:pt x="11" y="43"/>
                      </a:cubicBezTo>
                      <a:cubicBezTo>
                        <a:pt x="11" y="43"/>
                        <a:pt x="11" y="43"/>
                        <a:pt x="11" y="4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4" name="Freeform 724">
                  <a:extLst>
                    <a:ext uri="{FF2B5EF4-FFF2-40B4-BE49-F238E27FC236}">
                      <a16:creationId xmlns:a16="http://schemas.microsoft.com/office/drawing/2014/main" id="{0A532994-7F92-AA85-6712-0ADE8FFC96A5}"/>
                    </a:ext>
                  </a:extLst>
                </p:cNvPr>
                <p:cNvSpPr>
                  <a:spLocks noEditPoints="1"/>
                </p:cNvSpPr>
                <p:nvPr/>
              </p:nvSpPr>
              <p:spPr bwMode="auto">
                <a:xfrm>
                  <a:off x="10117138" y="6291263"/>
                  <a:ext cx="87312" cy="117475"/>
                </a:xfrm>
                <a:custGeom>
                  <a:avLst/>
                  <a:gdLst>
                    <a:gd name="T0" fmla="*/ 18 w 21"/>
                    <a:gd name="T1" fmla="*/ 20 h 28"/>
                    <a:gd name="T2" fmla="*/ 18 w 21"/>
                    <a:gd name="T3" fmla="*/ 10 h 28"/>
                    <a:gd name="T4" fmla="*/ 17 w 21"/>
                    <a:gd name="T5" fmla="*/ 11 h 28"/>
                    <a:gd name="T6" fmla="*/ 16 w 21"/>
                    <a:gd name="T7" fmla="*/ 11 h 28"/>
                    <a:gd name="T8" fmla="*/ 15 w 21"/>
                    <a:gd name="T9" fmla="*/ 10 h 28"/>
                    <a:gd name="T10" fmla="*/ 13 w 21"/>
                    <a:gd name="T11" fmla="*/ 7 h 28"/>
                    <a:gd name="T12" fmla="*/ 11 w 21"/>
                    <a:gd name="T13" fmla="*/ 7 h 28"/>
                    <a:gd name="T14" fmla="*/ 10 w 21"/>
                    <a:gd name="T15" fmla="*/ 5 h 28"/>
                    <a:gd name="T16" fmla="*/ 10 w 21"/>
                    <a:gd name="T17" fmla="*/ 3 h 28"/>
                    <a:gd name="T18" fmla="*/ 11 w 21"/>
                    <a:gd name="T19" fmla="*/ 1 h 28"/>
                    <a:gd name="T20" fmla="*/ 10 w 21"/>
                    <a:gd name="T21" fmla="*/ 1 h 28"/>
                    <a:gd name="T22" fmla="*/ 9 w 21"/>
                    <a:gd name="T23" fmla="*/ 2 h 28"/>
                    <a:gd name="T24" fmla="*/ 7 w 21"/>
                    <a:gd name="T25" fmla="*/ 2 h 28"/>
                    <a:gd name="T26" fmla="*/ 6 w 21"/>
                    <a:gd name="T27" fmla="*/ 2 h 28"/>
                    <a:gd name="T28" fmla="*/ 5 w 21"/>
                    <a:gd name="T29" fmla="*/ 4 h 28"/>
                    <a:gd name="T30" fmla="*/ 4 w 21"/>
                    <a:gd name="T31" fmla="*/ 5 h 28"/>
                    <a:gd name="T32" fmla="*/ 3 w 21"/>
                    <a:gd name="T33" fmla="*/ 6 h 28"/>
                    <a:gd name="T34" fmla="*/ 1 w 21"/>
                    <a:gd name="T35" fmla="*/ 6 h 28"/>
                    <a:gd name="T36" fmla="*/ 1 w 21"/>
                    <a:gd name="T37" fmla="*/ 7 h 28"/>
                    <a:gd name="T38" fmla="*/ 0 w 21"/>
                    <a:gd name="T39" fmla="*/ 8 h 28"/>
                    <a:gd name="T40" fmla="*/ 0 w 21"/>
                    <a:gd name="T41" fmla="*/ 9 h 28"/>
                    <a:gd name="T42" fmla="*/ 0 w 21"/>
                    <a:gd name="T43" fmla="*/ 10 h 28"/>
                    <a:gd name="T44" fmla="*/ 1 w 21"/>
                    <a:gd name="T45" fmla="*/ 12 h 28"/>
                    <a:gd name="T46" fmla="*/ 1 w 21"/>
                    <a:gd name="T47" fmla="*/ 13 h 28"/>
                    <a:gd name="T48" fmla="*/ 4 w 21"/>
                    <a:gd name="T49" fmla="*/ 13 h 28"/>
                    <a:gd name="T50" fmla="*/ 5 w 21"/>
                    <a:gd name="T51" fmla="*/ 15 h 28"/>
                    <a:gd name="T52" fmla="*/ 5 w 21"/>
                    <a:gd name="T53" fmla="*/ 15 h 28"/>
                    <a:gd name="T54" fmla="*/ 8 w 21"/>
                    <a:gd name="T55" fmla="*/ 15 h 28"/>
                    <a:gd name="T56" fmla="*/ 6 w 21"/>
                    <a:gd name="T57" fmla="*/ 18 h 28"/>
                    <a:gd name="T58" fmla="*/ 7 w 21"/>
                    <a:gd name="T59" fmla="*/ 20 h 28"/>
                    <a:gd name="T60" fmla="*/ 7 w 21"/>
                    <a:gd name="T61" fmla="*/ 21 h 28"/>
                    <a:gd name="T62" fmla="*/ 7 w 21"/>
                    <a:gd name="T63" fmla="*/ 21 h 28"/>
                    <a:gd name="T64" fmla="*/ 7 w 21"/>
                    <a:gd name="T65" fmla="*/ 22 h 28"/>
                    <a:gd name="T66" fmla="*/ 7 w 21"/>
                    <a:gd name="T67" fmla="*/ 24 h 28"/>
                    <a:gd name="T68" fmla="*/ 7 w 21"/>
                    <a:gd name="T69" fmla="*/ 25 h 28"/>
                    <a:gd name="T70" fmla="*/ 7 w 21"/>
                    <a:gd name="T71" fmla="*/ 27 h 28"/>
                    <a:gd name="T72" fmla="*/ 8 w 21"/>
                    <a:gd name="T73" fmla="*/ 27 h 28"/>
                    <a:gd name="T74" fmla="*/ 10 w 21"/>
                    <a:gd name="T75" fmla="*/ 27 h 28"/>
                    <a:gd name="T76" fmla="*/ 11 w 21"/>
                    <a:gd name="T77" fmla="*/ 26 h 28"/>
                    <a:gd name="T78" fmla="*/ 12 w 21"/>
                    <a:gd name="T79" fmla="*/ 24 h 28"/>
                    <a:gd name="T80" fmla="*/ 15 w 21"/>
                    <a:gd name="T81" fmla="*/ 21 h 28"/>
                    <a:gd name="T82" fmla="*/ 18 w 21"/>
                    <a:gd name="T83" fmla="*/ 20 h 28"/>
                    <a:gd name="T84" fmla="*/ 18 w 21"/>
                    <a:gd name="T85" fmla="*/ 19 h 28"/>
                    <a:gd name="T86" fmla="*/ 17 w 21"/>
                    <a:gd name="T87" fmla="*/ 20 h 28"/>
                    <a:gd name="T88" fmla="*/ 18 w 21"/>
                    <a:gd name="T89" fmla="*/ 19 h 28"/>
                    <a:gd name="T90" fmla="*/ 17 w 21"/>
                    <a:gd name="T91" fmla="*/ 18 h 28"/>
                    <a:gd name="T92" fmla="*/ 18 w 21"/>
                    <a:gd name="T93" fmla="*/ 17 h 28"/>
                    <a:gd name="T94" fmla="*/ 19 w 21"/>
                    <a:gd name="T95" fmla="*/ 14 h 28"/>
                    <a:gd name="T96" fmla="*/ 21 w 21"/>
                    <a:gd name="T9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 h="28">
                      <a:moveTo>
                        <a:pt x="18" y="20"/>
                      </a:moveTo>
                      <a:cubicBezTo>
                        <a:pt x="18" y="20"/>
                        <a:pt x="18" y="19"/>
                        <a:pt x="18" y="19"/>
                      </a:cubicBezTo>
                      <a:cubicBezTo>
                        <a:pt x="18" y="19"/>
                        <a:pt x="19" y="19"/>
                        <a:pt x="19" y="19"/>
                      </a:cubicBezTo>
                      <a:cubicBezTo>
                        <a:pt x="19" y="20"/>
                        <a:pt x="18" y="20"/>
                        <a:pt x="18" y="20"/>
                      </a:cubicBezTo>
                      <a:cubicBezTo>
                        <a:pt x="18" y="20"/>
                        <a:pt x="18" y="20"/>
                        <a:pt x="18" y="20"/>
                      </a:cubicBezTo>
                      <a:close/>
                      <a:moveTo>
                        <a:pt x="19" y="10"/>
                      </a:moveTo>
                      <a:cubicBezTo>
                        <a:pt x="19" y="10"/>
                        <a:pt x="19" y="10"/>
                        <a:pt x="19" y="10"/>
                      </a:cubicBezTo>
                      <a:cubicBezTo>
                        <a:pt x="19" y="10"/>
                        <a:pt x="18" y="10"/>
                        <a:pt x="18" y="10"/>
                      </a:cubicBezTo>
                      <a:cubicBezTo>
                        <a:pt x="18" y="10"/>
                        <a:pt x="18" y="10"/>
                        <a:pt x="18" y="10"/>
                      </a:cubicBezTo>
                      <a:cubicBezTo>
                        <a:pt x="18" y="11"/>
                        <a:pt x="18" y="11"/>
                        <a:pt x="18" y="11"/>
                      </a:cubicBezTo>
                      <a:cubicBezTo>
                        <a:pt x="17" y="11"/>
                        <a:pt x="17" y="11"/>
                        <a:pt x="17" y="11"/>
                      </a:cubicBezTo>
                      <a:cubicBezTo>
                        <a:pt x="17" y="11"/>
                        <a:pt x="17" y="11"/>
                        <a:pt x="17" y="11"/>
                      </a:cubicBezTo>
                      <a:cubicBezTo>
                        <a:pt x="16" y="12"/>
                        <a:pt x="16" y="12"/>
                        <a:pt x="16" y="12"/>
                      </a:cubicBezTo>
                      <a:cubicBezTo>
                        <a:pt x="16" y="12"/>
                        <a:pt x="16" y="12"/>
                        <a:pt x="16" y="12"/>
                      </a:cubicBezTo>
                      <a:cubicBezTo>
                        <a:pt x="16" y="12"/>
                        <a:pt x="16" y="11"/>
                        <a:pt x="16" y="11"/>
                      </a:cubicBezTo>
                      <a:cubicBezTo>
                        <a:pt x="16" y="11"/>
                        <a:pt x="16" y="11"/>
                        <a:pt x="16" y="11"/>
                      </a:cubicBezTo>
                      <a:cubicBezTo>
                        <a:pt x="16" y="11"/>
                        <a:pt x="16" y="11"/>
                        <a:pt x="16" y="11"/>
                      </a:cubicBezTo>
                      <a:cubicBezTo>
                        <a:pt x="16" y="10"/>
                        <a:pt x="16" y="10"/>
                        <a:pt x="16" y="10"/>
                      </a:cubicBezTo>
                      <a:cubicBezTo>
                        <a:pt x="15" y="10"/>
                        <a:pt x="15" y="10"/>
                        <a:pt x="15" y="10"/>
                      </a:cubicBezTo>
                      <a:cubicBezTo>
                        <a:pt x="15" y="10"/>
                        <a:pt x="15" y="10"/>
                        <a:pt x="15" y="10"/>
                      </a:cubicBezTo>
                      <a:cubicBezTo>
                        <a:pt x="14" y="10"/>
                        <a:pt x="14" y="10"/>
                        <a:pt x="14" y="10"/>
                      </a:cubicBezTo>
                      <a:cubicBezTo>
                        <a:pt x="13" y="9"/>
                        <a:pt x="13" y="9"/>
                        <a:pt x="13" y="9"/>
                      </a:cubicBezTo>
                      <a:cubicBezTo>
                        <a:pt x="13" y="7"/>
                        <a:pt x="13" y="7"/>
                        <a:pt x="13" y="7"/>
                      </a:cubicBezTo>
                      <a:cubicBezTo>
                        <a:pt x="13" y="7"/>
                        <a:pt x="13" y="7"/>
                        <a:pt x="13"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5"/>
                        <a:pt x="11" y="5"/>
                        <a:pt x="11" y="5"/>
                      </a:cubicBezTo>
                      <a:cubicBezTo>
                        <a:pt x="10" y="5"/>
                        <a:pt x="10" y="5"/>
                        <a:pt x="10" y="5"/>
                      </a:cubicBezTo>
                      <a:cubicBezTo>
                        <a:pt x="10" y="5"/>
                        <a:pt x="10" y="5"/>
                        <a:pt x="10" y="5"/>
                      </a:cubicBezTo>
                      <a:cubicBezTo>
                        <a:pt x="10" y="4"/>
                        <a:pt x="10" y="4"/>
                        <a:pt x="10" y="4"/>
                      </a:cubicBezTo>
                      <a:cubicBezTo>
                        <a:pt x="10" y="3"/>
                        <a:pt x="10" y="3"/>
                        <a:pt x="10" y="3"/>
                      </a:cubicBezTo>
                      <a:cubicBezTo>
                        <a:pt x="10" y="3"/>
                        <a:pt x="10" y="3"/>
                        <a:pt x="10" y="3"/>
                      </a:cubicBezTo>
                      <a:cubicBezTo>
                        <a:pt x="10" y="3"/>
                        <a:pt x="10" y="3"/>
                        <a:pt x="10" y="3"/>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0" y="0"/>
                        <a:pt x="10" y="0"/>
                        <a:pt x="10" y="0"/>
                      </a:cubicBezTo>
                      <a:cubicBezTo>
                        <a:pt x="10" y="1"/>
                        <a:pt x="10" y="1"/>
                        <a:pt x="10" y="1"/>
                      </a:cubicBezTo>
                      <a:cubicBezTo>
                        <a:pt x="10" y="1"/>
                        <a:pt x="10" y="1"/>
                        <a:pt x="10" y="1"/>
                      </a:cubicBezTo>
                      <a:cubicBezTo>
                        <a:pt x="10" y="1"/>
                        <a:pt x="10" y="1"/>
                        <a:pt x="10" y="1"/>
                      </a:cubicBezTo>
                      <a:cubicBezTo>
                        <a:pt x="9" y="1"/>
                        <a:pt x="9" y="1"/>
                        <a:pt x="9" y="1"/>
                      </a:cubicBezTo>
                      <a:cubicBezTo>
                        <a:pt x="9" y="2"/>
                        <a:pt x="9" y="2"/>
                        <a:pt x="9" y="2"/>
                      </a:cubicBezTo>
                      <a:cubicBezTo>
                        <a:pt x="9" y="2"/>
                        <a:pt x="9" y="2"/>
                        <a:pt x="9" y="2"/>
                      </a:cubicBezTo>
                      <a:cubicBezTo>
                        <a:pt x="8" y="1"/>
                        <a:pt x="8" y="1"/>
                        <a:pt x="8" y="1"/>
                      </a:cubicBezTo>
                      <a:cubicBezTo>
                        <a:pt x="8" y="2"/>
                        <a:pt x="8" y="2"/>
                        <a:pt x="8"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3"/>
                        <a:pt x="6" y="3"/>
                      </a:cubicBezTo>
                      <a:cubicBezTo>
                        <a:pt x="6" y="3"/>
                        <a:pt x="5" y="3"/>
                        <a:pt x="5" y="3"/>
                      </a:cubicBezTo>
                      <a:cubicBezTo>
                        <a:pt x="5" y="3"/>
                        <a:pt x="5" y="3"/>
                        <a:pt x="5" y="3"/>
                      </a:cubicBezTo>
                      <a:cubicBezTo>
                        <a:pt x="5" y="4"/>
                        <a:pt x="5" y="4"/>
                        <a:pt x="5" y="4"/>
                      </a:cubicBezTo>
                      <a:cubicBezTo>
                        <a:pt x="5" y="4"/>
                        <a:pt x="5" y="4"/>
                        <a:pt x="5" y="4"/>
                      </a:cubicBezTo>
                      <a:cubicBezTo>
                        <a:pt x="5" y="4"/>
                        <a:pt x="5" y="5"/>
                        <a:pt x="5" y="5"/>
                      </a:cubicBezTo>
                      <a:cubicBezTo>
                        <a:pt x="4" y="5"/>
                        <a:pt x="4" y="5"/>
                        <a:pt x="4" y="5"/>
                      </a:cubicBezTo>
                      <a:cubicBezTo>
                        <a:pt x="4" y="5"/>
                        <a:pt x="4" y="5"/>
                        <a:pt x="4" y="5"/>
                      </a:cubicBezTo>
                      <a:cubicBezTo>
                        <a:pt x="4" y="5"/>
                        <a:pt x="4" y="5"/>
                        <a:pt x="4" y="5"/>
                      </a:cubicBezTo>
                      <a:cubicBezTo>
                        <a:pt x="4" y="5"/>
                        <a:pt x="4" y="5"/>
                        <a:pt x="4" y="5"/>
                      </a:cubicBezTo>
                      <a:cubicBezTo>
                        <a:pt x="4" y="5"/>
                        <a:pt x="3" y="5"/>
                        <a:pt x="3" y="5"/>
                      </a:cubicBezTo>
                      <a:cubicBezTo>
                        <a:pt x="3" y="6"/>
                        <a:pt x="3" y="6"/>
                        <a:pt x="3" y="6"/>
                      </a:cubicBezTo>
                      <a:cubicBezTo>
                        <a:pt x="3"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0" y="7"/>
                        <a:pt x="0" y="7"/>
                        <a:pt x="0" y="7"/>
                      </a:cubicBezTo>
                      <a:cubicBezTo>
                        <a:pt x="0" y="7"/>
                        <a:pt x="0" y="8"/>
                        <a:pt x="0" y="8"/>
                      </a:cubicBezTo>
                      <a:cubicBezTo>
                        <a:pt x="0" y="8"/>
                        <a:pt x="0" y="8"/>
                        <a:pt x="0" y="8"/>
                      </a:cubicBezTo>
                      <a:cubicBezTo>
                        <a:pt x="0" y="8"/>
                        <a:pt x="0" y="8"/>
                        <a:pt x="0" y="8"/>
                      </a:cubicBezTo>
                      <a:cubicBezTo>
                        <a:pt x="0" y="8"/>
                        <a:pt x="0" y="8"/>
                        <a:pt x="0" y="8"/>
                      </a:cubicBezTo>
                      <a:cubicBezTo>
                        <a:pt x="0" y="8"/>
                        <a:pt x="0" y="9"/>
                        <a:pt x="0" y="9"/>
                      </a:cubicBezTo>
                      <a:cubicBezTo>
                        <a:pt x="0" y="9"/>
                        <a:pt x="0" y="9"/>
                        <a:pt x="0"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1"/>
                        <a:pt x="0" y="11"/>
                        <a:pt x="0" y="11"/>
                      </a:cubicBezTo>
                      <a:cubicBezTo>
                        <a:pt x="0" y="11"/>
                        <a:pt x="1" y="11"/>
                        <a:pt x="1" y="11"/>
                      </a:cubicBezTo>
                      <a:cubicBezTo>
                        <a:pt x="1" y="11"/>
                        <a:pt x="1" y="11"/>
                        <a:pt x="1" y="11"/>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2" y="14"/>
                        <a:pt x="2" y="14"/>
                        <a:pt x="2" y="14"/>
                      </a:cubicBezTo>
                      <a:cubicBezTo>
                        <a:pt x="4" y="13"/>
                        <a:pt x="4" y="13"/>
                        <a:pt x="4" y="13"/>
                      </a:cubicBezTo>
                      <a:cubicBezTo>
                        <a:pt x="4" y="13"/>
                        <a:pt x="4" y="14"/>
                        <a:pt x="4" y="14"/>
                      </a:cubicBezTo>
                      <a:cubicBezTo>
                        <a:pt x="4" y="14"/>
                        <a:pt x="4" y="14"/>
                        <a:pt x="4"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4"/>
                        <a:pt x="6" y="14"/>
                        <a:pt x="6" y="14"/>
                      </a:cubicBezTo>
                      <a:cubicBezTo>
                        <a:pt x="6" y="14"/>
                        <a:pt x="6" y="14"/>
                        <a:pt x="6" y="14"/>
                      </a:cubicBezTo>
                      <a:cubicBezTo>
                        <a:pt x="8" y="15"/>
                        <a:pt x="8" y="15"/>
                        <a:pt x="8" y="15"/>
                      </a:cubicBezTo>
                      <a:cubicBezTo>
                        <a:pt x="8" y="15"/>
                        <a:pt x="8" y="15"/>
                        <a:pt x="8" y="15"/>
                      </a:cubicBezTo>
                      <a:cubicBezTo>
                        <a:pt x="7" y="15"/>
                        <a:pt x="7" y="15"/>
                        <a:pt x="7" y="15"/>
                      </a:cubicBezTo>
                      <a:cubicBezTo>
                        <a:pt x="7" y="16"/>
                        <a:pt x="7" y="16"/>
                        <a:pt x="7" y="16"/>
                      </a:cubicBezTo>
                      <a:cubicBezTo>
                        <a:pt x="6" y="18"/>
                        <a:pt x="6" y="18"/>
                        <a:pt x="6" y="18"/>
                      </a:cubicBezTo>
                      <a:cubicBezTo>
                        <a:pt x="6" y="18"/>
                        <a:pt x="6" y="18"/>
                        <a:pt x="6" y="18"/>
                      </a:cubicBezTo>
                      <a:cubicBezTo>
                        <a:pt x="6" y="19"/>
                        <a:pt x="6" y="19"/>
                        <a:pt x="6" y="19"/>
                      </a:cubicBezTo>
                      <a:cubicBezTo>
                        <a:pt x="6" y="20"/>
                        <a:pt x="6" y="20"/>
                        <a:pt x="6" y="20"/>
                      </a:cubicBezTo>
                      <a:cubicBezTo>
                        <a:pt x="6" y="20"/>
                        <a:pt x="7" y="20"/>
                        <a:pt x="7" y="20"/>
                      </a:cubicBezTo>
                      <a:cubicBezTo>
                        <a:pt x="7" y="20"/>
                        <a:pt x="7" y="20"/>
                        <a:pt x="7" y="20"/>
                      </a:cubicBezTo>
                      <a:cubicBezTo>
                        <a:pt x="7" y="20"/>
                        <a:pt x="7" y="20"/>
                        <a:pt x="7" y="20"/>
                      </a:cubicBezTo>
                      <a:cubicBezTo>
                        <a:pt x="7" y="20"/>
                        <a:pt x="7" y="20"/>
                        <a:pt x="7" y="20"/>
                      </a:cubicBezTo>
                      <a:cubicBezTo>
                        <a:pt x="7" y="20"/>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7" y="24"/>
                        <a:pt x="7" y="24"/>
                        <a:pt x="7" y="24"/>
                      </a:cubicBezTo>
                      <a:cubicBezTo>
                        <a:pt x="7" y="24"/>
                        <a:pt x="7" y="24"/>
                        <a:pt x="7" y="24"/>
                      </a:cubicBezTo>
                      <a:cubicBezTo>
                        <a:pt x="7" y="24"/>
                        <a:pt x="7" y="25"/>
                        <a:pt x="7" y="25"/>
                      </a:cubicBezTo>
                      <a:cubicBezTo>
                        <a:pt x="7" y="25"/>
                        <a:pt x="7" y="25"/>
                        <a:pt x="7" y="25"/>
                      </a:cubicBezTo>
                      <a:cubicBezTo>
                        <a:pt x="7" y="25"/>
                        <a:pt x="7" y="25"/>
                        <a:pt x="7" y="25"/>
                      </a:cubicBezTo>
                      <a:cubicBezTo>
                        <a:pt x="7" y="25"/>
                        <a:pt x="7" y="26"/>
                        <a:pt x="7" y="26"/>
                      </a:cubicBezTo>
                      <a:cubicBezTo>
                        <a:pt x="7" y="26"/>
                        <a:pt x="8" y="26"/>
                        <a:pt x="8" y="26"/>
                      </a:cubicBezTo>
                      <a:cubicBezTo>
                        <a:pt x="8" y="26"/>
                        <a:pt x="8" y="27"/>
                        <a:pt x="8" y="27"/>
                      </a:cubicBezTo>
                      <a:cubicBezTo>
                        <a:pt x="8" y="27"/>
                        <a:pt x="7" y="27"/>
                        <a:pt x="7" y="27"/>
                      </a:cubicBezTo>
                      <a:cubicBezTo>
                        <a:pt x="7" y="27"/>
                        <a:pt x="8" y="27"/>
                        <a:pt x="8" y="27"/>
                      </a:cubicBezTo>
                      <a:cubicBezTo>
                        <a:pt x="8" y="28"/>
                        <a:pt x="8" y="28"/>
                        <a:pt x="8" y="28"/>
                      </a:cubicBezTo>
                      <a:cubicBezTo>
                        <a:pt x="8" y="28"/>
                        <a:pt x="8" y="28"/>
                        <a:pt x="8" y="28"/>
                      </a:cubicBezTo>
                      <a:cubicBezTo>
                        <a:pt x="8" y="27"/>
                        <a:pt x="8" y="27"/>
                        <a:pt x="8" y="27"/>
                      </a:cubicBezTo>
                      <a:cubicBezTo>
                        <a:pt x="8" y="27"/>
                        <a:pt x="9" y="27"/>
                        <a:pt x="9" y="27"/>
                      </a:cubicBezTo>
                      <a:cubicBezTo>
                        <a:pt x="9" y="27"/>
                        <a:pt x="9" y="27"/>
                        <a:pt x="9" y="27"/>
                      </a:cubicBezTo>
                      <a:cubicBezTo>
                        <a:pt x="9" y="27"/>
                        <a:pt x="9" y="27"/>
                        <a:pt x="9" y="27"/>
                      </a:cubicBezTo>
                      <a:cubicBezTo>
                        <a:pt x="9" y="27"/>
                        <a:pt x="10" y="27"/>
                        <a:pt x="10" y="27"/>
                      </a:cubicBezTo>
                      <a:cubicBezTo>
                        <a:pt x="10" y="27"/>
                        <a:pt x="10" y="27"/>
                        <a:pt x="10" y="27"/>
                      </a:cubicBezTo>
                      <a:cubicBezTo>
                        <a:pt x="10" y="27"/>
                        <a:pt x="10" y="27"/>
                        <a:pt x="10" y="27"/>
                      </a:cubicBezTo>
                      <a:cubicBezTo>
                        <a:pt x="10" y="27"/>
                        <a:pt x="10" y="27"/>
                        <a:pt x="10" y="27"/>
                      </a:cubicBezTo>
                      <a:cubicBezTo>
                        <a:pt x="11" y="26"/>
                        <a:pt x="11" y="26"/>
                        <a:pt x="11" y="26"/>
                      </a:cubicBezTo>
                      <a:cubicBezTo>
                        <a:pt x="11" y="26"/>
                        <a:pt x="11" y="26"/>
                        <a:pt x="11" y="26"/>
                      </a:cubicBezTo>
                      <a:cubicBezTo>
                        <a:pt x="11" y="26"/>
                        <a:pt x="11" y="26"/>
                        <a:pt x="12" y="26"/>
                      </a:cubicBezTo>
                      <a:cubicBezTo>
                        <a:pt x="12" y="26"/>
                        <a:pt x="12" y="25"/>
                        <a:pt x="12" y="25"/>
                      </a:cubicBezTo>
                      <a:cubicBezTo>
                        <a:pt x="12" y="25"/>
                        <a:pt x="12" y="24"/>
                        <a:pt x="12" y="24"/>
                      </a:cubicBezTo>
                      <a:cubicBezTo>
                        <a:pt x="13" y="24"/>
                        <a:pt x="13" y="24"/>
                        <a:pt x="14" y="23"/>
                      </a:cubicBezTo>
                      <a:cubicBezTo>
                        <a:pt x="14" y="23"/>
                        <a:pt x="14" y="23"/>
                        <a:pt x="14" y="23"/>
                      </a:cubicBezTo>
                      <a:cubicBezTo>
                        <a:pt x="14" y="23"/>
                        <a:pt x="15" y="23"/>
                        <a:pt x="15" y="22"/>
                      </a:cubicBezTo>
                      <a:cubicBezTo>
                        <a:pt x="15" y="22"/>
                        <a:pt x="15" y="21"/>
                        <a:pt x="15" y="21"/>
                      </a:cubicBezTo>
                      <a:cubicBezTo>
                        <a:pt x="16" y="20"/>
                        <a:pt x="16" y="20"/>
                        <a:pt x="16" y="20"/>
                      </a:cubicBezTo>
                      <a:cubicBezTo>
                        <a:pt x="16" y="20"/>
                        <a:pt x="17" y="20"/>
                        <a:pt x="17" y="20"/>
                      </a:cubicBezTo>
                      <a:cubicBezTo>
                        <a:pt x="17" y="20"/>
                        <a:pt x="17" y="20"/>
                        <a:pt x="17" y="20"/>
                      </a:cubicBezTo>
                      <a:cubicBezTo>
                        <a:pt x="17" y="20"/>
                        <a:pt x="17"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9" y="19"/>
                        <a:pt x="19" y="19"/>
                        <a:pt x="19" y="19"/>
                      </a:cubicBezTo>
                      <a:cubicBezTo>
                        <a:pt x="19" y="19"/>
                        <a:pt x="19" y="19"/>
                        <a:pt x="18" y="19"/>
                      </a:cubicBezTo>
                      <a:cubicBezTo>
                        <a:pt x="18" y="19"/>
                        <a:pt x="18" y="19"/>
                        <a:pt x="18" y="19"/>
                      </a:cubicBezTo>
                      <a:cubicBezTo>
                        <a:pt x="18" y="19"/>
                        <a:pt x="18" y="19"/>
                        <a:pt x="17" y="20"/>
                      </a:cubicBezTo>
                      <a:cubicBezTo>
                        <a:pt x="17" y="20"/>
                        <a:pt x="17" y="20"/>
                        <a:pt x="17" y="20"/>
                      </a:cubicBezTo>
                      <a:cubicBezTo>
                        <a:pt x="17" y="20"/>
                        <a:pt x="17" y="19"/>
                        <a:pt x="18" y="19"/>
                      </a:cubicBezTo>
                      <a:cubicBezTo>
                        <a:pt x="18" y="19"/>
                        <a:pt x="18" y="19"/>
                        <a:pt x="18" y="19"/>
                      </a:cubicBezTo>
                      <a:cubicBezTo>
                        <a:pt x="18" y="19"/>
                        <a:pt x="18" y="19"/>
                        <a:pt x="18" y="19"/>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8" y="18"/>
                        <a:pt x="18" y="17"/>
                        <a:pt x="18" y="17"/>
                      </a:cubicBezTo>
                      <a:cubicBezTo>
                        <a:pt x="18" y="17"/>
                        <a:pt x="18" y="17"/>
                        <a:pt x="18" y="17"/>
                      </a:cubicBezTo>
                      <a:cubicBezTo>
                        <a:pt x="18" y="17"/>
                        <a:pt x="18" y="17"/>
                        <a:pt x="18" y="17"/>
                      </a:cubicBezTo>
                      <a:cubicBezTo>
                        <a:pt x="18" y="17"/>
                        <a:pt x="19" y="17"/>
                        <a:pt x="19" y="17"/>
                      </a:cubicBezTo>
                      <a:cubicBezTo>
                        <a:pt x="19" y="16"/>
                        <a:pt x="19" y="16"/>
                        <a:pt x="19" y="16"/>
                      </a:cubicBezTo>
                      <a:cubicBezTo>
                        <a:pt x="19" y="16"/>
                        <a:pt x="19" y="15"/>
                        <a:pt x="19" y="15"/>
                      </a:cubicBezTo>
                      <a:cubicBezTo>
                        <a:pt x="19" y="15"/>
                        <a:pt x="19" y="14"/>
                        <a:pt x="19" y="14"/>
                      </a:cubicBezTo>
                      <a:cubicBezTo>
                        <a:pt x="19" y="14"/>
                        <a:pt x="19" y="14"/>
                        <a:pt x="20" y="13"/>
                      </a:cubicBezTo>
                      <a:cubicBezTo>
                        <a:pt x="20" y="13"/>
                        <a:pt x="20" y="12"/>
                        <a:pt x="20" y="12"/>
                      </a:cubicBezTo>
                      <a:cubicBezTo>
                        <a:pt x="20" y="12"/>
                        <a:pt x="20" y="12"/>
                        <a:pt x="20" y="12"/>
                      </a:cubicBezTo>
                      <a:cubicBezTo>
                        <a:pt x="21" y="11"/>
                        <a:pt x="21" y="11"/>
                        <a:pt x="21" y="11"/>
                      </a:cubicBezTo>
                      <a:cubicBezTo>
                        <a:pt x="21" y="11"/>
                        <a:pt x="21" y="11"/>
                        <a:pt x="21" y="10"/>
                      </a:cubicBezTo>
                      <a:cubicBezTo>
                        <a:pt x="20" y="10"/>
                        <a:pt x="20" y="10"/>
                        <a:pt x="20" y="10"/>
                      </a:cubicBezTo>
                      <a:lnTo>
                        <a:pt x="19" y="1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5" name="Freeform 725">
                  <a:extLst>
                    <a:ext uri="{FF2B5EF4-FFF2-40B4-BE49-F238E27FC236}">
                      <a16:creationId xmlns:a16="http://schemas.microsoft.com/office/drawing/2014/main" id="{BAB90559-E01E-6206-BEFC-54D500A27608}"/>
                    </a:ext>
                  </a:extLst>
                </p:cNvPr>
                <p:cNvSpPr>
                  <a:spLocks/>
                </p:cNvSpPr>
                <p:nvPr/>
              </p:nvSpPr>
              <p:spPr bwMode="auto">
                <a:xfrm>
                  <a:off x="10266363" y="6178550"/>
                  <a:ext cx="12700" cy="12700"/>
                </a:xfrm>
                <a:custGeom>
                  <a:avLst/>
                  <a:gdLst>
                    <a:gd name="T0" fmla="*/ 1 w 3"/>
                    <a:gd name="T1" fmla="*/ 3 h 3"/>
                    <a:gd name="T2" fmla="*/ 2 w 3"/>
                    <a:gd name="T3" fmla="*/ 2 h 3"/>
                    <a:gd name="T4" fmla="*/ 2 w 3"/>
                    <a:gd name="T5" fmla="*/ 1 h 3"/>
                    <a:gd name="T6" fmla="*/ 2 w 3"/>
                    <a:gd name="T7" fmla="*/ 1 h 3"/>
                    <a:gd name="T8" fmla="*/ 3 w 3"/>
                    <a:gd name="T9" fmla="*/ 0 h 3"/>
                    <a:gd name="T10" fmla="*/ 3 w 3"/>
                    <a:gd name="T11" fmla="*/ 0 h 3"/>
                    <a:gd name="T12" fmla="*/ 2 w 3"/>
                    <a:gd name="T13" fmla="*/ 0 h 3"/>
                    <a:gd name="T14" fmla="*/ 2 w 3"/>
                    <a:gd name="T15" fmla="*/ 0 h 3"/>
                    <a:gd name="T16" fmla="*/ 2 w 3"/>
                    <a:gd name="T17" fmla="*/ 0 h 3"/>
                    <a:gd name="T18" fmla="*/ 2 w 3"/>
                    <a:gd name="T19" fmla="*/ 0 h 3"/>
                    <a:gd name="T20" fmla="*/ 1 w 3"/>
                    <a:gd name="T21" fmla="*/ 1 h 3"/>
                    <a:gd name="T22" fmla="*/ 1 w 3"/>
                    <a:gd name="T23" fmla="*/ 1 h 3"/>
                    <a:gd name="T24" fmla="*/ 1 w 3"/>
                    <a:gd name="T25" fmla="*/ 1 h 3"/>
                    <a:gd name="T26" fmla="*/ 1 w 3"/>
                    <a:gd name="T27" fmla="*/ 1 h 3"/>
                    <a:gd name="T28" fmla="*/ 0 w 3"/>
                    <a:gd name="T29" fmla="*/ 2 h 3"/>
                    <a:gd name="T30" fmla="*/ 0 w 3"/>
                    <a:gd name="T31" fmla="*/ 2 h 3"/>
                    <a:gd name="T32" fmla="*/ 0 w 3"/>
                    <a:gd name="T33" fmla="*/ 2 h 3"/>
                    <a:gd name="T34" fmla="*/ 1 w 3"/>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3">
                      <a:moveTo>
                        <a:pt x="1" y="3"/>
                      </a:moveTo>
                      <a:cubicBezTo>
                        <a:pt x="1" y="3"/>
                        <a:pt x="2" y="2"/>
                        <a:pt x="2" y="2"/>
                      </a:cubicBezTo>
                      <a:cubicBezTo>
                        <a:pt x="2" y="2"/>
                        <a:pt x="2" y="1"/>
                        <a:pt x="2" y="1"/>
                      </a:cubicBezTo>
                      <a:cubicBezTo>
                        <a:pt x="2" y="1"/>
                        <a:pt x="2" y="1"/>
                        <a:pt x="2" y="1"/>
                      </a:cubicBezTo>
                      <a:cubicBezTo>
                        <a:pt x="2" y="1"/>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1" y="0"/>
                        <a:pt x="1" y="1"/>
                      </a:cubicBezTo>
                      <a:cubicBezTo>
                        <a:pt x="1" y="1"/>
                        <a:pt x="1" y="1"/>
                        <a:pt x="1" y="1"/>
                      </a:cubicBezTo>
                      <a:cubicBezTo>
                        <a:pt x="1" y="1"/>
                        <a:pt x="1" y="1"/>
                        <a:pt x="1" y="1"/>
                      </a:cubicBezTo>
                      <a:cubicBezTo>
                        <a:pt x="1" y="1"/>
                        <a:pt x="1" y="1"/>
                        <a:pt x="1" y="1"/>
                      </a:cubicBezTo>
                      <a:cubicBezTo>
                        <a:pt x="1" y="1"/>
                        <a:pt x="0" y="2"/>
                        <a:pt x="0" y="2"/>
                      </a:cubicBezTo>
                      <a:cubicBezTo>
                        <a:pt x="0" y="2"/>
                        <a:pt x="0" y="2"/>
                        <a:pt x="0" y="2"/>
                      </a:cubicBezTo>
                      <a:cubicBezTo>
                        <a:pt x="0" y="2"/>
                        <a:pt x="0" y="2"/>
                        <a:pt x="0" y="2"/>
                      </a:cubicBezTo>
                      <a:lnTo>
                        <a:pt x="1"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6" name="Freeform 726">
                  <a:extLst>
                    <a:ext uri="{FF2B5EF4-FFF2-40B4-BE49-F238E27FC236}">
                      <a16:creationId xmlns:a16="http://schemas.microsoft.com/office/drawing/2014/main" id="{115CFC2B-AD63-A9E6-ED44-7B987A0E01A8}"/>
                    </a:ext>
                  </a:extLst>
                </p:cNvPr>
                <p:cNvSpPr>
                  <a:spLocks/>
                </p:cNvSpPr>
                <p:nvPr/>
              </p:nvSpPr>
              <p:spPr bwMode="auto">
                <a:xfrm>
                  <a:off x="10312400" y="6083300"/>
                  <a:ext cx="53975" cy="84138"/>
                </a:xfrm>
                <a:custGeom>
                  <a:avLst/>
                  <a:gdLst>
                    <a:gd name="T0" fmla="*/ 12 w 13"/>
                    <a:gd name="T1" fmla="*/ 17 h 20"/>
                    <a:gd name="T2" fmla="*/ 11 w 13"/>
                    <a:gd name="T3" fmla="*/ 17 h 20"/>
                    <a:gd name="T4" fmla="*/ 11 w 13"/>
                    <a:gd name="T5" fmla="*/ 16 h 20"/>
                    <a:gd name="T6" fmla="*/ 11 w 13"/>
                    <a:gd name="T7" fmla="*/ 15 h 20"/>
                    <a:gd name="T8" fmla="*/ 10 w 13"/>
                    <a:gd name="T9" fmla="*/ 14 h 20"/>
                    <a:gd name="T10" fmla="*/ 9 w 13"/>
                    <a:gd name="T11" fmla="*/ 13 h 20"/>
                    <a:gd name="T12" fmla="*/ 9 w 13"/>
                    <a:gd name="T13" fmla="*/ 13 h 20"/>
                    <a:gd name="T14" fmla="*/ 9 w 13"/>
                    <a:gd name="T15" fmla="*/ 12 h 20"/>
                    <a:gd name="T16" fmla="*/ 10 w 13"/>
                    <a:gd name="T17" fmla="*/ 10 h 20"/>
                    <a:gd name="T18" fmla="*/ 10 w 13"/>
                    <a:gd name="T19" fmla="*/ 9 h 20"/>
                    <a:gd name="T20" fmla="*/ 9 w 13"/>
                    <a:gd name="T21" fmla="*/ 8 h 20"/>
                    <a:gd name="T22" fmla="*/ 9 w 13"/>
                    <a:gd name="T23" fmla="*/ 8 h 20"/>
                    <a:gd name="T24" fmla="*/ 9 w 13"/>
                    <a:gd name="T25" fmla="*/ 7 h 20"/>
                    <a:gd name="T26" fmla="*/ 9 w 13"/>
                    <a:gd name="T27" fmla="*/ 6 h 20"/>
                    <a:gd name="T28" fmla="*/ 8 w 13"/>
                    <a:gd name="T29" fmla="*/ 6 h 20"/>
                    <a:gd name="T30" fmla="*/ 8 w 13"/>
                    <a:gd name="T31" fmla="*/ 6 h 20"/>
                    <a:gd name="T32" fmla="*/ 7 w 13"/>
                    <a:gd name="T33" fmla="*/ 7 h 20"/>
                    <a:gd name="T34" fmla="*/ 6 w 13"/>
                    <a:gd name="T35" fmla="*/ 7 h 20"/>
                    <a:gd name="T36" fmla="*/ 6 w 13"/>
                    <a:gd name="T37" fmla="*/ 5 h 20"/>
                    <a:gd name="T38" fmla="*/ 6 w 13"/>
                    <a:gd name="T39" fmla="*/ 4 h 20"/>
                    <a:gd name="T40" fmla="*/ 5 w 13"/>
                    <a:gd name="T41" fmla="*/ 3 h 20"/>
                    <a:gd name="T42" fmla="*/ 5 w 13"/>
                    <a:gd name="T43" fmla="*/ 2 h 20"/>
                    <a:gd name="T44" fmla="*/ 6 w 13"/>
                    <a:gd name="T45" fmla="*/ 1 h 20"/>
                    <a:gd name="T46" fmla="*/ 5 w 13"/>
                    <a:gd name="T47" fmla="*/ 0 h 20"/>
                    <a:gd name="T48" fmla="*/ 4 w 13"/>
                    <a:gd name="T49" fmla="*/ 1 h 20"/>
                    <a:gd name="T50" fmla="*/ 4 w 13"/>
                    <a:gd name="T51" fmla="*/ 1 h 20"/>
                    <a:gd name="T52" fmla="*/ 2 w 13"/>
                    <a:gd name="T53" fmla="*/ 1 h 20"/>
                    <a:gd name="T54" fmla="*/ 1 w 13"/>
                    <a:gd name="T55" fmla="*/ 2 h 20"/>
                    <a:gd name="T56" fmla="*/ 1 w 13"/>
                    <a:gd name="T57" fmla="*/ 2 h 20"/>
                    <a:gd name="T58" fmla="*/ 0 w 13"/>
                    <a:gd name="T59" fmla="*/ 4 h 20"/>
                    <a:gd name="T60" fmla="*/ 0 w 13"/>
                    <a:gd name="T61" fmla="*/ 4 h 20"/>
                    <a:gd name="T62" fmla="*/ 0 w 13"/>
                    <a:gd name="T63" fmla="*/ 5 h 20"/>
                    <a:gd name="T64" fmla="*/ 0 w 13"/>
                    <a:gd name="T65" fmla="*/ 6 h 20"/>
                    <a:gd name="T66" fmla="*/ 0 w 13"/>
                    <a:gd name="T67" fmla="*/ 7 h 20"/>
                    <a:gd name="T68" fmla="*/ 1 w 13"/>
                    <a:gd name="T69" fmla="*/ 8 h 20"/>
                    <a:gd name="T70" fmla="*/ 2 w 13"/>
                    <a:gd name="T71" fmla="*/ 9 h 20"/>
                    <a:gd name="T72" fmla="*/ 2 w 13"/>
                    <a:gd name="T73" fmla="*/ 10 h 20"/>
                    <a:gd name="T74" fmla="*/ 1 w 13"/>
                    <a:gd name="T75" fmla="*/ 11 h 20"/>
                    <a:gd name="T76" fmla="*/ 0 w 13"/>
                    <a:gd name="T77" fmla="*/ 12 h 20"/>
                    <a:gd name="T78" fmla="*/ 1 w 13"/>
                    <a:gd name="T79" fmla="*/ 12 h 20"/>
                    <a:gd name="T80" fmla="*/ 3 w 13"/>
                    <a:gd name="T81" fmla="*/ 15 h 20"/>
                    <a:gd name="T82" fmla="*/ 3 w 13"/>
                    <a:gd name="T83" fmla="*/ 19 h 20"/>
                    <a:gd name="T84" fmla="*/ 3 w 13"/>
                    <a:gd name="T85" fmla="*/ 20 h 20"/>
                    <a:gd name="T86" fmla="*/ 4 w 13"/>
                    <a:gd name="T87" fmla="*/ 20 h 20"/>
                    <a:gd name="T88" fmla="*/ 4 w 13"/>
                    <a:gd name="T89" fmla="*/ 20 h 20"/>
                    <a:gd name="T90" fmla="*/ 5 w 13"/>
                    <a:gd name="T91" fmla="*/ 19 h 20"/>
                    <a:gd name="T92" fmla="*/ 6 w 13"/>
                    <a:gd name="T93" fmla="*/ 20 h 20"/>
                    <a:gd name="T94" fmla="*/ 7 w 13"/>
                    <a:gd name="T95" fmla="*/ 19 h 20"/>
                    <a:gd name="T96" fmla="*/ 7 w 13"/>
                    <a:gd name="T97" fmla="*/ 20 h 20"/>
                    <a:gd name="T98" fmla="*/ 8 w 13"/>
                    <a:gd name="T99" fmla="*/ 20 h 20"/>
                    <a:gd name="T100" fmla="*/ 8 w 13"/>
                    <a:gd name="T101" fmla="*/ 20 h 20"/>
                    <a:gd name="T102" fmla="*/ 9 w 13"/>
                    <a:gd name="T103" fmla="*/ 19 h 20"/>
                    <a:gd name="T104" fmla="*/ 10 w 13"/>
                    <a:gd name="T105" fmla="*/ 19 h 20"/>
                    <a:gd name="T106" fmla="*/ 12 w 13"/>
                    <a:gd name="T107"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20">
                      <a:moveTo>
                        <a:pt x="13" y="17"/>
                      </a:moveTo>
                      <a:cubicBezTo>
                        <a:pt x="13" y="17"/>
                        <a:pt x="13" y="17"/>
                        <a:pt x="13" y="17"/>
                      </a:cubicBezTo>
                      <a:cubicBezTo>
                        <a:pt x="12" y="17"/>
                        <a:pt x="12" y="17"/>
                        <a:pt x="12" y="17"/>
                      </a:cubicBezTo>
                      <a:cubicBezTo>
                        <a:pt x="12" y="17"/>
                        <a:pt x="12" y="17"/>
                        <a:pt x="12" y="17"/>
                      </a:cubicBezTo>
                      <a:cubicBezTo>
                        <a:pt x="12" y="17"/>
                        <a:pt x="12" y="17"/>
                        <a:pt x="12"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5"/>
                        <a:pt x="11" y="15"/>
                      </a:cubicBezTo>
                      <a:cubicBezTo>
                        <a:pt x="11" y="15"/>
                        <a:pt x="11" y="15"/>
                        <a:pt x="11" y="15"/>
                      </a:cubicBezTo>
                      <a:cubicBezTo>
                        <a:pt x="11" y="15"/>
                        <a:pt x="11" y="15"/>
                        <a:pt x="11" y="15"/>
                      </a:cubicBezTo>
                      <a:cubicBezTo>
                        <a:pt x="11" y="14"/>
                        <a:pt x="11" y="14"/>
                        <a:pt x="11" y="14"/>
                      </a:cubicBezTo>
                      <a:cubicBezTo>
                        <a:pt x="11" y="14"/>
                        <a:pt x="11" y="14"/>
                        <a:pt x="10" y="14"/>
                      </a:cubicBezTo>
                      <a:cubicBezTo>
                        <a:pt x="10" y="14"/>
                        <a:pt x="10" y="14"/>
                        <a:pt x="10" y="14"/>
                      </a:cubicBezTo>
                      <a:cubicBezTo>
                        <a:pt x="10" y="14"/>
                        <a:pt x="10" y="14"/>
                        <a:pt x="10" y="14"/>
                      </a:cubicBezTo>
                      <a:cubicBezTo>
                        <a:pt x="10" y="14"/>
                        <a:pt x="10" y="14"/>
                        <a:pt x="10" y="14"/>
                      </a:cubicBezTo>
                      <a:cubicBezTo>
                        <a:pt x="9" y="14"/>
                        <a:pt x="9" y="13"/>
                        <a:pt x="9" y="13"/>
                      </a:cubicBezTo>
                      <a:cubicBezTo>
                        <a:pt x="9" y="13"/>
                        <a:pt x="9" y="13"/>
                        <a:pt x="9" y="13"/>
                      </a:cubicBezTo>
                      <a:cubicBezTo>
                        <a:pt x="9" y="13"/>
                        <a:pt x="9" y="13"/>
                        <a:pt x="9" y="13"/>
                      </a:cubicBezTo>
                      <a:cubicBezTo>
                        <a:pt x="9" y="13"/>
                        <a:pt x="9" y="13"/>
                        <a:pt x="9" y="13"/>
                      </a:cubicBezTo>
                      <a:cubicBezTo>
                        <a:pt x="9" y="13"/>
                        <a:pt x="9" y="12"/>
                        <a:pt x="9" y="12"/>
                      </a:cubicBezTo>
                      <a:cubicBezTo>
                        <a:pt x="9" y="12"/>
                        <a:pt x="9" y="12"/>
                        <a:pt x="9" y="12"/>
                      </a:cubicBezTo>
                      <a:cubicBezTo>
                        <a:pt x="9" y="12"/>
                        <a:pt x="9" y="12"/>
                        <a:pt x="9" y="12"/>
                      </a:cubicBezTo>
                      <a:cubicBezTo>
                        <a:pt x="10" y="10"/>
                        <a:pt x="10" y="10"/>
                        <a:pt x="10" y="10"/>
                      </a:cubicBezTo>
                      <a:cubicBezTo>
                        <a:pt x="10" y="10"/>
                        <a:pt x="10" y="10"/>
                        <a:pt x="10" y="10"/>
                      </a:cubicBezTo>
                      <a:cubicBezTo>
                        <a:pt x="10" y="10"/>
                        <a:pt x="10" y="10"/>
                        <a:pt x="10" y="10"/>
                      </a:cubicBezTo>
                      <a:cubicBezTo>
                        <a:pt x="10" y="10"/>
                        <a:pt x="9" y="10"/>
                        <a:pt x="9" y="10"/>
                      </a:cubicBezTo>
                      <a:cubicBezTo>
                        <a:pt x="9" y="10"/>
                        <a:pt x="10" y="9"/>
                        <a:pt x="10" y="9"/>
                      </a:cubicBezTo>
                      <a:cubicBezTo>
                        <a:pt x="10" y="9"/>
                        <a:pt x="10" y="9"/>
                        <a:pt x="10" y="9"/>
                      </a:cubicBezTo>
                      <a:cubicBezTo>
                        <a:pt x="10" y="9"/>
                        <a:pt x="10" y="9"/>
                        <a:pt x="10" y="9"/>
                      </a:cubicBezTo>
                      <a:cubicBezTo>
                        <a:pt x="10"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6" y="7"/>
                        <a:pt x="6" y="7"/>
                        <a:pt x="6" y="7"/>
                      </a:cubicBezTo>
                      <a:cubicBezTo>
                        <a:pt x="6" y="7"/>
                        <a:pt x="6" y="7"/>
                        <a:pt x="6" y="7"/>
                      </a:cubicBezTo>
                      <a:cubicBezTo>
                        <a:pt x="5" y="7"/>
                        <a:pt x="5" y="7"/>
                        <a:pt x="5" y="7"/>
                      </a:cubicBezTo>
                      <a:cubicBezTo>
                        <a:pt x="6" y="6"/>
                        <a:pt x="6" y="6"/>
                        <a:pt x="6" y="6"/>
                      </a:cubicBezTo>
                      <a:cubicBezTo>
                        <a:pt x="6" y="5"/>
                        <a:pt x="6" y="5"/>
                        <a:pt x="6" y="5"/>
                      </a:cubicBezTo>
                      <a:cubicBezTo>
                        <a:pt x="6" y="5"/>
                        <a:pt x="6" y="5"/>
                        <a:pt x="6" y="5"/>
                      </a:cubicBezTo>
                      <a:cubicBezTo>
                        <a:pt x="6" y="4"/>
                        <a:pt x="6" y="4"/>
                        <a:pt x="6" y="4"/>
                      </a:cubicBezTo>
                      <a:cubicBezTo>
                        <a:pt x="6" y="4"/>
                        <a:pt x="6" y="4"/>
                        <a:pt x="6" y="4"/>
                      </a:cubicBezTo>
                      <a:cubicBezTo>
                        <a:pt x="5" y="4"/>
                        <a:pt x="5" y="4"/>
                        <a:pt x="5" y="4"/>
                      </a:cubicBezTo>
                      <a:cubicBezTo>
                        <a:pt x="5" y="4"/>
                        <a:pt x="5" y="4"/>
                        <a:pt x="5" y="4"/>
                      </a:cubicBezTo>
                      <a:cubicBezTo>
                        <a:pt x="5" y="4"/>
                        <a:pt x="5" y="3"/>
                        <a:pt x="5" y="3"/>
                      </a:cubicBezTo>
                      <a:cubicBezTo>
                        <a:pt x="5" y="3"/>
                        <a:pt x="6" y="3"/>
                        <a:pt x="6" y="3"/>
                      </a:cubicBezTo>
                      <a:cubicBezTo>
                        <a:pt x="6" y="3"/>
                        <a:pt x="5" y="3"/>
                        <a:pt x="5" y="3"/>
                      </a:cubicBezTo>
                      <a:cubicBezTo>
                        <a:pt x="5" y="3"/>
                        <a:pt x="5" y="2"/>
                        <a:pt x="5" y="2"/>
                      </a:cubicBezTo>
                      <a:cubicBezTo>
                        <a:pt x="6" y="1"/>
                        <a:pt x="6" y="1"/>
                        <a:pt x="6" y="1"/>
                      </a:cubicBezTo>
                      <a:cubicBezTo>
                        <a:pt x="6" y="1"/>
                        <a:pt x="6" y="1"/>
                        <a:pt x="6" y="1"/>
                      </a:cubicBezTo>
                      <a:cubicBezTo>
                        <a:pt x="6" y="1"/>
                        <a:pt x="6" y="1"/>
                        <a:pt x="6" y="1"/>
                      </a:cubicBezTo>
                      <a:cubicBezTo>
                        <a:pt x="6" y="0"/>
                        <a:pt x="6" y="0"/>
                        <a:pt x="6" y="0"/>
                      </a:cubicBezTo>
                      <a:cubicBezTo>
                        <a:pt x="5" y="0"/>
                        <a:pt x="5" y="0"/>
                        <a:pt x="5" y="0"/>
                      </a:cubicBezTo>
                      <a:cubicBezTo>
                        <a:pt x="5" y="0"/>
                        <a:pt x="5" y="0"/>
                        <a:pt x="5" y="0"/>
                      </a:cubicBezTo>
                      <a:cubicBezTo>
                        <a:pt x="4" y="0"/>
                        <a:pt x="4" y="0"/>
                        <a:pt x="4" y="0"/>
                      </a:cubicBezTo>
                      <a:cubicBezTo>
                        <a:pt x="4" y="0"/>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2" y="1"/>
                        <a:pt x="2" y="1"/>
                        <a:pt x="2" y="1"/>
                      </a:cubicBezTo>
                      <a:cubicBezTo>
                        <a:pt x="2" y="1"/>
                        <a:pt x="2" y="1"/>
                        <a:pt x="2" y="1"/>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0" y="3"/>
                        <a:pt x="0" y="3"/>
                        <a:pt x="0" y="3"/>
                      </a:cubicBezTo>
                      <a:cubicBezTo>
                        <a:pt x="0" y="4"/>
                        <a:pt x="0" y="4"/>
                        <a:pt x="0"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1" y="7"/>
                        <a:pt x="1" y="7"/>
                      </a:cubicBezTo>
                      <a:cubicBezTo>
                        <a:pt x="1" y="7"/>
                        <a:pt x="1" y="8"/>
                        <a:pt x="1" y="8"/>
                      </a:cubicBezTo>
                      <a:cubicBezTo>
                        <a:pt x="1" y="8"/>
                        <a:pt x="1" y="8"/>
                        <a:pt x="1" y="8"/>
                      </a:cubicBezTo>
                      <a:cubicBezTo>
                        <a:pt x="1" y="9"/>
                        <a:pt x="1" y="9"/>
                        <a:pt x="1" y="9"/>
                      </a:cubicBezTo>
                      <a:cubicBezTo>
                        <a:pt x="1" y="9"/>
                        <a:pt x="2" y="9"/>
                        <a:pt x="2" y="9"/>
                      </a:cubicBezTo>
                      <a:cubicBezTo>
                        <a:pt x="2" y="9"/>
                        <a:pt x="2" y="9"/>
                        <a:pt x="2" y="9"/>
                      </a:cubicBezTo>
                      <a:cubicBezTo>
                        <a:pt x="2" y="9"/>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1" y="12"/>
                        <a:pt x="1" y="12"/>
                      </a:cubicBezTo>
                      <a:cubicBezTo>
                        <a:pt x="1" y="12"/>
                        <a:pt x="1" y="13"/>
                        <a:pt x="2" y="13"/>
                      </a:cubicBezTo>
                      <a:cubicBezTo>
                        <a:pt x="2" y="13"/>
                        <a:pt x="2" y="14"/>
                        <a:pt x="3" y="14"/>
                      </a:cubicBezTo>
                      <a:cubicBezTo>
                        <a:pt x="3" y="14"/>
                        <a:pt x="3" y="14"/>
                        <a:pt x="3" y="15"/>
                      </a:cubicBezTo>
                      <a:cubicBezTo>
                        <a:pt x="3" y="15"/>
                        <a:pt x="3" y="15"/>
                        <a:pt x="3" y="16"/>
                      </a:cubicBezTo>
                      <a:cubicBezTo>
                        <a:pt x="3" y="16"/>
                        <a:pt x="3" y="17"/>
                        <a:pt x="3" y="17"/>
                      </a:cubicBezTo>
                      <a:cubicBezTo>
                        <a:pt x="3" y="18"/>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19"/>
                        <a:pt x="5" y="19"/>
                        <a:pt x="5" y="19"/>
                      </a:cubicBezTo>
                      <a:cubicBezTo>
                        <a:pt x="5" y="19"/>
                        <a:pt x="5" y="19"/>
                        <a:pt x="5" y="19"/>
                      </a:cubicBezTo>
                      <a:cubicBezTo>
                        <a:pt x="5" y="20"/>
                        <a:pt x="5" y="20"/>
                        <a:pt x="5" y="20"/>
                      </a:cubicBezTo>
                      <a:cubicBezTo>
                        <a:pt x="5" y="20"/>
                        <a:pt x="6" y="20"/>
                        <a:pt x="6" y="20"/>
                      </a:cubicBezTo>
                      <a:cubicBezTo>
                        <a:pt x="6" y="20"/>
                        <a:pt x="6" y="20"/>
                        <a:pt x="6" y="20"/>
                      </a:cubicBezTo>
                      <a:cubicBezTo>
                        <a:pt x="6" y="20"/>
                        <a:pt x="6" y="20"/>
                        <a:pt x="6" y="20"/>
                      </a:cubicBezTo>
                      <a:cubicBezTo>
                        <a:pt x="6" y="19"/>
                        <a:pt x="6" y="19"/>
                        <a:pt x="6" y="19"/>
                      </a:cubicBezTo>
                      <a:cubicBezTo>
                        <a:pt x="6" y="19"/>
                        <a:pt x="7" y="19"/>
                        <a:pt x="7" y="19"/>
                      </a:cubicBezTo>
                      <a:cubicBezTo>
                        <a:pt x="7" y="19"/>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19"/>
                        <a:pt x="9" y="19"/>
                        <a:pt x="9" y="19"/>
                      </a:cubicBezTo>
                      <a:cubicBezTo>
                        <a:pt x="9" y="19"/>
                        <a:pt x="9" y="19"/>
                        <a:pt x="9" y="19"/>
                      </a:cubicBezTo>
                      <a:cubicBezTo>
                        <a:pt x="9" y="19"/>
                        <a:pt x="9" y="19"/>
                        <a:pt x="9" y="19"/>
                      </a:cubicBezTo>
                      <a:cubicBezTo>
                        <a:pt x="10" y="19"/>
                        <a:pt x="10" y="19"/>
                        <a:pt x="10" y="19"/>
                      </a:cubicBezTo>
                      <a:cubicBezTo>
                        <a:pt x="11" y="19"/>
                        <a:pt x="11" y="19"/>
                        <a:pt x="11" y="19"/>
                      </a:cubicBezTo>
                      <a:cubicBezTo>
                        <a:pt x="11" y="19"/>
                        <a:pt x="11" y="19"/>
                        <a:pt x="12" y="18"/>
                      </a:cubicBezTo>
                      <a:cubicBezTo>
                        <a:pt x="12" y="18"/>
                        <a:pt x="12" y="18"/>
                        <a:pt x="12" y="18"/>
                      </a:cubicBezTo>
                      <a:cubicBezTo>
                        <a:pt x="12" y="18"/>
                        <a:pt x="12" y="18"/>
                        <a:pt x="12" y="18"/>
                      </a:cubicBezTo>
                      <a:cubicBezTo>
                        <a:pt x="13" y="18"/>
                        <a:pt x="13" y="18"/>
                        <a:pt x="13" y="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7" name="Freeform 727">
                  <a:extLst>
                    <a:ext uri="{FF2B5EF4-FFF2-40B4-BE49-F238E27FC236}">
                      <a16:creationId xmlns:a16="http://schemas.microsoft.com/office/drawing/2014/main" id="{E476F0CF-FD2B-8779-546B-C8F496C84C39}"/>
                    </a:ext>
                  </a:extLst>
                </p:cNvPr>
                <p:cNvSpPr>
                  <a:spLocks noEditPoints="1"/>
                </p:cNvSpPr>
                <p:nvPr/>
              </p:nvSpPr>
              <p:spPr bwMode="auto">
                <a:xfrm>
                  <a:off x="10253663" y="6162675"/>
                  <a:ext cx="50800" cy="69850"/>
                </a:xfrm>
                <a:custGeom>
                  <a:avLst/>
                  <a:gdLst>
                    <a:gd name="T0" fmla="*/ 11 w 12"/>
                    <a:gd name="T1" fmla="*/ 5 h 17"/>
                    <a:gd name="T2" fmla="*/ 11 w 12"/>
                    <a:gd name="T3" fmla="*/ 5 h 17"/>
                    <a:gd name="T4" fmla="*/ 11 w 12"/>
                    <a:gd name="T5" fmla="*/ 4 h 17"/>
                    <a:gd name="T6" fmla="*/ 8 w 12"/>
                    <a:gd name="T7" fmla="*/ 3 h 17"/>
                    <a:gd name="T8" fmla="*/ 9 w 12"/>
                    <a:gd name="T9" fmla="*/ 2 h 17"/>
                    <a:gd name="T10" fmla="*/ 7 w 12"/>
                    <a:gd name="T11" fmla="*/ 2 h 17"/>
                    <a:gd name="T12" fmla="*/ 8 w 12"/>
                    <a:gd name="T13" fmla="*/ 1 h 17"/>
                    <a:gd name="T14" fmla="*/ 8 w 12"/>
                    <a:gd name="T15" fmla="*/ 1 h 17"/>
                    <a:gd name="T16" fmla="*/ 7 w 12"/>
                    <a:gd name="T17" fmla="*/ 2 h 17"/>
                    <a:gd name="T18" fmla="*/ 10 w 12"/>
                    <a:gd name="T19" fmla="*/ 6 h 17"/>
                    <a:gd name="T20" fmla="*/ 9 w 12"/>
                    <a:gd name="T21" fmla="*/ 7 h 17"/>
                    <a:gd name="T22" fmla="*/ 9 w 12"/>
                    <a:gd name="T23" fmla="*/ 8 h 17"/>
                    <a:gd name="T24" fmla="*/ 10 w 12"/>
                    <a:gd name="T25" fmla="*/ 9 h 17"/>
                    <a:gd name="T26" fmla="*/ 10 w 12"/>
                    <a:gd name="T27" fmla="*/ 11 h 17"/>
                    <a:gd name="T28" fmla="*/ 8 w 12"/>
                    <a:gd name="T29" fmla="*/ 12 h 17"/>
                    <a:gd name="T30" fmla="*/ 7 w 12"/>
                    <a:gd name="T31" fmla="*/ 12 h 17"/>
                    <a:gd name="T32" fmla="*/ 5 w 12"/>
                    <a:gd name="T33" fmla="*/ 13 h 17"/>
                    <a:gd name="T34" fmla="*/ 4 w 12"/>
                    <a:gd name="T35" fmla="*/ 15 h 17"/>
                    <a:gd name="T36" fmla="*/ 3 w 12"/>
                    <a:gd name="T37" fmla="*/ 17 h 17"/>
                    <a:gd name="T38" fmla="*/ 1 w 12"/>
                    <a:gd name="T39" fmla="*/ 17 h 17"/>
                    <a:gd name="T40" fmla="*/ 1 w 12"/>
                    <a:gd name="T41" fmla="*/ 16 h 17"/>
                    <a:gd name="T42" fmla="*/ 0 w 12"/>
                    <a:gd name="T43" fmla="*/ 15 h 17"/>
                    <a:gd name="T44" fmla="*/ 0 w 12"/>
                    <a:gd name="T45" fmla="*/ 14 h 17"/>
                    <a:gd name="T46" fmla="*/ 0 w 12"/>
                    <a:gd name="T47" fmla="*/ 13 h 17"/>
                    <a:gd name="T48" fmla="*/ 1 w 12"/>
                    <a:gd name="T49" fmla="*/ 11 h 17"/>
                    <a:gd name="T50" fmla="*/ 2 w 12"/>
                    <a:gd name="T51" fmla="*/ 9 h 17"/>
                    <a:gd name="T52" fmla="*/ 3 w 12"/>
                    <a:gd name="T53" fmla="*/ 7 h 17"/>
                    <a:gd name="T54" fmla="*/ 5 w 12"/>
                    <a:gd name="T55" fmla="*/ 6 h 17"/>
                    <a:gd name="T56" fmla="*/ 6 w 12"/>
                    <a:gd name="T57" fmla="*/ 4 h 17"/>
                    <a:gd name="T58" fmla="*/ 7 w 12"/>
                    <a:gd name="T59" fmla="*/ 4 h 17"/>
                    <a:gd name="T60" fmla="*/ 7 w 12"/>
                    <a:gd name="T61" fmla="*/ 3 h 17"/>
                    <a:gd name="T62" fmla="*/ 8 w 12"/>
                    <a:gd name="T63" fmla="*/ 2 h 17"/>
                    <a:gd name="T64" fmla="*/ 8 w 12"/>
                    <a:gd name="T65" fmla="*/ 3 h 17"/>
                    <a:gd name="T66" fmla="*/ 7 w 12"/>
                    <a:gd name="T67" fmla="*/ 3 h 17"/>
                    <a:gd name="T68" fmla="*/ 7 w 12"/>
                    <a:gd name="T69" fmla="*/ 4 h 17"/>
                    <a:gd name="T70" fmla="*/ 8 w 12"/>
                    <a:gd name="T71" fmla="*/ 3 h 17"/>
                    <a:gd name="T72" fmla="*/ 7 w 12"/>
                    <a:gd name="T73" fmla="*/ 4 h 17"/>
                    <a:gd name="T74" fmla="*/ 8 w 12"/>
                    <a:gd name="T75" fmla="*/ 5 h 17"/>
                    <a:gd name="T76" fmla="*/ 7 w 12"/>
                    <a:gd name="T77" fmla="*/ 5 h 17"/>
                    <a:gd name="T78" fmla="*/ 9 w 12"/>
                    <a:gd name="T79" fmla="*/ 5 h 17"/>
                    <a:gd name="T80" fmla="*/ 9 w 12"/>
                    <a:gd name="T81" fmla="*/ 5 h 17"/>
                    <a:gd name="T82" fmla="*/ 8 w 12"/>
                    <a:gd name="T83" fmla="*/ 5 h 17"/>
                    <a:gd name="T84" fmla="*/ 9 w 12"/>
                    <a:gd name="T85" fmla="*/ 4 h 17"/>
                    <a:gd name="T86" fmla="*/ 10 w 12"/>
                    <a:gd name="T87" fmla="*/ 3 h 17"/>
                    <a:gd name="T88" fmla="*/ 10 w 12"/>
                    <a:gd name="T89" fmla="*/ 3 h 17"/>
                    <a:gd name="T90" fmla="*/ 11 w 12"/>
                    <a:gd name="T91" fmla="*/ 3 h 17"/>
                    <a:gd name="T92" fmla="*/ 10 w 12"/>
                    <a:gd name="T93" fmla="*/ 4 h 17"/>
                    <a:gd name="T94" fmla="*/ 10 w 12"/>
                    <a:gd name="T95" fmla="*/ 5 h 17"/>
                    <a:gd name="T96" fmla="*/ 8 w 12"/>
                    <a:gd name="T97" fmla="*/ 5 h 17"/>
                    <a:gd name="T98" fmla="*/ 9 w 12"/>
                    <a:gd name="T99" fmla="*/ 5 h 17"/>
                    <a:gd name="T100" fmla="*/ 11 w 12"/>
                    <a:gd name="T101"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 h="17">
                      <a:moveTo>
                        <a:pt x="11" y="4"/>
                      </a:moveTo>
                      <a:cubicBezTo>
                        <a:pt x="11" y="4"/>
                        <a:pt x="11" y="4"/>
                        <a:pt x="11" y="4"/>
                      </a:cubicBezTo>
                      <a:cubicBezTo>
                        <a:pt x="11" y="4"/>
                        <a:pt x="11" y="4"/>
                        <a:pt x="11" y="4"/>
                      </a:cubicBezTo>
                      <a:cubicBezTo>
                        <a:pt x="11" y="4"/>
                        <a:pt x="12" y="5"/>
                        <a:pt x="11" y="5"/>
                      </a:cubicBezTo>
                      <a:cubicBezTo>
                        <a:pt x="11" y="5"/>
                        <a:pt x="11" y="5"/>
                        <a:pt x="11" y="5"/>
                      </a:cubicBezTo>
                      <a:cubicBezTo>
                        <a:pt x="11" y="5"/>
                        <a:pt x="11" y="5"/>
                        <a:pt x="11" y="5"/>
                      </a:cubicBezTo>
                      <a:cubicBezTo>
                        <a:pt x="11" y="5"/>
                        <a:pt x="11" y="5"/>
                        <a:pt x="11" y="5"/>
                      </a:cubicBezTo>
                      <a:cubicBezTo>
                        <a:pt x="11" y="5"/>
                        <a:pt x="10" y="5"/>
                        <a:pt x="10" y="5"/>
                      </a:cubicBezTo>
                      <a:cubicBezTo>
                        <a:pt x="10" y="5"/>
                        <a:pt x="10" y="5"/>
                        <a:pt x="10" y="5"/>
                      </a:cubicBezTo>
                      <a:cubicBezTo>
                        <a:pt x="11" y="5"/>
                        <a:pt x="11" y="5"/>
                        <a:pt x="11" y="5"/>
                      </a:cubicBezTo>
                      <a:cubicBezTo>
                        <a:pt x="11" y="4"/>
                        <a:pt x="11" y="4"/>
                        <a:pt x="11" y="4"/>
                      </a:cubicBezTo>
                      <a:cubicBezTo>
                        <a:pt x="11" y="5"/>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1" y="4"/>
                      </a:cubicBezTo>
                      <a:close/>
                      <a:moveTo>
                        <a:pt x="8" y="3"/>
                      </a:moveTo>
                      <a:cubicBezTo>
                        <a:pt x="8" y="3"/>
                        <a:pt x="8" y="3"/>
                        <a:pt x="9" y="3"/>
                      </a:cubicBezTo>
                      <a:cubicBezTo>
                        <a:pt x="9" y="3"/>
                        <a:pt x="9" y="3"/>
                        <a:pt x="9" y="3"/>
                      </a:cubicBezTo>
                      <a:cubicBezTo>
                        <a:pt x="9" y="3"/>
                        <a:pt x="9" y="3"/>
                        <a:pt x="9" y="3"/>
                      </a:cubicBezTo>
                      <a:cubicBezTo>
                        <a:pt x="9" y="3"/>
                        <a:pt x="9" y="3"/>
                        <a:pt x="8" y="3"/>
                      </a:cubicBezTo>
                      <a:close/>
                      <a:moveTo>
                        <a:pt x="9" y="2"/>
                      </a:moveTo>
                      <a:cubicBezTo>
                        <a:pt x="9" y="2"/>
                        <a:pt x="9" y="3"/>
                        <a:pt x="9" y="3"/>
                      </a:cubicBezTo>
                      <a:cubicBezTo>
                        <a:pt x="9" y="3"/>
                        <a:pt x="9" y="3"/>
                        <a:pt x="9" y="2"/>
                      </a:cubicBezTo>
                      <a:close/>
                      <a:moveTo>
                        <a:pt x="7" y="2"/>
                      </a:moveTo>
                      <a:cubicBezTo>
                        <a:pt x="7" y="2"/>
                        <a:pt x="7" y="2"/>
                        <a:pt x="7" y="2"/>
                      </a:cubicBezTo>
                      <a:cubicBezTo>
                        <a:pt x="7" y="2"/>
                        <a:pt x="7" y="2"/>
                        <a:pt x="7" y="2"/>
                      </a:cubicBezTo>
                      <a:cubicBezTo>
                        <a:pt x="7" y="2"/>
                        <a:pt x="7" y="2"/>
                        <a:pt x="7" y="2"/>
                      </a:cubicBezTo>
                      <a:cubicBezTo>
                        <a:pt x="8" y="2"/>
                        <a:pt x="8" y="2"/>
                        <a:pt x="8" y="1"/>
                      </a:cubicBezTo>
                      <a:cubicBezTo>
                        <a:pt x="8" y="1"/>
                        <a:pt x="8" y="1"/>
                        <a:pt x="8" y="1"/>
                      </a:cubicBezTo>
                      <a:cubicBezTo>
                        <a:pt x="8" y="1"/>
                        <a:pt x="8" y="1"/>
                        <a:pt x="8" y="1"/>
                      </a:cubicBezTo>
                      <a:cubicBezTo>
                        <a:pt x="8" y="1"/>
                        <a:pt x="8" y="1"/>
                        <a:pt x="8" y="1"/>
                      </a:cubicBezTo>
                      <a:cubicBezTo>
                        <a:pt x="8" y="1"/>
                        <a:pt x="8" y="1"/>
                        <a:pt x="8" y="1"/>
                      </a:cubicBezTo>
                      <a:cubicBezTo>
                        <a:pt x="9" y="1"/>
                        <a:pt x="8" y="1"/>
                        <a:pt x="8" y="0"/>
                      </a:cubicBezTo>
                      <a:cubicBezTo>
                        <a:pt x="8" y="0"/>
                        <a:pt x="9" y="0"/>
                        <a:pt x="8" y="0"/>
                      </a:cubicBezTo>
                      <a:cubicBezTo>
                        <a:pt x="8" y="0"/>
                        <a:pt x="8" y="0"/>
                        <a:pt x="8" y="0"/>
                      </a:cubicBezTo>
                      <a:cubicBezTo>
                        <a:pt x="8" y="1"/>
                        <a:pt x="8" y="1"/>
                        <a:pt x="8" y="1"/>
                      </a:cubicBezTo>
                      <a:cubicBezTo>
                        <a:pt x="8" y="1"/>
                        <a:pt x="8" y="1"/>
                        <a:pt x="8" y="1"/>
                      </a:cubicBezTo>
                      <a:cubicBezTo>
                        <a:pt x="8" y="1"/>
                        <a:pt x="8" y="1"/>
                        <a:pt x="8" y="0"/>
                      </a:cubicBezTo>
                      <a:cubicBezTo>
                        <a:pt x="8" y="1"/>
                        <a:pt x="8" y="1"/>
                        <a:pt x="8" y="1"/>
                      </a:cubicBezTo>
                      <a:cubicBezTo>
                        <a:pt x="7" y="1"/>
                        <a:pt x="7" y="1"/>
                        <a:pt x="8" y="1"/>
                      </a:cubicBezTo>
                      <a:cubicBezTo>
                        <a:pt x="8" y="2"/>
                        <a:pt x="8" y="2"/>
                        <a:pt x="7" y="2"/>
                      </a:cubicBezTo>
                      <a:cubicBezTo>
                        <a:pt x="7" y="1"/>
                        <a:pt x="7" y="1"/>
                        <a:pt x="7" y="1"/>
                      </a:cubicBezTo>
                      <a:cubicBezTo>
                        <a:pt x="7" y="2"/>
                        <a:pt x="7" y="2"/>
                        <a:pt x="7" y="2"/>
                      </a:cubicBezTo>
                      <a:close/>
                      <a:moveTo>
                        <a:pt x="10" y="6"/>
                      </a:moveTo>
                      <a:cubicBezTo>
                        <a:pt x="10" y="6"/>
                        <a:pt x="10" y="6"/>
                        <a:pt x="10" y="6"/>
                      </a:cubicBezTo>
                      <a:cubicBezTo>
                        <a:pt x="10" y="6"/>
                        <a:pt x="10" y="6"/>
                        <a:pt x="10" y="6"/>
                      </a:cubicBezTo>
                      <a:cubicBezTo>
                        <a:pt x="10" y="6"/>
                        <a:pt x="10" y="6"/>
                        <a:pt x="10" y="6"/>
                      </a:cubicBezTo>
                      <a:cubicBezTo>
                        <a:pt x="10" y="6"/>
                        <a:pt x="10" y="6"/>
                        <a:pt x="9" y="6"/>
                      </a:cubicBezTo>
                      <a:cubicBezTo>
                        <a:pt x="9" y="6"/>
                        <a:pt x="9" y="6"/>
                        <a:pt x="9" y="6"/>
                      </a:cubicBezTo>
                      <a:cubicBezTo>
                        <a:pt x="9" y="6"/>
                        <a:pt x="9" y="6"/>
                        <a:pt x="9" y="6"/>
                      </a:cubicBezTo>
                      <a:cubicBezTo>
                        <a:pt x="9" y="7"/>
                        <a:pt x="9" y="7"/>
                        <a:pt x="9" y="7"/>
                      </a:cubicBezTo>
                      <a:cubicBezTo>
                        <a:pt x="9" y="7"/>
                        <a:pt x="9" y="7"/>
                        <a:pt x="9" y="7"/>
                      </a:cubicBezTo>
                      <a:cubicBezTo>
                        <a:pt x="9" y="7"/>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10" y="8"/>
                      </a:cubicBezTo>
                      <a:cubicBezTo>
                        <a:pt x="10" y="8"/>
                        <a:pt x="10" y="8"/>
                        <a:pt x="10" y="8"/>
                      </a:cubicBezTo>
                      <a:cubicBezTo>
                        <a:pt x="10" y="8"/>
                        <a:pt x="10" y="8"/>
                        <a:pt x="10" y="8"/>
                      </a:cubicBezTo>
                      <a:cubicBezTo>
                        <a:pt x="10" y="9"/>
                        <a:pt x="10" y="9"/>
                        <a:pt x="10" y="9"/>
                      </a:cubicBezTo>
                      <a:cubicBezTo>
                        <a:pt x="10" y="9"/>
                        <a:pt x="10" y="9"/>
                        <a:pt x="10" y="10"/>
                      </a:cubicBezTo>
                      <a:cubicBezTo>
                        <a:pt x="10" y="10"/>
                        <a:pt x="10" y="10"/>
                        <a:pt x="10" y="10"/>
                      </a:cubicBezTo>
                      <a:cubicBezTo>
                        <a:pt x="10" y="10"/>
                        <a:pt x="11" y="10"/>
                        <a:pt x="11" y="10"/>
                      </a:cubicBezTo>
                      <a:cubicBezTo>
                        <a:pt x="11" y="10"/>
                        <a:pt x="11" y="10"/>
                        <a:pt x="10" y="10"/>
                      </a:cubicBezTo>
                      <a:cubicBezTo>
                        <a:pt x="10" y="10"/>
                        <a:pt x="10" y="11"/>
                        <a:pt x="10" y="11"/>
                      </a:cubicBezTo>
                      <a:cubicBezTo>
                        <a:pt x="10" y="11"/>
                        <a:pt x="10" y="11"/>
                        <a:pt x="10" y="11"/>
                      </a:cubicBezTo>
                      <a:cubicBezTo>
                        <a:pt x="10"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2"/>
                      </a:cubicBezTo>
                      <a:cubicBezTo>
                        <a:pt x="7" y="12"/>
                        <a:pt x="6" y="13"/>
                        <a:pt x="6" y="13"/>
                      </a:cubicBezTo>
                      <a:cubicBezTo>
                        <a:pt x="6" y="13"/>
                        <a:pt x="6" y="13"/>
                        <a:pt x="6" y="13"/>
                      </a:cubicBezTo>
                      <a:cubicBezTo>
                        <a:pt x="6" y="13"/>
                        <a:pt x="6" y="13"/>
                        <a:pt x="6"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4" y="15"/>
                        <a:pt x="4" y="15"/>
                        <a:pt x="4" y="15"/>
                      </a:cubicBezTo>
                      <a:cubicBezTo>
                        <a:pt x="4" y="15"/>
                        <a:pt x="4" y="15"/>
                        <a:pt x="4" y="15"/>
                      </a:cubicBezTo>
                      <a:cubicBezTo>
                        <a:pt x="4" y="15"/>
                        <a:pt x="3" y="16"/>
                        <a:pt x="3" y="16"/>
                      </a:cubicBezTo>
                      <a:cubicBezTo>
                        <a:pt x="3" y="16"/>
                        <a:pt x="3" y="16"/>
                        <a:pt x="3" y="16"/>
                      </a:cubicBezTo>
                      <a:cubicBezTo>
                        <a:pt x="3" y="16"/>
                        <a:pt x="3" y="16"/>
                        <a:pt x="3" y="16"/>
                      </a:cubicBezTo>
                      <a:cubicBezTo>
                        <a:pt x="3" y="16"/>
                        <a:pt x="3" y="16"/>
                        <a:pt x="3" y="16"/>
                      </a:cubicBezTo>
                      <a:cubicBezTo>
                        <a:pt x="3" y="16"/>
                        <a:pt x="3" y="17"/>
                        <a:pt x="3" y="17"/>
                      </a:cubicBezTo>
                      <a:cubicBezTo>
                        <a:pt x="3" y="17"/>
                        <a:pt x="2" y="17"/>
                        <a:pt x="2" y="17"/>
                      </a:cubicBezTo>
                      <a:cubicBezTo>
                        <a:pt x="2" y="17"/>
                        <a:pt x="2" y="17"/>
                        <a:pt x="2" y="17"/>
                      </a:cubicBezTo>
                      <a:cubicBezTo>
                        <a:pt x="2" y="17"/>
                        <a:pt x="2" y="17"/>
                        <a:pt x="2" y="17"/>
                      </a:cubicBezTo>
                      <a:cubicBezTo>
                        <a:pt x="2" y="17"/>
                        <a:pt x="2" y="17"/>
                        <a:pt x="2" y="17"/>
                      </a:cubicBezTo>
                      <a:cubicBezTo>
                        <a:pt x="2" y="17"/>
                        <a:pt x="1" y="17"/>
                        <a:pt x="1" y="17"/>
                      </a:cubicBezTo>
                      <a:cubicBezTo>
                        <a:pt x="1" y="17"/>
                        <a:pt x="2" y="16"/>
                        <a:pt x="2" y="16"/>
                      </a:cubicBezTo>
                      <a:cubicBezTo>
                        <a:pt x="2" y="16"/>
                        <a:pt x="2" y="16"/>
                        <a:pt x="2" y="16"/>
                      </a:cubicBezTo>
                      <a:cubicBezTo>
                        <a:pt x="2" y="16"/>
                        <a:pt x="1" y="16"/>
                        <a:pt x="1" y="16"/>
                      </a:cubicBezTo>
                      <a:cubicBezTo>
                        <a:pt x="1" y="16"/>
                        <a:pt x="1" y="16"/>
                        <a:pt x="1" y="16"/>
                      </a:cubicBezTo>
                      <a:cubicBezTo>
                        <a:pt x="1" y="16"/>
                        <a:pt x="1" y="16"/>
                        <a:pt x="1" y="16"/>
                      </a:cubicBezTo>
                      <a:cubicBezTo>
                        <a:pt x="1" y="16"/>
                        <a:pt x="1" y="16"/>
                        <a:pt x="1" y="15"/>
                      </a:cubicBezTo>
                      <a:cubicBezTo>
                        <a:pt x="1" y="15"/>
                        <a:pt x="1" y="15"/>
                        <a:pt x="1" y="15"/>
                      </a:cubicBezTo>
                      <a:cubicBezTo>
                        <a:pt x="1" y="15"/>
                        <a:pt x="1" y="15"/>
                        <a:pt x="1" y="15"/>
                      </a:cubicBezTo>
                      <a:cubicBezTo>
                        <a:pt x="1" y="16"/>
                        <a:pt x="1" y="15"/>
                        <a:pt x="1" y="15"/>
                      </a:cubicBezTo>
                      <a:cubicBezTo>
                        <a:pt x="0" y="15"/>
                        <a:pt x="0" y="15"/>
                        <a:pt x="0" y="15"/>
                      </a:cubicBezTo>
                      <a:cubicBezTo>
                        <a:pt x="0" y="15"/>
                        <a:pt x="1" y="15"/>
                        <a:pt x="1" y="15"/>
                      </a:cubicBezTo>
                      <a:cubicBezTo>
                        <a:pt x="1" y="15"/>
                        <a:pt x="0" y="15"/>
                        <a:pt x="0" y="15"/>
                      </a:cubicBezTo>
                      <a:cubicBezTo>
                        <a:pt x="0" y="15"/>
                        <a:pt x="0" y="14"/>
                        <a:pt x="0" y="14"/>
                      </a:cubicBezTo>
                      <a:cubicBezTo>
                        <a:pt x="0" y="14"/>
                        <a:pt x="0" y="14"/>
                        <a:pt x="0" y="14"/>
                      </a:cubicBezTo>
                      <a:cubicBezTo>
                        <a:pt x="0" y="14"/>
                        <a:pt x="0" y="14"/>
                        <a:pt x="0" y="14"/>
                      </a:cubicBezTo>
                      <a:cubicBezTo>
                        <a:pt x="0" y="14"/>
                        <a:pt x="0" y="14"/>
                        <a:pt x="0" y="14"/>
                      </a:cubicBezTo>
                      <a:cubicBezTo>
                        <a:pt x="0" y="14"/>
                        <a:pt x="0" y="13"/>
                        <a:pt x="0" y="13"/>
                      </a:cubicBezTo>
                      <a:cubicBezTo>
                        <a:pt x="0" y="13"/>
                        <a:pt x="0" y="13"/>
                        <a:pt x="0" y="13"/>
                      </a:cubicBezTo>
                      <a:cubicBezTo>
                        <a:pt x="0" y="13"/>
                        <a:pt x="0" y="13"/>
                        <a:pt x="0" y="13"/>
                      </a:cubicBezTo>
                      <a:cubicBezTo>
                        <a:pt x="0" y="13"/>
                        <a:pt x="0" y="13"/>
                        <a:pt x="0" y="13"/>
                      </a:cubicBezTo>
                      <a:cubicBezTo>
                        <a:pt x="0" y="13"/>
                        <a:pt x="0" y="12"/>
                        <a:pt x="0" y="12"/>
                      </a:cubicBezTo>
                      <a:cubicBezTo>
                        <a:pt x="0" y="12"/>
                        <a:pt x="0" y="12"/>
                        <a:pt x="0" y="12"/>
                      </a:cubicBezTo>
                      <a:cubicBezTo>
                        <a:pt x="0" y="12"/>
                        <a:pt x="0" y="12"/>
                        <a:pt x="0" y="12"/>
                      </a:cubicBezTo>
                      <a:cubicBezTo>
                        <a:pt x="0" y="12"/>
                        <a:pt x="0" y="11"/>
                        <a:pt x="0" y="11"/>
                      </a:cubicBezTo>
                      <a:cubicBezTo>
                        <a:pt x="0" y="11"/>
                        <a:pt x="1" y="11"/>
                        <a:pt x="1" y="11"/>
                      </a:cubicBezTo>
                      <a:cubicBezTo>
                        <a:pt x="1" y="11"/>
                        <a:pt x="1" y="10"/>
                        <a:pt x="1" y="10"/>
                      </a:cubicBezTo>
                      <a:cubicBezTo>
                        <a:pt x="1" y="10"/>
                        <a:pt x="1" y="10"/>
                        <a:pt x="1" y="10"/>
                      </a:cubicBezTo>
                      <a:cubicBezTo>
                        <a:pt x="1" y="10"/>
                        <a:pt x="1" y="10"/>
                        <a:pt x="1" y="10"/>
                      </a:cubicBezTo>
                      <a:cubicBezTo>
                        <a:pt x="1" y="10"/>
                        <a:pt x="2" y="10"/>
                        <a:pt x="2" y="10"/>
                      </a:cubicBezTo>
                      <a:cubicBezTo>
                        <a:pt x="2" y="10"/>
                        <a:pt x="2" y="9"/>
                        <a:pt x="2" y="9"/>
                      </a:cubicBezTo>
                      <a:cubicBezTo>
                        <a:pt x="2" y="9"/>
                        <a:pt x="2" y="9"/>
                        <a:pt x="2" y="9"/>
                      </a:cubicBezTo>
                      <a:cubicBezTo>
                        <a:pt x="3" y="8"/>
                        <a:pt x="3" y="8"/>
                        <a:pt x="3" y="8"/>
                      </a:cubicBezTo>
                      <a:cubicBezTo>
                        <a:pt x="3" y="8"/>
                        <a:pt x="3" y="8"/>
                        <a:pt x="3" y="8"/>
                      </a:cubicBezTo>
                      <a:cubicBezTo>
                        <a:pt x="4" y="8"/>
                        <a:pt x="4" y="8"/>
                        <a:pt x="4" y="8"/>
                      </a:cubicBezTo>
                      <a:cubicBezTo>
                        <a:pt x="4" y="8"/>
                        <a:pt x="4" y="8"/>
                        <a:pt x="3" y="7"/>
                      </a:cubicBezTo>
                      <a:cubicBezTo>
                        <a:pt x="3" y="7"/>
                        <a:pt x="3" y="7"/>
                        <a:pt x="3" y="7"/>
                      </a:cubicBezTo>
                      <a:cubicBezTo>
                        <a:pt x="3" y="7"/>
                        <a:pt x="4" y="7"/>
                        <a:pt x="4" y="7"/>
                      </a:cubicBezTo>
                      <a:cubicBezTo>
                        <a:pt x="4" y="7"/>
                        <a:pt x="4" y="7"/>
                        <a:pt x="4" y="7"/>
                      </a:cubicBezTo>
                      <a:cubicBezTo>
                        <a:pt x="4" y="7"/>
                        <a:pt x="4" y="7"/>
                        <a:pt x="4" y="7"/>
                      </a:cubicBezTo>
                      <a:cubicBezTo>
                        <a:pt x="4" y="7"/>
                        <a:pt x="5" y="6"/>
                        <a:pt x="5" y="6"/>
                      </a:cubicBezTo>
                      <a:cubicBezTo>
                        <a:pt x="5" y="6"/>
                        <a:pt x="5" y="5"/>
                        <a:pt x="5" y="5"/>
                      </a:cubicBezTo>
                      <a:cubicBezTo>
                        <a:pt x="5" y="5"/>
                        <a:pt x="5" y="5"/>
                        <a:pt x="5" y="5"/>
                      </a:cubicBezTo>
                      <a:cubicBezTo>
                        <a:pt x="5" y="5"/>
                        <a:pt x="6" y="4"/>
                        <a:pt x="6" y="4"/>
                      </a:cubicBezTo>
                      <a:cubicBezTo>
                        <a:pt x="6" y="4"/>
                        <a:pt x="6" y="4"/>
                        <a:pt x="6" y="4"/>
                      </a:cubicBezTo>
                      <a:cubicBezTo>
                        <a:pt x="6" y="4"/>
                        <a:pt x="6" y="4"/>
                        <a:pt x="6" y="4"/>
                      </a:cubicBezTo>
                      <a:cubicBezTo>
                        <a:pt x="6" y="4"/>
                        <a:pt x="6" y="3"/>
                        <a:pt x="6" y="3"/>
                      </a:cubicBezTo>
                      <a:cubicBezTo>
                        <a:pt x="6" y="3"/>
                        <a:pt x="6" y="4"/>
                        <a:pt x="6" y="4"/>
                      </a:cubicBezTo>
                      <a:cubicBezTo>
                        <a:pt x="6" y="4"/>
                        <a:pt x="6" y="4"/>
                        <a:pt x="6" y="4"/>
                      </a:cubicBezTo>
                      <a:cubicBezTo>
                        <a:pt x="6" y="4"/>
                        <a:pt x="6" y="4"/>
                        <a:pt x="6" y="4"/>
                      </a:cubicBezTo>
                      <a:cubicBezTo>
                        <a:pt x="6" y="4"/>
                        <a:pt x="6" y="4"/>
                        <a:pt x="7" y="4"/>
                      </a:cubicBezTo>
                      <a:cubicBezTo>
                        <a:pt x="7" y="4"/>
                        <a:pt x="7" y="3"/>
                        <a:pt x="7" y="3"/>
                      </a:cubicBezTo>
                      <a:cubicBezTo>
                        <a:pt x="7" y="3"/>
                        <a:pt x="7" y="3"/>
                        <a:pt x="7" y="3"/>
                      </a:cubicBezTo>
                      <a:cubicBezTo>
                        <a:pt x="7" y="3"/>
                        <a:pt x="7" y="3"/>
                        <a:pt x="7" y="3"/>
                      </a:cubicBezTo>
                      <a:cubicBezTo>
                        <a:pt x="7" y="3"/>
                        <a:pt x="6" y="3"/>
                        <a:pt x="7" y="3"/>
                      </a:cubicBezTo>
                      <a:cubicBezTo>
                        <a:pt x="7" y="3"/>
                        <a:pt x="7" y="3"/>
                        <a:pt x="7" y="3"/>
                      </a:cubicBezTo>
                      <a:cubicBezTo>
                        <a:pt x="7" y="3"/>
                        <a:pt x="7" y="3"/>
                        <a:pt x="7" y="3"/>
                      </a:cubicBezTo>
                      <a:cubicBezTo>
                        <a:pt x="7" y="3"/>
                        <a:pt x="7" y="3"/>
                        <a:pt x="8" y="2"/>
                      </a:cubicBezTo>
                      <a:cubicBezTo>
                        <a:pt x="8" y="3"/>
                        <a:pt x="8" y="3"/>
                        <a:pt x="8" y="3"/>
                      </a:cubicBezTo>
                      <a:cubicBezTo>
                        <a:pt x="8" y="3"/>
                        <a:pt x="8" y="2"/>
                        <a:pt x="8" y="2"/>
                      </a:cubicBezTo>
                      <a:cubicBezTo>
                        <a:pt x="8" y="2"/>
                        <a:pt x="8" y="2"/>
                        <a:pt x="8" y="2"/>
                      </a:cubicBezTo>
                      <a:cubicBezTo>
                        <a:pt x="9" y="2"/>
                        <a:pt x="9" y="2"/>
                        <a:pt x="9" y="2"/>
                      </a:cubicBezTo>
                      <a:cubicBezTo>
                        <a:pt x="9" y="2"/>
                        <a:pt x="9" y="2"/>
                        <a:pt x="9" y="2"/>
                      </a:cubicBezTo>
                      <a:cubicBezTo>
                        <a:pt x="8" y="2"/>
                        <a:pt x="8" y="2"/>
                        <a:pt x="8" y="2"/>
                      </a:cubicBezTo>
                      <a:cubicBezTo>
                        <a:pt x="8" y="3"/>
                        <a:pt x="8" y="2"/>
                        <a:pt x="8" y="3"/>
                      </a:cubicBezTo>
                      <a:cubicBezTo>
                        <a:pt x="8" y="3"/>
                        <a:pt x="8" y="3"/>
                        <a:pt x="8" y="3"/>
                      </a:cubicBezTo>
                      <a:cubicBezTo>
                        <a:pt x="8" y="3"/>
                        <a:pt x="8" y="3"/>
                        <a:pt x="8" y="3"/>
                      </a:cubicBezTo>
                      <a:cubicBezTo>
                        <a:pt x="8" y="3"/>
                        <a:pt x="8" y="3"/>
                        <a:pt x="8" y="3"/>
                      </a:cubicBezTo>
                      <a:cubicBezTo>
                        <a:pt x="8"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4"/>
                      </a:cubicBezTo>
                      <a:cubicBezTo>
                        <a:pt x="7" y="4"/>
                        <a:pt x="7" y="4"/>
                        <a:pt x="7" y="4"/>
                      </a:cubicBezTo>
                      <a:cubicBezTo>
                        <a:pt x="7" y="4"/>
                        <a:pt x="7" y="4"/>
                        <a:pt x="8" y="4"/>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5"/>
                        <a:pt x="7" y="4"/>
                      </a:cubicBezTo>
                      <a:cubicBezTo>
                        <a:pt x="7" y="4"/>
                        <a:pt x="7" y="4"/>
                        <a:pt x="8" y="4"/>
                      </a:cubicBezTo>
                      <a:cubicBezTo>
                        <a:pt x="8" y="4"/>
                        <a:pt x="8" y="4"/>
                        <a:pt x="8" y="4"/>
                      </a:cubicBezTo>
                      <a:cubicBezTo>
                        <a:pt x="8" y="4"/>
                        <a:pt x="8" y="5"/>
                        <a:pt x="8" y="5"/>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8" y="6"/>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4"/>
                      </a:cubicBezTo>
                      <a:cubicBezTo>
                        <a:pt x="10" y="4"/>
                        <a:pt x="10" y="4"/>
                        <a:pt x="10" y="4"/>
                      </a:cubicBezTo>
                      <a:cubicBezTo>
                        <a:pt x="9" y="5"/>
                        <a:pt x="9" y="5"/>
                        <a:pt x="9" y="4"/>
                      </a:cubicBezTo>
                      <a:cubicBezTo>
                        <a:pt x="9" y="4"/>
                        <a:pt x="9" y="4"/>
                        <a:pt x="9" y="4"/>
                      </a:cubicBezTo>
                      <a:cubicBezTo>
                        <a:pt x="9" y="4"/>
                        <a:pt x="9" y="5"/>
                        <a:pt x="9" y="5"/>
                      </a:cubicBezTo>
                      <a:cubicBezTo>
                        <a:pt x="9" y="5"/>
                        <a:pt x="9" y="5"/>
                        <a:pt x="9" y="5"/>
                      </a:cubicBezTo>
                      <a:cubicBezTo>
                        <a:pt x="9"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9" y="4"/>
                        <a:pt x="9" y="4"/>
                        <a:pt x="9" y="4"/>
                      </a:cubicBezTo>
                      <a:cubicBezTo>
                        <a:pt x="8" y="4"/>
                        <a:pt x="8" y="4"/>
                        <a:pt x="9" y="4"/>
                      </a:cubicBezTo>
                      <a:cubicBezTo>
                        <a:pt x="9" y="4"/>
                        <a:pt x="9" y="4"/>
                        <a:pt x="9" y="4"/>
                      </a:cubicBezTo>
                      <a:cubicBezTo>
                        <a:pt x="9" y="4"/>
                        <a:pt x="9" y="4"/>
                        <a:pt x="9" y="4"/>
                      </a:cubicBezTo>
                      <a:cubicBezTo>
                        <a:pt x="9" y="4"/>
                        <a:pt x="9" y="4"/>
                        <a:pt x="9" y="4"/>
                      </a:cubicBezTo>
                      <a:cubicBezTo>
                        <a:pt x="9" y="4"/>
                        <a:pt x="9" y="3"/>
                        <a:pt x="9" y="3"/>
                      </a:cubicBezTo>
                      <a:cubicBezTo>
                        <a:pt x="9" y="3"/>
                        <a:pt x="9" y="3"/>
                        <a:pt x="9" y="3"/>
                      </a:cubicBezTo>
                      <a:cubicBezTo>
                        <a:pt x="9" y="3"/>
                        <a:pt x="9"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4"/>
                        <a:pt x="11" y="3"/>
                      </a:cubicBezTo>
                      <a:cubicBezTo>
                        <a:pt x="11" y="3"/>
                        <a:pt x="11" y="3"/>
                        <a:pt x="11" y="3"/>
                      </a:cubicBezTo>
                      <a:cubicBezTo>
                        <a:pt x="11" y="3"/>
                        <a:pt x="11" y="3"/>
                        <a:pt x="11" y="3"/>
                      </a:cubicBezTo>
                      <a:cubicBezTo>
                        <a:pt x="11" y="4"/>
                        <a:pt x="10" y="4"/>
                        <a:pt x="11" y="4"/>
                      </a:cubicBezTo>
                      <a:cubicBezTo>
                        <a:pt x="11"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1" y="5"/>
                      </a:cubicBezTo>
                      <a:cubicBezTo>
                        <a:pt x="11" y="5"/>
                        <a:pt x="11" y="5"/>
                        <a:pt x="11" y="5"/>
                      </a:cubicBezTo>
                      <a:cubicBezTo>
                        <a:pt x="11" y="5"/>
                        <a:pt x="11" y="5"/>
                        <a:pt x="11" y="5"/>
                      </a:cubicBezTo>
                      <a:cubicBezTo>
                        <a:pt x="11" y="5"/>
                        <a:pt x="11" y="5"/>
                        <a:pt x="11" y="5"/>
                      </a:cubicBezTo>
                      <a:cubicBezTo>
                        <a:pt x="11" y="5"/>
                        <a:pt x="11" y="5"/>
                        <a:pt x="11" y="5"/>
                      </a:cubicBezTo>
                      <a:cubicBezTo>
                        <a:pt x="10" y="6"/>
                        <a:pt x="10" y="6"/>
                        <a:pt x="10" y="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8" name="Freeform 728">
                  <a:extLst>
                    <a:ext uri="{FF2B5EF4-FFF2-40B4-BE49-F238E27FC236}">
                      <a16:creationId xmlns:a16="http://schemas.microsoft.com/office/drawing/2014/main" id="{D4A31E8A-AF12-678A-2F07-9CBDDFA3D5C8}"/>
                    </a:ext>
                  </a:extLst>
                </p:cNvPr>
                <p:cNvSpPr>
                  <a:spLocks/>
                </p:cNvSpPr>
                <p:nvPr/>
              </p:nvSpPr>
              <p:spPr bwMode="auto">
                <a:xfrm>
                  <a:off x="10348913" y="6088063"/>
                  <a:ext cx="55562" cy="66675"/>
                </a:xfrm>
                <a:custGeom>
                  <a:avLst/>
                  <a:gdLst>
                    <a:gd name="T0" fmla="*/ 11 w 13"/>
                    <a:gd name="T1" fmla="*/ 3 h 16"/>
                    <a:gd name="T2" fmla="*/ 11 w 13"/>
                    <a:gd name="T3" fmla="*/ 2 h 16"/>
                    <a:gd name="T4" fmla="*/ 10 w 13"/>
                    <a:gd name="T5" fmla="*/ 2 h 16"/>
                    <a:gd name="T6" fmla="*/ 9 w 13"/>
                    <a:gd name="T7" fmla="*/ 1 h 16"/>
                    <a:gd name="T8" fmla="*/ 9 w 13"/>
                    <a:gd name="T9" fmla="*/ 1 h 16"/>
                    <a:gd name="T10" fmla="*/ 9 w 13"/>
                    <a:gd name="T11" fmla="*/ 0 h 16"/>
                    <a:gd name="T12" fmla="*/ 8 w 13"/>
                    <a:gd name="T13" fmla="*/ 1 h 16"/>
                    <a:gd name="T14" fmla="*/ 7 w 13"/>
                    <a:gd name="T15" fmla="*/ 0 h 16"/>
                    <a:gd name="T16" fmla="*/ 6 w 13"/>
                    <a:gd name="T17" fmla="*/ 0 h 16"/>
                    <a:gd name="T18" fmla="*/ 6 w 13"/>
                    <a:gd name="T19" fmla="*/ 1 h 16"/>
                    <a:gd name="T20" fmla="*/ 5 w 13"/>
                    <a:gd name="T21" fmla="*/ 1 h 16"/>
                    <a:gd name="T22" fmla="*/ 4 w 13"/>
                    <a:gd name="T23" fmla="*/ 2 h 16"/>
                    <a:gd name="T24" fmla="*/ 4 w 13"/>
                    <a:gd name="T25" fmla="*/ 2 h 16"/>
                    <a:gd name="T26" fmla="*/ 3 w 13"/>
                    <a:gd name="T27" fmla="*/ 2 h 16"/>
                    <a:gd name="T28" fmla="*/ 2 w 13"/>
                    <a:gd name="T29" fmla="*/ 3 h 16"/>
                    <a:gd name="T30" fmla="*/ 2 w 13"/>
                    <a:gd name="T31" fmla="*/ 3 h 16"/>
                    <a:gd name="T32" fmla="*/ 2 w 13"/>
                    <a:gd name="T33" fmla="*/ 3 h 16"/>
                    <a:gd name="T34" fmla="*/ 1 w 13"/>
                    <a:gd name="T35" fmla="*/ 3 h 16"/>
                    <a:gd name="T36" fmla="*/ 1 w 13"/>
                    <a:gd name="T37" fmla="*/ 4 h 16"/>
                    <a:gd name="T38" fmla="*/ 0 w 13"/>
                    <a:gd name="T39" fmla="*/ 5 h 16"/>
                    <a:gd name="T40" fmla="*/ 0 w 13"/>
                    <a:gd name="T41" fmla="*/ 6 h 16"/>
                    <a:gd name="T42" fmla="*/ 0 w 13"/>
                    <a:gd name="T43" fmla="*/ 7 h 16"/>
                    <a:gd name="T44" fmla="*/ 1 w 13"/>
                    <a:gd name="T45" fmla="*/ 8 h 16"/>
                    <a:gd name="T46" fmla="*/ 0 w 13"/>
                    <a:gd name="T47" fmla="*/ 9 h 16"/>
                    <a:gd name="T48" fmla="*/ 1 w 13"/>
                    <a:gd name="T49" fmla="*/ 9 h 16"/>
                    <a:gd name="T50" fmla="*/ 0 w 13"/>
                    <a:gd name="T51" fmla="*/ 11 h 16"/>
                    <a:gd name="T52" fmla="*/ 0 w 13"/>
                    <a:gd name="T53" fmla="*/ 12 h 16"/>
                    <a:gd name="T54" fmla="*/ 1 w 13"/>
                    <a:gd name="T55" fmla="*/ 13 h 16"/>
                    <a:gd name="T56" fmla="*/ 2 w 13"/>
                    <a:gd name="T57" fmla="*/ 13 h 16"/>
                    <a:gd name="T58" fmla="*/ 2 w 13"/>
                    <a:gd name="T59" fmla="*/ 14 h 16"/>
                    <a:gd name="T60" fmla="*/ 2 w 13"/>
                    <a:gd name="T61" fmla="*/ 15 h 16"/>
                    <a:gd name="T62" fmla="*/ 3 w 13"/>
                    <a:gd name="T63" fmla="*/ 16 h 16"/>
                    <a:gd name="T64" fmla="*/ 4 w 13"/>
                    <a:gd name="T65" fmla="*/ 15 h 16"/>
                    <a:gd name="T66" fmla="*/ 5 w 13"/>
                    <a:gd name="T67" fmla="*/ 13 h 16"/>
                    <a:gd name="T68" fmla="*/ 6 w 13"/>
                    <a:gd name="T69" fmla="*/ 11 h 16"/>
                    <a:gd name="T70" fmla="*/ 7 w 13"/>
                    <a:gd name="T71" fmla="*/ 9 h 16"/>
                    <a:gd name="T72" fmla="*/ 6 w 13"/>
                    <a:gd name="T73" fmla="*/ 9 h 16"/>
                    <a:gd name="T74" fmla="*/ 5 w 13"/>
                    <a:gd name="T75" fmla="*/ 8 h 16"/>
                    <a:gd name="T76" fmla="*/ 6 w 13"/>
                    <a:gd name="T77" fmla="*/ 6 h 16"/>
                    <a:gd name="T78" fmla="*/ 8 w 13"/>
                    <a:gd name="T79" fmla="*/ 4 h 16"/>
                    <a:gd name="T80" fmla="*/ 10 w 13"/>
                    <a:gd name="T81" fmla="*/ 4 h 16"/>
                    <a:gd name="T82" fmla="*/ 12 w 13"/>
                    <a:gd name="T83" fmla="*/ 4 h 16"/>
                    <a:gd name="T84" fmla="*/ 12 w 13"/>
                    <a:gd name="T85" fmla="*/ 5 h 16"/>
                    <a:gd name="T86" fmla="*/ 12 w 13"/>
                    <a:gd name="T87" fmla="*/ 6 h 16"/>
                    <a:gd name="T88" fmla="*/ 13 w 13"/>
                    <a:gd name="T89" fmla="*/ 5 h 16"/>
                    <a:gd name="T90" fmla="*/ 12 w 13"/>
                    <a:gd name="T9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16">
                      <a:moveTo>
                        <a:pt x="12" y="3"/>
                      </a:move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8" y="0"/>
                        <a:pt x="8" y="0"/>
                        <a:pt x="8" y="0"/>
                      </a:cubicBezTo>
                      <a:cubicBezTo>
                        <a:pt x="8" y="0"/>
                        <a:pt x="8" y="1"/>
                        <a:pt x="8" y="1"/>
                      </a:cubicBezTo>
                      <a:cubicBezTo>
                        <a:pt x="8" y="1"/>
                        <a:pt x="8" y="0"/>
                        <a:pt x="8" y="0"/>
                      </a:cubicBezTo>
                      <a:cubicBezTo>
                        <a:pt x="8" y="0"/>
                        <a:pt x="7" y="0"/>
                        <a:pt x="7" y="0"/>
                      </a:cubicBezTo>
                      <a:cubicBezTo>
                        <a:pt x="7" y="0"/>
                        <a:pt x="7" y="0"/>
                        <a:pt x="7" y="0"/>
                      </a:cubicBezTo>
                      <a:cubicBezTo>
                        <a:pt x="7" y="0"/>
                        <a:pt x="7" y="0"/>
                        <a:pt x="7" y="0"/>
                      </a:cubicBezTo>
                      <a:cubicBezTo>
                        <a:pt x="7" y="0"/>
                        <a:pt x="7" y="0"/>
                        <a:pt x="7" y="0"/>
                      </a:cubicBezTo>
                      <a:cubicBezTo>
                        <a:pt x="6" y="0"/>
                        <a:pt x="6" y="0"/>
                        <a:pt x="6" y="0"/>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4" y="1"/>
                        <a:pt x="4" y="1"/>
                      </a:cubicBezTo>
                      <a:cubicBezTo>
                        <a:pt x="4" y="1"/>
                        <a:pt x="4" y="1"/>
                        <a:pt x="4" y="1"/>
                      </a:cubicBezTo>
                      <a:cubicBezTo>
                        <a:pt x="4" y="1"/>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ubicBezTo>
                        <a:pt x="3" y="2"/>
                        <a:pt x="3" y="3"/>
                        <a:pt x="3" y="3"/>
                      </a:cubicBezTo>
                      <a:cubicBezTo>
                        <a:pt x="3" y="3"/>
                        <a:pt x="2" y="3"/>
                        <a:pt x="2" y="3"/>
                      </a:cubicBezTo>
                      <a:cubicBezTo>
                        <a:pt x="2" y="3"/>
                        <a:pt x="2" y="3"/>
                        <a:pt x="2" y="3"/>
                      </a:cubicBezTo>
                      <a:cubicBezTo>
                        <a:pt x="2" y="3"/>
                        <a:pt x="2" y="3"/>
                        <a:pt x="2" y="3"/>
                      </a:cubicBezTo>
                      <a:cubicBezTo>
                        <a:pt x="2" y="3"/>
                        <a:pt x="2" y="3"/>
                        <a:pt x="2" y="3"/>
                      </a:cubicBezTo>
                      <a:cubicBezTo>
                        <a:pt x="2" y="3"/>
                        <a:pt x="2" y="4"/>
                        <a:pt x="2" y="4"/>
                      </a:cubicBezTo>
                      <a:cubicBezTo>
                        <a:pt x="2" y="4"/>
                        <a:pt x="2" y="4"/>
                        <a:pt x="2" y="4"/>
                      </a:cubicBezTo>
                      <a:cubicBezTo>
                        <a:pt x="2" y="4"/>
                        <a:pt x="2" y="3"/>
                        <a:pt x="2" y="3"/>
                      </a:cubicBezTo>
                      <a:cubicBezTo>
                        <a:pt x="2" y="3"/>
                        <a:pt x="2" y="3"/>
                        <a:pt x="2" y="3"/>
                      </a:cubicBezTo>
                      <a:cubicBezTo>
                        <a:pt x="1" y="3"/>
                        <a:pt x="1" y="3"/>
                        <a:pt x="1" y="3"/>
                      </a:cubicBezTo>
                      <a:cubicBezTo>
                        <a:pt x="1" y="3"/>
                        <a:pt x="1" y="3"/>
                        <a:pt x="1" y="3"/>
                      </a:cubicBezTo>
                      <a:cubicBezTo>
                        <a:pt x="1" y="3"/>
                        <a:pt x="1" y="3"/>
                        <a:pt x="1" y="3"/>
                      </a:cubicBezTo>
                      <a:cubicBezTo>
                        <a:pt x="0" y="4"/>
                        <a:pt x="0" y="4"/>
                        <a:pt x="0" y="4"/>
                      </a:cubicBezTo>
                      <a:cubicBezTo>
                        <a:pt x="1" y="4"/>
                        <a:pt x="1" y="4"/>
                        <a:pt x="1" y="4"/>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7"/>
                        <a:pt x="0" y="7"/>
                      </a:cubicBezTo>
                      <a:cubicBezTo>
                        <a:pt x="0" y="7"/>
                        <a:pt x="0" y="7"/>
                        <a:pt x="0" y="7"/>
                      </a:cubicBezTo>
                      <a:cubicBezTo>
                        <a:pt x="0" y="7"/>
                        <a:pt x="0" y="7"/>
                        <a:pt x="0" y="7"/>
                      </a:cubicBezTo>
                      <a:cubicBezTo>
                        <a:pt x="0" y="7"/>
                        <a:pt x="0" y="7"/>
                        <a:pt x="0" y="7"/>
                      </a:cubicBezTo>
                      <a:cubicBezTo>
                        <a:pt x="0" y="8"/>
                        <a:pt x="0" y="8"/>
                        <a:pt x="0" y="8"/>
                      </a:cubicBezTo>
                      <a:cubicBezTo>
                        <a:pt x="0" y="8"/>
                        <a:pt x="1" y="8"/>
                        <a:pt x="1" y="8"/>
                      </a:cubicBezTo>
                      <a:cubicBezTo>
                        <a:pt x="1" y="8"/>
                        <a:pt x="1" y="8"/>
                        <a:pt x="1" y="8"/>
                      </a:cubicBezTo>
                      <a:cubicBezTo>
                        <a:pt x="1" y="8"/>
                        <a:pt x="1" y="8"/>
                        <a:pt x="1" y="8"/>
                      </a:cubicBezTo>
                      <a:cubicBezTo>
                        <a:pt x="1" y="8"/>
                        <a:pt x="0" y="9"/>
                        <a:pt x="0" y="9"/>
                      </a:cubicBezTo>
                      <a:cubicBezTo>
                        <a:pt x="0" y="9"/>
                        <a:pt x="1" y="9"/>
                        <a:pt x="1" y="9"/>
                      </a:cubicBezTo>
                      <a:cubicBezTo>
                        <a:pt x="1" y="9"/>
                        <a:pt x="1" y="9"/>
                        <a:pt x="1" y="9"/>
                      </a:cubicBezTo>
                      <a:cubicBezTo>
                        <a:pt x="1" y="9"/>
                        <a:pt x="1" y="9"/>
                        <a:pt x="1" y="9"/>
                      </a:cubicBezTo>
                      <a:cubicBezTo>
                        <a:pt x="0" y="11"/>
                        <a:pt x="0" y="11"/>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0" y="12"/>
                        <a:pt x="0" y="12"/>
                      </a:cubicBezTo>
                      <a:cubicBezTo>
                        <a:pt x="0" y="12"/>
                        <a:pt x="0" y="12"/>
                        <a:pt x="0" y="12"/>
                      </a:cubicBezTo>
                      <a:cubicBezTo>
                        <a:pt x="0" y="12"/>
                        <a:pt x="0" y="13"/>
                        <a:pt x="1" y="13"/>
                      </a:cubicBezTo>
                      <a:cubicBezTo>
                        <a:pt x="1" y="13"/>
                        <a:pt x="1" y="13"/>
                        <a:pt x="1" y="13"/>
                      </a:cubicBezTo>
                      <a:cubicBezTo>
                        <a:pt x="1" y="13"/>
                        <a:pt x="1" y="13"/>
                        <a:pt x="1" y="13"/>
                      </a:cubicBezTo>
                      <a:cubicBezTo>
                        <a:pt x="1" y="13"/>
                        <a:pt x="1" y="13"/>
                        <a:pt x="1" y="13"/>
                      </a:cubicBezTo>
                      <a:cubicBezTo>
                        <a:pt x="2" y="13"/>
                        <a:pt x="2" y="13"/>
                        <a:pt x="2" y="13"/>
                      </a:cubicBezTo>
                      <a:cubicBezTo>
                        <a:pt x="2" y="14"/>
                        <a:pt x="2" y="14"/>
                        <a:pt x="2" y="14"/>
                      </a:cubicBezTo>
                      <a:cubicBezTo>
                        <a:pt x="2" y="14"/>
                        <a:pt x="2" y="14"/>
                        <a:pt x="2" y="14"/>
                      </a:cubicBezTo>
                      <a:cubicBezTo>
                        <a:pt x="2" y="14"/>
                        <a:pt x="2" y="14"/>
                        <a:pt x="2" y="14"/>
                      </a:cubicBezTo>
                      <a:cubicBezTo>
                        <a:pt x="2" y="14"/>
                        <a:pt x="2" y="15"/>
                        <a:pt x="2" y="15"/>
                      </a:cubicBezTo>
                      <a:cubicBezTo>
                        <a:pt x="2" y="15"/>
                        <a:pt x="2" y="15"/>
                        <a:pt x="2" y="15"/>
                      </a:cubicBezTo>
                      <a:cubicBezTo>
                        <a:pt x="2" y="15"/>
                        <a:pt x="2" y="15"/>
                        <a:pt x="2" y="15"/>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4" y="16"/>
                      </a:cubicBezTo>
                      <a:cubicBezTo>
                        <a:pt x="4" y="16"/>
                        <a:pt x="4" y="16"/>
                        <a:pt x="4" y="15"/>
                      </a:cubicBezTo>
                      <a:cubicBezTo>
                        <a:pt x="4" y="15"/>
                        <a:pt x="4" y="15"/>
                        <a:pt x="4" y="15"/>
                      </a:cubicBezTo>
                      <a:cubicBezTo>
                        <a:pt x="4" y="15"/>
                        <a:pt x="4" y="15"/>
                        <a:pt x="4" y="14"/>
                      </a:cubicBezTo>
                      <a:cubicBezTo>
                        <a:pt x="5" y="14"/>
                        <a:pt x="5" y="14"/>
                        <a:pt x="5" y="13"/>
                      </a:cubicBezTo>
                      <a:cubicBezTo>
                        <a:pt x="5" y="13"/>
                        <a:pt x="5" y="12"/>
                        <a:pt x="6" y="12"/>
                      </a:cubicBezTo>
                      <a:cubicBezTo>
                        <a:pt x="6" y="12"/>
                        <a:pt x="6" y="11"/>
                        <a:pt x="6" y="11"/>
                      </a:cubicBezTo>
                      <a:cubicBezTo>
                        <a:pt x="6" y="11"/>
                        <a:pt x="6" y="11"/>
                        <a:pt x="6" y="11"/>
                      </a:cubicBezTo>
                      <a:cubicBezTo>
                        <a:pt x="6" y="10"/>
                        <a:pt x="6" y="10"/>
                        <a:pt x="6" y="10"/>
                      </a:cubicBezTo>
                      <a:cubicBezTo>
                        <a:pt x="7" y="10"/>
                        <a:pt x="7" y="10"/>
                        <a:pt x="7" y="9"/>
                      </a:cubicBezTo>
                      <a:cubicBezTo>
                        <a:pt x="7" y="9"/>
                        <a:pt x="7" y="9"/>
                        <a:pt x="7" y="9"/>
                      </a:cubicBezTo>
                      <a:cubicBezTo>
                        <a:pt x="7" y="9"/>
                        <a:pt x="7" y="9"/>
                        <a:pt x="6" y="9"/>
                      </a:cubicBezTo>
                      <a:cubicBezTo>
                        <a:pt x="6" y="9"/>
                        <a:pt x="6" y="9"/>
                        <a:pt x="6" y="9"/>
                      </a:cubicBezTo>
                      <a:cubicBezTo>
                        <a:pt x="6" y="9"/>
                        <a:pt x="6" y="9"/>
                        <a:pt x="6" y="9"/>
                      </a:cubicBezTo>
                      <a:cubicBezTo>
                        <a:pt x="6" y="9"/>
                        <a:pt x="6" y="8"/>
                        <a:pt x="6" y="8"/>
                      </a:cubicBezTo>
                      <a:cubicBezTo>
                        <a:pt x="6" y="8"/>
                        <a:pt x="6" y="8"/>
                        <a:pt x="6" y="8"/>
                      </a:cubicBezTo>
                      <a:cubicBezTo>
                        <a:pt x="6" y="8"/>
                        <a:pt x="6" y="8"/>
                        <a:pt x="5" y="8"/>
                      </a:cubicBezTo>
                      <a:cubicBezTo>
                        <a:pt x="5" y="8"/>
                        <a:pt x="5" y="8"/>
                        <a:pt x="5" y="8"/>
                      </a:cubicBezTo>
                      <a:cubicBezTo>
                        <a:pt x="5" y="7"/>
                        <a:pt x="5" y="7"/>
                        <a:pt x="6" y="7"/>
                      </a:cubicBezTo>
                      <a:cubicBezTo>
                        <a:pt x="6" y="6"/>
                        <a:pt x="6" y="6"/>
                        <a:pt x="6" y="6"/>
                      </a:cubicBezTo>
                      <a:cubicBezTo>
                        <a:pt x="6" y="6"/>
                        <a:pt x="6" y="6"/>
                        <a:pt x="6" y="6"/>
                      </a:cubicBezTo>
                      <a:cubicBezTo>
                        <a:pt x="6" y="5"/>
                        <a:pt x="7" y="5"/>
                        <a:pt x="7" y="5"/>
                      </a:cubicBezTo>
                      <a:cubicBezTo>
                        <a:pt x="7" y="5"/>
                        <a:pt x="8" y="5"/>
                        <a:pt x="8" y="4"/>
                      </a:cubicBezTo>
                      <a:cubicBezTo>
                        <a:pt x="8" y="4"/>
                        <a:pt x="8" y="4"/>
                        <a:pt x="8" y="4"/>
                      </a:cubicBezTo>
                      <a:cubicBezTo>
                        <a:pt x="8" y="4"/>
                        <a:pt x="8" y="4"/>
                        <a:pt x="8" y="4"/>
                      </a:cubicBezTo>
                      <a:cubicBezTo>
                        <a:pt x="9" y="4"/>
                        <a:pt x="9" y="4"/>
                        <a:pt x="10" y="4"/>
                      </a:cubicBezTo>
                      <a:cubicBezTo>
                        <a:pt x="10" y="4"/>
                        <a:pt x="10" y="4"/>
                        <a:pt x="10" y="4"/>
                      </a:cubicBezTo>
                      <a:cubicBezTo>
                        <a:pt x="10" y="4"/>
                        <a:pt x="10" y="4"/>
                        <a:pt x="10" y="4"/>
                      </a:cubicBezTo>
                      <a:cubicBezTo>
                        <a:pt x="11" y="4"/>
                        <a:pt x="11" y="4"/>
                        <a:pt x="12" y="4"/>
                      </a:cubicBezTo>
                      <a:cubicBezTo>
                        <a:pt x="12" y="4"/>
                        <a:pt x="12" y="4"/>
                        <a:pt x="12" y="4"/>
                      </a:cubicBezTo>
                      <a:cubicBezTo>
                        <a:pt x="12" y="5"/>
                        <a:pt x="12" y="5"/>
                        <a:pt x="12" y="5"/>
                      </a:cubicBezTo>
                      <a:cubicBezTo>
                        <a:pt x="12" y="5"/>
                        <a:pt x="12" y="5"/>
                        <a:pt x="12" y="5"/>
                      </a:cubicBezTo>
                      <a:cubicBezTo>
                        <a:pt x="12" y="5"/>
                        <a:pt x="12" y="5"/>
                        <a:pt x="12" y="6"/>
                      </a:cubicBezTo>
                      <a:cubicBezTo>
                        <a:pt x="12" y="6"/>
                        <a:pt x="12" y="6"/>
                        <a:pt x="12" y="6"/>
                      </a:cubicBezTo>
                      <a:cubicBezTo>
                        <a:pt x="12" y="6"/>
                        <a:pt x="12" y="6"/>
                        <a:pt x="12" y="6"/>
                      </a:cubicBezTo>
                      <a:cubicBezTo>
                        <a:pt x="12" y="6"/>
                        <a:pt x="12" y="6"/>
                        <a:pt x="12" y="5"/>
                      </a:cubicBezTo>
                      <a:cubicBezTo>
                        <a:pt x="12" y="5"/>
                        <a:pt x="12" y="5"/>
                        <a:pt x="13" y="5"/>
                      </a:cubicBezTo>
                      <a:cubicBezTo>
                        <a:pt x="13" y="5"/>
                        <a:pt x="13" y="5"/>
                        <a:pt x="13" y="5"/>
                      </a:cubicBezTo>
                      <a:cubicBezTo>
                        <a:pt x="13" y="5"/>
                        <a:pt x="13" y="5"/>
                        <a:pt x="13" y="5"/>
                      </a:cubicBezTo>
                      <a:cubicBezTo>
                        <a:pt x="12" y="4"/>
                        <a:pt x="12" y="4"/>
                        <a:pt x="12" y="4"/>
                      </a:cubicBezTo>
                      <a:cubicBezTo>
                        <a:pt x="12" y="4"/>
                        <a:pt x="12" y="4"/>
                        <a:pt x="12" y="3"/>
                      </a:cubicBezTo>
                      <a:cubicBezTo>
                        <a:pt x="12" y="3"/>
                        <a:pt x="12" y="3"/>
                        <a:pt x="12" y="3"/>
                      </a:cubicBezTo>
                      <a:cubicBezTo>
                        <a:pt x="12" y="3"/>
                        <a:pt x="12" y="3"/>
                        <a:pt x="12"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59" name="Freeform 729">
                  <a:extLst>
                    <a:ext uri="{FF2B5EF4-FFF2-40B4-BE49-F238E27FC236}">
                      <a16:creationId xmlns:a16="http://schemas.microsoft.com/office/drawing/2014/main" id="{30715D06-FBF3-E763-5BA0-D61A5EC9B0E9}"/>
                    </a:ext>
                  </a:extLst>
                </p:cNvPr>
                <p:cNvSpPr>
                  <a:spLocks/>
                </p:cNvSpPr>
                <p:nvPr/>
              </p:nvSpPr>
              <p:spPr bwMode="auto">
                <a:xfrm>
                  <a:off x="10379075" y="6049963"/>
                  <a:ext cx="41275" cy="50800"/>
                </a:xfrm>
                <a:custGeom>
                  <a:avLst/>
                  <a:gdLst>
                    <a:gd name="T0" fmla="*/ 9 w 10"/>
                    <a:gd name="T1" fmla="*/ 1 h 12"/>
                    <a:gd name="T2" fmla="*/ 8 w 10"/>
                    <a:gd name="T3" fmla="*/ 1 h 12"/>
                    <a:gd name="T4" fmla="*/ 8 w 10"/>
                    <a:gd name="T5" fmla="*/ 1 h 12"/>
                    <a:gd name="T6" fmla="*/ 8 w 10"/>
                    <a:gd name="T7" fmla="*/ 0 h 12"/>
                    <a:gd name="T8" fmla="*/ 8 w 10"/>
                    <a:gd name="T9" fmla="*/ 0 h 12"/>
                    <a:gd name="T10" fmla="*/ 7 w 10"/>
                    <a:gd name="T11" fmla="*/ 0 h 12"/>
                    <a:gd name="T12" fmla="*/ 6 w 10"/>
                    <a:gd name="T13" fmla="*/ 0 h 12"/>
                    <a:gd name="T14" fmla="*/ 7 w 10"/>
                    <a:gd name="T15" fmla="*/ 1 h 12"/>
                    <a:gd name="T16" fmla="*/ 6 w 10"/>
                    <a:gd name="T17" fmla="*/ 1 h 12"/>
                    <a:gd name="T18" fmla="*/ 6 w 10"/>
                    <a:gd name="T19" fmla="*/ 1 h 12"/>
                    <a:gd name="T20" fmla="*/ 6 w 10"/>
                    <a:gd name="T21" fmla="*/ 2 h 12"/>
                    <a:gd name="T22" fmla="*/ 6 w 10"/>
                    <a:gd name="T23" fmla="*/ 2 h 12"/>
                    <a:gd name="T24" fmla="*/ 6 w 10"/>
                    <a:gd name="T25" fmla="*/ 3 h 12"/>
                    <a:gd name="T26" fmla="*/ 4 w 10"/>
                    <a:gd name="T27" fmla="*/ 5 h 12"/>
                    <a:gd name="T28" fmla="*/ 4 w 10"/>
                    <a:gd name="T29" fmla="*/ 4 h 12"/>
                    <a:gd name="T30" fmla="*/ 4 w 10"/>
                    <a:gd name="T31" fmla="*/ 4 h 12"/>
                    <a:gd name="T32" fmla="*/ 4 w 10"/>
                    <a:gd name="T33" fmla="*/ 5 h 12"/>
                    <a:gd name="T34" fmla="*/ 3 w 10"/>
                    <a:gd name="T35" fmla="*/ 6 h 12"/>
                    <a:gd name="T36" fmla="*/ 2 w 10"/>
                    <a:gd name="T37" fmla="*/ 6 h 12"/>
                    <a:gd name="T38" fmla="*/ 2 w 10"/>
                    <a:gd name="T39" fmla="*/ 6 h 12"/>
                    <a:gd name="T40" fmla="*/ 2 w 10"/>
                    <a:gd name="T41" fmla="*/ 7 h 12"/>
                    <a:gd name="T42" fmla="*/ 1 w 10"/>
                    <a:gd name="T43" fmla="*/ 8 h 12"/>
                    <a:gd name="T44" fmla="*/ 1 w 10"/>
                    <a:gd name="T45" fmla="*/ 8 h 12"/>
                    <a:gd name="T46" fmla="*/ 0 w 10"/>
                    <a:gd name="T47" fmla="*/ 9 h 12"/>
                    <a:gd name="T48" fmla="*/ 0 w 10"/>
                    <a:gd name="T49" fmla="*/ 9 h 12"/>
                    <a:gd name="T50" fmla="*/ 1 w 10"/>
                    <a:gd name="T51" fmla="*/ 10 h 12"/>
                    <a:gd name="T52" fmla="*/ 2 w 10"/>
                    <a:gd name="T53" fmla="*/ 9 h 12"/>
                    <a:gd name="T54" fmla="*/ 2 w 10"/>
                    <a:gd name="T55" fmla="*/ 9 h 12"/>
                    <a:gd name="T56" fmla="*/ 2 w 10"/>
                    <a:gd name="T57" fmla="*/ 10 h 12"/>
                    <a:gd name="T58" fmla="*/ 2 w 10"/>
                    <a:gd name="T59" fmla="*/ 10 h 12"/>
                    <a:gd name="T60" fmla="*/ 2 w 10"/>
                    <a:gd name="T61" fmla="*/ 11 h 12"/>
                    <a:gd name="T62" fmla="*/ 3 w 10"/>
                    <a:gd name="T63" fmla="*/ 11 h 12"/>
                    <a:gd name="T64" fmla="*/ 3 w 10"/>
                    <a:gd name="T65" fmla="*/ 11 h 12"/>
                    <a:gd name="T66" fmla="*/ 4 w 10"/>
                    <a:gd name="T67" fmla="*/ 12 h 12"/>
                    <a:gd name="T68" fmla="*/ 4 w 10"/>
                    <a:gd name="T69" fmla="*/ 12 h 12"/>
                    <a:gd name="T70" fmla="*/ 5 w 10"/>
                    <a:gd name="T71" fmla="*/ 12 h 12"/>
                    <a:gd name="T72" fmla="*/ 5 w 10"/>
                    <a:gd name="T73" fmla="*/ 12 h 12"/>
                    <a:gd name="T74" fmla="*/ 5 w 10"/>
                    <a:gd name="T75" fmla="*/ 12 h 12"/>
                    <a:gd name="T76" fmla="*/ 6 w 10"/>
                    <a:gd name="T77" fmla="*/ 11 h 12"/>
                    <a:gd name="T78" fmla="*/ 6 w 10"/>
                    <a:gd name="T79" fmla="*/ 10 h 12"/>
                    <a:gd name="T80" fmla="*/ 6 w 10"/>
                    <a:gd name="T81" fmla="*/ 10 h 12"/>
                    <a:gd name="T82" fmla="*/ 7 w 10"/>
                    <a:gd name="T83" fmla="*/ 9 h 12"/>
                    <a:gd name="T84" fmla="*/ 8 w 10"/>
                    <a:gd name="T85" fmla="*/ 9 h 12"/>
                    <a:gd name="T86" fmla="*/ 8 w 10"/>
                    <a:gd name="T87" fmla="*/ 7 h 12"/>
                    <a:gd name="T88" fmla="*/ 8 w 10"/>
                    <a:gd name="T89" fmla="*/ 7 h 12"/>
                    <a:gd name="T90" fmla="*/ 8 w 10"/>
                    <a:gd name="T91" fmla="*/ 6 h 12"/>
                    <a:gd name="T92" fmla="*/ 8 w 10"/>
                    <a:gd name="T93" fmla="*/ 5 h 12"/>
                    <a:gd name="T94" fmla="*/ 8 w 10"/>
                    <a:gd name="T95" fmla="*/ 5 h 12"/>
                    <a:gd name="T96" fmla="*/ 8 w 10"/>
                    <a:gd name="T97" fmla="*/ 4 h 12"/>
                    <a:gd name="T98" fmla="*/ 8 w 10"/>
                    <a:gd name="T99" fmla="*/ 4 h 12"/>
                    <a:gd name="T100" fmla="*/ 8 w 10"/>
                    <a:gd name="T101" fmla="*/ 4 h 12"/>
                    <a:gd name="T102" fmla="*/ 9 w 10"/>
                    <a:gd name="T103" fmla="*/ 2 h 12"/>
                    <a:gd name="T104" fmla="*/ 9 w 10"/>
                    <a:gd name="T10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 h="12">
                      <a:moveTo>
                        <a:pt x="9" y="1"/>
                      </a:move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7" y="0"/>
                        <a:pt x="7" y="0"/>
                      </a:cubicBezTo>
                      <a:cubicBezTo>
                        <a:pt x="7" y="0"/>
                        <a:pt x="7" y="0"/>
                        <a:pt x="7" y="0"/>
                      </a:cubicBezTo>
                      <a:cubicBezTo>
                        <a:pt x="7" y="0"/>
                        <a:pt x="7" y="0"/>
                        <a:pt x="7" y="0"/>
                      </a:cubicBezTo>
                      <a:cubicBezTo>
                        <a:pt x="7" y="0"/>
                        <a:pt x="7" y="0"/>
                        <a:pt x="6" y="0"/>
                      </a:cubicBezTo>
                      <a:cubicBezTo>
                        <a:pt x="6" y="0"/>
                        <a:pt x="6" y="0"/>
                        <a:pt x="6" y="0"/>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6" y="2"/>
                        <a:pt x="6" y="2"/>
                        <a:pt x="6" y="2"/>
                      </a:cubicBezTo>
                      <a:cubicBezTo>
                        <a:pt x="6" y="3"/>
                        <a:pt x="6" y="3"/>
                        <a:pt x="6" y="3"/>
                      </a:cubicBezTo>
                      <a:cubicBezTo>
                        <a:pt x="5" y="5"/>
                        <a:pt x="5" y="5"/>
                        <a:pt x="5" y="5"/>
                      </a:cubicBezTo>
                      <a:cubicBezTo>
                        <a:pt x="4" y="5"/>
                        <a:pt x="4" y="5"/>
                        <a:pt x="4" y="5"/>
                      </a:cubicBezTo>
                      <a:cubicBezTo>
                        <a:pt x="4" y="5"/>
                        <a:pt x="4" y="4"/>
                        <a:pt x="4" y="4"/>
                      </a:cubicBezTo>
                      <a:cubicBezTo>
                        <a:pt x="4" y="4"/>
                        <a:pt x="4" y="4"/>
                        <a:pt x="4" y="4"/>
                      </a:cubicBezTo>
                      <a:cubicBezTo>
                        <a:pt x="4" y="4"/>
                        <a:pt x="4" y="4"/>
                        <a:pt x="4" y="4"/>
                      </a:cubicBezTo>
                      <a:cubicBezTo>
                        <a:pt x="4" y="4"/>
                        <a:pt x="4" y="4"/>
                        <a:pt x="4" y="4"/>
                      </a:cubicBezTo>
                      <a:cubicBezTo>
                        <a:pt x="4" y="4"/>
                        <a:pt x="4" y="5"/>
                        <a:pt x="4" y="5"/>
                      </a:cubicBezTo>
                      <a:cubicBezTo>
                        <a:pt x="4" y="5"/>
                        <a:pt x="4" y="5"/>
                        <a:pt x="4" y="5"/>
                      </a:cubicBezTo>
                      <a:cubicBezTo>
                        <a:pt x="4" y="5"/>
                        <a:pt x="3" y="5"/>
                        <a:pt x="3" y="5"/>
                      </a:cubicBezTo>
                      <a:cubicBezTo>
                        <a:pt x="3" y="5"/>
                        <a:pt x="3" y="6"/>
                        <a:pt x="3" y="6"/>
                      </a:cubicBezTo>
                      <a:cubicBezTo>
                        <a:pt x="3" y="6"/>
                        <a:pt x="3" y="6"/>
                        <a:pt x="3" y="6"/>
                      </a:cubicBezTo>
                      <a:cubicBezTo>
                        <a:pt x="3"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1" y="8"/>
                        <a:pt x="1" y="8"/>
                      </a:cubicBezTo>
                      <a:cubicBezTo>
                        <a:pt x="1" y="8"/>
                        <a:pt x="1" y="8"/>
                        <a:pt x="1" y="8"/>
                      </a:cubicBezTo>
                      <a:cubicBezTo>
                        <a:pt x="1" y="8"/>
                        <a:pt x="1" y="8"/>
                        <a:pt x="1" y="8"/>
                      </a:cubicBezTo>
                      <a:cubicBezTo>
                        <a:pt x="1" y="8"/>
                        <a:pt x="1" y="8"/>
                        <a:pt x="1" y="8"/>
                      </a:cubicBezTo>
                      <a:cubicBezTo>
                        <a:pt x="0" y="9"/>
                        <a:pt x="0" y="9"/>
                        <a:pt x="0" y="9"/>
                      </a:cubicBezTo>
                      <a:cubicBezTo>
                        <a:pt x="0" y="9"/>
                        <a:pt x="0" y="9"/>
                        <a:pt x="0" y="9"/>
                      </a:cubicBezTo>
                      <a:cubicBezTo>
                        <a:pt x="0" y="9"/>
                        <a:pt x="0" y="9"/>
                        <a:pt x="0" y="9"/>
                      </a:cubicBezTo>
                      <a:cubicBezTo>
                        <a:pt x="0" y="9"/>
                        <a:pt x="1" y="9"/>
                        <a:pt x="1" y="9"/>
                      </a:cubicBezTo>
                      <a:cubicBezTo>
                        <a:pt x="1" y="9"/>
                        <a:pt x="1" y="10"/>
                        <a:pt x="1" y="10"/>
                      </a:cubicBezTo>
                      <a:cubicBezTo>
                        <a:pt x="1" y="10"/>
                        <a:pt x="1" y="9"/>
                        <a:pt x="1"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1"/>
                        <a:pt x="5" y="11"/>
                        <a:pt x="5" y="11"/>
                      </a:cubicBezTo>
                      <a:cubicBezTo>
                        <a:pt x="5" y="11"/>
                        <a:pt x="5" y="11"/>
                        <a:pt x="6" y="11"/>
                      </a:cubicBezTo>
                      <a:cubicBezTo>
                        <a:pt x="6" y="11"/>
                        <a:pt x="6" y="11"/>
                        <a:pt x="6" y="11"/>
                      </a:cubicBezTo>
                      <a:cubicBezTo>
                        <a:pt x="5" y="10"/>
                        <a:pt x="6" y="10"/>
                        <a:pt x="6" y="10"/>
                      </a:cubicBezTo>
                      <a:cubicBezTo>
                        <a:pt x="6" y="10"/>
                        <a:pt x="6" y="10"/>
                        <a:pt x="6" y="10"/>
                      </a:cubicBezTo>
                      <a:cubicBezTo>
                        <a:pt x="6" y="10"/>
                        <a:pt x="6" y="10"/>
                        <a:pt x="6" y="10"/>
                      </a:cubicBezTo>
                      <a:cubicBezTo>
                        <a:pt x="7" y="10"/>
                        <a:pt x="7" y="10"/>
                        <a:pt x="7" y="10"/>
                      </a:cubicBezTo>
                      <a:cubicBezTo>
                        <a:pt x="7" y="10"/>
                        <a:pt x="7" y="10"/>
                        <a:pt x="7" y="9"/>
                      </a:cubicBezTo>
                      <a:cubicBezTo>
                        <a:pt x="7" y="9"/>
                        <a:pt x="7" y="9"/>
                        <a:pt x="8" y="9"/>
                      </a:cubicBezTo>
                      <a:cubicBezTo>
                        <a:pt x="8" y="9"/>
                        <a:pt x="8" y="9"/>
                        <a:pt x="8" y="9"/>
                      </a:cubicBezTo>
                      <a:cubicBezTo>
                        <a:pt x="8" y="8"/>
                        <a:pt x="8" y="8"/>
                        <a:pt x="8" y="8"/>
                      </a:cubicBezTo>
                      <a:cubicBezTo>
                        <a:pt x="8" y="8"/>
                        <a:pt x="8" y="7"/>
                        <a:pt x="8" y="7"/>
                      </a:cubicBezTo>
                      <a:cubicBezTo>
                        <a:pt x="8" y="7"/>
                        <a:pt x="8" y="7"/>
                        <a:pt x="8" y="7"/>
                      </a:cubicBezTo>
                      <a:cubicBezTo>
                        <a:pt x="8" y="7"/>
                        <a:pt x="8" y="7"/>
                        <a:pt x="8" y="7"/>
                      </a:cubicBezTo>
                      <a:cubicBezTo>
                        <a:pt x="8" y="7"/>
                        <a:pt x="8" y="7"/>
                        <a:pt x="8" y="6"/>
                      </a:cubicBezTo>
                      <a:cubicBezTo>
                        <a:pt x="8" y="6"/>
                        <a:pt x="8" y="6"/>
                        <a:pt x="8" y="6"/>
                      </a:cubicBezTo>
                      <a:cubicBezTo>
                        <a:pt x="8" y="6"/>
                        <a:pt x="8" y="6"/>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9" y="3"/>
                      </a:cubicBezTo>
                      <a:cubicBezTo>
                        <a:pt x="9" y="3"/>
                        <a:pt x="9" y="2"/>
                        <a:pt x="9" y="2"/>
                      </a:cubicBezTo>
                      <a:cubicBezTo>
                        <a:pt x="9" y="2"/>
                        <a:pt x="9" y="2"/>
                        <a:pt x="9" y="2"/>
                      </a:cubicBezTo>
                      <a:cubicBezTo>
                        <a:pt x="9" y="2"/>
                        <a:pt x="10" y="2"/>
                        <a:pt x="9"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0" name="Freeform 730">
                  <a:extLst>
                    <a:ext uri="{FF2B5EF4-FFF2-40B4-BE49-F238E27FC236}">
                      <a16:creationId xmlns:a16="http://schemas.microsoft.com/office/drawing/2014/main" id="{F689ADF6-5E57-20DD-3400-008DD8160D50}"/>
                    </a:ext>
                  </a:extLst>
                </p:cNvPr>
                <p:cNvSpPr>
                  <a:spLocks noEditPoints="1"/>
                </p:cNvSpPr>
                <p:nvPr/>
              </p:nvSpPr>
              <p:spPr bwMode="auto">
                <a:xfrm>
                  <a:off x="10548938" y="6283325"/>
                  <a:ext cx="20637" cy="25400"/>
                </a:xfrm>
                <a:custGeom>
                  <a:avLst/>
                  <a:gdLst>
                    <a:gd name="T0" fmla="*/ 4 w 5"/>
                    <a:gd name="T1" fmla="*/ 1 h 6"/>
                    <a:gd name="T2" fmla="*/ 3 w 5"/>
                    <a:gd name="T3" fmla="*/ 1 h 6"/>
                    <a:gd name="T4" fmla="*/ 3 w 5"/>
                    <a:gd name="T5" fmla="*/ 2 h 6"/>
                    <a:gd name="T6" fmla="*/ 3 w 5"/>
                    <a:gd name="T7" fmla="*/ 2 h 6"/>
                    <a:gd name="T8" fmla="*/ 4 w 5"/>
                    <a:gd name="T9" fmla="*/ 3 h 6"/>
                    <a:gd name="T10" fmla="*/ 4 w 5"/>
                    <a:gd name="T11" fmla="*/ 3 h 6"/>
                    <a:gd name="T12" fmla="*/ 3 w 5"/>
                    <a:gd name="T13" fmla="*/ 3 h 6"/>
                    <a:gd name="T14" fmla="*/ 3 w 5"/>
                    <a:gd name="T15" fmla="*/ 3 h 6"/>
                    <a:gd name="T16" fmla="*/ 2 w 5"/>
                    <a:gd name="T17" fmla="*/ 4 h 6"/>
                    <a:gd name="T18" fmla="*/ 2 w 5"/>
                    <a:gd name="T19" fmla="*/ 4 h 6"/>
                    <a:gd name="T20" fmla="*/ 2 w 5"/>
                    <a:gd name="T21" fmla="*/ 3 h 6"/>
                    <a:gd name="T22" fmla="*/ 2 w 5"/>
                    <a:gd name="T23" fmla="*/ 3 h 6"/>
                    <a:gd name="T24" fmla="*/ 2 w 5"/>
                    <a:gd name="T25" fmla="*/ 2 h 6"/>
                    <a:gd name="T26" fmla="*/ 2 w 5"/>
                    <a:gd name="T27" fmla="*/ 2 h 6"/>
                    <a:gd name="T28" fmla="*/ 3 w 5"/>
                    <a:gd name="T29" fmla="*/ 2 h 6"/>
                    <a:gd name="T30" fmla="*/ 2 w 5"/>
                    <a:gd name="T31" fmla="*/ 1 h 6"/>
                    <a:gd name="T32" fmla="*/ 2 w 5"/>
                    <a:gd name="T33" fmla="*/ 1 h 6"/>
                    <a:gd name="T34" fmla="*/ 1 w 5"/>
                    <a:gd name="T35" fmla="*/ 1 h 6"/>
                    <a:gd name="T36" fmla="*/ 1 w 5"/>
                    <a:gd name="T37" fmla="*/ 1 h 6"/>
                    <a:gd name="T38" fmla="*/ 1 w 5"/>
                    <a:gd name="T39" fmla="*/ 1 h 6"/>
                    <a:gd name="T40" fmla="*/ 1 w 5"/>
                    <a:gd name="T41" fmla="*/ 1 h 6"/>
                    <a:gd name="T42" fmla="*/ 1 w 5"/>
                    <a:gd name="T43" fmla="*/ 1 h 6"/>
                    <a:gd name="T44" fmla="*/ 0 w 5"/>
                    <a:gd name="T45" fmla="*/ 1 h 6"/>
                    <a:gd name="T46" fmla="*/ 0 w 5"/>
                    <a:gd name="T47" fmla="*/ 1 h 6"/>
                    <a:gd name="T48" fmla="*/ 0 w 5"/>
                    <a:gd name="T49" fmla="*/ 1 h 6"/>
                    <a:gd name="T50" fmla="*/ 1 w 5"/>
                    <a:gd name="T51" fmla="*/ 0 h 6"/>
                    <a:gd name="T52" fmla="*/ 2 w 5"/>
                    <a:gd name="T53" fmla="*/ 0 h 6"/>
                    <a:gd name="T54" fmla="*/ 2 w 5"/>
                    <a:gd name="T55" fmla="*/ 0 h 6"/>
                    <a:gd name="T56" fmla="*/ 2 w 5"/>
                    <a:gd name="T57" fmla="*/ 0 h 6"/>
                    <a:gd name="T58" fmla="*/ 3 w 5"/>
                    <a:gd name="T59" fmla="*/ 0 h 6"/>
                    <a:gd name="T60" fmla="*/ 3 w 5"/>
                    <a:gd name="T61" fmla="*/ 0 h 6"/>
                    <a:gd name="T62" fmla="*/ 4 w 5"/>
                    <a:gd name="T63" fmla="*/ 0 h 6"/>
                    <a:gd name="T64" fmla="*/ 4 w 5"/>
                    <a:gd name="T65" fmla="*/ 0 h 6"/>
                    <a:gd name="T66" fmla="*/ 4 w 5"/>
                    <a:gd name="T67" fmla="*/ 0 h 6"/>
                    <a:gd name="T68" fmla="*/ 4 w 5"/>
                    <a:gd name="T69" fmla="*/ 0 h 6"/>
                    <a:gd name="T70" fmla="*/ 5 w 5"/>
                    <a:gd name="T71" fmla="*/ 0 h 6"/>
                    <a:gd name="T72" fmla="*/ 4 w 5"/>
                    <a:gd name="T73" fmla="*/ 0 h 6"/>
                    <a:gd name="T74" fmla="*/ 4 w 5"/>
                    <a:gd name="T75" fmla="*/ 0 h 6"/>
                    <a:gd name="T76" fmla="*/ 5 w 5"/>
                    <a:gd name="T77" fmla="*/ 5 h 6"/>
                    <a:gd name="T78" fmla="*/ 4 w 5"/>
                    <a:gd name="T79" fmla="*/ 5 h 6"/>
                    <a:gd name="T80" fmla="*/ 4 w 5"/>
                    <a:gd name="T81" fmla="*/ 5 h 6"/>
                    <a:gd name="T82" fmla="*/ 4 w 5"/>
                    <a:gd name="T83" fmla="*/ 6 h 6"/>
                    <a:gd name="T84" fmla="*/ 4 w 5"/>
                    <a:gd name="T85" fmla="*/ 6 h 6"/>
                    <a:gd name="T86" fmla="*/ 5 w 5"/>
                    <a:gd name="T87" fmla="*/ 5 h 6"/>
                    <a:gd name="T88" fmla="*/ 5 w 5"/>
                    <a:gd name="T89" fmla="*/ 5 h 6"/>
                    <a:gd name="T90" fmla="*/ 5 w 5"/>
                    <a:gd name="T91" fmla="*/ 6 h 6"/>
                    <a:gd name="T92" fmla="*/ 4 w 5"/>
                    <a:gd name="T93" fmla="*/ 5 h 6"/>
                    <a:gd name="T94" fmla="*/ 4 w 5"/>
                    <a:gd name="T9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6">
                      <a:moveTo>
                        <a:pt x="4" y="0"/>
                      </a:moveTo>
                      <a:cubicBezTo>
                        <a:pt x="4" y="0"/>
                        <a:pt x="4" y="0"/>
                        <a:pt x="4" y="0"/>
                      </a:cubicBezTo>
                      <a:cubicBezTo>
                        <a:pt x="4" y="1"/>
                        <a:pt x="4" y="1"/>
                        <a:pt x="4" y="1"/>
                      </a:cubicBezTo>
                      <a:cubicBezTo>
                        <a:pt x="4" y="1"/>
                        <a:pt x="4" y="1"/>
                        <a:pt x="4" y="1"/>
                      </a:cubicBezTo>
                      <a:cubicBezTo>
                        <a:pt x="4" y="1"/>
                        <a:pt x="4" y="1"/>
                        <a:pt x="4" y="1"/>
                      </a:cubicBezTo>
                      <a:cubicBezTo>
                        <a:pt x="4" y="1"/>
                        <a:pt x="3" y="1"/>
                        <a:pt x="3" y="1"/>
                      </a:cubicBezTo>
                      <a:cubicBezTo>
                        <a:pt x="4" y="1"/>
                        <a:pt x="3" y="1"/>
                        <a:pt x="3" y="1"/>
                      </a:cubicBezTo>
                      <a:cubicBezTo>
                        <a:pt x="3" y="1"/>
                        <a:pt x="3" y="1"/>
                        <a:pt x="3" y="1"/>
                      </a:cubicBezTo>
                      <a:cubicBezTo>
                        <a:pt x="3" y="1"/>
                        <a:pt x="3" y="2"/>
                        <a:pt x="3" y="2"/>
                      </a:cubicBezTo>
                      <a:cubicBezTo>
                        <a:pt x="3" y="2"/>
                        <a:pt x="3" y="2"/>
                        <a:pt x="3" y="2"/>
                      </a:cubicBezTo>
                      <a:cubicBezTo>
                        <a:pt x="3" y="2"/>
                        <a:pt x="3" y="2"/>
                        <a:pt x="3" y="2"/>
                      </a:cubicBezTo>
                      <a:cubicBezTo>
                        <a:pt x="3" y="2"/>
                        <a:pt x="3" y="2"/>
                        <a:pt x="3" y="2"/>
                      </a:cubicBezTo>
                      <a:cubicBezTo>
                        <a:pt x="3" y="2"/>
                        <a:pt x="3" y="2"/>
                        <a:pt x="3" y="3"/>
                      </a:cubicBezTo>
                      <a:cubicBezTo>
                        <a:pt x="3"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1" y="3"/>
                        <a:pt x="1" y="3"/>
                        <a:pt x="2" y="3"/>
                      </a:cubicBezTo>
                      <a:cubicBezTo>
                        <a:pt x="2" y="3"/>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3" y="2"/>
                        <a:pt x="3"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5" y="0"/>
                        <a:pt x="5" y="0"/>
                        <a:pt x="4" y="0"/>
                      </a:cubicBezTo>
                      <a:cubicBezTo>
                        <a:pt x="4" y="0"/>
                        <a:pt x="4" y="0"/>
                        <a:pt x="4" y="0"/>
                      </a:cubicBezTo>
                      <a:cubicBezTo>
                        <a:pt x="4" y="0"/>
                        <a:pt x="4" y="0"/>
                        <a:pt x="4" y="0"/>
                      </a:cubicBezTo>
                      <a:close/>
                      <a:moveTo>
                        <a:pt x="5" y="5"/>
                      </a:move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5" y="5"/>
                        <a:pt x="4" y="5"/>
                        <a:pt x="4" y="5"/>
                      </a:cubicBezTo>
                      <a:cubicBezTo>
                        <a:pt x="4" y="5"/>
                        <a:pt x="4" y="5"/>
                        <a:pt x="4" y="5"/>
                      </a:cubicBezTo>
                      <a:cubicBezTo>
                        <a:pt x="4" y="5"/>
                        <a:pt x="4" y="5"/>
                        <a:pt x="4" y="5"/>
                      </a:cubicBezTo>
                      <a:cubicBezTo>
                        <a:pt x="4" y="5"/>
                        <a:pt x="4" y="5"/>
                        <a:pt x="4" y="5"/>
                      </a:cubicBezTo>
                      <a:cubicBezTo>
                        <a:pt x="4" y="5"/>
                        <a:pt x="4" y="6"/>
                        <a:pt x="4" y="6"/>
                      </a:cubicBezTo>
                      <a:cubicBezTo>
                        <a:pt x="4" y="6"/>
                        <a:pt x="4" y="6"/>
                        <a:pt x="4" y="6"/>
                      </a:cubicBezTo>
                      <a:cubicBezTo>
                        <a:pt x="4" y="6"/>
                        <a:pt x="4" y="6"/>
                        <a:pt x="4" y="6"/>
                      </a:cubicBezTo>
                      <a:cubicBezTo>
                        <a:pt x="4" y="6"/>
                        <a:pt x="4" y="6"/>
                        <a:pt x="4" y="6"/>
                      </a:cubicBezTo>
                      <a:cubicBezTo>
                        <a:pt x="4" y="6"/>
                        <a:pt x="4" y="6"/>
                        <a:pt x="5" y="6"/>
                      </a:cubicBezTo>
                      <a:cubicBezTo>
                        <a:pt x="5" y="6"/>
                        <a:pt x="5" y="6"/>
                        <a:pt x="5" y="6"/>
                      </a:cubicBezTo>
                      <a:cubicBezTo>
                        <a:pt x="5" y="6"/>
                        <a:pt x="5" y="6"/>
                        <a:pt x="5" y="5"/>
                      </a:cubicBezTo>
                      <a:cubicBezTo>
                        <a:pt x="5" y="5"/>
                        <a:pt x="5" y="5"/>
                        <a:pt x="5" y="5"/>
                      </a:cubicBezTo>
                      <a:cubicBezTo>
                        <a:pt x="5" y="5"/>
                        <a:pt x="5" y="5"/>
                        <a:pt x="5" y="5"/>
                      </a:cubicBezTo>
                      <a:cubicBezTo>
                        <a:pt x="5" y="5"/>
                        <a:pt x="5" y="5"/>
                        <a:pt x="5" y="5"/>
                      </a:cubicBezTo>
                      <a:close/>
                      <a:moveTo>
                        <a:pt x="5" y="6"/>
                      </a:moveTo>
                      <a:cubicBezTo>
                        <a:pt x="5" y="6"/>
                        <a:pt x="5" y="6"/>
                        <a:pt x="5" y="6"/>
                      </a:cubicBezTo>
                      <a:cubicBezTo>
                        <a:pt x="5" y="6"/>
                        <a:pt x="5" y="6"/>
                        <a:pt x="5" y="6"/>
                      </a:cubicBezTo>
                      <a:cubicBezTo>
                        <a:pt x="5" y="6"/>
                        <a:pt x="5" y="6"/>
                        <a:pt x="5" y="6"/>
                      </a:cubicBezTo>
                      <a:cubicBezTo>
                        <a:pt x="5" y="6"/>
                        <a:pt x="5" y="6"/>
                        <a:pt x="5" y="6"/>
                      </a:cubicBezTo>
                      <a:close/>
                      <a:moveTo>
                        <a:pt x="4" y="5"/>
                      </a:moveTo>
                      <a:cubicBezTo>
                        <a:pt x="4" y="5"/>
                        <a:pt x="4" y="5"/>
                        <a:pt x="4" y="5"/>
                      </a:cubicBezTo>
                      <a:cubicBezTo>
                        <a:pt x="4" y="5"/>
                        <a:pt x="4" y="5"/>
                        <a:pt x="4" y="5"/>
                      </a:cubicBezTo>
                      <a:cubicBezTo>
                        <a:pt x="4" y="5"/>
                        <a:pt x="4" y="5"/>
                        <a:pt x="4" y="5"/>
                      </a:cubicBezTo>
                      <a:cubicBezTo>
                        <a:pt x="4" y="5"/>
                        <a:pt x="4" y="5"/>
                        <a:pt x="4"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1" name="Freeform 731">
                  <a:extLst>
                    <a:ext uri="{FF2B5EF4-FFF2-40B4-BE49-F238E27FC236}">
                      <a16:creationId xmlns:a16="http://schemas.microsoft.com/office/drawing/2014/main" id="{C8C2946C-8E07-F5B9-3FB5-0654D2ACBBB7}"/>
                    </a:ext>
                  </a:extLst>
                </p:cNvPr>
                <p:cNvSpPr>
                  <a:spLocks/>
                </p:cNvSpPr>
                <p:nvPr/>
              </p:nvSpPr>
              <p:spPr bwMode="auto">
                <a:xfrm>
                  <a:off x="10158413" y="6211888"/>
                  <a:ext cx="133350" cy="130175"/>
                </a:xfrm>
                <a:custGeom>
                  <a:avLst/>
                  <a:gdLst>
                    <a:gd name="T0" fmla="*/ 30 w 32"/>
                    <a:gd name="T1" fmla="*/ 0 h 31"/>
                    <a:gd name="T2" fmla="*/ 29 w 32"/>
                    <a:gd name="T3" fmla="*/ 1 h 31"/>
                    <a:gd name="T4" fmla="*/ 28 w 32"/>
                    <a:gd name="T5" fmla="*/ 1 h 31"/>
                    <a:gd name="T6" fmla="*/ 27 w 32"/>
                    <a:gd name="T7" fmla="*/ 3 h 31"/>
                    <a:gd name="T8" fmla="*/ 26 w 32"/>
                    <a:gd name="T9" fmla="*/ 4 h 31"/>
                    <a:gd name="T10" fmla="*/ 25 w 32"/>
                    <a:gd name="T11" fmla="*/ 5 h 31"/>
                    <a:gd name="T12" fmla="*/ 25 w 32"/>
                    <a:gd name="T13" fmla="*/ 4 h 31"/>
                    <a:gd name="T14" fmla="*/ 24 w 32"/>
                    <a:gd name="T15" fmla="*/ 4 h 31"/>
                    <a:gd name="T16" fmla="*/ 24 w 32"/>
                    <a:gd name="T17" fmla="*/ 3 h 31"/>
                    <a:gd name="T18" fmla="*/ 23 w 32"/>
                    <a:gd name="T19" fmla="*/ 2 h 31"/>
                    <a:gd name="T20" fmla="*/ 23 w 32"/>
                    <a:gd name="T21" fmla="*/ 1 h 31"/>
                    <a:gd name="T22" fmla="*/ 22 w 32"/>
                    <a:gd name="T23" fmla="*/ 2 h 31"/>
                    <a:gd name="T24" fmla="*/ 21 w 32"/>
                    <a:gd name="T25" fmla="*/ 3 h 31"/>
                    <a:gd name="T26" fmla="*/ 21 w 32"/>
                    <a:gd name="T27" fmla="*/ 4 h 31"/>
                    <a:gd name="T28" fmla="*/ 19 w 32"/>
                    <a:gd name="T29" fmla="*/ 5 h 31"/>
                    <a:gd name="T30" fmla="*/ 18 w 32"/>
                    <a:gd name="T31" fmla="*/ 6 h 31"/>
                    <a:gd name="T32" fmla="*/ 17 w 32"/>
                    <a:gd name="T33" fmla="*/ 7 h 31"/>
                    <a:gd name="T34" fmla="*/ 16 w 32"/>
                    <a:gd name="T35" fmla="*/ 9 h 31"/>
                    <a:gd name="T36" fmla="*/ 15 w 32"/>
                    <a:gd name="T37" fmla="*/ 9 h 31"/>
                    <a:gd name="T38" fmla="*/ 13 w 32"/>
                    <a:gd name="T39" fmla="*/ 9 h 31"/>
                    <a:gd name="T40" fmla="*/ 11 w 32"/>
                    <a:gd name="T41" fmla="*/ 11 h 31"/>
                    <a:gd name="T42" fmla="*/ 9 w 32"/>
                    <a:gd name="T43" fmla="*/ 13 h 31"/>
                    <a:gd name="T44" fmla="*/ 8 w 32"/>
                    <a:gd name="T45" fmla="*/ 14 h 31"/>
                    <a:gd name="T46" fmla="*/ 6 w 32"/>
                    <a:gd name="T47" fmla="*/ 15 h 31"/>
                    <a:gd name="T48" fmla="*/ 5 w 32"/>
                    <a:gd name="T49" fmla="*/ 15 h 31"/>
                    <a:gd name="T50" fmla="*/ 4 w 32"/>
                    <a:gd name="T51" fmla="*/ 16 h 31"/>
                    <a:gd name="T52" fmla="*/ 3 w 32"/>
                    <a:gd name="T53" fmla="*/ 17 h 31"/>
                    <a:gd name="T54" fmla="*/ 2 w 32"/>
                    <a:gd name="T55" fmla="*/ 19 h 31"/>
                    <a:gd name="T56" fmla="*/ 1 w 32"/>
                    <a:gd name="T57" fmla="*/ 20 h 31"/>
                    <a:gd name="T58" fmla="*/ 0 w 32"/>
                    <a:gd name="T59" fmla="*/ 22 h 31"/>
                    <a:gd name="T60" fmla="*/ 0 w 32"/>
                    <a:gd name="T61" fmla="*/ 24 h 31"/>
                    <a:gd name="T62" fmla="*/ 1 w 32"/>
                    <a:gd name="T63" fmla="*/ 26 h 31"/>
                    <a:gd name="T64" fmla="*/ 3 w 32"/>
                    <a:gd name="T65" fmla="*/ 26 h 31"/>
                    <a:gd name="T66" fmla="*/ 5 w 32"/>
                    <a:gd name="T67" fmla="*/ 29 h 31"/>
                    <a:gd name="T68" fmla="*/ 6 w 32"/>
                    <a:gd name="T69" fmla="*/ 30 h 31"/>
                    <a:gd name="T70" fmla="*/ 7 w 32"/>
                    <a:gd name="T71" fmla="*/ 30 h 31"/>
                    <a:gd name="T72" fmla="*/ 8 w 32"/>
                    <a:gd name="T73" fmla="*/ 29 h 31"/>
                    <a:gd name="T74" fmla="*/ 11 w 32"/>
                    <a:gd name="T75" fmla="*/ 29 h 31"/>
                    <a:gd name="T76" fmla="*/ 12 w 32"/>
                    <a:gd name="T77" fmla="*/ 27 h 31"/>
                    <a:gd name="T78" fmla="*/ 12 w 32"/>
                    <a:gd name="T79" fmla="*/ 23 h 31"/>
                    <a:gd name="T80" fmla="*/ 18 w 32"/>
                    <a:gd name="T81" fmla="*/ 19 h 31"/>
                    <a:gd name="T82" fmla="*/ 21 w 32"/>
                    <a:gd name="T83" fmla="*/ 17 h 31"/>
                    <a:gd name="T84" fmla="*/ 22 w 32"/>
                    <a:gd name="T85" fmla="*/ 17 h 31"/>
                    <a:gd name="T86" fmla="*/ 21 w 32"/>
                    <a:gd name="T87" fmla="*/ 18 h 31"/>
                    <a:gd name="T88" fmla="*/ 23 w 32"/>
                    <a:gd name="T89" fmla="*/ 18 h 31"/>
                    <a:gd name="T90" fmla="*/ 24 w 32"/>
                    <a:gd name="T91" fmla="*/ 18 h 31"/>
                    <a:gd name="T92" fmla="*/ 24 w 32"/>
                    <a:gd name="T93" fmla="*/ 18 h 31"/>
                    <a:gd name="T94" fmla="*/ 26 w 32"/>
                    <a:gd name="T95" fmla="*/ 17 h 31"/>
                    <a:gd name="T96" fmla="*/ 24 w 32"/>
                    <a:gd name="T97" fmla="*/ 16 h 31"/>
                    <a:gd name="T98" fmla="*/ 24 w 32"/>
                    <a:gd name="T99" fmla="*/ 16 h 31"/>
                    <a:gd name="T100" fmla="*/ 23 w 32"/>
                    <a:gd name="T101" fmla="*/ 16 h 31"/>
                    <a:gd name="T102" fmla="*/ 22 w 32"/>
                    <a:gd name="T103" fmla="*/ 16 h 31"/>
                    <a:gd name="T104" fmla="*/ 23 w 32"/>
                    <a:gd name="T105" fmla="*/ 16 h 31"/>
                    <a:gd name="T106" fmla="*/ 23 w 32"/>
                    <a:gd name="T107" fmla="*/ 14 h 31"/>
                    <a:gd name="T108" fmla="*/ 23 w 32"/>
                    <a:gd name="T109" fmla="*/ 13 h 31"/>
                    <a:gd name="T110" fmla="*/ 25 w 32"/>
                    <a:gd name="T111" fmla="*/ 11 h 31"/>
                    <a:gd name="T112" fmla="*/ 27 w 32"/>
                    <a:gd name="T113" fmla="*/ 9 h 31"/>
                    <a:gd name="T114" fmla="*/ 28 w 32"/>
                    <a:gd name="T115" fmla="*/ 6 h 31"/>
                    <a:gd name="T116" fmla="*/ 30 w 32"/>
                    <a:gd name="T117" fmla="*/ 4 h 31"/>
                    <a:gd name="T118" fmla="*/ 30 w 32"/>
                    <a:gd name="T119" fmla="*/ 3 h 31"/>
                    <a:gd name="T120" fmla="*/ 32 w 32"/>
                    <a:gd name="T1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31">
                      <a:moveTo>
                        <a:pt x="31" y="0"/>
                      </a:moveTo>
                      <a:cubicBezTo>
                        <a:pt x="31" y="0"/>
                        <a:pt x="31" y="0"/>
                        <a:pt x="31" y="0"/>
                      </a:cubicBezTo>
                      <a:cubicBezTo>
                        <a:pt x="31" y="0"/>
                        <a:pt x="31" y="0"/>
                        <a:pt x="31" y="0"/>
                      </a:cubicBezTo>
                      <a:cubicBezTo>
                        <a:pt x="31" y="0"/>
                        <a:pt x="30" y="0"/>
                        <a:pt x="30" y="0"/>
                      </a:cubicBezTo>
                      <a:cubicBezTo>
                        <a:pt x="30" y="0"/>
                        <a:pt x="30" y="0"/>
                        <a:pt x="30" y="0"/>
                      </a:cubicBezTo>
                      <a:cubicBezTo>
                        <a:pt x="30" y="0"/>
                        <a:pt x="30" y="0"/>
                        <a:pt x="30" y="0"/>
                      </a:cubicBezTo>
                      <a:cubicBezTo>
                        <a:pt x="30" y="0"/>
                        <a:pt x="30" y="0"/>
                        <a:pt x="30" y="0"/>
                      </a:cubicBezTo>
                      <a:cubicBezTo>
                        <a:pt x="30" y="0"/>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2"/>
                        <a:pt x="28" y="2"/>
                        <a:pt x="28" y="2"/>
                      </a:cubicBezTo>
                      <a:cubicBezTo>
                        <a:pt x="28" y="2"/>
                        <a:pt x="28" y="2"/>
                        <a:pt x="28" y="2"/>
                      </a:cubicBezTo>
                      <a:cubicBezTo>
                        <a:pt x="28" y="2"/>
                        <a:pt x="28" y="2"/>
                        <a:pt x="28" y="2"/>
                      </a:cubicBezTo>
                      <a:cubicBezTo>
                        <a:pt x="27" y="3"/>
                        <a:pt x="27" y="3"/>
                        <a:pt x="27" y="3"/>
                      </a:cubicBezTo>
                      <a:cubicBezTo>
                        <a:pt x="27" y="3"/>
                        <a:pt x="27" y="3"/>
                        <a:pt x="27" y="3"/>
                      </a:cubicBezTo>
                      <a:cubicBezTo>
                        <a:pt x="27" y="3"/>
                        <a:pt x="26" y="4"/>
                        <a:pt x="26" y="4"/>
                      </a:cubicBezTo>
                      <a:cubicBezTo>
                        <a:pt x="26" y="4"/>
                        <a:pt x="26" y="4"/>
                        <a:pt x="26" y="4"/>
                      </a:cubicBezTo>
                      <a:cubicBezTo>
                        <a:pt x="26" y="4"/>
                        <a:pt x="26" y="4"/>
                        <a:pt x="26" y="4"/>
                      </a:cubicBezTo>
                      <a:cubicBezTo>
                        <a:pt x="26" y="4"/>
                        <a:pt x="26" y="4"/>
                        <a:pt x="26" y="4"/>
                      </a:cubicBezTo>
                      <a:cubicBezTo>
                        <a:pt x="26" y="4"/>
                        <a:pt x="26" y="5"/>
                        <a:pt x="26" y="5"/>
                      </a:cubicBezTo>
                      <a:cubicBezTo>
                        <a:pt x="26"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5" y="4"/>
                        <a:pt x="25" y="4"/>
                      </a:cubicBezTo>
                      <a:cubicBezTo>
                        <a:pt x="25" y="4"/>
                        <a:pt x="25" y="4"/>
                        <a:pt x="25" y="4"/>
                      </a:cubicBezTo>
                      <a:cubicBezTo>
                        <a:pt x="25" y="4"/>
                        <a:pt x="24" y="4"/>
                        <a:pt x="24" y="4"/>
                      </a:cubicBezTo>
                      <a:cubicBezTo>
                        <a:pt x="24" y="4"/>
                        <a:pt x="24" y="4"/>
                        <a:pt x="24" y="4"/>
                      </a:cubicBezTo>
                      <a:cubicBezTo>
                        <a:pt x="24" y="4"/>
                        <a:pt x="24" y="4"/>
                        <a:pt x="24" y="4"/>
                      </a:cubicBezTo>
                      <a:cubicBezTo>
                        <a:pt x="24" y="4"/>
                        <a:pt x="24" y="4"/>
                        <a:pt x="24" y="3"/>
                      </a:cubicBezTo>
                      <a:cubicBezTo>
                        <a:pt x="24" y="3"/>
                        <a:pt x="24" y="3"/>
                        <a:pt x="24" y="3"/>
                      </a:cubicBezTo>
                      <a:cubicBezTo>
                        <a:pt x="24" y="3"/>
                        <a:pt x="24" y="3"/>
                        <a:pt x="24" y="3"/>
                      </a:cubicBezTo>
                      <a:cubicBezTo>
                        <a:pt x="24" y="4"/>
                        <a:pt x="24" y="3"/>
                        <a:pt x="24" y="3"/>
                      </a:cubicBezTo>
                      <a:cubicBezTo>
                        <a:pt x="23" y="3"/>
                        <a:pt x="23" y="3"/>
                        <a:pt x="23" y="3"/>
                      </a:cubicBezTo>
                      <a:cubicBezTo>
                        <a:pt x="23" y="3"/>
                        <a:pt x="24" y="3"/>
                        <a:pt x="24" y="3"/>
                      </a:cubicBezTo>
                      <a:cubicBezTo>
                        <a:pt x="24" y="3"/>
                        <a:pt x="23" y="3"/>
                        <a:pt x="23" y="3"/>
                      </a:cubicBezTo>
                      <a:cubicBezTo>
                        <a:pt x="23" y="3"/>
                        <a:pt x="23" y="2"/>
                        <a:pt x="23" y="2"/>
                      </a:cubicBezTo>
                      <a:cubicBezTo>
                        <a:pt x="23" y="2"/>
                        <a:pt x="23" y="2"/>
                        <a:pt x="23" y="2"/>
                      </a:cubicBezTo>
                      <a:cubicBezTo>
                        <a:pt x="23" y="2"/>
                        <a:pt x="23" y="2"/>
                        <a:pt x="23" y="2"/>
                      </a:cubicBezTo>
                      <a:cubicBezTo>
                        <a:pt x="23" y="2"/>
                        <a:pt x="23" y="2"/>
                        <a:pt x="23" y="2"/>
                      </a:cubicBezTo>
                      <a:cubicBezTo>
                        <a:pt x="23" y="2"/>
                        <a:pt x="23" y="1"/>
                        <a:pt x="23" y="1"/>
                      </a:cubicBezTo>
                      <a:cubicBezTo>
                        <a:pt x="23" y="1"/>
                        <a:pt x="22" y="1"/>
                        <a:pt x="22" y="1"/>
                      </a:cubicBezTo>
                      <a:cubicBezTo>
                        <a:pt x="22" y="1"/>
                        <a:pt x="22" y="1"/>
                        <a:pt x="22" y="1"/>
                      </a:cubicBezTo>
                      <a:cubicBezTo>
                        <a:pt x="22" y="2"/>
                        <a:pt x="22" y="2"/>
                        <a:pt x="22" y="2"/>
                      </a:cubicBezTo>
                      <a:cubicBezTo>
                        <a:pt x="22" y="2"/>
                        <a:pt x="22" y="2"/>
                        <a:pt x="22"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4"/>
                        <a:pt x="21" y="4"/>
                      </a:cubicBezTo>
                      <a:cubicBezTo>
                        <a:pt x="21" y="4"/>
                        <a:pt x="21" y="4"/>
                        <a:pt x="21" y="4"/>
                      </a:cubicBezTo>
                      <a:cubicBezTo>
                        <a:pt x="21" y="4"/>
                        <a:pt x="20" y="4"/>
                        <a:pt x="20" y="4"/>
                      </a:cubicBezTo>
                      <a:cubicBezTo>
                        <a:pt x="20" y="4"/>
                        <a:pt x="20" y="4"/>
                        <a:pt x="20" y="4"/>
                      </a:cubicBezTo>
                      <a:cubicBezTo>
                        <a:pt x="20" y="4"/>
                        <a:pt x="20" y="5"/>
                        <a:pt x="20" y="5"/>
                      </a:cubicBezTo>
                      <a:cubicBezTo>
                        <a:pt x="19" y="5"/>
                        <a:pt x="19" y="5"/>
                        <a:pt x="19" y="5"/>
                      </a:cubicBezTo>
                      <a:cubicBezTo>
                        <a:pt x="19" y="5"/>
                        <a:pt x="19" y="5"/>
                        <a:pt x="19" y="5"/>
                      </a:cubicBezTo>
                      <a:cubicBezTo>
                        <a:pt x="19" y="5"/>
                        <a:pt x="19" y="5"/>
                        <a:pt x="19" y="5"/>
                      </a:cubicBezTo>
                      <a:cubicBezTo>
                        <a:pt x="18" y="6"/>
                        <a:pt x="18" y="6"/>
                        <a:pt x="18" y="6"/>
                      </a:cubicBezTo>
                      <a:cubicBezTo>
                        <a:pt x="18" y="6"/>
                        <a:pt x="18" y="6"/>
                        <a:pt x="18" y="6"/>
                      </a:cubicBezTo>
                      <a:cubicBezTo>
                        <a:pt x="18" y="6"/>
                        <a:pt x="18" y="6"/>
                        <a:pt x="18" y="6"/>
                      </a:cubicBezTo>
                      <a:cubicBezTo>
                        <a:pt x="17" y="6"/>
                        <a:pt x="17" y="6"/>
                        <a:pt x="17" y="6"/>
                      </a:cubicBezTo>
                      <a:cubicBezTo>
                        <a:pt x="17" y="6"/>
                        <a:pt x="17" y="7"/>
                        <a:pt x="17" y="7"/>
                      </a:cubicBezTo>
                      <a:cubicBezTo>
                        <a:pt x="17" y="7"/>
                        <a:pt x="17" y="7"/>
                        <a:pt x="17" y="7"/>
                      </a:cubicBezTo>
                      <a:cubicBezTo>
                        <a:pt x="17" y="8"/>
                        <a:pt x="17" y="8"/>
                        <a:pt x="17" y="8"/>
                      </a:cubicBezTo>
                      <a:cubicBezTo>
                        <a:pt x="16" y="8"/>
                        <a:pt x="16" y="8"/>
                        <a:pt x="16" y="8"/>
                      </a:cubicBezTo>
                      <a:cubicBezTo>
                        <a:pt x="16" y="8"/>
                        <a:pt x="16" y="8"/>
                        <a:pt x="16" y="8"/>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4" y="9"/>
                        <a:pt x="14" y="9"/>
                        <a:pt x="14" y="9"/>
                      </a:cubicBezTo>
                      <a:cubicBezTo>
                        <a:pt x="13" y="9"/>
                        <a:pt x="13" y="9"/>
                        <a:pt x="13" y="9"/>
                      </a:cubicBezTo>
                      <a:cubicBezTo>
                        <a:pt x="13" y="9"/>
                        <a:pt x="13" y="9"/>
                        <a:pt x="13" y="9"/>
                      </a:cubicBezTo>
                      <a:cubicBezTo>
                        <a:pt x="13" y="9"/>
                        <a:pt x="13" y="9"/>
                        <a:pt x="13" y="9"/>
                      </a:cubicBezTo>
                      <a:cubicBezTo>
                        <a:pt x="12" y="10"/>
                        <a:pt x="12" y="10"/>
                        <a:pt x="12" y="10"/>
                      </a:cubicBezTo>
                      <a:cubicBezTo>
                        <a:pt x="12" y="11"/>
                        <a:pt x="12" y="11"/>
                        <a:pt x="12" y="11"/>
                      </a:cubicBezTo>
                      <a:cubicBezTo>
                        <a:pt x="12" y="11"/>
                        <a:pt x="12" y="11"/>
                        <a:pt x="12" y="11"/>
                      </a:cubicBezTo>
                      <a:cubicBezTo>
                        <a:pt x="11" y="11"/>
                        <a:pt x="11" y="11"/>
                        <a:pt x="11" y="11"/>
                      </a:cubicBezTo>
                      <a:cubicBezTo>
                        <a:pt x="10" y="12"/>
                        <a:pt x="10" y="12"/>
                        <a:pt x="10" y="12"/>
                      </a:cubicBezTo>
                      <a:cubicBezTo>
                        <a:pt x="10" y="12"/>
                        <a:pt x="10" y="12"/>
                        <a:pt x="10" y="12"/>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8" y="14"/>
                        <a:pt x="8" y="14"/>
                        <a:pt x="8" y="14"/>
                      </a:cubicBezTo>
                      <a:cubicBezTo>
                        <a:pt x="7" y="14"/>
                        <a:pt x="7" y="14"/>
                        <a:pt x="7" y="14"/>
                      </a:cubicBezTo>
                      <a:cubicBezTo>
                        <a:pt x="7" y="14"/>
                        <a:pt x="7" y="14"/>
                        <a:pt x="7" y="14"/>
                      </a:cubicBezTo>
                      <a:cubicBezTo>
                        <a:pt x="7" y="14"/>
                        <a:pt x="7" y="14"/>
                        <a:pt x="6" y="14"/>
                      </a:cubicBezTo>
                      <a:cubicBezTo>
                        <a:pt x="6" y="14"/>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4" y="15"/>
                        <a:pt x="4" y="15"/>
                      </a:cubicBezTo>
                      <a:cubicBezTo>
                        <a:pt x="4" y="16"/>
                        <a:pt x="4" y="16"/>
                        <a:pt x="4" y="16"/>
                      </a:cubicBezTo>
                      <a:cubicBezTo>
                        <a:pt x="4" y="16"/>
                        <a:pt x="4" y="16"/>
                        <a:pt x="4" y="16"/>
                      </a:cubicBezTo>
                      <a:cubicBezTo>
                        <a:pt x="4" y="16"/>
                        <a:pt x="4" y="16"/>
                        <a:pt x="4" y="16"/>
                      </a:cubicBezTo>
                      <a:cubicBezTo>
                        <a:pt x="4" y="17"/>
                        <a:pt x="4" y="17"/>
                        <a:pt x="4" y="17"/>
                      </a:cubicBezTo>
                      <a:cubicBezTo>
                        <a:pt x="3" y="17"/>
                        <a:pt x="3" y="17"/>
                        <a:pt x="3" y="17"/>
                      </a:cubicBezTo>
                      <a:cubicBezTo>
                        <a:pt x="3" y="17"/>
                        <a:pt x="3" y="17"/>
                        <a:pt x="3" y="17"/>
                      </a:cubicBezTo>
                      <a:cubicBezTo>
                        <a:pt x="3" y="17"/>
                        <a:pt x="3" y="17"/>
                        <a:pt x="3" y="17"/>
                      </a:cubicBezTo>
                      <a:cubicBezTo>
                        <a:pt x="3" y="17"/>
                        <a:pt x="3" y="18"/>
                        <a:pt x="3" y="18"/>
                      </a:cubicBezTo>
                      <a:cubicBezTo>
                        <a:pt x="3" y="18"/>
                        <a:pt x="3" y="18"/>
                        <a:pt x="3" y="18"/>
                      </a:cubicBezTo>
                      <a:cubicBezTo>
                        <a:pt x="2" y="18"/>
                        <a:pt x="2" y="18"/>
                        <a:pt x="2" y="18"/>
                      </a:cubicBezTo>
                      <a:cubicBezTo>
                        <a:pt x="2" y="19"/>
                        <a:pt x="2" y="19"/>
                        <a:pt x="2"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0" y="22"/>
                        <a:pt x="0" y="22"/>
                        <a:pt x="0" y="22"/>
                      </a:cubicBezTo>
                      <a:cubicBezTo>
                        <a:pt x="0" y="22"/>
                        <a:pt x="0" y="22"/>
                        <a:pt x="0" y="22"/>
                      </a:cubicBezTo>
                      <a:cubicBezTo>
                        <a:pt x="0" y="22"/>
                        <a:pt x="0" y="22"/>
                        <a:pt x="0" y="22"/>
                      </a:cubicBezTo>
                      <a:cubicBezTo>
                        <a:pt x="0" y="23"/>
                        <a:pt x="0" y="23"/>
                        <a:pt x="0" y="23"/>
                      </a:cubicBezTo>
                      <a:cubicBezTo>
                        <a:pt x="0" y="24"/>
                        <a:pt x="0" y="24"/>
                        <a:pt x="0" y="24"/>
                      </a:cubicBezTo>
                      <a:cubicBezTo>
                        <a:pt x="0" y="24"/>
                        <a:pt x="0" y="24"/>
                        <a:pt x="0" y="24"/>
                      </a:cubicBezTo>
                      <a:cubicBezTo>
                        <a:pt x="1" y="24"/>
                        <a:pt x="1" y="24"/>
                        <a:pt x="1" y="24"/>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6"/>
                        <a:pt x="2" y="26"/>
                        <a:pt x="2" y="26"/>
                      </a:cubicBezTo>
                      <a:cubicBezTo>
                        <a:pt x="3" y="26"/>
                        <a:pt x="3" y="26"/>
                        <a:pt x="3" y="26"/>
                      </a:cubicBezTo>
                      <a:cubicBezTo>
                        <a:pt x="3" y="26"/>
                        <a:pt x="3" y="26"/>
                        <a:pt x="3" y="26"/>
                      </a:cubicBezTo>
                      <a:cubicBezTo>
                        <a:pt x="3" y="28"/>
                        <a:pt x="3" y="28"/>
                        <a:pt x="3" y="28"/>
                      </a:cubicBezTo>
                      <a:cubicBezTo>
                        <a:pt x="4" y="29"/>
                        <a:pt x="4" y="29"/>
                        <a:pt x="4" y="29"/>
                      </a:cubicBezTo>
                      <a:cubicBezTo>
                        <a:pt x="5" y="29"/>
                        <a:pt x="5" y="29"/>
                        <a:pt x="5" y="29"/>
                      </a:cubicBezTo>
                      <a:cubicBezTo>
                        <a:pt x="5" y="29"/>
                        <a:pt x="5" y="29"/>
                        <a:pt x="5" y="29"/>
                      </a:cubicBezTo>
                      <a:cubicBezTo>
                        <a:pt x="6" y="29"/>
                        <a:pt x="6" y="29"/>
                        <a:pt x="6" y="29"/>
                      </a:cubicBezTo>
                      <a:cubicBezTo>
                        <a:pt x="6" y="30"/>
                        <a:pt x="6" y="30"/>
                        <a:pt x="6" y="30"/>
                      </a:cubicBezTo>
                      <a:cubicBezTo>
                        <a:pt x="6" y="30"/>
                        <a:pt x="6" y="30"/>
                        <a:pt x="6" y="30"/>
                      </a:cubicBezTo>
                      <a:cubicBezTo>
                        <a:pt x="6" y="30"/>
                        <a:pt x="6" y="30"/>
                        <a:pt x="6" y="30"/>
                      </a:cubicBezTo>
                      <a:cubicBezTo>
                        <a:pt x="6" y="30"/>
                        <a:pt x="6" y="31"/>
                        <a:pt x="6" y="31"/>
                      </a:cubicBezTo>
                      <a:cubicBezTo>
                        <a:pt x="6" y="31"/>
                        <a:pt x="6" y="31"/>
                        <a:pt x="6" y="31"/>
                      </a:cubicBezTo>
                      <a:cubicBezTo>
                        <a:pt x="7" y="30"/>
                        <a:pt x="7" y="30"/>
                        <a:pt x="7" y="30"/>
                      </a:cubicBezTo>
                      <a:cubicBezTo>
                        <a:pt x="7" y="30"/>
                        <a:pt x="7" y="30"/>
                        <a:pt x="7" y="30"/>
                      </a:cubicBezTo>
                      <a:cubicBezTo>
                        <a:pt x="8" y="30"/>
                        <a:pt x="8" y="30"/>
                        <a:pt x="8" y="30"/>
                      </a:cubicBezTo>
                      <a:cubicBezTo>
                        <a:pt x="8" y="29"/>
                        <a:pt x="8" y="29"/>
                        <a:pt x="8" y="29"/>
                      </a:cubicBezTo>
                      <a:cubicBezTo>
                        <a:pt x="8" y="29"/>
                        <a:pt x="8" y="29"/>
                        <a:pt x="8" y="29"/>
                      </a:cubicBezTo>
                      <a:cubicBezTo>
                        <a:pt x="8" y="29"/>
                        <a:pt x="9" y="29"/>
                        <a:pt x="9" y="29"/>
                      </a:cubicBezTo>
                      <a:cubicBezTo>
                        <a:pt x="9" y="29"/>
                        <a:pt x="9" y="29"/>
                        <a:pt x="9" y="29"/>
                      </a:cubicBezTo>
                      <a:cubicBezTo>
                        <a:pt x="10" y="29"/>
                        <a:pt x="10" y="29"/>
                        <a:pt x="10" y="29"/>
                      </a:cubicBezTo>
                      <a:cubicBezTo>
                        <a:pt x="11" y="29"/>
                        <a:pt x="11" y="29"/>
                        <a:pt x="11" y="29"/>
                      </a:cubicBezTo>
                      <a:cubicBezTo>
                        <a:pt x="12" y="29"/>
                        <a:pt x="12" y="29"/>
                        <a:pt x="12" y="29"/>
                      </a:cubicBezTo>
                      <a:cubicBezTo>
                        <a:pt x="12" y="28"/>
                        <a:pt x="12" y="28"/>
                        <a:pt x="12" y="27"/>
                      </a:cubicBezTo>
                      <a:cubicBezTo>
                        <a:pt x="12" y="27"/>
                        <a:pt x="12" y="27"/>
                        <a:pt x="12" y="27"/>
                      </a:cubicBezTo>
                      <a:cubicBezTo>
                        <a:pt x="11" y="27"/>
                        <a:pt x="11" y="27"/>
                        <a:pt x="12" y="27"/>
                      </a:cubicBezTo>
                      <a:cubicBezTo>
                        <a:pt x="12" y="27"/>
                        <a:pt x="12" y="26"/>
                        <a:pt x="12" y="26"/>
                      </a:cubicBezTo>
                      <a:cubicBezTo>
                        <a:pt x="12" y="26"/>
                        <a:pt x="12" y="25"/>
                        <a:pt x="12" y="25"/>
                      </a:cubicBezTo>
                      <a:cubicBezTo>
                        <a:pt x="12" y="24"/>
                        <a:pt x="12" y="24"/>
                        <a:pt x="12" y="24"/>
                      </a:cubicBezTo>
                      <a:cubicBezTo>
                        <a:pt x="12" y="23"/>
                        <a:pt x="12" y="23"/>
                        <a:pt x="12" y="23"/>
                      </a:cubicBezTo>
                      <a:cubicBezTo>
                        <a:pt x="12" y="23"/>
                        <a:pt x="12" y="23"/>
                        <a:pt x="13" y="23"/>
                      </a:cubicBezTo>
                      <a:cubicBezTo>
                        <a:pt x="13" y="22"/>
                        <a:pt x="14" y="22"/>
                        <a:pt x="14" y="22"/>
                      </a:cubicBezTo>
                      <a:cubicBezTo>
                        <a:pt x="15" y="21"/>
                        <a:pt x="15" y="21"/>
                        <a:pt x="16" y="21"/>
                      </a:cubicBezTo>
                      <a:cubicBezTo>
                        <a:pt x="16" y="20"/>
                        <a:pt x="17" y="20"/>
                        <a:pt x="18" y="19"/>
                      </a:cubicBezTo>
                      <a:cubicBezTo>
                        <a:pt x="19" y="19"/>
                        <a:pt x="19" y="19"/>
                        <a:pt x="20" y="18"/>
                      </a:cubicBezTo>
                      <a:cubicBezTo>
                        <a:pt x="20" y="18"/>
                        <a:pt x="20" y="18"/>
                        <a:pt x="20" y="18"/>
                      </a:cubicBezTo>
                      <a:cubicBezTo>
                        <a:pt x="20" y="18"/>
                        <a:pt x="20" y="17"/>
                        <a:pt x="20" y="17"/>
                      </a:cubicBezTo>
                      <a:cubicBezTo>
                        <a:pt x="21" y="17"/>
                        <a:pt x="21" y="17"/>
                        <a:pt x="21" y="17"/>
                      </a:cubicBezTo>
                      <a:cubicBezTo>
                        <a:pt x="21" y="17"/>
                        <a:pt x="21" y="17"/>
                        <a:pt x="21" y="17"/>
                      </a:cubicBezTo>
                      <a:cubicBezTo>
                        <a:pt x="21" y="17"/>
                        <a:pt x="21" y="17"/>
                        <a:pt x="21" y="17"/>
                      </a:cubicBezTo>
                      <a:cubicBezTo>
                        <a:pt x="21" y="17"/>
                        <a:pt x="22" y="18"/>
                        <a:pt x="22" y="17"/>
                      </a:cubicBezTo>
                      <a:cubicBezTo>
                        <a:pt x="22" y="17"/>
                        <a:pt x="22" y="17"/>
                        <a:pt x="22" y="17"/>
                      </a:cubicBezTo>
                      <a:cubicBezTo>
                        <a:pt x="22" y="17"/>
                        <a:pt x="22" y="18"/>
                        <a:pt x="22" y="18"/>
                      </a:cubicBezTo>
                      <a:cubicBezTo>
                        <a:pt x="22" y="18"/>
                        <a:pt x="22" y="18"/>
                        <a:pt x="22" y="18"/>
                      </a:cubicBezTo>
                      <a:cubicBezTo>
                        <a:pt x="22" y="18"/>
                        <a:pt x="21" y="18"/>
                        <a:pt x="21" y="18"/>
                      </a:cubicBezTo>
                      <a:cubicBezTo>
                        <a:pt x="21" y="18"/>
                        <a:pt x="20" y="18"/>
                        <a:pt x="21" y="18"/>
                      </a:cubicBezTo>
                      <a:cubicBezTo>
                        <a:pt x="21" y="18"/>
                        <a:pt x="21" y="18"/>
                        <a:pt x="21" y="18"/>
                      </a:cubicBezTo>
                      <a:cubicBezTo>
                        <a:pt x="22" y="18"/>
                        <a:pt x="22" y="18"/>
                        <a:pt x="23" y="18"/>
                      </a:cubicBezTo>
                      <a:cubicBezTo>
                        <a:pt x="23" y="18"/>
                        <a:pt x="23" y="18"/>
                        <a:pt x="23" y="18"/>
                      </a:cubicBezTo>
                      <a:cubicBezTo>
                        <a:pt x="23" y="18"/>
                        <a:pt x="23" y="18"/>
                        <a:pt x="23" y="18"/>
                      </a:cubicBezTo>
                      <a:cubicBezTo>
                        <a:pt x="23" y="18"/>
                        <a:pt x="23" y="18"/>
                        <a:pt x="23" y="19"/>
                      </a:cubicBezTo>
                      <a:cubicBezTo>
                        <a:pt x="24" y="19"/>
                        <a:pt x="24" y="19"/>
                        <a:pt x="24" y="19"/>
                      </a:cubicBezTo>
                      <a:cubicBezTo>
                        <a:pt x="24" y="19"/>
                        <a:pt x="24" y="19"/>
                        <a:pt x="24" y="19"/>
                      </a:cubicBezTo>
                      <a:cubicBezTo>
                        <a:pt x="24" y="19"/>
                        <a:pt x="24" y="19"/>
                        <a:pt x="24" y="18"/>
                      </a:cubicBezTo>
                      <a:cubicBezTo>
                        <a:pt x="24" y="18"/>
                        <a:pt x="24" y="18"/>
                        <a:pt x="24" y="18"/>
                      </a:cubicBezTo>
                      <a:cubicBezTo>
                        <a:pt x="24" y="18"/>
                        <a:pt x="24" y="18"/>
                        <a:pt x="24" y="17"/>
                      </a:cubicBezTo>
                      <a:cubicBezTo>
                        <a:pt x="24" y="18"/>
                        <a:pt x="24" y="18"/>
                        <a:pt x="24" y="18"/>
                      </a:cubicBezTo>
                      <a:cubicBezTo>
                        <a:pt x="24" y="18"/>
                        <a:pt x="24" y="18"/>
                        <a:pt x="24" y="18"/>
                      </a:cubicBezTo>
                      <a:cubicBezTo>
                        <a:pt x="24" y="19"/>
                        <a:pt x="25" y="19"/>
                        <a:pt x="25" y="19"/>
                      </a:cubicBezTo>
                      <a:cubicBezTo>
                        <a:pt x="25" y="18"/>
                        <a:pt x="25" y="18"/>
                        <a:pt x="25" y="18"/>
                      </a:cubicBezTo>
                      <a:cubicBezTo>
                        <a:pt x="26" y="18"/>
                        <a:pt x="26" y="17"/>
                        <a:pt x="26" y="17"/>
                      </a:cubicBezTo>
                      <a:cubicBezTo>
                        <a:pt x="26" y="17"/>
                        <a:pt x="26" y="17"/>
                        <a:pt x="26" y="17"/>
                      </a:cubicBezTo>
                      <a:cubicBezTo>
                        <a:pt x="26" y="17"/>
                        <a:pt x="25" y="17"/>
                        <a:pt x="25" y="17"/>
                      </a:cubicBezTo>
                      <a:cubicBezTo>
                        <a:pt x="25" y="17"/>
                        <a:pt x="25" y="17"/>
                        <a:pt x="25" y="17"/>
                      </a:cubicBezTo>
                      <a:cubicBezTo>
                        <a:pt x="25" y="16"/>
                        <a:pt x="25" y="16"/>
                        <a:pt x="25" y="16"/>
                      </a:cubicBezTo>
                      <a:cubicBezTo>
                        <a:pt x="25"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3" y="16"/>
                        <a:pt x="23" y="16"/>
                      </a:cubicBezTo>
                      <a:cubicBezTo>
                        <a:pt x="23" y="16"/>
                        <a:pt x="23" y="16"/>
                        <a:pt x="23" y="16"/>
                      </a:cubicBezTo>
                      <a:cubicBezTo>
                        <a:pt x="23" y="16"/>
                        <a:pt x="23" y="16"/>
                        <a:pt x="23" y="16"/>
                      </a:cubicBezTo>
                      <a:cubicBezTo>
                        <a:pt x="23" y="16"/>
                        <a:pt x="23" y="16"/>
                        <a:pt x="23" y="16"/>
                      </a:cubicBezTo>
                      <a:cubicBezTo>
                        <a:pt x="23" y="16"/>
                        <a:pt x="22" y="16"/>
                        <a:pt x="22" y="16"/>
                      </a:cubicBezTo>
                      <a:cubicBezTo>
                        <a:pt x="22" y="16"/>
                        <a:pt x="22" y="16"/>
                        <a:pt x="22" y="16"/>
                      </a:cubicBezTo>
                      <a:cubicBezTo>
                        <a:pt x="22"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4"/>
                        <a:pt x="23" y="14"/>
                      </a:cubicBezTo>
                      <a:cubicBezTo>
                        <a:pt x="23" y="14"/>
                        <a:pt x="22" y="14"/>
                        <a:pt x="23" y="14"/>
                      </a:cubicBezTo>
                      <a:cubicBezTo>
                        <a:pt x="23" y="13"/>
                        <a:pt x="23" y="13"/>
                        <a:pt x="23" y="13"/>
                      </a:cubicBezTo>
                      <a:cubicBezTo>
                        <a:pt x="23" y="13"/>
                        <a:pt x="23" y="13"/>
                        <a:pt x="23" y="13"/>
                      </a:cubicBezTo>
                      <a:cubicBezTo>
                        <a:pt x="23" y="13"/>
                        <a:pt x="23" y="13"/>
                        <a:pt x="23" y="13"/>
                      </a:cubicBezTo>
                      <a:cubicBezTo>
                        <a:pt x="23" y="13"/>
                        <a:pt x="23" y="13"/>
                        <a:pt x="23" y="13"/>
                      </a:cubicBezTo>
                      <a:cubicBezTo>
                        <a:pt x="23" y="12"/>
                        <a:pt x="23" y="11"/>
                        <a:pt x="24" y="11"/>
                      </a:cubicBezTo>
                      <a:cubicBezTo>
                        <a:pt x="24" y="11"/>
                        <a:pt x="24" y="11"/>
                        <a:pt x="24" y="11"/>
                      </a:cubicBezTo>
                      <a:cubicBezTo>
                        <a:pt x="25" y="11"/>
                        <a:pt x="25" y="11"/>
                        <a:pt x="25" y="11"/>
                      </a:cubicBezTo>
                      <a:cubicBezTo>
                        <a:pt x="25" y="10"/>
                        <a:pt x="25" y="11"/>
                        <a:pt x="25" y="10"/>
                      </a:cubicBezTo>
                      <a:cubicBezTo>
                        <a:pt x="25" y="10"/>
                        <a:pt x="25" y="10"/>
                        <a:pt x="25" y="10"/>
                      </a:cubicBezTo>
                      <a:cubicBezTo>
                        <a:pt x="26" y="10"/>
                        <a:pt x="26" y="10"/>
                        <a:pt x="26" y="10"/>
                      </a:cubicBezTo>
                      <a:cubicBezTo>
                        <a:pt x="26" y="10"/>
                        <a:pt x="27" y="9"/>
                        <a:pt x="27" y="9"/>
                      </a:cubicBezTo>
                      <a:cubicBezTo>
                        <a:pt x="27" y="9"/>
                        <a:pt x="27" y="9"/>
                        <a:pt x="27" y="9"/>
                      </a:cubicBezTo>
                      <a:cubicBezTo>
                        <a:pt x="27" y="9"/>
                        <a:pt x="27" y="8"/>
                        <a:pt x="27" y="8"/>
                      </a:cubicBezTo>
                      <a:cubicBezTo>
                        <a:pt x="27" y="8"/>
                        <a:pt x="27" y="8"/>
                        <a:pt x="27" y="8"/>
                      </a:cubicBezTo>
                      <a:cubicBezTo>
                        <a:pt x="28" y="7"/>
                        <a:pt x="28" y="7"/>
                        <a:pt x="28" y="6"/>
                      </a:cubicBezTo>
                      <a:cubicBezTo>
                        <a:pt x="28" y="6"/>
                        <a:pt x="28" y="5"/>
                        <a:pt x="28" y="5"/>
                      </a:cubicBezTo>
                      <a:cubicBezTo>
                        <a:pt x="29" y="5"/>
                        <a:pt x="29" y="4"/>
                        <a:pt x="29" y="4"/>
                      </a:cubicBezTo>
                      <a:cubicBezTo>
                        <a:pt x="29" y="4"/>
                        <a:pt x="29" y="4"/>
                        <a:pt x="29" y="4"/>
                      </a:cubicBezTo>
                      <a:cubicBezTo>
                        <a:pt x="30" y="4"/>
                        <a:pt x="30" y="4"/>
                        <a:pt x="30" y="4"/>
                      </a:cubicBezTo>
                      <a:cubicBezTo>
                        <a:pt x="30" y="4"/>
                        <a:pt x="30" y="4"/>
                        <a:pt x="30" y="4"/>
                      </a:cubicBezTo>
                      <a:cubicBezTo>
                        <a:pt x="30" y="4"/>
                        <a:pt x="30" y="4"/>
                        <a:pt x="30" y="4"/>
                      </a:cubicBezTo>
                      <a:cubicBezTo>
                        <a:pt x="30" y="4"/>
                        <a:pt x="30" y="3"/>
                        <a:pt x="30" y="3"/>
                      </a:cubicBezTo>
                      <a:cubicBezTo>
                        <a:pt x="30" y="3"/>
                        <a:pt x="30" y="3"/>
                        <a:pt x="30" y="3"/>
                      </a:cubicBezTo>
                      <a:cubicBezTo>
                        <a:pt x="31" y="3"/>
                        <a:pt x="31" y="2"/>
                        <a:pt x="31" y="2"/>
                      </a:cubicBezTo>
                      <a:cubicBezTo>
                        <a:pt x="31" y="2"/>
                        <a:pt x="31" y="1"/>
                        <a:pt x="31" y="1"/>
                      </a:cubicBezTo>
                      <a:cubicBezTo>
                        <a:pt x="31" y="1"/>
                        <a:pt x="31" y="1"/>
                        <a:pt x="31" y="1"/>
                      </a:cubicBezTo>
                      <a:cubicBezTo>
                        <a:pt x="32" y="1"/>
                        <a:pt x="32" y="0"/>
                        <a:pt x="32" y="0"/>
                      </a:cubicBezTo>
                      <a:cubicBezTo>
                        <a:pt x="32" y="0"/>
                        <a:pt x="32" y="0"/>
                        <a:pt x="32" y="0"/>
                      </a:cubicBezTo>
                      <a:lnTo>
                        <a:pt x="31"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2" name="Freeform 732">
                  <a:extLst>
                    <a:ext uri="{FF2B5EF4-FFF2-40B4-BE49-F238E27FC236}">
                      <a16:creationId xmlns:a16="http://schemas.microsoft.com/office/drawing/2014/main" id="{8721F9C5-26C4-E8D5-8013-E8090CF4E3D7}"/>
                    </a:ext>
                  </a:extLst>
                </p:cNvPr>
                <p:cNvSpPr>
                  <a:spLocks noEditPoints="1"/>
                </p:cNvSpPr>
                <p:nvPr/>
              </p:nvSpPr>
              <p:spPr bwMode="auto">
                <a:xfrm>
                  <a:off x="10340975" y="6042025"/>
                  <a:ext cx="66675" cy="61913"/>
                </a:xfrm>
                <a:custGeom>
                  <a:avLst/>
                  <a:gdLst>
                    <a:gd name="T0" fmla="*/ 2 w 16"/>
                    <a:gd name="T1" fmla="*/ 2 h 15"/>
                    <a:gd name="T2" fmla="*/ 2 w 16"/>
                    <a:gd name="T3" fmla="*/ 3 h 15"/>
                    <a:gd name="T4" fmla="*/ 2 w 16"/>
                    <a:gd name="T5" fmla="*/ 3 h 15"/>
                    <a:gd name="T6" fmla="*/ 2 w 16"/>
                    <a:gd name="T7" fmla="*/ 3 h 15"/>
                    <a:gd name="T8" fmla="*/ 2 w 16"/>
                    <a:gd name="T9" fmla="*/ 3 h 15"/>
                    <a:gd name="T10" fmla="*/ 2 w 16"/>
                    <a:gd name="T11" fmla="*/ 3 h 15"/>
                    <a:gd name="T12" fmla="*/ 2 w 16"/>
                    <a:gd name="T13" fmla="*/ 3 h 15"/>
                    <a:gd name="T14" fmla="*/ 2 w 16"/>
                    <a:gd name="T15" fmla="*/ 2 h 15"/>
                    <a:gd name="T16" fmla="*/ 3 w 16"/>
                    <a:gd name="T17" fmla="*/ 0 h 15"/>
                    <a:gd name="T18" fmla="*/ 3 w 16"/>
                    <a:gd name="T19" fmla="*/ 0 h 15"/>
                    <a:gd name="T20" fmla="*/ 15 w 16"/>
                    <a:gd name="T21" fmla="*/ 4 h 15"/>
                    <a:gd name="T22" fmla="*/ 15 w 16"/>
                    <a:gd name="T23" fmla="*/ 3 h 15"/>
                    <a:gd name="T24" fmla="*/ 16 w 16"/>
                    <a:gd name="T25" fmla="*/ 3 h 15"/>
                    <a:gd name="T26" fmla="*/ 15 w 16"/>
                    <a:gd name="T27" fmla="*/ 2 h 15"/>
                    <a:gd name="T28" fmla="*/ 14 w 16"/>
                    <a:gd name="T29" fmla="*/ 3 h 15"/>
                    <a:gd name="T30" fmla="*/ 13 w 16"/>
                    <a:gd name="T31" fmla="*/ 3 h 15"/>
                    <a:gd name="T32" fmla="*/ 12 w 16"/>
                    <a:gd name="T33" fmla="*/ 4 h 15"/>
                    <a:gd name="T34" fmla="*/ 12 w 16"/>
                    <a:gd name="T35" fmla="*/ 5 h 15"/>
                    <a:gd name="T36" fmla="*/ 11 w 16"/>
                    <a:gd name="T37" fmla="*/ 6 h 15"/>
                    <a:gd name="T38" fmla="*/ 10 w 16"/>
                    <a:gd name="T39" fmla="*/ 6 h 15"/>
                    <a:gd name="T40" fmla="*/ 9 w 16"/>
                    <a:gd name="T41" fmla="*/ 6 h 15"/>
                    <a:gd name="T42" fmla="*/ 9 w 16"/>
                    <a:gd name="T43" fmla="*/ 6 h 15"/>
                    <a:gd name="T44" fmla="*/ 7 w 16"/>
                    <a:gd name="T45" fmla="*/ 5 h 15"/>
                    <a:gd name="T46" fmla="*/ 5 w 16"/>
                    <a:gd name="T47" fmla="*/ 4 h 15"/>
                    <a:gd name="T48" fmla="*/ 3 w 16"/>
                    <a:gd name="T49" fmla="*/ 3 h 15"/>
                    <a:gd name="T50" fmla="*/ 2 w 16"/>
                    <a:gd name="T51" fmla="*/ 3 h 15"/>
                    <a:gd name="T52" fmla="*/ 1 w 16"/>
                    <a:gd name="T53" fmla="*/ 3 h 15"/>
                    <a:gd name="T54" fmla="*/ 1 w 16"/>
                    <a:gd name="T55" fmla="*/ 2 h 15"/>
                    <a:gd name="T56" fmla="*/ 1 w 16"/>
                    <a:gd name="T57" fmla="*/ 1 h 15"/>
                    <a:gd name="T58" fmla="*/ 1 w 16"/>
                    <a:gd name="T59" fmla="*/ 1 h 15"/>
                    <a:gd name="T60" fmla="*/ 1 w 16"/>
                    <a:gd name="T61" fmla="*/ 2 h 15"/>
                    <a:gd name="T62" fmla="*/ 0 w 16"/>
                    <a:gd name="T63" fmla="*/ 1 h 15"/>
                    <a:gd name="T64" fmla="*/ 0 w 16"/>
                    <a:gd name="T65" fmla="*/ 2 h 15"/>
                    <a:gd name="T66" fmla="*/ 0 w 16"/>
                    <a:gd name="T67" fmla="*/ 3 h 15"/>
                    <a:gd name="T68" fmla="*/ 1 w 16"/>
                    <a:gd name="T69" fmla="*/ 4 h 15"/>
                    <a:gd name="T70" fmla="*/ 1 w 16"/>
                    <a:gd name="T71" fmla="*/ 5 h 15"/>
                    <a:gd name="T72" fmla="*/ 1 w 16"/>
                    <a:gd name="T73" fmla="*/ 6 h 15"/>
                    <a:gd name="T74" fmla="*/ 2 w 16"/>
                    <a:gd name="T75" fmla="*/ 7 h 15"/>
                    <a:gd name="T76" fmla="*/ 3 w 16"/>
                    <a:gd name="T77" fmla="*/ 8 h 15"/>
                    <a:gd name="T78" fmla="*/ 4 w 16"/>
                    <a:gd name="T79" fmla="*/ 9 h 15"/>
                    <a:gd name="T80" fmla="*/ 5 w 16"/>
                    <a:gd name="T81" fmla="*/ 9 h 15"/>
                    <a:gd name="T82" fmla="*/ 4 w 16"/>
                    <a:gd name="T83" fmla="*/ 11 h 15"/>
                    <a:gd name="T84" fmla="*/ 3 w 16"/>
                    <a:gd name="T85" fmla="*/ 13 h 15"/>
                    <a:gd name="T86" fmla="*/ 4 w 16"/>
                    <a:gd name="T87" fmla="*/ 14 h 15"/>
                    <a:gd name="T88" fmla="*/ 4 w 16"/>
                    <a:gd name="T89" fmla="*/ 15 h 15"/>
                    <a:gd name="T90" fmla="*/ 4 w 16"/>
                    <a:gd name="T91" fmla="*/ 14 h 15"/>
                    <a:gd name="T92" fmla="*/ 5 w 16"/>
                    <a:gd name="T93" fmla="*/ 13 h 15"/>
                    <a:gd name="T94" fmla="*/ 5 w 16"/>
                    <a:gd name="T95" fmla="*/ 13 h 15"/>
                    <a:gd name="T96" fmla="*/ 6 w 16"/>
                    <a:gd name="T97" fmla="*/ 13 h 15"/>
                    <a:gd name="T98" fmla="*/ 6 w 16"/>
                    <a:gd name="T99" fmla="*/ 12 h 15"/>
                    <a:gd name="T100" fmla="*/ 7 w 16"/>
                    <a:gd name="T101" fmla="*/ 12 h 15"/>
                    <a:gd name="T102" fmla="*/ 8 w 16"/>
                    <a:gd name="T103" fmla="*/ 12 h 15"/>
                    <a:gd name="T104" fmla="*/ 9 w 16"/>
                    <a:gd name="T105" fmla="*/ 11 h 15"/>
                    <a:gd name="T106" fmla="*/ 10 w 16"/>
                    <a:gd name="T107" fmla="*/ 10 h 15"/>
                    <a:gd name="T108" fmla="*/ 10 w 16"/>
                    <a:gd name="T109" fmla="*/ 10 h 15"/>
                    <a:gd name="T110" fmla="*/ 11 w 16"/>
                    <a:gd name="T111" fmla="*/ 9 h 15"/>
                    <a:gd name="T112" fmla="*/ 11 w 16"/>
                    <a:gd name="T113" fmla="*/ 8 h 15"/>
                    <a:gd name="T114" fmla="*/ 12 w 16"/>
                    <a:gd name="T115" fmla="*/ 7 h 15"/>
                    <a:gd name="T116" fmla="*/ 13 w 16"/>
                    <a:gd name="T117" fmla="*/ 6 h 15"/>
                    <a:gd name="T118" fmla="*/ 13 w 16"/>
                    <a:gd name="T119" fmla="*/ 6 h 15"/>
                    <a:gd name="T120" fmla="*/ 15 w 16"/>
                    <a:gd name="T1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15">
                      <a:moveTo>
                        <a:pt x="1" y="2"/>
                      </a:moveTo>
                      <a:cubicBezTo>
                        <a:pt x="1" y="2"/>
                        <a:pt x="1" y="2"/>
                        <a:pt x="1" y="2"/>
                      </a:cubicBezTo>
                      <a:cubicBezTo>
                        <a:pt x="1" y="2"/>
                        <a:pt x="2"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1" y="2"/>
                      </a:cubicBezTo>
                      <a:close/>
                      <a:moveTo>
                        <a:pt x="3" y="0"/>
                      </a:moveTo>
                      <a:cubicBezTo>
                        <a:pt x="3" y="0"/>
                        <a:pt x="3" y="0"/>
                        <a:pt x="3" y="0"/>
                      </a:cubicBezTo>
                      <a:cubicBezTo>
                        <a:pt x="3" y="0"/>
                        <a:pt x="3" y="0"/>
                        <a:pt x="3" y="0"/>
                      </a:cubicBezTo>
                      <a:cubicBezTo>
                        <a:pt x="3" y="0"/>
                        <a:pt x="3" y="0"/>
                        <a:pt x="3" y="0"/>
                      </a:cubicBezTo>
                      <a:cubicBezTo>
                        <a:pt x="3" y="0"/>
                        <a:pt x="3" y="0"/>
                        <a:pt x="3" y="0"/>
                      </a:cubicBezTo>
                      <a:close/>
                      <a:moveTo>
                        <a:pt x="15" y="4"/>
                      </a:moveTo>
                      <a:cubicBezTo>
                        <a:pt x="15" y="4"/>
                        <a:pt x="15" y="4"/>
                        <a:pt x="15" y="4"/>
                      </a:cubicBezTo>
                      <a:cubicBezTo>
                        <a:pt x="15" y="4"/>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5" y="2"/>
                        <a:pt x="15" y="2"/>
                        <a:pt x="15" y="2"/>
                      </a:cubicBezTo>
                      <a:cubicBezTo>
                        <a:pt x="15" y="2"/>
                        <a:pt x="15" y="2"/>
                        <a:pt x="15" y="2"/>
                      </a:cubicBezTo>
                      <a:cubicBezTo>
                        <a:pt x="15" y="2"/>
                        <a:pt x="15" y="2"/>
                        <a:pt x="15" y="2"/>
                      </a:cubicBezTo>
                      <a:cubicBezTo>
                        <a:pt x="15" y="2"/>
                        <a:pt x="15" y="3"/>
                        <a:pt x="15" y="3"/>
                      </a:cubicBezTo>
                      <a:cubicBezTo>
                        <a:pt x="14" y="3"/>
                        <a:pt x="14" y="3"/>
                        <a:pt x="14" y="3"/>
                      </a:cubicBezTo>
                      <a:cubicBezTo>
                        <a:pt x="14" y="3"/>
                        <a:pt x="14" y="3"/>
                        <a:pt x="14" y="3"/>
                      </a:cubicBezTo>
                      <a:cubicBezTo>
                        <a:pt x="14" y="3"/>
                        <a:pt x="14" y="3"/>
                        <a:pt x="13" y="3"/>
                      </a:cubicBezTo>
                      <a:cubicBezTo>
                        <a:pt x="13" y="3"/>
                        <a:pt x="13" y="3"/>
                        <a:pt x="13" y="3"/>
                      </a:cubicBezTo>
                      <a:cubicBezTo>
                        <a:pt x="13" y="3"/>
                        <a:pt x="13" y="3"/>
                        <a:pt x="13" y="3"/>
                      </a:cubicBezTo>
                      <a:cubicBezTo>
                        <a:pt x="13" y="4"/>
                        <a:pt x="13" y="4"/>
                        <a:pt x="13" y="4"/>
                      </a:cubicBezTo>
                      <a:cubicBezTo>
                        <a:pt x="13" y="4"/>
                        <a:pt x="12" y="4"/>
                        <a:pt x="13" y="4"/>
                      </a:cubicBezTo>
                      <a:cubicBezTo>
                        <a:pt x="12" y="4"/>
                        <a:pt x="12" y="4"/>
                        <a:pt x="12" y="4"/>
                      </a:cubicBezTo>
                      <a:cubicBezTo>
                        <a:pt x="12" y="5"/>
                        <a:pt x="12" y="5"/>
                        <a:pt x="12" y="5"/>
                      </a:cubicBezTo>
                      <a:cubicBezTo>
                        <a:pt x="12" y="5"/>
                        <a:pt x="12" y="5"/>
                        <a:pt x="12" y="5"/>
                      </a:cubicBezTo>
                      <a:cubicBezTo>
                        <a:pt x="12" y="5"/>
                        <a:pt x="12" y="5"/>
                        <a:pt x="12" y="5"/>
                      </a:cubicBezTo>
                      <a:cubicBezTo>
                        <a:pt x="12" y="5"/>
                        <a:pt x="11" y="5"/>
                        <a:pt x="11" y="6"/>
                      </a:cubicBezTo>
                      <a:cubicBezTo>
                        <a:pt x="11" y="6"/>
                        <a:pt x="11" y="6"/>
                        <a:pt x="11" y="6"/>
                      </a:cubicBezTo>
                      <a:cubicBezTo>
                        <a:pt x="11" y="6"/>
                        <a:pt x="11" y="6"/>
                        <a:pt x="11" y="6"/>
                      </a:cubicBezTo>
                      <a:cubicBezTo>
                        <a:pt x="11"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5"/>
                        <a:pt x="7" y="5"/>
                        <a:pt x="7" y="5"/>
                      </a:cubicBezTo>
                      <a:cubicBezTo>
                        <a:pt x="7" y="5"/>
                        <a:pt x="7" y="5"/>
                        <a:pt x="7" y="5"/>
                      </a:cubicBezTo>
                      <a:cubicBezTo>
                        <a:pt x="6" y="5"/>
                        <a:pt x="6" y="5"/>
                        <a:pt x="5" y="4"/>
                      </a:cubicBezTo>
                      <a:cubicBezTo>
                        <a:pt x="5" y="4"/>
                        <a:pt x="5" y="4"/>
                        <a:pt x="5" y="4"/>
                      </a:cubicBezTo>
                      <a:cubicBezTo>
                        <a:pt x="5" y="4"/>
                        <a:pt x="5" y="4"/>
                        <a:pt x="5" y="4"/>
                      </a:cubicBezTo>
                      <a:cubicBezTo>
                        <a:pt x="4" y="4"/>
                        <a:pt x="4" y="4"/>
                        <a:pt x="4" y="4"/>
                      </a:cubicBezTo>
                      <a:cubicBezTo>
                        <a:pt x="4" y="4"/>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1" y="3"/>
                      </a:cubicBezTo>
                      <a:cubicBezTo>
                        <a:pt x="1" y="3"/>
                        <a:pt x="1" y="3"/>
                        <a:pt x="1" y="3"/>
                      </a:cubicBezTo>
                      <a:cubicBezTo>
                        <a:pt x="1" y="3"/>
                        <a:pt x="1" y="3"/>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0"/>
                        <a:pt x="1" y="0"/>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0" y="2"/>
                        <a:pt x="0" y="2"/>
                      </a:cubicBezTo>
                      <a:cubicBezTo>
                        <a:pt x="0" y="2"/>
                        <a:pt x="0" y="1"/>
                        <a:pt x="0" y="1"/>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6"/>
                        <a:pt x="1" y="6"/>
                      </a:cubicBezTo>
                      <a:cubicBezTo>
                        <a:pt x="1" y="6"/>
                        <a:pt x="1" y="6"/>
                        <a:pt x="1" y="6"/>
                      </a:cubicBezTo>
                      <a:cubicBezTo>
                        <a:pt x="1" y="6"/>
                        <a:pt x="2" y="6"/>
                        <a:pt x="2" y="6"/>
                      </a:cubicBezTo>
                      <a:cubicBezTo>
                        <a:pt x="2" y="6"/>
                        <a:pt x="2" y="6"/>
                        <a:pt x="2" y="6"/>
                      </a:cubicBezTo>
                      <a:cubicBezTo>
                        <a:pt x="2" y="7"/>
                        <a:pt x="2" y="7"/>
                        <a:pt x="2" y="7"/>
                      </a:cubicBezTo>
                      <a:cubicBezTo>
                        <a:pt x="2" y="8"/>
                        <a:pt x="2" y="8"/>
                        <a:pt x="2" y="8"/>
                      </a:cubicBezTo>
                      <a:cubicBezTo>
                        <a:pt x="2" y="8"/>
                        <a:pt x="3" y="8"/>
                        <a:pt x="3" y="8"/>
                      </a:cubicBezTo>
                      <a:cubicBezTo>
                        <a:pt x="3" y="8"/>
                        <a:pt x="3" y="8"/>
                        <a:pt x="3" y="8"/>
                      </a:cubicBezTo>
                      <a:cubicBezTo>
                        <a:pt x="3" y="8"/>
                        <a:pt x="3" y="8"/>
                        <a:pt x="3" y="8"/>
                      </a:cubicBezTo>
                      <a:cubicBezTo>
                        <a:pt x="3" y="8"/>
                        <a:pt x="3" y="8"/>
                        <a:pt x="4" y="8"/>
                      </a:cubicBezTo>
                      <a:cubicBezTo>
                        <a:pt x="4" y="8"/>
                        <a:pt x="4" y="9"/>
                        <a:pt x="4" y="9"/>
                      </a:cubicBezTo>
                      <a:cubicBezTo>
                        <a:pt x="4" y="9"/>
                        <a:pt x="4" y="9"/>
                        <a:pt x="4" y="9"/>
                      </a:cubicBezTo>
                      <a:cubicBezTo>
                        <a:pt x="4" y="9"/>
                        <a:pt x="4" y="9"/>
                        <a:pt x="4" y="9"/>
                      </a:cubicBezTo>
                      <a:cubicBezTo>
                        <a:pt x="4" y="9"/>
                        <a:pt x="5" y="9"/>
                        <a:pt x="5" y="9"/>
                      </a:cubicBezTo>
                      <a:cubicBezTo>
                        <a:pt x="5" y="9"/>
                        <a:pt x="5" y="9"/>
                        <a:pt x="5" y="9"/>
                      </a:cubicBezTo>
                      <a:cubicBezTo>
                        <a:pt x="5" y="10"/>
                        <a:pt x="5" y="10"/>
                        <a:pt x="5" y="10"/>
                      </a:cubicBezTo>
                      <a:cubicBezTo>
                        <a:pt x="4" y="11"/>
                        <a:pt x="4" y="11"/>
                        <a:pt x="4" y="11"/>
                      </a:cubicBezTo>
                      <a:cubicBezTo>
                        <a:pt x="4" y="12"/>
                        <a:pt x="4" y="12"/>
                        <a:pt x="4" y="12"/>
                      </a:cubicBezTo>
                      <a:cubicBezTo>
                        <a:pt x="3" y="13"/>
                        <a:pt x="3" y="13"/>
                        <a:pt x="3" y="13"/>
                      </a:cubicBezTo>
                      <a:cubicBezTo>
                        <a:pt x="3" y="13"/>
                        <a:pt x="3" y="13"/>
                        <a:pt x="3" y="13"/>
                      </a:cubicBezTo>
                      <a:cubicBezTo>
                        <a:pt x="3" y="14"/>
                        <a:pt x="3" y="14"/>
                        <a:pt x="3" y="14"/>
                      </a:cubicBezTo>
                      <a:cubicBezTo>
                        <a:pt x="3" y="14"/>
                        <a:pt x="3" y="14"/>
                        <a:pt x="3" y="14"/>
                      </a:cubicBezTo>
                      <a:cubicBezTo>
                        <a:pt x="4" y="14"/>
                        <a:pt x="4" y="14"/>
                        <a:pt x="4" y="14"/>
                      </a:cubicBezTo>
                      <a:cubicBezTo>
                        <a:pt x="4" y="14"/>
                        <a:pt x="4" y="14"/>
                        <a:pt x="4" y="14"/>
                      </a:cubicBezTo>
                      <a:cubicBezTo>
                        <a:pt x="4" y="14"/>
                        <a:pt x="4" y="15"/>
                        <a:pt x="4" y="15"/>
                      </a:cubicBezTo>
                      <a:cubicBezTo>
                        <a:pt x="4" y="15"/>
                        <a:pt x="4" y="15"/>
                        <a:pt x="4" y="15"/>
                      </a:cubicBezTo>
                      <a:cubicBezTo>
                        <a:pt x="4" y="15"/>
                        <a:pt x="4" y="14"/>
                        <a:pt x="4" y="14"/>
                      </a:cubicBezTo>
                      <a:cubicBezTo>
                        <a:pt x="4" y="14"/>
                        <a:pt x="4" y="14"/>
                        <a:pt x="4" y="14"/>
                      </a:cubicBezTo>
                      <a:cubicBezTo>
                        <a:pt x="4" y="14"/>
                        <a:pt x="4" y="14"/>
                        <a:pt x="4" y="14"/>
                      </a:cubicBezTo>
                      <a:cubicBezTo>
                        <a:pt x="4" y="14"/>
                        <a:pt x="4" y="14"/>
                        <a:pt x="4" y="14"/>
                      </a:cubicBezTo>
                      <a:cubicBezTo>
                        <a:pt x="4" y="14"/>
                        <a:pt x="5" y="14"/>
                        <a:pt x="5" y="14"/>
                      </a:cubicBezTo>
                      <a:cubicBezTo>
                        <a:pt x="5" y="14"/>
                        <a:pt x="5" y="13"/>
                        <a:pt x="5" y="13"/>
                      </a:cubicBezTo>
                      <a:cubicBezTo>
                        <a:pt x="5" y="13"/>
                        <a:pt x="5" y="13"/>
                        <a:pt x="5" y="13"/>
                      </a:cubicBezTo>
                      <a:cubicBezTo>
                        <a:pt x="5" y="13"/>
                        <a:pt x="5" y="13"/>
                        <a:pt x="5" y="13"/>
                      </a:cubicBezTo>
                      <a:cubicBezTo>
                        <a:pt x="5" y="13"/>
                        <a:pt x="5" y="13"/>
                        <a:pt x="5" y="13"/>
                      </a:cubicBezTo>
                      <a:cubicBezTo>
                        <a:pt x="5"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2" y="8"/>
                        <a:pt x="12" y="8"/>
                      </a:cubicBezTo>
                      <a:cubicBezTo>
                        <a:pt x="12" y="8"/>
                        <a:pt x="12" y="8"/>
                        <a:pt x="12" y="8"/>
                      </a:cubicBezTo>
                      <a:cubicBezTo>
                        <a:pt x="12" y="8"/>
                        <a:pt x="12" y="7"/>
                        <a:pt x="12" y="7"/>
                      </a:cubicBezTo>
                      <a:cubicBezTo>
                        <a:pt x="12"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4" y="7"/>
                        <a:pt x="14" y="7"/>
                        <a:pt x="14" y="7"/>
                      </a:cubicBezTo>
                      <a:cubicBezTo>
                        <a:pt x="15" y="5"/>
                        <a:pt x="15" y="5"/>
                        <a:pt x="15" y="5"/>
                      </a:cubicBezTo>
                      <a:cubicBezTo>
                        <a:pt x="15" y="4"/>
                        <a:pt x="15" y="4"/>
                        <a:pt x="15" y="4"/>
                      </a:cubicBezTo>
                      <a:cubicBezTo>
                        <a:pt x="15" y="4"/>
                        <a:pt x="15" y="4"/>
                        <a:pt x="15"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3" name="Freeform 733">
                  <a:extLst>
                    <a:ext uri="{FF2B5EF4-FFF2-40B4-BE49-F238E27FC236}">
                      <a16:creationId xmlns:a16="http://schemas.microsoft.com/office/drawing/2014/main" id="{F1ED936F-BE28-9DD2-CA41-D0842DB00D61}"/>
                    </a:ext>
                  </a:extLst>
                </p:cNvPr>
                <p:cNvSpPr>
                  <a:spLocks noEditPoints="1"/>
                </p:cNvSpPr>
                <p:nvPr/>
              </p:nvSpPr>
              <p:spPr bwMode="auto">
                <a:xfrm>
                  <a:off x="10294938" y="6000750"/>
                  <a:ext cx="38100" cy="41275"/>
                </a:xfrm>
                <a:custGeom>
                  <a:avLst/>
                  <a:gdLst>
                    <a:gd name="T0" fmla="*/ 8 w 9"/>
                    <a:gd name="T1" fmla="*/ 1 h 10"/>
                    <a:gd name="T2" fmla="*/ 8 w 9"/>
                    <a:gd name="T3" fmla="*/ 0 h 10"/>
                    <a:gd name="T4" fmla="*/ 8 w 9"/>
                    <a:gd name="T5" fmla="*/ 0 h 10"/>
                    <a:gd name="T6" fmla="*/ 9 w 9"/>
                    <a:gd name="T7" fmla="*/ 1 h 10"/>
                    <a:gd name="T8" fmla="*/ 9 w 9"/>
                    <a:gd name="T9" fmla="*/ 1 h 10"/>
                    <a:gd name="T10" fmla="*/ 9 w 9"/>
                    <a:gd name="T11" fmla="*/ 2 h 10"/>
                    <a:gd name="T12" fmla="*/ 9 w 9"/>
                    <a:gd name="T13" fmla="*/ 2 h 10"/>
                    <a:gd name="T14" fmla="*/ 8 w 9"/>
                    <a:gd name="T15" fmla="*/ 1 h 10"/>
                    <a:gd name="T16" fmla="*/ 6 w 9"/>
                    <a:gd name="T17" fmla="*/ 1 h 10"/>
                    <a:gd name="T18" fmla="*/ 6 w 9"/>
                    <a:gd name="T19" fmla="*/ 1 h 10"/>
                    <a:gd name="T20" fmla="*/ 5 w 9"/>
                    <a:gd name="T21" fmla="*/ 6 h 10"/>
                    <a:gd name="T22" fmla="*/ 5 w 9"/>
                    <a:gd name="T23" fmla="*/ 6 h 10"/>
                    <a:gd name="T24" fmla="*/ 5 w 9"/>
                    <a:gd name="T25" fmla="*/ 5 h 10"/>
                    <a:gd name="T26" fmla="*/ 5 w 9"/>
                    <a:gd name="T27" fmla="*/ 6 h 10"/>
                    <a:gd name="T28" fmla="*/ 5 w 9"/>
                    <a:gd name="T29" fmla="*/ 3 h 10"/>
                    <a:gd name="T30" fmla="*/ 5 w 9"/>
                    <a:gd name="T31" fmla="*/ 3 h 10"/>
                    <a:gd name="T32" fmla="*/ 6 w 9"/>
                    <a:gd name="T33" fmla="*/ 6 h 10"/>
                    <a:gd name="T34" fmla="*/ 7 w 9"/>
                    <a:gd name="T35" fmla="*/ 6 h 10"/>
                    <a:gd name="T36" fmla="*/ 7 w 9"/>
                    <a:gd name="T37" fmla="*/ 6 h 10"/>
                    <a:gd name="T38" fmla="*/ 6 w 9"/>
                    <a:gd name="T39" fmla="*/ 6 h 10"/>
                    <a:gd name="T40" fmla="*/ 6 w 9"/>
                    <a:gd name="T41" fmla="*/ 6 h 10"/>
                    <a:gd name="T42" fmla="*/ 7 w 9"/>
                    <a:gd name="T43" fmla="*/ 7 h 10"/>
                    <a:gd name="T44" fmla="*/ 7 w 9"/>
                    <a:gd name="T45" fmla="*/ 6 h 10"/>
                    <a:gd name="T46" fmla="*/ 4 w 9"/>
                    <a:gd name="T47" fmla="*/ 4 h 10"/>
                    <a:gd name="T48" fmla="*/ 5 w 9"/>
                    <a:gd name="T49" fmla="*/ 10 h 10"/>
                    <a:gd name="T50" fmla="*/ 6 w 9"/>
                    <a:gd name="T51" fmla="*/ 9 h 10"/>
                    <a:gd name="T52" fmla="*/ 7 w 9"/>
                    <a:gd name="T53" fmla="*/ 9 h 10"/>
                    <a:gd name="T54" fmla="*/ 8 w 9"/>
                    <a:gd name="T55" fmla="*/ 8 h 10"/>
                    <a:gd name="T56" fmla="*/ 7 w 9"/>
                    <a:gd name="T57" fmla="*/ 7 h 10"/>
                    <a:gd name="T58" fmla="*/ 6 w 9"/>
                    <a:gd name="T59" fmla="*/ 7 h 10"/>
                    <a:gd name="T60" fmla="*/ 5 w 9"/>
                    <a:gd name="T61" fmla="*/ 7 h 10"/>
                    <a:gd name="T62" fmla="*/ 5 w 9"/>
                    <a:gd name="T63" fmla="*/ 7 h 10"/>
                    <a:gd name="T64" fmla="*/ 4 w 9"/>
                    <a:gd name="T65" fmla="*/ 6 h 10"/>
                    <a:gd name="T66" fmla="*/ 4 w 9"/>
                    <a:gd name="T67" fmla="*/ 6 h 10"/>
                    <a:gd name="T68" fmla="*/ 4 w 9"/>
                    <a:gd name="T69" fmla="*/ 6 h 10"/>
                    <a:gd name="T70" fmla="*/ 4 w 9"/>
                    <a:gd name="T71" fmla="*/ 4 h 10"/>
                    <a:gd name="T72" fmla="*/ 4 w 9"/>
                    <a:gd name="T73" fmla="*/ 4 h 10"/>
                    <a:gd name="T74" fmla="*/ 4 w 9"/>
                    <a:gd name="T75" fmla="*/ 3 h 10"/>
                    <a:gd name="T76" fmla="*/ 4 w 9"/>
                    <a:gd name="T77" fmla="*/ 3 h 10"/>
                    <a:gd name="T78" fmla="*/ 5 w 9"/>
                    <a:gd name="T79" fmla="*/ 2 h 10"/>
                    <a:gd name="T80" fmla="*/ 4 w 9"/>
                    <a:gd name="T81" fmla="*/ 2 h 10"/>
                    <a:gd name="T82" fmla="*/ 4 w 9"/>
                    <a:gd name="T83" fmla="*/ 2 h 10"/>
                    <a:gd name="T84" fmla="*/ 3 w 9"/>
                    <a:gd name="T85" fmla="*/ 1 h 10"/>
                    <a:gd name="T86" fmla="*/ 2 w 9"/>
                    <a:gd name="T87" fmla="*/ 1 h 10"/>
                    <a:gd name="T88" fmla="*/ 1 w 9"/>
                    <a:gd name="T89" fmla="*/ 2 h 10"/>
                    <a:gd name="T90" fmla="*/ 1 w 9"/>
                    <a:gd name="T91" fmla="*/ 2 h 10"/>
                    <a:gd name="T92" fmla="*/ 2 w 9"/>
                    <a:gd name="T93" fmla="*/ 3 h 10"/>
                    <a:gd name="T94" fmla="*/ 2 w 9"/>
                    <a:gd name="T95" fmla="*/ 3 h 10"/>
                    <a:gd name="T96" fmla="*/ 1 w 9"/>
                    <a:gd name="T97" fmla="*/ 4 h 10"/>
                    <a:gd name="T98" fmla="*/ 1 w 9"/>
                    <a:gd name="T99" fmla="*/ 3 h 10"/>
                    <a:gd name="T100" fmla="*/ 0 w 9"/>
                    <a:gd name="T101" fmla="*/ 3 h 10"/>
                    <a:gd name="T102" fmla="*/ 2 w 9"/>
                    <a:gd name="T103" fmla="*/ 6 h 10"/>
                    <a:gd name="T104" fmla="*/ 2 w 9"/>
                    <a:gd name="T105" fmla="*/ 8 h 10"/>
                    <a:gd name="T106" fmla="*/ 3 w 9"/>
                    <a:gd name="T107" fmla="*/ 8 h 10"/>
                    <a:gd name="T108" fmla="*/ 4 w 9"/>
                    <a:gd name="T109" fmla="*/ 7 h 10"/>
                    <a:gd name="T110" fmla="*/ 4 w 9"/>
                    <a:gd name="T111" fmla="*/ 8 h 10"/>
                    <a:gd name="T112" fmla="*/ 5 w 9"/>
                    <a:gd name="T113" fmla="*/ 8 h 10"/>
                    <a:gd name="T114" fmla="*/ 4 w 9"/>
                    <a:gd name="T115" fmla="*/ 8 h 10"/>
                    <a:gd name="T116" fmla="*/ 3 w 9"/>
                    <a:gd name="T117" fmla="*/ 9 h 10"/>
                    <a:gd name="T118" fmla="*/ 3 w 9"/>
                    <a:gd name="T119" fmla="*/ 8 h 10"/>
                    <a:gd name="T120" fmla="*/ 3 w 9"/>
                    <a:gd name="T121" fmla="*/ 8 h 10"/>
                    <a:gd name="T122" fmla="*/ 4 w 9"/>
                    <a:gd name="T1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 h="10">
                      <a:moveTo>
                        <a:pt x="8" y="1"/>
                      </a:move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9" y="0"/>
                        <a:pt x="8" y="0"/>
                        <a:pt x="8" y="0"/>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8" y="1"/>
                        <a:pt x="8" y="1"/>
                      </a:cubicBezTo>
                      <a:cubicBezTo>
                        <a:pt x="8" y="1"/>
                        <a:pt x="8" y="1"/>
                        <a:pt x="8" y="1"/>
                      </a:cubicBezTo>
                      <a:cubicBezTo>
                        <a:pt x="8"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6"/>
                      </a:move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5"/>
                      </a:cubicBezTo>
                      <a:cubicBezTo>
                        <a:pt x="5" y="5"/>
                        <a:pt x="5" y="6"/>
                        <a:pt x="5" y="6"/>
                      </a:cubicBezTo>
                      <a:cubicBezTo>
                        <a:pt x="5" y="6"/>
                        <a:pt x="5" y="6"/>
                        <a:pt x="5" y="6"/>
                      </a:cubicBezTo>
                      <a:cubicBezTo>
                        <a:pt x="5" y="6"/>
                        <a:pt x="5" y="6"/>
                        <a:pt x="5" y="6"/>
                      </a:cubicBezTo>
                      <a:cubicBezTo>
                        <a:pt x="5" y="6"/>
                        <a:pt x="5" y="6"/>
                        <a:pt x="5" y="6"/>
                      </a:cubicBezTo>
                      <a:cubicBezTo>
                        <a:pt x="5" y="6"/>
                        <a:pt x="5" y="6"/>
                        <a:pt x="5" y="6"/>
                      </a:cubicBezTo>
                      <a:close/>
                      <a:moveTo>
                        <a:pt x="5" y="3"/>
                      </a:moveTo>
                      <a:cubicBezTo>
                        <a:pt x="5" y="3"/>
                        <a:pt x="5" y="3"/>
                        <a:pt x="5" y="3"/>
                      </a:cubicBezTo>
                      <a:cubicBezTo>
                        <a:pt x="5" y="3"/>
                        <a:pt x="5" y="3"/>
                        <a:pt x="5" y="3"/>
                      </a:cubicBezTo>
                      <a:cubicBezTo>
                        <a:pt x="5" y="3"/>
                        <a:pt x="5" y="3"/>
                        <a:pt x="5" y="3"/>
                      </a:cubicBezTo>
                      <a:cubicBezTo>
                        <a:pt x="5" y="3"/>
                        <a:pt x="5" y="3"/>
                        <a:pt x="5" y="3"/>
                      </a:cubicBezTo>
                      <a:close/>
                      <a:moveTo>
                        <a:pt x="6" y="6"/>
                      </a:moveTo>
                      <a:cubicBezTo>
                        <a:pt x="6" y="6"/>
                        <a:pt x="6" y="6"/>
                        <a:pt x="6" y="6"/>
                      </a:cubicBezTo>
                      <a:cubicBezTo>
                        <a:pt x="6" y="6"/>
                        <a:pt x="6" y="6"/>
                        <a:pt x="6" y="6"/>
                      </a:cubicBezTo>
                      <a:cubicBezTo>
                        <a:pt x="6" y="6"/>
                        <a:pt x="6" y="6"/>
                        <a:pt x="6" y="6"/>
                      </a:cubicBezTo>
                      <a:cubicBezTo>
                        <a:pt x="6" y="6"/>
                        <a:pt x="6" y="6"/>
                        <a:pt x="7" y="6"/>
                      </a:cubicBezTo>
                      <a:cubicBezTo>
                        <a:pt x="7" y="6"/>
                        <a:pt x="7" y="6"/>
                        <a:pt x="7" y="6"/>
                      </a:cubicBezTo>
                      <a:cubicBezTo>
                        <a:pt x="7" y="6"/>
                        <a:pt x="7" y="6"/>
                        <a:pt x="7" y="6"/>
                      </a:cubicBezTo>
                      <a:cubicBezTo>
                        <a:pt x="7" y="6"/>
                        <a:pt x="7" y="6"/>
                        <a:pt x="7" y="6"/>
                      </a:cubicBezTo>
                      <a:cubicBezTo>
                        <a:pt x="7" y="5"/>
                        <a:pt x="7" y="5"/>
                        <a:pt x="7" y="6"/>
                      </a:cubicBezTo>
                      <a:cubicBezTo>
                        <a:pt x="7" y="6"/>
                        <a:pt x="7" y="6"/>
                        <a:pt x="7"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lose/>
                      <a:moveTo>
                        <a:pt x="7" y="6"/>
                      </a:moveTo>
                      <a:cubicBezTo>
                        <a:pt x="7" y="6"/>
                        <a:pt x="7" y="7"/>
                        <a:pt x="7" y="7"/>
                      </a:cubicBezTo>
                      <a:cubicBezTo>
                        <a:pt x="7" y="7"/>
                        <a:pt x="7" y="7"/>
                        <a:pt x="7" y="7"/>
                      </a:cubicBezTo>
                      <a:cubicBezTo>
                        <a:pt x="7" y="7"/>
                        <a:pt x="7" y="7"/>
                        <a:pt x="7" y="7"/>
                      </a:cubicBezTo>
                      <a:cubicBezTo>
                        <a:pt x="7" y="7"/>
                        <a:pt x="7" y="6"/>
                        <a:pt x="7" y="6"/>
                      </a:cubicBezTo>
                      <a:close/>
                      <a:moveTo>
                        <a:pt x="4" y="4"/>
                      </a:moveTo>
                      <a:cubicBezTo>
                        <a:pt x="4" y="4"/>
                        <a:pt x="4" y="4"/>
                        <a:pt x="4" y="4"/>
                      </a:cubicBezTo>
                      <a:cubicBezTo>
                        <a:pt x="4" y="4"/>
                        <a:pt x="4" y="4"/>
                        <a:pt x="4" y="4"/>
                      </a:cubicBezTo>
                      <a:cubicBezTo>
                        <a:pt x="4" y="4"/>
                        <a:pt x="4" y="4"/>
                        <a:pt x="4" y="4"/>
                      </a:cubicBezTo>
                      <a:close/>
                      <a:moveTo>
                        <a:pt x="4" y="9"/>
                      </a:moveTo>
                      <a:cubicBezTo>
                        <a:pt x="5" y="10"/>
                        <a:pt x="5" y="10"/>
                        <a:pt x="5" y="10"/>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7" y="9"/>
                        <a:pt x="7" y="9"/>
                        <a:pt x="7" y="9"/>
                      </a:cubicBezTo>
                      <a:cubicBezTo>
                        <a:pt x="7" y="8"/>
                        <a:pt x="7" y="8"/>
                        <a:pt x="7" y="8"/>
                      </a:cubicBezTo>
                      <a:cubicBezTo>
                        <a:pt x="7" y="9"/>
                        <a:pt x="7" y="9"/>
                        <a:pt x="7" y="9"/>
                      </a:cubicBezTo>
                      <a:cubicBezTo>
                        <a:pt x="8" y="8"/>
                        <a:pt x="8" y="8"/>
                        <a:pt x="8" y="8"/>
                      </a:cubicBezTo>
                      <a:cubicBezTo>
                        <a:pt x="8" y="8"/>
                        <a:pt x="8" y="8"/>
                        <a:pt x="8" y="8"/>
                      </a:cubicBezTo>
                      <a:cubicBezTo>
                        <a:pt x="8" y="8"/>
                        <a:pt x="8" y="8"/>
                        <a:pt x="8" y="8"/>
                      </a:cubicBezTo>
                      <a:cubicBezTo>
                        <a:pt x="8"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5" y="7"/>
                      </a:cubicBezTo>
                      <a:cubicBezTo>
                        <a:pt x="5" y="7"/>
                        <a:pt x="5" y="7"/>
                        <a:pt x="5" y="7"/>
                      </a:cubicBezTo>
                      <a:cubicBezTo>
                        <a:pt x="5" y="7"/>
                        <a:pt x="5" y="7"/>
                        <a:pt x="5" y="7"/>
                      </a:cubicBezTo>
                      <a:cubicBezTo>
                        <a:pt x="5" y="7"/>
                        <a:pt x="5" y="7"/>
                        <a:pt x="5" y="7"/>
                      </a:cubicBezTo>
                      <a:cubicBezTo>
                        <a:pt x="5" y="7"/>
                        <a:pt x="5" y="7"/>
                        <a:pt x="5" y="7"/>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2"/>
                        <a:pt x="4" y="2"/>
                      </a:cubicBezTo>
                      <a:cubicBezTo>
                        <a:pt x="4" y="2"/>
                        <a:pt x="5" y="3"/>
                        <a:pt x="5" y="2"/>
                      </a:cubicBezTo>
                      <a:cubicBezTo>
                        <a:pt x="5" y="2"/>
                        <a:pt x="5" y="2"/>
                        <a:pt x="4" y="2"/>
                      </a:cubicBezTo>
                      <a:cubicBezTo>
                        <a:pt x="4" y="2"/>
                        <a:pt x="4" y="2"/>
                        <a:pt x="4" y="2"/>
                      </a:cubicBezTo>
                      <a:cubicBezTo>
                        <a:pt x="4" y="2"/>
                        <a:pt x="4" y="2"/>
                        <a:pt x="4" y="2"/>
                      </a:cubicBezTo>
                      <a:cubicBezTo>
                        <a:pt x="4" y="2"/>
                        <a:pt x="4" y="2"/>
                        <a:pt x="4" y="2"/>
                      </a:cubicBezTo>
                      <a:cubicBezTo>
                        <a:pt x="4" y="2"/>
                        <a:pt x="4" y="2"/>
                        <a:pt x="4" y="2"/>
                      </a:cubicBezTo>
                      <a:cubicBezTo>
                        <a:pt x="5" y="2"/>
                        <a:pt x="4" y="2"/>
                        <a:pt x="4" y="2"/>
                      </a:cubicBezTo>
                      <a:cubicBezTo>
                        <a:pt x="4" y="1"/>
                        <a:pt x="4" y="1"/>
                        <a:pt x="4" y="1"/>
                      </a:cubicBezTo>
                      <a:cubicBezTo>
                        <a:pt x="4" y="1"/>
                        <a:pt x="3" y="1"/>
                        <a:pt x="3" y="0"/>
                      </a:cubicBezTo>
                      <a:cubicBezTo>
                        <a:pt x="3" y="1"/>
                        <a:pt x="3" y="1"/>
                        <a:pt x="3" y="1"/>
                      </a:cubicBezTo>
                      <a:cubicBezTo>
                        <a:pt x="3" y="1"/>
                        <a:pt x="3" y="1"/>
                        <a:pt x="3" y="1"/>
                      </a:cubicBezTo>
                      <a:cubicBezTo>
                        <a:pt x="3" y="1"/>
                        <a:pt x="3" y="1"/>
                        <a:pt x="3" y="1"/>
                      </a:cubicBezTo>
                      <a:cubicBezTo>
                        <a:pt x="3" y="1"/>
                        <a:pt x="2" y="1"/>
                        <a:pt x="2" y="1"/>
                      </a:cubicBezTo>
                      <a:cubicBezTo>
                        <a:pt x="2" y="1"/>
                        <a:pt x="2" y="1"/>
                        <a:pt x="2" y="1"/>
                      </a:cubicBezTo>
                      <a:cubicBezTo>
                        <a:pt x="2" y="1"/>
                        <a:pt x="2" y="2"/>
                        <a:pt x="2" y="2"/>
                      </a:cubicBezTo>
                      <a:cubicBezTo>
                        <a:pt x="2" y="2"/>
                        <a:pt x="1" y="2"/>
                        <a:pt x="1" y="2"/>
                      </a:cubicBezTo>
                      <a:cubicBezTo>
                        <a:pt x="1" y="2"/>
                        <a:pt x="1" y="2"/>
                        <a:pt x="1" y="2"/>
                      </a:cubicBezTo>
                      <a:cubicBezTo>
                        <a:pt x="1" y="2"/>
                        <a:pt x="1" y="2"/>
                        <a:pt x="1" y="2"/>
                      </a:cubicBezTo>
                      <a:cubicBezTo>
                        <a:pt x="1" y="2"/>
                        <a:pt x="1" y="2"/>
                        <a:pt x="1" y="2"/>
                      </a:cubicBezTo>
                      <a:cubicBezTo>
                        <a:pt x="1" y="2"/>
                        <a:pt x="1" y="2"/>
                        <a:pt x="1" y="2"/>
                      </a:cubicBezTo>
                      <a:cubicBezTo>
                        <a:pt x="1"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5"/>
                      </a:cubicBezTo>
                      <a:cubicBezTo>
                        <a:pt x="2" y="5"/>
                        <a:pt x="1" y="4"/>
                        <a:pt x="1" y="4"/>
                      </a:cubicBezTo>
                      <a:cubicBezTo>
                        <a:pt x="2" y="4"/>
                        <a:pt x="1" y="4"/>
                        <a:pt x="1" y="4"/>
                      </a:cubicBezTo>
                      <a:cubicBezTo>
                        <a:pt x="1" y="4"/>
                        <a:pt x="1" y="4"/>
                        <a:pt x="1" y="4"/>
                      </a:cubicBezTo>
                      <a:cubicBezTo>
                        <a:pt x="1" y="3"/>
                        <a:pt x="1" y="3"/>
                        <a:pt x="1" y="3"/>
                      </a:cubicBezTo>
                      <a:cubicBezTo>
                        <a:pt x="0" y="3"/>
                        <a:pt x="0" y="3"/>
                        <a:pt x="0" y="3"/>
                      </a:cubicBezTo>
                      <a:cubicBezTo>
                        <a:pt x="0" y="3"/>
                        <a:pt x="0" y="3"/>
                        <a:pt x="0" y="3"/>
                      </a:cubicBezTo>
                      <a:cubicBezTo>
                        <a:pt x="0" y="3"/>
                        <a:pt x="0" y="3"/>
                        <a:pt x="0" y="3"/>
                      </a:cubicBezTo>
                      <a:cubicBezTo>
                        <a:pt x="0" y="3"/>
                        <a:pt x="0" y="4"/>
                        <a:pt x="0" y="4"/>
                      </a:cubicBezTo>
                      <a:cubicBezTo>
                        <a:pt x="1" y="4"/>
                        <a:pt x="1" y="5"/>
                        <a:pt x="1" y="5"/>
                      </a:cubicBezTo>
                      <a:cubicBezTo>
                        <a:pt x="1" y="6"/>
                        <a:pt x="2" y="6"/>
                        <a:pt x="2" y="6"/>
                      </a:cubicBezTo>
                      <a:cubicBezTo>
                        <a:pt x="2" y="6"/>
                        <a:pt x="2" y="6"/>
                        <a:pt x="2" y="6"/>
                      </a:cubicBezTo>
                      <a:cubicBezTo>
                        <a:pt x="2" y="7"/>
                        <a:pt x="2" y="7"/>
                        <a:pt x="2" y="7"/>
                      </a:cubicBezTo>
                      <a:cubicBezTo>
                        <a:pt x="2" y="7"/>
                        <a:pt x="2" y="7"/>
                        <a:pt x="2" y="8"/>
                      </a:cubicBezTo>
                      <a:cubicBezTo>
                        <a:pt x="2" y="8"/>
                        <a:pt x="2" y="8"/>
                        <a:pt x="2" y="8"/>
                      </a:cubicBezTo>
                      <a:cubicBezTo>
                        <a:pt x="2" y="8"/>
                        <a:pt x="3" y="8"/>
                        <a:pt x="3" y="8"/>
                      </a:cubicBezTo>
                      <a:cubicBezTo>
                        <a:pt x="3" y="8"/>
                        <a:pt x="3" y="8"/>
                        <a:pt x="3" y="8"/>
                      </a:cubicBezTo>
                      <a:cubicBezTo>
                        <a:pt x="3" y="8"/>
                        <a:pt x="3" y="8"/>
                        <a:pt x="3" y="7"/>
                      </a:cubicBezTo>
                      <a:cubicBezTo>
                        <a:pt x="3" y="7"/>
                        <a:pt x="3" y="7"/>
                        <a:pt x="3" y="7"/>
                      </a:cubicBezTo>
                      <a:cubicBezTo>
                        <a:pt x="3" y="7"/>
                        <a:pt x="3" y="7"/>
                        <a:pt x="4" y="7"/>
                      </a:cubicBezTo>
                      <a:cubicBezTo>
                        <a:pt x="4" y="7"/>
                        <a:pt x="4" y="7"/>
                        <a:pt x="4" y="7"/>
                      </a:cubicBezTo>
                      <a:cubicBezTo>
                        <a:pt x="4" y="7"/>
                        <a:pt x="4" y="7"/>
                        <a:pt x="4" y="7"/>
                      </a:cubicBezTo>
                      <a:cubicBezTo>
                        <a:pt x="4" y="7"/>
                        <a:pt x="4" y="7"/>
                        <a:pt x="4" y="8"/>
                      </a:cubicBezTo>
                      <a:cubicBezTo>
                        <a:pt x="4" y="8"/>
                        <a:pt x="4" y="8"/>
                        <a:pt x="4" y="8"/>
                      </a:cubicBezTo>
                      <a:cubicBezTo>
                        <a:pt x="4"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9"/>
                        <a:pt x="4" y="9"/>
                      </a:cubicBezTo>
                      <a:cubicBezTo>
                        <a:pt x="4" y="9"/>
                        <a:pt x="4" y="9"/>
                        <a:pt x="4" y="9"/>
                      </a:cubicBezTo>
                      <a:cubicBezTo>
                        <a:pt x="4" y="9"/>
                        <a:pt x="4"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10"/>
                      </a:cubicBezTo>
                      <a:cubicBezTo>
                        <a:pt x="4" y="10"/>
                        <a:pt x="4" y="10"/>
                        <a:pt x="4" y="10"/>
                      </a:cubicBezTo>
                      <a:lnTo>
                        <a:pt x="4" y="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64" name="Freeform 734">
                  <a:extLst>
                    <a:ext uri="{FF2B5EF4-FFF2-40B4-BE49-F238E27FC236}">
                      <a16:creationId xmlns:a16="http://schemas.microsoft.com/office/drawing/2014/main" id="{DB9E8F1B-5BEB-7B6D-BD39-92B948594399}"/>
                    </a:ext>
                  </a:extLst>
                </p:cNvPr>
                <p:cNvSpPr>
                  <a:spLocks/>
                </p:cNvSpPr>
                <p:nvPr/>
              </p:nvSpPr>
              <p:spPr bwMode="auto">
                <a:xfrm>
                  <a:off x="10253663" y="5942013"/>
                  <a:ext cx="53975" cy="69850"/>
                </a:xfrm>
                <a:custGeom>
                  <a:avLst/>
                  <a:gdLst>
                    <a:gd name="T0" fmla="*/ 13 w 13"/>
                    <a:gd name="T1" fmla="*/ 15 h 17"/>
                    <a:gd name="T2" fmla="*/ 13 w 13"/>
                    <a:gd name="T3" fmla="*/ 14 h 17"/>
                    <a:gd name="T4" fmla="*/ 12 w 13"/>
                    <a:gd name="T5" fmla="*/ 12 h 17"/>
                    <a:gd name="T6" fmla="*/ 11 w 13"/>
                    <a:gd name="T7" fmla="*/ 11 h 17"/>
                    <a:gd name="T8" fmla="*/ 12 w 13"/>
                    <a:gd name="T9" fmla="*/ 12 h 17"/>
                    <a:gd name="T10" fmla="*/ 12 w 13"/>
                    <a:gd name="T11" fmla="*/ 10 h 17"/>
                    <a:gd name="T12" fmla="*/ 12 w 13"/>
                    <a:gd name="T13" fmla="*/ 10 h 17"/>
                    <a:gd name="T14" fmla="*/ 12 w 13"/>
                    <a:gd name="T15" fmla="*/ 9 h 17"/>
                    <a:gd name="T16" fmla="*/ 11 w 13"/>
                    <a:gd name="T17" fmla="*/ 8 h 17"/>
                    <a:gd name="T18" fmla="*/ 11 w 13"/>
                    <a:gd name="T19" fmla="*/ 7 h 17"/>
                    <a:gd name="T20" fmla="*/ 10 w 13"/>
                    <a:gd name="T21" fmla="*/ 7 h 17"/>
                    <a:gd name="T22" fmla="*/ 10 w 13"/>
                    <a:gd name="T23" fmla="*/ 7 h 17"/>
                    <a:gd name="T24" fmla="*/ 10 w 13"/>
                    <a:gd name="T25" fmla="*/ 8 h 17"/>
                    <a:gd name="T26" fmla="*/ 10 w 13"/>
                    <a:gd name="T27" fmla="*/ 7 h 17"/>
                    <a:gd name="T28" fmla="*/ 9 w 13"/>
                    <a:gd name="T29" fmla="*/ 7 h 17"/>
                    <a:gd name="T30" fmla="*/ 9 w 13"/>
                    <a:gd name="T31" fmla="*/ 6 h 17"/>
                    <a:gd name="T32" fmla="*/ 9 w 13"/>
                    <a:gd name="T33" fmla="*/ 6 h 17"/>
                    <a:gd name="T34" fmla="*/ 8 w 13"/>
                    <a:gd name="T35" fmla="*/ 5 h 17"/>
                    <a:gd name="T36" fmla="*/ 7 w 13"/>
                    <a:gd name="T37" fmla="*/ 5 h 17"/>
                    <a:gd name="T38" fmla="*/ 6 w 13"/>
                    <a:gd name="T39" fmla="*/ 5 h 17"/>
                    <a:gd name="T40" fmla="*/ 6 w 13"/>
                    <a:gd name="T41" fmla="*/ 5 h 17"/>
                    <a:gd name="T42" fmla="*/ 5 w 13"/>
                    <a:gd name="T43" fmla="*/ 5 h 17"/>
                    <a:gd name="T44" fmla="*/ 5 w 13"/>
                    <a:gd name="T45" fmla="*/ 4 h 17"/>
                    <a:gd name="T46" fmla="*/ 4 w 13"/>
                    <a:gd name="T47" fmla="*/ 4 h 17"/>
                    <a:gd name="T48" fmla="*/ 4 w 13"/>
                    <a:gd name="T49" fmla="*/ 5 h 17"/>
                    <a:gd name="T50" fmla="*/ 4 w 13"/>
                    <a:gd name="T51" fmla="*/ 4 h 17"/>
                    <a:gd name="T52" fmla="*/ 3 w 13"/>
                    <a:gd name="T53" fmla="*/ 3 h 17"/>
                    <a:gd name="T54" fmla="*/ 2 w 13"/>
                    <a:gd name="T55" fmla="*/ 2 h 17"/>
                    <a:gd name="T56" fmla="*/ 2 w 13"/>
                    <a:gd name="T57" fmla="*/ 2 h 17"/>
                    <a:gd name="T58" fmla="*/ 2 w 13"/>
                    <a:gd name="T59" fmla="*/ 2 h 17"/>
                    <a:gd name="T60" fmla="*/ 2 w 13"/>
                    <a:gd name="T61" fmla="*/ 1 h 17"/>
                    <a:gd name="T62" fmla="*/ 2 w 13"/>
                    <a:gd name="T63" fmla="*/ 1 h 17"/>
                    <a:gd name="T64" fmla="*/ 2 w 13"/>
                    <a:gd name="T65" fmla="*/ 0 h 17"/>
                    <a:gd name="T66" fmla="*/ 0 w 13"/>
                    <a:gd name="T67" fmla="*/ 0 h 17"/>
                    <a:gd name="T68" fmla="*/ 1 w 13"/>
                    <a:gd name="T69" fmla="*/ 2 h 17"/>
                    <a:gd name="T70" fmla="*/ 3 w 13"/>
                    <a:gd name="T71" fmla="*/ 4 h 17"/>
                    <a:gd name="T72" fmla="*/ 3 w 13"/>
                    <a:gd name="T73" fmla="*/ 6 h 17"/>
                    <a:gd name="T74" fmla="*/ 4 w 13"/>
                    <a:gd name="T75" fmla="*/ 8 h 17"/>
                    <a:gd name="T76" fmla="*/ 4 w 13"/>
                    <a:gd name="T77" fmla="*/ 9 h 17"/>
                    <a:gd name="T78" fmla="*/ 5 w 13"/>
                    <a:gd name="T79" fmla="*/ 9 h 17"/>
                    <a:gd name="T80" fmla="*/ 6 w 13"/>
                    <a:gd name="T81" fmla="*/ 8 h 17"/>
                    <a:gd name="T82" fmla="*/ 5 w 13"/>
                    <a:gd name="T83" fmla="*/ 9 h 17"/>
                    <a:gd name="T84" fmla="*/ 5 w 13"/>
                    <a:gd name="T85" fmla="*/ 10 h 17"/>
                    <a:gd name="T86" fmla="*/ 7 w 13"/>
                    <a:gd name="T87" fmla="*/ 13 h 17"/>
                    <a:gd name="T88" fmla="*/ 10 w 13"/>
                    <a:gd name="T89" fmla="*/ 16 h 17"/>
                    <a:gd name="T90" fmla="*/ 9 w 13"/>
                    <a:gd name="T91" fmla="*/ 14 h 17"/>
                    <a:gd name="T92" fmla="*/ 10 w 13"/>
                    <a:gd name="T93" fmla="*/ 15 h 17"/>
                    <a:gd name="T94" fmla="*/ 11 w 13"/>
                    <a:gd name="T95" fmla="*/ 15 h 17"/>
                    <a:gd name="T96" fmla="*/ 11 w 13"/>
                    <a:gd name="T97" fmla="*/ 15 h 17"/>
                    <a:gd name="T98" fmla="*/ 11 w 13"/>
                    <a:gd name="T99" fmla="*/ 15 h 17"/>
                    <a:gd name="T100" fmla="*/ 12 w 13"/>
                    <a:gd name="T101"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17">
                      <a:moveTo>
                        <a:pt x="12" y="15"/>
                      </a:moveTo>
                      <a:cubicBezTo>
                        <a:pt x="12" y="15"/>
                        <a:pt x="12" y="15"/>
                        <a:pt x="12" y="15"/>
                      </a:cubicBezTo>
                      <a:cubicBezTo>
                        <a:pt x="12" y="15"/>
                        <a:pt x="13" y="15"/>
                        <a:pt x="13" y="15"/>
                      </a:cubicBezTo>
                      <a:cubicBezTo>
                        <a:pt x="13" y="15"/>
                        <a:pt x="13" y="15"/>
                        <a:pt x="13" y="15"/>
                      </a:cubicBezTo>
                      <a:cubicBezTo>
                        <a:pt x="13" y="15"/>
                        <a:pt x="13" y="15"/>
                        <a:pt x="13" y="15"/>
                      </a:cubicBezTo>
                      <a:cubicBezTo>
                        <a:pt x="13" y="14"/>
                        <a:pt x="13" y="14"/>
                        <a:pt x="13" y="14"/>
                      </a:cubicBezTo>
                      <a:cubicBezTo>
                        <a:pt x="13" y="14"/>
                        <a:pt x="13" y="14"/>
                        <a:pt x="13" y="14"/>
                      </a:cubicBezTo>
                      <a:cubicBezTo>
                        <a:pt x="13" y="14"/>
                        <a:pt x="13" y="14"/>
                        <a:pt x="13" y="14"/>
                      </a:cubicBezTo>
                      <a:cubicBezTo>
                        <a:pt x="13" y="14"/>
                        <a:pt x="13" y="14"/>
                        <a:pt x="13" y="14"/>
                      </a:cubicBezTo>
                      <a:cubicBezTo>
                        <a:pt x="12" y="13"/>
                        <a:pt x="12" y="13"/>
                        <a:pt x="12" y="12"/>
                      </a:cubicBezTo>
                      <a:cubicBezTo>
                        <a:pt x="12" y="12"/>
                        <a:pt x="12" y="12"/>
                        <a:pt x="12" y="12"/>
                      </a:cubicBezTo>
                      <a:cubicBezTo>
                        <a:pt x="12" y="12"/>
                        <a:pt x="12" y="12"/>
                        <a:pt x="12" y="12"/>
                      </a:cubicBezTo>
                      <a:cubicBezTo>
                        <a:pt x="12" y="12"/>
                        <a:pt x="12" y="12"/>
                        <a:pt x="12" y="12"/>
                      </a:cubicBezTo>
                      <a:cubicBezTo>
                        <a:pt x="12" y="12"/>
                        <a:pt x="12" y="12"/>
                        <a:pt x="11" y="12"/>
                      </a:cubicBezTo>
                      <a:cubicBezTo>
                        <a:pt x="11" y="12"/>
                        <a:pt x="11" y="12"/>
                        <a:pt x="11" y="12"/>
                      </a:cubicBezTo>
                      <a:cubicBezTo>
                        <a:pt x="11" y="12"/>
                        <a:pt x="11" y="12"/>
                        <a:pt x="11" y="11"/>
                      </a:cubicBezTo>
                      <a:cubicBezTo>
                        <a:pt x="11" y="11"/>
                        <a:pt x="11" y="11"/>
                        <a:pt x="11" y="11"/>
                      </a:cubicBezTo>
                      <a:cubicBezTo>
                        <a:pt x="12" y="11"/>
                        <a:pt x="12" y="11"/>
                        <a:pt x="12" y="11"/>
                      </a:cubicBezTo>
                      <a:cubicBezTo>
                        <a:pt x="12" y="11"/>
                        <a:pt x="12" y="11"/>
                        <a:pt x="12" y="11"/>
                      </a:cubicBezTo>
                      <a:cubicBezTo>
                        <a:pt x="12" y="11"/>
                        <a:pt x="12" y="12"/>
                        <a:pt x="12" y="12"/>
                      </a:cubicBezTo>
                      <a:cubicBezTo>
                        <a:pt x="12" y="12"/>
                        <a:pt x="13" y="12"/>
                        <a:pt x="13" y="12"/>
                      </a:cubicBezTo>
                      <a:cubicBezTo>
                        <a:pt x="13" y="12"/>
                        <a:pt x="13" y="12"/>
                        <a:pt x="13" y="12"/>
                      </a:cubicBezTo>
                      <a:cubicBezTo>
                        <a:pt x="13" y="11"/>
                        <a:pt x="13" y="11"/>
                        <a:pt x="13" y="11"/>
                      </a:cubicBezTo>
                      <a:cubicBezTo>
                        <a:pt x="12" y="11"/>
                        <a:pt x="12" y="11"/>
                        <a:pt x="12" y="10"/>
                      </a:cubicBezTo>
                      <a:cubicBezTo>
                        <a:pt x="12" y="10"/>
                        <a:pt x="12" y="10"/>
                        <a:pt x="12" y="10"/>
                      </a:cubicBezTo>
                      <a:cubicBezTo>
                        <a:pt x="12" y="10"/>
                        <a:pt x="13" y="10"/>
                        <a:pt x="13" y="10"/>
                      </a:cubicBezTo>
                      <a:cubicBezTo>
                        <a:pt x="13" y="10"/>
                        <a:pt x="13" y="10"/>
                        <a:pt x="12" y="10"/>
                      </a:cubicBezTo>
                      <a:cubicBezTo>
                        <a:pt x="12" y="10"/>
                        <a:pt x="12" y="10"/>
                        <a:pt x="12" y="10"/>
                      </a:cubicBezTo>
                      <a:cubicBezTo>
                        <a:pt x="12" y="10"/>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1" y="9"/>
                        <a:pt x="11" y="9"/>
                      </a:cubicBezTo>
                      <a:cubicBezTo>
                        <a:pt x="11" y="9"/>
                        <a:pt x="11" y="8"/>
                        <a:pt x="11" y="8"/>
                      </a:cubicBezTo>
                      <a:cubicBezTo>
                        <a:pt x="11" y="8"/>
                        <a:pt x="11" y="8"/>
                        <a:pt x="11" y="8"/>
                      </a:cubicBezTo>
                      <a:cubicBezTo>
                        <a:pt x="11" y="8"/>
                        <a:pt x="11" y="8"/>
                        <a:pt x="11" y="8"/>
                      </a:cubicBezTo>
                      <a:cubicBezTo>
                        <a:pt x="11" y="8"/>
                        <a:pt x="11" y="8"/>
                        <a:pt x="11" y="8"/>
                      </a:cubicBezTo>
                      <a:cubicBezTo>
                        <a:pt x="11" y="8"/>
                        <a:pt x="11" y="8"/>
                        <a:pt x="12" y="8"/>
                      </a:cubicBezTo>
                      <a:cubicBezTo>
                        <a:pt x="11" y="8"/>
                        <a:pt x="11" y="8"/>
                        <a:pt x="11" y="7"/>
                      </a:cubicBezTo>
                      <a:cubicBezTo>
                        <a:pt x="11" y="7"/>
                        <a:pt x="11" y="7"/>
                        <a:pt x="11" y="7"/>
                      </a:cubicBezTo>
                      <a:cubicBezTo>
                        <a:pt x="11" y="7"/>
                        <a:pt x="11" y="7"/>
                        <a:pt x="11" y="7"/>
                      </a:cubicBezTo>
                      <a:cubicBezTo>
                        <a:pt x="11" y="7"/>
                        <a:pt x="11" y="7"/>
                        <a:pt x="11" y="7"/>
                      </a:cubicBezTo>
                      <a:cubicBezTo>
                        <a:pt x="11"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7"/>
                        <a:pt x="10" y="7"/>
                        <a:pt x="10" y="6"/>
                      </a:cubicBezTo>
                      <a:cubicBezTo>
                        <a:pt x="10" y="6"/>
                        <a:pt x="10" y="6"/>
                        <a:pt x="10" y="6"/>
                      </a:cubicBezTo>
                      <a:cubicBezTo>
                        <a:pt x="10" y="6"/>
                        <a:pt x="9" y="6"/>
                        <a:pt x="9" y="6"/>
                      </a:cubicBezTo>
                      <a:cubicBezTo>
                        <a:pt x="9" y="6"/>
                        <a:pt x="9" y="6"/>
                        <a:pt x="9" y="6"/>
                      </a:cubicBezTo>
                      <a:cubicBezTo>
                        <a:pt x="9" y="6"/>
                        <a:pt x="9" y="5"/>
                        <a:pt x="8" y="5"/>
                      </a:cubicBezTo>
                      <a:cubicBezTo>
                        <a:pt x="8" y="5"/>
                        <a:pt x="8" y="5"/>
                        <a:pt x="8" y="5"/>
                      </a:cubicBezTo>
                      <a:cubicBezTo>
                        <a:pt x="8" y="5"/>
                        <a:pt x="8" y="5"/>
                        <a:pt x="8" y="5"/>
                      </a:cubicBezTo>
                      <a:cubicBezTo>
                        <a:pt x="8" y="5"/>
                        <a:pt x="8" y="5"/>
                        <a:pt x="8" y="5"/>
                      </a:cubicBezTo>
                      <a:cubicBezTo>
                        <a:pt x="8" y="5"/>
                        <a:pt x="7" y="5"/>
                        <a:pt x="7" y="5"/>
                      </a:cubicBezTo>
                      <a:cubicBezTo>
                        <a:pt x="7" y="5"/>
                        <a:pt x="8" y="5"/>
                        <a:pt x="7" y="5"/>
                      </a:cubicBezTo>
                      <a:cubicBezTo>
                        <a:pt x="7" y="5"/>
                        <a:pt x="7" y="6"/>
                        <a:pt x="7" y="6"/>
                      </a:cubicBezTo>
                      <a:cubicBezTo>
                        <a:pt x="7" y="6"/>
                        <a:pt x="7" y="5"/>
                        <a:pt x="7" y="5"/>
                      </a:cubicBezTo>
                      <a:cubicBezTo>
                        <a:pt x="7" y="5"/>
                        <a:pt x="7" y="5"/>
                        <a:pt x="7" y="5"/>
                      </a:cubicBezTo>
                      <a:cubicBezTo>
                        <a:pt x="7" y="5"/>
                        <a:pt x="7" y="5"/>
                        <a:pt x="7" y="5"/>
                      </a:cubicBezTo>
                      <a:cubicBezTo>
                        <a:pt x="7" y="5"/>
                        <a:pt x="7" y="5"/>
                        <a:pt x="7" y="5"/>
                      </a:cubicBezTo>
                      <a:cubicBezTo>
                        <a:pt x="6" y="5"/>
                        <a:pt x="6" y="5"/>
                        <a:pt x="6" y="5"/>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4" y="4"/>
                      </a:cubicBezTo>
                      <a:cubicBezTo>
                        <a:pt x="4" y="4"/>
                        <a:pt x="4" y="4"/>
                        <a:pt x="4" y="4"/>
                      </a:cubicBezTo>
                      <a:cubicBezTo>
                        <a:pt x="4" y="4"/>
                        <a:pt x="4" y="5"/>
                        <a:pt x="5" y="5"/>
                      </a:cubicBezTo>
                      <a:cubicBezTo>
                        <a:pt x="5"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4"/>
                      </a:cubicBezTo>
                      <a:cubicBezTo>
                        <a:pt x="4" y="4"/>
                        <a:pt x="4" y="4"/>
                        <a:pt x="4" y="4"/>
                      </a:cubicBezTo>
                      <a:cubicBezTo>
                        <a:pt x="4" y="4"/>
                        <a:pt x="4" y="4"/>
                        <a:pt x="4" y="4"/>
                      </a:cubicBezTo>
                      <a:cubicBezTo>
                        <a:pt x="3" y="4"/>
                        <a:pt x="3" y="4"/>
                        <a:pt x="3" y="4"/>
                      </a:cubicBezTo>
                      <a:cubicBezTo>
                        <a:pt x="3" y="4"/>
                        <a:pt x="3" y="3"/>
                        <a:pt x="3" y="3"/>
                      </a:cubicBezTo>
                      <a:cubicBezTo>
                        <a:pt x="3" y="3"/>
                        <a:pt x="3" y="3"/>
                        <a:pt x="3" y="3"/>
                      </a:cubicBezTo>
                      <a:cubicBezTo>
                        <a:pt x="3" y="3"/>
                        <a:pt x="3" y="4"/>
                        <a:pt x="3" y="4"/>
                      </a:cubicBezTo>
                      <a:cubicBezTo>
                        <a:pt x="3" y="3"/>
                        <a:pt x="3" y="3"/>
                        <a:pt x="3" y="3"/>
                      </a:cubicBezTo>
                      <a:cubicBezTo>
                        <a:pt x="3" y="3"/>
                        <a:pt x="3" y="2"/>
                        <a:pt x="2" y="2"/>
                      </a:cubicBezTo>
                      <a:cubicBezTo>
                        <a:pt x="2" y="2"/>
                        <a:pt x="2" y="2"/>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1"/>
                        <a:pt x="1" y="1"/>
                      </a:cubicBezTo>
                      <a:cubicBezTo>
                        <a:pt x="1" y="0"/>
                        <a:pt x="0" y="0"/>
                        <a:pt x="0" y="0"/>
                      </a:cubicBezTo>
                      <a:cubicBezTo>
                        <a:pt x="0" y="0"/>
                        <a:pt x="0" y="0"/>
                        <a:pt x="0" y="0"/>
                      </a:cubicBezTo>
                      <a:cubicBezTo>
                        <a:pt x="0" y="0"/>
                        <a:pt x="0" y="0"/>
                        <a:pt x="0" y="1"/>
                      </a:cubicBezTo>
                      <a:cubicBezTo>
                        <a:pt x="0" y="1"/>
                        <a:pt x="0" y="1"/>
                        <a:pt x="0" y="1"/>
                      </a:cubicBezTo>
                      <a:cubicBezTo>
                        <a:pt x="0" y="1"/>
                        <a:pt x="1" y="1"/>
                        <a:pt x="1" y="2"/>
                      </a:cubicBezTo>
                      <a:cubicBezTo>
                        <a:pt x="1" y="2"/>
                        <a:pt x="1" y="2"/>
                        <a:pt x="1" y="2"/>
                      </a:cubicBezTo>
                      <a:cubicBezTo>
                        <a:pt x="1" y="2"/>
                        <a:pt x="2" y="2"/>
                        <a:pt x="2" y="3"/>
                      </a:cubicBezTo>
                      <a:cubicBezTo>
                        <a:pt x="2" y="3"/>
                        <a:pt x="2" y="3"/>
                        <a:pt x="2" y="3"/>
                      </a:cubicBezTo>
                      <a:cubicBezTo>
                        <a:pt x="2" y="3"/>
                        <a:pt x="2" y="3"/>
                        <a:pt x="2" y="3"/>
                      </a:cubicBezTo>
                      <a:cubicBezTo>
                        <a:pt x="2" y="3"/>
                        <a:pt x="3" y="4"/>
                        <a:pt x="3" y="4"/>
                      </a:cubicBezTo>
                      <a:cubicBezTo>
                        <a:pt x="3" y="5"/>
                        <a:pt x="3" y="5"/>
                        <a:pt x="3" y="5"/>
                      </a:cubicBezTo>
                      <a:cubicBezTo>
                        <a:pt x="3" y="6"/>
                        <a:pt x="4"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8"/>
                        <a:pt x="3" y="8"/>
                        <a:pt x="4" y="8"/>
                      </a:cubicBezTo>
                      <a:cubicBezTo>
                        <a:pt x="4" y="8"/>
                        <a:pt x="4" y="8"/>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5" y="9"/>
                        <a:pt x="5" y="9"/>
                      </a:cubicBezTo>
                      <a:cubicBezTo>
                        <a:pt x="5" y="9"/>
                        <a:pt x="5" y="9"/>
                        <a:pt x="5" y="9"/>
                      </a:cubicBezTo>
                      <a:cubicBezTo>
                        <a:pt x="5" y="9"/>
                        <a:pt x="5" y="9"/>
                        <a:pt x="5" y="9"/>
                      </a:cubicBezTo>
                      <a:cubicBezTo>
                        <a:pt x="5" y="9"/>
                        <a:pt x="5" y="8"/>
                        <a:pt x="5" y="8"/>
                      </a:cubicBezTo>
                      <a:cubicBezTo>
                        <a:pt x="5" y="8"/>
                        <a:pt x="6" y="8"/>
                        <a:pt x="6" y="8"/>
                      </a:cubicBezTo>
                      <a:cubicBezTo>
                        <a:pt x="6" y="8"/>
                        <a:pt x="6" y="8"/>
                        <a:pt x="6" y="8"/>
                      </a:cubicBezTo>
                      <a:cubicBezTo>
                        <a:pt x="6" y="8"/>
                        <a:pt x="6" y="8"/>
                        <a:pt x="5" y="8"/>
                      </a:cubicBezTo>
                      <a:cubicBezTo>
                        <a:pt x="5" y="8"/>
                        <a:pt x="5" y="8"/>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6" y="11"/>
                      </a:cubicBezTo>
                      <a:cubicBezTo>
                        <a:pt x="6" y="11"/>
                        <a:pt x="6" y="11"/>
                        <a:pt x="6" y="11"/>
                      </a:cubicBezTo>
                      <a:cubicBezTo>
                        <a:pt x="6" y="11"/>
                        <a:pt x="7" y="12"/>
                        <a:pt x="7" y="13"/>
                      </a:cubicBezTo>
                      <a:cubicBezTo>
                        <a:pt x="8" y="13"/>
                        <a:pt x="8" y="14"/>
                        <a:pt x="9" y="15"/>
                      </a:cubicBezTo>
                      <a:cubicBezTo>
                        <a:pt x="9" y="15"/>
                        <a:pt x="9" y="16"/>
                        <a:pt x="9" y="16"/>
                      </a:cubicBezTo>
                      <a:cubicBezTo>
                        <a:pt x="9" y="17"/>
                        <a:pt x="9" y="17"/>
                        <a:pt x="10" y="17"/>
                      </a:cubicBezTo>
                      <a:cubicBezTo>
                        <a:pt x="10" y="16"/>
                        <a:pt x="10" y="16"/>
                        <a:pt x="10" y="16"/>
                      </a:cubicBezTo>
                      <a:cubicBezTo>
                        <a:pt x="10" y="16"/>
                        <a:pt x="10" y="15"/>
                        <a:pt x="10" y="15"/>
                      </a:cubicBezTo>
                      <a:cubicBezTo>
                        <a:pt x="10" y="15"/>
                        <a:pt x="10" y="15"/>
                        <a:pt x="10" y="15"/>
                      </a:cubicBezTo>
                      <a:cubicBezTo>
                        <a:pt x="9" y="15"/>
                        <a:pt x="9" y="15"/>
                        <a:pt x="9" y="14"/>
                      </a:cubicBezTo>
                      <a:cubicBezTo>
                        <a:pt x="9" y="14"/>
                        <a:pt x="9" y="14"/>
                        <a:pt x="9" y="14"/>
                      </a:cubicBezTo>
                      <a:cubicBezTo>
                        <a:pt x="9" y="14"/>
                        <a:pt x="9" y="14"/>
                        <a:pt x="9" y="14"/>
                      </a:cubicBezTo>
                      <a:cubicBezTo>
                        <a:pt x="9" y="15"/>
                        <a:pt x="9" y="15"/>
                        <a:pt x="10" y="15"/>
                      </a:cubicBezTo>
                      <a:cubicBezTo>
                        <a:pt x="10" y="15"/>
                        <a:pt x="10" y="15"/>
                        <a:pt x="10" y="15"/>
                      </a:cubicBezTo>
                      <a:cubicBezTo>
                        <a:pt x="10" y="15"/>
                        <a:pt x="10" y="15"/>
                        <a:pt x="10" y="15"/>
                      </a:cubicBezTo>
                      <a:cubicBezTo>
                        <a:pt x="10" y="15"/>
                        <a:pt x="11" y="15"/>
                        <a:pt x="11" y="15"/>
                      </a:cubicBezTo>
                      <a:cubicBezTo>
                        <a:pt x="11" y="15"/>
                        <a:pt x="11" y="15"/>
                        <a:pt x="11" y="15"/>
                      </a:cubicBezTo>
                      <a:cubicBezTo>
                        <a:pt x="11" y="15"/>
                        <a:pt x="11" y="15"/>
                        <a:pt x="11" y="15"/>
                      </a:cubicBezTo>
                      <a:cubicBezTo>
                        <a:pt x="11" y="15"/>
                        <a:pt x="11" y="15"/>
                        <a:pt x="11" y="15"/>
                      </a:cubicBezTo>
                      <a:cubicBezTo>
                        <a:pt x="11" y="15"/>
                        <a:pt x="10" y="15"/>
                        <a:pt x="10" y="15"/>
                      </a:cubicBezTo>
                      <a:cubicBezTo>
                        <a:pt x="10" y="15"/>
                        <a:pt x="10" y="14"/>
                        <a:pt x="10" y="14"/>
                      </a:cubicBezTo>
                      <a:cubicBezTo>
                        <a:pt x="10" y="14"/>
                        <a:pt x="11" y="14"/>
                        <a:pt x="11" y="14"/>
                      </a:cubicBezTo>
                      <a:cubicBezTo>
                        <a:pt x="11" y="15"/>
                        <a:pt x="11" y="15"/>
                        <a:pt x="11" y="15"/>
                      </a:cubicBezTo>
                      <a:cubicBezTo>
                        <a:pt x="11" y="15"/>
                        <a:pt x="11" y="15"/>
                        <a:pt x="11" y="15"/>
                      </a:cubicBezTo>
                      <a:cubicBezTo>
                        <a:pt x="11" y="15"/>
                        <a:pt x="11" y="15"/>
                        <a:pt x="11" y="15"/>
                      </a:cubicBezTo>
                      <a:cubicBezTo>
                        <a:pt x="11" y="15"/>
                        <a:pt x="11" y="15"/>
                        <a:pt x="11" y="16"/>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2" y="16"/>
                        <a:pt x="12" y="16"/>
                      </a:cubicBezTo>
                      <a:cubicBezTo>
                        <a:pt x="12" y="16"/>
                        <a:pt x="12" y="15"/>
                        <a:pt x="12"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334" name="Group 333">
                <a:extLst>
                  <a:ext uri="{FF2B5EF4-FFF2-40B4-BE49-F238E27FC236}">
                    <a16:creationId xmlns:a16="http://schemas.microsoft.com/office/drawing/2014/main" id="{EB305030-69FB-6853-7ABC-4068A320433B}"/>
                  </a:ext>
                </a:extLst>
              </p:cNvPr>
              <p:cNvGrpSpPr/>
              <p:nvPr/>
            </p:nvGrpSpPr>
            <p:grpSpPr>
              <a:xfrm>
                <a:off x="9766300" y="5083175"/>
                <a:ext cx="736600" cy="474663"/>
                <a:chOff x="9766300" y="5083175"/>
                <a:chExt cx="736600" cy="474663"/>
              </a:xfrm>
              <a:grpFill/>
            </p:grpSpPr>
            <p:sp>
              <p:nvSpPr>
                <p:cNvPr id="344" name="Freeform 695">
                  <a:extLst>
                    <a:ext uri="{FF2B5EF4-FFF2-40B4-BE49-F238E27FC236}">
                      <a16:creationId xmlns:a16="http://schemas.microsoft.com/office/drawing/2014/main" id="{6E09A193-3A36-319E-F69C-97D6A173E098}"/>
                    </a:ext>
                  </a:extLst>
                </p:cNvPr>
                <p:cNvSpPr>
                  <a:spLocks noEditPoints="1"/>
                </p:cNvSpPr>
                <p:nvPr/>
              </p:nvSpPr>
              <p:spPr bwMode="auto">
                <a:xfrm>
                  <a:off x="10079038" y="5270500"/>
                  <a:ext cx="95250" cy="212725"/>
                </a:xfrm>
                <a:custGeom>
                  <a:avLst/>
                  <a:gdLst>
                    <a:gd name="T0" fmla="*/ 2 w 23"/>
                    <a:gd name="T1" fmla="*/ 15 h 51"/>
                    <a:gd name="T2" fmla="*/ 3 w 23"/>
                    <a:gd name="T3" fmla="*/ 13 h 51"/>
                    <a:gd name="T4" fmla="*/ 4 w 23"/>
                    <a:gd name="T5" fmla="*/ 16 h 51"/>
                    <a:gd name="T6" fmla="*/ 4 w 23"/>
                    <a:gd name="T7" fmla="*/ 18 h 51"/>
                    <a:gd name="T8" fmla="*/ 1 w 23"/>
                    <a:gd name="T9" fmla="*/ 18 h 51"/>
                    <a:gd name="T10" fmla="*/ 0 w 23"/>
                    <a:gd name="T11" fmla="*/ 14 h 51"/>
                    <a:gd name="T12" fmla="*/ 0 w 23"/>
                    <a:gd name="T13" fmla="*/ 11 h 51"/>
                    <a:gd name="T14" fmla="*/ 8 w 23"/>
                    <a:gd name="T15" fmla="*/ 24 h 51"/>
                    <a:gd name="T16" fmla="*/ 7 w 23"/>
                    <a:gd name="T17" fmla="*/ 22 h 51"/>
                    <a:gd name="T18" fmla="*/ 5 w 23"/>
                    <a:gd name="T19" fmla="*/ 20 h 51"/>
                    <a:gd name="T20" fmla="*/ 5 w 23"/>
                    <a:gd name="T21" fmla="*/ 22 h 51"/>
                    <a:gd name="T22" fmla="*/ 6 w 23"/>
                    <a:gd name="T23" fmla="*/ 24 h 51"/>
                    <a:gd name="T24" fmla="*/ 7 w 23"/>
                    <a:gd name="T25" fmla="*/ 24 h 51"/>
                    <a:gd name="T26" fmla="*/ 13 w 23"/>
                    <a:gd name="T27" fmla="*/ 32 h 51"/>
                    <a:gd name="T28" fmla="*/ 11 w 23"/>
                    <a:gd name="T29" fmla="*/ 33 h 51"/>
                    <a:gd name="T30" fmla="*/ 12 w 23"/>
                    <a:gd name="T31" fmla="*/ 33 h 51"/>
                    <a:gd name="T32" fmla="*/ 14 w 23"/>
                    <a:gd name="T33" fmla="*/ 33 h 51"/>
                    <a:gd name="T34" fmla="*/ 18 w 23"/>
                    <a:gd name="T35" fmla="*/ 41 h 51"/>
                    <a:gd name="T36" fmla="*/ 17 w 23"/>
                    <a:gd name="T37" fmla="*/ 40 h 51"/>
                    <a:gd name="T38" fmla="*/ 18 w 23"/>
                    <a:gd name="T39" fmla="*/ 42 h 51"/>
                    <a:gd name="T40" fmla="*/ 9 w 23"/>
                    <a:gd name="T41" fmla="*/ 23 h 51"/>
                    <a:gd name="T42" fmla="*/ 11 w 23"/>
                    <a:gd name="T43" fmla="*/ 22 h 51"/>
                    <a:gd name="T44" fmla="*/ 20 w 23"/>
                    <a:gd name="T45" fmla="*/ 46 h 51"/>
                    <a:gd name="T46" fmla="*/ 18 w 23"/>
                    <a:gd name="T47" fmla="*/ 45 h 51"/>
                    <a:gd name="T48" fmla="*/ 20 w 23"/>
                    <a:gd name="T49" fmla="*/ 46 h 51"/>
                    <a:gd name="T50" fmla="*/ 11 w 23"/>
                    <a:gd name="T51" fmla="*/ 19 h 51"/>
                    <a:gd name="T52" fmla="*/ 11 w 23"/>
                    <a:gd name="T53" fmla="*/ 21 h 51"/>
                    <a:gd name="T54" fmla="*/ 11 w 23"/>
                    <a:gd name="T55" fmla="*/ 19 h 51"/>
                    <a:gd name="T56" fmla="*/ 12 w 23"/>
                    <a:gd name="T57" fmla="*/ 26 h 51"/>
                    <a:gd name="T58" fmla="*/ 12 w 23"/>
                    <a:gd name="T59" fmla="*/ 26 h 51"/>
                    <a:gd name="T60" fmla="*/ 11 w 23"/>
                    <a:gd name="T61" fmla="*/ 25 h 51"/>
                    <a:gd name="T62" fmla="*/ 6 w 23"/>
                    <a:gd name="T63" fmla="*/ 6 h 51"/>
                    <a:gd name="T64" fmla="*/ 6 w 23"/>
                    <a:gd name="T65" fmla="*/ 5 h 51"/>
                    <a:gd name="T66" fmla="*/ 9 w 23"/>
                    <a:gd name="T67" fmla="*/ 17 h 51"/>
                    <a:gd name="T68" fmla="*/ 8 w 23"/>
                    <a:gd name="T69" fmla="*/ 17 h 51"/>
                    <a:gd name="T70" fmla="*/ 10 w 23"/>
                    <a:gd name="T71" fmla="*/ 15 h 51"/>
                    <a:gd name="T72" fmla="*/ 11 w 23"/>
                    <a:gd name="T73" fmla="*/ 17 h 51"/>
                    <a:gd name="T74" fmla="*/ 10 w 23"/>
                    <a:gd name="T75" fmla="*/ 13 h 51"/>
                    <a:gd name="T76" fmla="*/ 7 w 23"/>
                    <a:gd name="T77" fmla="*/ 8 h 51"/>
                    <a:gd name="T78" fmla="*/ 23 w 23"/>
                    <a:gd name="T79" fmla="*/ 51 h 51"/>
                    <a:gd name="T80" fmla="*/ 4 w 23"/>
                    <a:gd name="T81" fmla="*/ 18 h 51"/>
                    <a:gd name="T82" fmla="*/ 4 w 23"/>
                    <a:gd name="T83" fmla="*/ 18 h 51"/>
                    <a:gd name="T84" fmla="*/ 5 w 23"/>
                    <a:gd name="T85" fmla="*/ 3 h 51"/>
                    <a:gd name="T86" fmla="*/ 13 w 23"/>
                    <a:gd name="T87" fmla="*/ 28 h 51"/>
                    <a:gd name="T88" fmla="*/ 11 w 23"/>
                    <a:gd name="T89" fmla="*/ 24 h 51"/>
                    <a:gd name="T90" fmla="*/ 7 w 23"/>
                    <a:gd name="T91" fmla="*/ 4 h 51"/>
                    <a:gd name="T92" fmla="*/ 0 w 23"/>
                    <a:gd name="T93" fmla="*/ 1 h 51"/>
                    <a:gd name="T94" fmla="*/ 12 w 23"/>
                    <a:gd name="T95" fmla="*/ 31 h 51"/>
                    <a:gd name="T96" fmla="*/ 13 w 23"/>
                    <a:gd name="T97" fmla="*/ 27 h 51"/>
                    <a:gd name="T98" fmla="*/ 12 w 23"/>
                    <a:gd name="T99" fmla="*/ 25 h 51"/>
                    <a:gd name="T100" fmla="*/ 10 w 23"/>
                    <a:gd name="T101" fmla="*/ 10 h 51"/>
                    <a:gd name="T102" fmla="*/ 1 w 23"/>
                    <a:gd name="T103" fmla="*/ 3 h 51"/>
                    <a:gd name="T104" fmla="*/ 7 w 23"/>
                    <a:gd name="T105" fmla="*/ 4 h 51"/>
                    <a:gd name="T106" fmla="*/ 0 w 23"/>
                    <a:gd name="T10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 h="51">
                      <a:moveTo>
                        <a:pt x="1" y="12"/>
                      </a:moveTo>
                      <a:cubicBezTo>
                        <a:pt x="1" y="12"/>
                        <a:pt x="1" y="13"/>
                        <a:pt x="1" y="13"/>
                      </a:cubicBezTo>
                      <a:cubicBezTo>
                        <a:pt x="2" y="13"/>
                        <a:pt x="1" y="14"/>
                        <a:pt x="2" y="14"/>
                      </a:cubicBezTo>
                      <a:cubicBezTo>
                        <a:pt x="2" y="14"/>
                        <a:pt x="2" y="14"/>
                        <a:pt x="2" y="15"/>
                      </a:cubicBezTo>
                      <a:cubicBezTo>
                        <a:pt x="2" y="15"/>
                        <a:pt x="2" y="15"/>
                        <a:pt x="2" y="15"/>
                      </a:cubicBezTo>
                      <a:cubicBezTo>
                        <a:pt x="3" y="15"/>
                        <a:pt x="3" y="15"/>
                        <a:pt x="3" y="14"/>
                      </a:cubicBezTo>
                      <a:cubicBezTo>
                        <a:pt x="3" y="14"/>
                        <a:pt x="3" y="14"/>
                        <a:pt x="3" y="14"/>
                      </a:cubicBezTo>
                      <a:cubicBezTo>
                        <a:pt x="3" y="13"/>
                        <a:pt x="3" y="13"/>
                        <a:pt x="3" y="13"/>
                      </a:cubicBezTo>
                      <a:cubicBezTo>
                        <a:pt x="3" y="13"/>
                        <a:pt x="3" y="13"/>
                        <a:pt x="3" y="13"/>
                      </a:cubicBezTo>
                      <a:cubicBezTo>
                        <a:pt x="3" y="13"/>
                        <a:pt x="3" y="13"/>
                        <a:pt x="3" y="13"/>
                      </a:cubicBezTo>
                      <a:cubicBezTo>
                        <a:pt x="3" y="14"/>
                        <a:pt x="4" y="14"/>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7"/>
                        <a:pt x="4" y="17"/>
                        <a:pt x="5" y="17"/>
                      </a:cubicBezTo>
                      <a:cubicBezTo>
                        <a:pt x="5" y="17"/>
                        <a:pt x="5" y="17"/>
                        <a:pt x="5" y="17"/>
                      </a:cubicBezTo>
                      <a:cubicBezTo>
                        <a:pt x="5" y="17"/>
                        <a:pt x="5" y="17"/>
                        <a:pt x="5" y="17"/>
                      </a:cubicBezTo>
                      <a:cubicBezTo>
                        <a:pt x="4" y="17"/>
                        <a:pt x="4" y="18"/>
                        <a:pt x="4" y="18"/>
                      </a:cubicBezTo>
                      <a:cubicBezTo>
                        <a:pt x="4" y="18"/>
                        <a:pt x="4" y="18"/>
                        <a:pt x="3" y="18"/>
                      </a:cubicBezTo>
                      <a:cubicBezTo>
                        <a:pt x="3" y="18"/>
                        <a:pt x="2" y="18"/>
                        <a:pt x="2" y="18"/>
                      </a:cubicBezTo>
                      <a:cubicBezTo>
                        <a:pt x="2" y="19"/>
                        <a:pt x="2" y="19"/>
                        <a:pt x="2" y="19"/>
                      </a:cubicBezTo>
                      <a:cubicBezTo>
                        <a:pt x="2" y="18"/>
                        <a:pt x="1" y="18"/>
                        <a:pt x="1" y="18"/>
                      </a:cubicBezTo>
                      <a:cubicBezTo>
                        <a:pt x="1" y="18"/>
                        <a:pt x="1" y="18"/>
                        <a:pt x="1" y="18"/>
                      </a:cubicBezTo>
                      <a:cubicBezTo>
                        <a:pt x="1" y="17"/>
                        <a:pt x="1" y="17"/>
                        <a:pt x="1" y="17"/>
                      </a:cubicBezTo>
                      <a:cubicBezTo>
                        <a:pt x="0" y="16"/>
                        <a:pt x="1" y="16"/>
                        <a:pt x="1" y="16"/>
                      </a:cubicBezTo>
                      <a:cubicBezTo>
                        <a:pt x="1" y="16"/>
                        <a:pt x="1" y="16"/>
                        <a:pt x="1" y="15"/>
                      </a:cubicBezTo>
                      <a:cubicBezTo>
                        <a:pt x="0" y="15"/>
                        <a:pt x="1" y="15"/>
                        <a:pt x="0" y="14"/>
                      </a:cubicBezTo>
                      <a:cubicBezTo>
                        <a:pt x="0" y="14"/>
                        <a:pt x="0" y="14"/>
                        <a:pt x="0" y="14"/>
                      </a:cubicBezTo>
                      <a:cubicBezTo>
                        <a:pt x="0" y="13"/>
                        <a:pt x="0" y="13"/>
                        <a:pt x="0" y="13"/>
                      </a:cubicBezTo>
                      <a:cubicBezTo>
                        <a:pt x="0" y="13"/>
                        <a:pt x="0" y="12"/>
                        <a:pt x="0" y="12"/>
                      </a:cubicBezTo>
                      <a:cubicBezTo>
                        <a:pt x="0" y="12"/>
                        <a:pt x="0" y="12"/>
                        <a:pt x="0" y="12"/>
                      </a:cubicBezTo>
                      <a:cubicBezTo>
                        <a:pt x="0" y="11"/>
                        <a:pt x="0" y="11"/>
                        <a:pt x="0" y="11"/>
                      </a:cubicBezTo>
                      <a:cubicBezTo>
                        <a:pt x="0" y="11"/>
                        <a:pt x="0" y="11"/>
                        <a:pt x="0" y="11"/>
                      </a:cubicBezTo>
                      <a:cubicBezTo>
                        <a:pt x="1" y="12"/>
                        <a:pt x="1" y="12"/>
                        <a:pt x="1" y="12"/>
                      </a:cubicBezTo>
                      <a:close/>
                      <a:moveTo>
                        <a:pt x="9" y="24"/>
                      </a:moveTo>
                      <a:cubicBezTo>
                        <a:pt x="9" y="24"/>
                        <a:pt x="9" y="24"/>
                        <a:pt x="9" y="24"/>
                      </a:cubicBezTo>
                      <a:cubicBezTo>
                        <a:pt x="8" y="24"/>
                        <a:pt x="8" y="24"/>
                        <a:pt x="8" y="24"/>
                      </a:cubicBezTo>
                      <a:cubicBezTo>
                        <a:pt x="8" y="24"/>
                        <a:pt x="8" y="24"/>
                        <a:pt x="8" y="24"/>
                      </a:cubicBezTo>
                      <a:cubicBezTo>
                        <a:pt x="8" y="24"/>
                        <a:pt x="8" y="23"/>
                        <a:pt x="8" y="23"/>
                      </a:cubicBezTo>
                      <a:cubicBezTo>
                        <a:pt x="8" y="23"/>
                        <a:pt x="8" y="23"/>
                        <a:pt x="7" y="23"/>
                      </a:cubicBezTo>
                      <a:cubicBezTo>
                        <a:pt x="7" y="23"/>
                        <a:pt x="7" y="23"/>
                        <a:pt x="7" y="23"/>
                      </a:cubicBezTo>
                      <a:cubicBezTo>
                        <a:pt x="7" y="23"/>
                        <a:pt x="7" y="22"/>
                        <a:pt x="7" y="22"/>
                      </a:cubicBezTo>
                      <a:cubicBezTo>
                        <a:pt x="7" y="22"/>
                        <a:pt x="7" y="22"/>
                        <a:pt x="7" y="22"/>
                      </a:cubicBezTo>
                      <a:cubicBezTo>
                        <a:pt x="7" y="22"/>
                        <a:pt x="6" y="22"/>
                        <a:pt x="6" y="22"/>
                      </a:cubicBezTo>
                      <a:cubicBezTo>
                        <a:pt x="6" y="22"/>
                        <a:pt x="6" y="22"/>
                        <a:pt x="6" y="22"/>
                      </a:cubicBezTo>
                      <a:cubicBezTo>
                        <a:pt x="6" y="22"/>
                        <a:pt x="6" y="22"/>
                        <a:pt x="6" y="22"/>
                      </a:cubicBezTo>
                      <a:cubicBezTo>
                        <a:pt x="6" y="22"/>
                        <a:pt x="6" y="21"/>
                        <a:pt x="6" y="21"/>
                      </a:cubicBezTo>
                      <a:cubicBezTo>
                        <a:pt x="6" y="21"/>
                        <a:pt x="5" y="21"/>
                        <a:pt x="5" y="20"/>
                      </a:cubicBezTo>
                      <a:cubicBezTo>
                        <a:pt x="5" y="20"/>
                        <a:pt x="5" y="20"/>
                        <a:pt x="4" y="20"/>
                      </a:cubicBezTo>
                      <a:cubicBezTo>
                        <a:pt x="4" y="20"/>
                        <a:pt x="4" y="20"/>
                        <a:pt x="4" y="20"/>
                      </a:cubicBezTo>
                      <a:cubicBezTo>
                        <a:pt x="4" y="21"/>
                        <a:pt x="4" y="21"/>
                        <a:pt x="4" y="21"/>
                      </a:cubicBezTo>
                      <a:cubicBezTo>
                        <a:pt x="4" y="21"/>
                        <a:pt x="4" y="22"/>
                        <a:pt x="4" y="22"/>
                      </a:cubicBezTo>
                      <a:cubicBezTo>
                        <a:pt x="4" y="22"/>
                        <a:pt x="5" y="22"/>
                        <a:pt x="5" y="22"/>
                      </a:cubicBezTo>
                      <a:cubicBezTo>
                        <a:pt x="5" y="22"/>
                        <a:pt x="5" y="22"/>
                        <a:pt x="5" y="22"/>
                      </a:cubicBezTo>
                      <a:cubicBezTo>
                        <a:pt x="5" y="22"/>
                        <a:pt x="5" y="22"/>
                        <a:pt x="6" y="22"/>
                      </a:cubicBezTo>
                      <a:cubicBezTo>
                        <a:pt x="6" y="22"/>
                        <a:pt x="5" y="22"/>
                        <a:pt x="6" y="23"/>
                      </a:cubicBezTo>
                      <a:cubicBezTo>
                        <a:pt x="6" y="23"/>
                        <a:pt x="6" y="23"/>
                        <a:pt x="6" y="23"/>
                      </a:cubicBezTo>
                      <a:cubicBezTo>
                        <a:pt x="5" y="23"/>
                        <a:pt x="6" y="23"/>
                        <a:pt x="6" y="24"/>
                      </a:cubicBezTo>
                      <a:cubicBezTo>
                        <a:pt x="6" y="24"/>
                        <a:pt x="6" y="24"/>
                        <a:pt x="6" y="24"/>
                      </a:cubicBezTo>
                      <a:cubicBezTo>
                        <a:pt x="6" y="24"/>
                        <a:pt x="6" y="24"/>
                        <a:pt x="6" y="24"/>
                      </a:cubicBezTo>
                      <a:cubicBezTo>
                        <a:pt x="6" y="25"/>
                        <a:pt x="6" y="25"/>
                        <a:pt x="6" y="25"/>
                      </a:cubicBezTo>
                      <a:cubicBezTo>
                        <a:pt x="7" y="25"/>
                        <a:pt x="7" y="25"/>
                        <a:pt x="7" y="25"/>
                      </a:cubicBezTo>
                      <a:cubicBezTo>
                        <a:pt x="7" y="25"/>
                        <a:pt x="7" y="24"/>
                        <a:pt x="7" y="24"/>
                      </a:cubicBezTo>
                      <a:cubicBezTo>
                        <a:pt x="7" y="24"/>
                        <a:pt x="8" y="24"/>
                        <a:pt x="8" y="25"/>
                      </a:cubicBezTo>
                      <a:cubicBezTo>
                        <a:pt x="8" y="25"/>
                        <a:pt x="8" y="24"/>
                        <a:pt x="9" y="24"/>
                      </a:cubicBezTo>
                      <a:cubicBezTo>
                        <a:pt x="9" y="24"/>
                        <a:pt x="9" y="24"/>
                        <a:pt x="9" y="24"/>
                      </a:cubicBezTo>
                      <a:close/>
                      <a:moveTo>
                        <a:pt x="14" y="33"/>
                      </a:moveTo>
                      <a:cubicBezTo>
                        <a:pt x="13" y="33"/>
                        <a:pt x="13" y="33"/>
                        <a:pt x="13" y="32"/>
                      </a:cubicBezTo>
                      <a:cubicBezTo>
                        <a:pt x="13" y="32"/>
                        <a:pt x="13" y="32"/>
                        <a:pt x="12" y="32"/>
                      </a:cubicBezTo>
                      <a:cubicBezTo>
                        <a:pt x="12" y="32"/>
                        <a:pt x="12" y="32"/>
                        <a:pt x="12" y="32"/>
                      </a:cubicBezTo>
                      <a:cubicBezTo>
                        <a:pt x="12" y="32"/>
                        <a:pt x="11" y="32"/>
                        <a:pt x="11" y="32"/>
                      </a:cubicBezTo>
                      <a:cubicBezTo>
                        <a:pt x="11" y="32"/>
                        <a:pt x="11" y="32"/>
                        <a:pt x="11" y="32"/>
                      </a:cubicBezTo>
                      <a:cubicBezTo>
                        <a:pt x="11" y="33"/>
                        <a:pt x="11" y="33"/>
                        <a:pt x="11" y="33"/>
                      </a:cubicBezTo>
                      <a:cubicBezTo>
                        <a:pt x="11" y="33"/>
                        <a:pt x="11" y="33"/>
                        <a:pt x="11" y="33"/>
                      </a:cubicBezTo>
                      <a:cubicBezTo>
                        <a:pt x="11" y="33"/>
                        <a:pt x="11" y="33"/>
                        <a:pt x="11" y="33"/>
                      </a:cubicBezTo>
                      <a:cubicBezTo>
                        <a:pt x="11" y="33"/>
                        <a:pt x="11" y="33"/>
                        <a:pt x="11" y="33"/>
                      </a:cubicBezTo>
                      <a:cubicBezTo>
                        <a:pt x="12" y="33"/>
                        <a:pt x="12" y="33"/>
                        <a:pt x="12" y="33"/>
                      </a:cubicBezTo>
                      <a:cubicBezTo>
                        <a:pt x="12" y="33"/>
                        <a:pt x="12" y="33"/>
                        <a:pt x="12" y="33"/>
                      </a:cubicBezTo>
                      <a:cubicBezTo>
                        <a:pt x="12" y="33"/>
                        <a:pt x="12" y="33"/>
                        <a:pt x="12" y="34"/>
                      </a:cubicBezTo>
                      <a:cubicBezTo>
                        <a:pt x="12" y="34"/>
                        <a:pt x="12" y="33"/>
                        <a:pt x="12" y="34"/>
                      </a:cubicBezTo>
                      <a:cubicBezTo>
                        <a:pt x="12" y="34"/>
                        <a:pt x="13" y="34"/>
                        <a:pt x="13" y="34"/>
                      </a:cubicBezTo>
                      <a:cubicBezTo>
                        <a:pt x="13" y="34"/>
                        <a:pt x="13" y="34"/>
                        <a:pt x="13" y="34"/>
                      </a:cubicBezTo>
                      <a:cubicBezTo>
                        <a:pt x="13" y="34"/>
                        <a:pt x="14" y="33"/>
                        <a:pt x="14" y="33"/>
                      </a:cubicBezTo>
                      <a:cubicBezTo>
                        <a:pt x="14" y="33"/>
                        <a:pt x="14" y="33"/>
                        <a:pt x="14" y="33"/>
                      </a:cubicBezTo>
                      <a:close/>
                      <a:moveTo>
                        <a:pt x="19" y="42"/>
                      </a:moveTo>
                      <a:cubicBezTo>
                        <a:pt x="19" y="42"/>
                        <a:pt x="19" y="42"/>
                        <a:pt x="19" y="42"/>
                      </a:cubicBezTo>
                      <a:cubicBezTo>
                        <a:pt x="19" y="42"/>
                        <a:pt x="19" y="41"/>
                        <a:pt x="19" y="41"/>
                      </a:cubicBezTo>
                      <a:cubicBezTo>
                        <a:pt x="18" y="41"/>
                        <a:pt x="18" y="41"/>
                        <a:pt x="18" y="41"/>
                      </a:cubicBezTo>
                      <a:cubicBezTo>
                        <a:pt x="18" y="41"/>
                        <a:pt x="18" y="41"/>
                        <a:pt x="18" y="41"/>
                      </a:cubicBezTo>
                      <a:cubicBezTo>
                        <a:pt x="18" y="41"/>
                        <a:pt x="18" y="40"/>
                        <a:pt x="18" y="40"/>
                      </a:cubicBezTo>
                      <a:cubicBezTo>
                        <a:pt x="18" y="41"/>
                        <a:pt x="18" y="40"/>
                        <a:pt x="18" y="40"/>
                      </a:cubicBezTo>
                      <a:cubicBezTo>
                        <a:pt x="18" y="40"/>
                        <a:pt x="17" y="39"/>
                        <a:pt x="17" y="40"/>
                      </a:cubicBezTo>
                      <a:cubicBezTo>
                        <a:pt x="17" y="40"/>
                        <a:pt x="17" y="40"/>
                        <a:pt x="17" y="40"/>
                      </a:cubicBezTo>
                      <a:cubicBezTo>
                        <a:pt x="17" y="40"/>
                        <a:pt x="17" y="40"/>
                        <a:pt x="17" y="40"/>
                      </a:cubicBezTo>
                      <a:cubicBezTo>
                        <a:pt x="16" y="40"/>
                        <a:pt x="16" y="41"/>
                        <a:pt x="17" y="41"/>
                      </a:cubicBezTo>
                      <a:cubicBezTo>
                        <a:pt x="17" y="41"/>
                        <a:pt x="17" y="41"/>
                        <a:pt x="17" y="41"/>
                      </a:cubicBezTo>
                      <a:cubicBezTo>
                        <a:pt x="16" y="41"/>
                        <a:pt x="16" y="41"/>
                        <a:pt x="17" y="42"/>
                      </a:cubicBezTo>
                      <a:cubicBezTo>
                        <a:pt x="17" y="42"/>
                        <a:pt x="17" y="42"/>
                        <a:pt x="18" y="42"/>
                      </a:cubicBezTo>
                      <a:cubicBezTo>
                        <a:pt x="18" y="42"/>
                        <a:pt x="18" y="42"/>
                        <a:pt x="18" y="42"/>
                      </a:cubicBezTo>
                      <a:cubicBezTo>
                        <a:pt x="19" y="42"/>
                        <a:pt x="19" y="42"/>
                        <a:pt x="19" y="42"/>
                      </a:cubicBezTo>
                      <a:close/>
                      <a:moveTo>
                        <a:pt x="10" y="22"/>
                      </a:moveTo>
                      <a:cubicBezTo>
                        <a:pt x="10" y="22"/>
                        <a:pt x="9" y="22"/>
                        <a:pt x="9" y="22"/>
                      </a:cubicBezTo>
                      <a:cubicBezTo>
                        <a:pt x="9" y="22"/>
                        <a:pt x="9" y="23"/>
                        <a:pt x="9" y="23"/>
                      </a:cubicBezTo>
                      <a:cubicBezTo>
                        <a:pt x="10" y="23"/>
                        <a:pt x="10" y="23"/>
                        <a:pt x="10" y="23"/>
                      </a:cubicBezTo>
                      <a:cubicBezTo>
                        <a:pt x="11" y="24"/>
                        <a:pt x="11" y="23"/>
                        <a:pt x="11" y="23"/>
                      </a:cubicBezTo>
                      <a:cubicBezTo>
                        <a:pt x="12" y="23"/>
                        <a:pt x="12" y="23"/>
                        <a:pt x="12" y="23"/>
                      </a:cubicBezTo>
                      <a:cubicBezTo>
                        <a:pt x="12" y="23"/>
                        <a:pt x="12" y="23"/>
                        <a:pt x="12" y="23"/>
                      </a:cubicBezTo>
                      <a:cubicBezTo>
                        <a:pt x="11" y="23"/>
                        <a:pt x="11" y="22"/>
                        <a:pt x="11" y="22"/>
                      </a:cubicBezTo>
                      <a:cubicBezTo>
                        <a:pt x="11" y="22"/>
                        <a:pt x="11" y="22"/>
                        <a:pt x="11" y="22"/>
                      </a:cubicBezTo>
                      <a:cubicBezTo>
                        <a:pt x="11" y="22"/>
                        <a:pt x="11" y="22"/>
                        <a:pt x="11" y="22"/>
                      </a:cubicBezTo>
                      <a:cubicBezTo>
                        <a:pt x="10" y="22"/>
                        <a:pt x="10" y="22"/>
                        <a:pt x="10" y="22"/>
                      </a:cubicBezTo>
                      <a:cubicBezTo>
                        <a:pt x="10" y="22"/>
                        <a:pt x="10" y="22"/>
                        <a:pt x="10" y="22"/>
                      </a:cubicBezTo>
                      <a:close/>
                      <a:moveTo>
                        <a:pt x="20" y="46"/>
                      </a:moveTo>
                      <a:cubicBezTo>
                        <a:pt x="20" y="46"/>
                        <a:pt x="20" y="46"/>
                        <a:pt x="19" y="46"/>
                      </a:cubicBezTo>
                      <a:cubicBezTo>
                        <a:pt x="19" y="46"/>
                        <a:pt x="19" y="45"/>
                        <a:pt x="19" y="45"/>
                      </a:cubicBezTo>
                      <a:cubicBezTo>
                        <a:pt x="19" y="45"/>
                        <a:pt x="19" y="45"/>
                        <a:pt x="19" y="45"/>
                      </a:cubicBezTo>
                      <a:cubicBezTo>
                        <a:pt x="19" y="45"/>
                        <a:pt x="18" y="45"/>
                        <a:pt x="18" y="45"/>
                      </a:cubicBezTo>
                      <a:cubicBezTo>
                        <a:pt x="18" y="45"/>
                        <a:pt x="18" y="45"/>
                        <a:pt x="18" y="45"/>
                      </a:cubicBezTo>
                      <a:cubicBezTo>
                        <a:pt x="18" y="46"/>
                        <a:pt x="18" y="46"/>
                        <a:pt x="18" y="46"/>
                      </a:cubicBezTo>
                      <a:cubicBezTo>
                        <a:pt x="18" y="46"/>
                        <a:pt x="19" y="47"/>
                        <a:pt x="19" y="47"/>
                      </a:cubicBezTo>
                      <a:cubicBezTo>
                        <a:pt x="20" y="47"/>
                        <a:pt x="20" y="47"/>
                        <a:pt x="20" y="47"/>
                      </a:cubicBezTo>
                      <a:cubicBezTo>
                        <a:pt x="20" y="47"/>
                        <a:pt x="20" y="47"/>
                        <a:pt x="20" y="47"/>
                      </a:cubicBezTo>
                      <a:cubicBezTo>
                        <a:pt x="20" y="46"/>
                        <a:pt x="20" y="46"/>
                        <a:pt x="20" y="46"/>
                      </a:cubicBezTo>
                      <a:close/>
                      <a:moveTo>
                        <a:pt x="11" y="17"/>
                      </a:moveTo>
                      <a:cubicBezTo>
                        <a:pt x="11" y="17"/>
                        <a:pt x="11" y="17"/>
                        <a:pt x="11" y="17"/>
                      </a:cubicBezTo>
                      <a:cubicBezTo>
                        <a:pt x="11" y="17"/>
                        <a:pt x="11" y="18"/>
                        <a:pt x="11" y="18"/>
                      </a:cubicBezTo>
                      <a:cubicBezTo>
                        <a:pt x="11" y="18"/>
                        <a:pt x="11" y="18"/>
                        <a:pt x="11" y="18"/>
                      </a:cubicBezTo>
                      <a:cubicBezTo>
                        <a:pt x="11" y="18"/>
                        <a:pt x="11" y="19"/>
                        <a:pt x="11" y="19"/>
                      </a:cubicBezTo>
                      <a:cubicBezTo>
                        <a:pt x="11" y="19"/>
                        <a:pt x="11" y="19"/>
                        <a:pt x="11" y="19"/>
                      </a:cubicBezTo>
                      <a:cubicBezTo>
                        <a:pt x="11" y="20"/>
                        <a:pt x="11" y="20"/>
                        <a:pt x="11" y="20"/>
                      </a:cubicBezTo>
                      <a:cubicBezTo>
                        <a:pt x="11" y="20"/>
                        <a:pt x="11" y="20"/>
                        <a:pt x="11" y="20"/>
                      </a:cubicBezTo>
                      <a:cubicBezTo>
                        <a:pt x="11" y="20"/>
                        <a:pt x="11" y="20"/>
                        <a:pt x="11" y="21"/>
                      </a:cubicBezTo>
                      <a:cubicBezTo>
                        <a:pt x="11" y="21"/>
                        <a:pt x="11" y="21"/>
                        <a:pt x="11" y="21"/>
                      </a:cubicBezTo>
                      <a:cubicBezTo>
                        <a:pt x="11" y="21"/>
                        <a:pt x="11" y="21"/>
                        <a:pt x="11" y="21"/>
                      </a:cubicBezTo>
                      <a:cubicBezTo>
                        <a:pt x="12" y="21"/>
                        <a:pt x="12" y="21"/>
                        <a:pt x="12" y="21"/>
                      </a:cubicBezTo>
                      <a:cubicBezTo>
                        <a:pt x="12" y="20"/>
                        <a:pt x="12" y="20"/>
                        <a:pt x="12" y="20"/>
                      </a:cubicBezTo>
                      <a:cubicBezTo>
                        <a:pt x="11" y="20"/>
                        <a:pt x="12" y="19"/>
                        <a:pt x="11" y="19"/>
                      </a:cubicBezTo>
                      <a:cubicBezTo>
                        <a:pt x="11" y="19"/>
                        <a:pt x="11" y="19"/>
                        <a:pt x="11" y="19"/>
                      </a:cubicBezTo>
                      <a:cubicBezTo>
                        <a:pt x="11" y="18"/>
                        <a:pt x="11" y="18"/>
                        <a:pt x="11" y="18"/>
                      </a:cubicBezTo>
                      <a:cubicBezTo>
                        <a:pt x="11" y="18"/>
                        <a:pt x="11" y="18"/>
                        <a:pt x="11" y="17"/>
                      </a:cubicBezTo>
                      <a:cubicBezTo>
                        <a:pt x="11" y="17"/>
                        <a:pt x="11" y="17"/>
                        <a:pt x="11" y="17"/>
                      </a:cubicBezTo>
                      <a:close/>
                      <a:moveTo>
                        <a:pt x="12" y="27"/>
                      </a:moveTo>
                      <a:cubicBezTo>
                        <a:pt x="12" y="27"/>
                        <a:pt x="12" y="27"/>
                        <a:pt x="12" y="26"/>
                      </a:cubicBezTo>
                      <a:cubicBezTo>
                        <a:pt x="12" y="26"/>
                        <a:pt x="12" y="26"/>
                        <a:pt x="12" y="26"/>
                      </a:cubicBezTo>
                      <a:cubicBezTo>
                        <a:pt x="12" y="27"/>
                        <a:pt x="13" y="27"/>
                        <a:pt x="13" y="27"/>
                      </a:cubicBezTo>
                      <a:cubicBezTo>
                        <a:pt x="13" y="27"/>
                        <a:pt x="13" y="27"/>
                        <a:pt x="13" y="27"/>
                      </a:cubicBezTo>
                      <a:cubicBezTo>
                        <a:pt x="13" y="27"/>
                        <a:pt x="13" y="26"/>
                        <a:pt x="13" y="26"/>
                      </a:cubicBezTo>
                      <a:cubicBezTo>
                        <a:pt x="12" y="27"/>
                        <a:pt x="12" y="26"/>
                        <a:pt x="12" y="26"/>
                      </a:cubicBezTo>
                      <a:cubicBezTo>
                        <a:pt x="12" y="26"/>
                        <a:pt x="12" y="26"/>
                        <a:pt x="12" y="26"/>
                      </a:cubicBezTo>
                      <a:cubicBezTo>
                        <a:pt x="11" y="26"/>
                        <a:pt x="11" y="26"/>
                        <a:pt x="11" y="26"/>
                      </a:cubicBezTo>
                      <a:cubicBezTo>
                        <a:pt x="11" y="25"/>
                        <a:pt x="11" y="25"/>
                        <a:pt x="11" y="25"/>
                      </a:cubicBezTo>
                      <a:cubicBezTo>
                        <a:pt x="11" y="25"/>
                        <a:pt x="11" y="25"/>
                        <a:pt x="11" y="25"/>
                      </a:cubicBezTo>
                      <a:cubicBezTo>
                        <a:pt x="11" y="25"/>
                        <a:pt x="11" y="25"/>
                        <a:pt x="11" y="25"/>
                      </a:cubicBezTo>
                      <a:cubicBezTo>
                        <a:pt x="11" y="26"/>
                        <a:pt x="11" y="26"/>
                        <a:pt x="11" y="26"/>
                      </a:cubicBezTo>
                      <a:cubicBezTo>
                        <a:pt x="11" y="26"/>
                        <a:pt x="11" y="26"/>
                        <a:pt x="11" y="26"/>
                      </a:cubicBezTo>
                      <a:cubicBezTo>
                        <a:pt x="11" y="27"/>
                        <a:pt x="11" y="27"/>
                        <a:pt x="12" y="27"/>
                      </a:cubicBezTo>
                      <a:close/>
                      <a:moveTo>
                        <a:pt x="6" y="6"/>
                      </a:moveTo>
                      <a:cubicBezTo>
                        <a:pt x="6" y="6"/>
                        <a:pt x="6" y="6"/>
                        <a:pt x="6" y="6"/>
                      </a:cubicBezTo>
                      <a:cubicBezTo>
                        <a:pt x="6" y="6"/>
                        <a:pt x="6" y="6"/>
                        <a:pt x="7" y="6"/>
                      </a:cubicBezTo>
                      <a:cubicBezTo>
                        <a:pt x="7" y="6"/>
                        <a:pt x="7" y="6"/>
                        <a:pt x="7" y="6"/>
                      </a:cubicBezTo>
                      <a:cubicBezTo>
                        <a:pt x="7" y="6"/>
                        <a:pt x="7" y="6"/>
                        <a:pt x="7" y="6"/>
                      </a:cubicBezTo>
                      <a:cubicBezTo>
                        <a:pt x="7" y="5"/>
                        <a:pt x="7" y="5"/>
                        <a:pt x="7" y="5"/>
                      </a:cubicBezTo>
                      <a:cubicBezTo>
                        <a:pt x="6" y="5"/>
                        <a:pt x="6" y="5"/>
                        <a:pt x="6" y="5"/>
                      </a:cubicBezTo>
                      <a:cubicBezTo>
                        <a:pt x="6" y="5"/>
                        <a:pt x="5" y="5"/>
                        <a:pt x="5" y="5"/>
                      </a:cubicBezTo>
                      <a:cubicBezTo>
                        <a:pt x="5" y="6"/>
                        <a:pt x="6" y="6"/>
                        <a:pt x="6" y="6"/>
                      </a:cubicBezTo>
                      <a:cubicBezTo>
                        <a:pt x="6" y="6"/>
                        <a:pt x="6" y="6"/>
                        <a:pt x="6" y="6"/>
                      </a:cubicBezTo>
                      <a:close/>
                      <a:moveTo>
                        <a:pt x="8" y="17"/>
                      </a:moveTo>
                      <a:cubicBezTo>
                        <a:pt x="8" y="17"/>
                        <a:pt x="9" y="17"/>
                        <a:pt x="9" y="17"/>
                      </a:cubicBezTo>
                      <a:cubicBezTo>
                        <a:pt x="9" y="17"/>
                        <a:pt x="9" y="16"/>
                        <a:pt x="10" y="16"/>
                      </a:cubicBezTo>
                      <a:cubicBezTo>
                        <a:pt x="10" y="16"/>
                        <a:pt x="10" y="16"/>
                        <a:pt x="9" y="16"/>
                      </a:cubicBezTo>
                      <a:cubicBezTo>
                        <a:pt x="9" y="16"/>
                        <a:pt x="9" y="16"/>
                        <a:pt x="9" y="16"/>
                      </a:cubicBezTo>
                      <a:cubicBezTo>
                        <a:pt x="9" y="16"/>
                        <a:pt x="8" y="16"/>
                        <a:pt x="8" y="17"/>
                      </a:cubicBezTo>
                      <a:cubicBezTo>
                        <a:pt x="8" y="17"/>
                        <a:pt x="7" y="17"/>
                        <a:pt x="8" y="17"/>
                      </a:cubicBezTo>
                      <a:close/>
                      <a:moveTo>
                        <a:pt x="10" y="13"/>
                      </a:moveTo>
                      <a:cubicBezTo>
                        <a:pt x="10" y="13"/>
                        <a:pt x="10" y="13"/>
                        <a:pt x="10" y="14"/>
                      </a:cubicBezTo>
                      <a:cubicBezTo>
                        <a:pt x="10" y="14"/>
                        <a:pt x="10" y="14"/>
                        <a:pt x="10" y="14"/>
                      </a:cubicBezTo>
                      <a:cubicBezTo>
                        <a:pt x="10" y="14"/>
                        <a:pt x="10" y="14"/>
                        <a:pt x="10" y="14"/>
                      </a:cubicBezTo>
                      <a:cubicBezTo>
                        <a:pt x="10" y="14"/>
                        <a:pt x="10" y="14"/>
                        <a:pt x="10" y="15"/>
                      </a:cubicBezTo>
                      <a:cubicBezTo>
                        <a:pt x="10" y="15"/>
                        <a:pt x="10" y="15"/>
                        <a:pt x="11" y="15"/>
                      </a:cubicBezTo>
                      <a:cubicBezTo>
                        <a:pt x="11" y="15"/>
                        <a:pt x="10" y="16"/>
                        <a:pt x="11" y="16"/>
                      </a:cubicBezTo>
                      <a:cubicBezTo>
                        <a:pt x="11" y="16"/>
                        <a:pt x="11" y="16"/>
                        <a:pt x="11" y="16"/>
                      </a:cubicBezTo>
                      <a:cubicBezTo>
                        <a:pt x="11" y="16"/>
                        <a:pt x="11" y="16"/>
                        <a:pt x="11" y="16"/>
                      </a:cubicBezTo>
                      <a:cubicBezTo>
                        <a:pt x="11" y="17"/>
                        <a:pt x="11" y="17"/>
                        <a:pt x="11" y="17"/>
                      </a:cubicBezTo>
                      <a:cubicBezTo>
                        <a:pt x="11" y="16"/>
                        <a:pt x="11" y="16"/>
                        <a:pt x="11" y="16"/>
                      </a:cubicBezTo>
                      <a:cubicBezTo>
                        <a:pt x="11" y="16"/>
                        <a:pt x="11" y="15"/>
                        <a:pt x="11" y="15"/>
                      </a:cubicBezTo>
                      <a:cubicBezTo>
                        <a:pt x="11" y="15"/>
                        <a:pt x="11" y="15"/>
                        <a:pt x="11" y="15"/>
                      </a:cubicBezTo>
                      <a:cubicBezTo>
                        <a:pt x="11" y="14"/>
                        <a:pt x="10" y="14"/>
                        <a:pt x="10" y="13"/>
                      </a:cubicBezTo>
                      <a:cubicBezTo>
                        <a:pt x="10" y="13"/>
                        <a:pt x="10" y="13"/>
                        <a:pt x="10" y="13"/>
                      </a:cubicBezTo>
                      <a:cubicBezTo>
                        <a:pt x="10" y="13"/>
                        <a:pt x="10" y="13"/>
                        <a:pt x="10" y="13"/>
                      </a:cubicBezTo>
                      <a:close/>
                      <a:moveTo>
                        <a:pt x="6" y="8"/>
                      </a:moveTo>
                      <a:cubicBezTo>
                        <a:pt x="6" y="9"/>
                        <a:pt x="6" y="9"/>
                        <a:pt x="6" y="9"/>
                      </a:cubicBezTo>
                      <a:cubicBezTo>
                        <a:pt x="6" y="9"/>
                        <a:pt x="6" y="9"/>
                        <a:pt x="7" y="9"/>
                      </a:cubicBezTo>
                      <a:cubicBezTo>
                        <a:pt x="7" y="9"/>
                        <a:pt x="7" y="9"/>
                        <a:pt x="7" y="8"/>
                      </a:cubicBezTo>
                      <a:cubicBezTo>
                        <a:pt x="7" y="8"/>
                        <a:pt x="6" y="8"/>
                        <a:pt x="6" y="8"/>
                      </a:cubicBezTo>
                      <a:close/>
                      <a:moveTo>
                        <a:pt x="22" y="51"/>
                      </a:moveTo>
                      <a:cubicBezTo>
                        <a:pt x="22" y="51"/>
                        <a:pt x="22" y="51"/>
                        <a:pt x="22" y="51"/>
                      </a:cubicBezTo>
                      <a:cubicBezTo>
                        <a:pt x="22" y="51"/>
                        <a:pt x="22" y="51"/>
                        <a:pt x="22" y="51"/>
                      </a:cubicBezTo>
                      <a:cubicBezTo>
                        <a:pt x="23" y="51"/>
                        <a:pt x="23" y="51"/>
                        <a:pt x="23" y="51"/>
                      </a:cubicBezTo>
                      <a:cubicBezTo>
                        <a:pt x="23" y="51"/>
                        <a:pt x="22" y="51"/>
                        <a:pt x="22" y="51"/>
                      </a:cubicBezTo>
                      <a:close/>
                      <a:moveTo>
                        <a:pt x="4" y="18"/>
                      </a:moveTo>
                      <a:cubicBezTo>
                        <a:pt x="4" y="19"/>
                        <a:pt x="4" y="19"/>
                        <a:pt x="4" y="19"/>
                      </a:cubicBezTo>
                      <a:cubicBezTo>
                        <a:pt x="5" y="19"/>
                        <a:pt x="5" y="19"/>
                        <a:pt x="5" y="19"/>
                      </a:cubicBezTo>
                      <a:cubicBezTo>
                        <a:pt x="5" y="18"/>
                        <a:pt x="4" y="18"/>
                        <a:pt x="4" y="18"/>
                      </a:cubicBezTo>
                      <a:cubicBezTo>
                        <a:pt x="4" y="18"/>
                        <a:pt x="4" y="18"/>
                        <a:pt x="4" y="18"/>
                      </a:cubicBezTo>
                      <a:close/>
                      <a:moveTo>
                        <a:pt x="4" y="18"/>
                      </a:moveTo>
                      <a:cubicBezTo>
                        <a:pt x="4" y="18"/>
                        <a:pt x="4" y="18"/>
                        <a:pt x="4" y="18"/>
                      </a:cubicBezTo>
                      <a:cubicBezTo>
                        <a:pt x="4" y="18"/>
                        <a:pt x="4" y="18"/>
                        <a:pt x="4" y="18"/>
                      </a:cubicBezTo>
                      <a:cubicBezTo>
                        <a:pt x="4" y="18"/>
                        <a:pt x="4" y="18"/>
                        <a:pt x="4" y="18"/>
                      </a:cubicBezTo>
                      <a:cubicBezTo>
                        <a:pt x="4" y="18"/>
                        <a:pt x="4" y="18"/>
                        <a:pt x="4" y="18"/>
                      </a:cubicBezTo>
                      <a:close/>
                      <a:moveTo>
                        <a:pt x="5" y="4"/>
                      </a:moveTo>
                      <a:cubicBezTo>
                        <a:pt x="5" y="4"/>
                        <a:pt x="5" y="3"/>
                        <a:pt x="5" y="3"/>
                      </a:cubicBezTo>
                      <a:cubicBezTo>
                        <a:pt x="5" y="3"/>
                        <a:pt x="5" y="3"/>
                        <a:pt x="5" y="3"/>
                      </a:cubicBezTo>
                      <a:cubicBezTo>
                        <a:pt x="5" y="3"/>
                        <a:pt x="5" y="3"/>
                        <a:pt x="5" y="3"/>
                      </a:cubicBezTo>
                      <a:cubicBezTo>
                        <a:pt x="5" y="3"/>
                        <a:pt x="5" y="4"/>
                        <a:pt x="5" y="4"/>
                      </a:cubicBezTo>
                      <a:close/>
                      <a:moveTo>
                        <a:pt x="12" y="28"/>
                      </a:moveTo>
                      <a:cubicBezTo>
                        <a:pt x="12" y="28"/>
                        <a:pt x="12" y="29"/>
                        <a:pt x="12" y="29"/>
                      </a:cubicBezTo>
                      <a:cubicBezTo>
                        <a:pt x="12" y="29"/>
                        <a:pt x="12" y="29"/>
                        <a:pt x="12" y="29"/>
                      </a:cubicBezTo>
                      <a:cubicBezTo>
                        <a:pt x="12" y="29"/>
                        <a:pt x="13" y="28"/>
                        <a:pt x="13" y="28"/>
                      </a:cubicBezTo>
                      <a:cubicBezTo>
                        <a:pt x="12" y="28"/>
                        <a:pt x="12" y="28"/>
                        <a:pt x="12" y="28"/>
                      </a:cubicBezTo>
                      <a:close/>
                      <a:moveTo>
                        <a:pt x="11" y="24"/>
                      </a:moveTo>
                      <a:cubicBezTo>
                        <a:pt x="11" y="24"/>
                        <a:pt x="11" y="24"/>
                        <a:pt x="11" y="24"/>
                      </a:cubicBezTo>
                      <a:cubicBezTo>
                        <a:pt x="11" y="24"/>
                        <a:pt x="11" y="25"/>
                        <a:pt x="11" y="24"/>
                      </a:cubicBezTo>
                      <a:cubicBezTo>
                        <a:pt x="11" y="24"/>
                        <a:pt x="12" y="24"/>
                        <a:pt x="11" y="24"/>
                      </a:cubicBezTo>
                      <a:cubicBezTo>
                        <a:pt x="11" y="24"/>
                        <a:pt x="12" y="24"/>
                        <a:pt x="11" y="24"/>
                      </a:cubicBezTo>
                      <a:close/>
                      <a:moveTo>
                        <a:pt x="7" y="5"/>
                      </a:moveTo>
                      <a:cubicBezTo>
                        <a:pt x="8" y="5"/>
                        <a:pt x="8" y="5"/>
                        <a:pt x="8" y="4"/>
                      </a:cubicBezTo>
                      <a:cubicBezTo>
                        <a:pt x="8" y="4"/>
                        <a:pt x="8" y="4"/>
                        <a:pt x="8" y="4"/>
                      </a:cubicBezTo>
                      <a:cubicBezTo>
                        <a:pt x="7" y="4"/>
                        <a:pt x="7" y="4"/>
                        <a:pt x="7" y="4"/>
                      </a:cubicBezTo>
                      <a:cubicBezTo>
                        <a:pt x="7" y="5"/>
                        <a:pt x="7" y="5"/>
                        <a:pt x="7" y="5"/>
                      </a:cubicBezTo>
                      <a:close/>
                      <a:moveTo>
                        <a:pt x="0" y="2"/>
                      </a:moveTo>
                      <a:cubicBezTo>
                        <a:pt x="0" y="2"/>
                        <a:pt x="1" y="2"/>
                        <a:pt x="1" y="1"/>
                      </a:cubicBezTo>
                      <a:cubicBezTo>
                        <a:pt x="1" y="1"/>
                        <a:pt x="1" y="1"/>
                        <a:pt x="1" y="1"/>
                      </a:cubicBezTo>
                      <a:cubicBezTo>
                        <a:pt x="0" y="1"/>
                        <a:pt x="0" y="1"/>
                        <a:pt x="0" y="1"/>
                      </a:cubicBezTo>
                      <a:cubicBezTo>
                        <a:pt x="0" y="1"/>
                        <a:pt x="0" y="2"/>
                        <a:pt x="0" y="2"/>
                      </a:cubicBezTo>
                      <a:close/>
                      <a:moveTo>
                        <a:pt x="12" y="31"/>
                      </a:moveTo>
                      <a:cubicBezTo>
                        <a:pt x="12" y="31"/>
                        <a:pt x="12" y="31"/>
                        <a:pt x="12" y="31"/>
                      </a:cubicBezTo>
                      <a:cubicBezTo>
                        <a:pt x="12" y="31"/>
                        <a:pt x="12" y="31"/>
                        <a:pt x="12" y="31"/>
                      </a:cubicBezTo>
                      <a:cubicBezTo>
                        <a:pt x="12" y="31"/>
                        <a:pt x="12" y="31"/>
                        <a:pt x="12" y="31"/>
                      </a:cubicBezTo>
                      <a:close/>
                      <a:moveTo>
                        <a:pt x="13" y="27"/>
                      </a:moveTo>
                      <a:cubicBezTo>
                        <a:pt x="13" y="27"/>
                        <a:pt x="13" y="27"/>
                        <a:pt x="13" y="27"/>
                      </a:cubicBezTo>
                      <a:cubicBezTo>
                        <a:pt x="13" y="27"/>
                        <a:pt x="13" y="27"/>
                        <a:pt x="14" y="27"/>
                      </a:cubicBezTo>
                      <a:cubicBezTo>
                        <a:pt x="14" y="27"/>
                        <a:pt x="14" y="27"/>
                        <a:pt x="14" y="27"/>
                      </a:cubicBezTo>
                      <a:cubicBezTo>
                        <a:pt x="14" y="27"/>
                        <a:pt x="14" y="27"/>
                        <a:pt x="13" y="27"/>
                      </a:cubicBezTo>
                      <a:close/>
                      <a:moveTo>
                        <a:pt x="12" y="25"/>
                      </a:moveTo>
                      <a:cubicBezTo>
                        <a:pt x="12" y="25"/>
                        <a:pt x="12" y="25"/>
                        <a:pt x="12" y="24"/>
                      </a:cubicBezTo>
                      <a:cubicBezTo>
                        <a:pt x="12" y="24"/>
                        <a:pt x="12" y="24"/>
                        <a:pt x="12" y="24"/>
                      </a:cubicBezTo>
                      <a:cubicBezTo>
                        <a:pt x="12" y="24"/>
                        <a:pt x="12" y="24"/>
                        <a:pt x="12" y="24"/>
                      </a:cubicBezTo>
                      <a:cubicBezTo>
                        <a:pt x="12" y="25"/>
                        <a:pt x="12" y="25"/>
                        <a:pt x="12" y="25"/>
                      </a:cubicBezTo>
                      <a:close/>
                      <a:moveTo>
                        <a:pt x="10" y="10"/>
                      </a:moveTo>
                      <a:cubicBezTo>
                        <a:pt x="10" y="10"/>
                        <a:pt x="10" y="10"/>
                        <a:pt x="10" y="10"/>
                      </a:cubicBezTo>
                      <a:cubicBezTo>
                        <a:pt x="10" y="10"/>
                        <a:pt x="10" y="10"/>
                        <a:pt x="10" y="10"/>
                      </a:cubicBezTo>
                      <a:cubicBezTo>
                        <a:pt x="10" y="10"/>
                        <a:pt x="10" y="10"/>
                        <a:pt x="10" y="10"/>
                      </a:cubicBezTo>
                      <a:cubicBezTo>
                        <a:pt x="10" y="10"/>
                        <a:pt x="10" y="10"/>
                        <a:pt x="10" y="10"/>
                      </a:cubicBezTo>
                      <a:close/>
                      <a:moveTo>
                        <a:pt x="1" y="3"/>
                      </a:moveTo>
                      <a:cubicBezTo>
                        <a:pt x="1" y="3"/>
                        <a:pt x="1" y="3"/>
                        <a:pt x="1" y="3"/>
                      </a:cubicBezTo>
                      <a:cubicBezTo>
                        <a:pt x="1" y="3"/>
                        <a:pt x="1" y="2"/>
                        <a:pt x="1" y="2"/>
                      </a:cubicBezTo>
                      <a:cubicBezTo>
                        <a:pt x="1" y="2"/>
                        <a:pt x="1" y="3"/>
                        <a:pt x="1" y="3"/>
                      </a:cubicBezTo>
                      <a:cubicBezTo>
                        <a:pt x="1" y="3"/>
                        <a:pt x="1" y="3"/>
                        <a:pt x="1" y="3"/>
                      </a:cubicBezTo>
                      <a:close/>
                      <a:moveTo>
                        <a:pt x="0" y="2"/>
                      </a:moveTo>
                      <a:cubicBezTo>
                        <a:pt x="1" y="2"/>
                        <a:pt x="1" y="2"/>
                        <a:pt x="1" y="2"/>
                      </a:cubicBezTo>
                      <a:cubicBezTo>
                        <a:pt x="1" y="2"/>
                        <a:pt x="0" y="2"/>
                        <a:pt x="0" y="2"/>
                      </a:cubicBezTo>
                      <a:cubicBezTo>
                        <a:pt x="0" y="2"/>
                        <a:pt x="0" y="2"/>
                        <a:pt x="0" y="2"/>
                      </a:cubicBezTo>
                      <a:close/>
                      <a:moveTo>
                        <a:pt x="7" y="4"/>
                      </a:moveTo>
                      <a:cubicBezTo>
                        <a:pt x="7" y="4"/>
                        <a:pt x="7" y="4"/>
                        <a:pt x="7" y="4"/>
                      </a:cubicBezTo>
                      <a:cubicBezTo>
                        <a:pt x="7" y="4"/>
                        <a:pt x="7" y="4"/>
                        <a:pt x="7" y="4"/>
                      </a:cubicBezTo>
                      <a:cubicBezTo>
                        <a:pt x="7" y="4"/>
                        <a:pt x="6" y="4"/>
                        <a:pt x="6" y="4"/>
                      </a:cubicBezTo>
                      <a:cubicBezTo>
                        <a:pt x="6" y="4"/>
                        <a:pt x="7" y="4"/>
                        <a:pt x="7" y="4"/>
                      </a:cubicBezTo>
                      <a:close/>
                      <a:moveTo>
                        <a:pt x="0" y="1"/>
                      </a:moveTo>
                      <a:cubicBezTo>
                        <a:pt x="0" y="1"/>
                        <a:pt x="0" y="1"/>
                        <a:pt x="0" y="1"/>
                      </a:cubicBezTo>
                      <a:cubicBezTo>
                        <a:pt x="0" y="1"/>
                        <a:pt x="0" y="1"/>
                        <a:pt x="0" y="1"/>
                      </a:cubicBezTo>
                      <a:cubicBezTo>
                        <a:pt x="0" y="1"/>
                        <a:pt x="0" y="0"/>
                        <a:pt x="0" y="0"/>
                      </a:cubicBezTo>
                      <a:cubicBezTo>
                        <a:pt x="0" y="0"/>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5" name="Freeform 696">
                  <a:extLst>
                    <a:ext uri="{FF2B5EF4-FFF2-40B4-BE49-F238E27FC236}">
                      <a16:creationId xmlns:a16="http://schemas.microsoft.com/office/drawing/2014/main" id="{EDBC9DE5-5572-AEC0-BE52-F602E0FD1976}"/>
                    </a:ext>
                  </a:extLst>
                </p:cNvPr>
                <p:cNvSpPr>
                  <a:spLocks noEditPoints="1"/>
                </p:cNvSpPr>
                <p:nvPr/>
              </p:nvSpPr>
              <p:spPr bwMode="auto">
                <a:xfrm>
                  <a:off x="9766300" y="5083175"/>
                  <a:ext cx="325437" cy="150813"/>
                </a:xfrm>
                <a:custGeom>
                  <a:avLst/>
                  <a:gdLst>
                    <a:gd name="T0" fmla="*/ 30 w 78"/>
                    <a:gd name="T1" fmla="*/ 20 h 36"/>
                    <a:gd name="T2" fmla="*/ 29 w 78"/>
                    <a:gd name="T3" fmla="*/ 22 h 36"/>
                    <a:gd name="T4" fmla="*/ 35 w 78"/>
                    <a:gd name="T5" fmla="*/ 23 h 36"/>
                    <a:gd name="T6" fmla="*/ 36 w 78"/>
                    <a:gd name="T7" fmla="*/ 18 h 36"/>
                    <a:gd name="T8" fmla="*/ 34 w 78"/>
                    <a:gd name="T9" fmla="*/ 13 h 36"/>
                    <a:gd name="T10" fmla="*/ 37 w 78"/>
                    <a:gd name="T11" fmla="*/ 14 h 36"/>
                    <a:gd name="T12" fmla="*/ 38 w 78"/>
                    <a:gd name="T13" fmla="*/ 17 h 36"/>
                    <a:gd name="T14" fmla="*/ 39 w 78"/>
                    <a:gd name="T15" fmla="*/ 20 h 36"/>
                    <a:gd name="T16" fmla="*/ 41 w 78"/>
                    <a:gd name="T17" fmla="*/ 21 h 36"/>
                    <a:gd name="T18" fmla="*/ 25 w 78"/>
                    <a:gd name="T19" fmla="*/ 11 h 36"/>
                    <a:gd name="T20" fmla="*/ 21 w 78"/>
                    <a:gd name="T21" fmla="*/ 8 h 36"/>
                    <a:gd name="T22" fmla="*/ 19 w 78"/>
                    <a:gd name="T23" fmla="*/ 7 h 36"/>
                    <a:gd name="T24" fmla="*/ 19 w 78"/>
                    <a:gd name="T25" fmla="*/ 6 h 36"/>
                    <a:gd name="T26" fmla="*/ 21 w 78"/>
                    <a:gd name="T27" fmla="*/ 7 h 36"/>
                    <a:gd name="T28" fmla="*/ 24 w 78"/>
                    <a:gd name="T29" fmla="*/ 9 h 36"/>
                    <a:gd name="T30" fmla="*/ 28 w 78"/>
                    <a:gd name="T31" fmla="*/ 13 h 36"/>
                    <a:gd name="T32" fmla="*/ 27 w 78"/>
                    <a:gd name="T33" fmla="*/ 12 h 36"/>
                    <a:gd name="T34" fmla="*/ 6 w 78"/>
                    <a:gd name="T35" fmla="*/ 0 h 36"/>
                    <a:gd name="T36" fmla="*/ 11 w 78"/>
                    <a:gd name="T37" fmla="*/ 4 h 36"/>
                    <a:gd name="T38" fmla="*/ 14 w 78"/>
                    <a:gd name="T39" fmla="*/ 6 h 36"/>
                    <a:gd name="T40" fmla="*/ 11 w 78"/>
                    <a:gd name="T41" fmla="*/ 5 h 36"/>
                    <a:gd name="T42" fmla="*/ 45 w 78"/>
                    <a:gd name="T43" fmla="*/ 28 h 36"/>
                    <a:gd name="T44" fmla="*/ 41 w 78"/>
                    <a:gd name="T45" fmla="*/ 26 h 36"/>
                    <a:gd name="T46" fmla="*/ 40 w 78"/>
                    <a:gd name="T47" fmla="*/ 27 h 36"/>
                    <a:gd name="T48" fmla="*/ 42 w 78"/>
                    <a:gd name="T49" fmla="*/ 29 h 36"/>
                    <a:gd name="T50" fmla="*/ 16 w 78"/>
                    <a:gd name="T51" fmla="*/ 14 h 36"/>
                    <a:gd name="T52" fmla="*/ 13 w 78"/>
                    <a:gd name="T53" fmla="*/ 12 h 36"/>
                    <a:gd name="T54" fmla="*/ 11 w 78"/>
                    <a:gd name="T55" fmla="*/ 11 h 36"/>
                    <a:gd name="T56" fmla="*/ 14 w 78"/>
                    <a:gd name="T57" fmla="*/ 11 h 36"/>
                    <a:gd name="T58" fmla="*/ 8 w 78"/>
                    <a:gd name="T59" fmla="*/ 10 h 36"/>
                    <a:gd name="T60" fmla="*/ 8 w 78"/>
                    <a:gd name="T61" fmla="*/ 8 h 36"/>
                    <a:gd name="T62" fmla="*/ 17 w 78"/>
                    <a:gd name="T63" fmla="*/ 14 h 36"/>
                    <a:gd name="T64" fmla="*/ 17 w 78"/>
                    <a:gd name="T65" fmla="*/ 13 h 36"/>
                    <a:gd name="T66" fmla="*/ 12 w 78"/>
                    <a:gd name="T67" fmla="*/ 14 h 36"/>
                    <a:gd name="T68" fmla="*/ 1 w 78"/>
                    <a:gd name="T69" fmla="*/ 3 h 36"/>
                    <a:gd name="T70" fmla="*/ 32 w 78"/>
                    <a:gd name="T71" fmla="*/ 17 h 36"/>
                    <a:gd name="T72" fmla="*/ 28 w 78"/>
                    <a:gd name="T73" fmla="*/ 13 h 36"/>
                    <a:gd name="T74" fmla="*/ 13 w 78"/>
                    <a:gd name="T75" fmla="*/ 15 h 36"/>
                    <a:gd name="T76" fmla="*/ 32 w 78"/>
                    <a:gd name="T77" fmla="*/ 17 h 36"/>
                    <a:gd name="T78" fmla="*/ 0 w 78"/>
                    <a:gd name="T79" fmla="*/ 6 h 36"/>
                    <a:gd name="T80" fmla="*/ 3 w 78"/>
                    <a:gd name="T81" fmla="*/ 3 h 36"/>
                    <a:gd name="T82" fmla="*/ 10 w 78"/>
                    <a:gd name="T83" fmla="*/ 11 h 36"/>
                    <a:gd name="T84" fmla="*/ 24 w 78"/>
                    <a:gd name="T85" fmla="*/ 17 h 36"/>
                    <a:gd name="T86" fmla="*/ 42 w 78"/>
                    <a:gd name="T87" fmla="*/ 25 h 36"/>
                    <a:gd name="T88" fmla="*/ 31 w 78"/>
                    <a:gd name="T89" fmla="*/ 16 h 36"/>
                    <a:gd name="T90" fmla="*/ 30 w 78"/>
                    <a:gd name="T91" fmla="*/ 16 h 36"/>
                    <a:gd name="T92" fmla="*/ 13 w 78"/>
                    <a:gd name="T93" fmla="*/ 12 h 36"/>
                    <a:gd name="T94" fmla="*/ 2 w 78"/>
                    <a:gd name="T95" fmla="*/ 4 h 36"/>
                    <a:gd name="T96" fmla="*/ 36 w 78"/>
                    <a:gd name="T97" fmla="*/ 22 h 36"/>
                    <a:gd name="T98" fmla="*/ 21 w 78"/>
                    <a:gd name="T99" fmla="*/ 7 h 36"/>
                    <a:gd name="T100" fmla="*/ 13 w 78"/>
                    <a:gd name="T101" fmla="*/ 12 h 36"/>
                    <a:gd name="T102" fmla="*/ 27 w 78"/>
                    <a:gd name="T103" fmla="*/ 11 h 36"/>
                    <a:gd name="T104" fmla="*/ 22 w 78"/>
                    <a:gd name="T105" fmla="*/ 7 h 36"/>
                    <a:gd name="T106" fmla="*/ 30 w 78"/>
                    <a:gd name="T107" fmla="*/ 16 h 36"/>
                    <a:gd name="T108" fmla="*/ 24 w 78"/>
                    <a:gd name="T109" fmla="*/ 17 h 36"/>
                    <a:gd name="T110" fmla="*/ 43 w 78"/>
                    <a:gd name="T111" fmla="*/ 24 h 36"/>
                    <a:gd name="T112" fmla="*/ 12 w 78"/>
                    <a:gd name="T113" fmla="*/ 12 h 36"/>
                    <a:gd name="T114" fmla="*/ 30 w 78"/>
                    <a:gd name="T115" fmla="*/ 34 h 36"/>
                    <a:gd name="T116" fmla="*/ 34 w 78"/>
                    <a:gd name="T117" fmla="*/ 36 h 36"/>
                    <a:gd name="T118" fmla="*/ 70 w 78"/>
                    <a:gd name="T119" fmla="*/ 29 h 36"/>
                    <a:gd name="T120" fmla="*/ 77 w 78"/>
                    <a:gd name="T121" fmla="*/ 36 h 36"/>
                    <a:gd name="T122" fmla="*/ 70 w 78"/>
                    <a:gd name="T12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 h="36">
                      <a:moveTo>
                        <a:pt x="36" y="22"/>
                      </a:moveTo>
                      <a:cubicBezTo>
                        <a:pt x="35" y="22"/>
                        <a:pt x="36" y="22"/>
                        <a:pt x="36" y="22"/>
                      </a:cubicBezTo>
                      <a:cubicBezTo>
                        <a:pt x="36" y="22"/>
                        <a:pt x="35" y="22"/>
                        <a:pt x="35" y="22"/>
                      </a:cubicBezTo>
                      <a:cubicBezTo>
                        <a:pt x="36" y="22"/>
                        <a:pt x="35" y="22"/>
                        <a:pt x="35" y="22"/>
                      </a:cubicBezTo>
                      <a:cubicBezTo>
                        <a:pt x="35" y="22"/>
                        <a:pt x="35" y="22"/>
                        <a:pt x="35" y="22"/>
                      </a:cubicBezTo>
                      <a:cubicBezTo>
                        <a:pt x="35" y="22"/>
                        <a:pt x="35" y="22"/>
                        <a:pt x="35" y="22"/>
                      </a:cubicBezTo>
                      <a:cubicBezTo>
                        <a:pt x="35" y="22"/>
                        <a:pt x="35" y="21"/>
                        <a:pt x="35" y="22"/>
                      </a:cubicBezTo>
                      <a:cubicBezTo>
                        <a:pt x="35" y="22"/>
                        <a:pt x="35" y="22"/>
                        <a:pt x="35" y="21"/>
                      </a:cubicBezTo>
                      <a:cubicBezTo>
                        <a:pt x="35" y="21"/>
                        <a:pt x="34" y="21"/>
                        <a:pt x="34" y="21"/>
                      </a:cubicBezTo>
                      <a:cubicBezTo>
                        <a:pt x="35" y="21"/>
                        <a:pt x="34" y="21"/>
                        <a:pt x="34" y="21"/>
                      </a:cubicBezTo>
                      <a:cubicBezTo>
                        <a:pt x="34" y="21"/>
                        <a:pt x="34" y="21"/>
                        <a:pt x="34" y="21"/>
                      </a:cubicBezTo>
                      <a:cubicBezTo>
                        <a:pt x="34" y="21"/>
                        <a:pt x="34" y="20"/>
                        <a:pt x="34" y="20"/>
                      </a:cubicBezTo>
                      <a:cubicBezTo>
                        <a:pt x="33" y="20"/>
                        <a:pt x="33" y="20"/>
                        <a:pt x="33" y="20"/>
                      </a:cubicBezTo>
                      <a:cubicBezTo>
                        <a:pt x="33" y="20"/>
                        <a:pt x="33" y="20"/>
                        <a:pt x="33" y="20"/>
                      </a:cubicBezTo>
                      <a:cubicBezTo>
                        <a:pt x="33" y="20"/>
                        <a:pt x="33" y="20"/>
                        <a:pt x="33" y="20"/>
                      </a:cubicBezTo>
                      <a:cubicBezTo>
                        <a:pt x="33" y="20"/>
                        <a:pt x="32" y="19"/>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1" y="19"/>
                        <a:pt x="31" y="20"/>
                        <a:pt x="31" y="19"/>
                      </a:cubicBezTo>
                      <a:cubicBezTo>
                        <a:pt x="31" y="19"/>
                        <a:pt x="31" y="20"/>
                        <a:pt x="31" y="20"/>
                      </a:cubicBezTo>
                      <a:cubicBezTo>
                        <a:pt x="31" y="20"/>
                        <a:pt x="31" y="20"/>
                        <a:pt x="30" y="20"/>
                      </a:cubicBezTo>
                      <a:cubicBezTo>
                        <a:pt x="30" y="19"/>
                        <a:pt x="30" y="19"/>
                        <a:pt x="30" y="20"/>
                      </a:cubicBezTo>
                      <a:cubicBezTo>
                        <a:pt x="30" y="20"/>
                        <a:pt x="30" y="20"/>
                        <a:pt x="30" y="20"/>
                      </a:cubicBezTo>
                      <a:cubicBezTo>
                        <a:pt x="30" y="20"/>
                        <a:pt x="30" y="20"/>
                        <a:pt x="30" y="20"/>
                      </a:cubicBezTo>
                      <a:cubicBezTo>
                        <a:pt x="29" y="20"/>
                        <a:pt x="29" y="19"/>
                        <a:pt x="29" y="19"/>
                      </a:cubicBezTo>
                      <a:cubicBezTo>
                        <a:pt x="29" y="19"/>
                        <a:pt x="29" y="19"/>
                        <a:pt x="29" y="19"/>
                      </a:cubicBezTo>
                      <a:cubicBezTo>
                        <a:pt x="29" y="19"/>
                        <a:pt x="29" y="19"/>
                        <a:pt x="29" y="19"/>
                      </a:cubicBezTo>
                      <a:cubicBezTo>
                        <a:pt x="29" y="19"/>
                        <a:pt x="29" y="19"/>
                        <a:pt x="29" y="19"/>
                      </a:cubicBezTo>
                      <a:cubicBezTo>
                        <a:pt x="28" y="19"/>
                        <a:pt x="28" y="19"/>
                        <a:pt x="28" y="18"/>
                      </a:cubicBezTo>
                      <a:cubicBezTo>
                        <a:pt x="28" y="18"/>
                        <a:pt x="28" y="18"/>
                        <a:pt x="28" y="18"/>
                      </a:cubicBezTo>
                      <a:cubicBezTo>
                        <a:pt x="28" y="19"/>
                        <a:pt x="28" y="19"/>
                        <a:pt x="28" y="19"/>
                      </a:cubicBezTo>
                      <a:cubicBezTo>
                        <a:pt x="27" y="19"/>
                        <a:pt x="27" y="19"/>
                        <a:pt x="27" y="19"/>
                      </a:cubicBezTo>
                      <a:cubicBezTo>
                        <a:pt x="27" y="19"/>
                        <a:pt x="27" y="19"/>
                        <a:pt x="27" y="19"/>
                      </a:cubicBezTo>
                      <a:cubicBezTo>
                        <a:pt x="27" y="19"/>
                        <a:pt x="27" y="20"/>
                        <a:pt x="27" y="20"/>
                      </a:cubicBezTo>
                      <a:cubicBezTo>
                        <a:pt x="27" y="20"/>
                        <a:pt x="27" y="20"/>
                        <a:pt x="27" y="20"/>
                      </a:cubicBezTo>
                      <a:cubicBezTo>
                        <a:pt x="27" y="20"/>
                        <a:pt x="27" y="20"/>
                        <a:pt x="27" y="20"/>
                      </a:cubicBezTo>
                      <a:cubicBezTo>
                        <a:pt x="27" y="20"/>
                        <a:pt x="27" y="20"/>
                        <a:pt x="27" y="20"/>
                      </a:cubicBezTo>
                      <a:cubicBezTo>
                        <a:pt x="28" y="20"/>
                        <a:pt x="28" y="21"/>
                        <a:pt x="28" y="21"/>
                      </a:cubicBezTo>
                      <a:cubicBezTo>
                        <a:pt x="28" y="21"/>
                        <a:pt x="28" y="21"/>
                        <a:pt x="28" y="21"/>
                      </a:cubicBezTo>
                      <a:cubicBezTo>
                        <a:pt x="28" y="21"/>
                        <a:pt x="28" y="21"/>
                        <a:pt x="28" y="21"/>
                      </a:cubicBezTo>
                      <a:cubicBezTo>
                        <a:pt x="28" y="21"/>
                        <a:pt x="28" y="21"/>
                        <a:pt x="28" y="21"/>
                      </a:cubicBezTo>
                      <a:cubicBezTo>
                        <a:pt x="28" y="21"/>
                        <a:pt x="28" y="21"/>
                        <a:pt x="28" y="22"/>
                      </a:cubicBezTo>
                      <a:cubicBezTo>
                        <a:pt x="28" y="22"/>
                        <a:pt x="28" y="22"/>
                        <a:pt x="28" y="22"/>
                      </a:cubicBezTo>
                      <a:cubicBezTo>
                        <a:pt x="28" y="22"/>
                        <a:pt x="28" y="22"/>
                        <a:pt x="29" y="22"/>
                      </a:cubicBezTo>
                      <a:cubicBezTo>
                        <a:pt x="29" y="22"/>
                        <a:pt x="29" y="22"/>
                        <a:pt x="29" y="22"/>
                      </a:cubicBezTo>
                      <a:cubicBezTo>
                        <a:pt x="29" y="22"/>
                        <a:pt x="29" y="22"/>
                        <a:pt x="29" y="22"/>
                      </a:cubicBezTo>
                      <a:cubicBezTo>
                        <a:pt x="29" y="22"/>
                        <a:pt x="29" y="22"/>
                        <a:pt x="29" y="22"/>
                      </a:cubicBezTo>
                      <a:cubicBezTo>
                        <a:pt x="29" y="22"/>
                        <a:pt x="30" y="22"/>
                        <a:pt x="30" y="22"/>
                      </a:cubicBezTo>
                      <a:cubicBezTo>
                        <a:pt x="30" y="22"/>
                        <a:pt x="30" y="22"/>
                        <a:pt x="30" y="22"/>
                      </a:cubicBezTo>
                      <a:cubicBezTo>
                        <a:pt x="30" y="22"/>
                        <a:pt x="30" y="22"/>
                        <a:pt x="30" y="22"/>
                      </a:cubicBezTo>
                      <a:cubicBezTo>
                        <a:pt x="30" y="22"/>
                        <a:pt x="30" y="22"/>
                        <a:pt x="30" y="22"/>
                      </a:cubicBezTo>
                      <a:cubicBezTo>
                        <a:pt x="30" y="22"/>
                        <a:pt x="31" y="22"/>
                        <a:pt x="31" y="22"/>
                      </a:cubicBezTo>
                      <a:cubicBezTo>
                        <a:pt x="31" y="22"/>
                        <a:pt x="31" y="22"/>
                        <a:pt x="31" y="22"/>
                      </a:cubicBezTo>
                      <a:cubicBezTo>
                        <a:pt x="31" y="22"/>
                        <a:pt x="31" y="22"/>
                        <a:pt x="32" y="22"/>
                      </a:cubicBezTo>
                      <a:cubicBezTo>
                        <a:pt x="32" y="22"/>
                        <a:pt x="32" y="22"/>
                        <a:pt x="32" y="22"/>
                      </a:cubicBezTo>
                      <a:cubicBezTo>
                        <a:pt x="32" y="22"/>
                        <a:pt x="32" y="22"/>
                        <a:pt x="32" y="22"/>
                      </a:cubicBezTo>
                      <a:cubicBezTo>
                        <a:pt x="32" y="22"/>
                        <a:pt x="32" y="22"/>
                        <a:pt x="32" y="22"/>
                      </a:cubicBezTo>
                      <a:cubicBezTo>
                        <a:pt x="33" y="22"/>
                        <a:pt x="33" y="23"/>
                        <a:pt x="33" y="23"/>
                      </a:cubicBezTo>
                      <a:cubicBezTo>
                        <a:pt x="33" y="23"/>
                        <a:pt x="33" y="23"/>
                        <a:pt x="33" y="23"/>
                      </a:cubicBezTo>
                      <a:cubicBezTo>
                        <a:pt x="33" y="23"/>
                        <a:pt x="33" y="23"/>
                        <a:pt x="33" y="23"/>
                      </a:cubicBezTo>
                      <a:cubicBezTo>
                        <a:pt x="33" y="23"/>
                        <a:pt x="33" y="23"/>
                        <a:pt x="33" y="23"/>
                      </a:cubicBezTo>
                      <a:cubicBezTo>
                        <a:pt x="33"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5" y="23"/>
                        <a:pt x="35" y="23"/>
                      </a:cubicBezTo>
                      <a:cubicBezTo>
                        <a:pt x="35" y="23"/>
                        <a:pt x="35" y="23"/>
                        <a:pt x="35" y="23"/>
                      </a:cubicBezTo>
                      <a:cubicBezTo>
                        <a:pt x="35" y="23"/>
                        <a:pt x="35" y="23"/>
                        <a:pt x="35" y="23"/>
                      </a:cubicBezTo>
                      <a:cubicBezTo>
                        <a:pt x="35" y="23"/>
                        <a:pt x="36" y="23"/>
                        <a:pt x="36" y="23"/>
                      </a:cubicBezTo>
                      <a:cubicBezTo>
                        <a:pt x="36" y="23"/>
                        <a:pt x="36" y="23"/>
                        <a:pt x="36" y="22"/>
                      </a:cubicBezTo>
                      <a:cubicBezTo>
                        <a:pt x="36" y="22"/>
                        <a:pt x="36" y="22"/>
                        <a:pt x="36" y="22"/>
                      </a:cubicBezTo>
                      <a:cubicBezTo>
                        <a:pt x="36" y="22"/>
                        <a:pt x="36" y="22"/>
                        <a:pt x="36" y="22"/>
                      </a:cubicBezTo>
                      <a:close/>
                      <a:moveTo>
                        <a:pt x="39" y="20"/>
                      </a:moveTo>
                      <a:cubicBezTo>
                        <a:pt x="39" y="20"/>
                        <a:pt x="39" y="20"/>
                        <a:pt x="39" y="20"/>
                      </a:cubicBezTo>
                      <a:cubicBezTo>
                        <a:pt x="39" y="20"/>
                        <a:pt x="38" y="20"/>
                        <a:pt x="38" y="20"/>
                      </a:cubicBezTo>
                      <a:cubicBezTo>
                        <a:pt x="38" y="20"/>
                        <a:pt x="38" y="20"/>
                        <a:pt x="38" y="19"/>
                      </a:cubicBezTo>
                      <a:cubicBezTo>
                        <a:pt x="38" y="19"/>
                        <a:pt x="38" y="19"/>
                        <a:pt x="38"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8"/>
                        <a:pt x="37" y="18"/>
                      </a:cubicBezTo>
                      <a:cubicBezTo>
                        <a:pt x="37" y="18"/>
                        <a:pt x="37" y="18"/>
                        <a:pt x="37" y="18"/>
                      </a:cubicBezTo>
                      <a:cubicBezTo>
                        <a:pt x="37" y="18"/>
                        <a:pt x="36" y="18"/>
                        <a:pt x="36" y="18"/>
                      </a:cubicBezTo>
                      <a:cubicBezTo>
                        <a:pt x="36" y="18"/>
                        <a:pt x="36" y="18"/>
                        <a:pt x="36" y="18"/>
                      </a:cubicBezTo>
                      <a:cubicBezTo>
                        <a:pt x="36" y="18"/>
                        <a:pt x="36" y="18"/>
                        <a:pt x="36" y="18"/>
                      </a:cubicBezTo>
                      <a:cubicBezTo>
                        <a:pt x="36" y="18"/>
                        <a:pt x="36"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6"/>
                        <a:pt x="35" y="16"/>
                      </a:cubicBezTo>
                      <a:cubicBezTo>
                        <a:pt x="35" y="16"/>
                        <a:pt x="35" y="16"/>
                        <a:pt x="35" y="16"/>
                      </a:cubicBezTo>
                      <a:cubicBezTo>
                        <a:pt x="35" y="16"/>
                        <a:pt x="35" y="16"/>
                        <a:pt x="35" y="16"/>
                      </a:cubicBezTo>
                      <a:cubicBezTo>
                        <a:pt x="35" y="16"/>
                        <a:pt x="35" y="16"/>
                        <a:pt x="35" y="16"/>
                      </a:cubicBezTo>
                      <a:cubicBezTo>
                        <a:pt x="35" y="16"/>
                        <a:pt x="35" y="15"/>
                        <a:pt x="35" y="15"/>
                      </a:cubicBez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4" y="14"/>
                        <a:pt x="34"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3"/>
                        <a:pt x="35" y="13"/>
                        <a:pt x="35" y="13"/>
                      </a:cubicBezTo>
                      <a:cubicBezTo>
                        <a:pt x="35" y="13"/>
                        <a:pt x="34" y="13"/>
                        <a:pt x="34" y="13"/>
                      </a:cubicBezTo>
                      <a:cubicBezTo>
                        <a:pt x="34" y="13"/>
                        <a:pt x="34" y="13"/>
                        <a:pt x="34" y="13"/>
                      </a:cubicBezTo>
                      <a:cubicBezTo>
                        <a:pt x="34" y="13"/>
                        <a:pt x="34" y="13"/>
                        <a:pt x="34" y="13"/>
                      </a:cubicBezTo>
                      <a:cubicBezTo>
                        <a:pt x="34" y="12"/>
                        <a:pt x="34" y="12"/>
                        <a:pt x="34" y="12"/>
                      </a:cubicBezTo>
                      <a:cubicBezTo>
                        <a:pt x="34" y="12"/>
                        <a:pt x="34" y="12"/>
                        <a:pt x="34" y="12"/>
                      </a:cubicBezTo>
                      <a:cubicBezTo>
                        <a:pt x="34"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4"/>
                        <a:pt x="36" y="14"/>
                        <a:pt x="36" y="14"/>
                      </a:cubicBezTo>
                      <a:cubicBezTo>
                        <a:pt x="37" y="14"/>
                        <a:pt x="37" y="14"/>
                        <a:pt x="37" y="14"/>
                      </a:cubicBezTo>
                      <a:cubicBezTo>
                        <a:pt x="37" y="14"/>
                        <a:pt x="37" y="14"/>
                        <a:pt x="37" y="14"/>
                      </a:cubicBezTo>
                      <a:cubicBezTo>
                        <a:pt x="37" y="14"/>
                        <a:pt x="37" y="14"/>
                        <a:pt x="37" y="14"/>
                      </a:cubicBezTo>
                      <a:cubicBezTo>
                        <a:pt x="37" y="15"/>
                        <a:pt x="37" y="15"/>
                        <a:pt x="37" y="15"/>
                      </a:cubicBezTo>
                      <a:cubicBezTo>
                        <a:pt x="36" y="15"/>
                        <a:pt x="36" y="15"/>
                        <a:pt x="36" y="15"/>
                      </a:cubicBezTo>
                      <a:cubicBezTo>
                        <a:pt x="37" y="15"/>
                        <a:pt x="37" y="15"/>
                        <a:pt x="36" y="15"/>
                      </a:cubicBezTo>
                      <a:cubicBezTo>
                        <a:pt x="36" y="15"/>
                        <a:pt x="36" y="15"/>
                        <a:pt x="36" y="15"/>
                      </a:cubicBezTo>
                      <a:cubicBezTo>
                        <a:pt x="36" y="15"/>
                        <a:pt x="36" y="15"/>
                        <a:pt x="36" y="15"/>
                      </a:cubicBezTo>
                      <a:cubicBezTo>
                        <a:pt x="36" y="15"/>
                        <a:pt x="36"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8"/>
                        <a:pt x="38" y="18"/>
                      </a:cubicBezTo>
                      <a:cubicBezTo>
                        <a:pt x="38" y="18"/>
                        <a:pt x="38" y="18"/>
                        <a:pt x="38" y="18"/>
                      </a:cubicBezTo>
                      <a:cubicBezTo>
                        <a:pt x="38" y="18"/>
                        <a:pt x="38" y="18"/>
                        <a:pt x="38" y="18"/>
                      </a:cubicBezTo>
                      <a:cubicBezTo>
                        <a:pt x="38" y="18"/>
                        <a:pt x="39" y="18"/>
                        <a:pt x="38" y="18"/>
                      </a:cubicBezTo>
                      <a:cubicBezTo>
                        <a:pt x="38" y="18"/>
                        <a:pt x="39" y="18"/>
                        <a:pt x="39" y="18"/>
                      </a:cubicBezTo>
                      <a:cubicBezTo>
                        <a:pt x="39" y="18"/>
                        <a:pt x="38" y="18"/>
                        <a:pt x="38" y="18"/>
                      </a:cubicBezTo>
                      <a:cubicBezTo>
                        <a:pt x="38" y="18"/>
                        <a:pt x="38" y="18"/>
                        <a:pt x="38" y="18"/>
                      </a:cubicBezTo>
                      <a:cubicBezTo>
                        <a:pt x="39" y="18"/>
                        <a:pt x="39" y="19"/>
                        <a:pt x="39" y="19"/>
                      </a:cubicBezTo>
                      <a:cubicBezTo>
                        <a:pt x="39" y="19"/>
                        <a:pt x="39" y="19"/>
                        <a:pt x="39" y="19"/>
                      </a:cubicBezTo>
                      <a:cubicBezTo>
                        <a:pt x="38" y="19"/>
                        <a:pt x="38" y="19"/>
                        <a:pt x="38" y="19"/>
                      </a:cubicBezTo>
                      <a:cubicBezTo>
                        <a:pt x="38" y="19"/>
                        <a:pt x="38" y="19"/>
                        <a:pt x="38" y="19"/>
                      </a:cubicBezTo>
                      <a:cubicBezTo>
                        <a:pt x="38" y="19"/>
                        <a:pt x="38" y="19"/>
                        <a:pt x="38" y="19"/>
                      </a:cubicBezTo>
                      <a:cubicBezTo>
                        <a:pt x="38" y="19"/>
                        <a:pt x="38" y="19"/>
                        <a:pt x="39" y="19"/>
                      </a:cubicBezTo>
                      <a:cubicBezTo>
                        <a:pt x="39" y="19"/>
                        <a:pt x="39" y="19"/>
                        <a:pt x="39" y="19"/>
                      </a:cubicBezTo>
                      <a:cubicBezTo>
                        <a:pt x="39" y="19"/>
                        <a:pt x="39" y="19"/>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39" y="20"/>
                        <a:pt x="39" y="20"/>
                        <a:pt x="39" y="20"/>
                      </a:cubicBezTo>
                      <a:cubicBezTo>
                        <a:pt x="40" y="20"/>
                        <a:pt x="39" y="20"/>
                        <a:pt x="39" y="20"/>
                      </a:cubicBezTo>
                      <a:cubicBezTo>
                        <a:pt x="39" y="20"/>
                        <a:pt x="39" y="20"/>
                        <a:pt x="39" y="20"/>
                      </a:cubicBezTo>
                      <a:cubicBezTo>
                        <a:pt x="39" y="20"/>
                        <a:pt x="39" y="20"/>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39" y="19"/>
                        <a:pt x="39" y="19"/>
                        <a:pt x="39" y="19"/>
                      </a:cubicBezTo>
                      <a:cubicBezTo>
                        <a:pt x="40" y="19"/>
                        <a:pt x="40" y="19"/>
                        <a:pt x="40" y="20"/>
                      </a:cubicBezTo>
                      <a:cubicBezTo>
                        <a:pt x="40" y="20"/>
                        <a:pt x="40" y="20"/>
                        <a:pt x="40" y="20"/>
                      </a:cubicBezTo>
                      <a:cubicBezTo>
                        <a:pt x="40" y="20"/>
                        <a:pt x="40" y="20"/>
                        <a:pt x="40" y="20"/>
                      </a:cubicBezTo>
                      <a:cubicBezTo>
                        <a:pt x="40" y="20"/>
                        <a:pt x="40" y="20"/>
                        <a:pt x="40" y="20"/>
                      </a:cubicBezTo>
                      <a:cubicBezTo>
                        <a:pt x="40" y="20"/>
                        <a:pt x="40" y="20"/>
                        <a:pt x="40" y="20"/>
                      </a:cubicBezTo>
                      <a:cubicBezTo>
                        <a:pt x="41" y="20"/>
                        <a:pt x="41" y="21"/>
                        <a:pt x="41" y="21"/>
                      </a:cubicBezTo>
                      <a:cubicBezTo>
                        <a:pt x="41" y="21"/>
                        <a:pt x="41" y="21"/>
                        <a:pt x="41" y="21"/>
                      </a:cubicBezTo>
                      <a:cubicBezTo>
                        <a:pt x="40" y="21"/>
                        <a:pt x="41" y="21"/>
                        <a:pt x="41" y="21"/>
                      </a:cubicBezTo>
                      <a:cubicBezTo>
                        <a:pt x="41" y="21"/>
                        <a:pt x="41" y="22"/>
                        <a:pt x="41" y="22"/>
                      </a:cubicBezTo>
                      <a:cubicBezTo>
                        <a:pt x="41" y="22"/>
                        <a:pt x="41" y="22"/>
                        <a:pt x="41" y="22"/>
                      </a:cubicBezTo>
                      <a:cubicBezTo>
                        <a:pt x="40" y="21"/>
                        <a:pt x="40" y="21"/>
                        <a:pt x="40" y="21"/>
                      </a:cubicBezTo>
                      <a:cubicBezTo>
                        <a:pt x="40" y="21"/>
                        <a:pt x="40" y="21"/>
                        <a:pt x="40" y="21"/>
                      </a:cubicBezTo>
                      <a:cubicBezTo>
                        <a:pt x="40" y="21"/>
                        <a:pt x="40" y="21"/>
                        <a:pt x="40" y="21"/>
                      </a:cubicBezTo>
                      <a:cubicBezTo>
                        <a:pt x="40" y="21"/>
                        <a:pt x="40" y="21"/>
                        <a:pt x="40" y="21"/>
                      </a:cubicBezTo>
                      <a:cubicBezTo>
                        <a:pt x="39" y="21"/>
                        <a:pt x="40" y="21"/>
                        <a:pt x="40" y="21"/>
                      </a:cubicBezTo>
                      <a:cubicBezTo>
                        <a:pt x="40" y="21"/>
                        <a:pt x="40" y="21"/>
                        <a:pt x="39" y="21"/>
                      </a:cubicBezTo>
                      <a:cubicBezTo>
                        <a:pt x="39" y="21"/>
                        <a:pt x="39" y="21"/>
                        <a:pt x="39" y="21"/>
                      </a:cubicBezTo>
                      <a:cubicBezTo>
                        <a:pt x="39" y="21"/>
                        <a:pt x="39" y="21"/>
                        <a:pt x="39" y="20"/>
                      </a:cubicBezTo>
                      <a:cubicBezTo>
                        <a:pt x="39" y="20"/>
                        <a:pt x="39" y="20"/>
                        <a:pt x="39" y="20"/>
                      </a:cubicBezTo>
                      <a:cubicBezTo>
                        <a:pt x="39" y="20"/>
                        <a:pt x="39" y="20"/>
                        <a:pt x="39" y="20"/>
                      </a:cubicBezTo>
                      <a:close/>
                      <a:moveTo>
                        <a:pt x="27" y="12"/>
                      </a:moveTo>
                      <a:cubicBezTo>
                        <a:pt x="27" y="12"/>
                        <a:pt x="27" y="12"/>
                        <a:pt x="27" y="12"/>
                      </a:cubicBezTo>
                      <a:cubicBezTo>
                        <a:pt x="27" y="12"/>
                        <a:pt x="26" y="12"/>
                        <a:pt x="26" y="12"/>
                      </a:cubicBezTo>
                      <a:cubicBezTo>
                        <a:pt x="26" y="12"/>
                        <a:pt x="26" y="12"/>
                        <a:pt x="26" y="12"/>
                      </a:cubicBezTo>
                      <a:cubicBezTo>
                        <a:pt x="26" y="12"/>
                        <a:pt x="25" y="12"/>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4" y="11"/>
                      </a:cubicBezTo>
                      <a:cubicBezTo>
                        <a:pt x="24" y="11"/>
                        <a:pt x="24" y="11"/>
                        <a:pt x="24" y="11"/>
                      </a:cubicBezTo>
                      <a:cubicBezTo>
                        <a:pt x="24" y="11"/>
                        <a:pt x="24" y="11"/>
                        <a:pt x="24" y="11"/>
                      </a:cubicBezTo>
                      <a:cubicBezTo>
                        <a:pt x="24" y="11"/>
                        <a:pt x="24" y="11"/>
                        <a:pt x="24" y="10"/>
                      </a:cubicBezTo>
                      <a:cubicBezTo>
                        <a:pt x="24" y="11"/>
                        <a:pt x="24"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1" y="9"/>
                        <a:pt x="21" y="9"/>
                      </a:cubicBezTo>
                      <a:cubicBezTo>
                        <a:pt x="21" y="9"/>
                        <a:pt x="21" y="9"/>
                        <a:pt x="21" y="9"/>
                      </a:cubicBezTo>
                      <a:cubicBezTo>
                        <a:pt x="21" y="9"/>
                        <a:pt x="21" y="9"/>
                        <a:pt x="21" y="8"/>
                      </a:cubicBezTo>
                      <a:cubicBezTo>
                        <a:pt x="21" y="8"/>
                        <a:pt x="21" y="8"/>
                        <a:pt x="21" y="8"/>
                      </a:cubicBezTo>
                      <a:cubicBezTo>
                        <a:pt x="21" y="9"/>
                        <a:pt x="21" y="8"/>
                        <a:pt x="21" y="8"/>
                      </a:cubicBezTo>
                      <a:cubicBezTo>
                        <a:pt x="21" y="8"/>
                        <a:pt x="21" y="8"/>
                        <a:pt x="21" y="8"/>
                      </a:cubicBezTo>
                      <a:cubicBezTo>
                        <a:pt x="21" y="8"/>
                        <a:pt x="21" y="8"/>
                        <a:pt x="21" y="8"/>
                      </a:cubicBezTo>
                      <a:cubicBezTo>
                        <a:pt x="21" y="8"/>
                        <a:pt x="21" y="8"/>
                        <a:pt x="21" y="8"/>
                      </a:cubicBezTo>
                      <a:cubicBezTo>
                        <a:pt x="21" y="8"/>
                        <a:pt x="20" y="8"/>
                        <a:pt x="21" y="8"/>
                      </a:cubicBezTo>
                      <a:cubicBezTo>
                        <a:pt x="21" y="8"/>
                        <a:pt x="21" y="8"/>
                        <a:pt x="21" y="8"/>
                      </a:cubicBezTo>
                      <a:cubicBezTo>
                        <a:pt x="20" y="8"/>
                        <a:pt x="20" y="8"/>
                        <a:pt x="20" y="8"/>
                      </a:cubicBezTo>
                      <a:cubicBezTo>
                        <a:pt x="20" y="8"/>
                        <a:pt x="20" y="8"/>
                        <a:pt x="20" y="8"/>
                      </a:cubicBezTo>
                      <a:cubicBezTo>
                        <a:pt x="20" y="8"/>
                        <a:pt x="20" y="8"/>
                        <a:pt x="20" y="8"/>
                      </a:cubicBezTo>
                      <a:cubicBezTo>
                        <a:pt x="20" y="7"/>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8"/>
                        <a:pt x="20" y="8"/>
                        <a:pt x="20" y="7"/>
                      </a:cubicBezTo>
                      <a:cubicBezTo>
                        <a:pt x="20" y="7"/>
                        <a:pt x="20" y="7"/>
                        <a:pt x="20" y="7"/>
                      </a:cubicBezTo>
                      <a:cubicBezTo>
                        <a:pt x="20" y="7"/>
                        <a:pt x="20" y="7"/>
                        <a:pt x="20" y="7"/>
                      </a:cubicBezTo>
                      <a:cubicBezTo>
                        <a:pt x="20"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8" y="6"/>
                        <a:pt x="18" y="6"/>
                      </a:cubicBezTo>
                      <a:cubicBezTo>
                        <a:pt x="18" y="6"/>
                        <a:pt x="18" y="6"/>
                        <a:pt x="19" y="6"/>
                      </a:cubicBezTo>
                      <a:cubicBezTo>
                        <a:pt x="19" y="6"/>
                        <a:pt x="19" y="6"/>
                        <a:pt x="19" y="6"/>
                      </a:cubicBezTo>
                      <a:cubicBezTo>
                        <a:pt x="19" y="7"/>
                        <a:pt x="19" y="7"/>
                        <a:pt x="19" y="7"/>
                      </a:cubicBezTo>
                      <a:cubicBezTo>
                        <a:pt x="19" y="6"/>
                        <a:pt x="19" y="6"/>
                        <a:pt x="19" y="6"/>
                      </a:cubicBezTo>
                      <a:cubicBezTo>
                        <a:pt x="19" y="6"/>
                        <a:pt x="19" y="6"/>
                        <a:pt x="19" y="6"/>
                      </a:cubicBezTo>
                      <a:cubicBezTo>
                        <a:pt x="19" y="6"/>
                        <a:pt x="19" y="6"/>
                        <a:pt x="19" y="6"/>
                      </a:cubicBezTo>
                      <a:cubicBezTo>
                        <a:pt x="19" y="6"/>
                        <a:pt x="19" y="7"/>
                        <a:pt x="19" y="7"/>
                      </a:cubicBezTo>
                      <a:cubicBezTo>
                        <a:pt x="19" y="6"/>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1" y="7"/>
                      </a:cubicBezTo>
                      <a:cubicBezTo>
                        <a:pt x="21" y="7"/>
                        <a:pt x="21" y="7"/>
                        <a:pt x="21" y="7"/>
                      </a:cubicBezTo>
                      <a:cubicBezTo>
                        <a:pt x="21" y="7"/>
                        <a:pt x="21" y="7"/>
                        <a:pt x="21" y="7"/>
                      </a:cubicBezTo>
                      <a:cubicBezTo>
                        <a:pt x="21" y="7"/>
                        <a:pt x="21" y="7"/>
                        <a:pt x="21" y="7"/>
                      </a:cubicBezTo>
                      <a:cubicBezTo>
                        <a:pt x="21" y="7"/>
                        <a:pt x="21" y="7"/>
                        <a:pt x="21" y="7"/>
                      </a:cubicBezTo>
                      <a:cubicBezTo>
                        <a:pt x="22" y="7"/>
                        <a:pt x="22" y="7"/>
                        <a:pt x="22" y="7"/>
                      </a:cubicBezTo>
                      <a:cubicBezTo>
                        <a:pt x="22" y="7"/>
                        <a:pt x="22" y="7"/>
                        <a:pt x="22" y="7"/>
                      </a:cubicBezTo>
                      <a:cubicBezTo>
                        <a:pt x="22" y="7"/>
                        <a:pt x="22" y="7"/>
                        <a:pt x="22" y="7"/>
                      </a:cubicBezTo>
                      <a:cubicBezTo>
                        <a:pt x="22" y="8"/>
                        <a:pt x="22" y="8"/>
                        <a:pt x="22" y="8"/>
                      </a:cubicBezTo>
                      <a:cubicBezTo>
                        <a:pt x="22" y="8"/>
                        <a:pt x="22" y="8"/>
                        <a:pt x="23" y="8"/>
                      </a:cubicBezTo>
                      <a:cubicBezTo>
                        <a:pt x="23" y="8"/>
                        <a:pt x="23" y="8"/>
                        <a:pt x="23" y="8"/>
                      </a:cubicBezTo>
                      <a:cubicBezTo>
                        <a:pt x="23" y="8"/>
                        <a:pt x="23" y="8"/>
                        <a:pt x="23" y="8"/>
                      </a:cubicBezTo>
                      <a:cubicBezTo>
                        <a:pt x="23" y="8"/>
                        <a:pt x="23" y="8"/>
                        <a:pt x="23" y="8"/>
                      </a:cubicBezTo>
                      <a:cubicBezTo>
                        <a:pt x="23" y="8"/>
                        <a:pt x="23" y="8"/>
                        <a:pt x="23" y="9"/>
                      </a:cubicBezTo>
                      <a:cubicBezTo>
                        <a:pt x="23" y="9"/>
                        <a:pt x="23" y="9"/>
                        <a:pt x="23" y="9"/>
                      </a:cubicBezTo>
                      <a:cubicBezTo>
                        <a:pt x="23" y="9"/>
                        <a:pt x="23" y="9"/>
                        <a:pt x="23" y="9"/>
                      </a:cubicBezTo>
                      <a:cubicBezTo>
                        <a:pt x="23" y="9"/>
                        <a:pt x="23" y="9"/>
                        <a:pt x="23"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5" y="9"/>
                      </a:cubicBezTo>
                      <a:cubicBezTo>
                        <a:pt x="25" y="9"/>
                        <a:pt x="25" y="9"/>
                        <a:pt x="25" y="9"/>
                      </a:cubicBezTo>
                      <a:cubicBezTo>
                        <a:pt x="25" y="9"/>
                        <a:pt x="25" y="9"/>
                        <a:pt x="25" y="9"/>
                      </a:cubicBezTo>
                      <a:cubicBezTo>
                        <a:pt x="25" y="9"/>
                        <a:pt x="24" y="9"/>
                        <a:pt x="24" y="9"/>
                      </a:cubicBezTo>
                      <a:cubicBezTo>
                        <a:pt x="25" y="9"/>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1"/>
                        <a:pt x="27" y="11"/>
                      </a:cubicBezTo>
                      <a:cubicBezTo>
                        <a:pt x="27" y="11"/>
                        <a:pt x="27" y="11"/>
                        <a:pt x="27" y="11"/>
                      </a:cubicBezTo>
                      <a:cubicBezTo>
                        <a:pt x="27" y="11"/>
                        <a:pt x="28" y="11"/>
                        <a:pt x="28" y="11"/>
                      </a:cubicBezTo>
                      <a:cubicBezTo>
                        <a:pt x="28" y="11"/>
                        <a:pt x="28" y="11"/>
                        <a:pt x="28" y="11"/>
                      </a:cubicBezTo>
                      <a:cubicBezTo>
                        <a:pt x="28" y="11"/>
                        <a:pt x="28" y="12"/>
                        <a:pt x="28" y="12"/>
                      </a:cubicBezTo>
                      <a:cubicBezTo>
                        <a:pt x="28" y="12"/>
                        <a:pt x="29" y="12"/>
                        <a:pt x="29" y="12"/>
                      </a:cubicBezTo>
                      <a:cubicBezTo>
                        <a:pt x="29" y="12"/>
                        <a:pt x="29" y="12"/>
                        <a:pt x="29" y="12"/>
                      </a:cubicBezTo>
                      <a:cubicBezTo>
                        <a:pt x="29" y="12"/>
                        <a:pt x="29" y="12"/>
                        <a:pt x="29" y="12"/>
                      </a:cubicBezTo>
                      <a:cubicBezTo>
                        <a:pt x="29" y="12"/>
                        <a:pt x="29" y="12"/>
                        <a:pt x="29" y="13"/>
                      </a:cubicBezTo>
                      <a:cubicBezTo>
                        <a:pt x="29" y="13"/>
                        <a:pt x="29" y="13"/>
                        <a:pt x="29" y="13"/>
                      </a:cubicBezTo>
                      <a:cubicBezTo>
                        <a:pt x="28" y="12"/>
                        <a:pt x="28" y="13"/>
                        <a:pt x="28" y="13"/>
                      </a:cubicBezTo>
                      <a:cubicBezTo>
                        <a:pt x="28"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4"/>
                        <a:pt x="29" y="14"/>
                      </a:cubicBezTo>
                      <a:cubicBezTo>
                        <a:pt x="29" y="14"/>
                        <a:pt x="29" y="14"/>
                        <a:pt x="29" y="14"/>
                      </a:cubicBezTo>
                      <a:cubicBezTo>
                        <a:pt x="29" y="14"/>
                        <a:pt x="29" y="14"/>
                        <a:pt x="29" y="14"/>
                      </a:cubicBezTo>
                      <a:cubicBezTo>
                        <a:pt x="29" y="14"/>
                        <a:pt x="29" y="14"/>
                        <a:pt x="29" y="13"/>
                      </a:cubicBezTo>
                      <a:cubicBezTo>
                        <a:pt x="29" y="13"/>
                        <a:pt x="29" y="13"/>
                        <a:pt x="29" y="13"/>
                      </a:cubicBezTo>
                      <a:cubicBezTo>
                        <a:pt x="29" y="13"/>
                        <a:pt x="29"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2"/>
                        <a:pt x="28" y="12"/>
                      </a:cubicBezTo>
                      <a:cubicBezTo>
                        <a:pt x="27" y="12"/>
                        <a:pt x="27" y="12"/>
                        <a:pt x="27" y="12"/>
                      </a:cubicBezTo>
                      <a:cubicBezTo>
                        <a:pt x="27" y="12"/>
                        <a:pt x="27" y="12"/>
                        <a:pt x="27" y="12"/>
                      </a:cubicBezTo>
                      <a:cubicBezTo>
                        <a:pt x="27" y="12"/>
                        <a:pt x="27" y="12"/>
                        <a:pt x="27" y="12"/>
                      </a:cubicBezTo>
                      <a:cubicBezTo>
                        <a:pt x="27" y="12"/>
                        <a:pt x="27" y="12"/>
                        <a:pt x="27" y="12"/>
                      </a:cubicBezTo>
                      <a:close/>
                      <a:moveTo>
                        <a:pt x="9" y="5"/>
                      </a:moveTo>
                      <a:cubicBezTo>
                        <a:pt x="9"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8" y="4"/>
                      </a:cubicBezTo>
                      <a:cubicBezTo>
                        <a:pt x="8" y="4"/>
                        <a:pt x="8" y="3"/>
                        <a:pt x="8" y="3"/>
                      </a:cubicBezTo>
                      <a:cubicBezTo>
                        <a:pt x="8" y="3"/>
                        <a:pt x="8" y="3"/>
                        <a:pt x="8" y="3"/>
                      </a:cubicBezTo>
                      <a:cubicBezTo>
                        <a:pt x="8" y="3"/>
                        <a:pt x="8" y="3"/>
                        <a:pt x="8" y="3"/>
                      </a:cubicBezTo>
                      <a:cubicBezTo>
                        <a:pt x="8"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7" y="0"/>
                        <a:pt x="7" y="0"/>
                        <a:pt x="7" y="0"/>
                      </a:cubicBezTo>
                      <a:cubicBezTo>
                        <a:pt x="7" y="1"/>
                        <a:pt x="7" y="1"/>
                        <a:pt x="7" y="1"/>
                      </a:cubicBezTo>
                      <a:cubicBezTo>
                        <a:pt x="7" y="1"/>
                        <a:pt x="7" y="1"/>
                        <a:pt x="7" y="1"/>
                      </a:cubicBezTo>
                      <a:cubicBezTo>
                        <a:pt x="7" y="1"/>
                        <a:pt x="7" y="1"/>
                        <a:pt x="8" y="1"/>
                      </a:cubicBezTo>
                      <a:cubicBezTo>
                        <a:pt x="8" y="1"/>
                        <a:pt x="8" y="1"/>
                        <a:pt x="8" y="1"/>
                      </a:cubicBezTo>
                      <a:cubicBezTo>
                        <a:pt x="8" y="1"/>
                        <a:pt x="8" y="1"/>
                        <a:pt x="8" y="1"/>
                      </a:cubicBezTo>
                      <a:cubicBezTo>
                        <a:pt x="8" y="1"/>
                        <a:pt x="8" y="1"/>
                        <a:pt x="8" y="1"/>
                      </a:cubicBezTo>
                      <a:cubicBezTo>
                        <a:pt x="8" y="1"/>
                        <a:pt x="8" y="2"/>
                        <a:pt x="8" y="2"/>
                      </a:cubicBezTo>
                      <a:cubicBezTo>
                        <a:pt x="8"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2" y="4"/>
                      </a:cubicBezTo>
                      <a:cubicBezTo>
                        <a:pt x="12" y="4"/>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4" y="5"/>
                      </a:cubicBezTo>
                      <a:cubicBezTo>
                        <a:pt x="14" y="5"/>
                        <a:pt x="14" y="5"/>
                        <a:pt x="14" y="5"/>
                      </a:cubicBezTo>
                      <a:cubicBezTo>
                        <a:pt x="14" y="5"/>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2" y="6"/>
                      </a:cubicBezTo>
                      <a:cubicBezTo>
                        <a:pt x="12" y="6"/>
                        <a:pt x="12" y="6"/>
                        <a:pt x="12" y="6"/>
                      </a:cubicBezTo>
                      <a:cubicBezTo>
                        <a:pt x="12" y="6"/>
                        <a:pt x="12" y="6"/>
                        <a:pt x="12" y="5"/>
                      </a:cubicBezTo>
                      <a:cubicBezTo>
                        <a:pt x="12" y="5"/>
                        <a:pt x="12" y="5"/>
                        <a:pt x="12" y="5"/>
                      </a:cubicBezTo>
                      <a:cubicBezTo>
                        <a:pt x="12" y="5"/>
                        <a:pt x="12" y="5"/>
                        <a:pt x="12" y="5"/>
                      </a:cubicBezTo>
                      <a:cubicBezTo>
                        <a:pt x="12" y="5"/>
                        <a:pt x="12" y="6"/>
                        <a:pt x="12" y="5"/>
                      </a:cubicBezTo>
                      <a:cubicBezTo>
                        <a:pt x="12" y="5"/>
                        <a:pt x="12" y="5"/>
                        <a:pt x="11" y="5"/>
                      </a:cubicBezTo>
                      <a:cubicBezTo>
                        <a:pt x="11" y="6"/>
                        <a:pt x="11" y="6"/>
                        <a:pt x="11" y="5"/>
                      </a:cubicBezTo>
                      <a:cubicBezTo>
                        <a:pt x="11" y="5"/>
                        <a:pt x="11" y="5"/>
                        <a:pt x="11" y="5"/>
                      </a:cubicBezTo>
                      <a:cubicBezTo>
                        <a:pt x="11" y="5"/>
                        <a:pt x="11" y="5"/>
                        <a:pt x="11" y="5"/>
                      </a:cubicBezTo>
                      <a:cubicBezTo>
                        <a:pt x="11" y="5"/>
                        <a:pt x="11" y="5"/>
                        <a:pt x="11" y="5"/>
                      </a:cubicBezTo>
                      <a:cubicBezTo>
                        <a:pt x="11" y="5"/>
                        <a:pt x="11" y="6"/>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9" y="5"/>
                      </a:cubicBezTo>
                      <a:close/>
                      <a:moveTo>
                        <a:pt x="46" y="29"/>
                      </a:moveTo>
                      <a:cubicBezTo>
                        <a:pt x="46" y="29"/>
                        <a:pt x="46" y="29"/>
                        <a:pt x="46" y="29"/>
                      </a:cubicBezTo>
                      <a:cubicBezTo>
                        <a:pt x="46" y="29"/>
                        <a:pt x="46" y="29"/>
                        <a:pt x="45" y="29"/>
                      </a:cubicBezTo>
                      <a:cubicBezTo>
                        <a:pt x="45" y="29"/>
                        <a:pt x="45" y="29"/>
                        <a:pt x="45" y="29"/>
                      </a:cubicBezTo>
                      <a:cubicBezTo>
                        <a:pt x="45" y="29"/>
                        <a:pt x="45" y="29"/>
                        <a:pt x="45" y="29"/>
                      </a:cubicBezTo>
                      <a:cubicBezTo>
                        <a:pt x="45" y="29"/>
                        <a:pt x="45" y="29"/>
                        <a:pt x="45" y="29"/>
                      </a:cubicBezTo>
                      <a:cubicBezTo>
                        <a:pt x="45" y="29"/>
                        <a:pt x="45" y="29"/>
                        <a:pt x="45" y="29"/>
                      </a:cubicBezTo>
                      <a:cubicBezTo>
                        <a:pt x="46" y="29"/>
                        <a:pt x="46" y="29"/>
                        <a:pt x="45" y="29"/>
                      </a:cubicBezTo>
                      <a:cubicBezTo>
                        <a:pt x="45" y="29"/>
                        <a:pt x="45" y="28"/>
                        <a:pt x="45" y="28"/>
                      </a:cubicBezTo>
                      <a:cubicBezTo>
                        <a:pt x="45" y="28"/>
                        <a:pt x="45" y="28"/>
                        <a:pt x="45" y="28"/>
                      </a:cubicBezTo>
                      <a:cubicBezTo>
                        <a:pt x="45" y="28"/>
                        <a:pt x="45" y="28"/>
                        <a:pt x="45" y="28"/>
                      </a:cubicBezTo>
                      <a:cubicBezTo>
                        <a:pt x="45" y="28"/>
                        <a:pt x="45" y="28"/>
                        <a:pt x="45" y="28"/>
                      </a:cubicBezTo>
                      <a:cubicBezTo>
                        <a:pt x="45" y="28"/>
                        <a:pt x="45" y="28"/>
                        <a:pt x="45" y="28"/>
                      </a:cubicBezTo>
                      <a:cubicBezTo>
                        <a:pt x="45" y="27"/>
                        <a:pt x="45"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4" y="27"/>
                        <a:pt x="44" y="27"/>
                        <a:pt x="44"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2" y="27"/>
                        <a:pt x="42" y="26"/>
                      </a:cubicBezTo>
                      <a:cubicBezTo>
                        <a:pt x="42" y="26"/>
                        <a:pt x="42" y="26"/>
                        <a:pt x="42" y="26"/>
                      </a:cubicBezTo>
                      <a:cubicBezTo>
                        <a:pt x="42" y="26"/>
                        <a:pt x="42" y="26"/>
                        <a:pt x="42" y="26"/>
                      </a:cubicBezTo>
                      <a:cubicBezTo>
                        <a:pt x="42"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6"/>
                        <a:pt x="41" y="26"/>
                        <a:pt x="41" y="26"/>
                      </a:cubicBezTo>
                      <a:cubicBezTo>
                        <a:pt x="41" y="25"/>
                        <a:pt x="41" y="25"/>
                        <a:pt x="40" y="25"/>
                      </a:cubicBezTo>
                      <a:cubicBezTo>
                        <a:pt x="40" y="25"/>
                        <a:pt x="40" y="25"/>
                        <a:pt x="40" y="25"/>
                      </a:cubicBezTo>
                      <a:cubicBezTo>
                        <a:pt x="40" y="25"/>
                        <a:pt x="40" y="25"/>
                        <a:pt x="40" y="25"/>
                      </a:cubicBezTo>
                      <a:cubicBezTo>
                        <a:pt x="39" y="25"/>
                        <a:pt x="39" y="25"/>
                        <a:pt x="39" y="25"/>
                      </a:cubicBezTo>
                      <a:cubicBezTo>
                        <a:pt x="39" y="25"/>
                        <a:pt x="39" y="25"/>
                        <a:pt x="39" y="25"/>
                      </a:cubicBezTo>
                      <a:cubicBezTo>
                        <a:pt x="39" y="25"/>
                        <a:pt x="39" y="25"/>
                        <a:pt x="39" y="25"/>
                      </a:cubicBezTo>
                      <a:cubicBezTo>
                        <a:pt x="39" y="25"/>
                        <a:pt x="39" y="25"/>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6"/>
                      </a:cubicBezTo>
                      <a:cubicBezTo>
                        <a:pt x="40" y="26"/>
                        <a:pt x="40" y="26"/>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7"/>
                        <a:pt x="40" y="27"/>
                      </a:cubicBezTo>
                      <a:cubicBezTo>
                        <a:pt x="40" y="27"/>
                        <a:pt x="40" y="28"/>
                        <a:pt x="41" y="27"/>
                      </a:cubicBezTo>
                      <a:cubicBezTo>
                        <a:pt x="41" y="27"/>
                        <a:pt x="41" y="27"/>
                        <a:pt x="41" y="27"/>
                      </a:cubicBezTo>
                      <a:cubicBezTo>
                        <a:pt x="41" y="27"/>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1" y="28"/>
                      </a:cubicBezTo>
                      <a:cubicBezTo>
                        <a:pt x="41" y="28"/>
                        <a:pt x="41" y="28"/>
                        <a:pt x="42" y="28"/>
                      </a:cubicBezTo>
                      <a:cubicBezTo>
                        <a:pt x="42" y="28"/>
                        <a:pt x="42" y="28"/>
                        <a:pt x="41" y="28"/>
                      </a:cubicBezTo>
                      <a:cubicBezTo>
                        <a:pt x="42" y="28"/>
                        <a:pt x="42" y="28"/>
                        <a:pt x="42" y="28"/>
                      </a:cubicBezTo>
                      <a:cubicBezTo>
                        <a:pt x="42" y="28"/>
                        <a:pt x="42" y="28"/>
                        <a:pt x="42" y="28"/>
                      </a:cubicBezTo>
                      <a:cubicBezTo>
                        <a:pt x="42" y="28"/>
                        <a:pt x="42" y="28"/>
                        <a:pt x="42" y="28"/>
                      </a:cubicBezTo>
                      <a:cubicBezTo>
                        <a:pt x="42" y="28"/>
                        <a:pt x="42" y="28"/>
                        <a:pt x="42" y="28"/>
                      </a:cubicBezTo>
                      <a:cubicBezTo>
                        <a:pt x="42" y="29"/>
                        <a:pt x="42" y="28"/>
                        <a:pt x="42" y="28"/>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29"/>
                        <a:pt x="43" y="29"/>
                        <a:pt x="43" y="29"/>
                      </a:cubicBezTo>
                      <a:cubicBezTo>
                        <a:pt x="44" y="29"/>
                        <a:pt x="44" y="29"/>
                        <a:pt x="44" y="29"/>
                      </a:cubicBezTo>
                      <a:cubicBezTo>
                        <a:pt x="44" y="29"/>
                        <a:pt x="44" y="29"/>
                        <a:pt x="44" y="29"/>
                      </a:cubicBezTo>
                      <a:cubicBezTo>
                        <a:pt x="44" y="29"/>
                        <a:pt x="44" y="29"/>
                        <a:pt x="44" y="29"/>
                      </a:cubicBezTo>
                      <a:cubicBezTo>
                        <a:pt x="44" y="29"/>
                        <a:pt x="44" y="29"/>
                        <a:pt x="45" y="29"/>
                      </a:cubicBezTo>
                      <a:cubicBezTo>
                        <a:pt x="45" y="29"/>
                        <a:pt x="45" y="29"/>
                        <a:pt x="45" y="29"/>
                      </a:cubicBezTo>
                      <a:cubicBezTo>
                        <a:pt x="45" y="29"/>
                        <a:pt x="45" y="29"/>
                        <a:pt x="45" y="29"/>
                      </a:cubicBezTo>
                      <a:cubicBezTo>
                        <a:pt x="45" y="29"/>
                        <a:pt x="46" y="29"/>
                        <a:pt x="46" y="29"/>
                      </a:cubicBezTo>
                      <a:cubicBezTo>
                        <a:pt x="46" y="29"/>
                        <a:pt x="46" y="29"/>
                        <a:pt x="46" y="29"/>
                      </a:cubicBezTo>
                      <a:cubicBezTo>
                        <a:pt x="46" y="29"/>
                        <a:pt x="46" y="29"/>
                        <a:pt x="46" y="29"/>
                      </a:cubicBezTo>
                      <a:cubicBezTo>
                        <a:pt x="46" y="29"/>
                        <a:pt x="46" y="29"/>
                        <a:pt x="46" y="29"/>
                      </a:cubicBezTo>
                      <a:close/>
                      <a:moveTo>
                        <a:pt x="43" y="27"/>
                      </a:moveTo>
                      <a:cubicBezTo>
                        <a:pt x="43" y="27"/>
                        <a:pt x="43" y="27"/>
                        <a:pt x="43" y="27"/>
                      </a:cubicBezTo>
                      <a:cubicBezTo>
                        <a:pt x="43" y="27"/>
                        <a:pt x="43" y="27"/>
                        <a:pt x="43" y="27"/>
                      </a:cubicBezTo>
                      <a:cubicBezTo>
                        <a:pt x="43" y="27"/>
                        <a:pt x="43" y="27"/>
                        <a:pt x="43" y="27"/>
                      </a:cubicBezTo>
                      <a:close/>
                      <a:moveTo>
                        <a:pt x="43" y="27"/>
                      </a:moveTo>
                      <a:cubicBezTo>
                        <a:pt x="43" y="27"/>
                        <a:pt x="43" y="27"/>
                        <a:pt x="43" y="27"/>
                      </a:cubicBezTo>
                      <a:cubicBezTo>
                        <a:pt x="43" y="27"/>
                        <a:pt x="43" y="27"/>
                        <a:pt x="43" y="27"/>
                      </a:cubicBezTo>
                      <a:close/>
                      <a:moveTo>
                        <a:pt x="16" y="14"/>
                      </a:moveTo>
                      <a:cubicBezTo>
                        <a:pt x="16"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3"/>
                        <a:pt x="15" y="13"/>
                      </a:cubicBezTo>
                      <a:cubicBezTo>
                        <a:pt x="15" y="13"/>
                        <a:pt x="15" y="13"/>
                        <a:pt x="15" y="13"/>
                      </a:cubicBezTo>
                      <a:cubicBezTo>
                        <a:pt x="15" y="13"/>
                        <a:pt x="15" y="13"/>
                        <a:pt x="15"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2"/>
                      </a:cubicBezTo>
                      <a:cubicBezTo>
                        <a:pt x="14" y="13"/>
                        <a:pt x="14" y="12"/>
                        <a:pt x="14" y="13"/>
                      </a:cubicBezTo>
                      <a:cubicBezTo>
                        <a:pt x="14" y="13"/>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0" y="11"/>
                        <a:pt x="10" y="11"/>
                        <a:pt x="10" y="11"/>
                      </a:cubicBezTo>
                      <a:cubicBezTo>
                        <a:pt x="10"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2"/>
                        <a:pt x="11" y="12"/>
                      </a:cubicBezTo>
                      <a:cubicBezTo>
                        <a:pt x="11" y="12"/>
                        <a:pt x="11" y="12"/>
                        <a:pt x="11" y="11"/>
                      </a:cubicBezTo>
                      <a:cubicBezTo>
                        <a:pt x="11" y="11"/>
                        <a:pt x="11" y="11"/>
                        <a:pt x="11" y="11"/>
                      </a:cubicBezTo>
                      <a:cubicBezTo>
                        <a:pt x="11" y="11"/>
                        <a:pt x="11" y="11"/>
                        <a:pt x="11" y="11"/>
                      </a:cubicBezTo>
                      <a:cubicBezTo>
                        <a:pt x="11"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2"/>
                        <a:pt x="15" y="12"/>
                      </a:cubicBezTo>
                      <a:cubicBezTo>
                        <a:pt x="15" y="12"/>
                        <a:pt x="15" y="12"/>
                        <a:pt x="15" y="12"/>
                      </a:cubicBezTo>
                      <a:cubicBezTo>
                        <a:pt x="15" y="12"/>
                        <a:pt x="15" y="12"/>
                        <a:pt x="16" y="12"/>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4"/>
                        <a:pt x="16" y="14"/>
                      </a:cubicBezTo>
                      <a:cubicBezTo>
                        <a:pt x="16" y="14"/>
                        <a:pt x="16" y="14"/>
                        <a:pt x="16" y="14"/>
                      </a:cubicBezTo>
                      <a:close/>
                      <a:moveTo>
                        <a:pt x="8" y="9"/>
                      </a:moveTo>
                      <a:cubicBezTo>
                        <a:pt x="8" y="9"/>
                        <a:pt x="8" y="9"/>
                        <a:pt x="8" y="9"/>
                      </a:cubicBezTo>
                      <a:cubicBezTo>
                        <a:pt x="8" y="9"/>
                        <a:pt x="8" y="9"/>
                        <a:pt x="8" y="9"/>
                      </a:cubicBezTo>
                      <a:cubicBezTo>
                        <a:pt x="8" y="10"/>
                        <a:pt x="8" y="10"/>
                        <a:pt x="8" y="10"/>
                      </a:cubicBezTo>
                      <a:cubicBezTo>
                        <a:pt x="8" y="10"/>
                        <a:pt x="8" y="10"/>
                        <a:pt x="8" y="10"/>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7" y="8"/>
                        <a:pt x="7" y="8"/>
                      </a:cubicBezTo>
                      <a:cubicBezTo>
                        <a:pt x="6" y="7"/>
                        <a:pt x="7" y="7"/>
                        <a:pt x="7" y="7"/>
                      </a:cubicBezTo>
                      <a:cubicBezTo>
                        <a:pt x="7" y="7"/>
                        <a:pt x="7" y="7"/>
                        <a:pt x="7" y="7"/>
                      </a:cubicBezTo>
                      <a:cubicBezTo>
                        <a:pt x="7" y="7"/>
                        <a:pt x="7" y="7"/>
                        <a:pt x="7" y="7"/>
                      </a:cubicBezTo>
                      <a:cubicBezTo>
                        <a:pt x="7" y="7"/>
                        <a:pt x="7" y="7"/>
                        <a:pt x="8" y="7"/>
                      </a:cubicBezTo>
                      <a:cubicBezTo>
                        <a:pt x="8" y="7"/>
                        <a:pt x="8" y="7"/>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9"/>
                        <a:pt x="8" y="9"/>
                      </a:cubicBezTo>
                      <a:close/>
                      <a:moveTo>
                        <a:pt x="10" y="11"/>
                      </a:moveTo>
                      <a:cubicBezTo>
                        <a:pt x="10" y="11"/>
                        <a:pt x="10" y="10"/>
                        <a:pt x="10" y="10"/>
                      </a:cubicBezTo>
                      <a:cubicBezTo>
                        <a:pt x="9" y="10"/>
                        <a:pt x="9" y="10"/>
                        <a:pt x="9" y="9"/>
                      </a:cubicBezTo>
                      <a:cubicBezTo>
                        <a:pt x="10" y="9"/>
                        <a:pt x="10" y="9"/>
                        <a:pt x="10" y="9"/>
                      </a:cubicBezTo>
                      <a:cubicBezTo>
                        <a:pt x="10" y="9"/>
                        <a:pt x="10" y="9"/>
                        <a:pt x="10" y="9"/>
                      </a:cubicBezTo>
                      <a:cubicBezTo>
                        <a:pt x="11" y="9"/>
                        <a:pt x="11" y="9"/>
                        <a:pt x="11" y="9"/>
                      </a:cubicBezTo>
                      <a:cubicBezTo>
                        <a:pt x="11" y="9"/>
                        <a:pt x="11" y="10"/>
                        <a:pt x="11" y="10"/>
                      </a:cubicBezTo>
                      <a:cubicBezTo>
                        <a:pt x="11" y="10"/>
                        <a:pt x="11" y="10"/>
                        <a:pt x="11" y="10"/>
                      </a:cubicBezTo>
                      <a:cubicBezTo>
                        <a:pt x="11" y="10"/>
                        <a:pt x="11" y="11"/>
                        <a:pt x="11" y="11"/>
                      </a:cubicBezTo>
                      <a:cubicBezTo>
                        <a:pt x="11" y="11"/>
                        <a:pt x="11" y="11"/>
                        <a:pt x="11" y="11"/>
                      </a:cubicBezTo>
                      <a:cubicBezTo>
                        <a:pt x="11" y="11"/>
                        <a:pt x="11" y="11"/>
                        <a:pt x="11" y="11"/>
                      </a:cubicBezTo>
                      <a:cubicBezTo>
                        <a:pt x="11" y="11"/>
                        <a:pt x="11" y="11"/>
                        <a:pt x="11" y="11"/>
                      </a:cubicBezTo>
                      <a:cubicBezTo>
                        <a:pt x="10" y="11"/>
                        <a:pt x="10" y="11"/>
                        <a:pt x="10" y="11"/>
                      </a:cubicBezTo>
                      <a:close/>
                      <a:moveTo>
                        <a:pt x="17" y="14"/>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4"/>
                        <a:pt x="16"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3"/>
                        <a:pt x="17" y="13"/>
                      </a:cubicBezTo>
                      <a:cubicBezTo>
                        <a:pt x="17" y="13"/>
                        <a:pt x="17" y="13"/>
                        <a:pt x="17" y="13"/>
                      </a:cubicBezTo>
                      <a:cubicBezTo>
                        <a:pt x="17" y="14"/>
                        <a:pt x="17" y="14"/>
                        <a:pt x="17" y="14"/>
                      </a:cubicBezTo>
                      <a:cubicBezTo>
                        <a:pt x="17" y="14"/>
                        <a:pt x="17" y="14"/>
                        <a:pt x="17" y="14"/>
                      </a:cubicBezTo>
                      <a:close/>
                      <a:moveTo>
                        <a:pt x="12" y="14"/>
                      </a:move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5"/>
                      </a:cubicBezTo>
                      <a:cubicBezTo>
                        <a:pt x="12" y="15"/>
                        <a:pt x="12" y="15"/>
                        <a:pt x="12" y="15"/>
                      </a:cubicBezTo>
                      <a:cubicBezTo>
                        <a:pt x="12" y="15"/>
                        <a:pt x="12" y="15"/>
                        <a:pt x="13" y="15"/>
                      </a:cubicBezTo>
                      <a:cubicBezTo>
                        <a:pt x="13" y="15"/>
                        <a:pt x="13" y="15"/>
                        <a:pt x="13" y="15"/>
                      </a:cubicBezTo>
                      <a:cubicBezTo>
                        <a:pt x="13" y="15"/>
                        <a:pt x="13" y="15"/>
                        <a:pt x="12" y="15"/>
                      </a:cubicBezTo>
                      <a:cubicBezTo>
                        <a:pt x="12" y="15"/>
                        <a:pt x="12" y="15"/>
                        <a:pt x="12" y="15"/>
                      </a:cubicBezTo>
                      <a:cubicBezTo>
                        <a:pt x="12" y="15"/>
                        <a:pt x="12" y="15"/>
                        <a:pt x="12" y="15"/>
                      </a:cubicBezTo>
                      <a:cubicBezTo>
                        <a:pt x="12" y="15"/>
                        <a:pt x="12" y="15"/>
                        <a:pt x="12" y="15"/>
                      </a:cubicBezTo>
                      <a:cubicBezTo>
                        <a:pt x="12" y="14"/>
                        <a:pt x="12" y="14"/>
                        <a:pt x="12" y="14"/>
                      </a:cubicBezTo>
                      <a:cubicBezTo>
                        <a:pt x="11" y="14"/>
                        <a:pt x="11" y="14"/>
                        <a:pt x="11" y="14"/>
                      </a:cubicBezTo>
                      <a:cubicBezTo>
                        <a:pt x="11" y="14"/>
                        <a:pt x="11" y="14"/>
                        <a:pt x="11" y="14"/>
                      </a:cubicBezTo>
                      <a:cubicBezTo>
                        <a:pt x="11" y="14"/>
                        <a:pt x="11" y="14"/>
                        <a:pt x="11" y="13"/>
                      </a:cubicBezTo>
                      <a:cubicBezTo>
                        <a:pt x="11" y="13"/>
                        <a:pt x="11" y="13"/>
                        <a:pt x="12" y="13"/>
                      </a:cubicBezTo>
                      <a:cubicBezTo>
                        <a:pt x="12" y="13"/>
                        <a:pt x="12" y="13"/>
                        <a:pt x="12" y="13"/>
                      </a:cubicBezTo>
                      <a:cubicBezTo>
                        <a:pt x="12" y="13"/>
                        <a:pt x="12" y="13"/>
                        <a:pt x="12" y="13"/>
                      </a:cubicBezTo>
                      <a:cubicBezTo>
                        <a:pt x="12" y="13"/>
                        <a:pt x="12" y="13"/>
                        <a:pt x="12" y="13"/>
                      </a:cubicBezTo>
                      <a:cubicBezTo>
                        <a:pt x="12" y="13"/>
                        <a:pt x="12" y="13"/>
                        <a:pt x="13" y="13"/>
                      </a:cubicBezTo>
                      <a:cubicBezTo>
                        <a:pt x="13" y="13"/>
                        <a:pt x="13" y="13"/>
                        <a:pt x="12" y="14"/>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1" y="4"/>
                        <a:pt x="1" y="4"/>
                      </a:cubicBezTo>
                      <a:cubicBezTo>
                        <a:pt x="1" y="4"/>
                        <a:pt x="1" y="4"/>
                        <a:pt x="1" y="4"/>
                      </a:cubicBezTo>
                      <a:cubicBezTo>
                        <a:pt x="1" y="4"/>
                        <a:pt x="1" y="4"/>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2" y="3"/>
                        <a:pt x="2" y="3"/>
                      </a:cubicBezTo>
                      <a:cubicBezTo>
                        <a:pt x="2" y="3"/>
                        <a:pt x="2" y="3"/>
                        <a:pt x="2" y="3"/>
                      </a:cubicBezTo>
                      <a:cubicBezTo>
                        <a:pt x="2" y="3"/>
                        <a:pt x="2" y="3"/>
                        <a:pt x="2" y="4"/>
                      </a:cubicBezTo>
                      <a:cubicBezTo>
                        <a:pt x="2" y="4"/>
                        <a:pt x="2" y="4"/>
                        <a:pt x="2" y="4"/>
                      </a:cubicBezTo>
                      <a:cubicBezTo>
                        <a:pt x="2" y="4"/>
                        <a:pt x="2" y="4"/>
                        <a:pt x="2" y="4"/>
                      </a:cubicBezTo>
                      <a:cubicBezTo>
                        <a:pt x="2" y="4"/>
                        <a:pt x="2" y="4"/>
                        <a:pt x="2" y="4"/>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8"/>
                      </a:cubicBezTo>
                      <a:cubicBezTo>
                        <a:pt x="32" y="18"/>
                        <a:pt x="32" y="18"/>
                        <a:pt x="32" y="18"/>
                      </a:cubicBezTo>
                      <a:cubicBezTo>
                        <a:pt x="32" y="18"/>
                        <a:pt x="32" y="18"/>
                        <a:pt x="32" y="18"/>
                      </a:cubicBezTo>
                      <a:cubicBezTo>
                        <a:pt x="32" y="18"/>
                        <a:pt x="32" y="17"/>
                        <a:pt x="32" y="17"/>
                      </a:cubicBezTo>
                      <a:cubicBezTo>
                        <a:pt x="32" y="17"/>
                        <a:pt x="32" y="17"/>
                        <a:pt x="32" y="17"/>
                      </a:cubicBezTo>
                      <a:cubicBezTo>
                        <a:pt x="32" y="17"/>
                        <a:pt x="32" y="17"/>
                        <a:pt x="32" y="17"/>
                      </a:cubicBezTo>
                      <a:cubicBezTo>
                        <a:pt x="31" y="17"/>
                        <a:pt x="31" y="17"/>
                        <a:pt x="31" y="17"/>
                      </a:cubicBezTo>
                      <a:cubicBezTo>
                        <a:pt x="31" y="17"/>
                        <a:pt x="31" y="17"/>
                        <a:pt x="31" y="17"/>
                      </a:cubicBezTo>
                      <a:cubicBezTo>
                        <a:pt x="31" y="17"/>
                        <a:pt x="31" y="17"/>
                        <a:pt x="31" y="17"/>
                      </a:cubicBezTo>
                      <a:close/>
                      <a:moveTo>
                        <a:pt x="27" y="13"/>
                      </a:moveTo>
                      <a:cubicBezTo>
                        <a:pt x="27" y="13"/>
                        <a:pt x="27" y="13"/>
                        <a:pt x="27" y="13"/>
                      </a:cubicBezTo>
                      <a:cubicBezTo>
                        <a:pt x="27" y="13"/>
                        <a:pt x="27" y="13"/>
                        <a:pt x="27" y="13"/>
                      </a:cubicBezTo>
                      <a:cubicBezTo>
                        <a:pt x="27" y="12"/>
                        <a:pt x="27" y="12"/>
                        <a:pt x="27" y="12"/>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4"/>
                        <a:pt x="28" y="14"/>
                      </a:cubicBezTo>
                      <a:cubicBezTo>
                        <a:pt x="28" y="14"/>
                        <a:pt x="28" y="14"/>
                        <a:pt x="28" y="14"/>
                      </a:cubicBezTo>
                      <a:cubicBezTo>
                        <a:pt x="28" y="14"/>
                        <a:pt x="27" y="14"/>
                        <a:pt x="27" y="13"/>
                      </a:cubicBezTo>
                      <a:cubicBezTo>
                        <a:pt x="27" y="13"/>
                        <a:pt x="27" y="13"/>
                        <a:pt x="27" y="13"/>
                      </a:cubicBezTo>
                      <a:close/>
                      <a:moveTo>
                        <a:pt x="7" y="11"/>
                      </a:moveTo>
                      <a:cubicBezTo>
                        <a:pt x="7" y="11"/>
                        <a:pt x="7" y="11"/>
                        <a:pt x="7" y="11"/>
                      </a:cubicBezTo>
                      <a:cubicBezTo>
                        <a:pt x="7" y="11"/>
                        <a:pt x="7" y="11"/>
                        <a:pt x="7" y="11"/>
                      </a:cubicBezTo>
                      <a:cubicBezTo>
                        <a:pt x="7" y="11"/>
                        <a:pt x="7" y="11"/>
                        <a:pt x="7" y="11"/>
                      </a:cubicBezTo>
                      <a:cubicBezTo>
                        <a:pt x="7" y="11"/>
                        <a:pt x="7" y="10"/>
                        <a:pt x="7" y="10"/>
                      </a:cubicBezTo>
                      <a:cubicBezTo>
                        <a:pt x="7" y="10"/>
                        <a:pt x="7" y="10"/>
                        <a:pt x="7" y="10"/>
                      </a:cubicBezTo>
                      <a:cubicBezTo>
                        <a:pt x="7" y="10"/>
                        <a:pt x="7" y="10"/>
                        <a:pt x="7" y="10"/>
                      </a:cubicBezTo>
                      <a:cubicBezTo>
                        <a:pt x="7" y="10"/>
                        <a:pt x="7" y="10"/>
                        <a:pt x="7" y="9"/>
                      </a:cubicBezTo>
                      <a:cubicBezTo>
                        <a:pt x="7" y="9"/>
                        <a:pt x="7" y="9"/>
                        <a:pt x="7" y="9"/>
                      </a:cubicBezTo>
                      <a:cubicBezTo>
                        <a:pt x="7" y="9"/>
                        <a:pt x="7" y="9"/>
                        <a:pt x="7" y="9"/>
                      </a:cubicBezTo>
                      <a:cubicBezTo>
                        <a:pt x="7" y="10"/>
                        <a:pt x="7" y="10"/>
                        <a:pt x="7" y="10"/>
                      </a:cubicBezTo>
                      <a:cubicBezTo>
                        <a:pt x="7" y="10"/>
                        <a:pt x="7" y="10"/>
                        <a:pt x="7" y="10"/>
                      </a:cubicBezTo>
                      <a:cubicBezTo>
                        <a:pt x="7" y="11"/>
                        <a:pt x="7" y="11"/>
                        <a:pt x="7" y="11"/>
                      </a:cubicBezTo>
                      <a:close/>
                      <a:moveTo>
                        <a:pt x="14" y="15"/>
                      </a:moveTo>
                      <a:cubicBezTo>
                        <a:pt x="14" y="15"/>
                        <a:pt x="14" y="15"/>
                        <a:pt x="14" y="15"/>
                      </a:cubicBezTo>
                      <a:cubicBezTo>
                        <a:pt x="14" y="15"/>
                        <a:pt x="14" y="15"/>
                        <a:pt x="14" y="15"/>
                      </a:cubicBezTo>
                      <a:cubicBezTo>
                        <a:pt x="14" y="15"/>
                        <a:pt x="14"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lose/>
                      <a:moveTo>
                        <a:pt x="32" y="18"/>
                      </a:moveTo>
                      <a:cubicBezTo>
                        <a:pt x="32" y="18"/>
                        <a:pt x="32" y="18"/>
                        <a:pt x="32" y="18"/>
                      </a:cubicBezTo>
                      <a:cubicBezTo>
                        <a:pt x="32" y="18"/>
                        <a:pt x="32" y="18"/>
                        <a:pt x="32" y="18"/>
                      </a:cubicBezTo>
                      <a:cubicBezTo>
                        <a:pt x="32" y="18"/>
                        <a:pt x="32" y="18"/>
                        <a:pt x="32" y="18"/>
                      </a:cubicBezTo>
                      <a:cubicBezTo>
                        <a:pt x="32" y="18"/>
                        <a:pt x="32" y="18"/>
                        <a:pt x="32" y="18"/>
                      </a:cubicBezTo>
                      <a:cubicBezTo>
                        <a:pt x="32"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3" y="17"/>
                        <a:pt x="33" y="17"/>
                      </a:cubicBezTo>
                      <a:cubicBezTo>
                        <a:pt x="33" y="17"/>
                        <a:pt x="33" y="17"/>
                        <a:pt x="33" y="18"/>
                      </a:cubicBezTo>
                      <a:cubicBezTo>
                        <a:pt x="33" y="18"/>
                        <a:pt x="33" y="18"/>
                        <a:pt x="33" y="18"/>
                      </a:cubicBezTo>
                      <a:cubicBezTo>
                        <a:pt x="33" y="18"/>
                        <a:pt x="33" y="18"/>
                        <a:pt x="33" y="18"/>
                      </a:cubicBezTo>
                      <a:cubicBezTo>
                        <a:pt x="33" y="18"/>
                        <a:pt x="32" y="18"/>
                        <a:pt x="32" y="18"/>
                      </a:cubicBezTo>
                      <a:cubicBezTo>
                        <a:pt x="32" y="18"/>
                        <a:pt x="32" y="18"/>
                        <a:pt x="32" y="18"/>
                      </a:cubicBezTo>
                      <a:cubicBezTo>
                        <a:pt x="32" y="18"/>
                        <a:pt x="32" y="18"/>
                        <a:pt x="32" y="18"/>
                      </a:cubicBezTo>
                      <a:close/>
                      <a:moveTo>
                        <a:pt x="18" y="15"/>
                      </a:moveTo>
                      <a:cubicBezTo>
                        <a:pt x="18" y="15"/>
                        <a:pt x="18" y="15"/>
                        <a:pt x="18" y="15"/>
                      </a:cubicBezTo>
                      <a:cubicBezTo>
                        <a:pt x="18" y="15"/>
                        <a:pt x="18" y="15"/>
                        <a:pt x="18" y="15"/>
                      </a:cubicBezTo>
                      <a:cubicBezTo>
                        <a:pt x="18" y="16"/>
                        <a:pt x="18" y="16"/>
                        <a:pt x="18" y="16"/>
                      </a:cubicBezTo>
                      <a:cubicBezTo>
                        <a:pt x="18" y="15"/>
                        <a:pt x="18" y="16"/>
                        <a:pt x="18" y="15"/>
                      </a:cubicBezTo>
                      <a:cubicBezTo>
                        <a:pt x="17" y="15"/>
                        <a:pt x="17" y="15"/>
                        <a:pt x="17"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lose/>
                      <a:moveTo>
                        <a:pt x="1" y="6"/>
                      </a:moveTo>
                      <a:cubicBezTo>
                        <a:pt x="1" y="6"/>
                        <a:pt x="1" y="6"/>
                        <a:pt x="1" y="6"/>
                      </a:cubicBezTo>
                      <a:cubicBezTo>
                        <a:pt x="0" y="6"/>
                        <a:pt x="0" y="6"/>
                        <a:pt x="0" y="6"/>
                      </a:cubicBezTo>
                      <a:cubicBezTo>
                        <a:pt x="0" y="6"/>
                        <a:pt x="0" y="6"/>
                        <a:pt x="0" y="6"/>
                      </a:cubicBezTo>
                      <a:cubicBezTo>
                        <a:pt x="0" y="6"/>
                        <a:pt x="0" y="6"/>
                        <a:pt x="0" y="6"/>
                      </a:cubicBezTo>
                      <a:cubicBezTo>
                        <a:pt x="0" y="5"/>
                        <a:pt x="0" y="5"/>
                        <a:pt x="0" y="5"/>
                      </a:cubicBezTo>
                      <a:cubicBezTo>
                        <a:pt x="0" y="5"/>
                        <a:pt x="0" y="5"/>
                        <a:pt x="0" y="5"/>
                      </a:cubicBezTo>
                      <a:cubicBezTo>
                        <a:pt x="0" y="5"/>
                        <a:pt x="0" y="5"/>
                        <a:pt x="0" y="5"/>
                      </a:cubicBezTo>
                      <a:cubicBezTo>
                        <a:pt x="0" y="5"/>
                        <a:pt x="0" y="5"/>
                        <a:pt x="0" y="5"/>
                      </a:cubicBezTo>
                      <a:cubicBezTo>
                        <a:pt x="0" y="5"/>
                        <a:pt x="0" y="5"/>
                        <a:pt x="1" y="6"/>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lose/>
                      <a:moveTo>
                        <a:pt x="4" y="3"/>
                      </a:move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4" y="3"/>
                        <a:pt x="3" y="3"/>
                      </a:cubicBezTo>
                      <a:cubicBezTo>
                        <a:pt x="3" y="2"/>
                        <a:pt x="3" y="2"/>
                        <a:pt x="3" y="2"/>
                      </a:cubicBezTo>
                      <a:cubicBezTo>
                        <a:pt x="4" y="2"/>
                        <a:pt x="4" y="2"/>
                        <a:pt x="4" y="2"/>
                      </a:cubicBezTo>
                      <a:cubicBezTo>
                        <a:pt x="3" y="2"/>
                        <a:pt x="3" y="2"/>
                        <a:pt x="3" y="2"/>
                      </a:cubicBezTo>
                      <a:cubicBezTo>
                        <a:pt x="3" y="2"/>
                        <a:pt x="3" y="2"/>
                        <a:pt x="3" y="2"/>
                      </a:cubicBezTo>
                      <a:cubicBezTo>
                        <a:pt x="4" y="2"/>
                        <a:pt x="4" y="2"/>
                        <a:pt x="4" y="2"/>
                      </a:cubicBezTo>
                      <a:cubicBezTo>
                        <a:pt x="4" y="2"/>
                        <a:pt x="4" y="2"/>
                        <a:pt x="4" y="2"/>
                      </a:cubicBezTo>
                      <a:cubicBezTo>
                        <a:pt x="4" y="2"/>
                        <a:pt x="3" y="2"/>
                        <a:pt x="3" y="2"/>
                      </a:cubicBezTo>
                      <a:cubicBezTo>
                        <a:pt x="3" y="2"/>
                        <a:pt x="3" y="2"/>
                        <a:pt x="4" y="2"/>
                      </a:cubicBezTo>
                      <a:cubicBezTo>
                        <a:pt x="4" y="2"/>
                        <a:pt x="4" y="2"/>
                        <a:pt x="4" y="2"/>
                      </a:cubicBezTo>
                      <a:cubicBezTo>
                        <a:pt x="4" y="2"/>
                        <a:pt x="4" y="2"/>
                        <a:pt x="4" y="3"/>
                      </a:cubicBezTo>
                      <a:cubicBezTo>
                        <a:pt x="4" y="3"/>
                        <a:pt x="4" y="3"/>
                        <a:pt x="4" y="3"/>
                      </a:cubicBezTo>
                      <a:close/>
                      <a:moveTo>
                        <a:pt x="11" y="12"/>
                      </a:moveTo>
                      <a:cubicBezTo>
                        <a:pt x="11" y="12"/>
                        <a:pt x="11" y="12"/>
                        <a:pt x="11" y="12"/>
                      </a:cubicBezTo>
                      <a:cubicBezTo>
                        <a:pt x="11" y="12"/>
                        <a:pt x="11" y="12"/>
                        <a:pt x="10" y="12"/>
                      </a:cubicBezTo>
                      <a:cubicBezTo>
                        <a:pt x="10" y="12"/>
                        <a:pt x="10" y="12"/>
                        <a:pt x="10" y="12"/>
                      </a:cubicBezTo>
                      <a:cubicBezTo>
                        <a:pt x="10" y="12"/>
                        <a:pt x="10" y="12"/>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2"/>
                      </a:cubicBezTo>
                      <a:cubicBezTo>
                        <a:pt x="10" y="12"/>
                        <a:pt x="11" y="12"/>
                        <a:pt x="11" y="12"/>
                      </a:cubicBezTo>
                      <a:cubicBezTo>
                        <a:pt x="11" y="12"/>
                        <a:pt x="11" y="12"/>
                        <a:pt x="11" y="12"/>
                      </a:cubicBezTo>
                      <a:close/>
                      <a:moveTo>
                        <a:pt x="44" y="22"/>
                      </a:moveTo>
                      <a:cubicBezTo>
                        <a:pt x="44" y="22"/>
                        <a:pt x="43" y="22"/>
                        <a:pt x="44" y="22"/>
                      </a:cubicBezTo>
                      <a:cubicBezTo>
                        <a:pt x="44" y="23"/>
                        <a:pt x="44" y="23"/>
                        <a:pt x="43" y="23"/>
                      </a:cubicBezTo>
                      <a:cubicBezTo>
                        <a:pt x="43" y="23"/>
                        <a:pt x="43" y="23"/>
                        <a:pt x="43" y="23"/>
                      </a:cubicBezTo>
                      <a:cubicBezTo>
                        <a:pt x="43" y="22"/>
                        <a:pt x="43" y="22"/>
                        <a:pt x="43" y="22"/>
                      </a:cubicBezTo>
                      <a:cubicBezTo>
                        <a:pt x="43" y="22"/>
                        <a:pt x="43" y="22"/>
                        <a:pt x="43" y="22"/>
                      </a:cubicBezTo>
                      <a:cubicBezTo>
                        <a:pt x="43" y="22"/>
                        <a:pt x="43" y="22"/>
                        <a:pt x="44" y="22"/>
                      </a:cubicBezTo>
                      <a:cubicBezTo>
                        <a:pt x="44" y="22"/>
                        <a:pt x="44" y="22"/>
                        <a:pt x="44" y="22"/>
                      </a:cubicBezTo>
                      <a:cubicBezTo>
                        <a:pt x="44" y="22"/>
                        <a:pt x="44" y="22"/>
                        <a:pt x="44" y="22"/>
                      </a:cubicBezTo>
                      <a:cubicBezTo>
                        <a:pt x="43" y="22"/>
                        <a:pt x="44" y="22"/>
                        <a:pt x="44" y="22"/>
                      </a:cubicBezTo>
                      <a:close/>
                      <a:moveTo>
                        <a:pt x="25" y="17"/>
                      </a:moveTo>
                      <a:cubicBezTo>
                        <a:pt x="25" y="17"/>
                        <a:pt x="25" y="18"/>
                        <a:pt x="25" y="18"/>
                      </a:cubicBezTo>
                      <a:cubicBezTo>
                        <a:pt x="25" y="18"/>
                        <a:pt x="25" y="18"/>
                        <a:pt x="25" y="18"/>
                      </a:cubicBezTo>
                      <a:cubicBezTo>
                        <a:pt x="24" y="18"/>
                        <a:pt x="24" y="18"/>
                        <a:pt x="24" y="17"/>
                      </a:cubicBezTo>
                      <a:cubicBezTo>
                        <a:pt x="24" y="17"/>
                        <a:pt x="24" y="17"/>
                        <a:pt x="24" y="17"/>
                      </a:cubicBezTo>
                      <a:cubicBezTo>
                        <a:pt x="24" y="17"/>
                        <a:pt x="24" y="18"/>
                        <a:pt x="24" y="17"/>
                      </a:cubicBezTo>
                      <a:cubicBezTo>
                        <a:pt x="24" y="17"/>
                        <a:pt x="24" y="17"/>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5" y="17"/>
                        <a:pt x="25" y="17"/>
                      </a:cubicBezTo>
                      <a:cubicBezTo>
                        <a:pt x="25" y="17"/>
                        <a:pt x="25" y="17"/>
                        <a:pt x="24" y="17"/>
                      </a:cubicBezTo>
                      <a:cubicBezTo>
                        <a:pt x="25" y="17"/>
                        <a:pt x="25" y="17"/>
                        <a:pt x="25" y="17"/>
                      </a:cubicBezTo>
                      <a:cubicBezTo>
                        <a:pt x="25" y="17"/>
                        <a:pt x="25" y="17"/>
                        <a:pt x="25" y="17"/>
                      </a:cubicBezTo>
                      <a:cubicBezTo>
                        <a:pt x="25" y="17"/>
                        <a:pt x="25" y="17"/>
                        <a:pt x="25" y="17"/>
                      </a:cubicBezTo>
                      <a:cubicBezTo>
                        <a:pt x="25" y="17"/>
                        <a:pt x="25" y="17"/>
                        <a:pt x="25" y="17"/>
                      </a:cubicBezTo>
                      <a:close/>
                      <a:moveTo>
                        <a:pt x="42" y="26"/>
                      </a:moveTo>
                      <a:cubicBezTo>
                        <a:pt x="42" y="25"/>
                        <a:pt x="42" y="25"/>
                        <a:pt x="42" y="25"/>
                      </a:cubicBezTo>
                      <a:cubicBezTo>
                        <a:pt x="42" y="25"/>
                        <a:pt x="42" y="25"/>
                        <a:pt x="42" y="25"/>
                      </a:cubicBezTo>
                      <a:cubicBezTo>
                        <a:pt x="42" y="25"/>
                        <a:pt x="42" y="25"/>
                        <a:pt x="42" y="25"/>
                      </a:cubicBezTo>
                      <a:cubicBezTo>
                        <a:pt x="42" y="25"/>
                        <a:pt x="42" y="25"/>
                        <a:pt x="42" y="25"/>
                      </a:cubicBezTo>
                      <a:cubicBezTo>
                        <a:pt x="42" y="25"/>
                        <a:pt x="42" y="26"/>
                        <a:pt x="42" y="26"/>
                      </a:cubicBezTo>
                      <a:cubicBezTo>
                        <a:pt x="42" y="26"/>
                        <a:pt x="42" y="26"/>
                        <a:pt x="42" y="26"/>
                      </a:cubicBezTo>
                      <a:cubicBezTo>
                        <a:pt x="42" y="26"/>
                        <a:pt x="42" y="26"/>
                        <a:pt x="42" y="26"/>
                      </a:cubicBezTo>
                      <a:close/>
                      <a:moveTo>
                        <a:pt x="9" y="10"/>
                      </a:moveTo>
                      <a:cubicBezTo>
                        <a:pt x="9" y="10"/>
                        <a:pt x="9" y="10"/>
                        <a:pt x="9" y="11"/>
                      </a:cubicBezTo>
                      <a:cubicBezTo>
                        <a:pt x="9" y="11"/>
                        <a:pt x="9" y="11"/>
                        <a:pt x="9" y="11"/>
                      </a:cubicBezTo>
                      <a:cubicBezTo>
                        <a:pt x="9" y="11"/>
                        <a:pt x="8" y="11"/>
                        <a:pt x="8" y="10"/>
                      </a:cubicBezTo>
                      <a:cubicBezTo>
                        <a:pt x="8" y="10"/>
                        <a:pt x="8" y="10"/>
                        <a:pt x="8" y="10"/>
                      </a:cubicBezTo>
                      <a:cubicBezTo>
                        <a:pt x="8" y="10"/>
                        <a:pt x="8" y="10"/>
                        <a:pt x="8" y="10"/>
                      </a:cubicBezTo>
                      <a:cubicBezTo>
                        <a:pt x="8" y="10"/>
                        <a:pt x="9" y="10"/>
                        <a:pt x="9" y="10"/>
                      </a:cubicBezTo>
                      <a:close/>
                      <a:moveTo>
                        <a:pt x="29" y="18"/>
                      </a:moveTo>
                      <a:cubicBezTo>
                        <a:pt x="29" y="18"/>
                        <a:pt x="29" y="18"/>
                        <a:pt x="29" y="18"/>
                      </a:cubicBezTo>
                      <a:cubicBezTo>
                        <a:pt x="29" y="18"/>
                        <a:pt x="29" y="18"/>
                        <a:pt x="29" y="18"/>
                      </a:cubicBezTo>
                      <a:cubicBezTo>
                        <a:pt x="29" y="18"/>
                        <a:pt x="29" y="17"/>
                        <a:pt x="29" y="17"/>
                      </a:cubicBezTo>
                      <a:cubicBezTo>
                        <a:pt x="29" y="17"/>
                        <a:pt x="29" y="17"/>
                        <a:pt x="29" y="18"/>
                      </a:cubicBezTo>
                      <a:close/>
                      <a:moveTo>
                        <a:pt x="7" y="9"/>
                      </a:moveTo>
                      <a:cubicBezTo>
                        <a:pt x="7" y="9"/>
                        <a:pt x="7" y="9"/>
                        <a:pt x="7" y="9"/>
                      </a:cubicBezTo>
                      <a:cubicBezTo>
                        <a:pt x="7" y="9"/>
                        <a:pt x="6" y="9"/>
                        <a:pt x="7" y="8"/>
                      </a:cubicBezTo>
                      <a:cubicBezTo>
                        <a:pt x="7" y="8"/>
                        <a:pt x="7" y="8"/>
                        <a:pt x="7" y="8"/>
                      </a:cubicBezTo>
                      <a:cubicBezTo>
                        <a:pt x="7" y="9"/>
                        <a:pt x="7" y="9"/>
                        <a:pt x="7" y="9"/>
                      </a:cubicBezTo>
                      <a:close/>
                      <a:moveTo>
                        <a:pt x="31" y="17"/>
                      </a:moveTo>
                      <a:cubicBezTo>
                        <a:pt x="31" y="17"/>
                        <a:pt x="31" y="16"/>
                        <a:pt x="31" y="16"/>
                      </a:cubicBezTo>
                      <a:cubicBezTo>
                        <a:pt x="31" y="16"/>
                        <a:pt x="31" y="16"/>
                        <a:pt x="31" y="16"/>
                      </a:cubicBezTo>
                      <a:cubicBezTo>
                        <a:pt x="31" y="16"/>
                        <a:pt x="31" y="16"/>
                        <a:pt x="31" y="16"/>
                      </a:cubicBezTo>
                      <a:cubicBezTo>
                        <a:pt x="31" y="16"/>
                        <a:pt x="31" y="17"/>
                        <a:pt x="31" y="17"/>
                      </a:cubicBezTo>
                      <a:cubicBezTo>
                        <a:pt x="31" y="17"/>
                        <a:pt x="31" y="17"/>
                        <a:pt x="31" y="17"/>
                      </a:cubicBezTo>
                      <a:cubicBezTo>
                        <a:pt x="31" y="17"/>
                        <a:pt x="31" y="17"/>
                        <a:pt x="31" y="17"/>
                      </a:cubicBezTo>
                      <a:cubicBezTo>
                        <a:pt x="31" y="17"/>
                        <a:pt x="31" y="17"/>
                        <a:pt x="31" y="17"/>
                      </a:cubicBezTo>
                      <a:cubicBezTo>
                        <a:pt x="30" y="17"/>
                        <a:pt x="30" y="17"/>
                        <a:pt x="31" y="17"/>
                      </a:cubicBezTo>
                      <a:cubicBezTo>
                        <a:pt x="31" y="17"/>
                        <a:pt x="31" y="17"/>
                        <a:pt x="31" y="17"/>
                      </a:cubicBezTo>
                      <a:close/>
                      <a:moveTo>
                        <a:pt x="3" y="2"/>
                      </a:moveTo>
                      <a:cubicBezTo>
                        <a:pt x="3" y="2"/>
                        <a:pt x="3" y="2"/>
                        <a:pt x="3" y="2"/>
                      </a:cubicBezTo>
                      <a:cubicBezTo>
                        <a:pt x="3" y="2"/>
                        <a:pt x="3" y="2"/>
                        <a:pt x="3" y="2"/>
                      </a:cubicBezTo>
                      <a:cubicBezTo>
                        <a:pt x="3" y="2"/>
                        <a:pt x="3" y="2"/>
                        <a:pt x="3" y="2"/>
                      </a:cubicBezTo>
                      <a:cubicBezTo>
                        <a:pt x="3" y="2"/>
                        <a:pt x="3" y="2"/>
                        <a:pt x="3" y="2"/>
                      </a:cubicBezTo>
                      <a:close/>
                      <a:moveTo>
                        <a:pt x="35" y="12"/>
                      </a:moveTo>
                      <a:cubicBezTo>
                        <a:pt x="35" y="12"/>
                        <a:pt x="36" y="12"/>
                        <a:pt x="36" y="12"/>
                      </a:cubicBezTo>
                      <a:cubicBezTo>
                        <a:pt x="36" y="12"/>
                        <a:pt x="35" y="12"/>
                        <a:pt x="35" y="12"/>
                      </a:cubicBezTo>
                      <a:cubicBezTo>
                        <a:pt x="35" y="12"/>
                        <a:pt x="35" y="12"/>
                        <a:pt x="35" y="12"/>
                      </a:cubicBezTo>
                      <a:cubicBezTo>
                        <a:pt x="35" y="12"/>
                        <a:pt x="35" y="12"/>
                        <a:pt x="35" y="12"/>
                      </a:cubicBezTo>
                      <a:cubicBezTo>
                        <a:pt x="35" y="12"/>
                        <a:pt x="35" y="12"/>
                        <a:pt x="35" y="12"/>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lose/>
                      <a:moveTo>
                        <a:pt x="29" y="33"/>
                      </a:moveTo>
                      <a:cubicBezTo>
                        <a:pt x="29" y="33"/>
                        <a:pt x="29" y="33"/>
                        <a:pt x="28" y="32"/>
                      </a:cubicBezTo>
                      <a:cubicBezTo>
                        <a:pt x="29" y="32"/>
                        <a:pt x="29" y="32"/>
                        <a:pt x="29" y="33"/>
                      </a:cubicBezTo>
                      <a:close/>
                      <a:moveTo>
                        <a:pt x="34" y="9"/>
                      </a:move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lose/>
                      <a:moveTo>
                        <a:pt x="47" y="29"/>
                      </a:moveTo>
                      <a:cubicBezTo>
                        <a:pt x="47" y="29"/>
                        <a:pt x="47" y="29"/>
                        <a:pt x="47" y="29"/>
                      </a:cubicBezTo>
                      <a:cubicBezTo>
                        <a:pt x="47" y="29"/>
                        <a:pt x="47" y="29"/>
                        <a:pt x="47" y="29"/>
                      </a:cubicBezTo>
                      <a:cubicBezTo>
                        <a:pt x="47" y="29"/>
                        <a:pt x="47" y="29"/>
                        <a:pt x="47" y="29"/>
                      </a:cubicBezTo>
                      <a:cubicBezTo>
                        <a:pt x="47" y="29"/>
                        <a:pt x="47" y="29"/>
                        <a:pt x="47" y="29"/>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lose/>
                      <a:moveTo>
                        <a:pt x="7" y="12"/>
                      </a:move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lose/>
                      <a:moveTo>
                        <a:pt x="22" y="7"/>
                      </a:moveTo>
                      <a:cubicBezTo>
                        <a:pt x="22" y="7"/>
                        <a:pt x="22" y="7"/>
                        <a:pt x="22" y="7"/>
                      </a:cubicBezTo>
                      <a:cubicBezTo>
                        <a:pt x="22" y="7"/>
                        <a:pt x="21" y="7"/>
                        <a:pt x="21" y="7"/>
                      </a:cubicBezTo>
                      <a:cubicBezTo>
                        <a:pt x="21" y="7"/>
                        <a:pt x="21" y="7"/>
                        <a:pt x="21" y="7"/>
                      </a:cubicBezTo>
                      <a:cubicBezTo>
                        <a:pt x="21" y="7"/>
                        <a:pt x="21" y="7"/>
                        <a:pt x="22" y="7"/>
                      </a:cubicBezTo>
                      <a:close/>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lose/>
                      <a:moveTo>
                        <a:pt x="0" y="6"/>
                      </a:moveTo>
                      <a:cubicBezTo>
                        <a:pt x="0" y="6"/>
                        <a:pt x="0" y="6"/>
                        <a:pt x="0" y="6"/>
                      </a:cubicBezTo>
                      <a:cubicBezTo>
                        <a:pt x="0" y="6"/>
                        <a:pt x="0" y="6"/>
                        <a:pt x="0" y="6"/>
                      </a:cubicBezTo>
                      <a:cubicBezTo>
                        <a:pt x="0" y="6"/>
                        <a:pt x="0" y="6"/>
                        <a:pt x="0" y="6"/>
                      </a:cubicBezTo>
                      <a:cubicBezTo>
                        <a:pt x="0" y="6"/>
                        <a:pt x="0" y="6"/>
                        <a:pt x="0" y="6"/>
                      </a:cubicBezTo>
                      <a:close/>
                      <a:moveTo>
                        <a:pt x="13" y="12"/>
                      </a:moveTo>
                      <a:cubicBezTo>
                        <a:pt x="13" y="12"/>
                        <a:pt x="13" y="12"/>
                        <a:pt x="13" y="12"/>
                      </a:cubicBezTo>
                      <a:cubicBezTo>
                        <a:pt x="13" y="13"/>
                        <a:pt x="13" y="13"/>
                        <a:pt x="14" y="13"/>
                      </a:cubicBezTo>
                      <a:cubicBezTo>
                        <a:pt x="13" y="13"/>
                        <a:pt x="13" y="13"/>
                        <a:pt x="13" y="13"/>
                      </a:cubicBezTo>
                      <a:cubicBezTo>
                        <a:pt x="13" y="12"/>
                        <a:pt x="13" y="12"/>
                        <a:pt x="13" y="12"/>
                      </a:cubicBezTo>
                      <a:close/>
                      <a:moveTo>
                        <a:pt x="19" y="15"/>
                      </a:moveTo>
                      <a:cubicBezTo>
                        <a:pt x="19" y="15"/>
                        <a:pt x="19" y="15"/>
                        <a:pt x="18" y="15"/>
                      </a:cubicBezTo>
                      <a:cubicBezTo>
                        <a:pt x="18" y="15"/>
                        <a:pt x="18" y="15"/>
                        <a:pt x="18" y="15"/>
                      </a:cubicBezTo>
                      <a:cubicBezTo>
                        <a:pt x="18" y="15"/>
                        <a:pt x="18" y="15"/>
                        <a:pt x="18" y="15"/>
                      </a:cubicBezTo>
                      <a:cubicBezTo>
                        <a:pt x="19" y="15"/>
                        <a:pt x="19" y="15"/>
                        <a:pt x="19" y="15"/>
                      </a:cubicBezTo>
                      <a:close/>
                      <a:moveTo>
                        <a:pt x="36" y="22"/>
                      </a:move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24" y="18"/>
                      </a:moveTo>
                      <a:cubicBezTo>
                        <a:pt x="24" y="18"/>
                        <a:pt x="24" y="18"/>
                        <a:pt x="24" y="18"/>
                      </a:cubicBezTo>
                      <a:cubicBezTo>
                        <a:pt x="24" y="18"/>
                        <a:pt x="24" y="18"/>
                        <a:pt x="24" y="18"/>
                      </a:cubicBezTo>
                      <a:cubicBezTo>
                        <a:pt x="24" y="18"/>
                        <a:pt x="24" y="18"/>
                        <a:pt x="24" y="18"/>
                      </a:cubicBezTo>
                      <a:cubicBezTo>
                        <a:pt x="24" y="18"/>
                        <a:pt x="24" y="18"/>
                        <a:pt x="24" y="18"/>
                      </a:cubicBezTo>
                      <a:close/>
                      <a:moveTo>
                        <a:pt x="16" y="6"/>
                      </a:moveTo>
                      <a:cubicBezTo>
                        <a:pt x="16" y="6"/>
                        <a:pt x="17" y="6"/>
                        <a:pt x="17" y="6"/>
                      </a:cubicBezTo>
                      <a:cubicBezTo>
                        <a:pt x="16" y="6"/>
                        <a:pt x="16" y="6"/>
                        <a:pt x="16" y="6"/>
                      </a:cubicBezTo>
                      <a:cubicBezTo>
                        <a:pt x="16" y="6"/>
                        <a:pt x="16" y="6"/>
                        <a:pt x="16" y="6"/>
                      </a:cubicBezTo>
                      <a:cubicBezTo>
                        <a:pt x="16" y="6"/>
                        <a:pt x="16" y="6"/>
                        <a:pt x="16" y="6"/>
                      </a:cubicBezTo>
                      <a:close/>
                      <a:moveTo>
                        <a:pt x="17" y="6"/>
                      </a:moveTo>
                      <a:cubicBezTo>
                        <a:pt x="18" y="6"/>
                        <a:pt x="18" y="6"/>
                        <a:pt x="18" y="6"/>
                      </a:cubicBezTo>
                      <a:cubicBezTo>
                        <a:pt x="18" y="6"/>
                        <a:pt x="18" y="6"/>
                        <a:pt x="17" y="6"/>
                      </a:cubicBezTo>
                      <a:cubicBezTo>
                        <a:pt x="17" y="6"/>
                        <a:pt x="17" y="6"/>
                        <a:pt x="17" y="6"/>
                      </a:cubicBezTo>
                      <a:close/>
                      <a:moveTo>
                        <a:pt x="21" y="7"/>
                      </a:moveTo>
                      <a:cubicBezTo>
                        <a:pt x="21" y="7"/>
                        <a:pt x="21" y="7"/>
                        <a:pt x="21" y="7"/>
                      </a:cubicBezTo>
                      <a:cubicBezTo>
                        <a:pt x="21" y="7"/>
                        <a:pt x="21" y="7"/>
                        <a:pt x="21" y="7"/>
                      </a:cubicBezTo>
                      <a:cubicBezTo>
                        <a:pt x="21" y="7"/>
                        <a:pt x="21" y="7"/>
                        <a:pt x="21" y="7"/>
                      </a:cubicBezTo>
                      <a:close/>
                      <a:moveTo>
                        <a:pt x="2" y="3"/>
                      </a:moveTo>
                      <a:cubicBezTo>
                        <a:pt x="2" y="3"/>
                        <a:pt x="2" y="3"/>
                        <a:pt x="2" y="3"/>
                      </a:cubicBezTo>
                      <a:cubicBezTo>
                        <a:pt x="2" y="3"/>
                        <a:pt x="2" y="3"/>
                        <a:pt x="2" y="3"/>
                      </a:cubicBezTo>
                      <a:cubicBezTo>
                        <a:pt x="2" y="3"/>
                        <a:pt x="2" y="3"/>
                        <a:pt x="2" y="3"/>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20" y="8"/>
                      </a:moveTo>
                      <a:cubicBezTo>
                        <a:pt x="20" y="8"/>
                        <a:pt x="20" y="8"/>
                        <a:pt x="20" y="8"/>
                      </a:cubicBezTo>
                      <a:cubicBezTo>
                        <a:pt x="20" y="8"/>
                        <a:pt x="20" y="8"/>
                        <a:pt x="20" y="8"/>
                      </a:cubicBezTo>
                      <a:cubicBezTo>
                        <a:pt x="20" y="8"/>
                        <a:pt x="20" y="8"/>
                        <a:pt x="20" y="8"/>
                      </a:cubicBezTo>
                      <a:cubicBezTo>
                        <a:pt x="20" y="8"/>
                        <a:pt x="20" y="8"/>
                        <a:pt x="20" y="8"/>
                      </a:cubicBezTo>
                      <a:close/>
                      <a:moveTo>
                        <a:pt x="25" y="17"/>
                      </a:moveTo>
                      <a:cubicBezTo>
                        <a:pt x="25" y="18"/>
                        <a:pt x="25" y="18"/>
                        <a:pt x="25" y="18"/>
                      </a:cubicBezTo>
                      <a:cubicBezTo>
                        <a:pt x="25" y="18"/>
                        <a:pt x="25" y="18"/>
                        <a:pt x="25" y="18"/>
                      </a:cubicBezTo>
                      <a:cubicBezTo>
                        <a:pt x="25" y="17"/>
                        <a:pt x="25" y="17"/>
                        <a:pt x="25" y="17"/>
                      </a:cubicBezTo>
                      <a:cubicBezTo>
                        <a:pt x="25" y="17"/>
                        <a:pt x="25" y="17"/>
                        <a:pt x="25" y="17"/>
                      </a:cubicBezTo>
                      <a:close/>
                      <a:moveTo>
                        <a:pt x="13" y="12"/>
                      </a:moveTo>
                      <a:cubicBezTo>
                        <a:pt x="12" y="12"/>
                        <a:pt x="12" y="12"/>
                        <a:pt x="12" y="12"/>
                      </a:cubicBezTo>
                      <a:cubicBezTo>
                        <a:pt x="12" y="12"/>
                        <a:pt x="12" y="12"/>
                        <a:pt x="13" y="12"/>
                      </a:cubicBezTo>
                      <a:close/>
                      <a:moveTo>
                        <a:pt x="13" y="12"/>
                      </a:moveTo>
                      <a:cubicBezTo>
                        <a:pt x="13" y="12"/>
                        <a:pt x="13" y="12"/>
                        <a:pt x="13" y="12"/>
                      </a:cubicBezTo>
                      <a:cubicBezTo>
                        <a:pt x="13" y="12"/>
                        <a:pt x="13" y="12"/>
                        <a:pt x="13" y="12"/>
                      </a:cubicBezTo>
                      <a:cubicBezTo>
                        <a:pt x="13" y="12"/>
                        <a:pt x="13" y="12"/>
                        <a:pt x="13" y="12"/>
                      </a:cubicBezTo>
                      <a:cubicBezTo>
                        <a:pt x="13" y="12"/>
                        <a:pt x="13" y="12"/>
                        <a:pt x="13" y="12"/>
                      </a:cubicBezTo>
                      <a:close/>
                      <a:moveTo>
                        <a:pt x="40" y="27"/>
                      </a:moveTo>
                      <a:cubicBezTo>
                        <a:pt x="40" y="27"/>
                        <a:pt x="40" y="27"/>
                        <a:pt x="40" y="27"/>
                      </a:cubicBezTo>
                      <a:cubicBezTo>
                        <a:pt x="40" y="27"/>
                        <a:pt x="40" y="27"/>
                        <a:pt x="40" y="27"/>
                      </a:cubicBezTo>
                      <a:cubicBezTo>
                        <a:pt x="40" y="27"/>
                        <a:pt x="40" y="27"/>
                        <a:pt x="40" y="27"/>
                      </a:cubicBezTo>
                      <a:cubicBezTo>
                        <a:pt x="40" y="27"/>
                        <a:pt x="40" y="27"/>
                        <a:pt x="40" y="27"/>
                      </a:cubicBezTo>
                      <a:close/>
                      <a:moveTo>
                        <a:pt x="47" y="30"/>
                      </a:moveTo>
                      <a:cubicBezTo>
                        <a:pt x="47" y="30"/>
                        <a:pt x="47" y="30"/>
                        <a:pt x="47" y="30"/>
                      </a:cubicBezTo>
                      <a:cubicBezTo>
                        <a:pt x="47" y="30"/>
                        <a:pt x="47" y="30"/>
                        <a:pt x="47" y="30"/>
                      </a:cubicBezTo>
                      <a:cubicBezTo>
                        <a:pt x="47" y="30"/>
                        <a:pt x="47" y="30"/>
                        <a:pt x="47" y="30"/>
                      </a:cubicBezTo>
                      <a:close/>
                      <a:moveTo>
                        <a:pt x="41" y="25"/>
                      </a:moveTo>
                      <a:cubicBezTo>
                        <a:pt x="41" y="25"/>
                        <a:pt x="41" y="25"/>
                        <a:pt x="41" y="25"/>
                      </a:cubicBezTo>
                      <a:cubicBezTo>
                        <a:pt x="41" y="25"/>
                        <a:pt x="41" y="25"/>
                        <a:pt x="41" y="25"/>
                      </a:cubicBezTo>
                      <a:cubicBezTo>
                        <a:pt x="41" y="25"/>
                        <a:pt x="41" y="25"/>
                        <a:pt x="41" y="25"/>
                      </a:cubicBezTo>
                      <a:close/>
                      <a:moveTo>
                        <a:pt x="27" y="11"/>
                      </a:moveTo>
                      <a:cubicBezTo>
                        <a:pt x="27" y="11"/>
                        <a:pt x="27" y="11"/>
                        <a:pt x="27" y="11"/>
                      </a:cubicBezTo>
                      <a:cubicBezTo>
                        <a:pt x="27" y="11"/>
                        <a:pt x="27" y="11"/>
                        <a:pt x="27" y="11"/>
                      </a:cubicBezTo>
                      <a:cubicBezTo>
                        <a:pt x="27" y="11"/>
                        <a:pt x="27" y="11"/>
                        <a:pt x="27" y="11"/>
                      </a:cubicBezTo>
                      <a:cubicBezTo>
                        <a:pt x="27" y="11"/>
                        <a:pt x="27" y="11"/>
                        <a:pt x="27" y="11"/>
                      </a:cubicBezTo>
                      <a:cubicBezTo>
                        <a:pt x="27" y="11"/>
                        <a:pt x="27" y="11"/>
                        <a:pt x="27" y="11"/>
                      </a:cubicBezTo>
                      <a:close/>
                      <a:moveTo>
                        <a:pt x="43" y="25"/>
                      </a:moveTo>
                      <a:cubicBezTo>
                        <a:pt x="43" y="25"/>
                        <a:pt x="43" y="25"/>
                        <a:pt x="43" y="25"/>
                      </a:cubicBezTo>
                      <a:cubicBezTo>
                        <a:pt x="43" y="25"/>
                        <a:pt x="43" y="25"/>
                        <a:pt x="43" y="25"/>
                      </a:cubicBezTo>
                      <a:cubicBezTo>
                        <a:pt x="43" y="25"/>
                        <a:pt x="43" y="25"/>
                        <a:pt x="43" y="25"/>
                      </a:cubicBezTo>
                      <a:cubicBezTo>
                        <a:pt x="43" y="25"/>
                        <a:pt x="43" y="25"/>
                        <a:pt x="43" y="25"/>
                      </a:cubicBezTo>
                      <a:close/>
                      <a:moveTo>
                        <a:pt x="15" y="12"/>
                      </a:moveTo>
                      <a:cubicBezTo>
                        <a:pt x="15" y="12"/>
                        <a:pt x="15" y="12"/>
                        <a:pt x="15" y="12"/>
                      </a:cubicBezTo>
                      <a:cubicBezTo>
                        <a:pt x="15" y="12"/>
                        <a:pt x="15" y="12"/>
                        <a:pt x="15" y="12"/>
                      </a:cubicBezTo>
                      <a:close/>
                      <a:moveTo>
                        <a:pt x="18" y="14"/>
                      </a:moveTo>
                      <a:cubicBezTo>
                        <a:pt x="18" y="14"/>
                        <a:pt x="18" y="14"/>
                        <a:pt x="18" y="14"/>
                      </a:cubicBezTo>
                      <a:cubicBezTo>
                        <a:pt x="18" y="14"/>
                        <a:pt x="18" y="14"/>
                        <a:pt x="18" y="14"/>
                      </a:cubicBezTo>
                      <a:cubicBezTo>
                        <a:pt x="18" y="14"/>
                        <a:pt x="18" y="15"/>
                        <a:pt x="18" y="15"/>
                      </a:cubicBezTo>
                      <a:cubicBezTo>
                        <a:pt x="18" y="15"/>
                        <a:pt x="18" y="14"/>
                        <a:pt x="18" y="14"/>
                      </a:cubicBezTo>
                      <a:close/>
                      <a:moveTo>
                        <a:pt x="29" y="13"/>
                      </a:moveTo>
                      <a:cubicBezTo>
                        <a:pt x="30" y="13"/>
                        <a:pt x="30" y="13"/>
                        <a:pt x="30" y="13"/>
                      </a:cubicBezTo>
                      <a:cubicBezTo>
                        <a:pt x="30" y="13"/>
                        <a:pt x="30" y="13"/>
                        <a:pt x="30" y="13"/>
                      </a:cubicBezTo>
                      <a:cubicBezTo>
                        <a:pt x="29" y="13"/>
                        <a:pt x="29" y="13"/>
                        <a:pt x="29" y="13"/>
                      </a:cubicBezTo>
                      <a:cubicBezTo>
                        <a:pt x="29" y="13"/>
                        <a:pt x="29" y="13"/>
                        <a:pt x="29" y="13"/>
                      </a:cubicBezTo>
                      <a:close/>
                      <a:moveTo>
                        <a:pt x="22" y="7"/>
                      </a:moveTo>
                      <a:cubicBezTo>
                        <a:pt x="22" y="7"/>
                        <a:pt x="22" y="7"/>
                        <a:pt x="22" y="7"/>
                      </a:cubicBezTo>
                      <a:cubicBezTo>
                        <a:pt x="22" y="7"/>
                        <a:pt x="22" y="7"/>
                        <a:pt x="22" y="7"/>
                      </a:cubicBezTo>
                      <a:cubicBezTo>
                        <a:pt x="22" y="7"/>
                        <a:pt x="22" y="7"/>
                        <a:pt x="22" y="7"/>
                      </a:cubicBezTo>
                      <a:cubicBezTo>
                        <a:pt x="22" y="7"/>
                        <a:pt x="22" y="7"/>
                        <a:pt x="22" y="7"/>
                      </a:cubicBezTo>
                      <a:close/>
                      <a:moveTo>
                        <a:pt x="27" y="10"/>
                      </a:moveTo>
                      <a:cubicBezTo>
                        <a:pt x="27" y="10"/>
                        <a:pt x="27" y="10"/>
                        <a:pt x="27" y="10"/>
                      </a:cubicBezTo>
                      <a:cubicBezTo>
                        <a:pt x="27" y="10"/>
                        <a:pt x="27" y="10"/>
                        <a:pt x="27" y="10"/>
                      </a:cubicBezTo>
                      <a:cubicBezTo>
                        <a:pt x="27" y="10"/>
                        <a:pt x="27" y="10"/>
                        <a:pt x="27" y="10"/>
                      </a:cubicBezTo>
                      <a:close/>
                      <a:moveTo>
                        <a:pt x="16" y="6"/>
                      </a:moveTo>
                      <a:cubicBezTo>
                        <a:pt x="16" y="6"/>
                        <a:pt x="16" y="6"/>
                        <a:pt x="16" y="6"/>
                      </a:cubicBezTo>
                      <a:cubicBezTo>
                        <a:pt x="16" y="6"/>
                        <a:pt x="16" y="6"/>
                        <a:pt x="16" y="6"/>
                      </a:cubicBezTo>
                      <a:cubicBezTo>
                        <a:pt x="16" y="6"/>
                        <a:pt x="16" y="6"/>
                        <a:pt x="16" y="6"/>
                      </a:cubicBezTo>
                      <a:close/>
                      <a:moveTo>
                        <a:pt x="4" y="2"/>
                      </a:moveTo>
                      <a:cubicBezTo>
                        <a:pt x="4" y="2"/>
                        <a:pt x="4" y="2"/>
                        <a:pt x="4" y="2"/>
                      </a:cubicBezTo>
                      <a:cubicBezTo>
                        <a:pt x="4" y="2"/>
                        <a:pt x="4" y="2"/>
                        <a:pt x="4" y="2"/>
                      </a:cubicBezTo>
                      <a:cubicBezTo>
                        <a:pt x="4" y="2"/>
                        <a:pt x="4" y="2"/>
                        <a:pt x="4" y="2"/>
                      </a:cubicBezTo>
                      <a:cubicBezTo>
                        <a:pt x="4" y="2"/>
                        <a:pt x="4" y="2"/>
                        <a:pt x="4" y="2"/>
                      </a:cubicBezTo>
                      <a:close/>
                      <a:moveTo>
                        <a:pt x="14" y="11"/>
                      </a:moveTo>
                      <a:cubicBezTo>
                        <a:pt x="14" y="11"/>
                        <a:pt x="14" y="11"/>
                        <a:pt x="14" y="11"/>
                      </a:cubicBezTo>
                      <a:cubicBezTo>
                        <a:pt x="14" y="11"/>
                        <a:pt x="14" y="11"/>
                        <a:pt x="14" y="11"/>
                      </a:cubicBezTo>
                      <a:close/>
                      <a:moveTo>
                        <a:pt x="26" y="18"/>
                      </a:moveTo>
                      <a:cubicBezTo>
                        <a:pt x="26" y="18"/>
                        <a:pt x="26" y="18"/>
                        <a:pt x="26" y="18"/>
                      </a:cubicBezTo>
                      <a:cubicBezTo>
                        <a:pt x="26" y="18"/>
                        <a:pt x="26" y="18"/>
                        <a:pt x="26" y="18"/>
                      </a:cubicBezTo>
                      <a:cubicBezTo>
                        <a:pt x="26" y="18"/>
                        <a:pt x="26" y="17"/>
                        <a:pt x="26" y="17"/>
                      </a:cubicBezTo>
                      <a:cubicBezTo>
                        <a:pt x="26" y="17"/>
                        <a:pt x="26" y="17"/>
                        <a:pt x="26" y="18"/>
                      </a:cubicBezTo>
                      <a:close/>
                      <a:moveTo>
                        <a:pt x="30" y="16"/>
                      </a:moveTo>
                      <a:cubicBezTo>
                        <a:pt x="30" y="16"/>
                        <a:pt x="30" y="16"/>
                        <a:pt x="30" y="16"/>
                      </a:cubicBezTo>
                      <a:cubicBezTo>
                        <a:pt x="30" y="16"/>
                        <a:pt x="30" y="16"/>
                        <a:pt x="30" y="16"/>
                      </a:cubicBezTo>
                      <a:cubicBezTo>
                        <a:pt x="30" y="16"/>
                        <a:pt x="30" y="16"/>
                        <a:pt x="30" y="16"/>
                      </a:cubicBezTo>
                      <a:cubicBezTo>
                        <a:pt x="30" y="16"/>
                        <a:pt x="30" y="16"/>
                        <a:pt x="30" y="16"/>
                      </a:cubicBezTo>
                      <a:close/>
                      <a:moveTo>
                        <a:pt x="24" y="17"/>
                      </a:moveTo>
                      <a:cubicBezTo>
                        <a:pt x="24" y="17"/>
                        <a:pt x="24" y="17"/>
                        <a:pt x="24" y="17"/>
                      </a:cubicBezTo>
                      <a:cubicBezTo>
                        <a:pt x="24" y="17"/>
                        <a:pt x="24" y="17"/>
                        <a:pt x="24" y="17"/>
                      </a:cubicBezTo>
                      <a:cubicBezTo>
                        <a:pt x="24" y="17"/>
                        <a:pt x="24" y="17"/>
                        <a:pt x="24" y="17"/>
                      </a:cubicBezTo>
                      <a:close/>
                      <a:moveTo>
                        <a:pt x="20" y="8"/>
                      </a:moveTo>
                      <a:cubicBezTo>
                        <a:pt x="21" y="8"/>
                        <a:pt x="21" y="8"/>
                        <a:pt x="20" y="8"/>
                      </a:cubicBezTo>
                      <a:cubicBezTo>
                        <a:pt x="20" y="8"/>
                        <a:pt x="20" y="8"/>
                        <a:pt x="20" y="8"/>
                      </a:cubicBezTo>
                      <a:cubicBezTo>
                        <a:pt x="20" y="8"/>
                        <a:pt x="20" y="8"/>
                        <a:pt x="20" y="8"/>
                      </a:cubicBezTo>
                      <a:close/>
                      <a:moveTo>
                        <a:pt x="15" y="12"/>
                      </a:moveTo>
                      <a:cubicBezTo>
                        <a:pt x="15" y="12"/>
                        <a:pt x="15" y="12"/>
                        <a:pt x="15" y="12"/>
                      </a:cubicBezTo>
                      <a:cubicBezTo>
                        <a:pt x="15" y="12"/>
                        <a:pt x="15" y="12"/>
                        <a:pt x="15" y="12"/>
                      </a:cubicBezTo>
                      <a:close/>
                      <a:moveTo>
                        <a:pt x="24" y="17"/>
                      </a:moveTo>
                      <a:cubicBezTo>
                        <a:pt x="24" y="17"/>
                        <a:pt x="24" y="17"/>
                        <a:pt x="24" y="17"/>
                      </a:cubicBezTo>
                      <a:cubicBezTo>
                        <a:pt x="24" y="17"/>
                        <a:pt x="24" y="17"/>
                        <a:pt x="24" y="17"/>
                      </a:cubicBezTo>
                      <a:cubicBezTo>
                        <a:pt x="24" y="17"/>
                        <a:pt x="24" y="17"/>
                        <a:pt x="24" y="17"/>
                      </a:cubicBezTo>
                      <a:cubicBezTo>
                        <a:pt x="24" y="17"/>
                        <a:pt x="24" y="17"/>
                        <a:pt x="24" y="17"/>
                      </a:cubicBezTo>
                      <a:close/>
                      <a:moveTo>
                        <a:pt x="24" y="17"/>
                      </a:moveTo>
                      <a:cubicBezTo>
                        <a:pt x="24" y="17"/>
                        <a:pt x="24" y="17"/>
                        <a:pt x="24" y="17"/>
                      </a:cubicBezTo>
                      <a:cubicBezTo>
                        <a:pt x="24" y="17"/>
                        <a:pt x="24" y="16"/>
                        <a:pt x="24" y="16"/>
                      </a:cubicBezTo>
                      <a:cubicBezTo>
                        <a:pt x="24" y="17"/>
                        <a:pt x="24" y="17"/>
                        <a:pt x="24" y="17"/>
                      </a:cubicBezTo>
                      <a:cubicBezTo>
                        <a:pt x="24" y="17"/>
                        <a:pt x="24" y="17"/>
                        <a:pt x="24" y="17"/>
                      </a:cubicBezTo>
                      <a:close/>
                      <a:moveTo>
                        <a:pt x="18" y="6"/>
                      </a:moveTo>
                      <a:cubicBezTo>
                        <a:pt x="18" y="6"/>
                        <a:pt x="18" y="6"/>
                        <a:pt x="18" y="6"/>
                      </a:cubicBezTo>
                      <a:cubicBezTo>
                        <a:pt x="18" y="6"/>
                        <a:pt x="18" y="6"/>
                        <a:pt x="18" y="6"/>
                      </a:cubicBezTo>
                      <a:cubicBezTo>
                        <a:pt x="18" y="6"/>
                        <a:pt x="18" y="6"/>
                        <a:pt x="18" y="6"/>
                      </a:cubicBezTo>
                      <a:cubicBezTo>
                        <a:pt x="18" y="5"/>
                        <a:pt x="18" y="6"/>
                        <a:pt x="18" y="6"/>
                      </a:cubicBezTo>
                      <a:close/>
                      <a:moveTo>
                        <a:pt x="34" y="12"/>
                      </a:moveTo>
                      <a:cubicBezTo>
                        <a:pt x="34" y="12"/>
                        <a:pt x="34" y="12"/>
                        <a:pt x="34" y="12"/>
                      </a:cubicBezTo>
                      <a:cubicBezTo>
                        <a:pt x="34" y="12"/>
                        <a:pt x="34" y="12"/>
                        <a:pt x="34" y="12"/>
                      </a:cubicBezTo>
                      <a:cubicBezTo>
                        <a:pt x="34" y="12"/>
                        <a:pt x="34" y="12"/>
                        <a:pt x="34" y="12"/>
                      </a:cubicBezTo>
                      <a:cubicBezTo>
                        <a:pt x="34" y="12"/>
                        <a:pt x="34" y="12"/>
                        <a:pt x="34" y="12"/>
                      </a:cubicBezTo>
                      <a:close/>
                      <a:moveTo>
                        <a:pt x="31" y="17"/>
                      </a:moveTo>
                      <a:cubicBezTo>
                        <a:pt x="31" y="17"/>
                        <a:pt x="31" y="17"/>
                        <a:pt x="31" y="17"/>
                      </a:cubicBezTo>
                      <a:cubicBezTo>
                        <a:pt x="31" y="17"/>
                        <a:pt x="31" y="17"/>
                        <a:pt x="31" y="17"/>
                      </a:cubicBezTo>
                      <a:cubicBezTo>
                        <a:pt x="31" y="17"/>
                        <a:pt x="31" y="17"/>
                        <a:pt x="31" y="17"/>
                      </a:cubicBezTo>
                      <a:cubicBezTo>
                        <a:pt x="31" y="17"/>
                        <a:pt x="31" y="17"/>
                        <a:pt x="31" y="17"/>
                      </a:cubicBezTo>
                      <a:close/>
                      <a:moveTo>
                        <a:pt x="38" y="20"/>
                      </a:moveTo>
                      <a:cubicBezTo>
                        <a:pt x="38" y="20"/>
                        <a:pt x="38" y="20"/>
                        <a:pt x="38" y="20"/>
                      </a:cubicBezTo>
                      <a:cubicBezTo>
                        <a:pt x="38" y="20"/>
                        <a:pt x="38" y="20"/>
                        <a:pt x="38" y="20"/>
                      </a:cubicBezTo>
                      <a:cubicBezTo>
                        <a:pt x="38" y="20"/>
                        <a:pt x="38" y="20"/>
                        <a:pt x="38" y="20"/>
                      </a:cubicBezTo>
                      <a:close/>
                      <a:moveTo>
                        <a:pt x="43" y="24"/>
                      </a:moveTo>
                      <a:cubicBezTo>
                        <a:pt x="43" y="25"/>
                        <a:pt x="43" y="25"/>
                        <a:pt x="43" y="25"/>
                      </a:cubicBezTo>
                      <a:cubicBezTo>
                        <a:pt x="43" y="25"/>
                        <a:pt x="43" y="25"/>
                        <a:pt x="43" y="24"/>
                      </a:cubicBezTo>
                      <a:cubicBezTo>
                        <a:pt x="43" y="24"/>
                        <a:pt x="43" y="24"/>
                        <a:pt x="43" y="24"/>
                      </a:cubicBezTo>
                      <a:cubicBezTo>
                        <a:pt x="43" y="24"/>
                        <a:pt x="43" y="24"/>
                        <a:pt x="43" y="24"/>
                      </a:cubicBezTo>
                      <a:close/>
                      <a:moveTo>
                        <a:pt x="14" y="12"/>
                      </a:moveTo>
                      <a:cubicBezTo>
                        <a:pt x="14" y="12"/>
                        <a:pt x="14" y="12"/>
                        <a:pt x="14" y="12"/>
                      </a:cubicBezTo>
                      <a:cubicBezTo>
                        <a:pt x="13" y="12"/>
                        <a:pt x="13" y="12"/>
                        <a:pt x="13" y="12"/>
                      </a:cubicBezTo>
                      <a:cubicBezTo>
                        <a:pt x="13" y="12"/>
                        <a:pt x="13" y="12"/>
                        <a:pt x="14" y="12"/>
                      </a:cubicBezTo>
                      <a:cubicBezTo>
                        <a:pt x="14" y="12"/>
                        <a:pt x="14" y="12"/>
                        <a:pt x="14" y="12"/>
                      </a:cubicBezTo>
                      <a:cubicBezTo>
                        <a:pt x="14" y="12"/>
                        <a:pt x="14" y="12"/>
                        <a:pt x="14" y="12"/>
                      </a:cubicBezTo>
                      <a:close/>
                      <a:moveTo>
                        <a:pt x="18" y="15"/>
                      </a:moveTo>
                      <a:cubicBezTo>
                        <a:pt x="18" y="15"/>
                        <a:pt x="18" y="15"/>
                        <a:pt x="18" y="15"/>
                      </a:cubicBezTo>
                      <a:cubicBezTo>
                        <a:pt x="18" y="15"/>
                        <a:pt x="18" y="15"/>
                        <a:pt x="18" y="15"/>
                      </a:cubicBezTo>
                      <a:cubicBezTo>
                        <a:pt x="18" y="15"/>
                        <a:pt x="18" y="15"/>
                        <a:pt x="18" y="15"/>
                      </a:cubicBezTo>
                      <a:cubicBezTo>
                        <a:pt x="18" y="15"/>
                        <a:pt x="18" y="15"/>
                        <a:pt x="18" y="15"/>
                      </a:cubicBezTo>
                      <a:close/>
                      <a:moveTo>
                        <a:pt x="14" y="12"/>
                      </a:moveTo>
                      <a:cubicBezTo>
                        <a:pt x="14" y="12"/>
                        <a:pt x="14" y="12"/>
                        <a:pt x="14" y="12"/>
                      </a:cubicBezTo>
                      <a:cubicBezTo>
                        <a:pt x="14" y="12"/>
                        <a:pt x="14" y="12"/>
                        <a:pt x="14" y="12"/>
                      </a:cubicBezTo>
                      <a:cubicBezTo>
                        <a:pt x="14" y="12"/>
                        <a:pt x="14" y="12"/>
                        <a:pt x="14" y="12"/>
                      </a:cubicBezTo>
                      <a:close/>
                      <a:moveTo>
                        <a:pt x="3" y="2"/>
                      </a:moveTo>
                      <a:cubicBezTo>
                        <a:pt x="3" y="2"/>
                        <a:pt x="3" y="2"/>
                        <a:pt x="3" y="2"/>
                      </a:cubicBezTo>
                      <a:cubicBezTo>
                        <a:pt x="3" y="2"/>
                        <a:pt x="3" y="2"/>
                        <a:pt x="3" y="2"/>
                      </a:cubicBezTo>
                      <a:cubicBezTo>
                        <a:pt x="3" y="2"/>
                        <a:pt x="3" y="2"/>
                        <a:pt x="3" y="2"/>
                      </a:cubicBezTo>
                      <a:close/>
                      <a:moveTo>
                        <a:pt x="12" y="12"/>
                      </a:moveTo>
                      <a:cubicBezTo>
                        <a:pt x="12" y="12"/>
                        <a:pt x="12" y="12"/>
                        <a:pt x="12" y="12"/>
                      </a:cubicBezTo>
                      <a:cubicBezTo>
                        <a:pt x="12" y="12"/>
                        <a:pt x="12" y="12"/>
                        <a:pt x="12" y="12"/>
                      </a:cubicBezTo>
                      <a:cubicBezTo>
                        <a:pt x="12" y="12"/>
                        <a:pt x="12" y="12"/>
                        <a:pt x="12" y="12"/>
                      </a:cubicBezTo>
                      <a:cubicBezTo>
                        <a:pt x="12" y="12"/>
                        <a:pt x="12" y="12"/>
                        <a:pt x="12" y="12"/>
                      </a:cubicBezTo>
                      <a:close/>
                      <a:moveTo>
                        <a:pt x="15" y="11"/>
                      </a:moveTo>
                      <a:cubicBezTo>
                        <a:pt x="15" y="11"/>
                        <a:pt x="15" y="11"/>
                        <a:pt x="15" y="11"/>
                      </a:cubicBezTo>
                      <a:cubicBezTo>
                        <a:pt x="15" y="11"/>
                        <a:pt x="15" y="11"/>
                        <a:pt x="15" y="11"/>
                      </a:cubicBezTo>
                      <a:cubicBezTo>
                        <a:pt x="15" y="11"/>
                        <a:pt x="15" y="11"/>
                        <a:pt x="15" y="11"/>
                      </a:cubicBezTo>
                      <a:cubicBezTo>
                        <a:pt x="15" y="11"/>
                        <a:pt x="15" y="11"/>
                        <a:pt x="15" y="11"/>
                      </a:cubicBezTo>
                      <a:close/>
                      <a:moveTo>
                        <a:pt x="34" y="36"/>
                      </a:moveTo>
                      <a:cubicBezTo>
                        <a:pt x="34" y="36"/>
                        <a:pt x="34" y="36"/>
                        <a:pt x="34" y="36"/>
                      </a:cubicBezTo>
                      <a:cubicBezTo>
                        <a:pt x="34" y="36"/>
                        <a:pt x="34" y="36"/>
                        <a:pt x="34" y="35"/>
                      </a:cubicBezTo>
                      <a:cubicBezTo>
                        <a:pt x="33" y="35"/>
                        <a:pt x="33" y="35"/>
                        <a:pt x="33" y="35"/>
                      </a:cubicBezTo>
                      <a:cubicBezTo>
                        <a:pt x="33" y="35"/>
                        <a:pt x="33" y="35"/>
                        <a:pt x="33" y="35"/>
                      </a:cubicBezTo>
                      <a:cubicBezTo>
                        <a:pt x="33" y="35"/>
                        <a:pt x="33" y="35"/>
                        <a:pt x="33" y="35"/>
                      </a:cubicBezTo>
                      <a:cubicBezTo>
                        <a:pt x="33" y="35"/>
                        <a:pt x="33" y="35"/>
                        <a:pt x="32" y="35"/>
                      </a:cubicBezTo>
                      <a:cubicBezTo>
                        <a:pt x="32" y="35"/>
                        <a:pt x="32" y="35"/>
                        <a:pt x="32" y="34"/>
                      </a:cubicBezTo>
                      <a:cubicBezTo>
                        <a:pt x="32" y="34"/>
                        <a:pt x="31" y="34"/>
                        <a:pt x="31" y="34"/>
                      </a:cubicBezTo>
                      <a:cubicBezTo>
                        <a:pt x="31" y="34"/>
                        <a:pt x="31" y="34"/>
                        <a:pt x="31" y="34"/>
                      </a:cubicBezTo>
                      <a:cubicBezTo>
                        <a:pt x="31" y="34"/>
                        <a:pt x="31" y="34"/>
                        <a:pt x="31" y="34"/>
                      </a:cubicBezTo>
                      <a:cubicBezTo>
                        <a:pt x="30" y="34"/>
                        <a:pt x="30" y="34"/>
                        <a:pt x="30" y="34"/>
                      </a:cubicBezTo>
                      <a:cubicBezTo>
                        <a:pt x="30" y="33"/>
                        <a:pt x="30" y="34"/>
                        <a:pt x="30" y="34"/>
                      </a:cubicBezTo>
                      <a:cubicBezTo>
                        <a:pt x="30" y="34"/>
                        <a:pt x="30" y="34"/>
                        <a:pt x="30" y="34"/>
                      </a:cubicBezTo>
                      <a:cubicBezTo>
                        <a:pt x="30" y="34"/>
                        <a:pt x="30" y="34"/>
                        <a:pt x="30" y="34"/>
                      </a:cubicBezTo>
                      <a:cubicBezTo>
                        <a:pt x="30" y="35"/>
                        <a:pt x="30" y="35"/>
                        <a:pt x="30" y="35"/>
                      </a:cubicBezTo>
                      <a:cubicBezTo>
                        <a:pt x="30" y="35"/>
                        <a:pt x="30" y="35"/>
                        <a:pt x="30" y="35"/>
                      </a:cubicBezTo>
                      <a:cubicBezTo>
                        <a:pt x="30" y="34"/>
                        <a:pt x="31" y="35"/>
                        <a:pt x="31" y="35"/>
                      </a:cubicBezTo>
                      <a:cubicBezTo>
                        <a:pt x="31" y="35"/>
                        <a:pt x="31" y="35"/>
                        <a:pt x="31" y="35"/>
                      </a:cubicBezTo>
                      <a:cubicBezTo>
                        <a:pt x="31" y="35"/>
                        <a:pt x="31" y="35"/>
                        <a:pt x="31" y="35"/>
                      </a:cubicBezTo>
                      <a:cubicBezTo>
                        <a:pt x="31" y="35"/>
                        <a:pt x="31" y="35"/>
                        <a:pt x="31" y="35"/>
                      </a:cubicBezTo>
                      <a:cubicBezTo>
                        <a:pt x="31" y="35"/>
                        <a:pt x="31" y="35"/>
                        <a:pt x="31" y="35"/>
                      </a:cubicBezTo>
                      <a:cubicBezTo>
                        <a:pt x="31"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3" y="35"/>
                        <a:pt x="33" y="35"/>
                        <a:pt x="33" y="36"/>
                      </a:cubicBezTo>
                      <a:cubicBezTo>
                        <a:pt x="33" y="36"/>
                        <a:pt x="33" y="36"/>
                        <a:pt x="33" y="36"/>
                      </a:cubicBezTo>
                      <a:cubicBezTo>
                        <a:pt x="33" y="36"/>
                        <a:pt x="33" y="36"/>
                        <a:pt x="33" y="36"/>
                      </a:cubicBezTo>
                      <a:cubicBezTo>
                        <a:pt x="33" y="36"/>
                        <a:pt x="33" y="36"/>
                        <a:pt x="33"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4" y="36"/>
                        <a:pt x="34" y="36"/>
                        <a:pt x="34" y="36"/>
                      </a:cubicBezTo>
                      <a:cubicBezTo>
                        <a:pt x="35" y="36"/>
                        <a:pt x="34" y="36"/>
                        <a:pt x="34" y="36"/>
                      </a:cubicBezTo>
                      <a:close/>
                      <a:moveTo>
                        <a:pt x="34" y="36"/>
                      </a:moveTo>
                      <a:cubicBezTo>
                        <a:pt x="34" y="36"/>
                        <a:pt x="34" y="36"/>
                        <a:pt x="34" y="36"/>
                      </a:cubicBezTo>
                      <a:cubicBezTo>
                        <a:pt x="34" y="36"/>
                        <a:pt x="34" y="36"/>
                        <a:pt x="34" y="36"/>
                      </a:cubicBezTo>
                      <a:cubicBezTo>
                        <a:pt x="34" y="36"/>
                        <a:pt x="34" y="36"/>
                        <a:pt x="34" y="36"/>
                      </a:cubicBezTo>
                      <a:cubicBezTo>
                        <a:pt x="34" y="36"/>
                        <a:pt x="34" y="36"/>
                        <a:pt x="33" y="36"/>
                      </a:cubicBezTo>
                      <a:cubicBezTo>
                        <a:pt x="33" y="36"/>
                        <a:pt x="33" y="36"/>
                        <a:pt x="33" y="36"/>
                      </a:cubicBezTo>
                      <a:cubicBezTo>
                        <a:pt x="33" y="36"/>
                        <a:pt x="33" y="36"/>
                        <a:pt x="33" y="36"/>
                      </a:cubicBezTo>
                      <a:cubicBezTo>
                        <a:pt x="33" y="36"/>
                        <a:pt x="33" y="36"/>
                        <a:pt x="33" y="36"/>
                      </a:cubicBezTo>
                      <a:cubicBezTo>
                        <a:pt x="33" y="35"/>
                        <a:pt x="33" y="35"/>
                        <a:pt x="33" y="35"/>
                      </a:cubicBezTo>
                      <a:cubicBezTo>
                        <a:pt x="33" y="35"/>
                        <a:pt x="33" y="35"/>
                        <a:pt x="33" y="35"/>
                      </a:cubicBezTo>
                      <a:cubicBezTo>
                        <a:pt x="33" y="35"/>
                        <a:pt x="33" y="35"/>
                        <a:pt x="33" y="35"/>
                      </a:cubicBezTo>
                      <a:cubicBezTo>
                        <a:pt x="33" y="35"/>
                        <a:pt x="33" y="35"/>
                        <a:pt x="33" y="35"/>
                      </a:cubicBezTo>
                      <a:cubicBezTo>
                        <a:pt x="34" y="35"/>
                        <a:pt x="34" y="36"/>
                        <a:pt x="34" y="36"/>
                      </a:cubicBezTo>
                      <a:cubicBezTo>
                        <a:pt x="34" y="36"/>
                        <a:pt x="34" y="36"/>
                        <a:pt x="34" y="36"/>
                      </a:cubicBezTo>
                      <a:cubicBezTo>
                        <a:pt x="34" y="36"/>
                        <a:pt x="34" y="36"/>
                        <a:pt x="34" y="36"/>
                      </a:cubicBezTo>
                      <a:close/>
                      <a:moveTo>
                        <a:pt x="69" y="29"/>
                      </a:moveTo>
                      <a:cubicBezTo>
                        <a:pt x="70" y="29"/>
                        <a:pt x="70" y="29"/>
                        <a:pt x="70" y="29"/>
                      </a:cubicBezTo>
                      <a:cubicBezTo>
                        <a:pt x="70" y="29"/>
                        <a:pt x="70" y="29"/>
                        <a:pt x="70" y="29"/>
                      </a:cubicBezTo>
                      <a:cubicBezTo>
                        <a:pt x="70" y="29"/>
                        <a:pt x="70" y="29"/>
                        <a:pt x="70" y="29"/>
                      </a:cubicBezTo>
                      <a:cubicBezTo>
                        <a:pt x="70" y="29"/>
                        <a:pt x="70" y="29"/>
                        <a:pt x="70" y="29"/>
                      </a:cubicBezTo>
                      <a:cubicBezTo>
                        <a:pt x="70" y="29"/>
                        <a:pt x="70" y="28"/>
                        <a:pt x="70" y="28"/>
                      </a:cubicBezTo>
                      <a:cubicBezTo>
                        <a:pt x="71" y="28"/>
                        <a:pt x="71" y="28"/>
                        <a:pt x="71" y="28"/>
                      </a:cubicBezTo>
                      <a:cubicBezTo>
                        <a:pt x="71" y="28"/>
                        <a:pt x="71" y="28"/>
                        <a:pt x="71" y="28"/>
                      </a:cubicBezTo>
                      <a:cubicBezTo>
                        <a:pt x="71" y="28"/>
                        <a:pt x="72" y="28"/>
                        <a:pt x="72" y="28"/>
                      </a:cubicBezTo>
                      <a:cubicBezTo>
                        <a:pt x="72" y="28"/>
                        <a:pt x="72" y="28"/>
                        <a:pt x="72" y="28"/>
                      </a:cubicBezTo>
                      <a:cubicBezTo>
                        <a:pt x="72" y="29"/>
                        <a:pt x="72" y="29"/>
                        <a:pt x="71" y="29"/>
                      </a:cubicBezTo>
                      <a:cubicBezTo>
                        <a:pt x="71" y="29"/>
                        <a:pt x="71" y="29"/>
                        <a:pt x="71" y="29"/>
                      </a:cubicBezTo>
                      <a:cubicBezTo>
                        <a:pt x="71" y="29"/>
                        <a:pt x="71" y="29"/>
                        <a:pt x="71" y="29"/>
                      </a:cubicBezTo>
                      <a:cubicBezTo>
                        <a:pt x="71" y="29"/>
                        <a:pt x="70" y="29"/>
                        <a:pt x="70" y="29"/>
                      </a:cubicBezTo>
                      <a:cubicBezTo>
                        <a:pt x="70" y="30"/>
                        <a:pt x="70" y="30"/>
                        <a:pt x="70" y="29"/>
                      </a:cubicBezTo>
                      <a:cubicBezTo>
                        <a:pt x="70" y="30"/>
                        <a:pt x="70" y="30"/>
                        <a:pt x="70" y="30"/>
                      </a:cubicBezTo>
                      <a:cubicBezTo>
                        <a:pt x="70" y="30"/>
                        <a:pt x="70" y="29"/>
                        <a:pt x="69" y="29"/>
                      </a:cubicBezTo>
                      <a:cubicBezTo>
                        <a:pt x="69" y="29"/>
                        <a:pt x="69" y="29"/>
                        <a:pt x="69" y="29"/>
                      </a:cubicBezTo>
                      <a:close/>
                      <a:moveTo>
                        <a:pt x="77" y="35"/>
                      </a:moveTo>
                      <a:cubicBezTo>
                        <a:pt x="76" y="35"/>
                        <a:pt x="77" y="35"/>
                        <a:pt x="77" y="35"/>
                      </a:cubicBezTo>
                      <a:cubicBezTo>
                        <a:pt x="77" y="35"/>
                        <a:pt x="77" y="35"/>
                        <a:pt x="78" y="35"/>
                      </a:cubicBezTo>
                      <a:cubicBezTo>
                        <a:pt x="78" y="35"/>
                        <a:pt x="78" y="35"/>
                        <a:pt x="78" y="35"/>
                      </a:cubicBezTo>
                      <a:cubicBezTo>
                        <a:pt x="78" y="35"/>
                        <a:pt x="78" y="35"/>
                        <a:pt x="78" y="35"/>
                      </a:cubicBezTo>
                      <a:cubicBezTo>
                        <a:pt x="78" y="35"/>
                        <a:pt x="78" y="35"/>
                        <a:pt x="78" y="35"/>
                      </a:cubicBezTo>
                      <a:cubicBezTo>
                        <a:pt x="78" y="35"/>
                        <a:pt x="78" y="35"/>
                        <a:pt x="78" y="36"/>
                      </a:cubicBezTo>
                      <a:cubicBezTo>
                        <a:pt x="78" y="36"/>
                        <a:pt x="77" y="36"/>
                        <a:pt x="77" y="36"/>
                      </a:cubicBezTo>
                      <a:cubicBezTo>
                        <a:pt x="77" y="36"/>
                        <a:pt x="77" y="36"/>
                        <a:pt x="77" y="36"/>
                      </a:cubicBezTo>
                      <a:cubicBezTo>
                        <a:pt x="77" y="36"/>
                        <a:pt x="77" y="35"/>
                        <a:pt x="77" y="35"/>
                      </a:cubicBezTo>
                      <a:close/>
                      <a:moveTo>
                        <a:pt x="74" y="32"/>
                      </a:moveTo>
                      <a:cubicBezTo>
                        <a:pt x="74" y="32"/>
                        <a:pt x="74" y="32"/>
                        <a:pt x="75" y="32"/>
                      </a:cubicBezTo>
                      <a:cubicBezTo>
                        <a:pt x="75" y="32"/>
                        <a:pt x="75" y="32"/>
                        <a:pt x="75" y="33"/>
                      </a:cubicBezTo>
                      <a:cubicBezTo>
                        <a:pt x="75" y="33"/>
                        <a:pt x="75" y="33"/>
                        <a:pt x="75" y="33"/>
                      </a:cubicBezTo>
                      <a:cubicBezTo>
                        <a:pt x="74" y="33"/>
                        <a:pt x="74" y="33"/>
                        <a:pt x="74" y="32"/>
                      </a:cubicBezTo>
                      <a:close/>
                      <a:moveTo>
                        <a:pt x="73" y="26"/>
                      </a:moveTo>
                      <a:cubicBezTo>
                        <a:pt x="73" y="26"/>
                        <a:pt x="73" y="26"/>
                        <a:pt x="73" y="26"/>
                      </a:cubicBezTo>
                      <a:cubicBezTo>
                        <a:pt x="73" y="26"/>
                        <a:pt x="74" y="26"/>
                        <a:pt x="74" y="26"/>
                      </a:cubicBezTo>
                      <a:cubicBezTo>
                        <a:pt x="73" y="26"/>
                        <a:pt x="73" y="26"/>
                        <a:pt x="73" y="26"/>
                      </a:cubicBezTo>
                      <a:cubicBezTo>
                        <a:pt x="73" y="26"/>
                        <a:pt x="73" y="26"/>
                        <a:pt x="73" y="26"/>
                      </a:cubicBezTo>
                      <a:close/>
                      <a:moveTo>
                        <a:pt x="71" y="29"/>
                      </a:moveTo>
                      <a:cubicBezTo>
                        <a:pt x="71" y="29"/>
                        <a:pt x="72" y="29"/>
                        <a:pt x="72" y="29"/>
                      </a:cubicBezTo>
                      <a:cubicBezTo>
                        <a:pt x="72" y="29"/>
                        <a:pt x="72" y="29"/>
                        <a:pt x="71" y="29"/>
                      </a:cubicBezTo>
                      <a:close/>
                      <a:moveTo>
                        <a:pt x="70" y="29"/>
                      </a:moveTo>
                      <a:cubicBezTo>
                        <a:pt x="70" y="28"/>
                        <a:pt x="70" y="28"/>
                        <a:pt x="70" y="28"/>
                      </a:cubicBezTo>
                      <a:cubicBezTo>
                        <a:pt x="70" y="28"/>
                        <a:pt x="70" y="28"/>
                        <a:pt x="70" y="28"/>
                      </a:cubicBezTo>
                      <a:cubicBezTo>
                        <a:pt x="70" y="29"/>
                        <a:pt x="70" y="29"/>
                        <a:pt x="70" y="29"/>
                      </a:cubicBezTo>
                      <a:cubicBezTo>
                        <a:pt x="70" y="29"/>
                        <a:pt x="70" y="29"/>
                        <a:pt x="70" y="29"/>
                      </a:cubicBezTo>
                      <a:close/>
                      <a:moveTo>
                        <a:pt x="70" y="26"/>
                      </a:moveTo>
                      <a:cubicBezTo>
                        <a:pt x="70" y="26"/>
                        <a:pt x="70" y="26"/>
                        <a:pt x="70" y="26"/>
                      </a:cubicBezTo>
                      <a:cubicBezTo>
                        <a:pt x="70" y="26"/>
                        <a:pt x="70" y="26"/>
                        <a:pt x="70" y="26"/>
                      </a:cubicBezTo>
                      <a:cubicBezTo>
                        <a:pt x="70" y="26"/>
                        <a:pt x="70" y="26"/>
                        <a:pt x="70" y="26"/>
                      </a:cubicBezTo>
                      <a:cubicBezTo>
                        <a:pt x="70" y="26"/>
                        <a:pt x="70" y="26"/>
                        <a:pt x="70" y="2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6" name="Freeform 735">
                  <a:extLst>
                    <a:ext uri="{FF2B5EF4-FFF2-40B4-BE49-F238E27FC236}">
                      <a16:creationId xmlns:a16="http://schemas.microsoft.com/office/drawing/2014/main" id="{74E9E00F-22CB-A7F1-4098-0B94523ADD18}"/>
                    </a:ext>
                  </a:extLst>
                </p:cNvPr>
                <p:cNvSpPr>
                  <a:spLocks noEditPoints="1"/>
                </p:cNvSpPr>
                <p:nvPr/>
              </p:nvSpPr>
              <p:spPr bwMode="auto">
                <a:xfrm>
                  <a:off x="9996488" y="5462588"/>
                  <a:ext cx="128587" cy="95250"/>
                </a:xfrm>
                <a:custGeom>
                  <a:avLst/>
                  <a:gdLst>
                    <a:gd name="T0" fmla="*/ 24 w 31"/>
                    <a:gd name="T1" fmla="*/ 11 h 23"/>
                    <a:gd name="T2" fmla="*/ 24 w 31"/>
                    <a:gd name="T3" fmla="*/ 9 h 23"/>
                    <a:gd name="T4" fmla="*/ 23 w 31"/>
                    <a:gd name="T5" fmla="*/ 9 h 23"/>
                    <a:gd name="T6" fmla="*/ 25 w 31"/>
                    <a:gd name="T7" fmla="*/ 9 h 23"/>
                    <a:gd name="T8" fmla="*/ 26 w 31"/>
                    <a:gd name="T9" fmla="*/ 11 h 23"/>
                    <a:gd name="T10" fmla="*/ 26 w 31"/>
                    <a:gd name="T11" fmla="*/ 22 h 23"/>
                    <a:gd name="T12" fmla="*/ 26 w 31"/>
                    <a:gd name="T13" fmla="*/ 22 h 23"/>
                    <a:gd name="T14" fmla="*/ 20 w 31"/>
                    <a:gd name="T15" fmla="*/ 8 h 23"/>
                    <a:gd name="T16" fmla="*/ 6 w 31"/>
                    <a:gd name="T17" fmla="*/ 11 h 23"/>
                    <a:gd name="T18" fmla="*/ 6 w 31"/>
                    <a:gd name="T19" fmla="*/ 11 h 23"/>
                    <a:gd name="T20" fmla="*/ 16 w 31"/>
                    <a:gd name="T21" fmla="*/ 19 h 23"/>
                    <a:gd name="T22" fmla="*/ 0 w 31"/>
                    <a:gd name="T23" fmla="*/ 2 h 23"/>
                    <a:gd name="T24" fmla="*/ 14 w 31"/>
                    <a:gd name="T25" fmla="*/ 17 h 23"/>
                    <a:gd name="T26" fmla="*/ 22 w 31"/>
                    <a:gd name="T27" fmla="*/ 22 h 23"/>
                    <a:gd name="T28" fmla="*/ 4 w 31"/>
                    <a:gd name="T29" fmla="*/ 5 h 23"/>
                    <a:gd name="T30" fmla="*/ 4 w 31"/>
                    <a:gd name="T31" fmla="*/ 5 h 23"/>
                    <a:gd name="T32" fmla="*/ 8 w 31"/>
                    <a:gd name="T33" fmla="*/ 12 h 23"/>
                    <a:gd name="T34" fmla="*/ 10 w 31"/>
                    <a:gd name="T35" fmla="*/ 14 h 23"/>
                    <a:gd name="T36" fmla="*/ 2 w 31"/>
                    <a:gd name="T37" fmla="*/ 4 h 23"/>
                    <a:gd name="T38" fmla="*/ 22 w 31"/>
                    <a:gd name="T39" fmla="*/ 21 h 23"/>
                    <a:gd name="T40" fmla="*/ 21 w 31"/>
                    <a:gd name="T41" fmla="*/ 21 h 23"/>
                    <a:gd name="T42" fmla="*/ 20 w 31"/>
                    <a:gd name="T43" fmla="*/ 20 h 23"/>
                    <a:gd name="T44" fmla="*/ 19 w 31"/>
                    <a:gd name="T45" fmla="*/ 20 h 23"/>
                    <a:gd name="T46" fmla="*/ 19 w 31"/>
                    <a:gd name="T47" fmla="*/ 20 h 23"/>
                    <a:gd name="T48" fmla="*/ 17 w 31"/>
                    <a:gd name="T49" fmla="*/ 19 h 23"/>
                    <a:gd name="T50" fmla="*/ 16 w 31"/>
                    <a:gd name="T51" fmla="*/ 18 h 23"/>
                    <a:gd name="T52" fmla="*/ 14 w 31"/>
                    <a:gd name="T53" fmla="*/ 16 h 23"/>
                    <a:gd name="T54" fmla="*/ 13 w 31"/>
                    <a:gd name="T55" fmla="*/ 17 h 23"/>
                    <a:gd name="T56" fmla="*/ 12 w 31"/>
                    <a:gd name="T57" fmla="*/ 15 h 23"/>
                    <a:gd name="T58" fmla="*/ 9 w 31"/>
                    <a:gd name="T59" fmla="*/ 13 h 23"/>
                    <a:gd name="T60" fmla="*/ 9 w 31"/>
                    <a:gd name="T61" fmla="*/ 13 h 23"/>
                    <a:gd name="T62" fmla="*/ 7 w 31"/>
                    <a:gd name="T63" fmla="*/ 11 h 23"/>
                    <a:gd name="T64" fmla="*/ 7 w 31"/>
                    <a:gd name="T65" fmla="*/ 10 h 23"/>
                    <a:gd name="T66" fmla="*/ 5 w 31"/>
                    <a:gd name="T67" fmla="*/ 9 h 23"/>
                    <a:gd name="T68" fmla="*/ 4 w 31"/>
                    <a:gd name="T69" fmla="*/ 7 h 23"/>
                    <a:gd name="T70" fmla="*/ 3 w 31"/>
                    <a:gd name="T71" fmla="*/ 6 h 23"/>
                    <a:gd name="T72" fmla="*/ 3 w 31"/>
                    <a:gd name="T73" fmla="*/ 5 h 23"/>
                    <a:gd name="T74" fmla="*/ 3 w 31"/>
                    <a:gd name="T75" fmla="*/ 5 h 23"/>
                    <a:gd name="T76" fmla="*/ 5 w 31"/>
                    <a:gd name="T77" fmla="*/ 6 h 23"/>
                    <a:gd name="T78" fmla="*/ 7 w 31"/>
                    <a:gd name="T79" fmla="*/ 7 h 23"/>
                    <a:gd name="T80" fmla="*/ 11 w 31"/>
                    <a:gd name="T81" fmla="*/ 10 h 23"/>
                    <a:gd name="T82" fmla="*/ 13 w 31"/>
                    <a:gd name="T83" fmla="*/ 12 h 23"/>
                    <a:gd name="T84" fmla="*/ 15 w 31"/>
                    <a:gd name="T85" fmla="*/ 14 h 23"/>
                    <a:gd name="T86" fmla="*/ 16 w 31"/>
                    <a:gd name="T87" fmla="*/ 14 h 23"/>
                    <a:gd name="T88" fmla="*/ 18 w 31"/>
                    <a:gd name="T89" fmla="*/ 15 h 23"/>
                    <a:gd name="T90" fmla="*/ 20 w 31"/>
                    <a:gd name="T91" fmla="*/ 17 h 23"/>
                    <a:gd name="T92" fmla="*/ 23 w 31"/>
                    <a:gd name="T93" fmla="*/ 19 h 23"/>
                    <a:gd name="T94" fmla="*/ 1 w 31"/>
                    <a:gd name="T95" fmla="*/ 4 h 23"/>
                    <a:gd name="T96" fmla="*/ 0 w 31"/>
                    <a:gd name="T97" fmla="*/ 1 h 23"/>
                    <a:gd name="T98" fmla="*/ 31 w 31"/>
                    <a:gd name="T99" fmla="*/ 14 h 23"/>
                    <a:gd name="T100" fmla="*/ 28 w 31"/>
                    <a:gd name="T101" fmla="*/ 14 h 23"/>
                    <a:gd name="T102" fmla="*/ 30 w 31"/>
                    <a:gd name="T103" fmla="*/ 16 h 23"/>
                    <a:gd name="T104" fmla="*/ 20 w 31"/>
                    <a:gd name="T105" fmla="*/ 7 h 23"/>
                    <a:gd name="T106" fmla="*/ 20 w 31"/>
                    <a:gd name="T107" fmla="*/ 7 h 23"/>
                    <a:gd name="T108" fmla="*/ 16 w 31"/>
                    <a:gd name="T109" fmla="*/ 18 h 23"/>
                    <a:gd name="T110" fmla="*/ 16 w 31"/>
                    <a:gd name="T111" fmla="*/ 19 h 23"/>
                    <a:gd name="T112" fmla="*/ 16 w 31"/>
                    <a:gd name="T113"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 h="23">
                      <a:moveTo>
                        <a:pt x="26" y="12"/>
                      </a:moveTo>
                      <a:cubicBezTo>
                        <a:pt x="26" y="12"/>
                        <a:pt x="26" y="12"/>
                        <a:pt x="26" y="12"/>
                      </a:cubicBezTo>
                      <a:cubicBezTo>
                        <a:pt x="25" y="12"/>
                        <a:pt x="25" y="12"/>
                        <a:pt x="25" y="12"/>
                      </a:cubicBezTo>
                      <a:cubicBezTo>
                        <a:pt x="25" y="12"/>
                        <a:pt x="25" y="12"/>
                        <a:pt x="24" y="11"/>
                      </a:cubicBezTo>
                      <a:cubicBezTo>
                        <a:pt x="24" y="11"/>
                        <a:pt x="24" y="11"/>
                        <a:pt x="24" y="11"/>
                      </a:cubicBezTo>
                      <a:cubicBezTo>
                        <a:pt x="23" y="11"/>
                        <a:pt x="23" y="11"/>
                        <a:pt x="23" y="10"/>
                      </a:cubicBezTo>
                      <a:cubicBezTo>
                        <a:pt x="23" y="10"/>
                        <a:pt x="23" y="10"/>
                        <a:pt x="23" y="10"/>
                      </a:cubicBezTo>
                      <a:cubicBezTo>
                        <a:pt x="23" y="10"/>
                        <a:pt x="23" y="10"/>
                        <a:pt x="23" y="10"/>
                      </a:cubicBezTo>
                      <a:cubicBezTo>
                        <a:pt x="24" y="10"/>
                        <a:pt x="24" y="10"/>
                        <a:pt x="24" y="10"/>
                      </a:cubicBezTo>
                      <a:cubicBezTo>
                        <a:pt x="24" y="10"/>
                        <a:pt x="24" y="9"/>
                        <a:pt x="24" y="9"/>
                      </a:cubicBezTo>
                      <a:cubicBezTo>
                        <a:pt x="24" y="9"/>
                        <a:pt x="24" y="9"/>
                        <a:pt x="24" y="9"/>
                      </a:cubicBezTo>
                      <a:cubicBezTo>
                        <a:pt x="24" y="9"/>
                        <a:pt x="24" y="9"/>
                        <a:pt x="24" y="9"/>
                      </a:cubicBezTo>
                      <a:cubicBezTo>
                        <a:pt x="24" y="9"/>
                        <a:pt x="24" y="9"/>
                        <a:pt x="24" y="9"/>
                      </a:cubicBezTo>
                      <a:cubicBezTo>
                        <a:pt x="24" y="9"/>
                        <a:pt x="23" y="9"/>
                        <a:pt x="23" y="9"/>
                      </a:cubicBezTo>
                      <a:cubicBezTo>
                        <a:pt x="23" y="9"/>
                        <a:pt x="23" y="9"/>
                        <a:pt x="23" y="9"/>
                      </a:cubicBezTo>
                      <a:cubicBezTo>
                        <a:pt x="23" y="9"/>
                        <a:pt x="23" y="9"/>
                        <a:pt x="24" y="9"/>
                      </a:cubicBezTo>
                      <a:cubicBezTo>
                        <a:pt x="24" y="9"/>
                        <a:pt x="24" y="9"/>
                        <a:pt x="24" y="9"/>
                      </a:cubicBezTo>
                      <a:cubicBezTo>
                        <a:pt x="24" y="9"/>
                        <a:pt x="24" y="9"/>
                        <a:pt x="24" y="9"/>
                      </a:cubicBezTo>
                      <a:cubicBezTo>
                        <a:pt x="24" y="8"/>
                        <a:pt x="24" y="9"/>
                        <a:pt x="25" y="9"/>
                      </a:cubicBezTo>
                      <a:cubicBezTo>
                        <a:pt x="25" y="9"/>
                        <a:pt x="25" y="9"/>
                        <a:pt x="25" y="9"/>
                      </a:cubicBezTo>
                      <a:cubicBezTo>
                        <a:pt x="25" y="9"/>
                        <a:pt x="25" y="9"/>
                        <a:pt x="25" y="9"/>
                      </a:cubicBezTo>
                      <a:cubicBezTo>
                        <a:pt x="25" y="9"/>
                        <a:pt x="25" y="10"/>
                        <a:pt x="25" y="10"/>
                      </a:cubicBezTo>
                      <a:cubicBezTo>
                        <a:pt x="25" y="10"/>
                        <a:pt x="25" y="10"/>
                        <a:pt x="25" y="10"/>
                      </a:cubicBezTo>
                      <a:cubicBezTo>
                        <a:pt x="25" y="10"/>
                        <a:pt x="25" y="10"/>
                        <a:pt x="25" y="10"/>
                      </a:cubicBezTo>
                      <a:cubicBezTo>
                        <a:pt x="25" y="10"/>
                        <a:pt x="26" y="11"/>
                        <a:pt x="26" y="11"/>
                      </a:cubicBezTo>
                      <a:cubicBezTo>
                        <a:pt x="26" y="11"/>
                        <a:pt x="26" y="11"/>
                        <a:pt x="26" y="11"/>
                      </a:cubicBezTo>
                      <a:cubicBezTo>
                        <a:pt x="26" y="11"/>
                        <a:pt x="26" y="11"/>
                        <a:pt x="26" y="12"/>
                      </a:cubicBezTo>
                      <a:cubicBezTo>
                        <a:pt x="26" y="12"/>
                        <a:pt x="26" y="12"/>
                        <a:pt x="26" y="12"/>
                      </a:cubicBezTo>
                      <a:close/>
                      <a:moveTo>
                        <a:pt x="26" y="22"/>
                      </a:moveTo>
                      <a:cubicBezTo>
                        <a:pt x="26" y="22"/>
                        <a:pt x="26" y="22"/>
                        <a:pt x="26" y="22"/>
                      </a:cubicBezTo>
                      <a:cubicBezTo>
                        <a:pt x="26" y="22"/>
                        <a:pt x="26" y="22"/>
                        <a:pt x="26" y="22"/>
                      </a:cubicBezTo>
                      <a:cubicBezTo>
                        <a:pt x="26" y="22"/>
                        <a:pt x="26" y="23"/>
                        <a:pt x="26" y="23"/>
                      </a:cubicBezTo>
                      <a:cubicBezTo>
                        <a:pt x="26" y="23"/>
                        <a:pt x="26" y="23"/>
                        <a:pt x="26" y="23"/>
                      </a:cubicBezTo>
                      <a:cubicBezTo>
                        <a:pt x="26" y="23"/>
                        <a:pt x="27" y="23"/>
                        <a:pt x="27" y="23"/>
                      </a:cubicBezTo>
                      <a:cubicBezTo>
                        <a:pt x="27" y="23"/>
                        <a:pt x="27" y="22"/>
                        <a:pt x="26" y="22"/>
                      </a:cubicBezTo>
                      <a:close/>
                      <a:moveTo>
                        <a:pt x="20" y="9"/>
                      </a:moveTo>
                      <a:cubicBezTo>
                        <a:pt x="19" y="9"/>
                        <a:pt x="19" y="9"/>
                        <a:pt x="19" y="9"/>
                      </a:cubicBezTo>
                      <a:cubicBezTo>
                        <a:pt x="19" y="9"/>
                        <a:pt x="19" y="9"/>
                        <a:pt x="19" y="9"/>
                      </a:cubicBezTo>
                      <a:cubicBezTo>
                        <a:pt x="20" y="9"/>
                        <a:pt x="20" y="9"/>
                        <a:pt x="20" y="9"/>
                      </a:cubicBezTo>
                      <a:cubicBezTo>
                        <a:pt x="20" y="8"/>
                        <a:pt x="20" y="8"/>
                        <a:pt x="20" y="8"/>
                      </a:cubicBezTo>
                      <a:cubicBezTo>
                        <a:pt x="20" y="8"/>
                        <a:pt x="20" y="8"/>
                        <a:pt x="20" y="8"/>
                      </a:cubicBezTo>
                      <a:cubicBezTo>
                        <a:pt x="20" y="8"/>
                        <a:pt x="20" y="8"/>
                        <a:pt x="20" y="7"/>
                      </a:cubicBezTo>
                      <a:cubicBezTo>
                        <a:pt x="20" y="8"/>
                        <a:pt x="20" y="8"/>
                        <a:pt x="20" y="9"/>
                      </a:cubicBezTo>
                      <a:close/>
                      <a:moveTo>
                        <a:pt x="6" y="11"/>
                      </a:moveTo>
                      <a:cubicBezTo>
                        <a:pt x="6" y="11"/>
                        <a:pt x="6" y="10"/>
                        <a:pt x="6" y="11"/>
                      </a:cubicBezTo>
                      <a:cubicBezTo>
                        <a:pt x="6" y="11"/>
                        <a:pt x="6" y="11"/>
                        <a:pt x="5" y="11"/>
                      </a:cubicBezTo>
                      <a:cubicBezTo>
                        <a:pt x="6" y="11"/>
                        <a:pt x="6" y="11"/>
                        <a:pt x="6" y="11"/>
                      </a:cubicBezTo>
                      <a:cubicBezTo>
                        <a:pt x="6" y="11"/>
                        <a:pt x="6" y="11"/>
                        <a:pt x="6" y="11"/>
                      </a:cubicBezTo>
                      <a:cubicBezTo>
                        <a:pt x="6" y="11"/>
                        <a:pt x="6" y="11"/>
                        <a:pt x="7" y="11"/>
                      </a:cubicBezTo>
                      <a:cubicBezTo>
                        <a:pt x="7" y="11"/>
                        <a:pt x="6" y="11"/>
                        <a:pt x="6" y="11"/>
                      </a:cubicBezTo>
                      <a:close/>
                      <a:moveTo>
                        <a:pt x="16" y="19"/>
                      </a:moveTo>
                      <a:cubicBezTo>
                        <a:pt x="16" y="19"/>
                        <a:pt x="16" y="19"/>
                        <a:pt x="16" y="19"/>
                      </a:cubicBezTo>
                      <a:cubicBezTo>
                        <a:pt x="16" y="19"/>
                        <a:pt x="16" y="19"/>
                        <a:pt x="16" y="19"/>
                      </a:cubicBezTo>
                      <a:cubicBezTo>
                        <a:pt x="16" y="19"/>
                        <a:pt x="17" y="19"/>
                        <a:pt x="17" y="19"/>
                      </a:cubicBezTo>
                      <a:cubicBezTo>
                        <a:pt x="17" y="19"/>
                        <a:pt x="17" y="19"/>
                        <a:pt x="16" y="19"/>
                      </a:cubicBezTo>
                      <a:close/>
                      <a:moveTo>
                        <a:pt x="0" y="1"/>
                      </a:moveTo>
                      <a:cubicBezTo>
                        <a:pt x="0" y="1"/>
                        <a:pt x="0" y="1"/>
                        <a:pt x="0" y="1"/>
                      </a:cubicBezTo>
                      <a:cubicBezTo>
                        <a:pt x="0" y="1"/>
                        <a:pt x="0" y="1"/>
                        <a:pt x="0" y="1"/>
                      </a:cubicBezTo>
                      <a:cubicBezTo>
                        <a:pt x="0" y="2"/>
                        <a:pt x="0" y="2"/>
                        <a:pt x="0" y="2"/>
                      </a:cubicBezTo>
                      <a:cubicBezTo>
                        <a:pt x="0" y="2"/>
                        <a:pt x="0" y="2"/>
                        <a:pt x="0" y="2"/>
                      </a:cubicBezTo>
                      <a:cubicBezTo>
                        <a:pt x="0" y="2"/>
                        <a:pt x="0" y="1"/>
                        <a:pt x="0" y="1"/>
                      </a:cubicBezTo>
                      <a:close/>
                      <a:moveTo>
                        <a:pt x="14" y="17"/>
                      </a:moveTo>
                      <a:cubicBezTo>
                        <a:pt x="14" y="17"/>
                        <a:pt x="14" y="16"/>
                        <a:pt x="14" y="16"/>
                      </a:cubicBezTo>
                      <a:cubicBezTo>
                        <a:pt x="14" y="16"/>
                        <a:pt x="14" y="17"/>
                        <a:pt x="14" y="17"/>
                      </a:cubicBezTo>
                      <a:cubicBezTo>
                        <a:pt x="14" y="17"/>
                        <a:pt x="14" y="17"/>
                        <a:pt x="14" y="17"/>
                      </a:cubicBezTo>
                      <a:cubicBezTo>
                        <a:pt x="14" y="17"/>
                        <a:pt x="14" y="17"/>
                        <a:pt x="14" y="17"/>
                      </a:cubicBezTo>
                      <a:cubicBezTo>
                        <a:pt x="14" y="17"/>
                        <a:pt x="14" y="17"/>
                        <a:pt x="14" y="17"/>
                      </a:cubicBezTo>
                      <a:close/>
                      <a:moveTo>
                        <a:pt x="22" y="21"/>
                      </a:moveTo>
                      <a:cubicBezTo>
                        <a:pt x="22" y="21"/>
                        <a:pt x="21" y="21"/>
                        <a:pt x="21" y="21"/>
                      </a:cubicBezTo>
                      <a:cubicBezTo>
                        <a:pt x="21" y="22"/>
                        <a:pt x="21" y="22"/>
                        <a:pt x="22" y="22"/>
                      </a:cubicBezTo>
                      <a:cubicBezTo>
                        <a:pt x="22" y="22"/>
                        <a:pt x="22" y="21"/>
                        <a:pt x="22" y="21"/>
                      </a:cubicBezTo>
                      <a:cubicBezTo>
                        <a:pt x="22" y="21"/>
                        <a:pt x="22" y="21"/>
                        <a:pt x="22" y="21"/>
                      </a:cubicBezTo>
                      <a:close/>
                      <a:moveTo>
                        <a:pt x="4" y="5"/>
                      </a:moveTo>
                      <a:cubicBezTo>
                        <a:pt x="4" y="5"/>
                        <a:pt x="4" y="5"/>
                        <a:pt x="4" y="5"/>
                      </a:cubicBezTo>
                      <a:cubicBezTo>
                        <a:pt x="4" y="5"/>
                        <a:pt x="4" y="5"/>
                        <a:pt x="4" y="5"/>
                      </a:cubicBezTo>
                      <a:cubicBezTo>
                        <a:pt x="4" y="4"/>
                        <a:pt x="4" y="4"/>
                        <a:pt x="4" y="4"/>
                      </a:cubicBezTo>
                      <a:cubicBezTo>
                        <a:pt x="3" y="4"/>
                        <a:pt x="4" y="4"/>
                        <a:pt x="4" y="5"/>
                      </a:cubicBezTo>
                      <a:cubicBezTo>
                        <a:pt x="4" y="5"/>
                        <a:pt x="4" y="5"/>
                        <a:pt x="4" y="5"/>
                      </a:cubicBezTo>
                      <a:cubicBezTo>
                        <a:pt x="4" y="5"/>
                        <a:pt x="4" y="4"/>
                        <a:pt x="3" y="4"/>
                      </a:cubicBezTo>
                      <a:cubicBezTo>
                        <a:pt x="3" y="5"/>
                        <a:pt x="4" y="5"/>
                        <a:pt x="4" y="5"/>
                      </a:cubicBezTo>
                      <a:close/>
                      <a:moveTo>
                        <a:pt x="8" y="12"/>
                      </a:moveTo>
                      <a:cubicBezTo>
                        <a:pt x="7" y="12"/>
                        <a:pt x="8" y="12"/>
                        <a:pt x="8" y="12"/>
                      </a:cubicBezTo>
                      <a:cubicBezTo>
                        <a:pt x="8" y="12"/>
                        <a:pt x="7" y="12"/>
                        <a:pt x="8" y="12"/>
                      </a:cubicBezTo>
                      <a:cubicBezTo>
                        <a:pt x="8" y="12"/>
                        <a:pt x="8" y="12"/>
                        <a:pt x="8" y="12"/>
                      </a:cubicBezTo>
                      <a:cubicBezTo>
                        <a:pt x="8" y="12"/>
                        <a:pt x="8" y="12"/>
                        <a:pt x="8" y="12"/>
                      </a:cubicBezTo>
                      <a:close/>
                      <a:moveTo>
                        <a:pt x="10" y="14"/>
                      </a:moveTo>
                      <a:cubicBezTo>
                        <a:pt x="10" y="14"/>
                        <a:pt x="10" y="14"/>
                        <a:pt x="10" y="14"/>
                      </a:cubicBezTo>
                      <a:cubicBezTo>
                        <a:pt x="10" y="14"/>
                        <a:pt x="10" y="14"/>
                        <a:pt x="10" y="14"/>
                      </a:cubicBezTo>
                      <a:cubicBezTo>
                        <a:pt x="10" y="14"/>
                        <a:pt x="10" y="15"/>
                        <a:pt x="10" y="15"/>
                      </a:cubicBezTo>
                      <a:cubicBezTo>
                        <a:pt x="10" y="15"/>
                        <a:pt x="10" y="14"/>
                        <a:pt x="10" y="14"/>
                      </a:cubicBezTo>
                      <a:close/>
                      <a:moveTo>
                        <a:pt x="2" y="4"/>
                      </a:moveTo>
                      <a:cubicBezTo>
                        <a:pt x="2" y="4"/>
                        <a:pt x="2" y="4"/>
                        <a:pt x="2" y="4"/>
                      </a:cubicBezTo>
                      <a:cubicBezTo>
                        <a:pt x="2" y="4"/>
                        <a:pt x="2" y="4"/>
                        <a:pt x="2" y="4"/>
                      </a:cubicBezTo>
                      <a:cubicBezTo>
                        <a:pt x="2" y="4"/>
                        <a:pt x="2" y="4"/>
                        <a:pt x="2" y="4"/>
                      </a:cubicBezTo>
                      <a:cubicBezTo>
                        <a:pt x="2" y="4"/>
                        <a:pt x="2" y="4"/>
                        <a:pt x="2" y="4"/>
                      </a:cubicBezTo>
                      <a:close/>
                      <a:moveTo>
                        <a:pt x="23" y="21"/>
                      </a:moveTo>
                      <a:cubicBezTo>
                        <a:pt x="23" y="21"/>
                        <a:pt x="23" y="21"/>
                        <a:pt x="23" y="21"/>
                      </a:cubicBezTo>
                      <a:cubicBezTo>
                        <a:pt x="23" y="21"/>
                        <a:pt x="23" y="21"/>
                        <a:pt x="23"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1" y="21"/>
                        <a:pt x="21" y="21"/>
                        <a:pt x="21" y="21"/>
                      </a:cubicBezTo>
                      <a:cubicBezTo>
                        <a:pt x="21" y="21"/>
                        <a:pt x="21" y="21"/>
                        <a:pt x="21" y="21"/>
                      </a:cubicBezTo>
                      <a:cubicBezTo>
                        <a:pt x="21" y="21"/>
                        <a:pt x="21" y="21"/>
                        <a:pt x="21" y="20"/>
                      </a:cubicBezTo>
                      <a:cubicBezTo>
                        <a:pt x="21" y="20"/>
                        <a:pt x="21"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19" y="20"/>
                        <a:pt x="20" y="20"/>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8" y="19"/>
                        <a:pt x="18" y="20"/>
                        <a:pt x="18" y="19"/>
                      </a:cubicBezTo>
                      <a:cubicBezTo>
                        <a:pt x="18" y="19"/>
                        <a:pt x="17" y="19"/>
                        <a:pt x="17" y="19"/>
                      </a:cubicBezTo>
                      <a:cubicBezTo>
                        <a:pt x="17" y="19"/>
                        <a:pt x="17" y="19"/>
                        <a:pt x="17" y="19"/>
                      </a:cubicBezTo>
                      <a:cubicBezTo>
                        <a:pt x="17" y="19"/>
                        <a:pt x="17" y="19"/>
                        <a:pt x="17" y="19"/>
                      </a:cubicBezTo>
                      <a:cubicBezTo>
                        <a:pt x="17" y="19"/>
                        <a:pt x="17" y="18"/>
                        <a:pt x="17" y="18"/>
                      </a:cubicBezTo>
                      <a:cubicBezTo>
                        <a:pt x="17" y="18"/>
                        <a:pt x="17" y="18"/>
                        <a:pt x="17" y="18"/>
                      </a:cubicBezTo>
                      <a:cubicBezTo>
                        <a:pt x="17" y="18"/>
                        <a:pt x="17" y="18"/>
                        <a:pt x="17" y="18"/>
                      </a:cubicBezTo>
                      <a:cubicBezTo>
                        <a:pt x="17" y="18"/>
                        <a:pt x="17" y="18"/>
                        <a:pt x="17" y="18"/>
                      </a:cubicBezTo>
                      <a:cubicBezTo>
                        <a:pt x="17" y="18"/>
                        <a:pt x="16" y="18"/>
                        <a:pt x="16" y="18"/>
                      </a:cubicBezTo>
                      <a:cubicBezTo>
                        <a:pt x="16" y="18"/>
                        <a:pt x="16" y="18"/>
                        <a:pt x="16" y="18"/>
                      </a:cubicBezTo>
                      <a:cubicBezTo>
                        <a:pt x="16" y="17"/>
                        <a:pt x="15" y="17"/>
                        <a:pt x="15" y="17"/>
                      </a:cubicBezTo>
                      <a:cubicBezTo>
                        <a:pt x="15" y="17"/>
                        <a:pt x="15" y="17"/>
                        <a:pt x="15" y="17"/>
                      </a:cubicBezTo>
                      <a:cubicBezTo>
                        <a:pt x="15" y="17"/>
                        <a:pt x="14" y="17"/>
                        <a:pt x="14" y="17"/>
                      </a:cubicBezTo>
                      <a:cubicBezTo>
                        <a:pt x="15" y="16"/>
                        <a:pt x="14" y="16"/>
                        <a:pt x="14" y="16"/>
                      </a:cubicBezTo>
                      <a:cubicBezTo>
                        <a:pt x="14" y="16"/>
                        <a:pt x="14" y="16"/>
                        <a:pt x="14" y="16"/>
                      </a:cubicBezTo>
                      <a:cubicBezTo>
                        <a:pt x="14" y="16"/>
                        <a:pt x="14" y="16"/>
                        <a:pt x="14" y="16"/>
                      </a:cubicBezTo>
                      <a:cubicBezTo>
                        <a:pt x="13" y="16"/>
                        <a:pt x="13" y="16"/>
                        <a:pt x="14" y="16"/>
                      </a:cubicBezTo>
                      <a:cubicBezTo>
                        <a:pt x="14" y="16"/>
                        <a:pt x="14" y="17"/>
                        <a:pt x="13" y="17"/>
                      </a:cubicBezTo>
                      <a:cubicBezTo>
                        <a:pt x="13" y="17"/>
                        <a:pt x="13" y="17"/>
                        <a:pt x="13" y="17"/>
                      </a:cubicBezTo>
                      <a:cubicBezTo>
                        <a:pt x="13" y="17"/>
                        <a:pt x="13" y="17"/>
                        <a:pt x="13" y="17"/>
                      </a:cubicBezTo>
                      <a:cubicBezTo>
                        <a:pt x="13" y="16"/>
                        <a:pt x="12" y="16"/>
                        <a:pt x="12" y="16"/>
                      </a:cubicBezTo>
                      <a:cubicBezTo>
                        <a:pt x="12" y="16"/>
                        <a:pt x="12" y="16"/>
                        <a:pt x="13" y="16"/>
                      </a:cubicBezTo>
                      <a:cubicBezTo>
                        <a:pt x="13" y="15"/>
                        <a:pt x="12" y="15"/>
                        <a:pt x="12" y="15"/>
                      </a:cubicBezTo>
                      <a:cubicBezTo>
                        <a:pt x="12" y="15"/>
                        <a:pt x="12" y="15"/>
                        <a:pt x="12" y="15"/>
                      </a:cubicBezTo>
                      <a:cubicBezTo>
                        <a:pt x="11" y="15"/>
                        <a:pt x="11" y="15"/>
                        <a:pt x="11" y="15"/>
                      </a:cubicBezTo>
                      <a:cubicBezTo>
                        <a:pt x="11" y="15"/>
                        <a:pt x="11" y="15"/>
                        <a:pt x="11" y="15"/>
                      </a:cubicBezTo>
                      <a:cubicBezTo>
                        <a:pt x="11" y="15"/>
                        <a:pt x="11" y="15"/>
                        <a:pt x="11" y="15"/>
                      </a:cubicBezTo>
                      <a:cubicBezTo>
                        <a:pt x="11" y="15"/>
                        <a:pt x="10" y="14"/>
                        <a:pt x="10" y="14"/>
                      </a:cubicBezTo>
                      <a:cubicBezTo>
                        <a:pt x="10" y="14"/>
                        <a:pt x="10" y="14"/>
                        <a:pt x="9" y="13"/>
                      </a:cubicBezTo>
                      <a:cubicBezTo>
                        <a:pt x="9" y="13"/>
                        <a:pt x="9" y="13"/>
                        <a:pt x="9" y="13"/>
                      </a:cubicBezTo>
                      <a:cubicBezTo>
                        <a:pt x="9" y="14"/>
                        <a:pt x="9" y="14"/>
                        <a:pt x="9" y="14"/>
                      </a:cubicBezTo>
                      <a:cubicBezTo>
                        <a:pt x="9" y="14"/>
                        <a:pt x="9" y="14"/>
                        <a:pt x="9" y="14"/>
                      </a:cubicBezTo>
                      <a:cubicBezTo>
                        <a:pt x="8" y="13"/>
                        <a:pt x="9" y="13"/>
                        <a:pt x="9" y="13"/>
                      </a:cubicBezTo>
                      <a:cubicBezTo>
                        <a:pt x="9" y="13"/>
                        <a:pt x="9" y="13"/>
                        <a:pt x="9" y="13"/>
                      </a:cubicBezTo>
                      <a:cubicBezTo>
                        <a:pt x="9" y="13"/>
                        <a:pt x="9" y="13"/>
                        <a:pt x="9" y="13"/>
                      </a:cubicBezTo>
                      <a:cubicBezTo>
                        <a:pt x="9" y="13"/>
                        <a:pt x="8" y="12"/>
                        <a:pt x="8" y="12"/>
                      </a:cubicBezTo>
                      <a:cubicBezTo>
                        <a:pt x="8" y="12"/>
                        <a:pt x="8" y="12"/>
                        <a:pt x="8" y="12"/>
                      </a:cubicBezTo>
                      <a:cubicBezTo>
                        <a:pt x="8" y="11"/>
                        <a:pt x="8" y="11"/>
                        <a:pt x="8"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0"/>
                      </a:cubicBezTo>
                      <a:cubicBezTo>
                        <a:pt x="7" y="10"/>
                        <a:pt x="7" y="10"/>
                        <a:pt x="7" y="10"/>
                      </a:cubicBezTo>
                      <a:cubicBezTo>
                        <a:pt x="7" y="10"/>
                        <a:pt x="6" y="10"/>
                        <a:pt x="6" y="10"/>
                      </a:cubicBezTo>
                      <a:cubicBezTo>
                        <a:pt x="6" y="10"/>
                        <a:pt x="6" y="10"/>
                        <a:pt x="6" y="10"/>
                      </a:cubicBezTo>
                      <a:cubicBezTo>
                        <a:pt x="5" y="10"/>
                        <a:pt x="5" y="9"/>
                        <a:pt x="5" y="9"/>
                      </a:cubicBezTo>
                      <a:cubicBezTo>
                        <a:pt x="5" y="9"/>
                        <a:pt x="5" y="9"/>
                        <a:pt x="5" y="9"/>
                      </a:cubicBezTo>
                      <a:cubicBezTo>
                        <a:pt x="5" y="9"/>
                        <a:pt x="5" y="9"/>
                        <a:pt x="5" y="9"/>
                      </a:cubicBezTo>
                      <a:cubicBezTo>
                        <a:pt x="5" y="9"/>
                        <a:pt x="5" y="8"/>
                        <a:pt x="5" y="8"/>
                      </a:cubicBezTo>
                      <a:cubicBezTo>
                        <a:pt x="5" y="8"/>
                        <a:pt x="4" y="8"/>
                        <a:pt x="4" y="8"/>
                      </a:cubicBezTo>
                      <a:cubicBezTo>
                        <a:pt x="4" y="8"/>
                        <a:pt x="4" y="7"/>
                        <a:pt x="4" y="7"/>
                      </a:cubicBezTo>
                      <a:cubicBezTo>
                        <a:pt x="4" y="7"/>
                        <a:pt x="4" y="7"/>
                        <a:pt x="4" y="7"/>
                      </a:cubicBezTo>
                      <a:cubicBezTo>
                        <a:pt x="3" y="7"/>
                        <a:pt x="3" y="6"/>
                        <a:pt x="4" y="6"/>
                      </a:cubicBezTo>
                      <a:cubicBezTo>
                        <a:pt x="4" y="6"/>
                        <a:pt x="4" y="6"/>
                        <a:pt x="4" y="6"/>
                      </a:cubicBezTo>
                      <a:cubicBezTo>
                        <a:pt x="4" y="6"/>
                        <a:pt x="3" y="6"/>
                        <a:pt x="3" y="6"/>
                      </a:cubicBezTo>
                      <a:cubicBezTo>
                        <a:pt x="3" y="6"/>
                        <a:pt x="3" y="6"/>
                        <a:pt x="3" y="6"/>
                      </a:cubicBezTo>
                      <a:cubicBezTo>
                        <a:pt x="3" y="6"/>
                        <a:pt x="3" y="6"/>
                        <a:pt x="3" y="6"/>
                      </a:cubicBezTo>
                      <a:cubicBezTo>
                        <a:pt x="3" y="6"/>
                        <a:pt x="3" y="6"/>
                        <a:pt x="3" y="6"/>
                      </a:cubicBezTo>
                      <a:cubicBezTo>
                        <a:pt x="3" y="6"/>
                        <a:pt x="3" y="6"/>
                        <a:pt x="2" y="6"/>
                      </a:cubicBezTo>
                      <a:cubicBezTo>
                        <a:pt x="2" y="5"/>
                        <a:pt x="2" y="5"/>
                        <a:pt x="3" y="5"/>
                      </a:cubicBezTo>
                      <a:cubicBezTo>
                        <a:pt x="3" y="5"/>
                        <a:pt x="3" y="5"/>
                        <a:pt x="3" y="5"/>
                      </a:cubicBezTo>
                      <a:cubicBezTo>
                        <a:pt x="3" y="5"/>
                        <a:pt x="3" y="5"/>
                        <a:pt x="3" y="5"/>
                      </a:cubicBezTo>
                      <a:cubicBezTo>
                        <a:pt x="3" y="5"/>
                        <a:pt x="3" y="5"/>
                        <a:pt x="3" y="5"/>
                      </a:cubicBezTo>
                      <a:cubicBezTo>
                        <a:pt x="3" y="5"/>
                        <a:pt x="3" y="5"/>
                        <a:pt x="3" y="4"/>
                      </a:cubicBezTo>
                      <a:cubicBezTo>
                        <a:pt x="3" y="4"/>
                        <a:pt x="2" y="4"/>
                        <a:pt x="3" y="4"/>
                      </a:cubicBezTo>
                      <a:cubicBezTo>
                        <a:pt x="3" y="4"/>
                        <a:pt x="3" y="4"/>
                        <a:pt x="3" y="4"/>
                      </a:cubicBezTo>
                      <a:cubicBezTo>
                        <a:pt x="3" y="5"/>
                        <a:pt x="3" y="5"/>
                        <a:pt x="3" y="5"/>
                      </a:cubicBezTo>
                      <a:cubicBezTo>
                        <a:pt x="3" y="5"/>
                        <a:pt x="3" y="5"/>
                        <a:pt x="3" y="5"/>
                      </a:cubicBezTo>
                      <a:cubicBezTo>
                        <a:pt x="3" y="5"/>
                        <a:pt x="3" y="5"/>
                        <a:pt x="4" y="5"/>
                      </a:cubicBezTo>
                      <a:cubicBezTo>
                        <a:pt x="4" y="5"/>
                        <a:pt x="4" y="5"/>
                        <a:pt x="4" y="5"/>
                      </a:cubicBezTo>
                      <a:cubicBezTo>
                        <a:pt x="4" y="6"/>
                        <a:pt x="4" y="6"/>
                        <a:pt x="5" y="6"/>
                      </a:cubicBezTo>
                      <a:cubicBezTo>
                        <a:pt x="5" y="6"/>
                        <a:pt x="5" y="6"/>
                        <a:pt x="5" y="6"/>
                      </a:cubicBezTo>
                      <a:cubicBezTo>
                        <a:pt x="5" y="6"/>
                        <a:pt x="4" y="5"/>
                        <a:pt x="5" y="5"/>
                      </a:cubicBezTo>
                      <a:cubicBezTo>
                        <a:pt x="5" y="5"/>
                        <a:pt x="5" y="5"/>
                        <a:pt x="5" y="5"/>
                      </a:cubicBezTo>
                      <a:cubicBezTo>
                        <a:pt x="5" y="5"/>
                        <a:pt x="5" y="6"/>
                        <a:pt x="5" y="6"/>
                      </a:cubicBezTo>
                      <a:cubicBezTo>
                        <a:pt x="6" y="6"/>
                        <a:pt x="6" y="6"/>
                        <a:pt x="6" y="6"/>
                      </a:cubicBezTo>
                      <a:cubicBezTo>
                        <a:pt x="6" y="6"/>
                        <a:pt x="7" y="7"/>
                        <a:pt x="7" y="7"/>
                      </a:cubicBezTo>
                      <a:cubicBezTo>
                        <a:pt x="7" y="7"/>
                        <a:pt x="8" y="7"/>
                        <a:pt x="8" y="8"/>
                      </a:cubicBezTo>
                      <a:cubicBezTo>
                        <a:pt x="8" y="8"/>
                        <a:pt x="8" y="8"/>
                        <a:pt x="8" y="8"/>
                      </a:cubicBezTo>
                      <a:cubicBezTo>
                        <a:pt x="9" y="8"/>
                        <a:pt x="9" y="9"/>
                        <a:pt x="10" y="9"/>
                      </a:cubicBezTo>
                      <a:cubicBezTo>
                        <a:pt x="10" y="9"/>
                        <a:pt x="10" y="9"/>
                        <a:pt x="10" y="9"/>
                      </a:cubicBezTo>
                      <a:cubicBezTo>
                        <a:pt x="11" y="9"/>
                        <a:pt x="11" y="9"/>
                        <a:pt x="11" y="10"/>
                      </a:cubicBezTo>
                      <a:cubicBezTo>
                        <a:pt x="11" y="10"/>
                        <a:pt x="11" y="10"/>
                        <a:pt x="12" y="10"/>
                      </a:cubicBezTo>
                      <a:cubicBezTo>
                        <a:pt x="12" y="10"/>
                        <a:pt x="12" y="10"/>
                        <a:pt x="12" y="11"/>
                      </a:cubicBezTo>
                      <a:cubicBezTo>
                        <a:pt x="12" y="11"/>
                        <a:pt x="12" y="11"/>
                        <a:pt x="12" y="12"/>
                      </a:cubicBezTo>
                      <a:cubicBezTo>
                        <a:pt x="12" y="12"/>
                        <a:pt x="13" y="12"/>
                        <a:pt x="13" y="12"/>
                      </a:cubicBezTo>
                      <a:cubicBezTo>
                        <a:pt x="13" y="12"/>
                        <a:pt x="13" y="12"/>
                        <a:pt x="13" y="12"/>
                      </a:cubicBezTo>
                      <a:cubicBezTo>
                        <a:pt x="14" y="12"/>
                        <a:pt x="13" y="12"/>
                        <a:pt x="13" y="12"/>
                      </a:cubicBezTo>
                      <a:cubicBezTo>
                        <a:pt x="13" y="13"/>
                        <a:pt x="13" y="13"/>
                        <a:pt x="13" y="13"/>
                      </a:cubicBezTo>
                      <a:cubicBezTo>
                        <a:pt x="13" y="13"/>
                        <a:pt x="14" y="13"/>
                        <a:pt x="14" y="13"/>
                      </a:cubicBezTo>
                      <a:cubicBezTo>
                        <a:pt x="14" y="13"/>
                        <a:pt x="14" y="13"/>
                        <a:pt x="14" y="13"/>
                      </a:cubicBezTo>
                      <a:cubicBezTo>
                        <a:pt x="15" y="13"/>
                        <a:pt x="15" y="13"/>
                        <a:pt x="15" y="14"/>
                      </a:cubicBezTo>
                      <a:cubicBezTo>
                        <a:pt x="15" y="14"/>
                        <a:pt x="15" y="14"/>
                        <a:pt x="15" y="14"/>
                      </a:cubicBezTo>
                      <a:cubicBezTo>
                        <a:pt x="16" y="14"/>
                        <a:pt x="16" y="14"/>
                        <a:pt x="16" y="14"/>
                      </a:cubicBezTo>
                      <a:cubicBezTo>
                        <a:pt x="16" y="14"/>
                        <a:pt x="16" y="15"/>
                        <a:pt x="16" y="15"/>
                      </a:cubicBezTo>
                      <a:cubicBezTo>
                        <a:pt x="16" y="14"/>
                        <a:pt x="16" y="14"/>
                        <a:pt x="16" y="14"/>
                      </a:cubicBezTo>
                      <a:cubicBezTo>
                        <a:pt x="16" y="14"/>
                        <a:pt x="16" y="14"/>
                        <a:pt x="16" y="14"/>
                      </a:cubicBezTo>
                      <a:cubicBezTo>
                        <a:pt x="16" y="14"/>
                        <a:pt x="16" y="14"/>
                        <a:pt x="16" y="14"/>
                      </a:cubicBezTo>
                      <a:cubicBezTo>
                        <a:pt x="16" y="14"/>
                        <a:pt x="17" y="14"/>
                        <a:pt x="17" y="15"/>
                      </a:cubicBezTo>
                      <a:cubicBezTo>
                        <a:pt x="17" y="15"/>
                        <a:pt x="17" y="15"/>
                        <a:pt x="17" y="15"/>
                      </a:cubicBezTo>
                      <a:cubicBezTo>
                        <a:pt x="17" y="15"/>
                        <a:pt x="17" y="15"/>
                        <a:pt x="17" y="15"/>
                      </a:cubicBezTo>
                      <a:cubicBezTo>
                        <a:pt x="18" y="15"/>
                        <a:pt x="18" y="15"/>
                        <a:pt x="18" y="15"/>
                      </a:cubicBezTo>
                      <a:cubicBezTo>
                        <a:pt x="18" y="15"/>
                        <a:pt x="18" y="16"/>
                        <a:pt x="18" y="16"/>
                      </a:cubicBezTo>
                      <a:cubicBezTo>
                        <a:pt x="18" y="16"/>
                        <a:pt x="18" y="16"/>
                        <a:pt x="18" y="16"/>
                      </a:cubicBezTo>
                      <a:cubicBezTo>
                        <a:pt x="18" y="16"/>
                        <a:pt x="18" y="16"/>
                        <a:pt x="18" y="16"/>
                      </a:cubicBezTo>
                      <a:cubicBezTo>
                        <a:pt x="18" y="16"/>
                        <a:pt x="19" y="16"/>
                        <a:pt x="19" y="16"/>
                      </a:cubicBezTo>
                      <a:cubicBezTo>
                        <a:pt x="19" y="17"/>
                        <a:pt x="20" y="17"/>
                        <a:pt x="20" y="17"/>
                      </a:cubicBezTo>
                      <a:cubicBezTo>
                        <a:pt x="20" y="18"/>
                        <a:pt x="20" y="18"/>
                        <a:pt x="20" y="18"/>
                      </a:cubicBezTo>
                      <a:cubicBezTo>
                        <a:pt x="20" y="18"/>
                        <a:pt x="21" y="18"/>
                        <a:pt x="21" y="18"/>
                      </a:cubicBezTo>
                      <a:cubicBezTo>
                        <a:pt x="21" y="18"/>
                        <a:pt x="21" y="18"/>
                        <a:pt x="21" y="18"/>
                      </a:cubicBezTo>
                      <a:cubicBezTo>
                        <a:pt x="21" y="18"/>
                        <a:pt x="21" y="18"/>
                        <a:pt x="22" y="18"/>
                      </a:cubicBezTo>
                      <a:cubicBezTo>
                        <a:pt x="22" y="18"/>
                        <a:pt x="22" y="19"/>
                        <a:pt x="23" y="19"/>
                      </a:cubicBezTo>
                      <a:cubicBezTo>
                        <a:pt x="23" y="19"/>
                        <a:pt x="23" y="19"/>
                        <a:pt x="23" y="19"/>
                      </a:cubicBezTo>
                      <a:cubicBezTo>
                        <a:pt x="23" y="19"/>
                        <a:pt x="23" y="19"/>
                        <a:pt x="23" y="19"/>
                      </a:cubicBezTo>
                      <a:cubicBezTo>
                        <a:pt x="23" y="20"/>
                        <a:pt x="23" y="20"/>
                        <a:pt x="23" y="20"/>
                      </a:cubicBezTo>
                      <a:cubicBezTo>
                        <a:pt x="23" y="20"/>
                        <a:pt x="23" y="20"/>
                        <a:pt x="23" y="21"/>
                      </a:cubicBezTo>
                      <a:close/>
                      <a:moveTo>
                        <a:pt x="1" y="4"/>
                      </a:moveTo>
                      <a:cubicBezTo>
                        <a:pt x="1" y="4"/>
                        <a:pt x="1" y="4"/>
                        <a:pt x="1" y="4"/>
                      </a:cubicBezTo>
                      <a:cubicBezTo>
                        <a:pt x="1" y="4"/>
                        <a:pt x="1" y="4"/>
                        <a:pt x="1" y="4"/>
                      </a:cubicBezTo>
                      <a:cubicBezTo>
                        <a:pt x="1" y="4"/>
                        <a:pt x="1" y="4"/>
                        <a:pt x="1" y="4"/>
                      </a:cubicBezTo>
                      <a:cubicBezTo>
                        <a:pt x="1" y="4"/>
                        <a:pt x="1" y="4"/>
                        <a:pt x="1" y="4"/>
                      </a:cubicBezTo>
                      <a:close/>
                      <a:moveTo>
                        <a:pt x="0" y="1"/>
                      </a:moveTo>
                      <a:cubicBezTo>
                        <a:pt x="0" y="0"/>
                        <a:pt x="0" y="1"/>
                        <a:pt x="0" y="1"/>
                      </a:cubicBezTo>
                      <a:cubicBezTo>
                        <a:pt x="0" y="1"/>
                        <a:pt x="0" y="1"/>
                        <a:pt x="0" y="1"/>
                      </a:cubicBezTo>
                      <a:cubicBezTo>
                        <a:pt x="0" y="1"/>
                        <a:pt x="0" y="1"/>
                        <a:pt x="0" y="1"/>
                      </a:cubicBezTo>
                      <a:cubicBezTo>
                        <a:pt x="0" y="1"/>
                        <a:pt x="0" y="1"/>
                        <a:pt x="0" y="1"/>
                      </a:cubicBezTo>
                      <a:close/>
                      <a:moveTo>
                        <a:pt x="31" y="14"/>
                      </a:moveTo>
                      <a:cubicBezTo>
                        <a:pt x="30" y="14"/>
                        <a:pt x="30" y="14"/>
                        <a:pt x="30" y="14"/>
                      </a:cubicBezTo>
                      <a:cubicBezTo>
                        <a:pt x="30" y="14"/>
                        <a:pt x="29" y="14"/>
                        <a:pt x="30" y="14"/>
                      </a:cubicBezTo>
                      <a:cubicBezTo>
                        <a:pt x="30" y="14"/>
                        <a:pt x="29" y="14"/>
                        <a:pt x="29" y="14"/>
                      </a:cubicBezTo>
                      <a:cubicBezTo>
                        <a:pt x="29" y="14"/>
                        <a:pt x="29" y="14"/>
                        <a:pt x="29" y="14"/>
                      </a:cubicBezTo>
                      <a:cubicBezTo>
                        <a:pt x="29" y="14"/>
                        <a:pt x="28" y="14"/>
                        <a:pt x="28" y="14"/>
                      </a:cubicBezTo>
                      <a:cubicBezTo>
                        <a:pt x="29" y="14"/>
                        <a:pt x="29" y="15"/>
                        <a:pt x="29" y="15"/>
                      </a:cubicBezTo>
                      <a:cubicBezTo>
                        <a:pt x="29" y="15"/>
                        <a:pt x="29" y="15"/>
                        <a:pt x="29" y="15"/>
                      </a:cubicBezTo>
                      <a:cubicBezTo>
                        <a:pt x="29" y="15"/>
                        <a:pt x="29" y="15"/>
                        <a:pt x="29" y="15"/>
                      </a:cubicBezTo>
                      <a:cubicBezTo>
                        <a:pt x="29" y="16"/>
                        <a:pt x="30" y="16"/>
                        <a:pt x="30" y="16"/>
                      </a:cubicBezTo>
                      <a:cubicBezTo>
                        <a:pt x="30" y="16"/>
                        <a:pt x="30" y="16"/>
                        <a:pt x="30" y="16"/>
                      </a:cubicBezTo>
                      <a:cubicBezTo>
                        <a:pt x="31" y="16"/>
                        <a:pt x="31" y="15"/>
                        <a:pt x="31" y="15"/>
                      </a:cubicBezTo>
                      <a:cubicBezTo>
                        <a:pt x="31" y="15"/>
                        <a:pt x="31" y="15"/>
                        <a:pt x="30" y="15"/>
                      </a:cubicBezTo>
                      <a:cubicBezTo>
                        <a:pt x="31" y="15"/>
                        <a:pt x="30" y="15"/>
                        <a:pt x="31" y="15"/>
                      </a:cubicBezTo>
                      <a:cubicBezTo>
                        <a:pt x="31" y="14"/>
                        <a:pt x="31" y="14"/>
                        <a:pt x="31" y="14"/>
                      </a:cubicBezTo>
                      <a:close/>
                      <a:moveTo>
                        <a:pt x="20" y="7"/>
                      </a:moveTo>
                      <a:cubicBezTo>
                        <a:pt x="21" y="7"/>
                        <a:pt x="21" y="7"/>
                        <a:pt x="20" y="7"/>
                      </a:cubicBezTo>
                      <a:cubicBezTo>
                        <a:pt x="20" y="7"/>
                        <a:pt x="20" y="7"/>
                        <a:pt x="20" y="7"/>
                      </a:cubicBezTo>
                      <a:cubicBezTo>
                        <a:pt x="20" y="6"/>
                        <a:pt x="20" y="6"/>
                        <a:pt x="20" y="7"/>
                      </a:cubicBezTo>
                      <a:cubicBezTo>
                        <a:pt x="20" y="7"/>
                        <a:pt x="20" y="7"/>
                        <a:pt x="20" y="7"/>
                      </a:cubicBezTo>
                      <a:cubicBezTo>
                        <a:pt x="20" y="7"/>
                        <a:pt x="20" y="7"/>
                        <a:pt x="20" y="7"/>
                      </a:cubicBezTo>
                      <a:cubicBezTo>
                        <a:pt x="20" y="7"/>
                        <a:pt x="20" y="7"/>
                        <a:pt x="20" y="7"/>
                      </a:cubicBezTo>
                      <a:cubicBezTo>
                        <a:pt x="20" y="7"/>
                        <a:pt x="20" y="7"/>
                        <a:pt x="20" y="7"/>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moveTo>
                        <a:pt x="16" y="19"/>
                      </a:moveTo>
                      <a:cubicBezTo>
                        <a:pt x="16" y="19"/>
                        <a:pt x="16" y="19"/>
                        <a:pt x="16" y="19"/>
                      </a:cubicBezTo>
                      <a:cubicBezTo>
                        <a:pt x="16" y="19"/>
                        <a:pt x="16" y="19"/>
                        <a:pt x="16" y="19"/>
                      </a:cubicBezTo>
                      <a:cubicBezTo>
                        <a:pt x="16" y="19"/>
                        <a:pt x="16" y="19"/>
                        <a:pt x="16" y="19"/>
                      </a:cubicBezTo>
                      <a:cubicBezTo>
                        <a:pt x="16" y="19"/>
                        <a:pt x="16" y="19"/>
                        <a:pt x="16" y="19"/>
                      </a:cubicBezTo>
                      <a:close/>
                      <a:moveTo>
                        <a:pt x="16" y="18"/>
                      </a:moveTo>
                      <a:cubicBezTo>
                        <a:pt x="16" y="18"/>
                        <a:pt x="16" y="18"/>
                        <a:pt x="16" y="18"/>
                      </a:cubicBezTo>
                      <a:cubicBezTo>
                        <a:pt x="16" y="18"/>
                        <a:pt x="16" y="18"/>
                        <a:pt x="16" y="18"/>
                      </a:cubicBezTo>
                      <a:cubicBezTo>
                        <a:pt x="16" y="18"/>
                        <a:pt x="16" y="18"/>
                        <a:pt x="16" y="18"/>
                      </a:cubicBezTo>
                      <a:cubicBezTo>
                        <a:pt x="16" y="18"/>
                        <a:pt x="16" y="18"/>
                        <a:pt x="16"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7" name="Freeform 736">
                  <a:extLst>
                    <a:ext uri="{FF2B5EF4-FFF2-40B4-BE49-F238E27FC236}">
                      <a16:creationId xmlns:a16="http://schemas.microsoft.com/office/drawing/2014/main" id="{0EA087DC-A560-8B43-DBB9-19763413980E}"/>
                    </a:ext>
                  </a:extLst>
                </p:cNvPr>
                <p:cNvSpPr>
                  <a:spLocks noEditPoints="1"/>
                </p:cNvSpPr>
                <p:nvPr/>
              </p:nvSpPr>
              <p:spPr bwMode="auto">
                <a:xfrm>
                  <a:off x="10374313" y="5362575"/>
                  <a:ext cx="128587" cy="92075"/>
                </a:xfrm>
                <a:custGeom>
                  <a:avLst/>
                  <a:gdLst>
                    <a:gd name="T0" fmla="*/ 9 w 31"/>
                    <a:gd name="T1" fmla="*/ 20 h 22"/>
                    <a:gd name="T2" fmla="*/ 7 w 31"/>
                    <a:gd name="T3" fmla="*/ 21 h 22"/>
                    <a:gd name="T4" fmla="*/ 9 w 31"/>
                    <a:gd name="T5" fmla="*/ 20 h 22"/>
                    <a:gd name="T6" fmla="*/ 11 w 31"/>
                    <a:gd name="T7" fmla="*/ 14 h 22"/>
                    <a:gd name="T8" fmla="*/ 9 w 31"/>
                    <a:gd name="T9" fmla="*/ 14 h 22"/>
                    <a:gd name="T10" fmla="*/ 6 w 31"/>
                    <a:gd name="T11" fmla="*/ 15 h 22"/>
                    <a:gd name="T12" fmla="*/ 2 w 31"/>
                    <a:gd name="T13" fmla="*/ 13 h 22"/>
                    <a:gd name="T14" fmla="*/ 3 w 31"/>
                    <a:gd name="T15" fmla="*/ 11 h 22"/>
                    <a:gd name="T16" fmla="*/ 5 w 31"/>
                    <a:gd name="T17" fmla="*/ 9 h 22"/>
                    <a:gd name="T18" fmla="*/ 7 w 31"/>
                    <a:gd name="T19" fmla="*/ 9 h 22"/>
                    <a:gd name="T20" fmla="*/ 9 w 31"/>
                    <a:gd name="T21" fmla="*/ 9 h 22"/>
                    <a:gd name="T22" fmla="*/ 11 w 31"/>
                    <a:gd name="T23" fmla="*/ 12 h 22"/>
                    <a:gd name="T24" fmla="*/ 15 w 31"/>
                    <a:gd name="T25" fmla="*/ 13 h 22"/>
                    <a:gd name="T26" fmla="*/ 18 w 31"/>
                    <a:gd name="T27" fmla="*/ 4 h 22"/>
                    <a:gd name="T28" fmla="*/ 16 w 31"/>
                    <a:gd name="T29" fmla="*/ 4 h 22"/>
                    <a:gd name="T30" fmla="*/ 14 w 31"/>
                    <a:gd name="T31" fmla="*/ 6 h 22"/>
                    <a:gd name="T32" fmla="*/ 12 w 31"/>
                    <a:gd name="T33" fmla="*/ 6 h 22"/>
                    <a:gd name="T34" fmla="*/ 11 w 31"/>
                    <a:gd name="T35" fmla="*/ 4 h 22"/>
                    <a:gd name="T36" fmla="*/ 12 w 31"/>
                    <a:gd name="T37" fmla="*/ 3 h 22"/>
                    <a:gd name="T38" fmla="*/ 14 w 31"/>
                    <a:gd name="T39" fmla="*/ 2 h 22"/>
                    <a:gd name="T40" fmla="*/ 17 w 31"/>
                    <a:gd name="T41" fmla="*/ 1 h 22"/>
                    <a:gd name="T42" fmla="*/ 18 w 31"/>
                    <a:gd name="T43" fmla="*/ 1 h 22"/>
                    <a:gd name="T44" fmla="*/ 19 w 31"/>
                    <a:gd name="T45" fmla="*/ 0 h 22"/>
                    <a:gd name="T46" fmla="*/ 19 w 31"/>
                    <a:gd name="T47" fmla="*/ 1 h 22"/>
                    <a:gd name="T48" fmla="*/ 17 w 31"/>
                    <a:gd name="T49" fmla="*/ 4 h 22"/>
                    <a:gd name="T50" fmla="*/ 20 w 31"/>
                    <a:gd name="T51" fmla="*/ 2 h 22"/>
                    <a:gd name="T52" fmla="*/ 20 w 31"/>
                    <a:gd name="T53" fmla="*/ 4 h 22"/>
                    <a:gd name="T54" fmla="*/ 27 w 31"/>
                    <a:gd name="T55" fmla="*/ 7 h 22"/>
                    <a:gd name="T56" fmla="*/ 21 w 31"/>
                    <a:gd name="T57" fmla="*/ 2 h 22"/>
                    <a:gd name="T58" fmla="*/ 19 w 31"/>
                    <a:gd name="T59" fmla="*/ 17 h 22"/>
                    <a:gd name="T60" fmla="*/ 22 w 31"/>
                    <a:gd name="T61" fmla="*/ 4 h 22"/>
                    <a:gd name="T62" fmla="*/ 8 w 31"/>
                    <a:gd name="T63" fmla="*/ 16 h 22"/>
                    <a:gd name="T64" fmla="*/ 22 w 31"/>
                    <a:gd name="T65" fmla="*/ 5 h 22"/>
                    <a:gd name="T66" fmla="*/ 2 w 31"/>
                    <a:gd name="T67" fmla="*/ 7 h 22"/>
                    <a:gd name="T68" fmla="*/ 25 w 31"/>
                    <a:gd name="T69" fmla="*/ 11 h 22"/>
                    <a:gd name="T70" fmla="*/ 3 w 31"/>
                    <a:gd name="T71" fmla="*/ 5 h 22"/>
                    <a:gd name="T72" fmla="*/ 10 w 31"/>
                    <a:gd name="T73" fmla="*/ 20 h 22"/>
                    <a:gd name="T74" fmla="*/ 1 w 31"/>
                    <a:gd name="T75" fmla="*/ 11 h 22"/>
                    <a:gd name="T76" fmla="*/ 26 w 31"/>
                    <a:gd name="T77" fmla="*/ 9 h 22"/>
                    <a:gd name="T78" fmla="*/ 17 w 31"/>
                    <a:gd name="T79" fmla="*/ 12 h 22"/>
                    <a:gd name="T80" fmla="*/ 27 w 31"/>
                    <a:gd name="T81" fmla="*/ 13 h 22"/>
                    <a:gd name="T82" fmla="*/ 28 w 31"/>
                    <a:gd name="T83" fmla="*/ 11 h 22"/>
                    <a:gd name="T84" fmla="*/ 12 w 31"/>
                    <a:gd name="T85" fmla="*/ 3 h 22"/>
                    <a:gd name="T86" fmla="*/ 14 w 31"/>
                    <a:gd name="T87" fmla="*/ 10 h 22"/>
                    <a:gd name="T88" fmla="*/ 1 w 31"/>
                    <a:gd name="T89" fmla="*/ 11 h 22"/>
                    <a:gd name="T90" fmla="*/ 16 w 31"/>
                    <a:gd name="T91" fmla="*/ 1 h 22"/>
                    <a:gd name="T92" fmla="*/ 3 w 31"/>
                    <a:gd name="T93" fmla="*/ 6 h 22"/>
                    <a:gd name="T94" fmla="*/ 1 w 31"/>
                    <a:gd name="T95" fmla="*/ 8 h 22"/>
                    <a:gd name="T96" fmla="*/ 12 w 31"/>
                    <a:gd name="T97" fmla="*/ 3 h 22"/>
                    <a:gd name="T98" fmla="*/ 0 w 31"/>
                    <a:gd name="T99" fmla="*/ 7 h 22"/>
                    <a:gd name="T100" fmla="*/ 4 w 31"/>
                    <a:gd name="T101" fmla="*/ 9 h 22"/>
                    <a:gd name="T102" fmla="*/ 13 w 31"/>
                    <a:gd name="T103" fmla="*/ 2 h 22"/>
                    <a:gd name="T104" fmla="*/ 12 w 31"/>
                    <a:gd name="T105" fmla="*/ 10 h 22"/>
                    <a:gd name="T106" fmla="*/ 28 w 31"/>
                    <a:gd name="T107" fmla="*/ 7 h 22"/>
                    <a:gd name="T108" fmla="*/ 31 w 31"/>
                    <a:gd name="T109" fmla="*/ 20 h 22"/>
                    <a:gd name="T110" fmla="*/ 12 w 31"/>
                    <a:gd name="T111" fmla="*/ 11 h 22"/>
                    <a:gd name="T112" fmla="*/ 15 w 31"/>
                    <a:gd name="T113" fmla="*/ 2 h 22"/>
                    <a:gd name="T114" fmla="*/ 2 w 31"/>
                    <a:gd name="T115" fmla="*/ 7 h 22"/>
                    <a:gd name="T116" fmla="*/ 23 w 31"/>
                    <a:gd name="T117" fmla="*/ 2 h 22"/>
                    <a:gd name="T118" fmla="*/ 9 w 31"/>
                    <a:gd name="T119" fmla="*/ 14 h 22"/>
                    <a:gd name="T120" fmla="*/ 1 w 31"/>
                    <a:gd name="T121"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 h="22">
                      <a:moveTo>
                        <a:pt x="10" y="20"/>
                      </a:move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9" y="21"/>
                      </a:cubicBezTo>
                      <a:cubicBezTo>
                        <a:pt x="9" y="21"/>
                        <a:pt x="9" y="21"/>
                        <a:pt x="9" y="20"/>
                      </a:cubicBezTo>
                      <a:cubicBezTo>
                        <a:pt x="9" y="20"/>
                        <a:pt x="9" y="20"/>
                        <a:pt x="9" y="20"/>
                      </a:cubicBezTo>
                      <a:cubicBezTo>
                        <a:pt x="9" y="21"/>
                        <a:pt x="9" y="21"/>
                        <a:pt x="9" y="21"/>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8" y="20"/>
                        <a:pt x="9" y="20"/>
                        <a:pt x="9" y="20"/>
                      </a:cubicBezTo>
                      <a:cubicBezTo>
                        <a:pt x="9" y="20"/>
                        <a:pt x="8" y="20"/>
                        <a:pt x="8" y="20"/>
                      </a:cubicBezTo>
                      <a:cubicBezTo>
                        <a:pt x="8" y="20"/>
                        <a:pt x="8" y="21"/>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1"/>
                        <a:pt x="8" y="21"/>
                        <a:pt x="8" y="21"/>
                      </a:cubicBezTo>
                      <a:cubicBezTo>
                        <a:pt x="8" y="21"/>
                        <a:pt x="8" y="21"/>
                        <a:pt x="8" y="21"/>
                      </a:cubicBezTo>
                      <a:cubicBezTo>
                        <a:pt x="8" y="21"/>
                        <a:pt x="8" y="21"/>
                        <a:pt x="8" y="21"/>
                      </a:cubicBezTo>
                      <a:cubicBezTo>
                        <a:pt x="8" y="20"/>
                        <a:pt x="8" y="20"/>
                        <a:pt x="8" y="20"/>
                      </a:cubicBezTo>
                      <a:cubicBezTo>
                        <a:pt x="8" y="21"/>
                        <a:pt x="8" y="20"/>
                        <a:pt x="8" y="20"/>
                      </a:cubicBezTo>
                      <a:cubicBezTo>
                        <a:pt x="8" y="20"/>
                        <a:pt x="8" y="20"/>
                        <a:pt x="8" y="20"/>
                      </a:cubicBezTo>
                      <a:cubicBezTo>
                        <a:pt x="8" y="20"/>
                        <a:pt x="8" y="20"/>
                        <a:pt x="8" y="20"/>
                      </a:cubicBezTo>
                      <a:cubicBezTo>
                        <a:pt x="8" y="20"/>
                        <a:pt x="8" y="20"/>
                        <a:pt x="8" y="20"/>
                      </a:cubicBezTo>
                      <a:cubicBezTo>
                        <a:pt x="8"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lose/>
                      <a:moveTo>
                        <a:pt x="12" y="13"/>
                      </a:moveTo>
                      <a:cubicBezTo>
                        <a:pt x="11" y="13"/>
                        <a:pt x="11" y="13"/>
                        <a:pt x="12" y="13"/>
                      </a:cubicBezTo>
                      <a:cubicBezTo>
                        <a:pt x="12" y="13"/>
                        <a:pt x="12" y="13"/>
                        <a:pt x="12" y="13"/>
                      </a:cubicBezTo>
                      <a:cubicBezTo>
                        <a:pt x="11" y="13"/>
                        <a:pt x="11" y="13"/>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8" y="14"/>
                        <a:pt x="8" y="14"/>
                      </a:cubicBezTo>
                      <a:cubicBezTo>
                        <a:pt x="8" y="14"/>
                        <a:pt x="8" y="14"/>
                        <a:pt x="8" y="14"/>
                      </a:cubicBezTo>
                      <a:cubicBezTo>
                        <a:pt x="8" y="14"/>
                        <a:pt x="8" y="15"/>
                        <a:pt x="8" y="15"/>
                      </a:cubicBezTo>
                      <a:cubicBezTo>
                        <a:pt x="8" y="15"/>
                        <a:pt x="8" y="15"/>
                        <a:pt x="8" y="15"/>
                      </a:cubicBezTo>
                      <a:cubicBezTo>
                        <a:pt x="8" y="15"/>
                        <a:pt x="8" y="15"/>
                        <a:pt x="8" y="15"/>
                      </a:cubicBezTo>
                      <a:cubicBezTo>
                        <a:pt x="8" y="15"/>
                        <a:pt x="8" y="15"/>
                        <a:pt x="8"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5" y="15"/>
                      </a:cubicBezTo>
                      <a:cubicBezTo>
                        <a:pt x="5" y="15"/>
                        <a:pt x="5" y="15"/>
                        <a:pt x="5" y="15"/>
                      </a:cubicBezTo>
                      <a:cubicBezTo>
                        <a:pt x="5" y="15"/>
                        <a:pt x="5" y="15"/>
                        <a:pt x="5" y="15"/>
                      </a:cubicBezTo>
                      <a:cubicBezTo>
                        <a:pt x="5" y="15"/>
                        <a:pt x="5" y="15"/>
                        <a:pt x="5" y="14"/>
                      </a:cubicBezTo>
                      <a:cubicBezTo>
                        <a:pt x="5" y="14"/>
                        <a:pt x="5" y="14"/>
                        <a:pt x="5" y="14"/>
                      </a:cubicBezTo>
                      <a:cubicBezTo>
                        <a:pt x="5" y="14"/>
                        <a:pt x="5" y="15"/>
                        <a:pt x="5" y="14"/>
                      </a:cubicBezTo>
                      <a:cubicBezTo>
                        <a:pt x="5" y="14"/>
                        <a:pt x="5" y="14"/>
                        <a:pt x="5" y="14"/>
                      </a:cubicBezTo>
                      <a:cubicBezTo>
                        <a:pt x="5" y="14"/>
                        <a:pt x="4" y="14"/>
                        <a:pt x="4" y="14"/>
                      </a:cubicBezTo>
                      <a:cubicBezTo>
                        <a:pt x="4" y="14"/>
                        <a:pt x="4" y="14"/>
                        <a:pt x="4" y="14"/>
                      </a:cubicBezTo>
                      <a:cubicBezTo>
                        <a:pt x="4" y="14"/>
                        <a:pt x="4" y="14"/>
                        <a:pt x="4" y="14"/>
                      </a:cubicBezTo>
                      <a:cubicBezTo>
                        <a:pt x="4" y="14"/>
                        <a:pt x="4" y="14"/>
                        <a:pt x="4" y="14"/>
                      </a:cubicBezTo>
                      <a:cubicBezTo>
                        <a:pt x="4" y="14"/>
                        <a:pt x="4"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2" y="14"/>
                        <a:pt x="2" y="14"/>
                      </a:cubicBezTo>
                      <a:cubicBezTo>
                        <a:pt x="2" y="14"/>
                        <a:pt x="2" y="14"/>
                        <a:pt x="2" y="14"/>
                      </a:cubicBezTo>
                      <a:cubicBezTo>
                        <a:pt x="2" y="14"/>
                        <a:pt x="2" y="14"/>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3" y="12"/>
                        <a:pt x="3" y="12"/>
                      </a:cubicBezTo>
                      <a:cubicBezTo>
                        <a:pt x="3" y="12"/>
                        <a:pt x="3" y="12"/>
                        <a:pt x="3" y="12"/>
                      </a:cubicBezTo>
                      <a:cubicBezTo>
                        <a:pt x="3" y="12"/>
                        <a:pt x="3" y="12"/>
                        <a:pt x="3" y="12"/>
                      </a:cubicBezTo>
                      <a:cubicBezTo>
                        <a:pt x="3" y="12"/>
                        <a:pt x="3" y="12"/>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0"/>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9"/>
                      </a:cubicBezTo>
                      <a:cubicBezTo>
                        <a:pt x="4" y="9"/>
                        <a:pt x="4" y="9"/>
                        <a:pt x="4" y="9"/>
                      </a:cubicBezTo>
                      <a:cubicBezTo>
                        <a:pt x="4" y="9"/>
                        <a:pt x="4" y="9"/>
                        <a:pt x="4" y="9"/>
                      </a:cubicBezTo>
                      <a:cubicBezTo>
                        <a:pt x="4" y="9"/>
                        <a:pt x="4" y="9"/>
                        <a:pt x="4" y="9"/>
                      </a:cubicBezTo>
                      <a:cubicBezTo>
                        <a:pt x="4" y="9"/>
                        <a:pt x="4"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10"/>
                        <a:pt x="9" y="10"/>
                      </a:cubicBezTo>
                      <a:cubicBezTo>
                        <a:pt x="9" y="10"/>
                        <a:pt x="10"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2" y="13"/>
                        <a:pt x="12" y="13"/>
                      </a:cubicBezTo>
                      <a:cubicBezTo>
                        <a:pt x="12" y="13"/>
                        <a:pt x="12" y="13"/>
                        <a:pt x="12" y="13"/>
                      </a:cubicBezTo>
                      <a:cubicBezTo>
                        <a:pt x="12" y="13"/>
                        <a:pt x="12" y="13"/>
                        <a:pt x="12" y="13"/>
                      </a:cubicBezTo>
                      <a:close/>
                      <a:moveTo>
                        <a:pt x="16" y="13"/>
                      </a:moveTo>
                      <a:cubicBezTo>
                        <a:pt x="16" y="13"/>
                        <a:pt x="16" y="13"/>
                        <a:pt x="16" y="13"/>
                      </a:cubicBezTo>
                      <a:cubicBezTo>
                        <a:pt x="16" y="13"/>
                        <a:pt x="16" y="13"/>
                        <a:pt x="16" y="13"/>
                      </a:cubicBezTo>
                      <a:cubicBezTo>
                        <a:pt x="16" y="13"/>
                        <a:pt x="16" y="13"/>
                        <a:pt x="16" y="13"/>
                      </a:cubicBezTo>
                      <a:cubicBezTo>
                        <a:pt x="16" y="13"/>
                        <a:pt x="16"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3"/>
                      </a:cubicBezTo>
                      <a:cubicBezTo>
                        <a:pt x="16" y="13"/>
                        <a:pt x="16" y="13"/>
                        <a:pt x="16" y="13"/>
                      </a:cubicBezTo>
                      <a:cubicBezTo>
                        <a:pt x="16" y="13"/>
                        <a:pt x="16" y="13"/>
                        <a:pt x="16" y="14"/>
                      </a:cubicBezTo>
                      <a:cubicBezTo>
                        <a:pt x="16" y="14"/>
                        <a:pt x="16" y="14"/>
                        <a:pt x="16" y="14"/>
                      </a:cubicBezTo>
                      <a:cubicBezTo>
                        <a:pt x="16" y="14"/>
                        <a:pt x="16" y="14"/>
                        <a:pt x="16" y="14"/>
                      </a:cubicBezTo>
                      <a:cubicBezTo>
                        <a:pt x="16" y="14"/>
                        <a:pt x="16" y="14"/>
                        <a:pt x="16" y="14"/>
                      </a:cubicBezTo>
                      <a:cubicBezTo>
                        <a:pt x="16" y="14"/>
                        <a:pt x="16" y="13"/>
                        <a:pt x="16" y="13"/>
                      </a:cubicBezTo>
                      <a:close/>
                      <a:moveTo>
                        <a:pt x="19" y="4"/>
                      </a:move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7" y="5"/>
                        <a:pt x="17" y="5"/>
                      </a:cubicBezTo>
                      <a:cubicBezTo>
                        <a:pt x="17" y="4"/>
                        <a:pt x="17" y="4"/>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5"/>
                      </a:cubicBezTo>
                      <a:cubicBezTo>
                        <a:pt x="14" y="5"/>
                        <a:pt x="14"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2" y="5"/>
                      </a:cubicBezTo>
                      <a:cubicBezTo>
                        <a:pt x="12" y="5"/>
                        <a:pt x="12" y="5"/>
                        <a:pt x="12" y="5"/>
                      </a:cubicBezTo>
                      <a:cubicBezTo>
                        <a:pt x="12"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1" y="6"/>
                      </a:cubicBezTo>
                      <a:cubicBezTo>
                        <a:pt x="11" y="6"/>
                        <a:pt x="11" y="6"/>
                        <a:pt x="11" y="6"/>
                      </a:cubicBezTo>
                      <a:cubicBezTo>
                        <a:pt x="11" y="6"/>
                        <a:pt x="11" y="6"/>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4"/>
                        <a:pt x="10"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0" y="4"/>
                        <a:pt x="10"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3"/>
                        <a:pt x="11" y="3"/>
                        <a:pt x="11" y="3"/>
                      </a:cubicBezTo>
                      <a:cubicBezTo>
                        <a:pt x="11" y="3"/>
                        <a:pt x="11" y="3"/>
                        <a:pt x="11" y="3"/>
                      </a:cubicBezTo>
                      <a:cubicBezTo>
                        <a:pt x="11" y="3"/>
                        <a:pt x="11" y="3"/>
                        <a:pt x="11" y="3"/>
                      </a:cubicBezTo>
                      <a:cubicBezTo>
                        <a:pt x="11" y="3"/>
                        <a:pt x="11" y="3"/>
                        <a:pt x="11" y="4"/>
                      </a:cubicBezTo>
                      <a:cubicBezTo>
                        <a:pt x="11" y="4"/>
                        <a:pt x="11" y="4"/>
                        <a:pt x="11" y="4"/>
                      </a:cubicBezTo>
                      <a:cubicBezTo>
                        <a:pt x="11" y="4"/>
                        <a:pt x="11" y="4"/>
                        <a:pt x="11" y="4"/>
                      </a:cubicBezTo>
                      <a:cubicBezTo>
                        <a:pt x="11" y="3"/>
                        <a:pt x="11" y="3"/>
                        <a:pt x="11" y="4"/>
                      </a:cubicBezTo>
                      <a:cubicBezTo>
                        <a:pt x="11" y="4"/>
                        <a:pt x="11" y="4"/>
                        <a:pt x="11" y="4"/>
                      </a:cubicBezTo>
                      <a:cubicBezTo>
                        <a:pt x="12" y="4"/>
                        <a:pt x="12" y="4"/>
                        <a:pt x="12" y="4"/>
                      </a:cubicBezTo>
                      <a:cubicBezTo>
                        <a:pt x="12" y="3"/>
                        <a:pt x="12" y="3"/>
                        <a:pt x="12" y="3"/>
                      </a:cubicBezTo>
                      <a:cubicBezTo>
                        <a:pt x="12" y="3"/>
                        <a:pt x="12" y="3"/>
                        <a:pt x="12"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1"/>
                      </a:cubicBezTo>
                      <a:cubicBezTo>
                        <a:pt x="16" y="1"/>
                        <a:pt x="16" y="1"/>
                        <a:pt x="16" y="1"/>
                      </a:cubicBezTo>
                      <a:cubicBezTo>
                        <a:pt x="16" y="1"/>
                        <a:pt x="16" y="2"/>
                        <a:pt x="16" y="1"/>
                      </a:cubicBezTo>
                      <a:cubicBezTo>
                        <a:pt x="16" y="1"/>
                        <a:pt x="16" y="1"/>
                        <a:pt x="16" y="1"/>
                      </a:cubicBezTo>
                      <a:cubicBezTo>
                        <a:pt x="16" y="1"/>
                        <a:pt x="16" y="2"/>
                        <a:pt x="16" y="1"/>
                      </a:cubicBezTo>
                      <a:cubicBezTo>
                        <a:pt x="16" y="1"/>
                        <a:pt x="16" y="1"/>
                        <a:pt x="16" y="1"/>
                      </a:cubicBezTo>
                      <a:cubicBezTo>
                        <a:pt x="16" y="1"/>
                        <a:pt x="16" y="1"/>
                        <a:pt x="16" y="1"/>
                      </a:cubicBezTo>
                      <a:cubicBezTo>
                        <a:pt x="16" y="1"/>
                        <a:pt x="16" y="1"/>
                        <a:pt x="16" y="1"/>
                      </a:cubicBezTo>
                      <a:cubicBezTo>
                        <a:pt x="16" y="1"/>
                        <a:pt x="16" y="1"/>
                        <a:pt x="16"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8" y="1"/>
                      </a:cubicBezTo>
                      <a:cubicBezTo>
                        <a:pt x="18" y="1"/>
                        <a:pt x="18" y="1"/>
                        <a:pt x="18" y="1"/>
                      </a:cubicBezTo>
                      <a:cubicBezTo>
                        <a:pt x="17" y="1"/>
                        <a:pt x="17"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0"/>
                        <a:pt x="19" y="1"/>
                      </a:cubicBezTo>
                      <a:cubicBezTo>
                        <a:pt x="19" y="1"/>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1"/>
                        <a:pt x="19" y="1"/>
                      </a:cubicBezTo>
                      <a:cubicBezTo>
                        <a:pt x="19" y="1"/>
                        <a:pt x="19" y="1"/>
                        <a:pt x="19" y="1"/>
                      </a:cubicBezTo>
                      <a:cubicBezTo>
                        <a:pt x="19" y="1"/>
                        <a:pt x="19" y="1"/>
                        <a:pt x="19" y="1"/>
                      </a:cubicBezTo>
                      <a:cubicBezTo>
                        <a:pt x="19"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1" y="0"/>
                        <a:pt x="21" y="0"/>
                      </a:cubicBezTo>
                      <a:cubicBezTo>
                        <a:pt x="21" y="0"/>
                        <a:pt x="21" y="0"/>
                        <a:pt x="21" y="0"/>
                      </a:cubicBezTo>
                      <a:cubicBezTo>
                        <a:pt x="21" y="0"/>
                        <a:pt x="21" y="0"/>
                        <a:pt x="21" y="0"/>
                      </a:cubicBezTo>
                      <a:cubicBezTo>
                        <a:pt x="21" y="0"/>
                        <a:pt x="20" y="0"/>
                        <a:pt x="20" y="0"/>
                      </a:cubicBezTo>
                      <a:cubicBezTo>
                        <a:pt x="20" y="0"/>
                        <a:pt x="20" y="0"/>
                        <a:pt x="20" y="0"/>
                      </a:cubicBezTo>
                      <a:cubicBezTo>
                        <a:pt x="20" y="0"/>
                        <a:pt x="20" y="0"/>
                        <a:pt x="20" y="0"/>
                      </a:cubicBezTo>
                      <a:cubicBezTo>
                        <a:pt x="20" y="0"/>
                        <a:pt x="20" y="0"/>
                        <a:pt x="20" y="0"/>
                      </a:cubicBezTo>
                      <a:cubicBezTo>
                        <a:pt x="20" y="1"/>
                        <a:pt x="20" y="1"/>
                        <a:pt x="20" y="1"/>
                      </a:cubicBezTo>
                      <a:cubicBezTo>
                        <a:pt x="20" y="1"/>
                        <a:pt x="20" y="1"/>
                        <a:pt x="20" y="1"/>
                      </a:cubicBezTo>
                      <a:cubicBezTo>
                        <a:pt x="20" y="1"/>
                        <a:pt x="19" y="1"/>
                        <a:pt x="19" y="1"/>
                      </a:cubicBezTo>
                      <a:cubicBezTo>
                        <a:pt x="19" y="1"/>
                        <a:pt x="19" y="1"/>
                        <a:pt x="19" y="1"/>
                      </a:cubicBezTo>
                      <a:cubicBezTo>
                        <a:pt x="19" y="1"/>
                        <a:pt x="19" y="1"/>
                        <a:pt x="19" y="1"/>
                      </a:cubicBezTo>
                      <a:cubicBezTo>
                        <a:pt x="19" y="1"/>
                        <a:pt x="19" y="1"/>
                        <a:pt x="19" y="1"/>
                      </a:cubicBezTo>
                      <a:cubicBezTo>
                        <a:pt x="19" y="1"/>
                        <a:pt x="19" y="2"/>
                        <a:pt x="19" y="2"/>
                      </a:cubicBezTo>
                      <a:cubicBezTo>
                        <a:pt x="19" y="2"/>
                        <a:pt x="19" y="2"/>
                        <a:pt x="19" y="2"/>
                      </a:cubicBezTo>
                      <a:cubicBezTo>
                        <a:pt x="19" y="2"/>
                        <a:pt x="19" y="2"/>
                        <a:pt x="19" y="2"/>
                      </a:cubicBezTo>
                      <a:cubicBezTo>
                        <a:pt x="19" y="2"/>
                        <a:pt x="19" y="2"/>
                        <a:pt x="19" y="2"/>
                      </a:cubicBezTo>
                      <a:cubicBezTo>
                        <a:pt x="19" y="2"/>
                        <a:pt x="18" y="2"/>
                        <a:pt x="18" y="2"/>
                      </a:cubicBezTo>
                      <a:cubicBezTo>
                        <a:pt x="18" y="2"/>
                        <a:pt x="18" y="2"/>
                        <a:pt x="18" y="2"/>
                      </a:cubicBezTo>
                      <a:cubicBezTo>
                        <a:pt x="18" y="2"/>
                        <a:pt x="18" y="2"/>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20" y="2"/>
                      </a:cubicBezTo>
                      <a:cubicBezTo>
                        <a:pt x="20" y="2"/>
                        <a:pt x="20" y="2"/>
                        <a:pt x="20" y="2"/>
                      </a:cubicBezTo>
                      <a:cubicBezTo>
                        <a:pt x="20" y="2"/>
                        <a:pt x="20" y="2"/>
                        <a:pt x="20" y="2"/>
                      </a:cubicBezTo>
                      <a:cubicBezTo>
                        <a:pt x="20" y="2"/>
                        <a:pt x="20" y="2"/>
                        <a:pt x="20" y="2"/>
                      </a:cubicBezTo>
                      <a:cubicBezTo>
                        <a:pt x="20" y="2"/>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19" y="3"/>
                      </a:cubicBezTo>
                      <a:cubicBezTo>
                        <a:pt x="19" y="3"/>
                        <a:pt x="19" y="3"/>
                        <a:pt x="19" y="3"/>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lose/>
                      <a:moveTo>
                        <a:pt x="16" y="9"/>
                      </a:moveTo>
                      <a:cubicBezTo>
                        <a:pt x="16" y="9"/>
                        <a:pt x="17" y="9"/>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9"/>
                        <a:pt x="16" y="9"/>
                      </a:cubicBezTo>
                      <a:cubicBezTo>
                        <a:pt x="16" y="9"/>
                        <a:pt x="16" y="9"/>
                        <a:pt x="16" y="9"/>
                      </a:cubicBezTo>
                      <a:close/>
                      <a:moveTo>
                        <a:pt x="28" y="7"/>
                      </a:move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8"/>
                      </a:cubicBezTo>
                      <a:cubicBezTo>
                        <a:pt x="27" y="8"/>
                        <a:pt x="27" y="8"/>
                        <a:pt x="27" y="8"/>
                      </a:cubicBezTo>
                      <a:cubicBezTo>
                        <a:pt x="27" y="8"/>
                        <a:pt x="27" y="8"/>
                        <a:pt x="27" y="8"/>
                      </a:cubicBezTo>
                      <a:cubicBezTo>
                        <a:pt x="27" y="8"/>
                        <a:pt x="27" y="9"/>
                        <a:pt x="28" y="8"/>
                      </a:cubicBezTo>
                      <a:cubicBezTo>
                        <a:pt x="28" y="8"/>
                        <a:pt x="28" y="8"/>
                        <a:pt x="28" y="8"/>
                      </a:cubicBezTo>
                      <a:cubicBezTo>
                        <a:pt x="28" y="8"/>
                        <a:pt x="28" y="8"/>
                        <a:pt x="28" y="8"/>
                      </a:cubicBezTo>
                      <a:cubicBezTo>
                        <a:pt x="27" y="8"/>
                        <a:pt x="27" y="8"/>
                        <a:pt x="27" y="8"/>
                      </a:cubicBezTo>
                      <a:cubicBezTo>
                        <a:pt x="27" y="8"/>
                        <a:pt x="27" y="8"/>
                        <a:pt x="27" y="8"/>
                      </a:cubicBezTo>
                      <a:cubicBezTo>
                        <a:pt x="27" y="8"/>
                        <a:pt x="27" y="8"/>
                        <a:pt x="27" y="8"/>
                      </a:cubicBezTo>
                      <a:cubicBezTo>
                        <a:pt x="27" y="8"/>
                        <a:pt x="27" y="8"/>
                        <a:pt x="27" y="8"/>
                      </a:cubicBezTo>
                      <a:cubicBezTo>
                        <a:pt x="27" y="8"/>
                        <a:pt x="28" y="8"/>
                        <a:pt x="28" y="8"/>
                      </a:cubicBezTo>
                      <a:cubicBezTo>
                        <a:pt x="28" y="8"/>
                        <a:pt x="28" y="8"/>
                        <a:pt x="28" y="7"/>
                      </a:cubicBezTo>
                      <a:cubicBezTo>
                        <a:pt x="28" y="7"/>
                        <a:pt x="28" y="7"/>
                        <a:pt x="28" y="7"/>
                      </a:cubicBezTo>
                      <a:close/>
                      <a:moveTo>
                        <a:pt x="21" y="2"/>
                      </a:moveTo>
                      <a:cubicBezTo>
                        <a:pt x="21" y="2"/>
                        <a:pt x="21" y="2"/>
                        <a:pt x="21" y="2"/>
                      </a:cubicBezTo>
                      <a:cubicBezTo>
                        <a:pt x="20" y="2"/>
                        <a:pt x="20" y="2"/>
                        <a:pt x="20" y="3"/>
                      </a:cubicBezTo>
                      <a:cubicBezTo>
                        <a:pt x="20" y="3"/>
                        <a:pt x="20" y="3"/>
                        <a:pt x="20" y="3"/>
                      </a:cubicBezTo>
                      <a:cubicBezTo>
                        <a:pt x="20" y="3"/>
                        <a:pt x="20" y="3"/>
                        <a:pt x="20" y="3"/>
                      </a:cubicBezTo>
                      <a:cubicBezTo>
                        <a:pt x="20" y="3"/>
                        <a:pt x="20" y="3"/>
                        <a:pt x="20" y="3"/>
                      </a:cubicBezTo>
                      <a:cubicBezTo>
                        <a:pt x="20" y="3"/>
                        <a:pt x="20" y="3"/>
                        <a:pt x="21" y="3"/>
                      </a:cubicBezTo>
                      <a:cubicBezTo>
                        <a:pt x="21" y="3"/>
                        <a:pt x="21" y="3"/>
                        <a:pt x="21" y="3"/>
                      </a:cubicBezTo>
                      <a:cubicBezTo>
                        <a:pt x="21" y="3"/>
                        <a:pt x="21" y="3"/>
                        <a:pt x="21" y="3"/>
                      </a:cubicBezTo>
                      <a:cubicBezTo>
                        <a:pt x="21" y="3"/>
                        <a:pt x="21" y="3"/>
                        <a:pt x="21" y="3"/>
                      </a:cubicBezTo>
                      <a:cubicBezTo>
                        <a:pt x="21" y="3"/>
                        <a:pt x="21" y="3"/>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lose/>
                      <a:moveTo>
                        <a:pt x="20" y="17"/>
                      </a:move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20" y="17"/>
                      </a:cubicBezTo>
                      <a:cubicBezTo>
                        <a:pt x="20" y="17"/>
                        <a:pt x="20" y="17"/>
                        <a:pt x="20" y="17"/>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lose/>
                      <a:moveTo>
                        <a:pt x="21" y="5"/>
                      </a:move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2" y="4"/>
                        <a:pt x="22" y="4"/>
                      </a:cubicBezTo>
                      <a:cubicBezTo>
                        <a:pt x="22" y="4"/>
                        <a:pt x="22"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1" y="6"/>
                        <a:pt x="21" y="5"/>
                      </a:cubicBezTo>
                      <a:cubicBezTo>
                        <a:pt x="21" y="5"/>
                        <a:pt x="21" y="5"/>
                        <a:pt x="21" y="5"/>
                      </a:cubicBezTo>
                      <a:cubicBezTo>
                        <a:pt x="21" y="5"/>
                        <a:pt x="21" y="5"/>
                        <a:pt x="21" y="5"/>
                      </a:cubicBezTo>
                      <a:close/>
                      <a:moveTo>
                        <a:pt x="8" y="16"/>
                      </a:move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lose/>
                      <a:moveTo>
                        <a:pt x="22" y="4"/>
                      </a:move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5"/>
                      </a:cubicBezTo>
                      <a:cubicBezTo>
                        <a:pt x="22" y="5"/>
                        <a:pt x="22" y="5"/>
                        <a:pt x="22" y="4"/>
                      </a:cubicBezTo>
                      <a:cubicBezTo>
                        <a:pt x="22" y="4"/>
                        <a:pt x="22" y="5"/>
                        <a:pt x="22" y="5"/>
                      </a:cubicBezTo>
                      <a:cubicBezTo>
                        <a:pt x="22" y="5"/>
                        <a:pt x="22" y="5"/>
                        <a:pt x="22" y="5"/>
                      </a:cubicBezTo>
                      <a:cubicBezTo>
                        <a:pt x="22" y="5"/>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lose/>
                      <a:moveTo>
                        <a:pt x="2" y="7"/>
                      </a:moveTo>
                      <a:cubicBezTo>
                        <a:pt x="2" y="7"/>
                        <a:pt x="2" y="6"/>
                        <a:pt x="2" y="6"/>
                      </a:cubicBezTo>
                      <a:cubicBezTo>
                        <a:pt x="2" y="6"/>
                        <a:pt x="2" y="6"/>
                        <a:pt x="2" y="7"/>
                      </a:cubicBezTo>
                      <a:cubicBezTo>
                        <a:pt x="2" y="7"/>
                        <a:pt x="2" y="7"/>
                        <a:pt x="2" y="7"/>
                      </a:cubicBezTo>
                      <a:cubicBezTo>
                        <a:pt x="2" y="7"/>
                        <a:pt x="2" y="7"/>
                        <a:pt x="2" y="7"/>
                      </a:cubicBezTo>
                      <a:cubicBezTo>
                        <a:pt x="2" y="7"/>
                        <a:pt x="2" y="7"/>
                        <a:pt x="2" y="7"/>
                      </a:cubicBezTo>
                      <a:cubicBezTo>
                        <a:pt x="2" y="7"/>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lose/>
                      <a:moveTo>
                        <a:pt x="22" y="20"/>
                      </a:moveTo>
                      <a:cubicBezTo>
                        <a:pt x="22"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lose/>
                      <a:moveTo>
                        <a:pt x="25" y="11"/>
                      </a:move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lose/>
                      <a:moveTo>
                        <a:pt x="3" y="5"/>
                      </a:moveTo>
                      <a:cubicBezTo>
                        <a:pt x="3" y="5"/>
                        <a:pt x="3" y="5"/>
                        <a:pt x="3" y="5"/>
                      </a:cubicBezTo>
                      <a:cubicBezTo>
                        <a:pt x="3" y="5"/>
                        <a:pt x="3" y="5"/>
                        <a:pt x="3" y="5"/>
                      </a:cubicBezTo>
                      <a:cubicBezTo>
                        <a:pt x="3" y="5"/>
                        <a:pt x="3" y="5"/>
                        <a:pt x="4" y="5"/>
                      </a:cubicBezTo>
                      <a:cubicBezTo>
                        <a:pt x="4" y="5"/>
                        <a:pt x="4" y="5"/>
                        <a:pt x="4" y="5"/>
                      </a:cubicBezTo>
                      <a:cubicBezTo>
                        <a:pt x="3" y="5"/>
                        <a:pt x="4" y="5"/>
                        <a:pt x="4" y="5"/>
                      </a:cubicBezTo>
                      <a:cubicBezTo>
                        <a:pt x="4" y="5"/>
                        <a:pt x="4" y="5"/>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9" y="21"/>
                      </a:move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2"/>
                        <a:pt x="19" y="21"/>
                      </a:cubicBezTo>
                      <a:cubicBezTo>
                        <a:pt x="19" y="21"/>
                        <a:pt x="19" y="21"/>
                        <a:pt x="19" y="21"/>
                      </a:cubicBezTo>
                      <a:cubicBezTo>
                        <a:pt x="19" y="21"/>
                        <a:pt x="19" y="21"/>
                        <a:pt x="19" y="21"/>
                      </a:cubicBezTo>
                      <a:cubicBezTo>
                        <a:pt x="19" y="21"/>
                        <a:pt x="19" y="21"/>
                        <a:pt x="19" y="21"/>
                      </a:cubicBezTo>
                      <a:close/>
                      <a:moveTo>
                        <a:pt x="10" y="19"/>
                      </a:moveTo>
                      <a:cubicBezTo>
                        <a:pt x="10" y="19"/>
                        <a:pt x="10" y="19"/>
                        <a:pt x="10" y="19"/>
                      </a:cubicBezTo>
                      <a:cubicBezTo>
                        <a:pt x="10" y="19"/>
                        <a:pt x="10" y="19"/>
                        <a:pt x="10" y="19"/>
                      </a:cubicBezTo>
                      <a:cubicBezTo>
                        <a:pt x="10" y="19"/>
                        <a:pt x="10" y="19"/>
                        <a:pt x="10" y="19"/>
                      </a:cubicBezTo>
                      <a:cubicBezTo>
                        <a:pt x="10" y="19"/>
                        <a:pt x="10" y="19"/>
                        <a:pt x="10" y="19"/>
                      </a:cubicBezTo>
                      <a:cubicBezTo>
                        <a:pt x="10" y="19"/>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19"/>
                        <a:pt x="10" y="19"/>
                      </a:cubicBezTo>
                      <a:cubicBezTo>
                        <a:pt x="10" y="19"/>
                        <a:pt x="10" y="19"/>
                        <a:pt x="10" y="19"/>
                      </a:cubicBezTo>
                      <a:close/>
                      <a:moveTo>
                        <a:pt x="27" y="20"/>
                      </a:moveTo>
                      <a:cubicBezTo>
                        <a:pt x="27" y="20"/>
                        <a:pt x="27" y="20"/>
                        <a:pt x="27" y="20"/>
                      </a:cubicBezTo>
                      <a:cubicBezTo>
                        <a:pt x="27" y="20"/>
                        <a:pt x="27" y="20"/>
                        <a:pt x="27" y="20"/>
                      </a:cubicBezTo>
                      <a:cubicBezTo>
                        <a:pt x="27" y="20"/>
                        <a:pt x="27" y="20"/>
                        <a:pt x="28" y="20"/>
                      </a:cubicBezTo>
                      <a:cubicBezTo>
                        <a:pt x="28" y="20"/>
                        <a:pt x="28" y="20"/>
                        <a:pt x="28" y="20"/>
                      </a:cubicBezTo>
                      <a:cubicBezTo>
                        <a:pt x="28" y="20"/>
                        <a:pt x="28" y="20"/>
                        <a:pt x="28" y="20"/>
                      </a:cubicBezTo>
                      <a:cubicBezTo>
                        <a:pt x="28" y="20"/>
                        <a:pt x="28" y="20"/>
                        <a:pt x="27" y="20"/>
                      </a:cubicBezTo>
                      <a:close/>
                      <a:moveTo>
                        <a:pt x="5" y="17"/>
                      </a:moveTo>
                      <a:cubicBezTo>
                        <a:pt x="5" y="17"/>
                        <a:pt x="5" y="17"/>
                        <a:pt x="5" y="17"/>
                      </a:cubicBezTo>
                      <a:cubicBezTo>
                        <a:pt x="5" y="17"/>
                        <a:pt x="5" y="17"/>
                        <a:pt x="4" y="17"/>
                      </a:cubicBezTo>
                      <a:cubicBezTo>
                        <a:pt x="4" y="16"/>
                        <a:pt x="4" y="17"/>
                        <a:pt x="4" y="17"/>
                      </a:cubicBezTo>
                      <a:cubicBezTo>
                        <a:pt x="4" y="17"/>
                        <a:pt x="4" y="17"/>
                        <a:pt x="4" y="17"/>
                      </a:cubicBezTo>
                      <a:cubicBezTo>
                        <a:pt x="4" y="17"/>
                        <a:pt x="4" y="17"/>
                        <a:pt x="4" y="17"/>
                      </a:cubicBezTo>
                      <a:cubicBezTo>
                        <a:pt x="4" y="17"/>
                        <a:pt x="4" y="17"/>
                        <a:pt x="4" y="17"/>
                      </a:cubicBezTo>
                      <a:cubicBezTo>
                        <a:pt x="4" y="17"/>
                        <a:pt x="5" y="17"/>
                        <a:pt x="5" y="17"/>
                      </a:cubicBezTo>
                      <a:cubicBezTo>
                        <a:pt x="5" y="17"/>
                        <a:pt x="5" y="17"/>
                        <a:pt x="5" y="17"/>
                      </a:cubicBezTo>
                      <a:cubicBezTo>
                        <a:pt x="5" y="17"/>
                        <a:pt x="5" y="17"/>
                        <a:pt x="5" y="17"/>
                      </a:cubicBezTo>
                      <a:cubicBezTo>
                        <a:pt x="5" y="17"/>
                        <a:pt x="5" y="17"/>
                        <a:pt x="5" y="17"/>
                      </a:cubicBezTo>
                      <a:close/>
                      <a:moveTo>
                        <a:pt x="1" y="12"/>
                      </a:moveTo>
                      <a:cubicBezTo>
                        <a:pt x="1" y="11"/>
                        <a:pt x="1" y="11"/>
                        <a:pt x="1" y="11"/>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lose/>
                      <a:moveTo>
                        <a:pt x="26" y="9"/>
                      </a:moveTo>
                      <a:cubicBezTo>
                        <a:pt x="26" y="9"/>
                        <a:pt x="26" y="9"/>
                        <a:pt x="26" y="9"/>
                      </a:cubicBezTo>
                      <a:cubicBezTo>
                        <a:pt x="26" y="9"/>
                        <a:pt x="26" y="9"/>
                        <a:pt x="26" y="9"/>
                      </a:cubicBezTo>
                      <a:cubicBezTo>
                        <a:pt x="26" y="9"/>
                        <a:pt x="26" y="9"/>
                        <a:pt x="26" y="9"/>
                      </a:cubicBezTo>
                      <a:cubicBezTo>
                        <a:pt x="26" y="9"/>
                        <a:pt x="26" y="9"/>
                        <a:pt x="26" y="9"/>
                      </a:cubicBezTo>
                      <a:close/>
                      <a:moveTo>
                        <a:pt x="3" y="5"/>
                      </a:move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lose/>
                      <a:moveTo>
                        <a:pt x="17" y="11"/>
                      </a:moveTo>
                      <a:cubicBezTo>
                        <a:pt x="16" y="11"/>
                        <a:pt x="16" y="11"/>
                        <a:pt x="16" y="11"/>
                      </a:cubicBezTo>
                      <a:cubicBezTo>
                        <a:pt x="16" y="11"/>
                        <a:pt x="16" y="11"/>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6" y="12"/>
                        <a:pt x="17" y="12"/>
                      </a:cubicBezTo>
                      <a:cubicBezTo>
                        <a:pt x="17" y="12"/>
                        <a:pt x="17" y="12"/>
                        <a:pt x="17" y="12"/>
                      </a:cubicBezTo>
                      <a:cubicBezTo>
                        <a:pt x="17" y="12"/>
                        <a:pt x="17" y="12"/>
                        <a:pt x="17" y="12"/>
                      </a:cubicBezTo>
                      <a:cubicBezTo>
                        <a:pt x="17" y="11"/>
                        <a:pt x="17" y="11"/>
                        <a:pt x="17" y="11"/>
                      </a:cubicBezTo>
                      <a:close/>
                      <a:moveTo>
                        <a:pt x="30" y="21"/>
                      </a:move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lose/>
                      <a:moveTo>
                        <a:pt x="27" y="13"/>
                      </a:move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lose/>
                      <a:moveTo>
                        <a:pt x="20" y="4"/>
                      </a:moveTo>
                      <a:cubicBezTo>
                        <a:pt x="20" y="4"/>
                        <a:pt x="20" y="4"/>
                        <a:pt x="20" y="4"/>
                      </a:cubicBezTo>
                      <a:cubicBezTo>
                        <a:pt x="20" y="4"/>
                        <a:pt x="20" y="4"/>
                        <a:pt x="20" y="4"/>
                      </a:cubicBezTo>
                      <a:cubicBezTo>
                        <a:pt x="20" y="4"/>
                        <a:pt x="20" y="4"/>
                        <a:pt x="20" y="4"/>
                      </a:cubicBezTo>
                      <a:cubicBezTo>
                        <a:pt x="20" y="4"/>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4"/>
                        <a:pt x="20" y="4"/>
                        <a:pt x="20" y="4"/>
                      </a:cubicBezTo>
                      <a:close/>
                      <a:moveTo>
                        <a:pt x="28" y="11"/>
                      </a:moveTo>
                      <a:cubicBezTo>
                        <a:pt x="28" y="11"/>
                        <a:pt x="28" y="11"/>
                        <a:pt x="28"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lose/>
                      <a:moveTo>
                        <a:pt x="9" y="5"/>
                      </a:move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lose/>
                      <a:moveTo>
                        <a:pt x="26" y="8"/>
                      </a:move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lose/>
                      <a:moveTo>
                        <a:pt x="23" y="4"/>
                      </a:moveTo>
                      <a:cubicBezTo>
                        <a:pt x="23" y="4"/>
                        <a:pt x="23" y="4"/>
                        <a:pt x="22" y="4"/>
                      </a:cubicBezTo>
                      <a:cubicBezTo>
                        <a:pt x="22" y="4"/>
                        <a:pt x="22" y="4"/>
                        <a:pt x="22" y="4"/>
                      </a:cubicBezTo>
                      <a:cubicBezTo>
                        <a:pt x="23" y="4"/>
                        <a:pt x="23" y="4"/>
                        <a:pt x="22" y="4"/>
                      </a:cubicBezTo>
                      <a:cubicBezTo>
                        <a:pt x="22" y="4"/>
                        <a:pt x="22" y="4"/>
                        <a:pt x="23" y="4"/>
                      </a:cubicBezTo>
                      <a:cubicBezTo>
                        <a:pt x="23" y="4"/>
                        <a:pt x="23" y="4"/>
                        <a:pt x="23" y="4"/>
                      </a:cubicBezTo>
                      <a:cubicBezTo>
                        <a:pt x="23" y="4"/>
                        <a:pt x="23" y="4"/>
                        <a:pt x="23" y="4"/>
                      </a:cubicBezTo>
                      <a:cubicBezTo>
                        <a:pt x="23" y="4"/>
                        <a:pt x="23" y="4"/>
                        <a:pt x="23" y="4"/>
                      </a:cubicBezTo>
                      <a:cubicBezTo>
                        <a:pt x="23" y="4"/>
                        <a:pt x="23" y="4"/>
                        <a:pt x="23" y="4"/>
                      </a:cubicBezTo>
                      <a:close/>
                      <a:moveTo>
                        <a:pt x="12" y="3"/>
                      </a:moveTo>
                      <a:cubicBezTo>
                        <a:pt x="12" y="3"/>
                        <a:pt x="12" y="3"/>
                        <a:pt x="12" y="3"/>
                      </a:cubicBezTo>
                      <a:cubicBezTo>
                        <a:pt x="12" y="3"/>
                        <a:pt x="13" y="3"/>
                        <a:pt x="13" y="2"/>
                      </a:cubicBezTo>
                      <a:cubicBezTo>
                        <a:pt x="13" y="2"/>
                        <a:pt x="12" y="2"/>
                        <a:pt x="12" y="2"/>
                      </a:cubicBezTo>
                      <a:cubicBezTo>
                        <a:pt x="12" y="2"/>
                        <a:pt x="12" y="2"/>
                        <a:pt x="12" y="2"/>
                      </a:cubicBezTo>
                      <a:cubicBezTo>
                        <a:pt x="12" y="3"/>
                        <a:pt x="12" y="3"/>
                        <a:pt x="12" y="3"/>
                      </a:cubicBezTo>
                      <a:cubicBezTo>
                        <a:pt x="12" y="3"/>
                        <a:pt x="12" y="3"/>
                        <a:pt x="12" y="3"/>
                      </a:cubicBezTo>
                      <a:cubicBezTo>
                        <a:pt x="12" y="3"/>
                        <a:pt x="12" y="3"/>
                        <a:pt x="12" y="3"/>
                      </a:cubicBezTo>
                      <a:close/>
                      <a:moveTo>
                        <a:pt x="30" y="18"/>
                      </a:moveTo>
                      <a:cubicBezTo>
                        <a:pt x="30" y="18"/>
                        <a:pt x="30" y="18"/>
                        <a:pt x="30" y="18"/>
                      </a:cubicBezTo>
                      <a:cubicBezTo>
                        <a:pt x="30" y="18"/>
                        <a:pt x="30" y="18"/>
                        <a:pt x="30" y="18"/>
                      </a:cubicBezTo>
                      <a:cubicBezTo>
                        <a:pt x="31" y="18"/>
                        <a:pt x="31" y="18"/>
                        <a:pt x="31" y="18"/>
                      </a:cubicBezTo>
                      <a:cubicBezTo>
                        <a:pt x="31" y="18"/>
                        <a:pt x="31" y="17"/>
                        <a:pt x="30" y="18"/>
                      </a:cubicBezTo>
                      <a:close/>
                      <a:moveTo>
                        <a:pt x="30" y="19"/>
                      </a:moveTo>
                      <a:cubicBezTo>
                        <a:pt x="30" y="19"/>
                        <a:pt x="30" y="19"/>
                        <a:pt x="29" y="19"/>
                      </a:cubicBezTo>
                      <a:cubicBezTo>
                        <a:pt x="29" y="19"/>
                        <a:pt x="29" y="19"/>
                        <a:pt x="29" y="19"/>
                      </a:cubicBezTo>
                      <a:cubicBezTo>
                        <a:pt x="29" y="19"/>
                        <a:pt x="29" y="19"/>
                        <a:pt x="29" y="19"/>
                      </a:cubicBezTo>
                      <a:cubicBezTo>
                        <a:pt x="29" y="19"/>
                        <a:pt x="30" y="19"/>
                        <a:pt x="30" y="19"/>
                      </a:cubicBezTo>
                      <a:cubicBezTo>
                        <a:pt x="30" y="19"/>
                        <a:pt x="30" y="19"/>
                        <a:pt x="30" y="19"/>
                      </a:cubicBezTo>
                      <a:cubicBezTo>
                        <a:pt x="30" y="19"/>
                        <a:pt x="30" y="19"/>
                        <a:pt x="30" y="19"/>
                      </a:cubicBezTo>
                      <a:cubicBezTo>
                        <a:pt x="30" y="19"/>
                        <a:pt x="30" y="19"/>
                        <a:pt x="30" y="19"/>
                      </a:cubicBezTo>
                      <a:cubicBezTo>
                        <a:pt x="30" y="19"/>
                        <a:pt x="30" y="19"/>
                        <a:pt x="30" y="19"/>
                      </a:cubicBezTo>
                      <a:close/>
                      <a:moveTo>
                        <a:pt x="14" y="10"/>
                      </a:moveTo>
                      <a:cubicBezTo>
                        <a:pt x="14" y="10"/>
                        <a:pt x="14" y="10"/>
                        <a:pt x="14" y="10"/>
                      </a:cubicBezTo>
                      <a:cubicBezTo>
                        <a:pt x="14" y="10"/>
                        <a:pt x="14" y="10"/>
                        <a:pt x="14" y="10"/>
                      </a:cubicBezTo>
                      <a:cubicBezTo>
                        <a:pt x="14" y="10"/>
                        <a:pt x="14" y="10"/>
                        <a:pt x="14" y="11"/>
                      </a:cubicBezTo>
                      <a:cubicBezTo>
                        <a:pt x="14" y="11"/>
                        <a:pt x="14" y="11"/>
                        <a:pt x="14" y="11"/>
                      </a:cubicBezTo>
                      <a:cubicBezTo>
                        <a:pt x="14" y="11"/>
                        <a:pt x="14" y="11"/>
                        <a:pt x="14" y="11"/>
                      </a:cubicBezTo>
                      <a:cubicBezTo>
                        <a:pt x="14" y="10"/>
                        <a:pt x="14" y="10"/>
                        <a:pt x="14" y="10"/>
                      </a:cubicBezTo>
                      <a:close/>
                      <a:moveTo>
                        <a:pt x="31" y="21"/>
                      </a:move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2" y="6"/>
                        <a:pt x="2" y="6"/>
                      </a:cubicBezTo>
                      <a:cubicBezTo>
                        <a:pt x="2" y="6"/>
                        <a:pt x="2" y="6"/>
                        <a:pt x="2" y="6"/>
                      </a:cubicBezTo>
                      <a:cubicBezTo>
                        <a:pt x="2" y="6"/>
                        <a:pt x="2" y="6"/>
                        <a:pt x="3" y="6"/>
                      </a:cubicBezTo>
                      <a:close/>
                      <a:moveTo>
                        <a:pt x="1" y="11"/>
                      </a:moveTo>
                      <a:cubicBezTo>
                        <a:pt x="1" y="11"/>
                        <a:pt x="1" y="11"/>
                        <a:pt x="1" y="11"/>
                      </a:cubicBezTo>
                      <a:cubicBezTo>
                        <a:pt x="1" y="11"/>
                        <a:pt x="1" y="11"/>
                        <a:pt x="1" y="11"/>
                      </a:cubicBezTo>
                      <a:cubicBezTo>
                        <a:pt x="1" y="11"/>
                        <a:pt x="1" y="11"/>
                        <a:pt x="1" y="11"/>
                      </a:cubicBezTo>
                      <a:cubicBezTo>
                        <a:pt x="1" y="11"/>
                        <a:pt x="1" y="11"/>
                        <a:pt x="1" y="11"/>
                      </a:cubicBezTo>
                      <a:close/>
                      <a:moveTo>
                        <a:pt x="15" y="11"/>
                      </a:moveTo>
                      <a:cubicBezTo>
                        <a:pt x="15" y="11"/>
                        <a:pt x="15" y="11"/>
                        <a:pt x="15" y="11"/>
                      </a:cubicBezTo>
                      <a:cubicBezTo>
                        <a:pt x="15" y="11"/>
                        <a:pt x="15" y="11"/>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lose/>
                      <a:moveTo>
                        <a:pt x="11" y="3"/>
                      </a:moveTo>
                      <a:cubicBezTo>
                        <a:pt x="11" y="3"/>
                        <a:pt x="11" y="3"/>
                        <a:pt x="11" y="3"/>
                      </a:cubicBezTo>
                      <a:cubicBezTo>
                        <a:pt x="11" y="3"/>
                        <a:pt x="11" y="3"/>
                        <a:pt x="11" y="3"/>
                      </a:cubicBezTo>
                      <a:cubicBezTo>
                        <a:pt x="11" y="3"/>
                        <a:pt x="11" y="3"/>
                        <a:pt x="11" y="3"/>
                      </a:cubicBezTo>
                      <a:close/>
                      <a:moveTo>
                        <a:pt x="25" y="6"/>
                      </a:move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lose/>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moveTo>
                        <a:pt x="23" y="18"/>
                      </a:moveTo>
                      <a:cubicBezTo>
                        <a:pt x="23" y="18"/>
                        <a:pt x="23" y="18"/>
                        <a:pt x="23" y="18"/>
                      </a:cubicBezTo>
                      <a:cubicBezTo>
                        <a:pt x="23" y="18"/>
                        <a:pt x="23" y="18"/>
                        <a:pt x="23" y="18"/>
                      </a:cubicBezTo>
                      <a:cubicBezTo>
                        <a:pt x="23" y="18"/>
                        <a:pt x="23" y="18"/>
                        <a:pt x="23" y="18"/>
                      </a:cubicBezTo>
                      <a:cubicBezTo>
                        <a:pt x="23" y="18"/>
                        <a:pt x="23" y="18"/>
                        <a:pt x="23" y="18"/>
                      </a:cubicBezTo>
                      <a:close/>
                      <a:moveTo>
                        <a:pt x="24" y="8"/>
                      </a:moveTo>
                      <a:cubicBezTo>
                        <a:pt x="24" y="8"/>
                        <a:pt x="23" y="8"/>
                        <a:pt x="24" y="8"/>
                      </a:cubicBezTo>
                      <a:cubicBezTo>
                        <a:pt x="24" y="8"/>
                        <a:pt x="24" y="8"/>
                        <a:pt x="24" y="8"/>
                      </a:cubicBezTo>
                      <a:cubicBezTo>
                        <a:pt x="24" y="8"/>
                        <a:pt x="24" y="8"/>
                        <a:pt x="24" y="8"/>
                      </a:cubicBezTo>
                      <a:cubicBezTo>
                        <a:pt x="24" y="8"/>
                        <a:pt x="24" y="8"/>
                        <a:pt x="24" y="8"/>
                      </a:cubicBezTo>
                      <a:close/>
                      <a:moveTo>
                        <a:pt x="13" y="9"/>
                      </a:moveTo>
                      <a:cubicBezTo>
                        <a:pt x="13" y="9"/>
                        <a:pt x="13" y="9"/>
                        <a:pt x="13" y="9"/>
                      </a:cubicBezTo>
                      <a:cubicBezTo>
                        <a:pt x="13" y="9"/>
                        <a:pt x="13" y="9"/>
                        <a:pt x="13" y="9"/>
                      </a:cubicBezTo>
                      <a:cubicBezTo>
                        <a:pt x="13" y="9"/>
                        <a:pt x="14" y="9"/>
                        <a:pt x="14" y="9"/>
                      </a:cubicBezTo>
                      <a:cubicBezTo>
                        <a:pt x="14" y="9"/>
                        <a:pt x="13" y="9"/>
                        <a:pt x="13" y="9"/>
                      </a:cubicBezTo>
                      <a:close/>
                      <a:moveTo>
                        <a:pt x="2" y="6"/>
                      </a:moveTo>
                      <a:cubicBezTo>
                        <a:pt x="2" y="6"/>
                        <a:pt x="2" y="6"/>
                        <a:pt x="3" y="6"/>
                      </a:cubicBezTo>
                      <a:cubicBezTo>
                        <a:pt x="3" y="6"/>
                        <a:pt x="3" y="6"/>
                        <a:pt x="3" y="6"/>
                      </a:cubicBezTo>
                      <a:cubicBezTo>
                        <a:pt x="3" y="6"/>
                        <a:pt x="3" y="6"/>
                        <a:pt x="3" y="6"/>
                      </a:cubicBezTo>
                      <a:cubicBezTo>
                        <a:pt x="3" y="6"/>
                        <a:pt x="2" y="6"/>
                        <a:pt x="2" y="6"/>
                      </a:cubicBezTo>
                      <a:cubicBezTo>
                        <a:pt x="2" y="6"/>
                        <a:pt x="2" y="6"/>
                        <a:pt x="2" y="6"/>
                      </a:cubicBezTo>
                      <a:cubicBezTo>
                        <a:pt x="2" y="6"/>
                        <a:pt x="2" y="6"/>
                        <a:pt x="2" y="6"/>
                      </a:cubicBezTo>
                      <a:cubicBezTo>
                        <a:pt x="2" y="6"/>
                        <a:pt x="2" y="6"/>
                        <a:pt x="2" y="6"/>
                      </a:cubicBezTo>
                      <a:close/>
                      <a:moveTo>
                        <a:pt x="28" y="19"/>
                      </a:moveTo>
                      <a:cubicBezTo>
                        <a:pt x="28" y="19"/>
                        <a:pt x="28" y="19"/>
                        <a:pt x="28" y="19"/>
                      </a:cubicBezTo>
                      <a:cubicBezTo>
                        <a:pt x="28" y="19"/>
                        <a:pt x="28" y="19"/>
                        <a:pt x="28" y="19"/>
                      </a:cubicBezTo>
                      <a:cubicBezTo>
                        <a:pt x="28" y="19"/>
                        <a:pt x="28" y="19"/>
                        <a:pt x="28" y="19"/>
                      </a:cubicBezTo>
                      <a:close/>
                      <a:moveTo>
                        <a:pt x="12" y="10"/>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3" y="11"/>
                        <a:pt x="13" y="11"/>
                      </a:cubicBezTo>
                      <a:cubicBezTo>
                        <a:pt x="13" y="11"/>
                        <a:pt x="13" y="11"/>
                        <a:pt x="12" y="10"/>
                      </a:cubicBezTo>
                      <a:cubicBezTo>
                        <a:pt x="12" y="10"/>
                        <a:pt x="12" y="10"/>
                        <a:pt x="12" y="10"/>
                      </a:cubicBezTo>
                      <a:close/>
                      <a:moveTo>
                        <a:pt x="1" y="8"/>
                      </a:moveTo>
                      <a:cubicBezTo>
                        <a:pt x="1" y="8"/>
                        <a:pt x="1" y="8"/>
                        <a:pt x="1" y="8"/>
                      </a:cubicBezTo>
                      <a:cubicBezTo>
                        <a:pt x="1" y="8"/>
                        <a:pt x="1" y="8"/>
                        <a:pt x="1" y="8"/>
                      </a:cubicBezTo>
                      <a:cubicBezTo>
                        <a:pt x="1" y="8"/>
                        <a:pt x="1" y="8"/>
                        <a:pt x="1" y="8"/>
                      </a:cubicBezTo>
                      <a:cubicBezTo>
                        <a:pt x="1" y="8"/>
                        <a:pt x="1" y="8"/>
                        <a:pt x="1" y="8"/>
                      </a:cubicBezTo>
                      <a:close/>
                      <a:moveTo>
                        <a:pt x="14" y="2"/>
                      </a:moveTo>
                      <a:cubicBezTo>
                        <a:pt x="14"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lose/>
                      <a:moveTo>
                        <a:pt x="31" y="22"/>
                      </a:moveTo>
                      <a:cubicBezTo>
                        <a:pt x="31" y="22"/>
                        <a:pt x="31" y="22"/>
                        <a:pt x="31" y="22"/>
                      </a:cubicBezTo>
                      <a:cubicBezTo>
                        <a:pt x="31" y="22"/>
                        <a:pt x="31" y="22"/>
                        <a:pt x="31" y="22"/>
                      </a:cubicBezTo>
                      <a:cubicBezTo>
                        <a:pt x="31" y="22"/>
                        <a:pt x="31" y="22"/>
                        <a:pt x="31" y="22"/>
                      </a:cubicBezTo>
                      <a:cubicBezTo>
                        <a:pt x="31" y="21"/>
                        <a:pt x="31" y="22"/>
                        <a:pt x="31" y="22"/>
                      </a:cubicBezTo>
                      <a:close/>
                      <a:moveTo>
                        <a:pt x="12" y="3"/>
                      </a:move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moveTo>
                        <a:pt x="28" y="8"/>
                      </a:moveTo>
                      <a:cubicBezTo>
                        <a:pt x="28" y="8"/>
                        <a:pt x="28" y="9"/>
                        <a:pt x="28" y="9"/>
                      </a:cubicBezTo>
                      <a:cubicBezTo>
                        <a:pt x="28" y="9"/>
                        <a:pt x="28" y="9"/>
                        <a:pt x="28" y="9"/>
                      </a:cubicBezTo>
                      <a:cubicBezTo>
                        <a:pt x="28" y="9"/>
                        <a:pt x="28" y="9"/>
                        <a:pt x="28" y="8"/>
                      </a:cubicBezTo>
                      <a:cubicBezTo>
                        <a:pt x="28" y="8"/>
                        <a:pt x="28" y="8"/>
                        <a:pt x="28" y="8"/>
                      </a:cubicBezTo>
                      <a:close/>
                      <a:moveTo>
                        <a:pt x="29" y="15"/>
                      </a:moveTo>
                      <a:cubicBezTo>
                        <a:pt x="29" y="14"/>
                        <a:pt x="29" y="14"/>
                        <a:pt x="29" y="14"/>
                      </a:cubicBezTo>
                      <a:cubicBezTo>
                        <a:pt x="29" y="14"/>
                        <a:pt x="29" y="14"/>
                        <a:pt x="29" y="14"/>
                      </a:cubicBezTo>
                      <a:cubicBezTo>
                        <a:pt x="29" y="14"/>
                        <a:pt x="29" y="14"/>
                        <a:pt x="29" y="14"/>
                      </a:cubicBezTo>
                      <a:cubicBezTo>
                        <a:pt x="29" y="14"/>
                        <a:pt x="28" y="14"/>
                        <a:pt x="28" y="14"/>
                      </a:cubicBezTo>
                      <a:cubicBezTo>
                        <a:pt x="28" y="14"/>
                        <a:pt x="28" y="14"/>
                        <a:pt x="28" y="14"/>
                      </a:cubicBezTo>
                      <a:cubicBezTo>
                        <a:pt x="28" y="15"/>
                        <a:pt x="28" y="15"/>
                        <a:pt x="28" y="15"/>
                      </a:cubicBezTo>
                      <a:cubicBezTo>
                        <a:pt x="28" y="15"/>
                        <a:pt x="29" y="15"/>
                        <a:pt x="28" y="15"/>
                      </a:cubicBezTo>
                      <a:cubicBezTo>
                        <a:pt x="28"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lose/>
                      <a:moveTo>
                        <a:pt x="0" y="7"/>
                      </a:moveTo>
                      <a:cubicBezTo>
                        <a:pt x="0" y="7"/>
                        <a:pt x="0" y="7"/>
                        <a:pt x="0" y="7"/>
                      </a:cubicBezTo>
                      <a:cubicBezTo>
                        <a:pt x="0" y="7"/>
                        <a:pt x="0" y="7"/>
                        <a:pt x="0" y="7"/>
                      </a:cubicBezTo>
                      <a:cubicBezTo>
                        <a:pt x="0" y="7"/>
                        <a:pt x="0" y="7"/>
                        <a:pt x="0" y="7"/>
                      </a:cubicBezTo>
                      <a:cubicBezTo>
                        <a:pt x="0" y="7"/>
                        <a:pt x="0" y="7"/>
                        <a:pt x="0" y="7"/>
                      </a:cubicBezTo>
                      <a:cubicBezTo>
                        <a:pt x="0" y="7"/>
                        <a:pt x="0" y="7"/>
                        <a:pt x="0" y="7"/>
                      </a:cubicBezTo>
                      <a:close/>
                      <a:moveTo>
                        <a:pt x="31" y="16"/>
                      </a:move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8" y="8"/>
                      </a:moveTo>
                      <a:cubicBezTo>
                        <a:pt x="8" y="8"/>
                        <a:pt x="8" y="8"/>
                        <a:pt x="8" y="8"/>
                      </a:cubicBezTo>
                      <a:cubicBezTo>
                        <a:pt x="8" y="8"/>
                        <a:pt x="8" y="8"/>
                        <a:pt x="8" y="8"/>
                      </a:cubicBezTo>
                      <a:cubicBezTo>
                        <a:pt x="8" y="8"/>
                        <a:pt x="8" y="8"/>
                        <a:pt x="8" y="8"/>
                      </a:cubicBezTo>
                      <a:cubicBezTo>
                        <a:pt x="8" y="8"/>
                        <a:pt x="8" y="8"/>
                        <a:pt x="8" y="8"/>
                      </a:cubicBezTo>
                      <a:close/>
                      <a:moveTo>
                        <a:pt x="4" y="9"/>
                      </a:moveTo>
                      <a:cubicBezTo>
                        <a:pt x="4" y="9"/>
                        <a:pt x="4" y="9"/>
                        <a:pt x="4" y="9"/>
                      </a:cubicBezTo>
                      <a:cubicBezTo>
                        <a:pt x="4" y="9"/>
                        <a:pt x="4" y="9"/>
                        <a:pt x="4" y="9"/>
                      </a:cubicBezTo>
                      <a:cubicBezTo>
                        <a:pt x="4" y="9"/>
                        <a:pt x="4" y="9"/>
                        <a:pt x="4" y="9"/>
                      </a:cubicBezTo>
                      <a:cubicBezTo>
                        <a:pt x="4" y="9"/>
                        <a:pt x="4" y="9"/>
                        <a:pt x="4" y="9"/>
                      </a:cubicBezTo>
                      <a:close/>
                      <a:moveTo>
                        <a:pt x="25" y="16"/>
                      </a:moveTo>
                      <a:cubicBezTo>
                        <a:pt x="25" y="16"/>
                        <a:pt x="25" y="16"/>
                        <a:pt x="25" y="16"/>
                      </a:cubicBezTo>
                      <a:cubicBezTo>
                        <a:pt x="25" y="16"/>
                        <a:pt x="25" y="16"/>
                        <a:pt x="25" y="16"/>
                      </a:cubicBezTo>
                      <a:cubicBezTo>
                        <a:pt x="25" y="16"/>
                        <a:pt x="25" y="16"/>
                        <a:pt x="25" y="16"/>
                      </a:cubicBezTo>
                      <a:cubicBezTo>
                        <a:pt x="25" y="16"/>
                        <a:pt x="25" y="16"/>
                        <a:pt x="25" y="16"/>
                      </a:cubicBezTo>
                      <a:close/>
                      <a:moveTo>
                        <a:pt x="1" y="11"/>
                      </a:moveTo>
                      <a:cubicBezTo>
                        <a:pt x="1" y="12"/>
                        <a:pt x="1" y="12"/>
                        <a:pt x="2" y="12"/>
                      </a:cubicBezTo>
                      <a:cubicBezTo>
                        <a:pt x="1" y="12"/>
                        <a:pt x="1" y="11"/>
                        <a:pt x="1" y="11"/>
                      </a:cubicBezTo>
                      <a:close/>
                      <a:moveTo>
                        <a:pt x="24" y="9"/>
                      </a:moveTo>
                      <a:cubicBezTo>
                        <a:pt x="24" y="9"/>
                        <a:pt x="24" y="9"/>
                        <a:pt x="24" y="9"/>
                      </a:cubicBezTo>
                      <a:cubicBezTo>
                        <a:pt x="24" y="9"/>
                        <a:pt x="24" y="9"/>
                        <a:pt x="24" y="9"/>
                      </a:cubicBezTo>
                      <a:cubicBezTo>
                        <a:pt x="24" y="9"/>
                        <a:pt x="24" y="9"/>
                        <a:pt x="24" y="9"/>
                      </a:cubicBezTo>
                      <a:cubicBezTo>
                        <a:pt x="24" y="9"/>
                        <a:pt x="24" y="9"/>
                        <a:pt x="24" y="9"/>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lose/>
                      <a:moveTo>
                        <a:pt x="13" y="2"/>
                      </a:move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lose/>
                      <a:moveTo>
                        <a:pt x="14" y="2"/>
                      </a:moveTo>
                      <a:cubicBezTo>
                        <a:pt x="14" y="2"/>
                        <a:pt x="14" y="2"/>
                        <a:pt x="14" y="2"/>
                      </a:cubicBezTo>
                      <a:cubicBezTo>
                        <a:pt x="14" y="2"/>
                        <a:pt x="14" y="2"/>
                        <a:pt x="14" y="2"/>
                      </a:cubicBezTo>
                      <a:cubicBezTo>
                        <a:pt x="14" y="2"/>
                        <a:pt x="14" y="2"/>
                        <a:pt x="14" y="2"/>
                      </a:cubicBezTo>
                      <a:cubicBezTo>
                        <a:pt x="14" y="2"/>
                        <a:pt x="14" y="2"/>
                        <a:pt x="14" y="2"/>
                      </a:cubicBezTo>
                      <a:close/>
                      <a:moveTo>
                        <a:pt x="8" y="21"/>
                      </a:moveTo>
                      <a:cubicBezTo>
                        <a:pt x="8" y="21"/>
                        <a:pt x="8" y="21"/>
                        <a:pt x="8" y="21"/>
                      </a:cubicBezTo>
                      <a:cubicBezTo>
                        <a:pt x="8" y="21"/>
                        <a:pt x="8" y="21"/>
                        <a:pt x="8" y="21"/>
                      </a:cubicBezTo>
                      <a:cubicBezTo>
                        <a:pt x="8" y="21"/>
                        <a:pt x="8" y="21"/>
                        <a:pt x="8" y="21"/>
                      </a:cubicBezTo>
                      <a:cubicBezTo>
                        <a:pt x="8" y="21"/>
                        <a:pt x="8" y="21"/>
                        <a:pt x="8" y="21"/>
                      </a:cubicBezTo>
                      <a:close/>
                      <a:moveTo>
                        <a:pt x="8" y="8"/>
                      </a:moveTo>
                      <a:cubicBezTo>
                        <a:pt x="9" y="8"/>
                        <a:pt x="9" y="8"/>
                        <a:pt x="9" y="8"/>
                      </a:cubicBezTo>
                      <a:cubicBezTo>
                        <a:pt x="9" y="8"/>
                        <a:pt x="9" y="8"/>
                        <a:pt x="9" y="8"/>
                      </a:cubicBezTo>
                      <a:cubicBezTo>
                        <a:pt x="9" y="8"/>
                        <a:pt x="9" y="8"/>
                        <a:pt x="9" y="8"/>
                      </a:cubicBezTo>
                      <a:cubicBezTo>
                        <a:pt x="9" y="8"/>
                        <a:pt x="8" y="8"/>
                        <a:pt x="8" y="8"/>
                      </a:cubicBezTo>
                      <a:close/>
                      <a:moveTo>
                        <a:pt x="31" y="20"/>
                      </a:moveTo>
                      <a:cubicBezTo>
                        <a:pt x="31" y="20"/>
                        <a:pt x="31" y="20"/>
                        <a:pt x="31" y="20"/>
                      </a:cubicBezTo>
                      <a:cubicBezTo>
                        <a:pt x="31" y="20"/>
                        <a:pt x="31" y="20"/>
                        <a:pt x="31" y="20"/>
                      </a:cubicBezTo>
                      <a:close/>
                      <a:moveTo>
                        <a:pt x="12" y="10"/>
                      </a:moveTo>
                      <a:cubicBezTo>
                        <a:pt x="12" y="10"/>
                        <a:pt x="12" y="10"/>
                        <a:pt x="12" y="10"/>
                      </a:cubicBezTo>
                      <a:cubicBezTo>
                        <a:pt x="12" y="10"/>
                        <a:pt x="12" y="10"/>
                        <a:pt x="12" y="10"/>
                      </a:cubicBezTo>
                      <a:cubicBezTo>
                        <a:pt x="11" y="10"/>
                        <a:pt x="11" y="10"/>
                        <a:pt x="11" y="10"/>
                      </a:cubicBezTo>
                      <a:cubicBezTo>
                        <a:pt x="11" y="10"/>
                        <a:pt x="11" y="10"/>
                        <a:pt x="12" y="10"/>
                      </a:cubicBezTo>
                      <a:close/>
                      <a:moveTo>
                        <a:pt x="10" y="14"/>
                      </a:moveTo>
                      <a:cubicBezTo>
                        <a:pt x="10" y="14"/>
                        <a:pt x="10" y="14"/>
                        <a:pt x="11" y="14"/>
                      </a:cubicBezTo>
                      <a:cubicBezTo>
                        <a:pt x="11" y="14"/>
                        <a:pt x="10" y="14"/>
                        <a:pt x="10" y="14"/>
                      </a:cubicBezTo>
                      <a:close/>
                      <a:moveTo>
                        <a:pt x="11" y="19"/>
                      </a:moveTo>
                      <a:cubicBezTo>
                        <a:pt x="11" y="19"/>
                        <a:pt x="10" y="19"/>
                        <a:pt x="10" y="19"/>
                      </a:cubicBezTo>
                      <a:cubicBezTo>
                        <a:pt x="11" y="19"/>
                        <a:pt x="11" y="19"/>
                        <a:pt x="11" y="19"/>
                      </a:cubicBezTo>
                      <a:cubicBezTo>
                        <a:pt x="11" y="19"/>
                        <a:pt x="11" y="19"/>
                        <a:pt x="11" y="19"/>
                      </a:cubicBezTo>
                      <a:cubicBezTo>
                        <a:pt x="11" y="19"/>
                        <a:pt x="11" y="19"/>
                        <a:pt x="11" y="19"/>
                      </a:cubicBezTo>
                      <a:close/>
                      <a:moveTo>
                        <a:pt x="2" y="11"/>
                      </a:moveTo>
                      <a:cubicBezTo>
                        <a:pt x="2" y="11"/>
                        <a:pt x="2" y="11"/>
                        <a:pt x="2" y="11"/>
                      </a:cubicBezTo>
                      <a:cubicBezTo>
                        <a:pt x="2" y="11"/>
                        <a:pt x="1" y="11"/>
                        <a:pt x="1" y="11"/>
                      </a:cubicBezTo>
                      <a:cubicBezTo>
                        <a:pt x="2" y="11"/>
                        <a:pt x="2" y="11"/>
                        <a:pt x="2" y="11"/>
                      </a:cubicBezTo>
                      <a:cubicBezTo>
                        <a:pt x="2" y="11"/>
                        <a:pt x="2" y="11"/>
                        <a:pt x="2" y="11"/>
                      </a:cubicBezTo>
                      <a:cubicBezTo>
                        <a:pt x="2" y="11"/>
                        <a:pt x="2" y="11"/>
                        <a:pt x="2" y="11"/>
                      </a:cubicBezTo>
                      <a:close/>
                      <a:moveTo>
                        <a:pt x="8" y="8"/>
                      </a:moveTo>
                      <a:cubicBezTo>
                        <a:pt x="8" y="8"/>
                        <a:pt x="8" y="8"/>
                        <a:pt x="8" y="8"/>
                      </a:cubicBezTo>
                      <a:cubicBezTo>
                        <a:pt x="8" y="8"/>
                        <a:pt x="8" y="8"/>
                        <a:pt x="8" y="8"/>
                      </a:cubicBezTo>
                      <a:cubicBezTo>
                        <a:pt x="8" y="8"/>
                        <a:pt x="8" y="8"/>
                        <a:pt x="8" y="8"/>
                      </a:cubicBezTo>
                      <a:close/>
                      <a:moveTo>
                        <a:pt x="28" y="7"/>
                      </a:moveTo>
                      <a:cubicBezTo>
                        <a:pt x="28" y="7"/>
                        <a:pt x="28" y="7"/>
                        <a:pt x="28" y="7"/>
                      </a:cubicBezTo>
                      <a:cubicBezTo>
                        <a:pt x="28" y="7"/>
                        <a:pt x="28" y="7"/>
                        <a:pt x="28" y="7"/>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1" y="21"/>
                      </a:moveTo>
                      <a:cubicBezTo>
                        <a:pt x="31" y="21"/>
                        <a:pt x="31" y="21"/>
                        <a:pt x="31" y="21"/>
                      </a:cubicBezTo>
                      <a:cubicBezTo>
                        <a:pt x="31" y="21"/>
                        <a:pt x="31" y="21"/>
                        <a:pt x="31" y="21"/>
                      </a:cubicBezTo>
                      <a:close/>
                      <a:moveTo>
                        <a:pt x="24" y="8"/>
                      </a:moveTo>
                      <a:cubicBezTo>
                        <a:pt x="24" y="8"/>
                        <a:pt x="24" y="8"/>
                        <a:pt x="24" y="8"/>
                      </a:cubicBezTo>
                      <a:cubicBezTo>
                        <a:pt x="24" y="8"/>
                        <a:pt x="24" y="8"/>
                        <a:pt x="24" y="8"/>
                      </a:cubicBezTo>
                      <a:cubicBezTo>
                        <a:pt x="24" y="8"/>
                        <a:pt x="24" y="8"/>
                        <a:pt x="24" y="8"/>
                      </a:cubicBezTo>
                      <a:cubicBezTo>
                        <a:pt x="24" y="8"/>
                        <a:pt x="24" y="8"/>
                        <a:pt x="24" y="8"/>
                      </a:cubicBezTo>
                      <a:close/>
                      <a:moveTo>
                        <a:pt x="30" y="18"/>
                      </a:moveTo>
                      <a:cubicBezTo>
                        <a:pt x="30" y="18"/>
                        <a:pt x="30" y="18"/>
                        <a:pt x="30" y="18"/>
                      </a:cubicBezTo>
                      <a:cubicBezTo>
                        <a:pt x="30" y="18"/>
                        <a:pt x="30" y="18"/>
                        <a:pt x="30" y="18"/>
                      </a:cubicBezTo>
                      <a:close/>
                      <a:moveTo>
                        <a:pt x="1" y="10"/>
                      </a:moveTo>
                      <a:cubicBezTo>
                        <a:pt x="1" y="10"/>
                        <a:pt x="1" y="10"/>
                        <a:pt x="1" y="10"/>
                      </a:cubicBezTo>
                      <a:cubicBezTo>
                        <a:pt x="1" y="10"/>
                        <a:pt x="1" y="10"/>
                        <a:pt x="1" y="10"/>
                      </a:cubicBezTo>
                      <a:cubicBezTo>
                        <a:pt x="1" y="10"/>
                        <a:pt x="1" y="10"/>
                        <a:pt x="1" y="10"/>
                      </a:cubicBezTo>
                      <a:cubicBezTo>
                        <a:pt x="1" y="10"/>
                        <a:pt x="1" y="10"/>
                        <a:pt x="1" y="10"/>
                      </a:cubicBezTo>
                      <a:close/>
                      <a:moveTo>
                        <a:pt x="31" y="20"/>
                      </a:moveTo>
                      <a:cubicBezTo>
                        <a:pt x="31" y="20"/>
                        <a:pt x="31" y="20"/>
                        <a:pt x="31" y="20"/>
                      </a:cubicBezTo>
                      <a:cubicBezTo>
                        <a:pt x="31" y="20"/>
                        <a:pt x="31" y="20"/>
                        <a:pt x="31" y="20"/>
                      </a:cubicBezTo>
                      <a:cubicBezTo>
                        <a:pt x="31" y="20"/>
                        <a:pt x="31" y="20"/>
                        <a:pt x="31" y="20"/>
                      </a:cubicBezTo>
                      <a:cubicBezTo>
                        <a:pt x="31" y="20"/>
                        <a:pt x="31" y="20"/>
                        <a:pt x="31" y="20"/>
                      </a:cubicBezTo>
                      <a:close/>
                      <a:moveTo>
                        <a:pt x="3" y="6"/>
                      </a:moveTo>
                      <a:cubicBezTo>
                        <a:pt x="3" y="6"/>
                        <a:pt x="3" y="6"/>
                        <a:pt x="3" y="6"/>
                      </a:cubicBezTo>
                      <a:cubicBezTo>
                        <a:pt x="3" y="6"/>
                        <a:pt x="3" y="6"/>
                        <a:pt x="3" y="6"/>
                      </a:cubicBezTo>
                      <a:cubicBezTo>
                        <a:pt x="3" y="6"/>
                        <a:pt x="3" y="6"/>
                        <a:pt x="3" y="6"/>
                      </a:cubicBezTo>
                      <a:cubicBezTo>
                        <a:pt x="3" y="6"/>
                        <a:pt x="3" y="6"/>
                        <a:pt x="3" y="6"/>
                      </a:cubicBezTo>
                      <a:cubicBezTo>
                        <a:pt x="3" y="6"/>
                        <a:pt x="3" y="6"/>
                        <a:pt x="3" y="6"/>
                      </a:cubicBezTo>
                      <a:close/>
                      <a:moveTo>
                        <a:pt x="3" y="6"/>
                      </a:moveTo>
                      <a:cubicBezTo>
                        <a:pt x="3" y="6"/>
                        <a:pt x="3" y="6"/>
                        <a:pt x="3" y="6"/>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2"/>
                        <a:pt x="12" y="12"/>
                      </a:cubicBezTo>
                      <a:cubicBezTo>
                        <a:pt x="12" y="12"/>
                        <a:pt x="12" y="11"/>
                        <a:pt x="12" y="11"/>
                      </a:cubicBezTo>
                      <a:cubicBezTo>
                        <a:pt x="12" y="11"/>
                        <a:pt x="12" y="11"/>
                        <a:pt x="12" y="11"/>
                      </a:cubicBezTo>
                      <a:cubicBezTo>
                        <a:pt x="12" y="11"/>
                        <a:pt x="12" y="11"/>
                        <a:pt x="12" y="11"/>
                      </a:cubicBezTo>
                      <a:cubicBezTo>
                        <a:pt x="12" y="11"/>
                        <a:pt x="12" y="11"/>
                        <a:pt x="12" y="11"/>
                      </a:cubicBezTo>
                      <a:close/>
                      <a:moveTo>
                        <a:pt x="7" y="16"/>
                      </a:moveTo>
                      <a:cubicBezTo>
                        <a:pt x="7" y="16"/>
                        <a:pt x="7" y="16"/>
                        <a:pt x="7" y="16"/>
                      </a:cubicBezTo>
                      <a:cubicBezTo>
                        <a:pt x="7" y="16"/>
                        <a:pt x="7" y="16"/>
                        <a:pt x="7" y="16"/>
                      </a:cubicBezTo>
                      <a:cubicBezTo>
                        <a:pt x="7" y="16"/>
                        <a:pt x="7" y="16"/>
                        <a:pt x="7" y="16"/>
                      </a:cubicBezTo>
                      <a:cubicBezTo>
                        <a:pt x="7" y="16"/>
                        <a:pt x="7" y="16"/>
                        <a:pt x="7" y="16"/>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3" y="6"/>
                      </a:moveTo>
                      <a:cubicBezTo>
                        <a:pt x="3" y="6"/>
                        <a:pt x="3" y="6"/>
                        <a:pt x="3" y="6"/>
                      </a:cubicBezTo>
                      <a:cubicBezTo>
                        <a:pt x="3" y="6"/>
                        <a:pt x="3" y="6"/>
                        <a:pt x="3" y="6"/>
                      </a:cubicBezTo>
                      <a:cubicBezTo>
                        <a:pt x="3" y="6"/>
                        <a:pt x="3" y="6"/>
                        <a:pt x="3" y="6"/>
                      </a:cubicBezTo>
                      <a:close/>
                      <a:moveTo>
                        <a:pt x="26" y="0"/>
                      </a:moveTo>
                      <a:cubicBezTo>
                        <a:pt x="26" y="0"/>
                        <a:pt x="26" y="0"/>
                        <a:pt x="26" y="0"/>
                      </a:cubicBezTo>
                      <a:cubicBezTo>
                        <a:pt x="26" y="0"/>
                        <a:pt x="26" y="0"/>
                        <a:pt x="26" y="0"/>
                      </a:cubicBezTo>
                      <a:cubicBezTo>
                        <a:pt x="26" y="0"/>
                        <a:pt x="26" y="0"/>
                        <a:pt x="26" y="0"/>
                      </a:cubicBezTo>
                      <a:close/>
                      <a:moveTo>
                        <a:pt x="14" y="1"/>
                      </a:moveTo>
                      <a:cubicBezTo>
                        <a:pt x="14" y="1"/>
                        <a:pt x="14" y="1"/>
                        <a:pt x="14" y="1"/>
                      </a:cubicBezTo>
                      <a:cubicBezTo>
                        <a:pt x="14" y="1"/>
                        <a:pt x="14" y="1"/>
                        <a:pt x="14" y="1"/>
                      </a:cubicBezTo>
                      <a:cubicBezTo>
                        <a:pt x="14" y="1"/>
                        <a:pt x="14" y="1"/>
                        <a:pt x="14" y="1"/>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3" y="10"/>
                      </a:moveTo>
                      <a:cubicBezTo>
                        <a:pt x="3" y="10"/>
                        <a:pt x="3" y="10"/>
                        <a:pt x="3" y="10"/>
                      </a:cubicBezTo>
                      <a:cubicBezTo>
                        <a:pt x="3" y="10"/>
                        <a:pt x="3" y="10"/>
                        <a:pt x="3" y="10"/>
                      </a:cubicBezTo>
                      <a:cubicBezTo>
                        <a:pt x="3" y="10"/>
                        <a:pt x="3" y="10"/>
                        <a:pt x="3" y="10"/>
                      </a:cubicBezTo>
                      <a:close/>
                      <a:moveTo>
                        <a:pt x="1" y="10"/>
                      </a:moveTo>
                      <a:cubicBezTo>
                        <a:pt x="1" y="10"/>
                        <a:pt x="1" y="10"/>
                        <a:pt x="1" y="10"/>
                      </a:cubicBezTo>
                      <a:cubicBezTo>
                        <a:pt x="1" y="10"/>
                        <a:pt x="1" y="10"/>
                        <a:pt x="1" y="10"/>
                      </a:cubicBezTo>
                      <a:close/>
                      <a:moveTo>
                        <a:pt x="28" y="20"/>
                      </a:moveTo>
                      <a:cubicBezTo>
                        <a:pt x="28" y="20"/>
                        <a:pt x="28" y="20"/>
                        <a:pt x="28" y="20"/>
                      </a:cubicBezTo>
                      <a:cubicBezTo>
                        <a:pt x="28" y="20"/>
                        <a:pt x="28" y="20"/>
                        <a:pt x="28" y="20"/>
                      </a:cubicBezTo>
                      <a:cubicBezTo>
                        <a:pt x="28" y="20"/>
                        <a:pt x="28" y="20"/>
                        <a:pt x="28" y="20"/>
                      </a:cubicBezTo>
                      <a:cubicBezTo>
                        <a:pt x="28" y="20"/>
                        <a:pt x="28" y="20"/>
                        <a:pt x="28" y="20"/>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1" y="11"/>
                      </a:moveTo>
                      <a:cubicBezTo>
                        <a:pt x="1" y="11"/>
                        <a:pt x="1" y="11"/>
                        <a:pt x="1" y="11"/>
                      </a:cubicBezTo>
                      <a:cubicBezTo>
                        <a:pt x="1" y="11"/>
                        <a:pt x="1" y="11"/>
                        <a:pt x="1" y="11"/>
                      </a:cubicBezTo>
                      <a:close/>
                      <a:moveTo>
                        <a:pt x="2" y="7"/>
                      </a:moveTo>
                      <a:cubicBezTo>
                        <a:pt x="2" y="7"/>
                        <a:pt x="2" y="7"/>
                        <a:pt x="2" y="7"/>
                      </a:cubicBezTo>
                      <a:cubicBezTo>
                        <a:pt x="2" y="7"/>
                        <a:pt x="2" y="7"/>
                        <a:pt x="2" y="7"/>
                      </a:cubicBezTo>
                      <a:cubicBezTo>
                        <a:pt x="2" y="7"/>
                        <a:pt x="1" y="7"/>
                        <a:pt x="1" y="7"/>
                      </a:cubicBezTo>
                      <a:cubicBezTo>
                        <a:pt x="1" y="7"/>
                        <a:pt x="2" y="7"/>
                        <a:pt x="2" y="7"/>
                      </a:cubicBezTo>
                      <a:close/>
                      <a:moveTo>
                        <a:pt x="12" y="3"/>
                      </a:moveTo>
                      <a:cubicBezTo>
                        <a:pt x="12" y="3"/>
                        <a:pt x="12" y="3"/>
                        <a:pt x="12" y="3"/>
                      </a:cubicBezTo>
                      <a:cubicBezTo>
                        <a:pt x="12" y="3"/>
                        <a:pt x="12" y="3"/>
                        <a:pt x="12" y="3"/>
                      </a:cubicBezTo>
                      <a:cubicBezTo>
                        <a:pt x="12" y="3"/>
                        <a:pt x="12" y="3"/>
                        <a:pt x="12" y="3"/>
                      </a:cubicBezTo>
                      <a:cubicBezTo>
                        <a:pt x="12" y="3"/>
                        <a:pt x="12" y="3"/>
                        <a:pt x="12" y="3"/>
                      </a:cubicBezTo>
                      <a:close/>
                      <a:moveTo>
                        <a:pt x="2" y="9"/>
                      </a:moveTo>
                      <a:cubicBezTo>
                        <a:pt x="2" y="9"/>
                        <a:pt x="2" y="9"/>
                        <a:pt x="2" y="9"/>
                      </a:cubicBezTo>
                      <a:cubicBezTo>
                        <a:pt x="2" y="9"/>
                        <a:pt x="2" y="9"/>
                        <a:pt x="2" y="9"/>
                      </a:cubicBezTo>
                      <a:close/>
                      <a:moveTo>
                        <a:pt x="13" y="9"/>
                      </a:moveTo>
                      <a:cubicBezTo>
                        <a:pt x="13" y="9"/>
                        <a:pt x="13" y="9"/>
                        <a:pt x="13" y="9"/>
                      </a:cubicBezTo>
                      <a:cubicBezTo>
                        <a:pt x="13" y="9"/>
                        <a:pt x="13" y="9"/>
                        <a:pt x="13" y="9"/>
                      </a:cubicBezTo>
                      <a:close/>
                      <a:moveTo>
                        <a:pt x="5" y="9"/>
                      </a:moveTo>
                      <a:cubicBezTo>
                        <a:pt x="5" y="9"/>
                        <a:pt x="5" y="9"/>
                        <a:pt x="5" y="9"/>
                      </a:cubicBezTo>
                      <a:cubicBezTo>
                        <a:pt x="5" y="9"/>
                        <a:pt x="5" y="9"/>
                        <a:pt x="5" y="9"/>
                      </a:cubicBezTo>
                      <a:cubicBezTo>
                        <a:pt x="5" y="9"/>
                        <a:pt x="5" y="9"/>
                        <a:pt x="5" y="9"/>
                      </a:cubicBezTo>
                      <a:cubicBezTo>
                        <a:pt x="5" y="9"/>
                        <a:pt x="5" y="9"/>
                        <a:pt x="5" y="9"/>
                      </a:cubicBezTo>
                      <a:close/>
                      <a:moveTo>
                        <a:pt x="18" y="0"/>
                      </a:moveTo>
                      <a:cubicBezTo>
                        <a:pt x="18" y="0"/>
                        <a:pt x="18" y="0"/>
                        <a:pt x="18" y="0"/>
                      </a:cubicBezTo>
                      <a:cubicBezTo>
                        <a:pt x="18" y="0"/>
                        <a:pt x="18" y="0"/>
                        <a:pt x="18" y="0"/>
                      </a:cubicBezTo>
                      <a:close/>
                      <a:moveTo>
                        <a:pt x="23" y="2"/>
                      </a:moveTo>
                      <a:cubicBezTo>
                        <a:pt x="23" y="2"/>
                        <a:pt x="22" y="2"/>
                        <a:pt x="22" y="2"/>
                      </a:cubicBezTo>
                      <a:cubicBezTo>
                        <a:pt x="22" y="2"/>
                        <a:pt x="22" y="2"/>
                        <a:pt x="22" y="2"/>
                      </a:cubicBezTo>
                      <a:cubicBezTo>
                        <a:pt x="22" y="2"/>
                        <a:pt x="22" y="2"/>
                        <a:pt x="22" y="2"/>
                      </a:cubicBezTo>
                      <a:cubicBezTo>
                        <a:pt x="22" y="2"/>
                        <a:pt x="23" y="2"/>
                        <a:pt x="23" y="2"/>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30" y="20"/>
                      </a:moveTo>
                      <a:cubicBezTo>
                        <a:pt x="30" y="20"/>
                        <a:pt x="30" y="20"/>
                        <a:pt x="30" y="20"/>
                      </a:cubicBezTo>
                      <a:cubicBezTo>
                        <a:pt x="30" y="20"/>
                        <a:pt x="30" y="20"/>
                        <a:pt x="30" y="20"/>
                      </a:cubicBezTo>
                      <a:cubicBezTo>
                        <a:pt x="30" y="20"/>
                        <a:pt x="30" y="20"/>
                        <a:pt x="30" y="20"/>
                      </a:cubicBezTo>
                      <a:cubicBezTo>
                        <a:pt x="30" y="20"/>
                        <a:pt x="30" y="20"/>
                        <a:pt x="30" y="20"/>
                      </a:cubicBezTo>
                      <a:close/>
                      <a:moveTo>
                        <a:pt x="19" y="0"/>
                      </a:moveTo>
                      <a:cubicBezTo>
                        <a:pt x="19" y="0"/>
                        <a:pt x="19" y="0"/>
                        <a:pt x="19" y="0"/>
                      </a:cubicBezTo>
                      <a:cubicBezTo>
                        <a:pt x="19" y="0"/>
                        <a:pt x="19" y="0"/>
                        <a:pt x="19" y="0"/>
                      </a:cubicBezTo>
                      <a:cubicBezTo>
                        <a:pt x="19" y="0"/>
                        <a:pt x="19" y="0"/>
                        <a:pt x="19" y="0"/>
                      </a:cubicBezTo>
                      <a:cubicBezTo>
                        <a:pt x="19" y="0"/>
                        <a:pt x="19" y="0"/>
                        <a:pt x="19" y="0"/>
                      </a:cubicBezTo>
                      <a:close/>
                      <a:moveTo>
                        <a:pt x="9" y="14"/>
                      </a:moveTo>
                      <a:cubicBezTo>
                        <a:pt x="9" y="14"/>
                        <a:pt x="9" y="14"/>
                        <a:pt x="9" y="14"/>
                      </a:cubicBezTo>
                      <a:cubicBezTo>
                        <a:pt x="9" y="14"/>
                        <a:pt x="9" y="14"/>
                        <a:pt x="9" y="14"/>
                      </a:cubicBezTo>
                      <a:cubicBezTo>
                        <a:pt x="9" y="14"/>
                        <a:pt x="9" y="14"/>
                        <a:pt x="9" y="14"/>
                      </a:cubicBezTo>
                      <a:cubicBezTo>
                        <a:pt x="9" y="14"/>
                        <a:pt x="9" y="14"/>
                        <a:pt x="9" y="14"/>
                      </a:cubicBezTo>
                      <a:close/>
                      <a:moveTo>
                        <a:pt x="29" y="8"/>
                      </a:moveTo>
                      <a:cubicBezTo>
                        <a:pt x="29" y="8"/>
                        <a:pt x="29" y="8"/>
                        <a:pt x="29" y="8"/>
                      </a:cubicBezTo>
                      <a:cubicBezTo>
                        <a:pt x="29" y="8"/>
                        <a:pt x="29" y="8"/>
                        <a:pt x="29" y="8"/>
                      </a:cubicBezTo>
                      <a:cubicBezTo>
                        <a:pt x="29" y="8"/>
                        <a:pt x="29" y="8"/>
                        <a:pt x="29" y="8"/>
                      </a:cubicBezTo>
                      <a:cubicBezTo>
                        <a:pt x="29" y="8"/>
                        <a:pt x="29" y="8"/>
                        <a:pt x="29" y="8"/>
                      </a:cubicBezTo>
                      <a:close/>
                      <a:moveTo>
                        <a:pt x="22" y="4"/>
                      </a:moveTo>
                      <a:cubicBezTo>
                        <a:pt x="22" y="4"/>
                        <a:pt x="22" y="4"/>
                        <a:pt x="22" y="4"/>
                      </a:cubicBezTo>
                      <a:cubicBezTo>
                        <a:pt x="22" y="4"/>
                        <a:pt x="22" y="4"/>
                        <a:pt x="22" y="4"/>
                      </a:cubicBezTo>
                      <a:close/>
                      <a:moveTo>
                        <a:pt x="1" y="10"/>
                      </a:moveTo>
                      <a:cubicBezTo>
                        <a:pt x="1" y="10"/>
                        <a:pt x="1" y="10"/>
                        <a:pt x="1" y="10"/>
                      </a:cubicBezTo>
                      <a:cubicBezTo>
                        <a:pt x="1" y="10"/>
                        <a:pt x="1" y="10"/>
                        <a:pt x="1" y="10"/>
                      </a:cubicBezTo>
                      <a:cubicBezTo>
                        <a:pt x="1" y="10"/>
                        <a:pt x="1" y="10"/>
                        <a:pt x="1" y="10"/>
                      </a:cubicBezTo>
                      <a:close/>
                      <a:moveTo>
                        <a:pt x="15" y="2"/>
                      </a:moveTo>
                      <a:cubicBezTo>
                        <a:pt x="15" y="2"/>
                        <a:pt x="15" y="2"/>
                        <a:pt x="15" y="2"/>
                      </a:cubicBezTo>
                      <a:cubicBezTo>
                        <a:pt x="15" y="2"/>
                        <a:pt x="15" y="2"/>
                        <a:pt x="15" y="2"/>
                      </a:cubicBezTo>
                      <a:cubicBezTo>
                        <a:pt x="15" y="2"/>
                        <a:pt x="15" y="2"/>
                        <a:pt x="15" y="2"/>
                      </a:cubicBezTo>
                      <a:cubicBezTo>
                        <a:pt x="15" y="2"/>
                        <a:pt x="15" y="2"/>
                        <a:pt x="15" y="2"/>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8" y="0"/>
                      </a:moveTo>
                      <a:cubicBezTo>
                        <a:pt x="18" y="0"/>
                        <a:pt x="18" y="0"/>
                        <a:pt x="18" y="0"/>
                      </a:cubicBezTo>
                      <a:cubicBezTo>
                        <a:pt x="18" y="0"/>
                        <a:pt x="18" y="0"/>
                        <a:pt x="18" y="0"/>
                      </a:cubicBezTo>
                      <a:cubicBezTo>
                        <a:pt x="18" y="0"/>
                        <a:pt x="18" y="0"/>
                        <a:pt x="18" y="0"/>
                      </a:cubicBezTo>
                      <a:cubicBezTo>
                        <a:pt x="18" y="0"/>
                        <a:pt x="18" y="0"/>
                        <a:pt x="18" y="0"/>
                      </a:cubicBezTo>
                      <a:close/>
                      <a:moveTo>
                        <a:pt x="11" y="13"/>
                      </a:moveTo>
                      <a:cubicBezTo>
                        <a:pt x="11" y="13"/>
                        <a:pt x="11" y="13"/>
                        <a:pt x="11" y="13"/>
                      </a:cubicBezTo>
                      <a:cubicBezTo>
                        <a:pt x="11" y="13"/>
                        <a:pt x="11" y="13"/>
                        <a:pt x="11" y="13"/>
                      </a:cubicBezTo>
                      <a:cubicBezTo>
                        <a:pt x="11" y="13"/>
                        <a:pt x="11" y="13"/>
                        <a:pt x="11" y="13"/>
                      </a:cubicBezTo>
                      <a:cubicBezTo>
                        <a:pt x="11" y="13"/>
                        <a:pt x="11" y="13"/>
                        <a:pt x="11" y="1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335" name="Group 334">
                <a:extLst>
                  <a:ext uri="{FF2B5EF4-FFF2-40B4-BE49-F238E27FC236}">
                    <a16:creationId xmlns:a16="http://schemas.microsoft.com/office/drawing/2014/main" id="{5BECF261-09DD-ADDE-1893-349F42E01865}"/>
                  </a:ext>
                </a:extLst>
              </p:cNvPr>
              <p:cNvGrpSpPr/>
              <p:nvPr/>
            </p:nvGrpSpPr>
            <p:grpSpPr>
              <a:xfrm>
                <a:off x="8555038" y="5203825"/>
                <a:ext cx="1154112" cy="1074738"/>
                <a:chOff x="8555038" y="5203825"/>
                <a:chExt cx="1154112" cy="1074738"/>
              </a:xfrm>
              <a:grpFill/>
            </p:grpSpPr>
            <p:sp>
              <p:nvSpPr>
                <p:cNvPr id="336" name="Freeform 737">
                  <a:extLst>
                    <a:ext uri="{FF2B5EF4-FFF2-40B4-BE49-F238E27FC236}">
                      <a16:creationId xmlns:a16="http://schemas.microsoft.com/office/drawing/2014/main" id="{B6A3312F-5158-C368-5D51-351AF21A8720}"/>
                    </a:ext>
                  </a:extLst>
                </p:cNvPr>
                <p:cNvSpPr>
                  <a:spLocks noEditPoints="1"/>
                </p:cNvSpPr>
                <p:nvPr/>
              </p:nvSpPr>
              <p:spPr bwMode="auto">
                <a:xfrm>
                  <a:off x="8555038" y="5291138"/>
                  <a:ext cx="454025" cy="676275"/>
                </a:xfrm>
                <a:custGeom>
                  <a:avLst/>
                  <a:gdLst>
                    <a:gd name="T0" fmla="*/ 5 w 109"/>
                    <a:gd name="T1" fmla="*/ 87 h 162"/>
                    <a:gd name="T2" fmla="*/ 5 w 109"/>
                    <a:gd name="T3" fmla="*/ 90 h 162"/>
                    <a:gd name="T4" fmla="*/ 1 w 109"/>
                    <a:gd name="T5" fmla="*/ 88 h 162"/>
                    <a:gd name="T6" fmla="*/ 1 w 109"/>
                    <a:gd name="T7" fmla="*/ 88 h 162"/>
                    <a:gd name="T8" fmla="*/ 2 w 109"/>
                    <a:gd name="T9" fmla="*/ 89 h 162"/>
                    <a:gd name="T10" fmla="*/ 17 w 109"/>
                    <a:gd name="T11" fmla="*/ 50 h 162"/>
                    <a:gd name="T12" fmla="*/ 17 w 109"/>
                    <a:gd name="T13" fmla="*/ 50 h 162"/>
                    <a:gd name="T14" fmla="*/ 79 w 109"/>
                    <a:gd name="T15" fmla="*/ 12 h 162"/>
                    <a:gd name="T16" fmla="*/ 84 w 109"/>
                    <a:gd name="T17" fmla="*/ 6 h 162"/>
                    <a:gd name="T18" fmla="*/ 83 w 109"/>
                    <a:gd name="T19" fmla="*/ 7 h 162"/>
                    <a:gd name="T20" fmla="*/ 106 w 109"/>
                    <a:gd name="T21" fmla="*/ 9 h 162"/>
                    <a:gd name="T22" fmla="*/ 103 w 109"/>
                    <a:gd name="T23" fmla="*/ 12 h 162"/>
                    <a:gd name="T24" fmla="*/ 103 w 109"/>
                    <a:gd name="T25" fmla="*/ 6 h 162"/>
                    <a:gd name="T26" fmla="*/ 97 w 109"/>
                    <a:gd name="T27" fmla="*/ 2 h 162"/>
                    <a:gd name="T28" fmla="*/ 93 w 109"/>
                    <a:gd name="T29" fmla="*/ 3 h 162"/>
                    <a:gd name="T30" fmla="*/ 90 w 109"/>
                    <a:gd name="T31" fmla="*/ 3 h 162"/>
                    <a:gd name="T32" fmla="*/ 88 w 109"/>
                    <a:gd name="T33" fmla="*/ 7 h 162"/>
                    <a:gd name="T34" fmla="*/ 86 w 109"/>
                    <a:gd name="T35" fmla="*/ 6 h 162"/>
                    <a:gd name="T36" fmla="*/ 85 w 109"/>
                    <a:gd name="T37" fmla="*/ 10 h 162"/>
                    <a:gd name="T38" fmla="*/ 83 w 109"/>
                    <a:gd name="T39" fmla="*/ 12 h 162"/>
                    <a:gd name="T40" fmla="*/ 80 w 109"/>
                    <a:gd name="T41" fmla="*/ 12 h 162"/>
                    <a:gd name="T42" fmla="*/ 79 w 109"/>
                    <a:gd name="T43" fmla="*/ 16 h 162"/>
                    <a:gd name="T44" fmla="*/ 78 w 109"/>
                    <a:gd name="T45" fmla="*/ 18 h 162"/>
                    <a:gd name="T46" fmla="*/ 74 w 109"/>
                    <a:gd name="T47" fmla="*/ 17 h 162"/>
                    <a:gd name="T48" fmla="*/ 72 w 109"/>
                    <a:gd name="T49" fmla="*/ 20 h 162"/>
                    <a:gd name="T50" fmla="*/ 73 w 109"/>
                    <a:gd name="T51" fmla="*/ 25 h 162"/>
                    <a:gd name="T52" fmla="*/ 70 w 109"/>
                    <a:gd name="T53" fmla="*/ 22 h 162"/>
                    <a:gd name="T54" fmla="*/ 67 w 109"/>
                    <a:gd name="T55" fmla="*/ 21 h 162"/>
                    <a:gd name="T56" fmla="*/ 63 w 109"/>
                    <a:gd name="T57" fmla="*/ 26 h 162"/>
                    <a:gd name="T58" fmla="*/ 60 w 109"/>
                    <a:gd name="T59" fmla="*/ 35 h 162"/>
                    <a:gd name="T60" fmla="*/ 51 w 109"/>
                    <a:gd name="T61" fmla="*/ 44 h 162"/>
                    <a:gd name="T62" fmla="*/ 42 w 109"/>
                    <a:gd name="T63" fmla="*/ 45 h 162"/>
                    <a:gd name="T64" fmla="*/ 30 w 109"/>
                    <a:gd name="T65" fmla="*/ 50 h 162"/>
                    <a:gd name="T66" fmla="*/ 26 w 109"/>
                    <a:gd name="T67" fmla="*/ 50 h 162"/>
                    <a:gd name="T68" fmla="*/ 20 w 109"/>
                    <a:gd name="T69" fmla="*/ 53 h 162"/>
                    <a:gd name="T70" fmla="*/ 13 w 109"/>
                    <a:gd name="T71" fmla="*/ 58 h 162"/>
                    <a:gd name="T72" fmla="*/ 8 w 109"/>
                    <a:gd name="T73" fmla="*/ 60 h 162"/>
                    <a:gd name="T74" fmla="*/ 6 w 109"/>
                    <a:gd name="T75" fmla="*/ 67 h 162"/>
                    <a:gd name="T76" fmla="*/ 4 w 109"/>
                    <a:gd name="T77" fmla="*/ 79 h 162"/>
                    <a:gd name="T78" fmla="*/ 9 w 109"/>
                    <a:gd name="T79" fmla="*/ 89 h 162"/>
                    <a:gd name="T80" fmla="*/ 7 w 109"/>
                    <a:gd name="T81" fmla="*/ 90 h 162"/>
                    <a:gd name="T82" fmla="*/ 4 w 109"/>
                    <a:gd name="T83" fmla="*/ 91 h 162"/>
                    <a:gd name="T84" fmla="*/ 4 w 109"/>
                    <a:gd name="T85" fmla="*/ 94 h 162"/>
                    <a:gd name="T86" fmla="*/ 11 w 109"/>
                    <a:gd name="T87" fmla="*/ 109 h 162"/>
                    <a:gd name="T88" fmla="*/ 16 w 109"/>
                    <a:gd name="T89" fmla="*/ 127 h 162"/>
                    <a:gd name="T90" fmla="*/ 19 w 109"/>
                    <a:gd name="T91" fmla="*/ 144 h 162"/>
                    <a:gd name="T92" fmla="*/ 15 w 109"/>
                    <a:gd name="T93" fmla="*/ 154 h 162"/>
                    <a:gd name="T94" fmla="*/ 24 w 109"/>
                    <a:gd name="T95" fmla="*/ 160 h 162"/>
                    <a:gd name="T96" fmla="*/ 31 w 109"/>
                    <a:gd name="T97" fmla="*/ 161 h 162"/>
                    <a:gd name="T98" fmla="*/ 36 w 109"/>
                    <a:gd name="T99" fmla="*/ 160 h 162"/>
                    <a:gd name="T100" fmla="*/ 42 w 109"/>
                    <a:gd name="T101" fmla="*/ 156 h 162"/>
                    <a:gd name="T102" fmla="*/ 47 w 109"/>
                    <a:gd name="T103" fmla="*/ 152 h 162"/>
                    <a:gd name="T104" fmla="*/ 58 w 109"/>
                    <a:gd name="T105" fmla="*/ 151 h 162"/>
                    <a:gd name="T106" fmla="*/ 64 w 109"/>
                    <a:gd name="T107" fmla="*/ 152 h 162"/>
                    <a:gd name="T108" fmla="*/ 71 w 109"/>
                    <a:gd name="T109" fmla="*/ 152 h 162"/>
                    <a:gd name="T110" fmla="*/ 75 w 109"/>
                    <a:gd name="T111" fmla="*/ 149 h 162"/>
                    <a:gd name="T112" fmla="*/ 81 w 109"/>
                    <a:gd name="T113" fmla="*/ 143 h 162"/>
                    <a:gd name="T114" fmla="*/ 91 w 109"/>
                    <a:gd name="T115" fmla="*/ 138 h 162"/>
                    <a:gd name="T116" fmla="*/ 109 w 109"/>
                    <a:gd name="T117"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162">
                      <a:moveTo>
                        <a:pt x="3" y="87"/>
                      </a:moveTo>
                      <a:cubicBezTo>
                        <a:pt x="3" y="87"/>
                        <a:pt x="3" y="87"/>
                        <a:pt x="3" y="87"/>
                      </a:cubicBezTo>
                      <a:cubicBezTo>
                        <a:pt x="3" y="87"/>
                        <a:pt x="4" y="87"/>
                        <a:pt x="4" y="87"/>
                      </a:cubicBezTo>
                      <a:cubicBezTo>
                        <a:pt x="4" y="87"/>
                        <a:pt x="4" y="87"/>
                        <a:pt x="4" y="86"/>
                      </a:cubicBezTo>
                      <a:cubicBezTo>
                        <a:pt x="4" y="86"/>
                        <a:pt x="4" y="86"/>
                        <a:pt x="4" y="86"/>
                      </a:cubicBezTo>
                      <a:cubicBezTo>
                        <a:pt x="4" y="86"/>
                        <a:pt x="4" y="86"/>
                        <a:pt x="4" y="86"/>
                      </a:cubicBezTo>
                      <a:cubicBezTo>
                        <a:pt x="4" y="86"/>
                        <a:pt x="4" y="86"/>
                        <a:pt x="4" y="86"/>
                      </a:cubicBezTo>
                      <a:cubicBezTo>
                        <a:pt x="4" y="86"/>
                        <a:pt x="4" y="86"/>
                        <a:pt x="5" y="86"/>
                      </a:cubicBezTo>
                      <a:cubicBezTo>
                        <a:pt x="5" y="86"/>
                        <a:pt x="5" y="87"/>
                        <a:pt x="5" y="87"/>
                      </a:cubicBezTo>
                      <a:cubicBezTo>
                        <a:pt x="5" y="87"/>
                        <a:pt x="5" y="87"/>
                        <a:pt x="5" y="87"/>
                      </a:cubicBezTo>
                      <a:cubicBezTo>
                        <a:pt x="5" y="87"/>
                        <a:pt x="5" y="87"/>
                        <a:pt x="5" y="87"/>
                      </a:cubicBezTo>
                      <a:cubicBezTo>
                        <a:pt x="5" y="87"/>
                        <a:pt x="5" y="87"/>
                        <a:pt x="5" y="87"/>
                      </a:cubicBezTo>
                      <a:cubicBezTo>
                        <a:pt x="5" y="88"/>
                        <a:pt x="6" y="88"/>
                        <a:pt x="6" y="88"/>
                      </a:cubicBezTo>
                      <a:cubicBezTo>
                        <a:pt x="6" y="88"/>
                        <a:pt x="6" y="88"/>
                        <a:pt x="6" y="88"/>
                      </a:cubicBezTo>
                      <a:cubicBezTo>
                        <a:pt x="6" y="88"/>
                        <a:pt x="6" y="88"/>
                        <a:pt x="6" y="89"/>
                      </a:cubicBezTo>
                      <a:cubicBezTo>
                        <a:pt x="6" y="89"/>
                        <a:pt x="6" y="89"/>
                        <a:pt x="6" y="89"/>
                      </a:cubicBezTo>
                      <a:cubicBezTo>
                        <a:pt x="6" y="89"/>
                        <a:pt x="6" y="89"/>
                        <a:pt x="6" y="90"/>
                      </a:cubicBezTo>
                      <a:cubicBezTo>
                        <a:pt x="5" y="90"/>
                        <a:pt x="6" y="90"/>
                        <a:pt x="5" y="91"/>
                      </a:cubicBezTo>
                      <a:cubicBezTo>
                        <a:pt x="5" y="91"/>
                        <a:pt x="5" y="91"/>
                        <a:pt x="5" y="90"/>
                      </a:cubicBezTo>
                      <a:cubicBezTo>
                        <a:pt x="5" y="90"/>
                        <a:pt x="5" y="90"/>
                        <a:pt x="5" y="90"/>
                      </a:cubicBezTo>
                      <a:cubicBezTo>
                        <a:pt x="5" y="90"/>
                        <a:pt x="5" y="90"/>
                        <a:pt x="5" y="89"/>
                      </a:cubicBezTo>
                      <a:cubicBezTo>
                        <a:pt x="5" y="89"/>
                        <a:pt x="5" y="89"/>
                        <a:pt x="5" y="89"/>
                      </a:cubicBezTo>
                      <a:cubicBezTo>
                        <a:pt x="5" y="89"/>
                        <a:pt x="5" y="89"/>
                        <a:pt x="4" y="89"/>
                      </a:cubicBezTo>
                      <a:cubicBezTo>
                        <a:pt x="4" y="89"/>
                        <a:pt x="4" y="88"/>
                        <a:pt x="4" y="88"/>
                      </a:cubicBezTo>
                      <a:cubicBezTo>
                        <a:pt x="4" y="87"/>
                        <a:pt x="4" y="87"/>
                        <a:pt x="4" y="87"/>
                      </a:cubicBezTo>
                      <a:cubicBezTo>
                        <a:pt x="4" y="87"/>
                        <a:pt x="4" y="87"/>
                        <a:pt x="4" y="87"/>
                      </a:cubicBezTo>
                      <a:cubicBezTo>
                        <a:pt x="4" y="87"/>
                        <a:pt x="3" y="87"/>
                        <a:pt x="3" y="87"/>
                      </a:cubicBezTo>
                      <a:cubicBezTo>
                        <a:pt x="3" y="87"/>
                        <a:pt x="3" y="87"/>
                        <a:pt x="3" y="87"/>
                      </a:cubicBezTo>
                      <a:close/>
                      <a:moveTo>
                        <a:pt x="1" y="88"/>
                      </a:moveTo>
                      <a:cubicBezTo>
                        <a:pt x="1" y="88"/>
                        <a:pt x="1" y="88"/>
                        <a:pt x="1" y="88"/>
                      </a:cubicBezTo>
                      <a:cubicBezTo>
                        <a:pt x="1" y="88"/>
                        <a:pt x="1" y="88"/>
                        <a:pt x="1" y="88"/>
                      </a:cubicBezTo>
                      <a:cubicBezTo>
                        <a:pt x="1" y="87"/>
                        <a:pt x="1" y="87"/>
                        <a:pt x="1" y="87"/>
                      </a:cubicBezTo>
                      <a:cubicBezTo>
                        <a:pt x="1" y="87"/>
                        <a:pt x="1" y="87"/>
                        <a:pt x="1" y="87"/>
                      </a:cubicBezTo>
                      <a:cubicBezTo>
                        <a:pt x="1" y="87"/>
                        <a:pt x="1" y="87"/>
                        <a:pt x="1" y="87"/>
                      </a:cubicBezTo>
                      <a:cubicBezTo>
                        <a:pt x="1" y="86"/>
                        <a:pt x="1" y="86"/>
                        <a:pt x="1" y="86"/>
                      </a:cubicBezTo>
                      <a:cubicBezTo>
                        <a:pt x="1" y="86"/>
                        <a:pt x="1" y="86"/>
                        <a:pt x="1" y="86"/>
                      </a:cubicBezTo>
                      <a:cubicBezTo>
                        <a:pt x="1" y="86"/>
                        <a:pt x="1" y="86"/>
                        <a:pt x="1" y="86"/>
                      </a:cubicBezTo>
                      <a:cubicBezTo>
                        <a:pt x="1" y="86"/>
                        <a:pt x="0" y="86"/>
                        <a:pt x="0" y="86"/>
                      </a:cubicBezTo>
                      <a:cubicBezTo>
                        <a:pt x="0" y="86"/>
                        <a:pt x="0" y="87"/>
                        <a:pt x="1" y="87"/>
                      </a:cubicBezTo>
                      <a:cubicBezTo>
                        <a:pt x="1" y="87"/>
                        <a:pt x="1" y="88"/>
                        <a:pt x="1" y="88"/>
                      </a:cubicBezTo>
                      <a:cubicBezTo>
                        <a:pt x="1" y="88"/>
                        <a:pt x="1" y="88"/>
                        <a:pt x="1" y="88"/>
                      </a:cubicBezTo>
                      <a:cubicBezTo>
                        <a:pt x="1" y="88"/>
                        <a:pt x="1" y="88"/>
                        <a:pt x="1" y="88"/>
                      </a:cubicBezTo>
                      <a:cubicBezTo>
                        <a:pt x="1" y="89"/>
                        <a:pt x="1" y="89"/>
                        <a:pt x="2" y="90"/>
                      </a:cubicBezTo>
                      <a:cubicBezTo>
                        <a:pt x="2" y="90"/>
                        <a:pt x="2" y="90"/>
                        <a:pt x="2" y="90"/>
                      </a:cubicBezTo>
                      <a:cubicBezTo>
                        <a:pt x="2" y="90"/>
                        <a:pt x="2" y="90"/>
                        <a:pt x="2" y="90"/>
                      </a:cubicBezTo>
                      <a:cubicBezTo>
                        <a:pt x="2" y="90"/>
                        <a:pt x="2" y="90"/>
                        <a:pt x="2" y="90"/>
                      </a:cubicBezTo>
                      <a:cubicBezTo>
                        <a:pt x="2" y="90"/>
                        <a:pt x="2" y="90"/>
                        <a:pt x="2" y="89"/>
                      </a:cubicBezTo>
                      <a:cubicBezTo>
                        <a:pt x="2" y="89"/>
                        <a:pt x="2" y="89"/>
                        <a:pt x="2" y="89"/>
                      </a:cubicBezTo>
                      <a:cubicBezTo>
                        <a:pt x="2" y="89"/>
                        <a:pt x="2" y="89"/>
                        <a:pt x="2" y="89"/>
                      </a:cubicBezTo>
                      <a:cubicBezTo>
                        <a:pt x="2" y="89"/>
                        <a:pt x="2" y="89"/>
                        <a:pt x="2" y="89"/>
                      </a:cubicBezTo>
                      <a:cubicBezTo>
                        <a:pt x="2" y="89"/>
                        <a:pt x="2" y="89"/>
                        <a:pt x="2" y="89"/>
                      </a:cubicBezTo>
                      <a:cubicBezTo>
                        <a:pt x="2" y="88"/>
                        <a:pt x="2" y="88"/>
                        <a:pt x="2" y="88"/>
                      </a:cubicBezTo>
                      <a:cubicBezTo>
                        <a:pt x="2" y="88"/>
                        <a:pt x="2" y="88"/>
                        <a:pt x="2" y="88"/>
                      </a:cubicBezTo>
                      <a:cubicBezTo>
                        <a:pt x="1" y="88"/>
                        <a:pt x="1" y="88"/>
                        <a:pt x="1" y="88"/>
                      </a:cubicBezTo>
                      <a:cubicBezTo>
                        <a:pt x="1" y="88"/>
                        <a:pt x="1" y="88"/>
                        <a:pt x="1" y="88"/>
                      </a:cubicBezTo>
                      <a:close/>
                      <a:moveTo>
                        <a:pt x="17" y="50"/>
                      </a:moveTo>
                      <a:cubicBezTo>
                        <a:pt x="17" y="50"/>
                        <a:pt x="17" y="50"/>
                        <a:pt x="17" y="50"/>
                      </a:cubicBezTo>
                      <a:cubicBezTo>
                        <a:pt x="17" y="50"/>
                        <a:pt x="17" y="50"/>
                        <a:pt x="17" y="50"/>
                      </a:cubicBezTo>
                      <a:cubicBezTo>
                        <a:pt x="17" y="50"/>
                        <a:pt x="17" y="50"/>
                        <a:pt x="17" y="50"/>
                      </a:cubicBezTo>
                      <a:cubicBezTo>
                        <a:pt x="17" y="50"/>
                        <a:pt x="17" y="50"/>
                        <a:pt x="17" y="50"/>
                      </a:cubicBezTo>
                      <a:cubicBezTo>
                        <a:pt x="17" y="51"/>
                        <a:pt x="17" y="51"/>
                        <a:pt x="17" y="51"/>
                      </a:cubicBezTo>
                      <a:cubicBezTo>
                        <a:pt x="17" y="51"/>
                        <a:pt x="17" y="51"/>
                        <a:pt x="17" y="51"/>
                      </a:cubicBezTo>
                      <a:cubicBezTo>
                        <a:pt x="17" y="51"/>
                        <a:pt x="17" y="51"/>
                        <a:pt x="17" y="51"/>
                      </a:cubicBezTo>
                      <a:cubicBezTo>
                        <a:pt x="17" y="51"/>
                        <a:pt x="17" y="52"/>
                        <a:pt x="17" y="52"/>
                      </a:cubicBezTo>
                      <a:cubicBezTo>
                        <a:pt x="17" y="52"/>
                        <a:pt x="17" y="51"/>
                        <a:pt x="17" y="51"/>
                      </a:cubicBezTo>
                      <a:cubicBezTo>
                        <a:pt x="17" y="51"/>
                        <a:pt x="17" y="51"/>
                        <a:pt x="17" y="51"/>
                      </a:cubicBezTo>
                      <a:cubicBezTo>
                        <a:pt x="17" y="51"/>
                        <a:pt x="17" y="51"/>
                        <a:pt x="17" y="51"/>
                      </a:cubicBezTo>
                      <a:cubicBezTo>
                        <a:pt x="18" y="51"/>
                        <a:pt x="18" y="51"/>
                        <a:pt x="18" y="51"/>
                      </a:cubicBezTo>
                      <a:cubicBezTo>
                        <a:pt x="18" y="51"/>
                        <a:pt x="18" y="51"/>
                        <a:pt x="18" y="50"/>
                      </a:cubicBezTo>
                      <a:cubicBezTo>
                        <a:pt x="18" y="50"/>
                        <a:pt x="18" y="50"/>
                        <a:pt x="17" y="50"/>
                      </a:cubicBezTo>
                      <a:close/>
                      <a:moveTo>
                        <a:pt x="80" y="12"/>
                      </a:moveTo>
                      <a:cubicBezTo>
                        <a:pt x="80" y="11"/>
                        <a:pt x="80" y="11"/>
                        <a:pt x="80" y="11"/>
                      </a:cubicBezTo>
                      <a:cubicBezTo>
                        <a:pt x="80" y="11"/>
                        <a:pt x="80" y="11"/>
                        <a:pt x="79" y="11"/>
                      </a:cubicBezTo>
                      <a:cubicBezTo>
                        <a:pt x="79" y="11"/>
                        <a:pt x="79" y="11"/>
                        <a:pt x="79" y="11"/>
                      </a:cubicBezTo>
                      <a:cubicBezTo>
                        <a:pt x="79" y="11"/>
                        <a:pt x="79" y="11"/>
                        <a:pt x="79" y="11"/>
                      </a:cubicBezTo>
                      <a:cubicBezTo>
                        <a:pt x="79" y="11"/>
                        <a:pt x="79" y="11"/>
                        <a:pt x="79" y="11"/>
                      </a:cubicBezTo>
                      <a:cubicBezTo>
                        <a:pt x="79" y="11"/>
                        <a:pt x="79" y="11"/>
                        <a:pt x="79" y="11"/>
                      </a:cubicBezTo>
                      <a:cubicBezTo>
                        <a:pt x="79" y="12"/>
                        <a:pt x="79" y="12"/>
                        <a:pt x="79" y="12"/>
                      </a:cubicBezTo>
                      <a:cubicBezTo>
                        <a:pt x="79" y="12"/>
                        <a:pt x="79" y="12"/>
                        <a:pt x="79" y="12"/>
                      </a:cubicBezTo>
                      <a:cubicBezTo>
                        <a:pt x="79" y="12"/>
                        <a:pt x="79" y="12"/>
                        <a:pt x="79" y="12"/>
                      </a:cubicBezTo>
                      <a:cubicBezTo>
                        <a:pt x="79" y="12"/>
                        <a:pt x="79" y="12"/>
                        <a:pt x="79" y="12"/>
                      </a:cubicBezTo>
                      <a:cubicBezTo>
                        <a:pt x="80" y="12"/>
                        <a:pt x="80" y="12"/>
                        <a:pt x="80" y="12"/>
                      </a:cubicBezTo>
                      <a:cubicBezTo>
                        <a:pt x="80" y="12"/>
                        <a:pt x="80" y="12"/>
                        <a:pt x="80" y="12"/>
                      </a:cubicBezTo>
                      <a:cubicBezTo>
                        <a:pt x="80" y="12"/>
                        <a:pt x="80" y="12"/>
                        <a:pt x="80" y="12"/>
                      </a:cubicBezTo>
                      <a:cubicBezTo>
                        <a:pt x="80" y="12"/>
                        <a:pt x="80" y="12"/>
                        <a:pt x="80" y="12"/>
                      </a:cubicBezTo>
                      <a:close/>
                      <a:moveTo>
                        <a:pt x="84" y="6"/>
                      </a:move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4" y="6"/>
                        <a:pt x="84" y="6"/>
                      </a:cubicBezTo>
                      <a:cubicBezTo>
                        <a:pt x="84"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ubicBezTo>
                        <a:pt x="83" y="7"/>
                        <a:pt x="83" y="7"/>
                        <a:pt x="83" y="7"/>
                      </a:cubicBezTo>
                      <a:cubicBezTo>
                        <a:pt x="83" y="6"/>
                        <a:pt x="84" y="6"/>
                        <a:pt x="84" y="6"/>
                      </a:cubicBezTo>
                      <a:cubicBezTo>
                        <a:pt x="84" y="6"/>
                        <a:pt x="84" y="6"/>
                        <a:pt x="84" y="6"/>
                      </a:cubicBezTo>
                      <a:cubicBezTo>
                        <a:pt x="84" y="6"/>
                        <a:pt x="84" y="6"/>
                        <a:pt x="84" y="6"/>
                      </a:cubicBezTo>
                      <a:close/>
                      <a:moveTo>
                        <a:pt x="108" y="8"/>
                      </a:moveTo>
                      <a:cubicBezTo>
                        <a:pt x="108" y="8"/>
                        <a:pt x="108" y="8"/>
                        <a:pt x="108" y="8"/>
                      </a:cubicBezTo>
                      <a:cubicBezTo>
                        <a:pt x="107" y="8"/>
                        <a:pt x="107" y="8"/>
                        <a:pt x="107" y="8"/>
                      </a:cubicBezTo>
                      <a:cubicBezTo>
                        <a:pt x="106" y="8"/>
                        <a:pt x="106" y="8"/>
                        <a:pt x="106" y="8"/>
                      </a:cubicBezTo>
                      <a:cubicBezTo>
                        <a:pt x="105" y="8"/>
                        <a:pt x="105" y="8"/>
                        <a:pt x="106" y="8"/>
                      </a:cubicBezTo>
                      <a:cubicBezTo>
                        <a:pt x="106" y="8"/>
                        <a:pt x="106" y="8"/>
                        <a:pt x="106" y="9"/>
                      </a:cubicBezTo>
                      <a:cubicBezTo>
                        <a:pt x="106" y="9"/>
                        <a:pt x="106" y="9"/>
                        <a:pt x="106" y="9"/>
                      </a:cubicBezTo>
                      <a:cubicBezTo>
                        <a:pt x="106" y="9"/>
                        <a:pt x="106" y="10"/>
                        <a:pt x="106" y="10"/>
                      </a:cubicBezTo>
                      <a:cubicBezTo>
                        <a:pt x="105" y="10"/>
                        <a:pt x="105" y="9"/>
                        <a:pt x="105" y="9"/>
                      </a:cubicBezTo>
                      <a:cubicBezTo>
                        <a:pt x="105" y="9"/>
                        <a:pt x="104" y="9"/>
                        <a:pt x="104" y="9"/>
                      </a:cubicBezTo>
                      <a:cubicBezTo>
                        <a:pt x="104" y="9"/>
                        <a:pt x="104" y="10"/>
                        <a:pt x="104" y="10"/>
                      </a:cubicBezTo>
                      <a:cubicBezTo>
                        <a:pt x="104" y="10"/>
                        <a:pt x="105" y="11"/>
                        <a:pt x="105" y="11"/>
                      </a:cubicBezTo>
                      <a:cubicBezTo>
                        <a:pt x="104" y="11"/>
                        <a:pt x="104" y="11"/>
                        <a:pt x="104" y="11"/>
                      </a:cubicBezTo>
                      <a:cubicBezTo>
                        <a:pt x="104" y="11"/>
                        <a:pt x="104" y="11"/>
                        <a:pt x="104" y="11"/>
                      </a:cubicBezTo>
                      <a:cubicBezTo>
                        <a:pt x="104" y="11"/>
                        <a:pt x="104" y="12"/>
                        <a:pt x="104" y="12"/>
                      </a:cubicBezTo>
                      <a:cubicBezTo>
                        <a:pt x="104" y="12"/>
                        <a:pt x="103" y="12"/>
                        <a:pt x="103" y="12"/>
                      </a:cubicBezTo>
                      <a:cubicBezTo>
                        <a:pt x="103" y="12"/>
                        <a:pt x="103" y="12"/>
                        <a:pt x="103" y="12"/>
                      </a:cubicBezTo>
                      <a:cubicBezTo>
                        <a:pt x="103" y="11"/>
                        <a:pt x="103" y="11"/>
                        <a:pt x="103" y="11"/>
                      </a:cubicBezTo>
                      <a:cubicBezTo>
                        <a:pt x="104" y="11"/>
                        <a:pt x="104" y="11"/>
                        <a:pt x="104" y="11"/>
                      </a:cubicBezTo>
                      <a:cubicBezTo>
                        <a:pt x="104" y="11"/>
                        <a:pt x="104" y="10"/>
                        <a:pt x="104" y="10"/>
                      </a:cubicBezTo>
                      <a:cubicBezTo>
                        <a:pt x="104" y="10"/>
                        <a:pt x="104" y="10"/>
                        <a:pt x="104" y="10"/>
                      </a:cubicBezTo>
                      <a:cubicBezTo>
                        <a:pt x="104" y="10"/>
                        <a:pt x="104" y="10"/>
                        <a:pt x="104" y="10"/>
                      </a:cubicBezTo>
                      <a:cubicBezTo>
                        <a:pt x="104" y="9"/>
                        <a:pt x="104" y="9"/>
                        <a:pt x="104" y="9"/>
                      </a:cubicBezTo>
                      <a:cubicBezTo>
                        <a:pt x="104" y="9"/>
                        <a:pt x="104" y="8"/>
                        <a:pt x="104" y="8"/>
                      </a:cubicBezTo>
                      <a:cubicBezTo>
                        <a:pt x="104" y="8"/>
                        <a:pt x="104" y="7"/>
                        <a:pt x="104" y="7"/>
                      </a:cubicBezTo>
                      <a:cubicBezTo>
                        <a:pt x="104" y="7"/>
                        <a:pt x="104" y="7"/>
                        <a:pt x="103" y="7"/>
                      </a:cubicBezTo>
                      <a:cubicBezTo>
                        <a:pt x="103" y="7"/>
                        <a:pt x="103" y="7"/>
                        <a:pt x="103" y="6"/>
                      </a:cubicBezTo>
                      <a:cubicBezTo>
                        <a:pt x="103" y="6"/>
                        <a:pt x="103" y="6"/>
                        <a:pt x="102" y="6"/>
                      </a:cubicBezTo>
                      <a:cubicBezTo>
                        <a:pt x="102" y="6"/>
                        <a:pt x="102" y="6"/>
                        <a:pt x="102" y="6"/>
                      </a:cubicBezTo>
                      <a:cubicBezTo>
                        <a:pt x="102" y="6"/>
                        <a:pt x="102" y="6"/>
                        <a:pt x="102" y="5"/>
                      </a:cubicBezTo>
                      <a:cubicBezTo>
                        <a:pt x="102" y="5"/>
                        <a:pt x="102" y="5"/>
                        <a:pt x="101" y="5"/>
                      </a:cubicBezTo>
                      <a:cubicBezTo>
                        <a:pt x="101" y="4"/>
                        <a:pt x="101" y="4"/>
                        <a:pt x="101" y="4"/>
                      </a:cubicBezTo>
                      <a:cubicBezTo>
                        <a:pt x="101" y="4"/>
                        <a:pt x="99" y="3"/>
                        <a:pt x="99" y="3"/>
                      </a:cubicBezTo>
                      <a:cubicBezTo>
                        <a:pt x="99" y="3"/>
                        <a:pt x="99" y="2"/>
                        <a:pt x="99" y="2"/>
                      </a:cubicBezTo>
                      <a:cubicBezTo>
                        <a:pt x="99" y="2"/>
                        <a:pt x="98" y="2"/>
                        <a:pt x="98" y="2"/>
                      </a:cubicBezTo>
                      <a:cubicBezTo>
                        <a:pt x="98" y="1"/>
                        <a:pt x="98" y="2"/>
                        <a:pt x="97" y="2"/>
                      </a:cubicBezTo>
                      <a:cubicBezTo>
                        <a:pt x="97" y="2"/>
                        <a:pt x="97" y="2"/>
                        <a:pt x="97" y="2"/>
                      </a:cubicBezTo>
                      <a:cubicBezTo>
                        <a:pt x="97" y="2"/>
                        <a:pt x="96" y="1"/>
                        <a:pt x="96" y="1"/>
                      </a:cubicBezTo>
                      <a:cubicBezTo>
                        <a:pt x="96" y="1"/>
                        <a:pt x="96" y="0"/>
                        <a:pt x="96" y="0"/>
                      </a:cubicBezTo>
                      <a:cubicBezTo>
                        <a:pt x="95" y="0"/>
                        <a:pt x="95" y="1"/>
                        <a:pt x="95" y="1"/>
                      </a:cubicBezTo>
                      <a:cubicBezTo>
                        <a:pt x="95" y="1"/>
                        <a:pt x="94" y="1"/>
                        <a:pt x="94" y="1"/>
                      </a:cubicBezTo>
                      <a:cubicBezTo>
                        <a:pt x="94" y="1"/>
                        <a:pt x="95" y="2"/>
                        <a:pt x="95" y="2"/>
                      </a:cubicBezTo>
                      <a:cubicBezTo>
                        <a:pt x="95" y="2"/>
                        <a:pt x="95" y="2"/>
                        <a:pt x="94" y="2"/>
                      </a:cubicBezTo>
                      <a:cubicBezTo>
                        <a:pt x="94" y="2"/>
                        <a:pt x="94" y="3"/>
                        <a:pt x="94" y="3"/>
                      </a:cubicBezTo>
                      <a:cubicBezTo>
                        <a:pt x="94" y="3"/>
                        <a:pt x="94" y="3"/>
                        <a:pt x="93" y="4"/>
                      </a:cubicBezTo>
                      <a:cubicBezTo>
                        <a:pt x="93" y="4"/>
                        <a:pt x="93" y="3"/>
                        <a:pt x="93" y="3"/>
                      </a:cubicBezTo>
                      <a:cubicBezTo>
                        <a:pt x="92" y="3"/>
                        <a:pt x="93" y="3"/>
                        <a:pt x="93" y="3"/>
                      </a:cubicBezTo>
                      <a:cubicBezTo>
                        <a:pt x="93" y="2"/>
                        <a:pt x="92" y="2"/>
                        <a:pt x="92" y="2"/>
                      </a:cubicBezTo>
                      <a:cubicBezTo>
                        <a:pt x="92" y="2"/>
                        <a:pt x="92" y="2"/>
                        <a:pt x="92" y="3"/>
                      </a:cubicBezTo>
                      <a:cubicBezTo>
                        <a:pt x="91" y="3"/>
                        <a:pt x="91" y="3"/>
                        <a:pt x="91" y="3"/>
                      </a:cubicBezTo>
                      <a:cubicBezTo>
                        <a:pt x="91" y="4"/>
                        <a:pt x="91" y="4"/>
                        <a:pt x="91" y="4"/>
                      </a:cubicBezTo>
                      <a:cubicBezTo>
                        <a:pt x="91" y="4"/>
                        <a:pt x="91" y="3"/>
                        <a:pt x="91" y="3"/>
                      </a:cubicBezTo>
                      <a:cubicBezTo>
                        <a:pt x="90" y="3"/>
                        <a:pt x="90" y="2"/>
                        <a:pt x="90" y="2"/>
                      </a:cubicBezTo>
                      <a:cubicBezTo>
                        <a:pt x="90" y="2"/>
                        <a:pt x="90" y="2"/>
                        <a:pt x="90" y="2"/>
                      </a:cubicBezTo>
                      <a:cubicBezTo>
                        <a:pt x="90" y="2"/>
                        <a:pt x="90" y="2"/>
                        <a:pt x="90" y="2"/>
                      </a:cubicBezTo>
                      <a:cubicBezTo>
                        <a:pt x="90" y="2"/>
                        <a:pt x="90" y="3"/>
                        <a:pt x="90" y="3"/>
                      </a:cubicBezTo>
                      <a:cubicBezTo>
                        <a:pt x="90" y="3"/>
                        <a:pt x="90" y="3"/>
                        <a:pt x="90" y="3"/>
                      </a:cubicBezTo>
                      <a:cubicBezTo>
                        <a:pt x="90" y="3"/>
                        <a:pt x="90" y="4"/>
                        <a:pt x="90" y="4"/>
                      </a:cubicBezTo>
                      <a:cubicBezTo>
                        <a:pt x="90" y="4"/>
                        <a:pt x="90" y="4"/>
                        <a:pt x="90" y="4"/>
                      </a:cubicBezTo>
                      <a:cubicBezTo>
                        <a:pt x="90" y="4"/>
                        <a:pt x="90" y="4"/>
                        <a:pt x="90" y="5"/>
                      </a:cubicBezTo>
                      <a:cubicBezTo>
                        <a:pt x="90" y="5"/>
                        <a:pt x="89" y="5"/>
                        <a:pt x="89" y="5"/>
                      </a:cubicBezTo>
                      <a:cubicBezTo>
                        <a:pt x="89" y="5"/>
                        <a:pt x="89" y="5"/>
                        <a:pt x="89" y="6"/>
                      </a:cubicBezTo>
                      <a:cubicBezTo>
                        <a:pt x="89" y="6"/>
                        <a:pt x="90" y="6"/>
                        <a:pt x="90" y="6"/>
                      </a:cubicBezTo>
                      <a:cubicBezTo>
                        <a:pt x="90" y="6"/>
                        <a:pt x="90" y="6"/>
                        <a:pt x="90" y="6"/>
                      </a:cubicBezTo>
                      <a:cubicBezTo>
                        <a:pt x="90" y="6"/>
                        <a:pt x="89" y="6"/>
                        <a:pt x="89" y="6"/>
                      </a:cubicBezTo>
                      <a:cubicBezTo>
                        <a:pt x="89" y="6"/>
                        <a:pt x="89" y="7"/>
                        <a:pt x="89" y="7"/>
                      </a:cubicBezTo>
                      <a:cubicBezTo>
                        <a:pt x="89" y="7"/>
                        <a:pt x="88" y="7"/>
                        <a:pt x="88" y="7"/>
                      </a:cubicBezTo>
                      <a:cubicBezTo>
                        <a:pt x="88" y="7"/>
                        <a:pt x="88" y="6"/>
                        <a:pt x="88" y="6"/>
                      </a:cubicBezTo>
                      <a:cubicBezTo>
                        <a:pt x="88" y="6"/>
                        <a:pt x="88" y="6"/>
                        <a:pt x="87" y="6"/>
                      </a:cubicBezTo>
                      <a:cubicBezTo>
                        <a:pt x="87" y="6"/>
                        <a:pt x="87" y="6"/>
                        <a:pt x="87" y="6"/>
                      </a:cubicBezTo>
                      <a:cubicBezTo>
                        <a:pt x="87" y="6"/>
                        <a:pt x="87" y="6"/>
                        <a:pt x="87" y="6"/>
                      </a:cubicBezTo>
                      <a:cubicBezTo>
                        <a:pt x="87" y="6"/>
                        <a:pt x="87" y="5"/>
                        <a:pt x="87" y="5"/>
                      </a:cubicBezTo>
                      <a:cubicBezTo>
                        <a:pt x="87" y="5"/>
                        <a:pt x="87" y="4"/>
                        <a:pt x="87" y="4"/>
                      </a:cubicBezTo>
                      <a:cubicBezTo>
                        <a:pt x="87" y="4"/>
                        <a:pt x="87" y="4"/>
                        <a:pt x="87" y="4"/>
                      </a:cubicBezTo>
                      <a:cubicBezTo>
                        <a:pt x="87" y="4"/>
                        <a:pt x="86" y="5"/>
                        <a:pt x="86" y="5"/>
                      </a:cubicBezTo>
                      <a:cubicBezTo>
                        <a:pt x="86" y="5"/>
                        <a:pt x="86" y="6"/>
                        <a:pt x="86" y="6"/>
                      </a:cubicBezTo>
                      <a:cubicBezTo>
                        <a:pt x="86" y="6"/>
                        <a:pt x="86" y="6"/>
                        <a:pt x="86" y="6"/>
                      </a:cubicBezTo>
                      <a:cubicBezTo>
                        <a:pt x="86" y="6"/>
                        <a:pt x="85" y="6"/>
                        <a:pt x="85" y="6"/>
                      </a:cubicBezTo>
                      <a:cubicBezTo>
                        <a:pt x="85" y="6"/>
                        <a:pt x="85" y="6"/>
                        <a:pt x="85" y="6"/>
                      </a:cubicBezTo>
                      <a:cubicBezTo>
                        <a:pt x="85" y="6"/>
                        <a:pt x="85" y="6"/>
                        <a:pt x="85" y="6"/>
                      </a:cubicBezTo>
                      <a:cubicBezTo>
                        <a:pt x="84" y="6"/>
                        <a:pt x="84" y="7"/>
                        <a:pt x="84" y="7"/>
                      </a:cubicBezTo>
                      <a:cubicBezTo>
                        <a:pt x="84" y="7"/>
                        <a:pt x="84" y="7"/>
                        <a:pt x="84" y="7"/>
                      </a:cubicBezTo>
                      <a:cubicBezTo>
                        <a:pt x="84" y="7"/>
                        <a:pt x="84" y="8"/>
                        <a:pt x="84" y="8"/>
                      </a:cubicBezTo>
                      <a:cubicBezTo>
                        <a:pt x="84" y="8"/>
                        <a:pt x="84" y="9"/>
                        <a:pt x="84" y="9"/>
                      </a:cubicBezTo>
                      <a:cubicBezTo>
                        <a:pt x="84" y="9"/>
                        <a:pt x="84" y="9"/>
                        <a:pt x="84" y="9"/>
                      </a:cubicBezTo>
                      <a:cubicBezTo>
                        <a:pt x="85" y="9"/>
                        <a:pt x="85" y="9"/>
                        <a:pt x="85" y="9"/>
                      </a:cubicBezTo>
                      <a:cubicBezTo>
                        <a:pt x="85" y="10"/>
                        <a:pt x="85" y="10"/>
                        <a:pt x="85" y="10"/>
                      </a:cubicBezTo>
                      <a:cubicBezTo>
                        <a:pt x="85" y="10"/>
                        <a:pt x="85" y="10"/>
                        <a:pt x="85" y="10"/>
                      </a:cubicBezTo>
                      <a:cubicBezTo>
                        <a:pt x="84" y="10"/>
                        <a:pt x="84" y="10"/>
                        <a:pt x="83" y="10"/>
                      </a:cubicBezTo>
                      <a:cubicBezTo>
                        <a:pt x="83" y="10"/>
                        <a:pt x="83" y="10"/>
                        <a:pt x="83" y="9"/>
                      </a:cubicBezTo>
                      <a:cubicBezTo>
                        <a:pt x="83" y="9"/>
                        <a:pt x="83" y="9"/>
                        <a:pt x="83" y="9"/>
                      </a:cubicBezTo>
                      <a:cubicBezTo>
                        <a:pt x="83" y="9"/>
                        <a:pt x="83" y="10"/>
                        <a:pt x="83" y="10"/>
                      </a:cubicBezTo>
                      <a:cubicBezTo>
                        <a:pt x="83" y="10"/>
                        <a:pt x="82" y="10"/>
                        <a:pt x="82" y="10"/>
                      </a:cubicBezTo>
                      <a:cubicBezTo>
                        <a:pt x="82" y="10"/>
                        <a:pt x="82" y="10"/>
                        <a:pt x="82" y="11"/>
                      </a:cubicBezTo>
                      <a:cubicBezTo>
                        <a:pt x="81" y="11"/>
                        <a:pt x="82" y="11"/>
                        <a:pt x="82" y="11"/>
                      </a:cubicBezTo>
                      <a:cubicBezTo>
                        <a:pt x="82" y="11"/>
                        <a:pt x="82" y="11"/>
                        <a:pt x="82" y="12"/>
                      </a:cubicBezTo>
                      <a:cubicBezTo>
                        <a:pt x="83" y="12"/>
                        <a:pt x="83" y="12"/>
                        <a:pt x="83" y="12"/>
                      </a:cubicBezTo>
                      <a:cubicBezTo>
                        <a:pt x="83" y="12"/>
                        <a:pt x="83" y="12"/>
                        <a:pt x="83" y="12"/>
                      </a:cubicBezTo>
                      <a:cubicBezTo>
                        <a:pt x="83" y="12"/>
                        <a:pt x="83" y="13"/>
                        <a:pt x="83" y="13"/>
                      </a:cubicBezTo>
                      <a:cubicBezTo>
                        <a:pt x="82" y="13"/>
                        <a:pt x="82" y="13"/>
                        <a:pt x="82" y="12"/>
                      </a:cubicBezTo>
                      <a:cubicBezTo>
                        <a:pt x="82" y="12"/>
                        <a:pt x="82" y="12"/>
                        <a:pt x="82" y="12"/>
                      </a:cubicBezTo>
                      <a:cubicBezTo>
                        <a:pt x="81" y="12"/>
                        <a:pt x="81" y="12"/>
                        <a:pt x="81" y="11"/>
                      </a:cubicBezTo>
                      <a:cubicBezTo>
                        <a:pt x="81" y="11"/>
                        <a:pt x="81" y="11"/>
                        <a:pt x="81" y="11"/>
                      </a:cubicBezTo>
                      <a:cubicBezTo>
                        <a:pt x="81" y="11"/>
                        <a:pt x="80" y="11"/>
                        <a:pt x="80" y="11"/>
                      </a:cubicBezTo>
                      <a:cubicBezTo>
                        <a:pt x="80" y="11"/>
                        <a:pt x="80" y="11"/>
                        <a:pt x="80" y="12"/>
                      </a:cubicBezTo>
                      <a:cubicBezTo>
                        <a:pt x="81" y="12"/>
                        <a:pt x="80" y="12"/>
                        <a:pt x="80" y="12"/>
                      </a:cubicBezTo>
                      <a:cubicBezTo>
                        <a:pt x="80" y="12"/>
                        <a:pt x="80" y="12"/>
                        <a:pt x="80" y="12"/>
                      </a:cubicBezTo>
                      <a:cubicBezTo>
                        <a:pt x="80" y="12"/>
                        <a:pt x="80" y="13"/>
                        <a:pt x="80" y="13"/>
                      </a:cubicBezTo>
                      <a:cubicBezTo>
                        <a:pt x="80" y="13"/>
                        <a:pt x="80" y="13"/>
                        <a:pt x="79" y="13"/>
                      </a:cubicBezTo>
                      <a:cubicBezTo>
                        <a:pt x="79" y="13"/>
                        <a:pt x="79" y="13"/>
                        <a:pt x="79" y="13"/>
                      </a:cubicBezTo>
                      <a:cubicBezTo>
                        <a:pt x="79" y="13"/>
                        <a:pt x="79" y="13"/>
                        <a:pt x="79" y="13"/>
                      </a:cubicBezTo>
                      <a:cubicBezTo>
                        <a:pt x="79" y="13"/>
                        <a:pt x="79" y="14"/>
                        <a:pt x="79" y="14"/>
                      </a:cubicBezTo>
                      <a:cubicBezTo>
                        <a:pt x="79" y="14"/>
                        <a:pt x="78" y="14"/>
                        <a:pt x="78" y="14"/>
                      </a:cubicBezTo>
                      <a:cubicBezTo>
                        <a:pt x="78" y="14"/>
                        <a:pt x="78" y="15"/>
                        <a:pt x="78" y="15"/>
                      </a:cubicBezTo>
                      <a:cubicBezTo>
                        <a:pt x="78" y="15"/>
                        <a:pt x="79" y="15"/>
                        <a:pt x="79" y="16"/>
                      </a:cubicBezTo>
                      <a:cubicBezTo>
                        <a:pt x="79" y="16"/>
                        <a:pt x="79" y="16"/>
                        <a:pt x="79" y="16"/>
                      </a:cubicBezTo>
                      <a:cubicBezTo>
                        <a:pt x="79" y="16"/>
                        <a:pt x="79" y="16"/>
                        <a:pt x="79" y="16"/>
                      </a:cubicBezTo>
                      <a:cubicBezTo>
                        <a:pt x="79" y="16"/>
                        <a:pt x="79" y="15"/>
                        <a:pt x="80" y="15"/>
                      </a:cubicBezTo>
                      <a:cubicBezTo>
                        <a:pt x="80" y="15"/>
                        <a:pt x="80" y="15"/>
                        <a:pt x="80" y="15"/>
                      </a:cubicBezTo>
                      <a:cubicBezTo>
                        <a:pt x="80" y="15"/>
                        <a:pt x="80" y="15"/>
                        <a:pt x="80" y="15"/>
                      </a:cubicBezTo>
                      <a:cubicBezTo>
                        <a:pt x="80" y="15"/>
                        <a:pt x="80" y="16"/>
                        <a:pt x="80" y="16"/>
                      </a:cubicBezTo>
                      <a:cubicBezTo>
                        <a:pt x="80" y="16"/>
                        <a:pt x="80" y="17"/>
                        <a:pt x="80" y="17"/>
                      </a:cubicBezTo>
                      <a:cubicBezTo>
                        <a:pt x="80" y="17"/>
                        <a:pt x="80" y="17"/>
                        <a:pt x="80" y="17"/>
                      </a:cubicBezTo>
                      <a:cubicBezTo>
                        <a:pt x="79" y="17"/>
                        <a:pt x="79" y="17"/>
                        <a:pt x="79" y="17"/>
                      </a:cubicBezTo>
                      <a:cubicBezTo>
                        <a:pt x="79" y="17"/>
                        <a:pt x="79" y="17"/>
                        <a:pt x="79" y="17"/>
                      </a:cubicBezTo>
                      <a:cubicBezTo>
                        <a:pt x="79" y="17"/>
                        <a:pt x="78" y="18"/>
                        <a:pt x="78" y="18"/>
                      </a:cubicBezTo>
                      <a:cubicBezTo>
                        <a:pt x="78" y="18"/>
                        <a:pt x="78" y="18"/>
                        <a:pt x="78" y="18"/>
                      </a:cubicBezTo>
                      <a:cubicBezTo>
                        <a:pt x="78" y="18"/>
                        <a:pt x="78" y="19"/>
                        <a:pt x="78" y="19"/>
                      </a:cubicBezTo>
                      <a:cubicBezTo>
                        <a:pt x="78" y="19"/>
                        <a:pt x="78" y="19"/>
                        <a:pt x="78" y="19"/>
                      </a:cubicBezTo>
                      <a:cubicBezTo>
                        <a:pt x="78" y="19"/>
                        <a:pt x="77" y="19"/>
                        <a:pt x="77" y="19"/>
                      </a:cubicBezTo>
                      <a:cubicBezTo>
                        <a:pt x="77" y="19"/>
                        <a:pt x="77" y="19"/>
                        <a:pt x="76" y="18"/>
                      </a:cubicBezTo>
                      <a:cubicBezTo>
                        <a:pt x="76" y="18"/>
                        <a:pt x="75" y="18"/>
                        <a:pt x="75" y="18"/>
                      </a:cubicBezTo>
                      <a:cubicBezTo>
                        <a:pt x="75" y="18"/>
                        <a:pt x="75" y="19"/>
                        <a:pt x="75" y="19"/>
                      </a:cubicBezTo>
                      <a:cubicBezTo>
                        <a:pt x="75" y="19"/>
                        <a:pt x="75" y="19"/>
                        <a:pt x="75" y="19"/>
                      </a:cubicBezTo>
                      <a:cubicBezTo>
                        <a:pt x="75" y="19"/>
                        <a:pt x="74" y="19"/>
                        <a:pt x="74" y="19"/>
                      </a:cubicBezTo>
                      <a:cubicBezTo>
                        <a:pt x="74" y="19"/>
                        <a:pt x="74" y="18"/>
                        <a:pt x="74" y="18"/>
                      </a:cubicBezTo>
                      <a:cubicBezTo>
                        <a:pt x="74" y="18"/>
                        <a:pt x="74" y="18"/>
                        <a:pt x="74" y="17"/>
                      </a:cubicBezTo>
                      <a:cubicBezTo>
                        <a:pt x="74" y="17"/>
                        <a:pt x="73" y="17"/>
                        <a:pt x="73" y="17"/>
                      </a:cubicBezTo>
                      <a:cubicBezTo>
                        <a:pt x="73" y="18"/>
                        <a:pt x="73" y="18"/>
                        <a:pt x="73" y="18"/>
                      </a:cubicBezTo>
                      <a:cubicBezTo>
                        <a:pt x="73" y="18"/>
                        <a:pt x="73" y="18"/>
                        <a:pt x="73" y="18"/>
                      </a:cubicBezTo>
                      <a:cubicBezTo>
                        <a:pt x="73" y="18"/>
                        <a:pt x="73" y="18"/>
                        <a:pt x="73" y="19"/>
                      </a:cubicBezTo>
                      <a:cubicBezTo>
                        <a:pt x="73" y="19"/>
                        <a:pt x="73" y="19"/>
                        <a:pt x="73" y="19"/>
                      </a:cubicBezTo>
                      <a:cubicBezTo>
                        <a:pt x="73" y="19"/>
                        <a:pt x="73" y="19"/>
                        <a:pt x="73" y="19"/>
                      </a:cubicBezTo>
                      <a:cubicBezTo>
                        <a:pt x="73" y="19"/>
                        <a:pt x="73" y="19"/>
                        <a:pt x="73" y="19"/>
                      </a:cubicBezTo>
                      <a:cubicBezTo>
                        <a:pt x="73" y="20"/>
                        <a:pt x="73" y="20"/>
                        <a:pt x="73" y="20"/>
                      </a:cubicBezTo>
                      <a:cubicBezTo>
                        <a:pt x="73" y="20"/>
                        <a:pt x="73" y="20"/>
                        <a:pt x="73" y="20"/>
                      </a:cubicBezTo>
                      <a:cubicBezTo>
                        <a:pt x="73" y="20"/>
                        <a:pt x="72" y="20"/>
                        <a:pt x="72" y="20"/>
                      </a:cubicBezTo>
                      <a:cubicBezTo>
                        <a:pt x="72" y="20"/>
                        <a:pt x="72" y="21"/>
                        <a:pt x="72" y="21"/>
                      </a:cubicBezTo>
                      <a:cubicBezTo>
                        <a:pt x="73" y="21"/>
                        <a:pt x="73" y="21"/>
                        <a:pt x="73" y="21"/>
                      </a:cubicBezTo>
                      <a:cubicBezTo>
                        <a:pt x="73" y="22"/>
                        <a:pt x="74" y="22"/>
                        <a:pt x="74" y="22"/>
                      </a:cubicBezTo>
                      <a:cubicBezTo>
                        <a:pt x="74" y="22"/>
                        <a:pt x="74" y="23"/>
                        <a:pt x="75" y="23"/>
                      </a:cubicBezTo>
                      <a:cubicBezTo>
                        <a:pt x="75" y="23"/>
                        <a:pt x="75" y="23"/>
                        <a:pt x="75" y="23"/>
                      </a:cubicBezTo>
                      <a:cubicBezTo>
                        <a:pt x="74" y="23"/>
                        <a:pt x="74" y="24"/>
                        <a:pt x="74" y="24"/>
                      </a:cubicBezTo>
                      <a:cubicBezTo>
                        <a:pt x="74" y="24"/>
                        <a:pt x="74" y="24"/>
                        <a:pt x="74" y="24"/>
                      </a:cubicBezTo>
                      <a:cubicBezTo>
                        <a:pt x="74" y="24"/>
                        <a:pt x="74" y="24"/>
                        <a:pt x="74" y="24"/>
                      </a:cubicBezTo>
                      <a:cubicBezTo>
                        <a:pt x="74" y="24"/>
                        <a:pt x="73" y="24"/>
                        <a:pt x="73" y="24"/>
                      </a:cubicBezTo>
                      <a:cubicBezTo>
                        <a:pt x="73" y="24"/>
                        <a:pt x="73" y="24"/>
                        <a:pt x="73" y="25"/>
                      </a:cubicBezTo>
                      <a:cubicBezTo>
                        <a:pt x="73" y="25"/>
                        <a:pt x="73" y="25"/>
                        <a:pt x="73" y="26"/>
                      </a:cubicBezTo>
                      <a:cubicBezTo>
                        <a:pt x="73" y="26"/>
                        <a:pt x="73" y="26"/>
                        <a:pt x="73" y="26"/>
                      </a:cubicBezTo>
                      <a:cubicBezTo>
                        <a:pt x="73" y="27"/>
                        <a:pt x="73" y="27"/>
                        <a:pt x="73" y="27"/>
                      </a:cubicBezTo>
                      <a:cubicBezTo>
                        <a:pt x="72" y="27"/>
                        <a:pt x="72" y="26"/>
                        <a:pt x="72" y="26"/>
                      </a:cubicBezTo>
                      <a:cubicBezTo>
                        <a:pt x="72" y="26"/>
                        <a:pt x="72" y="26"/>
                        <a:pt x="71" y="25"/>
                      </a:cubicBezTo>
                      <a:cubicBezTo>
                        <a:pt x="71" y="25"/>
                        <a:pt x="71" y="25"/>
                        <a:pt x="71" y="25"/>
                      </a:cubicBezTo>
                      <a:cubicBezTo>
                        <a:pt x="71" y="25"/>
                        <a:pt x="71" y="24"/>
                        <a:pt x="71" y="24"/>
                      </a:cubicBezTo>
                      <a:cubicBezTo>
                        <a:pt x="71" y="24"/>
                        <a:pt x="70" y="24"/>
                        <a:pt x="70" y="23"/>
                      </a:cubicBezTo>
                      <a:cubicBezTo>
                        <a:pt x="70" y="23"/>
                        <a:pt x="70" y="23"/>
                        <a:pt x="70" y="23"/>
                      </a:cubicBezTo>
                      <a:cubicBezTo>
                        <a:pt x="70" y="22"/>
                        <a:pt x="70" y="22"/>
                        <a:pt x="70" y="22"/>
                      </a:cubicBezTo>
                      <a:cubicBezTo>
                        <a:pt x="69" y="22"/>
                        <a:pt x="69" y="21"/>
                        <a:pt x="69" y="21"/>
                      </a:cubicBezTo>
                      <a:cubicBezTo>
                        <a:pt x="69" y="21"/>
                        <a:pt x="69" y="21"/>
                        <a:pt x="69" y="21"/>
                      </a:cubicBezTo>
                      <a:cubicBezTo>
                        <a:pt x="69" y="21"/>
                        <a:pt x="69" y="21"/>
                        <a:pt x="69" y="21"/>
                      </a:cubicBezTo>
                      <a:cubicBezTo>
                        <a:pt x="68" y="21"/>
                        <a:pt x="69" y="20"/>
                        <a:pt x="69" y="20"/>
                      </a:cubicBezTo>
                      <a:cubicBezTo>
                        <a:pt x="69" y="20"/>
                        <a:pt x="69" y="20"/>
                        <a:pt x="69" y="19"/>
                      </a:cubicBezTo>
                      <a:cubicBezTo>
                        <a:pt x="69" y="19"/>
                        <a:pt x="69" y="19"/>
                        <a:pt x="69" y="19"/>
                      </a:cubicBezTo>
                      <a:cubicBezTo>
                        <a:pt x="69" y="19"/>
                        <a:pt x="68" y="19"/>
                        <a:pt x="68" y="19"/>
                      </a:cubicBezTo>
                      <a:cubicBezTo>
                        <a:pt x="68" y="19"/>
                        <a:pt x="68" y="20"/>
                        <a:pt x="68" y="20"/>
                      </a:cubicBezTo>
                      <a:cubicBezTo>
                        <a:pt x="68" y="20"/>
                        <a:pt x="68" y="20"/>
                        <a:pt x="68" y="20"/>
                      </a:cubicBezTo>
                      <a:cubicBezTo>
                        <a:pt x="68" y="20"/>
                        <a:pt x="67" y="20"/>
                        <a:pt x="67" y="21"/>
                      </a:cubicBezTo>
                      <a:cubicBezTo>
                        <a:pt x="67" y="21"/>
                        <a:pt x="67" y="22"/>
                        <a:pt x="67" y="22"/>
                      </a:cubicBezTo>
                      <a:cubicBezTo>
                        <a:pt x="67" y="22"/>
                        <a:pt x="67" y="22"/>
                        <a:pt x="67" y="22"/>
                      </a:cubicBezTo>
                      <a:cubicBezTo>
                        <a:pt x="67" y="22"/>
                        <a:pt x="66" y="22"/>
                        <a:pt x="66" y="22"/>
                      </a:cubicBezTo>
                      <a:cubicBezTo>
                        <a:pt x="66" y="22"/>
                        <a:pt x="66" y="23"/>
                        <a:pt x="66" y="23"/>
                      </a:cubicBezTo>
                      <a:cubicBezTo>
                        <a:pt x="66" y="23"/>
                        <a:pt x="66" y="23"/>
                        <a:pt x="66" y="23"/>
                      </a:cubicBezTo>
                      <a:cubicBezTo>
                        <a:pt x="66" y="23"/>
                        <a:pt x="66" y="23"/>
                        <a:pt x="66" y="23"/>
                      </a:cubicBezTo>
                      <a:cubicBezTo>
                        <a:pt x="66" y="23"/>
                        <a:pt x="65" y="23"/>
                        <a:pt x="65" y="23"/>
                      </a:cubicBezTo>
                      <a:cubicBezTo>
                        <a:pt x="64" y="23"/>
                        <a:pt x="64" y="24"/>
                        <a:pt x="64" y="24"/>
                      </a:cubicBezTo>
                      <a:cubicBezTo>
                        <a:pt x="64" y="24"/>
                        <a:pt x="63" y="25"/>
                        <a:pt x="63" y="25"/>
                      </a:cubicBezTo>
                      <a:cubicBezTo>
                        <a:pt x="63" y="25"/>
                        <a:pt x="63" y="26"/>
                        <a:pt x="63" y="26"/>
                      </a:cubicBezTo>
                      <a:cubicBezTo>
                        <a:pt x="63" y="26"/>
                        <a:pt x="63" y="27"/>
                        <a:pt x="63" y="28"/>
                      </a:cubicBezTo>
                      <a:cubicBezTo>
                        <a:pt x="63" y="28"/>
                        <a:pt x="63" y="28"/>
                        <a:pt x="63" y="28"/>
                      </a:cubicBezTo>
                      <a:cubicBezTo>
                        <a:pt x="63" y="29"/>
                        <a:pt x="63" y="30"/>
                        <a:pt x="63" y="30"/>
                      </a:cubicBezTo>
                      <a:cubicBezTo>
                        <a:pt x="64" y="30"/>
                        <a:pt x="64" y="30"/>
                        <a:pt x="64" y="31"/>
                      </a:cubicBezTo>
                      <a:cubicBezTo>
                        <a:pt x="65" y="31"/>
                        <a:pt x="64" y="31"/>
                        <a:pt x="64" y="31"/>
                      </a:cubicBezTo>
                      <a:cubicBezTo>
                        <a:pt x="64" y="32"/>
                        <a:pt x="64" y="32"/>
                        <a:pt x="64" y="32"/>
                      </a:cubicBezTo>
                      <a:cubicBezTo>
                        <a:pt x="63" y="32"/>
                        <a:pt x="63" y="33"/>
                        <a:pt x="63" y="33"/>
                      </a:cubicBezTo>
                      <a:cubicBezTo>
                        <a:pt x="63" y="33"/>
                        <a:pt x="62" y="34"/>
                        <a:pt x="62" y="34"/>
                      </a:cubicBezTo>
                      <a:cubicBezTo>
                        <a:pt x="61" y="34"/>
                        <a:pt x="61" y="34"/>
                        <a:pt x="61" y="34"/>
                      </a:cubicBezTo>
                      <a:cubicBezTo>
                        <a:pt x="60" y="34"/>
                        <a:pt x="60" y="35"/>
                        <a:pt x="60" y="35"/>
                      </a:cubicBezTo>
                      <a:cubicBezTo>
                        <a:pt x="60" y="35"/>
                        <a:pt x="60" y="35"/>
                        <a:pt x="60" y="35"/>
                      </a:cubicBezTo>
                      <a:cubicBezTo>
                        <a:pt x="60" y="36"/>
                        <a:pt x="60" y="36"/>
                        <a:pt x="59" y="36"/>
                      </a:cubicBezTo>
                      <a:cubicBezTo>
                        <a:pt x="59" y="36"/>
                        <a:pt x="60" y="36"/>
                        <a:pt x="60" y="36"/>
                      </a:cubicBezTo>
                      <a:cubicBezTo>
                        <a:pt x="60" y="36"/>
                        <a:pt x="60" y="37"/>
                        <a:pt x="59" y="37"/>
                      </a:cubicBezTo>
                      <a:cubicBezTo>
                        <a:pt x="59" y="37"/>
                        <a:pt x="59" y="38"/>
                        <a:pt x="59" y="38"/>
                      </a:cubicBezTo>
                      <a:cubicBezTo>
                        <a:pt x="58" y="39"/>
                        <a:pt x="58" y="40"/>
                        <a:pt x="57" y="41"/>
                      </a:cubicBezTo>
                      <a:cubicBezTo>
                        <a:pt x="57" y="41"/>
                        <a:pt x="55" y="42"/>
                        <a:pt x="55" y="42"/>
                      </a:cubicBezTo>
                      <a:cubicBezTo>
                        <a:pt x="55" y="43"/>
                        <a:pt x="54" y="43"/>
                        <a:pt x="53" y="43"/>
                      </a:cubicBezTo>
                      <a:cubicBezTo>
                        <a:pt x="53" y="43"/>
                        <a:pt x="52" y="43"/>
                        <a:pt x="52" y="43"/>
                      </a:cubicBezTo>
                      <a:cubicBezTo>
                        <a:pt x="51" y="43"/>
                        <a:pt x="51" y="44"/>
                        <a:pt x="51" y="44"/>
                      </a:cubicBezTo>
                      <a:cubicBezTo>
                        <a:pt x="51" y="44"/>
                        <a:pt x="50" y="44"/>
                        <a:pt x="50" y="44"/>
                      </a:cubicBezTo>
                      <a:cubicBezTo>
                        <a:pt x="49" y="44"/>
                        <a:pt x="48" y="44"/>
                        <a:pt x="48" y="45"/>
                      </a:cubicBezTo>
                      <a:cubicBezTo>
                        <a:pt x="47" y="45"/>
                        <a:pt x="47" y="45"/>
                        <a:pt x="47" y="45"/>
                      </a:cubicBezTo>
                      <a:cubicBezTo>
                        <a:pt x="47" y="45"/>
                        <a:pt x="47" y="45"/>
                        <a:pt x="47" y="45"/>
                      </a:cubicBezTo>
                      <a:cubicBezTo>
                        <a:pt x="47" y="45"/>
                        <a:pt x="46" y="45"/>
                        <a:pt x="46" y="45"/>
                      </a:cubicBezTo>
                      <a:cubicBezTo>
                        <a:pt x="46" y="45"/>
                        <a:pt x="45" y="45"/>
                        <a:pt x="45" y="45"/>
                      </a:cubicBezTo>
                      <a:cubicBezTo>
                        <a:pt x="45" y="45"/>
                        <a:pt x="45" y="45"/>
                        <a:pt x="44" y="45"/>
                      </a:cubicBezTo>
                      <a:cubicBezTo>
                        <a:pt x="44" y="45"/>
                        <a:pt x="43" y="45"/>
                        <a:pt x="43" y="45"/>
                      </a:cubicBezTo>
                      <a:cubicBezTo>
                        <a:pt x="43" y="45"/>
                        <a:pt x="43" y="45"/>
                        <a:pt x="42" y="45"/>
                      </a:cubicBezTo>
                      <a:cubicBezTo>
                        <a:pt x="42" y="45"/>
                        <a:pt x="42" y="45"/>
                        <a:pt x="42" y="45"/>
                      </a:cubicBezTo>
                      <a:cubicBezTo>
                        <a:pt x="42" y="45"/>
                        <a:pt x="42" y="46"/>
                        <a:pt x="41" y="46"/>
                      </a:cubicBezTo>
                      <a:cubicBezTo>
                        <a:pt x="41" y="46"/>
                        <a:pt x="40" y="47"/>
                        <a:pt x="40" y="47"/>
                      </a:cubicBezTo>
                      <a:cubicBezTo>
                        <a:pt x="39" y="47"/>
                        <a:pt x="39" y="47"/>
                        <a:pt x="39" y="47"/>
                      </a:cubicBezTo>
                      <a:cubicBezTo>
                        <a:pt x="38" y="47"/>
                        <a:pt x="37" y="47"/>
                        <a:pt x="37" y="47"/>
                      </a:cubicBezTo>
                      <a:cubicBezTo>
                        <a:pt x="37" y="48"/>
                        <a:pt x="36" y="48"/>
                        <a:pt x="36" y="48"/>
                      </a:cubicBezTo>
                      <a:cubicBezTo>
                        <a:pt x="35" y="48"/>
                        <a:pt x="35" y="48"/>
                        <a:pt x="35" y="48"/>
                      </a:cubicBezTo>
                      <a:cubicBezTo>
                        <a:pt x="34" y="49"/>
                        <a:pt x="34" y="49"/>
                        <a:pt x="34" y="49"/>
                      </a:cubicBezTo>
                      <a:cubicBezTo>
                        <a:pt x="34" y="49"/>
                        <a:pt x="33" y="50"/>
                        <a:pt x="33" y="50"/>
                      </a:cubicBezTo>
                      <a:cubicBezTo>
                        <a:pt x="33" y="50"/>
                        <a:pt x="32" y="50"/>
                        <a:pt x="31" y="50"/>
                      </a:cubicBezTo>
                      <a:cubicBezTo>
                        <a:pt x="31" y="50"/>
                        <a:pt x="30" y="50"/>
                        <a:pt x="30" y="50"/>
                      </a:cubicBezTo>
                      <a:cubicBezTo>
                        <a:pt x="29" y="50"/>
                        <a:pt x="29" y="50"/>
                        <a:pt x="29" y="50"/>
                      </a:cubicBezTo>
                      <a:cubicBezTo>
                        <a:pt x="29" y="50"/>
                        <a:pt x="29" y="49"/>
                        <a:pt x="29" y="49"/>
                      </a:cubicBezTo>
                      <a:cubicBezTo>
                        <a:pt x="28" y="49"/>
                        <a:pt x="28" y="50"/>
                        <a:pt x="28" y="50"/>
                      </a:cubicBezTo>
                      <a:cubicBezTo>
                        <a:pt x="27" y="50"/>
                        <a:pt x="27" y="50"/>
                        <a:pt x="27" y="50"/>
                      </a:cubicBezTo>
                      <a:cubicBezTo>
                        <a:pt x="27" y="50"/>
                        <a:pt x="27" y="50"/>
                        <a:pt x="27" y="50"/>
                      </a:cubicBezTo>
                      <a:cubicBezTo>
                        <a:pt x="27" y="50"/>
                        <a:pt x="27" y="49"/>
                        <a:pt x="27" y="49"/>
                      </a:cubicBezTo>
                      <a:cubicBezTo>
                        <a:pt x="27" y="49"/>
                        <a:pt x="27" y="49"/>
                        <a:pt x="27" y="49"/>
                      </a:cubicBezTo>
                      <a:cubicBezTo>
                        <a:pt x="27" y="49"/>
                        <a:pt x="26" y="49"/>
                        <a:pt x="26" y="50"/>
                      </a:cubicBezTo>
                      <a:cubicBezTo>
                        <a:pt x="26" y="50"/>
                        <a:pt x="26" y="50"/>
                        <a:pt x="26" y="50"/>
                      </a:cubicBezTo>
                      <a:cubicBezTo>
                        <a:pt x="26" y="50"/>
                        <a:pt x="26" y="50"/>
                        <a:pt x="26" y="50"/>
                      </a:cubicBezTo>
                      <a:cubicBezTo>
                        <a:pt x="26" y="50"/>
                        <a:pt x="26" y="50"/>
                        <a:pt x="25" y="50"/>
                      </a:cubicBezTo>
                      <a:cubicBezTo>
                        <a:pt x="25" y="50"/>
                        <a:pt x="25" y="50"/>
                        <a:pt x="25" y="50"/>
                      </a:cubicBezTo>
                      <a:cubicBezTo>
                        <a:pt x="25" y="50"/>
                        <a:pt x="24" y="51"/>
                        <a:pt x="24" y="51"/>
                      </a:cubicBezTo>
                      <a:cubicBezTo>
                        <a:pt x="24" y="51"/>
                        <a:pt x="24" y="51"/>
                        <a:pt x="23" y="51"/>
                      </a:cubicBezTo>
                      <a:cubicBezTo>
                        <a:pt x="23" y="51"/>
                        <a:pt x="23" y="51"/>
                        <a:pt x="23" y="51"/>
                      </a:cubicBezTo>
                      <a:cubicBezTo>
                        <a:pt x="23" y="51"/>
                        <a:pt x="23" y="52"/>
                        <a:pt x="23" y="52"/>
                      </a:cubicBezTo>
                      <a:cubicBezTo>
                        <a:pt x="22" y="52"/>
                        <a:pt x="22" y="52"/>
                        <a:pt x="22" y="52"/>
                      </a:cubicBezTo>
                      <a:cubicBezTo>
                        <a:pt x="22" y="52"/>
                        <a:pt x="22" y="52"/>
                        <a:pt x="21" y="52"/>
                      </a:cubicBezTo>
                      <a:cubicBezTo>
                        <a:pt x="21" y="52"/>
                        <a:pt x="21" y="53"/>
                        <a:pt x="21" y="53"/>
                      </a:cubicBezTo>
                      <a:cubicBezTo>
                        <a:pt x="20" y="53"/>
                        <a:pt x="21" y="53"/>
                        <a:pt x="20" y="53"/>
                      </a:cubicBezTo>
                      <a:cubicBezTo>
                        <a:pt x="20" y="54"/>
                        <a:pt x="20" y="54"/>
                        <a:pt x="20" y="54"/>
                      </a:cubicBezTo>
                      <a:cubicBezTo>
                        <a:pt x="20" y="54"/>
                        <a:pt x="19" y="54"/>
                        <a:pt x="19" y="54"/>
                      </a:cubicBezTo>
                      <a:cubicBezTo>
                        <a:pt x="19" y="54"/>
                        <a:pt x="19" y="55"/>
                        <a:pt x="18" y="55"/>
                      </a:cubicBezTo>
                      <a:cubicBezTo>
                        <a:pt x="18" y="55"/>
                        <a:pt x="18" y="56"/>
                        <a:pt x="18" y="56"/>
                      </a:cubicBezTo>
                      <a:cubicBezTo>
                        <a:pt x="18" y="56"/>
                        <a:pt x="17" y="56"/>
                        <a:pt x="17" y="56"/>
                      </a:cubicBezTo>
                      <a:cubicBezTo>
                        <a:pt x="17" y="56"/>
                        <a:pt x="16" y="56"/>
                        <a:pt x="16" y="56"/>
                      </a:cubicBezTo>
                      <a:cubicBezTo>
                        <a:pt x="16" y="56"/>
                        <a:pt x="16" y="57"/>
                        <a:pt x="16" y="57"/>
                      </a:cubicBezTo>
                      <a:cubicBezTo>
                        <a:pt x="16" y="57"/>
                        <a:pt x="15" y="57"/>
                        <a:pt x="15" y="57"/>
                      </a:cubicBezTo>
                      <a:cubicBezTo>
                        <a:pt x="15" y="57"/>
                        <a:pt x="14" y="57"/>
                        <a:pt x="14" y="57"/>
                      </a:cubicBezTo>
                      <a:cubicBezTo>
                        <a:pt x="14" y="57"/>
                        <a:pt x="13" y="58"/>
                        <a:pt x="13" y="58"/>
                      </a:cubicBezTo>
                      <a:cubicBezTo>
                        <a:pt x="12" y="58"/>
                        <a:pt x="12" y="58"/>
                        <a:pt x="12" y="59"/>
                      </a:cubicBezTo>
                      <a:cubicBezTo>
                        <a:pt x="12" y="59"/>
                        <a:pt x="11" y="60"/>
                        <a:pt x="11" y="60"/>
                      </a:cubicBezTo>
                      <a:cubicBezTo>
                        <a:pt x="11" y="60"/>
                        <a:pt x="11" y="61"/>
                        <a:pt x="10" y="62"/>
                      </a:cubicBezTo>
                      <a:cubicBezTo>
                        <a:pt x="10" y="62"/>
                        <a:pt x="10" y="63"/>
                        <a:pt x="10" y="63"/>
                      </a:cubicBezTo>
                      <a:cubicBezTo>
                        <a:pt x="10" y="63"/>
                        <a:pt x="10" y="63"/>
                        <a:pt x="10" y="63"/>
                      </a:cubicBezTo>
                      <a:cubicBezTo>
                        <a:pt x="10" y="63"/>
                        <a:pt x="9" y="63"/>
                        <a:pt x="9" y="63"/>
                      </a:cubicBezTo>
                      <a:cubicBezTo>
                        <a:pt x="9" y="63"/>
                        <a:pt x="9" y="63"/>
                        <a:pt x="9" y="63"/>
                      </a:cubicBezTo>
                      <a:cubicBezTo>
                        <a:pt x="9" y="62"/>
                        <a:pt x="9" y="62"/>
                        <a:pt x="8" y="62"/>
                      </a:cubicBezTo>
                      <a:cubicBezTo>
                        <a:pt x="8" y="62"/>
                        <a:pt x="8" y="61"/>
                        <a:pt x="8" y="61"/>
                      </a:cubicBezTo>
                      <a:cubicBezTo>
                        <a:pt x="8" y="61"/>
                        <a:pt x="8" y="60"/>
                        <a:pt x="8" y="60"/>
                      </a:cubicBezTo>
                      <a:cubicBezTo>
                        <a:pt x="8" y="60"/>
                        <a:pt x="8" y="60"/>
                        <a:pt x="9" y="59"/>
                      </a:cubicBezTo>
                      <a:cubicBezTo>
                        <a:pt x="9" y="59"/>
                        <a:pt x="9" y="58"/>
                        <a:pt x="8" y="58"/>
                      </a:cubicBezTo>
                      <a:cubicBezTo>
                        <a:pt x="8" y="58"/>
                        <a:pt x="8" y="58"/>
                        <a:pt x="8" y="59"/>
                      </a:cubicBezTo>
                      <a:cubicBezTo>
                        <a:pt x="7" y="59"/>
                        <a:pt x="7" y="60"/>
                        <a:pt x="7" y="60"/>
                      </a:cubicBezTo>
                      <a:cubicBezTo>
                        <a:pt x="7" y="60"/>
                        <a:pt x="7" y="61"/>
                        <a:pt x="6" y="62"/>
                      </a:cubicBezTo>
                      <a:cubicBezTo>
                        <a:pt x="6" y="62"/>
                        <a:pt x="6" y="62"/>
                        <a:pt x="6" y="63"/>
                      </a:cubicBezTo>
                      <a:cubicBezTo>
                        <a:pt x="6" y="63"/>
                        <a:pt x="5" y="63"/>
                        <a:pt x="5" y="64"/>
                      </a:cubicBezTo>
                      <a:cubicBezTo>
                        <a:pt x="5" y="64"/>
                        <a:pt x="5" y="64"/>
                        <a:pt x="6" y="65"/>
                      </a:cubicBezTo>
                      <a:cubicBezTo>
                        <a:pt x="6" y="65"/>
                        <a:pt x="6" y="65"/>
                        <a:pt x="6" y="66"/>
                      </a:cubicBezTo>
                      <a:cubicBezTo>
                        <a:pt x="6" y="66"/>
                        <a:pt x="6" y="67"/>
                        <a:pt x="6" y="67"/>
                      </a:cubicBezTo>
                      <a:cubicBezTo>
                        <a:pt x="6" y="68"/>
                        <a:pt x="6" y="68"/>
                        <a:pt x="6" y="68"/>
                      </a:cubicBezTo>
                      <a:cubicBezTo>
                        <a:pt x="6" y="68"/>
                        <a:pt x="6" y="69"/>
                        <a:pt x="6" y="69"/>
                      </a:cubicBezTo>
                      <a:cubicBezTo>
                        <a:pt x="6" y="70"/>
                        <a:pt x="6" y="70"/>
                        <a:pt x="6" y="71"/>
                      </a:cubicBezTo>
                      <a:cubicBezTo>
                        <a:pt x="6" y="71"/>
                        <a:pt x="5" y="71"/>
                        <a:pt x="5" y="72"/>
                      </a:cubicBezTo>
                      <a:cubicBezTo>
                        <a:pt x="5" y="72"/>
                        <a:pt x="5" y="72"/>
                        <a:pt x="5" y="72"/>
                      </a:cubicBezTo>
                      <a:cubicBezTo>
                        <a:pt x="5" y="73"/>
                        <a:pt x="4" y="73"/>
                        <a:pt x="4" y="73"/>
                      </a:cubicBezTo>
                      <a:cubicBezTo>
                        <a:pt x="4" y="74"/>
                        <a:pt x="4" y="74"/>
                        <a:pt x="4" y="75"/>
                      </a:cubicBezTo>
                      <a:cubicBezTo>
                        <a:pt x="4" y="75"/>
                        <a:pt x="4" y="76"/>
                        <a:pt x="4" y="76"/>
                      </a:cubicBezTo>
                      <a:cubicBezTo>
                        <a:pt x="3" y="77"/>
                        <a:pt x="3" y="77"/>
                        <a:pt x="3" y="78"/>
                      </a:cubicBezTo>
                      <a:cubicBezTo>
                        <a:pt x="3" y="78"/>
                        <a:pt x="4" y="78"/>
                        <a:pt x="4" y="79"/>
                      </a:cubicBezTo>
                      <a:cubicBezTo>
                        <a:pt x="4" y="79"/>
                        <a:pt x="5" y="79"/>
                        <a:pt x="5" y="80"/>
                      </a:cubicBezTo>
                      <a:cubicBezTo>
                        <a:pt x="5" y="80"/>
                        <a:pt x="5" y="80"/>
                        <a:pt x="5" y="80"/>
                      </a:cubicBezTo>
                      <a:cubicBezTo>
                        <a:pt x="5" y="81"/>
                        <a:pt x="5" y="81"/>
                        <a:pt x="5" y="81"/>
                      </a:cubicBezTo>
                      <a:cubicBezTo>
                        <a:pt x="5" y="81"/>
                        <a:pt x="5" y="82"/>
                        <a:pt x="5" y="82"/>
                      </a:cubicBezTo>
                      <a:cubicBezTo>
                        <a:pt x="5" y="82"/>
                        <a:pt x="6" y="83"/>
                        <a:pt x="6" y="83"/>
                      </a:cubicBezTo>
                      <a:cubicBezTo>
                        <a:pt x="6" y="83"/>
                        <a:pt x="7" y="84"/>
                        <a:pt x="7" y="84"/>
                      </a:cubicBezTo>
                      <a:cubicBezTo>
                        <a:pt x="7" y="85"/>
                        <a:pt x="7" y="85"/>
                        <a:pt x="7" y="85"/>
                      </a:cubicBezTo>
                      <a:cubicBezTo>
                        <a:pt x="7" y="86"/>
                        <a:pt x="8" y="86"/>
                        <a:pt x="8" y="87"/>
                      </a:cubicBezTo>
                      <a:cubicBezTo>
                        <a:pt x="8" y="88"/>
                        <a:pt x="9" y="88"/>
                        <a:pt x="9" y="89"/>
                      </a:cubicBezTo>
                      <a:cubicBezTo>
                        <a:pt x="9" y="89"/>
                        <a:pt x="9" y="89"/>
                        <a:pt x="9" y="89"/>
                      </a:cubicBezTo>
                      <a:cubicBezTo>
                        <a:pt x="9" y="89"/>
                        <a:pt x="9" y="89"/>
                        <a:pt x="9" y="90"/>
                      </a:cubicBezTo>
                      <a:cubicBezTo>
                        <a:pt x="9" y="90"/>
                        <a:pt x="9" y="90"/>
                        <a:pt x="9" y="90"/>
                      </a:cubicBezTo>
                      <a:cubicBezTo>
                        <a:pt x="9" y="90"/>
                        <a:pt x="9" y="91"/>
                        <a:pt x="9" y="91"/>
                      </a:cubicBezTo>
                      <a:cubicBezTo>
                        <a:pt x="9" y="91"/>
                        <a:pt x="9" y="91"/>
                        <a:pt x="9" y="91"/>
                      </a:cubicBezTo>
                      <a:cubicBezTo>
                        <a:pt x="9" y="92"/>
                        <a:pt x="9" y="92"/>
                        <a:pt x="9" y="92"/>
                      </a:cubicBezTo>
                      <a:cubicBezTo>
                        <a:pt x="8" y="93"/>
                        <a:pt x="8" y="93"/>
                        <a:pt x="8" y="93"/>
                      </a:cubicBezTo>
                      <a:cubicBezTo>
                        <a:pt x="8" y="93"/>
                        <a:pt x="8" y="93"/>
                        <a:pt x="8" y="93"/>
                      </a:cubicBezTo>
                      <a:cubicBezTo>
                        <a:pt x="8" y="93"/>
                        <a:pt x="7" y="92"/>
                        <a:pt x="7" y="92"/>
                      </a:cubicBezTo>
                      <a:cubicBezTo>
                        <a:pt x="7" y="92"/>
                        <a:pt x="7" y="91"/>
                        <a:pt x="7" y="91"/>
                      </a:cubicBezTo>
                      <a:cubicBezTo>
                        <a:pt x="7" y="91"/>
                        <a:pt x="7" y="91"/>
                        <a:pt x="7" y="90"/>
                      </a:cubicBezTo>
                      <a:cubicBezTo>
                        <a:pt x="7" y="90"/>
                        <a:pt x="7" y="90"/>
                        <a:pt x="6" y="90"/>
                      </a:cubicBezTo>
                      <a:cubicBezTo>
                        <a:pt x="6" y="90"/>
                        <a:pt x="6" y="91"/>
                        <a:pt x="6" y="91"/>
                      </a:cubicBezTo>
                      <a:cubicBezTo>
                        <a:pt x="6" y="91"/>
                        <a:pt x="6" y="91"/>
                        <a:pt x="6" y="91"/>
                      </a:cubicBezTo>
                      <a:cubicBezTo>
                        <a:pt x="6" y="91"/>
                        <a:pt x="7" y="92"/>
                        <a:pt x="7" y="92"/>
                      </a:cubicBezTo>
                      <a:cubicBezTo>
                        <a:pt x="7" y="92"/>
                        <a:pt x="7" y="93"/>
                        <a:pt x="7" y="93"/>
                      </a:cubicBezTo>
                      <a:cubicBezTo>
                        <a:pt x="6" y="94"/>
                        <a:pt x="6" y="94"/>
                        <a:pt x="6" y="94"/>
                      </a:cubicBezTo>
                      <a:cubicBezTo>
                        <a:pt x="6" y="94"/>
                        <a:pt x="6" y="94"/>
                        <a:pt x="5" y="94"/>
                      </a:cubicBezTo>
                      <a:cubicBezTo>
                        <a:pt x="5" y="94"/>
                        <a:pt x="5" y="94"/>
                        <a:pt x="5" y="94"/>
                      </a:cubicBezTo>
                      <a:cubicBezTo>
                        <a:pt x="5" y="93"/>
                        <a:pt x="5" y="92"/>
                        <a:pt x="5" y="92"/>
                      </a:cubicBezTo>
                      <a:cubicBezTo>
                        <a:pt x="5" y="92"/>
                        <a:pt x="4" y="91"/>
                        <a:pt x="4" y="91"/>
                      </a:cubicBezTo>
                      <a:cubicBezTo>
                        <a:pt x="4" y="91"/>
                        <a:pt x="4" y="90"/>
                        <a:pt x="4" y="90"/>
                      </a:cubicBezTo>
                      <a:cubicBezTo>
                        <a:pt x="3" y="90"/>
                        <a:pt x="3" y="91"/>
                        <a:pt x="3" y="91"/>
                      </a:cubicBezTo>
                      <a:cubicBezTo>
                        <a:pt x="3" y="91"/>
                        <a:pt x="3" y="91"/>
                        <a:pt x="3" y="91"/>
                      </a:cubicBezTo>
                      <a:cubicBezTo>
                        <a:pt x="3" y="91"/>
                        <a:pt x="3" y="90"/>
                        <a:pt x="3" y="90"/>
                      </a:cubicBezTo>
                      <a:cubicBezTo>
                        <a:pt x="3" y="89"/>
                        <a:pt x="3" y="90"/>
                        <a:pt x="3" y="90"/>
                      </a:cubicBezTo>
                      <a:cubicBezTo>
                        <a:pt x="3" y="90"/>
                        <a:pt x="2" y="90"/>
                        <a:pt x="2" y="90"/>
                      </a:cubicBezTo>
                      <a:cubicBezTo>
                        <a:pt x="2" y="91"/>
                        <a:pt x="2" y="91"/>
                        <a:pt x="2" y="91"/>
                      </a:cubicBezTo>
                      <a:cubicBezTo>
                        <a:pt x="2" y="91"/>
                        <a:pt x="2" y="91"/>
                        <a:pt x="2" y="92"/>
                      </a:cubicBezTo>
                      <a:cubicBezTo>
                        <a:pt x="3" y="92"/>
                        <a:pt x="2" y="92"/>
                        <a:pt x="3" y="92"/>
                      </a:cubicBezTo>
                      <a:cubicBezTo>
                        <a:pt x="3" y="93"/>
                        <a:pt x="4" y="93"/>
                        <a:pt x="4" y="94"/>
                      </a:cubicBezTo>
                      <a:cubicBezTo>
                        <a:pt x="5" y="95"/>
                        <a:pt x="6" y="96"/>
                        <a:pt x="6" y="97"/>
                      </a:cubicBezTo>
                      <a:cubicBezTo>
                        <a:pt x="7" y="98"/>
                        <a:pt x="8" y="99"/>
                        <a:pt x="8" y="99"/>
                      </a:cubicBezTo>
                      <a:cubicBezTo>
                        <a:pt x="8" y="100"/>
                        <a:pt x="8" y="102"/>
                        <a:pt x="9" y="102"/>
                      </a:cubicBezTo>
                      <a:cubicBezTo>
                        <a:pt x="9" y="103"/>
                        <a:pt x="8" y="103"/>
                        <a:pt x="8" y="103"/>
                      </a:cubicBezTo>
                      <a:cubicBezTo>
                        <a:pt x="8" y="103"/>
                        <a:pt x="8" y="104"/>
                        <a:pt x="8" y="104"/>
                      </a:cubicBezTo>
                      <a:cubicBezTo>
                        <a:pt x="9" y="104"/>
                        <a:pt x="9" y="104"/>
                        <a:pt x="9" y="105"/>
                      </a:cubicBezTo>
                      <a:cubicBezTo>
                        <a:pt x="9" y="106"/>
                        <a:pt x="9" y="105"/>
                        <a:pt x="9" y="106"/>
                      </a:cubicBezTo>
                      <a:cubicBezTo>
                        <a:pt x="9" y="106"/>
                        <a:pt x="10" y="106"/>
                        <a:pt x="10" y="107"/>
                      </a:cubicBezTo>
                      <a:cubicBezTo>
                        <a:pt x="10" y="107"/>
                        <a:pt x="10" y="107"/>
                        <a:pt x="11" y="108"/>
                      </a:cubicBezTo>
                      <a:cubicBezTo>
                        <a:pt x="11" y="108"/>
                        <a:pt x="11" y="108"/>
                        <a:pt x="11" y="109"/>
                      </a:cubicBezTo>
                      <a:cubicBezTo>
                        <a:pt x="11" y="109"/>
                        <a:pt x="11" y="110"/>
                        <a:pt x="11" y="110"/>
                      </a:cubicBezTo>
                      <a:cubicBezTo>
                        <a:pt x="11" y="111"/>
                        <a:pt x="12" y="112"/>
                        <a:pt x="12" y="112"/>
                      </a:cubicBezTo>
                      <a:cubicBezTo>
                        <a:pt x="13" y="113"/>
                        <a:pt x="13" y="113"/>
                        <a:pt x="13" y="114"/>
                      </a:cubicBezTo>
                      <a:cubicBezTo>
                        <a:pt x="13" y="114"/>
                        <a:pt x="14" y="114"/>
                        <a:pt x="14" y="115"/>
                      </a:cubicBezTo>
                      <a:cubicBezTo>
                        <a:pt x="14" y="115"/>
                        <a:pt x="14" y="115"/>
                        <a:pt x="14" y="116"/>
                      </a:cubicBezTo>
                      <a:cubicBezTo>
                        <a:pt x="14" y="116"/>
                        <a:pt x="14" y="116"/>
                        <a:pt x="14" y="117"/>
                      </a:cubicBezTo>
                      <a:cubicBezTo>
                        <a:pt x="14" y="117"/>
                        <a:pt x="14" y="118"/>
                        <a:pt x="14" y="118"/>
                      </a:cubicBezTo>
                      <a:cubicBezTo>
                        <a:pt x="14" y="119"/>
                        <a:pt x="14" y="121"/>
                        <a:pt x="14" y="122"/>
                      </a:cubicBezTo>
                      <a:cubicBezTo>
                        <a:pt x="14" y="122"/>
                        <a:pt x="15" y="124"/>
                        <a:pt x="15" y="125"/>
                      </a:cubicBezTo>
                      <a:cubicBezTo>
                        <a:pt x="15" y="126"/>
                        <a:pt x="16" y="127"/>
                        <a:pt x="16" y="127"/>
                      </a:cubicBezTo>
                      <a:cubicBezTo>
                        <a:pt x="16" y="127"/>
                        <a:pt x="17" y="129"/>
                        <a:pt x="18" y="130"/>
                      </a:cubicBezTo>
                      <a:cubicBezTo>
                        <a:pt x="18" y="131"/>
                        <a:pt x="18" y="132"/>
                        <a:pt x="19" y="133"/>
                      </a:cubicBezTo>
                      <a:cubicBezTo>
                        <a:pt x="19" y="133"/>
                        <a:pt x="19" y="134"/>
                        <a:pt x="19" y="135"/>
                      </a:cubicBezTo>
                      <a:cubicBezTo>
                        <a:pt x="19" y="135"/>
                        <a:pt x="19" y="136"/>
                        <a:pt x="19" y="137"/>
                      </a:cubicBezTo>
                      <a:cubicBezTo>
                        <a:pt x="20" y="137"/>
                        <a:pt x="19" y="138"/>
                        <a:pt x="19" y="138"/>
                      </a:cubicBezTo>
                      <a:cubicBezTo>
                        <a:pt x="19" y="138"/>
                        <a:pt x="19" y="139"/>
                        <a:pt x="19" y="139"/>
                      </a:cubicBezTo>
                      <a:cubicBezTo>
                        <a:pt x="19" y="140"/>
                        <a:pt x="19" y="140"/>
                        <a:pt x="19" y="141"/>
                      </a:cubicBezTo>
                      <a:cubicBezTo>
                        <a:pt x="18" y="141"/>
                        <a:pt x="18" y="142"/>
                        <a:pt x="19" y="142"/>
                      </a:cubicBezTo>
                      <a:cubicBezTo>
                        <a:pt x="19" y="142"/>
                        <a:pt x="19" y="142"/>
                        <a:pt x="19" y="143"/>
                      </a:cubicBezTo>
                      <a:cubicBezTo>
                        <a:pt x="19" y="143"/>
                        <a:pt x="19" y="144"/>
                        <a:pt x="19" y="144"/>
                      </a:cubicBezTo>
                      <a:cubicBezTo>
                        <a:pt x="19" y="145"/>
                        <a:pt x="19" y="146"/>
                        <a:pt x="19" y="146"/>
                      </a:cubicBezTo>
                      <a:cubicBezTo>
                        <a:pt x="19" y="147"/>
                        <a:pt x="19" y="147"/>
                        <a:pt x="18" y="147"/>
                      </a:cubicBezTo>
                      <a:cubicBezTo>
                        <a:pt x="18" y="148"/>
                        <a:pt x="18" y="149"/>
                        <a:pt x="18" y="149"/>
                      </a:cubicBezTo>
                      <a:cubicBezTo>
                        <a:pt x="17" y="149"/>
                        <a:pt x="17" y="149"/>
                        <a:pt x="16" y="150"/>
                      </a:cubicBezTo>
                      <a:cubicBezTo>
                        <a:pt x="16" y="150"/>
                        <a:pt x="15" y="149"/>
                        <a:pt x="15" y="149"/>
                      </a:cubicBezTo>
                      <a:cubicBezTo>
                        <a:pt x="15" y="149"/>
                        <a:pt x="15" y="149"/>
                        <a:pt x="15" y="149"/>
                      </a:cubicBezTo>
                      <a:cubicBezTo>
                        <a:pt x="14" y="149"/>
                        <a:pt x="15" y="149"/>
                        <a:pt x="14" y="150"/>
                      </a:cubicBezTo>
                      <a:cubicBezTo>
                        <a:pt x="14" y="150"/>
                        <a:pt x="14" y="150"/>
                        <a:pt x="14" y="151"/>
                      </a:cubicBezTo>
                      <a:cubicBezTo>
                        <a:pt x="14" y="151"/>
                        <a:pt x="14" y="153"/>
                        <a:pt x="15" y="153"/>
                      </a:cubicBezTo>
                      <a:cubicBezTo>
                        <a:pt x="15" y="153"/>
                        <a:pt x="15" y="153"/>
                        <a:pt x="15" y="154"/>
                      </a:cubicBezTo>
                      <a:cubicBezTo>
                        <a:pt x="15" y="154"/>
                        <a:pt x="15" y="155"/>
                        <a:pt x="15" y="155"/>
                      </a:cubicBezTo>
                      <a:cubicBezTo>
                        <a:pt x="15" y="155"/>
                        <a:pt x="15" y="155"/>
                        <a:pt x="16" y="155"/>
                      </a:cubicBezTo>
                      <a:cubicBezTo>
                        <a:pt x="16" y="155"/>
                        <a:pt x="16" y="155"/>
                        <a:pt x="16" y="155"/>
                      </a:cubicBezTo>
                      <a:cubicBezTo>
                        <a:pt x="17" y="155"/>
                        <a:pt x="17" y="155"/>
                        <a:pt x="17" y="155"/>
                      </a:cubicBezTo>
                      <a:cubicBezTo>
                        <a:pt x="17" y="155"/>
                        <a:pt x="18" y="155"/>
                        <a:pt x="18" y="156"/>
                      </a:cubicBezTo>
                      <a:cubicBezTo>
                        <a:pt x="18" y="156"/>
                        <a:pt x="19" y="156"/>
                        <a:pt x="19" y="157"/>
                      </a:cubicBezTo>
                      <a:cubicBezTo>
                        <a:pt x="20" y="157"/>
                        <a:pt x="20" y="158"/>
                        <a:pt x="21" y="158"/>
                      </a:cubicBezTo>
                      <a:cubicBezTo>
                        <a:pt x="21" y="159"/>
                        <a:pt x="21" y="159"/>
                        <a:pt x="21" y="159"/>
                      </a:cubicBezTo>
                      <a:cubicBezTo>
                        <a:pt x="21" y="159"/>
                        <a:pt x="22" y="159"/>
                        <a:pt x="22" y="159"/>
                      </a:cubicBezTo>
                      <a:cubicBezTo>
                        <a:pt x="22" y="159"/>
                        <a:pt x="23" y="160"/>
                        <a:pt x="24" y="160"/>
                      </a:cubicBezTo>
                      <a:cubicBezTo>
                        <a:pt x="24" y="160"/>
                        <a:pt x="25" y="161"/>
                        <a:pt x="25" y="161"/>
                      </a:cubicBezTo>
                      <a:cubicBezTo>
                        <a:pt x="25" y="161"/>
                        <a:pt x="26" y="161"/>
                        <a:pt x="26" y="161"/>
                      </a:cubicBezTo>
                      <a:cubicBezTo>
                        <a:pt x="26" y="161"/>
                        <a:pt x="27" y="161"/>
                        <a:pt x="27" y="161"/>
                      </a:cubicBezTo>
                      <a:cubicBezTo>
                        <a:pt x="27" y="161"/>
                        <a:pt x="28" y="161"/>
                        <a:pt x="28" y="161"/>
                      </a:cubicBezTo>
                      <a:cubicBezTo>
                        <a:pt x="28" y="161"/>
                        <a:pt x="28" y="161"/>
                        <a:pt x="28" y="161"/>
                      </a:cubicBezTo>
                      <a:cubicBezTo>
                        <a:pt x="28" y="161"/>
                        <a:pt x="29" y="161"/>
                        <a:pt x="29" y="161"/>
                      </a:cubicBezTo>
                      <a:cubicBezTo>
                        <a:pt x="29" y="161"/>
                        <a:pt x="30" y="161"/>
                        <a:pt x="30" y="161"/>
                      </a:cubicBezTo>
                      <a:cubicBezTo>
                        <a:pt x="30" y="161"/>
                        <a:pt x="30" y="160"/>
                        <a:pt x="31" y="160"/>
                      </a:cubicBezTo>
                      <a:cubicBezTo>
                        <a:pt x="31" y="160"/>
                        <a:pt x="31" y="160"/>
                        <a:pt x="31" y="160"/>
                      </a:cubicBezTo>
                      <a:cubicBezTo>
                        <a:pt x="31" y="160"/>
                        <a:pt x="31" y="161"/>
                        <a:pt x="31" y="161"/>
                      </a:cubicBezTo>
                      <a:cubicBezTo>
                        <a:pt x="31" y="161"/>
                        <a:pt x="31" y="161"/>
                        <a:pt x="31" y="161"/>
                      </a:cubicBezTo>
                      <a:cubicBezTo>
                        <a:pt x="31" y="161"/>
                        <a:pt x="32" y="162"/>
                        <a:pt x="32" y="162"/>
                      </a:cubicBezTo>
                      <a:cubicBezTo>
                        <a:pt x="32" y="161"/>
                        <a:pt x="32" y="161"/>
                        <a:pt x="32" y="161"/>
                      </a:cubicBezTo>
                      <a:cubicBezTo>
                        <a:pt x="32" y="161"/>
                        <a:pt x="32" y="161"/>
                        <a:pt x="33" y="161"/>
                      </a:cubicBezTo>
                      <a:cubicBezTo>
                        <a:pt x="33" y="161"/>
                        <a:pt x="33" y="161"/>
                        <a:pt x="33" y="161"/>
                      </a:cubicBezTo>
                      <a:cubicBezTo>
                        <a:pt x="33" y="161"/>
                        <a:pt x="34" y="162"/>
                        <a:pt x="34" y="162"/>
                      </a:cubicBezTo>
                      <a:cubicBezTo>
                        <a:pt x="34" y="161"/>
                        <a:pt x="34" y="161"/>
                        <a:pt x="34" y="161"/>
                      </a:cubicBezTo>
                      <a:cubicBezTo>
                        <a:pt x="34" y="161"/>
                        <a:pt x="34" y="161"/>
                        <a:pt x="35" y="161"/>
                      </a:cubicBezTo>
                      <a:cubicBezTo>
                        <a:pt x="35" y="160"/>
                        <a:pt x="35" y="160"/>
                        <a:pt x="36" y="160"/>
                      </a:cubicBezTo>
                      <a:cubicBezTo>
                        <a:pt x="36" y="160"/>
                        <a:pt x="36" y="160"/>
                        <a:pt x="36" y="160"/>
                      </a:cubicBezTo>
                      <a:cubicBezTo>
                        <a:pt x="36" y="160"/>
                        <a:pt x="37" y="160"/>
                        <a:pt x="37" y="160"/>
                      </a:cubicBezTo>
                      <a:cubicBezTo>
                        <a:pt x="38" y="160"/>
                        <a:pt x="38" y="159"/>
                        <a:pt x="38" y="159"/>
                      </a:cubicBezTo>
                      <a:cubicBezTo>
                        <a:pt x="38" y="159"/>
                        <a:pt x="38" y="159"/>
                        <a:pt x="38" y="159"/>
                      </a:cubicBezTo>
                      <a:cubicBezTo>
                        <a:pt x="38" y="158"/>
                        <a:pt x="38" y="158"/>
                        <a:pt x="38" y="158"/>
                      </a:cubicBezTo>
                      <a:cubicBezTo>
                        <a:pt x="38" y="158"/>
                        <a:pt x="39" y="158"/>
                        <a:pt x="39" y="158"/>
                      </a:cubicBezTo>
                      <a:cubicBezTo>
                        <a:pt x="39" y="158"/>
                        <a:pt x="40" y="157"/>
                        <a:pt x="40" y="157"/>
                      </a:cubicBezTo>
                      <a:cubicBezTo>
                        <a:pt x="40" y="157"/>
                        <a:pt x="40" y="157"/>
                        <a:pt x="40" y="157"/>
                      </a:cubicBezTo>
                      <a:cubicBezTo>
                        <a:pt x="40" y="156"/>
                        <a:pt x="41" y="156"/>
                        <a:pt x="41" y="156"/>
                      </a:cubicBezTo>
                      <a:cubicBezTo>
                        <a:pt x="41" y="156"/>
                        <a:pt x="41" y="156"/>
                        <a:pt x="41" y="156"/>
                      </a:cubicBezTo>
                      <a:cubicBezTo>
                        <a:pt x="41" y="156"/>
                        <a:pt x="42" y="156"/>
                        <a:pt x="42" y="156"/>
                      </a:cubicBezTo>
                      <a:cubicBezTo>
                        <a:pt x="43" y="156"/>
                        <a:pt x="43" y="156"/>
                        <a:pt x="43" y="156"/>
                      </a:cubicBezTo>
                      <a:cubicBezTo>
                        <a:pt x="43" y="156"/>
                        <a:pt x="43" y="156"/>
                        <a:pt x="43" y="156"/>
                      </a:cubicBezTo>
                      <a:cubicBezTo>
                        <a:pt x="44" y="156"/>
                        <a:pt x="44" y="156"/>
                        <a:pt x="44" y="156"/>
                      </a:cubicBezTo>
                      <a:cubicBezTo>
                        <a:pt x="44" y="156"/>
                        <a:pt x="44" y="156"/>
                        <a:pt x="44" y="156"/>
                      </a:cubicBezTo>
                      <a:cubicBezTo>
                        <a:pt x="44" y="155"/>
                        <a:pt x="44" y="155"/>
                        <a:pt x="44" y="155"/>
                      </a:cubicBezTo>
                      <a:cubicBezTo>
                        <a:pt x="45" y="155"/>
                        <a:pt x="45" y="155"/>
                        <a:pt x="45" y="155"/>
                      </a:cubicBezTo>
                      <a:cubicBezTo>
                        <a:pt x="45" y="155"/>
                        <a:pt x="45" y="154"/>
                        <a:pt x="45" y="154"/>
                      </a:cubicBezTo>
                      <a:cubicBezTo>
                        <a:pt x="45" y="154"/>
                        <a:pt x="45" y="154"/>
                        <a:pt x="45" y="154"/>
                      </a:cubicBezTo>
                      <a:cubicBezTo>
                        <a:pt x="46" y="153"/>
                        <a:pt x="46" y="153"/>
                        <a:pt x="46" y="153"/>
                      </a:cubicBezTo>
                      <a:cubicBezTo>
                        <a:pt x="47" y="153"/>
                        <a:pt x="47" y="152"/>
                        <a:pt x="47" y="152"/>
                      </a:cubicBezTo>
                      <a:cubicBezTo>
                        <a:pt x="47" y="152"/>
                        <a:pt x="48" y="152"/>
                        <a:pt x="48" y="152"/>
                      </a:cubicBezTo>
                      <a:cubicBezTo>
                        <a:pt x="49" y="152"/>
                        <a:pt x="49" y="152"/>
                        <a:pt x="49" y="152"/>
                      </a:cubicBezTo>
                      <a:cubicBezTo>
                        <a:pt x="50" y="152"/>
                        <a:pt x="50" y="152"/>
                        <a:pt x="50" y="152"/>
                      </a:cubicBezTo>
                      <a:cubicBezTo>
                        <a:pt x="51" y="152"/>
                        <a:pt x="51" y="152"/>
                        <a:pt x="51" y="152"/>
                      </a:cubicBezTo>
                      <a:cubicBezTo>
                        <a:pt x="52" y="152"/>
                        <a:pt x="53" y="151"/>
                        <a:pt x="53" y="151"/>
                      </a:cubicBezTo>
                      <a:cubicBezTo>
                        <a:pt x="53" y="151"/>
                        <a:pt x="53" y="151"/>
                        <a:pt x="54" y="151"/>
                      </a:cubicBezTo>
                      <a:cubicBezTo>
                        <a:pt x="54" y="151"/>
                        <a:pt x="54" y="151"/>
                        <a:pt x="54" y="151"/>
                      </a:cubicBezTo>
                      <a:cubicBezTo>
                        <a:pt x="54" y="151"/>
                        <a:pt x="55" y="151"/>
                        <a:pt x="56" y="151"/>
                      </a:cubicBezTo>
                      <a:cubicBezTo>
                        <a:pt x="56" y="151"/>
                        <a:pt x="56" y="151"/>
                        <a:pt x="57" y="151"/>
                      </a:cubicBezTo>
                      <a:cubicBezTo>
                        <a:pt x="57" y="151"/>
                        <a:pt x="57" y="151"/>
                        <a:pt x="58" y="151"/>
                      </a:cubicBezTo>
                      <a:cubicBezTo>
                        <a:pt x="58" y="151"/>
                        <a:pt x="59" y="151"/>
                        <a:pt x="59" y="151"/>
                      </a:cubicBezTo>
                      <a:cubicBezTo>
                        <a:pt x="59" y="151"/>
                        <a:pt x="59" y="151"/>
                        <a:pt x="59" y="151"/>
                      </a:cubicBezTo>
                      <a:cubicBezTo>
                        <a:pt x="59" y="151"/>
                        <a:pt x="60" y="151"/>
                        <a:pt x="60" y="151"/>
                      </a:cubicBezTo>
                      <a:cubicBezTo>
                        <a:pt x="60" y="151"/>
                        <a:pt x="60" y="151"/>
                        <a:pt x="60" y="151"/>
                      </a:cubicBezTo>
                      <a:cubicBezTo>
                        <a:pt x="60" y="151"/>
                        <a:pt x="60" y="151"/>
                        <a:pt x="61" y="151"/>
                      </a:cubicBezTo>
                      <a:cubicBezTo>
                        <a:pt x="61" y="151"/>
                        <a:pt x="61" y="151"/>
                        <a:pt x="62" y="151"/>
                      </a:cubicBezTo>
                      <a:cubicBezTo>
                        <a:pt x="62" y="151"/>
                        <a:pt x="62" y="151"/>
                        <a:pt x="62" y="151"/>
                      </a:cubicBezTo>
                      <a:cubicBezTo>
                        <a:pt x="62" y="151"/>
                        <a:pt x="62" y="152"/>
                        <a:pt x="63" y="152"/>
                      </a:cubicBezTo>
                      <a:cubicBezTo>
                        <a:pt x="63" y="152"/>
                        <a:pt x="63" y="152"/>
                        <a:pt x="63" y="152"/>
                      </a:cubicBezTo>
                      <a:cubicBezTo>
                        <a:pt x="63" y="152"/>
                        <a:pt x="64" y="152"/>
                        <a:pt x="64" y="152"/>
                      </a:cubicBezTo>
                      <a:cubicBezTo>
                        <a:pt x="64" y="152"/>
                        <a:pt x="64" y="152"/>
                        <a:pt x="64" y="152"/>
                      </a:cubicBezTo>
                      <a:cubicBezTo>
                        <a:pt x="64" y="152"/>
                        <a:pt x="65" y="152"/>
                        <a:pt x="65" y="152"/>
                      </a:cubicBezTo>
                      <a:cubicBezTo>
                        <a:pt x="65" y="152"/>
                        <a:pt x="66" y="152"/>
                        <a:pt x="66" y="152"/>
                      </a:cubicBezTo>
                      <a:cubicBezTo>
                        <a:pt x="66" y="152"/>
                        <a:pt x="66" y="151"/>
                        <a:pt x="66" y="151"/>
                      </a:cubicBezTo>
                      <a:cubicBezTo>
                        <a:pt x="66" y="151"/>
                        <a:pt x="67" y="151"/>
                        <a:pt x="67" y="151"/>
                      </a:cubicBezTo>
                      <a:cubicBezTo>
                        <a:pt x="68" y="151"/>
                        <a:pt x="68" y="151"/>
                        <a:pt x="68" y="151"/>
                      </a:cubicBezTo>
                      <a:cubicBezTo>
                        <a:pt x="69" y="151"/>
                        <a:pt x="69" y="151"/>
                        <a:pt x="69" y="151"/>
                      </a:cubicBezTo>
                      <a:cubicBezTo>
                        <a:pt x="69" y="151"/>
                        <a:pt x="70" y="152"/>
                        <a:pt x="70" y="152"/>
                      </a:cubicBezTo>
                      <a:cubicBezTo>
                        <a:pt x="70" y="152"/>
                        <a:pt x="70" y="152"/>
                        <a:pt x="70" y="152"/>
                      </a:cubicBezTo>
                      <a:cubicBezTo>
                        <a:pt x="70" y="152"/>
                        <a:pt x="70" y="152"/>
                        <a:pt x="71" y="152"/>
                      </a:cubicBezTo>
                      <a:cubicBezTo>
                        <a:pt x="71" y="152"/>
                        <a:pt x="71" y="152"/>
                        <a:pt x="71" y="152"/>
                      </a:cubicBezTo>
                      <a:cubicBezTo>
                        <a:pt x="71" y="151"/>
                        <a:pt x="71" y="151"/>
                        <a:pt x="72" y="151"/>
                      </a:cubicBezTo>
                      <a:cubicBezTo>
                        <a:pt x="72" y="151"/>
                        <a:pt x="72" y="152"/>
                        <a:pt x="72" y="152"/>
                      </a:cubicBezTo>
                      <a:cubicBezTo>
                        <a:pt x="72" y="152"/>
                        <a:pt x="73" y="152"/>
                        <a:pt x="73" y="151"/>
                      </a:cubicBezTo>
                      <a:cubicBezTo>
                        <a:pt x="73" y="151"/>
                        <a:pt x="73" y="151"/>
                        <a:pt x="73" y="151"/>
                      </a:cubicBezTo>
                      <a:cubicBezTo>
                        <a:pt x="74" y="151"/>
                        <a:pt x="74" y="151"/>
                        <a:pt x="74" y="150"/>
                      </a:cubicBezTo>
                      <a:cubicBezTo>
                        <a:pt x="74" y="150"/>
                        <a:pt x="74" y="150"/>
                        <a:pt x="74" y="150"/>
                      </a:cubicBezTo>
                      <a:cubicBezTo>
                        <a:pt x="74" y="150"/>
                        <a:pt x="74" y="150"/>
                        <a:pt x="74" y="150"/>
                      </a:cubicBezTo>
                      <a:cubicBezTo>
                        <a:pt x="74" y="149"/>
                        <a:pt x="75" y="149"/>
                        <a:pt x="75" y="149"/>
                      </a:cubicBezTo>
                      <a:cubicBezTo>
                        <a:pt x="75" y="149"/>
                        <a:pt x="75" y="149"/>
                        <a:pt x="75" y="149"/>
                      </a:cubicBezTo>
                      <a:cubicBezTo>
                        <a:pt x="75" y="149"/>
                        <a:pt x="75" y="149"/>
                        <a:pt x="76" y="149"/>
                      </a:cubicBezTo>
                      <a:cubicBezTo>
                        <a:pt x="76" y="148"/>
                        <a:pt x="75" y="148"/>
                        <a:pt x="76" y="147"/>
                      </a:cubicBezTo>
                      <a:cubicBezTo>
                        <a:pt x="76" y="147"/>
                        <a:pt x="76" y="147"/>
                        <a:pt x="76" y="147"/>
                      </a:cubicBezTo>
                      <a:cubicBezTo>
                        <a:pt x="76" y="146"/>
                        <a:pt x="76" y="146"/>
                        <a:pt x="76" y="146"/>
                      </a:cubicBezTo>
                      <a:cubicBezTo>
                        <a:pt x="76" y="146"/>
                        <a:pt x="76" y="145"/>
                        <a:pt x="77" y="145"/>
                      </a:cubicBezTo>
                      <a:cubicBezTo>
                        <a:pt x="77" y="145"/>
                        <a:pt x="77" y="144"/>
                        <a:pt x="78" y="144"/>
                      </a:cubicBezTo>
                      <a:cubicBezTo>
                        <a:pt x="78" y="144"/>
                        <a:pt x="79" y="144"/>
                        <a:pt x="79" y="144"/>
                      </a:cubicBezTo>
                      <a:cubicBezTo>
                        <a:pt x="79" y="144"/>
                        <a:pt x="79" y="144"/>
                        <a:pt x="80" y="144"/>
                      </a:cubicBezTo>
                      <a:cubicBezTo>
                        <a:pt x="80" y="143"/>
                        <a:pt x="80" y="143"/>
                        <a:pt x="80" y="143"/>
                      </a:cubicBezTo>
                      <a:cubicBezTo>
                        <a:pt x="80" y="143"/>
                        <a:pt x="81" y="143"/>
                        <a:pt x="81" y="143"/>
                      </a:cubicBezTo>
                      <a:cubicBezTo>
                        <a:pt x="81" y="143"/>
                        <a:pt x="81" y="143"/>
                        <a:pt x="82" y="143"/>
                      </a:cubicBezTo>
                      <a:cubicBezTo>
                        <a:pt x="82" y="143"/>
                        <a:pt x="82" y="142"/>
                        <a:pt x="82" y="142"/>
                      </a:cubicBezTo>
                      <a:cubicBezTo>
                        <a:pt x="82" y="142"/>
                        <a:pt x="83" y="142"/>
                        <a:pt x="83" y="142"/>
                      </a:cubicBezTo>
                      <a:cubicBezTo>
                        <a:pt x="83" y="142"/>
                        <a:pt x="84" y="142"/>
                        <a:pt x="84" y="141"/>
                      </a:cubicBezTo>
                      <a:cubicBezTo>
                        <a:pt x="84" y="141"/>
                        <a:pt x="85" y="141"/>
                        <a:pt x="85" y="141"/>
                      </a:cubicBezTo>
                      <a:cubicBezTo>
                        <a:pt x="85" y="141"/>
                        <a:pt x="85" y="141"/>
                        <a:pt x="86" y="140"/>
                      </a:cubicBezTo>
                      <a:cubicBezTo>
                        <a:pt x="87" y="140"/>
                        <a:pt x="87" y="140"/>
                        <a:pt x="87" y="140"/>
                      </a:cubicBezTo>
                      <a:cubicBezTo>
                        <a:pt x="87" y="139"/>
                        <a:pt x="88" y="139"/>
                        <a:pt x="88" y="139"/>
                      </a:cubicBezTo>
                      <a:cubicBezTo>
                        <a:pt x="89" y="138"/>
                        <a:pt x="89" y="138"/>
                        <a:pt x="90" y="138"/>
                      </a:cubicBezTo>
                      <a:cubicBezTo>
                        <a:pt x="90" y="138"/>
                        <a:pt x="91" y="138"/>
                        <a:pt x="91" y="138"/>
                      </a:cubicBezTo>
                      <a:cubicBezTo>
                        <a:pt x="92" y="138"/>
                        <a:pt x="92" y="138"/>
                        <a:pt x="92" y="139"/>
                      </a:cubicBezTo>
                      <a:cubicBezTo>
                        <a:pt x="93" y="139"/>
                        <a:pt x="95" y="139"/>
                        <a:pt x="95" y="138"/>
                      </a:cubicBezTo>
                      <a:cubicBezTo>
                        <a:pt x="96" y="138"/>
                        <a:pt x="98" y="138"/>
                        <a:pt x="98" y="138"/>
                      </a:cubicBezTo>
                      <a:cubicBezTo>
                        <a:pt x="99" y="138"/>
                        <a:pt x="99" y="138"/>
                        <a:pt x="100" y="138"/>
                      </a:cubicBezTo>
                      <a:cubicBezTo>
                        <a:pt x="100" y="137"/>
                        <a:pt x="101" y="137"/>
                        <a:pt x="101" y="137"/>
                      </a:cubicBezTo>
                      <a:cubicBezTo>
                        <a:pt x="101" y="137"/>
                        <a:pt x="103" y="137"/>
                        <a:pt x="103" y="137"/>
                      </a:cubicBezTo>
                      <a:cubicBezTo>
                        <a:pt x="103" y="137"/>
                        <a:pt x="104" y="136"/>
                        <a:pt x="104" y="136"/>
                      </a:cubicBezTo>
                      <a:cubicBezTo>
                        <a:pt x="105" y="136"/>
                        <a:pt x="107" y="135"/>
                        <a:pt x="107" y="135"/>
                      </a:cubicBezTo>
                      <a:cubicBezTo>
                        <a:pt x="108" y="135"/>
                        <a:pt x="109" y="134"/>
                        <a:pt x="109" y="134"/>
                      </a:cubicBezTo>
                      <a:cubicBezTo>
                        <a:pt x="109" y="134"/>
                        <a:pt x="109" y="134"/>
                        <a:pt x="109" y="134"/>
                      </a:cubicBezTo>
                      <a:cubicBezTo>
                        <a:pt x="109" y="89"/>
                        <a:pt x="109" y="89"/>
                        <a:pt x="109" y="89"/>
                      </a:cubicBezTo>
                      <a:cubicBezTo>
                        <a:pt x="109" y="8"/>
                        <a:pt x="109" y="8"/>
                        <a:pt x="109" y="8"/>
                      </a:cubicBezTo>
                      <a:cubicBezTo>
                        <a:pt x="109" y="8"/>
                        <a:pt x="108" y="8"/>
                        <a:pt x="108"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37" name="Freeform 738">
                  <a:extLst>
                    <a:ext uri="{FF2B5EF4-FFF2-40B4-BE49-F238E27FC236}">
                      <a16:creationId xmlns:a16="http://schemas.microsoft.com/office/drawing/2014/main" id="{31D00BD6-254B-BB46-1155-704140AF1119}"/>
                    </a:ext>
                  </a:extLst>
                </p:cNvPr>
                <p:cNvSpPr>
                  <a:spLocks noEditPoints="1"/>
                </p:cNvSpPr>
                <p:nvPr/>
              </p:nvSpPr>
              <p:spPr bwMode="auto">
                <a:xfrm>
                  <a:off x="9350375" y="5924550"/>
                  <a:ext cx="254000" cy="184150"/>
                </a:xfrm>
                <a:custGeom>
                  <a:avLst/>
                  <a:gdLst>
                    <a:gd name="T0" fmla="*/ 29 w 61"/>
                    <a:gd name="T1" fmla="*/ 38 h 44"/>
                    <a:gd name="T2" fmla="*/ 29 w 61"/>
                    <a:gd name="T3" fmla="*/ 38 h 44"/>
                    <a:gd name="T4" fmla="*/ 29 w 61"/>
                    <a:gd name="T5" fmla="*/ 39 h 44"/>
                    <a:gd name="T6" fmla="*/ 29 w 61"/>
                    <a:gd name="T7" fmla="*/ 37 h 44"/>
                    <a:gd name="T8" fmla="*/ 29 w 61"/>
                    <a:gd name="T9" fmla="*/ 37 h 44"/>
                    <a:gd name="T10" fmla="*/ 30 w 61"/>
                    <a:gd name="T11" fmla="*/ 37 h 44"/>
                    <a:gd name="T12" fmla="*/ 30 w 61"/>
                    <a:gd name="T13" fmla="*/ 37 h 44"/>
                    <a:gd name="T14" fmla="*/ 49 w 61"/>
                    <a:gd name="T15" fmla="*/ 24 h 44"/>
                    <a:gd name="T16" fmla="*/ 48 w 61"/>
                    <a:gd name="T17" fmla="*/ 20 h 44"/>
                    <a:gd name="T18" fmla="*/ 45 w 61"/>
                    <a:gd name="T19" fmla="*/ 16 h 44"/>
                    <a:gd name="T20" fmla="*/ 43 w 61"/>
                    <a:gd name="T21" fmla="*/ 17 h 44"/>
                    <a:gd name="T22" fmla="*/ 40 w 61"/>
                    <a:gd name="T23" fmla="*/ 17 h 44"/>
                    <a:gd name="T24" fmla="*/ 34 w 61"/>
                    <a:gd name="T25" fmla="*/ 17 h 44"/>
                    <a:gd name="T26" fmla="*/ 28 w 61"/>
                    <a:gd name="T27" fmla="*/ 15 h 44"/>
                    <a:gd name="T28" fmla="*/ 27 w 61"/>
                    <a:gd name="T29" fmla="*/ 17 h 44"/>
                    <a:gd name="T30" fmla="*/ 23 w 61"/>
                    <a:gd name="T31" fmla="*/ 15 h 44"/>
                    <a:gd name="T32" fmla="*/ 18 w 61"/>
                    <a:gd name="T33" fmla="*/ 11 h 44"/>
                    <a:gd name="T34" fmla="*/ 15 w 61"/>
                    <a:gd name="T35" fmla="*/ 6 h 44"/>
                    <a:gd name="T36" fmla="*/ 11 w 61"/>
                    <a:gd name="T37" fmla="*/ 6 h 44"/>
                    <a:gd name="T38" fmla="*/ 9 w 61"/>
                    <a:gd name="T39" fmla="*/ 3 h 44"/>
                    <a:gd name="T40" fmla="*/ 4 w 61"/>
                    <a:gd name="T41" fmla="*/ 2 h 44"/>
                    <a:gd name="T42" fmla="*/ 0 w 61"/>
                    <a:gd name="T43" fmla="*/ 0 h 44"/>
                    <a:gd name="T44" fmla="*/ 3 w 61"/>
                    <a:gd name="T45" fmla="*/ 37 h 44"/>
                    <a:gd name="T46" fmla="*/ 7 w 61"/>
                    <a:gd name="T47" fmla="*/ 36 h 44"/>
                    <a:gd name="T48" fmla="*/ 10 w 61"/>
                    <a:gd name="T49" fmla="*/ 37 h 44"/>
                    <a:gd name="T50" fmla="*/ 15 w 61"/>
                    <a:gd name="T51" fmla="*/ 40 h 44"/>
                    <a:gd name="T52" fmla="*/ 19 w 61"/>
                    <a:gd name="T53" fmla="*/ 40 h 44"/>
                    <a:gd name="T54" fmla="*/ 21 w 61"/>
                    <a:gd name="T55" fmla="*/ 38 h 44"/>
                    <a:gd name="T56" fmla="*/ 25 w 61"/>
                    <a:gd name="T57" fmla="*/ 36 h 44"/>
                    <a:gd name="T58" fmla="*/ 23 w 61"/>
                    <a:gd name="T59" fmla="*/ 35 h 44"/>
                    <a:gd name="T60" fmla="*/ 26 w 61"/>
                    <a:gd name="T61" fmla="*/ 33 h 44"/>
                    <a:gd name="T62" fmla="*/ 28 w 61"/>
                    <a:gd name="T63" fmla="*/ 36 h 44"/>
                    <a:gd name="T64" fmla="*/ 27 w 61"/>
                    <a:gd name="T65" fmla="*/ 38 h 44"/>
                    <a:gd name="T66" fmla="*/ 29 w 61"/>
                    <a:gd name="T67" fmla="*/ 37 h 44"/>
                    <a:gd name="T68" fmla="*/ 31 w 61"/>
                    <a:gd name="T69" fmla="*/ 36 h 44"/>
                    <a:gd name="T70" fmla="*/ 31 w 61"/>
                    <a:gd name="T71" fmla="*/ 39 h 44"/>
                    <a:gd name="T72" fmla="*/ 34 w 61"/>
                    <a:gd name="T73" fmla="*/ 42 h 44"/>
                    <a:gd name="T74" fmla="*/ 35 w 61"/>
                    <a:gd name="T75" fmla="*/ 41 h 44"/>
                    <a:gd name="T76" fmla="*/ 37 w 61"/>
                    <a:gd name="T77" fmla="*/ 44 h 44"/>
                    <a:gd name="T78" fmla="*/ 37 w 61"/>
                    <a:gd name="T79" fmla="*/ 42 h 44"/>
                    <a:gd name="T80" fmla="*/ 37 w 61"/>
                    <a:gd name="T81" fmla="*/ 42 h 44"/>
                    <a:gd name="T82" fmla="*/ 36 w 61"/>
                    <a:gd name="T83" fmla="*/ 40 h 44"/>
                    <a:gd name="T84" fmla="*/ 39 w 61"/>
                    <a:gd name="T85" fmla="*/ 40 h 44"/>
                    <a:gd name="T86" fmla="*/ 44 w 61"/>
                    <a:gd name="T87" fmla="*/ 36 h 44"/>
                    <a:gd name="T88" fmla="*/ 44 w 61"/>
                    <a:gd name="T89" fmla="*/ 34 h 44"/>
                    <a:gd name="T90" fmla="*/ 46 w 61"/>
                    <a:gd name="T91" fmla="*/ 33 h 44"/>
                    <a:gd name="T92" fmla="*/ 49 w 61"/>
                    <a:gd name="T93" fmla="*/ 32 h 44"/>
                    <a:gd name="T94" fmla="*/ 55 w 61"/>
                    <a:gd name="T95" fmla="*/ 32 h 44"/>
                    <a:gd name="T96" fmla="*/ 59 w 61"/>
                    <a:gd name="T97" fmla="*/ 31 h 44"/>
                    <a:gd name="T98" fmla="*/ 60 w 61"/>
                    <a:gd name="T99"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44">
                      <a:moveTo>
                        <a:pt x="29" y="39"/>
                      </a:move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29" y="39"/>
                        <a:pt x="29" y="39"/>
                        <a:pt x="29" y="39"/>
                      </a:cubicBezTo>
                      <a:cubicBezTo>
                        <a:pt x="29" y="39"/>
                        <a:pt x="29" y="39"/>
                        <a:pt x="29" y="39"/>
                      </a:cubicBezTo>
                      <a:cubicBezTo>
                        <a:pt x="29" y="39"/>
                        <a:pt x="29" y="39"/>
                        <a:pt x="29" y="39"/>
                      </a:cubicBezTo>
                      <a:close/>
                      <a:moveTo>
                        <a:pt x="30" y="36"/>
                      </a:moveTo>
                      <a:cubicBezTo>
                        <a:pt x="30" y="36"/>
                        <a:pt x="30"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29" y="37"/>
                        <a:pt x="29" y="37"/>
                      </a:cubicBezTo>
                      <a:cubicBezTo>
                        <a:pt x="29" y="37"/>
                        <a:pt x="30" y="37"/>
                        <a:pt x="30" y="37"/>
                      </a:cubicBezTo>
                      <a:cubicBezTo>
                        <a:pt x="30" y="37"/>
                        <a:pt x="30" y="37"/>
                        <a:pt x="30" y="37"/>
                      </a:cubicBezTo>
                      <a:cubicBezTo>
                        <a:pt x="30" y="37"/>
                        <a:pt x="30" y="37"/>
                        <a:pt x="30" y="37"/>
                      </a:cubicBezTo>
                      <a:cubicBezTo>
                        <a:pt x="30" y="37"/>
                        <a:pt x="30" y="37"/>
                        <a:pt x="30" y="37"/>
                      </a:cubicBezTo>
                      <a:cubicBezTo>
                        <a:pt x="31" y="37"/>
                        <a:pt x="31" y="37"/>
                        <a:pt x="31" y="37"/>
                      </a:cubicBezTo>
                      <a:cubicBezTo>
                        <a:pt x="31" y="37"/>
                        <a:pt x="31" y="37"/>
                        <a:pt x="31" y="37"/>
                      </a:cubicBezTo>
                      <a:cubicBezTo>
                        <a:pt x="30" y="37"/>
                        <a:pt x="30" y="37"/>
                        <a:pt x="30" y="37"/>
                      </a:cubicBezTo>
                      <a:cubicBezTo>
                        <a:pt x="30" y="37"/>
                        <a:pt x="30" y="37"/>
                        <a:pt x="30" y="37"/>
                      </a:cubicBezTo>
                      <a:cubicBezTo>
                        <a:pt x="30" y="37"/>
                        <a:pt x="30" y="36"/>
                        <a:pt x="30" y="36"/>
                      </a:cubicBezTo>
                      <a:close/>
                      <a:moveTo>
                        <a:pt x="58" y="28"/>
                      </a:moveTo>
                      <a:cubicBezTo>
                        <a:pt x="58" y="28"/>
                        <a:pt x="56" y="27"/>
                        <a:pt x="56" y="27"/>
                      </a:cubicBezTo>
                      <a:cubicBezTo>
                        <a:pt x="55" y="27"/>
                        <a:pt x="49" y="24"/>
                        <a:pt x="49" y="24"/>
                      </a:cubicBezTo>
                      <a:cubicBezTo>
                        <a:pt x="49" y="24"/>
                        <a:pt x="49" y="24"/>
                        <a:pt x="49" y="24"/>
                      </a:cubicBezTo>
                      <a:cubicBezTo>
                        <a:pt x="49" y="24"/>
                        <a:pt x="49" y="23"/>
                        <a:pt x="49" y="23"/>
                      </a:cubicBezTo>
                      <a:cubicBezTo>
                        <a:pt x="49" y="23"/>
                        <a:pt x="49" y="22"/>
                        <a:pt x="49" y="22"/>
                      </a:cubicBezTo>
                      <a:cubicBezTo>
                        <a:pt x="49" y="22"/>
                        <a:pt x="48" y="20"/>
                        <a:pt x="48" y="20"/>
                      </a:cubicBezTo>
                      <a:cubicBezTo>
                        <a:pt x="48" y="20"/>
                        <a:pt x="48" y="19"/>
                        <a:pt x="48" y="18"/>
                      </a:cubicBezTo>
                      <a:cubicBezTo>
                        <a:pt x="48" y="18"/>
                        <a:pt x="47" y="17"/>
                        <a:pt x="47" y="17"/>
                      </a:cubicBezTo>
                      <a:cubicBezTo>
                        <a:pt x="47" y="17"/>
                        <a:pt x="46" y="16"/>
                        <a:pt x="46" y="16"/>
                      </a:cubicBezTo>
                      <a:cubicBezTo>
                        <a:pt x="46" y="16"/>
                        <a:pt x="45" y="16"/>
                        <a:pt x="45" y="16"/>
                      </a:cubicBezTo>
                      <a:cubicBezTo>
                        <a:pt x="45" y="17"/>
                        <a:pt x="45" y="17"/>
                        <a:pt x="45" y="17"/>
                      </a:cubicBezTo>
                      <a:cubicBezTo>
                        <a:pt x="45" y="17"/>
                        <a:pt x="44" y="16"/>
                        <a:pt x="44" y="16"/>
                      </a:cubicBezTo>
                      <a:cubicBezTo>
                        <a:pt x="44" y="16"/>
                        <a:pt x="44" y="16"/>
                        <a:pt x="43" y="17"/>
                      </a:cubicBezTo>
                      <a:cubicBezTo>
                        <a:pt x="43" y="17"/>
                        <a:pt x="43" y="17"/>
                        <a:pt x="43" y="17"/>
                      </a:cubicBezTo>
                      <a:cubicBezTo>
                        <a:pt x="43" y="17"/>
                        <a:pt x="42" y="17"/>
                        <a:pt x="42" y="17"/>
                      </a:cubicBezTo>
                      <a:cubicBezTo>
                        <a:pt x="42" y="17"/>
                        <a:pt x="41" y="17"/>
                        <a:pt x="41" y="17"/>
                      </a:cubicBezTo>
                      <a:cubicBezTo>
                        <a:pt x="41" y="17"/>
                        <a:pt x="41" y="18"/>
                        <a:pt x="41" y="18"/>
                      </a:cubicBezTo>
                      <a:cubicBezTo>
                        <a:pt x="41" y="18"/>
                        <a:pt x="40" y="17"/>
                        <a:pt x="40" y="17"/>
                      </a:cubicBezTo>
                      <a:cubicBezTo>
                        <a:pt x="39" y="17"/>
                        <a:pt x="39" y="16"/>
                        <a:pt x="38" y="16"/>
                      </a:cubicBezTo>
                      <a:cubicBezTo>
                        <a:pt x="38" y="16"/>
                        <a:pt x="37" y="16"/>
                        <a:pt x="37" y="16"/>
                      </a:cubicBezTo>
                      <a:cubicBezTo>
                        <a:pt x="37" y="17"/>
                        <a:pt x="36" y="17"/>
                        <a:pt x="36" y="17"/>
                      </a:cubicBezTo>
                      <a:cubicBezTo>
                        <a:pt x="35" y="17"/>
                        <a:pt x="34" y="17"/>
                        <a:pt x="34" y="17"/>
                      </a:cubicBezTo>
                      <a:cubicBezTo>
                        <a:pt x="34" y="17"/>
                        <a:pt x="33" y="16"/>
                        <a:pt x="32" y="16"/>
                      </a:cubicBezTo>
                      <a:cubicBezTo>
                        <a:pt x="32" y="16"/>
                        <a:pt x="31" y="15"/>
                        <a:pt x="31" y="15"/>
                      </a:cubicBezTo>
                      <a:cubicBezTo>
                        <a:pt x="31" y="15"/>
                        <a:pt x="30" y="15"/>
                        <a:pt x="30" y="15"/>
                      </a:cubicBezTo>
                      <a:cubicBezTo>
                        <a:pt x="30" y="15"/>
                        <a:pt x="29" y="15"/>
                        <a:pt x="28" y="15"/>
                      </a:cubicBezTo>
                      <a:cubicBezTo>
                        <a:pt x="28" y="15"/>
                        <a:pt x="28" y="15"/>
                        <a:pt x="28" y="15"/>
                      </a:cubicBezTo>
                      <a:cubicBezTo>
                        <a:pt x="27" y="16"/>
                        <a:pt x="27" y="16"/>
                        <a:pt x="27" y="16"/>
                      </a:cubicBezTo>
                      <a:cubicBezTo>
                        <a:pt x="27" y="16"/>
                        <a:pt x="27" y="17"/>
                        <a:pt x="27" y="17"/>
                      </a:cubicBezTo>
                      <a:cubicBezTo>
                        <a:pt x="27" y="17"/>
                        <a:pt x="27" y="17"/>
                        <a:pt x="27" y="17"/>
                      </a:cubicBezTo>
                      <a:cubicBezTo>
                        <a:pt x="27" y="17"/>
                        <a:pt x="26" y="18"/>
                        <a:pt x="26" y="18"/>
                      </a:cubicBezTo>
                      <a:cubicBezTo>
                        <a:pt x="26" y="18"/>
                        <a:pt x="25" y="17"/>
                        <a:pt x="24" y="17"/>
                      </a:cubicBezTo>
                      <a:cubicBezTo>
                        <a:pt x="24" y="17"/>
                        <a:pt x="24" y="16"/>
                        <a:pt x="23" y="16"/>
                      </a:cubicBezTo>
                      <a:cubicBezTo>
                        <a:pt x="23" y="16"/>
                        <a:pt x="23" y="15"/>
                        <a:pt x="23" y="15"/>
                      </a:cubicBezTo>
                      <a:cubicBezTo>
                        <a:pt x="23" y="15"/>
                        <a:pt x="22" y="14"/>
                        <a:pt x="22" y="14"/>
                      </a:cubicBezTo>
                      <a:cubicBezTo>
                        <a:pt x="21" y="14"/>
                        <a:pt x="20" y="13"/>
                        <a:pt x="20" y="12"/>
                      </a:cubicBezTo>
                      <a:cubicBezTo>
                        <a:pt x="19" y="12"/>
                        <a:pt x="18" y="12"/>
                        <a:pt x="18" y="11"/>
                      </a:cubicBezTo>
                      <a:cubicBezTo>
                        <a:pt x="18" y="11"/>
                        <a:pt x="18" y="11"/>
                        <a:pt x="18" y="11"/>
                      </a:cubicBezTo>
                      <a:cubicBezTo>
                        <a:pt x="18" y="10"/>
                        <a:pt x="16" y="10"/>
                        <a:pt x="16" y="10"/>
                      </a:cubicBezTo>
                      <a:cubicBezTo>
                        <a:pt x="16" y="9"/>
                        <a:pt x="16" y="8"/>
                        <a:pt x="16" y="8"/>
                      </a:cubicBezTo>
                      <a:cubicBezTo>
                        <a:pt x="16" y="8"/>
                        <a:pt x="16" y="8"/>
                        <a:pt x="16" y="7"/>
                      </a:cubicBezTo>
                      <a:cubicBezTo>
                        <a:pt x="16" y="7"/>
                        <a:pt x="16" y="6"/>
                        <a:pt x="15" y="6"/>
                      </a:cubicBezTo>
                      <a:cubicBezTo>
                        <a:pt x="15" y="6"/>
                        <a:pt x="14" y="6"/>
                        <a:pt x="13" y="6"/>
                      </a:cubicBezTo>
                      <a:cubicBezTo>
                        <a:pt x="13" y="6"/>
                        <a:pt x="13" y="5"/>
                        <a:pt x="12" y="5"/>
                      </a:cubicBezTo>
                      <a:cubicBezTo>
                        <a:pt x="12" y="5"/>
                        <a:pt x="12" y="5"/>
                        <a:pt x="12" y="5"/>
                      </a:cubicBezTo>
                      <a:cubicBezTo>
                        <a:pt x="12" y="6"/>
                        <a:pt x="11" y="6"/>
                        <a:pt x="11" y="6"/>
                      </a:cubicBezTo>
                      <a:cubicBezTo>
                        <a:pt x="11" y="6"/>
                        <a:pt x="11" y="7"/>
                        <a:pt x="11" y="6"/>
                      </a:cubicBezTo>
                      <a:cubicBezTo>
                        <a:pt x="10" y="6"/>
                        <a:pt x="10" y="5"/>
                        <a:pt x="10" y="5"/>
                      </a:cubicBezTo>
                      <a:cubicBezTo>
                        <a:pt x="9" y="4"/>
                        <a:pt x="9" y="4"/>
                        <a:pt x="9" y="4"/>
                      </a:cubicBezTo>
                      <a:cubicBezTo>
                        <a:pt x="9" y="3"/>
                        <a:pt x="9" y="3"/>
                        <a:pt x="9" y="3"/>
                      </a:cubicBezTo>
                      <a:cubicBezTo>
                        <a:pt x="8" y="2"/>
                        <a:pt x="8" y="2"/>
                        <a:pt x="8" y="2"/>
                      </a:cubicBezTo>
                      <a:cubicBezTo>
                        <a:pt x="8" y="1"/>
                        <a:pt x="7" y="2"/>
                        <a:pt x="7" y="1"/>
                      </a:cubicBezTo>
                      <a:cubicBezTo>
                        <a:pt x="6" y="1"/>
                        <a:pt x="6" y="1"/>
                        <a:pt x="6" y="1"/>
                      </a:cubicBezTo>
                      <a:cubicBezTo>
                        <a:pt x="5" y="1"/>
                        <a:pt x="5" y="1"/>
                        <a:pt x="4" y="2"/>
                      </a:cubicBezTo>
                      <a:cubicBezTo>
                        <a:pt x="4" y="2"/>
                        <a:pt x="4" y="2"/>
                        <a:pt x="4" y="2"/>
                      </a:cubicBezTo>
                      <a:cubicBezTo>
                        <a:pt x="3" y="2"/>
                        <a:pt x="3" y="1"/>
                        <a:pt x="2" y="1"/>
                      </a:cubicBezTo>
                      <a:cubicBezTo>
                        <a:pt x="2" y="1"/>
                        <a:pt x="1" y="1"/>
                        <a:pt x="1" y="1"/>
                      </a:cubicBezTo>
                      <a:cubicBezTo>
                        <a:pt x="1" y="1"/>
                        <a:pt x="0" y="0"/>
                        <a:pt x="0" y="0"/>
                      </a:cubicBezTo>
                      <a:cubicBezTo>
                        <a:pt x="0" y="34"/>
                        <a:pt x="0" y="34"/>
                        <a:pt x="0" y="34"/>
                      </a:cubicBezTo>
                      <a:cubicBezTo>
                        <a:pt x="0" y="34"/>
                        <a:pt x="1" y="35"/>
                        <a:pt x="1" y="35"/>
                      </a:cubicBezTo>
                      <a:cubicBezTo>
                        <a:pt x="2" y="35"/>
                        <a:pt x="2" y="36"/>
                        <a:pt x="2" y="36"/>
                      </a:cubicBezTo>
                      <a:cubicBezTo>
                        <a:pt x="3" y="37"/>
                        <a:pt x="3" y="37"/>
                        <a:pt x="3" y="37"/>
                      </a:cubicBezTo>
                      <a:cubicBezTo>
                        <a:pt x="4" y="37"/>
                        <a:pt x="4" y="37"/>
                        <a:pt x="4" y="37"/>
                      </a:cubicBezTo>
                      <a:cubicBezTo>
                        <a:pt x="4" y="37"/>
                        <a:pt x="5" y="37"/>
                        <a:pt x="5" y="36"/>
                      </a:cubicBezTo>
                      <a:cubicBezTo>
                        <a:pt x="5" y="36"/>
                        <a:pt x="5" y="36"/>
                        <a:pt x="5" y="36"/>
                      </a:cubicBezTo>
                      <a:cubicBezTo>
                        <a:pt x="6" y="36"/>
                        <a:pt x="6" y="36"/>
                        <a:pt x="7" y="36"/>
                      </a:cubicBezTo>
                      <a:cubicBezTo>
                        <a:pt x="7" y="36"/>
                        <a:pt x="7" y="37"/>
                        <a:pt x="8" y="37"/>
                      </a:cubicBezTo>
                      <a:cubicBezTo>
                        <a:pt x="8" y="37"/>
                        <a:pt x="8" y="37"/>
                        <a:pt x="8" y="37"/>
                      </a:cubicBezTo>
                      <a:cubicBezTo>
                        <a:pt x="9" y="37"/>
                        <a:pt x="9" y="37"/>
                        <a:pt x="9" y="37"/>
                      </a:cubicBezTo>
                      <a:cubicBezTo>
                        <a:pt x="9" y="37"/>
                        <a:pt x="10" y="37"/>
                        <a:pt x="10" y="37"/>
                      </a:cubicBezTo>
                      <a:cubicBezTo>
                        <a:pt x="11" y="37"/>
                        <a:pt x="11" y="38"/>
                        <a:pt x="12" y="38"/>
                      </a:cubicBezTo>
                      <a:cubicBezTo>
                        <a:pt x="12" y="38"/>
                        <a:pt x="13" y="39"/>
                        <a:pt x="13" y="39"/>
                      </a:cubicBezTo>
                      <a:cubicBezTo>
                        <a:pt x="13" y="39"/>
                        <a:pt x="14" y="39"/>
                        <a:pt x="14" y="40"/>
                      </a:cubicBezTo>
                      <a:cubicBezTo>
                        <a:pt x="15" y="40"/>
                        <a:pt x="15" y="40"/>
                        <a:pt x="15" y="40"/>
                      </a:cubicBezTo>
                      <a:cubicBezTo>
                        <a:pt x="15" y="41"/>
                        <a:pt x="16" y="41"/>
                        <a:pt x="16" y="41"/>
                      </a:cubicBezTo>
                      <a:cubicBezTo>
                        <a:pt x="17" y="41"/>
                        <a:pt x="17" y="41"/>
                        <a:pt x="17" y="41"/>
                      </a:cubicBezTo>
                      <a:cubicBezTo>
                        <a:pt x="18" y="42"/>
                        <a:pt x="18" y="41"/>
                        <a:pt x="18" y="41"/>
                      </a:cubicBezTo>
                      <a:cubicBezTo>
                        <a:pt x="18" y="41"/>
                        <a:pt x="19" y="40"/>
                        <a:pt x="19" y="40"/>
                      </a:cubicBezTo>
                      <a:cubicBezTo>
                        <a:pt x="19" y="40"/>
                        <a:pt x="20" y="40"/>
                        <a:pt x="20" y="40"/>
                      </a:cubicBezTo>
                      <a:cubicBezTo>
                        <a:pt x="20" y="39"/>
                        <a:pt x="20" y="39"/>
                        <a:pt x="20" y="39"/>
                      </a:cubicBezTo>
                      <a:cubicBezTo>
                        <a:pt x="20" y="39"/>
                        <a:pt x="20" y="39"/>
                        <a:pt x="21" y="39"/>
                      </a:cubicBezTo>
                      <a:cubicBezTo>
                        <a:pt x="21" y="38"/>
                        <a:pt x="21" y="38"/>
                        <a:pt x="21" y="38"/>
                      </a:cubicBezTo>
                      <a:cubicBezTo>
                        <a:pt x="21" y="38"/>
                        <a:pt x="22" y="37"/>
                        <a:pt x="22" y="37"/>
                      </a:cubicBezTo>
                      <a:cubicBezTo>
                        <a:pt x="22" y="37"/>
                        <a:pt x="23" y="36"/>
                        <a:pt x="23" y="36"/>
                      </a:cubicBezTo>
                      <a:cubicBezTo>
                        <a:pt x="24" y="36"/>
                        <a:pt x="24" y="36"/>
                        <a:pt x="25" y="36"/>
                      </a:cubicBezTo>
                      <a:cubicBezTo>
                        <a:pt x="25" y="36"/>
                        <a:pt x="25" y="36"/>
                        <a:pt x="25" y="36"/>
                      </a:cubicBezTo>
                      <a:cubicBezTo>
                        <a:pt x="25" y="35"/>
                        <a:pt x="25" y="35"/>
                        <a:pt x="25" y="35"/>
                      </a:cubicBezTo>
                      <a:cubicBezTo>
                        <a:pt x="25" y="35"/>
                        <a:pt x="25" y="35"/>
                        <a:pt x="25" y="35"/>
                      </a:cubicBezTo>
                      <a:cubicBezTo>
                        <a:pt x="24" y="35"/>
                        <a:pt x="24" y="35"/>
                        <a:pt x="24" y="35"/>
                      </a:cubicBezTo>
                      <a:cubicBezTo>
                        <a:pt x="23" y="35"/>
                        <a:pt x="23" y="35"/>
                        <a:pt x="23" y="35"/>
                      </a:cubicBezTo>
                      <a:cubicBezTo>
                        <a:pt x="23" y="35"/>
                        <a:pt x="24" y="35"/>
                        <a:pt x="24" y="35"/>
                      </a:cubicBezTo>
                      <a:cubicBezTo>
                        <a:pt x="24" y="35"/>
                        <a:pt x="24" y="34"/>
                        <a:pt x="25" y="34"/>
                      </a:cubicBezTo>
                      <a:cubicBezTo>
                        <a:pt x="25" y="34"/>
                        <a:pt x="25" y="34"/>
                        <a:pt x="26" y="33"/>
                      </a:cubicBezTo>
                      <a:cubicBezTo>
                        <a:pt x="26" y="33"/>
                        <a:pt x="26" y="33"/>
                        <a:pt x="26" y="33"/>
                      </a:cubicBezTo>
                      <a:cubicBezTo>
                        <a:pt x="27" y="33"/>
                        <a:pt x="27" y="33"/>
                        <a:pt x="27" y="33"/>
                      </a:cubicBezTo>
                      <a:cubicBezTo>
                        <a:pt x="27" y="33"/>
                        <a:pt x="28" y="34"/>
                        <a:pt x="28" y="34"/>
                      </a:cubicBezTo>
                      <a:cubicBezTo>
                        <a:pt x="28" y="34"/>
                        <a:pt x="28" y="35"/>
                        <a:pt x="28" y="35"/>
                      </a:cubicBezTo>
                      <a:cubicBezTo>
                        <a:pt x="28" y="35"/>
                        <a:pt x="28" y="35"/>
                        <a:pt x="28" y="36"/>
                      </a:cubicBezTo>
                      <a:cubicBezTo>
                        <a:pt x="28" y="36"/>
                        <a:pt x="27" y="36"/>
                        <a:pt x="27" y="37"/>
                      </a:cubicBezTo>
                      <a:cubicBezTo>
                        <a:pt x="27" y="37"/>
                        <a:pt x="26" y="37"/>
                        <a:pt x="26" y="37"/>
                      </a:cubicBezTo>
                      <a:cubicBezTo>
                        <a:pt x="26" y="37"/>
                        <a:pt x="26" y="37"/>
                        <a:pt x="26" y="38"/>
                      </a:cubicBezTo>
                      <a:cubicBezTo>
                        <a:pt x="27" y="38"/>
                        <a:pt x="27" y="38"/>
                        <a:pt x="27" y="38"/>
                      </a:cubicBezTo>
                      <a:cubicBezTo>
                        <a:pt x="27" y="38"/>
                        <a:pt x="27" y="38"/>
                        <a:pt x="27" y="38"/>
                      </a:cubicBezTo>
                      <a:cubicBezTo>
                        <a:pt x="27" y="38"/>
                        <a:pt x="28" y="38"/>
                        <a:pt x="28" y="38"/>
                      </a:cubicBezTo>
                      <a:cubicBezTo>
                        <a:pt x="28" y="38"/>
                        <a:pt x="28" y="37"/>
                        <a:pt x="28" y="37"/>
                      </a:cubicBezTo>
                      <a:cubicBezTo>
                        <a:pt x="28" y="37"/>
                        <a:pt x="29" y="37"/>
                        <a:pt x="29" y="37"/>
                      </a:cubicBezTo>
                      <a:cubicBezTo>
                        <a:pt x="29" y="37"/>
                        <a:pt x="29" y="37"/>
                        <a:pt x="29" y="36"/>
                      </a:cubicBezTo>
                      <a:cubicBezTo>
                        <a:pt x="29" y="36"/>
                        <a:pt x="29" y="36"/>
                        <a:pt x="30" y="36"/>
                      </a:cubicBezTo>
                      <a:cubicBezTo>
                        <a:pt x="30" y="36"/>
                        <a:pt x="30" y="36"/>
                        <a:pt x="30" y="36"/>
                      </a:cubicBezTo>
                      <a:cubicBezTo>
                        <a:pt x="31" y="36"/>
                        <a:pt x="31" y="36"/>
                        <a:pt x="31" y="36"/>
                      </a:cubicBezTo>
                      <a:cubicBezTo>
                        <a:pt x="31" y="36"/>
                        <a:pt x="31" y="37"/>
                        <a:pt x="31" y="37"/>
                      </a:cubicBezTo>
                      <a:cubicBezTo>
                        <a:pt x="31" y="38"/>
                        <a:pt x="30" y="38"/>
                        <a:pt x="30" y="38"/>
                      </a:cubicBezTo>
                      <a:cubicBezTo>
                        <a:pt x="30" y="38"/>
                        <a:pt x="30" y="38"/>
                        <a:pt x="31" y="39"/>
                      </a:cubicBezTo>
                      <a:cubicBezTo>
                        <a:pt x="31" y="39"/>
                        <a:pt x="31" y="39"/>
                        <a:pt x="31" y="39"/>
                      </a:cubicBezTo>
                      <a:cubicBezTo>
                        <a:pt x="31" y="40"/>
                        <a:pt x="32" y="40"/>
                        <a:pt x="32" y="40"/>
                      </a:cubicBezTo>
                      <a:cubicBezTo>
                        <a:pt x="32" y="40"/>
                        <a:pt x="33" y="40"/>
                        <a:pt x="33" y="40"/>
                      </a:cubicBezTo>
                      <a:cubicBezTo>
                        <a:pt x="33" y="40"/>
                        <a:pt x="33" y="40"/>
                        <a:pt x="33" y="41"/>
                      </a:cubicBezTo>
                      <a:cubicBezTo>
                        <a:pt x="34" y="42"/>
                        <a:pt x="34" y="42"/>
                        <a:pt x="34" y="42"/>
                      </a:cubicBezTo>
                      <a:cubicBezTo>
                        <a:pt x="34" y="42"/>
                        <a:pt x="34" y="42"/>
                        <a:pt x="34" y="41"/>
                      </a:cubicBezTo>
                      <a:cubicBezTo>
                        <a:pt x="34" y="41"/>
                        <a:pt x="35" y="41"/>
                        <a:pt x="35" y="41"/>
                      </a:cubicBezTo>
                      <a:cubicBezTo>
                        <a:pt x="35" y="41"/>
                        <a:pt x="35" y="41"/>
                        <a:pt x="35" y="41"/>
                      </a:cubicBezTo>
                      <a:cubicBezTo>
                        <a:pt x="35" y="41"/>
                        <a:pt x="35" y="41"/>
                        <a:pt x="35" y="41"/>
                      </a:cubicBezTo>
                      <a:cubicBezTo>
                        <a:pt x="35" y="41"/>
                        <a:pt x="36" y="41"/>
                        <a:pt x="36" y="41"/>
                      </a:cubicBezTo>
                      <a:cubicBezTo>
                        <a:pt x="36" y="42"/>
                        <a:pt x="36" y="42"/>
                        <a:pt x="36" y="42"/>
                      </a:cubicBezTo>
                      <a:cubicBezTo>
                        <a:pt x="36" y="42"/>
                        <a:pt x="36" y="43"/>
                        <a:pt x="37" y="43"/>
                      </a:cubicBezTo>
                      <a:cubicBezTo>
                        <a:pt x="37" y="43"/>
                        <a:pt x="37" y="44"/>
                        <a:pt x="37" y="44"/>
                      </a:cubicBezTo>
                      <a:cubicBezTo>
                        <a:pt x="37" y="44"/>
                        <a:pt x="38" y="44"/>
                        <a:pt x="38" y="43"/>
                      </a:cubicBezTo>
                      <a:cubicBezTo>
                        <a:pt x="38" y="43"/>
                        <a:pt x="38" y="43"/>
                        <a:pt x="38" y="43"/>
                      </a:cubicBezTo>
                      <a:cubicBezTo>
                        <a:pt x="38" y="43"/>
                        <a:pt x="37" y="43"/>
                        <a:pt x="37" y="42"/>
                      </a:cubicBezTo>
                      <a:cubicBezTo>
                        <a:pt x="37" y="42"/>
                        <a:pt x="37" y="42"/>
                        <a:pt x="37" y="42"/>
                      </a:cubicBezTo>
                      <a:cubicBezTo>
                        <a:pt x="38" y="41"/>
                        <a:pt x="38" y="41"/>
                        <a:pt x="38" y="41"/>
                      </a:cubicBezTo>
                      <a:cubicBezTo>
                        <a:pt x="38" y="41"/>
                        <a:pt x="37" y="41"/>
                        <a:pt x="37" y="41"/>
                      </a:cubicBezTo>
                      <a:cubicBezTo>
                        <a:pt x="37" y="41"/>
                        <a:pt x="37" y="41"/>
                        <a:pt x="37" y="41"/>
                      </a:cubicBezTo>
                      <a:cubicBezTo>
                        <a:pt x="37" y="41"/>
                        <a:pt x="37" y="41"/>
                        <a:pt x="37" y="42"/>
                      </a:cubicBezTo>
                      <a:cubicBezTo>
                        <a:pt x="37" y="42"/>
                        <a:pt x="36" y="42"/>
                        <a:pt x="36" y="42"/>
                      </a:cubicBezTo>
                      <a:cubicBezTo>
                        <a:pt x="36" y="42"/>
                        <a:pt x="36" y="41"/>
                        <a:pt x="36" y="41"/>
                      </a:cubicBezTo>
                      <a:cubicBezTo>
                        <a:pt x="36" y="41"/>
                        <a:pt x="36" y="41"/>
                        <a:pt x="36" y="41"/>
                      </a:cubicBezTo>
                      <a:cubicBezTo>
                        <a:pt x="35" y="41"/>
                        <a:pt x="36" y="40"/>
                        <a:pt x="36" y="40"/>
                      </a:cubicBezTo>
                      <a:cubicBezTo>
                        <a:pt x="36" y="40"/>
                        <a:pt x="36" y="40"/>
                        <a:pt x="37" y="40"/>
                      </a:cubicBezTo>
                      <a:cubicBezTo>
                        <a:pt x="37" y="40"/>
                        <a:pt x="37" y="40"/>
                        <a:pt x="38" y="40"/>
                      </a:cubicBezTo>
                      <a:cubicBezTo>
                        <a:pt x="38" y="40"/>
                        <a:pt x="38" y="40"/>
                        <a:pt x="38" y="40"/>
                      </a:cubicBezTo>
                      <a:cubicBezTo>
                        <a:pt x="38" y="40"/>
                        <a:pt x="39" y="40"/>
                        <a:pt x="39" y="40"/>
                      </a:cubicBezTo>
                      <a:cubicBezTo>
                        <a:pt x="40" y="40"/>
                        <a:pt x="40" y="40"/>
                        <a:pt x="40" y="40"/>
                      </a:cubicBezTo>
                      <a:cubicBezTo>
                        <a:pt x="40" y="39"/>
                        <a:pt x="41" y="39"/>
                        <a:pt x="41" y="39"/>
                      </a:cubicBezTo>
                      <a:cubicBezTo>
                        <a:pt x="41" y="39"/>
                        <a:pt x="42" y="38"/>
                        <a:pt x="42" y="38"/>
                      </a:cubicBezTo>
                      <a:cubicBezTo>
                        <a:pt x="42" y="37"/>
                        <a:pt x="44" y="36"/>
                        <a:pt x="44" y="36"/>
                      </a:cubicBezTo>
                      <a:cubicBezTo>
                        <a:pt x="44" y="35"/>
                        <a:pt x="45" y="35"/>
                        <a:pt x="45" y="35"/>
                      </a:cubicBezTo>
                      <a:cubicBezTo>
                        <a:pt x="45" y="35"/>
                        <a:pt x="45" y="34"/>
                        <a:pt x="45" y="34"/>
                      </a:cubicBezTo>
                      <a:cubicBezTo>
                        <a:pt x="45" y="34"/>
                        <a:pt x="44" y="35"/>
                        <a:pt x="44" y="34"/>
                      </a:cubicBezTo>
                      <a:cubicBezTo>
                        <a:pt x="44" y="34"/>
                        <a:pt x="44" y="34"/>
                        <a:pt x="44" y="34"/>
                      </a:cubicBezTo>
                      <a:cubicBezTo>
                        <a:pt x="44" y="34"/>
                        <a:pt x="45" y="34"/>
                        <a:pt x="45" y="34"/>
                      </a:cubicBezTo>
                      <a:cubicBezTo>
                        <a:pt x="45" y="34"/>
                        <a:pt x="46" y="34"/>
                        <a:pt x="46" y="33"/>
                      </a:cubicBezTo>
                      <a:cubicBezTo>
                        <a:pt x="46" y="33"/>
                        <a:pt x="46" y="33"/>
                        <a:pt x="46" y="33"/>
                      </a:cubicBezTo>
                      <a:cubicBezTo>
                        <a:pt x="46" y="33"/>
                        <a:pt x="46" y="33"/>
                        <a:pt x="46" y="33"/>
                      </a:cubicBezTo>
                      <a:cubicBezTo>
                        <a:pt x="46" y="33"/>
                        <a:pt x="46" y="33"/>
                        <a:pt x="46" y="33"/>
                      </a:cubicBezTo>
                      <a:cubicBezTo>
                        <a:pt x="46" y="33"/>
                        <a:pt x="47" y="33"/>
                        <a:pt x="47" y="33"/>
                      </a:cubicBezTo>
                      <a:cubicBezTo>
                        <a:pt x="48" y="33"/>
                        <a:pt x="49" y="33"/>
                        <a:pt x="49" y="33"/>
                      </a:cubicBezTo>
                      <a:cubicBezTo>
                        <a:pt x="49" y="33"/>
                        <a:pt x="49" y="32"/>
                        <a:pt x="49" y="32"/>
                      </a:cubicBezTo>
                      <a:cubicBezTo>
                        <a:pt x="50" y="32"/>
                        <a:pt x="52" y="32"/>
                        <a:pt x="52" y="32"/>
                      </a:cubicBezTo>
                      <a:cubicBezTo>
                        <a:pt x="52" y="32"/>
                        <a:pt x="54" y="32"/>
                        <a:pt x="54" y="32"/>
                      </a:cubicBezTo>
                      <a:cubicBezTo>
                        <a:pt x="54" y="32"/>
                        <a:pt x="54" y="32"/>
                        <a:pt x="54" y="32"/>
                      </a:cubicBezTo>
                      <a:cubicBezTo>
                        <a:pt x="55" y="32"/>
                        <a:pt x="55" y="32"/>
                        <a:pt x="55" y="32"/>
                      </a:cubicBezTo>
                      <a:cubicBezTo>
                        <a:pt x="55" y="32"/>
                        <a:pt x="55" y="32"/>
                        <a:pt x="55" y="32"/>
                      </a:cubicBezTo>
                      <a:cubicBezTo>
                        <a:pt x="56" y="32"/>
                        <a:pt x="57" y="32"/>
                        <a:pt x="58" y="32"/>
                      </a:cubicBezTo>
                      <a:cubicBezTo>
                        <a:pt x="58" y="32"/>
                        <a:pt x="58" y="32"/>
                        <a:pt x="58" y="32"/>
                      </a:cubicBezTo>
                      <a:cubicBezTo>
                        <a:pt x="59" y="32"/>
                        <a:pt x="59" y="31"/>
                        <a:pt x="59" y="31"/>
                      </a:cubicBezTo>
                      <a:cubicBezTo>
                        <a:pt x="60" y="31"/>
                        <a:pt x="60" y="31"/>
                        <a:pt x="60" y="30"/>
                      </a:cubicBezTo>
                      <a:cubicBezTo>
                        <a:pt x="60" y="30"/>
                        <a:pt x="60" y="30"/>
                        <a:pt x="60" y="30"/>
                      </a:cubicBezTo>
                      <a:cubicBezTo>
                        <a:pt x="60" y="30"/>
                        <a:pt x="60" y="30"/>
                        <a:pt x="60" y="30"/>
                      </a:cubicBezTo>
                      <a:cubicBezTo>
                        <a:pt x="60" y="30"/>
                        <a:pt x="60" y="30"/>
                        <a:pt x="60" y="30"/>
                      </a:cubicBezTo>
                      <a:cubicBezTo>
                        <a:pt x="60" y="30"/>
                        <a:pt x="61" y="30"/>
                        <a:pt x="61" y="30"/>
                      </a:cubicBezTo>
                      <a:cubicBezTo>
                        <a:pt x="61" y="30"/>
                        <a:pt x="60" y="29"/>
                        <a:pt x="60" y="29"/>
                      </a:cubicBezTo>
                      <a:cubicBezTo>
                        <a:pt x="60" y="29"/>
                        <a:pt x="59" y="28"/>
                        <a:pt x="58"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38" name="Freeform 739">
                  <a:extLst>
                    <a:ext uri="{FF2B5EF4-FFF2-40B4-BE49-F238E27FC236}">
                      <a16:creationId xmlns:a16="http://schemas.microsoft.com/office/drawing/2014/main" id="{4BA7CF07-B54A-DF95-4EA3-7C775C6DADE8}"/>
                    </a:ext>
                  </a:extLst>
                </p:cNvPr>
                <p:cNvSpPr>
                  <a:spLocks noEditPoints="1"/>
                </p:cNvSpPr>
                <p:nvPr/>
              </p:nvSpPr>
              <p:spPr bwMode="auto">
                <a:xfrm>
                  <a:off x="9267825" y="5203825"/>
                  <a:ext cx="441325" cy="563563"/>
                </a:xfrm>
                <a:custGeom>
                  <a:avLst/>
                  <a:gdLst>
                    <a:gd name="T0" fmla="*/ 8 w 106"/>
                    <a:gd name="T1" fmla="*/ 42 h 135"/>
                    <a:gd name="T2" fmla="*/ 9 w 106"/>
                    <a:gd name="T3" fmla="*/ 41 h 135"/>
                    <a:gd name="T4" fmla="*/ 11 w 106"/>
                    <a:gd name="T5" fmla="*/ 40 h 135"/>
                    <a:gd name="T6" fmla="*/ 10 w 106"/>
                    <a:gd name="T7" fmla="*/ 41 h 135"/>
                    <a:gd name="T8" fmla="*/ 9 w 106"/>
                    <a:gd name="T9" fmla="*/ 42 h 135"/>
                    <a:gd name="T10" fmla="*/ 102 w 106"/>
                    <a:gd name="T11" fmla="*/ 104 h 135"/>
                    <a:gd name="T12" fmla="*/ 102 w 106"/>
                    <a:gd name="T13" fmla="*/ 109 h 135"/>
                    <a:gd name="T14" fmla="*/ 104 w 106"/>
                    <a:gd name="T15" fmla="*/ 101 h 135"/>
                    <a:gd name="T16" fmla="*/ 105 w 106"/>
                    <a:gd name="T17" fmla="*/ 120 h 135"/>
                    <a:gd name="T18" fmla="*/ 104 w 106"/>
                    <a:gd name="T19" fmla="*/ 119 h 135"/>
                    <a:gd name="T20" fmla="*/ 105 w 106"/>
                    <a:gd name="T21" fmla="*/ 124 h 135"/>
                    <a:gd name="T22" fmla="*/ 105 w 106"/>
                    <a:gd name="T23" fmla="*/ 121 h 135"/>
                    <a:gd name="T24" fmla="*/ 81 w 106"/>
                    <a:gd name="T25" fmla="*/ 130 h 135"/>
                    <a:gd name="T26" fmla="*/ 90 w 106"/>
                    <a:gd name="T27" fmla="*/ 133 h 135"/>
                    <a:gd name="T28" fmla="*/ 95 w 106"/>
                    <a:gd name="T29" fmla="*/ 131 h 135"/>
                    <a:gd name="T30" fmla="*/ 100 w 106"/>
                    <a:gd name="T31" fmla="*/ 128 h 135"/>
                    <a:gd name="T32" fmla="*/ 105 w 106"/>
                    <a:gd name="T33" fmla="*/ 125 h 135"/>
                    <a:gd name="T34" fmla="*/ 103 w 106"/>
                    <a:gd name="T35" fmla="*/ 121 h 135"/>
                    <a:gd name="T36" fmla="*/ 103 w 106"/>
                    <a:gd name="T37" fmla="*/ 117 h 135"/>
                    <a:gd name="T38" fmla="*/ 102 w 106"/>
                    <a:gd name="T39" fmla="*/ 112 h 135"/>
                    <a:gd name="T40" fmla="*/ 101 w 106"/>
                    <a:gd name="T41" fmla="*/ 108 h 135"/>
                    <a:gd name="T42" fmla="*/ 98 w 106"/>
                    <a:gd name="T43" fmla="*/ 103 h 135"/>
                    <a:gd name="T44" fmla="*/ 95 w 106"/>
                    <a:gd name="T45" fmla="*/ 97 h 135"/>
                    <a:gd name="T46" fmla="*/ 89 w 106"/>
                    <a:gd name="T47" fmla="*/ 94 h 135"/>
                    <a:gd name="T48" fmla="*/ 89 w 106"/>
                    <a:gd name="T49" fmla="*/ 91 h 135"/>
                    <a:gd name="T50" fmla="*/ 87 w 106"/>
                    <a:gd name="T51" fmla="*/ 88 h 135"/>
                    <a:gd name="T52" fmla="*/ 86 w 106"/>
                    <a:gd name="T53" fmla="*/ 84 h 135"/>
                    <a:gd name="T54" fmla="*/ 85 w 106"/>
                    <a:gd name="T55" fmla="*/ 84 h 135"/>
                    <a:gd name="T56" fmla="*/ 82 w 106"/>
                    <a:gd name="T57" fmla="*/ 82 h 135"/>
                    <a:gd name="T58" fmla="*/ 81 w 106"/>
                    <a:gd name="T59" fmla="*/ 84 h 135"/>
                    <a:gd name="T60" fmla="*/ 78 w 106"/>
                    <a:gd name="T61" fmla="*/ 81 h 135"/>
                    <a:gd name="T62" fmla="*/ 77 w 106"/>
                    <a:gd name="T63" fmla="*/ 77 h 135"/>
                    <a:gd name="T64" fmla="*/ 76 w 106"/>
                    <a:gd name="T65" fmla="*/ 73 h 135"/>
                    <a:gd name="T66" fmla="*/ 73 w 106"/>
                    <a:gd name="T67" fmla="*/ 71 h 135"/>
                    <a:gd name="T68" fmla="*/ 73 w 106"/>
                    <a:gd name="T69" fmla="*/ 68 h 135"/>
                    <a:gd name="T70" fmla="*/ 70 w 106"/>
                    <a:gd name="T71" fmla="*/ 67 h 135"/>
                    <a:gd name="T72" fmla="*/ 66 w 106"/>
                    <a:gd name="T73" fmla="*/ 65 h 135"/>
                    <a:gd name="T74" fmla="*/ 62 w 106"/>
                    <a:gd name="T75" fmla="*/ 61 h 135"/>
                    <a:gd name="T76" fmla="*/ 56 w 106"/>
                    <a:gd name="T77" fmla="*/ 58 h 135"/>
                    <a:gd name="T78" fmla="*/ 54 w 106"/>
                    <a:gd name="T79" fmla="*/ 53 h 135"/>
                    <a:gd name="T80" fmla="*/ 54 w 106"/>
                    <a:gd name="T81" fmla="*/ 47 h 135"/>
                    <a:gd name="T82" fmla="*/ 51 w 106"/>
                    <a:gd name="T83" fmla="*/ 42 h 135"/>
                    <a:gd name="T84" fmla="*/ 50 w 106"/>
                    <a:gd name="T85" fmla="*/ 36 h 135"/>
                    <a:gd name="T86" fmla="*/ 50 w 106"/>
                    <a:gd name="T87" fmla="*/ 30 h 135"/>
                    <a:gd name="T88" fmla="*/ 45 w 106"/>
                    <a:gd name="T89" fmla="*/ 27 h 135"/>
                    <a:gd name="T90" fmla="*/ 42 w 106"/>
                    <a:gd name="T91" fmla="*/ 25 h 135"/>
                    <a:gd name="T92" fmla="*/ 38 w 106"/>
                    <a:gd name="T93" fmla="*/ 23 h 135"/>
                    <a:gd name="T94" fmla="*/ 37 w 106"/>
                    <a:gd name="T95" fmla="*/ 18 h 135"/>
                    <a:gd name="T96" fmla="*/ 36 w 106"/>
                    <a:gd name="T97" fmla="*/ 13 h 135"/>
                    <a:gd name="T98" fmla="*/ 34 w 106"/>
                    <a:gd name="T99" fmla="*/ 9 h 135"/>
                    <a:gd name="T100" fmla="*/ 32 w 106"/>
                    <a:gd name="T101" fmla="*/ 2 h 135"/>
                    <a:gd name="T102" fmla="*/ 29 w 106"/>
                    <a:gd name="T103" fmla="*/ 2 h 135"/>
                    <a:gd name="T104" fmla="*/ 27 w 106"/>
                    <a:gd name="T105" fmla="*/ 7 h 135"/>
                    <a:gd name="T106" fmla="*/ 26 w 106"/>
                    <a:gd name="T107" fmla="*/ 9 h 135"/>
                    <a:gd name="T108" fmla="*/ 25 w 106"/>
                    <a:gd name="T109" fmla="*/ 13 h 135"/>
                    <a:gd name="T110" fmla="*/ 25 w 106"/>
                    <a:gd name="T111" fmla="*/ 15 h 135"/>
                    <a:gd name="T112" fmla="*/ 23 w 106"/>
                    <a:gd name="T113" fmla="*/ 21 h 135"/>
                    <a:gd name="T114" fmla="*/ 24 w 106"/>
                    <a:gd name="T115" fmla="*/ 28 h 135"/>
                    <a:gd name="T116" fmla="*/ 23 w 106"/>
                    <a:gd name="T117" fmla="*/ 36 h 135"/>
                    <a:gd name="T118" fmla="*/ 20 w 106"/>
                    <a:gd name="T119" fmla="*/ 44 h 135"/>
                    <a:gd name="T120" fmla="*/ 13 w 106"/>
                    <a:gd name="T121" fmla="*/ 49 h 135"/>
                    <a:gd name="T122" fmla="*/ 7 w 106"/>
                    <a:gd name="T123" fmla="*/ 44 h 135"/>
                    <a:gd name="T124" fmla="*/ 0 w 106"/>
                    <a:gd name="T125" fmla="*/ 11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135">
                      <a:moveTo>
                        <a:pt x="9" y="42"/>
                      </a:moveTo>
                      <a:cubicBezTo>
                        <a:pt x="9" y="42"/>
                        <a:pt x="9" y="42"/>
                        <a:pt x="9" y="42"/>
                      </a:cubicBezTo>
                      <a:cubicBezTo>
                        <a:pt x="9" y="42"/>
                        <a:pt x="9" y="43"/>
                        <a:pt x="8" y="43"/>
                      </a:cubicBezTo>
                      <a:cubicBezTo>
                        <a:pt x="8" y="43"/>
                        <a:pt x="8" y="43"/>
                        <a:pt x="8" y="43"/>
                      </a:cubicBezTo>
                      <a:cubicBezTo>
                        <a:pt x="8" y="43"/>
                        <a:pt x="8" y="43"/>
                        <a:pt x="8" y="43"/>
                      </a:cubicBezTo>
                      <a:cubicBezTo>
                        <a:pt x="8" y="42"/>
                        <a:pt x="8" y="42"/>
                        <a:pt x="8" y="42"/>
                      </a:cubicBezTo>
                      <a:cubicBezTo>
                        <a:pt x="8" y="42"/>
                        <a:pt x="8" y="43"/>
                        <a:pt x="8" y="43"/>
                      </a:cubicBezTo>
                      <a:cubicBezTo>
                        <a:pt x="8" y="42"/>
                        <a:pt x="8" y="42"/>
                        <a:pt x="8" y="42"/>
                      </a:cubicBezTo>
                      <a:cubicBezTo>
                        <a:pt x="8" y="42"/>
                        <a:pt x="8" y="42"/>
                        <a:pt x="8" y="42"/>
                      </a:cubicBezTo>
                      <a:cubicBezTo>
                        <a:pt x="8" y="42"/>
                        <a:pt x="8" y="42"/>
                        <a:pt x="8" y="42"/>
                      </a:cubicBezTo>
                      <a:cubicBezTo>
                        <a:pt x="8" y="42"/>
                        <a:pt x="8" y="42"/>
                        <a:pt x="8" y="42"/>
                      </a:cubicBezTo>
                      <a:cubicBezTo>
                        <a:pt x="8" y="42"/>
                        <a:pt x="8" y="41"/>
                        <a:pt x="8" y="41"/>
                      </a:cubicBezTo>
                      <a:cubicBezTo>
                        <a:pt x="8" y="41"/>
                        <a:pt x="8" y="41"/>
                        <a:pt x="8" y="41"/>
                      </a:cubicBezTo>
                      <a:cubicBezTo>
                        <a:pt x="8" y="41"/>
                        <a:pt x="8" y="41"/>
                        <a:pt x="8" y="41"/>
                      </a:cubicBezTo>
                      <a:cubicBezTo>
                        <a:pt x="8" y="41"/>
                        <a:pt x="8" y="41"/>
                        <a:pt x="8" y="41"/>
                      </a:cubicBezTo>
                      <a:cubicBezTo>
                        <a:pt x="9" y="41"/>
                        <a:pt x="9" y="41"/>
                        <a:pt x="9" y="41"/>
                      </a:cubicBezTo>
                      <a:cubicBezTo>
                        <a:pt x="9" y="41"/>
                        <a:pt x="9" y="41"/>
                        <a:pt x="9" y="41"/>
                      </a:cubicBezTo>
                      <a:cubicBezTo>
                        <a:pt x="9" y="41"/>
                        <a:pt x="9" y="41"/>
                        <a:pt x="9" y="41"/>
                      </a:cubicBezTo>
                      <a:cubicBezTo>
                        <a:pt x="9" y="40"/>
                        <a:pt x="10" y="40"/>
                        <a:pt x="10" y="40"/>
                      </a:cubicBezTo>
                      <a:cubicBezTo>
                        <a:pt x="10" y="40"/>
                        <a:pt x="10" y="40"/>
                        <a:pt x="10" y="40"/>
                      </a:cubicBezTo>
                      <a:cubicBezTo>
                        <a:pt x="10" y="40"/>
                        <a:pt x="10" y="40"/>
                        <a:pt x="10" y="40"/>
                      </a:cubicBezTo>
                      <a:cubicBezTo>
                        <a:pt x="10" y="40"/>
                        <a:pt x="10" y="40"/>
                        <a:pt x="10" y="40"/>
                      </a:cubicBezTo>
                      <a:cubicBezTo>
                        <a:pt x="10" y="40"/>
                        <a:pt x="11" y="40"/>
                        <a:pt x="11" y="40"/>
                      </a:cubicBezTo>
                      <a:cubicBezTo>
                        <a:pt x="11" y="40"/>
                        <a:pt x="11" y="40"/>
                        <a:pt x="11" y="40"/>
                      </a:cubicBezTo>
                      <a:cubicBezTo>
                        <a:pt x="11" y="40"/>
                        <a:pt x="11" y="40"/>
                        <a:pt x="11" y="41"/>
                      </a:cubicBezTo>
                      <a:cubicBezTo>
                        <a:pt x="11" y="41"/>
                        <a:pt x="11" y="41"/>
                        <a:pt x="11" y="41"/>
                      </a:cubicBezTo>
                      <a:cubicBezTo>
                        <a:pt x="11" y="41"/>
                        <a:pt x="11" y="41"/>
                        <a:pt x="11" y="41"/>
                      </a:cubicBezTo>
                      <a:cubicBezTo>
                        <a:pt x="12" y="41"/>
                        <a:pt x="11" y="41"/>
                        <a:pt x="11" y="41"/>
                      </a:cubicBezTo>
                      <a:cubicBezTo>
                        <a:pt x="11" y="41"/>
                        <a:pt x="11" y="41"/>
                        <a:pt x="11" y="41"/>
                      </a:cubicBezTo>
                      <a:cubicBezTo>
                        <a:pt x="11" y="41"/>
                        <a:pt x="11" y="41"/>
                        <a:pt x="10" y="41"/>
                      </a:cubicBezTo>
                      <a:cubicBezTo>
                        <a:pt x="10" y="41"/>
                        <a:pt x="10" y="41"/>
                        <a:pt x="10" y="41"/>
                      </a:cubicBezTo>
                      <a:cubicBezTo>
                        <a:pt x="10" y="41"/>
                        <a:pt x="10" y="41"/>
                        <a:pt x="10" y="41"/>
                      </a:cubicBezTo>
                      <a:cubicBezTo>
                        <a:pt x="10" y="41"/>
                        <a:pt x="10" y="41"/>
                        <a:pt x="10" y="41"/>
                      </a:cubicBezTo>
                      <a:cubicBezTo>
                        <a:pt x="10" y="42"/>
                        <a:pt x="10" y="42"/>
                        <a:pt x="10" y="42"/>
                      </a:cubicBezTo>
                      <a:cubicBezTo>
                        <a:pt x="10" y="42"/>
                        <a:pt x="10" y="42"/>
                        <a:pt x="10" y="42"/>
                      </a:cubicBezTo>
                      <a:cubicBezTo>
                        <a:pt x="10" y="42"/>
                        <a:pt x="10" y="42"/>
                        <a:pt x="10"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lose/>
                      <a:moveTo>
                        <a:pt x="103" y="102"/>
                      </a:moveTo>
                      <a:cubicBezTo>
                        <a:pt x="103" y="102"/>
                        <a:pt x="104" y="102"/>
                        <a:pt x="104" y="102"/>
                      </a:cubicBezTo>
                      <a:cubicBezTo>
                        <a:pt x="103" y="103"/>
                        <a:pt x="103" y="103"/>
                        <a:pt x="103" y="103"/>
                      </a:cubicBezTo>
                      <a:cubicBezTo>
                        <a:pt x="103" y="103"/>
                        <a:pt x="103" y="103"/>
                        <a:pt x="103" y="103"/>
                      </a:cubicBezTo>
                      <a:cubicBezTo>
                        <a:pt x="103" y="103"/>
                        <a:pt x="103" y="104"/>
                        <a:pt x="103" y="104"/>
                      </a:cubicBezTo>
                      <a:cubicBezTo>
                        <a:pt x="103" y="104"/>
                        <a:pt x="102" y="104"/>
                        <a:pt x="102" y="104"/>
                      </a:cubicBezTo>
                      <a:cubicBezTo>
                        <a:pt x="102" y="104"/>
                        <a:pt x="102" y="104"/>
                        <a:pt x="102" y="104"/>
                      </a:cubicBezTo>
                      <a:cubicBezTo>
                        <a:pt x="102" y="104"/>
                        <a:pt x="102" y="104"/>
                        <a:pt x="102" y="104"/>
                      </a:cubicBezTo>
                      <a:cubicBezTo>
                        <a:pt x="102" y="104"/>
                        <a:pt x="102" y="104"/>
                        <a:pt x="102" y="105"/>
                      </a:cubicBezTo>
                      <a:cubicBezTo>
                        <a:pt x="102" y="105"/>
                        <a:pt x="102" y="105"/>
                        <a:pt x="102" y="105"/>
                      </a:cubicBezTo>
                      <a:cubicBezTo>
                        <a:pt x="102" y="106"/>
                        <a:pt x="102" y="106"/>
                        <a:pt x="102" y="106"/>
                      </a:cubicBezTo>
                      <a:cubicBezTo>
                        <a:pt x="102" y="106"/>
                        <a:pt x="102" y="106"/>
                        <a:pt x="102" y="106"/>
                      </a:cubicBezTo>
                      <a:cubicBezTo>
                        <a:pt x="102" y="107"/>
                        <a:pt x="102" y="107"/>
                        <a:pt x="102" y="107"/>
                      </a:cubicBezTo>
                      <a:cubicBezTo>
                        <a:pt x="102" y="108"/>
                        <a:pt x="102" y="108"/>
                        <a:pt x="102" y="109"/>
                      </a:cubicBezTo>
                      <a:cubicBezTo>
                        <a:pt x="102" y="109"/>
                        <a:pt x="102" y="109"/>
                        <a:pt x="102" y="109"/>
                      </a:cubicBezTo>
                      <a:cubicBezTo>
                        <a:pt x="102" y="108"/>
                        <a:pt x="102" y="108"/>
                        <a:pt x="102" y="108"/>
                      </a:cubicBezTo>
                      <a:cubicBezTo>
                        <a:pt x="102" y="108"/>
                        <a:pt x="102" y="108"/>
                        <a:pt x="103" y="108"/>
                      </a:cubicBezTo>
                      <a:cubicBezTo>
                        <a:pt x="103" y="107"/>
                        <a:pt x="103" y="106"/>
                        <a:pt x="103" y="106"/>
                      </a:cubicBezTo>
                      <a:cubicBezTo>
                        <a:pt x="103" y="106"/>
                        <a:pt x="103" y="105"/>
                        <a:pt x="103" y="105"/>
                      </a:cubicBezTo>
                      <a:cubicBezTo>
                        <a:pt x="103" y="105"/>
                        <a:pt x="104" y="105"/>
                        <a:pt x="104" y="105"/>
                      </a:cubicBezTo>
                      <a:cubicBezTo>
                        <a:pt x="104" y="104"/>
                        <a:pt x="104" y="103"/>
                        <a:pt x="104" y="103"/>
                      </a:cubicBezTo>
                      <a:cubicBezTo>
                        <a:pt x="104" y="102"/>
                        <a:pt x="104" y="102"/>
                        <a:pt x="104" y="102"/>
                      </a:cubicBezTo>
                      <a:cubicBezTo>
                        <a:pt x="104" y="101"/>
                        <a:pt x="104" y="101"/>
                        <a:pt x="104" y="101"/>
                      </a:cubicBezTo>
                      <a:cubicBezTo>
                        <a:pt x="104" y="101"/>
                        <a:pt x="103" y="101"/>
                        <a:pt x="103" y="101"/>
                      </a:cubicBezTo>
                      <a:cubicBezTo>
                        <a:pt x="103" y="101"/>
                        <a:pt x="103" y="101"/>
                        <a:pt x="103" y="101"/>
                      </a:cubicBezTo>
                      <a:cubicBezTo>
                        <a:pt x="103" y="101"/>
                        <a:pt x="103" y="101"/>
                        <a:pt x="103" y="102"/>
                      </a:cubicBezTo>
                      <a:cubicBezTo>
                        <a:pt x="103" y="102"/>
                        <a:pt x="103" y="102"/>
                        <a:pt x="103" y="102"/>
                      </a:cubicBezTo>
                      <a:cubicBezTo>
                        <a:pt x="103" y="102"/>
                        <a:pt x="103" y="102"/>
                        <a:pt x="103" y="102"/>
                      </a:cubicBezTo>
                      <a:close/>
                      <a:moveTo>
                        <a:pt x="104" y="119"/>
                      </a:moveTo>
                      <a:cubicBezTo>
                        <a:pt x="104" y="119"/>
                        <a:pt x="104" y="119"/>
                        <a:pt x="105" y="120"/>
                      </a:cubicBezTo>
                      <a:cubicBezTo>
                        <a:pt x="105" y="120"/>
                        <a:pt x="105" y="120"/>
                        <a:pt x="105" y="120"/>
                      </a:cubicBezTo>
                      <a:cubicBezTo>
                        <a:pt x="105" y="120"/>
                        <a:pt x="105" y="120"/>
                        <a:pt x="105" y="120"/>
                      </a:cubicBezTo>
                      <a:cubicBezTo>
                        <a:pt x="105" y="120"/>
                        <a:pt x="105" y="120"/>
                        <a:pt x="105" y="120"/>
                      </a:cubicBezTo>
                      <a:cubicBezTo>
                        <a:pt x="105" y="120"/>
                        <a:pt x="105" y="120"/>
                        <a:pt x="105" y="119"/>
                      </a:cubicBezTo>
                      <a:cubicBezTo>
                        <a:pt x="105" y="119"/>
                        <a:pt x="105" y="119"/>
                        <a:pt x="105" y="119"/>
                      </a:cubicBezTo>
                      <a:cubicBezTo>
                        <a:pt x="105" y="119"/>
                        <a:pt x="105" y="119"/>
                        <a:pt x="105" y="119"/>
                      </a:cubicBezTo>
                      <a:cubicBezTo>
                        <a:pt x="105" y="119"/>
                        <a:pt x="105" y="118"/>
                        <a:pt x="105" y="118"/>
                      </a:cubicBezTo>
                      <a:cubicBezTo>
                        <a:pt x="105" y="118"/>
                        <a:pt x="105" y="118"/>
                        <a:pt x="105" y="118"/>
                      </a:cubicBezTo>
                      <a:cubicBezTo>
                        <a:pt x="105" y="118"/>
                        <a:pt x="105" y="118"/>
                        <a:pt x="104" y="119"/>
                      </a:cubicBezTo>
                      <a:close/>
                      <a:moveTo>
                        <a:pt x="105" y="121"/>
                      </a:moveTo>
                      <a:cubicBezTo>
                        <a:pt x="105" y="121"/>
                        <a:pt x="105" y="121"/>
                        <a:pt x="105" y="121"/>
                      </a:cubicBezTo>
                      <a:cubicBezTo>
                        <a:pt x="105" y="122"/>
                        <a:pt x="105" y="122"/>
                        <a:pt x="105" y="122"/>
                      </a:cubicBezTo>
                      <a:cubicBezTo>
                        <a:pt x="105" y="122"/>
                        <a:pt x="105" y="123"/>
                        <a:pt x="105" y="123"/>
                      </a:cubicBezTo>
                      <a:cubicBezTo>
                        <a:pt x="105" y="123"/>
                        <a:pt x="105" y="123"/>
                        <a:pt x="105" y="123"/>
                      </a:cubicBezTo>
                      <a:cubicBezTo>
                        <a:pt x="105" y="123"/>
                        <a:pt x="104" y="123"/>
                        <a:pt x="104" y="123"/>
                      </a:cubicBezTo>
                      <a:cubicBezTo>
                        <a:pt x="104" y="123"/>
                        <a:pt x="104" y="123"/>
                        <a:pt x="104" y="123"/>
                      </a:cubicBezTo>
                      <a:cubicBezTo>
                        <a:pt x="105" y="123"/>
                        <a:pt x="105" y="123"/>
                        <a:pt x="105" y="124"/>
                      </a:cubicBezTo>
                      <a:cubicBezTo>
                        <a:pt x="105" y="124"/>
                        <a:pt x="105" y="124"/>
                        <a:pt x="105" y="123"/>
                      </a:cubicBezTo>
                      <a:cubicBezTo>
                        <a:pt x="105" y="123"/>
                        <a:pt x="105" y="123"/>
                        <a:pt x="105" y="123"/>
                      </a:cubicBezTo>
                      <a:cubicBezTo>
                        <a:pt x="105" y="123"/>
                        <a:pt x="105" y="123"/>
                        <a:pt x="105" y="123"/>
                      </a:cubicBezTo>
                      <a:cubicBezTo>
                        <a:pt x="105" y="122"/>
                        <a:pt x="105" y="122"/>
                        <a:pt x="105" y="122"/>
                      </a:cubicBezTo>
                      <a:cubicBezTo>
                        <a:pt x="105" y="122"/>
                        <a:pt x="105" y="122"/>
                        <a:pt x="105" y="122"/>
                      </a:cubicBezTo>
                      <a:cubicBezTo>
                        <a:pt x="105" y="122"/>
                        <a:pt x="105" y="122"/>
                        <a:pt x="106" y="121"/>
                      </a:cubicBezTo>
                      <a:cubicBezTo>
                        <a:pt x="106" y="121"/>
                        <a:pt x="106" y="121"/>
                        <a:pt x="105" y="121"/>
                      </a:cubicBezTo>
                      <a:cubicBezTo>
                        <a:pt x="105" y="121"/>
                        <a:pt x="105" y="121"/>
                        <a:pt x="105" y="121"/>
                      </a:cubicBezTo>
                      <a:cubicBezTo>
                        <a:pt x="105" y="121"/>
                        <a:pt x="105" y="121"/>
                        <a:pt x="105" y="121"/>
                      </a:cubicBezTo>
                      <a:cubicBezTo>
                        <a:pt x="105" y="121"/>
                        <a:pt x="105" y="121"/>
                        <a:pt x="105" y="121"/>
                      </a:cubicBezTo>
                      <a:close/>
                      <a:moveTo>
                        <a:pt x="74" y="133"/>
                      </a:moveTo>
                      <a:cubicBezTo>
                        <a:pt x="75" y="133"/>
                        <a:pt x="76" y="132"/>
                        <a:pt x="76" y="132"/>
                      </a:cubicBezTo>
                      <a:cubicBezTo>
                        <a:pt x="76" y="131"/>
                        <a:pt x="77" y="131"/>
                        <a:pt x="77" y="131"/>
                      </a:cubicBezTo>
                      <a:cubicBezTo>
                        <a:pt x="77" y="130"/>
                        <a:pt x="78" y="130"/>
                        <a:pt x="78" y="130"/>
                      </a:cubicBezTo>
                      <a:cubicBezTo>
                        <a:pt x="78" y="130"/>
                        <a:pt x="79" y="130"/>
                        <a:pt x="79" y="130"/>
                      </a:cubicBezTo>
                      <a:cubicBezTo>
                        <a:pt x="80" y="130"/>
                        <a:pt x="81" y="130"/>
                        <a:pt x="81" y="130"/>
                      </a:cubicBezTo>
                      <a:cubicBezTo>
                        <a:pt x="81" y="130"/>
                        <a:pt x="83" y="130"/>
                        <a:pt x="83" y="130"/>
                      </a:cubicBezTo>
                      <a:cubicBezTo>
                        <a:pt x="83" y="130"/>
                        <a:pt x="84" y="130"/>
                        <a:pt x="84" y="130"/>
                      </a:cubicBezTo>
                      <a:cubicBezTo>
                        <a:pt x="84" y="130"/>
                        <a:pt x="85" y="130"/>
                        <a:pt x="85" y="131"/>
                      </a:cubicBezTo>
                      <a:cubicBezTo>
                        <a:pt x="86" y="131"/>
                        <a:pt x="87" y="130"/>
                        <a:pt x="87" y="130"/>
                      </a:cubicBezTo>
                      <a:cubicBezTo>
                        <a:pt x="87" y="130"/>
                        <a:pt x="88" y="131"/>
                        <a:pt x="88" y="131"/>
                      </a:cubicBezTo>
                      <a:cubicBezTo>
                        <a:pt x="88" y="131"/>
                        <a:pt x="88" y="132"/>
                        <a:pt x="89" y="132"/>
                      </a:cubicBezTo>
                      <a:cubicBezTo>
                        <a:pt x="89" y="132"/>
                        <a:pt x="89" y="132"/>
                        <a:pt x="90" y="132"/>
                      </a:cubicBezTo>
                      <a:cubicBezTo>
                        <a:pt x="90" y="133"/>
                        <a:pt x="90" y="133"/>
                        <a:pt x="90" y="133"/>
                      </a:cubicBezTo>
                      <a:cubicBezTo>
                        <a:pt x="90" y="135"/>
                        <a:pt x="90" y="135"/>
                        <a:pt x="90" y="135"/>
                      </a:cubicBezTo>
                      <a:cubicBezTo>
                        <a:pt x="90" y="135"/>
                        <a:pt x="91" y="134"/>
                        <a:pt x="92" y="133"/>
                      </a:cubicBezTo>
                      <a:cubicBezTo>
                        <a:pt x="92" y="133"/>
                        <a:pt x="92" y="133"/>
                        <a:pt x="92" y="133"/>
                      </a:cubicBezTo>
                      <a:cubicBezTo>
                        <a:pt x="92" y="133"/>
                        <a:pt x="92" y="132"/>
                        <a:pt x="93" y="132"/>
                      </a:cubicBezTo>
                      <a:cubicBezTo>
                        <a:pt x="93" y="132"/>
                        <a:pt x="93" y="133"/>
                        <a:pt x="93" y="133"/>
                      </a:cubicBezTo>
                      <a:cubicBezTo>
                        <a:pt x="94" y="133"/>
                        <a:pt x="94" y="133"/>
                        <a:pt x="95" y="133"/>
                      </a:cubicBezTo>
                      <a:cubicBezTo>
                        <a:pt x="95" y="132"/>
                        <a:pt x="95" y="132"/>
                        <a:pt x="95" y="132"/>
                      </a:cubicBezTo>
                      <a:cubicBezTo>
                        <a:pt x="95" y="132"/>
                        <a:pt x="95" y="131"/>
                        <a:pt x="95" y="131"/>
                      </a:cubicBezTo>
                      <a:cubicBezTo>
                        <a:pt x="95" y="130"/>
                        <a:pt x="95" y="130"/>
                        <a:pt x="95" y="130"/>
                      </a:cubicBezTo>
                      <a:cubicBezTo>
                        <a:pt x="95" y="130"/>
                        <a:pt x="95" y="129"/>
                        <a:pt x="95" y="129"/>
                      </a:cubicBezTo>
                      <a:cubicBezTo>
                        <a:pt x="95" y="129"/>
                        <a:pt x="96" y="129"/>
                        <a:pt x="97" y="129"/>
                      </a:cubicBezTo>
                      <a:cubicBezTo>
                        <a:pt x="97" y="129"/>
                        <a:pt x="97" y="128"/>
                        <a:pt x="98" y="128"/>
                      </a:cubicBezTo>
                      <a:cubicBezTo>
                        <a:pt x="98" y="128"/>
                        <a:pt x="98" y="128"/>
                        <a:pt x="98" y="128"/>
                      </a:cubicBezTo>
                      <a:cubicBezTo>
                        <a:pt x="99" y="128"/>
                        <a:pt x="99" y="128"/>
                        <a:pt x="99" y="128"/>
                      </a:cubicBezTo>
                      <a:cubicBezTo>
                        <a:pt x="99" y="128"/>
                        <a:pt x="99" y="128"/>
                        <a:pt x="99" y="128"/>
                      </a:cubicBezTo>
                      <a:cubicBezTo>
                        <a:pt x="99" y="127"/>
                        <a:pt x="100" y="128"/>
                        <a:pt x="100" y="128"/>
                      </a:cubicBezTo>
                      <a:cubicBezTo>
                        <a:pt x="100" y="128"/>
                        <a:pt x="101" y="128"/>
                        <a:pt x="101" y="128"/>
                      </a:cubicBezTo>
                      <a:cubicBezTo>
                        <a:pt x="102" y="128"/>
                        <a:pt x="102" y="128"/>
                        <a:pt x="102" y="128"/>
                      </a:cubicBezTo>
                      <a:cubicBezTo>
                        <a:pt x="102" y="128"/>
                        <a:pt x="103" y="128"/>
                        <a:pt x="103" y="127"/>
                      </a:cubicBezTo>
                      <a:cubicBezTo>
                        <a:pt x="103" y="127"/>
                        <a:pt x="104" y="127"/>
                        <a:pt x="104" y="127"/>
                      </a:cubicBezTo>
                      <a:cubicBezTo>
                        <a:pt x="104" y="127"/>
                        <a:pt x="105" y="127"/>
                        <a:pt x="105" y="127"/>
                      </a:cubicBezTo>
                      <a:cubicBezTo>
                        <a:pt x="105" y="127"/>
                        <a:pt x="105" y="127"/>
                        <a:pt x="105" y="127"/>
                      </a:cubicBezTo>
                      <a:cubicBezTo>
                        <a:pt x="105" y="127"/>
                        <a:pt x="105" y="126"/>
                        <a:pt x="105" y="126"/>
                      </a:cubicBezTo>
                      <a:cubicBezTo>
                        <a:pt x="105" y="126"/>
                        <a:pt x="105" y="125"/>
                        <a:pt x="105" y="125"/>
                      </a:cubicBezTo>
                      <a:cubicBezTo>
                        <a:pt x="105" y="125"/>
                        <a:pt x="105" y="125"/>
                        <a:pt x="104" y="125"/>
                      </a:cubicBezTo>
                      <a:cubicBezTo>
                        <a:pt x="104" y="125"/>
                        <a:pt x="104" y="125"/>
                        <a:pt x="104" y="125"/>
                      </a:cubicBezTo>
                      <a:cubicBezTo>
                        <a:pt x="104" y="124"/>
                        <a:pt x="104" y="124"/>
                        <a:pt x="104" y="124"/>
                      </a:cubicBezTo>
                      <a:cubicBezTo>
                        <a:pt x="104" y="124"/>
                        <a:pt x="104" y="124"/>
                        <a:pt x="104" y="124"/>
                      </a:cubicBezTo>
                      <a:cubicBezTo>
                        <a:pt x="104" y="124"/>
                        <a:pt x="104" y="123"/>
                        <a:pt x="104" y="123"/>
                      </a:cubicBezTo>
                      <a:cubicBezTo>
                        <a:pt x="104" y="123"/>
                        <a:pt x="104" y="123"/>
                        <a:pt x="104" y="122"/>
                      </a:cubicBezTo>
                      <a:cubicBezTo>
                        <a:pt x="104" y="122"/>
                        <a:pt x="104" y="122"/>
                        <a:pt x="103" y="122"/>
                      </a:cubicBezTo>
                      <a:cubicBezTo>
                        <a:pt x="103" y="121"/>
                        <a:pt x="103" y="121"/>
                        <a:pt x="103" y="121"/>
                      </a:cubicBezTo>
                      <a:cubicBezTo>
                        <a:pt x="103" y="121"/>
                        <a:pt x="103" y="121"/>
                        <a:pt x="102" y="120"/>
                      </a:cubicBezTo>
                      <a:cubicBezTo>
                        <a:pt x="102" y="120"/>
                        <a:pt x="102" y="120"/>
                        <a:pt x="102" y="120"/>
                      </a:cubicBezTo>
                      <a:cubicBezTo>
                        <a:pt x="102" y="119"/>
                        <a:pt x="102" y="120"/>
                        <a:pt x="102" y="119"/>
                      </a:cubicBezTo>
                      <a:cubicBezTo>
                        <a:pt x="102" y="119"/>
                        <a:pt x="102" y="119"/>
                        <a:pt x="102" y="119"/>
                      </a:cubicBezTo>
                      <a:cubicBezTo>
                        <a:pt x="102" y="119"/>
                        <a:pt x="102" y="119"/>
                        <a:pt x="103" y="119"/>
                      </a:cubicBezTo>
                      <a:cubicBezTo>
                        <a:pt x="103" y="119"/>
                        <a:pt x="103" y="118"/>
                        <a:pt x="103" y="118"/>
                      </a:cubicBezTo>
                      <a:cubicBezTo>
                        <a:pt x="103" y="118"/>
                        <a:pt x="103" y="118"/>
                        <a:pt x="103" y="118"/>
                      </a:cubicBezTo>
                      <a:cubicBezTo>
                        <a:pt x="103" y="118"/>
                        <a:pt x="103" y="117"/>
                        <a:pt x="103" y="117"/>
                      </a:cubicBezTo>
                      <a:cubicBezTo>
                        <a:pt x="103" y="117"/>
                        <a:pt x="103" y="116"/>
                        <a:pt x="103" y="116"/>
                      </a:cubicBezTo>
                      <a:cubicBezTo>
                        <a:pt x="103" y="116"/>
                        <a:pt x="103" y="115"/>
                        <a:pt x="103" y="115"/>
                      </a:cubicBezTo>
                      <a:cubicBezTo>
                        <a:pt x="102" y="115"/>
                        <a:pt x="102" y="115"/>
                        <a:pt x="102" y="115"/>
                      </a:cubicBezTo>
                      <a:cubicBezTo>
                        <a:pt x="102" y="114"/>
                        <a:pt x="102" y="114"/>
                        <a:pt x="102" y="114"/>
                      </a:cubicBezTo>
                      <a:cubicBezTo>
                        <a:pt x="102" y="114"/>
                        <a:pt x="103" y="114"/>
                        <a:pt x="103" y="113"/>
                      </a:cubicBezTo>
                      <a:cubicBezTo>
                        <a:pt x="103" y="113"/>
                        <a:pt x="103" y="113"/>
                        <a:pt x="103" y="113"/>
                      </a:cubicBezTo>
                      <a:cubicBezTo>
                        <a:pt x="102" y="113"/>
                        <a:pt x="102" y="113"/>
                        <a:pt x="102" y="113"/>
                      </a:cubicBezTo>
                      <a:cubicBezTo>
                        <a:pt x="102" y="112"/>
                        <a:pt x="102" y="112"/>
                        <a:pt x="102" y="112"/>
                      </a:cubicBezTo>
                      <a:cubicBezTo>
                        <a:pt x="102" y="112"/>
                        <a:pt x="102" y="112"/>
                        <a:pt x="102" y="112"/>
                      </a:cubicBezTo>
                      <a:cubicBezTo>
                        <a:pt x="102" y="112"/>
                        <a:pt x="102" y="112"/>
                        <a:pt x="102" y="112"/>
                      </a:cubicBezTo>
                      <a:cubicBezTo>
                        <a:pt x="103" y="112"/>
                        <a:pt x="103" y="112"/>
                        <a:pt x="103" y="112"/>
                      </a:cubicBezTo>
                      <a:cubicBezTo>
                        <a:pt x="103" y="111"/>
                        <a:pt x="103" y="111"/>
                        <a:pt x="103" y="111"/>
                      </a:cubicBezTo>
                      <a:cubicBezTo>
                        <a:pt x="103" y="111"/>
                        <a:pt x="103" y="110"/>
                        <a:pt x="103" y="110"/>
                      </a:cubicBezTo>
                      <a:cubicBezTo>
                        <a:pt x="103" y="110"/>
                        <a:pt x="103" y="110"/>
                        <a:pt x="102" y="109"/>
                      </a:cubicBezTo>
                      <a:cubicBezTo>
                        <a:pt x="102" y="109"/>
                        <a:pt x="102" y="109"/>
                        <a:pt x="102" y="109"/>
                      </a:cubicBezTo>
                      <a:cubicBezTo>
                        <a:pt x="101" y="109"/>
                        <a:pt x="101" y="108"/>
                        <a:pt x="101" y="108"/>
                      </a:cubicBezTo>
                      <a:cubicBezTo>
                        <a:pt x="101" y="108"/>
                        <a:pt x="101" y="108"/>
                        <a:pt x="101" y="108"/>
                      </a:cubicBezTo>
                      <a:cubicBezTo>
                        <a:pt x="101" y="107"/>
                        <a:pt x="101" y="106"/>
                        <a:pt x="101" y="106"/>
                      </a:cubicBezTo>
                      <a:cubicBezTo>
                        <a:pt x="101" y="106"/>
                        <a:pt x="101" y="105"/>
                        <a:pt x="101" y="105"/>
                      </a:cubicBezTo>
                      <a:cubicBezTo>
                        <a:pt x="101" y="105"/>
                        <a:pt x="101" y="105"/>
                        <a:pt x="100" y="105"/>
                      </a:cubicBezTo>
                      <a:cubicBezTo>
                        <a:pt x="100" y="105"/>
                        <a:pt x="100" y="105"/>
                        <a:pt x="100" y="105"/>
                      </a:cubicBezTo>
                      <a:cubicBezTo>
                        <a:pt x="100" y="105"/>
                        <a:pt x="100" y="104"/>
                        <a:pt x="99" y="104"/>
                      </a:cubicBezTo>
                      <a:cubicBezTo>
                        <a:pt x="99" y="104"/>
                        <a:pt x="99" y="104"/>
                        <a:pt x="99" y="103"/>
                      </a:cubicBezTo>
                      <a:cubicBezTo>
                        <a:pt x="99" y="103"/>
                        <a:pt x="99" y="103"/>
                        <a:pt x="98" y="103"/>
                      </a:cubicBezTo>
                      <a:cubicBezTo>
                        <a:pt x="98" y="103"/>
                        <a:pt x="98" y="103"/>
                        <a:pt x="98" y="103"/>
                      </a:cubicBezTo>
                      <a:cubicBezTo>
                        <a:pt x="98" y="102"/>
                        <a:pt x="98" y="102"/>
                        <a:pt x="98" y="101"/>
                      </a:cubicBezTo>
                      <a:cubicBezTo>
                        <a:pt x="98" y="101"/>
                        <a:pt x="98" y="101"/>
                        <a:pt x="98" y="101"/>
                      </a:cubicBezTo>
                      <a:cubicBezTo>
                        <a:pt x="97" y="101"/>
                        <a:pt x="97" y="101"/>
                        <a:pt x="97" y="100"/>
                      </a:cubicBezTo>
                      <a:cubicBezTo>
                        <a:pt x="96" y="100"/>
                        <a:pt x="96" y="100"/>
                        <a:pt x="96" y="100"/>
                      </a:cubicBezTo>
                      <a:cubicBezTo>
                        <a:pt x="96" y="99"/>
                        <a:pt x="96" y="99"/>
                        <a:pt x="95" y="99"/>
                      </a:cubicBezTo>
                      <a:cubicBezTo>
                        <a:pt x="95" y="99"/>
                        <a:pt x="95" y="98"/>
                        <a:pt x="95" y="98"/>
                      </a:cubicBezTo>
                      <a:cubicBezTo>
                        <a:pt x="95" y="98"/>
                        <a:pt x="95" y="98"/>
                        <a:pt x="95" y="97"/>
                      </a:cubicBezTo>
                      <a:cubicBezTo>
                        <a:pt x="94" y="97"/>
                        <a:pt x="94" y="97"/>
                        <a:pt x="94" y="96"/>
                      </a:cubicBezTo>
                      <a:cubicBezTo>
                        <a:pt x="94" y="96"/>
                        <a:pt x="93" y="96"/>
                        <a:pt x="93" y="96"/>
                      </a:cubicBezTo>
                      <a:cubicBezTo>
                        <a:pt x="93" y="96"/>
                        <a:pt x="93" y="96"/>
                        <a:pt x="93" y="96"/>
                      </a:cubicBezTo>
                      <a:cubicBezTo>
                        <a:pt x="93" y="96"/>
                        <a:pt x="92" y="96"/>
                        <a:pt x="92" y="96"/>
                      </a:cubicBezTo>
                      <a:cubicBezTo>
                        <a:pt x="92" y="96"/>
                        <a:pt x="91" y="96"/>
                        <a:pt x="91" y="96"/>
                      </a:cubicBezTo>
                      <a:cubicBezTo>
                        <a:pt x="91" y="96"/>
                        <a:pt x="91" y="95"/>
                        <a:pt x="91" y="95"/>
                      </a:cubicBezTo>
                      <a:cubicBezTo>
                        <a:pt x="91" y="95"/>
                        <a:pt x="90" y="94"/>
                        <a:pt x="90" y="94"/>
                      </a:cubicBezTo>
                      <a:cubicBezTo>
                        <a:pt x="90" y="94"/>
                        <a:pt x="90" y="94"/>
                        <a:pt x="89" y="94"/>
                      </a:cubicBezTo>
                      <a:cubicBezTo>
                        <a:pt x="89" y="94"/>
                        <a:pt x="89" y="94"/>
                        <a:pt x="89" y="94"/>
                      </a:cubicBezTo>
                      <a:cubicBezTo>
                        <a:pt x="89" y="93"/>
                        <a:pt x="89" y="93"/>
                        <a:pt x="89" y="93"/>
                      </a:cubicBezTo>
                      <a:cubicBezTo>
                        <a:pt x="89" y="93"/>
                        <a:pt x="90" y="94"/>
                        <a:pt x="90" y="94"/>
                      </a:cubicBezTo>
                      <a:cubicBezTo>
                        <a:pt x="90" y="94"/>
                        <a:pt x="90" y="94"/>
                        <a:pt x="90" y="94"/>
                      </a:cubicBezTo>
                      <a:cubicBezTo>
                        <a:pt x="90" y="93"/>
                        <a:pt x="90" y="93"/>
                        <a:pt x="90" y="93"/>
                      </a:cubicBezTo>
                      <a:cubicBezTo>
                        <a:pt x="90" y="93"/>
                        <a:pt x="90" y="93"/>
                        <a:pt x="90" y="92"/>
                      </a:cubicBezTo>
                      <a:cubicBezTo>
                        <a:pt x="90" y="92"/>
                        <a:pt x="90" y="92"/>
                        <a:pt x="90" y="92"/>
                      </a:cubicBezTo>
                      <a:cubicBezTo>
                        <a:pt x="90" y="92"/>
                        <a:pt x="90" y="92"/>
                        <a:pt x="89" y="91"/>
                      </a:cubicBezTo>
                      <a:cubicBezTo>
                        <a:pt x="89" y="91"/>
                        <a:pt x="89" y="91"/>
                        <a:pt x="88" y="91"/>
                      </a:cubicBezTo>
                      <a:cubicBezTo>
                        <a:pt x="88" y="91"/>
                        <a:pt x="88" y="92"/>
                        <a:pt x="88" y="92"/>
                      </a:cubicBezTo>
                      <a:cubicBezTo>
                        <a:pt x="88" y="92"/>
                        <a:pt x="87" y="92"/>
                        <a:pt x="87" y="92"/>
                      </a:cubicBezTo>
                      <a:cubicBezTo>
                        <a:pt x="87" y="92"/>
                        <a:pt x="87" y="92"/>
                        <a:pt x="87" y="92"/>
                      </a:cubicBezTo>
                      <a:cubicBezTo>
                        <a:pt x="87" y="91"/>
                        <a:pt x="87" y="91"/>
                        <a:pt x="87" y="91"/>
                      </a:cubicBezTo>
                      <a:cubicBezTo>
                        <a:pt x="87" y="91"/>
                        <a:pt x="87" y="90"/>
                        <a:pt x="87" y="90"/>
                      </a:cubicBezTo>
                      <a:cubicBezTo>
                        <a:pt x="87" y="90"/>
                        <a:pt x="87" y="90"/>
                        <a:pt x="87" y="89"/>
                      </a:cubicBezTo>
                      <a:cubicBezTo>
                        <a:pt x="87" y="88"/>
                        <a:pt x="87" y="89"/>
                        <a:pt x="87" y="88"/>
                      </a:cubicBezTo>
                      <a:cubicBezTo>
                        <a:pt x="87" y="88"/>
                        <a:pt x="87" y="88"/>
                        <a:pt x="87" y="88"/>
                      </a:cubicBezTo>
                      <a:cubicBezTo>
                        <a:pt x="87" y="88"/>
                        <a:pt x="87" y="88"/>
                        <a:pt x="87" y="87"/>
                      </a:cubicBezTo>
                      <a:cubicBezTo>
                        <a:pt x="87" y="87"/>
                        <a:pt x="87" y="87"/>
                        <a:pt x="87" y="87"/>
                      </a:cubicBezTo>
                      <a:cubicBezTo>
                        <a:pt x="87" y="87"/>
                        <a:pt x="87" y="86"/>
                        <a:pt x="87" y="86"/>
                      </a:cubicBezTo>
                      <a:cubicBezTo>
                        <a:pt x="87" y="85"/>
                        <a:pt x="87" y="85"/>
                        <a:pt x="87" y="85"/>
                      </a:cubicBezTo>
                      <a:cubicBezTo>
                        <a:pt x="87" y="85"/>
                        <a:pt x="87" y="85"/>
                        <a:pt x="87" y="85"/>
                      </a:cubicBezTo>
                      <a:cubicBezTo>
                        <a:pt x="86" y="85"/>
                        <a:pt x="86" y="85"/>
                        <a:pt x="86" y="84"/>
                      </a:cubicBezTo>
                      <a:cubicBezTo>
                        <a:pt x="86" y="84"/>
                        <a:pt x="86" y="84"/>
                        <a:pt x="86" y="84"/>
                      </a:cubicBezTo>
                      <a:cubicBezTo>
                        <a:pt x="86" y="84"/>
                        <a:pt x="86" y="84"/>
                        <a:pt x="86" y="84"/>
                      </a:cubicBezTo>
                      <a:cubicBezTo>
                        <a:pt x="86" y="83"/>
                        <a:pt x="86" y="83"/>
                        <a:pt x="86" y="83"/>
                      </a:cubicBezTo>
                      <a:cubicBezTo>
                        <a:pt x="86" y="83"/>
                        <a:pt x="86" y="83"/>
                        <a:pt x="85" y="83"/>
                      </a:cubicBezTo>
                      <a:cubicBezTo>
                        <a:pt x="85" y="83"/>
                        <a:pt x="85" y="83"/>
                        <a:pt x="85" y="83"/>
                      </a:cubicBezTo>
                      <a:cubicBezTo>
                        <a:pt x="85" y="82"/>
                        <a:pt x="85" y="82"/>
                        <a:pt x="85" y="82"/>
                      </a:cubicBezTo>
                      <a:cubicBezTo>
                        <a:pt x="85" y="82"/>
                        <a:pt x="85" y="83"/>
                        <a:pt x="85" y="83"/>
                      </a:cubicBezTo>
                      <a:cubicBezTo>
                        <a:pt x="85" y="83"/>
                        <a:pt x="85" y="83"/>
                        <a:pt x="85" y="83"/>
                      </a:cubicBezTo>
                      <a:cubicBezTo>
                        <a:pt x="85" y="83"/>
                        <a:pt x="85" y="84"/>
                        <a:pt x="85" y="84"/>
                      </a:cubicBezTo>
                      <a:cubicBezTo>
                        <a:pt x="85" y="84"/>
                        <a:pt x="85" y="84"/>
                        <a:pt x="85" y="84"/>
                      </a:cubicBezTo>
                      <a:cubicBezTo>
                        <a:pt x="86" y="84"/>
                        <a:pt x="85" y="85"/>
                        <a:pt x="85" y="85"/>
                      </a:cubicBezTo>
                      <a:cubicBezTo>
                        <a:pt x="85" y="85"/>
                        <a:pt x="85" y="85"/>
                        <a:pt x="85" y="84"/>
                      </a:cubicBezTo>
                      <a:cubicBezTo>
                        <a:pt x="84" y="84"/>
                        <a:pt x="84" y="84"/>
                        <a:pt x="84" y="84"/>
                      </a:cubicBezTo>
                      <a:cubicBezTo>
                        <a:pt x="84" y="84"/>
                        <a:pt x="84" y="84"/>
                        <a:pt x="84" y="84"/>
                      </a:cubicBezTo>
                      <a:cubicBezTo>
                        <a:pt x="83" y="84"/>
                        <a:pt x="83" y="83"/>
                        <a:pt x="83" y="83"/>
                      </a:cubicBezTo>
                      <a:cubicBezTo>
                        <a:pt x="83" y="83"/>
                        <a:pt x="82" y="83"/>
                        <a:pt x="82" y="82"/>
                      </a:cubicBezTo>
                      <a:cubicBezTo>
                        <a:pt x="82" y="82"/>
                        <a:pt x="82" y="82"/>
                        <a:pt x="82" y="82"/>
                      </a:cubicBezTo>
                      <a:cubicBezTo>
                        <a:pt x="82" y="81"/>
                        <a:pt x="81" y="82"/>
                        <a:pt x="81" y="81"/>
                      </a:cubicBezTo>
                      <a:cubicBezTo>
                        <a:pt x="81" y="81"/>
                        <a:pt x="81" y="81"/>
                        <a:pt x="81" y="81"/>
                      </a:cubicBezTo>
                      <a:cubicBezTo>
                        <a:pt x="81" y="81"/>
                        <a:pt x="81" y="81"/>
                        <a:pt x="81" y="82"/>
                      </a:cubicBezTo>
                      <a:cubicBezTo>
                        <a:pt x="81" y="82"/>
                        <a:pt x="81" y="82"/>
                        <a:pt x="81" y="82"/>
                      </a:cubicBezTo>
                      <a:cubicBezTo>
                        <a:pt x="81" y="83"/>
                        <a:pt x="81" y="83"/>
                        <a:pt x="81" y="83"/>
                      </a:cubicBezTo>
                      <a:cubicBezTo>
                        <a:pt x="81" y="83"/>
                        <a:pt x="81" y="84"/>
                        <a:pt x="81" y="84"/>
                      </a:cubicBezTo>
                      <a:cubicBezTo>
                        <a:pt x="81" y="84"/>
                        <a:pt x="81" y="84"/>
                        <a:pt x="81" y="84"/>
                      </a:cubicBezTo>
                      <a:cubicBezTo>
                        <a:pt x="81" y="84"/>
                        <a:pt x="81" y="84"/>
                        <a:pt x="81" y="84"/>
                      </a:cubicBezTo>
                      <a:cubicBezTo>
                        <a:pt x="80" y="84"/>
                        <a:pt x="80" y="84"/>
                        <a:pt x="80" y="84"/>
                      </a:cubicBezTo>
                      <a:cubicBezTo>
                        <a:pt x="80" y="84"/>
                        <a:pt x="80" y="84"/>
                        <a:pt x="80" y="84"/>
                      </a:cubicBezTo>
                      <a:cubicBezTo>
                        <a:pt x="79" y="84"/>
                        <a:pt x="79" y="83"/>
                        <a:pt x="79" y="83"/>
                      </a:cubicBezTo>
                      <a:cubicBezTo>
                        <a:pt x="79" y="83"/>
                        <a:pt x="79" y="83"/>
                        <a:pt x="79" y="83"/>
                      </a:cubicBezTo>
                      <a:cubicBezTo>
                        <a:pt x="79" y="83"/>
                        <a:pt x="79" y="82"/>
                        <a:pt x="79" y="82"/>
                      </a:cubicBezTo>
                      <a:cubicBezTo>
                        <a:pt x="79" y="82"/>
                        <a:pt x="78" y="82"/>
                        <a:pt x="78" y="82"/>
                      </a:cubicBezTo>
                      <a:cubicBezTo>
                        <a:pt x="78" y="82"/>
                        <a:pt x="78" y="82"/>
                        <a:pt x="78" y="82"/>
                      </a:cubicBezTo>
                      <a:cubicBezTo>
                        <a:pt x="78" y="82"/>
                        <a:pt x="78" y="81"/>
                        <a:pt x="78" y="81"/>
                      </a:cubicBezTo>
                      <a:cubicBezTo>
                        <a:pt x="78" y="81"/>
                        <a:pt x="78" y="80"/>
                        <a:pt x="78" y="80"/>
                      </a:cubicBezTo>
                      <a:cubicBezTo>
                        <a:pt x="78" y="80"/>
                        <a:pt x="78" y="80"/>
                        <a:pt x="78" y="80"/>
                      </a:cubicBezTo>
                      <a:cubicBezTo>
                        <a:pt x="78" y="79"/>
                        <a:pt x="78" y="79"/>
                        <a:pt x="78" y="79"/>
                      </a:cubicBezTo>
                      <a:cubicBezTo>
                        <a:pt x="78" y="79"/>
                        <a:pt x="78" y="79"/>
                        <a:pt x="78" y="78"/>
                      </a:cubicBezTo>
                      <a:cubicBezTo>
                        <a:pt x="78" y="78"/>
                        <a:pt x="78" y="78"/>
                        <a:pt x="78" y="78"/>
                      </a:cubicBezTo>
                      <a:cubicBezTo>
                        <a:pt x="78" y="78"/>
                        <a:pt x="78" y="77"/>
                        <a:pt x="78" y="77"/>
                      </a:cubicBezTo>
                      <a:cubicBezTo>
                        <a:pt x="78" y="77"/>
                        <a:pt x="78" y="77"/>
                        <a:pt x="77" y="77"/>
                      </a:cubicBezTo>
                      <a:cubicBezTo>
                        <a:pt x="77" y="77"/>
                        <a:pt x="77" y="77"/>
                        <a:pt x="77" y="77"/>
                      </a:cubicBezTo>
                      <a:cubicBezTo>
                        <a:pt x="77" y="77"/>
                        <a:pt x="77" y="76"/>
                        <a:pt x="77" y="76"/>
                      </a:cubicBezTo>
                      <a:cubicBezTo>
                        <a:pt x="77" y="76"/>
                        <a:pt x="77" y="75"/>
                        <a:pt x="77" y="75"/>
                      </a:cubicBezTo>
                      <a:cubicBezTo>
                        <a:pt x="77" y="75"/>
                        <a:pt x="76" y="75"/>
                        <a:pt x="76" y="75"/>
                      </a:cubicBezTo>
                      <a:cubicBezTo>
                        <a:pt x="76" y="75"/>
                        <a:pt x="76" y="75"/>
                        <a:pt x="76" y="75"/>
                      </a:cubicBezTo>
                      <a:cubicBezTo>
                        <a:pt x="76" y="75"/>
                        <a:pt x="76" y="75"/>
                        <a:pt x="76" y="75"/>
                      </a:cubicBezTo>
                      <a:cubicBezTo>
                        <a:pt x="76" y="75"/>
                        <a:pt x="76" y="74"/>
                        <a:pt x="76" y="74"/>
                      </a:cubicBezTo>
                      <a:cubicBezTo>
                        <a:pt x="76" y="74"/>
                        <a:pt x="76" y="74"/>
                        <a:pt x="76" y="74"/>
                      </a:cubicBezTo>
                      <a:cubicBezTo>
                        <a:pt x="76" y="74"/>
                        <a:pt x="76" y="73"/>
                        <a:pt x="76" y="73"/>
                      </a:cubicBezTo>
                      <a:cubicBezTo>
                        <a:pt x="76" y="73"/>
                        <a:pt x="76" y="73"/>
                        <a:pt x="75" y="73"/>
                      </a:cubicBezTo>
                      <a:cubicBezTo>
                        <a:pt x="75" y="73"/>
                        <a:pt x="75" y="73"/>
                        <a:pt x="75" y="73"/>
                      </a:cubicBezTo>
                      <a:cubicBezTo>
                        <a:pt x="75" y="73"/>
                        <a:pt x="75" y="73"/>
                        <a:pt x="75" y="73"/>
                      </a:cubicBezTo>
                      <a:cubicBezTo>
                        <a:pt x="75" y="73"/>
                        <a:pt x="74" y="73"/>
                        <a:pt x="74" y="73"/>
                      </a:cubicBezTo>
                      <a:cubicBezTo>
                        <a:pt x="74" y="73"/>
                        <a:pt x="74" y="72"/>
                        <a:pt x="74" y="72"/>
                      </a:cubicBezTo>
                      <a:cubicBezTo>
                        <a:pt x="73" y="72"/>
                        <a:pt x="73" y="72"/>
                        <a:pt x="73" y="72"/>
                      </a:cubicBezTo>
                      <a:cubicBezTo>
                        <a:pt x="73" y="72"/>
                        <a:pt x="73" y="72"/>
                        <a:pt x="73" y="72"/>
                      </a:cubicBezTo>
                      <a:cubicBezTo>
                        <a:pt x="73" y="71"/>
                        <a:pt x="73" y="71"/>
                        <a:pt x="73" y="71"/>
                      </a:cubicBezTo>
                      <a:cubicBezTo>
                        <a:pt x="73" y="71"/>
                        <a:pt x="73" y="71"/>
                        <a:pt x="73" y="71"/>
                      </a:cubicBezTo>
                      <a:cubicBezTo>
                        <a:pt x="73" y="71"/>
                        <a:pt x="73" y="70"/>
                        <a:pt x="73" y="70"/>
                      </a:cubicBezTo>
                      <a:cubicBezTo>
                        <a:pt x="72" y="70"/>
                        <a:pt x="73" y="70"/>
                        <a:pt x="73" y="70"/>
                      </a:cubicBezTo>
                      <a:cubicBezTo>
                        <a:pt x="73" y="69"/>
                        <a:pt x="73" y="69"/>
                        <a:pt x="73" y="69"/>
                      </a:cubicBezTo>
                      <a:cubicBezTo>
                        <a:pt x="73" y="69"/>
                        <a:pt x="73" y="69"/>
                        <a:pt x="73" y="69"/>
                      </a:cubicBezTo>
                      <a:cubicBezTo>
                        <a:pt x="73" y="69"/>
                        <a:pt x="74" y="70"/>
                        <a:pt x="74" y="70"/>
                      </a:cubicBezTo>
                      <a:cubicBezTo>
                        <a:pt x="74" y="69"/>
                        <a:pt x="74" y="69"/>
                        <a:pt x="74" y="69"/>
                      </a:cubicBezTo>
                      <a:cubicBezTo>
                        <a:pt x="74" y="69"/>
                        <a:pt x="74" y="69"/>
                        <a:pt x="73" y="68"/>
                      </a:cubicBezTo>
                      <a:cubicBezTo>
                        <a:pt x="73" y="68"/>
                        <a:pt x="73" y="68"/>
                        <a:pt x="73" y="68"/>
                      </a:cubicBezTo>
                      <a:cubicBezTo>
                        <a:pt x="73" y="68"/>
                        <a:pt x="73" y="68"/>
                        <a:pt x="73" y="68"/>
                      </a:cubicBezTo>
                      <a:cubicBezTo>
                        <a:pt x="73" y="68"/>
                        <a:pt x="73" y="68"/>
                        <a:pt x="72" y="68"/>
                      </a:cubicBezTo>
                      <a:cubicBezTo>
                        <a:pt x="72" y="68"/>
                        <a:pt x="72" y="68"/>
                        <a:pt x="72" y="67"/>
                      </a:cubicBezTo>
                      <a:cubicBezTo>
                        <a:pt x="72" y="67"/>
                        <a:pt x="72" y="67"/>
                        <a:pt x="72" y="67"/>
                      </a:cubicBezTo>
                      <a:cubicBezTo>
                        <a:pt x="72" y="67"/>
                        <a:pt x="72" y="67"/>
                        <a:pt x="72" y="67"/>
                      </a:cubicBezTo>
                      <a:cubicBezTo>
                        <a:pt x="71" y="66"/>
                        <a:pt x="71" y="67"/>
                        <a:pt x="71" y="67"/>
                      </a:cubicBezTo>
                      <a:cubicBezTo>
                        <a:pt x="71" y="67"/>
                        <a:pt x="71" y="67"/>
                        <a:pt x="70" y="67"/>
                      </a:cubicBezTo>
                      <a:cubicBezTo>
                        <a:pt x="70" y="67"/>
                        <a:pt x="70" y="67"/>
                        <a:pt x="70" y="67"/>
                      </a:cubicBezTo>
                      <a:cubicBezTo>
                        <a:pt x="70" y="66"/>
                        <a:pt x="69" y="66"/>
                        <a:pt x="69" y="66"/>
                      </a:cubicBezTo>
                      <a:cubicBezTo>
                        <a:pt x="69" y="65"/>
                        <a:pt x="69" y="66"/>
                        <a:pt x="68" y="65"/>
                      </a:cubicBezTo>
                      <a:cubicBezTo>
                        <a:pt x="68" y="65"/>
                        <a:pt x="67" y="65"/>
                        <a:pt x="67" y="65"/>
                      </a:cubicBezTo>
                      <a:cubicBezTo>
                        <a:pt x="67" y="65"/>
                        <a:pt x="67" y="64"/>
                        <a:pt x="67" y="64"/>
                      </a:cubicBezTo>
                      <a:cubicBezTo>
                        <a:pt x="67" y="64"/>
                        <a:pt x="66" y="64"/>
                        <a:pt x="66" y="64"/>
                      </a:cubicBezTo>
                      <a:cubicBezTo>
                        <a:pt x="66" y="64"/>
                        <a:pt x="66" y="64"/>
                        <a:pt x="66" y="65"/>
                      </a:cubicBezTo>
                      <a:cubicBezTo>
                        <a:pt x="66" y="65"/>
                        <a:pt x="66" y="65"/>
                        <a:pt x="66" y="65"/>
                      </a:cubicBezTo>
                      <a:cubicBezTo>
                        <a:pt x="65" y="65"/>
                        <a:pt x="65" y="64"/>
                        <a:pt x="65" y="64"/>
                      </a:cubicBezTo>
                      <a:cubicBezTo>
                        <a:pt x="64" y="64"/>
                        <a:pt x="65" y="64"/>
                        <a:pt x="65" y="63"/>
                      </a:cubicBezTo>
                      <a:cubicBezTo>
                        <a:pt x="65" y="63"/>
                        <a:pt x="65" y="63"/>
                        <a:pt x="65" y="63"/>
                      </a:cubicBezTo>
                      <a:cubicBezTo>
                        <a:pt x="65" y="63"/>
                        <a:pt x="65" y="63"/>
                        <a:pt x="65" y="63"/>
                      </a:cubicBezTo>
                      <a:cubicBezTo>
                        <a:pt x="65" y="62"/>
                        <a:pt x="65" y="62"/>
                        <a:pt x="64" y="62"/>
                      </a:cubicBezTo>
                      <a:cubicBezTo>
                        <a:pt x="64" y="62"/>
                        <a:pt x="64" y="62"/>
                        <a:pt x="63" y="62"/>
                      </a:cubicBezTo>
                      <a:cubicBezTo>
                        <a:pt x="63" y="62"/>
                        <a:pt x="62" y="62"/>
                        <a:pt x="62" y="62"/>
                      </a:cubicBezTo>
                      <a:cubicBezTo>
                        <a:pt x="62" y="62"/>
                        <a:pt x="62" y="61"/>
                        <a:pt x="62" y="61"/>
                      </a:cubicBezTo>
                      <a:cubicBezTo>
                        <a:pt x="61" y="61"/>
                        <a:pt x="61" y="61"/>
                        <a:pt x="61" y="61"/>
                      </a:cubicBezTo>
                      <a:cubicBezTo>
                        <a:pt x="61" y="60"/>
                        <a:pt x="61" y="61"/>
                        <a:pt x="61" y="61"/>
                      </a:cubicBezTo>
                      <a:cubicBezTo>
                        <a:pt x="61" y="61"/>
                        <a:pt x="61" y="61"/>
                        <a:pt x="60" y="61"/>
                      </a:cubicBezTo>
                      <a:cubicBezTo>
                        <a:pt x="60" y="61"/>
                        <a:pt x="60" y="61"/>
                        <a:pt x="60" y="60"/>
                      </a:cubicBezTo>
                      <a:cubicBezTo>
                        <a:pt x="60" y="60"/>
                        <a:pt x="59" y="60"/>
                        <a:pt x="59" y="60"/>
                      </a:cubicBezTo>
                      <a:cubicBezTo>
                        <a:pt x="59" y="60"/>
                        <a:pt x="59" y="60"/>
                        <a:pt x="58" y="60"/>
                      </a:cubicBezTo>
                      <a:cubicBezTo>
                        <a:pt x="58" y="60"/>
                        <a:pt x="57" y="59"/>
                        <a:pt x="57" y="59"/>
                      </a:cubicBezTo>
                      <a:cubicBezTo>
                        <a:pt x="57" y="59"/>
                        <a:pt x="57" y="59"/>
                        <a:pt x="56" y="58"/>
                      </a:cubicBezTo>
                      <a:cubicBezTo>
                        <a:pt x="56" y="58"/>
                        <a:pt x="56" y="58"/>
                        <a:pt x="56" y="58"/>
                      </a:cubicBezTo>
                      <a:cubicBezTo>
                        <a:pt x="56" y="58"/>
                        <a:pt x="56" y="57"/>
                        <a:pt x="56" y="57"/>
                      </a:cubicBezTo>
                      <a:cubicBezTo>
                        <a:pt x="56" y="57"/>
                        <a:pt x="56" y="57"/>
                        <a:pt x="56" y="56"/>
                      </a:cubicBezTo>
                      <a:cubicBezTo>
                        <a:pt x="57" y="56"/>
                        <a:pt x="57" y="55"/>
                        <a:pt x="56" y="55"/>
                      </a:cubicBezTo>
                      <a:cubicBezTo>
                        <a:pt x="56" y="54"/>
                        <a:pt x="56" y="54"/>
                        <a:pt x="56" y="54"/>
                      </a:cubicBezTo>
                      <a:cubicBezTo>
                        <a:pt x="56" y="54"/>
                        <a:pt x="56" y="54"/>
                        <a:pt x="56" y="54"/>
                      </a:cubicBezTo>
                      <a:cubicBezTo>
                        <a:pt x="55" y="54"/>
                        <a:pt x="55" y="54"/>
                        <a:pt x="55" y="54"/>
                      </a:cubicBezTo>
                      <a:cubicBezTo>
                        <a:pt x="55" y="54"/>
                        <a:pt x="54" y="53"/>
                        <a:pt x="54" y="53"/>
                      </a:cubicBezTo>
                      <a:cubicBezTo>
                        <a:pt x="54" y="53"/>
                        <a:pt x="54" y="53"/>
                        <a:pt x="54" y="52"/>
                      </a:cubicBezTo>
                      <a:cubicBezTo>
                        <a:pt x="54" y="52"/>
                        <a:pt x="55" y="52"/>
                        <a:pt x="55" y="52"/>
                      </a:cubicBezTo>
                      <a:cubicBezTo>
                        <a:pt x="55" y="52"/>
                        <a:pt x="55" y="51"/>
                        <a:pt x="55" y="51"/>
                      </a:cubicBezTo>
                      <a:cubicBezTo>
                        <a:pt x="55" y="51"/>
                        <a:pt x="55" y="50"/>
                        <a:pt x="55" y="50"/>
                      </a:cubicBezTo>
                      <a:cubicBezTo>
                        <a:pt x="55" y="50"/>
                        <a:pt x="55" y="49"/>
                        <a:pt x="55" y="49"/>
                      </a:cubicBezTo>
                      <a:cubicBezTo>
                        <a:pt x="55" y="49"/>
                        <a:pt x="55" y="48"/>
                        <a:pt x="55" y="48"/>
                      </a:cubicBezTo>
                      <a:cubicBezTo>
                        <a:pt x="55" y="48"/>
                        <a:pt x="55" y="48"/>
                        <a:pt x="55" y="48"/>
                      </a:cubicBezTo>
                      <a:cubicBezTo>
                        <a:pt x="55" y="48"/>
                        <a:pt x="54" y="47"/>
                        <a:pt x="54" y="47"/>
                      </a:cubicBezTo>
                      <a:cubicBezTo>
                        <a:pt x="54" y="47"/>
                        <a:pt x="54" y="46"/>
                        <a:pt x="54" y="46"/>
                      </a:cubicBezTo>
                      <a:cubicBezTo>
                        <a:pt x="54" y="46"/>
                        <a:pt x="54" y="46"/>
                        <a:pt x="54" y="45"/>
                      </a:cubicBezTo>
                      <a:cubicBezTo>
                        <a:pt x="54" y="45"/>
                        <a:pt x="54" y="45"/>
                        <a:pt x="53" y="45"/>
                      </a:cubicBezTo>
                      <a:cubicBezTo>
                        <a:pt x="53" y="44"/>
                        <a:pt x="54" y="44"/>
                        <a:pt x="54" y="44"/>
                      </a:cubicBezTo>
                      <a:cubicBezTo>
                        <a:pt x="54" y="44"/>
                        <a:pt x="53" y="44"/>
                        <a:pt x="53" y="44"/>
                      </a:cubicBezTo>
                      <a:cubicBezTo>
                        <a:pt x="53" y="44"/>
                        <a:pt x="52" y="43"/>
                        <a:pt x="52" y="43"/>
                      </a:cubicBezTo>
                      <a:cubicBezTo>
                        <a:pt x="52" y="43"/>
                        <a:pt x="52" y="43"/>
                        <a:pt x="52" y="43"/>
                      </a:cubicBezTo>
                      <a:cubicBezTo>
                        <a:pt x="52" y="42"/>
                        <a:pt x="51" y="42"/>
                        <a:pt x="51" y="42"/>
                      </a:cubicBezTo>
                      <a:cubicBezTo>
                        <a:pt x="51" y="42"/>
                        <a:pt x="50" y="41"/>
                        <a:pt x="50" y="41"/>
                      </a:cubicBezTo>
                      <a:cubicBezTo>
                        <a:pt x="50" y="40"/>
                        <a:pt x="50" y="40"/>
                        <a:pt x="50" y="40"/>
                      </a:cubicBezTo>
                      <a:cubicBezTo>
                        <a:pt x="50" y="40"/>
                        <a:pt x="51" y="39"/>
                        <a:pt x="51" y="39"/>
                      </a:cubicBezTo>
                      <a:cubicBezTo>
                        <a:pt x="51" y="39"/>
                        <a:pt x="50" y="39"/>
                        <a:pt x="50" y="39"/>
                      </a:cubicBezTo>
                      <a:cubicBezTo>
                        <a:pt x="50" y="39"/>
                        <a:pt x="50" y="38"/>
                        <a:pt x="50" y="38"/>
                      </a:cubicBezTo>
                      <a:cubicBezTo>
                        <a:pt x="50" y="38"/>
                        <a:pt x="50" y="37"/>
                        <a:pt x="50" y="37"/>
                      </a:cubicBezTo>
                      <a:cubicBezTo>
                        <a:pt x="50" y="37"/>
                        <a:pt x="50" y="37"/>
                        <a:pt x="50" y="37"/>
                      </a:cubicBezTo>
                      <a:cubicBezTo>
                        <a:pt x="50" y="36"/>
                        <a:pt x="50" y="36"/>
                        <a:pt x="50" y="36"/>
                      </a:cubicBezTo>
                      <a:cubicBezTo>
                        <a:pt x="50" y="36"/>
                        <a:pt x="50" y="35"/>
                        <a:pt x="50" y="35"/>
                      </a:cubicBezTo>
                      <a:cubicBezTo>
                        <a:pt x="50" y="35"/>
                        <a:pt x="49" y="34"/>
                        <a:pt x="49" y="34"/>
                      </a:cubicBezTo>
                      <a:cubicBezTo>
                        <a:pt x="49" y="34"/>
                        <a:pt x="49" y="34"/>
                        <a:pt x="49" y="33"/>
                      </a:cubicBezTo>
                      <a:cubicBezTo>
                        <a:pt x="49" y="33"/>
                        <a:pt x="49" y="33"/>
                        <a:pt x="49" y="33"/>
                      </a:cubicBezTo>
                      <a:cubicBezTo>
                        <a:pt x="50" y="32"/>
                        <a:pt x="49" y="32"/>
                        <a:pt x="49" y="32"/>
                      </a:cubicBezTo>
                      <a:cubicBezTo>
                        <a:pt x="49" y="32"/>
                        <a:pt x="49" y="32"/>
                        <a:pt x="49" y="31"/>
                      </a:cubicBezTo>
                      <a:cubicBezTo>
                        <a:pt x="49" y="31"/>
                        <a:pt x="49" y="31"/>
                        <a:pt x="49" y="31"/>
                      </a:cubicBezTo>
                      <a:cubicBezTo>
                        <a:pt x="50" y="30"/>
                        <a:pt x="50" y="30"/>
                        <a:pt x="50" y="30"/>
                      </a:cubicBezTo>
                      <a:cubicBezTo>
                        <a:pt x="50" y="30"/>
                        <a:pt x="49" y="29"/>
                        <a:pt x="49" y="29"/>
                      </a:cubicBezTo>
                      <a:cubicBezTo>
                        <a:pt x="49" y="29"/>
                        <a:pt x="48" y="29"/>
                        <a:pt x="48" y="29"/>
                      </a:cubicBezTo>
                      <a:cubicBezTo>
                        <a:pt x="48" y="29"/>
                        <a:pt x="47" y="29"/>
                        <a:pt x="47" y="29"/>
                      </a:cubicBezTo>
                      <a:cubicBezTo>
                        <a:pt x="47" y="28"/>
                        <a:pt x="47" y="28"/>
                        <a:pt x="47" y="28"/>
                      </a:cubicBezTo>
                      <a:cubicBezTo>
                        <a:pt x="47" y="28"/>
                        <a:pt x="47" y="28"/>
                        <a:pt x="47" y="28"/>
                      </a:cubicBezTo>
                      <a:cubicBezTo>
                        <a:pt x="47" y="28"/>
                        <a:pt x="47" y="28"/>
                        <a:pt x="46" y="28"/>
                      </a:cubicBezTo>
                      <a:cubicBezTo>
                        <a:pt x="46" y="28"/>
                        <a:pt x="46" y="27"/>
                        <a:pt x="46" y="27"/>
                      </a:cubicBezTo>
                      <a:cubicBezTo>
                        <a:pt x="46" y="27"/>
                        <a:pt x="45" y="27"/>
                        <a:pt x="45" y="27"/>
                      </a:cubicBezTo>
                      <a:cubicBezTo>
                        <a:pt x="45" y="27"/>
                        <a:pt x="45" y="27"/>
                        <a:pt x="45" y="27"/>
                      </a:cubicBezTo>
                      <a:cubicBezTo>
                        <a:pt x="45" y="27"/>
                        <a:pt x="45" y="26"/>
                        <a:pt x="45" y="26"/>
                      </a:cubicBezTo>
                      <a:cubicBezTo>
                        <a:pt x="45" y="26"/>
                        <a:pt x="45" y="26"/>
                        <a:pt x="45" y="26"/>
                      </a:cubicBezTo>
                      <a:cubicBezTo>
                        <a:pt x="45" y="26"/>
                        <a:pt x="45" y="25"/>
                        <a:pt x="45" y="25"/>
                      </a:cubicBezTo>
                      <a:cubicBezTo>
                        <a:pt x="44" y="25"/>
                        <a:pt x="44" y="25"/>
                        <a:pt x="44" y="25"/>
                      </a:cubicBezTo>
                      <a:cubicBezTo>
                        <a:pt x="44" y="25"/>
                        <a:pt x="44" y="25"/>
                        <a:pt x="44" y="25"/>
                      </a:cubicBezTo>
                      <a:cubicBezTo>
                        <a:pt x="44" y="25"/>
                        <a:pt x="43" y="25"/>
                        <a:pt x="43" y="25"/>
                      </a:cubicBezTo>
                      <a:cubicBezTo>
                        <a:pt x="43" y="25"/>
                        <a:pt x="43" y="25"/>
                        <a:pt x="42" y="25"/>
                      </a:cubicBezTo>
                      <a:cubicBezTo>
                        <a:pt x="42" y="25"/>
                        <a:pt x="42" y="25"/>
                        <a:pt x="42" y="26"/>
                      </a:cubicBezTo>
                      <a:cubicBezTo>
                        <a:pt x="42" y="26"/>
                        <a:pt x="42" y="26"/>
                        <a:pt x="42" y="26"/>
                      </a:cubicBezTo>
                      <a:cubicBezTo>
                        <a:pt x="41" y="26"/>
                        <a:pt x="41" y="27"/>
                        <a:pt x="41" y="27"/>
                      </a:cubicBezTo>
                      <a:cubicBezTo>
                        <a:pt x="40" y="27"/>
                        <a:pt x="40" y="27"/>
                        <a:pt x="40" y="27"/>
                      </a:cubicBezTo>
                      <a:cubicBezTo>
                        <a:pt x="39" y="27"/>
                        <a:pt x="39" y="26"/>
                        <a:pt x="39" y="26"/>
                      </a:cubicBezTo>
                      <a:cubicBezTo>
                        <a:pt x="39" y="26"/>
                        <a:pt x="39" y="26"/>
                        <a:pt x="39" y="25"/>
                      </a:cubicBezTo>
                      <a:cubicBezTo>
                        <a:pt x="39" y="25"/>
                        <a:pt x="39" y="25"/>
                        <a:pt x="39" y="24"/>
                      </a:cubicBezTo>
                      <a:cubicBezTo>
                        <a:pt x="39" y="24"/>
                        <a:pt x="39" y="23"/>
                        <a:pt x="38" y="23"/>
                      </a:cubicBezTo>
                      <a:cubicBezTo>
                        <a:pt x="38" y="23"/>
                        <a:pt x="38" y="23"/>
                        <a:pt x="38" y="23"/>
                      </a:cubicBezTo>
                      <a:cubicBezTo>
                        <a:pt x="38" y="23"/>
                        <a:pt x="38" y="22"/>
                        <a:pt x="38" y="22"/>
                      </a:cubicBezTo>
                      <a:cubicBezTo>
                        <a:pt x="38" y="22"/>
                        <a:pt x="38" y="22"/>
                        <a:pt x="38" y="22"/>
                      </a:cubicBezTo>
                      <a:cubicBezTo>
                        <a:pt x="38" y="21"/>
                        <a:pt x="38" y="21"/>
                        <a:pt x="38" y="21"/>
                      </a:cubicBezTo>
                      <a:cubicBezTo>
                        <a:pt x="38" y="20"/>
                        <a:pt x="38" y="20"/>
                        <a:pt x="38" y="20"/>
                      </a:cubicBezTo>
                      <a:cubicBezTo>
                        <a:pt x="38" y="20"/>
                        <a:pt x="38" y="20"/>
                        <a:pt x="38" y="19"/>
                      </a:cubicBezTo>
                      <a:cubicBezTo>
                        <a:pt x="38" y="19"/>
                        <a:pt x="38" y="19"/>
                        <a:pt x="38" y="19"/>
                      </a:cubicBezTo>
                      <a:cubicBezTo>
                        <a:pt x="37" y="19"/>
                        <a:pt x="37" y="18"/>
                        <a:pt x="37" y="18"/>
                      </a:cubicBezTo>
                      <a:cubicBezTo>
                        <a:pt x="37" y="18"/>
                        <a:pt x="37" y="17"/>
                        <a:pt x="37" y="17"/>
                      </a:cubicBezTo>
                      <a:cubicBezTo>
                        <a:pt x="37" y="16"/>
                        <a:pt x="37" y="16"/>
                        <a:pt x="37" y="16"/>
                      </a:cubicBezTo>
                      <a:cubicBezTo>
                        <a:pt x="37" y="15"/>
                        <a:pt x="37" y="15"/>
                        <a:pt x="37" y="15"/>
                      </a:cubicBezTo>
                      <a:cubicBezTo>
                        <a:pt x="36" y="15"/>
                        <a:pt x="36" y="15"/>
                        <a:pt x="36" y="15"/>
                      </a:cubicBezTo>
                      <a:cubicBezTo>
                        <a:pt x="36" y="14"/>
                        <a:pt x="37" y="14"/>
                        <a:pt x="37" y="14"/>
                      </a:cubicBezTo>
                      <a:cubicBezTo>
                        <a:pt x="37" y="14"/>
                        <a:pt x="37" y="14"/>
                        <a:pt x="37" y="13"/>
                      </a:cubicBezTo>
                      <a:cubicBezTo>
                        <a:pt x="36" y="13"/>
                        <a:pt x="36" y="13"/>
                        <a:pt x="36" y="13"/>
                      </a:cubicBezTo>
                      <a:cubicBezTo>
                        <a:pt x="36" y="13"/>
                        <a:pt x="36" y="13"/>
                        <a:pt x="36" y="13"/>
                      </a:cubicBezTo>
                      <a:cubicBezTo>
                        <a:pt x="36" y="13"/>
                        <a:pt x="35" y="12"/>
                        <a:pt x="35" y="12"/>
                      </a:cubicBezTo>
                      <a:cubicBezTo>
                        <a:pt x="35" y="12"/>
                        <a:pt x="35" y="12"/>
                        <a:pt x="35" y="12"/>
                      </a:cubicBezTo>
                      <a:cubicBezTo>
                        <a:pt x="35" y="12"/>
                        <a:pt x="34" y="12"/>
                        <a:pt x="34" y="12"/>
                      </a:cubicBezTo>
                      <a:cubicBezTo>
                        <a:pt x="34" y="12"/>
                        <a:pt x="34" y="11"/>
                        <a:pt x="34" y="11"/>
                      </a:cubicBezTo>
                      <a:cubicBezTo>
                        <a:pt x="34" y="11"/>
                        <a:pt x="35" y="10"/>
                        <a:pt x="35" y="10"/>
                      </a:cubicBezTo>
                      <a:cubicBezTo>
                        <a:pt x="35" y="10"/>
                        <a:pt x="35" y="9"/>
                        <a:pt x="35" y="9"/>
                      </a:cubicBezTo>
                      <a:cubicBezTo>
                        <a:pt x="35" y="9"/>
                        <a:pt x="35" y="9"/>
                        <a:pt x="35" y="9"/>
                      </a:cubicBezTo>
                      <a:cubicBezTo>
                        <a:pt x="35" y="9"/>
                        <a:pt x="34" y="9"/>
                        <a:pt x="34" y="9"/>
                      </a:cubicBezTo>
                      <a:cubicBezTo>
                        <a:pt x="34" y="9"/>
                        <a:pt x="33" y="9"/>
                        <a:pt x="33" y="9"/>
                      </a:cubicBezTo>
                      <a:cubicBezTo>
                        <a:pt x="33" y="9"/>
                        <a:pt x="33" y="8"/>
                        <a:pt x="33" y="8"/>
                      </a:cubicBezTo>
                      <a:cubicBezTo>
                        <a:pt x="33" y="8"/>
                        <a:pt x="33" y="7"/>
                        <a:pt x="33" y="7"/>
                      </a:cubicBezTo>
                      <a:cubicBezTo>
                        <a:pt x="33" y="7"/>
                        <a:pt x="33" y="6"/>
                        <a:pt x="33" y="6"/>
                      </a:cubicBezTo>
                      <a:cubicBezTo>
                        <a:pt x="33" y="6"/>
                        <a:pt x="33" y="5"/>
                        <a:pt x="33" y="5"/>
                      </a:cubicBezTo>
                      <a:cubicBezTo>
                        <a:pt x="33" y="5"/>
                        <a:pt x="33" y="4"/>
                        <a:pt x="33" y="4"/>
                      </a:cubicBezTo>
                      <a:cubicBezTo>
                        <a:pt x="33" y="4"/>
                        <a:pt x="33" y="3"/>
                        <a:pt x="33" y="3"/>
                      </a:cubicBezTo>
                      <a:cubicBezTo>
                        <a:pt x="33" y="3"/>
                        <a:pt x="32" y="3"/>
                        <a:pt x="32" y="2"/>
                      </a:cubicBezTo>
                      <a:cubicBezTo>
                        <a:pt x="32" y="2"/>
                        <a:pt x="32" y="2"/>
                        <a:pt x="32" y="2"/>
                      </a:cubicBezTo>
                      <a:cubicBezTo>
                        <a:pt x="31" y="2"/>
                        <a:pt x="31" y="2"/>
                        <a:pt x="31" y="1"/>
                      </a:cubicBezTo>
                      <a:cubicBezTo>
                        <a:pt x="31" y="1"/>
                        <a:pt x="31" y="1"/>
                        <a:pt x="31" y="1"/>
                      </a:cubicBezTo>
                      <a:cubicBezTo>
                        <a:pt x="31" y="1"/>
                        <a:pt x="31" y="1"/>
                        <a:pt x="31" y="1"/>
                      </a:cubicBezTo>
                      <a:cubicBezTo>
                        <a:pt x="31" y="0"/>
                        <a:pt x="31" y="0"/>
                        <a:pt x="31" y="0"/>
                      </a:cubicBezTo>
                      <a:cubicBezTo>
                        <a:pt x="31" y="0"/>
                        <a:pt x="30" y="0"/>
                        <a:pt x="30" y="0"/>
                      </a:cubicBezTo>
                      <a:cubicBezTo>
                        <a:pt x="30" y="0"/>
                        <a:pt x="30" y="1"/>
                        <a:pt x="30" y="1"/>
                      </a:cubicBezTo>
                      <a:cubicBezTo>
                        <a:pt x="30" y="1"/>
                        <a:pt x="29" y="2"/>
                        <a:pt x="29" y="2"/>
                      </a:cubicBezTo>
                      <a:cubicBezTo>
                        <a:pt x="29" y="2"/>
                        <a:pt x="28" y="2"/>
                        <a:pt x="28" y="2"/>
                      </a:cubicBezTo>
                      <a:cubicBezTo>
                        <a:pt x="28" y="2"/>
                        <a:pt x="28" y="2"/>
                        <a:pt x="28" y="2"/>
                      </a:cubicBezTo>
                      <a:cubicBezTo>
                        <a:pt x="28" y="3"/>
                        <a:pt x="28" y="3"/>
                        <a:pt x="28" y="4"/>
                      </a:cubicBezTo>
                      <a:cubicBezTo>
                        <a:pt x="28" y="4"/>
                        <a:pt x="28" y="5"/>
                        <a:pt x="28" y="5"/>
                      </a:cubicBezTo>
                      <a:cubicBezTo>
                        <a:pt x="28" y="5"/>
                        <a:pt x="28" y="5"/>
                        <a:pt x="28" y="5"/>
                      </a:cubicBezTo>
                      <a:cubicBezTo>
                        <a:pt x="28" y="6"/>
                        <a:pt x="28" y="6"/>
                        <a:pt x="27" y="6"/>
                      </a:cubicBezTo>
                      <a:cubicBezTo>
                        <a:pt x="27" y="6"/>
                        <a:pt x="27" y="7"/>
                        <a:pt x="27" y="7"/>
                      </a:cubicBezTo>
                      <a:cubicBezTo>
                        <a:pt x="27" y="7"/>
                        <a:pt x="27" y="7"/>
                        <a:pt x="27" y="7"/>
                      </a:cubicBezTo>
                      <a:cubicBezTo>
                        <a:pt x="27" y="8"/>
                        <a:pt x="28" y="8"/>
                        <a:pt x="28" y="8"/>
                      </a:cubicBezTo>
                      <a:cubicBezTo>
                        <a:pt x="28" y="8"/>
                        <a:pt x="27" y="8"/>
                        <a:pt x="27" y="8"/>
                      </a:cubicBezTo>
                      <a:cubicBezTo>
                        <a:pt x="27" y="8"/>
                        <a:pt x="27" y="8"/>
                        <a:pt x="27" y="8"/>
                      </a:cubicBezTo>
                      <a:cubicBezTo>
                        <a:pt x="27" y="8"/>
                        <a:pt x="27" y="8"/>
                        <a:pt x="27" y="8"/>
                      </a:cubicBezTo>
                      <a:cubicBezTo>
                        <a:pt x="27" y="8"/>
                        <a:pt x="27" y="8"/>
                        <a:pt x="27" y="9"/>
                      </a:cubicBezTo>
                      <a:cubicBezTo>
                        <a:pt x="27" y="9"/>
                        <a:pt x="27" y="9"/>
                        <a:pt x="27" y="10"/>
                      </a:cubicBezTo>
                      <a:cubicBezTo>
                        <a:pt x="27" y="10"/>
                        <a:pt x="27" y="10"/>
                        <a:pt x="27" y="10"/>
                      </a:cubicBezTo>
                      <a:cubicBezTo>
                        <a:pt x="27" y="10"/>
                        <a:pt x="26" y="9"/>
                        <a:pt x="26" y="9"/>
                      </a:cubicBezTo>
                      <a:cubicBezTo>
                        <a:pt x="26" y="9"/>
                        <a:pt x="26" y="9"/>
                        <a:pt x="26" y="9"/>
                      </a:cubicBezTo>
                      <a:cubicBezTo>
                        <a:pt x="26" y="10"/>
                        <a:pt x="25" y="10"/>
                        <a:pt x="25" y="10"/>
                      </a:cubicBezTo>
                      <a:cubicBezTo>
                        <a:pt x="25" y="11"/>
                        <a:pt x="25" y="11"/>
                        <a:pt x="25" y="11"/>
                      </a:cubicBezTo>
                      <a:cubicBezTo>
                        <a:pt x="25" y="11"/>
                        <a:pt x="25" y="12"/>
                        <a:pt x="25" y="12"/>
                      </a:cubicBezTo>
                      <a:cubicBezTo>
                        <a:pt x="24" y="12"/>
                        <a:pt x="24" y="13"/>
                        <a:pt x="24" y="13"/>
                      </a:cubicBezTo>
                      <a:cubicBezTo>
                        <a:pt x="24" y="13"/>
                        <a:pt x="24" y="13"/>
                        <a:pt x="25" y="13"/>
                      </a:cubicBezTo>
                      <a:cubicBezTo>
                        <a:pt x="25" y="13"/>
                        <a:pt x="25" y="13"/>
                        <a:pt x="25" y="13"/>
                      </a:cubicBezTo>
                      <a:cubicBezTo>
                        <a:pt x="25" y="13"/>
                        <a:pt x="25" y="13"/>
                        <a:pt x="25" y="13"/>
                      </a:cubicBezTo>
                      <a:cubicBezTo>
                        <a:pt x="25" y="13"/>
                        <a:pt x="25" y="13"/>
                        <a:pt x="25" y="13"/>
                      </a:cubicBezTo>
                      <a:cubicBezTo>
                        <a:pt x="25" y="13"/>
                        <a:pt x="25" y="12"/>
                        <a:pt x="25" y="12"/>
                      </a:cubicBezTo>
                      <a:cubicBezTo>
                        <a:pt x="25" y="12"/>
                        <a:pt x="25" y="12"/>
                        <a:pt x="25" y="12"/>
                      </a:cubicBezTo>
                      <a:cubicBezTo>
                        <a:pt x="25" y="13"/>
                        <a:pt x="25" y="13"/>
                        <a:pt x="26" y="13"/>
                      </a:cubicBezTo>
                      <a:cubicBezTo>
                        <a:pt x="26" y="13"/>
                        <a:pt x="26" y="14"/>
                        <a:pt x="26" y="14"/>
                      </a:cubicBezTo>
                      <a:cubicBezTo>
                        <a:pt x="26" y="14"/>
                        <a:pt x="26" y="14"/>
                        <a:pt x="26" y="14"/>
                      </a:cubicBezTo>
                      <a:cubicBezTo>
                        <a:pt x="26" y="14"/>
                        <a:pt x="25" y="15"/>
                        <a:pt x="25" y="15"/>
                      </a:cubicBezTo>
                      <a:cubicBezTo>
                        <a:pt x="25" y="15"/>
                        <a:pt x="25" y="15"/>
                        <a:pt x="25" y="15"/>
                      </a:cubicBezTo>
                      <a:cubicBezTo>
                        <a:pt x="25" y="15"/>
                        <a:pt x="24" y="16"/>
                        <a:pt x="24" y="16"/>
                      </a:cubicBezTo>
                      <a:cubicBezTo>
                        <a:pt x="24" y="16"/>
                        <a:pt x="24" y="17"/>
                        <a:pt x="24" y="17"/>
                      </a:cubicBezTo>
                      <a:cubicBezTo>
                        <a:pt x="24" y="17"/>
                        <a:pt x="24" y="17"/>
                        <a:pt x="25" y="18"/>
                      </a:cubicBezTo>
                      <a:cubicBezTo>
                        <a:pt x="25" y="18"/>
                        <a:pt x="25" y="18"/>
                        <a:pt x="25" y="18"/>
                      </a:cubicBezTo>
                      <a:cubicBezTo>
                        <a:pt x="25" y="19"/>
                        <a:pt x="25" y="19"/>
                        <a:pt x="24" y="19"/>
                      </a:cubicBezTo>
                      <a:cubicBezTo>
                        <a:pt x="24" y="20"/>
                        <a:pt x="24" y="19"/>
                        <a:pt x="24" y="20"/>
                      </a:cubicBezTo>
                      <a:cubicBezTo>
                        <a:pt x="24" y="20"/>
                        <a:pt x="24" y="20"/>
                        <a:pt x="24" y="21"/>
                      </a:cubicBezTo>
                      <a:cubicBezTo>
                        <a:pt x="24" y="21"/>
                        <a:pt x="23" y="21"/>
                        <a:pt x="23" y="21"/>
                      </a:cubicBezTo>
                      <a:cubicBezTo>
                        <a:pt x="23" y="21"/>
                        <a:pt x="24" y="22"/>
                        <a:pt x="24" y="22"/>
                      </a:cubicBezTo>
                      <a:cubicBezTo>
                        <a:pt x="24" y="22"/>
                        <a:pt x="24" y="23"/>
                        <a:pt x="24" y="23"/>
                      </a:cubicBezTo>
                      <a:cubicBezTo>
                        <a:pt x="24" y="23"/>
                        <a:pt x="24" y="23"/>
                        <a:pt x="24" y="23"/>
                      </a:cubicBezTo>
                      <a:cubicBezTo>
                        <a:pt x="24" y="24"/>
                        <a:pt x="24" y="24"/>
                        <a:pt x="24" y="24"/>
                      </a:cubicBezTo>
                      <a:cubicBezTo>
                        <a:pt x="24" y="25"/>
                        <a:pt x="24" y="25"/>
                        <a:pt x="24" y="25"/>
                      </a:cubicBezTo>
                      <a:cubicBezTo>
                        <a:pt x="24" y="26"/>
                        <a:pt x="24" y="26"/>
                        <a:pt x="24" y="26"/>
                      </a:cubicBezTo>
                      <a:cubicBezTo>
                        <a:pt x="24" y="27"/>
                        <a:pt x="24" y="27"/>
                        <a:pt x="24" y="27"/>
                      </a:cubicBezTo>
                      <a:cubicBezTo>
                        <a:pt x="24" y="27"/>
                        <a:pt x="24" y="28"/>
                        <a:pt x="24" y="28"/>
                      </a:cubicBezTo>
                      <a:cubicBezTo>
                        <a:pt x="24" y="28"/>
                        <a:pt x="24" y="29"/>
                        <a:pt x="24" y="29"/>
                      </a:cubicBezTo>
                      <a:cubicBezTo>
                        <a:pt x="24" y="30"/>
                        <a:pt x="25" y="30"/>
                        <a:pt x="25" y="30"/>
                      </a:cubicBezTo>
                      <a:cubicBezTo>
                        <a:pt x="25" y="31"/>
                        <a:pt x="25" y="31"/>
                        <a:pt x="25" y="31"/>
                      </a:cubicBezTo>
                      <a:cubicBezTo>
                        <a:pt x="24" y="32"/>
                        <a:pt x="24" y="32"/>
                        <a:pt x="24" y="32"/>
                      </a:cubicBezTo>
                      <a:cubicBezTo>
                        <a:pt x="24" y="32"/>
                        <a:pt x="24" y="33"/>
                        <a:pt x="24" y="33"/>
                      </a:cubicBezTo>
                      <a:cubicBezTo>
                        <a:pt x="24" y="33"/>
                        <a:pt x="24" y="33"/>
                        <a:pt x="24" y="34"/>
                      </a:cubicBezTo>
                      <a:cubicBezTo>
                        <a:pt x="24" y="34"/>
                        <a:pt x="23" y="35"/>
                        <a:pt x="23" y="35"/>
                      </a:cubicBezTo>
                      <a:cubicBezTo>
                        <a:pt x="23" y="35"/>
                        <a:pt x="23" y="36"/>
                        <a:pt x="23" y="36"/>
                      </a:cubicBezTo>
                      <a:cubicBezTo>
                        <a:pt x="23" y="36"/>
                        <a:pt x="23" y="37"/>
                        <a:pt x="23" y="37"/>
                      </a:cubicBezTo>
                      <a:cubicBezTo>
                        <a:pt x="23" y="37"/>
                        <a:pt x="23" y="38"/>
                        <a:pt x="23" y="38"/>
                      </a:cubicBezTo>
                      <a:cubicBezTo>
                        <a:pt x="23" y="38"/>
                        <a:pt x="23" y="38"/>
                        <a:pt x="23" y="39"/>
                      </a:cubicBezTo>
                      <a:cubicBezTo>
                        <a:pt x="23" y="39"/>
                        <a:pt x="23" y="39"/>
                        <a:pt x="22" y="40"/>
                      </a:cubicBezTo>
                      <a:cubicBezTo>
                        <a:pt x="22" y="40"/>
                        <a:pt x="22" y="41"/>
                        <a:pt x="22" y="41"/>
                      </a:cubicBezTo>
                      <a:cubicBezTo>
                        <a:pt x="22" y="41"/>
                        <a:pt x="22" y="42"/>
                        <a:pt x="22" y="42"/>
                      </a:cubicBezTo>
                      <a:cubicBezTo>
                        <a:pt x="22" y="42"/>
                        <a:pt x="21" y="43"/>
                        <a:pt x="21" y="43"/>
                      </a:cubicBezTo>
                      <a:cubicBezTo>
                        <a:pt x="21" y="43"/>
                        <a:pt x="20" y="44"/>
                        <a:pt x="20" y="44"/>
                      </a:cubicBezTo>
                      <a:cubicBezTo>
                        <a:pt x="20" y="44"/>
                        <a:pt x="20" y="45"/>
                        <a:pt x="20" y="45"/>
                      </a:cubicBezTo>
                      <a:cubicBezTo>
                        <a:pt x="20" y="45"/>
                        <a:pt x="20" y="46"/>
                        <a:pt x="20" y="46"/>
                      </a:cubicBezTo>
                      <a:cubicBezTo>
                        <a:pt x="20" y="46"/>
                        <a:pt x="20" y="47"/>
                        <a:pt x="20" y="47"/>
                      </a:cubicBezTo>
                      <a:cubicBezTo>
                        <a:pt x="19" y="48"/>
                        <a:pt x="19" y="48"/>
                        <a:pt x="19" y="48"/>
                      </a:cubicBezTo>
                      <a:cubicBezTo>
                        <a:pt x="19" y="48"/>
                        <a:pt x="18" y="49"/>
                        <a:pt x="17" y="49"/>
                      </a:cubicBezTo>
                      <a:cubicBezTo>
                        <a:pt x="17" y="49"/>
                        <a:pt x="16" y="49"/>
                        <a:pt x="16" y="49"/>
                      </a:cubicBezTo>
                      <a:cubicBezTo>
                        <a:pt x="15" y="50"/>
                        <a:pt x="15" y="50"/>
                        <a:pt x="14" y="50"/>
                      </a:cubicBezTo>
                      <a:cubicBezTo>
                        <a:pt x="14" y="50"/>
                        <a:pt x="13" y="49"/>
                        <a:pt x="13" y="49"/>
                      </a:cubicBezTo>
                      <a:cubicBezTo>
                        <a:pt x="13" y="49"/>
                        <a:pt x="13" y="49"/>
                        <a:pt x="12" y="49"/>
                      </a:cubicBezTo>
                      <a:cubicBezTo>
                        <a:pt x="12" y="49"/>
                        <a:pt x="11" y="48"/>
                        <a:pt x="11" y="48"/>
                      </a:cubicBezTo>
                      <a:cubicBezTo>
                        <a:pt x="11" y="48"/>
                        <a:pt x="10" y="47"/>
                        <a:pt x="10" y="47"/>
                      </a:cubicBezTo>
                      <a:cubicBezTo>
                        <a:pt x="10" y="47"/>
                        <a:pt x="9" y="47"/>
                        <a:pt x="9" y="47"/>
                      </a:cubicBezTo>
                      <a:cubicBezTo>
                        <a:pt x="9" y="47"/>
                        <a:pt x="8" y="47"/>
                        <a:pt x="8" y="47"/>
                      </a:cubicBezTo>
                      <a:cubicBezTo>
                        <a:pt x="8" y="47"/>
                        <a:pt x="8" y="46"/>
                        <a:pt x="8" y="46"/>
                      </a:cubicBezTo>
                      <a:cubicBezTo>
                        <a:pt x="8" y="46"/>
                        <a:pt x="8" y="45"/>
                        <a:pt x="8" y="45"/>
                      </a:cubicBezTo>
                      <a:cubicBezTo>
                        <a:pt x="8" y="45"/>
                        <a:pt x="8" y="44"/>
                        <a:pt x="7" y="44"/>
                      </a:cubicBezTo>
                      <a:cubicBezTo>
                        <a:pt x="7" y="44"/>
                        <a:pt x="7" y="44"/>
                        <a:pt x="7" y="44"/>
                      </a:cubicBezTo>
                      <a:cubicBezTo>
                        <a:pt x="6" y="44"/>
                        <a:pt x="6" y="44"/>
                        <a:pt x="5" y="43"/>
                      </a:cubicBezTo>
                      <a:cubicBezTo>
                        <a:pt x="5" y="43"/>
                        <a:pt x="5" y="43"/>
                        <a:pt x="5" y="43"/>
                      </a:cubicBezTo>
                      <a:cubicBezTo>
                        <a:pt x="4" y="43"/>
                        <a:pt x="4" y="43"/>
                        <a:pt x="3" y="43"/>
                      </a:cubicBezTo>
                      <a:cubicBezTo>
                        <a:pt x="3" y="43"/>
                        <a:pt x="2" y="43"/>
                        <a:pt x="2" y="43"/>
                      </a:cubicBezTo>
                      <a:cubicBezTo>
                        <a:pt x="1" y="42"/>
                        <a:pt x="1" y="42"/>
                        <a:pt x="1" y="42"/>
                      </a:cubicBezTo>
                      <a:cubicBezTo>
                        <a:pt x="0" y="42"/>
                        <a:pt x="0" y="41"/>
                        <a:pt x="0" y="41"/>
                      </a:cubicBezTo>
                      <a:cubicBezTo>
                        <a:pt x="0" y="110"/>
                        <a:pt x="0" y="110"/>
                        <a:pt x="0" y="110"/>
                      </a:cubicBezTo>
                      <a:cubicBezTo>
                        <a:pt x="20" y="110"/>
                        <a:pt x="20" y="110"/>
                        <a:pt x="20" y="110"/>
                      </a:cubicBezTo>
                      <a:cubicBezTo>
                        <a:pt x="20" y="133"/>
                        <a:pt x="20" y="133"/>
                        <a:pt x="20" y="133"/>
                      </a:cubicBezTo>
                      <a:cubicBezTo>
                        <a:pt x="74" y="133"/>
                        <a:pt x="74" y="133"/>
                        <a:pt x="74" y="133"/>
                      </a:cubicBezTo>
                      <a:cubicBezTo>
                        <a:pt x="74" y="133"/>
                        <a:pt x="74" y="133"/>
                        <a:pt x="74" y="13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39" name="Freeform 740">
                  <a:extLst>
                    <a:ext uri="{FF2B5EF4-FFF2-40B4-BE49-F238E27FC236}">
                      <a16:creationId xmlns:a16="http://schemas.microsoft.com/office/drawing/2014/main" id="{F04E11F9-9104-A584-D891-11B39C762543}"/>
                    </a:ext>
                  </a:extLst>
                </p:cNvPr>
                <p:cNvSpPr>
                  <a:spLocks noEditPoints="1"/>
                </p:cNvSpPr>
                <p:nvPr/>
              </p:nvSpPr>
              <p:spPr bwMode="auto">
                <a:xfrm>
                  <a:off x="9429750" y="6124575"/>
                  <a:ext cx="133350" cy="153988"/>
                </a:xfrm>
                <a:custGeom>
                  <a:avLst/>
                  <a:gdLst>
                    <a:gd name="T0" fmla="*/ 2 w 32"/>
                    <a:gd name="T1" fmla="*/ 0 h 37"/>
                    <a:gd name="T2" fmla="*/ 2 w 32"/>
                    <a:gd name="T3" fmla="*/ 4 h 37"/>
                    <a:gd name="T4" fmla="*/ 1 w 32"/>
                    <a:gd name="T5" fmla="*/ 3 h 37"/>
                    <a:gd name="T6" fmla="*/ 29 w 32"/>
                    <a:gd name="T7" fmla="*/ 6 h 37"/>
                    <a:gd name="T8" fmla="*/ 30 w 32"/>
                    <a:gd name="T9" fmla="*/ 5 h 37"/>
                    <a:gd name="T10" fmla="*/ 31 w 32"/>
                    <a:gd name="T11" fmla="*/ 3 h 37"/>
                    <a:gd name="T12" fmla="*/ 29 w 32"/>
                    <a:gd name="T13" fmla="*/ 1 h 37"/>
                    <a:gd name="T14" fmla="*/ 27 w 32"/>
                    <a:gd name="T15" fmla="*/ 2 h 37"/>
                    <a:gd name="T16" fmla="*/ 29 w 32"/>
                    <a:gd name="T17" fmla="*/ 4 h 37"/>
                    <a:gd name="T18" fmla="*/ 30 w 32"/>
                    <a:gd name="T19" fmla="*/ 8 h 37"/>
                    <a:gd name="T20" fmla="*/ 31 w 32"/>
                    <a:gd name="T21" fmla="*/ 8 h 37"/>
                    <a:gd name="T22" fmla="*/ 32 w 32"/>
                    <a:gd name="T23" fmla="*/ 8 h 37"/>
                    <a:gd name="T24" fmla="*/ 31 w 32"/>
                    <a:gd name="T25" fmla="*/ 6 h 37"/>
                    <a:gd name="T26" fmla="*/ 30 w 32"/>
                    <a:gd name="T27" fmla="*/ 7 h 37"/>
                    <a:gd name="T28" fmla="*/ 30 w 32"/>
                    <a:gd name="T29" fmla="*/ 8 h 37"/>
                    <a:gd name="T30" fmla="*/ 21 w 32"/>
                    <a:gd name="T31" fmla="*/ 37 h 37"/>
                    <a:gd name="T32" fmla="*/ 22 w 32"/>
                    <a:gd name="T33" fmla="*/ 35 h 37"/>
                    <a:gd name="T34" fmla="*/ 22 w 32"/>
                    <a:gd name="T35" fmla="*/ 33 h 37"/>
                    <a:gd name="T36" fmla="*/ 24 w 32"/>
                    <a:gd name="T37" fmla="*/ 32 h 37"/>
                    <a:gd name="T38" fmla="*/ 24 w 32"/>
                    <a:gd name="T39" fmla="*/ 31 h 37"/>
                    <a:gd name="T40" fmla="*/ 26 w 32"/>
                    <a:gd name="T41" fmla="*/ 30 h 37"/>
                    <a:gd name="T42" fmla="*/ 27 w 32"/>
                    <a:gd name="T43" fmla="*/ 30 h 37"/>
                    <a:gd name="T44" fmla="*/ 26 w 32"/>
                    <a:gd name="T45" fmla="*/ 31 h 37"/>
                    <a:gd name="T46" fmla="*/ 27 w 32"/>
                    <a:gd name="T47" fmla="*/ 32 h 37"/>
                    <a:gd name="T48" fmla="*/ 29 w 32"/>
                    <a:gd name="T49" fmla="*/ 32 h 37"/>
                    <a:gd name="T50" fmla="*/ 28 w 32"/>
                    <a:gd name="T51" fmla="*/ 29 h 37"/>
                    <a:gd name="T52" fmla="*/ 28 w 32"/>
                    <a:gd name="T53" fmla="*/ 27 h 37"/>
                    <a:gd name="T54" fmla="*/ 29 w 32"/>
                    <a:gd name="T55" fmla="*/ 23 h 37"/>
                    <a:gd name="T56" fmla="*/ 31 w 32"/>
                    <a:gd name="T57" fmla="*/ 24 h 37"/>
                    <a:gd name="T58" fmla="*/ 31 w 32"/>
                    <a:gd name="T59" fmla="*/ 21 h 37"/>
                    <a:gd name="T60" fmla="*/ 30 w 32"/>
                    <a:gd name="T61" fmla="*/ 17 h 37"/>
                    <a:gd name="T62" fmla="*/ 31 w 32"/>
                    <a:gd name="T63" fmla="*/ 14 h 37"/>
                    <a:gd name="T64" fmla="*/ 30 w 32"/>
                    <a:gd name="T65" fmla="*/ 11 h 37"/>
                    <a:gd name="T66" fmla="*/ 28 w 32"/>
                    <a:gd name="T67" fmla="*/ 11 h 37"/>
                    <a:gd name="T68" fmla="*/ 24 w 32"/>
                    <a:gd name="T69" fmla="*/ 12 h 37"/>
                    <a:gd name="T70" fmla="*/ 21 w 32"/>
                    <a:gd name="T71" fmla="*/ 13 h 37"/>
                    <a:gd name="T72" fmla="*/ 10 w 32"/>
                    <a:gd name="T73" fmla="*/ 11 h 37"/>
                    <a:gd name="T74" fmla="*/ 7 w 32"/>
                    <a:gd name="T75" fmla="*/ 10 h 37"/>
                    <a:gd name="T76" fmla="*/ 6 w 32"/>
                    <a:gd name="T77" fmla="*/ 15 h 37"/>
                    <a:gd name="T78" fmla="*/ 8 w 32"/>
                    <a:gd name="T79" fmla="*/ 19 h 37"/>
                    <a:gd name="T80" fmla="*/ 10 w 32"/>
                    <a:gd name="T81" fmla="*/ 24 h 37"/>
                    <a:gd name="T82" fmla="*/ 12 w 32"/>
                    <a:gd name="T83" fmla="*/ 25 h 37"/>
                    <a:gd name="T84" fmla="*/ 11 w 32"/>
                    <a:gd name="T85" fmla="*/ 27 h 37"/>
                    <a:gd name="T86" fmla="*/ 12 w 32"/>
                    <a:gd name="T87" fmla="*/ 30 h 37"/>
                    <a:gd name="T88" fmla="*/ 15 w 32"/>
                    <a:gd name="T89" fmla="*/ 33 h 37"/>
                    <a:gd name="T90" fmla="*/ 16 w 32"/>
                    <a:gd name="T91" fmla="*/ 36 h 37"/>
                    <a:gd name="T92" fmla="*/ 21 w 32"/>
                    <a:gd name="T93" fmla="*/ 37 h 37"/>
                    <a:gd name="T94" fmla="*/ 30 w 32"/>
                    <a:gd name="T95" fmla="*/ 27 h 37"/>
                    <a:gd name="T96" fmla="*/ 29 w 32"/>
                    <a:gd name="T97" fmla="*/ 27 h 37"/>
                    <a:gd name="T98" fmla="*/ 29 w 32"/>
                    <a:gd name="T99" fmla="*/ 27 h 37"/>
                    <a:gd name="T100" fmla="*/ 31 w 32"/>
                    <a:gd name="T101" fmla="*/ 24 h 37"/>
                    <a:gd name="T102" fmla="*/ 31 w 32"/>
                    <a:gd name="T103" fmla="*/ 24 h 37"/>
                    <a:gd name="T104" fmla="*/ 24 w 32"/>
                    <a:gd name="T105" fmla="*/ 35 h 37"/>
                    <a:gd name="T106" fmla="*/ 24 w 32"/>
                    <a:gd name="T107" fmla="*/ 34 h 37"/>
                    <a:gd name="T108" fmla="*/ 24 w 32"/>
                    <a:gd name="T109" fmla="*/ 34 h 37"/>
                    <a:gd name="T110" fmla="*/ 24 w 32"/>
                    <a:gd name="T111" fmla="*/ 35 h 37"/>
                    <a:gd name="T112" fmla="*/ 7 w 32"/>
                    <a:gd name="T113" fmla="*/ 8 h 37"/>
                    <a:gd name="T114" fmla="*/ 8 w 32"/>
                    <a:gd name="T115" fmla="*/ 7 h 37"/>
                    <a:gd name="T116" fmla="*/ 8 w 32"/>
                    <a:gd name="T11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37">
                      <a:moveTo>
                        <a:pt x="1" y="1"/>
                      </a:moveTo>
                      <a:cubicBezTo>
                        <a:pt x="1" y="1"/>
                        <a:pt x="1" y="1"/>
                        <a:pt x="1" y="1"/>
                      </a:cubicBezTo>
                      <a:cubicBezTo>
                        <a:pt x="1" y="1"/>
                        <a:pt x="1" y="1"/>
                        <a:pt x="1" y="1"/>
                      </a:cubicBezTo>
                      <a:cubicBezTo>
                        <a:pt x="1" y="0"/>
                        <a:pt x="1" y="0"/>
                        <a:pt x="1" y="0"/>
                      </a:cubicBezTo>
                      <a:cubicBezTo>
                        <a:pt x="1" y="0"/>
                        <a:pt x="1" y="0"/>
                        <a:pt x="1" y="0"/>
                      </a:cubicBezTo>
                      <a:cubicBezTo>
                        <a:pt x="1" y="0"/>
                        <a:pt x="1" y="0"/>
                        <a:pt x="2" y="0"/>
                      </a:cubicBezTo>
                      <a:cubicBezTo>
                        <a:pt x="2" y="0"/>
                        <a:pt x="2" y="0"/>
                        <a:pt x="2" y="0"/>
                      </a:cubicBezTo>
                      <a:cubicBezTo>
                        <a:pt x="2" y="0"/>
                        <a:pt x="2" y="0"/>
                        <a:pt x="2" y="0"/>
                      </a:cubicBezTo>
                      <a:cubicBezTo>
                        <a:pt x="2" y="1"/>
                        <a:pt x="2" y="1"/>
                        <a:pt x="2" y="1"/>
                      </a:cubicBezTo>
                      <a:cubicBezTo>
                        <a:pt x="3" y="2"/>
                        <a:pt x="3" y="2"/>
                        <a:pt x="2" y="3"/>
                      </a:cubicBezTo>
                      <a:cubicBezTo>
                        <a:pt x="2" y="3"/>
                        <a:pt x="2" y="3"/>
                        <a:pt x="2" y="4"/>
                      </a:cubicBezTo>
                      <a:cubicBezTo>
                        <a:pt x="2" y="4"/>
                        <a:pt x="2" y="4"/>
                        <a:pt x="2" y="4"/>
                      </a:cubicBezTo>
                      <a:cubicBezTo>
                        <a:pt x="2" y="4"/>
                        <a:pt x="1" y="4"/>
                        <a:pt x="1" y="4"/>
                      </a:cubicBezTo>
                      <a:cubicBezTo>
                        <a:pt x="1" y="4"/>
                        <a:pt x="1" y="4"/>
                        <a:pt x="1" y="4"/>
                      </a:cubicBezTo>
                      <a:cubicBezTo>
                        <a:pt x="1" y="4"/>
                        <a:pt x="1" y="4"/>
                        <a:pt x="1" y="4"/>
                      </a:cubicBezTo>
                      <a:cubicBezTo>
                        <a:pt x="1" y="4"/>
                        <a:pt x="1" y="4"/>
                        <a:pt x="1" y="4"/>
                      </a:cubicBezTo>
                      <a:cubicBezTo>
                        <a:pt x="1" y="4"/>
                        <a:pt x="1" y="3"/>
                        <a:pt x="1" y="3"/>
                      </a:cubicBezTo>
                      <a:cubicBezTo>
                        <a:pt x="1" y="3"/>
                        <a:pt x="1" y="3"/>
                        <a:pt x="1" y="3"/>
                      </a:cubicBezTo>
                      <a:cubicBezTo>
                        <a:pt x="1" y="3"/>
                        <a:pt x="0" y="2"/>
                        <a:pt x="1" y="1"/>
                      </a:cubicBezTo>
                      <a:close/>
                      <a:moveTo>
                        <a:pt x="29" y="4"/>
                      </a:moveTo>
                      <a:cubicBezTo>
                        <a:pt x="29" y="4"/>
                        <a:pt x="29" y="5"/>
                        <a:pt x="29" y="5"/>
                      </a:cubicBezTo>
                      <a:cubicBezTo>
                        <a:pt x="29" y="5"/>
                        <a:pt x="29" y="5"/>
                        <a:pt x="29" y="5"/>
                      </a:cubicBezTo>
                      <a:cubicBezTo>
                        <a:pt x="29" y="5"/>
                        <a:pt x="29" y="6"/>
                        <a:pt x="29" y="6"/>
                      </a:cubicBezTo>
                      <a:cubicBezTo>
                        <a:pt x="29" y="6"/>
                        <a:pt x="29" y="6"/>
                        <a:pt x="29" y="6"/>
                      </a:cubicBezTo>
                      <a:cubicBezTo>
                        <a:pt x="29" y="6"/>
                        <a:pt x="29" y="6"/>
                        <a:pt x="29" y="6"/>
                      </a:cubicBezTo>
                      <a:cubicBezTo>
                        <a:pt x="30" y="6"/>
                        <a:pt x="30" y="6"/>
                        <a:pt x="30" y="6"/>
                      </a:cubicBezTo>
                      <a:cubicBezTo>
                        <a:pt x="30" y="6"/>
                        <a:pt x="30" y="6"/>
                        <a:pt x="30" y="6"/>
                      </a:cubicBezTo>
                      <a:cubicBezTo>
                        <a:pt x="30" y="6"/>
                        <a:pt x="30" y="6"/>
                        <a:pt x="30" y="6"/>
                      </a:cubicBezTo>
                      <a:cubicBezTo>
                        <a:pt x="30" y="6"/>
                        <a:pt x="30" y="5"/>
                        <a:pt x="30" y="5"/>
                      </a:cubicBezTo>
                      <a:cubicBezTo>
                        <a:pt x="30" y="5"/>
                        <a:pt x="30" y="5"/>
                        <a:pt x="30" y="5"/>
                      </a:cubicBezTo>
                      <a:cubicBezTo>
                        <a:pt x="30" y="5"/>
                        <a:pt x="30" y="5"/>
                        <a:pt x="30" y="5"/>
                      </a:cubicBezTo>
                      <a:cubicBezTo>
                        <a:pt x="31" y="5"/>
                        <a:pt x="31" y="5"/>
                        <a:pt x="31" y="5"/>
                      </a:cubicBezTo>
                      <a:cubicBezTo>
                        <a:pt x="31" y="5"/>
                        <a:pt x="31" y="5"/>
                        <a:pt x="31" y="5"/>
                      </a:cubicBezTo>
                      <a:cubicBezTo>
                        <a:pt x="31" y="4"/>
                        <a:pt x="31" y="4"/>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2"/>
                        <a:pt x="30" y="2"/>
                      </a:cubicBezTo>
                      <a:cubicBezTo>
                        <a:pt x="29" y="2"/>
                        <a:pt x="29" y="2"/>
                        <a:pt x="29" y="2"/>
                      </a:cubicBezTo>
                      <a:cubicBezTo>
                        <a:pt x="29" y="2"/>
                        <a:pt x="29" y="2"/>
                        <a:pt x="29" y="2"/>
                      </a:cubicBezTo>
                      <a:cubicBezTo>
                        <a:pt x="29" y="2"/>
                        <a:pt x="29" y="1"/>
                        <a:pt x="29" y="1"/>
                      </a:cubicBezTo>
                      <a:cubicBezTo>
                        <a:pt x="29" y="1"/>
                        <a:pt x="29" y="1"/>
                        <a:pt x="28" y="1"/>
                      </a:cubicBezTo>
                      <a:cubicBezTo>
                        <a:pt x="28" y="1"/>
                        <a:pt x="28" y="1"/>
                        <a:pt x="28" y="1"/>
                      </a:cubicBezTo>
                      <a:cubicBezTo>
                        <a:pt x="28" y="1"/>
                        <a:pt x="28" y="1"/>
                        <a:pt x="28" y="2"/>
                      </a:cubicBezTo>
                      <a:cubicBezTo>
                        <a:pt x="28" y="2"/>
                        <a:pt x="28" y="2"/>
                        <a:pt x="28" y="2"/>
                      </a:cubicBezTo>
                      <a:cubicBezTo>
                        <a:pt x="28" y="2"/>
                        <a:pt x="27" y="2"/>
                        <a:pt x="27" y="2"/>
                      </a:cubicBezTo>
                      <a:cubicBezTo>
                        <a:pt x="27" y="2"/>
                        <a:pt x="27" y="2"/>
                        <a:pt x="27" y="2"/>
                      </a:cubicBezTo>
                      <a:cubicBezTo>
                        <a:pt x="27"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9" y="4"/>
                        <a:pt x="28" y="4"/>
                        <a:pt x="29" y="4"/>
                      </a:cubicBezTo>
                      <a:cubicBezTo>
                        <a:pt x="29" y="4"/>
                        <a:pt x="29" y="4"/>
                        <a:pt x="29" y="4"/>
                      </a:cubicBezTo>
                      <a:close/>
                      <a:moveTo>
                        <a:pt x="29" y="7"/>
                      </a:moveTo>
                      <a:cubicBezTo>
                        <a:pt x="29" y="7"/>
                        <a:pt x="29" y="7"/>
                        <a:pt x="29" y="7"/>
                      </a:cubicBezTo>
                      <a:cubicBezTo>
                        <a:pt x="29" y="7"/>
                        <a:pt x="29" y="8"/>
                        <a:pt x="29" y="8"/>
                      </a:cubicBezTo>
                      <a:cubicBezTo>
                        <a:pt x="30" y="8"/>
                        <a:pt x="30" y="8"/>
                        <a:pt x="30" y="8"/>
                      </a:cubicBezTo>
                      <a:cubicBezTo>
                        <a:pt x="30" y="8"/>
                        <a:pt x="30" y="8"/>
                        <a:pt x="30" y="8"/>
                      </a:cubicBezTo>
                      <a:cubicBezTo>
                        <a:pt x="30" y="8"/>
                        <a:pt x="31" y="8"/>
                        <a:pt x="31" y="7"/>
                      </a:cubicBezTo>
                      <a:cubicBezTo>
                        <a:pt x="31" y="7"/>
                        <a:pt x="31" y="7"/>
                        <a:pt x="31" y="7"/>
                      </a:cubicBezTo>
                      <a:cubicBezTo>
                        <a:pt x="31" y="7"/>
                        <a:pt x="31" y="7"/>
                        <a:pt x="31" y="7"/>
                      </a:cubicBezTo>
                      <a:cubicBezTo>
                        <a:pt x="31" y="7"/>
                        <a:pt x="31" y="7"/>
                        <a:pt x="31" y="7"/>
                      </a:cubicBezTo>
                      <a:cubicBezTo>
                        <a:pt x="31" y="7"/>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1" y="7"/>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0" y="6"/>
                      </a:cubicBezTo>
                      <a:cubicBezTo>
                        <a:pt x="30" y="6"/>
                        <a:pt x="30" y="6"/>
                        <a:pt x="30" y="6"/>
                      </a:cubicBezTo>
                      <a:cubicBezTo>
                        <a:pt x="30" y="7"/>
                        <a:pt x="30" y="7"/>
                        <a:pt x="30" y="7"/>
                      </a:cubicBezTo>
                      <a:cubicBezTo>
                        <a:pt x="30" y="7"/>
                        <a:pt x="29" y="7"/>
                        <a:pt x="29" y="7"/>
                      </a:cubicBezTo>
                      <a:cubicBezTo>
                        <a:pt x="29" y="7"/>
                        <a:pt x="29" y="7"/>
                        <a:pt x="29" y="7"/>
                      </a:cubicBezTo>
                      <a:cubicBezTo>
                        <a:pt x="29" y="7"/>
                        <a:pt x="29" y="7"/>
                        <a:pt x="29" y="7"/>
                      </a:cubicBezTo>
                      <a:cubicBezTo>
                        <a:pt x="29" y="7"/>
                        <a:pt x="29" y="7"/>
                        <a:pt x="29" y="7"/>
                      </a:cubicBezTo>
                      <a:cubicBezTo>
                        <a:pt x="29" y="7"/>
                        <a:pt x="29" y="7"/>
                        <a:pt x="29" y="7"/>
                      </a:cubicBezTo>
                      <a:close/>
                      <a:moveTo>
                        <a:pt x="30" y="8"/>
                      </a:moveTo>
                      <a:cubicBezTo>
                        <a:pt x="30" y="8"/>
                        <a:pt x="30" y="8"/>
                        <a:pt x="30" y="8"/>
                      </a:cubicBezTo>
                      <a:cubicBezTo>
                        <a:pt x="30" y="8"/>
                        <a:pt x="30" y="8"/>
                        <a:pt x="30" y="8"/>
                      </a:cubicBezTo>
                      <a:cubicBezTo>
                        <a:pt x="30" y="8"/>
                        <a:pt x="30" y="8"/>
                        <a:pt x="30" y="8"/>
                      </a:cubicBezTo>
                      <a:cubicBezTo>
                        <a:pt x="30" y="8"/>
                        <a:pt x="30" y="9"/>
                        <a:pt x="30" y="9"/>
                      </a:cubicBezTo>
                      <a:cubicBezTo>
                        <a:pt x="30" y="8"/>
                        <a:pt x="30" y="8"/>
                        <a:pt x="30" y="8"/>
                      </a:cubicBezTo>
                      <a:close/>
                      <a:moveTo>
                        <a:pt x="21" y="37"/>
                      </a:moveTo>
                      <a:cubicBezTo>
                        <a:pt x="21" y="37"/>
                        <a:pt x="21" y="37"/>
                        <a:pt x="21" y="37"/>
                      </a:cubicBezTo>
                      <a:cubicBezTo>
                        <a:pt x="21" y="37"/>
                        <a:pt x="21" y="36"/>
                        <a:pt x="21" y="36"/>
                      </a:cubicBezTo>
                      <a:cubicBezTo>
                        <a:pt x="21" y="36"/>
                        <a:pt x="21" y="36"/>
                        <a:pt x="21" y="36"/>
                      </a:cubicBezTo>
                      <a:cubicBezTo>
                        <a:pt x="21" y="35"/>
                        <a:pt x="22" y="35"/>
                        <a:pt x="22" y="35"/>
                      </a:cubicBezTo>
                      <a:cubicBezTo>
                        <a:pt x="22" y="35"/>
                        <a:pt x="22" y="35"/>
                        <a:pt x="22" y="35"/>
                      </a:cubicBezTo>
                      <a:cubicBezTo>
                        <a:pt x="22" y="35"/>
                        <a:pt x="22" y="35"/>
                        <a:pt x="22" y="35"/>
                      </a:cubicBezTo>
                      <a:cubicBezTo>
                        <a:pt x="22" y="34"/>
                        <a:pt x="22" y="34"/>
                        <a:pt x="22" y="34"/>
                      </a:cubicBezTo>
                      <a:cubicBezTo>
                        <a:pt x="22" y="34"/>
                        <a:pt x="22" y="34"/>
                        <a:pt x="22" y="34"/>
                      </a:cubicBezTo>
                      <a:cubicBezTo>
                        <a:pt x="22" y="34"/>
                        <a:pt x="22" y="33"/>
                        <a:pt x="22" y="33"/>
                      </a:cubicBezTo>
                      <a:cubicBezTo>
                        <a:pt x="22" y="33"/>
                        <a:pt x="23" y="33"/>
                        <a:pt x="23" y="33"/>
                      </a:cubicBezTo>
                      <a:cubicBezTo>
                        <a:pt x="22" y="33"/>
                        <a:pt x="22" y="33"/>
                        <a:pt x="22" y="33"/>
                      </a:cubicBezTo>
                      <a:cubicBezTo>
                        <a:pt x="22" y="33"/>
                        <a:pt x="22" y="33"/>
                        <a:pt x="22" y="33"/>
                      </a:cubicBezTo>
                      <a:cubicBezTo>
                        <a:pt x="22" y="33"/>
                        <a:pt x="23" y="33"/>
                        <a:pt x="23" y="33"/>
                      </a:cubicBezTo>
                      <a:cubicBezTo>
                        <a:pt x="23" y="33"/>
                        <a:pt x="23" y="33"/>
                        <a:pt x="23" y="33"/>
                      </a:cubicBezTo>
                      <a:cubicBezTo>
                        <a:pt x="23" y="33"/>
                        <a:pt x="23" y="33"/>
                        <a:pt x="23" y="33"/>
                      </a:cubicBezTo>
                      <a:cubicBezTo>
                        <a:pt x="23" y="33"/>
                        <a:pt x="24" y="33"/>
                        <a:pt x="24" y="33"/>
                      </a:cubicBezTo>
                      <a:cubicBezTo>
                        <a:pt x="24" y="33"/>
                        <a:pt x="24" y="33"/>
                        <a:pt x="24" y="33"/>
                      </a:cubicBezTo>
                      <a:cubicBezTo>
                        <a:pt x="24" y="32"/>
                        <a:pt x="24" y="32"/>
                        <a:pt x="24" y="32"/>
                      </a:cubicBezTo>
                      <a:cubicBezTo>
                        <a:pt x="24" y="32"/>
                        <a:pt x="24" y="32"/>
                        <a:pt x="24" y="32"/>
                      </a:cubicBezTo>
                      <a:cubicBezTo>
                        <a:pt x="24" y="32"/>
                        <a:pt x="24" y="32"/>
                        <a:pt x="24" y="32"/>
                      </a:cubicBezTo>
                      <a:cubicBezTo>
                        <a:pt x="25" y="32"/>
                        <a:pt x="25" y="33"/>
                        <a:pt x="25" y="33"/>
                      </a:cubicBezTo>
                      <a:cubicBezTo>
                        <a:pt x="25" y="33"/>
                        <a:pt x="25" y="33"/>
                        <a:pt x="25" y="33"/>
                      </a:cubicBezTo>
                      <a:cubicBezTo>
                        <a:pt x="25" y="33"/>
                        <a:pt x="25" y="32"/>
                        <a:pt x="25" y="32"/>
                      </a:cubicBezTo>
                      <a:cubicBezTo>
                        <a:pt x="25" y="32"/>
                        <a:pt x="25" y="32"/>
                        <a:pt x="24" y="31"/>
                      </a:cubicBezTo>
                      <a:cubicBezTo>
                        <a:pt x="24" y="31"/>
                        <a:pt x="24" y="30"/>
                        <a:pt x="24" y="30"/>
                      </a:cubicBezTo>
                      <a:cubicBezTo>
                        <a:pt x="24" y="30"/>
                        <a:pt x="24" y="30"/>
                        <a:pt x="24" y="30"/>
                      </a:cubicBezTo>
                      <a:cubicBezTo>
                        <a:pt x="24" y="30"/>
                        <a:pt x="25" y="30"/>
                        <a:pt x="25" y="30"/>
                      </a:cubicBezTo>
                      <a:cubicBezTo>
                        <a:pt x="25" y="30"/>
                        <a:pt x="25" y="30"/>
                        <a:pt x="25" y="30"/>
                      </a:cubicBezTo>
                      <a:cubicBezTo>
                        <a:pt x="25" y="30"/>
                        <a:pt x="25" y="30"/>
                        <a:pt x="25" y="30"/>
                      </a:cubicBezTo>
                      <a:cubicBezTo>
                        <a:pt x="25" y="31"/>
                        <a:pt x="26" y="30"/>
                        <a:pt x="26" y="30"/>
                      </a:cubicBezTo>
                      <a:cubicBezTo>
                        <a:pt x="26" y="30"/>
                        <a:pt x="26" y="30"/>
                        <a:pt x="25" y="30"/>
                      </a:cubicBezTo>
                      <a:cubicBezTo>
                        <a:pt x="25" y="30"/>
                        <a:pt x="25" y="30"/>
                        <a:pt x="26" y="30"/>
                      </a:cubicBezTo>
                      <a:cubicBezTo>
                        <a:pt x="26" y="29"/>
                        <a:pt x="26" y="29"/>
                        <a:pt x="26" y="29"/>
                      </a:cubicBezTo>
                      <a:cubicBezTo>
                        <a:pt x="26" y="29"/>
                        <a:pt x="26" y="29"/>
                        <a:pt x="26" y="29"/>
                      </a:cubicBezTo>
                      <a:cubicBezTo>
                        <a:pt x="26" y="29"/>
                        <a:pt x="26" y="30"/>
                        <a:pt x="27" y="30"/>
                      </a:cubicBezTo>
                      <a:cubicBezTo>
                        <a:pt x="27" y="30"/>
                        <a:pt x="27" y="30"/>
                        <a:pt x="27" y="30"/>
                      </a:cubicBezTo>
                      <a:cubicBezTo>
                        <a:pt x="27" y="30"/>
                        <a:pt x="28" y="30"/>
                        <a:pt x="28" y="30"/>
                      </a:cubicBezTo>
                      <a:cubicBezTo>
                        <a:pt x="28" y="30"/>
                        <a:pt x="28" y="30"/>
                        <a:pt x="28" y="30"/>
                      </a:cubicBezTo>
                      <a:cubicBezTo>
                        <a:pt x="28" y="31"/>
                        <a:pt x="28" y="31"/>
                        <a:pt x="28" y="31"/>
                      </a:cubicBezTo>
                      <a:cubicBezTo>
                        <a:pt x="28" y="31"/>
                        <a:pt x="27" y="31"/>
                        <a:pt x="27" y="31"/>
                      </a:cubicBezTo>
                      <a:cubicBezTo>
                        <a:pt x="27" y="31"/>
                        <a:pt x="27" y="31"/>
                        <a:pt x="27" y="30"/>
                      </a:cubicBezTo>
                      <a:cubicBezTo>
                        <a:pt x="27" y="30"/>
                        <a:pt x="26" y="31"/>
                        <a:pt x="26" y="31"/>
                      </a:cubicBezTo>
                      <a:cubicBezTo>
                        <a:pt x="26" y="31"/>
                        <a:pt x="26" y="31"/>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3"/>
                        <a:pt x="27" y="33"/>
                        <a:pt x="27" y="33"/>
                      </a:cubicBezTo>
                      <a:cubicBezTo>
                        <a:pt x="27" y="33"/>
                        <a:pt x="28" y="33"/>
                        <a:pt x="28" y="32"/>
                      </a:cubicBezTo>
                      <a:cubicBezTo>
                        <a:pt x="28" y="32"/>
                        <a:pt x="28" y="33"/>
                        <a:pt x="29" y="33"/>
                      </a:cubicBezTo>
                      <a:cubicBezTo>
                        <a:pt x="29" y="33"/>
                        <a:pt x="29" y="33"/>
                        <a:pt x="29" y="33"/>
                      </a:cubicBezTo>
                      <a:cubicBezTo>
                        <a:pt x="29" y="33"/>
                        <a:pt x="29" y="32"/>
                        <a:pt x="29" y="32"/>
                      </a:cubicBezTo>
                      <a:cubicBezTo>
                        <a:pt x="29" y="32"/>
                        <a:pt x="29" y="32"/>
                        <a:pt x="29" y="32"/>
                      </a:cubicBezTo>
                      <a:cubicBezTo>
                        <a:pt x="28" y="31"/>
                        <a:pt x="29" y="31"/>
                        <a:pt x="29" y="31"/>
                      </a:cubicBezTo>
                      <a:cubicBezTo>
                        <a:pt x="29" y="30"/>
                        <a:pt x="29" y="30"/>
                        <a:pt x="29" y="30"/>
                      </a:cubicBezTo>
                      <a:cubicBezTo>
                        <a:pt x="29" y="30"/>
                        <a:pt x="29" y="30"/>
                        <a:pt x="28" y="30"/>
                      </a:cubicBezTo>
                      <a:cubicBezTo>
                        <a:pt x="28" y="30"/>
                        <a:pt x="28" y="29"/>
                        <a:pt x="28" y="29"/>
                      </a:cubicBezTo>
                      <a:cubicBezTo>
                        <a:pt x="28" y="29"/>
                        <a:pt x="28" y="29"/>
                        <a:pt x="28" y="29"/>
                      </a:cubicBezTo>
                      <a:cubicBezTo>
                        <a:pt x="28" y="30"/>
                        <a:pt x="28" y="30"/>
                        <a:pt x="28" y="30"/>
                      </a:cubicBezTo>
                      <a:cubicBezTo>
                        <a:pt x="28" y="30"/>
                        <a:pt x="28" y="29"/>
                        <a:pt x="28" y="29"/>
                      </a:cubicBezTo>
                      <a:cubicBezTo>
                        <a:pt x="28" y="29"/>
                        <a:pt x="28" y="29"/>
                        <a:pt x="28" y="29"/>
                      </a:cubicBezTo>
                      <a:cubicBezTo>
                        <a:pt x="28" y="29"/>
                        <a:pt x="28" y="28"/>
                        <a:pt x="28" y="28"/>
                      </a:cubicBezTo>
                      <a:cubicBezTo>
                        <a:pt x="28" y="28"/>
                        <a:pt x="28" y="27"/>
                        <a:pt x="28" y="27"/>
                      </a:cubicBezTo>
                      <a:cubicBezTo>
                        <a:pt x="28" y="27"/>
                        <a:pt x="28" y="27"/>
                        <a:pt x="28" y="27"/>
                      </a:cubicBezTo>
                      <a:cubicBezTo>
                        <a:pt x="28" y="27"/>
                        <a:pt x="28" y="27"/>
                        <a:pt x="28" y="26"/>
                      </a:cubicBezTo>
                      <a:cubicBezTo>
                        <a:pt x="28" y="26"/>
                        <a:pt x="28" y="26"/>
                        <a:pt x="28" y="26"/>
                      </a:cubicBezTo>
                      <a:cubicBezTo>
                        <a:pt x="29" y="26"/>
                        <a:pt x="29" y="26"/>
                        <a:pt x="29" y="26"/>
                      </a:cubicBezTo>
                      <a:cubicBezTo>
                        <a:pt x="29" y="26"/>
                        <a:pt x="29" y="26"/>
                        <a:pt x="29" y="26"/>
                      </a:cubicBezTo>
                      <a:cubicBezTo>
                        <a:pt x="29" y="25"/>
                        <a:pt x="29" y="24"/>
                        <a:pt x="29" y="24"/>
                      </a:cubicBezTo>
                      <a:cubicBezTo>
                        <a:pt x="29" y="23"/>
                        <a:pt x="29" y="23"/>
                        <a:pt x="29" y="23"/>
                      </a:cubicBezTo>
                      <a:cubicBezTo>
                        <a:pt x="29" y="23"/>
                        <a:pt x="29" y="23"/>
                        <a:pt x="29" y="23"/>
                      </a:cubicBezTo>
                      <a:cubicBezTo>
                        <a:pt x="29" y="22"/>
                        <a:pt x="29" y="22"/>
                        <a:pt x="30" y="22"/>
                      </a:cubicBezTo>
                      <a:cubicBezTo>
                        <a:pt x="30" y="22"/>
                        <a:pt x="30" y="22"/>
                        <a:pt x="31" y="23"/>
                      </a:cubicBezTo>
                      <a:cubicBezTo>
                        <a:pt x="31" y="23"/>
                        <a:pt x="31" y="23"/>
                        <a:pt x="31" y="23"/>
                      </a:cubicBezTo>
                      <a:cubicBezTo>
                        <a:pt x="31" y="23"/>
                        <a:pt x="31" y="23"/>
                        <a:pt x="31" y="23"/>
                      </a:cubicBezTo>
                      <a:cubicBezTo>
                        <a:pt x="31" y="23"/>
                        <a:pt x="31" y="23"/>
                        <a:pt x="31" y="24"/>
                      </a:cubicBezTo>
                      <a:cubicBezTo>
                        <a:pt x="31" y="24"/>
                        <a:pt x="31" y="24"/>
                        <a:pt x="31" y="24"/>
                      </a:cubicBezTo>
                      <a:cubicBezTo>
                        <a:pt x="31" y="24"/>
                        <a:pt x="31" y="24"/>
                        <a:pt x="31" y="24"/>
                      </a:cubicBezTo>
                      <a:cubicBezTo>
                        <a:pt x="31" y="23"/>
                        <a:pt x="31" y="23"/>
                        <a:pt x="31" y="23"/>
                      </a:cubicBezTo>
                      <a:cubicBezTo>
                        <a:pt x="31" y="23"/>
                        <a:pt x="31" y="23"/>
                        <a:pt x="31" y="22"/>
                      </a:cubicBezTo>
                      <a:cubicBezTo>
                        <a:pt x="31" y="22"/>
                        <a:pt x="31" y="22"/>
                        <a:pt x="31" y="22"/>
                      </a:cubicBezTo>
                      <a:cubicBezTo>
                        <a:pt x="31" y="22"/>
                        <a:pt x="31" y="22"/>
                        <a:pt x="31" y="21"/>
                      </a:cubicBezTo>
                      <a:cubicBezTo>
                        <a:pt x="31" y="21"/>
                        <a:pt x="31" y="20"/>
                        <a:pt x="31" y="20"/>
                      </a:cubicBezTo>
                      <a:cubicBezTo>
                        <a:pt x="31" y="20"/>
                        <a:pt x="31" y="20"/>
                        <a:pt x="31" y="20"/>
                      </a:cubicBezTo>
                      <a:cubicBezTo>
                        <a:pt x="31" y="20"/>
                        <a:pt x="31" y="19"/>
                        <a:pt x="31" y="19"/>
                      </a:cubicBezTo>
                      <a:cubicBezTo>
                        <a:pt x="31" y="19"/>
                        <a:pt x="31" y="18"/>
                        <a:pt x="31" y="17"/>
                      </a:cubicBezTo>
                      <a:cubicBezTo>
                        <a:pt x="31" y="17"/>
                        <a:pt x="31" y="17"/>
                        <a:pt x="31" y="17"/>
                      </a:cubicBezTo>
                      <a:cubicBezTo>
                        <a:pt x="31" y="17"/>
                        <a:pt x="30" y="17"/>
                        <a:pt x="30" y="17"/>
                      </a:cubicBezTo>
                      <a:cubicBezTo>
                        <a:pt x="31" y="17"/>
                        <a:pt x="31" y="16"/>
                        <a:pt x="31" y="16"/>
                      </a:cubicBezTo>
                      <a:cubicBezTo>
                        <a:pt x="31" y="16"/>
                        <a:pt x="31" y="16"/>
                        <a:pt x="31" y="16"/>
                      </a:cubicBezTo>
                      <a:cubicBezTo>
                        <a:pt x="31" y="16"/>
                        <a:pt x="31" y="15"/>
                        <a:pt x="31" y="15"/>
                      </a:cubicBezTo>
                      <a:cubicBezTo>
                        <a:pt x="31" y="15"/>
                        <a:pt x="31" y="15"/>
                        <a:pt x="31" y="15"/>
                      </a:cubicBezTo>
                      <a:cubicBezTo>
                        <a:pt x="31" y="15"/>
                        <a:pt x="31" y="15"/>
                        <a:pt x="31" y="15"/>
                      </a:cubicBezTo>
                      <a:cubicBezTo>
                        <a:pt x="31" y="14"/>
                        <a:pt x="31" y="14"/>
                        <a:pt x="31" y="14"/>
                      </a:cubicBezTo>
                      <a:cubicBezTo>
                        <a:pt x="31" y="14"/>
                        <a:pt x="31" y="13"/>
                        <a:pt x="31" y="13"/>
                      </a:cubicBezTo>
                      <a:cubicBezTo>
                        <a:pt x="31" y="13"/>
                        <a:pt x="31" y="13"/>
                        <a:pt x="31" y="12"/>
                      </a:cubicBezTo>
                      <a:cubicBezTo>
                        <a:pt x="31" y="12"/>
                        <a:pt x="31" y="12"/>
                        <a:pt x="31" y="12"/>
                      </a:cubicBezTo>
                      <a:cubicBezTo>
                        <a:pt x="31" y="12"/>
                        <a:pt x="31" y="12"/>
                        <a:pt x="31" y="12"/>
                      </a:cubicBezTo>
                      <a:cubicBezTo>
                        <a:pt x="31" y="12"/>
                        <a:pt x="31" y="12"/>
                        <a:pt x="31" y="12"/>
                      </a:cubicBezTo>
                      <a:cubicBezTo>
                        <a:pt x="31" y="12"/>
                        <a:pt x="31" y="11"/>
                        <a:pt x="30" y="11"/>
                      </a:cubicBezTo>
                      <a:cubicBezTo>
                        <a:pt x="30" y="11"/>
                        <a:pt x="30" y="11"/>
                        <a:pt x="30" y="11"/>
                      </a:cubicBezTo>
                      <a:cubicBezTo>
                        <a:pt x="30" y="11"/>
                        <a:pt x="30" y="11"/>
                        <a:pt x="29" y="10"/>
                      </a:cubicBezTo>
                      <a:cubicBezTo>
                        <a:pt x="29" y="10"/>
                        <a:pt x="29" y="10"/>
                        <a:pt x="29" y="10"/>
                      </a:cubicBezTo>
                      <a:cubicBezTo>
                        <a:pt x="29" y="10"/>
                        <a:pt x="29" y="10"/>
                        <a:pt x="28" y="10"/>
                      </a:cubicBezTo>
                      <a:cubicBezTo>
                        <a:pt x="28" y="11"/>
                        <a:pt x="28" y="11"/>
                        <a:pt x="28" y="11"/>
                      </a:cubicBezTo>
                      <a:cubicBezTo>
                        <a:pt x="28" y="11"/>
                        <a:pt x="28" y="11"/>
                        <a:pt x="28" y="11"/>
                      </a:cubicBezTo>
                      <a:cubicBezTo>
                        <a:pt x="27" y="11"/>
                        <a:pt x="27" y="11"/>
                        <a:pt x="27" y="11"/>
                      </a:cubicBezTo>
                      <a:cubicBezTo>
                        <a:pt x="27" y="11"/>
                        <a:pt x="27" y="11"/>
                        <a:pt x="26" y="11"/>
                      </a:cubicBezTo>
                      <a:cubicBezTo>
                        <a:pt x="26" y="11"/>
                        <a:pt x="26" y="11"/>
                        <a:pt x="26" y="11"/>
                      </a:cubicBezTo>
                      <a:cubicBezTo>
                        <a:pt x="26" y="12"/>
                        <a:pt x="26" y="12"/>
                        <a:pt x="26" y="12"/>
                      </a:cubicBezTo>
                      <a:cubicBezTo>
                        <a:pt x="25" y="12"/>
                        <a:pt x="25" y="12"/>
                        <a:pt x="25" y="12"/>
                      </a:cubicBezTo>
                      <a:cubicBezTo>
                        <a:pt x="25" y="12"/>
                        <a:pt x="25" y="12"/>
                        <a:pt x="24" y="12"/>
                      </a:cubicBezTo>
                      <a:cubicBezTo>
                        <a:pt x="24" y="12"/>
                        <a:pt x="24" y="12"/>
                        <a:pt x="24" y="12"/>
                      </a:cubicBezTo>
                      <a:cubicBezTo>
                        <a:pt x="24" y="12"/>
                        <a:pt x="24" y="12"/>
                        <a:pt x="24" y="12"/>
                      </a:cubicBezTo>
                      <a:cubicBezTo>
                        <a:pt x="24" y="12"/>
                        <a:pt x="23" y="12"/>
                        <a:pt x="23" y="12"/>
                      </a:cubicBezTo>
                      <a:cubicBezTo>
                        <a:pt x="23" y="12"/>
                        <a:pt x="22" y="12"/>
                        <a:pt x="22" y="12"/>
                      </a:cubicBezTo>
                      <a:cubicBezTo>
                        <a:pt x="22" y="12"/>
                        <a:pt x="22" y="12"/>
                        <a:pt x="22" y="13"/>
                      </a:cubicBezTo>
                      <a:cubicBezTo>
                        <a:pt x="22" y="13"/>
                        <a:pt x="21" y="13"/>
                        <a:pt x="21" y="13"/>
                      </a:cubicBezTo>
                      <a:cubicBezTo>
                        <a:pt x="21" y="13"/>
                        <a:pt x="20" y="13"/>
                        <a:pt x="19" y="13"/>
                      </a:cubicBezTo>
                      <a:cubicBezTo>
                        <a:pt x="19" y="14"/>
                        <a:pt x="18" y="14"/>
                        <a:pt x="18" y="14"/>
                      </a:cubicBezTo>
                      <a:cubicBezTo>
                        <a:pt x="17" y="14"/>
                        <a:pt x="16" y="13"/>
                        <a:pt x="15" y="13"/>
                      </a:cubicBezTo>
                      <a:cubicBezTo>
                        <a:pt x="14" y="13"/>
                        <a:pt x="14" y="12"/>
                        <a:pt x="14" y="12"/>
                      </a:cubicBezTo>
                      <a:cubicBezTo>
                        <a:pt x="13" y="12"/>
                        <a:pt x="12" y="11"/>
                        <a:pt x="11" y="11"/>
                      </a:cubicBezTo>
                      <a:cubicBezTo>
                        <a:pt x="11" y="11"/>
                        <a:pt x="10" y="11"/>
                        <a:pt x="10" y="11"/>
                      </a:cubicBezTo>
                      <a:cubicBezTo>
                        <a:pt x="9" y="10"/>
                        <a:pt x="9" y="10"/>
                        <a:pt x="8" y="10"/>
                      </a:cubicBezTo>
                      <a:cubicBezTo>
                        <a:pt x="8" y="10"/>
                        <a:pt x="8" y="10"/>
                        <a:pt x="8" y="10"/>
                      </a:cubicBezTo>
                      <a:cubicBezTo>
                        <a:pt x="8" y="10"/>
                        <a:pt x="8" y="10"/>
                        <a:pt x="8" y="10"/>
                      </a:cubicBezTo>
                      <a:cubicBezTo>
                        <a:pt x="8" y="9"/>
                        <a:pt x="8" y="9"/>
                        <a:pt x="8" y="9"/>
                      </a:cubicBezTo>
                      <a:cubicBezTo>
                        <a:pt x="8" y="9"/>
                        <a:pt x="8" y="9"/>
                        <a:pt x="8" y="10"/>
                      </a:cubicBezTo>
                      <a:cubicBezTo>
                        <a:pt x="8" y="10"/>
                        <a:pt x="7" y="10"/>
                        <a:pt x="7" y="10"/>
                      </a:cubicBezTo>
                      <a:cubicBezTo>
                        <a:pt x="7" y="10"/>
                        <a:pt x="7" y="10"/>
                        <a:pt x="7" y="9"/>
                      </a:cubicBezTo>
                      <a:cubicBezTo>
                        <a:pt x="6" y="9"/>
                        <a:pt x="6" y="10"/>
                        <a:pt x="6" y="10"/>
                      </a:cubicBezTo>
                      <a:cubicBezTo>
                        <a:pt x="6" y="11"/>
                        <a:pt x="6" y="11"/>
                        <a:pt x="6" y="12"/>
                      </a:cubicBezTo>
                      <a:cubicBezTo>
                        <a:pt x="6" y="12"/>
                        <a:pt x="6" y="12"/>
                        <a:pt x="6" y="12"/>
                      </a:cubicBezTo>
                      <a:cubicBezTo>
                        <a:pt x="6" y="13"/>
                        <a:pt x="6" y="13"/>
                        <a:pt x="6" y="13"/>
                      </a:cubicBezTo>
                      <a:cubicBezTo>
                        <a:pt x="6" y="13"/>
                        <a:pt x="6" y="14"/>
                        <a:pt x="6" y="15"/>
                      </a:cubicBezTo>
                      <a:cubicBezTo>
                        <a:pt x="7" y="15"/>
                        <a:pt x="7" y="15"/>
                        <a:pt x="7" y="16"/>
                      </a:cubicBezTo>
                      <a:cubicBezTo>
                        <a:pt x="7" y="16"/>
                        <a:pt x="7" y="16"/>
                        <a:pt x="7" y="16"/>
                      </a:cubicBezTo>
                      <a:cubicBezTo>
                        <a:pt x="7" y="17"/>
                        <a:pt x="7" y="17"/>
                        <a:pt x="7" y="17"/>
                      </a:cubicBezTo>
                      <a:cubicBezTo>
                        <a:pt x="8" y="17"/>
                        <a:pt x="8" y="18"/>
                        <a:pt x="8" y="18"/>
                      </a:cubicBezTo>
                      <a:cubicBezTo>
                        <a:pt x="8" y="18"/>
                        <a:pt x="8" y="19"/>
                        <a:pt x="8" y="19"/>
                      </a:cubicBezTo>
                      <a:cubicBezTo>
                        <a:pt x="8" y="19"/>
                        <a:pt x="8" y="19"/>
                        <a:pt x="8" y="19"/>
                      </a:cubicBezTo>
                      <a:cubicBezTo>
                        <a:pt x="8" y="19"/>
                        <a:pt x="8" y="19"/>
                        <a:pt x="8" y="19"/>
                      </a:cubicBezTo>
                      <a:cubicBezTo>
                        <a:pt x="9" y="20"/>
                        <a:pt x="9" y="20"/>
                        <a:pt x="9" y="20"/>
                      </a:cubicBezTo>
                      <a:cubicBezTo>
                        <a:pt x="9" y="20"/>
                        <a:pt x="9" y="20"/>
                        <a:pt x="9" y="21"/>
                      </a:cubicBezTo>
                      <a:cubicBezTo>
                        <a:pt x="10" y="21"/>
                        <a:pt x="10" y="21"/>
                        <a:pt x="10" y="22"/>
                      </a:cubicBezTo>
                      <a:cubicBezTo>
                        <a:pt x="10" y="22"/>
                        <a:pt x="10" y="23"/>
                        <a:pt x="10" y="23"/>
                      </a:cubicBezTo>
                      <a:cubicBezTo>
                        <a:pt x="10" y="23"/>
                        <a:pt x="10" y="23"/>
                        <a:pt x="10" y="24"/>
                      </a:cubicBezTo>
                      <a:cubicBezTo>
                        <a:pt x="10" y="24"/>
                        <a:pt x="10" y="24"/>
                        <a:pt x="10" y="23"/>
                      </a:cubicBezTo>
                      <a:cubicBezTo>
                        <a:pt x="10" y="23"/>
                        <a:pt x="11" y="23"/>
                        <a:pt x="11" y="23"/>
                      </a:cubicBezTo>
                      <a:cubicBezTo>
                        <a:pt x="11" y="23"/>
                        <a:pt x="11" y="23"/>
                        <a:pt x="11" y="23"/>
                      </a:cubicBezTo>
                      <a:cubicBezTo>
                        <a:pt x="11" y="24"/>
                        <a:pt x="11" y="24"/>
                        <a:pt x="12" y="25"/>
                      </a:cubicBezTo>
                      <a:cubicBezTo>
                        <a:pt x="12" y="25"/>
                        <a:pt x="12" y="25"/>
                        <a:pt x="12" y="25"/>
                      </a:cubicBezTo>
                      <a:cubicBezTo>
                        <a:pt x="12" y="25"/>
                        <a:pt x="12" y="25"/>
                        <a:pt x="12" y="25"/>
                      </a:cubicBezTo>
                      <a:cubicBezTo>
                        <a:pt x="11" y="25"/>
                        <a:pt x="11" y="25"/>
                        <a:pt x="11" y="25"/>
                      </a:cubicBezTo>
                      <a:cubicBezTo>
                        <a:pt x="11" y="24"/>
                        <a:pt x="10" y="24"/>
                        <a:pt x="10" y="24"/>
                      </a:cubicBezTo>
                      <a:cubicBezTo>
                        <a:pt x="10" y="25"/>
                        <a:pt x="10" y="25"/>
                        <a:pt x="10" y="26"/>
                      </a:cubicBezTo>
                      <a:cubicBezTo>
                        <a:pt x="10" y="26"/>
                        <a:pt x="10" y="26"/>
                        <a:pt x="10" y="27"/>
                      </a:cubicBezTo>
                      <a:cubicBezTo>
                        <a:pt x="10" y="27"/>
                        <a:pt x="10" y="27"/>
                        <a:pt x="10" y="27"/>
                      </a:cubicBezTo>
                      <a:cubicBezTo>
                        <a:pt x="10" y="27"/>
                        <a:pt x="10" y="27"/>
                        <a:pt x="11" y="27"/>
                      </a:cubicBezTo>
                      <a:cubicBezTo>
                        <a:pt x="11" y="27"/>
                        <a:pt x="11" y="27"/>
                        <a:pt x="11" y="28"/>
                      </a:cubicBezTo>
                      <a:cubicBezTo>
                        <a:pt x="11" y="28"/>
                        <a:pt x="11" y="28"/>
                        <a:pt x="11" y="28"/>
                      </a:cubicBezTo>
                      <a:cubicBezTo>
                        <a:pt x="11" y="28"/>
                        <a:pt x="11" y="29"/>
                        <a:pt x="11" y="29"/>
                      </a:cubicBezTo>
                      <a:cubicBezTo>
                        <a:pt x="11" y="29"/>
                        <a:pt x="12" y="29"/>
                        <a:pt x="12" y="30"/>
                      </a:cubicBezTo>
                      <a:cubicBezTo>
                        <a:pt x="12" y="30"/>
                        <a:pt x="12" y="30"/>
                        <a:pt x="12" y="30"/>
                      </a:cubicBezTo>
                      <a:cubicBezTo>
                        <a:pt x="12" y="30"/>
                        <a:pt x="12" y="30"/>
                        <a:pt x="12" y="30"/>
                      </a:cubicBezTo>
                      <a:cubicBezTo>
                        <a:pt x="13" y="31"/>
                        <a:pt x="13" y="31"/>
                        <a:pt x="13" y="31"/>
                      </a:cubicBezTo>
                      <a:cubicBezTo>
                        <a:pt x="13" y="31"/>
                        <a:pt x="13" y="32"/>
                        <a:pt x="13" y="32"/>
                      </a:cubicBezTo>
                      <a:cubicBezTo>
                        <a:pt x="13" y="32"/>
                        <a:pt x="14" y="33"/>
                        <a:pt x="14" y="33"/>
                      </a:cubicBezTo>
                      <a:cubicBezTo>
                        <a:pt x="14" y="33"/>
                        <a:pt x="14" y="34"/>
                        <a:pt x="14" y="33"/>
                      </a:cubicBezTo>
                      <a:cubicBezTo>
                        <a:pt x="15" y="33"/>
                        <a:pt x="15" y="33"/>
                        <a:pt x="15" y="33"/>
                      </a:cubicBezTo>
                      <a:cubicBezTo>
                        <a:pt x="15" y="33"/>
                        <a:pt x="15" y="33"/>
                        <a:pt x="15" y="33"/>
                      </a:cubicBezTo>
                      <a:cubicBezTo>
                        <a:pt x="15" y="33"/>
                        <a:pt x="15" y="33"/>
                        <a:pt x="15" y="33"/>
                      </a:cubicBezTo>
                      <a:cubicBezTo>
                        <a:pt x="15" y="34"/>
                        <a:pt x="15" y="34"/>
                        <a:pt x="15" y="34"/>
                      </a:cubicBezTo>
                      <a:cubicBezTo>
                        <a:pt x="15" y="34"/>
                        <a:pt x="15" y="34"/>
                        <a:pt x="15" y="34"/>
                      </a:cubicBezTo>
                      <a:cubicBezTo>
                        <a:pt x="15" y="34"/>
                        <a:pt x="15" y="35"/>
                        <a:pt x="15" y="35"/>
                      </a:cubicBezTo>
                      <a:cubicBezTo>
                        <a:pt x="15" y="35"/>
                        <a:pt x="15" y="35"/>
                        <a:pt x="15" y="35"/>
                      </a:cubicBezTo>
                      <a:cubicBezTo>
                        <a:pt x="15" y="35"/>
                        <a:pt x="16" y="36"/>
                        <a:pt x="16" y="36"/>
                      </a:cubicBezTo>
                      <a:cubicBezTo>
                        <a:pt x="16" y="36"/>
                        <a:pt x="16" y="35"/>
                        <a:pt x="16" y="35"/>
                      </a:cubicBezTo>
                      <a:cubicBezTo>
                        <a:pt x="16" y="35"/>
                        <a:pt x="17" y="35"/>
                        <a:pt x="17" y="36"/>
                      </a:cubicBezTo>
                      <a:cubicBezTo>
                        <a:pt x="18" y="36"/>
                        <a:pt x="18" y="35"/>
                        <a:pt x="19" y="36"/>
                      </a:cubicBezTo>
                      <a:cubicBezTo>
                        <a:pt x="19" y="36"/>
                        <a:pt x="19" y="36"/>
                        <a:pt x="19" y="36"/>
                      </a:cubicBezTo>
                      <a:cubicBezTo>
                        <a:pt x="19" y="36"/>
                        <a:pt x="20" y="36"/>
                        <a:pt x="20" y="37"/>
                      </a:cubicBezTo>
                      <a:cubicBezTo>
                        <a:pt x="20" y="37"/>
                        <a:pt x="21" y="37"/>
                        <a:pt x="21" y="37"/>
                      </a:cubicBezTo>
                      <a:close/>
                      <a:moveTo>
                        <a:pt x="29" y="28"/>
                      </a:moveTo>
                      <a:cubicBezTo>
                        <a:pt x="29" y="28"/>
                        <a:pt x="29" y="28"/>
                        <a:pt x="29" y="28"/>
                      </a:cubicBezTo>
                      <a:cubicBezTo>
                        <a:pt x="29" y="28"/>
                        <a:pt x="29" y="28"/>
                        <a:pt x="29"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8"/>
                      </a:cubicBezTo>
                      <a:close/>
                      <a:moveTo>
                        <a:pt x="31" y="24"/>
                      </a:move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5"/>
                      </a:cubicBezTo>
                      <a:cubicBezTo>
                        <a:pt x="31" y="25"/>
                        <a:pt x="31" y="25"/>
                        <a:pt x="31" y="25"/>
                      </a:cubicBezTo>
                      <a:cubicBezTo>
                        <a:pt x="31" y="25"/>
                        <a:pt x="31" y="25"/>
                        <a:pt x="31" y="25"/>
                      </a:cubicBezTo>
                      <a:cubicBezTo>
                        <a:pt x="31" y="25"/>
                        <a:pt x="31" y="25"/>
                        <a:pt x="31" y="24"/>
                      </a:cubicBezTo>
                      <a:cubicBezTo>
                        <a:pt x="31" y="24"/>
                        <a:pt x="31" y="24"/>
                        <a:pt x="31" y="24"/>
                      </a:cubicBezTo>
                      <a:cubicBezTo>
                        <a:pt x="31" y="24"/>
                        <a:pt x="31" y="24"/>
                        <a:pt x="31" y="24"/>
                      </a:cubicBezTo>
                      <a:cubicBezTo>
                        <a:pt x="31" y="24"/>
                        <a:pt x="31" y="24"/>
                        <a:pt x="31" y="24"/>
                      </a:cubicBezTo>
                      <a:close/>
                      <a:moveTo>
                        <a:pt x="24" y="35"/>
                      </a:move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4"/>
                      </a:cubicBezTo>
                      <a:cubicBezTo>
                        <a:pt x="24" y="34"/>
                        <a:pt x="24" y="34"/>
                        <a:pt x="24" y="34"/>
                      </a:cubicBezTo>
                      <a:cubicBezTo>
                        <a:pt x="24" y="34"/>
                        <a:pt x="24" y="34"/>
                        <a:pt x="24" y="34"/>
                      </a:cubicBezTo>
                      <a:cubicBezTo>
                        <a:pt x="24" y="34"/>
                        <a:pt x="24" y="34"/>
                        <a:pt x="24" y="34"/>
                      </a:cubicBezTo>
                      <a:cubicBezTo>
                        <a:pt x="24" y="34"/>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3" y="34"/>
                        <a:pt x="23" y="34"/>
                      </a:cubicBezTo>
                      <a:cubicBezTo>
                        <a:pt x="23" y="34"/>
                        <a:pt x="23" y="34"/>
                        <a:pt x="23" y="34"/>
                      </a:cubicBezTo>
                      <a:cubicBezTo>
                        <a:pt x="23" y="35"/>
                        <a:pt x="23" y="35"/>
                        <a:pt x="23" y="35"/>
                      </a:cubicBezTo>
                      <a:cubicBezTo>
                        <a:pt x="23" y="35"/>
                        <a:pt x="24" y="35"/>
                        <a:pt x="24" y="35"/>
                      </a:cubicBezTo>
                      <a:cubicBezTo>
                        <a:pt x="24" y="35"/>
                        <a:pt x="24" y="35"/>
                        <a:pt x="24" y="35"/>
                      </a:cubicBezTo>
                      <a:cubicBezTo>
                        <a:pt x="24" y="35"/>
                        <a:pt x="24" y="35"/>
                        <a:pt x="24" y="35"/>
                      </a:cubicBezTo>
                      <a:cubicBezTo>
                        <a:pt x="24" y="35"/>
                        <a:pt x="24" y="35"/>
                        <a:pt x="24" y="35"/>
                      </a:cubicBezTo>
                      <a:close/>
                      <a:moveTo>
                        <a:pt x="7" y="8"/>
                      </a:moveTo>
                      <a:cubicBezTo>
                        <a:pt x="7" y="8"/>
                        <a:pt x="7" y="9"/>
                        <a:pt x="7" y="9"/>
                      </a:cubicBezTo>
                      <a:cubicBezTo>
                        <a:pt x="7" y="9"/>
                        <a:pt x="7" y="9"/>
                        <a:pt x="7" y="9"/>
                      </a:cubicBezTo>
                      <a:cubicBezTo>
                        <a:pt x="7" y="9"/>
                        <a:pt x="7" y="8"/>
                        <a:pt x="7" y="8"/>
                      </a:cubicBezTo>
                      <a:cubicBezTo>
                        <a:pt x="7" y="8"/>
                        <a:pt x="7" y="8"/>
                        <a:pt x="7" y="8"/>
                      </a:cubicBezTo>
                      <a:cubicBezTo>
                        <a:pt x="7" y="8"/>
                        <a:pt x="7" y="8"/>
                        <a:pt x="7" y="8"/>
                      </a:cubicBezTo>
                      <a:cubicBezTo>
                        <a:pt x="7" y="8"/>
                        <a:pt x="7" y="8"/>
                        <a:pt x="7"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0" name="Freeform 741">
                  <a:extLst>
                    <a:ext uri="{FF2B5EF4-FFF2-40B4-BE49-F238E27FC236}">
                      <a16:creationId xmlns:a16="http://schemas.microsoft.com/office/drawing/2014/main" id="{A9C1BC88-4DA7-BE13-C272-6680AF4AEA07}"/>
                    </a:ext>
                  </a:extLst>
                </p:cNvPr>
                <p:cNvSpPr>
                  <a:spLocks noEditPoints="1"/>
                </p:cNvSpPr>
                <p:nvPr/>
              </p:nvSpPr>
              <p:spPr bwMode="auto">
                <a:xfrm>
                  <a:off x="9009063" y="5662613"/>
                  <a:ext cx="341312" cy="404813"/>
                </a:xfrm>
                <a:custGeom>
                  <a:avLst/>
                  <a:gdLst>
                    <a:gd name="T0" fmla="*/ 53 w 82"/>
                    <a:gd name="T1" fmla="*/ 80 h 97"/>
                    <a:gd name="T2" fmla="*/ 52 w 82"/>
                    <a:gd name="T3" fmla="*/ 78 h 97"/>
                    <a:gd name="T4" fmla="*/ 56 w 82"/>
                    <a:gd name="T5" fmla="*/ 77 h 97"/>
                    <a:gd name="T6" fmla="*/ 59 w 82"/>
                    <a:gd name="T7" fmla="*/ 77 h 97"/>
                    <a:gd name="T8" fmla="*/ 60 w 82"/>
                    <a:gd name="T9" fmla="*/ 78 h 97"/>
                    <a:gd name="T10" fmla="*/ 62 w 82"/>
                    <a:gd name="T11" fmla="*/ 78 h 97"/>
                    <a:gd name="T12" fmla="*/ 62 w 82"/>
                    <a:gd name="T13" fmla="*/ 79 h 97"/>
                    <a:gd name="T14" fmla="*/ 59 w 82"/>
                    <a:gd name="T15" fmla="*/ 79 h 97"/>
                    <a:gd name="T16" fmla="*/ 57 w 82"/>
                    <a:gd name="T17" fmla="*/ 80 h 97"/>
                    <a:gd name="T18" fmla="*/ 49 w 82"/>
                    <a:gd name="T19" fmla="*/ 72 h 97"/>
                    <a:gd name="T20" fmla="*/ 49 w 82"/>
                    <a:gd name="T21" fmla="*/ 72 h 97"/>
                    <a:gd name="T22" fmla="*/ 49 w 82"/>
                    <a:gd name="T23" fmla="*/ 71 h 97"/>
                    <a:gd name="T24" fmla="*/ 38 w 82"/>
                    <a:gd name="T25" fmla="*/ 61 h 97"/>
                    <a:gd name="T26" fmla="*/ 38 w 82"/>
                    <a:gd name="T27" fmla="*/ 61 h 97"/>
                    <a:gd name="T28" fmla="*/ 38 w 82"/>
                    <a:gd name="T29" fmla="*/ 61 h 97"/>
                    <a:gd name="T30" fmla="*/ 3 w 82"/>
                    <a:gd name="T31" fmla="*/ 44 h 97"/>
                    <a:gd name="T32" fmla="*/ 13 w 82"/>
                    <a:gd name="T33" fmla="*/ 44 h 97"/>
                    <a:gd name="T34" fmla="*/ 19 w 82"/>
                    <a:gd name="T35" fmla="*/ 45 h 97"/>
                    <a:gd name="T36" fmla="*/ 24 w 82"/>
                    <a:gd name="T37" fmla="*/ 47 h 97"/>
                    <a:gd name="T38" fmla="*/ 29 w 82"/>
                    <a:gd name="T39" fmla="*/ 49 h 97"/>
                    <a:gd name="T40" fmla="*/ 32 w 82"/>
                    <a:gd name="T41" fmla="*/ 48 h 97"/>
                    <a:gd name="T42" fmla="*/ 34 w 82"/>
                    <a:gd name="T43" fmla="*/ 51 h 97"/>
                    <a:gd name="T44" fmla="*/ 36 w 82"/>
                    <a:gd name="T45" fmla="*/ 53 h 97"/>
                    <a:gd name="T46" fmla="*/ 35 w 82"/>
                    <a:gd name="T47" fmla="*/ 55 h 97"/>
                    <a:gd name="T48" fmla="*/ 37 w 82"/>
                    <a:gd name="T49" fmla="*/ 56 h 97"/>
                    <a:gd name="T50" fmla="*/ 40 w 82"/>
                    <a:gd name="T51" fmla="*/ 58 h 97"/>
                    <a:gd name="T52" fmla="*/ 43 w 82"/>
                    <a:gd name="T53" fmla="*/ 62 h 97"/>
                    <a:gd name="T54" fmla="*/ 44 w 82"/>
                    <a:gd name="T55" fmla="*/ 68 h 97"/>
                    <a:gd name="T56" fmla="*/ 43 w 82"/>
                    <a:gd name="T57" fmla="*/ 67 h 97"/>
                    <a:gd name="T58" fmla="*/ 45 w 82"/>
                    <a:gd name="T59" fmla="*/ 70 h 97"/>
                    <a:gd name="T60" fmla="*/ 47 w 82"/>
                    <a:gd name="T61" fmla="*/ 71 h 97"/>
                    <a:gd name="T62" fmla="*/ 48 w 82"/>
                    <a:gd name="T63" fmla="*/ 70 h 97"/>
                    <a:gd name="T64" fmla="*/ 48 w 82"/>
                    <a:gd name="T65" fmla="*/ 68 h 97"/>
                    <a:gd name="T66" fmla="*/ 49 w 82"/>
                    <a:gd name="T67" fmla="*/ 66 h 97"/>
                    <a:gd name="T68" fmla="*/ 52 w 82"/>
                    <a:gd name="T69" fmla="*/ 63 h 97"/>
                    <a:gd name="T70" fmla="*/ 55 w 82"/>
                    <a:gd name="T71" fmla="*/ 61 h 97"/>
                    <a:gd name="T72" fmla="*/ 58 w 82"/>
                    <a:gd name="T73" fmla="*/ 57 h 97"/>
                    <a:gd name="T74" fmla="*/ 60 w 82"/>
                    <a:gd name="T75" fmla="*/ 55 h 97"/>
                    <a:gd name="T76" fmla="*/ 60 w 82"/>
                    <a:gd name="T77" fmla="*/ 52 h 97"/>
                    <a:gd name="T78" fmla="*/ 61 w 82"/>
                    <a:gd name="T79" fmla="*/ 54 h 97"/>
                    <a:gd name="T80" fmla="*/ 61 w 82"/>
                    <a:gd name="T81" fmla="*/ 58 h 97"/>
                    <a:gd name="T82" fmla="*/ 59 w 82"/>
                    <a:gd name="T83" fmla="*/ 63 h 97"/>
                    <a:gd name="T84" fmla="*/ 58 w 82"/>
                    <a:gd name="T85" fmla="*/ 71 h 97"/>
                    <a:gd name="T86" fmla="*/ 55 w 82"/>
                    <a:gd name="T87" fmla="*/ 72 h 97"/>
                    <a:gd name="T88" fmla="*/ 56 w 82"/>
                    <a:gd name="T89" fmla="*/ 73 h 97"/>
                    <a:gd name="T90" fmla="*/ 59 w 82"/>
                    <a:gd name="T91" fmla="*/ 73 h 97"/>
                    <a:gd name="T92" fmla="*/ 61 w 82"/>
                    <a:gd name="T93" fmla="*/ 70 h 97"/>
                    <a:gd name="T94" fmla="*/ 62 w 82"/>
                    <a:gd name="T95" fmla="*/ 65 h 97"/>
                    <a:gd name="T96" fmla="*/ 65 w 82"/>
                    <a:gd name="T97" fmla="*/ 69 h 97"/>
                    <a:gd name="T98" fmla="*/ 64 w 82"/>
                    <a:gd name="T99" fmla="*/ 75 h 97"/>
                    <a:gd name="T100" fmla="*/ 64 w 82"/>
                    <a:gd name="T101" fmla="*/ 77 h 97"/>
                    <a:gd name="T102" fmla="*/ 69 w 82"/>
                    <a:gd name="T103" fmla="*/ 77 h 97"/>
                    <a:gd name="T104" fmla="*/ 74 w 82"/>
                    <a:gd name="T105" fmla="*/ 87 h 97"/>
                    <a:gd name="T106" fmla="*/ 75 w 82"/>
                    <a:gd name="T107" fmla="*/ 91 h 97"/>
                    <a:gd name="T108" fmla="*/ 79 w 82"/>
                    <a:gd name="T109" fmla="*/ 97 h 97"/>
                    <a:gd name="T110" fmla="*/ 0 w 82"/>
                    <a:gd name="T11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97">
                      <a:moveTo>
                        <a:pt x="57" y="80"/>
                      </a:moveTo>
                      <a:cubicBezTo>
                        <a:pt x="57" y="80"/>
                        <a:pt x="57" y="80"/>
                        <a:pt x="56" y="80"/>
                      </a:cubicBezTo>
                      <a:cubicBezTo>
                        <a:pt x="56" y="80"/>
                        <a:pt x="55" y="80"/>
                        <a:pt x="54" y="80"/>
                      </a:cubicBezTo>
                      <a:cubicBezTo>
                        <a:pt x="54" y="80"/>
                        <a:pt x="54" y="80"/>
                        <a:pt x="54" y="80"/>
                      </a:cubicBezTo>
                      <a:cubicBezTo>
                        <a:pt x="54" y="80"/>
                        <a:pt x="54" y="80"/>
                        <a:pt x="53" y="80"/>
                      </a:cubicBezTo>
                      <a:cubicBezTo>
                        <a:pt x="53" y="80"/>
                        <a:pt x="53" y="80"/>
                        <a:pt x="53" y="80"/>
                      </a:cubicBezTo>
                      <a:cubicBezTo>
                        <a:pt x="53" y="80"/>
                        <a:pt x="53" y="80"/>
                        <a:pt x="53" y="80"/>
                      </a:cubicBezTo>
                      <a:cubicBezTo>
                        <a:pt x="53" y="80"/>
                        <a:pt x="52" y="80"/>
                        <a:pt x="52" y="79"/>
                      </a:cubicBezTo>
                      <a:cubicBezTo>
                        <a:pt x="52" y="79"/>
                        <a:pt x="52" y="79"/>
                        <a:pt x="52" y="79"/>
                      </a:cubicBezTo>
                      <a:cubicBezTo>
                        <a:pt x="52" y="78"/>
                        <a:pt x="52" y="78"/>
                        <a:pt x="52" y="78"/>
                      </a:cubicBezTo>
                      <a:cubicBezTo>
                        <a:pt x="52" y="78"/>
                        <a:pt x="53" y="78"/>
                        <a:pt x="53" y="78"/>
                      </a:cubicBezTo>
                      <a:cubicBezTo>
                        <a:pt x="53" y="78"/>
                        <a:pt x="53" y="78"/>
                        <a:pt x="53" y="77"/>
                      </a:cubicBezTo>
                      <a:cubicBezTo>
                        <a:pt x="54" y="77"/>
                        <a:pt x="54" y="77"/>
                        <a:pt x="54" y="77"/>
                      </a:cubicBezTo>
                      <a:cubicBezTo>
                        <a:pt x="55" y="77"/>
                        <a:pt x="55" y="77"/>
                        <a:pt x="55" y="77"/>
                      </a:cubicBezTo>
                      <a:cubicBezTo>
                        <a:pt x="55" y="77"/>
                        <a:pt x="56" y="77"/>
                        <a:pt x="56" y="77"/>
                      </a:cubicBezTo>
                      <a:cubicBezTo>
                        <a:pt x="57" y="76"/>
                        <a:pt x="58" y="76"/>
                        <a:pt x="59" y="76"/>
                      </a:cubicBezTo>
                      <a:cubicBezTo>
                        <a:pt x="59" y="76"/>
                        <a:pt x="59" y="76"/>
                        <a:pt x="59" y="77"/>
                      </a:cubicBezTo>
                      <a:cubicBezTo>
                        <a:pt x="59" y="77"/>
                        <a:pt x="59" y="77"/>
                        <a:pt x="59" y="77"/>
                      </a:cubicBezTo>
                      <a:cubicBezTo>
                        <a:pt x="59" y="77"/>
                        <a:pt x="59" y="77"/>
                        <a:pt x="59" y="77"/>
                      </a:cubicBezTo>
                      <a:cubicBezTo>
                        <a:pt x="59" y="77"/>
                        <a:pt x="59" y="77"/>
                        <a:pt x="59" y="77"/>
                      </a:cubicBezTo>
                      <a:cubicBezTo>
                        <a:pt x="59" y="77"/>
                        <a:pt x="59" y="77"/>
                        <a:pt x="59" y="78"/>
                      </a:cubicBezTo>
                      <a:cubicBezTo>
                        <a:pt x="59" y="78"/>
                        <a:pt x="59" y="78"/>
                        <a:pt x="59" y="78"/>
                      </a:cubicBezTo>
                      <a:cubicBezTo>
                        <a:pt x="59" y="78"/>
                        <a:pt x="60" y="78"/>
                        <a:pt x="60" y="78"/>
                      </a:cubicBezTo>
                      <a:cubicBezTo>
                        <a:pt x="60" y="78"/>
                        <a:pt x="60" y="78"/>
                        <a:pt x="60" y="78"/>
                      </a:cubicBezTo>
                      <a:cubicBezTo>
                        <a:pt x="60" y="78"/>
                        <a:pt x="60" y="78"/>
                        <a:pt x="60" y="78"/>
                      </a:cubicBezTo>
                      <a:cubicBezTo>
                        <a:pt x="60" y="78"/>
                        <a:pt x="60" y="78"/>
                        <a:pt x="61" y="78"/>
                      </a:cubicBezTo>
                      <a:cubicBezTo>
                        <a:pt x="61" y="78"/>
                        <a:pt x="61" y="78"/>
                        <a:pt x="61" y="78"/>
                      </a:cubicBezTo>
                      <a:cubicBezTo>
                        <a:pt x="61" y="78"/>
                        <a:pt x="61" y="78"/>
                        <a:pt x="61" y="78"/>
                      </a:cubicBezTo>
                      <a:cubicBezTo>
                        <a:pt x="61" y="78"/>
                        <a:pt x="61" y="78"/>
                        <a:pt x="61" y="78"/>
                      </a:cubicBezTo>
                      <a:cubicBezTo>
                        <a:pt x="61" y="78"/>
                        <a:pt x="62" y="78"/>
                        <a:pt x="62" y="78"/>
                      </a:cubicBezTo>
                      <a:cubicBezTo>
                        <a:pt x="62" y="78"/>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2" y="79"/>
                      </a:cubicBezTo>
                      <a:cubicBezTo>
                        <a:pt x="62" y="79"/>
                        <a:pt x="62" y="79"/>
                        <a:pt x="62" y="79"/>
                      </a:cubicBezTo>
                      <a:cubicBezTo>
                        <a:pt x="61" y="79"/>
                        <a:pt x="61" y="79"/>
                        <a:pt x="61" y="79"/>
                      </a:cubicBezTo>
                      <a:cubicBezTo>
                        <a:pt x="61" y="79"/>
                        <a:pt x="61" y="79"/>
                        <a:pt x="60" y="79"/>
                      </a:cubicBezTo>
                      <a:cubicBezTo>
                        <a:pt x="60" y="79"/>
                        <a:pt x="59" y="79"/>
                        <a:pt x="59" y="79"/>
                      </a:cubicBezTo>
                      <a:cubicBezTo>
                        <a:pt x="59" y="80"/>
                        <a:pt x="59" y="80"/>
                        <a:pt x="59" y="80"/>
                      </a:cubicBezTo>
                      <a:cubicBezTo>
                        <a:pt x="59" y="80"/>
                        <a:pt x="59" y="80"/>
                        <a:pt x="58" y="81"/>
                      </a:cubicBezTo>
                      <a:cubicBezTo>
                        <a:pt x="58" y="81"/>
                        <a:pt x="58" y="81"/>
                        <a:pt x="58" y="81"/>
                      </a:cubicBezTo>
                      <a:cubicBezTo>
                        <a:pt x="58" y="81"/>
                        <a:pt x="58" y="81"/>
                        <a:pt x="58" y="81"/>
                      </a:cubicBezTo>
                      <a:cubicBezTo>
                        <a:pt x="58" y="80"/>
                        <a:pt x="57" y="80"/>
                        <a:pt x="57" y="80"/>
                      </a:cubicBezTo>
                      <a:cubicBezTo>
                        <a:pt x="57" y="80"/>
                        <a:pt x="57" y="80"/>
                        <a:pt x="57" y="80"/>
                      </a:cubicBezTo>
                      <a:close/>
                      <a:moveTo>
                        <a:pt x="49" y="71"/>
                      </a:moveTo>
                      <a:cubicBezTo>
                        <a:pt x="49" y="71"/>
                        <a:pt x="49" y="71"/>
                        <a:pt x="49" y="71"/>
                      </a:cubicBezTo>
                      <a:cubicBezTo>
                        <a:pt x="49" y="71"/>
                        <a:pt x="49" y="71"/>
                        <a:pt x="49" y="71"/>
                      </a:cubicBezTo>
                      <a:cubicBezTo>
                        <a:pt x="49" y="72"/>
                        <a:pt x="49" y="72"/>
                        <a:pt x="49" y="72"/>
                      </a:cubicBezTo>
                      <a:cubicBezTo>
                        <a:pt x="49" y="72"/>
                        <a:pt x="49" y="72"/>
                        <a:pt x="49" y="72"/>
                      </a:cubicBezTo>
                      <a:cubicBezTo>
                        <a:pt x="49" y="72"/>
                        <a:pt x="50" y="72"/>
                        <a:pt x="50" y="72"/>
                      </a:cubicBezTo>
                      <a:cubicBezTo>
                        <a:pt x="50" y="72"/>
                        <a:pt x="50" y="72"/>
                        <a:pt x="50" y="72"/>
                      </a:cubicBezTo>
                      <a:cubicBezTo>
                        <a:pt x="50" y="72"/>
                        <a:pt x="50" y="72"/>
                        <a:pt x="50" y="72"/>
                      </a:cubicBezTo>
                      <a:cubicBezTo>
                        <a:pt x="50" y="72"/>
                        <a:pt x="49" y="72"/>
                        <a:pt x="49" y="72"/>
                      </a:cubicBezTo>
                      <a:cubicBezTo>
                        <a:pt x="49" y="72"/>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ubicBezTo>
                        <a:pt x="49" y="71"/>
                        <a:pt x="49" y="71"/>
                        <a:pt x="49" y="71"/>
                      </a:cubicBezTo>
                      <a:close/>
                      <a:moveTo>
                        <a:pt x="38" y="61"/>
                      </a:move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ubicBezTo>
                        <a:pt x="38" y="61"/>
                        <a:pt x="38" y="61"/>
                        <a:pt x="38" y="61"/>
                      </a:cubicBezTo>
                      <a:close/>
                      <a:moveTo>
                        <a:pt x="0" y="0"/>
                      </a:moveTo>
                      <a:cubicBezTo>
                        <a:pt x="0" y="45"/>
                        <a:pt x="0" y="45"/>
                        <a:pt x="0" y="45"/>
                      </a:cubicBezTo>
                      <a:cubicBezTo>
                        <a:pt x="1" y="44"/>
                        <a:pt x="1" y="44"/>
                        <a:pt x="1" y="44"/>
                      </a:cubicBezTo>
                      <a:cubicBezTo>
                        <a:pt x="2" y="44"/>
                        <a:pt x="2" y="44"/>
                        <a:pt x="3" y="44"/>
                      </a:cubicBezTo>
                      <a:cubicBezTo>
                        <a:pt x="3" y="44"/>
                        <a:pt x="4" y="44"/>
                        <a:pt x="4" y="44"/>
                      </a:cubicBezTo>
                      <a:cubicBezTo>
                        <a:pt x="5" y="44"/>
                        <a:pt x="5" y="44"/>
                        <a:pt x="5" y="44"/>
                      </a:cubicBezTo>
                      <a:cubicBezTo>
                        <a:pt x="5" y="44"/>
                        <a:pt x="6" y="44"/>
                        <a:pt x="7" y="44"/>
                      </a:cubicBezTo>
                      <a:cubicBezTo>
                        <a:pt x="7" y="44"/>
                        <a:pt x="12" y="44"/>
                        <a:pt x="12" y="44"/>
                      </a:cubicBezTo>
                      <a:cubicBezTo>
                        <a:pt x="12" y="44"/>
                        <a:pt x="13" y="44"/>
                        <a:pt x="13" y="44"/>
                      </a:cubicBezTo>
                      <a:cubicBezTo>
                        <a:pt x="13" y="44"/>
                        <a:pt x="14" y="44"/>
                        <a:pt x="14" y="44"/>
                      </a:cubicBezTo>
                      <a:cubicBezTo>
                        <a:pt x="14" y="44"/>
                        <a:pt x="15" y="43"/>
                        <a:pt x="15" y="43"/>
                      </a:cubicBezTo>
                      <a:cubicBezTo>
                        <a:pt x="15" y="43"/>
                        <a:pt x="16" y="43"/>
                        <a:pt x="16" y="43"/>
                      </a:cubicBezTo>
                      <a:cubicBezTo>
                        <a:pt x="16" y="43"/>
                        <a:pt x="17" y="43"/>
                        <a:pt x="17" y="44"/>
                      </a:cubicBezTo>
                      <a:cubicBezTo>
                        <a:pt x="17" y="44"/>
                        <a:pt x="19" y="45"/>
                        <a:pt x="19" y="45"/>
                      </a:cubicBezTo>
                      <a:cubicBezTo>
                        <a:pt x="20" y="45"/>
                        <a:pt x="20" y="45"/>
                        <a:pt x="20" y="46"/>
                      </a:cubicBezTo>
                      <a:cubicBezTo>
                        <a:pt x="21" y="46"/>
                        <a:pt x="22" y="46"/>
                        <a:pt x="22" y="47"/>
                      </a:cubicBezTo>
                      <a:cubicBezTo>
                        <a:pt x="22" y="47"/>
                        <a:pt x="22" y="47"/>
                        <a:pt x="22" y="47"/>
                      </a:cubicBezTo>
                      <a:cubicBezTo>
                        <a:pt x="23" y="47"/>
                        <a:pt x="23" y="47"/>
                        <a:pt x="24" y="47"/>
                      </a:cubicBezTo>
                      <a:cubicBezTo>
                        <a:pt x="24" y="47"/>
                        <a:pt x="24" y="47"/>
                        <a:pt x="24" y="47"/>
                      </a:cubicBezTo>
                      <a:cubicBezTo>
                        <a:pt x="24" y="46"/>
                        <a:pt x="25" y="47"/>
                        <a:pt x="25" y="47"/>
                      </a:cubicBezTo>
                      <a:cubicBezTo>
                        <a:pt x="25" y="47"/>
                        <a:pt x="26" y="47"/>
                        <a:pt x="26" y="47"/>
                      </a:cubicBezTo>
                      <a:cubicBezTo>
                        <a:pt x="26" y="47"/>
                        <a:pt x="27" y="47"/>
                        <a:pt x="27" y="47"/>
                      </a:cubicBezTo>
                      <a:cubicBezTo>
                        <a:pt x="27" y="47"/>
                        <a:pt x="28" y="48"/>
                        <a:pt x="29" y="48"/>
                      </a:cubicBezTo>
                      <a:cubicBezTo>
                        <a:pt x="29" y="49"/>
                        <a:pt x="29" y="49"/>
                        <a:pt x="29" y="49"/>
                      </a:cubicBezTo>
                      <a:cubicBezTo>
                        <a:pt x="30" y="49"/>
                        <a:pt x="30" y="49"/>
                        <a:pt x="30" y="49"/>
                      </a:cubicBezTo>
                      <a:cubicBezTo>
                        <a:pt x="31" y="48"/>
                        <a:pt x="31" y="48"/>
                        <a:pt x="31" y="48"/>
                      </a:cubicBezTo>
                      <a:cubicBezTo>
                        <a:pt x="31" y="48"/>
                        <a:pt x="31" y="48"/>
                        <a:pt x="31" y="48"/>
                      </a:cubicBezTo>
                      <a:cubicBezTo>
                        <a:pt x="31" y="48"/>
                        <a:pt x="32" y="48"/>
                        <a:pt x="32" y="48"/>
                      </a:cubicBezTo>
                      <a:cubicBezTo>
                        <a:pt x="32" y="48"/>
                        <a:pt x="32" y="48"/>
                        <a:pt x="32" y="48"/>
                      </a:cubicBezTo>
                      <a:cubicBezTo>
                        <a:pt x="32" y="48"/>
                        <a:pt x="33" y="49"/>
                        <a:pt x="33" y="49"/>
                      </a:cubicBezTo>
                      <a:cubicBezTo>
                        <a:pt x="33" y="49"/>
                        <a:pt x="34" y="50"/>
                        <a:pt x="34" y="50"/>
                      </a:cubicBezTo>
                      <a:cubicBezTo>
                        <a:pt x="34" y="50"/>
                        <a:pt x="34" y="50"/>
                        <a:pt x="34" y="50"/>
                      </a:cubicBezTo>
                      <a:cubicBezTo>
                        <a:pt x="34" y="51"/>
                        <a:pt x="34" y="51"/>
                        <a:pt x="34" y="51"/>
                      </a:cubicBezTo>
                      <a:cubicBezTo>
                        <a:pt x="34" y="51"/>
                        <a:pt x="34" y="51"/>
                        <a:pt x="34" y="51"/>
                      </a:cubicBezTo>
                      <a:cubicBezTo>
                        <a:pt x="34" y="51"/>
                        <a:pt x="35" y="51"/>
                        <a:pt x="35" y="51"/>
                      </a:cubicBezTo>
                      <a:cubicBezTo>
                        <a:pt x="35" y="51"/>
                        <a:pt x="36" y="51"/>
                        <a:pt x="36" y="51"/>
                      </a:cubicBezTo>
                      <a:cubicBezTo>
                        <a:pt x="36" y="51"/>
                        <a:pt x="36" y="51"/>
                        <a:pt x="36" y="52"/>
                      </a:cubicBezTo>
                      <a:cubicBezTo>
                        <a:pt x="37" y="52"/>
                        <a:pt x="37" y="53"/>
                        <a:pt x="37" y="53"/>
                      </a:cubicBezTo>
                      <a:cubicBezTo>
                        <a:pt x="36" y="53"/>
                        <a:pt x="36" y="53"/>
                        <a:pt x="36" y="53"/>
                      </a:cubicBezTo>
                      <a:cubicBezTo>
                        <a:pt x="36" y="53"/>
                        <a:pt x="36" y="53"/>
                        <a:pt x="36" y="53"/>
                      </a:cubicBezTo>
                      <a:cubicBezTo>
                        <a:pt x="35" y="53"/>
                        <a:pt x="35" y="53"/>
                        <a:pt x="35" y="53"/>
                      </a:cubicBezTo>
                      <a:cubicBezTo>
                        <a:pt x="35" y="53"/>
                        <a:pt x="35" y="53"/>
                        <a:pt x="35" y="53"/>
                      </a:cubicBezTo>
                      <a:cubicBezTo>
                        <a:pt x="36" y="53"/>
                        <a:pt x="36" y="54"/>
                        <a:pt x="36" y="54"/>
                      </a:cubicBezTo>
                      <a:cubicBezTo>
                        <a:pt x="36" y="54"/>
                        <a:pt x="35" y="55"/>
                        <a:pt x="35" y="55"/>
                      </a:cubicBezTo>
                      <a:cubicBezTo>
                        <a:pt x="36" y="55"/>
                        <a:pt x="36" y="55"/>
                        <a:pt x="36" y="55"/>
                      </a:cubicBezTo>
                      <a:cubicBezTo>
                        <a:pt x="36" y="55"/>
                        <a:pt x="36" y="55"/>
                        <a:pt x="36" y="55"/>
                      </a:cubicBezTo>
                      <a:cubicBezTo>
                        <a:pt x="36" y="55"/>
                        <a:pt x="36" y="56"/>
                        <a:pt x="36" y="56"/>
                      </a:cubicBezTo>
                      <a:cubicBezTo>
                        <a:pt x="36" y="57"/>
                        <a:pt x="37" y="57"/>
                        <a:pt x="37" y="57"/>
                      </a:cubicBezTo>
                      <a:cubicBezTo>
                        <a:pt x="37" y="57"/>
                        <a:pt x="37" y="57"/>
                        <a:pt x="37" y="56"/>
                      </a:cubicBezTo>
                      <a:cubicBezTo>
                        <a:pt x="37" y="56"/>
                        <a:pt x="37" y="56"/>
                        <a:pt x="38" y="56"/>
                      </a:cubicBezTo>
                      <a:cubicBezTo>
                        <a:pt x="38" y="56"/>
                        <a:pt x="38" y="56"/>
                        <a:pt x="39" y="56"/>
                      </a:cubicBezTo>
                      <a:cubicBezTo>
                        <a:pt x="39" y="56"/>
                        <a:pt x="39" y="57"/>
                        <a:pt x="39" y="57"/>
                      </a:cubicBezTo>
                      <a:cubicBezTo>
                        <a:pt x="39" y="57"/>
                        <a:pt x="40" y="57"/>
                        <a:pt x="40" y="57"/>
                      </a:cubicBezTo>
                      <a:cubicBezTo>
                        <a:pt x="40" y="58"/>
                        <a:pt x="40" y="58"/>
                        <a:pt x="40" y="58"/>
                      </a:cubicBezTo>
                      <a:cubicBezTo>
                        <a:pt x="40" y="58"/>
                        <a:pt x="40" y="58"/>
                        <a:pt x="40" y="59"/>
                      </a:cubicBezTo>
                      <a:cubicBezTo>
                        <a:pt x="40" y="59"/>
                        <a:pt x="40" y="59"/>
                        <a:pt x="40" y="60"/>
                      </a:cubicBezTo>
                      <a:cubicBezTo>
                        <a:pt x="40" y="60"/>
                        <a:pt x="40" y="60"/>
                        <a:pt x="41" y="60"/>
                      </a:cubicBezTo>
                      <a:cubicBezTo>
                        <a:pt x="41" y="61"/>
                        <a:pt x="41" y="61"/>
                        <a:pt x="41" y="61"/>
                      </a:cubicBezTo>
                      <a:cubicBezTo>
                        <a:pt x="42" y="61"/>
                        <a:pt x="43" y="62"/>
                        <a:pt x="43" y="62"/>
                      </a:cubicBezTo>
                      <a:cubicBezTo>
                        <a:pt x="43" y="63"/>
                        <a:pt x="43" y="63"/>
                        <a:pt x="43" y="63"/>
                      </a:cubicBezTo>
                      <a:cubicBezTo>
                        <a:pt x="43" y="64"/>
                        <a:pt x="43" y="64"/>
                        <a:pt x="43" y="64"/>
                      </a:cubicBezTo>
                      <a:cubicBezTo>
                        <a:pt x="44" y="65"/>
                        <a:pt x="44" y="65"/>
                        <a:pt x="44" y="65"/>
                      </a:cubicBezTo>
                      <a:cubicBezTo>
                        <a:pt x="44" y="66"/>
                        <a:pt x="44" y="67"/>
                        <a:pt x="44" y="67"/>
                      </a:cubicBezTo>
                      <a:cubicBezTo>
                        <a:pt x="44" y="67"/>
                        <a:pt x="44" y="68"/>
                        <a:pt x="44" y="68"/>
                      </a:cubicBezTo>
                      <a:cubicBezTo>
                        <a:pt x="44" y="68"/>
                        <a:pt x="44" y="68"/>
                        <a:pt x="44" y="68"/>
                      </a:cubicBezTo>
                      <a:cubicBezTo>
                        <a:pt x="44" y="68"/>
                        <a:pt x="44" y="68"/>
                        <a:pt x="44" y="68"/>
                      </a:cubicBezTo>
                      <a:cubicBezTo>
                        <a:pt x="44" y="68"/>
                        <a:pt x="44" y="68"/>
                        <a:pt x="44" y="68"/>
                      </a:cubicBezTo>
                      <a:cubicBezTo>
                        <a:pt x="44" y="67"/>
                        <a:pt x="43" y="67"/>
                        <a:pt x="43" y="67"/>
                      </a:cubicBezTo>
                      <a:cubicBezTo>
                        <a:pt x="43" y="67"/>
                        <a:pt x="43" y="67"/>
                        <a:pt x="43" y="67"/>
                      </a:cubicBezTo>
                      <a:cubicBezTo>
                        <a:pt x="42" y="67"/>
                        <a:pt x="42" y="67"/>
                        <a:pt x="42" y="68"/>
                      </a:cubicBezTo>
                      <a:cubicBezTo>
                        <a:pt x="42" y="68"/>
                        <a:pt x="43" y="68"/>
                        <a:pt x="43" y="68"/>
                      </a:cubicBezTo>
                      <a:cubicBezTo>
                        <a:pt x="43" y="68"/>
                        <a:pt x="43" y="68"/>
                        <a:pt x="43" y="68"/>
                      </a:cubicBezTo>
                      <a:cubicBezTo>
                        <a:pt x="44" y="68"/>
                        <a:pt x="44" y="69"/>
                        <a:pt x="45" y="69"/>
                      </a:cubicBezTo>
                      <a:cubicBezTo>
                        <a:pt x="45" y="70"/>
                        <a:pt x="45" y="70"/>
                        <a:pt x="45" y="70"/>
                      </a:cubicBezTo>
                      <a:cubicBezTo>
                        <a:pt x="45" y="71"/>
                        <a:pt x="45" y="71"/>
                        <a:pt x="46" y="71"/>
                      </a:cubicBezTo>
                      <a:cubicBezTo>
                        <a:pt x="46" y="71"/>
                        <a:pt x="46" y="71"/>
                        <a:pt x="46" y="71"/>
                      </a:cubicBezTo>
                      <a:cubicBezTo>
                        <a:pt x="46" y="71"/>
                        <a:pt x="46" y="71"/>
                        <a:pt x="46" y="70"/>
                      </a:cubicBezTo>
                      <a:cubicBezTo>
                        <a:pt x="46" y="70"/>
                        <a:pt x="47" y="70"/>
                        <a:pt x="47" y="70"/>
                      </a:cubicBezTo>
                      <a:cubicBezTo>
                        <a:pt x="47" y="71"/>
                        <a:pt x="47" y="71"/>
                        <a:pt x="47" y="71"/>
                      </a:cubicBezTo>
                      <a:cubicBezTo>
                        <a:pt x="47" y="71"/>
                        <a:pt x="47" y="71"/>
                        <a:pt x="48" y="71"/>
                      </a:cubicBezTo>
                      <a:cubicBezTo>
                        <a:pt x="48" y="71"/>
                        <a:pt x="48" y="71"/>
                        <a:pt x="48" y="71"/>
                      </a:cubicBezTo>
                      <a:cubicBezTo>
                        <a:pt x="48" y="71"/>
                        <a:pt x="48" y="71"/>
                        <a:pt x="48" y="71"/>
                      </a:cubicBezTo>
                      <a:cubicBezTo>
                        <a:pt x="48" y="71"/>
                        <a:pt x="48" y="70"/>
                        <a:pt x="48" y="70"/>
                      </a:cubicBezTo>
                      <a:cubicBezTo>
                        <a:pt x="48" y="70"/>
                        <a:pt x="48" y="70"/>
                        <a:pt x="48" y="70"/>
                      </a:cubicBezTo>
                      <a:cubicBezTo>
                        <a:pt x="48" y="70"/>
                        <a:pt x="48" y="70"/>
                        <a:pt x="48" y="70"/>
                      </a:cubicBezTo>
                      <a:cubicBezTo>
                        <a:pt x="48" y="70"/>
                        <a:pt x="48" y="70"/>
                        <a:pt x="47" y="70"/>
                      </a:cubicBezTo>
                      <a:cubicBezTo>
                        <a:pt x="47" y="70"/>
                        <a:pt x="47" y="69"/>
                        <a:pt x="47" y="69"/>
                      </a:cubicBezTo>
                      <a:cubicBezTo>
                        <a:pt x="47" y="69"/>
                        <a:pt x="47" y="69"/>
                        <a:pt x="47" y="68"/>
                      </a:cubicBezTo>
                      <a:cubicBezTo>
                        <a:pt x="47" y="68"/>
                        <a:pt x="47" y="68"/>
                        <a:pt x="48" y="68"/>
                      </a:cubicBezTo>
                      <a:cubicBezTo>
                        <a:pt x="48" y="68"/>
                        <a:pt x="48" y="68"/>
                        <a:pt x="48" y="67"/>
                      </a:cubicBezTo>
                      <a:cubicBezTo>
                        <a:pt x="48" y="67"/>
                        <a:pt x="49" y="67"/>
                        <a:pt x="49" y="67"/>
                      </a:cubicBezTo>
                      <a:cubicBezTo>
                        <a:pt x="49" y="67"/>
                        <a:pt x="49" y="67"/>
                        <a:pt x="49" y="67"/>
                      </a:cubicBezTo>
                      <a:cubicBezTo>
                        <a:pt x="49" y="67"/>
                        <a:pt x="49" y="67"/>
                        <a:pt x="49" y="67"/>
                      </a:cubicBezTo>
                      <a:cubicBezTo>
                        <a:pt x="49" y="67"/>
                        <a:pt x="49" y="66"/>
                        <a:pt x="49" y="66"/>
                      </a:cubicBezTo>
                      <a:cubicBezTo>
                        <a:pt x="49" y="66"/>
                        <a:pt x="50" y="66"/>
                        <a:pt x="50" y="66"/>
                      </a:cubicBezTo>
                      <a:cubicBezTo>
                        <a:pt x="50" y="65"/>
                        <a:pt x="50" y="65"/>
                        <a:pt x="50" y="65"/>
                      </a:cubicBezTo>
                      <a:cubicBezTo>
                        <a:pt x="50" y="65"/>
                        <a:pt x="50" y="65"/>
                        <a:pt x="50" y="64"/>
                      </a:cubicBezTo>
                      <a:cubicBezTo>
                        <a:pt x="51" y="64"/>
                        <a:pt x="51" y="64"/>
                        <a:pt x="51" y="64"/>
                      </a:cubicBezTo>
                      <a:cubicBezTo>
                        <a:pt x="51" y="64"/>
                        <a:pt x="51" y="63"/>
                        <a:pt x="52" y="63"/>
                      </a:cubicBezTo>
                      <a:cubicBezTo>
                        <a:pt x="52" y="63"/>
                        <a:pt x="53" y="62"/>
                        <a:pt x="53" y="62"/>
                      </a:cubicBezTo>
                      <a:cubicBezTo>
                        <a:pt x="53" y="62"/>
                        <a:pt x="54" y="62"/>
                        <a:pt x="54" y="62"/>
                      </a:cubicBezTo>
                      <a:cubicBezTo>
                        <a:pt x="54" y="61"/>
                        <a:pt x="54" y="61"/>
                        <a:pt x="54" y="61"/>
                      </a:cubicBezTo>
                      <a:cubicBezTo>
                        <a:pt x="54" y="61"/>
                        <a:pt x="54" y="61"/>
                        <a:pt x="55" y="61"/>
                      </a:cubicBezTo>
                      <a:cubicBezTo>
                        <a:pt x="55" y="61"/>
                        <a:pt x="55" y="61"/>
                        <a:pt x="55" y="61"/>
                      </a:cubicBezTo>
                      <a:cubicBezTo>
                        <a:pt x="55" y="61"/>
                        <a:pt x="56" y="61"/>
                        <a:pt x="56" y="61"/>
                      </a:cubicBezTo>
                      <a:cubicBezTo>
                        <a:pt x="57" y="61"/>
                        <a:pt x="57" y="60"/>
                        <a:pt x="57" y="60"/>
                      </a:cubicBezTo>
                      <a:cubicBezTo>
                        <a:pt x="57" y="60"/>
                        <a:pt x="57" y="60"/>
                        <a:pt x="57" y="59"/>
                      </a:cubicBezTo>
                      <a:cubicBezTo>
                        <a:pt x="57" y="59"/>
                        <a:pt x="57" y="59"/>
                        <a:pt x="58" y="59"/>
                      </a:cubicBezTo>
                      <a:cubicBezTo>
                        <a:pt x="58" y="58"/>
                        <a:pt x="58" y="58"/>
                        <a:pt x="58" y="57"/>
                      </a:cubicBezTo>
                      <a:cubicBezTo>
                        <a:pt x="58" y="57"/>
                        <a:pt x="58" y="57"/>
                        <a:pt x="58" y="57"/>
                      </a:cubicBezTo>
                      <a:cubicBezTo>
                        <a:pt x="58" y="57"/>
                        <a:pt x="58" y="56"/>
                        <a:pt x="58" y="56"/>
                      </a:cubicBezTo>
                      <a:cubicBezTo>
                        <a:pt x="58" y="56"/>
                        <a:pt x="58" y="56"/>
                        <a:pt x="59" y="56"/>
                      </a:cubicBezTo>
                      <a:cubicBezTo>
                        <a:pt x="59" y="56"/>
                        <a:pt x="59" y="55"/>
                        <a:pt x="59" y="55"/>
                      </a:cubicBezTo>
                      <a:cubicBezTo>
                        <a:pt x="59" y="55"/>
                        <a:pt x="60" y="55"/>
                        <a:pt x="60" y="55"/>
                      </a:cubicBezTo>
                      <a:cubicBezTo>
                        <a:pt x="60" y="55"/>
                        <a:pt x="60" y="55"/>
                        <a:pt x="60" y="55"/>
                      </a:cubicBezTo>
                      <a:cubicBezTo>
                        <a:pt x="60" y="54"/>
                        <a:pt x="60" y="54"/>
                        <a:pt x="60" y="54"/>
                      </a:cubicBezTo>
                      <a:cubicBezTo>
                        <a:pt x="60" y="54"/>
                        <a:pt x="60" y="54"/>
                        <a:pt x="60" y="53"/>
                      </a:cubicBezTo>
                      <a:cubicBezTo>
                        <a:pt x="60" y="53"/>
                        <a:pt x="60" y="53"/>
                        <a:pt x="60" y="53"/>
                      </a:cubicBezTo>
                      <a:cubicBezTo>
                        <a:pt x="60" y="53"/>
                        <a:pt x="60" y="52"/>
                        <a:pt x="60" y="52"/>
                      </a:cubicBezTo>
                      <a:cubicBezTo>
                        <a:pt x="60" y="51"/>
                        <a:pt x="60" y="51"/>
                        <a:pt x="60" y="51"/>
                      </a:cubicBezTo>
                      <a:cubicBezTo>
                        <a:pt x="60" y="51"/>
                        <a:pt x="61" y="51"/>
                        <a:pt x="61" y="51"/>
                      </a:cubicBezTo>
                      <a:cubicBezTo>
                        <a:pt x="61" y="52"/>
                        <a:pt x="61" y="52"/>
                        <a:pt x="61" y="53"/>
                      </a:cubicBezTo>
                      <a:cubicBezTo>
                        <a:pt x="61" y="53"/>
                        <a:pt x="61" y="53"/>
                        <a:pt x="61" y="53"/>
                      </a:cubicBezTo>
                      <a:cubicBezTo>
                        <a:pt x="61" y="53"/>
                        <a:pt x="61" y="54"/>
                        <a:pt x="61" y="54"/>
                      </a:cubicBezTo>
                      <a:cubicBezTo>
                        <a:pt x="61" y="55"/>
                        <a:pt x="61" y="55"/>
                        <a:pt x="62" y="55"/>
                      </a:cubicBezTo>
                      <a:cubicBezTo>
                        <a:pt x="62" y="55"/>
                        <a:pt x="62" y="56"/>
                        <a:pt x="62" y="56"/>
                      </a:cubicBezTo>
                      <a:cubicBezTo>
                        <a:pt x="62" y="56"/>
                        <a:pt x="62" y="56"/>
                        <a:pt x="62" y="56"/>
                      </a:cubicBezTo>
                      <a:cubicBezTo>
                        <a:pt x="62" y="56"/>
                        <a:pt x="61" y="56"/>
                        <a:pt x="61" y="57"/>
                      </a:cubicBezTo>
                      <a:cubicBezTo>
                        <a:pt x="61" y="57"/>
                        <a:pt x="61" y="57"/>
                        <a:pt x="61" y="58"/>
                      </a:cubicBezTo>
                      <a:cubicBezTo>
                        <a:pt x="61" y="58"/>
                        <a:pt x="61" y="58"/>
                        <a:pt x="61" y="59"/>
                      </a:cubicBezTo>
                      <a:cubicBezTo>
                        <a:pt x="61" y="59"/>
                        <a:pt x="61" y="59"/>
                        <a:pt x="61" y="60"/>
                      </a:cubicBezTo>
                      <a:cubicBezTo>
                        <a:pt x="61" y="60"/>
                        <a:pt x="61" y="60"/>
                        <a:pt x="61" y="60"/>
                      </a:cubicBezTo>
                      <a:cubicBezTo>
                        <a:pt x="60" y="61"/>
                        <a:pt x="60" y="61"/>
                        <a:pt x="60" y="62"/>
                      </a:cubicBezTo>
                      <a:cubicBezTo>
                        <a:pt x="59" y="62"/>
                        <a:pt x="59" y="62"/>
                        <a:pt x="59" y="63"/>
                      </a:cubicBezTo>
                      <a:cubicBezTo>
                        <a:pt x="59" y="63"/>
                        <a:pt x="59" y="63"/>
                        <a:pt x="59" y="64"/>
                      </a:cubicBezTo>
                      <a:cubicBezTo>
                        <a:pt x="59" y="64"/>
                        <a:pt x="58" y="64"/>
                        <a:pt x="58" y="65"/>
                      </a:cubicBezTo>
                      <a:cubicBezTo>
                        <a:pt x="58" y="65"/>
                        <a:pt x="58" y="65"/>
                        <a:pt x="58" y="66"/>
                      </a:cubicBezTo>
                      <a:cubicBezTo>
                        <a:pt x="58" y="66"/>
                        <a:pt x="58" y="70"/>
                        <a:pt x="58" y="70"/>
                      </a:cubicBezTo>
                      <a:cubicBezTo>
                        <a:pt x="58" y="71"/>
                        <a:pt x="58" y="71"/>
                        <a:pt x="58" y="71"/>
                      </a:cubicBezTo>
                      <a:cubicBezTo>
                        <a:pt x="58" y="71"/>
                        <a:pt x="57" y="71"/>
                        <a:pt x="57" y="71"/>
                      </a:cubicBezTo>
                      <a:cubicBezTo>
                        <a:pt x="57" y="71"/>
                        <a:pt x="57" y="71"/>
                        <a:pt x="56" y="71"/>
                      </a:cubicBezTo>
                      <a:cubicBezTo>
                        <a:pt x="56" y="71"/>
                        <a:pt x="55" y="71"/>
                        <a:pt x="55" y="71"/>
                      </a:cubicBezTo>
                      <a:cubicBezTo>
                        <a:pt x="55" y="71"/>
                        <a:pt x="55" y="71"/>
                        <a:pt x="55" y="71"/>
                      </a:cubicBezTo>
                      <a:cubicBezTo>
                        <a:pt x="55" y="71"/>
                        <a:pt x="55" y="72"/>
                        <a:pt x="55" y="72"/>
                      </a:cubicBezTo>
                      <a:cubicBezTo>
                        <a:pt x="55" y="73"/>
                        <a:pt x="54" y="73"/>
                        <a:pt x="54" y="73"/>
                      </a:cubicBezTo>
                      <a:cubicBezTo>
                        <a:pt x="54" y="73"/>
                        <a:pt x="54" y="73"/>
                        <a:pt x="54" y="73"/>
                      </a:cubicBezTo>
                      <a:cubicBezTo>
                        <a:pt x="54" y="74"/>
                        <a:pt x="54" y="74"/>
                        <a:pt x="54" y="74"/>
                      </a:cubicBezTo>
                      <a:cubicBezTo>
                        <a:pt x="54" y="74"/>
                        <a:pt x="55" y="74"/>
                        <a:pt x="55" y="74"/>
                      </a:cubicBezTo>
                      <a:cubicBezTo>
                        <a:pt x="55" y="73"/>
                        <a:pt x="55" y="73"/>
                        <a:pt x="56" y="73"/>
                      </a:cubicBezTo>
                      <a:cubicBezTo>
                        <a:pt x="56" y="73"/>
                        <a:pt x="56" y="73"/>
                        <a:pt x="57" y="73"/>
                      </a:cubicBezTo>
                      <a:cubicBezTo>
                        <a:pt x="57" y="73"/>
                        <a:pt x="57" y="73"/>
                        <a:pt x="57" y="73"/>
                      </a:cubicBezTo>
                      <a:cubicBezTo>
                        <a:pt x="57" y="73"/>
                        <a:pt x="57" y="73"/>
                        <a:pt x="58" y="73"/>
                      </a:cubicBezTo>
                      <a:cubicBezTo>
                        <a:pt x="58" y="73"/>
                        <a:pt x="58" y="73"/>
                        <a:pt x="59" y="73"/>
                      </a:cubicBezTo>
                      <a:cubicBezTo>
                        <a:pt x="59" y="73"/>
                        <a:pt x="59" y="73"/>
                        <a:pt x="59" y="73"/>
                      </a:cubicBezTo>
                      <a:cubicBezTo>
                        <a:pt x="59" y="73"/>
                        <a:pt x="60" y="73"/>
                        <a:pt x="60" y="73"/>
                      </a:cubicBezTo>
                      <a:cubicBezTo>
                        <a:pt x="60" y="72"/>
                        <a:pt x="60" y="72"/>
                        <a:pt x="60" y="71"/>
                      </a:cubicBezTo>
                      <a:cubicBezTo>
                        <a:pt x="60" y="71"/>
                        <a:pt x="60" y="71"/>
                        <a:pt x="60" y="71"/>
                      </a:cubicBezTo>
                      <a:cubicBezTo>
                        <a:pt x="60" y="71"/>
                        <a:pt x="60" y="71"/>
                        <a:pt x="60" y="71"/>
                      </a:cubicBezTo>
                      <a:cubicBezTo>
                        <a:pt x="60" y="70"/>
                        <a:pt x="61" y="70"/>
                        <a:pt x="61" y="70"/>
                      </a:cubicBezTo>
                      <a:cubicBezTo>
                        <a:pt x="61" y="70"/>
                        <a:pt x="61" y="69"/>
                        <a:pt x="61" y="69"/>
                      </a:cubicBezTo>
                      <a:cubicBezTo>
                        <a:pt x="61" y="69"/>
                        <a:pt x="61" y="68"/>
                        <a:pt x="61" y="68"/>
                      </a:cubicBezTo>
                      <a:cubicBezTo>
                        <a:pt x="61" y="67"/>
                        <a:pt x="61" y="67"/>
                        <a:pt x="61" y="67"/>
                      </a:cubicBezTo>
                      <a:cubicBezTo>
                        <a:pt x="61" y="67"/>
                        <a:pt x="62" y="66"/>
                        <a:pt x="62" y="66"/>
                      </a:cubicBezTo>
                      <a:cubicBezTo>
                        <a:pt x="62" y="66"/>
                        <a:pt x="62" y="65"/>
                        <a:pt x="62" y="65"/>
                      </a:cubicBezTo>
                      <a:cubicBezTo>
                        <a:pt x="62" y="65"/>
                        <a:pt x="62" y="65"/>
                        <a:pt x="62" y="65"/>
                      </a:cubicBezTo>
                      <a:cubicBezTo>
                        <a:pt x="62" y="65"/>
                        <a:pt x="63" y="65"/>
                        <a:pt x="63" y="65"/>
                      </a:cubicBezTo>
                      <a:cubicBezTo>
                        <a:pt x="63" y="65"/>
                        <a:pt x="63" y="66"/>
                        <a:pt x="63" y="66"/>
                      </a:cubicBezTo>
                      <a:cubicBezTo>
                        <a:pt x="64" y="67"/>
                        <a:pt x="64" y="67"/>
                        <a:pt x="64" y="68"/>
                      </a:cubicBezTo>
                      <a:cubicBezTo>
                        <a:pt x="65" y="68"/>
                        <a:pt x="65" y="69"/>
                        <a:pt x="65" y="69"/>
                      </a:cubicBezTo>
                      <a:cubicBezTo>
                        <a:pt x="65" y="69"/>
                        <a:pt x="65" y="70"/>
                        <a:pt x="65" y="70"/>
                      </a:cubicBezTo>
                      <a:cubicBezTo>
                        <a:pt x="65" y="70"/>
                        <a:pt x="65" y="71"/>
                        <a:pt x="65" y="72"/>
                      </a:cubicBezTo>
                      <a:cubicBezTo>
                        <a:pt x="65" y="72"/>
                        <a:pt x="65" y="72"/>
                        <a:pt x="65" y="73"/>
                      </a:cubicBezTo>
                      <a:cubicBezTo>
                        <a:pt x="65" y="73"/>
                        <a:pt x="65" y="74"/>
                        <a:pt x="65" y="74"/>
                      </a:cubicBezTo>
                      <a:cubicBezTo>
                        <a:pt x="65" y="74"/>
                        <a:pt x="64" y="75"/>
                        <a:pt x="64" y="75"/>
                      </a:cubicBezTo>
                      <a:cubicBezTo>
                        <a:pt x="64" y="76"/>
                        <a:pt x="63" y="76"/>
                        <a:pt x="63" y="76"/>
                      </a:cubicBezTo>
                      <a:cubicBezTo>
                        <a:pt x="63" y="76"/>
                        <a:pt x="63" y="76"/>
                        <a:pt x="63" y="76"/>
                      </a:cubicBezTo>
                      <a:cubicBezTo>
                        <a:pt x="63" y="76"/>
                        <a:pt x="63" y="77"/>
                        <a:pt x="63" y="77"/>
                      </a:cubicBezTo>
                      <a:cubicBezTo>
                        <a:pt x="63" y="77"/>
                        <a:pt x="63" y="77"/>
                        <a:pt x="64" y="77"/>
                      </a:cubicBezTo>
                      <a:cubicBezTo>
                        <a:pt x="64" y="77"/>
                        <a:pt x="64" y="77"/>
                        <a:pt x="64" y="77"/>
                      </a:cubicBezTo>
                      <a:cubicBezTo>
                        <a:pt x="64" y="77"/>
                        <a:pt x="65" y="77"/>
                        <a:pt x="66" y="77"/>
                      </a:cubicBezTo>
                      <a:cubicBezTo>
                        <a:pt x="66" y="76"/>
                        <a:pt x="66" y="76"/>
                        <a:pt x="66" y="76"/>
                      </a:cubicBezTo>
                      <a:cubicBezTo>
                        <a:pt x="67" y="76"/>
                        <a:pt x="67" y="76"/>
                        <a:pt x="67" y="76"/>
                      </a:cubicBezTo>
                      <a:cubicBezTo>
                        <a:pt x="67" y="76"/>
                        <a:pt x="68" y="77"/>
                        <a:pt x="68" y="77"/>
                      </a:cubicBezTo>
                      <a:cubicBezTo>
                        <a:pt x="69" y="77"/>
                        <a:pt x="69" y="77"/>
                        <a:pt x="69" y="77"/>
                      </a:cubicBezTo>
                      <a:cubicBezTo>
                        <a:pt x="70" y="77"/>
                        <a:pt x="70" y="78"/>
                        <a:pt x="71" y="79"/>
                      </a:cubicBezTo>
                      <a:cubicBezTo>
                        <a:pt x="72" y="79"/>
                        <a:pt x="72" y="80"/>
                        <a:pt x="73" y="81"/>
                      </a:cubicBezTo>
                      <a:cubicBezTo>
                        <a:pt x="73" y="81"/>
                        <a:pt x="74" y="83"/>
                        <a:pt x="74" y="83"/>
                      </a:cubicBezTo>
                      <a:cubicBezTo>
                        <a:pt x="74" y="84"/>
                        <a:pt x="74" y="85"/>
                        <a:pt x="74" y="85"/>
                      </a:cubicBezTo>
                      <a:cubicBezTo>
                        <a:pt x="74" y="85"/>
                        <a:pt x="74" y="86"/>
                        <a:pt x="74" y="87"/>
                      </a:cubicBezTo>
                      <a:cubicBezTo>
                        <a:pt x="74" y="87"/>
                        <a:pt x="74" y="88"/>
                        <a:pt x="74" y="88"/>
                      </a:cubicBezTo>
                      <a:cubicBezTo>
                        <a:pt x="73" y="88"/>
                        <a:pt x="73" y="88"/>
                        <a:pt x="73" y="88"/>
                      </a:cubicBezTo>
                      <a:cubicBezTo>
                        <a:pt x="73" y="88"/>
                        <a:pt x="74" y="88"/>
                        <a:pt x="74" y="89"/>
                      </a:cubicBezTo>
                      <a:cubicBezTo>
                        <a:pt x="74" y="89"/>
                        <a:pt x="74" y="90"/>
                        <a:pt x="74" y="91"/>
                      </a:cubicBezTo>
                      <a:cubicBezTo>
                        <a:pt x="74" y="91"/>
                        <a:pt x="74" y="91"/>
                        <a:pt x="75" y="91"/>
                      </a:cubicBezTo>
                      <a:cubicBezTo>
                        <a:pt x="75" y="91"/>
                        <a:pt x="76" y="92"/>
                        <a:pt x="76" y="92"/>
                      </a:cubicBezTo>
                      <a:cubicBezTo>
                        <a:pt x="76" y="92"/>
                        <a:pt x="76" y="93"/>
                        <a:pt x="76" y="93"/>
                      </a:cubicBezTo>
                      <a:cubicBezTo>
                        <a:pt x="76" y="93"/>
                        <a:pt x="77" y="94"/>
                        <a:pt x="77" y="95"/>
                      </a:cubicBezTo>
                      <a:cubicBezTo>
                        <a:pt x="78" y="95"/>
                        <a:pt x="77" y="95"/>
                        <a:pt x="78" y="95"/>
                      </a:cubicBezTo>
                      <a:cubicBezTo>
                        <a:pt x="78" y="96"/>
                        <a:pt x="78" y="97"/>
                        <a:pt x="79" y="97"/>
                      </a:cubicBezTo>
                      <a:cubicBezTo>
                        <a:pt x="79" y="97"/>
                        <a:pt x="80" y="97"/>
                        <a:pt x="80" y="97"/>
                      </a:cubicBezTo>
                      <a:cubicBezTo>
                        <a:pt x="80" y="97"/>
                        <a:pt x="81" y="97"/>
                        <a:pt x="82" y="97"/>
                      </a:cubicBezTo>
                      <a:cubicBezTo>
                        <a:pt x="82" y="63"/>
                        <a:pt x="82" y="63"/>
                        <a:pt x="82" y="63"/>
                      </a:cubicBezTo>
                      <a:cubicBezTo>
                        <a:pt x="82" y="0"/>
                        <a:pt x="82" y="0"/>
                        <a:pt x="82" y="0"/>
                      </a:cubicBez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1" name="Freeform 742">
                  <a:extLst>
                    <a:ext uri="{FF2B5EF4-FFF2-40B4-BE49-F238E27FC236}">
                      <a16:creationId xmlns:a16="http://schemas.microsoft.com/office/drawing/2014/main" id="{F242BF37-51F8-5BA9-1F23-7A82C04A96F1}"/>
                    </a:ext>
                  </a:extLst>
                </p:cNvPr>
                <p:cNvSpPr>
                  <a:spLocks/>
                </p:cNvSpPr>
                <p:nvPr/>
              </p:nvSpPr>
              <p:spPr bwMode="auto">
                <a:xfrm>
                  <a:off x="9350375" y="5734050"/>
                  <a:ext cx="358775" cy="315913"/>
                </a:xfrm>
                <a:custGeom>
                  <a:avLst/>
                  <a:gdLst>
                    <a:gd name="T0" fmla="*/ 86 w 86"/>
                    <a:gd name="T1" fmla="*/ 0 h 76"/>
                    <a:gd name="T2" fmla="*/ 84 w 86"/>
                    <a:gd name="T3" fmla="*/ 0 h 76"/>
                    <a:gd name="T4" fmla="*/ 80 w 86"/>
                    <a:gd name="T5" fmla="*/ 1 h 76"/>
                    <a:gd name="T6" fmla="*/ 78 w 86"/>
                    <a:gd name="T7" fmla="*/ 1 h 76"/>
                    <a:gd name="T8" fmla="*/ 75 w 86"/>
                    <a:gd name="T9" fmla="*/ 4 h 76"/>
                    <a:gd name="T10" fmla="*/ 73 w 86"/>
                    <a:gd name="T11" fmla="*/ 5 h 76"/>
                    <a:gd name="T12" fmla="*/ 70 w 86"/>
                    <a:gd name="T13" fmla="*/ 6 h 76"/>
                    <a:gd name="T14" fmla="*/ 67 w 86"/>
                    <a:gd name="T15" fmla="*/ 3 h 76"/>
                    <a:gd name="T16" fmla="*/ 61 w 86"/>
                    <a:gd name="T17" fmla="*/ 3 h 76"/>
                    <a:gd name="T18" fmla="*/ 56 w 86"/>
                    <a:gd name="T19" fmla="*/ 5 h 76"/>
                    <a:gd name="T20" fmla="*/ 0 w 86"/>
                    <a:gd name="T21" fmla="*/ 46 h 76"/>
                    <a:gd name="T22" fmla="*/ 4 w 86"/>
                    <a:gd name="T23" fmla="*/ 48 h 76"/>
                    <a:gd name="T24" fmla="*/ 9 w 86"/>
                    <a:gd name="T25" fmla="*/ 49 h 76"/>
                    <a:gd name="T26" fmla="*/ 11 w 86"/>
                    <a:gd name="T27" fmla="*/ 52 h 76"/>
                    <a:gd name="T28" fmla="*/ 15 w 86"/>
                    <a:gd name="T29" fmla="*/ 52 h 76"/>
                    <a:gd name="T30" fmla="*/ 18 w 86"/>
                    <a:gd name="T31" fmla="*/ 57 h 76"/>
                    <a:gd name="T32" fmla="*/ 23 w 86"/>
                    <a:gd name="T33" fmla="*/ 61 h 76"/>
                    <a:gd name="T34" fmla="*/ 27 w 86"/>
                    <a:gd name="T35" fmla="*/ 63 h 76"/>
                    <a:gd name="T36" fmla="*/ 28 w 86"/>
                    <a:gd name="T37" fmla="*/ 61 h 76"/>
                    <a:gd name="T38" fmla="*/ 34 w 86"/>
                    <a:gd name="T39" fmla="*/ 63 h 76"/>
                    <a:gd name="T40" fmla="*/ 40 w 86"/>
                    <a:gd name="T41" fmla="*/ 63 h 76"/>
                    <a:gd name="T42" fmla="*/ 43 w 86"/>
                    <a:gd name="T43" fmla="*/ 63 h 76"/>
                    <a:gd name="T44" fmla="*/ 45 w 86"/>
                    <a:gd name="T45" fmla="*/ 62 h 76"/>
                    <a:gd name="T46" fmla="*/ 48 w 86"/>
                    <a:gd name="T47" fmla="*/ 66 h 76"/>
                    <a:gd name="T48" fmla="*/ 49 w 86"/>
                    <a:gd name="T49" fmla="*/ 70 h 76"/>
                    <a:gd name="T50" fmla="*/ 61 w 86"/>
                    <a:gd name="T51" fmla="*/ 76 h 76"/>
                    <a:gd name="T52" fmla="*/ 61 w 86"/>
                    <a:gd name="T53" fmla="*/ 73 h 76"/>
                    <a:gd name="T54" fmla="*/ 61 w 86"/>
                    <a:gd name="T55" fmla="*/ 71 h 76"/>
                    <a:gd name="T56" fmla="*/ 62 w 86"/>
                    <a:gd name="T57" fmla="*/ 67 h 76"/>
                    <a:gd name="T58" fmla="*/ 62 w 86"/>
                    <a:gd name="T59" fmla="*/ 63 h 76"/>
                    <a:gd name="T60" fmla="*/ 63 w 86"/>
                    <a:gd name="T61" fmla="*/ 60 h 76"/>
                    <a:gd name="T62" fmla="*/ 65 w 86"/>
                    <a:gd name="T63" fmla="*/ 57 h 76"/>
                    <a:gd name="T64" fmla="*/ 66 w 86"/>
                    <a:gd name="T65" fmla="*/ 56 h 76"/>
                    <a:gd name="T66" fmla="*/ 67 w 86"/>
                    <a:gd name="T67" fmla="*/ 54 h 76"/>
                    <a:gd name="T68" fmla="*/ 67 w 86"/>
                    <a:gd name="T69" fmla="*/ 51 h 76"/>
                    <a:gd name="T70" fmla="*/ 69 w 86"/>
                    <a:gd name="T71" fmla="*/ 48 h 76"/>
                    <a:gd name="T72" fmla="*/ 70 w 86"/>
                    <a:gd name="T73" fmla="*/ 46 h 76"/>
                    <a:gd name="T74" fmla="*/ 70 w 86"/>
                    <a:gd name="T75" fmla="*/ 44 h 76"/>
                    <a:gd name="T76" fmla="*/ 71 w 86"/>
                    <a:gd name="T77" fmla="*/ 42 h 76"/>
                    <a:gd name="T78" fmla="*/ 72 w 86"/>
                    <a:gd name="T79" fmla="*/ 40 h 76"/>
                    <a:gd name="T80" fmla="*/ 73 w 86"/>
                    <a:gd name="T81" fmla="*/ 38 h 76"/>
                    <a:gd name="T82" fmla="*/ 75 w 86"/>
                    <a:gd name="T83" fmla="*/ 36 h 76"/>
                    <a:gd name="T84" fmla="*/ 75 w 86"/>
                    <a:gd name="T85" fmla="*/ 36 h 76"/>
                    <a:gd name="T86" fmla="*/ 77 w 86"/>
                    <a:gd name="T87" fmla="*/ 35 h 76"/>
                    <a:gd name="T88" fmla="*/ 79 w 86"/>
                    <a:gd name="T89" fmla="*/ 33 h 76"/>
                    <a:gd name="T90" fmla="*/ 79 w 86"/>
                    <a:gd name="T91" fmla="*/ 31 h 76"/>
                    <a:gd name="T92" fmla="*/ 80 w 86"/>
                    <a:gd name="T93" fmla="*/ 28 h 76"/>
                    <a:gd name="T94" fmla="*/ 81 w 86"/>
                    <a:gd name="T95" fmla="*/ 26 h 76"/>
                    <a:gd name="T96" fmla="*/ 82 w 86"/>
                    <a:gd name="T97" fmla="*/ 23 h 76"/>
                    <a:gd name="T98" fmla="*/ 82 w 86"/>
                    <a:gd name="T99" fmla="*/ 20 h 76"/>
                    <a:gd name="T100" fmla="*/ 83 w 86"/>
                    <a:gd name="T101" fmla="*/ 17 h 76"/>
                    <a:gd name="T102" fmla="*/ 84 w 86"/>
                    <a:gd name="T103" fmla="*/ 14 h 76"/>
                    <a:gd name="T104" fmla="*/ 84 w 86"/>
                    <a:gd name="T105" fmla="*/ 11 h 76"/>
                    <a:gd name="T106" fmla="*/ 85 w 86"/>
                    <a:gd name="T107" fmla="*/ 8 h 76"/>
                    <a:gd name="T108" fmla="*/ 86 w 86"/>
                    <a:gd name="T109" fmla="*/ 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6">
                      <a:moveTo>
                        <a:pt x="86" y="4"/>
                      </a:moveTo>
                      <a:cubicBezTo>
                        <a:pt x="86" y="4"/>
                        <a:pt x="86" y="4"/>
                        <a:pt x="86" y="3"/>
                      </a:cubicBezTo>
                      <a:cubicBezTo>
                        <a:pt x="86" y="3"/>
                        <a:pt x="86" y="2"/>
                        <a:pt x="86" y="2"/>
                      </a:cubicBezTo>
                      <a:cubicBezTo>
                        <a:pt x="86" y="2"/>
                        <a:pt x="86" y="1"/>
                        <a:pt x="86" y="0"/>
                      </a:cubicBezTo>
                      <a:cubicBezTo>
                        <a:pt x="86" y="0"/>
                        <a:pt x="85" y="0"/>
                        <a:pt x="85" y="0"/>
                      </a:cubicBezTo>
                      <a:cubicBezTo>
                        <a:pt x="85" y="0"/>
                        <a:pt x="85" y="0"/>
                        <a:pt x="85" y="0"/>
                      </a:cubicBezTo>
                      <a:cubicBezTo>
                        <a:pt x="85" y="0"/>
                        <a:pt x="85" y="0"/>
                        <a:pt x="85" y="0"/>
                      </a:cubicBezTo>
                      <a:cubicBezTo>
                        <a:pt x="85" y="0"/>
                        <a:pt x="84" y="0"/>
                        <a:pt x="84" y="0"/>
                      </a:cubicBezTo>
                      <a:cubicBezTo>
                        <a:pt x="84" y="0"/>
                        <a:pt x="83" y="0"/>
                        <a:pt x="83" y="0"/>
                      </a:cubicBezTo>
                      <a:cubicBezTo>
                        <a:pt x="83" y="1"/>
                        <a:pt x="82" y="1"/>
                        <a:pt x="82" y="1"/>
                      </a:cubicBezTo>
                      <a:cubicBezTo>
                        <a:pt x="82" y="1"/>
                        <a:pt x="82" y="1"/>
                        <a:pt x="81" y="1"/>
                      </a:cubicBezTo>
                      <a:cubicBezTo>
                        <a:pt x="81" y="1"/>
                        <a:pt x="80" y="1"/>
                        <a:pt x="80" y="1"/>
                      </a:cubicBezTo>
                      <a:cubicBezTo>
                        <a:pt x="80" y="1"/>
                        <a:pt x="79" y="0"/>
                        <a:pt x="79" y="1"/>
                      </a:cubicBezTo>
                      <a:cubicBezTo>
                        <a:pt x="79" y="1"/>
                        <a:pt x="79" y="1"/>
                        <a:pt x="79" y="1"/>
                      </a:cubicBezTo>
                      <a:cubicBezTo>
                        <a:pt x="78" y="1"/>
                        <a:pt x="78" y="1"/>
                        <a:pt x="78" y="1"/>
                      </a:cubicBezTo>
                      <a:cubicBezTo>
                        <a:pt x="78" y="1"/>
                        <a:pt x="78" y="1"/>
                        <a:pt x="78" y="1"/>
                      </a:cubicBezTo>
                      <a:cubicBezTo>
                        <a:pt x="77" y="1"/>
                        <a:pt x="77" y="2"/>
                        <a:pt x="77" y="2"/>
                      </a:cubicBezTo>
                      <a:cubicBezTo>
                        <a:pt x="76" y="2"/>
                        <a:pt x="75" y="2"/>
                        <a:pt x="75" y="2"/>
                      </a:cubicBezTo>
                      <a:cubicBezTo>
                        <a:pt x="75" y="2"/>
                        <a:pt x="75" y="3"/>
                        <a:pt x="75" y="3"/>
                      </a:cubicBezTo>
                      <a:cubicBezTo>
                        <a:pt x="75" y="3"/>
                        <a:pt x="75" y="3"/>
                        <a:pt x="75" y="4"/>
                      </a:cubicBezTo>
                      <a:cubicBezTo>
                        <a:pt x="75" y="4"/>
                        <a:pt x="75" y="5"/>
                        <a:pt x="75" y="5"/>
                      </a:cubicBezTo>
                      <a:cubicBezTo>
                        <a:pt x="75" y="5"/>
                        <a:pt x="75" y="5"/>
                        <a:pt x="75" y="6"/>
                      </a:cubicBezTo>
                      <a:cubicBezTo>
                        <a:pt x="74" y="6"/>
                        <a:pt x="74" y="6"/>
                        <a:pt x="73" y="6"/>
                      </a:cubicBezTo>
                      <a:cubicBezTo>
                        <a:pt x="73" y="6"/>
                        <a:pt x="73" y="5"/>
                        <a:pt x="73" y="5"/>
                      </a:cubicBezTo>
                      <a:cubicBezTo>
                        <a:pt x="72" y="5"/>
                        <a:pt x="72" y="6"/>
                        <a:pt x="72" y="6"/>
                      </a:cubicBezTo>
                      <a:cubicBezTo>
                        <a:pt x="72" y="6"/>
                        <a:pt x="72" y="6"/>
                        <a:pt x="72" y="6"/>
                      </a:cubicBezTo>
                      <a:cubicBezTo>
                        <a:pt x="71" y="7"/>
                        <a:pt x="70" y="8"/>
                        <a:pt x="70" y="8"/>
                      </a:cubicBezTo>
                      <a:cubicBezTo>
                        <a:pt x="70" y="6"/>
                        <a:pt x="70" y="6"/>
                        <a:pt x="70" y="6"/>
                      </a:cubicBezTo>
                      <a:cubicBezTo>
                        <a:pt x="70" y="6"/>
                        <a:pt x="70" y="6"/>
                        <a:pt x="70" y="5"/>
                      </a:cubicBezTo>
                      <a:cubicBezTo>
                        <a:pt x="69" y="5"/>
                        <a:pt x="69" y="5"/>
                        <a:pt x="69" y="5"/>
                      </a:cubicBezTo>
                      <a:cubicBezTo>
                        <a:pt x="68" y="5"/>
                        <a:pt x="68" y="4"/>
                        <a:pt x="68" y="4"/>
                      </a:cubicBezTo>
                      <a:cubicBezTo>
                        <a:pt x="68" y="4"/>
                        <a:pt x="67" y="3"/>
                        <a:pt x="67" y="3"/>
                      </a:cubicBezTo>
                      <a:cubicBezTo>
                        <a:pt x="67" y="3"/>
                        <a:pt x="66" y="4"/>
                        <a:pt x="65" y="4"/>
                      </a:cubicBezTo>
                      <a:cubicBezTo>
                        <a:pt x="65" y="3"/>
                        <a:pt x="64" y="3"/>
                        <a:pt x="64" y="3"/>
                      </a:cubicBezTo>
                      <a:cubicBezTo>
                        <a:pt x="64" y="3"/>
                        <a:pt x="63" y="3"/>
                        <a:pt x="63" y="3"/>
                      </a:cubicBezTo>
                      <a:cubicBezTo>
                        <a:pt x="63" y="3"/>
                        <a:pt x="61" y="3"/>
                        <a:pt x="61" y="3"/>
                      </a:cubicBezTo>
                      <a:cubicBezTo>
                        <a:pt x="61" y="3"/>
                        <a:pt x="60" y="3"/>
                        <a:pt x="59" y="3"/>
                      </a:cubicBezTo>
                      <a:cubicBezTo>
                        <a:pt x="59" y="3"/>
                        <a:pt x="58" y="3"/>
                        <a:pt x="58" y="3"/>
                      </a:cubicBezTo>
                      <a:cubicBezTo>
                        <a:pt x="58" y="3"/>
                        <a:pt x="57" y="3"/>
                        <a:pt x="57" y="4"/>
                      </a:cubicBezTo>
                      <a:cubicBezTo>
                        <a:pt x="57" y="4"/>
                        <a:pt x="56" y="4"/>
                        <a:pt x="56" y="5"/>
                      </a:cubicBezTo>
                      <a:cubicBezTo>
                        <a:pt x="56" y="5"/>
                        <a:pt x="55" y="6"/>
                        <a:pt x="54" y="6"/>
                      </a:cubicBezTo>
                      <a:cubicBezTo>
                        <a:pt x="54" y="6"/>
                        <a:pt x="54" y="6"/>
                        <a:pt x="54" y="6"/>
                      </a:cubicBezTo>
                      <a:cubicBezTo>
                        <a:pt x="0" y="6"/>
                        <a:pt x="0" y="6"/>
                        <a:pt x="0" y="6"/>
                      </a:cubicBezTo>
                      <a:cubicBezTo>
                        <a:pt x="0" y="46"/>
                        <a:pt x="0" y="46"/>
                        <a:pt x="0" y="46"/>
                      </a:cubicBezTo>
                      <a:cubicBezTo>
                        <a:pt x="0" y="46"/>
                        <a:pt x="1" y="47"/>
                        <a:pt x="1" y="47"/>
                      </a:cubicBezTo>
                      <a:cubicBezTo>
                        <a:pt x="1" y="47"/>
                        <a:pt x="2" y="47"/>
                        <a:pt x="2" y="47"/>
                      </a:cubicBezTo>
                      <a:cubicBezTo>
                        <a:pt x="3" y="47"/>
                        <a:pt x="3" y="48"/>
                        <a:pt x="4" y="48"/>
                      </a:cubicBezTo>
                      <a:cubicBezTo>
                        <a:pt x="4" y="48"/>
                        <a:pt x="4" y="48"/>
                        <a:pt x="4" y="48"/>
                      </a:cubicBezTo>
                      <a:cubicBezTo>
                        <a:pt x="5" y="47"/>
                        <a:pt x="5" y="47"/>
                        <a:pt x="6" y="47"/>
                      </a:cubicBezTo>
                      <a:cubicBezTo>
                        <a:pt x="6" y="47"/>
                        <a:pt x="6" y="47"/>
                        <a:pt x="7" y="47"/>
                      </a:cubicBezTo>
                      <a:cubicBezTo>
                        <a:pt x="7" y="48"/>
                        <a:pt x="8" y="47"/>
                        <a:pt x="8" y="48"/>
                      </a:cubicBezTo>
                      <a:cubicBezTo>
                        <a:pt x="8" y="48"/>
                        <a:pt x="8" y="48"/>
                        <a:pt x="9" y="49"/>
                      </a:cubicBezTo>
                      <a:cubicBezTo>
                        <a:pt x="9" y="49"/>
                        <a:pt x="9" y="49"/>
                        <a:pt x="9" y="50"/>
                      </a:cubicBezTo>
                      <a:cubicBezTo>
                        <a:pt x="9" y="50"/>
                        <a:pt x="9" y="50"/>
                        <a:pt x="10" y="51"/>
                      </a:cubicBezTo>
                      <a:cubicBezTo>
                        <a:pt x="10" y="51"/>
                        <a:pt x="10" y="52"/>
                        <a:pt x="11" y="52"/>
                      </a:cubicBezTo>
                      <a:cubicBezTo>
                        <a:pt x="11" y="53"/>
                        <a:pt x="11" y="52"/>
                        <a:pt x="11" y="52"/>
                      </a:cubicBezTo>
                      <a:cubicBezTo>
                        <a:pt x="11" y="52"/>
                        <a:pt x="12" y="52"/>
                        <a:pt x="12" y="51"/>
                      </a:cubicBezTo>
                      <a:cubicBezTo>
                        <a:pt x="12" y="51"/>
                        <a:pt x="12" y="51"/>
                        <a:pt x="12" y="51"/>
                      </a:cubicBezTo>
                      <a:cubicBezTo>
                        <a:pt x="13" y="51"/>
                        <a:pt x="13" y="52"/>
                        <a:pt x="13" y="52"/>
                      </a:cubicBezTo>
                      <a:cubicBezTo>
                        <a:pt x="14" y="52"/>
                        <a:pt x="15" y="52"/>
                        <a:pt x="15" y="52"/>
                      </a:cubicBezTo>
                      <a:cubicBezTo>
                        <a:pt x="16" y="52"/>
                        <a:pt x="16" y="53"/>
                        <a:pt x="16" y="53"/>
                      </a:cubicBezTo>
                      <a:cubicBezTo>
                        <a:pt x="16" y="54"/>
                        <a:pt x="16" y="54"/>
                        <a:pt x="16" y="54"/>
                      </a:cubicBezTo>
                      <a:cubicBezTo>
                        <a:pt x="16" y="54"/>
                        <a:pt x="16" y="55"/>
                        <a:pt x="16" y="56"/>
                      </a:cubicBezTo>
                      <a:cubicBezTo>
                        <a:pt x="16" y="56"/>
                        <a:pt x="18" y="56"/>
                        <a:pt x="18" y="57"/>
                      </a:cubicBezTo>
                      <a:cubicBezTo>
                        <a:pt x="18" y="57"/>
                        <a:pt x="18" y="57"/>
                        <a:pt x="18" y="57"/>
                      </a:cubicBezTo>
                      <a:cubicBezTo>
                        <a:pt x="18" y="58"/>
                        <a:pt x="19" y="58"/>
                        <a:pt x="20" y="58"/>
                      </a:cubicBezTo>
                      <a:cubicBezTo>
                        <a:pt x="20" y="59"/>
                        <a:pt x="21" y="60"/>
                        <a:pt x="22" y="60"/>
                      </a:cubicBezTo>
                      <a:cubicBezTo>
                        <a:pt x="22" y="60"/>
                        <a:pt x="23" y="61"/>
                        <a:pt x="23" y="61"/>
                      </a:cubicBezTo>
                      <a:cubicBezTo>
                        <a:pt x="23" y="61"/>
                        <a:pt x="23" y="62"/>
                        <a:pt x="23" y="62"/>
                      </a:cubicBezTo>
                      <a:cubicBezTo>
                        <a:pt x="24" y="62"/>
                        <a:pt x="24" y="63"/>
                        <a:pt x="24" y="63"/>
                      </a:cubicBezTo>
                      <a:cubicBezTo>
                        <a:pt x="25" y="63"/>
                        <a:pt x="26" y="64"/>
                        <a:pt x="26" y="64"/>
                      </a:cubicBezTo>
                      <a:cubicBezTo>
                        <a:pt x="26" y="64"/>
                        <a:pt x="27" y="63"/>
                        <a:pt x="27" y="63"/>
                      </a:cubicBezTo>
                      <a:cubicBezTo>
                        <a:pt x="27" y="63"/>
                        <a:pt x="27" y="63"/>
                        <a:pt x="27" y="63"/>
                      </a:cubicBezTo>
                      <a:cubicBezTo>
                        <a:pt x="27" y="63"/>
                        <a:pt x="27" y="62"/>
                        <a:pt x="27" y="62"/>
                      </a:cubicBezTo>
                      <a:cubicBezTo>
                        <a:pt x="27" y="62"/>
                        <a:pt x="27" y="62"/>
                        <a:pt x="28" y="61"/>
                      </a:cubicBezTo>
                      <a:cubicBezTo>
                        <a:pt x="28" y="61"/>
                        <a:pt x="28" y="61"/>
                        <a:pt x="28" y="61"/>
                      </a:cubicBezTo>
                      <a:cubicBezTo>
                        <a:pt x="29" y="61"/>
                        <a:pt x="30" y="61"/>
                        <a:pt x="30" y="61"/>
                      </a:cubicBezTo>
                      <a:cubicBezTo>
                        <a:pt x="30" y="61"/>
                        <a:pt x="31" y="61"/>
                        <a:pt x="31" y="61"/>
                      </a:cubicBezTo>
                      <a:cubicBezTo>
                        <a:pt x="31" y="61"/>
                        <a:pt x="32" y="62"/>
                        <a:pt x="32" y="62"/>
                      </a:cubicBezTo>
                      <a:cubicBezTo>
                        <a:pt x="33" y="62"/>
                        <a:pt x="34" y="63"/>
                        <a:pt x="34" y="63"/>
                      </a:cubicBezTo>
                      <a:cubicBezTo>
                        <a:pt x="34" y="63"/>
                        <a:pt x="35" y="63"/>
                        <a:pt x="36" y="63"/>
                      </a:cubicBezTo>
                      <a:cubicBezTo>
                        <a:pt x="36" y="63"/>
                        <a:pt x="37" y="63"/>
                        <a:pt x="37" y="62"/>
                      </a:cubicBezTo>
                      <a:cubicBezTo>
                        <a:pt x="37" y="62"/>
                        <a:pt x="38" y="62"/>
                        <a:pt x="38" y="62"/>
                      </a:cubicBezTo>
                      <a:cubicBezTo>
                        <a:pt x="39" y="62"/>
                        <a:pt x="39" y="63"/>
                        <a:pt x="40" y="63"/>
                      </a:cubicBezTo>
                      <a:cubicBezTo>
                        <a:pt x="40" y="63"/>
                        <a:pt x="41" y="64"/>
                        <a:pt x="41" y="64"/>
                      </a:cubicBezTo>
                      <a:cubicBezTo>
                        <a:pt x="41" y="64"/>
                        <a:pt x="41" y="63"/>
                        <a:pt x="41" y="63"/>
                      </a:cubicBezTo>
                      <a:cubicBezTo>
                        <a:pt x="41" y="63"/>
                        <a:pt x="42" y="63"/>
                        <a:pt x="42" y="63"/>
                      </a:cubicBezTo>
                      <a:cubicBezTo>
                        <a:pt x="42" y="63"/>
                        <a:pt x="43" y="63"/>
                        <a:pt x="43" y="63"/>
                      </a:cubicBezTo>
                      <a:cubicBezTo>
                        <a:pt x="43" y="63"/>
                        <a:pt x="43" y="63"/>
                        <a:pt x="43" y="63"/>
                      </a:cubicBezTo>
                      <a:cubicBezTo>
                        <a:pt x="44" y="62"/>
                        <a:pt x="44" y="62"/>
                        <a:pt x="44" y="62"/>
                      </a:cubicBezTo>
                      <a:cubicBezTo>
                        <a:pt x="44" y="62"/>
                        <a:pt x="45" y="63"/>
                        <a:pt x="45" y="63"/>
                      </a:cubicBezTo>
                      <a:cubicBezTo>
                        <a:pt x="45" y="63"/>
                        <a:pt x="45" y="63"/>
                        <a:pt x="45" y="62"/>
                      </a:cubicBezTo>
                      <a:cubicBezTo>
                        <a:pt x="45" y="62"/>
                        <a:pt x="46" y="62"/>
                        <a:pt x="46" y="62"/>
                      </a:cubicBezTo>
                      <a:cubicBezTo>
                        <a:pt x="46" y="62"/>
                        <a:pt x="47" y="63"/>
                        <a:pt x="47" y="63"/>
                      </a:cubicBezTo>
                      <a:cubicBezTo>
                        <a:pt x="47" y="63"/>
                        <a:pt x="48" y="64"/>
                        <a:pt x="48" y="64"/>
                      </a:cubicBezTo>
                      <a:cubicBezTo>
                        <a:pt x="48" y="65"/>
                        <a:pt x="48" y="66"/>
                        <a:pt x="48" y="66"/>
                      </a:cubicBezTo>
                      <a:cubicBezTo>
                        <a:pt x="48" y="66"/>
                        <a:pt x="49" y="68"/>
                        <a:pt x="49" y="68"/>
                      </a:cubicBezTo>
                      <a:cubicBezTo>
                        <a:pt x="49" y="68"/>
                        <a:pt x="49" y="69"/>
                        <a:pt x="49" y="69"/>
                      </a:cubicBezTo>
                      <a:cubicBezTo>
                        <a:pt x="49" y="69"/>
                        <a:pt x="49" y="70"/>
                        <a:pt x="49" y="70"/>
                      </a:cubicBezTo>
                      <a:cubicBezTo>
                        <a:pt x="49" y="70"/>
                        <a:pt x="49" y="70"/>
                        <a:pt x="49" y="70"/>
                      </a:cubicBezTo>
                      <a:cubicBezTo>
                        <a:pt x="49" y="70"/>
                        <a:pt x="55" y="73"/>
                        <a:pt x="56" y="73"/>
                      </a:cubicBezTo>
                      <a:cubicBezTo>
                        <a:pt x="56" y="73"/>
                        <a:pt x="58" y="74"/>
                        <a:pt x="58" y="74"/>
                      </a:cubicBezTo>
                      <a:cubicBezTo>
                        <a:pt x="59" y="74"/>
                        <a:pt x="60" y="75"/>
                        <a:pt x="60" y="75"/>
                      </a:cubicBezTo>
                      <a:cubicBezTo>
                        <a:pt x="60" y="75"/>
                        <a:pt x="61" y="76"/>
                        <a:pt x="61" y="76"/>
                      </a:cubicBezTo>
                      <a:cubicBezTo>
                        <a:pt x="61" y="76"/>
                        <a:pt x="61" y="75"/>
                        <a:pt x="61" y="75"/>
                      </a:cubicBezTo>
                      <a:cubicBezTo>
                        <a:pt x="61" y="75"/>
                        <a:pt x="61" y="74"/>
                        <a:pt x="61" y="74"/>
                      </a:cubicBezTo>
                      <a:cubicBezTo>
                        <a:pt x="61" y="74"/>
                        <a:pt x="61" y="74"/>
                        <a:pt x="61" y="73"/>
                      </a:cubicBezTo>
                      <a:cubicBezTo>
                        <a:pt x="61" y="73"/>
                        <a:pt x="61" y="73"/>
                        <a:pt x="61" y="73"/>
                      </a:cubicBezTo>
                      <a:cubicBezTo>
                        <a:pt x="61" y="73"/>
                        <a:pt x="61" y="72"/>
                        <a:pt x="61" y="72"/>
                      </a:cubicBezTo>
                      <a:cubicBezTo>
                        <a:pt x="61" y="72"/>
                        <a:pt x="61" y="72"/>
                        <a:pt x="61" y="72"/>
                      </a:cubicBezTo>
                      <a:cubicBezTo>
                        <a:pt x="61" y="72"/>
                        <a:pt x="61" y="72"/>
                        <a:pt x="61" y="72"/>
                      </a:cubicBezTo>
                      <a:cubicBezTo>
                        <a:pt x="61" y="72"/>
                        <a:pt x="61" y="71"/>
                        <a:pt x="61" y="71"/>
                      </a:cubicBezTo>
                      <a:cubicBezTo>
                        <a:pt x="61" y="70"/>
                        <a:pt x="61" y="70"/>
                        <a:pt x="61" y="70"/>
                      </a:cubicBezTo>
                      <a:cubicBezTo>
                        <a:pt x="61" y="70"/>
                        <a:pt x="62" y="69"/>
                        <a:pt x="62" y="69"/>
                      </a:cubicBezTo>
                      <a:cubicBezTo>
                        <a:pt x="62" y="69"/>
                        <a:pt x="62" y="68"/>
                        <a:pt x="62" y="68"/>
                      </a:cubicBezTo>
                      <a:cubicBezTo>
                        <a:pt x="62" y="68"/>
                        <a:pt x="62" y="67"/>
                        <a:pt x="62" y="67"/>
                      </a:cubicBezTo>
                      <a:cubicBezTo>
                        <a:pt x="62" y="67"/>
                        <a:pt x="62" y="67"/>
                        <a:pt x="62" y="66"/>
                      </a:cubicBezTo>
                      <a:cubicBezTo>
                        <a:pt x="62" y="66"/>
                        <a:pt x="62" y="66"/>
                        <a:pt x="62" y="65"/>
                      </a:cubicBezTo>
                      <a:cubicBezTo>
                        <a:pt x="62" y="65"/>
                        <a:pt x="62" y="65"/>
                        <a:pt x="62" y="65"/>
                      </a:cubicBezTo>
                      <a:cubicBezTo>
                        <a:pt x="62" y="64"/>
                        <a:pt x="62" y="63"/>
                        <a:pt x="62" y="63"/>
                      </a:cubicBezTo>
                      <a:cubicBezTo>
                        <a:pt x="62" y="63"/>
                        <a:pt x="62" y="62"/>
                        <a:pt x="63" y="62"/>
                      </a:cubicBezTo>
                      <a:cubicBezTo>
                        <a:pt x="63" y="62"/>
                        <a:pt x="63" y="62"/>
                        <a:pt x="63" y="61"/>
                      </a:cubicBezTo>
                      <a:cubicBezTo>
                        <a:pt x="63" y="61"/>
                        <a:pt x="63" y="61"/>
                        <a:pt x="63" y="61"/>
                      </a:cubicBezTo>
                      <a:cubicBezTo>
                        <a:pt x="63" y="60"/>
                        <a:pt x="63" y="60"/>
                        <a:pt x="63" y="60"/>
                      </a:cubicBezTo>
                      <a:cubicBezTo>
                        <a:pt x="63" y="60"/>
                        <a:pt x="64" y="59"/>
                        <a:pt x="64" y="59"/>
                      </a:cubicBezTo>
                      <a:cubicBezTo>
                        <a:pt x="64" y="59"/>
                        <a:pt x="64" y="59"/>
                        <a:pt x="64" y="59"/>
                      </a:cubicBezTo>
                      <a:cubicBezTo>
                        <a:pt x="64" y="58"/>
                        <a:pt x="65" y="58"/>
                        <a:pt x="65" y="58"/>
                      </a:cubicBezTo>
                      <a:cubicBezTo>
                        <a:pt x="65" y="58"/>
                        <a:pt x="65" y="58"/>
                        <a:pt x="65" y="57"/>
                      </a:cubicBezTo>
                      <a:cubicBezTo>
                        <a:pt x="65" y="57"/>
                        <a:pt x="65" y="57"/>
                        <a:pt x="65" y="57"/>
                      </a:cubicBezTo>
                      <a:cubicBezTo>
                        <a:pt x="65" y="57"/>
                        <a:pt x="65" y="56"/>
                        <a:pt x="65" y="56"/>
                      </a:cubicBezTo>
                      <a:cubicBezTo>
                        <a:pt x="66" y="56"/>
                        <a:pt x="66" y="56"/>
                        <a:pt x="66" y="56"/>
                      </a:cubicBezTo>
                      <a:cubicBezTo>
                        <a:pt x="66" y="56"/>
                        <a:pt x="66" y="56"/>
                        <a:pt x="66" y="56"/>
                      </a:cubicBezTo>
                      <a:cubicBezTo>
                        <a:pt x="66" y="56"/>
                        <a:pt x="67" y="55"/>
                        <a:pt x="67" y="55"/>
                      </a:cubicBezTo>
                      <a:cubicBezTo>
                        <a:pt x="67" y="55"/>
                        <a:pt x="67" y="55"/>
                        <a:pt x="67" y="55"/>
                      </a:cubicBezTo>
                      <a:cubicBezTo>
                        <a:pt x="67" y="55"/>
                        <a:pt x="67" y="55"/>
                        <a:pt x="67" y="55"/>
                      </a:cubicBezTo>
                      <a:cubicBezTo>
                        <a:pt x="67" y="55"/>
                        <a:pt x="67" y="55"/>
                        <a:pt x="67" y="54"/>
                      </a:cubicBezTo>
                      <a:cubicBezTo>
                        <a:pt x="67" y="54"/>
                        <a:pt x="67" y="54"/>
                        <a:pt x="67" y="54"/>
                      </a:cubicBezTo>
                      <a:cubicBezTo>
                        <a:pt x="66" y="54"/>
                        <a:pt x="67" y="53"/>
                        <a:pt x="67" y="53"/>
                      </a:cubicBezTo>
                      <a:cubicBezTo>
                        <a:pt x="67" y="53"/>
                        <a:pt x="67" y="53"/>
                        <a:pt x="67" y="52"/>
                      </a:cubicBezTo>
                      <a:cubicBezTo>
                        <a:pt x="67" y="52"/>
                        <a:pt x="67" y="52"/>
                        <a:pt x="67" y="51"/>
                      </a:cubicBezTo>
                      <a:cubicBezTo>
                        <a:pt x="67" y="51"/>
                        <a:pt x="67" y="51"/>
                        <a:pt x="67" y="50"/>
                      </a:cubicBezTo>
                      <a:cubicBezTo>
                        <a:pt x="68" y="50"/>
                        <a:pt x="68" y="50"/>
                        <a:pt x="68" y="49"/>
                      </a:cubicBezTo>
                      <a:cubicBezTo>
                        <a:pt x="68" y="49"/>
                        <a:pt x="68" y="49"/>
                        <a:pt x="68" y="49"/>
                      </a:cubicBezTo>
                      <a:cubicBezTo>
                        <a:pt x="68" y="48"/>
                        <a:pt x="68" y="48"/>
                        <a:pt x="69" y="48"/>
                      </a:cubicBezTo>
                      <a:cubicBezTo>
                        <a:pt x="69" y="48"/>
                        <a:pt x="69" y="47"/>
                        <a:pt x="69" y="47"/>
                      </a:cubicBezTo>
                      <a:cubicBezTo>
                        <a:pt x="69" y="47"/>
                        <a:pt x="69" y="47"/>
                        <a:pt x="69" y="47"/>
                      </a:cubicBezTo>
                      <a:cubicBezTo>
                        <a:pt x="69" y="46"/>
                        <a:pt x="69" y="46"/>
                        <a:pt x="69" y="46"/>
                      </a:cubicBezTo>
                      <a:cubicBezTo>
                        <a:pt x="69" y="46"/>
                        <a:pt x="69" y="46"/>
                        <a:pt x="70" y="46"/>
                      </a:cubicBezTo>
                      <a:cubicBezTo>
                        <a:pt x="70" y="46"/>
                        <a:pt x="70" y="46"/>
                        <a:pt x="70" y="45"/>
                      </a:cubicBezTo>
                      <a:cubicBezTo>
                        <a:pt x="70" y="45"/>
                        <a:pt x="70" y="45"/>
                        <a:pt x="70" y="45"/>
                      </a:cubicBezTo>
                      <a:cubicBezTo>
                        <a:pt x="70" y="45"/>
                        <a:pt x="70" y="45"/>
                        <a:pt x="70" y="45"/>
                      </a:cubicBezTo>
                      <a:cubicBezTo>
                        <a:pt x="70" y="45"/>
                        <a:pt x="70" y="44"/>
                        <a:pt x="70" y="44"/>
                      </a:cubicBezTo>
                      <a:cubicBezTo>
                        <a:pt x="70" y="44"/>
                        <a:pt x="70" y="44"/>
                        <a:pt x="70" y="44"/>
                      </a:cubicBezTo>
                      <a:cubicBezTo>
                        <a:pt x="70" y="43"/>
                        <a:pt x="70" y="43"/>
                        <a:pt x="70" y="43"/>
                      </a:cubicBezTo>
                      <a:cubicBezTo>
                        <a:pt x="70" y="43"/>
                        <a:pt x="71" y="43"/>
                        <a:pt x="71" y="43"/>
                      </a:cubicBezTo>
                      <a:cubicBezTo>
                        <a:pt x="71" y="42"/>
                        <a:pt x="71" y="42"/>
                        <a:pt x="71" y="42"/>
                      </a:cubicBezTo>
                      <a:cubicBezTo>
                        <a:pt x="71" y="42"/>
                        <a:pt x="71" y="42"/>
                        <a:pt x="71" y="42"/>
                      </a:cubicBezTo>
                      <a:cubicBezTo>
                        <a:pt x="71" y="42"/>
                        <a:pt x="71" y="41"/>
                        <a:pt x="71" y="41"/>
                      </a:cubicBezTo>
                      <a:cubicBezTo>
                        <a:pt x="72" y="41"/>
                        <a:pt x="72" y="41"/>
                        <a:pt x="72" y="41"/>
                      </a:cubicBezTo>
                      <a:cubicBezTo>
                        <a:pt x="72" y="41"/>
                        <a:pt x="72" y="41"/>
                        <a:pt x="72" y="40"/>
                      </a:cubicBezTo>
                      <a:cubicBezTo>
                        <a:pt x="72" y="40"/>
                        <a:pt x="72" y="40"/>
                        <a:pt x="72" y="40"/>
                      </a:cubicBezTo>
                      <a:cubicBezTo>
                        <a:pt x="73" y="40"/>
                        <a:pt x="72" y="39"/>
                        <a:pt x="72" y="39"/>
                      </a:cubicBezTo>
                      <a:cubicBezTo>
                        <a:pt x="72" y="39"/>
                        <a:pt x="73" y="39"/>
                        <a:pt x="73" y="39"/>
                      </a:cubicBezTo>
                      <a:cubicBezTo>
                        <a:pt x="73" y="39"/>
                        <a:pt x="73" y="38"/>
                        <a:pt x="73" y="38"/>
                      </a:cubicBezTo>
                      <a:cubicBezTo>
                        <a:pt x="73" y="38"/>
                        <a:pt x="74" y="37"/>
                        <a:pt x="74" y="37"/>
                      </a:cubicBezTo>
                      <a:cubicBezTo>
                        <a:pt x="74" y="37"/>
                        <a:pt x="74" y="37"/>
                        <a:pt x="74" y="37"/>
                      </a:cubicBezTo>
                      <a:cubicBezTo>
                        <a:pt x="74" y="37"/>
                        <a:pt x="75" y="37"/>
                        <a:pt x="75" y="37"/>
                      </a:cubicBezTo>
                      <a:cubicBezTo>
                        <a:pt x="75" y="37"/>
                        <a:pt x="75" y="37"/>
                        <a:pt x="75" y="36"/>
                      </a:cubicBezTo>
                      <a:cubicBezTo>
                        <a:pt x="75" y="36"/>
                        <a:pt x="75" y="36"/>
                        <a:pt x="76" y="36"/>
                      </a:cubicBezTo>
                      <a:cubicBezTo>
                        <a:pt x="76" y="36"/>
                        <a:pt x="76" y="36"/>
                        <a:pt x="76" y="36"/>
                      </a:cubicBezTo>
                      <a:cubicBezTo>
                        <a:pt x="76" y="36"/>
                        <a:pt x="76" y="36"/>
                        <a:pt x="76" y="36"/>
                      </a:cubicBezTo>
                      <a:cubicBezTo>
                        <a:pt x="76" y="36"/>
                        <a:pt x="75" y="36"/>
                        <a:pt x="75" y="36"/>
                      </a:cubicBezTo>
                      <a:cubicBezTo>
                        <a:pt x="75" y="36"/>
                        <a:pt x="75" y="36"/>
                        <a:pt x="75" y="36"/>
                      </a:cubicBezTo>
                      <a:cubicBezTo>
                        <a:pt x="75" y="35"/>
                        <a:pt x="75" y="35"/>
                        <a:pt x="75" y="35"/>
                      </a:cubicBezTo>
                      <a:cubicBezTo>
                        <a:pt x="76" y="35"/>
                        <a:pt x="76" y="35"/>
                        <a:pt x="76" y="35"/>
                      </a:cubicBezTo>
                      <a:cubicBezTo>
                        <a:pt x="76" y="35"/>
                        <a:pt x="77" y="35"/>
                        <a:pt x="77" y="35"/>
                      </a:cubicBezTo>
                      <a:cubicBezTo>
                        <a:pt x="77" y="35"/>
                        <a:pt x="77" y="35"/>
                        <a:pt x="77" y="34"/>
                      </a:cubicBezTo>
                      <a:cubicBezTo>
                        <a:pt x="77" y="34"/>
                        <a:pt x="78" y="34"/>
                        <a:pt x="78" y="34"/>
                      </a:cubicBezTo>
                      <a:cubicBezTo>
                        <a:pt x="78" y="34"/>
                        <a:pt x="79" y="33"/>
                        <a:pt x="79" y="33"/>
                      </a:cubicBezTo>
                      <a:cubicBezTo>
                        <a:pt x="79" y="33"/>
                        <a:pt x="79" y="33"/>
                        <a:pt x="79" y="33"/>
                      </a:cubicBezTo>
                      <a:cubicBezTo>
                        <a:pt x="79" y="33"/>
                        <a:pt x="78" y="32"/>
                        <a:pt x="78" y="32"/>
                      </a:cubicBezTo>
                      <a:cubicBezTo>
                        <a:pt x="78" y="32"/>
                        <a:pt x="79" y="32"/>
                        <a:pt x="79" y="32"/>
                      </a:cubicBezTo>
                      <a:cubicBezTo>
                        <a:pt x="79" y="32"/>
                        <a:pt x="79" y="32"/>
                        <a:pt x="79" y="32"/>
                      </a:cubicBezTo>
                      <a:cubicBezTo>
                        <a:pt x="79" y="32"/>
                        <a:pt x="78" y="31"/>
                        <a:pt x="79" y="31"/>
                      </a:cubicBezTo>
                      <a:cubicBezTo>
                        <a:pt x="79" y="31"/>
                        <a:pt x="79" y="31"/>
                        <a:pt x="79" y="31"/>
                      </a:cubicBezTo>
                      <a:cubicBezTo>
                        <a:pt x="79" y="30"/>
                        <a:pt x="79" y="30"/>
                        <a:pt x="79" y="30"/>
                      </a:cubicBezTo>
                      <a:cubicBezTo>
                        <a:pt x="79" y="30"/>
                        <a:pt x="80" y="29"/>
                        <a:pt x="80" y="29"/>
                      </a:cubicBezTo>
                      <a:cubicBezTo>
                        <a:pt x="80" y="29"/>
                        <a:pt x="80" y="28"/>
                        <a:pt x="80" y="28"/>
                      </a:cubicBezTo>
                      <a:cubicBezTo>
                        <a:pt x="80" y="28"/>
                        <a:pt x="81" y="28"/>
                        <a:pt x="81" y="28"/>
                      </a:cubicBezTo>
                      <a:cubicBezTo>
                        <a:pt x="81" y="28"/>
                        <a:pt x="81" y="27"/>
                        <a:pt x="81" y="27"/>
                      </a:cubicBezTo>
                      <a:cubicBezTo>
                        <a:pt x="81" y="27"/>
                        <a:pt x="81" y="26"/>
                        <a:pt x="81" y="26"/>
                      </a:cubicBezTo>
                      <a:cubicBezTo>
                        <a:pt x="81" y="26"/>
                        <a:pt x="81" y="26"/>
                        <a:pt x="81" y="26"/>
                      </a:cubicBezTo>
                      <a:cubicBezTo>
                        <a:pt x="81" y="26"/>
                        <a:pt x="81" y="26"/>
                        <a:pt x="82" y="25"/>
                      </a:cubicBezTo>
                      <a:cubicBezTo>
                        <a:pt x="82" y="25"/>
                        <a:pt x="81" y="24"/>
                        <a:pt x="81" y="24"/>
                      </a:cubicBezTo>
                      <a:cubicBezTo>
                        <a:pt x="82" y="23"/>
                        <a:pt x="82" y="23"/>
                        <a:pt x="82" y="23"/>
                      </a:cubicBezTo>
                      <a:cubicBezTo>
                        <a:pt x="82" y="23"/>
                        <a:pt x="82" y="23"/>
                        <a:pt x="82" y="23"/>
                      </a:cubicBezTo>
                      <a:cubicBezTo>
                        <a:pt x="82" y="22"/>
                        <a:pt x="82" y="22"/>
                        <a:pt x="82" y="22"/>
                      </a:cubicBezTo>
                      <a:cubicBezTo>
                        <a:pt x="82" y="22"/>
                        <a:pt x="82" y="21"/>
                        <a:pt x="82" y="21"/>
                      </a:cubicBezTo>
                      <a:cubicBezTo>
                        <a:pt x="82" y="21"/>
                        <a:pt x="82" y="21"/>
                        <a:pt x="82" y="21"/>
                      </a:cubicBezTo>
                      <a:cubicBezTo>
                        <a:pt x="82" y="21"/>
                        <a:pt x="82" y="20"/>
                        <a:pt x="82" y="20"/>
                      </a:cubicBezTo>
                      <a:cubicBezTo>
                        <a:pt x="82" y="20"/>
                        <a:pt x="82" y="20"/>
                        <a:pt x="82" y="19"/>
                      </a:cubicBezTo>
                      <a:cubicBezTo>
                        <a:pt x="82" y="19"/>
                        <a:pt x="82" y="19"/>
                        <a:pt x="82" y="19"/>
                      </a:cubicBezTo>
                      <a:cubicBezTo>
                        <a:pt x="82" y="19"/>
                        <a:pt x="82" y="18"/>
                        <a:pt x="82" y="18"/>
                      </a:cubicBezTo>
                      <a:cubicBezTo>
                        <a:pt x="82" y="18"/>
                        <a:pt x="82" y="17"/>
                        <a:pt x="83" y="17"/>
                      </a:cubicBezTo>
                      <a:cubicBezTo>
                        <a:pt x="83" y="17"/>
                        <a:pt x="83" y="17"/>
                        <a:pt x="83" y="17"/>
                      </a:cubicBezTo>
                      <a:cubicBezTo>
                        <a:pt x="83" y="16"/>
                        <a:pt x="83" y="16"/>
                        <a:pt x="83" y="16"/>
                      </a:cubicBezTo>
                      <a:cubicBezTo>
                        <a:pt x="83" y="16"/>
                        <a:pt x="83" y="15"/>
                        <a:pt x="83" y="15"/>
                      </a:cubicBezTo>
                      <a:cubicBezTo>
                        <a:pt x="83" y="15"/>
                        <a:pt x="83" y="14"/>
                        <a:pt x="84" y="14"/>
                      </a:cubicBezTo>
                      <a:cubicBezTo>
                        <a:pt x="84" y="14"/>
                        <a:pt x="84" y="14"/>
                        <a:pt x="84" y="14"/>
                      </a:cubicBezTo>
                      <a:cubicBezTo>
                        <a:pt x="84" y="13"/>
                        <a:pt x="84" y="13"/>
                        <a:pt x="84" y="13"/>
                      </a:cubicBezTo>
                      <a:cubicBezTo>
                        <a:pt x="84" y="13"/>
                        <a:pt x="84" y="13"/>
                        <a:pt x="84" y="12"/>
                      </a:cubicBezTo>
                      <a:cubicBezTo>
                        <a:pt x="84" y="12"/>
                        <a:pt x="84" y="12"/>
                        <a:pt x="84" y="11"/>
                      </a:cubicBezTo>
                      <a:cubicBezTo>
                        <a:pt x="84" y="11"/>
                        <a:pt x="84" y="11"/>
                        <a:pt x="84" y="11"/>
                      </a:cubicBezTo>
                      <a:cubicBezTo>
                        <a:pt x="84" y="11"/>
                        <a:pt x="84" y="9"/>
                        <a:pt x="84" y="9"/>
                      </a:cubicBezTo>
                      <a:cubicBezTo>
                        <a:pt x="84" y="9"/>
                        <a:pt x="85" y="8"/>
                        <a:pt x="85" y="8"/>
                      </a:cubicBezTo>
                      <a:cubicBezTo>
                        <a:pt x="85" y="8"/>
                        <a:pt x="85" y="8"/>
                        <a:pt x="85" y="8"/>
                      </a:cubicBezTo>
                      <a:cubicBezTo>
                        <a:pt x="85" y="7"/>
                        <a:pt x="85" y="7"/>
                        <a:pt x="85" y="7"/>
                      </a:cubicBezTo>
                      <a:cubicBezTo>
                        <a:pt x="85" y="7"/>
                        <a:pt x="85" y="6"/>
                        <a:pt x="85" y="6"/>
                      </a:cubicBezTo>
                      <a:cubicBezTo>
                        <a:pt x="85" y="6"/>
                        <a:pt x="86" y="6"/>
                        <a:pt x="86" y="6"/>
                      </a:cubicBezTo>
                      <a:cubicBezTo>
                        <a:pt x="86" y="5"/>
                        <a:pt x="86" y="5"/>
                        <a:pt x="86" y="5"/>
                      </a:cubicBezTo>
                      <a:cubicBezTo>
                        <a:pt x="86" y="4"/>
                        <a:pt x="86" y="4"/>
                        <a:pt x="86"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2" name="Freeform 743">
                  <a:extLst>
                    <a:ext uri="{FF2B5EF4-FFF2-40B4-BE49-F238E27FC236}">
                      <a16:creationId xmlns:a16="http://schemas.microsoft.com/office/drawing/2014/main" id="{F668627E-5703-411A-08E9-5D2A02C398E0}"/>
                    </a:ext>
                  </a:extLst>
                </p:cNvPr>
                <p:cNvSpPr>
                  <a:spLocks noEditPoints="1"/>
                </p:cNvSpPr>
                <p:nvPr/>
              </p:nvSpPr>
              <p:spPr bwMode="auto">
                <a:xfrm>
                  <a:off x="9009063" y="5213350"/>
                  <a:ext cx="258762" cy="449263"/>
                </a:xfrm>
                <a:custGeom>
                  <a:avLst/>
                  <a:gdLst>
                    <a:gd name="T0" fmla="*/ 8 w 62"/>
                    <a:gd name="T1" fmla="*/ 5 h 108"/>
                    <a:gd name="T2" fmla="*/ 10 w 62"/>
                    <a:gd name="T3" fmla="*/ 3 h 108"/>
                    <a:gd name="T4" fmla="*/ 11 w 62"/>
                    <a:gd name="T5" fmla="*/ 2 h 108"/>
                    <a:gd name="T6" fmla="*/ 15 w 62"/>
                    <a:gd name="T7" fmla="*/ 2 h 108"/>
                    <a:gd name="T8" fmla="*/ 17 w 62"/>
                    <a:gd name="T9" fmla="*/ 5 h 108"/>
                    <a:gd name="T10" fmla="*/ 12 w 62"/>
                    <a:gd name="T11" fmla="*/ 6 h 108"/>
                    <a:gd name="T12" fmla="*/ 48 w 62"/>
                    <a:gd name="T13" fmla="*/ 6 h 108"/>
                    <a:gd name="T14" fmla="*/ 50 w 62"/>
                    <a:gd name="T15" fmla="*/ 5 h 108"/>
                    <a:gd name="T16" fmla="*/ 52 w 62"/>
                    <a:gd name="T17" fmla="*/ 3 h 108"/>
                    <a:gd name="T18" fmla="*/ 53 w 62"/>
                    <a:gd name="T19" fmla="*/ 1 h 108"/>
                    <a:gd name="T20" fmla="*/ 52 w 62"/>
                    <a:gd name="T21" fmla="*/ 3 h 108"/>
                    <a:gd name="T22" fmla="*/ 50 w 62"/>
                    <a:gd name="T23" fmla="*/ 19 h 108"/>
                    <a:gd name="T24" fmla="*/ 49 w 62"/>
                    <a:gd name="T25" fmla="*/ 20 h 108"/>
                    <a:gd name="T26" fmla="*/ 52 w 62"/>
                    <a:gd name="T27" fmla="*/ 20 h 108"/>
                    <a:gd name="T28" fmla="*/ 51 w 62"/>
                    <a:gd name="T29" fmla="*/ 22 h 108"/>
                    <a:gd name="T30" fmla="*/ 52 w 62"/>
                    <a:gd name="T31" fmla="*/ 23 h 108"/>
                    <a:gd name="T32" fmla="*/ 55 w 62"/>
                    <a:gd name="T33" fmla="*/ 23 h 108"/>
                    <a:gd name="T34" fmla="*/ 53 w 62"/>
                    <a:gd name="T35" fmla="*/ 22 h 108"/>
                    <a:gd name="T36" fmla="*/ 54 w 62"/>
                    <a:gd name="T37" fmla="*/ 20 h 108"/>
                    <a:gd name="T38" fmla="*/ 53 w 62"/>
                    <a:gd name="T39" fmla="*/ 20 h 108"/>
                    <a:gd name="T40" fmla="*/ 52 w 62"/>
                    <a:gd name="T41" fmla="*/ 33 h 108"/>
                    <a:gd name="T42" fmla="*/ 52 w 62"/>
                    <a:gd name="T43" fmla="*/ 32 h 108"/>
                    <a:gd name="T44" fmla="*/ 56 w 62"/>
                    <a:gd name="T45" fmla="*/ 34 h 108"/>
                    <a:gd name="T46" fmla="*/ 55 w 62"/>
                    <a:gd name="T47" fmla="*/ 33 h 108"/>
                    <a:gd name="T48" fmla="*/ 55 w 62"/>
                    <a:gd name="T49" fmla="*/ 33 h 108"/>
                    <a:gd name="T50" fmla="*/ 57 w 62"/>
                    <a:gd name="T51" fmla="*/ 36 h 108"/>
                    <a:gd name="T52" fmla="*/ 52 w 62"/>
                    <a:gd name="T53" fmla="*/ 33 h 108"/>
                    <a:gd name="T54" fmla="*/ 47 w 62"/>
                    <a:gd name="T55" fmla="*/ 30 h 108"/>
                    <a:gd name="T56" fmla="*/ 44 w 62"/>
                    <a:gd name="T57" fmla="*/ 26 h 108"/>
                    <a:gd name="T58" fmla="*/ 48 w 62"/>
                    <a:gd name="T59" fmla="*/ 20 h 108"/>
                    <a:gd name="T60" fmla="*/ 49 w 62"/>
                    <a:gd name="T61" fmla="*/ 16 h 108"/>
                    <a:gd name="T62" fmla="*/ 51 w 62"/>
                    <a:gd name="T63" fmla="*/ 16 h 108"/>
                    <a:gd name="T64" fmla="*/ 52 w 62"/>
                    <a:gd name="T65" fmla="*/ 13 h 108"/>
                    <a:gd name="T66" fmla="*/ 55 w 62"/>
                    <a:gd name="T67" fmla="*/ 10 h 108"/>
                    <a:gd name="T68" fmla="*/ 51 w 62"/>
                    <a:gd name="T69" fmla="*/ 7 h 108"/>
                    <a:gd name="T70" fmla="*/ 50 w 62"/>
                    <a:gd name="T71" fmla="*/ 10 h 108"/>
                    <a:gd name="T72" fmla="*/ 47 w 62"/>
                    <a:gd name="T73" fmla="*/ 9 h 108"/>
                    <a:gd name="T74" fmla="*/ 47 w 62"/>
                    <a:gd name="T75" fmla="*/ 7 h 108"/>
                    <a:gd name="T76" fmla="*/ 43 w 62"/>
                    <a:gd name="T77" fmla="*/ 9 h 108"/>
                    <a:gd name="T78" fmla="*/ 39 w 62"/>
                    <a:gd name="T79" fmla="*/ 8 h 108"/>
                    <a:gd name="T80" fmla="*/ 34 w 62"/>
                    <a:gd name="T81" fmla="*/ 6 h 108"/>
                    <a:gd name="T82" fmla="*/ 31 w 62"/>
                    <a:gd name="T83" fmla="*/ 6 h 108"/>
                    <a:gd name="T84" fmla="*/ 27 w 62"/>
                    <a:gd name="T85" fmla="*/ 3 h 108"/>
                    <a:gd name="T86" fmla="*/ 25 w 62"/>
                    <a:gd name="T87" fmla="*/ 1 h 108"/>
                    <a:gd name="T88" fmla="*/ 22 w 62"/>
                    <a:gd name="T89" fmla="*/ 1 h 108"/>
                    <a:gd name="T90" fmla="*/ 21 w 62"/>
                    <a:gd name="T91" fmla="*/ 2 h 108"/>
                    <a:gd name="T92" fmla="*/ 22 w 62"/>
                    <a:gd name="T93" fmla="*/ 4 h 108"/>
                    <a:gd name="T94" fmla="*/ 25 w 62"/>
                    <a:gd name="T95" fmla="*/ 6 h 108"/>
                    <a:gd name="T96" fmla="*/ 23 w 62"/>
                    <a:gd name="T97" fmla="*/ 9 h 108"/>
                    <a:gd name="T98" fmla="*/ 17 w 62"/>
                    <a:gd name="T99" fmla="*/ 9 h 108"/>
                    <a:gd name="T100" fmla="*/ 14 w 62"/>
                    <a:gd name="T101" fmla="*/ 10 h 108"/>
                    <a:gd name="T102" fmla="*/ 13 w 62"/>
                    <a:gd name="T103" fmla="*/ 10 h 108"/>
                    <a:gd name="T104" fmla="*/ 9 w 62"/>
                    <a:gd name="T105" fmla="*/ 14 h 108"/>
                    <a:gd name="T106" fmla="*/ 6 w 62"/>
                    <a:gd name="T107" fmla="*/ 18 h 108"/>
                    <a:gd name="T108" fmla="*/ 3 w 62"/>
                    <a:gd name="T109" fmla="*/ 24 h 108"/>
                    <a:gd name="T110" fmla="*/ 5 w 62"/>
                    <a:gd name="T111" fmla="*/ 28 h 108"/>
                    <a:gd name="T112" fmla="*/ 2 w 62"/>
                    <a:gd name="T113" fmla="*/ 28 h 108"/>
                    <a:gd name="T114" fmla="*/ 0 w 62"/>
                    <a:gd name="T115"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 h="108">
                      <a:moveTo>
                        <a:pt x="11" y="6"/>
                      </a:moveTo>
                      <a:cubicBezTo>
                        <a:pt x="11" y="6"/>
                        <a:pt x="11" y="6"/>
                        <a:pt x="11" y="6"/>
                      </a:cubicBezTo>
                      <a:cubicBezTo>
                        <a:pt x="10" y="6"/>
                        <a:pt x="10" y="6"/>
                        <a:pt x="10" y="6"/>
                      </a:cubicBezTo>
                      <a:cubicBezTo>
                        <a:pt x="10" y="6"/>
                        <a:pt x="10" y="6"/>
                        <a:pt x="10" y="6"/>
                      </a:cubicBezTo>
                      <a:cubicBezTo>
                        <a:pt x="9" y="6"/>
                        <a:pt x="9" y="6"/>
                        <a:pt x="9" y="6"/>
                      </a:cubicBezTo>
                      <a:cubicBezTo>
                        <a:pt x="9" y="6"/>
                        <a:pt x="9" y="6"/>
                        <a:pt x="9" y="6"/>
                      </a:cubicBezTo>
                      <a:cubicBezTo>
                        <a:pt x="8" y="6"/>
                        <a:pt x="8" y="6"/>
                        <a:pt x="8" y="6"/>
                      </a:cubicBezTo>
                      <a:cubicBezTo>
                        <a:pt x="8" y="6"/>
                        <a:pt x="8" y="5"/>
                        <a:pt x="8" y="5"/>
                      </a:cubicBezTo>
                      <a:cubicBezTo>
                        <a:pt x="8" y="5"/>
                        <a:pt x="8" y="5"/>
                        <a:pt x="9" y="5"/>
                      </a:cubicBezTo>
                      <a:cubicBezTo>
                        <a:pt x="9" y="5"/>
                        <a:pt x="9" y="5"/>
                        <a:pt x="9" y="5"/>
                      </a:cubicBezTo>
                      <a:cubicBezTo>
                        <a:pt x="9" y="4"/>
                        <a:pt x="9" y="4"/>
                        <a:pt x="9" y="4"/>
                      </a:cubicBezTo>
                      <a:cubicBezTo>
                        <a:pt x="9" y="4"/>
                        <a:pt x="9" y="4"/>
                        <a:pt x="9" y="4"/>
                      </a:cubicBezTo>
                      <a:cubicBezTo>
                        <a:pt x="9" y="3"/>
                        <a:pt x="9" y="3"/>
                        <a:pt x="9" y="3"/>
                      </a:cubicBezTo>
                      <a:cubicBezTo>
                        <a:pt x="9" y="3"/>
                        <a:pt x="10" y="3"/>
                        <a:pt x="10" y="3"/>
                      </a:cubicBezTo>
                      <a:cubicBezTo>
                        <a:pt x="10" y="3"/>
                        <a:pt x="10" y="3"/>
                        <a:pt x="10" y="3"/>
                      </a:cubicBezTo>
                      <a:cubicBezTo>
                        <a:pt x="10" y="3"/>
                        <a:pt x="10" y="3"/>
                        <a:pt x="10" y="3"/>
                      </a:cubicBezTo>
                      <a:cubicBezTo>
                        <a:pt x="10" y="3"/>
                        <a:pt x="10" y="3"/>
                        <a:pt x="10" y="3"/>
                      </a:cubicBezTo>
                      <a:cubicBezTo>
                        <a:pt x="10" y="3"/>
                        <a:pt x="10" y="2"/>
                        <a:pt x="10" y="2"/>
                      </a:cubicBezTo>
                      <a:cubicBezTo>
                        <a:pt x="10" y="2"/>
                        <a:pt x="10"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3"/>
                        <a:pt x="11" y="3"/>
                        <a:pt x="11" y="3"/>
                      </a:cubicBezTo>
                      <a:cubicBezTo>
                        <a:pt x="11" y="3"/>
                        <a:pt x="12" y="3"/>
                        <a:pt x="12" y="3"/>
                      </a:cubicBezTo>
                      <a:cubicBezTo>
                        <a:pt x="12" y="3"/>
                        <a:pt x="13" y="3"/>
                        <a:pt x="13" y="3"/>
                      </a:cubicBezTo>
                      <a:cubicBezTo>
                        <a:pt x="13" y="3"/>
                        <a:pt x="13" y="3"/>
                        <a:pt x="14" y="3"/>
                      </a:cubicBezTo>
                      <a:cubicBezTo>
                        <a:pt x="14" y="3"/>
                        <a:pt x="14" y="3"/>
                        <a:pt x="14" y="3"/>
                      </a:cubicBezTo>
                      <a:cubicBezTo>
                        <a:pt x="14" y="3"/>
                        <a:pt x="14" y="3"/>
                        <a:pt x="15" y="3"/>
                      </a:cubicBezTo>
                      <a:cubicBezTo>
                        <a:pt x="15" y="3"/>
                        <a:pt x="15" y="3"/>
                        <a:pt x="15" y="2"/>
                      </a:cubicBezTo>
                      <a:cubicBezTo>
                        <a:pt x="15" y="2"/>
                        <a:pt x="15" y="2"/>
                        <a:pt x="15" y="2"/>
                      </a:cubicBezTo>
                      <a:cubicBezTo>
                        <a:pt x="15" y="2"/>
                        <a:pt x="15" y="2"/>
                        <a:pt x="15" y="2"/>
                      </a:cubicBezTo>
                      <a:cubicBezTo>
                        <a:pt x="16" y="2"/>
                        <a:pt x="16" y="2"/>
                        <a:pt x="17" y="2"/>
                      </a:cubicBezTo>
                      <a:cubicBezTo>
                        <a:pt x="17" y="2"/>
                        <a:pt x="17" y="2"/>
                        <a:pt x="17" y="3"/>
                      </a:cubicBezTo>
                      <a:cubicBezTo>
                        <a:pt x="17" y="3"/>
                        <a:pt x="17" y="3"/>
                        <a:pt x="17" y="3"/>
                      </a:cubicBezTo>
                      <a:cubicBezTo>
                        <a:pt x="17" y="3"/>
                        <a:pt x="17" y="3"/>
                        <a:pt x="18" y="3"/>
                      </a:cubicBezTo>
                      <a:cubicBezTo>
                        <a:pt x="18" y="3"/>
                        <a:pt x="18" y="3"/>
                        <a:pt x="18" y="4"/>
                      </a:cubicBezTo>
                      <a:cubicBezTo>
                        <a:pt x="18" y="4"/>
                        <a:pt x="18" y="4"/>
                        <a:pt x="17" y="4"/>
                      </a:cubicBezTo>
                      <a:cubicBezTo>
                        <a:pt x="17" y="5"/>
                        <a:pt x="17" y="5"/>
                        <a:pt x="17" y="5"/>
                      </a:cubicBezTo>
                      <a:cubicBezTo>
                        <a:pt x="16" y="5"/>
                        <a:pt x="16" y="5"/>
                        <a:pt x="16" y="6"/>
                      </a:cubicBezTo>
                      <a:cubicBezTo>
                        <a:pt x="16" y="6"/>
                        <a:pt x="15" y="6"/>
                        <a:pt x="14" y="7"/>
                      </a:cubicBezTo>
                      <a:cubicBezTo>
                        <a:pt x="14" y="7"/>
                        <a:pt x="14" y="7"/>
                        <a:pt x="14" y="7"/>
                      </a:cubicBezTo>
                      <a:cubicBezTo>
                        <a:pt x="14" y="7"/>
                        <a:pt x="14" y="7"/>
                        <a:pt x="14" y="7"/>
                      </a:cubicBezTo>
                      <a:cubicBezTo>
                        <a:pt x="14" y="7"/>
                        <a:pt x="14" y="7"/>
                        <a:pt x="14" y="7"/>
                      </a:cubicBezTo>
                      <a:cubicBezTo>
                        <a:pt x="14" y="6"/>
                        <a:pt x="13" y="6"/>
                        <a:pt x="13" y="6"/>
                      </a:cubicBezTo>
                      <a:cubicBezTo>
                        <a:pt x="13" y="6"/>
                        <a:pt x="12" y="6"/>
                        <a:pt x="12" y="6"/>
                      </a:cubicBezTo>
                      <a:cubicBezTo>
                        <a:pt x="12" y="6"/>
                        <a:pt x="12" y="6"/>
                        <a:pt x="12" y="6"/>
                      </a:cubicBezTo>
                      <a:cubicBezTo>
                        <a:pt x="12" y="6"/>
                        <a:pt x="12" y="6"/>
                        <a:pt x="12" y="6"/>
                      </a:cubicBezTo>
                      <a:cubicBezTo>
                        <a:pt x="12" y="6"/>
                        <a:pt x="11" y="6"/>
                        <a:pt x="11" y="6"/>
                      </a:cubicBezTo>
                      <a:close/>
                      <a:moveTo>
                        <a:pt x="47" y="6"/>
                      </a:moveTo>
                      <a:cubicBezTo>
                        <a:pt x="47" y="6"/>
                        <a:pt x="47" y="6"/>
                        <a:pt x="47" y="6"/>
                      </a:cubicBezTo>
                      <a:cubicBezTo>
                        <a:pt x="47" y="6"/>
                        <a:pt x="47" y="6"/>
                        <a:pt x="47" y="6"/>
                      </a:cubicBezTo>
                      <a:cubicBezTo>
                        <a:pt x="47" y="6"/>
                        <a:pt x="47" y="6"/>
                        <a:pt x="47" y="6"/>
                      </a:cubicBezTo>
                      <a:cubicBezTo>
                        <a:pt x="47" y="6"/>
                        <a:pt x="47" y="6"/>
                        <a:pt x="47" y="6"/>
                      </a:cubicBezTo>
                      <a:cubicBezTo>
                        <a:pt x="48" y="6"/>
                        <a:pt x="48" y="6"/>
                        <a:pt x="48" y="6"/>
                      </a:cubicBezTo>
                      <a:cubicBezTo>
                        <a:pt x="48" y="6"/>
                        <a:pt x="47" y="5"/>
                        <a:pt x="47" y="6"/>
                      </a:cubicBezTo>
                      <a:close/>
                      <a:moveTo>
                        <a:pt x="50" y="5"/>
                      </a:move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1" y="5"/>
                      </a:cubicBezTo>
                      <a:cubicBezTo>
                        <a:pt x="51" y="5"/>
                        <a:pt x="51" y="5"/>
                        <a:pt x="51" y="4"/>
                      </a:cubicBezTo>
                      <a:cubicBezTo>
                        <a:pt x="51" y="4"/>
                        <a:pt x="51" y="4"/>
                        <a:pt x="51" y="4"/>
                      </a:cubicBezTo>
                      <a:cubicBezTo>
                        <a:pt x="51" y="4"/>
                        <a:pt x="51" y="4"/>
                        <a:pt x="51" y="4"/>
                      </a:cubicBezTo>
                      <a:cubicBezTo>
                        <a:pt x="51" y="4"/>
                        <a:pt x="50" y="4"/>
                        <a:pt x="50" y="4"/>
                      </a:cubicBezTo>
                      <a:cubicBezTo>
                        <a:pt x="50" y="4"/>
                        <a:pt x="50" y="4"/>
                        <a:pt x="50" y="5"/>
                      </a:cubicBezTo>
                      <a:close/>
                      <a:moveTo>
                        <a:pt x="52" y="3"/>
                      </a:moveTo>
                      <a:cubicBezTo>
                        <a:pt x="52" y="3"/>
                        <a:pt x="52" y="3"/>
                        <a:pt x="52" y="3"/>
                      </a:cubicBezTo>
                      <a:cubicBezTo>
                        <a:pt x="52" y="3"/>
                        <a:pt x="52" y="3"/>
                        <a:pt x="52" y="2"/>
                      </a:cubicBezTo>
                      <a:cubicBezTo>
                        <a:pt x="53" y="2"/>
                        <a:pt x="53" y="2"/>
                        <a:pt x="53" y="2"/>
                      </a:cubicBezTo>
                      <a:cubicBezTo>
                        <a:pt x="53" y="2"/>
                        <a:pt x="53" y="2"/>
                        <a:pt x="53" y="2"/>
                      </a:cubicBezTo>
                      <a:cubicBezTo>
                        <a:pt x="53" y="2"/>
                        <a:pt x="53" y="2"/>
                        <a:pt x="53" y="2"/>
                      </a:cubicBezTo>
                      <a:cubicBezTo>
                        <a:pt x="53" y="2"/>
                        <a:pt x="53" y="2"/>
                        <a:pt x="53" y="1"/>
                      </a:cubicBezTo>
                      <a:cubicBezTo>
                        <a:pt x="53" y="1"/>
                        <a:pt x="53" y="1"/>
                        <a:pt x="53" y="1"/>
                      </a:cubicBezTo>
                      <a:cubicBezTo>
                        <a:pt x="53" y="1"/>
                        <a:pt x="53" y="1"/>
                        <a:pt x="53" y="1"/>
                      </a:cubicBezTo>
                      <a:cubicBezTo>
                        <a:pt x="53" y="1"/>
                        <a:pt x="53" y="1"/>
                        <a:pt x="53" y="1"/>
                      </a:cubicBezTo>
                      <a:cubicBezTo>
                        <a:pt x="53" y="1"/>
                        <a:pt x="53" y="1"/>
                        <a:pt x="53" y="2"/>
                      </a:cubicBezTo>
                      <a:cubicBezTo>
                        <a:pt x="53" y="2"/>
                        <a:pt x="53" y="2"/>
                        <a:pt x="53" y="2"/>
                      </a:cubicBezTo>
                      <a:cubicBezTo>
                        <a:pt x="53" y="2"/>
                        <a:pt x="52" y="2"/>
                        <a:pt x="52" y="2"/>
                      </a:cubicBezTo>
                      <a:cubicBezTo>
                        <a:pt x="52" y="2"/>
                        <a:pt x="52" y="2"/>
                        <a:pt x="52" y="2"/>
                      </a:cubicBezTo>
                      <a:cubicBezTo>
                        <a:pt x="52" y="2"/>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lose/>
                      <a:moveTo>
                        <a:pt x="50" y="20"/>
                      </a:moveTo>
                      <a:cubicBezTo>
                        <a:pt x="50" y="20"/>
                        <a:pt x="50" y="20"/>
                        <a:pt x="50" y="20"/>
                      </a:cubicBezTo>
                      <a:cubicBezTo>
                        <a:pt x="50" y="20"/>
                        <a:pt x="50" y="20"/>
                        <a:pt x="50" y="20"/>
                      </a:cubicBezTo>
                      <a:cubicBezTo>
                        <a:pt x="50" y="20"/>
                        <a:pt x="50" y="20"/>
                        <a:pt x="50" y="20"/>
                      </a:cubicBezTo>
                      <a:cubicBezTo>
                        <a:pt x="50" y="20"/>
                        <a:pt x="50" y="20"/>
                        <a:pt x="50" y="19"/>
                      </a:cubicBezTo>
                      <a:cubicBezTo>
                        <a:pt x="50" y="19"/>
                        <a:pt x="50" y="19"/>
                        <a:pt x="50" y="19"/>
                      </a:cubicBezTo>
                      <a:cubicBezTo>
                        <a:pt x="50" y="19"/>
                        <a:pt x="50" y="19"/>
                        <a:pt x="50" y="19"/>
                      </a:cubicBezTo>
                      <a:cubicBezTo>
                        <a:pt x="50" y="19"/>
                        <a:pt x="50" y="19"/>
                        <a:pt x="49" y="19"/>
                      </a:cubicBezTo>
                      <a:cubicBezTo>
                        <a:pt x="49" y="19"/>
                        <a:pt x="49" y="19"/>
                        <a:pt x="49" y="19"/>
                      </a:cubicBezTo>
                      <a:cubicBezTo>
                        <a:pt x="49" y="19"/>
                        <a:pt x="49" y="19"/>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50" y="20"/>
                        <a:pt x="50" y="20"/>
                      </a:cubicBezTo>
                      <a:cubicBezTo>
                        <a:pt x="50" y="20"/>
                        <a:pt x="50" y="20"/>
                        <a:pt x="50" y="20"/>
                      </a:cubicBezTo>
                      <a:close/>
                      <a:moveTo>
                        <a:pt x="53" y="19"/>
                      </a:moveTo>
                      <a:cubicBezTo>
                        <a:pt x="53" y="19"/>
                        <a:pt x="53" y="19"/>
                        <a:pt x="53" y="19"/>
                      </a:cubicBezTo>
                      <a:cubicBezTo>
                        <a:pt x="53" y="19"/>
                        <a:pt x="53" y="19"/>
                        <a:pt x="53" y="19"/>
                      </a:cubicBezTo>
                      <a:cubicBezTo>
                        <a:pt x="53" y="19"/>
                        <a:pt x="53" y="19"/>
                        <a:pt x="52" y="19"/>
                      </a:cubicBezTo>
                      <a:cubicBezTo>
                        <a:pt x="52" y="19"/>
                        <a:pt x="52" y="20"/>
                        <a:pt x="52" y="20"/>
                      </a:cubicBezTo>
                      <a:cubicBezTo>
                        <a:pt x="52" y="20"/>
                        <a:pt x="52" y="20"/>
                        <a:pt x="52" y="20"/>
                      </a:cubicBezTo>
                      <a:cubicBezTo>
                        <a:pt x="52" y="20"/>
                        <a:pt x="52" y="20"/>
                        <a:pt x="52" y="20"/>
                      </a:cubicBezTo>
                      <a:cubicBezTo>
                        <a:pt x="51" y="20"/>
                        <a:pt x="51" y="20"/>
                        <a:pt x="51" y="20"/>
                      </a:cubicBezTo>
                      <a:cubicBezTo>
                        <a:pt x="51" y="20"/>
                        <a:pt x="51" y="20"/>
                        <a:pt x="51" y="20"/>
                      </a:cubicBezTo>
                      <a:cubicBezTo>
                        <a:pt x="51" y="20"/>
                        <a:pt x="51" y="20"/>
                        <a:pt x="51" y="21"/>
                      </a:cubicBezTo>
                      <a:cubicBezTo>
                        <a:pt x="51" y="21"/>
                        <a:pt x="51" y="21"/>
                        <a:pt x="51" y="22"/>
                      </a:cubicBezTo>
                      <a:cubicBezTo>
                        <a:pt x="51" y="22"/>
                        <a:pt x="51" y="22"/>
                        <a:pt x="51" y="22"/>
                      </a:cubicBezTo>
                      <a:cubicBezTo>
                        <a:pt x="51" y="22"/>
                        <a:pt x="51" y="22"/>
                        <a:pt x="51" y="22"/>
                      </a:cubicBezTo>
                      <a:cubicBezTo>
                        <a:pt x="51" y="23"/>
                        <a:pt x="51" y="23"/>
                        <a:pt x="51" y="23"/>
                      </a:cubicBezTo>
                      <a:cubicBezTo>
                        <a:pt x="51" y="23"/>
                        <a:pt x="51" y="23"/>
                        <a:pt x="51" y="23"/>
                      </a:cubicBezTo>
                      <a:cubicBezTo>
                        <a:pt x="51" y="23"/>
                        <a:pt x="51"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2" y="23"/>
                        <a:pt x="52" y="23"/>
                        <a:pt x="52" y="23"/>
                      </a:cubicBezTo>
                      <a:cubicBezTo>
                        <a:pt x="53" y="23"/>
                        <a:pt x="53" y="23"/>
                        <a:pt x="53" y="23"/>
                      </a:cubicBezTo>
                      <a:cubicBezTo>
                        <a:pt x="53" y="23"/>
                        <a:pt x="53" y="23"/>
                        <a:pt x="53" y="23"/>
                      </a:cubicBezTo>
                      <a:cubicBezTo>
                        <a:pt x="53" y="23"/>
                        <a:pt x="53" y="23"/>
                        <a:pt x="53" y="23"/>
                      </a:cubicBezTo>
                      <a:cubicBezTo>
                        <a:pt x="53" y="23"/>
                        <a:pt x="53" y="23"/>
                        <a:pt x="54" y="23"/>
                      </a:cubicBezTo>
                      <a:cubicBezTo>
                        <a:pt x="54" y="23"/>
                        <a:pt x="54" y="23"/>
                        <a:pt x="54" y="23"/>
                      </a:cubicBezTo>
                      <a:cubicBezTo>
                        <a:pt x="54" y="23"/>
                        <a:pt x="54" y="23"/>
                        <a:pt x="54" y="23"/>
                      </a:cubicBezTo>
                      <a:cubicBezTo>
                        <a:pt x="54" y="23"/>
                        <a:pt x="54" y="23"/>
                        <a:pt x="54" y="23"/>
                      </a:cubicBezTo>
                      <a:cubicBezTo>
                        <a:pt x="54" y="23"/>
                        <a:pt x="55" y="23"/>
                        <a:pt x="55" y="23"/>
                      </a:cubicBezTo>
                      <a:cubicBezTo>
                        <a:pt x="55" y="23"/>
                        <a:pt x="55" y="23"/>
                        <a:pt x="55" y="23"/>
                      </a:cubicBezTo>
                      <a:cubicBezTo>
                        <a:pt x="55" y="23"/>
                        <a:pt x="55" y="23"/>
                        <a:pt x="54" y="23"/>
                      </a:cubicBezTo>
                      <a:cubicBezTo>
                        <a:pt x="54" y="23"/>
                        <a:pt x="54" y="23"/>
                        <a:pt x="54" y="23"/>
                      </a:cubicBezTo>
                      <a:cubicBezTo>
                        <a:pt x="54" y="23"/>
                        <a:pt x="54" y="22"/>
                        <a:pt x="54" y="22"/>
                      </a:cubicBezTo>
                      <a:cubicBezTo>
                        <a:pt x="54" y="22"/>
                        <a:pt x="54" y="22"/>
                        <a:pt x="54" y="22"/>
                      </a:cubicBezTo>
                      <a:cubicBezTo>
                        <a:pt x="54" y="22"/>
                        <a:pt x="53" y="22"/>
                        <a:pt x="53" y="22"/>
                      </a:cubicBezTo>
                      <a:cubicBezTo>
                        <a:pt x="53" y="22"/>
                        <a:pt x="53" y="22"/>
                        <a:pt x="53" y="22"/>
                      </a:cubicBezTo>
                      <a:cubicBezTo>
                        <a:pt x="53" y="22"/>
                        <a:pt x="53" y="22"/>
                        <a:pt x="53" y="22"/>
                      </a:cubicBezTo>
                      <a:cubicBezTo>
                        <a:pt x="53" y="22"/>
                        <a:pt x="53" y="22"/>
                        <a:pt x="53" y="22"/>
                      </a:cubicBezTo>
                      <a:cubicBezTo>
                        <a:pt x="53" y="22"/>
                        <a:pt x="53" y="22"/>
                        <a:pt x="53" y="21"/>
                      </a:cubicBezTo>
                      <a:cubicBezTo>
                        <a:pt x="54" y="21"/>
                        <a:pt x="54" y="21"/>
                        <a:pt x="54" y="21"/>
                      </a:cubicBezTo>
                      <a:cubicBezTo>
                        <a:pt x="54" y="21"/>
                        <a:pt x="54" y="21"/>
                        <a:pt x="54" y="21"/>
                      </a:cubicBezTo>
                      <a:cubicBezTo>
                        <a:pt x="54" y="21"/>
                        <a:pt x="54" y="21"/>
                        <a:pt x="54" y="21"/>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19"/>
                        <a:pt x="53" y="19"/>
                        <a:pt x="53" y="19"/>
                      </a:cubicBezTo>
                      <a:close/>
                      <a:moveTo>
                        <a:pt x="52" y="32"/>
                      </a:moveTo>
                      <a:cubicBezTo>
                        <a:pt x="52" y="32"/>
                        <a:pt x="52" y="32"/>
                        <a:pt x="52" y="32"/>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3"/>
                      </a:cubicBezTo>
                      <a:cubicBezTo>
                        <a:pt x="52" y="33"/>
                        <a:pt x="52" y="33"/>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ubicBezTo>
                        <a:pt x="52" y="32"/>
                        <a:pt x="52" y="32"/>
                        <a:pt x="52" y="32"/>
                      </a:cubicBezTo>
                      <a:close/>
                      <a:moveTo>
                        <a:pt x="55" y="33"/>
                      </a:moveTo>
                      <a:cubicBezTo>
                        <a:pt x="55" y="33"/>
                        <a:pt x="55" y="33"/>
                        <a:pt x="55" y="33"/>
                      </a:cubicBezTo>
                      <a:cubicBezTo>
                        <a:pt x="55" y="34"/>
                        <a:pt x="55" y="34"/>
                        <a:pt x="55" y="34"/>
                      </a:cubicBezTo>
                      <a:cubicBezTo>
                        <a:pt x="55" y="34"/>
                        <a:pt x="55" y="34"/>
                        <a:pt x="55" y="34"/>
                      </a:cubicBezTo>
                      <a:cubicBezTo>
                        <a:pt x="55" y="34"/>
                        <a:pt x="55" y="34"/>
                        <a:pt x="55" y="34"/>
                      </a:cubicBezTo>
                      <a:cubicBezTo>
                        <a:pt x="55" y="34"/>
                        <a:pt x="56" y="34"/>
                        <a:pt x="56" y="34"/>
                      </a:cubicBezTo>
                      <a:cubicBezTo>
                        <a:pt x="56" y="34"/>
                        <a:pt x="56" y="34"/>
                        <a:pt x="56" y="34"/>
                      </a:cubicBezTo>
                      <a:cubicBezTo>
                        <a:pt x="56" y="34"/>
                        <a:pt x="56" y="34"/>
                        <a:pt x="56" y="34"/>
                      </a:cubicBezTo>
                      <a:cubicBezTo>
                        <a:pt x="56" y="34"/>
                        <a:pt x="56" y="34"/>
                        <a:pt x="56" y="34"/>
                      </a:cubicBezTo>
                      <a:cubicBezTo>
                        <a:pt x="56" y="33"/>
                        <a:pt x="56" y="33"/>
                        <a:pt x="56" y="33"/>
                      </a:cubicBezTo>
                      <a:cubicBezTo>
                        <a:pt x="56" y="33"/>
                        <a:pt x="56" y="33"/>
                        <a:pt x="56"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lose/>
                      <a:moveTo>
                        <a:pt x="62" y="39"/>
                      </a:moveTo>
                      <a:cubicBezTo>
                        <a:pt x="61" y="39"/>
                        <a:pt x="61" y="39"/>
                        <a:pt x="61" y="38"/>
                      </a:cubicBezTo>
                      <a:cubicBezTo>
                        <a:pt x="61" y="38"/>
                        <a:pt x="60" y="38"/>
                        <a:pt x="60" y="38"/>
                      </a:cubicBezTo>
                      <a:cubicBezTo>
                        <a:pt x="60" y="37"/>
                        <a:pt x="60" y="37"/>
                        <a:pt x="60" y="37"/>
                      </a:cubicBezTo>
                      <a:cubicBezTo>
                        <a:pt x="59" y="37"/>
                        <a:pt x="59" y="37"/>
                        <a:pt x="59" y="37"/>
                      </a:cubicBezTo>
                      <a:cubicBezTo>
                        <a:pt x="59" y="37"/>
                        <a:pt x="58" y="36"/>
                        <a:pt x="58" y="36"/>
                      </a:cubicBezTo>
                      <a:cubicBezTo>
                        <a:pt x="58" y="36"/>
                        <a:pt x="57" y="36"/>
                        <a:pt x="57" y="36"/>
                      </a:cubicBezTo>
                      <a:cubicBezTo>
                        <a:pt x="57" y="36"/>
                        <a:pt x="57" y="35"/>
                        <a:pt x="56" y="35"/>
                      </a:cubicBezTo>
                      <a:cubicBezTo>
                        <a:pt x="56" y="35"/>
                        <a:pt x="55" y="35"/>
                        <a:pt x="55" y="35"/>
                      </a:cubicBezTo>
                      <a:cubicBezTo>
                        <a:pt x="55" y="35"/>
                        <a:pt x="54" y="35"/>
                        <a:pt x="54" y="35"/>
                      </a:cubicBezTo>
                      <a:cubicBezTo>
                        <a:pt x="54" y="35"/>
                        <a:pt x="54" y="35"/>
                        <a:pt x="54" y="35"/>
                      </a:cubicBezTo>
                      <a:cubicBezTo>
                        <a:pt x="54" y="35"/>
                        <a:pt x="53" y="35"/>
                        <a:pt x="53" y="35"/>
                      </a:cubicBezTo>
                      <a:cubicBezTo>
                        <a:pt x="53" y="35"/>
                        <a:pt x="53" y="34"/>
                        <a:pt x="53" y="34"/>
                      </a:cubicBezTo>
                      <a:cubicBezTo>
                        <a:pt x="53" y="34"/>
                        <a:pt x="53" y="33"/>
                        <a:pt x="53" y="33"/>
                      </a:cubicBezTo>
                      <a:cubicBezTo>
                        <a:pt x="53" y="33"/>
                        <a:pt x="53" y="33"/>
                        <a:pt x="52" y="33"/>
                      </a:cubicBezTo>
                      <a:cubicBezTo>
                        <a:pt x="52" y="33"/>
                        <a:pt x="52" y="33"/>
                        <a:pt x="52" y="33"/>
                      </a:cubicBezTo>
                      <a:cubicBezTo>
                        <a:pt x="52" y="33"/>
                        <a:pt x="51" y="33"/>
                        <a:pt x="51" y="33"/>
                      </a:cubicBezTo>
                      <a:cubicBezTo>
                        <a:pt x="51" y="33"/>
                        <a:pt x="51" y="33"/>
                        <a:pt x="50" y="33"/>
                      </a:cubicBezTo>
                      <a:cubicBezTo>
                        <a:pt x="50" y="33"/>
                        <a:pt x="50" y="32"/>
                        <a:pt x="50" y="32"/>
                      </a:cubicBezTo>
                      <a:cubicBezTo>
                        <a:pt x="50" y="32"/>
                        <a:pt x="50" y="31"/>
                        <a:pt x="50" y="31"/>
                      </a:cubicBezTo>
                      <a:cubicBezTo>
                        <a:pt x="50" y="31"/>
                        <a:pt x="50" y="31"/>
                        <a:pt x="50" y="31"/>
                      </a:cubicBezTo>
                      <a:cubicBezTo>
                        <a:pt x="49" y="31"/>
                        <a:pt x="49" y="31"/>
                        <a:pt x="49" y="31"/>
                      </a:cubicBezTo>
                      <a:cubicBezTo>
                        <a:pt x="48" y="31"/>
                        <a:pt x="48" y="30"/>
                        <a:pt x="47" y="30"/>
                      </a:cubicBezTo>
                      <a:cubicBezTo>
                        <a:pt x="47" y="30"/>
                        <a:pt x="47" y="30"/>
                        <a:pt x="47" y="29"/>
                      </a:cubicBezTo>
                      <a:cubicBezTo>
                        <a:pt x="47" y="29"/>
                        <a:pt x="46" y="29"/>
                        <a:pt x="46" y="29"/>
                      </a:cubicBezTo>
                      <a:cubicBezTo>
                        <a:pt x="46" y="29"/>
                        <a:pt x="46" y="29"/>
                        <a:pt x="45" y="29"/>
                      </a:cubicBezTo>
                      <a:cubicBezTo>
                        <a:pt x="45" y="28"/>
                        <a:pt x="45" y="28"/>
                        <a:pt x="45" y="28"/>
                      </a:cubicBezTo>
                      <a:cubicBezTo>
                        <a:pt x="45" y="28"/>
                        <a:pt x="44" y="28"/>
                        <a:pt x="44" y="28"/>
                      </a:cubicBezTo>
                      <a:cubicBezTo>
                        <a:pt x="44" y="27"/>
                        <a:pt x="44" y="27"/>
                        <a:pt x="44" y="27"/>
                      </a:cubicBezTo>
                      <a:cubicBezTo>
                        <a:pt x="44" y="27"/>
                        <a:pt x="44" y="27"/>
                        <a:pt x="44" y="27"/>
                      </a:cubicBezTo>
                      <a:cubicBezTo>
                        <a:pt x="44" y="26"/>
                        <a:pt x="44" y="26"/>
                        <a:pt x="44" y="26"/>
                      </a:cubicBezTo>
                      <a:cubicBezTo>
                        <a:pt x="44" y="26"/>
                        <a:pt x="45" y="26"/>
                        <a:pt x="45" y="26"/>
                      </a:cubicBezTo>
                      <a:cubicBezTo>
                        <a:pt x="45" y="26"/>
                        <a:pt x="45" y="25"/>
                        <a:pt x="45" y="25"/>
                      </a:cubicBezTo>
                      <a:cubicBezTo>
                        <a:pt x="45" y="25"/>
                        <a:pt x="45" y="25"/>
                        <a:pt x="45" y="25"/>
                      </a:cubicBezTo>
                      <a:cubicBezTo>
                        <a:pt x="46" y="24"/>
                        <a:pt x="46" y="24"/>
                        <a:pt x="46" y="24"/>
                      </a:cubicBezTo>
                      <a:cubicBezTo>
                        <a:pt x="47" y="23"/>
                        <a:pt x="47" y="23"/>
                        <a:pt x="47" y="23"/>
                      </a:cubicBezTo>
                      <a:cubicBezTo>
                        <a:pt x="47" y="23"/>
                        <a:pt x="47" y="23"/>
                        <a:pt x="47" y="22"/>
                      </a:cubicBezTo>
                      <a:cubicBezTo>
                        <a:pt x="47" y="22"/>
                        <a:pt x="48" y="21"/>
                        <a:pt x="48" y="21"/>
                      </a:cubicBezTo>
                      <a:cubicBezTo>
                        <a:pt x="48" y="21"/>
                        <a:pt x="48" y="20"/>
                        <a:pt x="48" y="20"/>
                      </a:cubicBezTo>
                      <a:cubicBezTo>
                        <a:pt x="48" y="20"/>
                        <a:pt x="48" y="20"/>
                        <a:pt x="48" y="20"/>
                      </a:cubicBezTo>
                      <a:cubicBezTo>
                        <a:pt x="48" y="19"/>
                        <a:pt x="48" y="19"/>
                        <a:pt x="48" y="19"/>
                      </a:cubicBezTo>
                      <a:cubicBezTo>
                        <a:pt x="48" y="19"/>
                        <a:pt x="47" y="19"/>
                        <a:pt x="47" y="19"/>
                      </a:cubicBezTo>
                      <a:cubicBezTo>
                        <a:pt x="47" y="19"/>
                        <a:pt x="47" y="17"/>
                        <a:pt x="47" y="17"/>
                      </a:cubicBezTo>
                      <a:cubicBezTo>
                        <a:pt x="47" y="17"/>
                        <a:pt x="47" y="17"/>
                        <a:pt x="47" y="17"/>
                      </a:cubicBezTo>
                      <a:cubicBezTo>
                        <a:pt x="47" y="17"/>
                        <a:pt x="47" y="16"/>
                        <a:pt x="48" y="16"/>
                      </a:cubicBezTo>
                      <a:cubicBezTo>
                        <a:pt x="48" y="16"/>
                        <a:pt x="48" y="16"/>
                        <a:pt x="48" y="16"/>
                      </a:cubicBezTo>
                      <a:cubicBezTo>
                        <a:pt x="49" y="16"/>
                        <a:pt x="49" y="16"/>
                        <a:pt x="49" y="16"/>
                      </a:cubicBezTo>
                      <a:cubicBezTo>
                        <a:pt x="49" y="16"/>
                        <a:pt x="49" y="15"/>
                        <a:pt x="49" y="15"/>
                      </a:cubicBezTo>
                      <a:cubicBezTo>
                        <a:pt x="49" y="15"/>
                        <a:pt x="49" y="16"/>
                        <a:pt x="49" y="16"/>
                      </a:cubicBezTo>
                      <a:cubicBezTo>
                        <a:pt x="50" y="16"/>
                        <a:pt x="50" y="16"/>
                        <a:pt x="50" y="16"/>
                      </a:cubicBezTo>
                      <a:cubicBezTo>
                        <a:pt x="50" y="15"/>
                        <a:pt x="50" y="16"/>
                        <a:pt x="50" y="15"/>
                      </a:cubicBezTo>
                      <a:cubicBezTo>
                        <a:pt x="50" y="15"/>
                        <a:pt x="50" y="15"/>
                        <a:pt x="50" y="15"/>
                      </a:cubicBezTo>
                      <a:cubicBezTo>
                        <a:pt x="51" y="15"/>
                        <a:pt x="50" y="15"/>
                        <a:pt x="51" y="16"/>
                      </a:cubicBezTo>
                      <a:cubicBezTo>
                        <a:pt x="51" y="16"/>
                        <a:pt x="51" y="16"/>
                        <a:pt x="51" y="16"/>
                      </a:cubicBezTo>
                      <a:cubicBezTo>
                        <a:pt x="51" y="16"/>
                        <a:pt x="51" y="16"/>
                        <a:pt x="51" y="16"/>
                      </a:cubicBezTo>
                      <a:cubicBezTo>
                        <a:pt x="52" y="16"/>
                        <a:pt x="51" y="16"/>
                        <a:pt x="51" y="16"/>
                      </a:cubicBezTo>
                      <a:cubicBezTo>
                        <a:pt x="51" y="15"/>
                        <a:pt x="52" y="15"/>
                        <a:pt x="52" y="15"/>
                      </a:cubicBezTo>
                      <a:cubicBezTo>
                        <a:pt x="52" y="15"/>
                        <a:pt x="52" y="15"/>
                        <a:pt x="52" y="15"/>
                      </a:cubicBezTo>
                      <a:cubicBezTo>
                        <a:pt x="52" y="15"/>
                        <a:pt x="52" y="14"/>
                        <a:pt x="52" y="14"/>
                      </a:cubicBezTo>
                      <a:cubicBezTo>
                        <a:pt x="52" y="14"/>
                        <a:pt x="52" y="14"/>
                        <a:pt x="52" y="14"/>
                      </a:cubicBezTo>
                      <a:cubicBezTo>
                        <a:pt x="52" y="14"/>
                        <a:pt x="52" y="14"/>
                        <a:pt x="52" y="14"/>
                      </a:cubicBezTo>
                      <a:cubicBezTo>
                        <a:pt x="52" y="14"/>
                        <a:pt x="52" y="14"/>
                        <a:pt x="52" y="14"/>
                      </a:cubicBezTo>
                      <a:cubicBezTo>
                        <a:pt x="51" y="13"/>
                        <a:pt x="52" y="13"/>
                        <a:pt x="52" y="13"/>
                      </a:cubicBezTo>
                      <a:cubicBezTo>
                        <a:pt x="51" y="13"/>
                        <a:pt x="52" y="13"/>
                        <a:pt x="52" y="13"/>
                      </a:cubicBezTo>
                      <a:cubicBezTo>
                        <a:pt x="52" y="13"/>
                        <a:pt x="52" y="13"/>
                        <a:pt x="52" y="13"/>
                      </a:cubicBezTo>
                      <a:cubicBezTo>
                        <a:pt x="52" y="13"/>
                        <a:pt x="52" y="12"/>
                        <a:pt x="52" y="12"/>
                      </a:cubicBezTo>
                      <a:cubicBezTo>
                        <a:pt x="53" y="12"/>
                        <a:pt x="53" y="12"/>
                        <a:pt x="53" y="12"/>
                      </a:cubicBezTo>
                      <a:cubicBezTo>
                        <a:pt x="53" y="12"/>
                        <a:pt x="53" y="12"/>
                        <a:pt x="53" y="12"/>
                      </a:cubicBezTo>
                      <a:cubicBezTo>
                        <a:pt x="53" y="12"/>
                        <a:pt x="53" y="12"/>
                        <a:pt x="53" y="11"/>
                      </a:cubicBezTo>
                      <a:cubicBezTo>
                        <a:pt x="53" y="11"/>
                        <a:pt x="54" y="11"/>
                        <a:pt x="54" y="11"/>
                      </a:cubicBezTo>
                      <a:cubicBezTo>
                        <a:pt x="54" y="10"/>
                        <a:pt x="55" y="10"/>
                        <a:pt x="55" y="10"/>
                      </a:cubicBezTo>
                      <a:cubicBezTo>
                        <a:pt x="55" y="10"/>
                        <a:pt x="54" y="9"/>
                        <a:pt x="54" y="9"/>
                      </a:cubicBezTo>
                      <a:cubicBezTo>
                        <a:pt x="54" y="9"/>
                        <a:pt x="54" y="8"/>
                        <a:pt x="54" y="8"/>
                      </a:cubicBezTo>
                      <a:cubicBezTo>
                        <a:pt x="54" y="8"/>
                        <a:pt x="53" y="8"/>
                        <a:pt x="53" y="9"/>
                      </a:cubicBezTo>
                      <a:cubicBezTo>
                        <a:pt x="53" y="9"/>
                        <a:pt x="53" y="9"/>
                        <a:pt x="53" y="9"/>
                      </a:cubicBezTo>
                      <a:cubicBezTo>
                        <a:pt x="53" y="9"/>
                        <a:pt x="53" y="9"/>
                        <a:pt x="52" y="9"/>
                      </a:cubicBezTo>
                      <a:cubicBezTo>
                        <a:pt x="52" y="9"/>
                        <a:pt x="52" y="9"/>
                        <a:pt x="52" y="8"/>
                      </a:cubicBezTo>
                      <a:cubicBezTo>
                        <a:pt x="52" y="8"/>
                        <a:pt x="52" y="8"/>
                        <a:pt x="52" y="8"/>
                      </a:cubicBezTo>
                      <a:cubicBezTo>
                        <a:pt x="52" y="7"/>
                        <a:pt x="52" y="7"/>
                        <a:pt x="51" y="7"/>
                      </a:cubicBezTo>
                      <a:cubicBezTo>
                        <a:pt x="51" y="7"/>
                        <a:pt x="51" y="7"/>
                        <a:pt x="51" y="7"/>
                      </a:cubicBezTo>
                      <a:cubicBezTo>
                        <a:pt x="51" y="7"/>
                        <a:pt x="51" y="7"/>
                        <a:pt x="51" y="7"/>
                      </a:cubicBezTo>
                      <a:cubicBezTo>
                        <a:pt x="51" y="7"/>
                        <a:pt x="50" y="8"/>
                        <a:pt x="50" y="8"/>
                      </a:cubicBezTo>
                      <a:cubicBezTo>
                        <a:pt x="50" y="8"/>
                        <a:pt x="50" y="8"/>
                        <a:pt x="50" y="8"/>
                      </a:cubicBezTo>
                      <a:cubicBezTo>
                        <a:pt x="50" y="8"/>
                        <a:pt x="50" y="8"/>
                        <a:pt x="50" y="9"/>
                      </a:cubicBezTo>
                      <a:cubicBezTo>
                        <a:pt x="50" y="9"/>
                        <a:pt x="51" y="9"/>
                        <a:pt x="51" y="9"/>
                      </a:cubicBezTo>
                      <a:cubicBezTo>
                        <a:pt x="51" y="9"/>
                        <a:pt x="51" y="9"/>
                        <a:pt x="51" y="10"/>
                      </a:cubicBezTo>
                      <a:cubicBezTo>
                        <a:pt x="50" y="10"/>
                        <a:pt x="50" y="10"/>
                        <a:pt x="50" y="10"/>
                      </a:cubicBezTo>
                      <a:cubicBezTo>
                        <a:pt x="50" y="10"/>
                        <a:pt x="50" y="10"/>
                        <a:pt x="50" y="10"/>
                      </a:cubicBezTo>
                      <a:cubicBezTo>
                        <a:pt x="50" y="10"/>
                        <a:pt x="49" y="10"/>
                        <a:pt x="49" y="10"/>
                      </a:cubicBezTo>
                      <a:cubicBezTo>
                        <a:pt x="49" y="11"/>
                        <a:pt x="49" y="11"/>
                        <a:pt x="48" y="10"/>
                      </a:cubicBezTo>
                      <a:cubicBezTo>
                        <a:pt x="48" y="10"/>
                        <a:pt x="48" y="10"/>
                        <a:pt x="48" y="10"/>
                      </a:cubicBezTo>
                      <a:cubicBezTo>
                        <a:pt x="48" y="10"/>
                        <a:pt x="48" y="10"/>
                        <a:pt x="48" y="10"/>
                      </a:cubicBezTo>
                      <a:cubicBezTo>
                        <a:pt x="49" y="9"/>
                        <a:pt x="48" y="9"/>
                        <a:pt x="48" y="9"/>
                      </a:cubicBezTo>
                      <a:cubicBezTo>
                        <a:pt x="48" y="9"/>
                        <a:pt x="48" y="9"/>
                        <a:pt x="48" y="9"/>
                      </a:cubicBezTo>
                      <a:cubicBezTo>
                        <a:pt x="48" y="9"/>
                        <a:pt x="48" y="9"/>
                        <a:pt x="47" y="9"/>
                      </a:cubicBezTo>
                      <a:cubicBezTo>
                        <a:pt x="47" y="8"/>
                        <a:pt x="47" y="9"/>
                        <a:pt x="47" y="9"/>
                      </a:cubicBezTo>
                      <a:cubicBezTo>
                        <a:pt x="47" y="9"/>
                        <a:pt x="47" y="9"/>
                        <a:pt x="46" y="9"/>
                      </a:cubicBezTo>
                      <a:cubicBezTo>
                        <a:pt x="46" y="9"/>
                        <a:pt x="46" y="9"/>
                        <a:pt x="46" y="9"/>
                      </a:cubicBezTo>
                      <a:cubicBezTo>
                        <a:pt x="46" y="9"/>
                        <a:pt x="46" y="9"/>
                        <a:pt x="46" y="8"/>
                      </a:cubicBezTo>
                      <a:cubicBezTo>
                        <a:pt x="46" y="8"/>
                        <a:pt x="46" y="8"/>
                        <a:pt x="46" y="8"/>
                      </a:cubicBezTo>
                      <a:cubicBezTo>
                        <a:pt x="47" y="8"/>
                        <a:pt x="47" y="8"/>
                        <a:pt x="47" y="7"/>
                      </a:cubicBezTo>
                      <a:cubicBezTo>
                        <a:pt x="47" y="7"/>
                        <a:pt x="47" y="7"/>
                        <a:pt x="47" y="7"/>
                      </a:cubicBezTo>
                      <a:cubicBezTo>
                        <a:pt x="47" y="7"/>
                        <a:pt x="47" y="7"/>
                        <a:pt x="47" y="7"/>
                      </a:cubicBezTo>
                      <a:cubicBezTo>
                        <a:pt x="47" y="7"/>
                        <a:pt x="47" y="6"/>
                        <a:pt x="47" y="6"/>
                      </a:cubicBezTo>
                      <a:cubicBezTo>
                        <a:pt x="47" y="6"/>
                        <a:pt x="47" y="7"/>
                        <a:pt x="46" y="7"/>
                      </a:cubicBezTo>
                      <a:cubicBezTo>
                        <a:pt x="46" y="7"/>
                        <a:pt x="46" y="7"/>
                        <a:pt x="46" y="7"/>
                      </a:cubicBezTo>
                      <a:cubicBezTo>
                        <a:pt x="46" y="7"/>
                        <a:pt x="45" y="7"/>
                        <a:pt x="45" y="7"/>
                      </a:cubicBezTo>
                      <a:cubicBezTo>
                        <a:pt x="45" y="8"/>
                        <a:pt x="45" y="8"/>
                        <a:pt x="45" y="8"/>
                      </a:cubicBezTo>
                      <a:cubicBezTo>
                        <a:pt x="45" y="8"/>
                        <a:pt x="44" y="8"/>
                        <a:pt x="44" y="8"/>
                      </a:cubicBezTo>
                      <a:cubicBezTo>
                        <a:pt x="44" y="8"/>
                        <a:pt x="44" y="8"/>
                        <a:pt x="44" y="8"/>
                      </a:cubicBezTo>
                      <a:cubicBezTo>
                        <a:pt x="44" y="9"/>
                        <a:pt x="43" y="9"/>
                        <a:pt x="43" y="9"/>
                      </a:cubicBezTo>
                      <a:cubicBezTo>
                        <a:pt x="43" y="9"/>
                        <a:pt x="42" y="9"/>
                        <a:pt x="42" y="9"/>
                      </a:cubicBezTo>
                      <a:cubicBezTo>
                        <a:pt x="42" y="9"/>
                        <a:pt x="42" y="9"/>
                        <a:pt x="41" y="9"/>
                      </a:cubicBezTo>
                      <a:cubicBezTo>
                        <a:pt x="41" y="8"/>
                        <a:pt x="41" y="8"/>
                        <a:pt x="41" y="8"/>
                      </a:cubicBezTo>
                      <a:cubicBezTo>
                        <a:pt x="41" y="8"/>
                        <a:pt x="41" y="8"/>
                        <a:pt x="41" y="8"/>
                      </a:cubicBezTo>
                      <a:cubicBezTo>
                        <a:pt x="41" y="8"/>
                        <a:pt x="40" y="8"/>
                        <a:pt x="40" y="7"/>
                      </a:cubicBezTo>
                      <a:cubicBezTo>
                        <a:pt x="40" y="7"/>
                        <a:pt x="40" y="7"/>
                        <a:pt x="40" y="7"/>
                      </a:cubicBezTo>
                      <a:cubicBezTo>
                        <a:pt x="40" y="7"/>
                        <a:pt x="39" y="7"/>
                        <a:pt x="39" y="7"/>
                      </a:cubicBezTo>
                      <a:cubicBezTo>
                        <a:pt x="39" y="7"/>
                        <a:pt x="39" y="7"/>
                        <a:pt x="39" y="8"/>
                      </a:cubicBezTo>
                      <a:cubicBezTo>
                        <a:pt x="39" y="8"/>
                        <a:pt x="38" y="8"/>
                        <a:pt x="38" y="8"/>
                      </a:cubicBezTo>
                      <a:cubicBezTo>
                        <a:pt x="38" y="8"/>
                        <a:pt x="38" y="8"/>
                        <a:pt x="38" y="8"/>
                      </a:cubicBezTo>
                      <a:cubicBezTo>
                        <a:pt x="38" y="8"/>
                        <a:pt x="36" y="7"/>
                        <a:pt x="36" y="7"/>
                      </a:cubicBezTo>
                      <a:cubicBezTo>
                        <a:pt x="36" y="7"/>
                        <a:pt x="36" y="8"/>
                        <a:pt x="36" y="8"/>
                      </a:cubicBezTo>
                      <a:cubicBezTo>
                        <a:pt x="36" y="8"/>
                        <a:pt x="36" y="7"/>
                        <a:pt x="36" y="7"/>
                      </a:cubicBezTo>
                      <a:cubicBezTo>
                        <a:pt x="36" y="7"/>
                        <a:pt x="35" y="7"/>
                        <a:pt x="35" y="7"/>
                      </a:cubicBezTo>
                      <a:cubicBezTo>
                        <a:pt x="35" y="7"/>
                        <a:pt x="35" y="7"/>
                        <a:pt x="35" y="7"/>
                      </a:cubicBezTo>
                      <a:cubicBezTo>
                        <a:pt x="35" y="7"/>
                        <a:pt x="34" y="6"/>
                        <a:pt x="34" y="6"/>
                      </a:cubicBezTo>
                      <a:cubicBezTo>
                        <a:pt x="34" y="6"/>
                        <a:pt x="34" y="6"/>
                        <a:pt x="34" y="6"/>
                      </a:cubicBezTo>
                      <a:cubicBezTo>
                        <a:pt x="34" y="6"/>
                        <a:pt x="34" y="6"/>
                        <a:pt x="34" y="6"/>
                      </a:cubicBezTo>
                      <a:cubicBezTo>
                        <a:pt x="34" y="6"/>
                        <a:pt x="34" y="5"/>
                        <a:pt x="34" y="5"/>
                      </a:cubicBezTo>
                      <a:cubicBezTo>
                        <a:pt x="34" y="5"/>
                        <a:pt x="34" y="5"/>
                        <a:pt x="34" y="5"/>
                      </a:cubicBezTo>
                      <a:cubicBezTo>
                        <a:pt x="34" y="5"/>
                        <a:pt x="33" y="5"/>
                        <a:pt x="33" y="5"/>
                      </a:cubicBezTo>
                      <a:cubicBezTo>
                        <a:pt x="33" y="6"/>
                        <a:pt x="32" y="6"/>
                        <a:pt x="32" y="6"/>
                      </a:cubicBezTo>
                      <a:cubicBezTo>
                        <a:pt x="32" y="6"/>
                        <a:pt x="32" y="6"/>
                        <a:pt x="32" y="6"/>
                      </a:cubicBezTo>
                      <a:cubicBezTo>
                        <a:pt x="31" y="6"/>
                        <a:pt x="31" y="6"/>
                        <a:pt x="31" y="6"/>
                      </a:cubicBezTo>
                      <a:cubicBezTo>
                        <a:pt x="31" y="6"/>
                        <a:pt x="31" y="6"/>
                        <a:pt x="31" y="6"/>
                      </a:cubicBezTo>
                      <a:cubicBezTo>
                        <a:pt x="31" y="6"/>
                        <a:pt x="30" y="6"/>
                        <a:pt x="30" y="6"/>
                      </a:cubicBezTo>
                      <a:cubicBezTo>
                        <a:pt x="30" y="6"/>
                        <a:pt x="30" y="5"/>
                        <a:pt x="30" y="5"/>
                      </a:cubicBezTo>
                      <a:cubicBezTo>
                        <a:pt x="30" y="5"/>
                        <a:pt x="29" y="5"/>
                        <a:pt x="29" y="5"/>
                      </a:cubicBezTo>
                      <a:cubicBezTo>
                        <a:pt x="28" y="5"/>
                        <a:pt x="29" y="5"/>
                        <a:pt x="29" y="5"/>
                      </a:cubicBezTo>
                      <a:cubicBezTo>
                        <a:pt x="28" y="5"/>
                        <a:pt x="28" y="4"/>
                        <a:pt x="28" y="4"/>
                      </a:cubicBezTo>
                      <a:cubicBezTo>
                        <a:pt x="28" y="4"/>
                        <a:pt x="28" y="4"/>
                        <a:pt x="28" y="4"/>
                      </a:cubicBezTo>
                      <a:cubicBezTo>
                        <a:pt x="28" y="3"/>
                        <a:pt x="28" y="3"/>
                        <a:pt x="27" y="3"/>
                      </a:cubicBezTo>
                      <a:cubicBezTo>
                        <a:pt x="27" y="3"/>
                        <a:pt x="27" y="3"/>
                        <a:pt x="27" y="3"/>
                      </a:cubicBezTo>
                      <a:cubicBezTo>
                        <a:pt x="27" y="3"/>
                        <a:pt x="27" y="3"/>
                        <a:pt x="26" y="3"/>
                      </a:cubicBezTo>
                      <a:cubicBezTo>
                        <a:pt x="26" y="3"/>
                        <a:pt x="26" y="4"/>
                        <a:pt x="26" y="4"/>
                      </a:cubicBezTo>
                      <a:cubicBezTo>
                        <a:pt x="26" y="4"/>
                        <a:pt x="26" y="4"/>
                        <a:pt x="26" y="4"/>
                      </a:cubicBezTo>
                      <a:cubicBezTo>
                        <a:pt x="25" y="4"/>
                        <a:pt x="25" y="3"/>
                        <a:pt x="25" y="3"/>
                      </a:cubicBezTo>
                      <a:cubicBezTo>
                        <a:pt x="25" y="3"/>
                        <a:pt x="25" y="3"/>
                        <a:pt x="25" y="3"/>
                      </a:cubicBezTo>
                      <a:cubicBezTo>
                        <a:pt x="25" y="2"/>
                        <a:pt x="25" y="2"/>
                        <a:pt x="25" y="2"/>
                      </a:cubicBezTo>
                      <a:cubicBezTo>
                        <a:pt x="25" y="2"/>
                        <a:pt x="25" y="2"/>
                        <a:pt x="25" y="1"/>
                      </a:cubicBezTo>
                      <a:cubicBezTo>
                        <a:pt x="25" y="1"/>
                        <a:pt x="25" y="1"/>
                        <a:pt x="25" y="1"/>
                      </a:cubicBezTo>
                      <a:cubicBezTo>
                        <a:pt x="25" y="0"/>
                        <a:pt x="24" y="1"/>
                        <a:pt x="24" y="1"/>
                      </a:cubicBezTo>
                      <a:cubicBezTo>
                        <a:pt x="24" y="1"/>
                        <a:pt x="24" y="1"/>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2" y="1"/>
                        <a:pt x="22" y="1"/>
                      </a:cubicBezTo>
                      <a:cubicBezTo>
                        <a:pt x="22" y="1"/>
                        <a:pt x="22" y="2"/>
                        <a:pt x="22" y="2"/>
                      </a:cubicBezTo>
                      <a:cubicBezTo>
                        <a:pt x="22" y="2"/>
                        <a:pt x="22" y="2"/>
                        <a:pt x="22" y="2"/>
                      </a:cubicBezTo>
                      <a:cubicBezTo>
                        <a:pt x="22" y="3"/>
                        <a:pt x="22" y="3"/>
                        <a:pt x="22" y="3"/>
                      </a:cubicBezTo>
                      <a:cubicBezTo>
                        <a:pt x="22" y="3"/>
                        <a:pt x="22" y="3"/>
                        <a:pt x="22" y="3"/>
                      </a:cubicBezTo>
                      <a:cubicBezTo>
                        <a:pt x="22" y="3"/>
                        <a:pt x="22" y="2"/>
                        <a:pt x="22" y="2"/>
                      </a:cubicBezTo>
                      <a:cubicBezTo>
                        <a:pt x="21" y="2"/>
                        <a:pt x="21" y="2"/>
                        <a:pt x="21" y="2"/>
                      </a:cubicBezTo>
                      <a:cubicBezTo>
                        <a:pt x="21" y="1"/>
                        <a:pt x="21" y="1"/>
                        <a:pt x="21" y="1"/>
                      </a:cubicBezTo>
                      <a:cubicBezTo>
                        <a:pt x="21" y="1"/>
                        <a:pt x="21" y="2"/>
                        <a:pt x="21" y="2"/>
                      </a:cubicBezTo>
                      <a:cubicBezTo>
                        <a:pt x="21" y="2"/>
                        <a:pt x="20" y="2"/>
                        <a:pt x="20" y="2"/>
                      </a:cubicBezTo>
                      <a:cubicBezTo>
                        <a:pt x="20" y="2"/>
                        <a:pt x="20" y="2"/>
                        <a:pt x="20" y="2"/>
                      </a:cubicBezTo>
                      <a:cubicBezTo>
                        <a:pt x="20" y="2"/>
                        <a:pt x="20" y="2"/>
                        <a:pt x="20" y="3"/>
                      </a:cubicBezTo>
                      <a:cubicBezTo>
                        <a:pt x="21" y="3"/>
                        <a:pt x="21" y="3"/>
                        <a:pt x="21" y="3"/>
                      </a:cubicBezTo>
                      <a:cubicBezTo>
                        <a:pt x="21" y="3"/>
                        <a:pt x="21" y="3"/>
                        <a:pt x="21" y="3"/>
                      </a:cubicBezTo>
                      <a:cubicBezTo>
                        <a:pt x="21" y="3"/>
                        <a:pt x="21" y="4"/>
                        <a:pt x="21" y="4"/>
                      </a:cubicBezTo>
                      <a:cubicBezTo>
                        <a:pt x="21" y="4"/>
                        <a:pt x="22" y="4"/>
                        <a:pt x="22" y="4"/>
                      </a:cubicBezTo>
                      <a:cubicBezTo>
                        <a:pt x="22" y="4"/>
                        <a:pt x="22" y="4"/>
                        <a:pt x="22" y="4"/>
                      </a:cubicBezTo>
                      <a:cubicBezTo>
                        <a:pt x="23" y="4"/>
                        <a:pt x="24" y="4"/>
                        <a:pt x="24" y="4"/>
                      </a:cubicBezTo>
                      <a:cubicBezTo>
                        <a:pt x="24" y="4"/>
                        <a:pt x="24" y="4"/>
                        <a:pt x="25" y="4"/>
                      </a:cubicBezTo>
                      <a:cubicBezTo>
                        <a:pt x="25" y="4"/>
                        <a:pt x="25" y="4"/>
                        <a:pt x="25" y="5"/>
                      </a:cubicBezTo>
                      <a:cubicBezTo>
                        <a:pt x="25" y="5"/>
                        <a:pt x="25" y="5"/>
                        <a:pt x="25" y="5"/>
                      </a:cubicBezTo>
                      <a:cubicBezTo>
                        <a:pt x="25" y="5"/>
                        <a:pt x="25" y="5"/>
                        <a:pt x="25" y="5"/>
                      </a:cubicBezTo>
                      <a:cubicBezTo>
                        <a:pt x="25" y="5"/>
                        <a:pt x="25" y="5"/>
                        <a:pt x="25" y="5"/>
                      </a:cubicBezTo>
                      <a:cubicBezTo>
                        <a:pt x="25" y="5"/>
                        <a:pt x="25" y="5"/>
                        <a:pt x="25" y="6"/>
                      </a:cubicBezTo>
                      <a:cubicBezTo>
                        <a:pt x="25" y="6"/>
                        <a:pt x="25" y="6"/>
                        <a:pt x="25" y="6"/>
                      </a:cubicBezTo>
                      <a:cubicBezTo>
                        <a:pt x="25" y="6"/>
                        <a:pt x="25" y="6"/>
                        <a:pt x="26" y="6"/>
                      </a:cubicBezTo>
                      <a:cubicBezTo>
                        <a:pt x="26" y="7"/>
                        <a:pt x="26" y="8"/>
                        <a:pt x="26" y="8"/>
                      </a:cubicBezTo>
                      <a:cubicBezTo>
                        <a:pt x="26" y="8"/>
                        <a:pt x="25" y="8"/>
                        <a:pt x="25" y="8"/>
                      </a:cubicBezTo>
                      <a:cubicBezTo>
                        <a:pt x="25" y="8"/>
                        <a:pt x="24" y="8"/>
                        <a:pt x="24" y="8"/>
                      </a:cubicBezTo>
                      <a:cubicBezTo>
                        <a:pt x="24" y="8"/>
                        <a:pt x="24" y="9"/>
                        <a:pt x="24" y="9"/>
                      </a:cubicBezTo>
                      <a:cubicBezTo>
                        <a:pt x="24" y="9"/>
                        <a:pt x="24" y="9"/>
                        <a:pt x="24" y="9"/>
                      </a:cubicBezTo>
                      <a:cubicBezTo>
                        <a:pt x="24" y="9"/>
                        <a:pt x="23" y="9"/>
                        <a:pt x="23" y="9"/>
                      </a:cubicBezTo>
                      <a:cubicBezTo>
                        <a:pt x="23" y="9"/>
                        <a:pt x="23" y="9"/>
                        <a:pt x="23" y="9"/>
                      </a:cubicBezTo>
                      <a:cubicBezTo>
                        <a:pt x="23" y="9"/>
                        <a:pt x="22" y="9"/>
                        <a:pt x="22" y="9"/>
                      </a:cubicBezTo>
                      <a:cubicBezTo>
                        <a:pt x="22" y="9"/>
                        <a:pt x="22" y="9"/>
                        <a:pt x="22" y="9"/>
                      </a:cubicBezTo>
                      <a:cubicBezTo>
                        <a:pt x="21" y="9"/>
                        <a:pt x="21" y="9"/>
                        <a:pt x="21" y="9"/>
                      </a:cubicBezTo>
                      <a:cubicBezTo>
                        <a:pt x="21" y="9"/>
                        <a:pt x="21" y="9"/>
                        <a:pt x="21" y="9"/>
                      </a:cubicBezTo>
                      <a:cubicBezTo>
                        <a:pt x="21" y="9"/>
                        <a:pt x="20" y="9"/>
                        <a:pt x="20" y="9"/>
                      </a:cubicBezTo>
                      <a:cubicBezTo>
                        <a:pt x="20" y="9"/>
                        <a:pt x="20" y="9"/>
                        <a:pt x="20" y="9"/>
                      </a:cubicBezTo>
                      <a:cubicBezTo>
                        <a:pt x="20" y="9"/>
                        <a:pt x="18" y="9"/>
                        <a:pt x="18" y="9"/>
                      </a:cubicBezTo>
                      <a:cubicBezTo>
                        <a:pt x="18" y="9"/>
                        <a:pt x="17" y="9"/>
                        <a:pt x="17" y="9"/>
                      </a:cubicBezTo>
                      <a:cubicBezTo>
                        <a:pt x="17" y="9"/>
                        <a:pt x="17" y="9"/>
                        <a:pt x="17" y="9"/>
                      </a:cubicBezTo>
                      <a:cubicBezTo>
                        <a:pt x="17" y="9"/>
                        <a:pt x="16" y="8"/>
                        <a:pt x="16" y="8"/>
                      </a:cubicBezTo>
                      <a:cubicBezTo>
                        <a:pt x="16" y="8"/>
                        <a:pt x="16" y="8"/>
                        <a:pt x="16" y="8"/>
                      </a:cubicBezTo>
                      <a:cubicBezTo>
                        <a:pt x="16" y="8"/>
                        <a:pt x="16" y="8"/>
                        <a:pt x="16" y="8"/>
                      </a:cubicBezTo>
                      <a:cubicBezTo>
                        <a:pt x="16" y="9"/>
                        <a:pt x="16" y="9"/>
                        <a:pt x="16" y="9"/>
                      </a:cubicBezTo>
                      <a:cubicBezTo>
                        <a:pt x="15" y="9"/>
                        <a:pt x="15" y="8"/>
                        <a:pt x="15" y="8"/>
                      </a:cubicBezTo>
                      <a:cubicBezTo>
                        <a:pt x="15" y="8"/>
                        <a:pt x="15" y="8"/>
                        <a:pt x="15" y="9"/>
                      </a:cubicBezTo>
                      <a:cubicBezTo>
                        <a:pt x="15" y="9"/>
                        <a:pt x="14" y="9"/>
                        <a:pt x="14" y="10"/>
                      </a:cubicBezTo>
                      <a:cubicBezTo>
                        <a:pt x="14" y="10"/>
                        <a:pt x="14" y="10"/>
                        <a:pt x="14" y="10"/>
                      </a:cubicBezTo>
                      <a:cubicBezTo>
                        <a:pt x="14" y="10"/>
                        <a:pt x="13" y="10"/>
                        <a:pt x="13" y="10"/>
                      </a:cubicBezTo>
                      <a:cubicBezTo>
                        <a:pt x="13" y="10"/>
                        <a:pt x="13" y="10"/>
                        <a:pt x="13" y="11"/>
                      </a:cubicBezTo>
                      <a:cubicBezTo>
                        <a:pt x="14" y="11"/>
                        <a:pt x="14" y="11"/>
                        <a:pt x="14" y="11"/>
                      </a:cubicBezTo>
                      <a:cubicBezTo>
                        <a:pt x="14" y="11"/>
                        <a:pt x="14" y="11"/>
                        <a:pt x="13" y="11"/>
                      </a:cubicBezTo>
                      <a:cubicBezTo>
                        <a:pt x="13" y="11"/>
                        <a:pt x="13" y="11"/>
                        <a:pt x="13" y="11"/>
                      </a:cubicBezTo>
                      <a:cubicBezTo>
                        <a:pt x="13" y="11"/>
                        <a:pt x="13" y="11"/>
                        <a:pt x="13" y="11"/>
                      </a:cubicBezTo>
                      <a:cubicBezTo>
                        <a:pt x="12" y="11"/>
                        <a:pt x="13" y="10"/>
                        <a:pt x="13" y="10"/>
                      </a:cubicBezTo>
                      <a:cubicBezTo>
                        <a:pt x="12" y="10"/>
                        <a:pt x="12" y="10"/>
                        <a:pt x="12" y="10"/>
                      </a:cubicBezTo>
                      <a:cubicBezTo>
                        <a:pt x="12" y="10"/>
                        <a:pt x="12" y="10"/>
                        <a:pt x="11" y="10"/>
                      </a:cubicBezTo>
                      <a:cubicBezTo>
                        <a:pt x="11" y="11"/>
                        <a:pt x="11" y="11"/>
                        <a:pt x="11" y="12"/>
                      </a:cubicBezTo>
                      <a:cubicBezTo>
                        <a:pt x="11" y="12"/>
                        <a:pt x="11" y="12"/>
                        <a:pt x="11" y="12"/>
                      </a:cubicBezTo>
                      <a:cubicBezTo>
                        <a:pt x="11" y="12"/>
                        <a:pt x="10" y="12"/>
                        <a:pt x="10" y="12"/>
                      </a:cubicBezTo>
                      <a:cubicBezTo>
                        <a:pt x="10" y="12"/>
                        <a:pt x="10" y="12"/>
                        <a:pt x="10" y="12"/>
                      </a:cubicBezTo>
                      <a:cubicBezTo>
                        <a:pt x="10" y="12"/>
                        <a:pt x="10" y="13"/>
                        <a:pt x="10" y="13"/>
                      </a:cubicBezTo>
                      <a:cubicBezTo>
                        <a:pt x="10" y="13"/>
                        <a:pt x="10" y="13"/>
                        <a:pt x="9" y="14"/>
                      </a:cubicBezTo>
                      <a:cubicBezTo>
                        <a:pt x="9" y="14"/>
                        <a:pt x="9" y="14"/>
                        <a:pt x="9" y="14"/>
                      </a:cubicBezTo>
                      <a:cubicBezTo>
                        <a:pt x="9" y="14"/>
                        <a:pt x="8" y="14"/>
                        <a:pt x="8" y="14"/>
                      </a:cubicBezTo>
                      <a:cubicBezTo>
                        <a:pt x="8" y="14"/>
                        <a:pt x="8" y="15"/>
                        <a:pt x="8" y="15"/>
                      </a:cubicBezTo>
                      <a:cubicBezTo>
                        <a:pt x="8" y="15"/>
                        <a:pt x="9" y="16"/>
                        <a:pt x="9" y="16"/>
                      </a:cubicBezTo>
                      <a:cubicBezTo>
                        <a:pt x="9" y="16"/>
                        <a:pt x="9" y="16"/>
                        <a:pt x="9" y="17"/>
                      </a:cubicBezTo>
                      <a:cubicBezTo>
                        <a:pt x="9" y="17"/>
                        <a:pt x="9" y="17"/>
                        <a:pt x="8" y="17"/>
                      </a:cubicBezTo>
                      <a:cubicBezTo>
                        <a:pt x="8" y="17"/>
                        <a:pt x="8" y="18"/>
                        <a:pt x="8" y="18"/>
                      </a:cubicBezTo>
                      <a:cubicBezTo>
                        <a:pt x="8" y="18"/>
                        <a:pt x="7" y="18"/>
                        <a:pt x="6" y="18"/>
                      </a:cubicBezTo>
                      <a:cubicBezTo>
                        <a:pt x="6" y="18"/>
                        <a:pt x="6" y="19"/>
                        <a:pt x="6" y="19"/>
                      </a:cubicBezTo>
                      <a:cubicBezTo>
                        <a:pt x="6" y="19"/>
                        <a:pt x="6" y="19"/>
                        <a:pt x="6" y="19"/>
                      </a:cubicBezTo>
                      <a:cubicBezTo>
                        <a:pt x="6" y="20"/>
                        <a:pt x="6" y="20"/>
                        <a:pt x="6" y="20"/>
                      </a:cubicBezTo>
                      <a:cubicBezTo>
                        <a:pt x="6" y="20"/>
                        <a:pt x="6" y="21"/>
                        <a:pt x="6" y="21"/>
                      </a:cubicBezTo>
                      <a:cubicBezTo>
                        <a:pt x="6" y="21"/>
                        <a:pt x="5" y="22"/>
                        <a:pt x="5" y="22"/>
                      </a:cubicBezTo>
                      <a:cubicBezTo>
                        <a:pt x="4" y="22"/>
                        <a:pt x="4" y="22"/>
                        <a:pt x="4" y="22"/>
                      </a:cubicBezTo>
                      <a:cubicBezTo>
                        <a:pt x="4" y="22"/>
                        <a:pt x="3" y="23"/>
                        <a:pt x="3" y="23"/>
                      </a:cubicBezTo>
                      <a:cubicBezTo>
                        <a:pt x="3" y="23"/>
                        <a:pt x="3" y="24"/>
                        <a:pt x="3" y="24"/>
                      </a:cubicBezTo>
                      <a:cubicBezTo>
                        <a:pt x="3" y="24"/>
                        <a:pt x="3" y="24"/>
                        <a:pt x="3" y="25"/>
                      </a:cubicBezTo>
                      <a:cubicBezTo>
                        <a:pt x="4" y="25"/>
                        <a:pt x="4" y="25"/>
                        <a:pt x="4" y="25"/>
                      </a:cubicBezTo>
                      <a:cubicBezTo>
                        <a:pt x="5" y="25"/>
                        <a:pt x="5" y="26"/>
                        <a:pt x="5" y="26"/>
                      </a:cubicBezTo>
                      <a:cubicBezTo>
                        <a:pt x="5" y="26"/>
                        <a:pt x="5" y="26"/>
                        <a:pt x="5" y="26"/>
                      </a:cubicBezTo>
                      <a:cubicBezTo>
                        <a:pt x="5" y="26"/>
                        <a:pt x="5" y="27"/>
                        <a:pt x="5" y="27"/>
                      </a:cubicBezTo>
                      <a:cubicBezTo>
                        <a:pt x="5" y="27"/>
                        <a:pt x="5" y="27"/>
                        <a:pt x="5" y="27"/>
                      </a:cubicBezTo>
                      <a:cubicBezTo>
                        <a:pt x="5" y="27"/>
                        <a:pt x="5" y="27"/>
                        <a:pt x="5" y="27"/>
                      </a:cubicBezTo>
                      <a:cubicBezTo>
                        <a:pt x="5" y="28"/>
                        <a:pt x="5" y="28"/>
                        <a:pt x="5" y="28"/>
                      </a:cubicBezTo>
                      <a:cubicBezTo>
                        <a:pt x="5" y="29"/>
                        <a:pt x="5" y="29"/>
                        <a:pt x="5" y="29"/>
                      </a:cubicBezTo>
                      <a:cubicBezTo>
                        <a:pt x="5" y="30"/>
                        <a:pt x="5" y="30"/>
                        <a:pt x="5" y="30"/>
                      </a:cubicBezTo>
                      <a:cubicBezTo>
                        <a:pt x="5" y="30"/>
                        <a:pt x="5" y="29"/>
                        <a:pt x="4" y="29"/>
                      </a:cubicBezTo>
                      <a:cubicBezTo>
                        <a:pt x="4" y="29"/>
                        <a:pt x="4" y="28"/>
                        <a:pt x="4" y="28"/>
                      </a:cubicBezTo>
                      <a:cubicBezTo>
                        <a:pt x="4" y="28"/>
                        <a:pt x="4" y="28"/>
                        <a:pt x="3" y="28"/>
                      </a:cubicBezTo>
                      <a:cubicBezTo>
                        <a:pt x="3" y="28"/>
                        <a:pt x="3" y="27"/>
                        <a:pt x="3" y="27"/>
                      </a:cubicBezTo>
                      <a:cubicBezTo>
                        <a:pt x="2" y="27"/>
                        <a:pt x="2" y="27"/>
                        <a:pt x="2" y="27"/>
                      </a:cubicBezTo>
                      <a:cubicBezTo>
                        <a:pt x="2" y="27"/>
                        <a:pt x="2" y="28"/>
                        <a:pt x="2" y="28"/>
                      </a:cubicBezTo>
                      <a:cubicBezTo>
                        <a:pt x="2" y="28"/>
                        <a:pt x="2" y="29"/>
                        <a:pt x="2" y="29"/>
                      </a:cubicBezTo>
                      <a:cubicBezTo>
                        <a:pt x="2" y="29"/>
                        <a:pt x="2" y="30"/>
                        <a:pt x="2" y="30"/>
                      </a:cubicBezTo>
                      <a:cubicBezTo>
                        <a:pt x="2" y="30"/>
                        <a:pt x="2" y="30"/>
                        <a:pt x="2" y="30"/>
                      </a:cubicBezTo>
                      <a:cubicBezTo>
                        <a:pt x="2" y="29"/>
                        <a:pt x="2" y="29"/>
                        <a:pt x="2" y="29"/>
                      </a:cubicBezTo>
                      <a:cubicBezTo>
                        <a:pt x="2" y="29"/>
                        <a:pt x="2" y="28"/>
                        <a:pt x="2" y="28"/>
                      </a:cubicBezTo>
                      <a:cubicBezTo>
                        <a:pt x="2" y="28"/>
                        <a:pt x="1" y="28"/>
                        <a:pt x="1" y="28"/>
                      </a:cubicBezTo>
                      <a:cubicBezTo>
                        <a:pt x="1" y="28"/>
                        <a:pt x="1" y="27"/>
                        <a:pt x="1" y="27"/>
                      </a:cubicBezTo>
                      <a:cubicBezTo>
                        <a:pt x="1" y="27"/>
                        <a:pt x="1" y="27"/>
                        <a:pt x="0" y="27"/>
                      </a:cubicBezTo>
                      <a:cubicBezTo>
                        <a:pt x="0" y="108"/>
                        <a:pt x="0" y="108"/>
                        <a:pt x="0" y="108"/>
                      </a:cubicBezTo>
                      <a:cubicBezTo>
                        <a:pt x="62" y="108"/>
                        <a:pt x="62" y="108"/>
                        <a:pt x="62" y="108"/>
                      </a:cubicBezTo>
                      <a:cubicBezTo>
                        <a:pt x="62" y="39"/>
                        <a:pt x="62" y="39"/>
                        <a:pt x="62" y="39"/>
                      </a:cubicBezTo>
                      <a:cubicBezTo>
                        <a:pt x="62" y="39"/>
                        <a:pt x="62" y="39"/>
                        <a:pt x="62" y="3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43" name="Freeform 744">
                  <a:extLst>
                    <a:ext uri="{FF2B5EF4-FFF2-40B4-BE49-F238E27FC236}">
                      <a16:creationId xmlns:a16="http://schemas.microsoft.com/office/drawing/2014/main" id="{339A6A45-0BE4-64DB-29C2-6BB68D2FB038}"/>
                    </a:ext>
                  </a:extLst>
                </p:cNvPr>
                <p:cNvSpPr>
                  <a:spLocks/>
                </p:cNvSpPr>
                <p:nvPr/>
              </p:nvSpPr>
              <p:spPr bwMode="auto">
                <a:xfrm>
                  <a:off x="9571038" y="5967413"/>
                  <a:ext cx="17462" cy="23813"/>
                </a:xfrm>
                <a:custGeom>
                  <a:avLst/>
                  <a:gdLst>
                    <a:gd name="T0" fmla="*/ 1 w 4"/>
                    <a:gd name="T1" fmla="*/ 5 h 6"/>
                    <a:gd name="T2" fmla="*/ 1 w 4"/>
                    <a:gd name="T3" fmla="*/ 4 h 6"/>
                    <a:gd name="T4" fmla="*/ 0 w 4"/>
                    <a:gd name="T5" fmla="*/ 4 h 6"/>
                    <a:gd name="T6" fmla="*/ 0 w 4"/>
                    <a:gd name="T7" fmla="*/ 4 h 6"/>
                    <a:gd name="T8" fmla="*/ 0 w 4"/>
                    <a:gd name="T9" fmla="*/ 3 h 6"/>
                    <a:gd name="T10" fmla="*/ 0 w 4"/>
                    <a:gd name="T11" fmla="*/ 2 h 6"/>
                    <a:gd name="T12" fmla="*/ 0 w 4"/>
                    <a:gd name="T13" fmla="*/ 2 h 6"/>
                    <a:gd name="T14" fmla="*/ 0 w 4"/>
                    <a:gd name="T15" fmla="*/ 1 h 6"/>
                    <a:gd name="T16" fmla="*/ 0 w 4"/>
                    <a:gd name="T17" fmla="*/ 1 h 6"/>
                    <a:gd name="T18" fmla="*/ 1 w 4"/>
                    <a:gd name="T19" fmla="*/ 1 h 6"/>
                    <a:gd name="T20" fmla="*/ 1 w 4"/>
                    <a:gd name="T21" fmla="*/ 0 h 6"/>
                    <a:gd name="T22" fmla="*/ 2 w 4"/>
                    <a:gd name="T23" fmla="*/ 0 h 6"/>
                    <a:gd name="T24" fmla="*/ 2 w 4"/>
                    <a:gd name="T25" fmla="*/ 0 h 6"/>
                    <a:gd name="T26" fmla="*/ 3 w 4"/>
                    <a:gd name="T27" fmla="*/ 0 h 6"/>
                    <a:gd name="T28" fmla="*/ 4 w 4"/>
                    <a:gd name="T29" fmla="*/ 1 h 6"/>
                    <a:gd name="T30" fmla="*/ 4 w 4"/>
                    <a:gd name="T31" fmla="*/ 1 h 6"/>
                    <a:gd name="T32" fmla="*/ 4 w 4"/>
                    <a:gd name="T33" fmla="*/ 1 h 6"/>
                    <a:gd name="T34" fmla="*/ 3 w 4"/>
                    <a:gd name="T35" fmla="*/ 1 h 6"/>
                    <a:gd name="T36" fmla="*/ 2 w 4"/>
                    <a:gd name="T37" fmla="*/ 2 h 6"/>
                    <a:gd name="T38" fmla="*/ 2 w 4"/>
                    <a:gd name="T39" fmla="*/ 3 h 6"/>
                    <a:gd name="T40" fmla="*/ 2 w 4"/>
                    <a:gd name="T41" fmla="*/ 4 h 6"/>
                    <a:gd name="T42" fmla="*/ 2 w 4"/>
                    <a:gd name="T43" fmla="*/ 6 h 6"/>
                    <a:gd name="T44" fmla="*/ 1 w 4"/>
                    <a:gd name="T4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6">
                      <a:moveTo>
                        <a:pt x="1" y="5"/>
                      </a:moveTo>
                      <a:cubicBezTo>
                        <a:pt x="1" y="5"/>
                        <a:pt x="1" y="4"/>
                        <a:pt x="1" y="4"/>
                      </a:cubicBezTo>
                      <a:cubicBezTo>
                        <a:pt x="0" y="4"/>
                        <a:pt x="0" y="4"/>
                        <a:pt x="0" y="4"/>
                      </a:cubicBezTo>
                      <a:cubicBezTo>
                        <a:pt x="0" y="4"/>
                        <a:pt x="0" y="4"/>
                        <a:pt x="0" y="4"/>
                      </a:cubicBezTo>
                      <a:cubicBezTo>
                        <a:pt x="0" y="4"/>
                        <a:pt x="0" y="3"/>
                        <a:pt x="0" y="3"/>
                      </a:cubicBezTo>
                      <a:cubicBezTo>
                        <a:pt x="0" y="3"/>
                        <a:pt x="0" y="2"/>
                        <a:pt x="0" y="2"/>
                      </a:cubicBezTo>
                      <a:cubicBezTo>
                        <a:pt x="0" y="2"/>
                        <a:pt x="0" y="2"/>
                        <a:pt x="0" y="2"/>
                      </a:cubicBezTo>
                      <a:cubicBezTo>
                        <a:pt x="0" y="1"/>
                        <a:pt x="0" y="1"/>
                        <a:pt x="0" y="1"/>
                      </a:cubicBezTo>
                      <a:cubicBezTo>
                        <a:pt x="0" y="1"/>
                        <a:pt x="0" y="1"/>
                        <a:pt x="0" y="1"/>
                      </a:cubicBezTo>
                      <a:cubicBezTo>
                        <a:pt x="0" y="1"/>
                        <a:pt x="0" y="1"/>
                        <a:pt x="1" y="1"/>
                      </a:cubicBezTo>
                      <a:cubicBezTo>
                        <a:pt x="1" y="1"/>
                        <a:pt x="1" y="1"/>
                        <a:pt x="1" y="0"/>
                      </a:cubicBezTo>
                      <a:cubicBezTo>
                        <a:pt x="1" y="0"/>
                        <a:pt x="2" y="0"/>
                        <a:pt x="2" y="0"/>
                      </a:cubicBezTo>
                      <a:cubicBezTo>
                        <a:pt x="2" y="0"/>
                        <a:pt x="2" y="0"/>
                        <a:pt x="2" y="0"/>
                      </a:cubicBezTo>
                      <a:cubicBezTo>
                        <a:pt x="3" y="0"/>
                        <a:pt x="3" y="0"/>
                        <a:pt x="3" y="0"/>
                      </a:cubicBezTo>
                      <a:cubicBezTo>
                        <a:pt x="3" y="0"/>
                        <a:pt x="3" y="0"/>
                        <a:pt x="4" y="1"/>
                      </a:cubicBezTo>
                      <a:cubicBezTo>
                        <a:pt x="4" y="1"/>
                        <a:pt x="4" y="1"/>
                        <a:pt x="4" y="1"/>
                      </a:cubicBezTo>
                      <a:cubicBezTo>
                        <a:pt x="4" y="1"/>
                        <a:pt x="4" y="1"/>
                        <a:pt x="4" y="1"/>
                      </a:cubicBezTo>
                      <a:cubicBezTo>
                        <a:pt x="3" y="1"/>
                        <a:pt x="3" y="1"/>
                        <a:pt x="3" y="1"/>
                      </a:cubicBezTo>
                      <a:cubicBezTo>
                        <a:pt x="3" y="2"/>
                        <a:pt x="3" y="2"/>
                        <a:pt x="2" y="2"/>
                      </a:cubicBezTo>
                      <a:cubicBezTo>
                        <a:pt x="2" y="2"/>
                        <a:pt x="2" y="3"/>
                        <a:pt x="2" y="3"/>
                      </a:cubicBezTo>
                      <a:cubicBezTo>
                        <a:pt x="2" y="3"/>
                        <a:pt x="2" y="4"/>
                        <a:pt x="2" y="4"/>
                      </a:cubicBezTo>
                      <a:cubicBezTo>
                        <a:pt x="2" y="5"/>
                        <a:pt x="2" y="5"/>
                        <a:pt x="2" y="6"/>
                      </a:cubicBezTo>
                      <a:cubicBezTo>
                        <a:pt x="1" y="5"/>
                        <a:pt x="1" y="5"/>
                        <a:pt x="1"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grpSp>
          <p:nvGrpSpPr>
            <p:cNvPr id="102" name="North_America">
              <a:extLst>
                <a:ext uri="{FF2B5EF4-FFF2-40B4-BE49-F238E27FC236}">
                  <a16:creationId xmlns:a16="http://schemas.microsoft.com/office/drawing/2014/main" id="{0D50AD52-13F8-F936-BF30-99864A9C3DAF}"/>
                </a:ext>
              </a:extLst>
            </p:cNvPr>
            <p:cNvGrpSpPr/>
            <p:nvPr/>
          </p:nvGrpSpPr>
          <p:grpSpPr>
            <a:xfrm>
              <a:off x="2754313" y="4500563"/>
              <a:ext cx="1668463" cy="2357437"/>
              <a:chOff x="2754313" y="4500563"/>
              <a:chExt cx="1668463" cy="2357437"/>
            </a:xfrm>
            <a:grpFill/>
          </p:grpSpPr>
          <p:sp>
            <p:nvSpPr>
              <p:cNvPr id="312" name="Freeform 690">
                <a:extLst>
                  <a:ext uri="{FF2B5EF4-FFF2-40B4-BE49-F238E27FC236}">
                    <a16:creationId xmlns:a16="http://schemas.microsoft.com/office/drawing/2014/main" id="{00EDEC84-50FD-E118-0738-2476CBEB1290}"/>
                  </a:ext>
                </a:extLst>
              </p:cNvPr>
              <p:cNvSpPr>
                <a:spLocks noEditPoints="1"/>
              </p:cNvSpPr>
              <p:nvPr/>
            </p:nvSpPr>
            <p:spPr bwMode="auto">
              <a:xfrm>
                <a:off x="2754313" y="4849813"/>
                <a:ext cx="69850" cy="58738"/>
              </a:xfrm>
              <a:custGeom>
                <a:avLst/>
                <a:gdLst>
                  <a:gd name="T0" fmla="*/ 6 w 17"/>
                  <a:gd name="T1" fmla="*/ 9 h 14"/>
                  <a:gd name="T2" fmla="*/ 6 w 17"/>
                  <a:gd name="T3" fmla="*/ 9 h 14"/>
                  <a:gd name="T4" fmla="*/ 5 w 17"/>
                  <a:gd name="T5" fmla="*/ 8 h 14"/>
                  <a:gd name="T6" fmla="*/ 5 w 17"/>
                  <a:gd name="T7" fmla="*/ 7 h 14"/>
                  <a:gd name="T8" fmla="*/ 4 w 17"/>
                  <a:gd name="T9" fmla="*/ 6 h 14"/>
                  <a:gd name="T10" fmla="*/ 3 w 17"/>
                  <a:gd name="T11" fmla="*/ 5 h 14"/>
                  <a:gd name="T12" fmla="*/ 3 w 17"/>
                  <a:gd name="T13" fmla="*/ 4 h 14"/>
                  <a:gd name="T14" fmla="*/ 2 w 17"/>
                  <a:gd name="T15" fmla="*/ 3 h 14"/>
                  <a:gd name="T16" fmla="*/ 1 w 17"/>
                  <a:gd name="T17" fmla="*/ 4 h 14"/>
                  <a:gd name="T18" fmla="*/ 1 w 17"/>
                  <a:gd name="T19" fmla="*/ 5 h 14"/>
                  <a:gd name="T20" fmla="*/ 2 w 17"/>
                  <a:gd name="T21" fmla="*/ 5 h 14"/>
                  <a:gd name="T22" fmla="*/ 2 w 17"/>
                  <a:gd name="T23" fmla="*/ 6 h 14"/>
                  <a:gd name="T24" fmla="*/ 3 w 17"/>
                  <a:gd name="T25" fmla="*/ 7 h 14"/>
                  <a:gd name="T26" fmla="*/ 4 w 17"/>
                  <a:gd name="T27" fmla="*/ 8 h 14"/>
                  <a:gd name="T28" fmla="*/ 4 w 17"/>
                  <a:gd name="T29" fmla="*/ 9 h 14"/>
                  <a:gd name="T30" fmla="*/ 3 w 17"/>
                  <a:gd name="T31" fmla="*/ 9 h 14"/>
                  <a:gd name="T32" fmla="*/ 2 w 17"/>
                  <a:gd name="T33" fmla="*/ 10 h 14"/>
                  <a:gd name="T34" fmla="*/ 1 w 17"/>
                  <a:gd name="T35" fmla="*/ 11 h 14"/>
                  <a:gd name="T36" fmla="*/ 2 w 17"/>
                  <a:gd name="T37" fmla="*/ 11 h 14"/>
                  <a:gd name="T38" fmla="*/ 4 w 17"/>
                  <a:gd name="T39" fmla="*/ 12 h 14"/>
                  <a:gd name="T40" fmla="*/ 4 w 17"/>
                  <a:gd name="T41" fmla="*/ 11 h 14"/>
                  <a:gd name="T42" fmla="*/ 5 w 17"/>
                  <a:gd name="T43" fmla="*/ 11 h 14"/>
                  <a:gd name="T44" fmla="*/ 6 w 17"/>
                  <a:gd name="T45" fmla="*/ 10 h 14"/>
                  <a:gd name="T46" fmla="*/ 1 w 17"/>
                  <a:gd name="T47" fmla="*/ 8 h 14"/>
                  <a:gd name="T48" fmla="*/ 0 w 17"/>
                  <a:gd name="T49" fmla="*/ 6 h 14"/>
                  <a:gd name="T50" fmla="*/ 2 w 17"/>
                  <a:gd name="T51" fmla="*/ 6 h 14"/>
                  <a:gd name="T52" fmla="*/ 2 w 17"/>
                  <a:gd name="T53" fmla="*/ 8 h 14"/>
                  <a:gd name="T54" fmla="*/ 8 w 17"/>
                  <a:gd name="T55" fmla="*/ 7 h 14"/>
                  <a:gd name="T56" fmla="*/ 6 w 17"/>
                  <a:gd name="T57" fmla="*/ 7 h 14"/>
                  <a:gd name="T58" fmla="*/ 6 w 17"/>
                  <a:gd name="T59" fmla="*/ 6 h 14"/>
                  <a:gd name="T60" fmla="*/ 6 w 17"/>
                  <a:gd name="T61" fmla="*/ 5 h 14"/>
                  <a:gd name="T62" fmla="*/ 8 w 17"/>
                  <a:gd name="T63" fmla="*/ 6 h 14"/>
                  <a:gd name="T64" fmla="*/ 17 w 17"/>
                  <a:gd name="T65" fmla="*/ 10 h 14"/>
                  <a:gd name="T66" fmla="*/ 16 w 17"/>
                  <a:gd name="T67" fmla="*/ 11 h 14"/>
                  <a:gd name="T68" fmla="*/ 15 w 17"/>
                  <a:gd name="T69" fmla="*/ 11 h 14"/>
                  <a:gd name="T70" fmla="*/ 15 w 17"/>
                  <a:gd name="T71" fmla="*/ 10 h 14"/>
                  <a:gd name="T72" fmla="*/ 16 w 17"/>
                  <a:gd name="T73" fmla="*/ 9 h 14"/>
                  <a:gd name="T74" fmla="*/ 17 w 17"/>
                  <a:gd name="T75" fmla="*/ 9 h 14"/>
                  <a:gd name="T76" fmla="*/ 11 w 17"/>
                  <a:gd name="T77" fmla="*/ 9 h 14"/>
                  <a:gd name="T78" fmla="*/ 10 w 17"/>
                  <a:gd name="T79" fmla="*/ 9 h 14"/>
                  <a:gd name="T80" fmla="*/ 10 w 17"/>
                  <a:gd name="T81" fmla="*/ 10 h 14"/>
                  <a:gd name="T82" fmla="*/ 9 w 17"/>
                  <a:gd name="T83" fmla="*/ 10 h 14"/>
                  <a:gd name="T84" fmla="*/ 8 w 17"/>
                  <a:gd name="T85" fmla="*/ 9 h 14"/>
                  <a:gd name="T86" fmla="*/ 8 w 17"/>
                  <a:gd name="T87" fmla="*/ 9 h 14"/>
                  <a:gd name="T88" fmla="*/ 8 w 17"/>
                  <a:gd name="T89" fmla="*/ 8 h 14"/>
                  <a:gd name="T90" fmla="*/ 9 w 17"/>
                  <a:gd name="T91" fmla="*/ 8 h 14"/>
                  <a:gd name="T92" fmla="*/ 10 w 17"/>
                  <a:gd name="T93" fmla="*/ 7 h 14"/>
                  <a:gd name="T94" fmla="*/ 10 w 17"/>
                  <a:gd name="T95" fmla="*/ 8 h 14"/>
                  <a:gd name="T96" fmla="*/ 9 w 17"/>
                  <a:gd name="T97" fmla="*/ 13 h 14"/>
                  <a:gd name="T98" fmla="*/ 8 w 17"/>
                  <a:gd name="T99" fmla="*/ 13 h 14"/>
                  <a:gd name="T100" fmla="*/ 9 w 17"/>
                  <a:gd name="T101" fmla="*/ 13 h 14"/>
                  <a:gd name="T102" fmla="*/ 9 w 17"/>
                  <a:gd name="T103" fmla="*/ 2 h 14"/>
                  <a:gd name="T104" fmla="*/ 14 w 17"/>
                  <a:gd name="T105" fmla="*/ 14 h 14"/>
                  <a:gd name="T106" fmla="*/ 14 w 17"/>
                  <a:gd name="T107" fmla="*/ 14 h 14"/>
                  <a:gd name="T108" fmla="*/ 7 w 17"/>
                  <a:gd name="T109" fmla="*/ 0 h 14"/>
                  <a:gd name="T110" fmla="*/ 12 w 17"/>
                  <a:gd name="T111" fmla="*/ 10 h 14"/>
                  <a:gd name="T112" fmla="*/ 12 w 17"/>
                  <a:gd name="T113" fmla="*/ 10 h 14"/>
                  <a:gd name="T114" fmla="*/ 7 w 17"/>
                  <a:gd name="T115" fmla="*/ 7 h 14"/>
                  <a:gd name="T116" fmla="*/ 10 w 17"/>
                  <a:gd name="T117" fmla="*/ 7 h 14"/>
                  <a:gd name="T118" fmla="*/ 14 w 17"/>
                  <a:gd name="T1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4">
                    <a:moveTo>
                      <a:pt x="6" y="10"/>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4" y="7"/>
                    </a:cubicBezTo>
                    <a:cubicBezTo>
                      <a:pt x="4" y="7"/>
                      <a:pt x="4" y="7"/>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4" y="6"/>
                      <a:pt x="3" y="6"/>
                    </a:cubicBezTo>
                    <a:cubicBezTo>
                      <a:pt x="3" y="6"/>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4"/>
                    </a:cubicBezTo>
                    <a:cubicBezTo>
                      <a:pt x="1" y="4"/>
                      <a:pt x="1"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1"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lose/>
                    <a:moveTo>
                      <a:pt x="1" y="8"/>
                    </a:moveTo>
                    <a:cubicBezTo>
                      <a:pt x="1" y="8"/>
                      <a:pt x="1" y="8"/>
                      <a:pt x="1" y="8"/>
                    </a:cubicBezTo>
                    <a:cubicBezTo>
                      <a:pt x="1" y="8"/>
                      <a:pt x="1" y="8"/>
                      <a:pt x="1" y="8"/>
                    </a:cubicBezTo>
                    <a:cubicBezTo>
                      <a:pt x="1" y="8"/>
                      <a:pt x="1" y="8"/>
                      <a:pt x="1" y="8"/>
                    </a:cubicBezTo>
                    <a:cubicBezTo>
                      <a:pt x="1" y="8"/>
                      <a:pt x="1" y="8"/>
                      <a:pt x="1" y="8"/>
                    </a:cubicBezTo>
                    <a:cubicBezTo>
                      <a:pt x="1" y="8"/>
                      <a:pt x="0" y="8"/>
                      <a:pt x="0" y="7"/>
                    </a:cubicBezTo>
                    <a:cubicBezTo>
                      <a:pt x="0" y="7"/>
                      <a:pt x="0" y="7"/>
                      <a:pt x="0" y="7"/>
                    </a:cubicBezTo>
                    <a:cubicBezTo>
                      <a:pt x="0" y="7"/>
                      <a:pt x="0" y="7"/>
                      <a:pt x="0" y="7"/>
                    </a:cubicBezTo>
                    <a:cubicBezTo>
                      <a:pt x="0" y="7"/>
                      <a:pt x="0" y="7"/>
                      <a:pt x="0" y="7"/>
                    </a:cubicBezTo>
                    <a:cubicBezTo>
                      <a:pt x="0" y="7"/>
                      <a:pt x="0" y="7"/>
                      <a:pt x="0" y="7"/>
                    </a:cubicBezTo>
                    <a:cubicBezTo>
                      <a:pt x="0" y="7"/>
                      <a:pt x="0" y="6"/>
                      <a:pt x="0" y="6"/>
                    </a:cubicBezTo>
                    <a:cubicBezTo>
                      <a:pt x="0" y="6"/>
                      <a:pt x="0" y="6"/>
                      <a:pt x="0" y="6"/>
                    </a:cubicBezTo>
                    <a:cubicBezTo>
                      <a:pt x="0" y="6"/>
                      <a:pt x="0"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8"/>
                    </a:cubicBezTo>
                    <a:cubicBezTo>
                      <a:pt x="2" y="8"/>
                      <a:pt x="2" y="8"/>
                      <a:pt x="2" y="8"/>
                    </a:cubicBezTo>
                    <a:cubicBezTo>
                      <a:pt x="2" y="8"/>
                      <a:pt x="2" y="8"/>
                      <a:pt x="2" y="8"/>
                    </a:cubicBezTo>
                    <a:cubicBezTo>
                      <a:pt x="2" y="8"/>
                      <a:pt x="2" y="8"/>
                      <a:pt x="2" y="8"/>
                    </a:cubicBezTo>
                    <a:cubicBezTo>
                      <a:pt x="2" y="8"/>
                      <a:pt x="2" y="8"/>
                      <a:pt x="1" y="8"/>
                    </a:cubicBezTo>
                    <a:cubicBezTo>
                      <a:pt x="1" y="8"/>
                      <a:pt x="1" y="8"/>
                      <a:pt x="1" y="8"/>
                    </a:cubicBezTo>
                    <a:cubicBezTo>
                      <a:pt x="1" y="8"/>
                      <a:pt x="1" y="8"/>
                      <a:pt x="1" y="8"/>
                    </a:cubicBezTo>
                    <a:close/>
                    <a:moveTo>
                      <a:pt x="8" y="7"/>
                    </a:move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7"/>
                    </a:cubicBezTo>
                    <a:close/>
                    <a:moveTo>
                      <a:pt x="17" y="9"/>
                    </a:moveTo>
                    <a:cubicBezTo>
                      <a:pt x="17" y="9"/>
                      <a:pt x="17"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4" y="11"/>
                      <a:pt x="14" y="11"/>
                    </a:cubicBezTo>
                    <a:cubicBezTo>
                      <a:pt x="14" y="11"/>
                      <a:pt x="14" y="11"/>
                      <a:pt x="14" y="11"/>
                    </a:cubicBezTo>
                    <a:cubicBezTo>
                      <a:pt x="14" y="11"/>
                      <a:pt x="14" y="11"/>
                      <a:pt x="14" y="11"/>
                    </a:cubicBezTo>
                    <a:cubicBezTo>
                      <a:pt x="14"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6" y="10"/>
                    </a:cubicBezTo>
                    <a:cubicBezTo>
                      <a:pt x="16" y="10"/>
                      <a:pt x="16" y="10"/>
                      <a:pt x="16" y="10"/>
                    </a:cubicBezTo>
                    <a:cubicBezTo>
                      <a:pt x="16" y="10"/>
                      <a:pt x="16" y="10"/>
                      <a:pt x="16" y="10"/>
                    </a:cubicBezTo>
                    <a:cubicBezTo>
                      <a:pt x="16" y="10"/>
                      <a:pt x="16" y="10"/>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lose/>
                    <a:moveTo>
                      <a:pt x="11" y="8"/>
                    </a:moveTo>
                    <a:cubicBezTo>
                      <a:pt x="11" y="8"/>
                      <a:pt x="11" y="8"/>
                      <a:pt x="11" y="8"/>
                    </a:cubicBezTo>
                    <a:cubicBezTo>
                      <a:pt x="11" y="8"/>
                      <a:pt x="11" y="8"/>
                      <a:pt x="11" y="8"/>
                    </a:cubicBezTo>
                    <a:cubicBezTo>
                      <a:pt x="11" y="8"/>
                      <a:pt x="11" y="8"/>
                      <a:pt x="11" y="8"/>
                    </a:cubicBezTo>
                    <a:cubicBezTo>
                      <a:pt x="11" y="8"/>
                      <a:pt x="10" y="9"/>
                      <a:pt x="11" y="9"/>
                    </a:cubicBezTo>
                    <a:cubicBezTo>
                      <a:pt x="11" y="9"/>
                      <a:pt x="11" y="9"/>
                      <a:pt x="11" y="9"/>
                    </a:cubicBezTo>
                    <a:cubicBezTo>
                      <a:pt x="11" y="9"/>
                      <a:pt x="11" y="9"/>
                      <a:pt x="11" y="9"/>
                    </a:cubicBezTo>
                    <a:cubicBezTo>
                      <a:pt x="11" y="9"/>
                      <a:pt x="11" y="9"/>
                      <a:pt x="11" y="9"/>
                    </a:cubicBezTo>
                    <a:cubicBezTo>
                      <a:pt x="10" y="9"/>
                      <a:pt x="10" y="9"/>
                      <a:pt x="10" y="9"/>
                    </a:cubicBezTo>
                    <a:cubicBezTo>
                      <a:pt x="11" y="9"/>
                      <a:pt x="11"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10"/>
                    </a:cubicBezTo>
                    <a:cubicBezTo>
                      <a:pt x="10" y="10"/>
                      <a:pt x="10" y="10"/>
                      <a:pt x="10" y="10"/>
                    </a:cubicBezTo>
                    <a:cubicBezTo>
                      <a:pt x="10" y="9"/>
                      <a:pt x="10" y="10"/>
                      <a:pt x="10" y="9"/>
                    </a:cubicBezTo>
                    <a:cubicBezTo>
                      <a:pt x="10" y="9"/>
                      <a:pt x="10" y="9"/>
                      <a:pt x="10" y="9"/>
                    </a:cubicBezTo>
                    <a:cubicBezTo>
                      <a:pt x="10" y="9"/>
                      <a:pt x="10" y="9"/>
                      <a:pt x="10" y="9"/>
                    </a:cubicBezTo>
                    <a:cubicBezTo>
                      <a:pt x="10" y="9"/>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1" y="8"/>
                    </a:cubicBezTo>
                    <a:cubicBezTo>
                      <a:pt x="11" y="8"/>
                      <a:pt x="11" y="8"/>
                      <a:pt x="11" y="8"/>
                    </a:cubicBezTo>
                    <a:close/>
                    <a:moveTo>
                      <a:pt x="9" y="13"/>
                    </a:moveTo>
                    <a:cubicBezTo>
                      <a:pt x="9" y="13"/>
                      <a:pt x="9" y="13"/>
                      <a:pt x="9" y="13"/>
                    </a:cubicBezTo>
                    <a:cubicBezTo>
                      <a:pt x="9" y="13"/>
                      <a:pt x="9" y="14"/>
                      <a:pt x="9" y="14"/>
                    </a:cubicBezTo>
                    <a:cubicBezTo>
                      <a:pt x="9" y="14"/>
                      <a:pt x="9" y="14"/>
                      <a:pt x="9" y="14"/>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8" y="14"/>
                      <a:pt x="8" y="14"/>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lose/>
                    <a:moveTo>
                      <a:pt x="8" y="2"/>
                    </a:move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0"/>
                      <a:pt x="7" y="0"/>
                      <a:pt x="7" y="0"/>
                    </a:cubicBezTo>
                    <a:cubicBezTo>
                      <a:pt x="7" y="0"/>
                      <a:pt x="7" y="0"/>
                      <a:pt x="7" y="0"/>
                    </a:cubicBezTo>
                    <a:cubicBezTo>
                      <a:pt x="7" y="0"/>
                      <a:pt x="7" y="0"/>
                      <a:pt x="7" y="0"/>
                    </a:cubicBezTo>
                    <a:cubicBezTo>
                      <a:pt x="7" y="0"/>
                      <a:pt x="7" y="0"/>
                      <a:pt x="7" y="0"/>
                    </a:cubicBezTo>
                    <a:cubicBezTo>
                      <a:pt x="7" y="0"/>
                      <a:pt x="7" y="0"/>
                      <a:pt x="7" y="0"/>
                    </a:cubicBezTo>
                    <a:cubicBezTo>
                      <a:pt x="7" y="1"/>
                      <a:pt x="6" y="0"/>
                      <a:pt x="6" y="0"/>
                    </a:cubicBezTo>
                    <a:cubicBezTo>
                      <a:pt x="6" y="0"/>
                      <a:pt x="6" y="0"/>
                      <a:pt x="6" y="0"/>
                    </a:cubicBezTo>
                    <a:cubicBezTo>
                      <a:pt x="6" y="0"/>
                      <a:pt x="6" y="0"/>
                      <a:pt x="6" y="0"/>
                    </a:cubicBezTo>
                    <a:cubicBezTo>
                      <a:pt x="6" y="0"/>
                      <a:pt x="6" y="0"/>
                      <a:pt x="6" y="0"/>
                    </a:cubicBezTo>
                    <a:close/>
                    <a:moveTo>
                      <a:pt x="12" y="10"/>
                    </a:move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2" y="10"/>
                      <a:pt x="12" y="10"/>
                    </a:cubicBezTo>
                    <a:cubicBezTo>
                      <a:pt x="12" y="10"/>
                      <a:pt x="12" y="10"/>
                      <a:pt x="12" y="10"/>
                    </a:cubicBezTo>
                    <a:close/>
                    <a:moveTo>
                      <a:pt x="7" y="9"/>
                    </a:move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9"/>
                    </a:cubicBezTo>
                    <a:cubicBezTo>
                      <a:pt x="7" y="9"/>
                      <a:pt x="7" y="9"/>
                      <a:pt x="7" y="9"/>
                    </a:cubicBezTo>
                    <a:close/>
                    <a:moveTo>
                      <a:pt x="7" y="7"/>
                    </a:move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lose/>
                    <a:moveTo>
                      <a:pt x="10" y="7"/>
                    </a:moveTo>
                    <a:cubicBezTo>
                      <a:pt x="10" y="7"/>
                      <a:pt x="10" y="7"/>
                      <a:pt x="10" y="7"/>
                    </a:cubicBezTo>
                    <a:cubicBezTo>
                      <a:pt x="10" y="7"/>
                      <a:pt x="10" y="7"/>
                      <a:pt x="10" y="7"/>
                    </a:cubicBezTo>
                    <a:cubicBezTo>
                      <a:pt x="10" y="7"/>
                      <a:pt x="10" y="7"/>
                      <a:pt x="10" y="7"/>
                    </a:cubicBezTo>
                    <a:cubicBezTo>
                      <a:pt x="10" y="7"/>
                      <a:pt x="10" y="7"/>
                      <a:pt x="10" y="7"/>
                    </a:cubicBezTo>
                    <a:close/>
                    <a:moveTo>
                      <a:pt x="8" y="6"/>
                    </a:moveTo>
                    <a:cubicBezTo>
                      <a:pt x="8" y="6"/>
                      <a:pt x="8" y="6"/>
                      <a:pt x="8" y="6"/>
                    </a:cubicBezTo>
                    <a:cubicBezTo>
                      <a:pt x="8" y="6"/>
                      <a:pt x="8" y="6"/>
                      <a:pt x="8" y="6"/>
                    </a:cubicBezTo>
                    <a:cubicBezTo>
                      <a:pt x="8" y="6"/>
                      <a:pt x="8" y="6"/>
                      <a:pt x="8" y="6"/>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2" y="2"/>
                    </a:move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3" name="Freeform 679">
                <a:extLst>
                  <a:ext uri="{FF2B5EF4-FFF2-40B4-BE49-F238E27FC236}">
                    <a16:creationId xmlns:a16="http://schemas.microsoft.com/office/drawing/2014/main" id="{87B6BDE2-6B56-5E65-DBDE-B29CEA35318D}"/>
                  </a:ext>
                </a:extLst>
              </p:cNvPr>
              <p:cNvSpPr>
                <a:spLocks noEditPoints="1"/>
              </p:cNvSpPr>
              <p:nvPr/>
            </p:nvSpPr>
            <p:spPr bwMode="auto">
              <a:xfrm>
                <a:off x="3290888" y="4505325"/>
                <a:ext cx="395287" cy="341313"/>
              </a:xfrm>
              <a:custGeom>
                <a:avLst/>
                <a:gdLst>
                  <a:gd name="T0" fmla="*/ 44 w 95"/>
                  <a:gd name="T1" fmla="*/ 74 h 82"/>
                  <a:gd name="T2" fmla="*/ 42 w 95"/>
                  <a:gd name="T3" fmla="*/ 68 h 82"/>
                  <a:gd name="T4" fmla="*/ 42 w 95"/>
                  <a:gd name="T5" fmla="*/ 64 h 82"/>
                  <a:gd name="T6" fmla="*/ 39 w 95"/>
                  <a:gd name="T7" fmla="*/ 57 h 82"/>
                  <a:gd name="T8" fmla="*/ 39 w 95"/>
                  <a:gd name="T9" fmla="*/ 51 h 82"/>
                  <a:gd name="T10" fmla="*/ 42 w 95"/>
                  <a:gd name="T11" fmla="*/ 45 h 82"/>
                  <a:gd name="T12" fmla="*/ 39 w 95"/>
                  <a:gd name="T13" fmla="*/ 42 h 82"/>
                  <a:gd name="T14" fmla="*/ 30 w 95"/>
                  <a:gd name="T15" fmla="*/ 43 h 82"/>
                  <a:gd name="T16" fmla="*/ 22 w 95"/>
                  <a:gd name="T17" fmla="*/ 38 h 82"/>
                  <a:gd name="T18" fmla="*/ 16 w 95"/>
                  <a:gd name="T19" fmla="*/ 37 h 82"/>
                  <a:gd name="T20" fmla="*/ 9 w 95"/>
                  <a:gd name="T21" fmla="*/ 37 h 82"/>
                  <a:gd name="T22" fmla="*/ 7 w 95"/>
                  <a:gd name="T23" fmla="*/ 29 h 82"/>
                  <a:gd name="T24" fmla="*/ 2 w 95"/>
                  <a:gd name="T25" fmla="*/ 21 h 82"/>
                  <a:gd name="T26" fmla="*/ 3 w 95"/>
                  <a:gd name="T27" fmla="*/ 15 h 82"/>
                  <a:gd name="T28" fmla="*/ 9 w 95"/>
                  <a:gd name="T29" fmla="*/ 5 h 82"/>
                  <a:gd name="T30" fmla="*/ 10 w 95"/>
                  <a:gd name="T31" fmla="*/ 7 h 82"/>
                  <a:gd name="T32" fmla="*/ 10 w 95"/>
                  <a:gd name="T33" fmla="*/ 16 h 82"/>
                  <a:gd name="T34" fmla="*/ 13 w 95"/>
                  <a:gd name="T35" fmla="*/ 23 h 82"/>
                  <a:gd name="T36" fmla="*/ 16 w 95"/>
                  <a:gd name="T37" fmla="*/ 17 h 82"/>
                  <a:gd name="T38" fmla="*/ 13 w 95"/>
                  <a:gd name="T39" fmla="*/ 10 h 82"/>
                  <a:gd name="T40" fmla="*/ 22 w 95"/>
                  <a:gd name="T41" fmla="*/ 7 h 82"/>
                  <a:gd name="T42" fmla="*/ 25 w 95"/>
                  <a:gd name="T43" fmla="*/ 4 h 82"/>
                  <a:gd name="T44" fmla="*/ 23 w 95"/>
                  <a:gd name="T45" fmla="*/ 1 h 82"/>
                  <a:gd name="T46" fmla="*/ 29 w 95"/>
                  <a:gd name="T47" fmla="*/ 5 h 82"/>
                  <a:gd name="T48" fmla="*/ 36 w 95"/>
                  <a:gd name="T49" fmla="*/ 10 h 82"/>
                  <a:gd name="T50" fmla="*/ 42 w 95"/>
                  <a:gd name="T51" fmla="*/ 12 h 82"/>
                  <a:gd name="T52" fmla="*/ 51 w 95"/>
                  <a:gd name="T53" fmla="*/ 12 h 82"/>
                  <a:gd name="T54" fmla="*/ 60 w 95"/>
                  <a:gd name="T55" fmla="*/ 16 h 82"/>
                  <a:gd name="T56" fmla="*/ 67 w 95"/>
                  <a:gd name="T57" fmla="*/ 12 h 82"/>
                  <a:gd name="T58" fmla="*/ 67 w 95"/>
                  <a:gd name="T59" fmla="*/ 12 h 82"/>
                  <a:gd name="T60" fmla="*/ 75 w 95"/>
                  <a:gd name="T61" fmla="*/ 11 h 82"/>
                  <a:gd name="T62" fmla="*/ 79 w 95"/>
                  <a:gd name="T63" fmla="*/ 12 h 82"/>
                  <a:gd name="T64" fmla="*/ 74 w 95"/>
                  <a:gd name="T65" fmla="*/ 12 h 82"/>
                  <a:gd name="T66" fmla="*/ 77 w 95"/>
                  <a:gd name="T67" fmla="*/ 17 h 82"/>
                  <a:gd name="T68" fmla="*/ 83 w 95"/>
                  <a:gd name="T69" fmla="*/ 18 h 82"/>
                  <a:gd name="T70" fmla="*/ 87 w 95"/>
                  <a:gd name="T71" fmla="*/ 22 h 82"/>
                  <a:gd name="T72" fmla="*/ 89 w 95"/>
                  <a:gd name="T73" fmla="*/ 25 h 82"/>
                  <a:gd name="T74" fmla="*/ 91 w 95"/>
                  <a:gd name="T75" fmla="*/ 26 h 82"/>
                  <a:gd name="T76" fmla="*/ 94 w 95"/>
                  <a:gd name="T77" fmla="*/ 29 h 82"/>
                  <a:gd name="T78" fmla="*/ 90 w 95"/>
                  <a:gd name="T79" fmla="*/ 35 h 82"/>
                  <a:gd name="T80" fmla="*/ 91 w 95"/>
                  <a:gd name="T81" fmla="*/ 38 h 82"/>
                  <a:gd name="T82" fmla="*/ 86 w 95"/>
                  <a:gd name="T83" fmla="*/ 40 h 82"/>
                  <a:gd name="T84" fmla="*/ 90 w 95"/>
                  <a:gd name="T85" fmla="*/ 52 h 82"/>
                  <a:gd name="T86" fmla="*/ 87 w 95"/>
                  <a:gd name="T87" fmla="*/ 55 h 82"/>
                  <a:gd name="T88" fmla="*/ 83 w 95"/>
                  <a:gd name="T89" fmla="*/ 57 h 82"/>
                  <a:gd name="T90" fmla="*/ 78 w 95"/>
                  <a:gd name="T91" fmla="*/ 58 h 82"/>
                  <a:gd name="T92" fmla="*/ 75 w 95"/>
                  <a:gd name="T93" fmla="*/ 61 h 82"/>
                  <a:gd name="T94" fmla="*/ 72 w 95"/>
                  <a:gd name="T95" fmla="*/ 60 h 82"/>
                  <a:gd name="T96" fmla="*/ 68 w 95"/>
                  <a:gd name="T97" fmla="*/ 59 h 82"/>
                  <a:gd name="T98" fmla="*/ 61 w 95"/>
                  <a:gd name="T99" fmla="*/ 57 h 82"/>
                  <a:gd name="T100" fmla="*/ 65 w 95"/>
                  <a:gd name="T101" fmla="*/ 62 h 82"/>
                  <a:gd name="T102" fmla="*/ 66 w 95"/>
                  <a:gd name="T103" fmla="*/ 69 h 82"/>
                  <a:gd name="T104" fmla="*/ 69 w 95"/>
                  <a:gd name="T105" fmla="*/ 72 h 82"/>
                  <a:gd name="T106" fmla="*/ 63 w 95"/>
                  <a:gd name="T107" fmla="*/ 77 h 82"/>
                  <a:gd name="T108" fmla="*/ 60 w 95"/>
                  <a:gd name="T109" fmla="*/ 78 h 82"/>
                  <a:gd name="T110" fmla="*/ 57 w 95"/>
                  <a:gd name="T111" fmla="*/ 80 h 82"/>
                  <a:gd name="T112" fmla="*/ 55 w 95"/>
                  <a:gd name="T113" fmla="*/ 80 h 82"/>
                  <a:gd name="T114" fmla="*/ 67 w 95"/>
                  <a:gd name="T115" fmla="*/ 9 h 82"/>
                  <a:gd name="T116" fmla="*/ 66 w 95"/>
                  <a:gd name="T117" fmla="*/ 8 h 82"/>
                  <a:gd name="T118" fmla="*/ 64 w 95"/>
                  <a:gd name="T119" fmla="*/ 9 h 82"/>
                  <a:gd name="T120" fmla="*/ 64 w 95"/>
                  <a:gd name="T121" fmla="*/ 9 h 82"/>
                  <a:gd name="T122" fmla="*/ 66 w 95"/>
                  <a:gd name="T123" fmla="*/ 10 h 82"/>
                  <a:gd name="T124" fmla="*/ 67 w 95"/>
                  <a:gd name="T125" fmla="*/ 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82">
                    <a:moveTo>
                      <a:pt x="49" y="82"/>
                    </a:moveTo>
                    <a:cubicBezTo>
                      <a:pt x="46" y="78"/>
                      <a:pt x="46" y="78"/>
                      <a:pt x="46" y="78"/>
                    </a:cubicBezTo>
                    <a:cubicBezTo>
                      <a:pt x="46" y="78"/>
                      <a:pt x="46" y="77"/>
                      <a:pt x="46" y="77"/>
                    </a:cubicBezTo>
                    <a:cubicBezTo>
                      <a:pt x="46" y="77"/>
                      <a:pt x="46" y="77"/>
                      <a:pt x="46" y="77"/>
                    </a:cubicBezTo>
                    <a:cubicBezTo>
                      <a:pt x="45" y="76"/>
                      <a:pt x="45" y="75"/>
                      <a:pt x="45" y="75"/>
                    </a:cubicBezTo>
                    <a:cubicBezTo>
                      <a:pt x="45" y="75"/>
                      <a:pt x="44" y="74"/>
                      <a:pt x="44" y="74"/>
                    </a:cubicBezTo>
                    <a:cubicBezTo>
                      <a:pt x="44" y="74"/>
                      <a:pt x="44" y="73"/>
                      <a:pt x="44" y="73"/>
                    </a:cubicBezTo>
                    <a:cubicBezTo>
                      <a:pt x="44" y="73"/>
                      <a:pt x="44" y="72"/>
                      <a:pt x="44" y="72"/>
                    </a:cubicBezTo>
                    <a:cubicBezTo>
                      <a:pt x="44" y="72"/>
                      <a:pt x="44" y="72"/>
                      <a:pt x="43" y="72"/>
                    </a:cubicBezTo>
                    <a:cubicBezTo>
                      <a:pt x="43" y="71"/>
                      <a:pt x="43" y="71"/>
                      <a:pt x="43" y="71"/>
                    </a:cubicBezTo>
                    <a:cubicBezTo>
                      <a:pt x="43" y="70"/>
                      <a:pt x="43" y="70"/>
                      <a:pt x="43" y="70"/>
                    </a:cubicBezTo>
                    <a:cubicBezTo>
                      <a:pt x="43" y="70"/>
                      <a:pt x="42" y="69"/>
                      <a:pt x="42" y="68"/>
                    </a:cubicBezTo>
                    <a:cubicBezTo>
                      <a:pt x="42" y="68"/>
                      <a:pt x="41" y="68"/>
                      <a:pt x="41" y="68"/>
                    </a:cubicBezTo>
                    <a:cubicBezTo>
                      <a:pt x="41" y="68"/>
                      <a:pt x="40" y="67"/>
                      <a:pt x="40" y="67"/>
                    </a:cubicBezTo>
                    <a:cubicBezTo>
                      <a:pt x="40" y="67"/>
                      <a:pt x="39" y="67"/>
                      <a:pt x="39" y="67"/>
                    </a:cubicBezTo>
                    <a:cubicBezTo>
                      <a:pt x="39" y="67"/>
                      <a:pt x="39" y="67"/>
                      <a:pt x="39" y="67"/>
                    </a:cubicBezTo>
                    <a:cubicBezTo>
                      <a:pt x="41" y="65"/>
                      <a:pt x="41" y="65"/>
                      <a:pt x="41" y="65"/>
                    </a:cubicBezTo>
                    <a:cubicBezTo>
                      <a:pt x="42" y="64"/>
                      <a:pt x="42" y="64"/>
                      <a:pt x="42" y="64"/>
                    </a:cubicBezTo>
                    <a:cubicBezTo>
                      <a:pt x="42" y="64"/>
                      <a:pt x="43" y="63"/>
                      <a:pt x="43" y="63"/>
                    </a:cubicBezTo>
                    <a:cubicBezTo>
                      <a:pt x="43" y="63"/>
                      <a:pt x="42" y="62"/>
                      <a:pt x="42" y="62"/>
                    </a:cubicBezTo>
                    <a:cubicBezTo>
                      <a:pt x="42" y="62"/>
                      <a:pt x="41" y="60"/>
                      <a:pt x="41" y="60"/>
                    </a:cubicBezTo>
                    <a:cubicBezTo>
                      <a:pt x="40" y="60"/>
                      <a:pt x="40" y="60"/>
                      <a:pt x="40" y="60"/>
                    </a:cubicBezTo>
                    <a:cubicBezTo>
                      <a:pt x="40" y="60"/>
                      <a:pt x="40" y="59"/>
                      <a:pt x="40" y="59"/>
                    </a:cubicBezTo>
                    <a:cubicBezTo>
                      <a:pt x="40" y="59"/>
                      <a:pt x="39" y="57"/>
                      <a:pt x="39" y="57"/>
                    </a:cubicBezTo>
                    <a:cubicBezTo>
                      <a:pt x="39" y="56"/>
                      <a:pt x="39" y="56"/>
                      <a:pt x="39" y="56"/>
                    </a:cubicBezTo>
                    <a:cubicBezTo>
                      <a:pt x="39" y="56"/>
                      <a:pt x="39" y="55"/>
                      <a:pt x="39" y="55"/>
                    </a:cubicBezTo>
                    <a:cubicBezTo>
                      <a:pt x="39" y="55"/>
                      <a:pt x="39" y="55"/>
                      <a:pt x="39" y="54"/>
                    </a:cubicBezTo>
                    <a:cubicBezTo>
                      <a:pt x="39" y="54"/>
                      <a:pt x="39" y="54"/>
                      <a:pt x="39" y="54"/>
                    </a:cubicBezTo>
                    <a:cubicBezTo>
                      <a:pt x="39" y="51"/>
                      <a:pt x="39" y="51"/>
                      <a:pt x="39" y="51"/>
                    </a:cubicBezTo>
                    <a:cubicBezTo>
                      <a:pt x="39" y="51"/>
                      <a:pt x="39" y="51"/>
                      <a:pt x="39" y="51"/>
                    </a:cubicBezTo>
                    <a:cubicBezTo>
                      <a:pt x="39" y="51"/>
                      <a:pt x="39" y="50"/>
                      <a:pt x="39" y="50"/>
                    </a:cubicBezTo>
                    <a:cubicBezTo>
                      <a:pt x="39" y="50"/>
                      <a:pt x="39" y="50"/>
                      <a:pt x="39" y="50"/>
                    </a:cubicBezTo>
                    <a:cubicBezTo>
                      <a:pt x="39" y="49"/>
                      <a:pt x="39" y="49"/>
                      <a:pt x="40" y="49"/>
                    </a:cubicBezTo>
                    <a:cubicBezTo>
                      <a:pt x="40" y="49"/>
                      <a:pt x="40" y="48"/>
                      <a:pt x="40" y="48"/>
                    </a:cubicBezTo>
                    <a:cubicBezTo>
                      <a:pt x="40" y="46"/>
                      <a:pt x="40" y="46"/>
                      <a:pt x="40" y="46"/>
                    </a:cubicBezTo>
                    <a:cubicBezTo>
                      <a:pt x="42" y="45"/>
                      <a:pt x="42" y="45"/>
                      <a:pt x="42" y="45"/>
                    </a:cubicBezTo>
                    <a:cubicBezTo>
                      <a:pt x="42" y="44"/>
                      <a:pt x="42" y="44"/>
                      <a:pt x="42" y="44"/>
                    </a:cubicBezTo>
                    <a:cubicBezTo>
                      <a:pt x="41" y="43"/>
                      <a:pt x="41" y="43"/>
                      <a:pt x="41" y="43"/>
                    </a:cubicBezTo>
                    <a:cubicBezTo>
                      <a:pt x="41" y="43"/>
                      <a:pt x="41" y="43"/>
                      <a:pt x="41" y="43"/>
                    </a:cubicBezTo>
                    <a:cubicBezTo>
                      <a:pt x="41" y="43"/>
                      <a:pt x="40" y="43"/>
                      <a:pt x="40" y="43"/>
                    </a:cubicBezTo>
                    <a:cubicBezTo>
                      <a:pt x="40" y="43"/>
                      <a:pt x="40" y="42"/>
                      <a:pt x="40" y="42"/>
                    </a:cubicBezTo>
                    <a:cubicBezTo>
                      <a:pt x="39" y="42"/>
                      <a:pt x="39" y="42"/>
                      <a:pt x="39" y="42"/>
                    </a:cubicBezTo>
                    <a:cubicBezTo>
                      <a:pt x="39" y="42"/>
                      <a:pt x="38" y="43"/>
                      <a:pt x="38" y="43"/>
                    </a:cubicBezTo>
                    <a:cubicBezTo>
                      <a:pt x="37" y="43"/>
                      <a:pt x="35" y="44"/>
                      <a:pt x="35" y="44"/>
                    </a:cubicBezTo>
                    <a:cubicBezTo>
                      <a:pt x="35" y="44"/>
                      <a:pt x="34" y="44"/>
                      <a:pt x="34" y="44"/>
                    </a:cubicBezTo>
                    <a:cubicBezTo>
                      <a:pt x="34" y="44"/>
                      <a:pt x="32" y="44"/>
                      <a:pt x="32" y="44"/>
                    </a:cubicBezTo>
                    <a:cubicBezTo>
                      <a:pt x="32" y="44"/>
                      <a:pt x="31" y="43"/>
                      <a:pt x="31" y="43"/>
                    </a:cubicBezTo>
                    <a:cubicBezTo>
                      <a:pt x="30" y="43"/>
                      <a:pt x="30" y="43"/>
                      <a:pt x="30" y="43"/>
                    </a:cubicBezTo>
                    <a:cubicBezTo>
                      <a:pt x="30" y="43"/>
                      <a:pt x="29" y="44"/>
                      <a:pt x="29" y="44"/>
                    </a:cubicBezTo>
                    <a:cubicBezTo>
                      <a:pt x="29" y="44"/>
                      <a:pt x="29" y="44"/>
                      <a:pt x="29" y="44"/>
                    </a:cubicBezTo>
                    <a:cubicBezTo>
                      <a:pt x="28" y="44"/>
                      <a:pt x="28" y="44"/>
                      <a:pt x="28" y="44"/>
                    </a:cubicBezTo>
                    <a:cubicBezTo>
                      <a:pt x="28" y="44"/>
                      <a:pt x="28" y="44"/>
                      <a:pt x="28" y="44"/>
                    </a:cubicBezTo>
                    <a:cubicBezTo>
                      <a:pt x="23" y="38"/>
                      <a:pt x="23" y="38"/>
                      <a:pt x="23" y="38"/>
                    </a:cubicBezTo>
                    <a:cubicBezTo>
                      <a:pt x="22" y="38"/>
                      <a:pt x="22" y="38"/>
                      <a:pt x="22" y="38"/>
                    </a:cubicBezTo>
                    <a:cubicBezTo>
                      <a:pt x="21" y="38"/>
                      <a:pt x="21" y="38"/>
                      <a:pt x="21" y="38"/>
                    </a:cubicBezTo>
                    <a:cubicBezTo>
                      <a:pt x="19" y="37"/>
                      <a:pt x="19" y="37"/>
                      <a:pt x="19" y="37"/>
                    </a:cubicBezTo>
                    <a:cubicBezTo>
                      <a:pt x="18" y="37"/>
                      <a:pt x="18" y="37"/>
                      <a:pt x="18" y="37"/>
                    </a:cubicBezTo>
                    <a:cubicBezTo>
                      <a:pt x="17" y="38"/>
                      <a:pt x="17" y="38"/>
                      <a:pt x="17" y="38"/>
                    </a:cubicBezTo>
                    <a:cubicBezTo>
                      <a:pt x="16" y="38"/>
                      <a:pt x="16" y="38"/>
                      <a:pt x="16" y="38"/>
                    </a:cubicBezTo>
                    <a:cubicBezTo>
                      <a:pt x="16" y="37"/>
                      <a:pt x="16" y="37"/>
                      <a:pt x="16" y="37"/>
                    </a:cubicBezTo>
                    <a:cubicBezTo>
                      <a:pt x="12" y="37"/>
                      <a:pt x="12" y="37"/>
                      <a:pt x="12" y="37"/>
                    </a:cubicBezTo>
                    <a:cubicBezTo>
                      <a:pt x="12" y="37"/>
                      <a:pt x="11" y="37"/>
                      <a:pt x="11" y="37"/>
                    </a:cubicBezTo>
                    <a:cubicBezTo>
                      <a:pt x="11" y="37"/>
                      <a:pt x="11" y="37"/>
                      <a:pt x="11" y="37"/>
                    </a:cubicBezTo>
                    <a:cubicBezTo>
                      <a:pt x="10" y="37"/>
                      <a:pt x="10" y="37"/>
                      <a:pt x="10" y="37"/>
                    </a:cubicBezTo>
                    <a:cubicBezTo>
                      <a:pt x="9" y="37"/>
                      <a:pt x="9" y="37"/>
                      <a:pt x="9" y="37"/>
                    </a:cubicBezTo>
                    <a:cubicBezTo>
                      <a:pt x="9" y="37"/>
                      <a:pt x="9" y="37"/>
                      <a:pt x="9" y="37"/>
                    </a:cubicBezTo>
                    <a:cubicBezTo>
                      <a:pt x="9" y="36"/>
                      <a:pt x="8" y="35"/>
                      <a:pt x="8" y="35"/>
                    </a:cubicBezTo>
                    <a:cubicBezTo>
                      <a:pt x="7" y="35"/>
                      <a:pt x="7" y="35"/>
                      <a:pt x="7" y="35"/>
                    </a:cubicBezTo>
                    <a:cubicBezTo>
                      <a:pt x="7" y="35"/>
                      <a:pt x="6" y="34"/>
                      <a:pt x="6" y="34"/>
                    </a:cubicBezTo>
                    <a:cubicBezTo>
                      <a:pt x="6" y="33"/>
                      <a:pt x="6" y="31"/>
                      <a:pt x="6" y="31"/>
                    </a:cubicBezTo>
                    <a:cubicBezTo>
                      <a:pt x="6" y="31"/>
                      <a:pt x="7" y="30"/>
                      <a:pt x="7" y="30"/>
                    </a:cubicBezTo>
                    <a:cubicBezTo>
                      <a:pt x="7" y="30"/>
                      <a:pt x="7" y="29"/>
                      <a:pt x="7" y="29"/>
                    </a:cubicBezTo>
                    <a:cubicBezTo>
                      <a:pt x="7" y="29"/>
                      <a:pt x="7" y="28"/>
                      <a:pt x="6" y="28"/>
                    </a:cubicBezTo>
                    <a:cubicBezTo>
                      <a:pt x="6" y="28"/>
                      <a:pt x="5" y="26"/>
                      <a:pt x="5" y="26"/>
                    </a:cubicBezTo>
                    <a:cubicBezTo>
                      <a:pt x="5" y="26"/>
                      <a:pt x="5" y="25"/>
                      <a:pt x="5" y="25"/>
                    </a:cubicBezTo>
                    <a:cubicBezTo>
                      <a:pt x="5" y="24"/>
                      <a:pt x="4" y="23"/>
                      <a:pt x="4" y="23"/>
                    </a:cubicBezTo>
                    <a:cubicBezTo>
                      <a:pt x="3" y="23"/>
                      <a:pt x="3" y="23"/>
                      <a:pt x="3" y="23"/>
                    </a:cubicBezTo>
                    <a:cubicBezTo>
                      <a:pt x="2" y="21"/>
                      <a:pt x="2" y="21"/>
                      <a:pt x="2" y="21"/>
                    </a:cubicBezTo>
                    <a:cubicBezTo>
                      <a:pt x="1" y="22"/>
                      <a:pt x="1" y="22"/>
                      <a:pt x="1" y="22"/>
                    </a:cubicBezTo>
                    <a:cubicBezTo>
                      <a:pt x="0" y="22"/>
                      <a:pt x="0" y="22"/>
                      <a:pt x="0" y="22"/>
                    </a:cubicBezTo>
                    <a:cubicBezTo>
                      <a:pt x="0" y="22"/>
                      <a:pt x="3" y="18"/>
                      <a:pt x="3" y="18"/>
                    </a:cubicBezTo>
                    <a:cubicBezTo>
                      <a:pt x="3" y="17"/>
                      <a:pt x="3" y="17"/>
                      <a:pt x="3" y="17"/>
                    </a:cubicBezTo>
                    <a:cubicBezTo>
                      <a:pt x="3" y="17"/>
                      <a:pt x="2" y="17"/>
                      <a:pt x="2" y="16"/>
                    </a:cubicBezTo>
                    <a:cubicBezTo>
                      <a:pt x="2" y="16"/>
                      <a:pt x="3" y="16"/>
                      <a:pt x="3" y="15"/>
                    </a:cubicBezTo>
                    <a:cubicBezTo>
                      <a:pt x="3" y="15"/>
                      <a:pt x="3" y="14"/>
                      <a:pt x="3" y="14"/>
                    </a:cubicBezTo>
                    <a:cubicBezTo>
                      <a:pt x="3" y="14"/>
                      <a:pt x="3" y="13"/>
                      <a:pt x="3" y="13"/>
                    </a:cubicBezTo>
                    <a:cubicBezTo>
                      <a:pt x="3" y="13"/>
                      <a:pt x="6" y="8"/>
                      <a:pt x="6" y="8"/>
                    </a:cubicBezTo>
                    <a:cubicBezTo>
                      <a:pt x="6" y="8"/>
                      <a:pt x="7" y="8"/>
                      <a:pt x="7" y="8"/>
                    </a:cubicBezTo>
                    <a:cubicBezTo>
                      <a:pt x="8" y="8"/>
                      <a:pt x="8" y="7"/>
                      <a:pt x="8" y="7"/>
                    </a:cubicBezTo>
                    <a:cubicBezTo>
                      <a:pt x="9" y="5"/>
                      <a:pt x="9" y="5"/>
                      <a:pt x="9" y="5"/>
                    </a:cubicBezTo>
                    <a:cubicBezTo>
                      <a:pt x="10" y="4"/>
                      <a:pt x="10" y="4"/>
                      <a:pt x="10" y="4"/>
                    </a:cubicBezTo>
                    <a:cubicBezTo>
                      <a:pt x="14" y="3"/>
                      <a:pt x="14" y="3"/>
                      <a:pt x="14" y="3"/>
                    </a:cubicBezTo>
                    <a:cubicBezTo>
                      <a:pt x="14" y="3"/>
                      <a:pt x="14" y="4"/>
                      <a:pt x="14" y="4"/>
                    </a:cubicBezTo>
                    <a:cubicBezTo>
                      <a:pt x="13" y="4"/>
                      <a:pt x="11" y="4"/>
                      <a:pt x="11" y="5"/>
                    </a:cubicBezTo>
                    <a:cubicBezTo>
                      <a:pt x="10" y="5"/>
                      <a:pt x="10" y="5"/>
                      <a:pt x="10" y="5"/>
                    </a:cubicBezTo>
                    <a:cubicBezTo>
                      <a:pt x="10" y="5"/>
                      <a:pt x="10" y="6"/>
                      <a:pt x="10" y="7"/>
                    </a:cubicBezTo>
                    <a:cubicBezTo>
                      <a:pt x="10" y="7"/>
                      <a:pt x="10" y="8"/>
                      <a:pt x="11" y="8"/>
                    </a:cubicBezTo>
                    <a:cubicBezTo>
                      <a:pt x="11" y="8"/>
                      <a:pt x="11" y="10"/>
                      <a:pt x="12" y="10"/>
                    </a:cubicBezTo>
                    <a:cubicBezTo>
                      <a:pt x="12" y="10"/>
                      <a:pt x="12" y="11"/>
                      <a:pt x="12" y="11"/>
                    </a:cubicBezTo>
                    <a:cubicBezTo>
                      <a:pt x="12" y="11"/>
                      <a:pt x="12" y="13"/>
                      <a:pt x="12" y="13"/>
                    </a:cubicBezTo>
                    <a:cubicBezTo>
                      <a:pt x="12" y="13"/>
                      <a:pt x="11" y="14"/>
                      <a:pt x="11" y="15"/>
                    </a:cubicBezTo>
                    <a:cubicBezTo>
                      <a:pt x="10" y="15"/>
                      <a:pt x="10" y="15"/>
                      <a:pt x="10" y="16"/>
                    </a:cubicBezTo>
                    <a:cubicBezTo>
                      <a:pt x="9" y="16"/>
                      <a:pt x="9" y="17"/>
                      <a:pt x="9" y="17"/>
                    </a:cubicBezTo>
                    <a:cubicBezTo>
                      <a:pt x="8" y="18"/>
                      <a:pt x="9" y="18"/>
                      <a:pt x="9" y="18"/>
                    </a:cubicBezTo>
                    <a:cubicBezTo>
                      <a:pt x="10" y="19"/>
                      <a:pt x="10" y="19"/>
                      <a:pt x="10" y="20"/>
                    </a:cubicBezTo>
                    <a:cubicBezTo>
                      <a:pt x="11" y="20"/>
                      <a:pt x="11" y="21"/>
                      <a:pt x="11" y="21"/>
                    </a:cubicBezTo>
                    <a:cubicBezTo>
                      <a:pt x="11" y="22"/>
                      <a:pt x="11" y="23"/>
                      <a:pt x="12" y="23"/>
                    </a:cubicBezTo>
                    <a:cubicBezTo>
                      <a:pt x="12" y="23"/>
                      <a:pt x="13" y="23"/>
                      <a:pt x="13" y="23"/>
                    </a:cubicBezTo>
                    <a:cubicBezTo>
                      <a:pt x="14" y="23"/>
                      <a:pt x="15" y="23"/>
                      <a:pt x="15" y="22"/>
                    </a:cubicBezTo>
                    <a:cubicBezTo>
                      <a:pt x="15" y="22"/>
                      <a:pt x="16" y="21"/>
                      <a:pt x="16" y="21"/>
                    </a:cubicBezTo>
                    <a:cubicBezTo>
                      <a:pt x="16" y="21"/>
                      <a:pt x="16" y="21"/>
                      <a:pt x="16" y="21"/>
                    </a:cubicBezTo>
                    <a:cubicBezTo>
                      <a:pt x="16" y="20"/>
                      <a:pt x="16" y="19"/>
                      <a:pt x="16" y="19"/>
                    </a:cubicBezTo>
                    <a:cubicBezTo>
                      <a:pt x="16" y="19"/>
                      <a:pt x="16" y="18"/>
                      <a:pt x="16" y="18"/>
                    </a:cubicBezTo>
                    <a:cubicBezTo>
                      <a:pt x="16" y="18"/>
                      <a:pt x="16" y="18"/>
                      <a:pt x="16" y="17"/>
                    </a:cubicBezTo>
                    <a:cubicBezTo>
                      <a:pt x="16" y="17"/>
                      <a:pt x="15" y="16"/>
                      <a:pt x="15" y="16"/>
                    </a:cubicBezTo>
                    <a:cubicBezTo>
                      <a:pt x="15" y="16"/>
                      <a:pt x="15" y="16"/>
                      <a:pt x="15" y="15"/>
                    </a:cubicBezTo>
                    <a:cubicBezTo>
                      <a:pt x="15" y="15"/>
                      <a:pt x="14" y="15"/>
                      <a:pt x="14" y="15"/>
                    </a:cubicBezTo>
                    <a:cubicBezTo>
                      <a:pt x="14" y="14"/>
                      <a:pt x="13" y="13"/>
                      <a:pt x="13" y="13"/>
                    </a:cubicBezTo>
                    <a:cubicBezTo>
                      <a:pt x="13" y="12"/>
                      <a:pt x="13" y="11"/>
                      <a:pt x="13" y="11"/>
                    </a:cubicBezTo>
                    <a:cubicBezTo>
                      <a:pt x="13" y="11"/>
                      <a:pt x="13" y="10"/>
                      <a:pt x="13" y="10"/>
                    </a:cubicBezTo>
                    <a:cubicBezTo>
                      <a:pt x="13" y="10"/>
                      <a:pt x="13" y="10"/>
                      <a:pt x="14" y="10"/>
                    </a:cubicBezTo>
                    <a:cubicBezTo>
                      <a:pt x="14" y="10"/>
                      <a:pt x="15" y="9"/>
                      <a:pt x="15" y="9"/>
                    </a:cubicBezTo>
                    <a:cubicBezTo>
                      <a:pt x="15" y="9"/>
                      <a:pt x="16" y="9"/>
                      <a:pt x="17" y="8"/>
                    </a:cubicBezTo>
                    <a:cubicBezTo>
                      <a:pt x="17" y="8"/>
                      <a:pt x="19" y="7"/>
                      <a:pt x="19" y="7"/>
                    </a:cubicBezTo>
                    <a:cubicBezTo>
                      <a:pt x="19" y="7"/>
                      <a:pt x="20" y="7"/>
                      <a:pt x="20" y="7"/>
                    </a:cubicBezTo>
                    <a:cubicBezTo>
                      <a:pt x="20" y="7"/>
                      <a:pt x="21" y="7"/>
                      <a:pt x="22" y="7"/>
                    </a:cubicBezTo>
                    <a:cubicBezTo>
                      <a:pt x="22" y="7"/>
                      <a:pt x="22" y="6"/>
                      <a:pt x="23" y="6"/>
                    </a:cubicBezTo>
                    <a:cubicBezTo>
                      <a:pt x="23" y="6"/>
                      <a:pt x="23" y="6"/>
                      <a:pt x="23" y="6"/>
                    </a:cubicBezTo>
                    <a:cubicBezTo>
                      <a:pt x="24" y="6"/>
                      <a:pt x="24" y="6"/>
                      <a:pt x="25" y="6"/>
                    </a:cubicBezTo>
                    <a:cubicBezTo>
                      <a:pt x="25" y="6"/>
                      <a:pt x="25" y="6"/>
                      <a:pt x="25" y="5"/>
                    </a:cubicBezTo>
                    <a:cubicBezTo>
                      <a:pt x="26" y="5"/>
                      <a:pt x="25" y="5"/>
                      <a:pt x="25" y="5"/>
                    </a:cubicBezTo>
                    <a:cubicBezTo>
                      <a:pt x="25" y="5"/>
                      <a:pt x="25" y="4"/>
                      <a:pt x="25" y="4"/>
                    </a:cubicBezTo>
                    <a:cubicBezTo>
                      <a:pt x="24" y="4"/>
                      <a:pt x="24" y="4"/>
                      <a:pt x="24" y="4"/>
                    </a:cubicBezTo>
                    <a:cubicBezTo>
                      <a:pt x="24" y="4"/>
                      <a:pt x="22" y="5"/>
                      <a:pt x="22" y="5"/>
                    </a:cubicBezTo>
                    <a:cubicBezTo>
                      <a:pt x="22" y="5"/>
                      <a:pt x="22" y="4"/>
                      <a:pt x="22" y="4"/>
                    </a:cubicBezTo>
                    <a:cubicBezTo>
                      <a:pt x="22" y="4"/>
                      <a:pt x="22" y="3"/>
                      <a:pt x="22" y="3"/>
                    </a:cubicBezTo>
                    <a:cubicBezTo>
                      <a:pt x="22" y="3"/>
                      <a:pt x="21" y="2"/>
                      <a:pt x="21" y="2"/>
                    </a:cubicBezTo>
                    <a:cubicBezTo>
                      <a:pt x="21" y="2"/>
                      <a:pt x="22" y="1"/>
                      <a:pt x="23" y="1"/>
                    </a:cubicBezTo>
                    <a:cubicBezTo>
                      <a:pt x="23" y="0"/>
                      <a:pt x="24" y="1"/>
                      <a:pt x="24" y="1"/>
                    </a:cubicBezTo>
                    <a:cubicBezTo>
                      <a:pt x="25" y="1"/>
                      <a:pt x="25" y="1"/>
                      <a:pt x="25" y="2"/>
                    </a:cubicBezTo>
                    <a:cubicBezTo>
                      <a:pt x="25" y="2"/>
                      <a:pt x="25" y="3"/>
                      <a:pt x="25" y="3"/>
                    </a:cubicBezTo>
                    <a:cubicBezTo>
                      <a:pt x="25" y="3"/>
                      <a:pt x="25" y="4"/>
                      <a:pt x="25" y="4"/>
                    </a:cubicBezTo>
                    <a:cubicBezTo>
                      <a:pt x="26" y="5"/>
                      <a:pt x="26" y="5"/>
                      <a:pt x="26" y="5"/>
                    </a:cubicBezTo>
                    <a:cubicBezTo>
                      <a:pt x="26" y="5"/>
                      <a:pt x="28" y="5"/>
                      <a:pt x="29" y="5"/>
                    </a:cubicBezTo>
                    <a:cubicBezTo>
                      <a:pt x="30" y="5"/>
                      <a:pt x="30" y="6"/>
                      <a:pt x="30" y="6"/>
                    </a:cubicBezTo>
                    <a:cubicBezTo>
                      <a:pt x="30" y="6"/>
                      <a:pt x="32" y="6"/>
                      <a:pt x="32" y="6"/>
                    </a:cubicBezTo>
                    <a:cubicBezTo>
                      <a:pt x="32" y="6"/>
                      <a:pt x="33" y="7"/>
                      <a:pt x="33" y="7"/>
                    </a:cubicBezTo>
                    <a:cubicBezTo>
                      <a:pt x="34" y="7"/>
                      <a:pt x="35" y="8"/>
                      <a:pt x="35" y="8"/>
                    </a:cubicBezTo>
                    <a:cubicBezTo>
                      <a:pt x="35" y="8"/>
                      <a:pt x="35" y="9"/>
                      <a:pt x="36" y="9"/>
                    </a:cubicBezTo>
                    <a:cubicBezTo>
                      <a:pt x="36" y="9"/>
                      <a:pt x="36" y="10"/>
                      <a:pt x="36" y="10"/>
                    </a:cubicBezTo>
                    <a:cubicBezTo>
                      <a:pt x="36" y="10"/>
                      <a:pt x="36" y="11"/>
                      <a:pt x="36" y="11"/>
                    </a:cubicBezTo>
                    <a:cubicBezTo>
                      <a:pt x="36" y="11"/>
                      <a:pt x="36" y="12"/>
                      <a:pt x="36" y="12"/>
                    </a:cubicBezTo>
                    <a:cubicBezTo>
                      <a:pt x="36" y="13"/>
                      <a:pt x="37" y="13"/>
                      <a:pt x="38" y="13"/>
                    </a:cubicBezTo>
                    <a:cubicBezTo>
                      <a:pt x="38" y="13"/>
                      <a:pt x="39" y="13"/>
                      <a:pt x="39" y="13"/>
                    </a:cubicBezTo>
                    <a:cubicBezTo>
                      <a:pt x="39" y="13"/>
                      <a:pt x="41" y="12"/>
                      <a:pt x="41" y="12"/>
                    </a:cubicBezTo>
                    <a:cubicBezTo>
                      <a:pt x="42" y="12"/>
                      <a:pt x="42" y="12"/>
                      <a:pt x="42" y="12"/>
                    </a:cubicBezTo>
                    <a:cubicBezTo>
                      <a:pt x="43" y="12"/>
                      <a:pt x="44" y="12"/>
                      <a:pt x="44" y="12"/>
                    </a:cubicBezTo>
                    <a:cubicBezTo>
                      <a:pt x="44" y="12"/>
                      <a:pt x="45" y="12"/>
                      <a:pt x="45" y="12"/>
                    </a:cubicBezTo>
                    <a:cubicBezTo>
                      <a:pt x="45" y="12"/>
                      <a:pt x="45" y="12"/>
                      <a:pt x="46" y="12"/>
                    </a:cubicBezTo>
                    <a:cubicBezTo>
                      <a:pt x="46" y="12"/>
                      <a:pt x="46" y="12"/>
                      <a:pt x="46" y="12"/>
                    </a:cubicBezTo>
                    <a:cubicBezTo>
                      <a:pt x="47" y="12"/>
                      <a:pt x="48" y="12"/>
                      <a:pt x="48" y="12"/>
                    </a:cubicBezTo>
                    <a:cubicBezTo>
                      <a:pt x="49" y="12"/>
                      <a:pt x="51" y="12"/>
                      <a:pt x="51" y="12"/>
                    </a:cubicBezTo>
                    <a:cubicBezTo>
                      <a:pt x="51" y="12"/>
                      <a:pt x="51" y="12"/>
                      <a:pt x="51" y="13"/>
                    </a:cubicBezTo>
                    <a:cubicBezTo>
                      <a:pt x="51" y="13"/>
                      <a:pt x="51" y="13"/>
                      <a:pt x="51" y="13"/>
                    </a:cubicBezTo>
                    <a:cubicBezTo>
                      <a:pt x="52" y="13"/>
                      <a:pt x="53" y="14"/>
                      <a:pt x="53" y="14"/>
                    </a:cubicBezTo>
                    <a:cubicBezTo>
                      <a:pt x="54" y="15"/>
                      <a:pt x="55" y="15"/>
                      <a:pt x="55" y="15"/>
                    </a:cubicBezTo>
                    <a:cubicBezTo>
                      <a:pt x="56" y="15"/>
                      <a:pt x="57" y="15"/>
                      <a:pt x="58" y="16"/>
                    </a:cubicBezTo>
                    <a:cubicBezTo>
                      <a:pt x="58" y="16"/>
                      <a:pt x="59" y="16"/>
                      <a:pt x="60" y="16"/>
                    </a:cubicBezTo>
                    <a:cubicBezTo>
                      <a:pt x="60" y="16"/>
                      <a:pt x="61" y="15"/>
                      <a:pt x="61" y="15"/>
                    </a:cubicBezTo>
                    <a:cubicBezTo>
                      <a:pt x="61" y="15"/>
                      <a:pt x="62" y="14"/>
                      <a:pt x="62" y="14"/>
                    </a:cubicBezTo>
                    <a:cubicBezTo>
                      <a:pt x="62" y="14"/>
                      <a:pt x="63" y="14"/>
                      <a:pt x="63" y="14"/>
                    </a:cubicBezTo>
                    <a:cubicBezTo>
                      <a:pt x="64" y="13"/>
                      <a:pt x="64" y="13"/>
                      <a:pt x="64" y="13"/>
                    </a:cubicBezTo>
                    <a:cubicBezTo>
                      <a:pt x="65" y="12"/>
                      <a:pt x="65" y="13"/>
                      <a:pt x="66" y="13"/>
                    </a:cubicBezTo>
                    <a:cubicBezTo>
                      <a:pt x="67" y="13"/>
                      <a:pt x="67" y="13"/>
                      <a:pt x="67" y="12"/>
                    </a:cubicBezTo>
                    <a:cubicBezTo>
                      <a:pt x="67" y="12"/>
                      <a:pt x="67" y="12"/>
                      <a:pt x="66" y="12"/>
                    </a:cubicBezTo>
                    <a:cubicBezTo>
                      <a:pt x="66" y="12"/>
                      <a:pt x="65" y="12"/>
                      <a:pt x="65" y="12"/>
                    </a:cubicBezTo>
                    <a:cubicBezTo>
                      <a:pt x="65" y="12"/>
                      <a:pt x="64" y="12"/>
                      <a:pt x="64" y="12"/>
                    </a:cubicBezTo>
                    <a:cubicBezTo>
                      <a:pt x="64" y="12"/>
                      <a:pt x="64" y="12"/>
                      <a:pt x="65" y="12"/>
                    </a:cubicBezTo>
                    <a:cubicBezTo>
                      <a:pt x="65" y="12"/>
                      <a:pt x="65" y="12"/>
                      <a:pt x="65" y="12"/>
                    </a:cubicBezTo>
                    <a:cubicBezTo>
                      <a:pt x="66" y="12"/>
                      <a:pt x="66" y="12"/>
                      <a:pt x="67" y="12"/>
                    </a:cubicBezTo>
                    <a:cubicBezTo>
                      <a:pt x="67" y="11"/>
                      <a:pt x="67" y="11"/>
                      <a:pt x="68" y="11"/>
                    </a:cubicBezTo>
                    <a:cubicBezTo>
                      <a:pt x="68" y="11"/>
                      <a:pt x="69" y="12"/>
                      <a:pt x="69" y="12"/>
                    </a:cubicBezTo>
                    <a:cubicBezTo>
                      <a:pt x="69" y="12"/>
                      <a:pt x="70" y="11"/>
                      <a:pt x="71" y="11"/>
                    </a:cubicBezTo>
                    <a:cubicBezTo>
                      <a:pt x="71" y="11"/>
                      <a:pt x="72" y="11"/>
                      <a:pt x="72" y="11"/>
                    </a:cubicBezTo>
                    <a:cubicBezTo>
                      <a:pt x="72" y="11"/>
                      <a:pt x="73" y="11"/>
                      <a:pt x="74" y="11"/>
                    </a:cubicBezTo>
                    <a:cubicBezTo>
                      <a:pt x="74" y="11"/>
                      <a:pt x="75" y="11"/>
                      <a:pt x="75" y="11"/>
                    </a:cubicBezTo>
                    <a:cubicBezTo>
                      <a:pt x="75" y="11"/>
                      <a:pt x="76" y="11"/>
                      <a:pt x="76" y="11"/>
                    </a:cubicBezTo>
                    <a:cubicBezTo>
                      <a:pt x="76" y="11"/>
                      <a:pt x="77" y="11"/>
                      <a:pt x="77" y="11"/>
                    </a:cubicBezTo>
                    <a:cubicBezTo>
                      <a:pt x="77" y="12"/>
                      <a:pt x="78" y="11"/>
                      <a:pt x="79" y="11"/>
                    </a:cubicBezTo>
                    <a:cubicBezTo>
                      <a:pt x="79" y="11"/>
                      <a:pt x="80" y="11"/>
                      <a:pt x="81" y="11"/>
                    </a:cubicBezTo>
                    <a:cubicBezTo>
                      <a:pt x="81" y="11"/>
                      <a:pt x="81" y="12"/>
                      <a:pt x="81" y="12"/>
                    </a:cubicBezTo>
                    <a:cubicBezTo>
                      <a:pt x="81" y="12"/>
                      <a:pt x="80" y="12"/>
                      <a:pt x="79" y="12"/>
                    </a:cubicBezTo>
                    <a:cubicBezTo>
                      <a:pt x="79" y="12"/>
                      <a:pt x="79" y="12"/>
                      <a:pt x="78" y="12"/>
                    </a:cubicBezTo>
                    <a:cubicBezTo>
                      <a:pt x="78" y="12"/>
                      <a:pt x="78" y="12"/>
                      <a:pt x="77" y="12"/>
                    </a:cubicBezTo>
                    <a:cubicBezTo>
                      <a:pt x="77" y="12"/>
                      <a:pt x="76" y="12"/>
                      <a:pt x="76" y="12"/>
                    </a:cubicBezTo>
                    <a:cubicBezTo>
                      <a:pt x="76" y="12"/>
                      <a:pt x="76" y="12"/>
                      <a:pt x="76" y="12"/>
                    </a:cubicBezTo>
                    <a:cubicBezTo>
                      <a:pt x="75" y="12"/>
                      <a:pt x="75" y="12"/>
                      <a:pt x="75" y="12"/>
                    </a:cubicBezTo>
                    <a:cubicBezTo>
                      <a:pt x="75" y="12"/>
                      <a:pt x="74" y="12"/>
                      <a:pt x="74" y="12"/>
                    </a:cubicBezTo>
                    <a:cubicBezTo>
                      <a:pt x="74" y="13"/>
                      <a:pt x="74" y="13"/>
                      <a:pt x="74" y="13"/>
                    </a:cubicBezTo>
                    <a:cubicBezTo>
                      <a:pt x="74" y="13"/>
                      <a:pt x="75" y="13"/>
                      <a:pt x="75" y="13"/>
                    </a:cubicBezTo>
                    <a:cubicBezTo>
                      <a:pt x="76" y="13"/>
                      <a:pt x="75" y="15"/>
                      <a:pt x="75" y="15"/>
                    </a:cubicBezTo>
                    <a:cubicBezTo>
                      <a:pt x="75" y="15"/>
                      <a:pt x="76" y="15"/>
                      <a:pt x="77" y="15"/>
                    </a:cubicBezTo>
                    <a:cubicBezTo>
                      <a:pt x="77" y="15"/>
                      <a:pt x="77" y="16"/>
                      <a:pt x="77" y="16"/>
                    </a:cubicBezTo>
                    <a:cubicBezTo>
                      <a:pt x="77" y="16"/>
                      <a:pt x="77" y="17"/>
                      <a:pt x="77" y="17"/>
                    </a:cubicBezTo>
                    <a:cubicBezTo>
                      <a:pt x="77" y="17"/>
                      <a:pt x="78" y="17"/>
                      <a:pt x="78" y="17"/>
                    </a:cubicBezTo>
                    <a:cubicBezTo>
                      <a:pt x="78" y="16"/>
                      <a:pt x="78" y="16"/>
                      <a:pt x="78" y="16"/>
                    </a:cubicBezTo>
                    <a:cubicBezTo>
                      <a:pt x="78" y="16"/>
                      <a:pt x="79" y="16"/>
                      <a:pt x="79" y="16"/>
                    </a:cubicBezTo>
                    <a:cubicBezTo>
                      <a:pt x="80" y="16"/>
                      <a:pt x="80" y="17"/>
                      <a:pt x="80" y="17"/>
                    </a:cubicBezTo>
                    <a:cubicBezTo>
                      <a:pt x="81" y="17"/>
                      <a:pt x="81" y="18"/>
                      <a:pt x="81" y="18"/>
                    </a:cubicBezTo>
                    <a:cubicBezTo>
                      <a:pt x="82" y="18"/>
                      <a:pt x="83" y="18"/>
                      <a:pt x="83" y="18"/>
                    </a:cubicBezTo>
                    <a:cubicBezTo>
                      <a:pt x="84" y="18"/>
                      <a:pt x="84" y="18"/>
                      <a:pt x="85" y="18"/>
                    </a:cubicBezTo>
                    <a:cubicBezTo>
                      <a:pt x="85" y="18"/>
                      <a:pt x="86" y="20"/>
                      <a:pt x="86" y="20"/>
                    </a:cubicBezTo>
                    <a:cubicBezTo>
                      <a:pt x="87" y="20"/>
                      <a:pt x="88" y="20"/>
                      <a:pt x="88" y="20"/>
                    </a:cubicBezTo>
                    <a:cubicBezTo>
                      <a:pt x="89" y="21"/>
                      <a:pt x="89" y="21"/>
                      <a:pt x="88" y="21"/>
                    </a:cubicBezTo>
                    <a:cubicBezTo>
                      <a:pt x="88" y="21"/>
                      <a:pt x="88" y="22"/>
                      <a:pt x="87" y="22"/>
                    </a:cubicBezTo>
                    <a:cubicBezTo>
                      <a:pt x="87" y="22"/>
                      <a:pt x="87" y="22"/>
                      <a:pt x="87" y="22"/>
                    </a:cubicBezTo>
                    <a:cubicBezTo>
                      <a:pt x="88" y="22"/>
                      <a:pt x="89" y="22"/>
                      <a:pt x="89" y="22"/>
                    </a:cubicBezTo>
                    <a:cubicBezTo>
                      <a:pt x="89" y="22"/>
                      <a:pt x="89" y="22"/>
                      <a:pt x="88" y="23"/>
                    </a:cubicBezTo>
                    <a:cubicBezTo>
                      <a:pt x="88" y="23"/>
                      <a:pt x="88" y="23"/>
                      <a:pt x="88" y="23"/>
                    </a:cubicBezTo>
                    <a:cubicBezTo>
                      <a:pt x="88" y="24"/>
                      <a:pt x="89" y="24"/>
                      <a:pt x="89" y="24"/>
                    </a:cubicBezTo>
                    <a:cubicBezTo>
                      <a:pt x="89" y="24"/>
                      <a:pt x="88" y="24"/>
                      <a:pt x="88" y="24"/>
                    </a:cubicBezTo>
                    <a:cubicBezTo>
                      <a:pt x="88" y="24"/>
                      <a:pt x="89" y="25"/>
                      <a:pt x="89" y="25"/>
                    </a:cubicBezTo>
                    <a:cubicBezTo>
                      <a:pt x="89" y="25"/>
                      <a:pt x="90" y="26"/>
                      <a:pt x="90" y="26"/>
                    </a:cubicBezTo>
                    <a:cubicBezTo>
                      <a:pt x="90" y="26"/>
                      <a:pt x="89" y="26"/>
                      <a:pt x="88" y="26"/>
                    </a:cubicBezTo>
                    <a:cubicBezTo>
                      <a:pt x="88" y="26"/>
                      <a:pt x="88" y="26"/>
                      <a:pt x="88" y="26"/>
                    </a:cubicBezTo>
                    <a:cubicBezTo>
                      <a:pt x="88" y="26"/>
                      <a:pt x="89" y="26"/>
                      <a:pt x="89" y="26"/>
                    </a:cubicBezTo>
                    <a:cubicBezTo>
                      <a:pt x="90" y="26"/>
                      <a:pt x="90" y="27"/>
                      <a:pt x="90" y="27"/>
                    </a:cubicBezTo>
                    <a:cubicBezTo>
                      <a:pt x="90" y="27"/>
                      <a:pt x="91" y="26"/>
                      <a:pt x="91" y="26"/>
                    </a:cubicBezTo>
                    <a:cubicBezTo>
                      <a:pt x="91" y="26"/>
                      <a:pt x="92" y="26"/>
                      <a:pt x="92" y="26"/>
                    </a:cubicBezTo>
                    <a:cubicBezTo>
                      <a:pt x="92" y="26"/>
                      <a:pt x="93" y="26"/>
                      <a:pt x="94" y="26"/>
                    </a:cubicBezTo>
                    <a:cubicBezTo>
                      <a:pt x="94" y="26"/>
                      <a:pt x="94" y="27"/>
                      <a:pt x="94" y="27"/>
                    </a:cubicBezTo>
                    <a:cubicBezTo>
                      <a:pt x="95" y="27"/>
                      <a:pt x="95" y="28"/>
                      <a:pt x="95" y="28"/>
                    </a:cubicBezTo>
                    <a:cubicBezTo>
                      <a:pt x="95" y="29"/>
                      <a:pt x="95" y="29"/>
                      <a:pt x="95" y="29"/>
                    </a:cubicBezTo>
                    <a:cubicBezTo>
                      <a:pt x="94" y="29"/>
                      <a:pt x="94" y="29"/>
                      <a:pt x="94" y="29"/>
                    </a:cubicBezTo>
                    <a:cubicBezTo>
                      <a:pt x="94" y="29"/>
                      <a:pt x="93" y="31"/>
                      <a:pt x="93" y="31"/>
                    </a:cubicBezTo>
                    <a:cubicBezTo>
                      <a:pt x="93" y="31"/>
                      <a:pt x="91" y="31"/>
                      <a:pt x="91" y="31"/>
                    </a:cubicBezTo>
                    <a:cubicBezTo>
                      <a:pt x="90" y="32"/>
                      <a:pt x="90" y="32"/>
                      <a:pt x="90" y="32"/>
                    </a:cubicBezTo>
                    <a:cubicBezTo>
                      <a:pt x="90" y="33"/>
                      <a:pt x="90" y="33"/>
                      <a:pt x="90" y="33"/>
                    </a:cubicBezTo>
                    <a:cubicBezTo>
                      <a:pt x="89" y="34"/>
                      <a:pt x="89" y="34"/>
                      <a:pt x="89" y="34"/>
                    </a:cubicBezTo>
                    <a:cubicBezTo>
                      <a:pt x="89" y="34"/>
                      <a:pt x="90" y="35"/>
                      <a:pt x="90" y="35"/>
                    </a:cubicBezTo>
                    <a:cubicBezTo>
                      <a:pt x="90" y="35"/>
                      <a:pt x="90" y="36"/>
                      <a:pt x="90" y="36"/>
                    </a:cubicBezTo>
                    <a:cubicBezTo>
                      <a:pt x="90" y="37"/>
                      <a:pt x="90" y="37"/>
                      <a:pt x="90" y="37"/>
                    </a:cubicBezTo>
                    <a:cubicBezTo>
                      <a:pt x="91" y="36"/>
                      <a:pt x="91" y="36"/>
                      <a:pt x="91" y="36"/>
                    </a:cubicBezTo>
                    <a:cubicBezTo>
                      <a:pt x="92" y="37"/>
                      <a:pt x="92" y="37"/>
                      <a:pt x="92" y="37"/>
                    </a:cubicBezTo>
                    <a:cubicBezTo>
                      <a:pt x="92" y="37"/>
                      <a:pt x="92" y="37"/>
                      <a:pt x="92" y="37"/>
                    </a:cubicBezTo>
                    <a:cubicBezTo>
                      <a:pt x="91" y="38"/>
                      <a:pt x="91" y="38"/>
                      <a:pt x="91" y="38"/>
                    </a:cubicBezTo>
                    <a:cubicBezTo>
                      <a:pt x="89" y="39"/>
                      <a:pt x="89" y="39"/>
                      <a:pt x="89" y="39"/>
                    </a:cubicBezTo>
                    <a:cubicBezTo>
                      <a:pt x="89" y="39"/>
                      <a:pt x="88" y="39"/>
                      <a:pt x="88" y="39"/>
                    </a:cubicBezTo>
                    <a:cubicBezTo>
                      <a:pt x="88" y="39"/>
                      <a:pt x="88" y="39"/>
                      <a:pt x="88" y="39"/>
                    </a:cubicBezTo>
                    <a:cubicBezTo>
                      <a:pt x="87" y="39"/>
                      <a:pt x="87" y="39"/>
                      <a:pt x="87" y="39"/>
                    </a:cubicBezTo>
                    <a:cubicBezTo>
                      <a:pt x="86" y="39"/>
                      <a:pt x="86" y="39"/>
                      <a:pt x="86" y="39"/>
                    </a:cubicBezTo>
                    <a:cubicBezTo>
                      <a:pt x="86" y="40"/>
                      <a:pt x="86" y="40"/>
                      <a:pt x="86" y="40"/>
                    </a:cubicBezTo>
                    <a:cubicBezTo>
                      <a:pt x="86" y="40"/>
                      <a:pt x="86" y="40"/>
                      <a:pt x="86" y="40"/>
                    </a:cubicBezTo>
                    <a:cubicBezTo>
                      <a:pt x="86" y="41"/>
                      <a:pt x="86" y="41"/>
                      <a:pt x="86" y="41"/>
                    </a:cubicBezTo>
                    <a:cubicBezTo>
                      <a:pt x="86" y="43"/>
                      <a:pt x="86" y="43"/>
                      <a:pt x="86" y="43"/>
                    </a:cubicBezTo>
                    <a:cubicBezTo>
                      <a:pt x="84" y="45"/>
                      <a:pt x="84" y="45"/>
                      <a:pt x="84" y="45"/>
                    </a:cubicBezTo>
                    <a:cubicBezTo>
                      <a:pt x="89" y="50"/>
                      <a:pt x="89" y="50"/>
                      <a:pt x="89" y="50"/>
                    </a:cubicBezTo>
                    <a:cubicBezTo>
                      <a:pt x="89" y="50"/>
                      <a:pt x="90" y="52"/>
                      <a:pt x="90" y="52"/>
                    </a:cubicBezTo>
                    <a:cubicBezTo>
                      <a:pt x="90" y="52"/>
                      <a:pt x="90" y="53"/>
                      <a:pt x="90" y="53"/>
                    </a:cubicBezTo>
                    <a:cubicBezTo>
                      <a:pt x="90" y="53"/>
                      <a:pt x="89" y="53"/>
                      <a:pt x="89" y="53"/>
                    </a:cubicBezTo>
                    <a:cubicBezTo>
                      <a:pt x="88" y="54"/>
                      <a:pt x="88" y="54"/>
                      <a:pt x="88" y="54"/>
                    </a:cubicBezTo>
                    <a:cubicBezTo>
                      <a:pt x="88" y="55"/>
                      <a:pt x="88" y="55"/>
                      <a:pt x="88" y="55"/>
                    </a:cubicBezTo>
                    <a:cubicBezTo>
                      <a:pt x="87" y="55"/>
                      <a:pt x="87" y="55"/>
                      <a:pt x="87" y="55"/>
                    </a:cubicBezTo>
                    <a:cubicBezTo>
                      <a:pt x="87" y="55"/>
                      <a:pt x="87" y="55"/>
                      <a:pt x="87" y="55"/>
                    </a:cubicBezTo>
                    <a:cubicBezTo>
                      <a:pt x="86" y="55"/>
                      <a:pt x="86" y="55"/>
                      <a:pt x="86" y="55"/>
                    </a:cubicBezTo>
                    <a:cubicBezTo>
                      <a:pt x="85" y="55"/>
                      <a:pt x="85" y="55"/>
                      <a:pt x="85" y="55"/>
                    </a:cubicBezTo>
                    <a:cubicBezTo>
                      <a:pt x="85" y="55"/>
                      <a:pt x="85" y="55"/>
                      <a:pt x="85" y="55"/>
                    </a:cubicBezTo>
                    <a:cubicBezTo>
                      <a:pt x="84" y="56"/>
                      <a:pt x="84" y="56"/>
                      <a:pt x="84" y="56"/>
                    </a:cubicBezTo>
                    <a:cubicBezTo>
                      <a:pt x="84" y="56"/>
                      <a:pt x="84" y="56"/>
                      <a:pt x="84" y="56"/>
                    </a:cubicBezTo>
                    <a:cubicBezTo>
                      <a:pt x="83" y="57"/>
                      <a:pt x="83" y="57"/>
                      <a:pt x="83" y="57"/>
                    </a:cubicBezTo>
                    <a:cubicBezTo>
                      <a:pt x="82" y="57"/>
                      <a:pt x="82" y="57"/>
                      <a:pt x="82" y="57"/>
                    </a:cubicBezTo>
                    <a:cubicBezTo>
                      <a:pt x="82" y="57"/>
                      <a:pt x="81" y="57"/>
                      <a:pt x="81" y="58"/>
                    </a:cubicBezTo>
                    <a:cubicBezTo>
                      <a:pt x="81" y="58"/>
                      <a:pt x="81" y="58"/>
                      <a:pt x="81" y="58"/>
                    </a:cubicBezTo>
                    <a:cubicBezTo>
                      <a:pt x="80" y="57"/>
                      <a:pt x="80" y="57"/>
                      <a:pt x="80" y="57"/>
                    </a:cubicBezTo>
                    <a:cubicBezTo>
                      <a:pt x="79" y="58"/>
                      <a:pt x="79" y="58"/>
                      <a:pt x="79" y="58"/>
                    </a:cubicBezTo>
                    <a:cubicBezTo>
                      <a:pt x="78" y="58"/>
                      <a:pt x="78" y="58"/>
                      <a:pt x="78" y="58"/>
                    </a:cubicBezTo>
                    <a:cubicBezTo>
                      <a:pt x="77" y="57"/>
                      <a:pt x="77" y="57"/>
                      <a:pt x="77" y="57"/>
                    </a:cubicBezTo>
                    <a:cubicBezTo>
                      <a:pt x="76" y="59"/>
                      <a:pt x="76" y="59"/>
                      <a:pt x="76" y="59"/>
                    </a:cubicBezTo>
                    <a:cubicBezTo>
                      <a:pt x="75" y="59"/>
                      <a:pt x="75" y="59"/>
                      <a:pt x="75" y="59"/>
                    </a:cubicBezTo>
                    <a:cubicBezTo>
                      <a:pt x="75" y="59"/>
                      <a:pt x="75" y="59"/>
                      <a:pt x="75" y="60"/>
                    </a:cubicBezTo>
                    <a:cubicBezTo>
                      <a:pt x="75" y="60"/>
                      <a:pt x="75" y="60"/>
                      <a:pt x="75" y="60"/>
                    </a:cubicBezTo>
                    <a:cubicBezTo>
                      <a:pt x="75" y="60"/>
                      <a:pt x="75" y="61"/>
                      <a:pt x="75" y="61"/>
                    </a:cubicBezTo>
                    <a:cubicBezTo>
                      <a:pt x="75" y="61"/>
                      <a:pt x="74" y="61"/>
                      <a:pt x="74" y="61"/>
                    </a:cubicBezTo>
                    <a:cubicBezTo>
                      <a:pt x="74" y="61"/>
                      <a:pt x="74" y="61"/>
                      <a:pt x="74" y="61"/>
                    </a:cubicBezTo>
                    <a:cubicBezTo>
                      <a:pt x="74" y="61"/>
                      <a:pt x="73" y="61"/>
                      <a:pt x="73" y="61"/>
                    </a:cubicBezTo>
                    <a:cubicBezTo>
                      <a:pt x="73" y="61"/>
                      <a:pt x="73" y="61"/>
                      <a:pt x="72" y="61"/>
                    </a:cubicBezTo>
                    <a:cubicBezTo>
                      <a:pt x="72" y="61"/>
                      <a:pt x="72" y="60"/>
                      <a:pt x="72" y="60"/>
                    </a:cubicBezTo>
                    <a:cubicBezTo>
                      <a:pt x="72" y="60"/>
                      <a:pt x="72" y="60"/>
                      <a:pt x="72" y="60"/>
                    </a:cubicBezTo>
                    <a:cubicBezTo>
                      <a:pt x="71" y="60"/>
                      <a:pt x="71" y="60"/>
                      <a:pt x="71" y="59"/>
                    </a:cubicBezTo>
                    <a:cubicBezTo>
                      <a:pt x="71" y="59"/>
                      <a:pt x="71" y="59"/>
                      <a:pt x="71" y="59"/>
                    </a:cubicBezTo>
                    <a:cubicBezTo>
                      <a:pt x="70" y="59"/>
                      <a:pt x="70" y="59"/>
                      <a:pt x="70" y="59"/>
                    </a:cubicBezTo>
                    <a:cubicBezTo>
                      <a:pt x="70" y="59"/>
                      <a:pt x="70" y="59"/>
                      <a:pt x="70" y="59"/>
                    </a:cubicBezTo>
                    <a:cubicBezTo>
                      <a:pt x="70" y="59"/>
                      <a:pt x="69" y="60"/>
                      <a:pt x="69" y="60"/>
                    </a:cubicBezTo>
                    <a:cubicBezTo>
                      <a:pt x="68" y="59"/>
                      <a:pt x="68" y="59"/>
                      <a:pt x="68" y="59"/>
                    </a:cubicBezTo>
                    <a:cubicBezTo>
                      <a:pt x="68" y="59"/>
                      <a:pt x="68" y="59"/>
                      <a:pt x="68" y="59"/>
                    </a:cubicBezTo>
                    <a:cubicBezTo>
                      <a:pt x="68" y="59"/>
                      <a:pt x="67" y="59"/>
                      <a:pt x="67" y="59"/>
                    </a:cubicBezTo>
                    <a:cubicBezTo>
                      <a:pt x="66" y="60"/>
                      <a:pt x="66" y="60"/>
                      <a:pt x="66" y="60"/>
                    </a:cubicBezTo>
                    <a:cubicBezTo>
                      <a:pt x="65" y="58"/>
                      <a:pt x="65" y="58"/>
                      <a:pt x="65" y="58"/>
                    </a:cubicBezTo>
                    <a:cubicBezTo>
                      <a:pt x="62" y="58"/>
                      <a:pt x="62" y="58"/>
                      <a:pt x="62" y="58"/>
                    </a:cubicBezTo>
                    <a:cubicBezTo>
                      <a:pt x="61" y="57"/>
                      <a:pt x="61" y="57"/>
                      <a:pt x="61" y="57"/>
                    </a:cubicBezTo>
                    <a:cubicBezTo>
                      <a:pt x="60" y="57"/>
                      <a:pt x="60" y="57"/>
                      <a:pt x="60" y="57"/>
                    </a:cubicBezTo>
                    <a:cubicBezTo>
                      <a:pt x="60" y="57"/>
                      <a:pt x="60" y="57"/>
                      <a:pt x="60" y="57"/>
                    </a:cubicBezTo>
                    <a:cubicBezTo>
                      <a:pt x="60" y="58"/>
                      <a:pt x="60" y="58"/>
                      <a:pt x="60" y="58"/>
                    </a:cubicBezTo>
                    <a:cubicBezTo>
                      <a:pt x="60" y="58"/>
                      <a:pt x="61" y="58"/>
                      <a:pt x="61" y="58"/>
                    </a:cubicBezTo>
                    <a:cubicBezTo>
                      <a:pt x="61" y="58"/>
                      <a:pt x="62" y="60"/>
                      <a:pt x="62" y="60"/>
                    </a:cubicBezTo>
                    <a:cubicBezTo>
                      <a:pt x="65" y="62"/>
                      <a:pt x="65" y="62"/>
                      <a:pt x="65" y="62"/>
                    </a:cubicBezTo>
                    <a:cubicBezTo>
                      <a:pt x="65" y="64"/>
                      <a:pt x="65" y="64"/>
                      <a:pt x="65" y="64"/>
                    </a:cubicBezTo>
                    <a:cubicBezTo>
                      <a:pt x="64" y="64"/>
                      <a:pt x="64" y="64"/>
                      <a:pt x="64" y="64"/>
                    </a:cubicBezTo>
                    <a:cubicBezTo>
                      <a:pt x="64" y="65"/>
                      <a:pt x="64" y="65"/>
                      <a:pt x="64" y="65"/>
                    </a:cubicBezTo>
                    <a:cubicBezTo>
                      <a:pt x="66" y="68"/>
                      <a:pt x="66" y="68"/>
                      <a:pt x="66" y="68"/>
                    </a:cubicBezTo>
                    <a:cubicBezTo>
                      <a:pt x="66" y="69"/>
                      <a:pt x="66" y="69"/>
                      <a:pt x="66" y="69"/>
                    </a:cubicBezTo>
                    <a:cubicBezTo>
                      <a:pt x="66" y="69"/>
                      <a:pt x="66" y="69"/>
                      <a:pt x="66" y="69"/>
                    </a:cubicBezTo>
                    <a:cubicBezTo>
                      <a:pt x="67" y="70"/>
                      <a:pt x="67" y="70"/>
                      <a:pt x="67" y="70"/>
                    </a:cubicBezTo>
                    <a:cubicBezTo>
                      <a:pt x="67" y="70"/>
                      <a:pt x="69" y="70"/>
                      <a:pt x="69" y="70"/>
                    </a:cubicBezTo>
                    <a:cubicBezTo>
                      <a:pt x="69" y="70"/>
                      <a:pt x="70" y="70"/>
                      <a:pt x="70" y="70"/>
                    </a:cubicBezTo>
                    <a:cubicBezTo>
                      <a:pt x="70" y="71"/>
                      <a:pt x="70" y="71"/>
                      <a:pt x="70" y="71"/>
                    </a:cubicBezTo>
                    <a:cubicBezTo>
                      <a:pt x="70" y="72"/>
                      <a:pt x="70" y="72"/>
                      <a:pt x="70" y="72"/>
                    </a:cubicBezTo>
                    <a:cubicBezTo>
                      <a:pt x="69" y="72"/>
                      <a:pt x="69" y="72"/>
                      <a:pt x="69" y="72"/>
                    </a:cubicBezTo>
                    <a:cubicBezTo>
                      <a:pt x="67" y="73"/>
                      <a:pt x="67" y="73"/>
                      <a:pt x="67" y="73"/>
                    </a:cubicBezTo>
                    <a:cubicBezTo>
                      <a:pt x="65" y="73"/>
                      <a:pt x="65" y="73"/>
                      <a:pt x="65" y="73"/>
                    </a:cubicBezTo>
                    <a:cubicBezTo>
                      <a:pt x="65" y="76"/>
                      <a:pt x="65" y="76"/>
                      <a:pt x="65" y="76"/>
                    </a:cubicBezTo>
                    <a:cubicBezTo>
                      <a:pt x="64" y="77"/>
                      <a:pt x="64" y="77"/>
                      <a:pt x="64" y="77"/>
                    </a:cubicBezTo>
                    <a:cubicBezTo>
                      <a:pt x="64" y="77"/>
                      <a:pt x="64" y="77"/>
                      <a:pt x="64" y="77"/>
                    </a:cubicBezTo>
                    <a:cubicBezTo>
                      <a:pt x="64" y="77"/>
                      <a:pt x="63" y="77"/>
                      <a:pt x="63" y="77"/>
                    </a:cubicBezTo>
                    <a:cubicBezTo>
                      <a:pt x="63" y="77"/>
                      <a:pt x="63" y="76"/>
                      <a:pt x="63" y="76"/>
                    </a:cubicBezTo>
                    <a:cubicBezTo>
                      <a:pt x="63" y="76"/>
                      <a:pt x="63" y="76"/>
                      <a:pt x="63" y="76"/>
                    </a:cubicBezTo>
                    <a:cubicBezTo>
                      <a:pt x="63" y="76"/>
                      <a:pt x="62" y="78"/>
                      <a:pt x="61" y="78"/>
                    </a:cubicBezTo>
                    <a:cubicBezTo>
                      <a:pt x="61" y="78"/>
                      <a:pt x="61" y="78"/>
                      <a:pt x="61" y="78"/>
                    </a:cubicBezTo>
                    <a:cubicBezTo>
                      <a:pt x="60" y="78"/>
                      <a:pt x="60" y="78"/>
                      <a:pt x="60" y="78"/>
                    </a:cubicBezTo>
                    <a:cubicBezTo>
                      <a:pt x="60" y="78"/>
                      <a:pt x="60" y="78"/>
                      <a:pt x="60" y="78"/>
                    </a:cubicBezTo>
                    <a:cubicBezTo>
                      <a:pt x="60" y="78"/>
                      <a:pt x="59" y="78"/>
                      <a:pt x="59" y="78"/>
                    </a:cubicBezTo>
                    <a:cubicBezTo>
                      <a:pt x="59" y="78"/>
                      <a:pt x="59" y="79"/>
                      <a:pt x="59" y="79"/>
                    </a:cubicBezTo>
                    <a:cubicBezTo>
                      <a:pt x="58" y="79"/>
                      <a:pt x="58" y="79"/>
                      <a:pt x="58" y="79"/>
                    </a:cubicBezTo>
                    <a:cubicBezTo>
                      <a:pt x="58" y="79"/>
                      <a:pt x="58" y="80"/>
                      <a:pt x="58" y="80"/>
                    </a:cubicBezTo>
                    <a:cubicBezTo>
                      <a:pt x="58" y="80"/>
                      <a:pt x="58" y="80"/>
                      <a:pt x="58" y="80"/>
                    </a:cubicBezTo>
                    <a:cubicBezTo>
                      <a:pt x="57" y="80"/>
                      <a:pt x="57" y="80"/>
                      <a:pt x="57" y="80"/>
                    </a:cubicBezTo>
                    <a:cubicBezTo>
                      <a:pt x="57" y="80"/>
                      <a:pt x="56" y="81"/>
                      <a:pt x="56" y="82"/>
                    </a:cubicBezTo>
                    <a:cubicBezTo>
                      <a:pt x="56" y="82"/>
                      <a:pt x="55" y="82"/>
                      <a:pt x="55" y="82"/>
                    </a:cubicBezTo>
                    <a:cubicBezTo>
                      <a:pt x="55" y="82"/>
                      <a:pt x="55" y="82"/>
                      <a:pt x="55" y="82"/>
                    </a:cubicBezTo>
                    <a:cubicBezTo>
                      <a:pt x="55" y="82"/>
                      <a:pt x="55" y="82"/>
                      <a:pt x="55" y="82"/>
                    </a:cubicBezTo>
                    <a:cubicBezTo>
                      <a:pt x="55" y="81"/>
                      <a:pt x="55" y="81"/>
                      <a:pt x="55" y="81"/>
                    </a:cubicBezTo>
                    <a:cubicBezTo>
                      <a:pt x="55" y="81"/>
                      <a:pt x="55" y="80"/>
                      <a:pt x="55" y="80"/>
                    </a:cubicBezTo>
                    <a:cubicBezTo>
                      <a:pt x="55" y="80"/>
                      <a:pt x="55" y="80"/>
                      <a:pt x="55" y="80"/>
                    </a:cubicBezTo>
                    <a:cubicBezTo>
                      <a:pt x="55" y="80"/>
                      <a:pt x="53" y="80"/>
                      <a:pt x="53" y="80"/>
                    </a:cubicBezTo>
                    <a:cubicBezTo>
                      <a:pt x="53" y="80"/>
                      <a:pt x="53" y="80"/>
                      <a:pt x="53" y="80"/>
                    </a:cubicBezTo>
                    <a:cubicBezTo>
                      <a:pt x="51" y="82"/>
                      <a:pt x="51" y="82"/>
                      <a:pt x="51" y="82"/>
                    </a:cubicBezTo>
                    <a:lnTo>
                      <a:pt x="49" y="82"/>
                    </a:lnTo>
                    <a:close/>
                    <a:moveTo>
                      <a:pt x="67" y="9"/>
                    </a:moveTo>
                    <a:cubicBezTo>
                      <a:pt x="68" y="9"/>
                      <a:pt x="67" y="9"/>
                      <a:pt x="67" y="8"/>
                    </a:cubicBezTo>
                    <a:cubicBezTo>
                      <a:pt x="67" y="8"/>
                      <a:pt x="67" y="8"/>
                      <a:pt x="67" y="8"/>
                    </a:cubicBezTo>
                    <a:cubicBezTo>
                      <a:pt x="67" y="8"/>
                      <a:pt x="67" y="8"/>
                      <a:pt x="67" y="8"/>
                    </a:cubicBezTo>
                    <a:cubicBezTo>
                      <a:pt x="67" y="8"/>
                      <a:pt x="67" y="8"/>
                      <a:pt x="67" y="8"/>
                    </a:cubicBezTo>
                    <a:cubicBezTo>
                      <a:pt x="67" y="8"/>
                      <a:pt x="66" y="8"/>
                      <a:pt x="66" y="8"/>
                    </a:cubicBezTo>
                    <a:cubicBezTo>
                      <a:pt x="66" y="8"/>
                      <a:pt x="66" y="8"/>
                      <a:pt x="66" y="8"/>
                    </a:cubicBezTo>
                    <a:cubicBezTo>
                      <a:pt x="66" y="8"/>
                      <a:pt x="66" y="8"/>
                      <a:pt x="66" y="8"/>
                    </a:cubicBezTo>
                    <a:cubicBezTo>
                      <a:pt x="66" y="8"/>
                      <a:pt x="66" y="8"/>
                      <a:pt x="66" y="8"/>
                    </a:cubicBezTo>
                    <a:cubicBezTo>
                      <a:pt x="66" y="9"/>
                      <a:pt x="66" y="9"/>
                      <a:pt x="66" y="9"/>
                    </a:cubicBezTo>
                    <a:cubicBezTo>
                      <a:pt x="66" y="9"/>
                      <a:pt x="65" y="9"/>
                      <a:pt x="65" y="9"/>
                    </a:cubicBezTo>
                    <a:cubicBezTo>
                      <a:pt x="65" y="9"/>
                      <a:pt x="65" y="9"/>
                      <a:pt x="65" y="9"/>
                    </a:cubicBezTo>
                    <a:cubicBezTo>
                      <a:pt x="64" y="9"/>
                      <a:pt x="64" y="9"/>
                      <a:pt x="64" y="9"/>
                    </a:cubicBezTo>
                    <a:cubicBezTo>
                      <a:pt x="64" y="9"/>
                      <a:pt x="64"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4" y="9"/>
                      <a:pt x="64" y="9"/>
                    </a:cubicBezTo>
                    <a:cubicBezTo>
                      <a:pt x="64" y="9"/>
                      <a:pt x="64" y="9"/>
                      <a:pt x="64" y="10"/>
                    </a:cubicBezTo>
                    <a:cubicBezTo>
                      <a:pt x="64" y="10"/>
                      <a:pt x="64" y="10"/>
                      <a:pt x="65" y="9"/>
                    </a:cubicBezTo>
                    <a:cubicBezTo>
                      <a:pt x="65" y="9"/>
                      <a:pt x="65" y="9"/>
                      <a:pt x="65" y="9"/>
                    </a:cubicBezTo>
                    <a:cubicBezTo>
                      <a:pt x="65" y="9"/>
                      <a:pt x="65" y="9"/>
                      <a:pt x="65" y="9"/>
                    </a:cubicBezTo>
                    <a:cubicBezTo>
                      <a:pt x="65" y="9"/>
                      <a:pt x="65" y="10"/>
                      <a:pt x="65" y="10"/>
                    </a:cubicBezTo>
                    <a:cubicBezTo>
                      <a:pt x="65" y="10"/>
                      <a:pt x="65" y="10"/>
                      <a:pt x="66" y="10"/>
                    </a:cubicBezTo>
                    <a:cubicBezTo>
                      <a:pt x="66" y="10"/>
                      <a:pt x="66" y="10"/>
                      <a:pt x="66" y="10"/>
                    </a:cubicBezTo>
                    <a:cubicBezTo>
                      <a:pt x="66" y="10"/>
                      <a:pt x="67" y="10"/>
                      <a:pt x="67" y="10"/>
                    </a:cubicBezTo>
                    <a:cubicBezTo>
                      <a:pt x="67" y="10"/>
                      <a:pt x="67" y="10"/>
                      <a:pt x="67" y="10"/>
                    </a:cubicBezTo>
                    <a:cubicBezTo>
                      <a:pt x="67" y="9"/>
                      <a:pt x="67" y="9"/>
                      <a:pt x="67" y="9"/>
                    </a:cubicBezTo>
                    <a:cubicBezTo>
                      <a:pt x="67" y="9"/>
                      <a:pt x="67" y="9"/>
                      <a:pt x="67" y="9"/>
                    </a:cubicBezTo>
                    <a:cubicBezTo>
                      <a:pt x="67" y="9"/>
                      <a:pt x="67" y="9"/>
                      <a:pt x="67"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4" name="Freeform 680">
                <a:extLst>
                  <a:ext uri="{FF2B5EF4-FFF2-40B4-BE49-F238E27FC236}">
                    <a16:creationId xmlns:a16="http://schemas.microsoft.com/office/drawing/2014/main" id="{22FAE333-9188-875B-23F2-86E6556BB7C9}"/>
                  </a:ext>
                </a:extLst>
              </p:cNvPr>
              <p:cNvSpPr>
                <a:spLocks/>
              </p:cNvSpPr>
              <p:nvPr/>
            </p:nvSpPr>
            <p:spPr bwMode="auto">
              <a:xfrm>
                <a:off x="3727451" y="5795963"/>
                <a:ext cx="158750" cy="166688"/>
              </a:xfrm>
              <a:custGeom>
                <a:avLst/>
                <a:gdLst>
                  <a:gd name="T0" fmla="*/ 38 w 38"/>
                  <a:gd name="T1" fmla="*/ 22 h 40"/>
                  <a:gd name="T2" fmla="*/ 34 w 38"/>
                  <a:gd name="T3" fmla="*/ 18 h 40"/>
                  <a:gd name="T4" fmla="*/ 33 w 38"/>
                  <a:gd name="T5" fmla="*/ 16 h 40"/>
                  <a:gd name="T6" fmla="*/ 31 w 38"/>
                  <a:gd name="T7" fmla="*/ 15 h 40"/>
                  <a:gd name="T8" fmla="*/ 28 w 38"/>
                  <a:gd name="T9" fmla="*/ 13 h 40"/>
                  <a:gd name="T10" fmla="*/ 26 w 38"/>
                  <a:gd name="T11" fmla="*/ 11 h 40"/>
                  <a:gd name="T12" fmla="*/ 24 w 38"/>
                  <a:gd name="T13" fmla="*/ 9 h 40"/>
                  <a:gd name="T14" fmla="*/ 23 w 38"/>
                  <a:gd name="T15" fmla="*/ 10 h 40"/>
                  <a:gd name="T16" fmla="*/ 22 w 38"/>
                  <a:gd name="T17" fmla="*/ 7 h 40"/>
                  <a:gd name="T18" fmla="*/ 20 w 38"/>
                  <a:gd name="T19" fmla="*/ 6 h 40"/>
                  <a:gd name="T20" fmla="*/ 18 w 38"/>
                  <a:gd name="T21" fmla="*/ 8 h 40"/>
                  <a:gd name="T22" fmla="*/ 17 w 38"/>
                  <a:gd name="T23" fmla="*/ 6 h 40"/>
                  <a:gd name="T24" fmla="*/ 11 w 38"/>
                  <a:gd name="T25" fmla="*/ 0 h 40"/>
                  <a:gd name="T26" fmla="*/ 9 w 38"/>
                  <a:gd name="T27" fmla="*/ 0 h 40"/>
                  <a:gd name="T28" fmla="*/ 8 w 38"/>
                  <a:gd name="T29" fmla="*/ 1 h 40"/>
                  <a:gd name="T30" fmla="*/ 6 w 38"/>
                  <a:gd name="T31" fmla="*/ 1 h 40"/>
                  <a:gd name="T32" fmla="*/ 6 w 38"/>
                  <a:gd name="T33" fmla="*/ 1 h 40"/>
                  <a:gd name="T34" fmla="*/ 4 w 38"/>
                  <a:gd name="T35" fmla="*/ 3 h 40"/>
                  <a:gd name="T36" fmla="*/ 4 w 38"/>
                  <a:gd name="T37" fmla="*/ 5 h 40"/>
                  <a:gd name="T38" fmla="*/ 5 w 38"/>
                  <a:gd name="T39" fmla="*/ 6 h 40"/>
                  <a:gd name="T40" fmla="*/ 4 w 38"/>
                  <a:gd name="T41" fmla="*/ 7 h 40"/>
                  <a:gd name="T42" fmla="*/ 4 w 38"/>
                  <a:gd name="T43" fmla="*/ 10 h 40"/>
                  <a:gd name="T44" fmla="*/ 3 w 38"/>
                  <a:gd name="T45" fmla="*/ 11 h 40"/>
                  <a:gd name="T46" fmla="*/ 3 w 38"/>
                  <a:gd name="T47" fmla="*/ 12 h 40"/>
                  <a:gd name="T48" fmla="*/ 3 w 38"/>
                  <a:gd name="T49" fmla="*/ 13 h 40"/>
                  <a:gd name="T50" fmla="*/ 2 w 38"/>
                  <a:gd name="T51" fmla="*/ 14 h 40"/>
                  <a:gd name="T52" fmla="*/ 2 w 38"/>
                  <a:gd name="T53" fmla="*/ 15 h 40"/>
                  <a:gd name="T54" fmla="*/ 2 w 38"/>
                  <a:gd name="T55" fmla="*/ 17 h 40"/>
                  <a:gd name="T56" fmla="*/ 2 w 38"/>
                  <a:gd name="T57" fmla="*/ 18 h 40"/>
                  <a:gd name="T58" fmla="*/ 2 w 38"/>
                  <a:gd name="T59" fmla="*/ 19 h 40"/>
                  <a:gd name="T60" fmla="*/ 2 w 38"/>
                  <a:gd name="T61" fmla="*/ 20 h 40"/>
                  <a:gd name="T62" fmla="*/ 2 w 38"/>
                  <a:gd name="T63" fmla="*/ 22 h 40"/>
                  <a:gd name="T64" fmla="*/ 2 w 38"/>
                  <a:gd name="T65" fmla="*/ 23 h 40"/>
                  <a:gd name="T66" fmla="*/ 2 w 38"/>
                  <a:gd name="T67" fmla="*/ 25 h 40"/>
                  <a:gd name="T68" fmla="*/ 1 w 38"/>
                  <a:gd name="T69" fmla="*/ 25 h 40"/>
                  <a:gd name="T70" fmla="*/ 0 w 38"/>
                  <a:gd name="T71" fmla="*/ 29 h 40"/>
                  <a:gd name="T72" fmla="*/ 2 w 38"/>
                  <a:gd name="T73" fmla="*/ 34 h 40"/>
                  <a:gd name="T74" fmla="*/ 4 w 38"/>
                  <a:gd name="T75" fmla="*/ 36 h 40"/>
                  <a:gd name="T76" fmla="*/ 8 w 38"/>
                  <a:gd name="T77" fmla="*/ 36 h 40"/>
                  <a:gd name="T78" fmla="*/ 10 w 38"/>
                  <a:gd name="T79" fmla="*/ 37 h 40"/>
                  <a:gd name="T80" fmla="*/ 15 w 38"/>
                  <a:gd name="T81" fmla="*/ 39 h 40"/>
                  <a:gd name="T82" fmla="*/ 16 w 38"/>
                  <a:gd name="T83" fmla="*/ 40 h 40"/>
                  <a:gd name="T84" fmla="*/ 19 w 38"/>
                  <a:gd name="T85" fmla="*/ 39 h 40"/>
                  <a:gd name="T86" fmla="*/ 23 w 38"/>
                  <a:gd name="T87" fmla="*/ 40 h 40"/>
                  <a:gd name="T88" fmla="*/ 25 w 38"/>
                  <a:gd name="T89" fmla="*/ 40 h 40"/>
                  <a:gd name="T90" fmla="*/ 29 w 38"/>
                  <a:gd name="T91" fmla="*/ 38 h 40"/>
                  <a:gd name="T92" fmla="*/ 30 w 38"/>
                  <a:gd name="T93" fmla="*/ 38 h 40"/>
                  <a:gd name="T94" fmla="*/ 33 w 38"/>
                  <a:gd name="T95" fmla="*/ 36 h 40"/>
                  <a:gd name="T96" fmla="*/ 33 w 38"/>
                  <a:gd name="T97" fmla="*/ 35 h 40"/>
                  <a:gd name="T98" fmla="*/ 36 w 38"/>
                  <a:gd name="T99" fmla="*/ 30 h 40"/>
                  <a:gd name="T100" fmla="*/ 35 w 38"/>
                  <a:gd name="T10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40">
                    <a:moveTo>
                      <a:pt x="35" y="25"/>
                    </a:moveTo>
                    <a:cubicBezTo>
                      <a:pt x="38" y="22"/>
                      <a:pt x="38" y="22"/>
                      <a:pt x="38" y="22"/>
                    </a:cubicBezTo>
                    <a:cubicBezTo>
                      <a:pt x="37" y="21"/>
                      <a:pt x="37" y="21"/>
                      <a:pt x="37" y="21"/>
                    </a:cubicBezTo>
                    <a:cubicBezTo>
                      <a:pt x="37" y="21"/>
                      <a:pt x="34" y="18"/>
                      <a:pt x="34" y="18"/>
                    </a:cubicBezTo>
                    <a:cubicBezTo>
                      <a:pt x="34" y="18"/>
                      <a:pt x="34" y="16"/>
                      <a:pt x="34" y="16"/>
                    </a:cubicBezTo>
                    <a:cubicBezTo>
                      <a:pt x="34" y="16"/>
                      <a:pt x="33" y="16"/>
                      <a:pt x="33" y="16"/>
                    </a:cubicBezTo>
                    <a:cubicBezTo>
                      <a:pt x="33" y="16"/>
                      <a:pt x="32" y="15"/>
                      <a:pt x="32" y="15"/>
                    </a:cubicBezTo>
                    <a:cubicBezTo>
                      <a:pt x="32" y="15"/>
                      <a:pt x="31" y="15"/>
                      <a:pt x="31" y="15"/>
                    </a:cubicBezTo>
                    <a:cubicBezTo>
                      <a:pt x="31" y="15"/>
                      <a:pt x="31" y="15"/>
                      <a:pt x="31" y="15"/>
                    </a:cubicBezTo>
                    <a:cubicBezTo>
                      <a:pt x="28" y="13"/>
                      <a:pt x="28" y="13"/>
                      <a:pt x="28" y="13"/>
                    </a:cubicBezTo>
                    <a:cubicBezTo>
                      <a:pt x="28" y="12"/>
                      <a:pt x="28" y="12"/>
                      <a:pt x="28" y="12"/>
                    </a:cubicBezTo>
                    <a:cubicBezTo>
                      <a:pt x="28" y="12"/>
                      <a:pt x="27" y="11"/>
                      <a:pt x="26" y="11"/>
                    </a:cubicBezTo>
                    <a:cubicBezTo>
                      <a:pt x="26" y="11"/>
                      <a:pt x="25" y="11"/>
                      <a:pt x="25" y="11"/>
                    </a:cubicBezTo>
                    <a:cubicBezTo>
                      <a:pt x="25" y="11"/>
                      <a:pt x="24" y="9"/>
                      <a:pt x="24" y="9"/>
                    </a:cubicBezTo>
                    <a:cubicBezTo>
                      <a:pt x="24" y="10"/>
                      <a:pt x="24" y="10"/>
                      <a:pt x="24" y="10"/>
                    </a:cubicBezTo>
                    <a:cubicBezTo>
                      <a:pt x="24" y="10"/>
                      <a:pt x="23" y="10"/>
                      <a:pt x="23" y="10"/>
                    </a:cubicBezTo>
                    <a:cubicBezTo>
                      <a:pt x="23" y="10"/>
                      <a:pt x="22" y="9"/>
                      <a:pt x="22" y="9"/>
                    </a:cubicBezTo>
                    <a:cubicBezTo>
                      <a:pt x="22" y="9"/>
                      <a:pt x="22" y="7"/>
                      <a:pt x="22" y="7"/>
                    </a:cubicBezTo>
                    <a:cubicBezTo>
                      <a:pt x="22" y="7"/>
                      <a:pt x="21" y="7"/>
                      <a:pt x="21" y="7"/>
                    </a:cubicBezTo>
                    <a:cubicBezTo>
                      <a:pt x="20" y="6"/>
                      <a:pt x="20" y="6"/>
                      <a:pt x="20" y="6"/>
                    </a:cubicBezTo>
                    <a:cubicBezTo>
                      <a:pt x="20" y="6"/>
                      <a:pt x="20" y="7"/>
                      <a:pt x="20" y="7"/>
                    </a:cubicBezTo>
                    <a:cubicBezTo>
                      <a:pt x="19" y="7"/>
                      <a:pt x="18" y="8"/>
                      <a:pt x="18" y="8"/>
                    </a:cubicBezTo>
                    <a:cubicBezTo>
                      <a:pt x="17" y="8"/>
                      <a:pt x="17" y="8"/>
                      <a:pt x="17" y="8"/>
                    </a:cubicBezTo>
                    <a:cubicBezTo>
                      <a:pt x="17" y="6"/>
                      <a:pt x="17" y="6"/>
                      <a:pt x="17" y="6"/>
                    </a:cubicBezTo>
                    <a:cubicBezTo>
                      <a:pt x="17" y="6"/>
                      <a:pt x="16" y="4"/>
                      <a:pt x="15" y="4"/>
                    </a:cubicBezTo>
                    <a:cubicBezTo>
                      <a:pt x="15" y="3"/>
                      <a:pt x="11" y="0"/>
                      <a:pt x="11" y="0"/>
                    </a:cubicBezTo>
                    <a:cubicBezTo>
                      <a:pt x="11" y="0"/>
                      <a:pt x="10" y="0"/>
                      <a:pt x="10" y="0"/>
                    </a:cubicBezTo>
                    <a:cubicBezTo>
                      <a:pt x="10" y="0"/>
                      <a:pt x="10" y="0"/>
                      <a:pt x="9" y="0"/>
                    </a:cubicBezTo>
                    <a:cubicBezTo>
                      <a:pt x="9" y="0"/>
                      <a:pt x="9" y="1"/>
                      <a:pt x="9" y="1"/>
                    </a:cubicBezTo>
                    <a:cubicBezTo>
                      <a:pt x="9" y="1"/>
                      <a:pt x="8" y="1"/>
                      <a:pt x="8" y="1"/>
                    </a:cubicBezTo>
                    <a:cubicBezTo>
                      <a:pt x="8" y="1"/>
                      <a:pt x="7" y="1"/>
                      <a:pt x="7" y="1"/>
                    </a:cubicBezTo>
                    <a:cubicBezTo>
                      <a:pt x="7" y="1"/>
                      <a:pt x="6" y="1"/>
                      <a:pt x="6" y="1"/>
                    </a:cubicBezTo>
                    <a:cubicBezTo>
                      <a:pt x="6" y="1"/>
                      <a:pt x="6" y="1"/>
                      <a:pt x="6" y="1"/>
                    </a:cubicBezTo>
                    <a:cubicBezTo>
                      <a:pt x="6" y="1"/>
                      <a:pt x="6" y="1"/>
                      <a:pt x="6" y="1"/>
                    </a:cubicBezTo>
                    <a:cubicBezTo>
                      <a:pt x="6" y="2"/>
                      <a:pt x="6" y="2"/>
                      <a:pt x="6" y="2"/>
                    </a:cubicBezTo>
                    <a:cubicBezTo>
                      <a:pt x="6" y="2"/>
                      <a:pt x="4" y="3"/>
                      <a:pt x="4" y="3"/>
                    </a:cubicBezTo>
                    <a:cubicBezTo>
                      <a:pt x="4" y="3"/>
                      <a:pt x="4" y="4"/>
                      <a:pt x="4" y="4"/>
                    </a:cubicBezTo>
                    <a:cubicBezTo>
                      <a:pt x="4" y="4"/>
                      <a:pt x="4" y="4"/>
                      <a:pt x="4" y="5"/>
                    </a:cubicBezTo>
                    <a:cubicBezTo>
                      <a:pt x="4" y="5"/>
                      <a:pt x="4" y="5"/>
                      <a:pt x="4" y="6"/>
                    </a:cubicBezTo>
                    <a:cubicBezTo>
                      <a:pt x="4" y="6"/>
                      <a:pt x="5" y="6"/>
                      <a:pt x="5" y="6"/>
                    </a:cubicBezTo>
                    <a:cubicBezTo>
                      <a:pt x="5" y="6"/>
                      <a:pt x="5" y="6"/>
                      <a:pt x="4" y="7"/>
                    </a:cubicBezTo>
                    <a:cubicBezTo>
                      <a:pt x="4" y="7"/>
                      <a:pt x="4" y="7"/>
                      <a:pt x="4" y="7"/>
                    </a:cubicBezTo>
                    <a:cubicBezTo>
                      <a:pt x="4" y="9"/>
                      <a:pt x="4" y="9"/>
                      <a:pt x="4" y="9"/>
                    </a:cubicBezTo>
                    <a:cubicBezTo>
                      <a:pt x="4" y="10"/>
                      <a:pt x="4" y="10"/>
                      <a:pt x="4" y="10"/>
                    </a:cubicBezTo>
                    <a:cubicBezTo>
                      <a:pt x="4" y="10"/>
                      <a:pt x="4" y="10"/>
                      <a:pt x="3" y="10"/>
                    </a:cubicBezTo>
                    <a:cubicBezTo>
                      <a:pt x="3" y="10"/>
                      <a:pt x="3" y="11"/>
                      <a:pt x="3" y="11"/>
                    </a:cubicBezTo>
                    <a:cubicBezTo>
                      <a:pt x="3" y="11"/>
                      <a:pt x="3" y="11"/>
                      <a:pt x="3" y="11"/>
                    </a:cubicBezTo>
                    <a:cubicBezTo>
                      <a:pt x="3" y="11"/>
                      <a:pt x="3" y="12"/>
                      <a:pt x="3" y="12"/>
                    </a:cubicBezTo>
                    <a:cubicBezTo>
                      <a:pt x="3" y="12"/>
                      <a:pt x="3" y="12"/>
                      <a:pt x="3" y="12"/>
                    </a:cubicBezTo>
                    <a:cubicBezTo>
                      <a:pt x="3" y="13"/>
                      <a:pt x="3" y="13"/>
                      <a:pt x="3" y="13"/>
                    </a:cubicBezTo>
                    <a:cubicBezTo>
                      <a:pt x="3" y="14"/>
                      <a:pt x="3" y="14"/>
                      <a:pt x="3" y="14"/>
                    </a:cubicBezTo>
                    <a:cubicBezTo>
                      <a:pt x="3" y="14"/>
                      <a:pt x="2" y="14"/>
                      <a:pt x="2" y="14"/>
                    </a:cubicBezTo>
                    <a:cubicBezTo>
                      <a:pt x="2" y="14"/>
                      <a:pt x="2" y="14"/>
                      <a:pt x="2" y="15"/>
                    </a:cubicBezTo>
                    <a:cubicBezTo>
                      <a:pt x="2" y="15"/>
                      <a:pt x="2" y="15"/>
                      <a:pt x="2" y="15"/>
                    </a:cubicBezTo>
                    <a:cubicBezTo>
                      <a:pt x="2" y="16"/>
                      <a:pt x="2" y="16"/>
                      <a:pt x="2" y="16"/>
                    </a:cubicBezTo>
                    <a:cubicBezTo>
                      <a:pt x="2" y="16"/>
                      <a:pt x="2" y="16"/>
                      <a:pt x="2" y="17"/>
                    </a:cubicBezTo>
                    <a:cubicBezTo>
                      <a:pt x="2" y="17"/>
                      <a:pt x="2" y="17"/>
                      <a:pt x="2" y="17"/>
                    </a:cubicBezTo>
                    <a:cubicBezTo>
                      <a:pt x="2" y="17"/>
                      <a:pt x="2" y="17"/>
                      <a:pt x="2" y="18"/>
                    </a:cubicBezTo>
                    <a:cubicBezTo>
                      <a:pt x="2" y="18"/>
                      <a:pt x="2" y="18"/>
                      <a:pt x="2" y="18"/>
                    </a:cubicBezTo>
                    <a:cubicBezTo>
                      <a:pt x="2" y="18"/>
                      <a:pt x="2" y="18"/>
                      <a:pt x="2" y="19"/>
                    </a:cubicBezTo>
                    <a:cubicBezTo>
                      <a:pt x="2" y="19"/>
                      <a:pt x="2" y="19"/>
                      <a:pt x="2" y="19"/>
                    </a:cubicBezTo>
                    <a:cubicBezTo>
                      <a:pt x="2" y="19"/>
                      <a:pt x="2" y="20"/>
                      <a:pt x="2" y="20"/>
                    </a:cubicBezTo>
                    <a:cubicBezTo>
                      <a:pt x="2" y="20"/>
                      <a:pt x="2" y="21"/>
                      <a:pt x="2" y="21"/>
                    </a:cubicBezTo>
                    <a:cubicBezTo>
                      <a:pt x="2" y="21"/>
                      <a:pt x="2" y="22"/>
                      <a:pt x="2" y="22"/>
                    </a:cubicBezTo>
                    <a:cubicBezTo>
                      <a:pt x="2" y="22"/>
                      <a:pt x="2" y="22"/>
                      <a:pt x="2" y="23"/>
                    </a:cubicBezTo>
                    <a:cubicBezTo>
                      <a:pt x="2" y="23"/>
                      <a:pt x="2" y="23"/>
                      <a:pt x="2" y="23"/>
                    </a:cubicBezTo>
                    <a:cubicBezTo>
                      <a:pt x="2" y="24"/>
                      <a:pt x="2" y="24"/>
                      <a:pt x="2" y="24"/>
                    </a:cubicBezTo>
                    <a:cubicBezTo>
                      <a:pt x="2" y="24"/>
                      <a:pt x="2" y="24"/>
                      <a:pt x="2" y="25"/>
                    </a:cubicBezTo>
                    <a:cubicBezTo>
                      <a:pt x="2" y="25"/>
                      <a:pt x="2" y="25"/>
                      <a:pt x="2" y="25"/>
                    </a:cubicBezTo>
                    <a:cubicBezTo>
                      <a:pt x="2" y="25"/>
                      <a:pt x="1" y="25"/>
                      <a:pt x="1" y="25"/>
                    </a:cubicBezTo>
                    <a:cubicBezTo>
                      <a:pt x="1" y="25"/>
                      <a:pt x="1" y="26"/>
                      <a:pt x="1" y="26"/>
                    </a:cubicBezTo>
                    <a:cubicBezTo>
                      <a:pt x="1" y="27"/>
                      <a:pt x="0" y="28"/>
                      <a:pt x="0" y="29"/>
                    </a:cubicBezTo>
                    <a:cubicBezTo>
                      <a:pt x="0" y="31"/>
                      <a:pt x="1" y="32"/>
                      <a:pt x="2" y="33"/>
                    </a:cubicBezTo>
                    <a:cubicBezTo>
                      <a:pt x="2" y="33"/>
                      <a:pt x="2" y="34"/>
                      <a:pt x="2" y="34"/>
                    </a:cubicBezTo>
                    <a:cubicBezTo>
                      <a:pt x="3" y="35"/>
                      <a:pt x="4" y="35"/>
                      <a:pt x="4" y="36"/>
                    </a:cubicBezTo>
                    <a:cubicBezTo>
                      <a:pt x="4" y="36"/>
                      <a:pt x="4" y="36"/>
                      <a:pt x="4" y="36"/>
                    </a:cubicBezTo>
                    <a:cubicBezTo>
                      <a:pt x="5" y="36"/>
                      <a:pt x="5" y="36"/>
                      <a:pt x="5" y="36"/>
                    </a:cubicBezTo>
                    <a:cubicBezTo>
                      <a:pt x="6" y="36"/>
                      <a:pt x="7" y="36"/>
                      <a:pt x="8" y="36"/>
                    </a:cubicBezTo>
                    <a:cubicBezTo>
                      <a:pt x="9" y="36"/>
                      <a:pt x="9" y="36"/>
                      <a:pt x="9" y="36"/>
                    </a:cubicBezTo>
                    <a:cubicBezTo>
                      <a:pt x="10" y="36"/>
                      <a:pt x="10" y="36"/>
                      <a:pt x="10" y="37"/>
                    </a:cubicBezTo>
                    <a:cubicBezTo>
                      <a:pt x="11" y="38"/>
                      <a:pt x="12" y="38"/>
                      <a:pt x="13" y="39"/>
                    </a:cubicBezTo>
                    <a:cubicBezTo>
                      <a:pt x="14" y="39"/>
                      <a:pt x="15" y="39"/>
                      <a:pt x="15" y="39"/>
                    </a:cubicBezTo>
                    <a:cubicBezTo>
                      <a:pt x="15" y="40"/>
                      <a:pt x="15" y="40"/>
                      <a:pt x="15" y="40"/>
                    </a:cubicBezTo>
                    <a:cubicBezTo>
                      <a:pt x="16" y="40"/>
                      <a:pt x="16" y="40"/>
                      <a:pt x="16" y="40"/>
                    </a:cubicBezTo>
                    <a:cubicBezTo>
                      <a:pt x="16" y="40"/>
                      <a:pt x="16" y="40"/>
                      <a:pt x="17" y="40"/>
                    </a:cubicBezTo>
                    <a:cubicBezTo>
                      <a:pt x="17" y="40"/>
                      <a:pt x="18" y="40"/>
                      <a:pt x="19" y="39"/>
                    </a:cubicBezTo>
                    <a:cubicBezTo>
                      <a:pt x="20" y="39"/>
                      <a:pt x="21" y="39"/>
                      <a:pt x="22" y="40"/>
                    </a:cubicBezTo>
                    <a:cubicBezTo>
                      <a:pt x="22" y="40"/>
                      <a:pt x="23" y="40"/>
                      <a:pt x="23" y="40"/>
                    </a:cubicBezTo>
                    <a:cubicBezTo>
                      <a:pt x="23" y="40"/>
                      <a:pt x="24" y="39"/>
                      <a:pt x="24" y="40"/>
                    </a:cubicBezTo>
                    <a:cubicBezTo>
                      <a:pt x="25" y="40"/>
                      <a:pt x="25" y="40"/>
                      <a:pt x="25" y="40"/>
                    </a:cubicBezTo>
                    <a:cubicBezTo>
                      <a:pt x="27" y="40"/>
                      <a:pt x="28" y="39"/>
                      <a:pt x="30" y="38"/>
                    </a:cubicBezTo>
                    <a:cubicBezTo>
                      <a:pt x="29" y="38"/>
                      <a:pt x="29" y="38"/>
                      <a:pt x="29" y="38"/>
                    </a:cubicBezTo>
                    <a:cubicBezTo>
                      <a:pt x="29" y="38"/>
                      <a:pt x="29" y="37"/>
                      <a:pt x="30" y="38"/>
                    </a:cubicBezTo>
                    <a:cubicBezTo>
                      <a:pt x="30" y="38"/>
                      <a:pt x="30" y="38"/>
                      <a:pt x="30" y="38"/>
                    </a:cubicBezTo>
                    <a:cubicBezTo>
                      <a:pt x="30" y="38"/>
                      <a:pt x="30" y="38"/>
                      <a:pt x="30" y="38"/>
                    </a:cubicBezTo>
                    <a:cubicBezTo>
                      <a:pt x="31" y="37"/>
                      <a:pt x="32" y="36"/>
                      <a:pt x="33" y="36"/>
                    </a:cubicBezTo>
                    <a:cubicBezTo>
                      <a:pt x="33" y="36"/>
                      <a:pt x="33" y="36"/>
                      <a:pt x="33" y="35"/>
                    </a:cubicBezTo>
                    <a:cubicBezTo>
                      <a:pt x="33" y="35"/>
                      <a:pt x="33" y="35"/>
                      <a:pt x="33" y="35"/>
                    </a:cubicBezTo>
                    <a:cubicBezTo>
                      <a:pt x="33" y="35"/>
                      <a:pt x="34" y="34"/>
                      <a:pt x="34" y="34"/>
                    </a:cubicBezTo>
                    <a:cubicBezTo>
                      <a:pt x="35" y="33"/>
                      <a:pt x="35" y="32"/>
                      <a:pt x="36" y="30"/>
                    </a:cubicBezTo>
                    <a:cubicBezTo>
                      <a:pt x="36" y="30"/>
                      <a:pt x="36" y="30"/>
                      <a:pt x="36" y="30"/>
                    </a:cubicBezTo>
                    <a:cubicBezTo>
                      <a:pt x="35" y="30"/>
                      <a:pt x="35" y="30"/>
                      <a:pt x="35" y="30"/>
                    </a:cubicBezTo>
                    <a:lnTo>
                      <a:pt x="35" y="2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5" name="Freeform 681">
                <a:extLst>
                  <a:ext uri="{FF2B5EF4-FFF2-40B4-BE49-F238E27FC236}">
                    <a16:creationId xmlns:a16="http://schemas.microsoft.com/office/drawing/2014/main" id="{765120FF-6C2E-1551-B388-413F08311C64}"/>
                  </a:ext>
                </a:extLst>
              </p:cNvPr>
              <p:cNvSpPr>
                <a:spLocks/>
              </p:cNvSpPr>
              <p:nvPr/>
            </p:nvSpPr>
            <p:spPr bwMode="auto">
              <a:xfrm>
                <a:off x="3740151" y="4692650"/>
                <a:ext cx="120650" cy="120650"/>
              </a:xfrm>
              <a:custGeom>
                <a:avLst/>
                <a:gdLst>
                  <a:gd name="T0" fmla="*/ 26 w 29"/>
                  <a:gd name="T1" fmla="*/ 12 h 29"/>
                  <a:gd name="T2" fmla="*/ 25 w 29"/>
                  <a:gd name="T3" fmla="*/ 8 h 29"/>
                  <a:gd name="T4" fmla="*/ 26 w 29"/>
                  <a:gd name="T5" fmla="*/ 6 h 29"/>
                  <a:gd name="T6" fmla="*/ 29 w 29"/>
                  <a:gd name="T7" fmla="*/ 1 h 29"/>
                  <a:gd name="T8" fmla="*/ 25 w 29"/>
                  <a:gd name="T9" fmla="*/ 0 h 29"/>
                  <a:gd name="T10" fmla="*/ 21 w 29"/>
                  <a:gd name="T11" fmla="*/ 0 h 29"/>
                  <a:gd name="T12" fmla="*/ 19 w 29"/>
                  <a:gd name="T13" fmla="*/ 0 h 29"/>
                  <a:gd name="T14" fmla="*/ 15 w 29"/>
                  <a:gd name="T15" fmla="*/ 0 h 29"/>
                  <a:gd name="T16" fmla="*/ 13 w 29"/>
                  <a:gd name="T17" fmla="*/ 1 h 29"/>
                  <a:gd name="T18" fmla="*/ 9 w 29"/>
                  <a:gd name="T19" fmla="*/ 0 h 29"/>
                  <a:gd name="T20" fmla="*/ 7 w 29"/>
                  <a:gd name="T21" fmla="*/ 1 h 29"/>
                  <a:gd name="T22" fmla="*/ 6 w 29"/>
                  <a:gd name="T23" fmla="*/ 3 h 29"/>
                  <a:gd name="T24" fmla="*/ 5 w 29"/>
                  <a:gd name="T25" fmla="*/ 4 h 29"/>
                  <a:gd name="T26" fmla="*/ 5 w 29"/>
                  <a:gd name="T27" fmla="*/ 5 h 29"/>
                  <a:gd name="T28" fmla="*/ 3 w 29"/>
                  <a:gd name="T29" fmla="*/ 7 h 29"/>
                  <a:gd name="T30" fmla="*/ 1 w 29"/>
                  <a:gd name="T31" fmla="*/ 8 h 29"/>
                  <a:gd name="T32" fmla="*/ 1 w 29"/>
                  <a:gd name="T33" fmla="*/ 10 h 29"/>
                  <a:gd name="T34" fmla="*/ 0 w 29"/>
                  <a:gd name="T35" fmla="*/ 13 h 29"/>
                  <a:gd name="T36" fmla="*/ 0 w 29"/>
                  <a:gd name="T37" fmla="*/ 14 h 29"/>
                  <a:gd name="T38" fmla="*/ 1 w 29"/>
                  <a:gd name="T39" fmla="*/ 16 h 29"/>
                  <a:gd name="T40" fmla="*/ 3 w 29"/>
                  <a:gd name="T41" fmla="*/ 18 h 29"/>
                  <a:gd name="T42" fmla="*/ 5 w 29"/>
                  <a:gd name="T43" fmla="*/ 20 h 29"/>
                  <a:gd name="T44" fmla="*/ 6 w 29"/>
                  <a:gd name="T45" fmla="*/ 22 h 29"/>
                  <a:gd name="T46" fmla="*/ 6 w 29"/>
                  <a:gd name="T47" fmla="*/ 22 h 29"/>
                  <a:gd name="T48" fmla="*/ 9 w 29"/>
                  <a:gd name="T49" fmla="*/ 28 h 29"/>
                  <a:gd name="T50" fmla="*/ 11 w 29"/>
                  <a:gd name="T51" fmla="*/ 28 h 29"/>
                  <a:gd name="T52" fmla="*/ 15 w 29"/>
                  <a:gd name="T53" fmla="*/ 29 h 29"/>
                  <a:gd name="T54" fmla="*/ 15 w 29"/>
                  <a:gd name="T55" fmla="*/ 27 h 29"/>
                  <a:gd name="T56" fmla="*/ 13 w 29"/>
                  <a:gd name="T57" fmla="*/ 26 h 29"/>
                  <a:gd name="T58" fmla="*/ 14 w 29"/>
                  <a:gd name="T59" fmla="*/ 25 h 29"/>
                  <a:gd name="T60" fmla="*/ 14 w 29"/>
                  <a:gd name="T61" fmla="*/ 24 h 29"/>
                  <a:gd name="T62" fmla="*/ 19 w 29"/>
                  <a:gd name="T63" fmla="*/ 25 h 29"/>
                  <a:gd name="T64" fmla="*/ 21 w 29"/>
                  <a:gd name="T65" fmla="*/ 24 h 29"/>
                  <a:gd name="T66" fmla="*/ 22 w 29"/>
                  <a:gd name="T67" fmla="*/ 25 h 29"/>
                  <a:gd name="T68" fmla="*/ 23 w 29"/>
                  <a:gd name="T69" fmla="*/ 26 h 29"/>
                  <a:gd name="T70" fmla="*/ 26 w 29"/>
                  <a:gd name="T71" fmla="*/ 24 h 29"/>
                  <a:gd name="T72" fmla="*/ 27 w 29"/>
                  <a:gd name="T73" fmla="*/ 21 h 29"/>
                  <a:gd name="T74" fmla="*/ 28 w 29"/>
                  <a:gd name="T75" fmla="*/ 18 h 29"/>
                  <a:gd name="T76" fmla="*/ 26 w 29"/>
                  <a:gd name="T7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29">
                    <a:moveTo>
                      <a:pt x="26" y="13"/>
                    </a:moveTo>
                    <a:cubicBezTo>
                      <a:pt x="26" y="12"/>
                      <a:pt x="26" y="12"/>
                      <a:pt x="26" y="12"/>
                    </a:cubicBezTo>
                    <a:cubicBezTo>
                      <a:pt x="26" y="9"/>
                      <a:pt x="26" y="9"/>
                      <a:pt x="26" y="9"/>
                    </a:cubicBezTo>
                    <a:cubicBezTo>
                      <a:pt x="25" y="8"/>
                      <a:pt x="25" y="8"/>
                      <a:pt x="25" y="8"/>
                    </a:cubicBezTo>
                    <a:cubicBezTo>
                      <a:pt x="25" y="7"/>
                      <a:pt x="25" y="7"/>
                      <a:pt x="25" y="7"/>
                    </a:cubicBezTo>
                    <a:cubicBezTo>
                      <a:pt x="26" y="6"/>
                      <a:pt x="26" y="6"/>
                      <a:pt x="26" y="6"/>
                    </a:cubicBezTo>
                    <a:cubicBezTo>
                      <a:pt x="28" y="3"/>
                      <a:pt x="28" y="3"/>
                      <a:pt x="28" y="3"/>
                    </a:cubicBezTo>
                    <a:cubicBezTo>
                      <a:pt x="29" y="1"/>
                      <a:pt x="29" y="1"/>
                      <a:pt x="29" y="1"/>
                    </a:cubicBezTo>
                    <a:cubicBezTo>
                      <a:pt x="28" y="1"/>
                      <a:pt x="28" y="1"/>
                      <a:pt x="27" y="1"/>
                    </a:cubicBezTo>
                    <a:cubicBezTo>
                      <a:pt x="27" y="1"/>
                      <a:pt x="25" y="0"/>
                      <a:pt x="25" y="0"/>
                    </a:cubicBezTo>
                    <a:cubicBezTo>
                      <a:pt x="24" y="0"/>
                      <a:pt x="21" y="0"/>
                      <a:pt x="21" y="0"/>
                    </a:cubicBezTo>
                    <a:cubicBezTo>
                      <a:pt x="21" y="0"/>
                      <a:pt x="21" y="0"/>
                      <a:pt x="21" y="0"/>
                    </a:cubicBezTo>
                    <a:cubicBezTo>
                      <a:pt x="20" y="0"/>
                      <a:pt x="20" y="1"/>
                      <a:pt x="20" y="0"/>
                    </a:cubicBezTo>
                    <a:cubicBezTo>
                      <a:pt x="19" y="0"/>
                      <a:pt x="19" y="0"/>
                      <a:pt x="19" y="0"/>
                    </a:cubicBezTo>
                    <a:cubicBezTo>
                      <a:pt x="18" y="0"/>
                      <a:pt x="17" y="0"/>
                      <a:pt x="16" y="0"/>
                    </a:cubicBezTo>
                    <a:cubicBezTo>
                      <a:pt x="16" y="0"/>
                      <a:pt x="15" y="0"/>
                      <a:pt x="15" y="0"/>
                    </a:cubicBezTo>
                    <a:cubicBezTo>
                      <a:pt x="15" y="0"/>
                      <a:pt x="15" y="1"/>
                      <a:pt x="15" y="1"/>
                    </a:cubicBezTo>
                    <a:cubicBezTo>
                      <a:pt x="14" y="1"/>
                      <a:pt x="13" y="1"/>
                      <a:pt x="13" y="1"/>
                    </a:cubicBezTo>
                    <a:cubicBezTo>
                      <a:pt x="12" y="1"/>
                      <a:pt x="11" y="0"/>
                      <a:pt x="11" y="0"/>
                    </a:cubicBezTo>
                    <a:cubicBezTo>
                      <a:pt x="10" y="0"/>
                      <a:pt x="10" y="0"/>
                      <a:pt x="9" y="0"/>
                    </a:cubicBezTo>
                    <a:cubicBezTo>
                      <a:pt x="9" y="0"/>
                      <a:pt x="8" y="0"/>
                      <a:pt x="7" y="0"/>
                    </a:cubicBezTo>
                    <a:cubicBezTo>
                      <a:pt x="7" y="0"/>
                      <a:pt x="7" y="1"/>
                      <a:pt x="7" y="1"/>
                    </a:cubicBezTo>
                    <a:cubicBezTo>
                      <a:pt x="7" y="1"/>
                      <a:pt x="6" y="1"/>
                      <a:pt x="6" y="1"/>
                    </a:cubicBezTo>
                    <a:cubicBezTo>
                      <a:pt x="6" y="3"/>
                      <a:pt x="6" y="3"/>
                      <a:pt x="6" y="3"/>
                    </a:cubicBezTo>
                    <a:cubicBezTo>
                      <a:pt x="5" y="4"/>
                      <a:pt x="5" y="4"/>
                      <a:pt x="5" y="4"/>
                    </a:cubicBezTo>
                    <a:cubicBezTo>
                      <a:pt x="5" y="4"/>
                      <a:pt x="5" y="4"/>
                      <a:pt x="5" y="4"/>
                    </a:cubicBezTo>
                    <a:cubicBezTo>
                      <a:pt x="6" y="5"/>
                      <a:pt x="6" y="5"/>
                      <a:pt x="6" y="5"/>
                    </a:cubicBezTo>
                    <a:cubicBezTo>
                      <a:pt x="5" y="5"/>
                      <a:pt x="5" y="5"/>
                      <a:pt x="5" y="5"/>
                    </a:cubicBezTo>
                    <a:cubicBezTo>
                      <a:pt x="5" y="7"/>
                      <a:pt x="5" y="7"/>
                      <a:pt x="5" y="7"/>
                    </a:cubicBezTo>
                    <a:cubicBezTo>
                      <a:pt x="3" y="7"/>
                      <a:pt x="3" y="7"/>
                      <a:pt x="3" y="7"/>
                    </a:cubicBezTo>
                    <a:cubicBezTo>
                      <a:pt x="1" y="8"/>
                      <a:pt x="1" y="8"/>
                      <a:pt x="1" y="8"/>
                    </a:cubicBezTo>
                    <a:cubicBezTo>
                      <a:pt x="1" y="8"/>
                      <a:pt x="1" y="8"/>
                      <a:pt x="1" y="8"/>
                    </a:cubicBezTo>
                    <a:cubicBezTo>
                      <a:pt x="1" y="9"/>
                      <a:pt x="1" y="9"/>
                      <a:pt x="1" y="9"/>
                    </a:cubicBezTo>
                    <a:cubicBezTo>
                      <a:pt x="1" y="10"/>
                      <a:pt x="1" y="10"/>
                      <a:pt x="1" y="10"/>
                    </a:cubicBezTo>
                    <a:cubicBezTo>
                      <a:pt x="0" y="12"/>
                      <a:pt x="0" y="12"/>
                      <a:pt x="0" y="12"/>
                    </a:cubicBezTo>
                    <a:cubicBezTo>
                      <a:pt x="0" y="13"/>
                      <a:pt x="0" y="13"/>
                      <a:pt x="0" y="13"/>
                    </a:cubicBezTo>
                    <a:cubicBezTo>
                      <a:pt x="0" y="13"/>
                      <a:pt x="0" y="13"/>
                      <a:pt x="0" y="13"/>
                    </a:cubicBezTo>
                    <a:cubicBezTo>
                      <a:pt x="0" y="14"/>
                      <a:pt x="0" y="14"/>
                      <a:pt x="0" y="14"/>
                    </a:cubicBezTo>
                    <a:cubicBezTo>
                      <a:pt x="1" y="15"/>
                      <a:pt x="1" y="15"/>
                      <a:pt x="1" y="15"/>
                    </a:cubicBezTo>
                    <a:cubicBezTo>
                      <a:pt x="1" y="16"/>
                      <a:pt x="1" y="16"/>
                      <a:pt x="1" y="16"/>
                    </a:cubicBezTo>
                    <a:cubicBezTo>
                      <a:pt x="3" y="17"/>
                      <a:pt x="3" y="17"/>
                      <a:pt x="3" y="17"/>
                    </a:cubicBezTo>
                    <a:cubicBezTo>
                      <a:pt x="3" y="18"/>
                      <a:pt x="3" y="18"/>
                      <a:pt x="3" y="18"/>
                    </a:cubicBezTo>
                    <a:cubicBezTo>
                      <a:pt x="5" y="18"/>
                      <a:pt x="5" y="18"/>
                      <a:pt x="5" y="18"/>
                    </a:cubicBezTo>
                    <a:cubicBezTo>
                      <a:pt x="5" y="20"/>
                      <a:pt x="5" y="20"/>
                      <a:pt x="5" y="20"/>
                    </a:cubicBezTo>
                    <a:cubicBezTo>
                      <a:pt x="5" y="20"/>
                      <a:pt x="6" y="21"/>
                      <a:pt x="6" y="21"/>
                    </a:cubicBezTo>
                    <a:cubicBezTo>
                      <a:pt x="6" y="21"/>
                      <a:pt x="6" y="22"/>
                      <a:pt x="6" y="22"/>
                    </a:cubicBezTo>
                    <a:cubicBezTo>
                      <a:pt x="6" y="22"/>
                      <a:pt x="6" y="22"/>
                      <a:pt x="6" y="22"/>
                    </a:cubicBezTo>
                    <a:cubicBezTo>
                      <a:pt x="6" y="22"/>
                      <a:pt x="6" y="22"/>
                      <a:pt x="6" y="22"/>
                    </a:cubicBezTo>
                    <a:cubicBezTo>
                      <a:pt x="7" y="22"/>
                      <a:pt x="7" y="22"/>
                      <a:pt x="7" y="22"/>
                    </a:cubicBezTo>
                    <a:cubicBezTo>
                      <a:pt x="9" y="28"/>
                      <a:pt x="9" y="28"/>
                      <a:pt x="9" y="28"/>
                    </a:cubicBezTo>
                    <a:cubicBezTo>
                      <a:pt x="11" y="28"/>
                      <a:pt x="11" y="28"/>
                      <a:pt x="11" y="28"/>
                    </a:cubicBezTo>
                    <a:cubicBezTo>
                      <a:pt x="11" y="28"/>
                      <a:pt x="11" y="28"/>
                      <a:pt x="11" y="28"/>
                    </a:cubicBezTo>
                    <a:cubicBezTo>
                      <a:pt x="11" y="28"/>
                      <a:pt x="13" y="29"/>
                      <a:pt x="13" y="29"/>
                    </a:cubicBezTo>
                    <a:cubicBezTo>
                      <a:pt x="13" y="29"/>
                      <a:pt x="15" y="29"/>
                      <a:pt x="15" y="29"/>
                    </a:cubicBezTo>
                    <a:cubicBezTo>
                      <a:pt x="15" y="28"/>
                      <a:pt x="15" y="28"/>
                      <a:pt x="15" y="28"/>
                    </a:cubicBezTo>
                    <a:cubicBezTo>
                      <a:pt x="15" y="28"/>
                      <a:pt x="15" y="27"/>
                      <a:pt x="15" y="27"/>
                    </a:cubicBezTo>
                    <a:cubicBezTo>
                      <a:pt x="15" y="27"/>
                      <a:pt x="15" y="27"/>
                      <a:pt x="15" y="27"/>
                    </a:cubicBezTo>
                    <a:cubicBezTo>
                      <a:pt x="14" y="27"/>
                      <a:pt x="13" y="26"/>
                      <a:pt x="13" y="26"/>
                    </a:cubicBezTo>
                    <a:cubicBezTo>
                      <a:pt x="13" y="26"/>
                      <a:pt x="13" y="26"/>
                      <a:pt x="13" y="26"/>
                    </a:cubicBezTo>
                    <a:cubicBezTo>
                      <a:pt x="14" y="25"/>
                      <a:pt x="14" y="25"/>
                      <a:pt x="14" y="25"/>
                    </a:cubicBezTo>
                    <a:cubicBezTo>
                      <a:pt x="14" y="25"/>
                      <a:pt x="14" y="25"/>
                      <a:pt x="14" y="25"/>
                    </a:cubicBezTo>
                    <a:cubicBezTo>
                      <a:pt x="14" y="25"/>
                      <a:pt x="14" y="24"/>
                      <a:pt x="14" y="24"/>
                    </a:cubicBezTo>
                    <a:cubicBezTo>
                      <a:pt x="16" y="25"/>
                      <a:pt x="16" y="25"/>
                      <a:pt x="16" y="25"/>
                    </a:cubicBezTo>
                    <a:cubicBezTo>
                      <a:pt x="19" y="25"/>
                      <a:pt x="19" y="25"/>
                      <a:pt x="19" y="25"/>
                    </a:cubicBezTo>
                    <a:cubicBezTo>
                      <a:pt x="19" y="24"/>
                      <a:pt x="19" y="24"/>
                      <a:pt x="19" y="24"/>
                    </a:cubicBezTo>
                    <a:cubicBezTo>
                      <a:pt x="21" y="24"/>
                      <a:pt x="21" y="24"/>
                      <a:pt x="21" y="24"/>
                    </a:cubicBezTo>
                    <a:cubicBezTo>
                      <a:pt x="22" y="24"/>
                      <a:pt x="22" y="24"/>
                      <a:pt x="22" y="24"/>
                    </a:cubicBezTo>
                    <a:cubicBezTo>
                      <a:pt x="22" y="25"/>
                      <a:pt x="22" y="25"/>
                      <a:pt x="22" y="25"/>
                    </a:cubicBezTo>
                    <a:cubicBezTo>
                      <a:pt x="23" y="25"/>
                      <a:pt x="23" y="25"/>
                      <a:pt x="23" y="25"/>
                    </a:cubicBezTo>
                    <a:cubicBezTo>
                      <a:pt x="23" y="26"/>
                      <a:pt x="23" y="26"/>
                      <a:pt x="23" y="26"/>
                    </a:cubicBezTo>
                    <a:cubicBezTo>
                      <a:pt x="25" y="26"/>
                      <a:pt x="25" y="26"/>
                      <a:pt x="25" y="26"/>
                    </a:cubicBezTo>
                    <a:cubicBezTo>
                      <a:pt x="26" y="24"/>
                      <a:pt x="26" y="24"/>
                      <a:pt x="26" y="24"/>
                    </a:cubicBezTo>
                    <a:cubicBezTo>
                      <a:pt x="27" y="22"/>
                      <a:pt x="27" y="22"/>
                      <a:pt x="27" y="22"/>
                    </a:cubicBezTo>
                    <a:cubicBezTo>
                      <a:pt x="27" y="22"/>
                      <a:pt x="27" y="21"/>
                      <a:pt x="27" y="21"/>
                    </a:cubicBezTo>
                    <a:cubicBezTo>
                      <a:pt x="27" y="21"/>
                      <a:pt x="27" y="20"/>
                      <a:pt x="27" y="20"/>
                    </a:cubicBezTo>
                    <a:cubicBezTo>
                      <a:pt x="28" y="18"/>
                      <a:pt x="28" y="18"/>
                      <a:pt x="28" y="18"/>
                    </a:cubicBezTo>
                    <a:cubicBezTo>
                      <a:pt x="28" y="16"/>
                      <a:pt x="28" y="16"/>
                      <a:pt x="28" y="16"/>
                    </a:cubicBezTo>
                    <a:cubicBezTo>
                      <a:pt x="26" y="13"/>
                      <a:pt x="26" y="13"/>
                      <a:pt x="26" y="1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6" name="Freeform 682">
                <a:extLst>
                  <a:ext uri="{FF2B5EF4-FFF2-40B4-BE49-F238E27FC236}">
                    <a16:creationId xmlns:a16="http://schemas.microsoft.com/office/drawing/2014/main" id="{7BD1D696-C99B-E4B4-B35A-AB5753A34F23}"/>
                  </a:ext>
                </a:extLst>
              </p:cNvPr>
              <p:cNvSpPr>
                <a:spLocks/>
              </p:cNvSpPr>
              <p:nvPr/>
            </p:nvSpPr>
            <p:spPr bwMode="auto">
              <a:xfrm>
                <a:off x="4306888" y="6711950"/>
                <a:ext cx="49212" cy="41275"/>
              </a:xfrm>
              <a:custGeom>
                <a:avLst/>
                <a:gdLst>
                  <a:gd name="T0" fmla="*/ 8 w 12"/>
                  <a:gd name="T1" fmla="*/ 4 h 10"/>
                  <a:gd name="T2" fmla="*/ 10 w 12"/>
                  <a:gd name="T3" fmla="*/ 5 h 10"/>
                  <a:gd name="T4" fmla="*/ 10 w 12"/>
                  <a:gd name="T5" fmla="*/ 5 h 10"/>
                  <a:gd name="T6" fmla="*/ 11 w 12"/>
                  <a:gd name="T7" fmla="*/ 7 h 10"/>
                  <a:gd name="T8" fmla="*/ 12 w 12"/>
                  <a:gd name="T9" fmla="*/ 9 h 10"/>
                  <a:gd name="T10" fmla="*/ 11 w 12"/>
                  <a:gd name="T11" fmla="*/ 10 h 10"/>
                  <a:gd name="T12" fmla="*/ 10 w 12"/>
                  <a:gd name="T13" fmla="*/ 9 h 10"/>
                  <a:gd name="T14" fmla="*/ 9 w 12"/>
                  <a:gd name="T15" fmla="*/ 7 h 10"/>
                  <a:gd name="T16" fmla="*/ 8 w 12"/>
                  <a:gd name="T17" fmla="*/ 5 h 10"/>
                  <a:gd name="T18" fmla="*/ 6 w 12"/>
                  <a:gd name="T19" fmla="*/ 5 h 10"/>
                  <a:gd name="T20" fmla="*/ 3 w 12"/>
                  <a:gd name="T21" fmla="*/ 4 h 10"/>
                  <a:gd name="T22" fmla="*/ 2 w 12"/>
                  <a:gd name="T23" fmla="*/ 3 h 10"/>
                  <a:gd name="T24" fmla="*/ 1 w 12"/>
                  <a:gd name="T25" fmla="*/ 2 h 10"/>
                  <a:gd name="T26" fmla="*/ 0 w 12"/>
                  <a:gd name="T27" fmla="*/ 1 h 10"/>
                  <a:gd name="T28" fmla="*/ 1 w 12"/>
                  <a:gd name="T29" fmla="*/ 0 h 10"/>
                  <a:gd name="T30" fmla="*/ 2 w 12"/>
                  <a:gd name="T31" fmla="*/ 0 h 10"/>
                  <a:gd name="T32" fmla="*/ 4 w 12"/>
                  <a:gd name="T33" fmla="*/ 1 h 10"/>
                  <a:gd name="T34" fmla="*/ 6 w 12"/>
                  <a:gd name="T35" fmla="*/ 2 h 10"/>
                  <a:gd name="T36" fmla="*/ 8 w 12"/>
                  <a:gd name="T3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0">
                    <a:moveTo>
                      <a:pt x="8" y="4"/>
                    </a:moveTo>
                    <a:cubicBezTo>
                      <a:pt x="9" y="4"/>
                      <a:pt x="9" y="4"/>
                      <a:pt x="10" y="5"/>
                    </a:cubicBezTo>
                    <a:cubicBezTo>
                      <a:pt x="10" y="5"/>
                      <a:pt x="10" y="5"/>
                      <a:pt x="10" y="5"/>
                    </a:cubicBezTo>
                    <a:cubicBezTo>
                      <a:pt x="11" y="6"/>
                      <a:pt x="11" y="6"/>
                      <a:pt x="11" y="7"/>
                    </a:cubicBezTo>
                    <a:cubicBezTo>
                      <a:pt x="12" y="7"/>
                      <a:pt x="12" y="8"/>
                      <a:pt x="12" y="9"/>
                    </a:cubicBezTo>
                    <a:cubicBezTo>
                      <a:pt x="12" y="10"/>
                      <a:pt x="11" y="10"/>
                      <a:pt x="11" y="10"/>
                    </a:cubicBezTo>
                    <a:cubicBezTo>
                      <a:pt x="10" y="10"/>
                      <a:pt x="10" y="9"/>
                      <a:pt x="10" y="9"/>
                    </a:cubicBezTo>
                    <a:cubicBezTo>
                      <a:pt x="10" y="8"/>
                      <a:pt x="9" y="8"/>
                      <a:pt x="9" y="7"/>
                    </a:cubicBezTo>
                    <a:cubicBezTo>
                      <a:pt x="9" y="7"/>
                      <a:pt x="9" y="6"/>
                      <a:pt x="8" y="5"/>
                    </a:cubicBezTo>
                    <a:cubicBezTo>
                      <a:pt x="7" y="5"/>
                      <a:pt x="7" y="5"/>
                      <a:pt x="6" y="5"/>
                    </a:cubicBezTo>
                    <a:cubicBezTo>
                      <a:pt x="5" y="5"/>
                      <a:pt x="4" y="5"/>
                      <a:pt x="3" y="4"/>
                    </a:cubicBezTo>
                    <a:cubicBezTo>
                      <a:pt x="3" y="4"/>
                      <a:pt x="3" y="3"/>
                      <a:pt x="2" y="3"/>
                    </a:cubicBezTo>
                    <a:cubicBezTo>
                      <a:pt x="2" y="3"/>
                      <a:pt x="1" y="2"/>
                      <a:pt x="1" y="2"/>
                    </a:cubicBezTo>
                    <a:cubicBezTo>
                      <a:pt x="0" y="2"/>
                      <a:pt x="0" y="1"/>
                      <a:pt x="0" y="1"/>
                    </a:cubicBezTo>
                    <a:cubicBezTo>
                      <a:pt x="0" y="0"/>
                      <a:pt x="1" y="0"/>
                      <a:pt x="1" y="0"/>
                    </a:cubicBezTo>
                    <a:cubicBezTo>
                      <a:pt x="1" y="0"/>
                      <a:pt x="1" y="0"/>
                      <a:pt x="2" y="0"/>
                    </a:cubicBezTo>
                    <a:cubicBezTo>
                      <a:pt x="2" y="0"/>
                      <a:pt x="3" y="1"/>
                      <a:pt x="4" y="1"/>
                    </a:cubicBezTo>
                    <a:cubicBezTo>
                      <a:pt x="4" y="1"/>
                      <a:pt x="5" y="1"/>
                      <a:pt x="6" y="2"/>
                    </a:cubicBezTo>
                    <a:cubicBezTo>
                      <a:pt x="7" y="2"/>
                      <a:pt x="7" y="3"/>
                      <a:pt x="8"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7" name="Freeform 683">
                <a:extLst>
                  <a:ext uri="{FF2B5EF4-FFF2-40B4-BE49-F238E27FC236}">
                    <a16:creationId xmlns:a16="http://schemas.microsoft.com/office/drawing/2014/main" id="{A888F1D5-EE3F-C680-7BE9-76B0E08F1A0E}"/>
                  </a:ext>
                </a:extLst>
              </p:cNvPr>
              <p:cNvSpPr>
                <a:spLocks/>
              </p:cNvSpPr>
              <p:nvPr/>
            </p:nvSpPr>
            <p:spPr bwMode="auto">
              <a:xfrm>
                <a:off x="3057526" y="4867275"/>
                <a:ext cx="369887" cy="549275"/>
              </a:xfrm>
              <a:custGeom>
                <a:avLst/>
                <a:gdLst>
                  <a:gd name="T0" fmla="*/ 87 w 89"/>
                  <a:gd name="T1" fmla="*/ 119 h 132"/>
                  <a:gd name="T2" fmla="*/ 84 w 89"/>
                  <a:gd name="T3" fmla="*/ 114 h 132"/>
                  <a:gd name="T4" fmla="*/ 85 w 89"/>
                  <a:gd name="T5" fmla="*/ 104 h 132"/>
                  <a:gd name="T6" fmla="*/ 86 w 89"/>
                  <a:gd name="T7" fmla="*/ 98 h 132"/>
                  <a:gd name="T8" fmla="*/ 89 w 89"/>
                  <a:gd name="T9" fmla="*/ 89 h 132"/>
                  <a:gd name="T10" fmla="*/ 76 w 89"/>
                  <a:gd name="T11" fmla="*/ 78 h 132"/>
                  <a:gd name="T12" fmla="*/ 76 w 89"/>
                  <a:gd name="T13" fmla="*/ 67 h 132"/>
                  <a:gd name="T14" fmla="*/ 64 w 89"/>
                  <a:gd name="T15" fmla="*/ 69 h 132"/>
                  <a:gd name="T16" fmla="*/ 57 w 89"/>
                  <a:gd name="T17" fmla="*/ 61 h 132"/>
                  <a:gd name="T18" fmla="*/ 54 w 89"/>
                  <a:gd name="T19" fmla="*/ 57 h 132"/>
                  <a:gd name="T20" fmla="*/ 53 w 89"/>
                  <a:gd name="T21" fmla="*/ 52 h 132"/>
                  <a:gd name="T22" fmla="*/ 57 w 89"/>
                  <a:gd name="T23" fmla="*/ 44 h 132"/>
                  <a:gd name="T24" fmla="*/ 63 w 89"/>
                  <a:gd name="T25" fmla="*/ 34 h 132"/>
                  <a:gd name="T26" fmla="*/ 69 w 89"/>
                  <a:gd name="T27" fmla="*/ 31 h 132"/>
                  <a:gd name="T28" fmla="*/ 75 w 89"/>
                  <a:gd name="T29" fmla="*/ 29 h 132"/>
                  <a:gd name="T30" fmla="*/ 78 w 89"/>
                  <a:gd name="T31" fmla="*/ 31 h 132"/>
                  <a:gd name="T32" fmla="*/ 77 w 89"/>
                  <a:gd name="T33" fmla="*/ 27 h 132"/>
                  <a:gd name="T34" fmla="*/ 78 w 89"/>
                  <a:gd name="T35" fmla="*/ 18 h 132"/>
                  <a:gd name="T36" fmla="*/ 75 w 89"/>
                  <a:gd name="T37" fmla="*/ 17 h 132"/>
                  <a:gd name="T38" fmla="*/ 72 w 89"/>
                  <a:gd name="T39" fmla="*/ 16 h 132"/>
                  <a:gd name="T40" fmla="*/ 69 w 89"/>
                  <a:gd name="T41" fmla="*/ 16 h 132"/>
                  <a:gd name="T42" fmla="*/ 65 w 89"/>
                  <a:gd name="T43" fmla="*/ 17 h 132"/>
                  <a:gd name="T44" fmla="*/ 62 w 89"/>
                  <a:gd name="T45" fmla="*/ 17 h 132"/>
                  <a:gd name="T46" fmla="*/ 58 w 89"/>
                  <a:gd name="T47" fmla="*/ 16 h 132"/>
                  <a:gd name="T48" fmla="*/ 58 w 89"/>
                  <a:gd name="T49" fmla="*/ 13 h 132"/>
                  <a:gd name="T50" fmla="*/ 55 w 89"/>
                  <a:gd name="T51" fmla="*/ 11 h 132"/>
                  <a:gd name="T52" fmla="*/ 52 w 89"/>
                  <a:gd name="T53" fmla="*/ 8 h 132"/>
                  <a:gd name="T54" fmla="*/ 49 w 89"/>
                  <a:gd name="T55" fmla="*/ 6 h 132"/>
                  <a:gd name="T56" fmla="*/ 46 w 89"/>
                  <a:gd name="T57" fmla="*/ 1 h 132"/>
                  <a:gd name="T58" fmla="*/ 41 w 89"/>
                  <a:gd name="T59" fmla="*/ 1 h 132"/>
                  <a:gd name="T60" fmla="*/ 42 w 89"/>
                  <a:gd name="T61" fmla="*/ 5 h 132"/>
                  <a:gd name="T62" fmla="*/ 33 w 89"/>
                  <a:gd name="T63" fmla="*/ 18 h 132"/>
                  <a:gd name="T64" fmla="*/ 21 w 89"/>
                  <a:gd name="T65" fmla="*/ 24 h 132"/>
                  <a:gd name="T66" fmla="*/ 19 w 89"/>
                  <a:gd name="T67" fmla="*/ 30 h 132"/>
                  <a:gd name="T68" fmla="*/ 16 w 89"/>
                  <a:gd name="T69" fmla="*/ 35 h 132"/>
                  <a:gd name="T70" fmla="*/ 13 w 89"/>
                  <a:gd name="T71" fmla="*/ 32 h 132"/>
                  <a:gd name="T72" fmla="*/ 6 w 89"/>
                  <a:gd name="T73" fmla="*/ 31 h 132"/>
                  <a:gd name="T74" fmla="*/ 6 w 89"/>
                  <a:gd name="T75" fmla="*/ 29 h 132"/>
                  <a:gd name="T76" fmla="*/ 7 w 89"/>
                  <a:gd name="T77" fmla="*/ 24 h 132"/>
                  <a:gd name="T78" fmla="*/ 1 w 89"/>
                  <a:gd name="T79" fmla="*/ 30 h 132"/>
                  <a:gd name="T80" fmla="*/ 2 w 89"/>
                  <a:gd name="T81" fmla="*/ 35 h 132"/>
                  <a:gd name="T82" fmla="*/ 3 w 89"/>
                  <a:gd name="T83" fmla="*/ 41 h 132"/>
                  <a:gd name="T84" fmla="*/ 8 w 89"/>
                  <a:gd name="T85" fmla="*/ 47 h 132"/>
                  <a:gd name="T86" fmla="*/ 12 w 89"/>
                  <a:gd name="T87" fmla="*/ 53 h 132"/>
                  <a:gd name="T88" fmla="*/ 18 w 89"/>
                  <a:gd name="T89" fmla="*/ 61 h 132"/>
                  <a:gd name="T90" fmla="*/ 20 w 89"/>
                  <a:gd name="T91" fmla="*/ 66 h 132"/>
                  <a:gd name="T92" fmla="*/ 22 w 89"/>
                  <a:gd name="T93" fmla="*/ 71 h 132"/>
                  <a:gd name="T94" fmla="*/ 26 w 89"/>
                  <a:gd name="T95" fmla="*/ 78 h 132"/>
                  <a:gd name="T96" fmla="*/ 31 w 89"/>
                  <a:gd name="T97" fmla="*/ 87 h 132"/>
                  <a:gd name="T98" fmla="*/ 34 w 89"/>
                  <a:gd name="T99" fmla="*/ 92 h 132"/>
                  <a:gd name="T100" fmla="*/ 36 w 89"/>
                  <a:gd name="T101" fmla="*/ 98 h 132"/>
                  <a:gd name="T102" fmla="*/ 36 w 89"/>
                  <a:gd name="T103" fmla="*/ 101 h 132"/>
                  <a:gd name="T104" fmla="*/ 41 w 89"/>
                  <a:gd name="T105" fmla="*/ 107 h 132"/>
                  <a:gd name="T106" fmla="*/ 49 w 89"/>
                  <a:gd name="T107" fmla="*/ 113 h 132"/>
                  <a:gd name="T108" fmla="*/ 59 w 89"/>
                  <a:gd name="T109" fmla="*/ 118 h 132"/>
                  <a:gd name="T110" fmla="*/ 68 w 89"/>
                  <a:gd name="T111" fmla="*/ 124 h 132"/>
                  <a:gd name="T112" fmla="*/ 74 w 89"/>
                  <a:gd name="T113" fmla="*/ 130 h 132"/>
                  <a:gd name="T114" fmla="*/ 81 w 89"/>
                  <a:gd name="T115" fmla="*/ 129 h 132"/>
                  <a:gd name="T116" fmla="*/ 83 w 89"/>
                  <a:gd name="T117" fmla="*/ 12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 h="132">
                    <a:moveTo>
                      <a:pt x="83" y="124"/>
                    </a:moveTo>
                    <a:cubicBezTo>
                      <a:pt x="83" y="124"/>
                      <a:pt x="82" y="124"/>
                      <a:pt x="82" y="124"/>
                    </a:cubicBezTo>
                    <a:cubicBezTo>
                      <a:pt x="83" y="123"/>
                      <a:pt x="83" y="123"/>
                      <a:pt x="83" y="123"/>
                    </a:cubicBezTo>
                    <a:cubicBezTo>
                      <a:pt x="83" y="123"/>
                      <a:pt x="84" y="122"/>
                      <a:pt x="84" y="122"/>
                    </a:cubicBezTo>
                    <a:cubicBezTo>
                      <a:pt x="84" y="122"/>
                      <a:pt x="85" y="120"/>
                      <a:pt x="85" y="120"/>
                    </a:cubicBezTo>
                    <a:cubicBezTo>
                      <a:pt x="85" y="120"/>
                      <a:pt x="86" y="120"/>
                      <a:pt x="86" y="119"/>
                    </a:cubicBezTo>
                    <a:cubicBezTo>
                      <a:pt x="86" y="119"/>
                      <a:pt x="87" y="119"/>
                      <a:pt x="87" y="119"/>
                    </a:cubicBezTo>
                    <a:cubicBezTo>
                      <a:pt x="87" y="117"/>
                      <a:pt x="87" y="117"/>
                      <a:pt x="87" y="117"/>
                    </a:cubicBezTo>
                    <a:cubicBezTo>
                      <a:pt x="88" y="117"/>
                      <a:pt x="88" y="117"/>
                      <a:pt x="88" y="117"/>
                    </a:cubicBezTo>
                    <a:cubicBezTo>
                      <a:pt x="87" y="116"/>
                      <a:pt x="87" y="116"/>
                      <a:pt x="87" y="116"/>
                    </a:cubicBezTo>
                    <a:cubicBezTo>
                      <a:pt x="86" y="116"/>
                      <a:pt x="86" y="116"/>
                      <a:pt x="86" y="116"/>
                    </a:cubicBezTo>
                    <a:cubicBezTo>
                      <a:pt x="86" y="116"/>
                      <a:pt x="86" y="116"/>
                      <a:pt x="86" y="116"/>
                    </a:cubicBezTo>
                    <a:cubicBezTo>
                      <a:pt x="86" y="116"/>
                      <a:pt x="85" y="115"/>
                      <a:pt x="85" y="115"/>
                    </a:cubicBezTo>
                    <a:cubicBezTo>
                      <a:pt x="85" y="115"/>
                      <a:pt x="84" y="114"/>
                      <a:pt x="84" y="114"/>
                    </a:cubicBezTo>
                    <a:cubicBezTo>
                      <a:pt x="84" y="114"/>
                      <a:pt x="84" y="113"/>
                      <a:pt x="84" y="113"/>
                    </a:cubicBezTo>
                    <a:cubicBezTo>
                      <a:pt x="84" y="113"/>
                      <a:pt x="84" y="111"/>
                      <a:pt x="84" y="111"/>
                    </a:cubicBezTo>
                    <a:cubicBezTo>
                      <a:pt x="86" y="109"/>
                      <a:pt x="86" y="109"/>
                      <a:pt x="86" y="109"/>
                    </a:cubicBezTo>
                    <a:cubicBezTo>
                      <a:pt x="84" y="107"/>
                      <a:pt x="84" y="107"/>
                      <a:pt x="84" y="107"/>
                    </a:cubicBezTo>
                    <a:cubicBezTo>
                      <a:pt x="84" y="105"/>
                      <a:pt x="84" y="105"/>
                      <a:pt x="84" y="105"/>
                    </a:cubicBezTo>
                    <a:cubicBezTo>
                      <a:pt x="85" y="105"/>
                      <a:pt x="85" y="105"/>
                      <a:pt x="85" y="105"/>
                    </a:cubicBezTo>
                    <a:cubicBezTo>
                      <a:pt x="85" y="104"/>
                      <a:pt x="85" y="104"/>
                      <a:pt x="85" y="104"/>
                    </a:cubicBezTo>
                    <a:cubicBezTo>
                      <a:pt x="87" y="103"/>
                      <a:pt x="87" y="103"/>
                      <a:pt x="87" y="103"/>
                    </a:cubicBezTo>
                    <a:cubicBezTo>
                      <a:pt x="87" y="101"/>
                      <a:pt x="87" y="101"/>
                      <a:pt x="87" y="101"/>
                    </a:cubicBezTo>
                    <a:cubicBezTo>
                      <a:pt x="88" y="101"/>
                      <a:pt x="88" y="101"/>
                      <a:pt x="88" y="101"/>
                    </a:cubicBezTo>
                    <a:cubicBezTo>
                      <a:pt x="87" y="100"/>
                      <a:pt x="87" y="100"/>
                      <a:pt x="87" y="100"/>
                    </a:cubicBezTo>
                    <a:cubicBezTo>
                      <a:pt x="87" y="99"/>
                      <a:pt x="87" y="99"/>
                      <a:pt x="87" y="99"/>
                    </a:cubicBezTo>
                    <a:cubicBezTo>
                      <a:pt x="87" y="98"/>
                      <a:pt x="87" y="98"/>
                      <a:pt x="87" y="98"/>
                    </a:cubicBezTo>
                    <a:cubicBezTo>
                      <a:pt x="86" y="98"/>
                      <a:pt x="86" y="98"/>
                      <a:pt x="86" y="98"/>
                    </a:cubicBezTo>
                    <a:cubicBezTo>
                      <a:pt x="86" y="97"/>
                      <a:pt x="86" y="97"/>
                      <a:pt x="86" y="97"/>
                    </a:cubicBezTo>
                    <a:cubicBezTo>
                      <a:pt x="86" y="97"/>
                      <a:pt x="87" y="97"/>
                      <a:pt x="87" y="97"/>
                    </a:cubicBezTo>
                    <a:cubicBezTo>
                      <a:pt x="87" y="97"/>
                      <a:pt x="88" y="95"/>
                      <a:pt x="88" y="95"/>
                    </a:cubicBezTo>
                    <a:cubicBezTo>
                      <a:pt x="88" y="91"/>
                      <a:pt x="88" y="91"/>
                      <a:pt x="88" y="91"/>
                    </a:cubicBezTo>
                    <a:cubicBezTo>
                      <a:pt x="89" y="90"/>
                      <a:pt x="89" y="90"/>
                      <a:pt x="89" y="90"/>
                    </a:cubicBezTo>
                    <a:cubicBezTo>
                      <a:pt x="88" y="90"/>
                      <a:pt x="88" y="90"/>
                      <a:pt x="88" y="90"/>
                    </a:cubicBezTo>
                    <a:cubicBezTo>
                      <a:pt x="89" y="89"/>
                      <a:pt x="89" y="89"/>
                      <a:pt x="89" y="89"/>
                    </a:cubicBezTo>
                    <a:cubicBezTo>
                      <a:pt x="89" y="88"/>
                      <a:pt x="89" y="88"/>
                      <a:pt x="89" y="88"/>
                    </a:cubicBezTo>
                    <a:cubicBezTo>
                      <a:pt x="88" y="87"/>
                      <a:pt x="88" y="87"/>
                      <a:pt x="88" y="87"/>
                    </a:cubicBezTo>
                    <a:cubicBezTo>
                      <a:pt x="83" y="78"/>
                      <a:pt x="83" y="78"/>
                      <a:pt x="83" y="78"/>
                    </a:cubicBezTo>
                    <a:cubicBezTo>
                      <a:pt x="80" y="78"/>
                      <a:pt x="80" y="78"/>
                      <a:pt x="80" y="78"/>
                    </a:cubicBezTo>
                    <a:cubicBezTo>
                      <a:pt x="78" y="78"/>
                      <a:pt x="78" y="78"/>
                      <a:pt x="78" y="78"/>
                    </a:cubicBezTo>
                    <a:cubicBezTo>
                      <a:pt x="77" y="78"/>
                      <a:pt x="77" y="78"/>
                      <a:pt x="77" y="78"/>
                    </a:cubicBezTo>
                    <a:cubicBezTo>
                      <a:pt x="76" y="78"/>
                      <a:pt x="76" y="78"/>
                      <a:pt x="76" y="78"/>
                    </a:cubicBezTo>
                    <a:cubicBezTo>
                      <a:pt x="75" y="78"/>
                      <a:pt x="75" y="78"/>
                      <a:pt x="75" y="78"/>
                    </a:cubicBezTo>
                    <a:cubicBezTo>
                      <a:pt x="75" y="69"/>
                      <a:pt x="75" y="69"/>
                      <a:pt x="75" y="69"/>
                    </a:cubicBezTo>
                    <a:cubicBezTo>
                      <a:pt x="76" y="69"/>
                      <a:pt x="76" y="69"/>
                      <a:pt x="76" y="69"/>
                    </a:cubicBezTo>
                    <a:cubicBezTo>
                      <a:pt x="76" y="69"/>
                      <a:pt x="76" y="68"/>
                      <a:pt x="76" y="68"/>
                    </a:cubicBezTo>
                    <a:cubicBezTo>
                      <a:pt x="76" y="68"/>
                      <a:pt x="75" y="68"/>
                      <a:pt x="75" y="68"/>
                    </a:cubicBezTo>
                    <a:cubicBezTo>
                      <a:pt x="75" y="68"/>
                      <a:pt x="75" y="68"/>
                      <a:pt x="75" y="68"/>
                    </a:cubicBezTo>
                    <a:cubicBezTo>
                      <a:pt x="76" y="67"/>
                      <a:pt x="76" y="67"/>
                      <a:pt x="76" y="67"/>
                    </a:cubicBezTo>
                    <a:cubicBezTo>
                      <a:pt x="75" y="67"/>
                      <a:pt x="75" y="67"/>
                      <a:pt x="75" y="67"/>
                    </a:cubicBezTo>
                    <a:cubicBezTo>
                      <a:pt x="71" y="71"/>
                      <a:pt x="71" y="71"/>
                      <a:pt x="71" y="71"/>
                    </a:cubicBezTo>
                    <a:cubicBezTo>
                      <a:pt x="64" y="71"/>
                      <a:pt x="64" y="71"/>
                      <a:pt x="64" y="71"/>
                    </a:cubicBezTo>
                    <a:cubicBezTo>
                      <a:pt x="64" y="70"/>
                      <a:pt x="64" y="70"/>
                      <a:pt x="64" y="70"/>
                    </a:cubicBezTo>
                    <a:cubicBezTo>
                      <a:pt x="65" y="70"/>
                      <a:pt x="65" y="70"/>
                      <a:pt x="65" y="70"/>
                    </a:cubicBezTo>
                    <a:cubicBezTo>
                      <a:pt x="65" y="69"/>
                      <a:pt x="65" y="69"/>
                      <a:pt x="65" y="69"/>
                    </a:cubicBezTo>
                    <a:cubicBezTo>
                      <a:pt x="64" y="69"/>
                      <a:pt x="64" y="69"/>
                      <a:pt x="64" y="69"/>
                    </a:cubicBezTo>
                    <a:cubicBezTo>
                      <a:pt x="64" y="68"/>
                      <a:pt x="64" y="68"/>
                      <a:pt x="64" y="68"/>
                    </a:cubicBezTo>
                    <a:cubicBezTo>
                      <a:pt x="61" y="67"/>
                      <a:pt x="61" y="67"/>
                      <a:pt x="61" y="67"/>
                    </a:cubicBezTo>
                    <a:cubicBezTo>
                      <a:pt x="57" y="67"/>
                      <a:pt x="57" y="67"/>
                      <a:pt x="57" y="67"/>
                    </a:cubicBezTo>
                    <a:cubicBezTo>
                      <a:pt x="59" y="65"/>
                      <a:pt x="59" y="65"/>
                      <a:pt x="59" y="65"/>
                    </a:cubicBezTo>
                    <a:cubicBezTo>
                      <a:pt x="59" y="64"/>
                      <a:pt x="59" y="64"/>
                      <a:pt x="59" y="64"/>
                    </a:cubicBezTo>
                    <a:cubicBezTo>
                      <a:pt x="58" y="63"/>
                      <a:pt x="58" y="63"/>
                      <a:pt x="58" y="63"/>
                    </a:cubicBezTo>
                    <a:cubicBezTo>
                      <a:pt x="57" y="61"/>
                      <a:pt x="57" y="61"/>
                      <a:pt x="57" y="61"/>
                    </a:cubicBezTo>
                    <a:cubicBezTo>
                      <a:pt x="56" y="61"/>
                      <a:pt x="56" y="61"/>
                      <a:pt x="56" y="61"/>
                    </a:cubicBezTo>
                    <a:cubicBezTo>
                      <a:pt x="56" y="60"/>
                      <a:pt x="56" y="60"/>
                      <a:pt x="56" y="60"/>
                    </a:cubicBezTo>
                    <a:cubicBezTo>
                      <a:pt x="55" y="59"/>
                      <a:pt x="55" y="59"/>
                      <a:pt x="55" y="59"/>
                    </a:cubicBezTo>
                    <a:cubicBezTo>
                      <a:pt x="55" y="59"/>
                      <a:pt x="55" y="59"/>
                      <a:pt x="55" y="59"/>
                    </a:cubicBezTo>
                    <a:cubicBezTo>
                      <a:pt x="54" y="58"/>
                      <a:pt x="54" y="58"/>
                      <a:pt x="54" y="58"/>
                    </a:cubicBezTo>
                    <a:cubicBezTo>
                      <a:pt x="54" y="58"/>
                      <a:pt x="54" y="58"/>
                      <a:pt x="54" y="58"/>
                    </a:cubicBezTo>
                    <a:cubicBezTo>
                      <a:pt x="54" y="58"/>
                      <a:pt x="54" y="57"/>
                      <a:pt x="54" y="57"/>
                    </a:cubicBezTo>
                    <a:cubicBezTo>
                      <a:pt x="54" y="57"/>
                      <a:pt x="53" y="56"/>
                      <a:pt x="53" y="56"/>
                    </a:cubicBezTo>
                    <a:cubicBezTo>
                      <a:pt x="54" y="55"/>
                      <a:pt x="54" y="55"/>
                      <a:pt x="54" y="55"/>
                    </a:cubicBezTo>
                    <a:cubicBezTo>
                      <a:pt x="54" y="55"/>
                      <a:pt x="54" y="55"/>
                      <a:pt x="54" y="55"/>
                    </a:cubicBezTo>
                    <a:cubicBezTo>
                      <a:pt x="51" y="53"/>
                      <a:pt x="51" y="53"/>
                      <a:pt x="51" y="53"/>
                    </a:cubicBezTo>
                    <a:cubicBezTo>
                      <a:pt x="52" y="53"/>
                      <a:pt x="52" y="53"/>
                      <a:pt x="52" y="53"/>
                    </a:cubicBezTo>
                    <a:cubicBezTo>
                      <a:pt x="52" y="52"/>
                      <a:pt x="52" y="52"/>
                      <a:pt x="52" y="52"/>
                    </a:cubicBezTo>
                    <a:cubicBezTo>
                      <a:pt x="53" y="52"/>
                      <a:pt x="53" y="52"/>
                      <a:pt x="53" y="52"/>
                    </a:cubicBezTo>
                    <a:cubicBezTo>
                      <a:pt x="53" y="51"/>
                      <a:pt x="53" y="51"/>
                      <a:pt x="53" y="51"/>
                    </a:cubicBezTo>
                    <a:cubicBezTo>
                      <a:pt x="53" y="50"/>
                      <a:pt x="53" y="50"/>
                      <a:pt x="53" y="50"/>
                    </a:cubicBezTo>
                    <a:cubicBezTo>
                      <a:pt x="54" y="48"/>
                      <a:pt x="54" y="48"/>
                      <a:pt x="54" y="48"/>
                    </a:cubicBezTo>
                    <a:cubicBezTo>
                      <a:pt x="54" y="48"/>
                      <a:pt x="54" y="48"/>
                      <a:pt x="54" y="48"/>
                    </a:cubicBezTo>
                    <a:cubicBezTo>
                      <a:pt x="58" y="46"/>
                      <a:pt x="58" y="46"/>
                      <a:pt x="58" y="46"/>
                    </a:cubicBezTo>
                    <a:cubicBezTo>
                      <a:pt x="58" y="45"/>
                      <a:pt x="58" y="45"/>
                      <a:pt x="58" y="45"/>
                    </a:cubicBezTo>
                    <a:cubicBezTo>
                      <a:pt x="57" y="44"/>
                      <a:pt x="57" y="44"/>
                      <a:pt x="57" y="44"/>
                    </a:cubicBezTo>
                    <a:cubicBezTo>
                      <a:pt x="57" y="43"/>
                      <a:pt x="57" y="43"/>
                      <a:pt x="57" y="43"/>
                    </a:cubicBezTo>
                    <a:cubicBezTo>
                      <a:pt x="59" y="40"/>
                      <a:pt x="59" y="40"/>
                      <a:pt x="59" y="40"/>
                    </a:cubicBezTo>
                    <a:cubicBezTo>
                      <a:pt x="59" y="39"/>
                      <a:pt x="59" y="39"/>
                      <a:pt x="59" y="39"/>
                    </a:cubicBezTo>
                    <a:cubicBezTo>
                      <a:pt x="59" y="39"/>
                      <a:pt x="59" y="38"/>
                      <a:pt x="59" y="38"/>
                    </a:cubicBezTo>
                    <a:cubicBezTo>
                      <a:pt x="59" y="38"/>
                      <a:pt x="59" y="36"/>
                      <a:pt x="59" y="36"/>
                    </a:cubicBezTo>
                    <a:cubicBezTo>
                      <a:pt x="61" y="36"/>
                      <a:pt x="61" y="36"/>
                      <a:pt x="61" y="36"/>
                    </a:cubicBezTo>
                    <a:cubicBezTo>
                      <a:pt x="63" y="34"/>
                      <a:pt x="63" y="34"/>
                      <a:pt x="63" y="34"/>
                    </a:cubicBezTo>
                    <a:cubicBezTo>
                      <a:pt x="63" y="34"/>
                      <a:pt x="63" y="34"/>
                      <a:pt x="63" y="34"/>
                    </a:cubicBezTo>
                    <a:cubicBezTo>
                      <a:pt x="64" y="34"/>
                      <a:pt x="64" y="34"/>
                      <a:pt x="64" y="34"/>
                    </a:cubicBezTo>
                    <a:cubicBezTo>
                      <a:pt x="66" y="32"/>
                      <a:pt x="66" y="32"/>
                      <a:pt x="66" y="32"/>
                    </a:cubicBezTo>
                    <a:cubicBezTo>
                      <a:pt x="68" y="32"/>
                      <a:pt x="68" y="32"/>
                      <a:pt x="68" y="32"/>
                    </a:cubicBezTo>
                    <a:cubicBezTo>
                      <a:pt x="68" y="32"/>
                      <a:pt x="68" y="32"/>
                      <a:pt x="68" y="32"/>
                    </a:cubicBezTo>
                    <a:cubicBezTo>
                      <a:pt x="69" y="32"/>
                      <a:pt x="69" y="32"/>
                      <a:pt x="69" y="32"/>
                    </a:cubicBezTo>
                    <a:cubicBezTo>
                      <a:pt x="69" y="31"/>
                      <a:pt x="69" y="31"/>
                      <a:pt x="69" y="31"/>
                    </a:cubicBezTo>
                    <a:cubicBezTo>
                      <a:pt x="70" y="31"/>
                      <a:pt x="70" y="31"/>
                      <a:pt x="70" y="31"/>
                    </a:cubicBezTo>
                    <a:cubicBezTo>
                      <a:pt x="71" y="31"/>
                      <a:pt x="71" y="31"/>
                      <a:pt x="71" y="31"/>
                    </a:cubicBezTo>
                    <a:cubicBezTo>
                      <a:pt x="73" y="31"/>
                      <a:pt x="73" y="31"/>
                      <a:pt x="73" y="31"/>
                    </a:cubicBezTo>
                    <a:cubicBezTo>
                      <a:pt x="74" y="29"/>
                      <a:pt x="74" y="29"/>
                      <a:pt x="74" y="29"/>
                    </a:cubicBezTo>
                    <a:cubicBezTo>
                      <a:pt x="75" y="29"/>
                      <a:pt x="75" y="29"/>
                      <a:pt x="75" y="29"/>
                    </a:cubicBezTo>
                    <a:cubicBezTo>
                      <a:pt x="75" y="29"/>
                      <a:pt x="75" y="29"/>
                      <a:pt x="75" y="29"/>
                    </a:cubicBezTo>
                    <a:cubicBezTo>
                      <a:pt x="75" y="29"/>
                      <a:pt x="75" y="29"/>
                      <a:pt x="75" y="29"/>
                    </a:cubicBezTo>
                    <a:cubicBezTo>
                      <a:pt x="76" y="30"/>
                      <a:pt x="76" y="30"/>
                      <a:pt x="76" y="30"/>
                    </a:cubicBezTo>
                    <a:cubicBezTo>
                      <a:pt x="76" y="29"/>
                      <a:pt x="76" y="29"/>
                      <a:pt x="76" y="29"/>
                    </a:cubicBezTo>
                    <a:cubicBezTo>
                      <a:pt x="76" y="29"/>
                      <a:pt x="77" y="29"/>
                      <a:pt x="77" y="29"/>
                    </a:cubicBezTo>
                    <a:cubicBezTo>
                      <a:pt x="77" y="29"/>
                      <a:pt x="77" y="29"/>
                      <a:pt x="77" y="29"/>
                    </a:cubicBezTo>
                    <a:cubicBezTo>
                      <a:pt x="77" y="30"/>
                      <a:pt x="77" y="30"/>
                      <a:pt x="77" y="30"/>
                    </a:cubicBezTo>
                    <a:cubicBezTo>
                      <a:pt x="77" y="30"/>
                      <a:pt x="78" y="30"/>
                      <a:pt x="78" y="30"/>
                    </a:cubicBezTo>
                    <a:cubicBezTo>
                      <a:pt x="78" y="30"/>
                      <a:pt x="78" y="31"/>
                      <a:pt x="78" y="31"/>
                    </a:cubicBezTo>
                    <a:cubicBezTo>
                      <a:pt x="79" y="30"/>
                      <a:pt x="79" y="30"/>
                      <a:pt x="79" y="30"/>
                    </a:cubicBezTo>
                    <a:cubicBezTo>
                      <a:pt x="79" y="30"/>
                      <a:pt x="79" y="30"/>
                      <a:pt x="79" y="30"/>
                    </a:cubicBezTo>
                    <a:cubicBezTo>
                      <a:pt x="79" y="31"/>
                      <a:pt x="79" y="31"/>
                      <a:pt x="79" y="31"/>
                    </a:cubicBezTo>
                    <a:cubicBezTo>
                      <a:pt x="79" y="31"/>
                      <a:pt x="80" y="30"/>
                      <a:pt x="80" y="30"/>
                    </a:cubicBezTo>
                    <a:cubicBezTo>
                      <a:pt x="80" y="30"/>
                      <a:pt x="80" y="30"/>
                      <a:pt x="80" y="30"/>
                    </a:cubicBezTo>
                    <a:cubicBezTo>
                      <a:pt x="78" y="27"/>
                      <a:pt x="78" y="27"/>
                      <a:pt x="78" y="27"/>
                    </a:cubicBezTo>
                    <a:cubicBezTo>
                      <a:pt x="77" y="27"/>
                      <a:pt x="77" y="27"/>
                      <a:pt x="77" y="27"/>
                    </a:cubicBezTo>
                    <a:cubicBezTo>
                      <a:pt x="77" y="27"/>
                      <a:pt x="77" y="27"/>
                      <a:pt x="77" y="27"/>
                    </a:cubicBezTo>
                    <a:cubicBezTo>
                      <a:pt x="76" y="27"/>
                      <a:pt x="76" y="27"/>
                      <a:pt x="76" y="27"/>
                    </a:cubicBezTo>
                    <a:cubicBezTo>
                      <a:pt x="76" y="27"/>
                      <a:pt x="74" y="27"/>
                      <a:pt x="74" y="27"/>
                    </a:cubicBezTo>
                    <a:cubicBezTo>
                      <a:pt x="79" y="20"/>
                      <a:pt x="79" y="20"/>
                      <a:pt x="79" y="20"/>
                    </a:cubicBezTo>
                    <a:cubicBezTo>
                      <a:pt x="79" y="19"/>
                      <a:pt x="79" y="19"/>
                      <a:pt x="79" y="19"/>
                    </a:cubicBezTo>
                    <a:cubicBezTo>
                      <a:pt x="78" y="19"/>
                      <a:pt x="78" y="19"/>
                      <a:pt x="78" y="19"/>
                    </a:cubicBezTo>
                    <a:cubicBezTo>
                      <a:pt x="78" y="19"/>
                      <a:pt x="78" y="18"/>
                      <a:pt x="78" y="18"/>
                    </a:cubicBezTo>
                    <a:cubicBezTo>
                      <a:pt x="78" y="18"/>
                      <a:pt x="78" y="18"/>
                      <a:pt x="78" y="18"/>
                    </a:cubicBezTo>
                    <a:cubicBezTo>
                      <a:pt x="78" y="18"/>
                      <a:pt x="78" y="18"/>
                      <a:pt x="78" y="18"/>
                    </a:cubicBezTo>
                    <a:cubicBezTo>
                      <a:pt x="77" y="18"/>
                      <a:pt x="77" y="18"/>
                      <a:pt x="77" y="18"/>
                    </a:cubicBezTo>
                    <a:cubicBezTo>
                      <a:pt x="77" y="18"/>
                      <a:pt x="77" y="18"/>
                      <a:pt x="77" y="18"/>
                    </a:cubicBezTo>
                    <a:cubicBezTo>
                      <a:pt x="77" y="18"/>
                      <a:pt x="76" y="17"/>
                      <a:pt x="76" y="17"/>
                    </a:cubicBezTo>
                    <a:cubicBezTo>
                      <a:pt x="76" y="17"/>
                      <a:pt x="76" y="17"/>
                      <a:pt x="76" y="17"/>
                    </a:cubicBezTo>
                    <a:cubicBezTo>
                      <a:pt x="75" y="17"/>
                      <a:pt x="75" y="17"/>
                      <a:pt x="75" y="17"/>
                    </a:cubicBezTo>
                    <a:cubicBezTo>
                      <a:pt x="75" y="17"/>
                      <a:pt x="75" y="17"/>
                      <a:pt x="75" y="17"/>
                    </a:cubicBezTo>
                    <a:cubicBezTo>
                      <a:pt x="74" y="16"/>
                      <a:pt x="74" y="16"/>
                      <a:pt x="74" y="16"/>
                    </a:cubicBezTo>
                    <a:cubicBezTo>
                      <a:pt x="73" y="15"/>
                      <a:pt x="73" y="15"/>
                      <a:pt x="73" y="15"/>
                    </a:cubicBezTo>
                    <a:cubicBezTo>
                      <a:pt x="73" y="15"/>
                      <a:pt x="73" y="15"/>
                      <a:pt x="73" y="15"/>
                    </a:cubicBezTo>
                    <a:cubicBezTo>
                      <a:pt x="73" y="16"/>
                      <a:pt x="73" y="16"/>
                      <a:pt x="73" y="16"/>
                    </a:cubicBezTo>
                    <a:cubicBezTo>
                      <a:pt x="72" y="16"/>
                      <a:pt x="72" y="16"/>
                      <a:pt x="72" y="16"/>
                    </a:cubicBezTo>
                    <a:cubicBezTo>
                      <a:pt x="72" y="16"/>
                      <a:pt x="72" y="16"/>
                      <a:pt x="72" y="16"/>
                    </a:cubicBezTo>
                    <a:cubicBezTo>
                      <a:pt x="72"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69" y="17"/>
                      <a:pt x="69" y="16"/>
                      <a:pt x="69" y="16"/>
                    </a:cubicBezTo>
                    <a:cubicBezTo>
                      <a:pt x="69" y="16"/>
                      <a:pt x="69" y="16"/>
                      <a:pt x="69" y="16"/>
                    </a:cubicBezTo>
                    <a:cubicBezTo>
                      <a:pt x="69" y="16"/>
                      <a:pt x="69" y="16"/>
                      <a:pt x="69" y="16"/>
                    </a:cubicBezTo>
                    <a:cubicBezTo>
                      <a:pt x="68" y="16"/>
                      <a:pt x="67" y="16"/>
                      <a:pt x="67" y="16"/>
                    </a:cubicBezTo>
                    <a:cubicBezTo>
                      <a:pt x="67" y="15"/>
                      <a:pt x="67" y="15"/>
                      <a:pt x="67" y="15"/>
                    </a:cubicBezTo>
                    <a:cubicBezTo>
                      <a:pt x="67" y="15"/>
                      <a:pt x="67" y="15"/>
                      <a:pt x="67" y="15"/>
                    </a:cubicBezTo>
                    <a:cubicBezTo>
                      <a:pt x="67" y="15"/>
                      <a:pt x="66" y="16"/>
                      <a:pt x="66" y="16"/>
                    </a:cubicBezTo>
                    <a:cubicBezTo>
                      <a:pt x="66" y="16"/>
                      <a:pt x="66" y="17"/>
                      <a:pt x="66" y="17"/>
                    </a:cubicBezTo>
                    <a:cubicBezTo>
                      <a:pt x="66" y="17"/>
                      <a:pt x="65" y="17"/>
                      <a:pt x="65" y="17"/>
                    </a:cubicBezTo>
                    <a:cubicBezTo>
                      <a:pt x="65" y="17"/>
                      <a:pt x="65" y="16"/>
                      <a:pt x="65" y="16"/>
                    </a:cubicBezTo>
                    <a:cubicBezTo>
                      <a:pt x="65" y="16"/>
                      <a:pt x="65" y="17"/>
                      <a:pt x="65" y="17"/>
                    </a:cubicBezTo>
                    <a:cubicBezTo>
                      <a:pt x="65" y="17"/>
                      <a:pt x="65" y="17"/>
                      <a:pt x="65" y="17"/>
                    </a:cubicBezTo>
                    <a:cubicBezTo>
                      <a:pt x="64" y="17"/>
                      <a:pt x="64" y="17"/>
                      <a:pt x="64" y="17"/>
                    </a:cubicBezTo>
                    <a:cubicBezTo>
                      <a:pt x="64" y="17"/>
                      <a:pt x="64" y="17"/>
                      <a:pt x="64" y="17"/>
                    </a:cubicBezTo>
                    <a:cubicBezTo>
                      <a:pt x="64" y="17"/>
                      <a:pt x="63" y="18"/>
                      <a:pt x="63" y="18"/>
                    </a:cubicBezTo>
                    <a:cubicBezTo>
                      <a:pt x="63" y="18"/>
                      <a:pt x="63" y="17"/>
                      <a:pt x="62" y="17"/>
                    </a:cubicBezTo>
                    <a:cubicBezTo>
                      <a:pt x="62" y="17"/>
                      <a:pt x="62" y="16"/>
                      <a:pt x="61" y="16"/>
                    </a:cubicBezTo>
                    <a:cubicBezTo>
                      <a:pt x="61" y="17"/>
                      <a:pt x="61" y="17"/>
                      <a:pt x="61" y="17"/>
                    </a:cubicBezTo>
                    <a:cubicBezTo>
                      <a:pt x="61" y="17"/>
                      <a:pt x="60" y="17"/>
                      <a:pt x="60" y="17"/>
                    </a:cubicBezTo>
                    <a:cubicBezTo>
                      <a:pt x="60" y="17"/>
                      <a:pt x="60" y="17"/>
                      <a:pt x="60" y="17"/>
                    </a:cubicBezTo>
                    <a:cubicBezTo>
                      <a:pt x="60" y="17"/>
                      <a:pt x="59" y="17"/>
                      <a:pt x="59" y="17"/>
                    </a:cubicBezTo>
                    <a:cubicBezTo>
                      <a:pt x="59" y="17"/>
                      <a:pt x="59" y="17"/>
                      <a:pt x="59" y="17"/>
                    </a:cubicBezTo>
                    <a:cubicBezTo>
                      <a:pt x="59" y="17"/>
                      <a:pt x="58" y="16"/>
                      <a:pt x="58" y="16"/>
                    </a:cubicBezTo>
                    <a:cubicBezTo>
                      <a:pt x="58" y="16"/>
                      <a:pt x="58" y="17"/>
                      <a:pt x="58" y="17"/>
                    </a:cubicBezTo>
                    <a:cubicBezTo>
                      <a:pt x="58" y="16"/>
                      <a:pt x="57" y="16"/>
                      <a:pt x="57" y="16"/>
                    </a:cubicBezTo>
                    <a:cubicBezTo>
                      <a:pt x="57" y="16"/>
                      <a:pt x="57" y="16"/>
                      <a:pt x="57" y="15"/>
                    </a:cubicBezTo>
                    <a:cubicBezTo>
                      <a:pt x="57" y="15"/>
                      <a:pt x="58" y="15"/>
                      <a:pt x="58" y="15"/>
                    </a:cubicBezTo>
                    <a:cubicBezTo>
                      <a:pt x="58" y="15"/>
                      <a:pt x="58" y="14"/>
                      <a:pt x="58" y="14"/>
                    </a:cubicBezTo>
                    <a:cubicBezTo>
                      <a:pt x="58" y="14"/>
                      <a:pt x="58" y="14"/>
                      <a:pt x="58" y="14"/>
                    </a:cubicBezTo>
                    <a:cubicBezTo>
                      <a:pt x="58" y="14"/>
                      <a:pt x="58" y="13"/>
                      <a:pt x="58" y="13"/>
                    </a:cubicBezTo>
                    <a:cubicBezTo>
                      <a:pt x="58" y="13"/>
                      <a:pt x="57" y="13"/>
                      <a:pt x="57" y="13"/>
                    </a:cubicBezTo>
                    <a:cubicBezTo>
                      <a:pt x="57" y="13"/>
                      <a:pt x="57" y="12"/>
                      <a:pt x="57" y="12"/>
                    </a:cubicBezTo>
                    <a:cubicBezTo>
                      <a:pt x="56" y="13"/>
                      <a:pt x="56" y="13"/>
                      <a:pt x="56" y="13"/>
                    </a:cubicBezTo>
                    <a:cubicBezTo>
                      <a:pt x="56" y="13"/>
                      <a:pt x="56" y="13"/>
                      <a:pt x="56" y="13"/>
                    </a:cubicBezTo>
                    <a:cubicBezTo>
                      <a:pt x="56" y="13"/>
                      <a:pt x="55" y="13"/>
                      <a:pt x="55" y="12"/>
                    </a:cubicBezTo>
                    <a:cubicBezTo>
                      <a:pt x="55" y="12"/>
                      <a:pt x="55" y="12"/>
                      <a:pt x="55" y="12"/>
                    </a:cubicBezTo>
                    <a:cubicBezTo>
                      <a:pt x="55" y="11"/>
                      <a:pt x="55" y="11"/>
                      <a:pt x="55" y="11"/>
                    </a:cubicBezTo>
                    <a:cubicBezTo>
                      <a:pt x="55" y="11"/>
                      <a:pt x="54" y="10"/>
                      <a:pt x="54" y="10"/>
                    </a:cubicBezTo>
                    <a:cubicBezTo>
                      <a:pt x="54" y="10"/>
                      <a:pt x="54" y="10"/>
                      <a:pt x="54" y="10"/>
                    </a:cubicBezTo>
                    <a:cubicBezTo>
                      <a:pt x="54" y="9"/>
                      <a:pt x="54" y="9"/>
                      <a:pt x="54" y="9"/>
                    </a:cubicBezTo>
                    <a:cubicBezTo>
                      <a:pt x="54" y="9"/>
                      <a:pt x="54" y="8"/>
                      <a:pt x="54" y="8"/>
                    </a:cubicBezTo>
                    <a:cubicBezTo>
                      <a:pt x="54" y="8"/>
                      <a:pt x="53" y="9"/>
                      <a:pt x="53" y="9"/>
                    </a:cubicBezTo>
                    <a:cubicBezTo>
                      <a:pt x="53" y="9"/>
                      <a:pt x="52" y="9"/>
                      <a:pt x="52" y="9"/>
                    </a:cubicBezTo>
                    <a:cubicBezTo>
                      <a:pt x="52" y="9"/>
                      <a:pt x="52" y="8"/>
                      <a:pt x="52" y="8"/>
                    </a:cubicBezTo>
                    <a:cubicBezTo>
                      <a:pt x="52" y="8"/>
                      <a:pt x="51" y="7"/>
                      <a:pt x="51" y="7"/>
                    </a:cubicBezTo>
                    <a:cubicBezTo>
                      <a:pt x="51" y="7"/>
                      <a:pt x="51" y="7"/>
                      <a:pt x="51" y="7"/>
                    </a:cubicBezTo>
                    <a:cubicBezTo>
                      <a:pt x="51" y="7"/>
                      <a:pt x="51" y="7"/>
                      <a:pt x="51" y="7"/>
                    </a:cubicBezTo>
                    <a:cubicBezTo>
                      <a:pt x="50" y="7"/>
                      <a:pt x="50" y="7"/>
                      <a:pt x="50" y="7"/>
                    </a:cubicBezTo>
                    <a:cubicBezTo>
                      <a:pt x="50" y="7"/>
                      <a:pt x="50" y="7"/>
                      <a:pt x="49" y="7"/>
                    </a:cubicBezTo>
                    <a:cubicBezTo>
                      <a:pt x="49" y="7"/>
                      <a:pt x="49" y="7"/>
                      <a:pt x="49" y="6"/>
                    </a:cubicBezTo>
                    <a:cubicBezTo>
                      <a:pt x="49" y="6"/>
                      <a:pt x="49" y="6"/>
                      <a:pt x="49" y="6"/>
                    </a:cubicBezTo>
                    <a:cubicBezTo>
                      <a:pt x="49" y="6"/>
                      <a:pt x="49" y="6"/>
                      <a:pt x="49" y="6"/>
                    </a:cubicBezTo>
                    <a:cubicBezTo>
                      <a:pt x="49" y="5"/>
                      <a:pt x="49" y="5"/>
                      <a:pt x="49" y="5"/>
                    </a:cubicBezTo>
                    <a:cubicBezTo>
                      <a:pt x="49" y="5"/>
                      <a:pt x="49" y="5"/>
                      <a:pt x="49" y="5"/>
                    </a:cubicBezTo>
                    <a:cubicBezTo>
                      <a:pt x="47" y="2"/>
                      <a:pt x="47" y="2"/>
                      <a:pt x="47" y="2"/>
                    </a:cubicBezTo>
                    <a:cubicBezTo>
                      <a:pt x="46" y="2"/>
                      <a:pt x="46" y="2"/>
                      <a:pt x="46" y="2"/>
                    </a:cubicBezTo>
                    <a:cubicBezTo>
                      <a:pt x="46" y="2"/>
                      <a:pt x="46" y="2"/>
                      <a:pt x="46" y="2"/>
                    </a:cubicBezTo>
                    <a:cubicBezTo>
                      <a:pt x="46" y="1"/>
                      <a:pt x="46" y="1"/>
                      <a:pt x="46" y="1"/>
                    </a:cubicBezTo>
                    <a:cubicBezTo>
                      <a:pt x="45" y="1"/>
                      <a:pt x="45" y="1"/>
                      <a:pt x="45" y="1"/>
                    </a:cubicBezTo>
                    <a:cubicBezTo>
                      <a:pt x="45" y="2"/>
                      <a:pt x="45" y="2"/>
                      <a:pt x="45" y="2"/>
                    </a:cubicBezTo>
                    <a:cubicBezTo>
                      <a:pt x="45" y="2"/>
                      <a:pt x="45" y="2"/>
                      <a:pt x="45" y="2"/>
                    </a:cubicBezTo>
                    <a:cubicBezTo>
                      <a:pt x="45" y="2"/>
                      <a:pt x="44" y="1"/>
                      <a:pt x="44" y="1"/>
                    </a:cubicBezTo>
                    <a:cubicBezTo>
                      <a:pt x="43" y="0"/>
                      <a:pt x="43" y="0"/>
                      <a:pt x="43" y="0"/>
                    </a:cubicBezTo>
                    <a:cubicBezTo>
                      <a:pt x="42" y="1"/>
                      <a:pt x="42" y="1"/>
                      <a:pt x="42" y="1"/>
                    </a:cubicBezTo>
                    <a:cubicBezTo>
                      <a:pt x="41" y="1"/>
                      <a:pt x="41" y="1"/>
                      <a:pt x="41" y="1"/>
                    </a:cubicBezTo>
                    <a:cubicBezTo>
                      <a:pt x="41" y="1"/>
                      <a:pt x="41" y="1"/>
                      <a:pt x="41" y="1"/>
                    </a:cubicBezTo>
                    <a:cubicBezTo>
                      <a:pt x="40" y="1"/>
                      <a:pt x="40" y="1"/>
                      <a:pt x="40" y="1"/>
                    </a:cubicBezTo>
                    <a:cubicBezTo>
                      <a:pt x="40" y="1"/>
                      <a:pt x="40" y="1"/>
                      <a:pt x="40" y="1"/>
                    </a:cubicBezTo>
                    <a:cubicBezTo>
                      <a:pt x="40" y="1"/>
                      <a:pt x="41" y="2"/>
                      <a:pt x="41" y="2"/>
                    </a:cubicBezTo>
                    <a:cubicBezTo>
                      <a:pt x="41" y="2"/>
                      <a:pt x="41" y="3"/>
                      <a:pt x="42" y="3"/>
                    </a:cubicBezTo>
                    <a:cubicBezTo>
                      <a:pt x="42" y="3"/>
                      <a:pt x="43" y="4"/>
                      <a:pt x="43" y="4"/>
                    </a:cubicBezTo>
                    <a:cubicBezTo>
                      <a:pt x="42" y="5"/>
                      <a:pt x="42" y="5"/>
                      <a:pt x="42" y="5"/>
                    </a:cubicBezTo>
                    <a:cubicBezTo>
                      <a:pt x="43" y="6"/>
                      <a:pt x="43" y="6"/>
                      <a:pt x="43" y="6"/>
                    </a:cubicBezTo>
                    <a:cubicBezTo>
                      <a:pt x="43" y="7"/>
                      <a:pt x="43" y="7"/>
                      <a:pt x="43" y="7"/>
                    </a:cubicBezTo>
                    <a:cubicBezTo>
                      <a:pt x="43" y="7"/>
                      <a:pt x="42" y="7"/>
                      <a:pt x="42" y="7"/>
                    </a:cubicBezTo>
                    <a:cubicBezTo>
                      <a:pt x="42" y="7"/>
                      <a:pt x="42" y="6"/>
                      <a:pt x="42" y="6"/>
                    </a:cubicBezTo>
                    <a:cubicBezTo>
                      <a:pt x="40" y="11"/>
                      <a:pt x="40" y="11"/>
                      <a:pt x="40" y="11"/>
                    </a:cubicBezTo>
                    <a:cubicBezTo>
                      <a:pt x="37" y="15"/>
                      <a:pt x="37" y="15"/>
                      <a:pt x="37" y="15"/>
                    </a:cubicBezTo>
                    <a:cubicBezTo>
                      <a:pt x="33" y="18"/>
                      <a:pt x="33" y="18"/>
                      <a:pt x="33" y="18"/>
                    </a:cubicBezTo>
                    <a:cubicBezTo>
                      <a:pt x="29" y="20"/>
                      <a:pt x="29" y="20"/>
                      <a:pt x="29" y="20"/>
                    </a:cubicBezTo>
                    <a:cubicBezTo>
                      <a:pt x="24" y="21"/>
                      <a:pt x="24" y="21"/>
                      <a:pt x="24" y="21"/>
                    </a:cubicBezTo>
                    <a:cubicBezTo>
                      <a:pt x="22" y="23"/>
                      <a:pt x="22" y="23"/>
                      <a:pt x="22" y="23"/>
                    </a:cubicBezTo>
                    <a:cubicBezTo>
                      <a:pt x="22" y="24"/>
                      <a:pt x="22" y="24"/>
                      <a:pt x="22" y="24"/>
                    </a:cubicBezTo>
                    <a:cubicBezTo>
                      <a:pt x="22" y="25"/>
                      <a:pt x="22" y="25"/>
                      <a:pt x="22" y="25"/>
                    </a:cubicBezTo>
                    <a:cubicBezTo>
                      <a:pt x="22" y="24"/>
                      <a:pt x="22" y="24"/>
                      <a:pt x="22" y="24"/>
                    </a:cubicBezTo>
                    <a:cubicBezTo>
                      <a:pt x="22" y="24"/>
                      <a:pt x="21" y="24"/>
                      <a:pt x="21" y="24"/>
                    </a:cubicBezTo>
                    <a:cubicBezTo>
                      <a:pt x="21" y="24"/>
                      <a:pt x="21" y="24"/>
                      <a:pt x="21" y="24"/>
                    </a:cubicBezTo>
                    <a:cubicBezTo>
                      <a:pt x="21" y="24"/>
                      <a:pt x="20" y="25"/>
                      <a:pt x="20" y="25"/>
                    </a:cubicBezTo>
                    <a:cubicBezTo>
                      <a:pt x="20" y="25"/>
                      <a:pt x="20" y="26"/>
                      <a:pt x="20" y="26"/>
                    </a:cubicBezTo>
                    <a:cubicBezTo>
                      <a:pt x="20" y="27"/>
                      <a:pt x="20" y="27"/>
                      <a:pt x="20" y="27"/>
                    </a:cubicBezTo>
                    <a:cubicBezTo>
                      <a:pt x="20" y="27"/>
                      <a:pt x="19" y="28"/>
                      <a:pt x="19" y="28"/>
                    </a:cubicBezTo>
                    <a:cubicBezTo>
                      <a:pt x="19" y="28"/>
                      <a:pt x="19" y="29"/>
                      <a:pt x="19" y="29"/>
                    </a:cubicBezTo>
                    <a:cubicBezTo>
                      <a:pt x="19" y="29"/>
                      <a:pt x="19" y="30"/>
                      <a:pt x="19" y="30"/>
                    </a:cubicBezTo>
                    <a:cubicBezTo>
                      <a:pt x="18" y="30"/>
                      <a:pt x="19" y="30"/>
                      <a:pt x="19" y="30"/>
                    </a:cubicBezTo>
                    <a:cubicBezTo>
                      <a:pt x="19" y="31"/>
                      <a:pt x="19" y="31"/>
                      <a:pt x="19" y="31"/>
                    </a:cubicBezTo>
                    <a:cubicBezTo>
                      <a:pt x="19" y="31"/>
                      <a:pt x="19" y="32"/>
                      <a:pt x="19" y="32"/>
                    </a:cubicBezTo>
                    <a:cubicBezTo>
                      <a:pt x="19" y="32"/>
                      <a:pt x="18" y="33"/>
                      <a:pt x="18" y="33"/>
                    </a:cubicBezTo>
                    <a:cubicBezTo>
                      <a:pt x="18" y="33"/>
                      <a:pt x="17" y="33"/>
                      <a:pt x="17" y="33"/>
                    </a:cubicBezTo>
                    <a:cubicBezTo>
                      <a:pt x="17" y="33"/>
                      <a:pt x="17" y="34"/>
                      <a:pt x="17" y="34"/>
                    </a:cubicBezTo>
                    <a:cubicBezTo>
                      <a:pt x="17" y="34"/>
                      <a:pt x="16" y="35"/>
                      <a:pt x="16" y="35"/>
                    </a:cubicBezTo>
                    <a:cubicBezTo>
                      <a:pt x="16" y="35"/>
                      <a:pt x="16" y="35"/>
                      <a:pt x="16" y="35"/>
                    </a:cubicBezTo>
                    <a:cubicBezTo>
                      <a:pt x="16" y="35"/>
                      <a:pt x="16" y="35"/>
                      <a:pt x="16" y="35"/>
                    </a:cubicBezTo>
                    <a:cubicBezTo>
                      <a:pt x="16" y="35"/>
                      <a:pt x="15" y="35"/>
                      <a:pt x="15" y="35"/>
                    </a:cubicBezTo>
                    <a:cubicBezTo>
                      <a:pt x="15" y="35"/>
                      <a:pt x="14" y="35"/>
                      <a:pt x="14" y="35"/>
                    </a:cubicBezTo>
                    <a:cubicBezTo>
                      <a:pt x="14" y="35"/>
                      <a:pt x="13" y="34"/>
                      <a:pt x="13" y="34"/>
                    </a:cubicBezTo>
                    <a:cubicBezTo>
                      <a:pt x="13" y="34"/>
                      <a:pt x="13" y="33"/>
                      <a:pt x="13" y="33"/>
                    </a:cubicBezTo>
                    <a:cubicBezTo>
                      <a:pt x="13" y="33"/>
                      <a:pt x="13" y="32"/>
                      <a:pt x="13" y="32"/>
                    </a:cubicBezTo>
                    <a:cubicBezTo>
                      <a:pt x="13" y="32"/>
                      <a:pt x="12" y="32"/>
                      <a:pt x="12" y="31"/>
                    </a:cubicBezTo>
                    <a:cubicBezTo>
                      <a:pt x="12" y="31"/>
                      <a:pt x="11" y="31"/>
                      <a:pt x="11" y="31"/>
                    </a:cubicBezTo>
                    <a:cubicBezTo>
                      <a:pt x="11" y="31"/>
                      <a:pt x="10" y="31"/>
                      <a:pt x="10" y="31"/>
                    </a:cubicBezTo>
                    <a:cubicBezTo>
                      <a:pt x="10" y="31"/>
                      <a:pt x="9" y="31"/>
                      <a:pt x="9" y="31"/>
                    </a:cubicBezTo>
                    <a:cubicBezTo>
                      <a:pt x="9" y="31"/>
                      <a:pt x="8" y="30"/>
                      <a:pt x="8" y="30"/>
                    </a:cubicBezTo>
                    <a:cubicBezTo>
                      <a:pt x="8" y="30"/>
                      <a:pt x="7" y="31"/>
                      <a:pt x="7" y="31"/>
                    </a:cubicBezTo>
                    <a:cubicBezTo>
                      <a:pt x="6" y="31"/>
                      <a:pt x="6" y="31"/>
                      <a:pt x="6" y="31"/>
                    </a:cubicBezTo>
                    <a:cubicBezTo>
                      <a:pt x="6" y="31"/>
                      <a:pt x="6" y="31"/>
                      <a:pt x="6" y="31"/>
                    </a:cubicBezTo>
                    <a:cubicBezTo>
                      <a:pt x="6" y="31"/>
                      <a:pt x="6" y="31"/>
                      <a:pt x="6" y="31"/>
                    </a:cubicBezTo>
                    <a:cubicBezTo>
                      <a:pt x="6" y="30"/>
                      <a:pt x="6" y="30"/>
                      <a:pt x="6" y="30"/>
                    </a:cubicBezTo>
                    <a:cubicBezTo>
                      <a:pt x="7" y="30"/>
                      <a:pt x="7" y="30"/>
                      <a:pt x="7" y="30"/>
                    </a:cubicBezTo>
                    <a:cubicBezTo>
                      <a:pt x="6" y="29"/>
                      <a:pt x="6" y="29"/>
                      <a:pt x="6" y="29"/>
                    </a:cubicBezTo>
                    <a:cubicBezTo>
                      <a:pt x="6" y="29"/>
                      <a:pt x="6" y="29"/>
                      <a:pt x="6" y="29"/>
                    </a:cubicBezTo>
                    <a:cubicBezTo>
                      <a:pt x="6" y="29"/>
                      <a:pt x="6" y="29"/>
                      <a:pt x="6" y="29"/>
                    </a:cubicBezTo>
                    <a:cubicBezTo>
                      <a:pt x="6" y="28"/>
                      <a:pt x="6" y="28"/>
                      <a:pt x="6" y="28"/>
                    </a:cubicBezTo>
                    <a:cubicBezTo>
                      <a:pt x="6" y="28"/>
                      <a:pt x="7" y="28"/>
                      <a:pt x="7" y="28"/>
                    </a:cubicBezTo>
                    <a:cubicBezTo>
                      <a:pt x="7" y="28"/>
                      <a:pt x="8" y="28"/>
                      <a:pt x="8" y="28"/>
                    </a:cubicBezTo>
                    <a:cubicBezTo>
                      <a:pt x="8" y="28"/>
                      <a:pt x="8" y="27"/>
                      <a:pt x="8" y="27"/>
                    </a:cubicBezTo>
                    <a:cubicBezTo>
                      <a:pt x="8" y="26"/>
                      <a:pt x="8" y="26"/>
                      <a:pt x="8" y="26"/>
                    </a:cubicBezTo>
                    <a:cubicBezTo>
                      <a:pt x="8" y="26"/>
                      <a:pt x="8" y="26"/>
                      <a:pt x="8" y="26"/>
                    </a:cubicBezTo>
                    <a:cubicBezTo>
                      <a:pt x="7" y="24"/>
                      <a:pt x="7" y="24"/>
                      <a:pt x="7" y="24"/>
                    </a:cubicBezTo>
                    <a:cubicBezTo>
                      <a:pt x="7" y="24"/>
                      <a:pt x="7" y="25"/>
                      <a:pt x="6" y="25"/>
                    </a:cubicBezTo>
                    <a:cubicBezTo>
                      <a:pt x="6" y="25"/>
                      <a:pt x="5" y="25"/>
                      <a:pt x="5" y="26"/>
                    </a:cubicBezTo>
                    <a:cubicBezTo>
                      <a:pt x="5" y="26"/>
                      <a:pt x="4" y="26"/>
                      <a:pt x="4" y="27"/>
                    </a:cubicBezTo>
                    <a:cubicBezTo>
                      <a:pt x="4" y="27"/>
                      <a:pt x="3" y="28"/>
                      <a:pt x="3" y="28"/>
                    </a:cubicBezTo>
                    <a:cubicBezTo>
                      <a:pt x="3" y="28"/>
                      <a:pt x="2" y="29"/>
                      <a:pt x="2" y="29"/>
                    </a:cubicBezTo>
                    <a:cubicBezTo>
                      <a:pt x="2" y="29"/>
                      <a:pt x="2" y="30"/>
                      <a:pt x="1" y="30"/>
                    </a:cubicBezTo>
                    <a:cubicBezTo>
                      <a:pt x="1" y="30"/>
                      <a:pt x="1" y="30"/>
                      <a:pt x="1" y="30"/>
                    </a:cubicBezTo>
                    <a:cubicBezTo>
                      <a:pt x="1" y="30"/>
                      <a:pt x="1" y="31"/>
                      <a:pt x="1" y="31"/>
                    </a:cubicBezTo>
                    <a:cubicBezTo>
                      <a:pt x="1" y="31"/>
                      <a:pt x="1" y="31"/>
                      <a:pt x="0" y="31"/>
                    </a:cubicBezTo>
                    <a:cubicBezTo>
                      <a:pt x="0" y="31"/>
                      <a:pt x="0" y="32"/>
                      <a:pt x="0" y="32"/>
                    </a:cubicBezTo>
                    <a:cubicBezTo>
                      <a:pt x="0" y="32"/>
                      <a:pt x="0" y="32"/>
                      <a:pt x="0" y="33"/>
                    </a:cubicBezTo>
                    <a:cubicBezTo>
                      <a:pt x="0" y="33"/>
                      <a:pt x="0" y="33"/>
                      <a:pt x="0" y="33"/>
                    </a:cubicBezTo>
                    <a:cubicBezTo>
                      <a:pt x="0" y="33"/>
                      <a:pt x="0" y="34"/>
                      <a:pt x="1" y="34"/>
                    </a:cubicBezTo>
                    <a:cubicBezTo>
                      <a:pt x="1" y="34"/>
                      <a:pt x="1" y="35"/>
                      <a:pt x="2" y="35"/>
                    </a:cubicBezTo>
                    <a:cubicBezTo>
                      <a:pt x="2" y="35"/>
                      <a:pt x="2" y="36"/>
                      <a:pt x="2" y="36"/>
                    </a:cubicBezTo>
                    <a:cubicBezTo>
                      <a:pt x="2" y="36"/>
                      <a:pt x="1" y="36"/>
                      <a:pt x="1" y="36"/>
                    </a:cubicBezTo>
                    <a:cubicBezTo>
                      <a:pt x="1" y="36"/>
                      <a:pt x="1" y="37"/>
                      <a:pt x="1" y="37"/>
                    </a:cubicBezTo>
                    <a:cubicBezTo>
                      <a:pt x="1" y="37"/>
                      <a:pt x="2" y="38"/>
                      <a:pt x="2" y="38"/>
                    </a:cubicBezTo>
                    <a:cubicBezTo>
                      <a:pt x="2" y="39"/>
                      <a:pt x="3" y="39"/>
                      <a:pt x="3" y="39"/>
                    </a:cubicBezTo>
                    <a:cubicBezTo>
                      <a:pt x="3" y="39"/>
                      <a:pt x="3" y="40"/>
                      <a:pt x="3" y="40"/>
                    </a:cubicBezTo>
                    <a:cubicBezTo>
                      <a:pt x="3" y="40"/>
                      <a:pt x="3" y="41"/>
                      <a:pt x="3" y="41"/>
                    </a:cubicBezTo>
                    <a:cubicBezTo>
                      <a:pt x="3" y="41"/>
                      <a:pt x="2" y="41"/>
                      <a:pt x="2" y="41"/>
                    </a:cubicBezTo>
                    <a:cubicBezTo>
                      <a:pt x="2" y="41"/>
                      <a:pt x="1" y="41"/>
                      <a:pt x="1" y="42"/>
                    </a:cubicBezTo>
                    <a:cubicBezTo>
                      <a:pt x="1" y="42"/>
                      <a:pt x="1" y="42"/>
                      <a:pt x="1" y="42"/>
                    </a:cubicBezTo>
                    <a:cubicBezTo>
                      <a:pt x="1" y="43"/>
                      <a:pt x="2" y="43"/>
                      <a:pt x="2" y="43"/>
                    </a:cubicBezTo>
                    <a:cubicBezTo>
                      <a:pt x="2" y="43"/>
                      <a:pt x="4" y="45"/>
                      <a:pt x="5" y="45"/>
                    </a:cubicBezTo>
                    <a:cubicBezTo>
                      <a:pt x="5" y="45"/>
                      <a:pt x="6" y="46"/>
                      <a:pt x="6" y="46"/>
                    </a:cubicBezTo>
                    <a:cubicBezTo>
                      <a:pt x="7" y="46"/>
                      <a:pt x="8" y="47"/>
                      <a:pt x="8" y="47"/>
                    </a:cubicBezTo>
                    <a:cubicBezTo>
                      <a:pt x="8" y="47"/>
                      <a:pt x="9" y="48"/>
                      <a:pt x="9" y="48"/>
                    </a:cubicBezTo>
                    <a:cubicBezTo>
                      <a:pt x="9" y="48"/>
                      <a:pt x="11" y="49"/>
                      <a:pt x="11" y="50"/>
                    </a:cubicBezTo>
                    <a:cubicBezTo>
                      <a:pt x="11" y="50"/>
                      <a:pt x="11" y="50"/>
                      <a:pt x="11" y="50"/>
                    </a:cubicBezTo>
                    <a:cubicBezTo>
                      <a:pt x="11" y="51"/>
                      <a:pt x="11" y="51"/>
                      <a:pt x="11" y="51"/>
                    </a:cubicBezTo>
                    <a:cubicBezTo>
                      <a:pt x="12" y="51"/>
                      <a:pt x="12" y="52"/>
                      <a:pt x="12" y="52"/>
                    </a:cubicBezTo>
                    <a:cubicBezTo>
                      <a:pt x="12" y="52"/>
                      <a:pt x="12" y="52"/>
                      <a:pt x="12" y="52"/>
                    </a:cubicBezTo>
                    <a:cubicBezTo>
                      <a:pt x="12" y="53"/>
                      <a:pt x="12" y="53"/>
                      <a:pt x="12" y="53"/>
                    </a:cubicBezTo>
                    <a:cubicBezTo>
                      <a:pt x="13" y="54"/>
                      <a:pt x="13" y="54"/>
                      <a:pt x="13" y="54"/>
                    </a:cubicBezTo>
                    <a:cubicBezTo>
                      <a:pt x="13" y="54"/>
                      <a:pt x="13" y="54"/>
                      <a:pt x="13" y="55"/>
                    </a:cubicBezTo>
                    <a:cubicBezTo>
                      <a:pt x="13" y="55"/>
                      <a:pt x="14" y="56"/>
                      <a:pt x="14" y="56"/>
                    </a:cubicBezTo>
                    <a:cubicBezTo>
                      <a:pt x="14" y="56"/>
                      <a:pt x="16" y="58"/>
                      <a:pt x="16" y="58"/>
                    </a:cubicBezTo>
                    <a:cubicBezTo>
                      <a:pt x="16" y="59"/>
                      <a:pt x="17" y="59"/>
                      <a:pt x="17" y="60"/>
                    </a:cubicBezTo>
                    <a:cubicBezTo>
                      <a:pt x="17" y="60"/>
                      <a:pt x="17" y="60"/>
                      <a:pt x="17" y="60"/>
                    </a:cubicBezTo>
                    <a:cubicBezTo>
                      <a:pt x="17" y="60"/>
                      <a:pt x="18" y="61"/>
                      <a:pt x="18" y="61"/>
                    </a:cubicBezTo>
                    <a:cubicBezTo>
                      <a:pt x="18" y="61"/>
                      <a:pt x="18" y="61"/>
                      <a:pt x="18" y="61"/>
                    </a:cubicBezTo>
                    <a:cubicBezTo>
                      <a:pt x="18" y="61"/>
                      <a:pt x="18" y="62"/>
                      <a:pt x="18" y="62"/>
                    </a:cubicBezTo>
                    <a:cubicBezTo>
                      <a:pt x="18" y="62"/>
                      <a:pt x="18" y="62"/>
                      <a:pt x="18" y="62"/>
                    </a:cubicBezTo>
                    <a:cubicBezTo>
                      <a:pt x="18" y="63"/>
                      <a:pt x="19" y="63"/>
                      <a:pt x="19" y="63"/>
                    </a:cubicBezTo>
                    <a:cubicBezTo>
                      <a:pt x="19" y="63"/>
                      <a:pt x="19" y="64"/>
                      <a:pt x="19" y="64"/>
                    </a:cubicBezTo>
                    <a:cubicBezTo>
                      <a:pt x="19" y="64"/>
                      <a:pt x="19" y="65"/>
                      <a:pt x="19" y="65"/>
                    </a:cubicBezTo>
                    <a:cubicBezTo>
                      <a:pt x="20" y="65"/>
                      <a:pt x="20" y="66"/>
                      <a:pt x="20" y="66"/>
                    </a:cubicBezTo>
                    <a:cubicBezTo>
                      <a:pt x="20" y="66"/>
                      <a:pt x="20" y="66"/>
                      <a:pt x="20" y="67"/>
                    </a:cubicBezTo>
                    <a:cubicBezTo>
                      <a:pt x="20" y="67"/>
                      <a:pt x="20" y="67"/>
                      <a:pt x="20" y="67"/>
                    </a:cubicBezTo>
                    <a:cubicBezTo>
                      <a:pt x="20" y="68"/>
                      <a:pt x="21" y="68"/>
                      <a:pt x="21" y="68"/>
                    </a:cubicBezTo>
                    <a:cubicBezTo>
                      <a:pt x="21" y="68"/>
                      <a:pt x="21" y="69"/>
                      <a:pt x="21" y="69"/>
                    </a:cubicBezTo>
                    <a:cubicBezTo>
                      <a:pt x="21" y="69"/>
                      <a:pt x="22" y="69"/>
                      <a:pt x="22" y="69"/>
                    </a:cubicBezTo>
                    <a:cubicBezTo>
                      <a:pt x="22" y="70"/>
                      <a:pt x="22" y="70"/>
                      <a:pt x="22" y="70"/>
                    </a:cubicBezTo>
                    <a:cubicBezTo>
                      <a:pt x="22" y="71"/>
                      <a:pt x="22" y="71"/>
                      <a:pt x="22" y="71"/>
                    </a:cubicBezTo>
                    <a:cubicBezTo>
                      <a:pt x="22" y="72"/>
                      <a:pt x="22" y="72"/>
                      <a:pt x="22" y="72"/>
                    </a:cubicBezTo>
                    <a:cubicBezTo>
                      <a:pt x="23" y="72"/>
                      <a:pt x="23" y="72"/>
                      <a:pt x="23" y="73"/>
                    </a:cubicBezTo>
                    <a:cubicBezTo>
                      <a:pt x="23" y="73"/>
                      <a:pt x="23" y="73"/>
                      <a:pt x="23" y="74"/>
                    </a:cubicBezTo>
                    <a:cubicBezTo>
                      <a:pt x="23" y="74"/>
                      <a:pt x="23" y="74"/>
                      <a:pt x="24" y="74"/>
                    </a:cubicBezTo>
                    <a:cubicBezTo>
                      <a:pt x="24" y="75"/>
                      <a:pt x="24" y="75"/>
                      <a:pt x="24" y="75"/>
                    </a:cubicBezTo>
                    <a:cubicBezTo>
                      <a:pt x="24" y="76"/>
                      <a:pt x="25" y="76"/>
                      <a:pt x="25" y="76"/>
                    </a:cubicBezTo>
                    <a:cubicBezTo>
                      <a:pt x="25" y="76"/>
                      <a:pt x="26" y="78"/>
                      <a:pt x="26" y="78"/>
                    </a:cubicBezTo>
                    <a:cubicBezTo>
                      <a:pt x="26" y="79"/>
                      <a:pt x="26" y="80"/>
                      <a:pt x="26" y="80"/>
                    </a:cubicBezTo>
                    <a:cubicBezTo>
                      <a:pt x="26" y="80"/>
                      <a:pt x="26" y="81"/>
                      <a:pt x="27" y="81"/>
                    </a:cubicBezTo>
                    <a:cubicBezTo>
                      <a:pt x="27" y="81"/>
                      <a:pt x="28" y="81"/>
                      <a:pt x="28" y="82"/>
                    </a:cubicBezTo>
                    <a:cubicBezTo>
                      <a:pt x="28" y="82"/>
                      <a:pt x="29" y="83"/>
                      <a:pt x="29" y="83"/>
                    </a:cubicBezTo>
                    <a:cubicBezTo>
                      <a:pt x="29" y="83"/>
                      <a:pt x="29" y="84"/>
                      <a:pt x="29" y="84"/>
                    </a:cubicBezTo>
                    <a:cubicBezTo>
                      <a:pt x="29" y="84"/>
                      <a:pt x="29" y="86"/>
                      <a:pt x="29" y="86"/>
                    </a:cubicBezTo>
                    <a:cubicBezTo>
                      <a:pt x="29" y="86"/>
                      <a:pt x="30" y="87"/>
                      <a:pt x="31" y="87"/>
                    </a:cubicBezTo>
                    <a:cubicBezTo>
                      <a:pt x="31" y="87"/>
                      <a:pt x="31" y="88"/>
                      <a:pt x="32" y="88"/>
                    </a:cubicBezTo>
                    <a:cubicBezTo>
                      <a:pt x="32" y="88"/>
                      <a:pt x="32" y="89"/>
                      <a:pt x="32" y="89"/>
                    </a:cubicBezTo>
                    <a:cubicBezTo>
                      <a:pt x="32" y="89"/>
                      <a:pt x="32" y="89"/>
                      <a:pt x="32" y="89"/>
                    </a:cubicBezTo>
                    <a:cubicBezTo>
                      <a:pt x="32" y="90"/>
                      <a:pt x="33" y="90"/>
                      <a:pt x="33" y="90"/>
                    </a:cubicBezTo>
                    <a:cubicBezTo>
                      <a:pt x="33" y="90"/>
                      <a:pt x="33" y="91"/>
                      <a:pt x="33" y="91"/>
                    </a:cubicBezTo>
                    <a:cubicBezTo>
                      <a:pt x="33" y="91"/>
                      <a:pt x="33" y="91"/>
                      <a:pt x="34" y="91"/>
                    </a:cubicBezTo>
                    <a:cubicBezTo>
                      <a:pt x="34" y="91"/>
                      <a:pt x="34" y="92"/>
                      <a:pt x="34" y="92"/>
                    </a:cubicBezTo>
                    <a:cubicBezTo>
                      <a:pt x="34" y="92"/>
                      <a:pt x="34" y="93"/>
                      <a:pt x="34" y="93"/>
                    </a:cubicBezTo>
                    <a:cubicBezTo>
                      <a:pt x="34" y="93"/>
                      <a:pt x="35" y="94"/>
                      <a:pt x="35" y="94"/>
                    </a:cubicBezTo>
                    <a:cubicBezTo>
                      <a:pt x="35" y="94"/>
                      <a:pt x="35" y="94"/>
                      <a:pt x="35" y="95"/>
                    </a:cubicBezTo>
                    <a:cubicBezTo>
                      <a:pt x="36" y="95"/>
                      <a:pt x="36" y="95"/>
                      <a:pt x="36" y="95"/>
                    </a:cubicBezTo>
                    <a:cubicBezTo>
                      <a:pt x="36" y="96"/>
                      <a:pt x="36" y="96"/>
                      <a:pt x="36" y="96"/>
                    </a:cubicBezTo>
                    <a:cubicBezTo>
                      <a:pt x="36" y="96"/>
                      <a:pt x="36" y="97"/>
                      <a:pt x="36" y="97"/>
                    </a:cubicBezTo>
                    <a:cubicBezTo>
                      <a:pt x="36" y="97"/>
                      <a:pt x="36" y="97"/>
                      <a:pt x="36" y="98"/>
                    </a:cubicBezTo>
                    <a:cubicBezTo>
                      <a:pt x="36" y="98"/>
                      <a:pt x="36" y="98"/>
                      <a:pt x="36" y="98"/>
                    </a:cubicBezTo>
                    <a:cubicBezTo>
                      <a:pt x="35" y="98"/>
                      <a:pt x="35" y="98"/>
                      <a:pt x="35" y="98"/>
                    </a:cubicBezTo>
                    <a:cubicBezTo>
                      <a:pt x="35" y="98"/>
                      <a:pt x="35" y="99"/>
                      <a:pt x="35" y="99"/>
                    </a:cubicBezTo>
                    <a:cubicBezTo>
                      <a:pt x="35" y="99"/>
                      <a:pt x="35" y="100"/>
                      <a:pt x="35" y="100"/>
                    </a:cubicBezTo>
                    <a:cubicBezTo>
                      <a:pt x="35" y="100"/>
                      <a:pt x="36" y="100"/>
                      <a:pt x="36" y="100"/>
                    </a:cubicBezTo>
                    <a:cubicBezTo>
                      <a:pt x="36" y="100"/>
                      <a:pt x="36" y="101"/>
                      <a:pt x="36" y="101"/>
                    </a:cubicBezTo>
                    <a:cubicBezTo>
                      <a:pt x="36" y="101"/>
                      <a:pt x="36" y="101"/>
                      <a:pt x="36" y="101"/>
                    </a:cubicBezTo>
                    <a:cubicBezTo>
                      <a:pt x="36" y="101"/>
                      <a:pt x="36" y="102"/>
                      <a:pt x="36" y="102"/>
                    </a:cubicBezTo>
                    <a:cubicBezTo>
                      <a:pt x="37" y="102"/>
                      <a:pt x="37" y="102"/>
                      <a:pt x="37" y="103"/>
                    </a:cubicBezTo>
                    <a:cubicBezTo>
                      <a:pt x="37" y="103"/>
                      <a:pt x="38" y="103"/>
                      <a:pt x="38" y="104"/>
                    </a:cubicBezTo>
                    <a:cubicBezTo>
                      <a:pt x="38" y="104"/>
                      <a:pt x="38" y="104"/>
                      <a:pt x="38" y="105"/>
                    </a:cubicBezTo>
                    <a:cubicBezTo>
                      <a:pt x="38" y="105"/>
                      <a:pt x="39" y="105"/>
                      <a:pt x="39" y="105"/>
                    </a:cubicBezTo>
                    <a:cubicBezTo>
                      <a:pt x="39" y="105"/>
                      <a:pt x="40" y="106"/>
                      <a:pt x="41" y="106"/>
                    </a:cubicBezTo>
                    <a:cubicBezTo>
                      <a:pt x="41" y="107"/>
                      <a:pt x="41" y="107"/>
                      <a:pt x="41" y="107"/>
                    </a:cubicBezTo>
                    <a:cubicBezTo>
                      <a:pt x="41" y="107"/>
                      <a:pt x="42" y="108"/>
                      <a:pt x="42" y="108"/>
                    </a:cubicBezTo>
                    <a:cubicBezTo>
                      <a:pt x="42" y="108"/>
                      <a:pt x="42" y="108"/>
                      <a:pt x="42" y="108"/>
                    </a:cubicBezTo>
                    <a:cubicBezTo>
                      <a:pt x="42" y="108"/>
                      <a:pt x="43" y="109"/>
                      <a:pt x="43" y="109"/>
                    </a:cubicBezTo>
                    <a:cubicBezTo>
                      <a:pt x="43" y="109"/>
                      <a:pt x="43" y="110"/>
                      <a:pt x="44" y="110"/>
                    </a:cubicBezTo>
                    <a:cubicBezTo>
                      <a:pt x="44" y="110"/>
                      <a:pt x="46" y="111"/>
                      <a:pt x="46" y="112"/>
                    </a:cubicBezTo>
                    <a:cubicBezTo>
                      <a:pt x="47" y="112"/>
                      <a:pt x="48" y="112"/>
                      <a:pt x="48" y="112"/>
                    </a:cubicBezTo>
                    <a:cubicBezTo>
                      <a:pt x="48" y="112"/>
                      <a:pt x="48" y="113"/>
                      <a:pt x="49" y="113"/>
                    </a:cubicBezTo>
                    <a:cubicBezTo>
                      <a:pt x="49" y="113"/>
                      <a:pt x="49" y="113"/>
                      <a:pt x="50" y="114"/>
                    </a:cubicBezTo>
                    <a:cubicBezTo>
                      <a:pt x="50" y="114"/>
                      <a:pt x="51" y="114"/>
                      <a:pt x="51" y="114"/>
                    </a:cubicBezTo>
                    <a:cubicBezTo>
                      <a:pt x="51" y="115"/>
                      <a:pt x="52" y="115"/>
                      <a:pt x="52" y="115"/>
                    </a:cubicBezTo>
                    <a:cubicBezTo>
                      <a:pt x="53" y="116"/>
                      <a:pt x="53" y="116"/>
                      <a:pt x="54" y="116"/>
                    </a:cubicBezTo>
                    <a:cubicBezTo>
                      <a:pt x="54" y="116"/>
                      <a:pt x="55" y="117"/>
                      <a:pt x="56" y="117"/>
                    </a:cubicBezTo>
                    <a:cubicBezTo>
                      <a:pt x="57" y="117"/>
                      <a:pt x="57" y="117"/>
                      <a:pt x="58" y="118"/>
                    </a:cubicBezTo>
                    <a:cubicBezTo>
                      <a:pt x="58" y="118"/>
                      <a:pt x="59" y="118"/>
                      <a:pt x="59" y="118"/>
                    </a:cubicBezTo>
                    <a:cubicBezTo>
                      <a:pt x="60" y="119"/>
                      <a:pt x="60" y="119"/>
                      <a:pt x="60" y="119"/>
                    </a:cubicBezTo>
                    <a:cubicBezTo>
                      <a:pt x="61" y="119"/>
                      <a:pt x="61" y="119"/>
                      <a:pt x="62" y="119"/>
                    </a:cubicBezTo>
                    <a:cubicBezTo>
                      <a:pt x="62" y="120"/>
                      <a:pt x="62" y="120"/>
                      <a:pt x="63" y="120"/>
                    </a:cubicBezTo>
                    <a:cubicBezTo>
                      <a:pt x="63" y="120"/>
                      <a:pt x="64" y="121"/>
                      <a:pt x="64" y="121"/>
                    </a:cubicBezTo>
                    <a:cubicBezTo>
                      <a:pt x="65" y="121"/>
                      <a:pt x="65" y="122"/>
                      <a:pt x="65" y="122"/>
                    </a:cubicBezTo>
                    <a:cubicBezTo>
                      <a:pt x="66" y="122"/>
                      <a:pt x="66" y="122"/>
                      <a:pt x="66" y="123"/>
                    </a:cubicBezTo>
                    <a:cubicBezTo>
                      <a:pt x="67" y="123"/>
                      <a:pt x="67" y="123"/>
                      <a:pt x="68" y="124"/>
                    </a:cubicBezTo>
                    <a:cubicBezTo>
                      <a:pt x="69" y="124"/>
                      <a:pt x="69" y="124"/>
                      <a:pt x="69" y="124"/>
                    </a:cubicBezTo>
                    <a:cubicBezTo>
                      <a:pt x="70" y="124"/>
                      <a:pt x="70" y="125"/>
                      <a:pt x="70" y="125"/>
                    </a:cubicBezTo>
                    <a:cubicBezTo>
                      <a:pt x="70" y="126"/>
                      <a:pt x="70" y="126"/>
                      <a:pt x="70" y="126"/>
                    </a:cubicBezTo>
                    <a:cubicBezTo>
                      <a:pt x="70" y="127"/>
                      <a:pt x="70" y="127"/>
                      <a:pt x="70" y="127"/>
                    </a:cubicBezTo>
                    <a:cubicBezTo>
                      <a:pt x="71" y="127"/>
                      <a:pt x="71" y="128"/>
                      <a:pt x="72" y="128"/>
                    </a:cubicBezTo>
                    <a:cubicBezTo>
                      <a:pt x="72" y="128"/>
                      <a:pt x="73" y="128"/>
                      <a:pt x="73" y="129"/>
                    </a:cubicBezTo>
                    <a:cubicBezTo>
                      <a:pt x="73" y="129"/>
                      <a:pt x="74" y="129"/>
                      <a:pt x="74" y="130"/>
                    </a:cubicBezTo>
                    <a:cubicBezTo>
                      <a:pt x="74" y="130"/>
                      <a:pt x="75" y="131"/>
                      <a:pt x="76" y="131"/>
                    </a:cubicBezTo>
                    <a:cubicBezTo>
                      <a:pt x="76" y="131"/>
                      <a:pt x="76" y="131"/>
                      <a:pt x="77" y="131"/>
                    </a:cubicBezTo>
                    <a:cubicBezTo>
                      <a:pt x="77" y="131"/>
                      <a:pt x="77" y="132"/>
                      <a:pt x="77" y="132"/>
                    </a:cubicBezTo>
                    <a:cubicBezTo>
                      <a:pt x="77" y="131"/>
                      <a:pt x="77" y="131"/>
                      <a:pt x="77" y="131"/>
                    </a:cubicBezTo>
                    <a:cubicBezTo>
                      <a:pt x="79" y="131"/>
                      <a:pt x="79" y="131"/>
                      <a:pt x="79" y="131"/>
                    </a:cubicBezTo>
                    <a:cubicBezTo>
                      <a:pt x="81" y="130"/>
                      <a:pt x="81" y="130"/>
                      <a:pt x="81" y="130"/>
                    </a:cubicBezTo>
                    <a:cubicBezTo>
                      <a:pt x="81" y="130"/>
                      <a:pt x="81" y="129"/>
                      <a:pt x="81" y="129"/>
                    </a:cubicBezTo>
                    <a:cubicBezTo>
                      <a:pt x="81" y="129"/>
                      <a:pt x="81" y="128"/>
                      <a:pt x="81" y="128"/>
                    </a:cubicBezTo>
                    <a:cubicBezTo>
                      <a:pt x="81" y="128"/>
                      <a:pt x="81" y="128"/>
                      <a:pt x="81" y="128"/>
                    </a:cubicBezTo>
                    <a:cubicBezTo>
                      <a:pt x="81" y="128"/>
                      <a:pt x="81" y="126"/>
                      <a:pt x="81" y="126"/>
                    </a:cubicBezTo>
                    <a:cubicBezTo>
                      <a:pt x="82" y="126"/>
                      <a:pt x="82" y="126"/>
                      <a:pt x="82" y="126"/>
                    </a:cubicBezTo>
                    <a:cubicBezTo>
                      <a:pt x="82" y="126"/>
                      <a:pt x="82" y="126"/>
                      <a:pt x="82" y="126"/>
                    </a:cubicBezTo>
                    <a:cubicBezTo>
                      <a:pt x="83" y="126"/>
                      <a:pt x="83" y="125"/>
                      <a:pt x="83" y="125"/>
                    </a:cubicBezTo>
                    <a:cubicBezTo>
                      <a:pt x="83" y="125"/>
                      <a:pt x="83" y="125"/>
                      <a:pt x="83" y="125"/>
                    </a:cubicBezTo>
                    <a:cubicBezTo>
                      <a:pt x="83" y="125"/>
                      <a:pt x="84" y="124"/>
                      <a:pt x="83" y="12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8" name="Freeform 684">
                <a:extLst>
                  <a:ext uri="{FF2B5EF4-FFF2-40B4-BE49-F238E27FC236}">
                    <a16:creationId xmlns:a16="http://schemas.microsoft.com/office/drawing/2014/main" id="{54FB5C51-6F1D-4ED7-8816-68BD5B5A784D}"/>
                  </a:ext>
                </a:extLst>
              </p:cNvPr>
              <p:cNvSpPr>
                <a:spLocks/>
              </p:cNvSpPr>
              <p:nvPr/>
            </p:nvSpPr>
            <p:spPr bwMode="auto">
              <a:xfrm>
                <a:off x="3602038" y="5446713"/>
                <a:ext cx="250825" cy="261938"/>
              </a:xfrm>
              <a:custGeom>
                <a:avLst/>
                <a:gdLst>
                  <a:gd name="T0" fmla="*/ 58 w 60"/>
                  <a:gd name="T1" fmla="*/ 44 h 63"/>
                  <a:gd name="T2" fmla="*/ 60 w 60"/>
                  <a:gd name="T3" fmla="*/ 38 h 63"/>
                  <a:gd name="T4" fmla="*/ 59 w 60"/>
                  <a:gd name="T5" fmla="*/ 36 h 63"/>
                  <a:gd name="T6" fmla="*/ 54 w 60"/>
                  <a:gd name="T7" fmla="*/ 35 h 63"/>
                  <a:gd name="T8" fmla="*/ 51 w 60"/>
                  <a:gd name="T9" fmla="*/ 33 h 63"/>
                  <a:gd name="T10" fmla="*/ 50 w 60"/>
                  <a:gd name="T11" fmla="*/ 29 h 63"/>
                  <a:gd name="T12" fmla="*/ 50 w 60"/>
                  <a:gd name="T13" fmla="*/ 27 h 63"/>
                  <a:gd name="T14" fmla="*/ 50 w 60"/>
                  <a:gd name="T15" fmla="*/ 25 h 63"/>
                  <a:gd name="T16" fmla="*/ 48 w 60"/>
                  <a:gd name="T17" fmla="*/ 22 h 63"/>
                  <a:gd name="T18" fmla="*/ 45 w 60"/>
                  <a:gd name="T19" fmla="*/ 21 h 63"/>
                  <a:gd name="T20" fmla="*/ 42 w 60"/>
                  <a:gd name="T21" fmla="*/ 22 h 63"/>
                  <a:gd name="T22" fmla="*/ 37 w 60"/>
                  <a:gd name="T23" fmla="*/ 22 h 63"/>
                  <a:gd name="T24" fmla="*/ 36 w 60"/>
                  <a:gd name="T25" fmla="*/ 21 h 63"/>
                  <a:gd name="T26" fmla="*/ 33 w 60"/>
                  <a:gd name="T27" fmla="*/ 20 h 63"/>
                  <a:gd name="T28" fmla="*/ 33 w 60"/>
                  <a:gd name="T29" fmla="*/ 19 h 63"/>
                  <a:gd name="T30" fmla="*/ 34 w 60"/>
                  <a:gd name="T31" fmla="*/ 17 h 63"/>
                  <a:gd name="T32" fmla="*/ 34 w 60"/>
                  <a:gd name="T33" fmla="*/ 15 h 63"/>
                  <a:gd name="T34" fmla="*/ 35 w 60"/>
                  <a:gd name="T35" fmla="*/ 12 h 63"/>
                  <a:gd name="T36" fmla="*/ 34 w 60"/>
                  <a:gd name="T37" fmla="*/ 11 h 63"/>
                  <a:gd name="T38" fmla="*/ 33 w 60"/>
                  <a:gd name="T39" fmla="*/ 10 h 63"/>
                  <a:gd name="T40" fmla="*/ 32 w 60"/>
                  <a:gd name="T41" fmla="*/ 6 h 63"/>
                  <a:gd name="T42" fmla="*/ 32 w 60"/>
                  <a:gd name="T43" fmla="*/ 4 h 63"/>
                  <a:gd name="T44" fmla="*/ 19 w 60"/>
                  <a:gd name="T45" fmla="*/ 0 h 63"/>
                  <a:gd name="T46" fmla="*/ 3 w 60"/>
                  <a:gd name="T47" fmla="*/ 9 h 63"/>
                  <a:gd name="T48" fmla="*/ 3 w 60"/>
                  <a:gd name="T49" fmla="*/ 24 h 63"/>
                  <a:gd name="T50" fmla="*/ 5 w 60"/>
                  <a:gd name="T51" fmla="*/ 28 h 63"/>
                  <a:gd name="T52" fmla="*/ 9 w 60"/>
                  <a:gd name="T53" fmla="*/ 31 h 63"/>
                  <a:gd name="T54" fmla="*/ 12 w 60"/>
                  <a:gd name="T55" fmla="*/ 34 h 63"/>
                  <a:gd name="T56" fmla="*/ 23 w 60"/>
                  <a:gd name="T57" fmla="*/ 38 h 63"/>
                  <a:gd name="T58" fmla="*/ 30 w 60"/>
                  <a:gd name="T59" fmla="*/ 42 h 63"/>
                  <a:gd name="T60" fmla="*/ 34 w 60"/>
                  <a:gd name="T61" fmla="*/ 44 h 63"/>
                  <a:gd name="T62" fmla="*/ 35 w 60"/>
                  <a:gd name="T63" fmla="*/ 49 h 63"/>
                  <a:gd name="T64" fmla="*/ 34 w 60"/>
                  <a:gd name="T65" fmla="*/ 51 h 63"/>
                  <a:gd name="T66" fmla="*/ 32 w 60"/>
                  <a:gd name="T67" fmla="*/ 53 h 63"/>
                  <a:gd name="T68" fmla="*/ 32 w 60"/>
                  <a:gd name="T69" fmla="*/ 56 h 63"/>
                  <a:gd name="T70" fmla="*/ 31 w 60"/>
                  <a:gd name="T71" fmla="*/ 57 h 63"/>
                  <a:gd name="T72" fmla="*/ 30 w 60"/>
                  <a:gd name="T73" fmla="*/ 58 h 63"/>
                  <a:gd name="T74" fmla="*/ 29 w 60"/>
                  <a:gd name="T75" fmla="*/ 60 h 63"/>
                  <a:gd name="T76" fmla="*/ 29 w 60"/>
                  <a:gd name="T77" fmla="*/ 61 h 63"/>
                  <a:gd name="T78" fmla="*/ 40 w 60"/>
                  <a:gd name="T79" fmla="*/ 63 h 63"/>
                  <a:gd name="T80" fmla="*/ 42 w 60"/>
                  <a:gd name="T81" fmla="*/ 63 h 63"/>
                  <a:gd name="T82" fmla="*/ 44 w 60"/>
                  <a:gd name="T83" fmla="*/ 63 h 63"/>
                  <a:gd name="T84" fmla="*/ 48 w 60"/>
                  <a:gd name="T85" fmla="*/ 62 h 63"/>
                  <a:gd name="T86" fmla="*/ 50 w 60"/>
                  <a:gd name="T87" fmla="*/ 61 h 63"/>
                  <a:gd name="T88" fmla="*/ 51 w 60"/>
                  <a:gd name="T89" fmla="*/ 59 h 63"/>
                  <a:gd name="T90" fmla="*/ 54 w 60"/>
                  <a:gd name="T91" fmla="*/ 58 h 63"/>
                  <a:gd name="T92" fmla="*/ 55 w 60"/>
                  <a:gd name="T93" fmla="*/ 56 h 63"/>
                  <a:gd name="T94" fmla="*/ 57 w 60"/>
                  <a:gd name="T95" fmla="*/ 52 h 63"/>
                  <a:gd name="T96" fmla="*/ 57 w 60"/>
                  <a:gd name="T97" fmla="*/ 50 h 63"/>
                  <a:gd name="T98" fmla="*/ 57 w 60"/>
                  <a:gd name="T99" fmla="*/ 48 h 63"/>
                  <a:gd name="T100" fmla="*/ 58 w 60"/>
                  <a:gd name="T101"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63">
                    <a:moveTo>
                      <a:pt x="58" y="46"/>
                    </a:moveTo>
                    <a:cubicBezTo>
                      <a:pt x="58" y="46"/>
                      <a:pt x="58" y="45"/>
                      <a:pt x="58" y="45"/>
                    </a:cubicBezTo>
                    <a:cubicBezTo>
                      <a:pt x="58" y="45"/>
                      <a:pt x="58" y="44"/>
                      <a:pt x="58" y="44"/>
                    </a:cubicBezTo>
                    <a:cubicBezTo>
                      <a:pt x="58" y="44"/>
                      <a:pt x="58" y="43"/>
                      <a:pt x="58" y="43"/>
                    </a:cubicBezTo>
                    <a:cubicBezTo>
                      <a:pt x="58" y="43"/>
                      <a:pt x="59" y="40"/>
                      <a:pt x="59" y="39"/>
                    </a:cubicBezTo>
                    <a:cubicBezTo>
                      <a:pt x="59" y="39"/>
                      <a:pt x="60" y="38"/>
                      <a:pt x="60" y="38"/>
                    </a:cubicBezTo>
                    <a:cubicBezTo>
                      <a:pt x="60" y="38"/>
                      <a:pt x="59" y="38"/>
                      <a:pt x="59" y="37"/>
                    </a:cubicBezTo>
                    <a:cubicBezTo>
                      <a:pt x="59" y="37"/>
                      <a:pt x="59" y="37"/>
                      <a:pt x="59" y="37"/>
                    </a:cubicBezTo>
                    <a:cubicBezTo>
                      <a:pt x="59" y="37"/>
                      <a:pt x="59" y="36"/>
                      <a:pt x="59" y="36"/>
                    </a:cubicBezTo>
                    <a:cubicBezTo>
                      <a:pt x="59" y="36"/>
                      <a:pt x="59" y="36"/>
                      <a:pt x="59" y="36"/>
                    </a:cubicBezTo>
                    <a:cubicBezTo>
                      <a:pt x="59" y="36"/>
                      <a:pt x="57" y="34"/>
                      <a:pt x="57" y="34"/>
                    </a:cubicBezTo>
                    <a:cubicBezTo>
                      <a:pt x="54" y="35"/>
                      <a:pt x="54" y="35"/>
                      <a:pt x="54" y="35"/>
                    </a:cubicBezTo>
                    <a:cubicBezTo>
                      <a:pt x="51" y="35"/>
                      <a:pt x="51" y="35"/>
                      <a:pt x="51" y="35"/>
                    </a:cubicBezTo>
                    <a:cubicBezTo>
                      <a:pt x="51" y="35"/>
                      <a:pt x="51" y="34"/>
                      <a:pt x="51" y="34"/>
                    </a:cubicBezTo>
                    <a:cubicBezTo>
                      <a:pt x="51" y="34"/>
                      <a:pt x="51" y="33"/>
                      <a:pt x="51" y="33"/>
                    </a:cubicBezTo>
                    <a:cubicBezTo>
                      <a:pt x="51" y="33"/>
                      <a:pt x="51" y="33"/>
                      <a:pt x="51" y="33"/>
                    </a:cubicBezTo>
                    <a:cubicBezTo>
                      <a:pt x="51" y="29"/>
                      <a:pt x="51" y="29"/>
                      <a:pt x="51" y="29"/>
                    </a:cubicBezTo>
                    <a:cubicBezTo>
                      <a:pt x="51" y="29"/>
                      <a:pt x="50" y="29"/>
                      <a:pt x="50" y="29"/>
                    </a:cubicBezTo>
                    <a:cubicBezTo>
                      <a:pt x="50" y="29"/>
                      <a:pt x="50" y="29"/>
                      <a:pt x="50" y="29"/>
                    </a:cubicBezTo>
                    <a:cubicBezTo>
                      <a:pt x="50" y="27"/>
                      <a:pt x="50" y="27"/>
                      <a:pt x="50" y="27"/>
                    </a:cubicBezTo>
                    <a:cubicBezTo>
                      <a:pt x="50" y="27"/>
                      <a:pt x="50" y="27"/>
                      <a:pt x="50" y="27"/>
                    </a:cubicBezTo>
                    <a:cubicBezTo>
                      <a:pt x="50" y="27"/>
                      <a:pt x="50" y="26"/>
                      <a:pt x="50" y="26"/>
                    </a:cubicBezTo>
                    <a:cubicBezTo>
                      <a:pt x="50" y="26"/>
                      <a:pt x="50" y="26"/>
                      <a:pt x="50" y="26"/>
                    </a:cubicBezTo>
                    <a:cubicBezTo>
                      <a:pt x="50" y="26"/>
                      <a:pt x="50" y="25"/>
                      <a:pt x="50" y="25"/>
                    </a:cubicBezTo>
                    <a:cubicBezTo>
                      <a:pt x="49" y="24"/>
                      <a:pt x="49" y="24"/>
                      <a:pt x="49" y="24"/>
                    </a:cubicBezTo>
                    <a:cubicBezTo>
                      <a:pt x="49" y="23"/>
                      <a:pt x="49" y="23"/>
                      <a:pt x="49" y="23"/>
                    </a:cubicBezTo>
                    <a:cubicBezTo>
                      <a:pt x="48" y="22"/>
                      <a:pt x="48" y="22"/>
                      <a:pt x="48" y="22"/>
                    </a:cubicBezTo>
                    <a:cubicBezTo>
                      <a:pt x="46" y="22"/>
                      <a:pt x="46" y="22"/>
                      <a:pt x="46" y="22"/>
                    </a:cubicBezTo>
                    <a:cubicBezTo>
                      <a:pt x="45" y="22"/>
                      <a:pt x="45" y="22"/>
                      <a:pt x="45" y="22"/>
                    </a:cubicBezTo>
                    <a:cubicBezTo>
                      <a:pt x="45" y="21"/>
                      <a:pt x="45" y="21"/>
                      <a:pt x="45" y="21"/>
                    </a:cubicBezTo>
                    <a:cubicBezTo>
                      <a:pt x="44" y="21"/>
                      <a:pt x="44" y="21"/>
                      <a:pt x="44" y="21"/>
                    </a:cubicBezTo>
                    <a:cubicBezTo>
                      <a:pt x="43" y="22"/>
                      <a:pt x="43" y="22"/>
                      <a:pt x="43" y="22"/>
                    </a:cubicBezTo>
                    <a:cubicBezTo>
                      <a:pt x="43" y="22"/>
                      <a:pt x="42" y="22"/>
                      <a:pt x="42" y="22"/>
                    </a:cubicBezTo>
                    <a:cubicBezTo>
                      <a:pt x="42" y="22"/>
                      <a:pt x="42" y="22"/>
                      <a:pt x="42" y="22"/>
                    </a:cubicBezTo>
                    <a:cubicBezTo>
                      <a:pt x="40" y="22"/>
                      <a:pt x="40" y="22"/>
                      <a:pt x="40" y="22"/>
                    </a:cubicBezTo>
                    <a:cubicBezTo>
                      <a:pt x="37" y="22"/>
                      <a:pt x="37" y="22"/>
                      <a:pt x="37" y="22"/>
                    </a:cubicBezTo>
                    <a:cubicBezTo>
                      <a:pt x="36" y="22"/>
                      <a:pt x="36" y="22"/>
                      <a:pt x="36" y="22"/>
                    </a:cubicBezTo>
                    <a:cubicBezTo>
                      <a:pt x="36" y="21"/>
                      <a:pt x="36" y="21"/>
                      <a:pt x="36" y="21"/>
                    </a:cubicBezTo>
                    <a:cubicBezTo>
                      <a:pt x="36" y="21"/>
                      <a:pt x="36" y="21"/>
                      <a:pt x="36" y="21"/>
                    </a:cubicBezTo>
                    <a:cubicBezTo>
                      <a:pt x="35" y="21"/>
                      <a:pt x="35" y="21"/>
                      <a:pt x="35" y="21"/>
                    </a:cubicBezTo>
                    <a:cubicBezTo>
                      <a:pt x="34" y="21"/>
                      <a:pt x="34" y="21"/>
                      <a:pt x="34" y="21"/>
                    </a:cubicBezTo>
                    <a:cubicBezTo>
                      <a:pt x="34" y="21"/>
                      <a:pt x="33" y="20"/>
                      <a:pt x="33" y="20"/>
                    </a:cubicBezTo>
                    <a:cubicBezTo>
                      <a:pt x="33" y="20"/>
                      <a:pt x="34" y="20"/>
                      <a:pt x="34" y="19"/>
                    </a:cubicBezTo>
                    <a:cubicBezTo>
                      <a:pt x="34" y="19"/>
                      <a:pt x="34" y="19"/>
                      <a:pt x="34" y="19"/>
                    </a:cubicBezTo>
                    <a:cubicBezTo>
                      <a:pt x="34" y="19"/>
                      <a:pt x="33" y="19"/>
                      <a:pt x="33" y="19"/>
                    </a:cubicBezTo>
                    <a:cubicBezTo>
                      <a:pt x="33" y="19"/>
                      <a:pt x="34" y="19"/>
                      <a:pt x="34" y="18"/>
                    </a:cubicBezTo>
                    <a:cubicBezTo>
                      <a:pt x="34" y="18"/>
                      <a:pt x="34" y="18"/>
                      <a:pt x="34" y="18"/>
                    </a:cubicBezTo>
                    <a:cubicBezTo>
                      <a:pt x="34" y="17"/>
                      <a:pt x="34" y="17"/>
                      <a:pt x="34" y="17"/>
                    </a:cubicBezTo>
                    <a:cubicBezTo>
                      <a:pt x="34" y="17"/>
                      <a:pt x="34" y="17"/>
                      <a:pt x="34" y="16"/>
                    </a:cubicBezTo>
                    <a:cubicBezTo>
                      <a:pt x="33" y="16"/>
                      <a:pt x="34" y="16"/>
                      <a:pt x="34" y="16"/>
                    </a:cubicBezTo>
                    <a:cubicBezTo>
                      <a:pt x="34" y="16"/>
                      <a:pt x="34" y="15"/>
                      <a:pt x="34" y="15"/>
                    </a:cubicBezTo>
                    <a:cubicBezTo>
                      <a:pt x="34" y="15"/>
                      <a:pt x="34" y="15"/>
                      <a:pt x="34" y="15"/>
                    </a:cubicBezTo>
                    <a:cubicBezTo>
                      <a:pt x="34" y="15"/>
                      <a:pt x="34" y="14"/>
                      <a:pt x="34" y="14"/>
                    </a:cubicBezTo>
                    <a:cubicBezTo>
                      <a:pt x="34" y="14"/>
                      <a:pt x="35" y="12"/>
                      <a:pt x="35" y="12"/>
                    </a:cubicBezTo>
                    <a:cubicBezTo>
                      <a:pt x="35" y="12"/>
                      <a:pt x="34" y="12"/>
                      <a:pt x="34" y="12"/>
                    </a:cubicBezTo>
                    <a:cubicBezTo>
                      <a:pt x="34" y="12"/>
                      <a:pt x="34" y="12"/>
                      <a:pt x="34" y="11"/>
                    </a:cubicBezTo>
                    <a:cubicBezTo>
                      <a:pt x="34" y="11"/>
                      <a:pt x="34" y="11"/>
                      <a:pt x="34" y="11"/>
                    </a:cubicBezTo>
                    <a:cubicBezTo>
                      <a:pt x="34" y="11"/>
                      <a:pt x="34" y="11"/>
                      <a:pt x="34" y="11"/>
                    </a:cubicBezTo>
                    <a:cubicBezTo>
                      <a:pt x="34" y="10"/>
                      <a:pt x="34" y="10"/>
                      <a:pt x="34" y="10"/>
                    </a:cubicBezTo>
                    <a:cubicBezTo>
                      <a:pt x="34" y="10"/>
                      <a:pt x="33" y="10"/>
                      <a:pt x="33" y="10"/>
                    </a:cubicBezTo>
                    <a:cubicBezTo>
                      <a:pt x="33" y="8"/>
                      <a:pt x="33" y="8"/>
                      <a:pt x="33" y="8"/>
                    </a:cubicBezTo>
                    <a:cubicBezTo>
                      <a:pt x="32" y="6"/>
                      <a:pt x="32" y="6"/>
                      <a:pt x="32" y="6"/>
                    </a:cubicBezTo>
                    <a:cubicBezTo>
                      <a:pt x="32" y="6"/>
                      <a:pt x="32" y="6"/>
                      <a:pt x="32" y="6"/>
                    </a:cubicBezTo>
                    <a:cubicBezTo>
                      <a:pt x="32" y="6"/>
                      <a:pt x="32" y="5"/>
                      <a:pt x="32" y="5"/>
                    </a:cubicBezTo>
                    <a:cubicBezTo>
                      <a:pt x="32" y="5"/>
                      <a:pt x="32" y="4"/>
                      <a:pt x="32" y="4"/>
                    </a:cubicBezTo>
                    <a:cubicBezTo>
                      <a:pt x="32" y="4"/>
                      <a:pt x="32" y="4"/>
                      <a:pt x="32" y="4"/>
                    </a:cubicBezTo>
                    <a:cubicBezTo>
                      <a:pt x="32" y="4"/>
                      <a:pt x="32" y="4"/>
                      <a:pt x="32" y="4"/>
                    </a:cubicBezTo>
                    <a:cubicBezTo>
                      <a:pt x="26" y="0"/>
                      <a:pt x="26" y="0"/>
                      <a:pt x="26" y="0"/>
                    </a:cubicBezTo>
                    <a:cubicBezTo>
                      <a:pt x="19" y="0"/>
                      <a:pt x="19" y="0"/>
                      <a:pt x="19" y="0"/>
                    </a:cubicBezTo>
                    <a:cubicBezTo>
                      <a:pt x="7" y="2"/>
                      <a:pt x="7" y="2"/>
                      <a:pt x="7" y="2"/>
                    </a:cubicBezTo>
                    <a:cubicBezTo>
                      <a:pt x="6" y="5"/>
                      <a:pt x="6" y="5"/>
                      <a:pt x="6" y="5"/>
                    </a:cubicBezTo>
                    <a:cubicBezTo>
                      <a:pt x="3" y="9"/>
                      <a:pt x="3" y="9"/>
                      <a:pt x="3" y="9"/>
                    </a:cubicBezTo>
                    <a:cubicBezTo>
                      <a:pt x="3" y="13"/>
                      <a:pt x="3" y="13"/>
                      <a:pt x="3" y="13"/>
                    </a:cubicBezTo>
                    <a:cubicBezTo>
                      <a:pt x="0" y="22"/>
                      <a:pt x="0" y="22"/>
                      <a:pt x="0" y="22"/>
                    </a:cubicBezTo>
                    <a:cubicBezTo>
                      <a:pt x="3" y="24"/>
                      <a:pt x="3" y="24"/>
                      <a:pt x="3" y="24"/>
                    </a:cubicBezTo>
                    <a:cubicBezTo>
                      <a:pt x="3" y="25"/>
                      <a:pt x="3" y="25"/>
                      <a:pt x="3" y="25"/>
                    </a:cubicBezTo>
                    <a:cubicBezTo>
                      <a:pt x="5" y="27"/>
                      <a:pt x="5" y="27"/>
                      <a:pt x="5" y="27"/>
                    </a:cubicBezTo>
                    <a:cubicBezTo>
                      <a:pt x="5" y="28"/>
                      <a:pt x="5" y="28"/>
                      <a:pt x="5" y="28"/>
                    </a:cubicBezTo>
                    <a:cubicBezTo>
                      <a:pt x="7" y="30"/>
                      <a:pt x="7" y="30"/>
                      <a:pt x="7" y="30"/>
                    </a:cubicBezTo>
                    <a:cubicBezTo>
                      <a:pt x="8" y="30"/>
                      <a:pt x="8" y="30"/>
                      <a:pt x="8" y="30"/>
                    </a:cubicBezTo>
                    <a:cubicBezTo>
                      <a:pt x="9" y="31"/>
                      <a:pt x="9" y="31"/>
                      <a:pt x="9" y="31"/>
                    </a:cubicBezTo>
                    <a:cubicBezTo>
                      <a:pt x="10" y="31"/>
                      <a:pt x="10" y="31"/>
                      <a:pt x="10" y="31"/>
                    </a:cubicBezTo>
                    <a:cubicBezTo>
                      <a:pt x="10" y="31"/>
                      <a:pt x="12" y="33"/>
                      <a:pt x="12" y="33"/>
                    </a:cubicBezTo>
                    <a:cubicBezTo>
                      <a:pt x="12" y="33"/>
                      <a:pt x="12" y="34"/>
                      <a:pt x="12" y="34"/>
                    </a:cubicBezTo>
                    <a:cubicBezTo>
                      <a:pt x="16" y="36"/>
                      <a:pt x="16" y="36"/>
                      <a:pt x="16" y="36"/>
                    </a:cubicBezTo>
                    <a:cubicBezTo>
                      <a:pt x="19" y="36"/>
                      <a:pt x="19" y="36"/>
                      <a:pt x="19" y="36"/>
                    </a:cubicBezTo>
                    <a:cubicBezTo>
                      <a:pt x="23" y="38"/>
                      <a:pt x="23" y="38"/>
                      <a:pt x="23" y="38"/>
                    </a:cubicBezTo>
                    <a:cubicBezTo>
                      <a:pt x="25" y="40"/>
                      <a:pt x="25" y="40"/>
                      <a:pt x="25" y="40"/>
                    </a:cubicBezTo>
                    <a:cubicBezTo>
                      <a:pt x="29" y="42"/>
                      <a:pt x="29" y="42"/>
                      <a:pt x="29" y="42"/>
                    </a:cubicBezTo>
                    <a:cubicBezTo>
                      <a:pt x="30" y="42"/>
                      <a:pt x="30" y="42"/>
                      <a:pt x="30" y="42"/>
                    </a:cubicBezTo>
                    <a:cubicBezTo>
                      <a:pt x="31" y="43"/>
                      <a:pt x="31" y="43"/>
                      <a:pt x="31" y="43"/>
                    </a:cubicBezTo>
                    <a:cubicBezTo>
                      <a:pt x="32" y="43"/>
                      <a:pt x="32" y="43"/>
                      <a:pt x="32" y="43"/>
                    </a:cubicBezTo>
                    <a:cubicBezTo>
                      <a:pt x="34" y="44"/>
                      <a:pt x="34" y="44"/>
                      <a:pt x="34" y="44"/>
                    </a:cubicBezTo>
                    <a:cubicBezTo>
                      <a:pt x="36" y="46"/>
                      <a:pt x="36" y="46"/>
                      <a:pt x="36" y="46"/>
                    </a:cubicBezTo>
                    <a:cubicBezTo>
                      <a:pt x="36" y="47"/>
                      <a:pt x="36" y="47"/>
                      <a:pt x="36" y="47"/>
                    </a:cubicBezTo>
                    <a:cubicBezTo>
                      <a:pt x="35" y="49"/>
                      <a:pt x="35" y="49"/>
                      <a:pt x="35" y="49"/>
                    </a:cubicBezTo>
                    <a:cubicBezTo>
                      <a:pt x="35" y="49"/>
                      <a:pt x="35" y="50"/>
                      <a:pt x="35" y="50"/>
                    </a:cubicBezTo>
                    <a:cubicBezTo>
                      <a:pt x="35" y="50"/>
                      <a:pt x="34" y="50"/>
                      <a:pt x="34" y="50"/>
                    </a:cubicBezTo>
                    <a:cubicBezTo>
                      <a:pt x="34" y="50"/>
                      <a:pt x="34" y="51"/>
                      <a:pt x="34" y="51"/>
                    </a:cubicBezTo>
                    <a:cubicBezTo>
                      <a:pt x="34" y="51"/>
                      <a:pt x="32" y="52"/>
                      <a:pt x="32" y="52"/>
                    </a:cubicBezTo>
                    <a:cubicBezTo>
                      <a:pt x="32" y="52"/>
                      <a:pt x="32" y="52"/>
                      <a:pt x="32" y="52"/>
                    </a:cubicBezTo>
                    <a:cubicBezTo>
                      <a:pt x="32" y="53"/>
                      <a:pt x="32" y="53"/>
                      <a:pt x="32" y="53"/>
                    </a:cubicBezTo>
                    <a:cubicBezTo>
                      <a:pt x="32" y="53"/>
                      <a:pt x="32" y="53"/>
                      <a:pt x="32" y="53"/>
                    </a:cubicBezTo>
                    <a:cubicBezTo>
                      <a:pt x="32" y="53"/>
                      <a:pt x="32" y="54"/>
                      <a:pt x="32" y="54"/>
                    </a:cubicBezTo>
                    <a:cubicBezTo>
                      <a:pt x="32" y="56"/>
                      <a:pt x="32" y="56"/>
                      <a:pt x="32" y="56"/>
                    </a:cubicBezTo>
                    <a:cubicBezTo>
                      <a:pt x="32" y="56"/>
                      <a:pt x="32" y="56"/>
                      <a:pt x="31" y="56"/>
                    </a:cubicBezTo>
                    <a:cubicBezTo>
                      <a:pt x="31" y="56"/>
                      <a:pt x="31" y="57"/>
                      <a:pt x="31" y="57"/>
                    </a:cubicBezTo>
                    <a:cubicBezTo>
                      <a:pt x="31" y="57"/>
                      <a:pt x="31" y="57"/>
                      <a:pt x="31" y="57"/>
                    </a:cubicBezTo>
                    <a:cubicBezTo>
                      <a:pt x="31" y="57"/>
                      <a:pt x="31" y="58"/>
                      <a:pt x="31" y="58"/>
                    </a:cubicBezTo>
                    <a:cubicBezTo>
                      <a:pt x="31" y="58"/>
                      <a:pt x="30" y="58"/>
                      <a:pt x="30" y="58"/>
                    </a:cubicBezTo>
                    <a:cubicBezTo>
                      <a:pt x="30" y="58"/>
                      <a:pt x="30" y="58"/>
                      <a:pt x="30" y="58"/>
                    </a:cubicBezTo>
                    <a:cubicBezTo>
                      <a:pt x="30" y="59"/>
                      <a:pt x="30" y="59"/>
                      <a:pt x="30" y="59"/>
                    </a:cubicBezTo>
                    <a:cubicBezTo>
                      <a:pt x="30" y="59"/>
                      <a:pt x="29" y="59"/>
                      <a:pt x="29" y="59"/>
                    </a:cubicBezTo>
                    <a:cubicBezTo>
                      <a:pt x="29" y="59"/>
                      <a:pt x="29" y="60"/>
                      <a:pt x="29" y="60"/>
                    </a:cubicBezTo>
                    <a:cubicBezTo>
                      <a:pt x="29" y="60"/>
                      <a:pt x="28" y="60"/>
                      <a:pt x="28" y="60"/>
                    </a:cubicBezTo>
                    <a:cubicBezTo>
                      <a:pt x="28" y="60"/>
                      <a:pt x="29" y="61"/>
                      <a:pt x="29" y="61"/>
                    </a:cubicBezTo>
                    <a:cubicBezTo>
                      <a:pt x="29" y="61"/>
                      <a:pt x="29" y="61"/>
                      <a:pt x="29" y="61"/>
                    </a:cubicBezTo>
                    <a:cubicBezTo>
                      <a:pt x="33" y="61"/>
                      <a:pt x="33" y="61"/>
                      <a:pt x="33" y="61"/>
                    </a:cubicBezTo>
                    <a:cubicBezTo>
                      <a:pt x="39" y="63"/>
                      <a:pt x="39" y="63"/>
                      <a:pt x="39" y="63"/>
                    </a:cubicBezTo>
                    <a:cubicBezTo>
                      <a:pt x="40" y="63"/>
                      <a:pt x="40" y="63"/>
                      <a:pt x="40" y="63"/>
                    </a:cubicBezTo>
                    <a:cubicBezTo>
                      <a:pt x="41" y="62"/>
                      <a:pt x="41" y="62"/>
                      <a:pt x="41" y="62"/>
                    </a:cubicBezTo>
                    <a:cubicBezTo>
                      <a:pt x="41" y="62"/>
                      <a:pt x="41" y="62"/>
                      <a:pt x="41" y="62"/>
                    </a:cubicBezTo>
                    <a:cubicBezTo>
                      <a:pt x="41" y="63"/>
                      <a:pt x="42" y="63"/>
                      <a:pt x="42" y="63"/>
                    </a:cubicBezTo>
                    <a:cubicBezTo>
                      <a:pt x="42" y="63"/>
                      <a:pt x="43" y="62"/>
                      <a:pt x="43" y="62"/>
                    </a:cubicBezTo>
                    <a:cubicBezTo>
                      <a:pt x="43" y="62"/>
                      <a:pt x="44" y="63"/>
                      <a:pt x="44" y="63"/>
                    </a:cubicBezTo>
                    <a:cubicBezTo>
                      <a:pt x="44" y="63"/>
                      <a:pt x="44" y="63"/>
                      <a:pt x="44" y="63"/>
                    </a:cubicBezTo>
                    <a:cubicBezTo>
                      <a:pt x="45" y="63"/>
                      <a:pt x="45" y="62"/>
                      <a:pt x="45" y="62"/>
                    </a:cubicBezTo>
                    <a:cubicBezTo>
                      <a:pt x="45" y="62"/>
                      <a:pt x="46" y="61"/>
                      <a:pt x="46" y="61"/>
                    </a:cubicBezTo>
                    <a:cubicBezTo>
                      <a:pt x="47" y="61"/>
                      <a:pt x="47" y="62"/>
                      <a:pt x="48" y="62"/>
                    </a:cubicBezTo>
                    <a:cubicBezTo>
                      <a:pt x="48" y="62"/>
                      <a:pt x="49" y="62"/>
                      <a:pt x="49" y="62"/>
                    </a:cubicBezTo>
                    <a:cubicBezTo>
                      <a:pt x="49" y="62"/>
                      <a:pt x="50" y="62"/>
                      <a:pt x="50" y="62"/>
                    </a:cubicBezTo>
                    <a:cubicBezTo>
                      <a:pt x="50" y="62"/>
                      <a:pt x="50" y="61"/>
                      <a:pt x="50" y="61"/>
                    </a:cubicBezTo>
                    <a:cubicBezTo>
                      <a:pt x="50" y="61"/>
                      <a:pt x="50" y="60"/>
                      <a:pt x="50" y="60"/>
                    </a:cubicBezTo>
                    <a:cubicBezTo>
                      <a:pt x="50" y="60"/>
                      <a:pt x="51" y="60"/>
                      <a:pt x="51" y="60"/>
                    </a:cubicBezTo>
                    <a:cubicBezTo>
                      <a:pt x="51" y="60"/>
                      <a:pt x="51" y="60"/>
                      <a:pt x="51" y="59"/>
                    </a:cubicBezTo>
                    <a:cubicBezTo>
                      <a:pt x="51" y="59"/>
                      <a:pt x="52" y="59"/>
                      <a:pt x="52" y="59"/>
                    </a:cubicBezTo>
                    <a:cubicBezTo>
                      <a:pt x="52" y="58"/>
                      <a:pt x="53" y="58"/>
                      <a:pt x="53" y="58"/>
                    </a:cubicBezTo>
                    <a:cubicBezTo>
                      <a:pt x="53" y="58"/>
                      <a:pt x="53" y="58"/>
                      <a:pt x="54" y="58"/>
                    </a:cubicBezTo>
                    <a:cubicBezTo>
                      <a:pt x="54" y="57"/>
                      <a:pt x="54" y="57"/>
                      <a:pt x="54" y="57"/>
                    </a:cubicBezTo>
                    <a:cubicBezTo>
                      <a:pt x="55" y="57"/>
                      <a:pt x="54" y="57"/>
                      <a:pt x="54" y="57"/>
                    </a:cubicBezTo>
                    <a:cubicBezTo>
                      <a:pt x="55" y="56"/>
                      <a:pt x="55" y="56"/>
                      <a:pt x="55" y="56"/>
                    </a:cubicBezTo>
                    <a:cubicBezTo>
                      <a:pt x="56" y="56"/>
                      <a:pt x="56" y="56"/>
                      <a:pt x="56" y="56"/>
                    </a:cubicBezTo>
                    <a:cubicBezTo>
                      <a:pt x="57" y="53"/>
                      <a:pt x="57" y="53"/>
                      <a:pt x="57" y="53"/>
                    </a:cubicBezTo>
                    <a:cubicBezTo>
                      <a:pt x="57" y="53"/>
                      <a:pt x="57" y="52"/>
                      <a:pt x="57" y="52"/>
                    </a:cubicBezTo>
                    <a:cubicBezTo>
                      <a:pt x="57" y="52"/>
                      <a:pt x="57" y="51"/>
                      <a:pt x="57" y="51"/>
                    </a:cubicBezTo>
                    <a:cubicBezTo>
                      <a:pt x="57" y="51"/>
                      <a:pt x="57" y="51"/>
                      <a:pt x="57" y="51"/>
                    </a:cubicBezTo>
                    <a:cubicBezTo>
                      <a:pt x="57" y="51"/>
                      <a:pt x="57" y="50"/>
                      <a:pt x="57" y="50"/>
                    </a:cubicBezTo>
                    <a:cubicBezTo>
                      <a:pt x="57" y="50"/>
                      <a:pt x="57" y="49"/>
                      <a:pt x="57" y="49"/>
                    </a:cubicBezTo>
                    <a:cubicBezTo>
                      <a:pt x="57" y="49"/>
                      <a:pt x="57" y="49"/>
                      <a:pt x="57" y="49"/>
                    </a:cubicBezTo>
                    <a:cubicBezTo>
                      <a:pt x="57" y="49"/>
                      <a:pt x="57" y="48"/>
                      <a:pt x="57" y="48"/>
                    </a:cubicBezTo>
                    <a:cubicBezTo>
                      <a:pt x="57" y="48"/>
                      <a:pt x="57" y="48"/>
                      <a:pt x="57" y="48"/>
                    </a:cubicBezTo>
                    <a:cubicBezTo>
                      <a:pt x="57" y="46"/>
                      <a:pt x="57" y="46"/>
                      <a:pt x="57" y="46"/>
                    </a:cubicBezTo>
                    <a:cubicBezTo>
                      <a:pt x="57" y="46"/>
                      <a:pt x="58" y="46"/>
                      <a:pt x="58" y="4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9" name="Freeform 685">
                <a:extLst>
                  <a:ext uri="{FF2B5EF4-FFF2-40B4-BE49-F238E27FC236}">
                    <a16:creationId xmlns:a16="http://schemas.microsoft.com/office/drawing/2014/main" id="{1397113A-14B0-AC1C-BA06-5BC94B87D568}"/>
                  </a:ext>
                </a:extLst>
              </p:cNvPr>
              <p:cNvSpPr>
                <a:spLocks/>
              </p:cNvSpPr>
              <p:nvPr/>
            </p:nvSpPr>
            <p:spPr bwMode="auto">
              <a:xfrm>
                <a:off x="3640138" y="4616450"/>
                <a:ext cx="146050" cy="217488"/>
              </a:xfrm>
              <a:custGeom>
                <a:avLst/>
                <a:gdLst>
                  <a:gd name="T0" fmla="*/ 31 w 35"/>
                  <a:gd name="T1" fmla="*/ 40 h 52"/>
                  <a:gd name="T2" fmla="*/ 30 w 35"/>
                  <a:gd name="T3" fmla="*/ 40 h 52"/>
                  <a:gd name="T4" fmla="*/ 30 w 35"/>
                  <a:gd name="T5" fmla="*/ 39 h 52"/>
                  <a:gd name="T6" fmla="*/ 29 w 35"/>
                  <a:gd name="T7" fmla="*/ 36 h 52"/>
                  <a:gd name="T8" fmla="*/ 27 w 35"/>
                  <a:gd name="T9" fmla="*/ 35 h 52"/>
                  <a:gd name="T10" fmla="*/ 25 w 35"/>
                  <a:gd name="T11" fmla="*/ 33 h 52"/>
                  <a:gd name="T12" fmla="*/ 24 w 35"/>
                  <a:gd name="T13" fmla="*/ 31 h 52"/>
                  <a:gd name="T14" fmla="*/ 24 w 35"/>
                  <a:gd name="T15" fmla="*/ 30 h 52"/>
                  <a:gd name="T16" fmla="*/ 25 w 35"/>
                  <a:gd name="T17" fmla="*/ 27 h 52"/>
                  <a:gd name="T18" fmla="*/ 25 w 35"/>
                  <a:gd name="T19" fmla="*/ 26 h 52"/>
                  <a:gd name="T20" fmla="*/ 29 w 35"/>
                  <a:gd name="T21" fmla="*/ 25 h 52"/>
                  <a:gd name="T22" fmla="*/ 30 w 35"/>
                  <a:gd name="T23" fmla="*/ 23 h 52"/>
                  <a:gd name="T24" fmla="*/ 29 w 35"/>
                  <a:gd name="T25" fmla="*/ 22 h 52"/>
                  <a:gd name="T26" fmla="*/ 30 w 35"/>
                  <a:gd name="T27" fmla="*/ 19 h 52"/>
                  <a:gd name="T28" fmla="*/ 30 w 35"/>
                  <a:gd name="T29" fmla="*/ 16 h 52"/>
                  <a:gd name="T30" fmla="*/ 27 w 35"/>
                  <a:gd name="T31" fmla="*/ 15 h 52"/>
                  <a:gd name="T32" fmla="*/ 24 w 35"/>
                  <a:gd name="T33" fmla="*/ 12 h 52"/>
                  <a:gd name="T34" fmla="*/ 21 w 35"/>
                  <a:gd name="T35" fmla="*/ 11 h 52"/>
                  <a:gd name="T36" fmla="*/ 21 w 35"/>
                  <a:gd name="T37" fmla="*/ 8 h 52"/>
                  <a:gd name="T38" fmla="*/ 17 w 35"/>
                  <a:gd name="T39" fmla="*/ 4 h 52"/>
                  <a:gd name="T40" fmla="*/ 12 w 35"/>
                  <a:gd name="T41" fmla="*/ 1 h 52"/>
                  <a:gd name="T42" fmla="*/ 11 w 35"/>
                  <a:gd name="T43" fmla="*/ 2 h 52"/>
                  <a:gd name="T44" fmla="*/ 9 w 35"/>
                  <a:gd name="T45" fmla="*/ 4 h 52"/>
                  <a:gd name="T46" fmla="*/ 6 w 35"/>
                  <a:gd name="T47" fmla="*/ 5 h 52"/>
                  <a:gd name="T48" fmla="*/ 5 w 35"/>
                  <a:gd name="T49" fmla="*/ 7 h 52"/>
                  <a:gd name="T50" fmla="*/ 6 w 35"/>
                  <a:gd name="T51" fmla="*/ 9 h 52"/>
                  <a:gd name="T52" fmla="*/ 7 w 35"/>
                  <a:gd name="T53" fmla="*/ 9 h 52"/>
                  <a:gd name="T54" fmla="*/ 8 w 35"/>
                  <a:gd name="T55" fmla="*/ 10 h 52"/>
                  <a:gd name="T56" fmla="*/ 5 w 35"/>
                  <a:gd name="T57" fmla="*/ 12 h 52"/>
                  <a:gd name="T58" fmla="*/ 4 w 35"/>
                  <a:gd name="T59" fmla="*/ 12 h 52"/>
                  <a:gd name="T60" fmla="*/ 2 w 35"/>
                  <a:gd name="T61" fmla="*/ 12 h 52"/>
                  <a:gd name="T62" fmla="*/ 2 w 35"/>
                  <a:gd name="T63" fmla="*/ 13 h 52"/>
                  <a:gd name="T64" fmla="*/ 2 w 35"/>
                  <a:gd name="T65" fmla="*/ 16 h 52"/>
                  <a:gd name="T66" fmla="*/ 5 w 35"/>
                  <a:gd name="T67" fmla="*/ 23 h 52"/>
                  <a:gd name="T68" fmla="*/ 8 w 35"/>
                  <a:gd name="T69" fmla="*/ 23 h 52"/>
                  <a:gd name="T70" fmla="*/ 10 w 35"/>
                  <a:gd name="T71" fmla="*/ 24 h 52"/>
                  <a:gd name="T72" fmla="*/ 10 w 35"/>
                  <a:gd name="T73" fmla="*/ 27 h 52"/>
                  <a:gd name="T74" fmla="*/ 11 w 35"/>
                  <a:gd name="T75" fmla="*/ 28 h 52"/>
                  <a:gd name="T76" fmla="*/ 12 w 35"/>
                  <a:gd name="T77" fmla="*/ 30 h 52"/>
                  <a:gd name="T78" fmla="*/ 12 w 35"/>
                  <a:gd name="T79" fmla="*/ 31 h 52"/>
                  <a:gd name="T80" fmla="*/ 13 w 35"/>
                  <a:gd name="T81" fmla="*/ 31 h 52"/>
                  <a:gd name="T82" fmla="*/ 13 w 35"/>
                  <a:gd name="T83" fmla="*/ 34 h 52"/>
                  <a:gd name="T84" fmla="*/ 11 w 35"/>
                  <a:gd name="T85" fmla="*/ 35 h 52"/>
                  <a:gd name="T86" fmla="*/ 12 w 35"/>
                  <a:gd name="T87" fmla="*/ 36 h 52"/>
                  <a:gd name="T88" fmla="*/ 10 w 35"/>
                  <a:gd name="T89" fmla="*/ 41 h 52"/>
                  <a:gd name="T90" fmla="*/ 12 w 35"/>
                  <a:gd name="T91" fmla="*/ 44 h 52"/>
                  <a:gd name="T92" fmla="*/ 12 w 35"/>
                  <a:gd name="T93" fmla="*/ 47 h 52"/>
                  <a:gd name="T94" fmla="*/ 13 w 35"/>
                  <a:gd name="T95" fmla="*/ 48 h 52"/>
                  <a:gd name="T96" fmla="*/ 17 w 35"/>
                  <a:gd name="T97" fmla="*/ 50 h 52"/>
                  <a:gd name="T98" fmla="*/ 18 w 35"/>
                  <a:gd name="T99" fmla="*/ 52 h 52"/>
                  <a:gd name="T100" fmla="*/ 20 w 35"/>
                  <a:gd name="T101" fmla="*/ 51 h 52"/>
                  <a:gd name="T102" fmla="*/ 21 w 35"/>
                  <a:gd name="T103" fmla="*/ 50 h 52"/>
                  <a:gd name="T104" fmla="*/ 22 w 35"/>
                  <a:gd name="T105" fmla="*/ 49 h 52"/>
                  <a:gd name="T106" fmla="*/ 24 w 35"/>
                  <a:gd name="T107" fmla="*/ 49 h 52"/>
                  <a:gd name="T108" fmla="*/ 24 w 35"/>
                  <a:gd name="T109" fmla="*/ 48 h 52"/>
                  <a:gd name="T110" fmla="*/ 29 w 35"/>
                  <a:gd name="T111" fmla="*/ 46 h 52"/>
                  <a:gd name="T112" fmla="*/ 30 w 35"/>
                  <a:gd name="T113" fmla="*/ 46 h 52"/>
                  <a:gd name="T114" fmla="*/ 33 w 35"/>
                  <a:gd name="T115" fmla="*/ 47 h 52"/>
                  <a:gd name="T116" fmla="*/ 35 w 35"/>
                  <a:gd name="T117" fmla="*/ 46 h 52"/>
                  <a:gd name="T118" fmla="*/ 33 w 35"/>
                  <a:gd name="T119"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52">
                    <a:moveTo>
                      <a:pt x="33" y="46"/>
                    </a:moveTo>
                    <a:cubicBezTo>
                      <a:pt x="31" y="40"/>
                      <a:pt x="31" y="40"/>
                      <a:pt x="31" y="40"/>
                    </a:cubicBezTo>
                    <a:cubicBezTo>
                      <a:pt x="30" y="40"/>
                      <a:pt x="30" y="40"/>
                      <a:pt x="30" y="40"/>
                    </a:cubicBezTo>
                    <a:cubicBezTo>
                      <a:pt x="30" y="40"/>
                      <a:pt x="30" y="40"/>
                      <a:pt x="30" y="40"/>
                    </a:cubicBezTo>
                    <a:cubicBezTo>
                      <a:pt x="30" y="40"/>
                      <a:pt x="30" y="40"/>
                      <a:pt x="30" y="40"/>
                    </a:cubicBezTo>
                    <a:cubicBezTo>
                      <a:pt x="30" y="40"/>
                      <a:pt x="30" y="39"/>
                      <a:pt x="30" y="39"/>
                    </a:cubicBezTo>
                    <a:cubicBezTo>
                      <a:pt x="30" y="39"/>
                      <a:pt x="29" y="38"/>
                      <a:pt x="29" y="38"/>
                    </a:cubicBezTo>
                    <a:cubicBezTo>
                      <a:pt x="29" y="36"/>
                      <a:pt x="29" y="36"/>
                      <a:pt x="29" y="36"/>
                    </a:cubicBezTo>
                    <a:cubicBezTo>
                      <a:pt x="27" y="36"/>
                      <a:pt x="27" y="36"/>
                      <a:pt x="27" y="36"/>
                    </a:cubicBezTo>
                    <a:cubicBezTo>
                      <a:pt x="27" y="35"/>
                      <a:pt x="27" y="35"/>
                      <a:pt x="27" y="35"/>
                    </a:cubicBezTo>
                    <a:cubicBezTo>
                      <a:pt x="25" y="34"/>
                      <a:pt x="25" y="34"/>
                      <a:pt x="25" y="34"/>
                    </a:cubicBezTo>
                    <a:cubicBezTo>
                      <a:pt x="25" y="33"/>
                      <a:pt x="25" y="33"/>
                      <a:pt x="25" y="33"/>
                    </a:cubicBezTo>
                    <a:cubicBezTo>
                      <a:pt x="24" y="32"/>
                      <a:pt x="24" y="32"/>
                      <a:pt x="24" y="32"/>
                    </a:cubicBezTo>
                    <a:cubicBezTo>
                      <a:pt x="24" y="31"/>
                      <a:pt x="24" y="31"/>
                      <a:pt x="24" y="31"/>
                    </a:cubicBezTo>
                    <a:cubicBezTo>
                      <a:pt x="24" y="31"/>
                      <a:pt x="24" y="31"/>
                      <a:pt x="24" y="31"/>
                    </a:cubicBezTo>
                    <a:cubicBezTo>
                      <a:pt x="24" y="30"/>
                      <a:pt x="24" y="30"/>
                      <a:pt x="24" y="30"/>
                    </a:cubicBezTo>
                    <a:cubicBezTo>
                      <a:pt x="25" y="28"/>
                      <a:pt x="25" y="28"/>
                      <a:pt x="25" y="28"/>
                    </a:cubicBezTo>
                    <a:cubicBezTo>
                      <a:pt x="25" y="27"/>
                      <a:pt x="25" y="27"/>
                      <a:pt x="25" y="27"/>
                    </a:cubicBezTo>
                    <a:cubicBezTo>
                      <a:pt x="25" y="26"/>
                      <a:pt x="25" y="26"/>
                      <a:pt x="25" y="26"/>
                    </a:cubicBezTo>
                    <a:cubicBezTo>
                      <a:pt x="25" y="26"/>
                      <a:pt x="25" y="26"/>
                      <a:pt x="25" y="26"/>
                    </a:cubicBezTo>
                    <a:cubicBezTo>
                      <a:pt x="27" y="25"/>
                      <a:pt x="27" y="25"/>
                      <a:pt x="27" y="25"/>
                    </a:cubicBezTo>
                    <a:cubicBezTo>
                      <a:pt x="29" y="25"/>
                      <a:pt x="29" y="25"/>
                      <a:pt x="29" y="25"/>
                    </a:cubicBezTo>
                    <a:cubicBezTo>
                      <a:pt x="29" y="23"/>
                      <a:pt x="29" y="23"/>
                      <a:pt x="29" y="23"/>
                    </a:cubicBezTo>
                    <a:cubicBezTo>
                      <a:pt x="30" y="23"/>
                      <a:pt x="30" y="23"/>
                      <a:pt x="30" y="23"/>
                    </a:cubicBezTo>
                    <a:cubicBezTo>
                      <a:pt x="29" y="22"/>
                      <a:pt x="29" y="22"/>
                      <a:pt x="29" y="22"/>
                    </a:cubicBezTo>
                    <a:cubicBezTo>
                      <a:pt x="29" y="22"/>
                      <a:pt x="29" y="22"/>
                      <a:pt x="29" y="22"/>
                    </a:cubicBezTo>
                    <a:cubicBezTo>
                      <a:pt x="30" y="21"/>
                      <a:pt x="30" y="21"/>
                      <a:pt x="30" y="21"/>
                    </a:cubicBezTo>
                    <a:cubicBezTo>
                      <a:pt x="30" y="19"/>
                      <a:pt x="30" y="19"/>
                      <a:pt x="30" y="19"/>
                    </a:cubicBezTo>
                    <a:cubicBezTo>
                      <a:pt x="30" y="19"/>
                      <a:pt x="30" y="18"/>
                      <a:pt x="30" y="18"/>
                    </a:cubicBezTo>
                    <a:cubicBezTo>
                      <a:pt x="30" y="17"/>
                      <a:pt x="30" y="17"/>
                      <a:pt x="30" y="16"/>
                    </a:cubicBezTo>
                    <a:cubicBezTo>
                      <a:pt x="29" y="16"/>
                      <a:pt x="29" y="16"/>
                      <a:pt x="29" y="16"/>
                    </a:cubicBezTo>
                    <a:cubicBezTo>
                      <a:pt x="28" y="16"/>
                      <a:pt x="28" y="16"/>
                      <a:pt x="27" y="15"/>
                    </a:cubicBezTo>
                    <a:cubicBezTo>
                      <a:pt x="27" y="15"/>
                      <a:pt x="26" y="14"/>
                      <a:pt x="26" y="13"/>
                    </a:cubicBezTo>
                    <a:cubicBezTo>
                      <a:pt x="25" y="13"/>
                      <a:pt x="25" y="12"/>
                      <a:pt x="24" y="12"/>
                    </a:cubicBezTo>
                    <a:cubicBezTo>
                      <a:pt x="24" y="12"/>
                      <a:pt x="23" y="12"/>
                      <a:pt x="23" y="12"/>
                    </a:cubicBezTo>
                    <a:cubicBezTo>
                      <a:pt x="22" y="12"/>
                      <a:pt x="22" y="12"/>
                      <a:pt x="21" y="11"/>
                    </a:cubicBezTo>
                    <a:cubicBezTo>
                      <a:pt x="21" y="11"/>
                      <a:pt x="21" y="10"/>
                      <a:pt x="21" y="9"/>
                    </a:cubicBezTo>
                    <a:cubicBezTo>
                      <a:pt x="21" y="9"/>
                      <a:pt x="21" y="8"/>
                      <a:pt x="21" y="8"/>
                    </a:cubicBezTo>
                    <a:cubicBezTo>
                      <a:pt x="20" y="7"/>
                      <a:pt x="19" y="7"/>
                      <a:pt x="19" y="6"/>
                    </a:cubicBezTo>
                    <a:cubicBezTo>
                      <a:pt x="18" y="5"/>
                      <a:pt x="17" y="4"/>
                      <a:pt x="17" y="4"/>
                    </a:cubicBezTo>
                    <a:cubicBezTo>
                      <a:pt x="17" y="4"/>
                      <a:pt x="15" y="2"/>
                      <a:pt x="14" y="2"/>
                    </a:cubicBezTo>
                    <a:cubicBezTo>
                      <a:pt x="14" y="2"/>
                      <a:pt x="12" y="0"/>
                      <a:pt x="12" y="1"/>
                    </a:cubicBezTo>
                    <a:cubicBezTo>
                      <a:pt x="12" y="1"/>
                      <a:pt x="11" y="1"/>
                      <a:pt x="11" y="1"/>
                    </a:cubicBezTo>
                    <a:cubicBezTo>
                      <a:pt x="11" y="2"/>
                      <a:pt x="11" y="2"/>
                      <a:pt x="11" y="2"/>
                    </a:cubicBezTo>
                    <a:cubicBezTo>
                      <a:pt x="10" y="2"/>
                      <a:pt x="10" y="2"/>
                      <a:pt x="10" y="2"/>
                    </a:cubicBezTo>
                    <a:cubicBezTo>
                      <a:pt x="10" y="2"/>
                      <a:pt x="9" y="4"/>
                      <a:pt x="9" y="4"/>
                    </a:cubicBezTo>
                    <a:cubicBezTo>
                      <a:pt x="9" y="4"/>
                      <a:pt x="7" y="4"/>
                      <a:pt x="7" y="4"/>
                    </a:cubicBezTo>
                    <a:cubicBezTo>
                      <a:pt x="6" y="5"/>
                      <a:pt x="6" y="5"/>
                      <a:pt x="6" y="5"/>
                    </a:cubicBezTo>
                    <a:cubicBezTo>
                      <a:pt x="6" y="6"/>
                      <a:pt x="6" y="6"/>
                      <a:pt x="6" y="6"/>
                    </a:cubicBezTo>
                    <a:cubicBezTo>
                      <a:pt x="5" y="7"/>
                      <a:pt x="5" y="7"/>
                      <a:pt x="5" y="7"/>
                    </a:cubicBezTo>
                    <a:cubicBezTo>
                      <a:pt x="5" y="7"/>
                      <a:pt x="6" y="8"/>
                      <a:pt x="6" y="8"/>
                    </a:cubicBezTo>
                    <a:cubicBezTo>
                      <a:pt x="6" y="8"/>
                      <a:pt x="6" y="9"/>
                      <a:pt x="6" y="9"/>
                    </a:cubicBezTo>
                    <a:cubicBezTo>
                      <a:pt x="6" y="10"/>
                      <a:pt x="6" y="10"/>
                      <a:pt x="6" y="10"/>
                    </a:cubicBezTo>
                    <a:cubicBezTo>
                      <a:pt x="7" y="9"/>
                      <a:pt x="7" y="9"/>
                      <a:pt x="7" y="9"/>
                    </a:cubicBezTo>
                    <a:cubicBezTo>
                      <a:pt x="8" y="10"/>
                      <a:pt x="8" y="10"/>
                      <a:pt x="8" y="10"/>
                    </a:cubicBezTo>
                    <a:cubicBezTo>
                      <a:pt x="8" y="10"/>
                      <a:pt x="8" y="10"/>
                      <a:pt x="8" y="10"/>
                    </a:cubicBezTo>
                    <a:cubicBezTo>
                      <a:pt x="7" y="11"/>
                      <a:pt x="7" y="11"/>
                      <a:pt x="7" y="11"/>
                    </a:cubicBezTo>
                    <a:cubicBezTo>
                      <a:pt x="5" y="12"/>
                      <a:pt x="5" y="12"/>
                      <a:pt x="5" y="12"/>
                    </a:cubicBezTo>
                    <a:cubicBezTo>
                      <a:pt x="5" y="12"/>
                      <a:pt x="4" y="12"/>
                      <a:pt x="4" y="12"/>
                    </a:cubicBezTo>
                    <a:cubicBezTo>
                      <a:pt x="4" y="12"/>
                      <a:pt x="4" y="12"/>
                      <a:pt x="4" y="12"/>
                    </a:cubicBezTo>
                    <a:cubicBezTo>
                      <a:pt x="3" y="12"/>
                      <a:pt x="3" y="12"/>
                      <a:pt x="3" y="12"/>
                    </a:cubicBezTo>
                    <a:cubicBezTo>
                      <a:pt x="2" y="12"/>
                      <a:pt x="2" y="12"/>
                      <a:pt x="2" y="12"/>
                    </a:cubicBezTo>
                    <a:cubicBezTo>
                      <a:pt x="2" y="13"/>
                      <a:pt x="2" y="13"/>
                      <a:pt x="2" y="13"/>
                    </a:cubicBezTo>
                    <a:cubicBezTo>
                      <a:pt x="2" y="13"/>
                      <a:pt x="2" y="13"/>
                      <a:pt x="2" y="13"/>
                    </a:cubicBezTo>
                    <a:cubicBezTo>
                      <a:pt x="2" y="14"/>
                      <a:pt x="2" y="14"/>
                      <a:pt x="2" y="14"/>
                    </a:cubicBezTo>
                    <a:cubicBezTo>
                      <a:pt x="2" y="16"/>
                      <a:pt x="2" y="16"/>
                      <a:pt x="2" y="16"/>
                    </a:cubicBezTo>
                    <a:cubicBezTo>
                      <a:pt x="0" y="18"/>
                      <a:pt x="0" y="18"/>
                      <a:pt x="0" y="18"/>
                    </a:cubicBezTo>
                    <a:cubicBezTo>
                      <a:pt x="5" y="23"/>
                      <a:pt x="5" y="23"/>
                      <a:pt x="5" y="23"/>
                    </a:cubicBezTo>
                    <a:cubicBezTo>
                      <a:pt x="7" y="23"/>
                      <a:pt x="7" y="23"/>
                      <a:pt x="7" y="23"/>
                    </a:cubicBezTo>
                    <a:cubicBezTo>
                      <a:pt x="8" y="23"/>
                      <a:pt x="8" y="23"/>
                      <a:pt x="8" y="23"/>
                    </a:cubicBezTo>
                    <a:cubicBezTo>
                      <a:pt x="9" y="23"/>
                      <a:pt x="9" y="23"/>
                      <a:pt x="9" y="23"/>
                    </a:cubicBezTo>
                    <a:cubicBezTo>
                      <a:pt x="10" y="24"/>
                      <a:pt x="10" y="24"/>
                      <a:pt x="10" y="24"/>
                    </a:cubicBezTo>
                    <a:cubicBezTo>
                      <a:pt x="10" y="26"/>
                      <a:pt x="10" y="26"/>
                      <a:pt x="10" y="26"/>
                    </a:cubicBezTo>
                    <a:cubicBezTo>
                      <a:pt x="10" y="27"/>
                      <a:pt x="10" y="27"/>
                      <a:pt x="10" y="27"/>
                    </a:cubicBezTo>
                    <a:cubicBezTo>
                      <a:pt x="9" y="28"/>
                      <a:pt x="9" y="28"/>
                      <a:pt x="9" y="28"/>
                    </a:cubicBezTo>
                    <a:cubicBezTo>
                      <a:pt x="11" y="28"/>
                      <a:pt x="11" y="28"/>
                      <a:pt x="11" y="28"/>
                    </a:cubicBezTo>
                    <a:cubicBezTo>
                      <a:pt x="12" y="29"/>
                      <a:pt x="12" y="29"/>
                      <a:pt x="12" y="29"/>
                    </a:cubicBezTo>
                    <a:cubicBezTo>
                      <a:pt x="12" y="30"/>
                      <a:pt x="12" y="30"/>
                      <a:pt x="12" y="30"/>
                    </a:cubicBezTo>
                    <a:cubicBezTo>
                      <a:pt x="12" y="30"/>
                      <a:pt x="12" y="30"/>
                      <a:pt x="12" y="30"/>
                    </a:cubicBezTo>
                    <a:cubicBezTo>
                      <a:pt x="12" y="31"/>
                      <a:pt x="12" y="31"/>
                      <a:pt x="12" y="31"/>
                    </a:cubicBezTo>
                    <a:cubicBezTo>
                      <a:pt x="13" y="31"/>
                      <a:pt x="13" y="31"/>
                      <a:pt x="13" y="31"/>
                    </a:cubicBezTo>
                    <a:cubicBezTo>
                      <a:pt x="13" y="31"/>
                      <a:pt x="13" y="31"/>
                      <a:pt x="13" y="31"/>
                    </a:cubicBezTo>
                    <a:cubicBezTo>
                      <a:pt x="13" y="32"/>
                      <a:pt x="13" y="32"/>
                      <a:pt x="13" y="32"/>
                    </a:cubicBezTo>
                    <a:cubicBezTo>
                      <a:pt x="13" y="34"/>
                      <a:pt x="13" y="34"/>
                      <a:pt x="13" y="34"/>
                    </a:cubicBezTo>
                    <a:cubicBezTo>
                      <a:pt x="11" y="35"/>
                      <a:pt x="11" y="35"/>
                      <a:pt x="11" y="35"/>
                    </a:cubicBezTo>
                    <a:cubicBezTo>
                      <a:pt x="11" y="35"/>
                      <a:pt x="11" y="35"/>
                      <a:pt x="11" y="35"/>
                    </a:cubicBezTo>
                    <a:cubicBezTo>
                      <a:pt x="11" y="35"/>
                      <a:pt x="11" y="35"/>
                      <a:pt x="11" y="35"/>
                    </a:cubicBezTo>
                    <a:cubicBezTo>
                      <a:pt x="12" y="36"/>
                      <a:pt x="12" y="36"/>
                      <a:pt x="12" y="36"/>
                    </a:cubicBezTo>
                    <a:cubicBezTo>
                      <a:pt x="10" y="39"/>
                      <a:pt x="10" y="39"/>
                      <a:pt x="10" y="39"/>
                    </a:cubicBezTo>
                    <a:cubicBezTo>
                      <a:pt x="10" y="41"/>
                      <a:pt x="10" y="41"/>
                      <a:pt x="10" y="41"/>
                    </a:cubicBezTo>
                    <a:cubicBezTo>
                      <a:pt x="11" y="43"/>
                      <a:pt x="11" y="43"/>
                      <a:pt x="11" y="43"/>
                    </a:cubicBezTo>
                    <a:cubicBezTo>
                      <a:pt x="12" y="44"/>
                      <a:pt x="12" y="44"/>
                      <a:pt x="12" y="44"/>
                    </a:cubicBezTo>
                    <a:cubicBezTo>
                      <a:pt x="12" y="47"/>
                      <a:pt x="12" y="47"/>
                      <a:pt x="12" y="47"/>
                    </a:cubicBezTo>
                    <a:cubicBezTo>
                      <a:pt x="12" y="47"/>
                      <a:pt x="12" y="47"/>
                      <a:pt x="12" y="47"/>
                    </a:cubicBezTo>
                    <a:cubicBezTo>
                      <a:pt x="12" y="48"/>
                      <a:pt x="12" y="48"/>
                      <a:pt x="12" y="48"/>
                    </a:cubicBezTo>
                    <a:cubicBezTo>
                      <a:pt x="13" y="48"/>
                      <a:pt x="13" y="48"/>
                      <a:pt x="13" y="48"/>
                    </a:cubicBezTo>
                    <a:cubicBezTo>
                      <a:pt x="15" y="50"/>
                      <a:pt x="15" y="50"/>
                      <a:pt x="15" y="50"/>
                    </a:cubicBezTo>
                    <a:cubicBezTo>
                      <a:pt x="17" y="50"/>
                      <a:pt x="17" y="50"/>
                      <a:pt x="17" y="50"/>
                    </a:cubicBezTo>
                    <a:cubicBezTo>
                      <a:pt x="17" y="50"/>
                      <a:pt x="18" y="51"/>
                      <a:pt x="18" y="51"/>
                    </a:cubicBezTo>
                    <a:cubicBezTo>
                      <a:pt x="18" y="51"/>
                      <a:pt x="18" y="52"/>
                      <a:pt x="18" y="52"/>
                    </a:cubicBezTo>
                    <a:cubicBezTo>
                      <a:pt x="19" y="51"/>
                      <a:pt x="19" y="51"/>
                      <a:pt x="19" y="51"/>
                    </a:cubicBezTo>
                    <a:cubicBezTo>
                      <a:pt x="20" y="51"/>
                      <a:pt x="20" y="51"/>
                      <a:pt x="20" y="51"/>
                    </a:cubicBezTo>
                    <a:cubicBezTo>
                      <a:pt x="21" y="51"/>
                      <a:pt x="21" y="51"/>
                      <a:pt x="21" y="51"/>
                    </a:cubicBezTo>
                    <a:cubicBezTo>
                      <a:pt x="21" y="50"/>
                      <a:pt x="21" y="50"/>
                      <a:pt x="21" y="50"/>
                    </a:cubicBezTo>
                    <a:cubicBezTo>
                      <a:pt x="21" y="50"/>
                      <a:pt x="21" y="50"/>
                      <a:pt x="21" y="50"/>
                    </a:cubicBezTo>
                    <a:cubicBezTo>
                      <a:pt x="22" y="49"/>
                      <a:pt x="22" y="49"/>
                      <a:pt x="22" y="49"/>
                    </a:cubicBezTo>
                    <a:cubicBezTo>
                      <a:pt x="23" y="49"/>
                      <a:pt x="23" y="49"/>
                      <a:pt x="23" y="49"/>
                    </a:cubicBezTo>
                    <a:cubicBezTo>
                      <a:pt x="24" y="49"/>
                      <a:pt x="24" y="49"/>
                      <a:pt x="24" y="49"/>
                    </a:cubicBezTo>
                    <a:cubicBezTo>
                      <a:pt x="24" y="49"/>
                      <a:pt x="24" y="49"/>
                      <a:pt x="24" y="49"/>
                    </a:cubicBezTo>
                    <a:cubicBezTo>
                      <a:pt x="24" y="48"/>
                      <a:pt x="24" y="48"/>
                      <a:pt x="24" y="48"/>
                    </a:cubicBezTo>
                    <a:cubicBezTo>
                      <a:pt x="27" y="48"/>
                      <a:pt x="27" y="48"/>
                      <a:pt x="27" y="48"/>
                    </a:cubicBezTo>
                    <a:cubicBezTo>
                      <a:pt x="29" y="46"/>
                      <a:pt x="29" y="46"/>
                      <a:pt x="29" y="46"/>
                    </a:cubicBezTo>
                    <a:cubicBezTo>
                      <a:pt x="29" y="46"/>
                      <a:pt x="29" y="46"/>
                      <a:pt x="29" y="46"/>
                    </a:cubicBezTo>
                    <a:cubicBezTo>
                      <a:pt x="30" y="46"/>
                      <a:pt x="30" y="46"/>
                      <a:pt x="30" y="46"/>
                    </a:cubicBezTo>
                    <a:cubicBezTo>
                      <a:pt x="31" y="46"/>
                      <a:pt x="31" y="46"/>
                      <a:pt x="31" y="46"/>
                    </a:cubicBezTo>
                    <a:cubicBezTo>
                      <a:pt x="33" y="47"/>
                      <a:pt x="33" y="47"/>
                      <a:pt x="33" y="47"/>
                    </a:cubicBezTo>
                    <a:cubicBezTo>
                      <a:pt x="33" y="46"/>
                      <a:pt x="33" y="46"/>
                      <a:pt x="33" y="46"/>
                    </a:cubicBezTo>
                    <a:cubicBezTo>
                      <a:pt x="35" y="46"/>
                      <a:pt x="35" y="46"/>
                      <a:pt x="35" y="46"/>
                    </a:cubicBezTo>
                    <a:cubicBezTo>
                      <a:pt x="35" y="46"/>
                      <a:pt x="35" y="46"/>
                      <a:pt x="35" y="46"/>
                    </a:cubicBezTo>
                    <a:lnTo>
                      <a:pt x="33" y="4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0" name="Freeform 686">
                <a:extLst>
                  <a:ext uri="{FF2B5EF4-FFF2-40B4-BE49-F238E27FC236}">
                    <a16:creationId xmlns:a16="http://schemas.microsoft.com/office/drawing/2014/main" id="{F9C12199-4BA2-5FB0-512F-A7DC53F0F488}"/>
                  </a:ext>
                </a:extLst>
              </p:cNvPr>
              <p:cNvSpPr>
                <a:spLocks/>
              </p:cNvSpPr>
              <p:nvPr/>
            </p:nvSpPr>
            <p:spPr bwMode="auto">
              <a:xfrm>
                <a:off x="3844926" y="4695825"/>
                <a:ext cx="82550" cy="107950"/>
              </a:xfrm>
              <a:custGeom>
                <a:avLst/>
                <a:gdLst>
                  <a:gd name="T0" fmla="*/ 1 w 20"/>
                  <a:gd name="T1" fmla="*/ 5 h 26"/>
                  <a:gd name="T2" fmla="*/ 0 w 20"/>
                  <a:gd name="T3" fmla="*/ 6 h 26"/>
                  <a:gd name="T4" fmla="*/ 0 w 20"/>
                  <a:gd name="T5" fmla="*/ 7 h 26"/>
                  <a:gd name="T6" fmla="*/ 1 w 20"/>
                  <a:gd name="T7" fmla="*/ 8 h 26"/>
                  <a:gd name="T8" fmla="*/ 1 w 20"/>
                  <a:gd name="T9" fmla="*/ 11 h 26"/>
                  <a:gd name="T10" fmla="*/ 1 w 20"/>
                  <a:gd name="T11" fmla="*/ 12 h 26"/>
                  <a:gd name="T12" fmla="*/ 1 w 20"/>
                  <a:gd name="T13" fmla="*/ 12 h 26"/>
                  <a:gd name="T14" fmla="*/ 3 w 20"/>
                  <a:gd name="T15" fmla="*/ 15 h 26"/>
                  <a:gd name="T16" fmla="*/ 3 w 20"/>
                  <a:gd name="T17" fmla="*/ 17 h 26"/>
                  <a:gd name="T18" fmla="*/ 2 w 20"/>
                  <a:gd name="T19" fmla="*/ 19 h 26"/>
                  <a:gd name="T20" fmla="*/ 2 w 20"/>
                  <a:gd name="T21" fmla="*/ 20 h 26"/>
                  <a:gd name="T22" fmla="*/ 2 w 20"/>
                  <a:gd name="T23" fmla="*/ 21 h 26"/>
                  <a:gd name="T24" fmla="*/ 1 w 20"/>
                  <a:gd name="T25" fmla="*/ 23 h 26"/>
                  <a:gd name="T26" fmla="*/ 0 w 20"/>
                  <a:gd name="T27" fmla="*/ 25 h 26"/>
                  <a:gd name="T28" fmla="*/ 0 w 20"/>
                  <a:gd name="T29" fmla="*/ 25 h 26"/>
                  <a:gd name="T30" fmla="*/ 1 w 20"/>
                  <a:gd name="T31" fmla="*/ 26 h 26"/>
                  <a:gd name="T32" fmla="*/ 2 w 20"/>
                  <a:gd name="T33" fmla="*/ 26 h 26"/>
                  <a:gd name="T34" fmla="*/ 3 w 20"/>
                  <a:gd name="T35" fmla="*/ 26 h 26"/>
                  <a:gd name="T36" fmla="*/ 3 w 20"/>
                  <a:gd name="T37" fmla="*/ 25 h 26"/>
                  <a:gd name="T38" fmla="*/ 4 w 20"/>
                  <a:gd name="T39" fmla="*/ 25 h 26"/>
                  <a:gd name="T40" fmla="*/ 5 w 20"/>
                  <a:gd name="T41" fmla="*/ 24 h 26"/>
                  <a:gd name="T42" fmla="*/ 7 w 20"/>
                  <a:gd name="T43" fmla="*/ 25 h 26"/>
                  <a:gd name="T44" fmla="*/ 7 w 20"/>
                  <a:gd name="T45" fmla="*/ 25 h 26"/>
                  <a:gd name="T46" fmla="*/ 8 w 20"/>
                  <a:gd name="T47" fmla="*/ 24 h 26"/>
                  <a:gd name="T48" fmla="*/ 9 w 20"/>
                  <a:gd name="T49" fmla="*/ 24 h 26"/>
                  <a:gd name="T50" fmla="*/ 9 w 20"/>
                  <a:gd name="T51" fmla="*/ 26 h 26"/>
                  <a:gd name="T52" fmla="*/ 11 w 20"/>
                  <a:gd name="T53" fmla="*/ 26 h 26"/>
                  <a:gd name="T54" fmla="*/ 14 w 20"/>
                  <a:gd name="T55" fmla="*/ 23 h 26"/>
                  <a:gd name="T56" fmla="*/ 14 w 20"/>
                  <a:gd name="T57" fmla="*/ 22 h 26"/>
                  <a:gd name="T58" fmla="*/ 15 w 20"/>
                  <a:gd name="T59" fmla="*/ 20 h 26"/>
                  <a:gd name="T60" fmla="*/ 15 w 20"/>
                  <a:gd name="T61" fmla="*/ 19 h 26"/>
                  <a:gd name="T62" fmla="*/ 20 w 20"/>
                  <a:gd name="T63" fmla="*/ 12 h 26"/>
                  <a:gd name="T64" fmla="*/ 19 w 20"/>
                  <a:gd name="T65" fmla="*/ 10 h 26"/>
                  <a:gd name="T66" fmla="*/ 19 w 20"/>
                  <a:gd name="T67" fmla="*/ 10 h 26"/>
                  <a:gd name="T68" fmla="*/ 19 w 20"/>
                  <a:gd name="T69" fmla="*/ 9 h 26"/>
                  <a:gd name="T70" fmla="*/ 19 w 20"/>
                  <a:gd name="T71" fmla="*/ 8 h 26"/>
                  <a:gd name="T72" fmla="*/ 18 w 20"/>
                  <a:gd name="T73" fmla="*/ 9 h 26"/>
                  <a:gd name="T74" fmla="*/ 18 w 20"/>
                  <a:gd name="T75" fmla="*/ 10 h 26"/>
                  <a:gd name="T76" fmla="*/ 18 w 20"/>
                  <a:gd name="T77" fmla="*/ 9 h 26"/>
                  <a:gd name="T78" fmla="*/ 18 w 20"/>
                  <a:gd name="T79" fmla="*/ 8 h 26"/>
                  <a:gd name="T80" fmla="*/ 16 w 20"/>
                  <a:gd name="T81" fmla="*/ 7 h 26"/>
                  <a:gd name="T82" fmla="*/ 14 w 20"/>
                  <a:gd name="T83" fmla="*/ 6 h 26"/>
                  <a:gd name="T84" fmla="*/ 12 w 20"/>
                  <a:gd name="T85" fmla="*/ 4 h 26"/>
                  <a:gd name="T86" fmla="*/ 11 w 20"/>
                  <a:gd name="T87" fmla="*/ 3 h 26"/>
                  <a:gd name="T88" fmla="*/ 9 w 20"/>
                  <a:gd name="T89" fmla="*/ 2 h 26"/>
                  <a:gd name="T90" fmla="*/ 7 w 20"/>
                  <a:gd name="T91" fmla="*/ 2 h 26"/>
                  <a:gd name="T92" fmla="*/ 4 w 20"/>
                  <a:gd name="T93" fmla="*/ 1 h 26"/>
                  <a:gd name="T94" fmla="*/ 4 w 20"/>
                  <a:gd name="T95" fmla="*/ 0 h 26"/>
                  <a:gd name="T96" fmla="*/ 3 w 20"/>
                  <a:gd name="T97" fmla="*/ 2 h 26"/>
                  <a:gd name="T98" fmla="*/ 1 w 20"/>
                  <a:gd name="T99"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26">
                    <a:moveTo>
                      <a:pt x="1" y="5"/>
                    </a:moveTo>
                    <a:cubicBezTo>
                      <a:pt x="0" y="6"/>
                      <a:pt x="0" y="6"/>
                      <a:pt x="0" y="6"/>
                    </a:cubicBezTo>
                    <a:cubicBezTo>
                      <a:pt x="0" y="7"/>
                      <a:pt x="0" y="7"/>
                      <a:pt x="0" y="7"/>
                    </a:cubicBezTo>
                    <a:cubicBezTo>
                      <a:pt x="1" y="8"/>
                      <a:pt x="1" y="8"/>
                      <a:pt x="1" y="8"/>
                    </a:cubicBezTo>
                    <a:cubicBezTo>
                      <a:pt x="1" y="11"/>
                      <a:pt x="1" y="11"/>
                      <a:pt x="1" y="11"/>
                    </a:cubicBezTo>
                    <a:cubicBezTo>
                      <a:pt x="1" y="12"/>
                      <a:pt x="1" y="12"/>
                      <a:pt x="1" y="12"/>
                    </a:cubicBezTo>
                    <a:cubicBezTo>
                      <a:pt x="1" y="12"/>
                      <a:pt x="1" y="12"/>
                      <a:pt x="1" y="12"/>
                    </a:cubicBezTo>
                    <a:cubicBezTo>
                      <a:pt x="3" y="15"/>
                      <a:pt x="3" y="15"/>
                      <a:pt x="3" y="15"/>
                    </a:cubicBezTo>
                    <a:cubicBezTo>
                      <a:pt x="3" y="17"/>
                      <a:pt x="3" y="17"/>
                      <a:pt x="3" y="17"/>
                    </a:cubicBezTo>
                    <a:cubicBezTo>
                      <a:pt x="2" y="19"/>
                      <a:pt x="2" y="19"/>
                      <a:pt x="2" y="19"/>
                    </a:cubicBezTo>
                    <a:cubicBezTo>
                      <a:pt x="2" y="19"/>
                      <a:pt x="2" y="20"/>
                      <a:pt x="2" y="20"/>
                    </a:cubicBezTo>
                    <a:cubicBezTo>
                      <a:pt x="2" y="20"/>
                      <a:pt x="2" y="21"/>
                      <a:pt x="2" y="21"/>
                    </a:cubicBezTo>
                    <a:cubicBezTo>
                      <a:pt x="1" y="23"/>
                      <a:pt x="1" y="23"/>
                      <a:pt x="1" y="23"/>
                    </a:cubicBezTo>
                    <a:cubicBezTo>
                      <a:pt x="0" y="25"/>
                      <a:pt x="0" y="25"/>
                      <a:pt x="0" y="25"/>
                    </a:cubicBezTo>
                    <a:cubicBezTo>
                      <a:pt x="0" y="25"/>
                      <a:pt x="0" y="25"/>
                      <a:pt x="0" y="25"/>
                    </a:cubicBezTo>
                    <a:cubicBezTo>
                      <a:pt x="0" y="25"/>
                      <a:pt x="1" y="26"/>
                      <a:pt x="1" y="26"/>
                    </a:cubicBezTo>
                    <a:cubicBezTo>
                      <a:pt x="1" y="26"/>
                      <a:pt x="2" y="26"/>
                      <a:pt x="2" y="26"/>
                    </a:cubicBezTo>
                    <a:cubicBezTo>
                      <a:pt x="3" y="26"/>
                      <a:pt x="3" y="26"/>
                      <a:pt x="3" y="26"/>
                    </a:cubicBezTo>
                    <a:cubicBezTo>
                      <a:pt x="3" y="25"/>
                      <a:pt x="3" y="25"/>
                      <a:pt x="3" y="25"/>
                    </a:cubicBezTo>
                    <a:cubicBezTo>
                      <a:pt x="4" y="25"/>
                      <a:pt x="4" y="25"/>
                      <a:pt x="4" y="25"/>
                    </a:cubicBezTo>
                    <a:cubicBezTo>
                      <a:pt x="5" y="24"/>
                      <a:pt x="5" y="24"/>
                      <a:pt x="5" y="24"/>
                    </a:cubicBezTo>
                    <a:cubicBezTo>
                      <a:pt x="7" y="25"/>
                      <a:pt x="7" y="25"/>
                      <a:pt x="7" y="25"/>
                    </a:cubicBezTo>
                    <a:cubicBezTo>
                      <a:pt x="7" y="25"/>
                      <a:pt x="7" y="25"/>
                      <a:pt x="7" y="25"/>
                    </a:cubicBezTo>
                    <a:cubicBezTo>
                      <a:pt x="8" y="24"/>
                      <a:pt x="8" y="24"/>
                      <a:pt x="8" y="24"/>
                    </a:cubicBezTo>
                    <a:cubicBezTo>
                      <a:pt x="9" y="24"/>
                      <a:pt x="9" y="24"/>
                      <a:pt x="9" y="24"/>
                    </a:cubicBezTo>
                    <a:cubicBezTo>
                      <a:pt x="9" y="26"/>
                      <a:pt x="9" y="26"/>
                      <a:pt x="9" y="26"/>
                    </a:cubicBezTo>
                    <a:cubicBezTo>
                      <a:pt x="11" y="26"/>
                      <a:pt x="11" y="26"/>
                      <a:pt x="11" y="26"/>
                    </a:cubicBezTo>
                    <a:cubicBezTo>
                      <a:pt x="14" y="23"/>
                      <a:pt x="14" y="23"/>
                      <a:pt x="14" y="23"/>
                    </a:cubicBezTo>
                    <a:cubicBezTo>
                      <a:pt x="14" y="22"/>
                      <a:pt x="14" y="22"/>
                      <a:pt x="14" y="22"/>
                    </a:cubicBezTo>
                    <a:cubicBezTo>
                      <a:pt x="15" y="20"/>
                      <a:pt x="15" y="20"/>
                      <a:pt x="15" y="20"/>
                    </a:cubicBezTo>
                    <a:cubicBezTo>
                      <a:pt x="15" y="19"/>
                      <a:pt x="15" y="19"/>
                      <a:pt x="15" y="19"/>
                    </a:cubicBezTo>
                    <a:cubicBezTo>
                      <a:pt x="20" y="12"/>
                      <a:pt x="20" y="12"/>
                      <a:pt x="20" y="12"/>
                    </a:cubicBezTo>
                    <a:cubicBezTo>
                      <a:pt x="20" y="11"/>
                      <a:pt x="20" y="11"/>
                      <a:pt x="19" y="10"/>
                    </a:cubicBezTo>
                    <a:cubicBezTo>
                      <a:pt x="19" y="10"/>
                      <a:pt x="19" y="10"/>
                      <a:pt x="19" y="10"/>
                    </a:cubicBezTo>
                    <a:cubicBezTo>
                      <a:pt x="19" y="9"/>
                      <a:pt x="19" y="9"/>
                      <a:pt x="19" y="9"/>
                    </a:cubicBezTo>
                    <a:cubicBezTo>
                      <a:pt x="19" y="9"/>
                      <a:pt x="19" y="8"/>
                      <a:pt x="19" y="8"/>
                    </a:cubicBezTo>
                    <a:cubicBezTo>
                      <a:pt x="18" y="8"/>
                      <a:pt x="18" y="9"/>
                      <a:pt x="18" y="9"/>
                    </a:cubicBezTo>
                    <a:cubicBezTo>
                      <a:pt x="18" y="9"/>
                      <a:pt x="18" y="10"/>
                      <a:pt x="18" y="10"/>
                    </a:cubicBezTo>
                    <a:cubicBezTo>
                      <a:pt x="18" y="9"/>
                      <a:pt x="18" y="9"/>
                      <a:pt x="18" y="9"/>
                    </a:cubicBezTo>
                    <a:cubicBezTo>
                      <a:pt x="18" y="9"/>
                      <a:pt x="18" y="8"/>
                      <a:pt x="18" y="8"/>
                    </a:cubicBezTo>
                    <a:cubicBezTo>
                      <a:pt x="17" y="8"/>
                      <a:pt x="17" y="7"/>
                      <a:pt x="16" y="7"/>
                    </a:cubicBezTo>
                    <a:cubicBezTo>
                      <a:pt x="16" y="7"/>
                      <a:pt x="15" y="6"/>
                      <a:pt x="14" y="6"/>
                    </a:cubicBezTo>
                    <a:cubicBezTo>
                      <a:pt x="14" y="5"/>
                      <a:pt x="13" y="4"/>
                      <a:pt x="12" y="4"/>
                    </a:cubicBezTo>
                    <a:cubicBezTo>
                      <a:pt x="12" y="4"/>
                      <a:pt x="12" y="3"/>
                      <a:pt x="11" y="3"/>
                    </a:cubicBezTo>
                    <a:cubicBezTo>
                      <a:pt x="11" y="3"/>
                      <a:pt x="10" y="2"/>
                      <a:pt x="9" y="2"/>
                    </a:cubicBezTo>
                    <a:cubicBezTo>
                      <a:pt x="9" y="2"/>
                      <a:pt x="7" y="2"/>
                      <a:pt x="7" y="2"/>
                    </a:cubicBezTo>
                    <a:cubicBezTo>
                      <a:pt x="7" y="2"/>
                      <a:pt x="4" y="1"/>
                      <a:pt x="4" y="1"/>
                    </a:cubicBezTo>
                    <a:cubicBezTo>
                      <a:pt x="4" y="1"/>
                      <a:pt x="4" y="0"/>
                      <a:pt x="4" y="0"/>
                    </a:cubicBezTo>
                    <a:cubicBezTo>
                      <a:pt x="3" y="2"/>
                      <a:pt x="3" y="2"/>
                      <a:pt x="3" y="2"/>
                    </a:cubicBezTo>
                    <a:lnTo>
                      <a:pt x="1"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1" name="Freeform 687">
                <a:extLst>
                  <a:ext uri="{FF2B5EF4-FFF2-40B4-BE49-F238E27FC236}">
                    <a16:creationId xmlns:a16="http://schemas.microsoft.com/office/drawing/2014/main" id="{BD4D8B6E-44D7-DAAE-CB06-A43B1CD3AE74}"/>
                  </a:ext>
                </a:extLst>
              </p:cNvPr>
              <p:cNvSpPr>
                <a:spLocks noEditPoints="1"/>
              </p:cNvSpPr>
              <p:nvPr/>
            </p:nvSpPr>
            <p:spPr bwMode="auto">
              <a:xfrm>
                <a:off x="3644901" y="6616700"/>
                <a:ext cx="103187" cy="61913"/>
              </a:xfrm>
              <a:custGeom>
                <a:avLst/>
                <a:gdLst>
                  <a:gd name="T0" fmla="*/ 23 w 25"/>
                  <a:gd name="T1" fmla="*/ 6 h 15"/>
                  <a:gd name="T2" fmla="*/ 25 w 25"/>
                  <a:gd name="T3" fmla="*/ 6 h 15"/>
                  <a:gd name="T4" fmla="*/ 21 w 25"/>
                  <a:gd name="T5" fmla="*/ 5 h 15"/>
                  <a:gd name="T6" fmla="*/ 22 w 25"/>
                  <a:gd name="T7" fmla="*/ 7 h 15"/>
                  <a:gd name="T8" fmla="*/ 20 w 25"/>
                  <a:gd name="T9" fmla="*/ 5 h 15"/>
                  <a:gd name="T10" fmla="*/ 20 w 25"/>
                  <a:gd name="T11" fmla="*/ 4 h 15"/>
                  <a:gd name="T12" fmla="*/ 19 w 25"/>
                  <a:gd name="T13" fmla="*/ 3 h 15"/>
                  <a:gd name="T14" fmla="*/ 17 w 25"/>
                  <a:gd name="T15" fmla="*/ 5 h 15"/>
                  <a:gd name="T16" fmla="*/ 15 w 25"/>
                  <a:gd name="T17" fmla="*/ 6 h 15"/>
                  <a:gd name="T18" fmla="*/ 16 w 25"/>
                  <a:gd name="T19" fmla="*/ 9 h 15"/>
                  <a:gd name="T20" fmla="*/ 14 w 25"/>
                  <a:gd name="T21" fmla="*/ 8 h 15"/>
                  <a:gd name="T22" fmla="*/ 12 w 25"/>
                  <a:gd name="T23" fmla="*/ 10 h 15"/>
                  <a:gd name="T24" fmla="*/ 11 w 25"/>
                  <a:gd name="T25" fmla="*/ 12 h 15"/>
                  <a:gd name="T26" fmla="*/ 13 w 25"/>
                  <a:gd name="T27" fmla="*/ 15 h 15"/>
                  <a:gd name="T28" fmla="*/ 13 w 25"/>
                  <a:gd name="T29" fmla="*/ 13 h 15"/>
                  <a:gd name="T30" fmla="*/ 15 w 25"/>
                  <a:gd name="T31" fmla="*/ 13 h 15"/>
                  <a:gd name="T32" fmla="*/ 15 w 25"/>
                  <a:gd name="T33" fmla="*/ 13 h 15"/>
                  <a:gd name="T34" fmla="*/ 15 w 25"/>
                  <a:gd name="T35" fmla="*/ 11 h 15"/>
                  <a:gd name="T36" fmla="*/ 18 w 25"/>
                  <a:gd name="T37" fmla="*/ 12 h 15"/>
                  <a:gd name="T38" fmla="*/ 18 w 25"/>
                  <a:gd name="T39" fmla="*/ 10 h 15"/>
                  <a:gd name="T40" fmla="*/ 18 w 25"/>
                  <a:gd name="T41" fmla="*/ 10 h 15"/>
                  <a:gd name="T42" fmla="*/ 22 w 25"/>
                  <a:gd name="T43" fmla="*/ 9 h 15"/>
                  <a:gd name="T44" fmla="*/ 24 w 25"/>
                  <a:gd name="T45" fmla="*/ 8 h 15"/>
                  <a:gd name="T46" fmla="*/ 8 w 25"/>
                  <a:gd name="T47" fmla="*/ 11 h 15"/>
                  <a:gd name="T48" fmla="*/ 6 w 25"/>
                  <a:gd name="T49" fmla="*/ 13 h 15"/>
                  <a:gd name="T50" fmla="*/ 5 w 25"/>
                  <a:gd name="T51" fmla="*/ 13 h 15"/>
                  <a:gd name="T52" fmla="*/ 3 w 25"/>
                  <a:gd name="T53" fmla="*/ 12 h 15"/>
                  <a:gd name="T54" fmla="*/ 4 w 25"/>
                  <a:gd name="T55" fmla="*/ 11 h 15"/>
                  <a:gd name="T56" fmla="*/ 5 w 25"/>
                  <a:gd name="T57" fmla="*/ 11 h 15"/>
                  <a:gd name="T58" fmla="*/ 6 w 25"/>
                  <a:gd name="T59" fmla="*/ 9 h 15"/>
                  <a:gd name="T60" fmla="*/ 7 w 25"/>
                  <a:gd name="T61" fmla="*/ 9 h 15"/>
                  <a:gd name="T62" fmla="*/ 6 w 25"/>
                  <a:gd name="T63" fmla="*/ 8 h 15"/>
                  <a:gd name="T64" fmla="*/ 9 w 25"/>
                  <a:gd name="T65" fmla="*/ 7 h 15"/>
                  <a:gd name="T66" fmla="*/ 5 w 25"/>
                  <a:gd name="T67" fmla="*/ 4 h 15"/>
                  <a:gd name="T68" fmla="*/ 9 w 25"/>
                  <a:gd name="T69" fmla="*/ 4 h 15"/>
                  <a:gd name="T70" fmla="*/ 13 w 25"/>
                  <a:gd name="T71" fmla="*/ 4 h 15"/>
                  <a:gd name="T72" fmla="*/ 15 w 25"/>
                  <a:gd name="T73" fmla="*/ 4 h 15"/>
                  <a:gd name="T74" fmla="*/ 13 w 25"/>
                  <a:gd name="T75" fmla="*/ 6 h 15"/>
                  <a:gd name="T76" fmla="*/ 1 w 25"/>
                  <a:gd name="T77" fmla="*/ 9 h 15"/>
                  <a:gd name="T78" fmla="*/ 3 w 25"/>
                  <a:gd name="T79" fmla="*/ 9 h 15"/>
                  <a:gd name="T80" fmla="*/ 2 w 25"/>
                  <a:gd name="T81" fmla="*/ 11 h 15"/>
                  <a:gd name="T82" fmla="*/ 13 w 25"/>
                  <a:gd name="T83" fmla="*/ 4 h 15"/>
                  <a:gd name="T84" fmla="*/ 20 w 25"/>
                  <a:gd name="T85" fmla="*/ 11 h 15"/>
                  <a:gd name="T86" fmla="*/ 11 w 25"/>
                  <a:gd name="T87" fmla="*/ 13 h 15"/>
                  <a:gd name="T88" fmla="*/ 1 w 25"/>
                  <a:gd name="T89" fmla="*/ 9 h 15"/>
                  <a:gd name="T90" fmla="*/ 16 w 25"/>
                  <a:gd name="T91" fmla="*/ 14 h 15"/>
                  <a:gd name="T92" fmla="*/ 5 w 25"/>
                  <a:gd name="T93" fmla="*/ 2 h 15"/>
                  <a:gd name="T94" fmla="*/ 3 w 25"/>
                  <a:gd name="T95" fmla="*/ 11 h 15"/>
                  <a:gd name="T96" fmla="*/ 12 w 25"/>
                  <a:gd name="T97" fmla="*/ 10 h 15"/>
                  <a:gd name="T98" fmla="*/ 9 w 25"/>
                  <a:gd name="T99" fmla="*/ 3 h 15"/>
                  <a:gd name="T100" fmla="*/ 1 w 25"/>
                  <a:gd name="T101" fmla="*/ 0 h 15"/>
                  <a:gd name="T102" fmla="*/ 11 w 25"/>
                  <a:gd name="T103" fmla="*/ 12 h 15"/>
                  <a:gd name="T104" fmla="*/ 20 w 25"/>
                  <a:gd name="T105" fmla="*/ 10 h 15"/>
                  <a:gd name="T106" fmla="*/ 19 w 25"/>
                  <a:gd name="T107" fmla="*/ 12 h 15"/>
                  <a:gd name="T108" fmla="*/ 1 w 25"/>
                  <a:gd name="T109" fmla="*/ 10 h 15"/>
                  <a:gd name="T110" fmla="*/ 2 w 25"/>
                  <a:gd name="T111" fmla="*/ 8 h 15"/>
                  <a:gd name="T112" fmla="*/ 20 w 25"/>
                  <a:gd name="T113" fmla="*/ 10 h 15"/>
                  <a:gd name="T114" fmla="*/ 12 w 25"/>
                  <a:gd name="T115" fmla="*/ 11 h 15"/>
                  <a:gd name="T116" fmla="*/ 12 w 25"/>
                  <a:gd name="T117" fmla="*/ 10 h 15"/>
                  <a:gd name="T118" fmla="*/ 12 w 25"/>
                  <a:gd name="T119" fmla="*/ 10 h 15"/>
                  <a:gd name="T120" fmla="*/ 12 w 25"/>
                  <a:gd name="T121" fmla="*/ 10 h 15"/>
                  <a:gd name="T122" fmla="*/ 16 w 25"/>
                  <a:gd name="T123" fmla="*/ 5 h 15"/>
                  <a:gd name="T124" fmla="*/ 20 w 25"/>
                  <a:gd name="T1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 h="15">
                    <a:moveTo>
                      <a:pt x="25" y="7"/>
                    </a:move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4" y="6"/>
                      <a:pt x="24" y="6"/>
                    </a:cubicBezTo>
                    <a:cubicBezTo>
                      <a:pt x="24" y="6"/>
                      <a:pt x="24" y="6"/>
                      <a:pt x="24" y="6"/>
                    </a:cubicBezTo>
                    <a:cubicBezTo>
                      <a:pt x="24" y="6"/>
                      <a:pt x="24" y="6"/>
                      <a:pt x="24" y="6"/>
                    </a:cubicBezTo>
                    <a:cubicBezTo>
                      <a:pt x="24" y="6"/>
                      <a:pt x="24"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3" y="6"/>
                      <a:pt x="23" y="6"/>
                      <a:pt x="23" y="6"/>
                    </a:cubicBezTo>
                    <a:cubicBezTo>
                      <a:pt x="23" y="6"/>
                      <a:pt x="23" y="6"/>
                      <a:pt x="23" y="6"/>
                    </a:cubicBezTo>
                    <a:cubicBezTo>
                      <a:pt x="23" y="6"/>
                      <a:pt x="23" y="6"/>
                      <a:pt x="23" y="6"/>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4" y="5"/>
                      <a:pt x="24" y="5"/>
                    </a:cubicBezTo>
                    <a:cubicBezTo>
                      <a:pt x="24" y="5"/>
                      <a:pt x="24" y="5"/>
                      <a:pt x="24" y="5"/>
                    </a:cubicBezTo>
                    <a:cubicBezTo>
                      <a:pt x="24" y="5"/>
                      <a:pt x="24" y="5"/>
                      <a:pt x="24" y="5"/>
                    </a:cubicBezTo>
                    <a:cubicBezTo>
                      <a:pt x="24" y="5"/>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1" y="4"/>
                      <a:pt x="21" y="4"/>
                    </a:cubicBezTo>
                    <a:cubicBezTo>
                      <a:pt x="21" y="4"/>
                      <a:pt x="21" y="4"/>
                      <a:pt x="21" y="4"/>
                    </a:cubicBezTo>
                    <a:cubicBezTo>
                      <a:pt x="21" y="4"/>
                      <a:pt x="21" y="4"/>
                      <a:pt x="21" y="4"/>
                    </a:cubicBezTo>
                    <a:cubicBezTo>
                      <a:pt x="21" y="4"/>
                      <a:pt x="21" y="4"/>
                      <a:pt x="21" y="4"/>
                    </a:cubicBezTo>
                    <a:cubicBezTo>
                      <a:pt x="21" y="4"/>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6"/>
                    </a:cubicBezTo>
                    <a:cubicBezTo>
                      <a:pt x="21" y="6"/>
                      <a:pt x="21" y="6"/>
                      <a:pt x="21" y="6"/>
                    </a:cubicBezTo>
                    <a:cubicBezTo>
                      <a:pt x="21" y="6"/>
                      <a:pt x="21" y="6"/>
                      <a:pt x="21" y="6"/>
                    </a:cubicBezTo>
                    <a:cubicBezTo>
                      <a:pt x="21"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1" y="7"/>
                    </a:cubicBezTo>
                    <a:cubicBezTo>
                      <a:pt x="22" y="7"/>
                      <a:pt x="22" y="7"/>
                      <a:pt x="22" y="7"/>
                    </a:cubicBezTo>
                    <a:cubicBezTo>
                      <a:pt x="21" y="7"/>
                      <a:pt x="21" y="7"/>
                      <a:pt x="22" y="7"/>
                    </a:cubicBezTo>
                    <a:cubicBezTo>
                      <a:pt x="22" y="7"/>
                      <a:pt x="22" y="7"/>
                      <a:pt x="21" y="7"/>
                    </a:cubicBezTo>
                    <a:cubicBezTo>
                      <a:pt x="22" y="7"/>
                      <a:pt x="22" y="7"/>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19" y="4"/>
                      <a:pt x="19" y="4"/>
                    </a:cubicBezTo>
                    <a:cubicBezTo>
                      <a:pt x="19" y="4"/>
                      <a:pt x="19" y="4"/>
                      <a:pt x="19" y="4"/>
                    </a:cubicBezTo>
                    <a:cubicBezTo>
                      <a:pt x="19" y="4"/>
                      <a:pt x="19" y="4"/>
                      <a:pt x="19" y="4"/>
                    </a:cubicBezTo>
                    <a:cubicBezTo>
                      <a:pt x="19" y="4"/>
                      <a:pt x="19" y="4"/>
                      <a:pt x="19" y="4"/>
                    </a:cubicBezTo>
                    <a:cubicBezTo>
                      <a:pt x="19"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5"/>
                    </a:cubicBezTo>
                    <a:cubicBezTo>
                      <a:pt x="20" y="5"/>
                      <a:pt x="20" y="5"/>
                      <a:pt x="20" y="5"/>
                    </a:cubicBezTo>
                    <a:cubicBezTo>
                      <a:pt x="20" y="5"/>
                      <a:pt x="20" y="5"/>
                      <a:pt x="20" y="5"/>
                    </a:cubicBezTo>
                    <a:cubicBezTo>
                      <a:pt x="20" y="5"/>
                      <a:pt x="20"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3"/>
                    </a:cubicBezTo>
                    <a:cubicBezTo>
                      <a:pt x="21" y="3"/>
                      <a:pt x="21" y="3"/>
                      <a:pt x="21" y="3"/>
                    </a:cubicBezTo>
                    <a:cubicBezTo>
                      <a:pt x="21" y="3"/>
                      <a:pt x="21" y="3"/>
                      <a:pt x="21" y="3"/>
                    </a:cubicBezTo>
                    <a:cubicBezTo>
                      <a:pt x="21"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4"/>
                      <a:pt x="19" y="3"/>
                      <a:pt x="19" y="3"/>
                    </a:cubicBezTo>
                    <a:cubicBezTo>
                      <a:pt x="19" y="3"/>
                      <a:pt x="19" y="4"/>
                      <a:pt x="19" y="4"/>
                    </a:cubicBezTo>
                    <a:cubicBezTo>
                      <a:pt x="19" y="4"/>
                      <a:pt x="19" y="4"/>
                      <a:pt x="19" y="4"/>
                    </a:cubicBezTo>
                    <a:cubicBezTo>
                      <a:pt x="19" y="4"/>
                      <a:pt x="19" y="4"/>
                      <a:pt x="19" y="4"/>
                    </a:cubicBezTo>
                    <a:cubicBezTo>
                      <a:pt x="19" y="4"/>
                      <a:pt x="19" y="4"/>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5"/>
                    </a:cubicBezTo>
                    <a:cubicBezTo>
                      <a:pt x="17" y="5"/>
                      <a:pt x="17" y="5"/>
                      <a:pt x="17" y="5"/>
                    </a:cubicBezTo>
                    <a:cubicBezTo>
                      <a:pt x="17" y="5"/>
                      <a:pt x="16" y="5"/>
                      <a:pt x="16" y="5"/>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7" y="5"/>
                      <a:pt x="17" y="5"/>
                    </a:cubicBezTo>
                    <a:cubicBezTo>
                      <a:pt x="17" y="5"/>
                      <a:pt x="17" y="5"/>
                      <a:pt x="17" y="5"/>
                    </a:cubicBezTo>
                    <a:cubicBezTo>
                      <a:pt x="17" y="5"/>
                      <a:pt x="17" y="5"/>
                      <a:pt x="17" y="5"/>
                    </a:cubicBezTo>
                    <a:cubicBezTo>
                      <a:pt x="17" y="5"/>
                      <a:pt x="17" y="5"/>
                      <a:pt x="17" y="5"/>
                    </a:cubicBezTo>
                    <a:cubicBezTo>
                      <a:pt x="17" y="5"/>
                      <a:pt x="16" y="5"/>
                      <a:pt x="16" y="5"/>
                    </a:cubicBezTo>
                    <a:cubicBezTo>
                      <a:pt x="16" y="5"/>
                      <a:pt x="16" y="5"/>
                      <a:pt x="16" y="5"/>
                    </a:cubicBezTo>
                    <a:cubicBezTo>
                      <a:pt x="16" y="5"/>
                      <a:pt x="16" y="5"/>
                      <a:pt x="16" y="5"/>
                    </a:cubicBezTo>
                    <a:cubicBezTo>
                      <a:pt x="16" y="5"/>
                      <a:pt x="16" y="5"/>
                      <a:pt x="16" y="5"/>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5"/>
                      <a:pt x="16" y="5"/>
                    </a:cubicBezTo>
                    <a:cubicBezTo>
                      <a:pt x="16" y="5"/>
                      <a:pt x="16" y="5"/>
                      <a:pt x="15" y="5"/>
                    </a:cubicBezTo>
                    <a:cubicBezTo>
                      <a:pt x="15" y="5"/>
                      <a:pt x="16" y="5"/>
                      <a:pt x="16" y="5"/>
                    </a:cubicBezTo>
                    <a:cubicBezTo>
                      <a:pt x="16" y="5"/>
                      <a:pt x="16" y="5"/>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6" y="6"/>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7"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6" y="8"/>
                      <a:pt x="16" y="8"/>
                      <a:pt x="16" y="8"/>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7"/>
                    </a:cubicBezTo>
                    <a:cubicBezTo>
                      <a:pt x="16" y="7"/>
                      <a:pt x="16" y="7"/>
                      <a:pt x="16" y="7"/>
                    </a:cubicBezTo>
                    <a:cubicBezTo>
                      <a:pt x="16" y="7"/>
                      <a:pt x="16" y="7"/>
                      <a:pt x="16" y="7"/>
                    </a:cubicBezTo>
                    <a:cubicBezTo>
                      <a:pt x="16" y="8"/>
                      <a:pt x="16" y="8"/>
                      <a:pt x="16" y="8"/>
                    </a:cubicBezTo>
                    <a:cubicBezTo>
                      <a:pt x="15" y="7"/>
                      <a:pt x="15" y="7"/>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9"/>
                      <a:pt x="14" y="9"/>
                    </a:cubicBezTo>
                    <a:cubicBezTo>
                      <a:pt x="14" y="9"/>
                      <a:pt x="14" y="9"/>
                      <a:pt x="14" y="9"/>
                    </a:cubicBezTo>
                    <a:cubicBezTo>
                      <a:pt x="14" y="8"/>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3" y="9"/>
                      <a:pt x="13" y="9"/>
                      <a:pt x="13" y="9"/>
                    </a:cubicBezTo>
                    <a:cubicBezTo>
                      <a:pt x="14" y="9"/>
                      <a:pt x="14" y="9"/>
                      <a:pt x="14" y="9"/>
                    </a:cubicBezTo>
                    <a:cubicBezTo>
                      <a:pt x="14"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3" y="10"/>
                      <a:pt x="13" y="10"/>
                    </a:cubicBezTo>
                    <a:cubicBezTo>
                      <a:pt x="13" y="10"/>
                      <a:pt x="13" y="10"/>
                      <a:pt x="13" y="10"/>
                    </a:cubicBezTo>
                    <a:cubicBezTo>
                      <a:pt x="13" y="11"/>
                      <a:pt x="13"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3"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3" y="14"/>
                      <a:pt x="13" y="14"/>
                    </a:cubicBezTo>
                    <a:cubicBezTo>
                      <a:pt x="13" y="14"/>
                      <a:pt x="13"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3" y="13"/>
                      <a:pt x="13" y="14"/>
                    </a:cubicBezTo>
                    <a:cubicBezTo>
                      <a:pt x="13" y="13"/>
                      <a:pt x="13" y="13"/>
                      <a:pt x="13" y="13"/>
                    </a:cubicBezTo>
                    <a:cubicBezTo>
                      <a:pt x="13"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4" y="13"/>
                    </a:cubicBezTo>
                    <a:cubicBezTo>
                      <a:pt x="14" y="13"/>
                      <a:pt x="14" y="13"/>
                      <a:pt x="14" y="13"/>
                    </a:cubicBezTo>
                    <a:cubicBezTo>
                      <a:pt x="14" y="13"/>
                      <a:pt x="14"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3"/>
                      <a:pt x="13" y="13"/>
                    </a:cubicBezTo>
                    <a:cubicBezTo>
                      <a:pt x="13" y="13"/>
                      <a:pt x="13" y="13"/>
                      <a:pt x="14" y="13"/>
                    </a:cubicBezTo>
                    <a:cubicBezTo>
                      <a:pt x="14" y="13"/>
                      <a:pt x="14" y="13"/>
                      <a:pt x="14" y="13"/>
                    </a:cubicBezTo>
                    <a:cubicBezTo>
                      <a:pt x="14" y="13"/>
                      <a:pt x="14" y="12"/>
                      <a:pt x="14" y="12"/>
                    </a:cubicBezTo>
                    <a:cubicBezTo>
                      <a:pt x="14" y="12"/>
                      <a:pt x="14" y="12"/>
                      <a:pt x="14" y="12"/>
                    </a:cubicBezTo>
                    <a:cubicBezTo>
                      <a:pt x="14" y="12"/>
                      <a:pt x="14" y="12"/>
                      <a:pt x="14" y="12"/>
                    </a:cubicBezTo>
                    <a:cubicBezTo>
                      <a:pt x="14" y="13"/>
                      <a:pt x="14"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5" y="13"/>
                      <a:pt x="15" y="13"/>
                      <a:pt x="15"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4"/>
                    </a:cubicBezTo>
                    <a:cubicBezTo>
                      <a:pt x="16" y="14"/>
                      <a:pt x="16" y="14"/>
                      <a:pt x="16" y="14"/>
                    </a:cubicBezTo>
                    <a:cubicBezTo>
                      <a:pt x="16" y="14"/>
                      <a:pt x="16" y="13"/>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6" y="14"/>
                      <a:pt x="16" y="14"/>
                    </a:cubicBezTo>
                    <a:cubicBezTo>
                      <a:pt x="16" y="14"/>
                      <a:pt x="16" y="14"/>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2"/>
                      <a:pt x="16" y="12"/>
                    </a:cubicBezTo>
                    <a:cubicBezTo>
                      <a:pt x="16" y="12"/>
                      <a:pt x="16" y="12"/>
                      <a:pt x="16" y="12"/>
                    </a:cubicBezTo>
                    <a:cubicBezTo>
                      <a:pt x="16" y="12"/>
                      <a:pt x="16" y="12"/>
                      <a:pt x="16" y="12"/>
                    </a:cubicBezTo>
                    <a:cubicBezTo>
                      <a:pt x="16" y="13"/>
                      <a:pt x="16" y="13"/>
                      <a:pt x="16" y="13"/>
                    </a:cubicBezTo>
                    <a:cubicBezTo>
                      <a:pt x="16" y="13"/>
                      <a:pt x="16" y="13"/>
                      <a:pt x="16" y="13"/>
                    </a:cubicBezTo>
                    <a:cubicBezTo>
                      <a:pt x="16" y="13"/>
                      <a:pt x="16" y="13"/>
                      <a:pt x="16" y="13"/>
                    </a:cubicBezTo>
                    <a:cubicBezTo>
                      <a:pt x="16" y="12"/>
                      <a:pt x="16" y="13"/>
                      <a:pt x="16" y="13"/>
                    </a:cubicBezTo>
                    <a:cubicBezTo>
                      <a:pt x="15" y="13"/>
                      <a:pt x="15" y="13"/>
                      <a:pt x="15" y="13"/>
                    </a:cubicBezTo>
                    <a:cubicBezTo>
                      <a:pt x="15" y="13"/>
                      <a:pt x="15" y="13"/>
                      <a:pt x="15" y="13"/>
                    </a:cubicBezTo>
                    <a:cubicBezTo>
                      <a:pt x="15" y="13"/>
                      <a:pt x="15" y="13"/>
                      <a:pt x="15" y="13"/>
                    </a:cubicBezTo>
                    <a:cubicBezTo>
                      <a:pt x="15" y="13"/>
                      <a:pt x="15" y="13"/>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2"/>
                      <a:pt x="15" y="12"/>
                    </a:cubicBezTo>
                    <a:cubicBezTo>
                      <a:pt x="15" y="12"/>
                      <a:pt x="15" y="12"/>
                      <a:pt x="15" y="12"/>
                    </a:cubicBezTo>
                    <a:cubicBezTo>
                      <a:pt x="15" y="12"/>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2"/>
                      <a:pt x="16" y="12"/>
                    </a:cubicBezTo>
                    <a:cubicBezTo>
                      <a:pt x="16" y="12"/>
                      <a:pt x="16" y="12"/>
                      <a:pt x="16" y="12"/>
                    </a:cubicBezTo>
                    <a:cubicBezTo>
                      <a:pt x="16" y="12"/>
                      <a:pt x="16" y="12"/>
                      <a:pt x="16" y="12"/>
                    </a:cubicBezTo>
                    <a:cubicBezTo>
                      <a:pt x="16" y="12"/>
                      <a:pt x="16" y="12"/>
                      <a:pt x="16" y="12"/>
                    </a:cubicBezTo>
                    <a:cubicBezTo>
                      <a:pt x="16"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1"/>
                    </a:cubicBezTo>
                    <a:cubicBezTo>
                      <a:pt x="17" y="11"/>
                      <a:pt x="17" y="11"/>
                      <a:pt x="17" y="11"/>
                    </a:cubicBezTo>
                    <a:cubicBezTo>
                      <a:pt x="17" y="11"/>
                      <a:pt x="17" y="11"/>
                      <a:pt x="17" y="11"/>
                    </a:cubicBezTo>
                    <a:cubicBezTo>
                      <a:pt x="17"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1"/>
                      <a:pt x="19" y="11"/>
                    </a:cubicBezTo>
                    <a:cubicBezTo>
                      <a:pt x="19" y="11"/>
                      <a:pt x="19" y="11"/>
                      <a:pt x="19" y="11"/>
                    </a:cubicBezTo>
                    <a:cubicBezTo>
                      <a:pt x="19" y="10"/>
                      <a:pt x="19" y="10"/>
                      <a:pt x="19" y="10"/>
                    </a:cubicBezTo>
                    <a:cubicBezTo>
                      <a:pt x="19" y="11"/>
                      <a:pt x="19" y="11"/>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7" y="9"/>
                      <a:pt x="17"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8"/>
                      <a:pt x="17" y="8"/>
                    </a:cubicBezTo>
                    <a:cubicBezTo>
                      <a:pt x="17" y="8"/>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0" y="10"/>
                    </a:cubicBezTo>
                    <a:cubicBezTo>
                      <a:pt x="20" y="10"/>
                      <a:pt x="20" y="10"/>
                      <a:pt x="20" y="10"/>
                    </a:cubicBezTo>
                    <a:cubicBezTo>
                      <a:pt x="20"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1" y="9"/>
                    </a:cubicBezTo>
                    <a:cubicBezTo>
                      <a:pt x="21" y="9"/>
                      <a:pt x="21" y="9"/>
                      <a:pt x="21" y="9"/>
                    </a:cubicBezTo>
                    <a:cubicBezTo>
                      <a:pt x="21" y="9"/>
                      <a:pt x="21" y="9"/>
                      <a:pt x="21" y="9"/>
                    </a:cubicBezTo>
                    <a:cubicBezTo>
                      <a:pt x="21" y="9"/>
                      <a:pt x="21" y="9"/>
                      <a:pt x="21" y="9"/>
                    </a:cubicBezTo>
                    <a:cubicBezTo>
                      <a:pt x="21" y="9"/>
                      <a:pt x="21"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3" y="9"/>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3" y="8"/>
                      <a:pt x="23" y="8"/>
                    </a:cubicBezTo>
                    <a:cubicBezTo>
                      <a:pt x="23" y="8"/>
                      <a:pt x="23" y="8"/>
                      <a:pt x="23" y="8"/>
                    </a:cubicBezTo>
                    <a:cubicBezTo>
                      <a:pt x="23" y="8"/>
                      <a:pt x="23" y="8"/>
                      <a:pt x="23" y="8"/>
                    </a:cubicBezTo>
                    <a:cubicBezTo>
                      <a:pt x="23" y="8"/>
                      <a:pt x="23" y="8"/>
                      <a:pt x="23" y="8"/>
                    </a:cubicBezTo>
                    <a:cubicBezTo>
                      <a:pt x="23"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5" y="8"/>
                    </a:cubicBezTo>
                    <a:cubicBezTo>
                      <a:pt x="25" y="8"/>
                      <a:pt x="25" y="8"/>
                      <a:pt x="25" y="8"/>
                    </a:cubicBezTo>
                    <a:cubicBezTo>
                      <a:pt x="25" y="8"/>
                      <a:pt x="25" y="8"/>
                      <a:pt x="25" y="8"/>
                    </a:cubicBezTo>
                    <a:cubicBezTo>
                      <a:pt x="25" y="8"/>
                      <a:pt x="25" y="7"/>
                      <a:pt x="25" y="7"/>
                    </a:cubicBezTo>
                    <a:cubicBezTo>
                      <a:pt x="25" y="7"/>
                      <a:pt x="25" y="7"/>
                      <a:pt x="25" y="7"/>
                    </a:cubicBezTo>
                    <a:cubicBezTo>
                      <a:pt x="25" y="7"/>
                      <a:pt x="25" y="7"/>
                      <a:pt x="25" y="7"/>
                    </a:cubicBezTo>
                    <a:cubicBezTo>
                      <a:pt x="25" y="7"/>
                      <a:pt x="25" y="7"/>
                      <a:pt x="25" y="7"/>
                    </a:cubicBezTo>
                    <a:close/>
                    <a:moveTo>
                      <a:pt x="11" y="9"/>
                    </a:moveTo>
                    <a:cubicBezTo>
                      <a:pt x="11" y="10"/>
                      <a:pt x="10" y="10"/>
                      <a:pt x="10" y="10"/>
                    </a:cubicBezTo>
                    <a:cubicBezTo>
                      <a:pt x="10" y="10"/>
                      <a:pt x="10" y="10"/>
                      <a:pt x="10" y="10"/>
                    </a:cubicBezTo>
                    <a:cubicBezTo>
                      <a:pt x="10" y="10"/>
                      <a:pt x="10" y="10"/>
                      <a:pt x="10" y="10"/>
                    </a:cubicBezTo>
                    <a:cubicBezTo>
                      <a:pt x="10" y="11"/>
                      <a:pt x="10" y="11"/>
                      <a:pt x="10" y="11"/>
                    </a:cubicBezTo>
                    <a:cubicBezTo>
                      <a:pt x="10" y="11"/>
                      <a:pt x="10" y="11"/>
                      <a:pt x="10" y="10"/>
                    </a:cubicBezTo>
                    <a:cubicBezTo>
                      <a:pt x="10" y="10"/>
                      <a:pt x="10" y="11"/>
                      <a:pt x="10" y="11"/>
                    </a:cubicBezTo>
                    <a:cubicBezTo>
                      <a:pt x="10" y="11"/>
                      <a:pt x="10" y="11"/>
                      <a:pt x="10" y="11"/>
                    </a:cubicBezTo>
                    <a:cubicBezTo>
                      <a:pt x="10"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1"/>
                      <a:pt x="9" y="11"/>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1"/>
                    </a:cubicBezTo>
                    <a:cubicBezTo>
                      <a:pt x="9" y="11"/>
                      <a:pt x="9" y="11"/>
                      <a:pt x="9" y="11"/>
                    </a:cubicBezTo>
                    <a:cubicBezTo>
                      <a:pt x="9" y="11"/>
                      <a:pt x="9" y="11"/>
                      <a:pt x="9" y="11"/>
                    </a:cubicBezTo>
                    <a:cubicBezTo>
                      <a:pt x="9" y="11"/>
                      <a:pt x="9" y="11"/>
                      <a:pt x="9" y="11"/>
                    </a:cubicBezTo>
                    <a:cubicBezTo>
                      <a:pt x="9" y="11"/>
                      <a:pt x="9" y="11"/>
                      <a:pt x="9"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8" y="12"/>
                      <a:pt x="8" y="11"/>
                    </a:cubicBezTo>
                    <a:cubicBezTo>
                      <a:pt x="8" y="11"/>
                      <a:pt x="8" y="11"/>
                      <a:pt x="8" y="11"/>
                    </a:cubicBezTo>
                    <a:cubicBezTo>
                      <a:pt x="8" y="11"/>
                      <a:pt x="8" y="11"/>
                      <a:pt x="8" y="11"/>
                    </a:cubicBezTo>
                    <a:cubicBezTo>
                      <a:pt x="8" y="11"/>
                      <a:pt x="8" y="11"/>
                      <a:pt x="8" y="12"/>
                    </a:cubicBezTo>
                    <a:cubicBezTo>
                      <a:pt x="8" y="12"/>
                      <a:pt x="8" y="12"/>
                      <a:pt x="8" y="12"/>
                    </a:cubicBezTo>
                    <a:cubicBezTo>
                      <a:pt x="8" y="12"/>
                      <a:pt x="7" y="12"/>
                      <a:pt x="7" y="12"/>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7" y="13"/>
                      <a:pt x="7" y="13"/>
                    </a:cubicBezTo>
                    <a:cubicBezTo>
                      <a:pt x="7"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3"/>
                    </a:cubicBezTo>
                    <a:cubicBezTo>
                      <a:pt x="5" y="13"/>
                      <a:pt x="5" y="13"/>
                      <a:pt x="5" y="13"/>
                    </a:cubicBezTo>
                    <a:cubicBezTo>
                      <a:pt x="5" y="13"/>
                      <a:pt x="5" y="13"/>
                      <a:pt x="5" y="13"/>
                    </a:cubicBezTo>
                    <a:cubicBezTo>
                      <a:pt x="6" y="13"/>
                      <a:pt x="6" y="12"/>
                      <a:pt x="6" y="12"/>
                    </a:cubicBezTo>
                    <a:cubicBezTo>
                      <a:pt x="6" y="12"/>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5" y="13"/>
                      <a:pt x="5" y="14"/>
                    </a:cubicBezTo>
                    <a:cubicBezTo>
                      <a:pt x="5" y="14"/>
                      <a:pt x="5" y="14"/>
                      <a:pt x="5" y="14"/>
                    </a:cubicBezTo>
                    <a:cubicBezTo>
                      <a:pt x="5" y="13"/>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3"/>
                      <a:pt x="5" y="13"/>
                      <a:pt x="5" y="13"/>
                    </a:cubicBezTo>
                    <a:cubicBezTo>
                      <a:pt x="5" y="13"/>
                      <a:pt x="5" y="13"/>
                      <a:pt x="5" y="13"/>
                    </a:cubicBezTo>
                    <a:cubicBezTo>
                      <a:pt x="5" y="13"/>
                      <a:pt x="5" y="13"/>
                      <a:pt x="5" y="13"/>
                    </a:cubicBezTo>
                    <a:cubicBezTo>
                      <a:pt x="5" y="13"/>
                      <a:pt x="5" y="13"/>
                      <a:pt x="5" y="13"/>
                    </a:cubicBezTo>
                    <a:cubicBezTo>
                      <a:pt x="4"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5" y="12"/>
                      <a:pt x="5" y="12"/>
                    </a:cubicBezTo>
                    <a:cubicBezTo>
                      <a:pt x="5" y="12"/>
                      <a:pt x="5" y="12"/>
                      <a:pt x="5" y="12"/>
                    </a:cubicBezTo>
                    <a:cubicBezTo>
                      <a:pt x="5" y="12"/>
                      <a:pt x="5" y="12"/>
                      <a:pt x="5" y="12"/>
                    </a:cubicBezTo>
                    <a:cubicBezTo>
                      <a:pt x="5"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4" y="12"/>
                    </a:cubicBezTo>
                    <a:cubicBezTo>
                      <a:pt x="4" y="12"/>
                      <a:pt x="4" y="12"/>
                      <a:pt x="4" y="12"/>
                    </a:cubicBezTo>
                    <a:cubicBezTo>
                      <a:pt x="4" y="12"/>
                      <a:pt x="4" y="12"/>
                      <a:pt x="4" y="12"/>
                    </a:cubicBezTo>
                    <a:cubicBezTo>
                      <a:pt x="4" y="12"/>
                      <a:pt x="4" y="12"/>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3" y="13"/>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2" y="12"/>
                    </a:cubicBezTo>
                    <a:cubicBezTo>
                      <a:pt x="2" y="12"/>
                      <a:pt x="2" y="12"/>
                      <a:pt x="2" y="12"/>
                    </a:cubicBezTo>
                    <a:cubicBezTo>
                      <a:pt x="2" y="12"/>
                      <a:pt x="2" y="12"/>
                      <a:pt x="2" y="11"/>
                    </a:cubicBezTo>
                    <a:cubicBezTo>
                      <a:pt x="2" y="11"/>
                      <a:pt x="2" y="11"/>
                      <a:pt x="2" y="11"/>
                    </a:cubicBezTo>
                    <a:cubicBezTo>
                      <a:pt x="2" y="11"/>
                      <a:pt x="2" y="12"/>
                      <a:pt x="2" y="12"/>
                    </a:cubicBezTo>
                    <a:cubicBezTo>
                      <a:pt x="2" y="12"/>
                      <a:pt x="2" y="12"/>
                      <a:pt x="2" y="12"/>
                    </a:cubicBezTo>
                    <a:cubicBezTo>
                      <a:pt x="2" y="12"/>
                      <a:pt x="2" y="12"/>
                      <a:pt x="2" y="12"/>
                    </a:cubicBezTo>
                    <a:cubicBezTo>
                      <a:pt x="2" y="12"/>
                      <a:pt x="2" y="12"/>
                      <a:pt x="2" y="12"/>
                    </a:cubicBezTo>
                    <a:cubicBezTo>
                      <a:pt x="2" y="12"/>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4" y="12"/>
                      <a:pt x="4" y="12"/>
                    </a:cubicBezTo>
                    <a:cubicBezTo>
                      <a:pt x="4" y="12"/>
                      <a:pt x="3" y="12"/>
                      <a:pt x="3" y="12"/>
                    </a:cubicBezTo>
                    <a:cubicBezTo>
                      <a:pt x="3" y="12"/>
                      <a:pt x="3" y="12"/>
                      <a:pt x="3"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3" y="11"/>
                    </a:cubicBezTo>
                    <a:cubicBezTo>
                      <a:pt x="3" y="11"/>
                      <a:pt x="3" y="10"/>
                      <a:pt x="3" y="10"/>
                    </a:cubicBezTo>
                    <a:cubicBezTo>
                      <a:pt x="3" y="10"/>
                      <a:pt x="3" y="10"/>
                      <a:pt x="4" y="10"/>
                    </a:cubicBezTo>
                    <a:cubicBezTo>
                      <a:pt x="4" y="10"/>
                      <a:pt x="4" y="10"/>
                      <a:pt x="4" y="10"/>
                    </a:cubicBezTo>
                    <a:cubicBezTo>
                      <a:pt x="4" y="10"/>
                      <a:pt x="4" y="10"/>
                      <a:pt x="4" y="10"/>
                    </a:cubicBezTo>
                    <a:cubicBezTo>
                      <a:pt x="4" y="10"/>
                      <a:pt x="4" y="10"/>
                      <a:pt x="4" y="10"/>
                    </a:cubicBezTo>
                    <a:cubicBezTo>
                      <a:pt x="4" y="11"/>
                      <a:pt x="4" y="10"/>
                      <a:pt x="4" y="10"/>
                    </a:cubicBezTo>
                    <a:cubicBezTo>
                      <a:pt x="4" y="10"/>
                      <a:pt x="4" y="10"/>
                      <a:pt x="4" y="10"/>
                    </a:cubicBezTo>
                    <a:cubicBezTo>
                      <a:pt x="4" y="10"/>
                      <a:pt x="4" y="10"/>
                      <a:pt x="4" y="10"/>
                    </a:cubicBezTo>
                    <a:cubicBezTo>
                      <a:pt x="4" y="10"/>
                      <a:pt x="4" y="10"/>
                      <a:pt x="4" y="10"/>
                    </a:cubicBezTo>
                    <a:cubicBezTo>
                      <a:pt x="4" y="10"/>
                      <a:pt x="4" y="10"/>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4" y="11"/>
                      <a:pt x="4" y="11"/>
                      <a:pt x="4" y="11"/>
                    </a:cubicBezTo>
                    <a:cubicBezTo>
                      <a:pt x="4" y="11"/>
                      <a:pt x="4"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1"/>
                      <a:pt x="6" y="11"/>
                      <a:pt x="6" y="11"/>
                    </a:cubicBezTo>
                    <a:cubicBezTo>
                      <a:pt x="6" y="11"/>
                      <a:pt x="6" y="11"/>
                      <a:pt x="6" y="11"/>
                    </a:cubicBezTo>
                    <a:cubicBezTo>
                      <a:pt x="6" y="11"/>
                      <a:pt x="6" y="10"/>
                      <a:pt x="6" y="10"/>
                    </a:cubicBezTo>
                    <a:cubicBezTo>
                      <a:pt x="6" y="10"/>
                      <a:pt x="6" y="10"/>
                      <a:pt x="6" y="10"/>
                    </a:cubicBezTo>
                    <a:cubicBezTo>
                      <a:pt x="6"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9"/>
                    </a:cubicBezTo>
                    <a:cubicBezTo>
                      <a:pt x="6" y="9"/>
                      <a:pt x="6" y="8"/>
                      <a:pt x="6" y="8"/>
                    </a:cubicBezTo>
                    <a:cubicBezTo>
                      <a:pt x="6" y="8"/>
                      <a:pt x="6" y="8"/>
                      <a:pt x="6" y="8"/>
                    </a:cubicBezTo>
                    <a:cubicBezTo>
                      <a:pt x="6" y="8"/>
                      <a:pt x="6"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9"/>
                    </a:cubicBezTo>
                    <a:cubicBezTo>
                      <a:pt x="7" y="9"/>
                      <a:pt x="7" y="9"/>
                      <a:pt x="7" y="9"/>
                    </a:cubicBezTo>
                    <a:cubicBezTo>
                      <a:pt x="7" y="8"/>
                      <a:pt x="7" y="9"/>
                      <a:pt x="7" y="9"/>
                    </a:cubicBezTo>
                    <a:cubicBezTo>
                      <a:pt x="6" y="9"/>
                      <a:pt x="6" y="9"/>
                      <a:pt x="6" y="9"/>
                    </a:cubicBezTo>
                    <a:cubicBezTo>
                      <a:pt x="6"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7"/>
                      <a:pt x="8" y="7"/>
                    </a:cubicBezTo>
                    <a:cubicBezTo>
                      <a:pt x="8" y="8"/>
                      <a:pt x="8" y="7"/>
                      <a:pt x="8" y="7"/>
                    </a:cubicBezTo>
                    <a:cubicBezTo>
                      <a:pt x="8" y="7"/>
                      <a:pt x="8" y="7"/>
                      <a:pt x="8" y="8"/>
                    </a:cubicBezTo>
                    <a:cubicBezTo>
                      <a:pt x="7" y="8"/>
                      <a:pt x="7" y="8"/>
                      <a:pt x="7" y="8"/>
                    </a:cubicBezTo>
                    <a:cubicBezTo>
                      <a:pt x="7" y="8"/>
                      <a:pt x="7" y="8"/>
                      <a:pt x="7" y="8"/>
                    </a:cubicBezTo>
                    <a:cubicBezTo>
                      <a:pt x="7" y="8"/>
                      <a:pt x="7" y="8"/>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5" y="9"/>
                      <a:pt x="6" y="9"/>
                    </a:cubicBezTo>
                    <a:cubicBezTo>
                      <a:pt x="6" y="9"/>
                      <a:pt x="6" y="9"/>
                      <a:pt x="6" y="9"/>
                    </a:cubicBezTo>
                    <a:cubicBezTo>
                      <a:pt x="6" y="9"/>
                      <a:pt x="6" y="9"/>
                      <a:pt x="6" y="9"/>
                    </a:cubicBezTo>
                    <a:cubicBezTo>
                      <a:pt x="6" y="9"/>
                      <a:pt x="6" y="8"/>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8"/>
                      <a:pt x="6" y="8"/>
                      <a:pt x="6" y="8"/>
                    </a:cubicBezTo>
                    <a:cubicBezTo>
                      <a:pt x="6" y="8"/>
                      <a:pt x="6" y="8"/>
                      <a:pt x="6" y="8"/>
                    </a:cubicBezTo>
                    <a:cubicBezTo>
                      <a:pt x="6" y="8"/>
                      <a:pt x="6" y="7"/>
                      <a:pt x="6" y="7"/>
                    </a:cubicBezTo>
                    <a:cubicBezTo>
                      <a:pt x="6"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9" y="8"/>
                    </a:cubicBezTo>
                    <a:cubicBezTo>
                      <a:pt x="9" y="8"/>
                      <a:pt x="9" y="8"/>
                      <a:pt x="9" y="8"/>
                    </a:cubicBezTo>
                    <a:cubicBezTo>
                      <a:pt x="9" y="8"/>
                      <a:pt x="9" y="8"/>
                      <a:pt x="9" y="8"/>
                    </a:cubicBezTo>
                    <a:cubicBezTo>
                      <a:pt x="9" y="8"/>
                      <a:pt x="9" y="8"/>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6" y="6"/>
                    </a:cubicBezTo>
                    <a:cubicBezTo>
                      <a:pt x="6" y="6"/>
                      <a:pt x="6" y="6"/>
                      <a:pt x="6" y="6"/>
                    </a:cubicBezTo>
                    <a:cubicBezTo>
                      <a:pt x="6" y="6"/>
                      <a:pt x="6" y="6"/>
                      <a:pt x="6" y="6"/>
                    </a:cubicBezTo>
                    <a:cubicBezTo>
                      <a:pt x="6" y="6"/>
                      <a:pt x="6" y="6"/>
                      <a:pt x="6" y="6"/>
                    </a:cubicBezTo>
                    <a:cubicBezTo>
                      <a:pt x="6" y="6"/>
                      <a:pt x="6" y="6"/>
                      <a:pt x="6" y="5"/>
                    </a:cubicBezTo>
                    <a:cubicBezTo>
                      <a:pt x="6" y="5"/>
                      <a:pt x="6" y="5"/>
                      <a:pt x="6" y="5"/>
                    </a:cubicBezTo>
                    <a:cubicBezTo>
                      <a:pt x="6" y="5"/>
                      <a:pt x="6" y="5"/>
                      <a:pt x="6" y="5"/>
                    </a:cubicBezTo>
                    <a:cubicBezTo>
                      <a:pt x="6" y="5"/>
                      <a:pt x="6" y="5"/>
                      <a:pt x="6" y="5"/>
                    </a:cubicBezTo>
                    <a:cubicBezTo>
                      <a:pt x="6" y="5"/>
                      <a:pt x="6" y="5"/>
                      <a:pt x="7" y="5"/>
                    </a:cubicBezTo>
                    <a:cubicBezTo>
                      <a:pt x="7" y="5"/>
                      <a:pt x="7" y="5"/>
                      <a:pt x="7" y="5"/>
                    </a:cubicBezTo>
                    <a:cubicBezTo>
                      <a:pt x="7" y="5"/>
                      <a:pt x="7" y="5"/>
                      <a:pt x="7" y="5"/>
                    </a:cubicBezTo>
                    <a:cubicBezTo>
                      <a:pt x="7"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5" y="5"/>
                      <a:pt x="5" y="5"/>
                    </a:cubicBezTo>
                    <a:cubicBezTo>
                      <a:pt x="5" y="5"/>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3"/>
                      <a:pt x="5" y="3"/>
                    </a:cubicBezTo>
                    <a:cubicBezTo>
                      <a:pt x="5" y="3"/>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5"/>
                      <a:pt x="7" y="5"/>
                      <a:pt x="7" y="5"/>
                    </a:cubicBezTo>
                    <a:cubicBezTo>
                      <a:pt x="7" y="5"/>
                      <a:pt x="7"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10" y="4"/>
                      <a:pt x="9" y="4"/>
                    </a:cubicBezTo>
                    <a:cubicBezTo>
                      <a:pt x="9"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5"/>
                    </a:cubicBezTo>
                    <a:cubicBezTo>
                      <a:pt x="11" y="5"/>
                      <a:pt x="11" y="5"/>
                      <a:pt x="11" y="5"/>
                    </a:cubicBezTo>
                    <a:cubicBezTo>
                      <a:pt x="11" y="5"/>
                      <a:pt x="11" y="5"/>
                      <a:pt x="11" y="4"/>
                    </a:cubicBezTo>
                    <a:cubicBezTo>
                      <a:pt x="11" y="5"/>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2" y="5"/>
                    </a:cubicBezTo>
                    <a:cubicBezTo>
                      <a:pt x="12" y="5"/>
                      <a:pt x="12" y="5"/>
                      <a:pt x="12" y="5"/>
                    </a:cubicBezTo>
                    <a:cubicBezTo>
                      <a:pt x="12" y="5"/>
                      <a:pt x="12" y="5"/>
                      <a:pt x="12" y="5"/>
                    </a:cubicBezTo>
                    <a:cubicBezTo>
                      <a:pt x="12" y="5"/>
                      <a:pt x="12" y="5"/>
                      <a:pt x="12" y="5"/>
                    </a:cubicBezTo>
                    <a:cubicBezTo>
                      <a:pt x="12" y="5"/>
                      <a:pt x="12" y="4"/>
                      <a:pt x="12" y="5"/>
                    </a:cubicBezTo>
                    <a:cubicBezTo>
                      <a:pt x="12" y="5"/>
                      <a:pt x="12"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5"/>
                      <a:pt x="12" y="5"/>
                      <a:pt x="12" y="5"/>
                    </a:cubicBezTo>
                    <a:cubicBezTo>
                      <a:pt x="12" y="5"/>
                      <a:pt x="12" y="5"/>
                      <a:pt x="12" y="5"/>
                    </a:cubicBezTo>
                    <a:cubicBezTo>
                      <a:pt x="12" y="5"/>
                      <a:pt x="12" y="5"/>
                      <a:pt x="12" y="5"/>
                    </a:cubicBezTo>
                    <a:cubicBezTo>
                      <a:pt x="12" y="5"/>
                      <a:pt x="12" y="5"/>
                      <a:pt x="12" y="5"/>
                    </a:cubicBezTo>
                    <a:cubicBezTo>
                      <a:pt x="12" y="5"/>
                      <a:pt x="12"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4" y="5"/>
                      <a:pt x="14" y="5"/>
                    </a:cubicBezTo>
                    <a:cubicBezTo>
                      <a:pt x="14" y="5"/>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4" y="4"/>
                    </a:cubicBezTo>
                    <a:cubicBezTo>
                      <a:pt x="14" y="4"/>
                      <a:pt x="13" y="4"/>
                      <a:pt x="13" y="4"/>
                    </a:cubicBezTo>
                    <a:cubicBezTo>
                      <a:pt x="14" y="4"/>
                      <a:pt x="13" y="4"/>
                      <a:pt x="13" y="4"/>
                    </a:cubicBezTo>
                    <a:cubicBezTo>
                      <a:pt x="13" y="4"/>
                      <a:pt x="13" y="3"/>
                      <a:pt x="13" y="3"/>
                    </a:cubicBezTo>
                    <a:cubicBezTo>
                      <a:pt x="13" y="3"/>
                      <a:pt x="13"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4" y="4"/>
                      <a:pt x="14" y="4"/>
                    </a:cubicBezTo>
                    <a:cubicBezTo>
                      <a:pt x="14" y="4"/>
                      <a:pt x="14" y="4"/>
                      <a:pt x="14" y="4"/>
                    </a:cubicBezTo>
                    <a:cubicBezTo>
                      <a:pt x="14" y="4"/>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5" y="5"/>
                    </a:cubicBezTo>
                    <a:cubicBezTo>
                      <a:pt x="15" y="5"/>
                      <a:pt x="15" y="5"/>
                      <a:pt x="15" y="5"/>
                    </a:cubicBezTo>
                    <a:cubicBezTo>
                      <a:pt x="15" y="5"/>
                      <a:pt x="15" y="5"/>
                      <a:pt x="15" y="5"/>
                    </a:cubicBezTo>
                    <a:cubicBezTo>
                      <a:pt x="15" y="5"/>
                      <a:pt x="15" y="5"/>
                      <a:pt x="14" y="5"/>
                    </a:cubicBezTo>
                    <a:cubicBezTo>
                      <a:pt x="14" y="5"/>
                      <a:pt x="14" y="5"/>
                      <a:pt x="14" y="5"/>
                    </a:cubicBezTo>
                    <a:cubicBezTo>
                      <a:pt x="14" y="5"/>
                      <a:pt x="14" y="5"/>
                      <a:pt x="14" y="5"/>
                    </a:cubicBezTo>
                    <a:cubicBezTo>
                      <a:pt x="14" y="5"/>
                      <a:pt x="14" y="6"/>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6"/>
                      <a:pt x="14" y="6"/>
                    </a:cubicBezTo>
                    <a:cubicBezTo>
                      <a:pt x="14" y="6"/>
                      <a:pt x="14" y="6"/>
                      <a:pt x="14" y="6"/>
                    </a:cubicBezTo>
                    <a:cubicBezTo>
                      <a:pt x="14" y="6"/>
                      <a:pt x="14" y="6"/>
                      <a:pt x="14" y="6"/>
                    </a:cubicBezTo>
                    <a:cubicBezTo>
                      <a:pt x="14" y="6"/>
                      <a:pt x="14" y="6"/>
                      <a:pt x="14" y="6"/>
                    </a:cubicBezTo>
                    <a:cubicBezTo>
                      <a:pt x="14" y="6"/>
                      <a:pt x="14" y="5"/>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7"/>
                      <a:pt x="13" y="7"/>
                    </a:cubicBezTo>
                    <a:cubicBezTo>
                      <a:pt x="13" y="7"/>
                      <a:pt x="13" y="7"/>
                      <a:pt x="13" y="7"/>
                    </a:cubicBezTo>
                    <a:cubicBezTo>
                      <a:pt x="13" y="7"/>
                      <a:pt x="13" y="7"/>
                      <a:pt x="13" y="7"/>
                    </a:cubicBezTo>
                    <a:cubicBezTo>
                      <a:pt x="13" y="7"/>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6"/>
                    </a:cubicBezTo>
                    <a:cubicBezTo>
                      <a:pt x="13" y="7"/>
                      <a:pt x="13" y="7"/>
                      <a:pt x="13" y="7"/>
                    </a:cubicBezTo>
                    <a:cubicBezTo>
                      <a:pt x="13"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lose/>
                    <a:moveTo>
                      <a:pt x="2" y="10"/>
                    </a:move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2" y="10"/>
                      <a:pt x="2" y="10"/>
                    </a:cubicBezTo>
                    <a:cubicBezTo>
                      <a:pt x="1" y="10"/>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10"/>
                    </a:cubicBezTo>
                    <a:cubicBezTo>
                      <a:pt x="2" y="10"/>
                      <a:pt x="2" y="10"/>
                      <a:pt x="2" y="10"/>
                    </a:cubicBezTo>
                    <a:cubicBezTo>
                      <a:pt x="2" y="9"/>
                      <a:pt x="2" y="9"/>
                      <a:pt x="2" y="9"/>
                    </a:cubicBezTo>
                    <a:cubicBezTo>
                      <a:pt x="2"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1"/>
                    </a:cubicBezTo>
                    <a:cubicBezTo>
                      <a:pt x="3" y="11"/>
                      <a:pt x="3" y="11"/>
                      <a:pt x="3" y="11"/>
                    </a:cubicBezTo>
                    <a:cubicBezTo>
                      <a:pt x="2" y="11"/>
                      <a:pt x="2" y="11"/>
                      <a:pt x="2" y="11"/>
                    </a:cubicBezTo>
                    <a:cubicBezTo>
                      <a:pt x="2" y="11"/>
                      <a:pt x="2" y="11"/>
                      <a:pt x="2" y="11"/>
                    </a:cubicBezTo>
                    <a:cubicBezTo>
                      <a:pt x="2" y="11"/>
                      <a:pt x="2" y="11"/>
                      <a:pt x="2" y="11"/>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lose/>
                    <a:moveTo>
                      <a:pt x="11" y="3"/>
                    </a:moveTo>
                    <a:cubicBezTo>
                      <a:pt x="11" y="3"/>
                      <a:pt x="11" y="3"/>
                      <a:pt x="11" y="3"/>
                    </a:cubicBezTo>
                    <a:cubicBezTo>
                      <a:pt x="11" y="3"/>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4"/>
                      <a:pt x="13" y="4"/>
                    </a:cubicBezTo>
                    <a:cubicBezTo>
                      <a:pt x="13" y="4"/>
                      <a:pt x="13" y="4"/>
                      <a:pt x="13" y="4"/>
                    </a:cubicBezTo>
                    <a:cubicBezTo>
                      <a:pt x="13" y="3"/>
                      <a:pt x="13" y="3"/>
                      <a:pt x="13" y="4"/>
                    </a:cubicBezTo>
                    <a:cubicBezTo>
                      <a:pt x="13" y="4"/>
                      <a:pt x="13" y="4"/>
                      <a:pt x="13" y="4"/>
                    </a:cubicBezTo>
                    <a:cubicBezTo>
                      <a:pt x="13" y="3"/>
                      <a:pt x="13" y="3"/>
                      <a:pt x="13" y="3"/>
                    </a:cubicBezTo>
                    <a:cubicBezTo>
                      <a:pt x="12" y="4"/>
                      <a:pt x="12" y="4"/>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lose/>
                    <a:moveTo>
                      <a:pt x="21"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1"/>
                    </a:cubicBezTo>
                    <a:cubicBezTo>
                      <a:pt x="20" y="11"/>
                      <a:pt x="20" y="11"/>
                      <a:pt x="20" y="11"/>
                    </a:cubicBezTo>
                    <a:cubicBezTo>
                      <a:pt x="20" y="11"/>
                      <a:pt x="20" y="11"/>
                      <a:pt x="20" y="11"/>
                    </a:cubicBezTo>
                    <a:cubicBezTo>
                      <a:pt x="20" y="11"/>
                      <a:pt x="20" y="11"/>
                      <a:pt x="19" y="11"/>
                    </a:cubicBezTo>
                    <a:cubicBezTo>
                      <a:pt x="19" y="11"/>
                      <a:pt x="19"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1" y="11"/>
                      <a:pt x="21" y="11"/>
                    </a:cubicBezTo>
                    <a:close/>
                    <a:moveTo>
                      <a:pt x="12" y="13"/>
                    </a:moveTo>
                    <a:cubicBezTo>
                      <a:pt x="11" y="13"/>
                      <a:pt x="12" y="13"/>
                      <a:pt x="12" y="13"/>
                    </a:cubicBezTo>
                    <a:cubicBezTo>
                      <a:pt x="12" y="13"/>
                      <a:pt x="12" y="13"/>
                      <a:pt x="12" y="13"/>
                    </a:cubicBezTo>
                    <a:cubicBezTo>
                      <a:pt x="12" y="13"/>
                      <a:pt x="12" y="14"/>
                      <a:pt x="12" y="14"/>
                    </a:cubicBezTo>
                    <a:cubicBezTo>
                      <a:pt x="12"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lose/>
                    <a:moveTo>
                      <a:pt x="9" y="3"/>
                    </a:move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9" y="4"/>
                      <a:pt x="9" y="3"/>
                      <a:pt x="9" y="3"/>
                    </a:cubicBezTo>
                    <a:cubicBezTo>
                      <a:pt x="9" y="3"/>
                      <a:pt x="9" y="3"/>
                      <a:pt x="9" y="3"/>
                    </a:cubicBezTo>
                    <a:close/>
                    <a:moveTo>
                      <a:pt x="1" y="9"/>
                    </a:moveTo>
                    <a:cubicBezTo>
                      <a:pt x="1" y="9"/>
                      <a:pt x="1" y="9"/>
                      <a:pt x="1" y="9"/>
                    </a:cubicBezTo>
                    <a:cubicBezTo>
                      <a:pt x="1" y="9"/>
                      <a:pt x="1" y="9"/>
                      <a:pt x="1" y="9"/>
                    </a:cubicBezTo>
                    <a:cubicBezTo>
                      <a:pt x="1" y="9"/>
                      <a:pt x="1"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lose/>
                    <a:moveTo>
                      <a:pt x="11" y="15"/>
                    </a:move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1" y="14"/>
                    </a:cubicBezTo>
                    <a:cubicBezTo>
                      <a:pt x="11" y="14"/>
                      <a:pt x="11" y="14"/>
                      <a:pt x="11" y="14"/>
                    </a:cubicBezTo>
                    <a:cubicBezTo>
                      <a:pt x="11" y="14"/>
                      <a:pt x="11" y="14"/>
                      <a:pt x="11" y="15"/>
                    </a:cubicBezTo>
                    <a:cubicBezTo>
                      <a:pt x="11" y="15"/>
                      <a:pt x="11" y="15"/>
                      <a:pt x="11" y="15"/>
                    </a:cubicBezTo>
                    <a:cubicBezTo>
                      <a:pt x="11" y="15"/>
                      <a:pt x="11" y="15"/>
                      <a:pt x="11" y="15"/>
                    </a:cubicBezTo>
                    <a:cubicBezTo>
                      <a:pt x="11" y="15"/>
                      <a:pt x="11" y="15"/>
                      <a:pt x="11" y="15"/>
                    </a:cubicBezTo>
                    <a:close/>
                    <a:moveTo>
                      <a:pt x="17" y="13"/>
                    </a:moveTo>
                    <a:cubicBezTo>
                      <a:pt x="17" y="13"/>
                      <a:pt x="17" y="13"/>
                      <a:pt x="18" y="13"/>
                    </a:cubicBezTo>
                    <a:cubicBezTo>
                      <a:pt x="18" y="13"/>
                      <a:pt x="18" y="13"/>
                      <a:pt x="17"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6" y="14"/>
                    </a:cubicBezTo>
                    <a:cubicBezTo>
                      <a:pt x="16" y="14"/>
                      <a:pt x="16" y="14"/>
                      <a:pt x="16" y="14"/>
                    </a:cubicBezTo>
                    <a:cubicBezTo>
                      <a:pt x="16" y="14"/>
                      <a:pt x="16" y="14"/>
                      <a:pt x="16" y="14"/>
                    </a:cubicBezTo>
                    <a:cubicBezTo>
                      <a:pt x="16" y="14"/>
                      <a:pt x="16" y="14"/>
                      <a:pt x="16" y="14"/>
                    </a:cubicBezTo>
                    <a:cubicBezTo>
                      <a:pt x="16" y="14"/>
                      <a:pt x="16" y="14"/>
                      <a:pt x="16" y="13"/>
                    </a:cubicBezTo>
                    <a:cubicBezTo>
                      <a:pt x="16" y="13"/>
                      <a:pt x="17" y="13"/>
                      <a:pt x="17" y="14"/>
                    </a:cubicBezTo>
                    <a:cubicBezTo>
                      <a:pt x="17" y="14"/>
                      <a:pt x="17" y="14"/>
                      <a:pt x="17" y="14"/>
                    </a:cubicBezTo>
                    <a:cubicBezTo>
                      <a:pt x="17" y="14"/>
                      <a:pt x="17" y="13"/>
                      <a:pt x="17" y="13"/>
                    </a:cubicBezTo>
                    <a:cubicBezTo>
                      <a:pt x="17" y="14"/>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lose/>
                    <a:moveTo>
                      <a:pt x="0" y="8"/>
                    </a:moveTo>
                    <a:cubicBezTo>
                      <a:pt x="0" y="7"/>
                      <a:pt x="0" y="7"/>
                      <a:pt x="0" y="7"/>
                    </a:cubicBezTo>
                    <a:cubicBezTo>
                      <a:pt x="0" y="7"/>
                      <a:pt x="0" y="7"/>
                      <a:pt x="0" y="7"/>
                    </a:cubicBezTo>
                    <a:cubicBezTo>
                      <a:pt x="0" y="7"/>
                      <a:pt x="0" y="7"/>
                      <a:pt x="0" y="7"/>
                    </a:cubicBezTo>
                    <a:cubicBezTo>
                      <a:pt x="0" y="7"/>
                      <a:pt x="0" y="7"/>
                      <a:pt x="0" y="7"/>
                    </a:cubicBezTo>
                    <a:cubicBezTo>
                      <a:pt x="0" y="7"/>
                      <a:pt x="1" y="7"/>
                      <a:pt x="1" y="7"/>
                    </a:cubicBezTo>
                    <a:cubicBezTo>
                      <a:pt x="1" y="7"/>
                      <a:pt x="0"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8"/>
                    </a:cubicBezTo>
                    <a:cubicBezTo>
                      <a:pt x="1" y="8"/>
                      <a:pt x="1" y="8"/>
                      <a:pt x="1" y="8"/>
                    </a:cubicBezTo>
                    <a:cubicBezTo>
                      <a:pt x="1" y="7"/>
                      <a:pt x="1" y="8"/>
                      <a:pt x="1" y="7"/>
                    </a:cubicBezTo>
                    <a:cubicBezTo>
                      <a:pt x="1" y="8"/>
                      <a:pt x="1" y="8"/>
                      <a:pt x="1" y="8"/>
                    </a:cubicBezTo>
                    <a:cubicBezTo>
                      <a:pt x="1" y="8"/>
                      <a:pt x="1" y="8"/>
                      <a:pt x="1" y="8"/>
                    </a:cubicBezTo>
                    <a:cubicBezTo>
                      <a:pt x="1" y="8"/>
                      <a:pt x="1" y="8"/>
                      <a:pt x="1" y="8"/>
                    </a:cubicBezTo>
                    <a:cubicBezTo>
                      <a:pt x="0" y="7"/>
                      <a:pt x="0" y="7"/>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lose/>
                    <a:moveTo>
                      <a:pt x="5" y="2"/>
                    </a:moveTo>
                    <a:cubicBezTo>
                      <a:pt x="5" y="2"/>
                      <a:pt x="5" y="2"/>
                      <a:pt x="5" y="2"/>
                    </a:cubicBezTo>
                    <a:cubicBezTo>
                      <a:pt x="5" y="2"/>
                      <a:pt x="5" y="2"/>
                      <a:pt x="5" y="2"/>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2"/>
                    </a:cubicBezTo>
                    <a:close/>
                    <a:moveTo>
                      <a:pt x="11" y="4"/>
                    </a:move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lose/>
                    <a:moveTo>
                      <a:pt x="3" y="11"/>
                    </a:move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1"/>
                      <a:pt x="3" y="11"/>
                      <a:pt x="3" y="11"/>
                    </a:cubicBezTo>
                    <a:cubicBezTo>
                      <a:pt x="3" y="11"/>
                      <a:pt x="3" y="11"/>
                      <a:pt x="3" y="11"/>
                    </a:cubicBezTo>
                    <a:close/>
                    <a:moveTo>
                      <a:pt x="1" y="0"/>
                    </a:moveTo>
                    <a:cubicBezTo>
                      <a:pt x="2" y="0"/>
                      <a:pt x="2" y="0"/>
                      <a:pt x="2" y="0"/>
                    </a:cubicBezTo>
                    <a:cubicBezTo>
                      <a:pt x="2" y="0"/>
                      <a:pt x="2" y="0"/>
                      <a:pt x="2" y="0"/>
                    </a:cubicBezTo>
                    <a:cubicBezTo>
                      <a:pt x="2" y="0"/>
                      <a:pt x="2" y="0"/>
                      <a:pt x="1" y="0"/>
                    </a:cubicBezTo>
                    <a:cubicBezTo>
                      <a:pt x="1" y="0"/>
                      <a:pt x="1" y="0"/>
                      <a:pt x="1" y="0"/>
                    </a:cubicBezTo>
                    <a:cubicBezTo>
                      <a:pt x="1"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1"/>
                    </a:cubicBezTo>
                    <a:cubicBezTo>
                      <a:pt x="2" y="0"/>
                      <a:pt x="2" y="1"/>
                      <a:pt x="2" y="1"/>
                    </a:cubicBezTo>
                    <a:cubicBezTo>
                      <a:pt x="2" y="0"/>
                      <a:pt x="2" y="0"/>
                      <a:pt x="2" y="0"/>
                    </a:cubicBezTo>
                    <a:cubicBezTo>
                      <a:pt x="2" y="0"/>
                      <a:pt x="2" y="0"/>
                      <a:pt x="2" y="0"/>
                    </a:cubicBezTo>
                    <a:cubicBezTo>
                      <a:pt x="1" y="0"/>
                      <a:pt x="2" y="0"/>
                      <a:pt x="1" y="0"/>
                    </a:cubicBezTo>
                    <a:cubicBezTo>
                      <a:pt x="1" y="0"/>
                      <a:pt x="1" y="0"/>
                      <a:pt x="1" y="0"/>
                    </a:cubicBezTo>
                    <a:close/>
                    <a:moveTo>
                      <a:pt x="13" y="8"/>
                    </a:moveTo>
                    <a:cubicBezTo>
                      <a:pt x="12" y="8"/>
                      <a:pt x="12" y="8"/>
                      <a:pt x="12" y="9"/>
                    </a:cubicBezTo>
                    <a:cubicBezTo>
                      <a:pt x="12" y="9"/>
                      <a:pt x="12" y="9"/>
                      <a:pt x="12" y="9"/>
                    </a:cubicBezTo>
                    <a:cubicBezTo>
                      <a:pt x="12" y="9"/>
                      <a:pt x="12" y="9"/>
                      <a:pt x="12" y="9"/>
                    </a:cubicBezTo>
                    <a:cubicBezTo>
                      <a:pt x="12" y="9"/>
                      <a:pt x="12" y="9"/>
                      <a:pt x="12" y="9"/>
                    </a:cubicBezTo>
                    <a:cubicBezTo>
                      <a:pt x="12" y="9"/>
                      <a:pt x="12" y="9"/>
                      <a:pt x="12" y="8"/>
                    </a:cubicBezTo>
                    <a:cubicBezTo>
                      <a:pt x="12" y="8"/>
                      <a:pt x="12" y="8"/>
                      <a:pt x="12" y="8"/>
                    </a:cubicBezTo>
                    <a:cubicBezTo>
                      <a:pt x="12" y="8"/>
                      <a:pt x="12" y="8"/>
                      <a:pt x="12" y="8"/>
                    </a:cubicBezTo>
                    <a:cubicBezTo>
                      <a:pt x="12" y="8"/>
                      <a:pt x="12" y="8"/>
                      <a:pt x="12" y="8"/>
                    </a:cubicBezTo>
                    <a:cubicBezTo>
                      <a:pt x="12" y="8"/>
                      <a:pt x="13" y="8"/>
                      <a:pt x="13" y="8"/>
                    </a:cubicBezTo>
                    <a:cubicBezTo>
                      <a:pt x="13" y="8"/>
                      <a:pt x="13" y="8"/>
                      <a:pt x="13" y="8"/>
                    </a:cubicBezTo>
                    <a:close/>
                    <a:moveTo>
                      <a:pt x="12" y="11"/>
                    </a:moveTo>
                    <a:cubicBezTo>
                      <a:pt x="12" y="11"/>
                      <a:pt x="12" y="11"/>
                      <a:pt x="12" y="11"/>
                    </a:cubicBezTo>
                    <a:cubicBezTo>
                      <a:pt x="12"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1" y="10"/>
                      <a:pt x="11" y="10"/>
                    </a:cubicBezTo>
                    <a:cubicBezTo>
                      <a:pt x="11" y="10"/>
                      <a:pt x="11" y="10"/>
                      <a:pt x="12" y="10"/>
                    </a:cubicBezTo>
                    <a:cubicBezTo>
                      <a:pt x="12" y="10"/>
                      <a:pt x="12" y="10"/>
                      <a:pt x="12" y="11"/>
                    </a:cubicBezTo>
                    <a:cubicBezTo>
                      <a:pt x="12" y="11"/>
                      <a:pt x="12" y="11"/>
                      <a:pt x="12" y="11"/>
                    </a:cubicBezTo>
                    <a:close/>
                    <a:moveTo>
                      <a:pt x="4" y="4"/>
                    </a:moveTo>
                    <a:cubicBezTo>
                      <a:pt x="4" y="3"/>
                      <a:pt x="4" y="3"/>
                      <a:pt x="4" y="3"/>
                    </a:cubicBezTo>
                    <a:cubicBezTo>
                      <a:pt x="4" y="3"/>
                      <a:pt x="4" y="3"/>
                      <a:pt x="4" y="3"/>
                    </a:cubicBezTo>
                    <a:cubicBezTo>
                      <a:pt x="5" y="3"/>
                      <a:pt x="5"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4" y="4"/>
                      <a:pt x="4" y="4"/>
                    </a:cubicBezTo>
                    <a:cubicBezTo>
                      <a:pt x="4" y="4"/>
                      <a:pt x="4" y="4"/>
                      <a:pt x="4" y="4"/>
                    </a:cubicBezTo>
                    <a:cubicBezTo>
                      <a:pt x="4" y="4"/>
                      <a:pt x="4" y="4"/>
                      <a:pt x="4" y="4"/>
                    </a:cubicBezTo>
                    <a:close/>
                    <a:moveTo>
                      <a:pt x="12" y="15"/>
                    </a:moveTo>
                    <a:cubicBezTo>
                      <a:pt x="12" y="15"/>
                      <a:pt x="12" y="15"/>
                      <a:pt x="12" y="15"/>
                    </a:cubicBezTo>
                    <a:cubicBezTo>
                      <a:pt x="12" y="15"/>
                      <a:pt x="11" y="15"/>
                      <a:pt x="12" y="15"/>
                    </a:cubicBezTo>
                    <a:cubicBezTo>
                      <a:pt x="12"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2" y="15"/>
                      <a:pt x="12" y="15"/>
                    </a:cubicBezTo>
                    <a:cubicBezTo>
                      <a:pt x="12" y="15"/>
                      <a:pt x="12" y="15"/>
                      <a:pt x="12" y="15"/>
                    </a:cubicBezTo>
                    <a:cubicBezTo>
                      <a:pt x="12" y="15"/>
                      <a:pt x="12" y="15"/>
                      <a:pt x="12" y="15"/>
                    </a:cubicBezTo>
                    <a:cubicBezTo>
                      <a:pt x="12" y="15"/>
                      <a:pt x="12" y="15"/>
                      <a:pt x="12" y="15"/>
                    </a:cubicBezTo>
                    <a:close/>
                    <a:moveTo>
                      <a:pt x="7" y="3"/>
                    </a:move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8" y="4"/>
                    </a:cubicBezTo>
                    <a:cubicBezTo>
                      <a:pt x="8" y="4"/>
                      <a:pt x="8" y="4"/>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lose/>
                    <a:moveTo>
                      <a:pt x="11" y="4"/>
                    </a:moveTo>
                    <a:cubicBezTo>
                      <a:pt x="11" y="4"/>
                      <a:pt x="11" y="4"/>
                      <a:pt x="11" y="4"/>
                    </a:cubicBezTo>
                    <a:cubicBezTo>
                      <a:pt x="11" y="4"/>
                      <a:pt x="11" y="4"/>
                      <a:pt x="11" y="4"/>
                    </a:cubicBezTo>
                    <a:cubicBezTo>
                      <a:pt x="12" y="4"/>
                      <a:pt x="12" y="4"/>
                      <a:pt x="12" y="4"/>
                    </a:cubicBezTo>
                    <a:cubicBezTo>
                      <a:pt x="12" y="4"/>
                      <a:pt x="12" y="4"/>
                      <a:pt x="12" y="4"/>
                    </a:cubicBezTo>
                    <a:cubicBezTo>
                      <a:pt x="11" y="4"/>
                      <a:pt x="11" y="4"/>
                      <a:pt x="11" y="4"/>
                    </a:cubicBezTo>
                    <a:cubicBezTo>
                      <a:pt x="11" y="4"/>
                      <a:pt x="11" y="4"/>
                      <a:pt x="11" y="4"/>
                    </a:cubicBezTo>
                    <a:close/>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moveTo>
                      <a:pt x="5" y="7"/>
                    </a:moveTo>
                    <a:cubicBezTo>
                      <a:pt x="5" y="7"/>
                      <a:pt x="5" y="7"/>
                      <a:pt x="5" y="7"/>
                    </a:cubicBezTo>
                    <a:cubicBezTo>
                      <a:pt x="5" y="7"/>
                      <a:pt x="5" y="7"/>
                      <a:pt x="5" y="7"/>
                    </a:cubicBezTo>
                    <a:cubicBezTo>
                      <a:pt x="5" y="7"/>
                      <a:pt x="5" y="7"/>
                      <a:pt x="5" y="7"/>
                    </a:cubicBezTo>
                    <a:cubicBezTo>
                      <a:pt x="4" y="6"/>
                      <a:pt x="4" y="6"/>
                      <a:pt x="4"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lose/>
                    <a:moveTo>
                      <a:pt x="4" y="6"/>
                    </a:move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lose/>
                    <a:moveTo>
                      <a:pt x="11" y="3"/>
                    </a:moveTo>
                    <a:cubicBezTo>
                      <a:pt x="11" y="3"/>
                      <a:pt x="11" y="3"/>
                      <a:pt x="11" y="3"/>
                    </a:cubicBezTo>
                    <a:cubicBezTo>
                      <a:pt x="11" y="3"/>
                      <a:pt x="11" y="4"/>
                      <a:pt x="12" y="4"/>
                    </a:cubicBezTo>
                    <a:cubicBezTo>
                      <a:pt x="12" y="4"/>
                      <a:pt x="12" y="4"/>
                      <a:pt x="12" y="4"/>
                    </a:cubicBezTo>
                    <a:cubicBezTo>
                      <a:pt x="12" y="3"/>
                      <a:pt x="12" y="3"/>
                      <a:pt x="12" y="3"/>
                    </a:cubicBezTo>
                    <a:cubicBezTo>
                      <a:pt x="12" y="3"/>
                      <a:pt x="12" y="3"/>
                      <a:pt x="12" y="3"/>
                    </a:cubicBezTo>
                    <a:cubicBezTo>
                      <a:pt x="12" y="3"/>
                      <a:pt x="12" y="3"/>
                      <a:pt x="12" y="4"/>
                    </a:cubicBezTo>
                    <a:cubicBezTo>
                      <a:pt x="12" y="4"/>
                      <a:pt x="12" y="4"/>
                      <a:pt x="12" y="4"/>
                    </a:cubicBezTo>
                    <a:cubicBezTo>
                      <a:pt x="12" y="4"/>
                      <a:pt x="12" y="4"/>
                      <a:pt x="12" y="4"/>
                    </a:cubicBezTo>
                    <a:cubicBezTo>
                      <a:pt x="12" y="4"/>
                      <a:pt x="12" y="3"/>
                      <a:pt x="12" y="3"/>
                    </a:cubicBezTo>
                    <a:cubicBezTo>
                      <a:pt x="12" y="3"/>
                      <a:pt x="12" y="4"/>
                      <a:pt x="12" y="4"/>
                    </a:cubicBezTo>
                    <a:cubicBezTo>
                      <a:pt x="12" y="4"/>
                      <a:pt x="12" y="4"/>
                      <a:pt x="12" y="4"/>
                    </a:cubicBezTo>
                    <a:cubicBezTo>
                      <a:pt x="12" y="4"/>
                      <a:pt x="11" y="4"/>
                      <a:pt x="11" y="3"/>
                    </a:cubicBezTo>
                    <a:cubicBezTo>
                      <a:pt x="11" y="3"/>
                      <a:pt x="11" y="3"/>
                      <a:pt x="11" y="3"/>
                    </a:cubicBezTo>
                    <a:cubicBezTo>
                      <a:pt x="11" y="3"/>
                      <a:pt x="11" y="3"/>
                      <a:pt x="11" y="3"/>
                    </a:cubicBezTo>
                    <a:close/>
                    <a:moveTo>
                      <a:pt x="11" y="12"/>
                    </a:move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1"/>
                    </a:cubicBezTo>
                    <a:cubicBezTo>
                      <a:pt x="11" y="11"/>
                      <a:pt x="11" y="11"/>
                      <a:pt x="11" y="11"/>
                    </a:cubicBezTo>
                    <a:cubicBezTo>
                      <a:pt x="11" y="11"/>
                      <a:pt x="11" y="12"/>
                      <a:pt x="11" y="12"/>
                    </a:cubicBezTo>
                    <a:close/>
                    <a:moveTo>
                      <a:pt x="6" y="9"/>
                    </a:move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10" y="2"/>
                    </a:moveTo>
                    <a:cubicBezTo>
                      <a:pt x="10" y="2"/>
                      <a:pt x="10" y="2"/>
                      <a:pt x="10" y="2"/>
                    </a:cubicBezTo>
                    <a:cubicBezTo>
                      <a:pt x="10" y="2"/>
                      <a:pt x="10" y="2"/>
                      <a:pt x="10" y="2"/>
                    </a:cubicBezTo>
                    <a:cubicBezTo>
                      <a:pt x="10" y="2"/>
                      <a:pt x="10" y="2"/>
                      <a:pt x="10" y="3"/>
                    </a:cubicBezTo>
                    <a:cubicBezTo>
                      <a:pt x="10" y="3"/>
                      <a:pt x="10" y="3"/>
                      <a:pt x="10" y="3"/>
                    </a:cubicBezTo>
                    <a:cubicBezTo>
                      <a:pt x="10" y="3"/>
                      <a:pt x="10" y="3"/>
                      <a:pt x="10" y="3"/>
                    </a:cubicBezTo>
                    <a:cubicBezTo>
                      <a:pt x="10" y="3"/>
                      <a:pt x="10" y="3"/>
                      <a:pt x="10" y="3"/>
                    </a:cubicBezTo>
                    <a:cubicBezTo>
                      <a:pt x="10" y="3"/>
                      <a:pt x="10" y="2"/>
                      <a:pt x="10" y="2"/>
                    </a:cubicBezTo>
                    <a:close/>
                    <a:moveTo>
                      <a:pt x="20" y="10"/>
                    </a:moveTo>
                    <a:cubicBezTo>
                      <a:pt x="20" y="10"/>
                      <a:pt x="20" y="10"/>
                      <a:pt x="20" y="10"/>
                    </a:cubicBezTo>
                    <a:cubicBezTo>
                      <a:pt x="20" y="10"/>
                      <a:pt x="20" y="10"/>
                      <a:pt x="20" y="10"/>
                    </a:cubicBezTo>
                    <a:cubicBezTo>
                      <a:pt x="21" y="10"/>
                      <a:pt x="20" y="10"/>
                      <a:pt x="20" y="10"/>
                    </a:cubicBezTo>
                    <a:cubicBezTo>
                      <a:pt x="21"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 y="10"/>
                    </a:moveTo>
                    <a:cubicBezTo>
                      <a:pt x="1" y="10"/>
                      <a:pt x="1" y="10"/>
                      <a:pt x="1" y="10"/>
                    </a:cubicBezTo>
                    <a:cubicBezTo>
                      <a:pt x="1" y="10"/>
                      <a:pt x="1" y="10"/>
                      <a:pt x="1" y="10"/>
                    </a:cubicBezTo>
                    <a:cubicBezTo>
                      <a:pt x="1" y="10"/>
                      <a:pt x="1" y="10"/>
                      <a:pt x="1" y="9"/>
                    </a:cubicBezTo>
                    <a:cubicBezTo>
                      <a:pt x="1" y="9"/>
                      <a:pt x="1" y="9"/>
                      <a:pt x="1" y="9"/>
                    </a:cubicBezTo>
                    <a:cubicBezTo>
                      <a:pt x="1" y="9"/>
                      <a:pt x="1" y="9"/>
                      <a:pt x="1" y="10"/>
                    </a:cubicBezTo>
                    <a:cubicBezTo>
                      <a:pt x="1" y="10"/>
                      <a:pt x="1" y="10"/>
                      <a:pt x="1" y="10"/>
                    </a:cubicBezTo>
                    <a:close/>
                    <a:moveTo>
                      <a:pt x="12" y="4"/>
                    </a:move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lose/>
                    <a:moveTo>
                      <a:pt x="3" y="2"/>
                    </a:moveTo>
                    <a:cubicBezTo>
                      <a:pt x="3" y="2"/>
                      <a:pt x="3" y="2"/>
                      <a:pt x="3" y="2"/>
                    </a:cubicBezTo>
                    <a:cubicBezTo>
                      <a:pt x="3" y="2"/>
                      <a:pt x="3" y="2"/>
                      <a:pt x="3" y="2"/>
                    </a:cubicBezTo>
                    <a:close/>
                    <a:moveTo>
                      <a:pt x="23" y="6"/>
                    </a:move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lose/>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moveTo>
                      <a:pt x="6" y="1"/>
                    </a:moveTo>
                    <a:cubicBezTo>
                      <a:pt x="6" y="1"/>
                      <a:pt x="6" y="1"/>
                      <a:pt x="6" y="1"/>
                    </a:cubicBezTo>
                    <a:cubicBezTo>
                      <a:pt x="6"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lose/>
                    <a:moveTo>
                      <a:pt x="19" y="12"/>
                    </a:move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lose/>
                    <a:moveTo>
                      <a:pt x="6" y="7"/>
                    </a:moveTo>
                    <a:cubicBezTo>
                      <a:pt x="6" y="7"/>
                      <a:pt x="6" y="7"/>
                      <a:pt x="6" y="7"/>
                    </a:cubicBezTo>
                    <a:cubicBezTo>
                      <a:pt x="6" y="7"/>
                      <a:pt x="6" y="7"/>
                      <a:pt x="6" y="6"/>
                    </a:cubicBezTo>
                    <a:cubicBezTo>
                      <a:pt x="6" y="6"/>
                      <a:pt x="6" y="6"/>
                      <a:pt x="6" y="6"/>
                    </a:cubicBezTo>
                    <a:cubicBezTo>
                      <a:pt x="6" y="6"/>
                      <a:pt x="6" y="6"/>
                      <a:pt x="6" y="6"/>
                    </a:cubicBezTo>
                    <a:cubicBezTo>
                      <a:pt x="6" y="7"/>
                      <a:pt x="6" y="6"/>
                      <a:pt x="6" y="6"/>
                    </a:cubicBezTo>
                    <a:cubicBezTo>
                      <a:pt x="6" y="6"/>
                      <a:pt x="6" y="7"/>
                      <a:pt x="6" y="7"/>
                    </a:cubicBezTo>
                    <a:close/>
                    <a:moveTo>
                      <a:pt x="3" y="1"/>
                    </a:move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3" y="1"/>
                      <a:pt x="3" y="1"/>
                      <a:pt x="3" y="2"/>
                    </a:cubicBezTo>
                    <a:cubicBezTo>
                      <a:pt x="3" y="2"/>
                      <a:pt x="3" y="2"/>
                      <a:pt x="3" y="2"/>
                    </a:cubicBezTo>
                    <a:cubicBezTo>
                      <a:pt x="3" y="2"/>
                      <a:pt x="3" y="2"/>
                      <a:pt x="3" y="1"/>
                    </a:cubicBezTo>
                    <a:close/>
                    <a:moveTo>
                      <a:pt x="20" y="11"/>
                    </a:move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lose/>
                    <a:moveTo>
                      <a:pt x="10" y="4"/>
                    </a:moveTo>
                    <a:cubicBezTo>
                      <a:pt x="10" y="4"/>
                      <a:pt x="10"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lose/>
                    <a:moveTo>
                      <a:pt x="1" y="10"/>
                    </a:move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lose/>
                    <a:moveTo>
                      <a:pt x="12" y="8"/>
                    </a:moveTo>
                    <a:cubicBezTo>
                      <a:pt x="12" y="8"/>
                      <a:pt x="12" y="8"/>
                      <a:pt x="12" y="9"/>
                    </a:cubicBezTo>
                    <a:cubicBezTo>
                      <a:pt x="12" y="9"/>
                      <a:pt x="12" y="9"/>
                      <a:pt x="12" y="9"/>
                    </a:cubicBezTo>
                    <a:cubicBezTo>
                      <a:pt x="12" y="9"/>
                      <a:pt x="12" y="8"/>
                      <a:pt x="12" y="8"/>
                    </a:cubicBezTo>
                    <a:cubicBezTo>
                      <a:pt x="12" y="8"/>
                      <a:pt x="12" y="8"/>
                      <a:pt x="12" y="8"/>
                    </a:cubicBezTo>
                    <a:close/>
                    <a:moveTo>
                      <a:pt x="7" y="4"/>
                    </a:moveTo>
                    <a:cubicBezTo>
                      <a:pt x="7" y="4"/>
                      <a:pt x="7" y="4"/>
                      <a:pt x="7" y="4"/>
                    </a:cubicBezTo>
                    <a:cubicBezTo>
                      <a:pt x="7" y="4"/>
                      <a:pt x="7" y="4"/>
                      <a:pt x="7" y="4"/>
                    </a:cubicBezTo>
                    <a:cubicBezTo>
                      <a:pt x="7" y="4"/>
                      <a:pt x="7" y="4"/>
                      <a:pt x="7" y="4"/>
                    </a:cubicBezTo>
                    <a:cubicBezTo>
                      <a:pt x="7" y="4"/>
                      <a:pt x="7" y="4"/>
                      <a:pt x="7" y="4"/>
                    </a:cubicBezTo>
                    <a:close/>
                    <a:moveTo>
                      <a:pt x="21" y="11"/>
                    </a:move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lose/>
                    <a:moveTo>
                      <a:pt x="12" y="4"/>
                    </a:moveTo>
                    <a:cubicBezTo>
                      <a:pt x="11" y="4"/>
                      <a:pt x="11" y="4"/>
                      <a:pt x="11" y="4"/>
                    </a:cubicBezTo>
                    <a:cubicBezTo>
                      <a:pt x="11" y="4"/>
                      <a:pt x="11" y="4"/>
                      <a:pt x="12" y="4"/>
                    </a:cubicBezTo>
                    <a:cubicBezTo>
                      <a:pt x="12" y="4"/>
                      <a:pt x="12" y="4"/>
                      <a:pt x="12" y="4"/>
                    </a:cubicBezTo>
                    <a:cubicBezTo>
                      <a:pt x="12" y="4"/>
                      <a:pt x="12" y="4"/>
                      <a:pt x="12" y="4"/>
                    </a:cubicBezTo>
                    <a:close/>
                    <a:moveTo>
                      <a:pt x="12" y="9"/>
                    </a:move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lose/>
                    <a:moveTo>
                      <a:pt x="4" y="5"/>
                    </a:moveTo>
                    <a:cubicBezTo>
                      <a:pt x="4" y="5"/>
                      <a:pt x="4" y="5"/>
                      <a:pt x="4" y="5"/>
                    </a:cubicBezTo>
                    <a:cubicBezTo>
                      <a:pt x="4" y="5"/>
                      <a:pt x="4" y="5"/>
                      <a:pt x="4" y="5"/>
                    </a:cubicBezTo>
                    <a:cubicBezTo>
                      <a:pt x="4" y="5"/>
                      <a:pt x="4" y="5"/>
                      <a:pt x="5" y="5"/>
                    </a:cubicBezTo>
                    <a:cubicBezTo>
                      <a:pt x="5" y="5"/>
                      <a:pt x="5" y="5"/>
                      <a:pt x="5" y="5"/>
                    </a:cubicBezTo>
                    <a:cubicBezTo>
                      <a:pt x="4" y="5"/>
                      <a:pt x="4" y="5"/>
                      <a:pt x="4" y="5"/>
                    </a:cubicBezTo>
                    <a:close/>
                    <a:moveTo>
                      <a:pt x="17" y="13"/>
                    </a:moveTo>
                    <a:cubicBezTo>
                      <a:pt x="17" y="13"/>
                      <a:pt x="17" y="13"/>
                      <a:pt x="17" y="13"/>
                    </a:cubicBezTo>
                    <a:cubicBezTo>
                      <a:pt x="17" y="13"/>
                      <a:pt x="17" y="13"/>
                      <a:pt x="17" y="13"/>
                    </a:cubicBezTo>
                    <a:cubicBezTo>
                      <a:pt x="17" y="13"/>
                      <a:pt x="17" y="13"/>
                      <a:pt x="17" y="13"/>
                    </a:cubicBezTo>
                    <a:cubicBezTo>
                      <a:pt x="17" y="13"/>
                      <a:pt x="17" y="13"/>
                      <a:pt x="17" y="13"/>
                    </a:cubicBezTo>
                    <a:close/>
                    <a:moveTo>
                      <a:pt x="17" y="13"/>
                    </a:moveTo>
                    <a:cubicBezTo>
                      <a:pt x="17" y="13"/>
                      <a:pt x="17" y="13"/>
                      <a:pt x="18" y="12"/>
                    </a:cubicBezTo>
                    <a:cubicBezTo>
                      <a:pt x="18" y="13"/>
                      <a:pt x="18" y="13"/>
                      <a:pt x="17" y="13"/>
                    </a:cubicBezTo>
                    <a:close/>
                    <a:moveTo>
                      <a:pt x="2" y="8"/>
                    </a:moveTo>
                    <a:cubicBezTo>
                      <a:pt x="2" y="8"/>
                      <a:pt x="2" y="8"/>
                      <a:pt x="2" y="8"/>
                    </a:cubicBezTo>
                    <a:cubicBezTo>
                      <a:pt x="2" y="8"/>
                      <a:pt x="2" y="8"/>
                      <a:pt x="2" y="8"/>
                    </a:cubicBezTo>
                    <a:cubicBezTo>
                      <a:pt x="2" y="8"/>
                      <a:pt x="2" y="8"/>
                      <a:pt x="2" y="8"/>
                    </a:cubicBezTo>
                    <a:cubicBezTo>
                      <a:pt x="2" y="8"/>
                      <a:pt x="2" y="9"/>
                      <a:pt x="2" y="9"/>
                    </a:cubicBezTo>
                    <a:cubicBezTo>
                      <a:pt x="2" y="9"/>
                      <a:pt x="2" y="8"/>
                      <a:pt x="2" y="8"/>
                    </a:cubicBezTo>
                    <a:cubicBezTo>
                      <a:pt x="2" y="8"/>
                      <a:pt x="2" y="8"/>
                      <a:pt x="2" y="8"/>
                    </a:cubicBezTo>
                    <a:close/>
                    <a:moveTo>
                      <a:pt x="6" y="13"/>
                    </a:moveTo>
                    <a:cubicBezTo>
                      <a:pt x="6" y="13"/>
                      <a:pt x="6" y="13"/>
                      <a:pt x="6" y="13"/>
                    </a:cubicBezTo>
                    <a:cubicBezTo>
                      <a:pt x="6" y="13"/>
                      <a:pt x="6" y="13"/>
                      <a:pt x="6" y="13"/>
                    </a:cubicBezTo>
                    <a:cubicBezTo>
                      <a:pt x="6" y="13"/>
                      <a:pt x="6" y="13"/>
                      <a:pt x="6" y="13"/>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9" y="4"/>
                    </a:moveTo>
                    <a:cubicBezTo>
                      <a:pt x="8" y="4"/>
                      <a:pt x="8" y="4"/>
                      <a:pt x="8" y="4"/>
                    </a:cubicBezTo>
                    <a:cubicBezTo>
                      <a:pt x="8" y="4"/>
                      <a:pt x="9" y="4"/>
                      <a:pt x="9" y="4"/>
                    </a:cubicBezTo>
                    <a:close/>
                    <a:moveTo>
                      <a:pt x="16" y="13"/>
                    </a:moveTo>
                    <a:cubicBezTo>
                      <a:pt x="16" y="13"/>
                      <a:pt x="16" y="13"/>
                      <a:pt x="16" y="13"/>
                    </a:cubicBezTo>
                    <a:cubicBezTo>
                      <a:pt x="16" y="12"/>
                      <a:pt x="16" y="12"/>
                      <a:pt x="16" y="12"/>
                    </a:cubicBezTo>
                    <a:cubicBezTo>
                      <a:pt x="16" y="12"/>
                      <a:pt x="16" y="12"/>
                      <a:pt x="16" y="12"/>
                    </a:cubicBezTo>
                    <a:cubicBezTo>
                      <a:pt x="16" y="12"/>
                      <a:pt x="16" y="13"/>
                      <a:pt x="16" y="13"/>
                    </a:cubicBezTo>
                    <a:close/>
                    <a:moveTo>
                      <a:pt x="18" y="12"/>
                    </a:move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lose/>
                    <a:moveTo>
                      <a:pt x="3" y="6"/>
                    </a:moveTo>
                    <a:cubicBezTo>
                      <a:pt x="3" y="6"/>
                      <a:pt x="3" y="6"/>
                      <a:pt x="3" y="6"/>
                    </a:cubicBezTo>
                    <a:cubicBezTo>
                      <a:pt x="3" y="6"/>
                      <a:pt x="3" y="6"/>
                      <a:pt x="3" y="6"/>
                    </a:cubicBezTo>
                    <a:cubicBezTo>
                      <a:pt x="3" y="6"/>
                      <a:pt x="3" y="6"/>
                      <a:pt x="3" y="6"/>
                    </a:cubicBezTo>
                    <a:cubicBezTo>
                      <a:pt x="3" y="6"/>
                      <a:pt x="3" y="6"/>
                      <a:pt x="3" y="6"/>
                    </a:cubicBezTo>
                    <a:close/>
                    <a:moveTo>
                      <a:pt x="6" y="6"/>
                    </a:moveTo>
                    <a:cubicBezTo>
                      <a:pt x="6" y="6"/>
                      <a:pt x="6" y="6"/>
                      <a:pt x="6" y="6"/>
                    </a:cubicBezTo>
                    <a:cubicBezTo>
                      <a:pt x="6" y="6"/>
                      <a:pt x="6" y="6"/>
                      <a:pt x="6" y="6"/>
                    </a:cubicBezTo>
                    <a:cubicBezTo>
                      <a:pt x="6" y="6"/>
                      <a:pt x="6" y="6"/>
                      <a:pt x="6" y="6"/>
                    </a:cubicBezTo>
                    <a:cubicBezTo>
                      <a:pt x="6" y="6"/>
                      <a:pt x="6" y="6"/>
                      <a:pt x="6" y="6"/>
                    </a:cubicBezTo>
                    <a:close/>
                    <a:moveTo>
                      <a:pt x="22" y="9"/>
                    </a:moveTo>
                    <a:cubicBezTo>
                      <a:pt x="22" y="9"/>
                      <a:pt x="22" y="9"/>
                      <a:pt x="22" y="9"/>
                    </a:cubicBezTo>
                    <a:cubicBezTo>
                      <a:pt x="22" y="9"/>
                      <a:pt x="22" y="9"/>
                      <a:pt x="22" y="9"/>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10" y="2"/>
                    </a:move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lose/>
                    <a:moveTo>
                      <a:pt x="18" y="10"/>
                    </a:moveTo>
                    <a:cubicBezTo>
                      <a:pt x="18" y="10"/>
                      <a:pt x="18" y="10"/>
                      <a:pt x="18" y="10"/>
                    </a:cubicBezTo>
                    <a:cubicBezTo>
                      <a:pt x="18" y="10"/>
                      <a:pt x="18" y="10"/>
                      <a:pt x="18" y="10"/>
                    </a:cubicBezTo>
                    <a:cubicBezTo>
                      <a:pt x="18" y="10"/>
                      <a:pt x="18" y="10"/>
                      <a:pt x="18" y="10"/>
                    </a:cubicBezTo>
                    <a:cubicBezTo>
                      <a:pt x="18" y="10"/>
                      <a:pt x="18" y="10"/>
                      <a:pt x="18" y="10"/>
                    </a:cubicBezTo>
                    <a:close/>
                    <a:moveTo>
                      <a:pt x="20" y="10"/>
                    </a:move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lose/>
                    <a:moveTo>
                      <a:pt x="23" y="8"/>
                    </a:moveTo>
                    <a:cubicBezTo>
                      <a:pt x="23" y="9"/>
                      <a:pt x="23" y="9"/>
                      <a:pt x="23" y="9"/>
                    </a:cubicBezTo>
                    <a:cubicBezTo>
                      <a:pt x="23" y="9"/>
                      <a:pt x="23" y="8"/>
                      <a:pt x="23" y="8"/>
                    </a:cubicBezTo>
                    <a:cubicBezTo>
                      <a:pt x="23" y="8"/>
                      <a:pt x="23" y="8"/>
                      <a:pt x="23" y="8"/>
                    </a:cubicBezTo>
                    <a:cubicBezTo>
                      <a:pt x="23" y="8"/>
                      <a:pt x="23" y="8"/>
                      <a:pt x="23" y="8"/>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7" y="7"/>
                    </a:moveTo>
                    <a:cubicBezTo>
                      <a:pt x="7" y="7"/>
                      <a:pt x="7" y="7"/>
                      <a:pt x="7" y="7"/>
                    </a:cubicBezTo>
                    <a:cubicBezTo>
                      <a:pt x="7" y="7"/>
                      <a:pt x="7" y="7"/>
                      <a:pt x="7" y="7"/>
                    </a:cubicBezTo>
                    <a:cubicBezTo>
                      <a:pt x="7" y="7"/>
                      <a:pt x="7" y="7"/>
                      <a:pt x="7" y="7"/>
                    </a:cubicBezTo>
                    <a:cubicBezTo>
                      <a:pt x="7" y="7"/>
                      <a:pt x="7" y="7"/>
                      <a:pt x="7" y="7"/>
                    </a:cubicBezTo>
                    <a:close/>
                    <a:moveTo>
                      <a:pt x="6" y="13"/>
                    </a:moveTo>
                    <a:cubicBezTo>
                      <a:pt x="6" y="14"/>
                      <a:pt x="6" y="13"/>
                      <a:pt x="6" y="14"/>
                    </a:cubicBezTo>
                    <a:cubicBezTo>
                      <a:pt x="6" y="14"/>
                      <a:pt x="6" y="14"/>
                      <a:pt x="6" y="13"/>
                    </a:cubicBezTo>
                    <a:cubicBezTo>
                      <a:pt x="6" y="13"/>
                      <a:pt x="6" y="13"/>
                      <a:pt x="6" y="13"/>
                    </a:cubicBezTo>
                    <a:cubicBezTo>
                      <a:pt x="6" y="13"/>
                      <a:pt x="6" y="13"/>
                      <a:pt x="6" y="13"/>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13" y="14"/>
                    </a:moveTo>
                    <a:cubicBezTo>
                      <a:pt x="13" y="14"/>
                      <a:pt x="13" y="14"/>
                      <a:pt x="13" y="14"/>
                    </a:cubicBezTo>
                    <a:cubicBezTo>
                      <a:pt x="12" y="14"/>
                      <a:pt x="12" y="14"/>
                      <a:pt x="12" y="14"/>
                    </a:cubicBezTo>
                    <a:cubicBezTo>
                      <a:pt x="12" y="14"/>
                      <a:pt x="12" y="14"/>
                      <a:pt x="12" y="14"/>
                    </a:cubicBezTo>
                    <a:cubicBezTo>
                      <a:pt x="12" y="14"/>
                      <a:pt x="12" y="14"/>
                      <a:pt x="12" y="14"/>
                    </a:cubicBezTo>
                    <a:cubicBezTo>
                      <a:pt x="13" y="14"/>
                      <a:pt x="13" y="14"/>
                      <a:pt x="13" y="14"/>
                    </a:cubicBezTo>
                    <a:close/>
                    <a:moveTo>
                      <a:pt x="3" y="11"/>
                    </a:moveTo>
                    <a:cubicBezTo>
                      <a:pt x="3" y="11"/>
                      <a:pt x="3" y="11"/>
                      <a:pt x="3" y="11"/>
                    </a:cubicBezTo>
                    <a:cubicBezTo>
                      <a:pt x="3" y="11"/>
                      <a:pt x="3" y="11"/>
                      <a:pt x="3" y="11"/>
                    </a:cubicBezTo>
                    <a:cubicBezTo>
                      <a:pt x="3" y="11"/>
                      <a:pt x="3" y="11"/>
                      <a:pt x="3" y="11"/>
                    </a:cubicBezTo>
                    <a:close/>
                    <a:moveTo>
                      <a:pt x="2" y="11"/>
                    </a:move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lose/>
                    <a:moveTo>
                      <a:pt x="4" y="1"/>
                    </a:moveTo>
                    <a:cubicBezTo>
                      <a:pt x="4" y="1"/>
                      <a:pt x="4" y="1"/>
                      <a:pt x="4" y="1"/>
                    </a:cubicBezTo>
                    <a:cubicBezTo>
                      <a:pt x="4" y="1"/>
                      <a:pt x="4" y="1"/>
                      <a:pt x="4" y="1"/>
                    </a:cubicBezTo>
                    <a:cubicBezTo>
                      <a:pt x="4" y="1"/>
                      <a:pt x="4" y="1"/>
                      <a:pt x="4" y="1"/>
                    </a:cubicBezTo>
                    <a:cubicBezTo>
                      <a:pt x="4" y="1"/>
                      <a:pt x="4" y="1"/>
                      <a:pt x="4" y="1"/>
                    </a:cubicBezTo>
                    <a:close/>
                    <a:moveTo>
                      <a:pt x="12" y="11"/>
                    </a:moveTo>
                    <a:cubicBezTo>
                      <a:pt x="12" y="11"/>
                      <a:pt x="12" y="11"/>
                      <a:pt x="12" y="11"/>
                    </a:cubicBezTo>
                    <a:cubicBezTo>
                      <a:pt x="12" y="11"/>
                      <a:pt x="12" y="11"/>
                      <a:pt x="12" y="11"/>
                    </a:cubicBezTo>
                    <a:cubicBezTo>
                      <a:pt x="12" y="11"/>
                      <a:pt x="12" y="11"/>
                      <a:pt x="12" y="11"/>
                    </a:cubicBezTo>
                    <a:cubicBezTo>
                      <a:pt x="12" y="11"/>
                      <a:pt x="12" y="11"/>
                      <a:pt x="12" y="11"/>
                    </a:cubicBezTo>
                    <a:close/>
                    <a:moveTo>
                      <a:pt x="3" y="13"/>
                    </a:move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lose/>
                    <a:moveTo>
                      <a:pt x="6" y="3"/>
                    </a:moveTo>
                    <a:cubicBezTo>
                      <a:pt x="6" y="3"/>
                      <a:pt x="6" y="3"/>
                      <a:pt x="6" y="3"/>
                    </a:cubicBezTo>
                    <a:cubicBezTo>
                      <a:pt x="6" y="3"/>
                      <a:pt x="6" y="3"/>
                      <a:pt x="6" y="3"/>
                    </a:cubicBezTo>
                    <a:cubicBezTo>
                      <a:pt x="6" y="3"/>
                      <a:pt x="6" y="3"/>
                      <a:pt x="6" y="3"/>
                    </a:cubicBezTo>
                    <a:cubicBezTo>
                      <a:pt x="6" y="3"/>
                      <a:pt x="6" y="3"/>
                      <a:pt x="6" y="3"/>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0"/>
                    </a:moveTo>
                    <a:cubicBezTo>
                      <a:pt x="12" y="10"/>
                      <a:pt x="12" y="10"/>
                      <a:pt x="12" y="10"/>
                    </a:cubicBezTo>
                    <a:cubicBezTo>
                      <a:pt x="12" y="10"/>
                      <a:pt x="12" y="10"/>
                      <a:pt x="12" y="10"/>
                    </a:cubicBezTo>
                    <a:cubicBezTo>
                      <a:pt x="12" y="10"/>
                      <a:pt x="12" y="10"/>
                      <a:pt x="12" y="10"/>
                    </a:cubicBezTo>
                    <a:close/>
                    <a:moveTo>
                      <a:pt x="4" y="12"/>
                    </a:moveTo>
                    <a:cubicBezTo>
                      <a:pt x="4" y="13"/>
                      <a:pt x="4" y="13"/>
                      <a:pt x="4" y="13"/>
                    </a:cubicBezTo>
                    <a:cubicBezTo>
                      <a:pt x="4" y="13"/>
                      <a:pt x="4" y="13"/>
                      <a:pt x="4" y="12"/>
                    </a:cubicBezTo>
                    <a:cubicBezTo>
                      <a:pt x="4" y="12"/>
                      <a:pt x="4" y="12"/>
                      <a:pt x="4" y="12"/>
                    </a:cubicBezTo>
                    <a:cubicBezTo>
                      <a:pt x="4" y="12"/>
                      <a:pt x="4" y="12"/>
                      <a:pt x="4" y="12"/>
                    </a:cubicBezTo>
                    <a:close/>
                    <a:moveTo>
                      <a:pt x="11" y="4"/>
                    </a:moveTo>
                    <a:cubicBezTo>
                      <a:pt x="11" y="4"/>
                      <a:pt x="11" y="4"/>
                      <a:pt x="11" y="4"/>
                    </a:cubicBezTo>
                    <a:cubicBezTo>
                      <a:pt x="11" y="4"/>
                      <a:pt x="11" y="4"/>
                      <a:pt x="11" y="4"/>
                    </a:cubicBezTo>
                    <a:cubicBezTo>
                      <a:pt x="11" y="4"/>
                      <a:pt x="11" y="4"/>
                      <a:pt x="11" y="4"/>
                    </a:cubicBezTo>
                    <a:close/>
                    <a:moveTo>
                      <a:pt x="13" y="8"/>
                    </a:moveTo>
                    <a:cubicBezTo>
                      <a:pt x="13" y="8"/>
                      <a:pt x="13" y="8"/>
                      <a:pt x="13" y="8"/>
                    </a:cubicBezTo>
                    <a:cubicBezTo>
                      <a:pt x="13" y="8"/>
                      <a:pt x="13" y="8"/>
                      <a:pt x="13" y="8"/>
                    </a:cubicBezTo>
                    <a:cubicBezTo>
                      <a:pt x="13" y="8"/>
                      <a:pt x="13" y="8"/>
                      <a:pt x="13" y="8"/>
                    </a:cubicBezTo>
                    <a:cubicBezTo>
                      <a:pt x="13" y="8"/>
                      <a:pt x="13" y="8"/>
                      <a:pt x="13" y="8"/>
                    </a:cubicBezTo>
                    <a:close/>
                    <a:moveTo>
                      <a:pt x="2" y="8"/>
                    </a:moveTo>
                    <a:cubicBezTo>
                      <a:pt x="2" y="8"/>
                      <a:pt x="2" y="8"/>
                      <a:pt x="2" y="8"/>
                    </a:cubicBezTo>
                    <a:cubicBezTo>
                      <a:pt x="2" y="8"/>
                      <a:pt x="2" y="8"/>
                      <a:pt x="2" y="8"/>
                    </a:cubicBezTo>
                    <a:cubicBezTo>
                      <a:pt x="2" y="8"/>
                      <a:pt x="2" y="8"/>
                      <a:pt x="2" y="8"/>
                    </a:cubicBezTo>
                    <a:cubicBezTo>
                      <a:pt x="2" y="8"/>
                      <a:pt x="2" y="8"/>
                      <a:pt x="2" y="8"/>
                    </a:cubicBezTo>
                    <a:close/>
                    <a:moveTo>
                      <a:pt x="3" y="6"/>
                    </a:moveTo>
                    <a:cubicBezTo>
                      <a:pt x="3" y="6"/>
                      <a:pt x="3" y="6"/>
                      <a:pt x="3" y="6"/>
                    </a:cubicBezTo>
                    <a:close/>
                    <a:moveTo>
                      <a:pt x="3" y="6"/>
                    </a:moveTo>
                    <a:cubicBezTo>
                      <a:pt x="3" y="6"/>
                      <a:pt x="3" y="6"/>
                      <a:pt x="3" y="6"/>
                    </a:cubicBezTo>
                    <a:cubicBezTo>
                      <a:pt x="3" y="6"/>
                      <a:pt x="3" y="6"/>
                      <a:pt x="4" y="6"/>
                    </a:cubicBezTo>
                    <a:cubicBezTo>
                      <a:pt x="4" y="6"/>
                      <a:pt x="4" y="6"/>
                      <a:pt x="4" y="6"/>
                    </a:cubicBezTo>
                    <a:cubicBezTo>
                      <a:pt x="4" y="6"/>
                      <a:pt x="4" y="6"/>
                      <a:pt x="3" y="6"/>
                    </a:cubicBezTo>
                    <a:close/>
                    <a:moveTo>
                      <a:pt x="1" y="8"/>
                    </a:moveTo>
                    <a:cubicBezTo>
                      <a:pt x="1" y="8"/>
                      <a:pt x="1" y="8"/>
                      <a:pt x="1" y="8"/>
                    </a:cubicBezTo>
                    <a:cubicBezTo>
                      <a:pt x="1" y="8"/>
                      <a:pt x="1" y="8"/>
                      <a:pt x="1" y="8"/>
                    </a:cubicBezTo>
                    <a:cubicBezTo>
                      <a:pt x="1" y="9"/>
                      <a:pt x="1" y="8"/>
                      <a:pt x="1" y="8"/>
                    </a:cubicBezTo>
                    <a:cubicBezTo>
                      <a:pt x="1" y="8"/>
                      <a:pt x="1" y="8"/>
                      <a:pt x="1" y="8"/>
                    </a:cubicBezTo>
                    <a:close/>
                    <a:moveTo>
                      <a:pt x="2" y="8"/>
                    </a:moveTo>
                    <a:cubicBezTo>
                      <a:pt x="2" y="9"/>
                      <a:pt x="2" y="9"/>
                      <a:pt x="2" y="9"/>
                    </a:cubicBezTo>
                    <a:cubicBezTo>
                      <a:pt x="2" y="9"/>
                      <a:pt x="2" y="8"/>
                      <a:pt x="2" y="8"/>
                    </a:cubicBezTo>
                    <a:cubicBezTo>
                      <a:pt x="2" y="8"/>
                      <a:pt x="2" y="8"/>
                      <a:pt x="2" y="8"/>
                    </a:cubicBezTo>
                    <a:cubicBezTo>
                      <a:pt x="2" y="8"/>
                      <a:pt x="2" y="8"/>
                      <a:pt x="2" y="8"/>
                    </a:cubicBezTo>
                    <a:close/>
                    <a:moveTo>
                      <a:pt x="11" y="3"/>
                    </a:moveTo>
                    <a:cubicBezTo>
                      <a:pt x="11" y="3"/>
                      <a:pt x="11" y="3"/>
                      <a:pt x="11" y="3"/>
                    </a:cubicBezTo>
                    <a:cubicBezTo>
                      <a:pt x="11" y="3"/>
                      <a:pt x="11" y="3"/>
                      <a:pt x="11" y="3"/>
                    </a:cubicBezTo>
                    <a:cubicBezTo>
                      <a:pt x="11" y="3"/>
                      <a:pt x="11" y="3"/>
                      <a:pt x="11" y="3"/>
                    </a:cubicBezTo>
                    <a:cubicBezTo>
                      <a:pt x="11" y="3"/>
                      <a:pt x="11" y="3"/>
                      <a:pt x="11" y="3"/>
                    </a:cubicBezTo>
                    <a:close/>
                    <a:moveTo>
                      <a:pt x="12" y="10"/>
                    </a:moveTo>
                    <a:cubicBezTo>
                      <a:pt x="12" y="10"/>
                      <a:pt x="12" y="10"/>
                      <a:pt x="12" y="10"/>
                    </a:cubicBezTo>
                    <a:cubicBezTo>
                      <a:pt x="12" y="10"/>
                      <a:pt x="12" y="10"/>
                      <a:pt x="12" y="11"/>
                    </a:cubicBezTo>
                    <a:cubicBezTo>
                      <a:pt x="12" y="11"/>
                      <a:pt x="12" y="11"/>
                      <a:pt x="12" y="11"/>
                    </a:cubicBezTo>
                    <a:cubicBezTo>
                      <a:pt x="12" y="11"/>
                      <a:pt x="12" y="10"/>
                      <a:pt x="12" y="10"/>
                    </a:cubicBezTo>
                    <a:close/>
                    <a:moveTo>
                      <a:pt x="12" y="4"/>
                    </a:moveTo>
                    <a:cubicBezTo>
                      <a:pt x="12" y="4"/>
                      <a:pt x="12" y="4"/>
                      <a:pt x="12" y="4"/>
                    </a:cubicBezTo>
                    <a:cubicBezTo>
                      <a:pt x="12" y="4"/>
                      <a:pt x="12" y="4"/>
                      <a:pt x="12" y="4"/>
                    </a:cubicBezTo>
                    <a:close/>
                    <a:moveTo>
                      <a:pt x="22" y="9"/>
                    </a:moveTo>
                    <a:cubicBezTo>
                      <a:pt x="21" y="9"/>
                      <a:pt x="21" y="9"/>
                      <a:pt x="21" y="9"/>
                    </a:cubicBezTo>
                    <a:cubicBezTo>
                      <a:pt x="21" y="9"/>
                      <a:pt x="21" y="9"/>
                      <a:pt x="22" y="9"/>
                    </a:cubicBezTo>
                    <a:close/>
                    <a:moveTo>
                      <a:pt x="16" y="12"/>
                    </a:moveTo>
                    <a:cubicBezTo>
                      <a:pt x="16" y="12"/>
                      <a:pt x="16" y="12"/>
                      <a:pt x="16" y="12"/>
                    </a:cubicBezTo>
                    <a:cubicBezTo>
                      <a:pt x="16" y="12"/>
                      <a:pt x="16" y="12"/>
                      <a:pt x="16" y="12"/>
                    </a:cubicBezTo>
                    <a:cubicBezTo>
                      <a:pt x="16" y="12"/>
                      <a:pt x="16" y="12"/>
                      <a:pt x="16" y="12"/>
                    </a:cubicBezTo>
                    <a:cubicBezTo>
                      <a:pt x="16" y="12"/>
                      <a:pt x="16" y="12"/>
                      <a:pt x="16" y="12"/>
                    </a:cubicBezTo>
                    <a:close/>
                    <a:moveTo>
                      <a:pt x="15" y="6"/>
                    </a:moveTo>
                    <a:cubicBezTo>
                      <a:pt x="15" y="6"/>
                      <a:pt x="15" y="6"/>
                      <a:pt x="15" y="6"/>
                    </a:cubicBezTo>
                    <a:cubicBezTo>
                      <a:pt x="15" y="6"/>
                      <a:pt x="15" y="6"/>
                      <a:pt x="15" y="6"/>
                    </a:cubicBezTo>
                    <a:close/>
                    <a:moveTo>
                      <a:pt x="2" y="9"/>
                    </a:moveTo>
                    <a:cubicBezTo>
                      <a:pt x="2" y="9"/>
                      <a:pt x="2" y="9"/>
                      <a:pt x="2" y="9"/>
                    </a:cubicBezTo>
                    <a:cubicBezTo>
                      <a:pt x="2" y="9"/>
                      <a:pt x="2" y="9"/>
                      <a:pt x="2" y="9"/>
                    </a:cubicBezTo>
                    <a:cubicBezTo>
                      <a:pt x="2" y="9"/>
                      <a:pt x="2" y="9"/>
                      <a:pt x="2" y="9"/>
                    </a:cubicBezTo>
                    <a:cubicBezTo>
                      <a:pt x="2" y="9"/>
                      <a:pt x="2" y="9"/>
                      <a:pt x="2" y="9"/>
                    </a:cubicBezTo>
                    <a:close/>
                    <a:moveTo>
                      <a:pt x="15" y="13"/>
                    </a:moveTo>
                    <a:cubicBezTo>
                      <a:pt x="15" y="13"/>
                      <a:pt x="15" y="13"/>
                      <a:pt x="15" y="13"/>
                    </a:cubicBezTo>
                    <a:cubicBezTo>
                      <a:pt x="14" y="13"/>
                      <a:pt x="14" y="13"/>
                      <a:pt x="14" y="13"/>
                    </a:cubicBezTo>
                    <a:cubicBezTo>
                      <a:pt x="14" y="13"/>
                      <a:pt x="14" y="13"/>
                      <a:pt x="15" y="13"/>
                    </a:cubicBezTo>
                    <a:cubicBezTo>
                      <a:pt x="15" y="13"/>
                      <a:pt x="15" y="13"/>
                      <a:pt x="15" y="13"/>
                    </a:cubicBezTo>
                    <a:close/>
                    <a:moveTo>
                      <a:pt x="12" y="4"/>
                    </a:moveTo>
                    <a:cubicBezTo>
                      <a:pt x="12" y="4"/>
                      <a:pt x="12" y="4"/>
                      <a:pt x="12" y="4"/>
                    </a:cubicBezTo>
                    <a:cubicBezTo>
                      <a:pt x="12" y="4"/>
                      <a:pt x="12" y="4"/>
                      <a:pt x="12" y="4"/>
                    </a:cubicBezTo>
                    <a:cubicBezTo>
                      <a:pt x="12" y="4"/>
                      <a:pt x="12" y="4"/>
                      <a:pt x="12" y="4"/>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9" y="10"/>
                    </a:moveTo>
                    <a:cubicBezTo>
                      <a:pt x="19" y="10"/>
                      <a:pt x="19" y="10"/>
                      <a:pt x="19" y="10"/>
                    </a:cubicBezTo>
                    <a:cubicBezTo>
                      <a:pt x="20" y="10"/>
                      <a:pt x="20" y="10"/>
                      <a:pt x="20" y="10"/>
                    </a:cubicBezTo>
                    <a:cubicBezTo>
                      <a:pt x="20" y="10"/>
                      <a:pt x="20" y="10"/>
                      <a:pt x="19" y="10"/>
                    </a:cubicBezTo>
                    <a:close/>
                    <a:moveTo>
                      <a:pt x="21" y="9"/>
                    </a:moveTo>
                    <a:cubicBezTo>
                      <a:pt x="21" y="10"/>
                      <a:pt x="21" y="9"/>
                      <a:pt x="21" y="9"/>
                    </a:cubicBezTo>
                    <a:cubicBezTo>
                      <a:pt x="21" y="9"/>
                      <a:pt x="21" y="9"/>
                      <a:pt x="21" y="9"/>
                    </a:cubicBezTo>
                    <a:close/>
                    <a:moveTo>
                      <a:pt x="12" y="10"/>
                    </a:moveTo>
                    <a:cubicBezTo>
                      <a:pt x="12" y="10"/>
                      <a:pt x="12" y="10"/>
                      <a:pt x="12" y="10"/>
                    </a:cubicBezTo>
                    <a:cubicBezTo>
                      <a:pt x="12" y="10"/>
                      <a:pt x="12" y="10"/>
                      <a:pt x="12" y="10"/>
                    </a:cubicBezTo>
                    <a:cubicBezTo>
                      <a:pt x="12" y="10"/>
                      <a:pt x="12" y="10"/>
                      <a:pt x="12" y="10"/>
                    </a:cubicBezTo>
                    <a:cubicBezTo>
                      <a:pt x="12" y="10"/>
                      <a:pt x="12" y="10"/>
                      <a:pt x="12" y="10"/>
                    </a:cubicBezTo>
                    <a:close/>
                    <a:moveTo>
                      <a:pt x="5" y="13"/>
                    </a:moveTo>
                    <a:cubicBezTo>
                      <a:pt x="4" y="13"/>
                      <a:pt x="4" y="13"/>
                      <a:pt x="4" y="13"/>
                    </a:cubicBezTo>
                    <a:cubicBezTo>
                      <a:pt x="4" y="13"/>
                      <a:pt x="5" y="13"/>
                      <a:pt x="5" y="13"/>
                    </a:cubicBezTo>
                    <a:cubicBezTo>
                      <a:pt x="5" y="13"/>
                      <a:pt x="5" y="13"/>
                      <a:pt x="5" y="13"/>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0" y="9"/>
                    </a:moveTo>
                    <a:cubicBezTo>
                      <a:pt x="0" y="9"/>
                      <a:pt x="0" y="9"/>
                      <a:pt x="0" y="9"/>
                    </a:cubicBezTo>
                    <a:cubicBezTo>
                      <a:pt x="0" y="9"/>
                      <a:pt x="0" y="9"/>
                      <a:pt x="0" y="9"/>
                    </a:cubicBezTo>
                    <a:cubicBezTo>
                      <a:pt x="0" y="9"/>
                      <a:pt x="0" y="9"/>
                      <a:pt x="0" y="9"/>
                    </a:cubicBezTo>
                    <a:close/>
                    <a:moveTo>
                      <a:pt x="10" y="4"/>
                    </a:moveTo>
                    <a:cubicBezTo>
                      <a:pt x="10" y="4"/>
                      <a:pt x="10" y="4"/>
                      <a:pt x="10" y="4"/>
                    </a:cubicBezTo>
                    <a:cubicBezTo>
                      <a:pt x="10" y="4"/>
                      <a:pt x="10" y="4"/>
                      <a:pt x="10" y="4"/>
                    </a:cubicBezTo>
                    <a:cubicBezTo>
                      <a:pt x="10" y="4"/>
                      <a:pt x="10" y="4"/>
                      <a:pt x="10" y="4"/>
                    </a:cubicBezTo>
                    <a:cubicBezTo>
                      <a:pt x="10" y="4"/>
                      <a:pt x="10" y="4"/>
                      <a:pt x="10" y="4"/>
                    </a:cubicBezTo>
                    <a:close/>
                    <a:moveTo>
                      <a:pt x="10" y="4"/>
                    </a:moveTo>
                    <a:cubicBezTo>
                      <a:pt x="10" y="4"/>
                      <a:pt x="11" y="4"/>
                      <a:pt x="10" y="4"/>
                    </a:cubicBezTo>
                    <a:cubicBezTo>
                      <a:pt x="10" y="4"/>
                      <a:pt x="10" y="4"/>
                      <a:pt x="10" y="4"/>
                    </a:cubicBezTo>
                    <a:cubicBezTo>
                      <a:pt x="10" y="4"/>
                      <a:pt x="10" y="4"/>
                      <a:pt x="10" y="4"/>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11"/>
                    </a:moveTo>
                    <a:cubicBezTo>
                      <a:pt x="10" y="11"/>
                      <a:pt x="10" y="11"/>
                      <a:pt x="10" y="11"/>
                    </a:cubicBezTo>
                    <a:cubicBezTo>
                      <a:pt x="10" y="11"/>
                      <a:pt x="10" y="11"/>
                      <a:pt x="10" y="11"/>
                    </a:cubicBezTo>
                    <a:close/>
                    <a:moveTo>
                      <a:pt x="12" y="4"/>
                    </a:moveTo>
                    <a:cubicBezTo>
                      <a:pt x="12" y="4"/>
                      <a:pt x="12" y="4"/>
                      <a:pt x="12" y="4"/>
                    </a:cubicBezTo>
                    <a:cubicBezTo>
                      <a:pt x="12" y="4"/>
                      <a:pt x="12" y="4"/>
                      <a:pt x="12" y="4"/>
                    </a:cubicBezTo>
                    <a:close/>
                    <a:moveTo>
                      <a:pt x="4" y="13"/>
                    </a:moveTo>
                    <a:cubicBezTo>
                      <a:pt x="4" y="13"/>
                      <a:pt x="4" y="13"/>
                      <a:pt x="4" y="13"/>
                    </a:cubicBezTo>
                    <a:cubicBezTo>
                      <a:pt x="4" y="13"/>
                      <a:pt x="4" y="13"/>
                      <a:pt x="4" y="13"/>
                    </a:cubicBezTo>
                    <a:cubicBezTo>
                      <a:pt x="4" y="13"/>
                      <a:pt x="4" y="13"/>
                      <a:pt x="4" y="13"/>
                    </a:cubicBezTo>
                    <a:close/>
                    <a:moveTo>
                      <a:pt x="4" y="13"/>
                    </a:moveTo>
                    <a:cubicBezTo>
                      <a:pt x="4" y="13"/>
                      <a:pt x="4" y="13"/>
                      <a:pt x="4" y="13"/>
                    </a:cubicBezTo>
                    <a:cubicBezTo>
                      <a:pt x="4" y="13"/>
                      <a:pt x="4" y="13"/>
                      <a:pt x="4" y="13"/>
                    </a:cubicBezTo>
                    <a:cubicBezTo>
                      <a:pt x="4" y="13"/>
                      <a:pt x="4" y="13"/>
                      <a:pt x="4" y="13"/>
                    </a:cubicBezTo>
                    <a:cubicBezTo>
                      <a:pt x="4" y="13"/>
                      <a:pt x="4" y="13"/>
                      <a:pt x="4" y="13"/>
                    </a:cubicBezTo>
                    <a:close/>
                    <a:moveTo>
                      <a:pt x="16" y="5"/>
                    </a:moveTo>
                    <a:cubicBezTo>
                      <a:pt x="16" y="5"/>
                      <a:pt x="16" y="5"/>
                      <a:pt x="16" y="5"/>
                    </a:cubicBezTo>
                    <a:cubicBezTo>
                      <a:pt x="16" y="5"/>
                      <a:pt x="16" y="5"/>
                      <a:pt x="16" y="5"/>
                    </a:cubicBezTo>
                    <a:close/>
                    <a:moveTo>
                      <a:pt x="1" y="7"/>
                    </a:moveTo>
                    <a:cubicBezTo>
                      <a:pt x="1" y="7"/>
                      <a:pt x="1" y="7"/>
                      <a:pt x="1" y="7"/>
                    </a:cubicBezTo>
                    <a:cubicBezTo>
                      <a:pt x="1" y="7"/>
                      <a:pt x="1" y="7"/>
                      <a:pt x="1" y="7"/>
                    </a:cubicBezTo>
                    <a:cubicBezTo>
                      <a:pt x="1" y="7"/>
                      <a:pt x="1" y="7"/>
                      <a:pt x="1" y="7"/>
                    </a:cubicBezTo>
                    <a:cubicBezTo>
                      <a:pt x="1" y="7"/>
                      <a:pt x="1" y="7"/>
                      <a:pt x="1" y="7"/>
                    </a:cubicBezTo>
                    <a:close/>
                    <a:moveTo>
                      <a:pt x="12" y="11"/>
                    </a:moveTo>
                    <a:cubicBezTo>
                      <a:pt x="12" y="11"/>
                      <a:pt x="12" y="11"/>
                      <a:pt x="12" y="11"/>
                    </a:cubicBezTo>
                    <a:cubicBezTo>
                      <a:pt x="12" y="11"/>
                      <a:pt x="12" y="11"/>
                      <a:pt x="12" y="11"/>
                    </a:cubicBezTo>
                    <a:cubicBezTo>
                      <a:pt x="12" y="11"/>
                      <a:pt x="12" y="11"/>
                      <a:pt x="12" y="11"/>
                    </a:cubicBezTo>
                    <a:close/>
                    <a:moveTo>
                      <a:pt x="12" y="4"/>
                    </a:moveTo>
                    <a:cubicBezTo>
                      <a:pt x="12" y="4"/>
                      <a:pt x="12" y="4"/>
                      <a:pt x="12" y="4"/>
                    </a:cubicBezTo>
                    <a:cubicBezTo>
                      <a:pt x="12" y="4"/>
                      <a:pt x="12" y="4"/>
                      <a:pt x="12" y="4"/>
                    </a:cubicBezTo>
                    <a:cubicBezTo>
                      <a:pt x="12" y="5"/>
                      <a:pt x="12" y="5"/>
                      <a:pt x="12" y="5"/>
                    </a:cubicBezTo>
                    <a:cubicBezTo>
                      <a:pt x="12" y="5"/>
                      <a:pt x="12" y="5"/>
                      <a:pt x="12" y="4"/>
                    </a:cubicBezTo>
                    <a:close/>
                    <a:moveTo>
                      <a:pt x="6" y="5"/>
                    </a:moveTo>
                    <a:cubicBezTo>
                      <a:pt x="6" y="5"/>
                      <a:pt x="6" y="5"/>
                      <a:pt x="6" y="5"/>
                    </a:cubicBezTo>
                    <a:cubicBezTo>
                      <a:pt x="6" y="5"/>
                      <a:pt x="6" y="5"/>
                      <a:pt x="6" y="5"/>
                    </a:cubicBezTo>
                    <a:cubicBezTo>
                      <a:pt x="6" y="5"/>
                      <a:pt x="6" y="5"/>
                      <a:pt x="6" y="5"/>
                    </a:cubicBezTo>
                    <a:cubicBezTo>
                      <a:pt x="6" y="5"/>
                      <a:pt x="6" y="5"/>
                      <a:pt x="6" y="5"/>
                    </a:cubicBezTo>
                    <a:close/>
                    <a:moveTo>
                      <a:pt x="1" y="9"/>
                    </a:moveTo>
                    <a:cubicBezTo>
                      <a:pt x="1" y="9"/>
                      <a:pt x="1" y="9"/>
                      <a:pt x="1" y="9"/>
                    </a:cubicBezTo>
                    <a:cubicBezTo>
                      <a:pt x="1" y="9"/>
                      <a:pt x="1" y="9"/>
                      <a:pt x="1" y="9"/>
                    </a:cubicBezTo>
                    <a:cubicBezTo>
                      <a:pt x="1" y="9"/>
                      <a:pt x="1" y="9"/>
                      <a:pt x="1" y="9"/>
                    </a:cubicBezTo>
                    <a:cubicBezTo>
                      <a:pt x="1" y="9"/>
                      <a:pt x="1" y="9"/>
                      <a:pt x="1" y="9"/>
                    </a:cubicBezTo>
                    <a:close/>
                    <a:moveTo>
                      <a:pt x="16" y="9"/>
                    </a:moveTo>
                    <a:cubicBezTo>
                      <a:pt x="16" y="9"/>
                      <a:pt x="16" y="9"/>
                      <a:pt x="16" y="9"/>
                    </a:cubicBezTo>
                    <a:cubicBezTo>
                      <a:pt x="16" y="9"/>
                      <a:pt x="16" y="9"/>
                      <a:pt x="16" y="9"/>
                    </a:cubicBezTo>
                    <a:close/>
                    <a:moveTo>
                      <a:pt x="1" y="0"/>
                    </a:moveTo>
                    <a:cubicBezTo>
                      <a:pt x="1" y="0"/>
                      <a:pt x="1" y="0"/>
                      <a:pt x="1" y="0"/>
                    </a:cubicBezTo>
                    <a:cubicBezTo>
                      <a:pt x="1" y="0"/>
                      <a:pt x="1" y="0"/>
                      <a:pt x="1" y="0"/>
                    </a:cubicBezTo>
                    <a:cubicBezTo>
                      <a:pt x="1" y="0"/>
                      <a:pt x="1" y="0"/>
                      <a:pt x="1" y="0"/>
                    </a:cubicBezTo>
                    <a:cubicBezTo>
                      <a:pt x="1" y="0"/>
                      <a:pt x="1" y="0"/>
                      <a:pt x="1" y="0"/>
                    </a:cubicBezTo>
                    <a:close/>
                    <a:moveTo>
                      <a:pt x="12" y="14"/>
                    </a:moveTo>
                    <a:cubicBezTo>
                      <a:pt x="12" y="14"/>
                      <a:pt x="12" y="14"/>
                      <a:pt x="12" y="14"/>
                    </a:cubicBezTo>
                    <a:cubicBezTo>
                      <a:pt x="12" y="14"/>
                      <a:pt x="12" y="14"/>
                      <a:pt x="12" y="14"/>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0" y="5"/>
                    </a:moveTo>
                    <a:cubicBezTo>
                      <a:pt x="20" y="5"/>
                      <a:pt x="20" y="5"/>
                      <a:pt x="20" y="5"/>
                    </a:cubicBezTo>
                    <a:cubicBezTo>
                      <a:pt x="20" y="5"/>
                      <a:pt x="20" y="5"/>
                      <a:pt x="20" y="5"/>
                    </a:cubicBezTo>
                    <a:cubicBezTo>
                      <a:pt x="20" y="5"/>
                      <a:pt x="20" y="5"/>
                      <a:pt x="20" y="5"/>
                    </a:cubicBezTo>
                    <a:cubicBezTo>
                      <a:pt x="20" y="5"/>
                      <a:pt x="20" y="5"/>
                      <a:pt x="20" y="5"/>
                    </a:cubicBezTo>
                    <a:close/>
                    <a:moveTo>
                      <a:pt x="14" y="14"/>
                    </a:moveTo>
                    <a:cubicBezTo>
                      <a:pt x="14" y="14"/>
                      <a:pt x="14" y="14"/>
                      <a:pt x="14" y="14"/>
                    </a:cubicBezTo>
                    <a:cubicBezTo>
                      <a:pt x="14" y="14"/>
                      <a:pt x="14" y="14"/>
                      <a:pt x="14" y="14"/>
                    </a:cubicBezTo>
                    <a:cubicBezTo>
                      <a:pt x="14" y="14"/>
                      <a:pt x="14" y="14"/>
                      <a:pt x="14" y="14"/>
                    </a:cubicBezTo>
                    <a:cubicBezTo>
                      <a:pt x="14" y="14"/>
                      <a:pt x="14" y="14"/>
                      <a:pt x="14" y="14"/>
                    </a:cubicBezTo>
                    <a:close/>
                    <a:moveTo>
                      <a:pt x="10" y="3"/>
                    </a:moveTo>
                    <a:cubicBezTo>
                      <a:pt x="10" y="3"/>
                      <a:pt x="10" y="3"/>
                      <a:pt x="10" y="3"/>
                    </a:cubicBezTo>
                    <a:cubicBezTo>
                      <a:pt x="10" y="3"/>
                      <a:pt x="10" y="3"/>
                      <a:pt x="10" y="3"/>
                    </a:cubicBezTo>
                    <a:cubicBezTo>
                      <a:pt x="10" y="3"/>
                      <a:pt x="10" y="3"/>
                      <a:pt x="10" y="3"/>
                    </a:cubicBezTo>
                    <a:cubicBezTo>
                      <a:pt x="10" y="3"/>
                      <a:pt x="10" y="3"/>
                      <a:pt x="10" y="3"/>
                    </a:cubicBezTo>
                    <a:close/>
                    <a:moveTo>
                      <a:pt x="11" y="4"/>
                    </a:moveTo>
                    <a:cubicBezTo>
                      <a:pt x="11" y="4"/>
                      <a:pt x="11" y="4"/>
                      <a:pt x="11" y="4"/>
                    </a:cubicBezTo>
                    <a:cubicBezTo>
                      <a:pt x="11" y="4"/>
                      <a:pt x="11" y="4"/>
                      <a:pt x="11" y="4"/>
                    </a:cubicBezTo>
                    <a:cubicBezTo>
                      <a:pt x="11" y="4"/>
                      <a:pt x="11" y="4"/>
                      <a:pt x="11" y="4"/>
                    </a:cubicBezTo>
                    <a:cubicBezTo>
                      <a:pt x="11" y="4"/>
                      <a:pt x="11" y="4"/>
                      <a:pt x="11" y="4"/>
                    </a:cubicBezTo>
                    <a:close/>
                    <a:moveTo>
                      <a:pt x="21" y="6"/>
                    </a:moveTo>
                    <a:cubicBezTo>
                      <a:pt x="21" y="6"/>
                      <a:pt x="21" y="6"/>
                      <a:pt x="21" y="6"/>
                    </a:cubicBezTo>
                    <a:cubicBezTo>
                      <a:pt x="21" y="6"/>
                      <a:pt x="21" y="6"/>
                      <a:pt x="21" y="6"/>
                    </a:cubicBezTo>
                    <a:cubicBezTo>
                      <a:pt x="21" y="6"/>
                      <a:pt x="21" y="6"/>
                      <a:pt x="21" y="6"/>
                    </a:cubicBezTo>
                    <a:cubicBezTo>
                      <a:pt x="21" y="6"/>
                      <a:pt x="21" y="6"/>
                      <a:pt x="21" y="6"/>
                    </a:cubicBezTo>
                    <a:close/>
                    <a:moveTo>
                      <a:pt x="17" y="9"/>
                    </a:moveTo>
                    <a:cubicBezTo>
                      <a:pt x="17" y="9"/>
                      <a:pt x="17" y="9"/>
                      <a:pt x="17" y="9"/>
                    </a:cubicBezTo>
                    <a:cubicBezTo>
                      <a:pt x="17" y="9"/>
                      <a:pt x="17" y="9"/>
                      <a:pt x="17" y="9"/>
                    </a:cubicBezTo>
                    <a:cubicBezTo>
                      <a:pt x="17" y="9"/>
                      <a:pt x="17" y="9"/>
                      <a:pt x="17" y="9"/>
                    </a:cubicBezTo>
                    <a:cubicBezTo>
                      <a:pt x="17" y="9"/>
                      <a:pt x="17" y="9"/>
                      <a:pt x="17" y="9"/>
                    </a:cubicBezTo>
                    <a:close/>
                    <a:moveTo>
                      <a:pt x="3" y="0"/>
                    </a:moveTo>
                    <a:cubicBezTo>
                      <a:pt x="3" y="0"/>
                      <a:pt x="2" y="0"/>
                      <a:pt x="2" y="0"/>
                    </a:cubicBezTo>
                    <a:cubicBezTo>
                      <a:pt x="2" y="0"/>
                      <a:pt x="3" y="0"/>
                      <a:pt x="3" y="0"/>
                    </a:cubicBezTo>
                    <a:cubicBezTo>
                      <a:pt x="3" y="0"/>
                      <a:pt x="3" y="0"/>
                      <a:pt x="3" y="0"/>
                    </a:cubicBezTo>
                    <a:cubicBezTo>
                      <a:pt x="3" y="0"/>
                      <a:pt x="3" y="0"/>
                      <a:pt x="3" y="0"/>
                    </a:cubicBezTo>
                    <a:close/>
                    <a:moveTo>
                      <a:pt x="2" y="9"/>
                    </a:moveTo>
                    <a:cubicBezTo>
                      <a:pt x="2" y="9"/>
                      <a:pt x="2" y="9"/>
                      <a:pt x="2" y="9"/>
                    </a:cubicBezTo>
                    <a:cubicBezTo>
                      <a:pt x="2" y="9"/>
                      <a:pt x="2" y="9"/>
                      <a:pt x="2" y="9"/>
                    </a:cubicBezTo>
                    <a:cubicBezTo>
                      <a:pt x="2" y="9"/>
                      <a:pt x="2" y="9"/>
                      <a:pt x="2" y="9"/>
                    </a:cubicBezTo>
                    <a:cubicBezTo>
                      <a:pt x="2" y="9"/>
                      <a:pt x="2" y="9"/>
                      <a:pt x="2"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2" name="Freeform 688">
                <a:extLst>
                  <a:ext uri="{FF2B5EF4-FFF2-40B4-BE49-F238E27FC236}">
                    <a16:creationId xmlns:a16="http://schemas.microsoft.com/office/drawing/2014/main" id="{B6A42743-32DC-184B-A0ED-6ACF2A561615}"/>
                  </a:ext>
                </a:extLst>
              </p:cNvPr>
              <p:cNvSpPr>
                <a:spLocks noEditPoints="1"/>
              </p:cNvSpPr>
              <p:nvPr/>
            </p:nvSpPr>
            <p:spPr bwMode="auto">
              <a:xfrm>
                <a:off x="3219451" y="5387975"/>
                <a:ext cx="274637" cy="1470025"/>
              </a:xfrm>
              <a:custGeom>
                <a:avLst/>
                <a:gdLst>
                  <a:gd name="T0" fmla="*/ 15 w 66"/>
                  <a:gd name="T1" fmla="*/ 206 h 353"/>
                  <a:gd name="T2" fmla="*/ 51 w 66"/>
                  <a:gd name="T3" fmla="*/ 25 h 353"/>
                  <a:gd name="T4" fmla="*/ 40 w 66"/>
                  <a:gd name="T5" fmla="*/ 25 h 353"/>
                  <a:gd name="T6" fmla="*/ 35 w 66"/>
                  <a:gd name="T7" fmla="*/ 71 h 353"/>
                  <a:gd name="T8" fmla="*/ 28 w 66"/>
                  <a:gd name="T9" fmla="*/ 129 h 353"/>
                  <a:gd name="T10" fmla="*/ 16 w 66"/>
                  <a:gd name="T11" fmla="*/ 182 h 353"/>
                  <a:gd name="T12" fmla="*/ 24 w 66"/>
                  <a:gd name="T13" fmla="*/ 206 h 353"/>
                  <a:gd name="T14" fmla="*/ 19 w 66"/>
                  <a:gd name="T15" fmla="*/ 221 h 353"/>
                  <a:gd name="T16" fmla="*/ 17 w 66"/>
                  <a:gd name="T17" fmla="*/ 232 h 353"/>
                  <a:gd name="T18" fmla="*/ 16 w 66"/>
                  <a:gd name="T19" fmla="*/ 243 h 353"/>
                  <a:gd name="T20" fmla="*/ 7 w 66"/>
                  <a:gd name="T21" fmla="*/ 240 h 353"/>
                  <a:gd name="T22" fmla="*/ 7 w 66"/>
                  <a:gd name="T23" fmla="*/ 249 h 353"/>
                  <a:gd name="T24" fmla="*/ 12 w 66"/>
                  <a:gd name="T25" fmla="*/ 261 h 353"/>
                  <a:gd name="T26" fmla="*/ 10 w 66"/>
                  <a:gd name="T27" fmla="*/ 267 h 353"/>
                  <a:gd name="T28" fmla="*/ 6 w 66"/>
                  <a:gd name="T29" fmla="*/ 271 h 353"/>
                  <a:gd name="T30" fmla="*/ 12 w 66"/>
                  <a:gd name="T31" fmla="*/ 278 h 353"/>
                  <a:gd name="T32" fmla="*/ 12 w 66"/>
                  <a:gd name="T33" fmla="*/ 291 h 353"/>
                  <a:gd name="T34" fmla="*/ 14 w 66"/>
                  <a:gd name="T35" fmla="*/ 299 h 353"/>
                  <a:gd name="T36" fmla="*/ 19 w 66"/>
                  <a:gd name="T37" fmla="*/ 304 h 353"/>
                  <a:gd name="T38" fmla="*/ 15 w 66"/>
                  <a:gd name="T39" fmla="*/ 316 h 353"/>
                  <a:gd name="T40" fmla="*/ 20 w 66"/>
                  <a:gd name="T41" fmla="*/ 318 h 353"/>
                  <a:gd name="T42" fmla="*/ 26 w 66"/>
                  <a:gd name="T43" fmla="*/ 321 h 353"/>
                  <a:gd name="T44" fmla="*/ 47 w 66"/>
                  <a:gd name="T45" fmla="*/ 308 h 353"/>
                  <a:gd name="T46" fmla="*/ 16 w 66"/>
                  <a:gd name="T47" fmla="*/ 285 h 353"/>
                  <a:gd name="T48" fmla="*/ 30 w 66"/>
                  <a:gd name="T49" fmla="*/ 236 h 353"/>
                  <a:gd name="T50" fmla="*/ 28 w 66"/>
                  <a:gd name="T51" fmla="*/ 200 h 353"/>
                  <a:gd name="T52" fmla="*/ 32 w 66"/>
                  <a:gd name="T53" fmla="*/ 156 h 353"/>
                  <a:gd name="T54" fmla="*/ 38 w 66"/>
                  <a:gd name="T55" fmla="*/ 114 h 353"/>
                  <a:gd name="T56" fmla="*/ 52 w 66"/>
                  <a:gd name="T57" fmla="*/ 58 h 353"/>
                  <a:gd name="T58" fmla="*/ 42 w 66"/>
                  <a:gd name="T59" fmla="*/ 325 h 353"/>
                  <a:gd name="T60" fmla="*/ 37 w 66"/>
                  <a:gd name="T61" fmla="*/ 324 h 353"/>
                  <a:gd name="T62" fmla="*/ 29 w 66"/>
                  <a:gd name="T63" fmla="*/ 337 h 353"/>
                  <a:gd name="T64" fmla="*/ 59 w 66"/>
                  <a:gd name="T65" fmla="*/ 345 h 353"/>
                  <a:gd name="T66" fmla="*/ 41 w 66"/>
                  <a:gd name="T67" fmla="*/ 343 h 353"/>
                  <a:gd name="T68" fmla="*/ 55 w 66"/>
                  <a:gd name="T69" fmla="*/ 349 h 353"/>
                  <a:gd name="T70" fmla="*/ 29 w 66"/>
                  <a:gd name="T71" fmla="*/ 329 h 353"/>
                  <a:gd name="T72" fmla="*/ 32 w 66"/>
                  <a:gd name="T73" fmla="*/ 332 h 353"/>
                  <a:gd name="T74" fmla="*/ 37 w 66"/>
                  <a:gd name="T75" fmla="*/ 343 h 353"/>
                  <a:gd name="T76" fmla="*/ 33 w 66"/>
                  <a:gd name="T77" fmla="*/ 340 h 353"/>
                  <a:gd name="T78" fmla="*/ 19 w 66"/>
                  <a:gd name="T79" fmla="*/ 327 h 353"/>
                  <a:gd name="T80" fmla="*/ 20 w 66"/>
                  <a:gd name="T81" fmla="*/ 324 h 353"/>
                  <a:gd name="T82" fmla="*/ 17 w 66"/>
                  <a:gd name="T83" fmla="*/ 322 h 353"/>
                  <a:gd name="T84" fmla="*/ 13 w 66"/>
                  <a:gd name="T85" fmla="*/ 308 h 353"/>
                  <a:gd name="T86" fmla="*/ 9 w 66"/>
                  <a:gd name="T87" fmla="*/ 303 h 353"/>
                  <a:gd name="T88" fmla="*/ 7 w 66"/>
                  <a:gd name="T89" fmla="*/ 302 h 353"/>
                  <a:gd name="T90" fmla="*/ 9 w 66"/>
                  <a:gd name="T91" fmla="*/ 305 h 353"/>
                  <a:gd name="T92" fmla="*/ 5 w 66"/>
                  <a:gd name="T93" fmla="*/ 298 h 353"/>
                  <a:gd name="T94" fmla="*/ 9 w 66"/>
                  <a:gd name="T95" fmla="*/ 298 h 353"/>
                  <a:gd name="T96" fmla="*/ 9 w 66"/>
                  <a:gd name="T97" fmla="*/ 289 h 353"/>
                  <a:gd name="T98" fmla="*/ 3 w 66"/>
                  <a:gd name="T99" fmla="*/ 291 h 353"/>
                  <a:gd name="T100" fmla="*/ 3 w 66"/>
                  <a:gd name="T101" fmla="*/ 287 h 353"/>
                  <a:gd name="T102" fmla="*/ 1 w 66"/>
                  <a:gd name="T103" fmla="*/ 267 h 353"/>
                  <a:gd name="T104" fmla="*/ 7 w 66"/>
                  <a:gd name="T105" fmla="*/ 261 h 353"/>
                  <a:gd name="T106" fmla="*/ 5 w 66"/>
                  <a:gd name="T107" fmla="*/ 259 h 353"/>
                  <a:gd name="T108" fmla="*/ 9 w 66"/>
                  <a:gd name="T109" fmla="*/ 236 h 353"/>
                  <a:gd name="T110" fmla="*/ 12 w 66"/>
                  <a:gd name="T111" fmla="*/ 232 h 353"/>
                  <a:gd name="T112" fmla="*/ 19 w 66"/>
                  <a:gd name="T113" fmla="*/ 225 h 353"/>
                  <a:gd name="T114" fmla="*/ 13 w 66"/>
                  <a:gd name="T115" fmla="*/ 227 h 353"/>
                  <a:gd name="T116" fmla="*/ 14 w 66"/>
                  <a:gd name="T117" fmla="*/ 229 h 353"/>
                  <a:gd name="T118" fmla="*/ 12 w 66"/>
                  <a:gd name="T119" fmla="*/ 227 h 353"/>
                  <a:gd name="T120" fmla="*/ 13 w 66"/>
                  <a:gd name="T121" fmla="*/ 221 h 353"/>
                  <a:gd name="T122" fmla="*/ 56 w 66"/>
                  <a:gd name="T123" fmla="*/ 352 h 353"/>
                  <a:gd name="T124" fmla="*/ 60 w 66"/>
                  <a:gd name="T125" fmla="*/ 35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353">
                    <a:moveTo>
                      <a:pt x="10" y="214"/>
                    </a:moveTo>
                    <a:cubicBezTo>
                      <a:pt x="10" y="214"/>
                      <a:pt x="10" y="214"/>
                      <a:pt x="10" y="213"/>
                    </a:cubicBezTo>
                    <a:cubicBezTo>
                      <a:pt x="10" y="213"/>
                      <a:pt x="10" y="213"/>
                      <a:pt x="10" y="213"/>
                    </a:cubicBezTo>
                    <a:cubicBezTo>
                      <a:pt x="10" y="213"/>
                      <a:pt x="11" y="213"/>
                      <a:pt x="11" y="212"/>
                    </a:cubicBezTo>
                    <a:cubicBezTo>
                      <a:pt x="11" y="212"/>
                      <a:pt x="11" y="212"/>
                      <a:pt x="11" y="211"/>
                    </a:cubicBezTo>
                    <a:cubicBezTo>
                      <a:pt x="11" y="211"/>
                      <a:pt x="11" y="211"/>
                      <a:pt x="11" y="211"/>
                    </a:cubicBezTo>
                    <a:cubicBezTo>
                      <a:pt x="11" y="210"/>
                      <a:pt x="11" y="210"/>
                      <a:pt x="11" y="210"/>
                    </a:cubicBezTo>
                    <a:cubicBezTo>
                      <a:pt x="11" y="210"/>
                      <a:pt x="11" y="209"/>
                      <a:pt x="11" y="209"/>
                    </a:cubicBezTo>
                    <a:cubicBezTo>
                      <a:pt x="11" y="209"/>
                      <a:pt x="11" y="209"/>
                      <a:pt x="11" y="209"/>
                    </a:cubicBezTo>
                    <a:cubicBezTo>
                      <a:pt x="11" y="208"/>
                      <a:pt x="12" y="208"/>
                      <a:pt x="12" y="208"/>
                    </a:cubicBezTo>
                    <a:cubicBezTo>
                      <a:pt x="12" y="208"/>
                      <a:pt x="12" y="208"/>
                      <a:pt x="11" y="207"/>
                    </a:cubicBezTo>
                    <a:cubicBezTo>
                      <a:pt x="11" y="207"/>
                      <a:pt x="11" y="207"/>
                      <a:pt x="11" y="207"/>
                    </a:cubicBezTo>
                    <a:cubicBezTo>
                      <a:pt x="11" y="207"/>
                      <a:pt x="11" y="207"/>
                      <a:pt x="11" y="207"/>
                    </a:cubicBezTo>
                    <a:cubicBezTo>
                      <a:pt x="11" y="206"/>
                      <a:pt x="11" y="206"/>
                      <a:pt x="11" y="205"/>
                    </a:cubicBezTo>
                    <a:cubicBezTo>
                      <a:pt x="11" y="205"/>
                      <a:pt x="11" y="205"/>
                      <a:pt x="11" y="204"/>
                    </a:cubicBezTo>
                    <a:cubicBezTo>
                      <a:pt x="11" y="204"/>
                      <a:pt x="12" y="204"/>
                      <a:pt x="12" y="204"/>
                    </a:cubicBezTo>
                    <a:cubicBezTo>
                      <a:pt x="12" y="204"/>
                      <a:pt x="12" y="203"/>
                      <a:pt x="12" y="203"/>
                    </a:cubicBezTo>
                    <a:cubicBezTo>
                      <a:pt x="12" y="203"/>
                      <a:pt x="12" y="202"/>
                      <a:pt x="12" y="202"/>
                    </a:cubicBezTo>
                    <a:cubicBezTo>
                      <a:pt x="12" y="202"/>
                      <a:pt x="12" y="201"/>
                      <a:pt x="12" y="201"/>
                    </a:cubicBezTo>
                    <a:cubicBezTo>
                      <a:pt x="12" y="201"/>
                      <a:pt x="12" y="201"/>
                      <a:pt x="12" y="201"/>
                    </a:cubicBezTo>
                    <a:cubicBezTo>
                      <a:pt x="12" y="201"/>
                      <a:pt x="12" y="200"/>
                      <a:pt x="12" y="200"/>
                    </a:cubicBezTo>
                    <a:cubicBezTo>
                      <a:pt x="12" y="200"/>
                      <a:pt x="12" y="200"/>
                      <a:pt x="12" y="200"/>
                    </a:cubicBezTo>
                    <a:cubicBezTo>
                      <a:pt x="13" y="200"/>
                      <a:pt x="13" y="200"/>
                      <a:pt x="13" y="200"/>
                    </a:cubicBezTo>
                    <a:cubicBezTo>
                      <a:pt x="13" y="200"/>
                      <a:pt x="13" y="201"/>
                      <a:pt x="13" y="201"/>
                    </a:cubicBezTo>
                    <a:cubicBezTo>
                      <a:pt x="13" y="201"/>
                      <a:pt x="13" y="201"/>
                      <a:pt x="13" y="201"/>
                    </a:cubicBezTo>
                    <a:cubicBezTo>
                      <a:pt x="13" y="201"/>
                      <a:pt x="13" y="201"/>
                      <a:pt x="13"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4" y="201"/>
                    </a:cubicBezTo>
                    <a:cubicBezTo>
                      <a:pt x="14" y="201"/>
                      <a:pt x="14" y="201"/>
                      <a:pt x="15" y="200"/>
                    </a:cubicBezTo>
                    <a:cubicBezTo>
                      <a:pt x="15" y="200"/>
                      <a:pt x="15" y="201"/>
                      <a:pt x="15" y="201"/>
                    </a:cubicBezTo>
                    <a:cubicBezTo>
                      <a:pt x="15" y="201"/>
                      <a:pt x="15" y="201"/>
                      <a:pt x="16" y="201"/>
                    </a:cubicBezTo>
                    <a:cubicBezTo>
                      <a:pt x="16" y="201"/>
                      <a:pt x="16" y="200"/>
                      <a:pt x="16" y="200"/>
                    </a:cubicBezTo>
                    <a:cubicBezTo>
                      <a:pt x="16" y="200"/>
                      <a:pt x="16" y="201"/>
                      <a:pt x="16" y="201"/>
                    </a:cubicBezTo>
                    <a:cubicBezTo>
                      <a:pt x="16" y="201"/>
                      <a:pt x="16" y="201"/>
                      <a:pt x="16" y="201"/>
                    </a:cubicBezTo>
                    <a:cubicBezTo>
                      <a:pt x="16" y="201"/>
                      <a:pt x="16" y="201"/>
                      <a:pt x="16" y="201"/>
                    </a:cubicBezTo>
                    <a:cubicBezTo>
                      <a:pt x="16" y="201"/>
                      <a:pt x="16" y="201"/>
                      <a:pt x="16" y="202"/>
                    </a:cubicBezTo>
                    <a:cubicBezTo>
                      <a:pt x="16" y="202"/>
                      <a:pt x="16" y="202"/>
                      <a:pt x="16" y="202"/>
                    </a:cubicBezTo>
                    <a:cubicBezTo>
                      <a:pt x="16" y="202"/>
                      <a:pt x="17" y="203"/>
                      <a:pt x="17" y="203"/>
                    </a:cubicBezTo>
                    <a:cubicBezTo>
                      <a:pt x="17" y="203"/>
                      <a:pt x="17" y="203"/>
                      <a:pt x="16" y="203"/>
                    </a:cubicBezTo>
                    <a:cubicBezTo>
                      <a:pt x="16" y="203"/>
                      <a:pt x="16" y="203"/>
                      <a:pt x="16" y="203"/>
                    </a:cubicBezTo>
                    <a:cubicBezTo>
                      <a:pt x="16" y="204"/>
                      <a:pt x="16" y="204"/>
                      <a:pt x="16" y="204"/>
                    </a:cubicBezTo>
                    <a:cubicBezTo>
                      <a:pt x="16" y="204"/>
                      <a:pt x="16" y="204"/>
                      <a:pt x="16" y="204"/>
                    </a:cubicBezTo>
                    <a:cubicBezTo>
                      <a:pt x="16" y="204"/>
                      <a:pt x="17" y="204"/>
                      <a:pt x="17" y="204"/>
                    </a:cubicBezTo>
                    <a:cubicBezTo>
                      <a:pt x="17" y="204"/>
                      <a:pt x="17" y="204"/>
                      <a:pt x="17" y="204"/>
                    </a:cubicBezTo>
                    <a:cubicBezTo>
                      <a:pt x="17" y="204"/>
                      <a:pt x="17" y="204"/>
                      <a:pt x="17" y="204"/>
                    </a:cubicBezTo>
                    <a:cubicBezTo>
                      <a:pt x="17" y="204"/>
                      <a:pt x="17" y="205"/>
                      <a:pt x="17" y="205"/>
                    </a:cubicBezTo>
                    <a:cubicBezTo>
                      <a:pt x="17" y="205"/>
                      <a:pt x="17" y="205"/>
                      <a:pt x="17" y="205"/>
                    </a:cubicBezTo>
                    <a:cubicBezTo>
                      <a:pt x="17" y="205"/>
                      <a:pt x="17" y="205"/>
                      <a:pt x="16" y="205"/>
                    </a:cubicBezTo>
                    <a:cubicBezTo>
                      <a:pt x="16" y="205"/>
                      <a:pt x="16" y="205"/>
                      <a:pt x="16" y="205"/>
                    </a:cubicBezTo>
                    <a:cubicBezTo>
                      <a:pt x="16" y="205"/>
                      <a:pt x="16" y="205"/>
                      <a:pt x="16" y="205"/>
                    </a:cubicBezTo>
                    <a:cubicBezTo>
                      <a:pt x="15" y="206"/>
                      <a:pt x="16" y="206"/>
                      <a:pt x="16" y="206"/>
                    </a:cubicBezTo>
                    <a:cubicBezTo>
                      <a:pt x="16" y="206"/>
                      <a:pt x="16" y="206"/>
                      <a:pt x="16" y="206"/>
                    </a:cubicBezTo>
                    <a:cubicBezTo>
                      <a:pt x="16" y="206"/>
                      <a:pt x="16" y="206"/>
                      <a:pt x="16" y="207"/>
                    </a:cubicBezTo>
                    <a:cubicBezTo>
                      <a:pt x="16" y="207"/>
                      <a:pt x="16" y="207"/>
                      <a:pt x="16" y="207"/>
                    </a:cubicBezTo>
                    <a:cubicBezTo>
                      <a:pt x="16" y="207"/>
                      <a:pt x="16" y="207"/>
                      <a:pt x="16" y="207"/>
                    </a:cubicBezTo>
                    <a:cubicBezTo>
                      <a:pt x="16" y="207"/>
                      <a:pt x="16" y="206"/>
                      <a:pt x="15" y="206"/>
                    </a:cubicBezTo>
                    <a:cubicBezTo>
                      <a:pt x="15" y="206"/>
                      <a:pt x="15" y="206"/>
                      <a:pt x="15" y="206"/>
                    </a:cubicBezTo>
                    <a:cubicBezTo>
                      <a:pt x="15" y="206"/>
                      <a:pt x="15" y="206"/>
                      <a:pt x="15" y="206"/>
                    </a:cubicBezTo>
                    <a:cubicBezTo>
                      <a:pt x="15" y="206"/>
                      <a:pt x="15" y="207"/>
                      <a:pt x="15" y="207"/>
                    </a:cubicBezTo>
                    <a:cubicBezTo>
                      <a:pt x="15" y="207"/>
                      <a:pt x="15" y="207"/>
                      <a:pt x="15" y="207"/>
                    </a:cubicBezTo>
                    <a:cubicBezTo>
                      <a:pt x="15" y="207"/>
                      <a:pt x="15" y="207"/>
                      <a:pt x="15" y="207"/>
                    </a:cubicBezTo>
                    <a:cubicBezTo>
                      <a:pt x="15" y="207"/>
                      <a:pt x="15" y="207"/>
                      <a:pt x="15" y="207"/>
                    </a:cubicBezTo>
                    <a:cubicBezTo>
                      <a:pt x="14" y="208"/>
                      <a:pt x="14" y="208"/>
                      <a:pt x="14" y="208"/>
                    </a:cubicBezTo>
                    <a:cubicBezTo>
                      <a:pt x="14" y="208"/>
                      <a:pt x="14" y="208"/>
                      <a:pt x="14" y="208"/>
                    </a:cubicBezTo>
                    <a:cubicBezTo>
                      <a:pt x="14" y="208"/>
                      <a:pt x="14" y="208"/>
                      <a:pt x="14" y="208"/>
                    </a:cubicBezTo>
                    <a:cubicBezTo>
                      <a:pt x="15" y="209"/>
                      <a:pt x="15" y="209"/>
                      <a:pt x="16" y="209"/>
                    </a:cubicBezTo>
                    <a:cubicBezTo>
                      <a:pt x="16" y="210"/>
                      <a:pt x="16" y="210"/>
                      <a:pt x="16" y="210"/>
                    </a:cubicBezTo>
                    <a:cubicBezTo>
                      <a:pt x="16" y="211"/>
                      <a:pt x="16" y="211"/>
                      <a:pt x="16" y="211"/>
                    </a:cubicBezTo>
                    <a:cubicBezTo>
                      <a:pt x="16" y="211"/>
                      <a:pt x="16" y="211"/>
                      <a:pt x="15" y="211"/>
                    </a:cubicBezTo>
                    <a:cubicBezTo>
                      <a:pt x="15" y="211"/>
                      <a:pt x="15" y="211"/>
                      <a:pt x="15" y="211"/>
                    </a:cubicBezTo>
                    <a:cubicBezTo>
                      <a:pt x="15" y="211"/>
                      <a:pt x="15" y="211"/>
                      <a:pt x="15" y="211"/>
                    </a:cubicBezTo>
                    <a:cubicBezTo>
                      <a:pt x="16" y="211"/>
                      <a:pt x="16" y="211"/>
                      <a:pt x="16" y="212"/>
                    </a:cubicBezTo>
                    <a:cubicBezTo>
                      <a:pt x="16" y="212"/>
                      <a:pt x="16" y="212"/>
                      <a:pt x="16" y="212"/>
                    </a:cubicBezTo>
                    <a:cubicBezTo>
                      <a:pt x="16" y="212"/>
                      <a:pt x="16" y="212"/>
                      <a:pt x="16" y="212"/>
                    </a:cubicBezTo>
                    <a:cubicBezTo>
                      <a:pt x="16" y="213"/>
                      <a:pt x="16" y="213"/>
                      <a:pt x="16" y="213"/>
                    </a:cubicBezTo>
                    <a:cubicBezTo>
                      <a:pt x="16" y="213"/>
                      <a:pt x="15" y="213"/>
                      <a:pt x="15" y="213"/>
                    </a:cubicBezTo>
                    <a:cubicBezTo>
                      <a:pt x="15" y="213"/>
                      <a:pt x="15" y="213"/>
                      <a:pt x="15" y="213"/>
                    </a:cubicBezTo>
                    <a:cubicBezTo>
                      <a:pt x="15" y="213"/>
                      <a:pt x="14" y="213"/>
                      <a:pt x="14" y="213"/>
                    </a:cubicBezTo>
                    <a:cubicBezTo>
                      <a:pt x="14" y="213"/>
                      <a:pt x="14" y="213"/>
                      <a:pt x="14" y="213"/>
                    </a:cubicBezTo>
                    <a:cubicBezTo>
                      <a:pt x="14" y="214"/>
                      <a:pt x="14" y="214"/>
                      <a:pt x="14" y="214"/>
                    </a:cubicBezTo>
                    <a:cubicBezTo>
                      <a:pt x="15" y="214"/>
                      <a:pt x="15" y="214"/>
                      <a:pt x="15" y="214"/>
                    </a:cubicBezTo>
                    <a:cubicBezTo>
                      <a:pt x="15" y="214"/>
                      <a:pt x="15" y="214"/>
                      <a:pt x="15" y="214"/>
                    </a:cubicBezTo>
                    <a:cubicBezTo>
                      <a:pt x="15" y="215"/>
                      <a:pt x="15" y="215"/>
                      <a:pt x="15" y="215"/>
                    </a:cubicBezTo>
                    <a:cubicBezTo>
                      <a:pt x="15" y="215"/>
                      <a:pt x="15" y="215"/>
                      <a:pt x="15" y="215"/>
                    </a:cubicBezTo>
                    <a:cubicBezTo>
                      <a:pt x="15" y="215"/>
                      <a:pt x="15" y="215"/>
                      <a:pt x="15" y="216"/>
                    </a:cubicBezTo>
                    <a:cubicBezTo>
                      <a:pt x="15" y="216"/>
                      <a:pt x="15" y="216"/>
                      <a:pt x="15" y="216"/>
                    </a:cubicBezTo>
                    <a:cubicBezTo>
                      <a:pt x="15" y="216"/>
                      <a:pt x="15" y="216"/>
                      <a:pt x="15" y="216"/>
                    </a:cubicBezTo>
                    <a:cubicBezTo>
                      <a:pt x="14" y="216"/>
                      <a:pt x="14" y="216"/>
                      <a:pt x="14" y="216"/>
                    </a:cubicBezTo>
                    <a:cubicBezTo>
                      <a:pt x="14" y="216"/>
                      <a:pt x="14" y="216"/>
                      <a:pt x="14" y="216"/>
                    </a:cubicBezTo>
                    <a:cubicBezTo>
                      <a:pt x="13" y="216"/>
                      <a:pt x="13" y="215"/>
                      <a:pt x="13" y="215"/>
                    </a:cubicBezTo>
                    <a:cubicBezTo>
                      <a:pt x="13" y="215"/>
                      <a:pt x="13" y="215"/>
                      <a:pt x="13" y="215"/>
                    </a:cubicBezTo>
                    <a:cubicBezTo>
                      <a:pt x="13" y="215"/>
                      <a:pt x="13" y="215"/>
                      <a:pt x="12" y="215"/>
                    </a:cubicBezTo>
                    <a:cubicBezTo>
                      <a:pt x="12" y="215"/>
                      <a:pt x="12" y="215"/>
                      <a:pt x="12" y="215"/>
                    </a:cubicBezTo>
                    <a:cubicBezTo>
                      <a:pt x="12" y="215"/>
                      <a:pt x="12" y="216"/>
                      <a:pt x="12" y="216"/>
                    </a:cubicBezTo>
                    <a:cubicBezTo>
                      <a:pt x="12" y="216"/>
                      <a:pt x="12" y="216"/>
                      <a:pt x="12" y="215"/>
                    </a:cubicBezTo>
                    <a:cubicBezTo>
                      <a:pt x="11" y="215"/>
                      <a:pt x="11" y="215"/>
                      <a:pt x="11" y="215"/>
                    </a:cubicBezTo>
                    <a:cubicBezTo>
                      <a:pt x="10" y="215"/>
                      <a:pt x="10" y="215"/>
                      <a:pt x="10" y="214"/>
                    </a:cubicBezTo>
                    <a:close/>
                    <a:moveTo>
                      <a:pt x="60" y="40"/>
                    </a:moveTo>
                    <a:cubicBezTo>
                      <a:pt x="60" y="40"/>
                      <a:pt x="60" y="40"/>
                      <a:pt x="60" y="40"/>
                    </a:cubicBezTo>
                    <a:cubicBezTo>
                      <a:pt x="60" y="40"/>
                      <a:pt x="59" y="41"/>
                      <a:pt x="59" y="41"/>
                    </a:cubicBezTo>
                    <a:cubicBezTo>
                      <a:pt x="59" y="41"/>
                      <a:pt x="58" y="41"/>
                      <a:pt x="58" y="41"/>
                    </a:cubicBezTo>
                    <a:cubicBezTo>
                      <a:pt x="58" y="41"/>
                      <a:pt x="57" y="41"/>
                      <a:pt x="57" y="41"/>
                    </a:cubicBezTo>
                    <a:cubicBezTo>
                      <a:pt x="57" y="41"/>
                      <a:pt x="56" y="41"/>
                      <a:pt x="56" y="40"/>
                    </a:cubicBezTo>
                    <a:cubicBezTo>
                      <a:pt x="56" y="40"/>
                      <a:pt x="55" y="40"/>
                      <a:pt x="55" y="40"/>
                    </a:cubicBezTo>
                    <a:cubicBezTo>
                      <a:pt x="55" y="40"/>
                      <a:pt x="55" y="39"/>
                      <a:pt x="55" y="39"/>
                    </a:cubicBezTo>
                    <a:cubicBezTo>
                      <a:pt x="56" y="39"/>
                      <a:pt x="56" y="38"/>
                      <a:pt x="56" y="38"/>
                    </a:cubicBezTo>
                    <a:cubicBezTo>
                      <a:pt x="56" y="38"/>
                      <a:pt x="55" y="38"/>
                      <a:pt x="55" y="37"/>
                    </a:cubicBezTo>
                    <a:cubicBezTo>
                      <a:pt x="55" y="37"/>
                      <a:pt x="55" y="37"/>
                      <a:pt x="55" y="37"/>
                    </a:cubicBezTo>
                    <a:cubicBezTo>
                      <a:pt x="55" y="37"/>
                      <a:pt x="55" y="35"/>
                      <a:pt x="55" y="35"/>
                    </a:cubicBezTo>
                    <a:cubicBezTo>
                      <a:pt x="55" y="35"/>
                      <a:pt x="54" y="34"/>
                      <a:pt x="54" y="34"/>
                    </a:cubicBezTo>
                    <a:cubicBezTo>
                      <a:pt x="54" y="34"/>
                      <a:pt x="54" y="33"/>
                      <a:pt x="54" y="33"/>
                    </a:cubicBezTo>
                    <a:cubicBezTo>
                      <a:pt x="54" y="33"/>
                      <a:pt x="54" y="32"/>
                      <a:pt x="54" y="32"/>
                    </a:cubicBezTo>
                    <a:cubicBezTo>
                      <a:pt x="54" y="32"/>
                      <a:pt x="53" y="31"/>
                      <a:pt x="53" y="31"/>
                    </a:cubicBezTo>
                    <a:cubicBezTo>
                      <a:pt x="53" y="31"/>
                      <a:pt x="53" y="29"/>
                      <a:pt x="53" y="29"/>
                    </a:cubicBezTo>
                    <a:cubicBezTo>
                      <a:pt x="52" y="26"/>
                      <a:pt x="52" y="26"/>
                      <a:pt x="52" y="26"/>
                    </a:cubicBezTo>
                    <a:cubicBezTo>
                      <a:pt x="52" y="26"/>
                      <a:pt x="51" y="26"/>
                      <a:pt x="51" y="26"/>
                    </a:cubicBezTo>
                    <a:cubicBezTo>
                      <a:pt x="51" y="26"/>
                      <a:pt x="51" y="25"/>
                      <a:pt x="51" y="25"/>
                    </a:cubicBezTo>
                    <a:cubicBezTo>
                      <a:pt x="51" y="25"/>
                      <a:pt x="51" y="24"/>
                      <a:pt x="51" y="24"/>
                    </a:cubicBezTo>
                    <a:cubicBezTo>
                      <a:pt x="51" y="24"/>
                      <a:pt x="52" y="24"/>
                      <a:pt x="51" y="24"/>
                    </a:cubicBezTo>
                    <a:cubicBezTo>
                      <a:pt x="51" y="23"/>
                      <a:pt x="51" y="23"/>
                      <a:pt x="50" y="23"/>
                    </a:cubicBezTo>
                    <a:cubicBezTo>
                      <a:pt x="50" y="23"/>
                      <a:pt x="49" y="22"/>
                      <a:pt x="49" y="22"/>
                    </a:cubicBezTo>
                    <a:cubicBezTo>
                      <a:pt x="49" y="22"/>
                      <a:pt x="49" y="22"/>
                      <a:pt x="49" y="22"/>
                    </a:cubicBezTo>
                    <a:cubicBezTo>
                      <a:pt x="50" y="22"/>
                      <a:pt x="50" y="21"/>
                      <a:pt x="50" y="21"/>
                    </a:cubicBezTo>
                    <a:cubicBezTo>
                      <a:pt x="50" y="21"/>
                      <a:pt x="50" y="21"/>
                      <a:pt x="50" y="21"/>
                    </a:cubicBezTo>
                    <a:cubicBezTo>
                      <a:pt x="50" y="20"/>
                      <a:pt x="50" y="20"/>
                      <a:pt x="50" y="20"/>
                    </a:cubicBezTo>
                    <a:cubicBezTo>
                      <a:pt x="50" y="20"/>
                      <a:pt x="49" y="20"/>
                      <a:pt x="49" y="20"/>
                    </a:cubicBezTo>
                    <a:cubicBezTo>
                      <a:pt x="49" y="20"/>
                      <a:pt x="50" y="19"/>
                      <a:pt x="50" y="19"/>
                    </a:cubicBezTo>
                    <a:cubicBezTo>
                      <a:pt x="50" y="19"/>
                      <a:pt x="51" y="19"/>
                      <a:pt x="51" y="19"/>
                    </a:cubicBezTo>
                    <a:cubicBezTo>
                      <a:pt x="51" y="19"/>
                      <a:pt x="51" y="18"/>
                      <a:pt x="51" y="18"/>
                    </a:cubicBezTo>
                    <a:cubicBezTo>
                      <a:pt x="51" y="18"/>
                      <a:pt x="50" y="17"/>
                      <a:pt x="50" y="17"/>
                    </a:cubicBezTo>
                    <a:cubicBezTo>
                      <a:pt x="50" y="17"/>
                      <a:pt x="50" y="17"/>
                      <a:pt x="50" y="17"/>
                    </a:cubicBezTo>
                    <a:cubicBezTo>
                      <a:pt x="50" y="17"/>
                      <a:pt x="51" y="15"/>
                      <a:pt x="51" y="15"/>
                    </a:cubicBezTo>
                    <a:cubicBezTo>
                      <a:pt x="51" y="15"/>
                      <a:pt x="52" y="15"/>
                      <a:pt x="52" y="15"/>
                    </a:cubicBezTo>
                    <a:cubicBezTo>
                      <a:pt x="52" y="15"/>
                      <a:pt x="51" y="14"/>
                      <a:pt x="50" y="14"/>
                    </a:cubicBezTo>
                    <a:cubicBezTo>
                      <a:pt x="50" y="13"/>
                      <a:pt x="49" y="12"/>
                      <a:pt x="49" y="12"/>
                    </a:cubicBezTo>
                    <a:cubicBezTo>
                      <a:pt x="49" y="12"/>
                      <a:pt x="48" y="11"/>
                      <a:pt x="48" y="11"/>
                    </a:cubicBezTo>
                    <a:cubicBezTo>
                      <a:pt x="48" y="10"/>
                      <a:pt x="48" y="10"/>
                      <a:pt x="48" y="10"/>
                    </a:cubicBezTo>
                    <a:cubicBezTo>
                      <a:pt x="47" y="9"/>
                      <a:pt x="47" y="9"/>
                      <a:pt x="47" y="9"/>
                    </a:cubicBezTo>
                    <a:cubicBezTo>
                      <a:pt x="47" y="6"/>
                      <a:pt x="47" y="6"/>
                      <a:pt x="47" y="6"/>
                    </a:cubicBezTo>
                    <a:cubicBezTo>
                      <a:pt x="47" y="5"/>
                      <a:pt x="47" y="5"/>
                      <a:pt x="47" y="5"/>
                    </a:cubicBezTo>
                    <a:cubicBezTo>
                      <a:pt x="47" y="4"/>
                      <a:pt x="47" y="4"/>
                      <a:pt x="47" y="4"/>
                    </a:cubicBezTo>
                    <a:cubicBezTo>
                      <a:pt x="47" y="4"/>
                      <a:pt x="46" y="4"/>
                      <a:pt x="46" y="4"/>
                    </a:cubicBezTo>
                    <a:cubicBezTo>
                      <a:pt x="46" y="4"/>
                      <a:pt x="45" y="4"/>
                      <a:pt x="45" y="4"/>
                    </a:cubicBezTo>
                    <a:cubicBezTo>
                      <a:pt x="45" y="4"/>
                      <a:pt x="45" y="3"/>
                      <a:pt x="45" y="3"/>
                    </a:cubicBezTo>
                    <a:cubicBezTo>
                      <a:pt x="45" y="2"/>
                      <a:pt x="45" y="2"/>
                      <a:pt x="45" y="2"/>
                    </a:cubicBezTo>
                    <a:cubicBezTo>
                      <a:pt x="45" y="1"/>
                      <a:pt x="44" y="1"/>
                      <a:pt x="44" y="1"/>
                    </a:cubicBezTo>
                    <a:cubicBezTo>
                      <a:pt x="44" y="1"/>
                      <a:pt x="44" y="0"/>
                      <a:pt x="44" y="0"/>
                    </a:cubicBezTo>
                    <a:cubicBezTo>
                      <a:pt x="44" y="0"/>
                      <a:pt x="44" y="0"/>
                      <a:pt x="44" y="0"/>
                    </a:cubicBezTo>
                    <a:cubicBezTo>
                      <a:pt x="44" y="0"/>
                      <a:pt x="44" y="1"/>
                      <a:pt x="43" y="1"/>
                    </a:cubicBezTo>
                    <a:cubicBezTo>
                      <a:pt x="43" y="1"/>
                      <a:pt x="43" y="1"/>
                      <a:pt x="43" y="1"/>
                    </a:cubicBezTo>
                    <a:cubicBezTo>
                      <a:pt x="42" y="1"/>
                      <a:pt x="42" y="1"/>
                      <a:pt x="42" y="1"/>
                    </a:cubicBezTo>
                    <a:cubicBezTo>
                      <a:pt x="42" y="1"/>
                      <a:pt x="42" y="3"/>
                      <a:pt x="42" y="3"/>
                    </a:cubicBezTo>
                    <a:cubicBezTo>
                      <a:pt x="42" y="3"/>
                      <a:pt x="42" y="3"/>
                      <a:pt x="42" y="3"/>
                    </a:cubicBezTo>
                    <a:cubicBezTo>
                      <a:pt x="42" y="3"/>
                      <a:pt x="42" y="4"/>
                      <a:pt x="42" y="4"/>
                    </a:cubicBezTo>
                    <a:cubicBezTo>
                      <a:pt x="42" y="4"/>
                      <a:pt x="42" y="5"/>
                      <a:pt x="42" y="5"/>
                    </a:cubicBezTo>
                    <a:cubicBezTo>
                      <a:pt x="40" y="6"/>
                      <a:pt x="40" y="6"/>
                      <a:pt x="40" y="6"/>
                    </a:cubicBezTo>
                    <a:cubicBezTo>
                      <a:pt x="38" y="6"/>
                      <a:pt x="38" y="6"/>
                      <a:pt x="38" y="6"/>
                    </a:cubicBezTo>
                    <a:cubicBezTo>
                      <a:pt x="38" y="7"/>
                      <a:pt x="38" y="7"/>
                      <a:pt x="38" y="7"/>
                    </a:cubicBezTo>
                    <a:cubicBezTo>
                      <a:pt x="38" y="7"/>
                      <a:pt x="38" y="7"/>
                      <a:pt x="38" y="7"/>
                    </a:cubicBezTo>
                    <a:cubicBezTo>
                      <a:pt x="38" y="7"/>
                      <a:pt x="39" y="7"/>
                      <a:pt x="39" y="8"/>
                    </a:cubicBezTo>
                    <a:cubicBezTo>
                      <a:pt x="39" y="8"/>
                      <a:pt x="39" y="8"/>
                      <a:pt x="38" y="8"/>
                    </a:cubicBezTo>
                    <a:cubicBezTo>
                      <a:pt x="38" y="8"/>
                      <a:pt x="38" y="9"/>
                      <a:pt x="38" y="9"/>
                    </a:cubicBezTo>
                    <a:cubicBezTo>
                      <a:pt x="38" y="10"/>
                      <a:pt x="38" y="12"/>
                      <a:pt x="38" y="12"/>
                    </a:cubicBezTo>
                    <a:cubicBezTo>
                      <a:pt x="39" y="12"/>
                      <a:pt x="39" y="13"/>
                      <a:pt x="39" y="13"/>
                    </a:cubicBezTo>
                    <a:cubicBezTo>
                      <a:pt x="39" y="13"/>
                      <a:pt x="39" y="13"/>
                      <a:pt x="39" y="14"/>
                    </a:cubicBezTo>
                    <a:cubicBezTo>
                      <a:pt x="39" y="14"/>
                      <a:pt x="39" y="14"/>
                      <a:pt x="39" y="15"/>
                    </a:cubicBezTo>
                    <a:cubicBezTo>
                      <a:pt x="39" y="15"/>
                      <a:pt x="39" y="15"/>
                      <a:pt x="39" y="15"/>
                    </a:cubicBezTo>
                    <a:cubicBezTo>
                      <a:pt x="39" y="16"/>
                      <a:pt x="39" y="16"/>
                      <a:pt x="39" y="16"/>
                    </a:cubicBezTo>
                    <a:cubicBezTo>
                      <a:pt x="39" y="17"/>
                      <a:pt x="39" y="17"/>
                      <a:pt x="39" y="17"/>
                    </a:cubicBezTo>
                    <a:cubicBezTo>
                      <a:pt x="40" y="17"/>
                      <a:pt x="40" y="19"/>
                      <a:pt x="40" y="19"/>
                    </a:cubicBezTo>
                    <a:cubicBezTo>
                      <a:pt x="40" y="19"/>
                      <a:pt x="40" y="19"/>
                      <a:pt x="40" y="19"/>
                    </a:cubicBezTo>
                    <a:cubicBezTo>
                      <a:pt x="40" y="19"/>
                      <a:pt x="40" y="20"/>
                      <a:pt x="40" y="20"/>
                    </a:cubicBezTo>
                    <a:cubicBezTo>
                      <a:pt x="40" y="20"/>
                      <a:pt x="40" y="21"/>
                      <a:pt x="40" y="21"/>
                    </a:cubicBezTo>
                    <a:cubicBezTo>
                      <a:pt x="40" y="21"/>
                      <a:pt x="40" y="22"/>
                      <a:pt x="40" y="22"/>
                    </a:cubicBezTo>
                    <a:cubicBezTo>
                      <a:pt x="40" y="22"/>
                      <a:pt x="40" y="23"/>
                      <a:pt x="40" y="23"/>
                    </a:cubicBezTo>
                    <a:cubicBezTo>
                      <a:pt x="40" y="23"/>
                      <a:pt x="39" y="24"/>
                      <a:pt x="39" y="24"/>
                    </a:cubicBezTo>
                    <a:cubicBezTo>
                      <a:pt x="39" y="24"/>
                      <a:pt x="39" y="25"/>
                      <a:pt x="40" y="25"/>
                    </a:cubicBezTo>
                    <a:cubicBezTo>
                      <a:pt x="40" y="25"/>
                      <a:pt x="40" y="25"/>
                      <a:pt x="40" y="26"/>
                    </a:cubicBezTo>
                    <a:cubicBezTo>
                      <a:pt x="40" y="26"/>
                      <a:pt x="40" y="27"/>
                      <a:pt x="40" y="27"/>
                    </a:cubicBezTo>
                    <a:cubicBezTo>
                      <a:pt x="40" y="27"/>
                      <a:pt x="40" y="28"/>
                      <a:pt x="40" y="28"/>
                    </a:cubicBezTo>
                    <a:cubicBezTo>
                      <a:pt x="40" y="28"/>
                      <a:pt x="40" y="28"/>
                      <a:pt x="40" y="28"/>
                    </a:cubicBezTo>
                    <a:cubicBezTo>
                      <a:pt x="40" y="29"/>
                      <a:pt x="40" y="29"/>
                      <a:pt x="40" y="29"/>
                    </a:cubicBezTo>
                    <a:cubicBezTo>
                      <a:pt x="40" y="30"/>
                      <a:pt x="40" y="31"/>
                      <a:pt x="40" y="31"/>
                    </a:cubicBezTo>
                    <a:cubicBezTo>
                      <a:pt x="40" y="31"/>
                      <a:pt x="40" y="31"/>
                      <a:pt x="40" y="32"/>
                    </a:cubicBezTo>
                    <a:cubicBezTo>
                      <a:pt x="40" y="32"/>
                      <a:pt x="40" y="33"/>
                      <a:pt x="40" y="33"/>
                    </a:cubicBezTo>
                    <a:cubicBezTo>
                      <a:pt x="40" y="33"/>
                      <a:pt x="40" y="34"/>
                      <a:pt x="40" y="34"/>
                    </a:cubicBezTo>
                    <a:cubicBezTo>
                      <a:pt x="40" y="34"/>
                      <a:pt x="40" y="35"/>
                      <a:pt x="39" y="35"/>
                    </a:cubicBezTo>
                    <a:cubicBezTo>
                      <a:pt x="39" y="35"/>
                      <a:pt x="39" y="35"/>
                      <a:pt x="39" y="36"/>
                    </a:cubicBezTo>
                    <a:cubicBezTo>
                      <a:pt x="39" y="36"/>
                      <a:pt x="39" y="37"/>
                      <a:pt x="39" y="37"/>
                    </a:cubicBezTo>
                    <a:cubicBezTo>
                      <a:pt x="39" y="37"/>
                      <a:pt x="39" y="38"/>
                      <a:pt x="39" y="39"/>
                    </a:cubicBezTo>
                    <a:cubicBezTo>
                      <a:pt x="39" y="39"/>
                      <a:pt x="39" y="39"/>
                      <a:pt x="39" y="39"/>
                    </a:cubicBezTo>
                    <a:cubicBezTo>
                      <a:pt x="39" y="39"/>
                      <a:pt x="39" y="41"/>
                      <a:pt x="39" y="41"/>
                    </a:cubicBezTo>
                    <a:cubicBezTo>
                      <a:pt x="39" y="41"/>
                      <a:pt x="39" y="41"/>
                      <a:pt x="39" y="42"/>
                    </a:cubicBezTo>
                    <a:cubicBezTo>
                      <a:pt x="39" y="42"/>
                      <a:pt x="38" y="42"/>
                      <a:pt x="38" y="42"/>
                    </a:cubicBezTo>
                    <a:cubicBezTo>
                      <a:pt x="38" y="42"/>
                      <a:pt x="38" y="43"/>
                      <a:pt x="37" y="43"/>
                    </a:cubicBezTo>
                    <a:cubicBezTo>
                      <a:pt x="37" y="43"/>
                      <a:pt x="37" y="42"/>
                      <a:pt x="37" y="42"/>
                    </a:cubicBezTo>
                    <a:cubicBezTo>
                      <a:pt x="37" y="42"/>
                      <a:pt x="37" y="42"/>
                      <a:pt x="37" y="43"/>
                    </a:cubicBezTo>
                    <a:cubicBezTo>
                      <a:pt x="37" y="43"/>
                      <a:pt x="37" y="43"/>
                      <a:pt x="37" y="44"/>
                    </a:cubicBezTo>
                    <a:cubicBezTo>
                      <a:pt x="37" y="44"/>
                      <a:pt x="37" y="44"/>
                      <a:pt x="37" y="44"/>
                    </a:cubicBezTo>
                    <a:cubicBezTo>
                      <a:pt x="37" y="45"/>
                      <a:pt x="37" y="45"/>
                      <a:pt x="37" y="45"/>
                    </a:cubicBezTo>
                    <a:cubicBezTo>
                      <a:pt x="37" y="46"/>
                      <a:pt x="37" y="46"/>
                      <a:pt x="37" y="46"/>
                    </a:cubicBezTo>
                    <a:cubicBezTo>
                      <a:pt x="37" y="46"/>
                      <a:pt x="37" y="46"/>
                      <a:pt x="37" y="46"/>
                    </a:cubicBezTo>
                    <a:cubicBezTo>
                      <a:pt x="37" y="46"/>
                      <a:pt x="37" y="45"/>
                      <a:pt x="38" y="46"/>
                    </a:cubicBezTo>
                    <a:cubicBezTo>
                      <a:pt x="38" y="46"/>
                      <a:pt x="38" y="46"/>
                      <a:pt x="38" y="46"/>
                    </a:cubicBezTo>
                    <a:cubicBezTo>
                      <a:pt x="38" y="46"/>
                      <a:pt x="38" y="47"/>
                      <a:pt x="38" y="47"/>
                    </a:cubicBezTo>
                    <a:cubicBezTo>
                      <a:pt x="38" y="47"/>
                      <a:pt x="37" y="48"/>
                      <a:pt x="37" y="48"/>
                    </a:cubicBezTo>
                    <a:cubicBezTo>
                      <a:pt x="37" y="48"/>
                      <a:pt x="37" y="49"/>
                      <a:pt x="37" y="49"/>
                    </a:cubicBezTo>
                    <a:cubicBezTo>
                      <a:pt x="37" y="49"/>
                      <a:pt x="37" y="50"/>
                      <a:pt x="37" y="50"/>
                    </a:cubicBezTo>
                    <a:cubicBezTo>
                      <a:pt x="37" y="50"/>
                      <a:pt x="37" y="51"/>
                      <a:pt x="37" y="51"/>
                    </a:cubicBezTo>
                    <a:cubicBezTo>
                      <a:pt x="37" y="52"/>
                      <a:pt x="37" y="52"/>
                      <a:pt x="37" y="52"/>
                    </a:cubicBezTo>
                    <a:cubicBezTo>
                      <a:pt x="37" y="52"/>
                      <a:pt x="37" y="55"/>
                      <a:pt x="37" y="55"/>
                    </a:cubicBezTo>
                    <a:cubicBezTo>
                      <a:pt x="37" y="55"/>
                      <a:pt x="37" y="55"/>
                      <a:pt x="37" y="56"/>
                    </a:cubicBezTo>
                    <a:cubicBezTo>
                      <a:pt x="37" y="56"/>
                      <a:pt x="37" y="56"/>
                      <a:pt x="37" y="57"/>
                    </a:cubicBezTo>
                    <a:cubicBezTo>
                      <a:pt x="37" y="57"/>
                      <a:pt x="37" y="57"/>
                      <a:pt x="37" y="57"/>
                    </a:cubicBezTo>
                    <a:cubicBezTo>
                      <a:pt x="38" y="57"/>
                      <a:pt x="38" y="57"/>
                      <a:pt x="38" y="58"/>
                    </a:cubicBezTo>
                    <a:cubicBezTo>
                      <a:pt x="37" y="58"/>
                      <a:pt x="37" y="58"/>
                      <a:pt x="37" y="58"/>
                    </a:cubicBezTo>
                    <a:cubicBezTo>
                      <a:pt x="37" y="58"/>
                      <a:pt x="38" y="59"/>
                      <a:pt x="38" y="59"/>
                    </a:cubicBezTo>
                    <a:cubicBezTo>
                      <a:pt x="38" y="59"/>
                      <a:pt x="38" y="59"/>
                      <a:pt x="38" y="59"/>
                    </a:cubicBezTo>
                    <a:cubicBezTo>
                      <a:pt x="38" y="59"/>
                      <a:pt x="38" y="60"/>
                      <a:pt x="38" y="60"/>
                    </a:cubicBezTo>
                    <a:cubicBezTo>
                      <a:pt x="38" y="60"/>
                      <a:pt x="37" y="61"/>
                      <a:pt x="37" y="61"/>
                    </a:cubicBezTo>
                    <a:cubicBezTo>
                      <a:pt x="37" y="61"/>
                      <a:pt x="36" y="61"/>
                      <a:pt x="36" y="61"/>
                    </a:cubicBezTo>
                    <a:cubicBezTo>
                      <a:pt x="36" y="61"/>
                      <a:pt x="36" y="62"/>
                      <a:pt x="36" y="62"/>
                    </a:cubicBezTo>
                    <a:cubicBezTo>
                      <a:pt x="36" y="62"/>
                      <a:pt x="36" y="63"/>
                      <a:pt x="36" y="63"/>
                    </a:cubicBezTo>
                    <a:cubicBezTo>
                      <a:pt x="36" y="63"/>
                      <a:pt x="35" y="63"/>
                      <a:pt x="35" y="63"/>
                    </a:cubicBezTo>
                    <a:cubicBezTo>
                      <a:pt x="35" y="64"/>
                      <a:pt x="36" y="64"/>
                      <a:pt x="36" y="64"/>
                    </a:cubicBezTo>
                    <a:cubicBezTo>
                      <a:pt x="36" y="64"/>
                      <a:pt x="36" y="64"/>
                      <a:pt x="36" y="64"/>
                    </a:cubicBezTo>
                    <a:cubicBezTo>
                      <a:pt x="36" y="65"/>
                      <a:pt x="36" y="65"/>
                      <a:pt x="36" y="65"/>
                    </a:cubicBezTo>
                    <a:cubicBezTo>
                      <a:pt x="36" y="65"/>
                      <a:pt x="36" y="66"/>
                      <a:pt x="36" y="66"/>
                    </a:cubicBezTo>
                    <a:cubicBezTo>
                      <a:pt x="36" y="66"/>
                      <a:pt x="36" y="66"/>
                      <a:pt x="36" y="67"/>
                    </a:cubicBezTo>
                    <a:cubicBezTo>
                      <a:pt x="36" y="67"/>
                      <a:pt x="36" y="67"/>
                      <a:pt x="36" y="67"/>
                    </a:cubicBezTo>
                    <a:cubicBezTo>
                      <a:pt x="36" y="67"/>
                      <a:pt x="36" y="67"/>
                      <a:pt x="36" y="67"/>
                    </a:cubicBezTo>
                    <a:cubicBezTo>
                      <a:pt x="36" y="67"/>
                      <a:pt x="36" y="68"/>
                      <a:pt x="36" y="68"/>
                    </a:cubicBezTo>
                    <a:cubicBezTo>
                      <a:pt x="36" y="68"/>
                      <a:pt x="36" y="68"/>
                      <a:pt x="36" y="68"/>
                    </a:cubicBezTo>
                    <a:cubicBezTo>
                      <a:pt x="36" y="69"/>
                      <a:pt x="36" y="69"/>
                      <a:pt x="36" y="69"/>
                    </a:cubicBezTo>
                    <a:cubicBezTo>
                      <a:pt x="36" y="70"/>
                      <a:pt x="36" y="70"/>
                      <a:pt x="36" y="70"/>
                    </a:cubicBezTo>
                    <a:cubicBezTo>
                      <a:pt x="35" y="70"/>
                      <a:pt x="35" y="71"/>
                      <a:pt x="35" y="71"/>
                    </a:cubicBezTo>
                    <a:cubicBezTo>
                      <a:pt x="35" y="71"/>
                      <a:pt x="35" y="71"/>
                      <a:pt x="35" y="71"/>
                    </a:cubicBezTo>
                    <a:cubicBezTo>
                      <a:pt x="35" y="72"/>
                      <a:pt x="35" y="72"/>
                      <a:pt x="35" y="72"/>
                    </a:cubicBezTo>
                    <a:cubicBezTo>
                      <a:pt x="35" y="72"/>
                      <a:pt x="35" y="73"/>
                      <a:pt x="35" y="73"/>
                    </a:cubicBezTo>
                    <a:cubicBezTo>
                      <a:pt x="35" y="73"/>
                      <a:pt x="35" y="73"/>
                      <a:pt x="35" y="73"/>
                    </a:cubicBezTo>
                    <a:cubicBezTo>
                      <a:pt x="35" y="73"/>
                      <a:pt x="35" y="74"/>
                      <a:pt x="35" y="74"/>
                    </a:cubicBezTo>
                    <a:cubicBezTo>
                      <a:pt x="35" y="74"/>
                      <a:pt x="34" y="74"/>
                      <a:pt x="34" y="74"/>
                    </a:cubicBezTo>
                    <a:cubicBezTo>
                      <a:pt x="34" y="74"/>
                      <a:pt x="34" y="75"/>
                      <a:pt x="34" y="75"/>
                    </a:cubicBezTo>
                    <a:cubicBezTo>
                      <a:pt x="34" y="75"/>
                      <a:pt x="34" y="76"/>
                      <a:pt x="34" y="76"/>
                    </a:cubicBezTo>
                    <a:cubicBezTo>
                      <a:pt x="34" y="76"/>
                      <a:pt x="34" y="76"/>
                      <a:pt x="34" y="76"/>
                    </a:cubicBezTo>
                    <a:cubicBezTo>
                      <a:pt x="34" y="76"/>
                      <a:pt x="34" y="77"/>
                      <a:pt x="34" y="77"/>
                    </a:cubicBezTo>
                    <a:cubicBezTo>
                      <a:pt x="34" y="77"/>
                      <a:pt x="34" y="77"/>
                      <a:pt x="34" y="77"/>
                    </a:cubicBezTo>
                    <a:cubicBezTo>
                      <a:pt x="34" y="77"/>
                      <a:pt x="34" y="78"/>
                      <a:pt x="34" y="78"/>
                    </a:cubicBezTo>
                    <a:cubicBezTo>
                      <a:pt x="34" y="78"/>
                      <a:pt x="33" y="79"/>
                      <a:pt x="33" y="79"/>
                    </a:cubicBezTo>
                    <a:cubicBezTo>
                      <a:pt x="33" y="79"/>
                      <a:pt x="33" y="80"/>
                      <a:pt x="33" y="80"/>
                    </a:cubicBezTo>
                    <a:cubicBezTo>
                      <a:pt x="33" y="80"/>
                      <a:pt x="33" y="80"/>
                      <a:pt x="33" y="80"/>
                    </a:cubicBezTo>
                    <a:cubicBezTo>
                      <a:pt x="33" y="81"/>
                      <a:pt x="33" y="81"/>
                      <a:pt x="32" y="81"/>
                    </a:cubicBezTo>
                    <a:cubicBezTo>
                      <a:pt x="32" y="81"/>
                      <a:pt x="32" y="84"/>
                      <a:pt x="32" y="84"/>
                    </a:cubicBezTo>
                    <a:cubicBezTo>
                      <a:pt x="32" y="84"/>
                      <a:pt x="32" y="85"/>
                      <a:pt x="32" y="85"/>
                    </a:cubicBezTo>
                    <a:cubicBezTo>
                      <a:pt x="32" y="85"/>
                      <a:pt x="31" y="86"/>
                      <a:pt x="31" y="86"/>
                    </a:cubicBezTo>
                    <a:cubicBezTo>
                      <a:pt x="31" y="86"/>
                      <a:pt x="32" y="86"/>
                      <a:pt x="31" y="87"/>
                    </a:cubicBezTo>
                    <a:cubicBezTo>
                      <a:pt x="31" y="87"/>
                      <a:pt x="31" y="87"/>
                      <a:pt x="31" y="87"/>
                    </a:cubicBezTo>
                    <a:cubicBezTo>
                      <a:pt x="31" y="88"/>
                      <a:pt x="30" y="88"/>
                      <a:pt x="30" y="88"/>
                    </a:cubicBezTo>
                    <a:cubicBezTo>
                      <a:pt x="30" y="88"/>
                      <a:pt x="30" y="88"/>
                      <a:pt x="30" y="89"/>
                    </a:cubicBezTo>
                    <a:cubicBezTo>
                      <a:pt x="30" y="89"/>
                      <a:pt x="30" y="89"/>
                      <a:pt x="30" y="89"/>
                    </a:cubicBezTo>
                    <a:cubicBezTo>
                      <a:pt x="30" y="89"/>
                      <a:pt x="30" y="89"/>
                      <a:pt x="30" y="90"/>
                    </a:cubicBezTo>
                    <a:cubicBezTo>
                      <a:pt x="30" y="90"/>
                      <a:pt x="30" y="91"/>
                      <a:pt x="30" y="91"/>
                    </a:cubicBezTo>
                    <a:cubicBezTo>
                      <a:pt x="30" y="91"/>
                      <a:pt x="31" y="91"/>
                      <a:pt x="31" y="91"/>
                    </a:cubicBezTo>
                    <a:cubicBezTo>
                      <a:pt x="31" y="91"/>
                      <a:pt x="32" y="92"/>
                      <a:pt x="32" y="92"/>
                    </a:cubicBezTo>
                    <a:cubicBezTo>
                      <a:pt x="32" y="92"/>
                      <a:pt x="32" y="93"/>
                      <a:pt x="32" y="93"/>
                    </a:cubicBezTo>
                    <a:cubicBezTo>
                      <a:pt x="31" y="93"/>
                      <a:pt x="31" y="93"/>
                      <a:pt x="31" y="93"/>
                    </a:cubicBezTo>
                    <a:cubicBezTo>
                      <a:pt x="31" y="93"/>
                      <a:pt x="31" y="94"/>
                      <a:pt x="31" y="94"/>
                    </a:cubicBezTo>
                    <a:cubicBezTo>
                      <a:pt x="31" y="94"/>
                      <a:pt x="31" y="94"/>
                      <a:pt x="31" y="94"/>
                    </a:cubicBezTo>
                    <a:cubicBezTo>
                      <a:pt x="31" y="94"/>
                      <a:pt x="31" y="94"/>
                      <a:pt x="31" y="94"/>
                    </a:cubicBezTo>
                    <a:cubicBezTo>
                      <a:pt x="31" y="95"/>
                      <a:pt x="31" y="95"/>
                      <a:pt x="31" y="95"/>
                    </a:cubicBezTo>
                    <a:cubicBezTo>
                      <a:pt x="31" y="95"/>
                      <a:pt x="32" y="96"/>
                      <a:pt x="32" y="96"/>
                    </a:cubicBezTo>
                    <a:cubicBezTo>
                      <a:pt x="32" y="96"/>
                      <a:pt x="32" y="96"/>
                      <a:pt x="32" y="96"/>
                    </a:cubicBezTo>
                    <a:cubicBezTo>
                      <a:pt x="32" y="96"/>
                      <a:pt x="31" y="97"/>
                      <a:pt x="31" y="97"/>
                    </a:cubicBezTo>
                    <a:cubicBezTo>
                      <a:pt x="31" y="97"/>
                      <a:pt x="31" y="98"/>
                      <a:pt x="31" y="98"/>
                    </a:cubicBezTo>
                    <a:cubicBezTo>
                      <a:pt x="31" y="98"/>
                      <a:pt x="31" y="98"/>
                      <a:pt x="30" y="99"/>
                    </a:cubicBezTo>
                    <a:cubicBezTo>
                      <a:pt x="30" y="99"/>
                      <a:pt x="30" y="99"/>
                      <a:pt x="30" y="99"/>
                    </a:cubicBezTo>
                    <a:cubicBezTo>
                      <a:pt x="29" y="100"/>
                      <a:pt x="29" y="100"/>
                      <a:pt x="29" y="100"/>
                    </a:cubicBezTo>
                    <a:cubicBezTo>
                      <a:pt x="29" y="104"/>
                      <a:pt x="29" y="104"/>
                      <a:pt x="29" y="104"/>
                    </a:cubicBezTo>
                    <a:cubicBezTo>
                      <a:pt x="29" y="104"/>
                      <a:pt x="29" y="106"/>
                      <a:pt x="29" y="107"/>
                    </a:cubicBezTo>
                    <a:cubicBezTo>
                      <a:pt x="29" y="108"/>
                      <a:pt x="29" y="109"/>
                      <a:pt x="29" y="109"/>
                    </a:cubicBezTo>
                    <a:cubicBezTo>
                      <a:pt x="30" y="110"/>
                      <a:pt x="30" y="112"/>
                      <a:pt x="30" y="113"/>
                    </a:cubicBezTo>
                    <a:cubicBezTo>
                      <a:pt x="30" y="114"/>
                      <a:pt x="30" y="115"/>
                      <a:pt x="30" y="116"/>
                    </a:cubicBezTo>
                    <a:cubicBezTo>
                      <a:pt x="30" y="116"/>
                      <a:pt x="30" y="117"/>
                      <a:pt x="30" y="117"/>
                    </a:cubicBezTo>
                    <a:cubicBezTo>
                      <a:pt x="30" y="118"/>
                      <a:pt x="30" y="119"/>
                      <a:pt x="30" y="120"/>
                    </a:cubicBezTo>
                    <a:cubicBezTo>
                      <a:pt x="30" y="120"/>
                      <a:pt x="30" y="120"/>
                      <a:pt x="30" y="121"/>
                    </a:cubicBezTo>
                    <a:cubicBezTo>
                      <a:pt x="30" y="122"/>
                      <a:pt x="30" y="122"/>
                      <a:pt x="30" y="122"/>
                    </a:cubicBezTo>
                    <a:cubicBezTo>
                      <a:pt x="30" y="122"/>
                      <a:pt x="29" y="122"/>
                      <a:pt x="29" y="122"/>
                    </a:cubicBezTo>
                    <a:cubicBezTo>
                      <a:pt x="29" y="122"/>
                      <a:pt x="28" y="122"/>
                      <a:pt x="28" y="123"/>
                    </a:cubicBezTo>
                    <a:cubicBezTo>
                      <a:pt x="28" y="123"/>
                      <a:pt x="28" y="124"/>
                      <a:pt x="29" y="124"/>
                    </a:cubicBezTo>
                    <a:cubicBezTo>
                      <a:pt x="29" y="124"/>
                      <a:pt x="29" y="124"/>
                      <a:pt x="29" y="124"/>
                    </a:cubicBezTo>
                    <a:cubicBezTo>
                      <a:pt x="29" y="124"/>
                      <a:pt x="29" y="125"/>
                      <a:pt x="29" y="125"/>
                    </a:cubicBezTo>
                    <a:cubicBezTo>
                      <a:pt x="29" y="125"/>
                      <a:pt x="29" y="126"/>
                      <a:pt x="29" y="126"/>
                    </a:cubicBezTo>
                    <a:cubicBezTo>
                      <a:pt x="29" y="126"/>
                      <a:pt x="29" y="126"/>
                      <a:pt x="29" y="126"/>
                    </a:cubicBezTo>
                    <a:cubicBezTo>
                      <a:pt x="29" y="126"/>
                      <a:pt x="29" y="127"/>
                      <a:pt x="29" y="127"/>
                    </a:cubicBezTo>
                    <a:cubicBezTo>
                      <a:pt x="29" y="127"/>
                      <a:pt x="29" y="127"/>
                      <a:pt x="29" y="128"/>
                    </a:cubicBezTo>
                    <a:cubicBezTo>
                      <a:pt x="29" y="128"/>
                      <a:pt x="28" y="128"/>
                      <a:pt x="28" y="128"/>
                    </a:cubicBezTo>
                    <a:cubicBezTo>
                      <a:pt x="28" y="129"/>
                      <a:pt x="28" y="129"/>
                      <a:pt x="28" y="129"/>
                    </a:cubicBezTo>
                    <a:cubicBezTo>
                      <a:pt x="28" y="130"/>
                      <a:pt x="27" y="131"/>
                      <a:pt x="27" y="131"/>
                    </a:cubicBezTo>
                    <a:cubicBezTo>
                      <a:pt x="27" y="131"/>
                      <a:pt x="27" y="131"/>
                      <a:pt x="27" y="132"/>
                    </a:cubicBezTo>
                    <a:cubicBezTo>
                      <a:pt x="27" y="132"/>
                      <a:pt x="27" y="132"/>
                      <a:pt x="27" y="133"/>
                    </a:cubicBezTo>
                    <a:cubicBezTo>
                      <a:pt x="27" y="133"/>
                      <a:pt x="26" y="134"/>
                      <a:pt x="26" y="134"/>
                    </a:cubicBezTo>
                    <a:cubicBezTo>
                      <a:pt x="26" y="134"/>
                      <a:pt x="26" y="136"/>
                      <a:pt x="26" y="136"/>
                    </a:cubicBezTo>
                    <a:cubicBezTo>
                      <a:pt x="26" y="136"/>
                      <a:pt x="26" y="137"/>
                      <a:pt x="26" y="137"/>
                    </a:cubicBezTo>
                    <a:cubicBezTo>
                      <a:pt x="26" y="138"/>
                      <a:pt x="25" y="138"/>
                      <a:pt x="25" y="138"/>
                    </a:cubicBezTo>
                    <a:cubicBezTo>
                      <a:pt x="25" y="139"/>
                      <a:pt x="25" y="140"/>
                      <a:pt x="25" y="140"/>
                    </a:cubicBezTo>
                    <a:cubicBezTo>
                      <a:pt x="25" y="140"/>
                      <a:pt x="24" y="141"/>
                      <a:pt x="24" y="141"/>
                    </a:cubicBezTo>
                    <a:cubicBezTo>
                      <a:pt x="24" y="142"/>
                      <a:pt x="23" y="142"/>
                      <a:pt x="23" y="142"/>
                    </a:cubicBezTo>
                    <a:cubicBezTo>
                      <a:pt x="23" y="143"/>
                      <a:pt x="23" y="143"/>
                      <a:pt x="23" y="143"/>
                    </a:cubicBezTo>
                    <a:cubicBezTo>
                      <a:pt x="22" y="144"/>
                      <a:pt x="22" y="144"/>
                      <a:pt x="22" y="144"/>
                    </a:cubicBezTo>
                    <a:cubicBezTo>
                      <a:pt x="22" y="145"/>
                      <a:pt x="22" y="145"/>
                      <a:pt x="22" y="145"/>
                    </a:cubicBezTo>
                    <a:cubicBezTo>
                      <a:pt x="23" y="145"/>
                      <a:pt x="23" y="146"/>
                      <a:pt x="22" y="146"/>
                    </a:cubicBezTo>
                    <a:cubicBezTo>
                      <a:pt x="22" y="146"/>
                      <a:pt x="22" y="147"/>
                      <a:pt x="21" y="147"/>
                    </a:cubicBezTo>
                    <a:cubicBezTo>
                      <a:pt x="21" y="147"/>
                      <a:pt x="21" y="149"/>
                      <a:pt x="21" y="149"/>
                    </a:cubicBezTo>
                    <a:cubicBezTo>
                      <a:pt x="21" y="150"/>
                      <a:pt x="21" y="150"/>
                      <a:pt x="21" y="151"/>
                    </a:cubicBezTo>
                    <a:cubicBezTo>
                      <a:pt x="20" y="151"/>
                      <a:pt x="20" y="152"/>
                      <a:pt x="20" y="152"/>
                    </a:cubicBezTo>
                    <a:cubicBezTo>
                      <a:pt x="20" y="152"/>
                      <a:pt x="20" y="153"/>
                      <a:pt x="20" y="153"/>
                    </a:cubicBezTo>
                    <a:cubicBezTo>
                      <a:pt x="20" y="153"/>
                      <a:pt x="19" y="154"/>
                      <a:pt x="19" y="154"/>
                    </a:cubicBezTo>
                    <a:cubicBezTo>
                      <a:pt x="19" y="154"/>
                      <a:pt x="18" y="154"/>
                      <a:pt x="19" y="155"/>
                    </a:cubicBezTo>
                    <a:cubicBezTo>
                      <a:pt x="19" y="155"/>
                      <a:pt x="19" y="155"/>
                      <a:pt x="19" y="155"/>
                    </a:cubicBezTo>
                    <a:cubicBezTo>
                      <a:pt x="19" y="155"/>
                      <a:pt x="18" y="156"/>
                      <a:pt x="18" y="156"/>
                    </a:cubicBezTo>
                    <a:cubicBezTo>
                      <a:pt x="18" y="156"/>
                      <a:pt x="18" y="156"/>
                      <a:pt x="18" y="156"/>
                    </a:cubicBezTo>
                    <a:cubicBezTo>
                      <a:pt x="18" y="157"/>
                      <a:pt x="18" y="157"/>
                      <a:pt x="18" y="157"/>
                    </a:cubicBezTo>
                    <a:cubicBezTo>
                      <a:pt x="18" y="158"/>
                      <a:pt x="18" y="158"/>
                      <a:pt x="17" y="158"/>
                    </a:cubicBezTo>
                    <a:cubicBezTo>
                      <a:pt x="17" y="158"/>
                      <a:pt x="16" y="158"/>
                      <a:pt x="16" y="158"/>
                    </a:cubicBezTo>
                    <a:cubicBezTo>
                      <a:pt x="16" y="158"/>
                      <a:pt x="15" y="158"/>
                      <a:pt x="15" y="158"/>
                    </a:cubicBezTo>
                    <a:cubicBezTo>
                      <a:pt x="15" y="159"/>
                      <a:pt x="15" y="159"/>
                      <a:pt x="15" y="160"/>
                    </a:cubicBezTo>
                    <a:cubicBezTo>
                      <a:pt x="15" y="160"/>
                      <a:pt x="15" y="160"/>
                      <a:pt x="15" y="161"/>
                    </a:cubicBezTo>
                    <a:cubicBezTo>
                      <a:pt x="15" y="161"/>
                      <a:pt x="15" y="161"/>
                      <a:pt x="15" y="161"/>
                    </a:cubicBezTo>
                    <a:cubicBezTo>
                      <a:pt x="15" y="162"/>
                      <a:pt x="15" y="162"/>
                      <a:pt x="15" y="162"/>
                    </a:cubicBezTo>
                    <a:cubicBezTo>
                      <a:pt x="15" y="162"/>
                      <a:pt x="15" y="163"/>
                      <a:pt x="15" y="163"/>
                    </a:cubicBezTo>
                    <a:cubicBezTo>
                      <a:pt x="15" y="163"/>
                      <a:pt x="16" y="164"/>
                      <a:pt x="16" y="165"/>
                    </a:cubicBezTo>
                    <a:cubicBezTo>
                      <a:pt x="16" y="165"/>
                      <a:pt x="16" y="165"/>
                      <a:pt x="16" y="166"/>
                    </a:cubicBezTo>
                    <a:cubicBezTo>
                      <a:pt x="16" y="166"/>
                      <a:pt x="16" y="167"/>
                      <a:pt x="16" y="167"/>
                    </a:cubicBezTo>
                    <a:cubicBezTo>
                      <a:pt x="16" y="167"/>
                      <a:pt x="16" y="167"/>
                      <a:pt x="16" y="168"/>
                    </a:cubicBezTo>
                    <a:cubicBezTo>
                      <a:pt x="16" y="168"/>
                      <a:pt x="16" y="170"/>
                      <a:pt x="16" y="171"/>
                    </a:cubicBezTo>
                    <a:cubicBezTo>
                      <a:pt x="16" y="171"/>
                      <a:pt x="16" y="171"/>
                      <a:pt x="16" y="171"/>
                    </a:cubicBezTo>
                    <a:cubicBezTo>
                      <a:pt x="16" y="172"/>
                      <a:pt x="16" y="172"/>
                      <a:pt x="16" y="172"/>
                    </a:cubicBezTo>
                    <a:cubicBezTo>
                      <a:pt x="17" y="172"/>
                      <a:pt x="17" y="172"/>
                      <a:pt x="17" y="172"/>
                    </a:cubicBezTo>
                    <a:cubicBezTo>
                      <a:pt x="17" y="172"/>
                      <a:pt x="18" y="172"/>
                      <a:pt x="18" y="172"/>
                    </a:cubicBezTo>
                    <a:cubicBezTo>
                      <a:pt x="18" y="172"/>
                      <a:pt x="18" y="172"/>
                      <a:pt x="18" y="172"/>
                    </a:cubicBezTo>
                    <a:cubicBezTo>
                      <a:pt x="17" y="172"/>
                      <a:pt x="17" y="172"/>
                      <a:pt x="17" y="172"/>
                    </a:cubicBezTo>
                    <a:cubicBezTo>
                      <a:pt x="17" y="173"/>
                      <a:pt x="17" y="173"/>
                      <a:pt x="17" y="173"/>
                    </a:cubicBezTo>
                    <a:cubicBezTo>
                      <a:pt x="17" y="173"/>
                      <a:pt x="18" y="173"/>
                      <a:pt x="18" y="173"/>
                    </a:cubicBezTo>
                    <a:cubicBezTo>
                      <a:pt x="18" y="173"/>
                      <a:pt x="18" y="173"/>
                      <a:pt x="18" y="173"/>
                    </a:cubicBezTo>
                    <a:cubicBezTo>
                      <a:pt x="18" y="173"/>
                      <a:pt x="18" y="174"/>
                      <a:pt x="18" y="174"/>
                    </a:cubicBezTo>
                    <a:cubicBezTo>
                      <a:pt x="17" y="174"/>
                      <a:pt x="17" y="173"/>
                      <a:pt x="17" y="173"/>
                    </a:cubicBezTo>
                    <a:cubicBezTo>
                      <a:pt x="17" y="174"/>
                      <a:pt x="17" y="174"/>
                      <a:pt x="17" y="174"/>
                    </a:cubicBezTo>
                    <a:cubicBezTo>
                      <a:pt x="17" y="174"/>
                      <a:pt x="17" y="175"/>
                      <a:pt x="18" y="175"/>
                    </a:cubicBezTo>
                    <a:cubicBezTo>
                      <a:pt x="18" y="175"/>
                      <a:pt x="18" y="175"/>
                      <a:pt x="18" y="176"/>
                    </a:cubicBezTo>
                    <a:cubicBezTo>
                      <a:pt x="18" y="176"/>
                      <a:pt x="18" y="176"/>
                      <a:pt x="18" y="177"/>
                    </a:cubicBezTo>
                    <a:cubicBezTo>
                      <a:pt x="18" y="177"/>
                      <a:pt x="18" y="178"/>
                      <a:pt x="18" y="179"/>
                    </a:cubicBezTo>
                    <a:cubicBezTo>
                      <a:pt x="18" y="179"/>
                      <a:pt x="18" y="179"/>
                      <a:pt x="17" y="180"/>
                    </a:cubicBezTo>
                    <a:cubicBezTo>
                      <a:pt x="17" y="180"/>
                      <a:pt x="17" y="180"/>
                      <a:pt x="17" y="181"/>
                    </a:cubicBezTo>
                    <a:cubicBezTo>
                      <a:pt x="17" y="181"/>
                      <a:pt x="17" y="181"/>
                      <a:pt x="17" y="182"/>
                    </a:cubicBezTo>
                    <a:cubicBezTo>
                      <a:pt x="17" y="182"/>
                      <a:pt x="17" y="182"/>
                      <a:pt x="17" y="182"/>
                    </a:cubicBezTo>
                    <a:cubicBezTo>
                      <a:pt x="17" y="182"/>
                      <a:pt x="17" y="183"/>
                      <a:pt x="17" y="183"/>
                    </a:cubicBezTo>
                    <a:cubicBezTo>
                      <a:pt x="17" y="183"/>
                      <a:pt x="16" y="182"/>
                      <a:pt x="16" y="182"/>
                    </a:cubicBezTo>
                    <a:cubicBezTo>
                      <a:pt x="16" y="182"/>
                      <a:pt x="16" y="183"/>
                      <a:pt x="16" y="183"/>
                    </a:cubicBezTo>
                    <a:cubicBezTo>
                      <a:pt x="16" y="183"/>
                      <a:pt x="15" y="183"/>
                      <a:pt x="15" y="183"/>
                    </a:cubicBezTo>
                    <a:cubicBezTo>
                      <a:pt x="15" y="183"/>
                      <a:pt x="15" y="184"/>
                      <a:pt x="15" y="184"/>
                    </a:cubicBezTo>
                    <a:cubicBezTo>
                      <a:pt x="15" y="184"/>
                      <a:pt x="15" y="184"/>
                      <a:pt x="15" y="184"/>
                    </a:cubicBezTo>
                    <a:cubicBezTo>
                      <a:pt x="15" y="185"/>
                      <a:pt x="15" y="185"/>
                      <a:pt x="15" y="185"/>
                    </a:cubicBezTo>
                    <a:cubicBezTo>
                      <a:pt x="15" y="185"/>
                      <a:pt x="14" y="186"/>
                      <a:pt x="14" y="186"/>
                    </a:cubicBezTo>
                    <a:cubicBezTo>
                      <a:pt x="14" y="186"/>
                      <a:pt x="14" y="188"/>
                      <a:pt x="14" y="188"/>
                    </a:cubicBezTo>
                    <a:cubicBezTo>
                      <a:pt x="14" y="188"/>
                      <a:pt x="14" y="188"/>
                      <a:pt x="14" y="188"/>
                    </a:cubicBezTo>
                    <a:cubicBezTo>
                      <a:pt x="14" y="188"/>
                      <a:pt x="14" y="189"/>
                      <a:pt x="14" y="189"/>
                    </a:cubicBezTo>
                    <a:cubicBezTo>
                      <a:pt x="14" y="189"/>
                      <a:pt x="14" y="190"/>
                      <a:pt x="13" y="190"/>
                    </a:cubicBezTo>
                    <a:cubicBezTo>
                      <a:pt x="13" y="190"/>
                      <a:pt x="14" y="191"/>
                      <a:pt x="14" y="191"/>
                    </a:cubicBezTo>
                    <a:cubicBezTo>
                      <a:pt x="14" y="191"/>
                      <a:pt x="13" y="191"/>
                      <a:pt x="13" y="191"/>
                    </a:cubicBezTo>
                    <a:cubicBezTo>
                      <a:pt x="13" y="192"/>
                      <a:pt x="14" y="192"/>
                      <a:pt x="13" y="192"/>
                    </a:cubicBezTo>
                    <a:cubicBezTo>
                      <a:pt x="13" y="192"/>
                      <a:pt x="13" y="192"/>
                      <a:pt x="13" y="192"/>
                    </a:cubicBezTo>
                    <a:cubicBezTo>
                      <a:pt x="13" y="192"/>
                      <a:pt x="13" y="194"/>
                      <a:pt x="13" y="194"/>
                    </a:cubicBezTo>
                    <a:cubicBezTo>
                      <a:pt x="13" y="194"/>
                      <a:pt x="13" y="194"/>
                      <a:pt x="13" y="194"/>
                    </a:cubicBezTo>
                    <a:cubicBezTo>
                      <a:pt x="13" y="195"/>
                      <a:pt x="13" y="195"/>
                      <a:pt x="13" y="195"/>
                    </a:cubicBezTo>
                    <a:cubicBezTo>
                      <a:pt x="14" y="195"/>
                      <a:pt x="14" y="196"/>
                      <a:pt x="14" y="197"/>
                    </a:cubicBezTo>
                    <a:cubicBezTo>
                      <a:pt x="14" y="197"/>
                      <a:pt x="14" y="197"/>
                      <a:pt x="14" y="197"/>
                    </a:cubicBezTo>
                    <a:cubicBezTo>
                      <a:pt x="14" y="198"/>
                      <a:pt x="14" y="198"/>
                      <a:pt x="14" y="198"/>
                    </a:cubicBezTo>
                    <a:cubicBezTo>
                      <a:pt x="14" y="198"/>
                      <a:pt x="15" y="198"/>
                      <a:pt x="15" y="198"/>
                    </a:cubicBezTo>
                    <a:cubicBezTo>
                      <a:pt x="15" y="198"/>
                      <a:pt x="15" y="199"/>
                      <a:pt x="15" y="199"/>
                    </a:cubicBezTo>
                    <a:cubicBezTo>
                      <a:pt x="15" y="199"/>
                      <a:pt x="15" y="199"/>
                      <a:pt x="15" y="199"/>
                    </a:cubicBezTo>
                    <a:cubicBezTo>
                      <a:pt x="14" y="199"/>
                      <a:pt x="14" y="200"/>
                      <a:pt x="14" y="200"/>
                    </a:cubicBezTo>
                    <a:cubicBezTo>
                      <a:pt x="15" y="200"/>
                      <a:pt x="15" y="200"/>
                      <a:pt x="15" y="200"/>
                    </a:cubicBezTo>
                    <a:cubicBezTo>
                      <a:pt x="15"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6" y="200"/>
                    </a:cubicBezTo>
                    <a:cubicBezTo>
                      <a:pt x="16" y="200"/>
                      <a:pt x="16" y="200"/>
                      <a:pt x="17" y="200"/>
                    </a:cubicBezTo>
                    <a:cubicBezTo>
                      <a:pt x="17" y="200"/>
                      <a:pt x="18" y="200"/>
                      <a:pt x="18" y="200"/>
                    </a:cubicBezTo>
                    <a:cubicBezTo>
                      <a:pt x="18" y="200"/>
                      <a:pt x="18" y="200"/>
                      <a:pt x="18" y="200"/>
                    </a:cubicBezTo>
                    <a:cubicBezTo>
                      <a:pt x="18" y="200"/>
                      <a:pt x="19" y="200"/>
                      <a:pt x="19" y="200"/>
                    </a:cubicBezTo>
                    <a:cubicBezTo>
                      <a:pt x="19" y="200"/>
                      <a:pt x="19" y="199"/>
                      <a:pt x="19" y="199"/>
                    </a:cubicBezTo>
                    <a:cubicBezTo>
                      <a:pt x="19" y="199"/>
                      <a:pt x="19" y="199"/>
                      <a:pt x="19" y="199"/>
                    </a:cubicBezTo>
                    <a:cubicBezTo>
                      <a:pt x="19" y="198"/>
                      <a:pt x="19" y="198"/>
                      <a:pt x="19" y="198"/>
                    </a:cubicBezTo>
                    <a:cubicBezTo>
                      <a:pt x="19" y="198"/>
                      <a:pt x="19" y="198"/>
                      <a:pt x="19" y="198"/>
                    </a:cubicBezTo>
                    <a:cubicBezTo>
                      <a:pt x="19" y="198"/>
                      <a:pt x="20" y="198"/>
                      <a:pt x="20" y="198"/>
                    </a:cubicBezTo>
                    <a:cubicBezTo>
                      <a:pt x="20" y="197"/>
                      <a:pt x="20" y="197"/>
                      <a:pt x="20" y="197"/>
                    </a:cubicBezTo>
                    <a:cubicBezTo>
                      <a:pt x="20" y="197"/>
                      <a:pt x="20" y="197"/>
                      <a:pt x="20" y="197"/>
                    </a:cubicBezTo>
                    <a:cubicBezTo>
                      <a:pt x="21" y="197"/>
                      <a:pt x="21" y="198"/>
                      <a:pt x="21" y="198"/>
                    </a:cubicBezTo>
                    <a:cubicBezTo>
                      <a:pt x="21" y="198"/>
                      <a:pt x="21" y="198"/>
                      <a:pt x="21" y="198"/>
                    </a:cubicBezTo>
                    <a:cubicBezTo>
                      <a:pt x="22" y="198"/>
                      <a:pt x="22" y="199"/>
                      <a:pt x="22" y="199"/>
                    </a:cubicBezTo>
                    <a:cubicBezTo>
                      <a:pt x="22" y="199"/>
                      <a:pt x="22" y="199"/>
                      <a:pt x="22" y="200"/>
                    </a:cubicBezTo>
                    <a:cubicBezTo>
                      <a:pt x="22" y="200"/>
                      <a:pt x="21" y="200"/>
                      <a:pt x="21" y="201"/>
                    </a:cubicBezTo>
                    <a:cubicBezTo>
                      <a:pt x="21" y="201"/>
                      <a:pt x="21" y="201"/>
                      <a:pt x="21" y="201"/>
                    </a:cubicBezTo>
                    <a:cubicBezTo>
                      <a:pt x="21" y="201"/>
                      <a:pt x="21" y="201"/>
                      <a:pt x="21" y="201"/>
                    </a:cubicBezTo>
                    <a:cubicBezTo>
                      <a:pt x="21" y="202"/>
                      <a:pt x="21" y="202"/>
                      <a:pt x="22" y="202"/>
                    </a:cubicBezTo>
                    <a:cubicBezTo>
                      <a:pt x="22" y="202"/>
                      <a:pt x="22" y="202"/>
                      <a:pt x="22" y="202"/>
                    </a:cubicBezTo>
                    <a:cubicBezTo>
                      <a:pt x="23" y="202"/>
                      <a:pt x="23" y="202"/>
                      <a:pt x="23" y="202"/>
                    </a:cubicBezTo>
                    <a:cubicBezTo>
                      <a:pt x="23" y="202"/>
                      <a:pt x="23" y="202"/>
                      <a:pt x="23" y="202"/>
                    </a:cubicBezTo>
                    <a:cubicBezTo>
                      <a:pt x="23" y="202"/>
                      <a:pt x="23" y="202"/>
                      <a:pt x="23" y="202"/>
                    </a:cubicBezTo>
                    <a:cubicBezTo>
                      <a:pt x="24" y="202"/>
                      <a:pt x="24" y="202"/>
                      <a:pt x="24" y="202"/>
                    </a:cubicBezTo>
                    <a:cubicBezTo>
                      <a:pt x="23" y="203"/>
                      <a:pt x="23" y="203"/>
                      <a:pt x="23" y="204"/>
                    </a:cubicBezTo>
                    <a:cubicBezTo>
                      <a:pt x="23" y="204"/>
                      <a:pt x="23" y="204"/>
                      <a:pt x="23" y="205"/>
                    </a:cubicBezTo>
                    <a:cubicBezTo>
                      <a:pt x="23" y="205"/>
                      <a:pt x="23" y="205"/>
                      <a:pt x="23" y="205"/>
                    </a:cubicBezTo>
                    <a:cubicBezTo>
                      <a:pt x="23" y="205"/>
                      <a:pt x="23" y="205"/>
                      <a:pt x="23" y="205"/>
                    </a:cubicBezTo>
                    <a:cubicBezTo>
                      <a:pt x="23" y="205"/>
                      <a:pt x="23" y="206"/>
                      <a:pt x="24" y="206"/>
                    </a:cubicBezTo>
                    <a:cubicBezTo>
                      <a:pt x="24" y="206"/>
                      <a:pt x="24" y="206"/>
                      <a:pt x="24" y="206"/>
                    </a:cubicBezTo>
                    <a:cubicBezTo>
                      <a:pt x="24" y="206"/>
                      <a:pt x="24" y="206"/>
                      <a:pt x="24" y="206"/>
                    </a:cubicBezTo>
                    <a:cubicBezTo>
                      <a:pt x="23" y="206"/>
                      <a:pt x="23" y="205"/>
                      <a:pt x="23" y="205"/>
                    </a:cubicBezTo>
                    <a:cubicBezTo>
                      <a:pt x="23" y="205"/>
                      <a:pt x="23" y="205"/>
                      <a:pt x="23" y="204"/>
                    </a:cubicBezTo>
                    <a:cubicBezTo>
                      <a:pt x="23" y="204"/>
                      <a:pt x="23" y="204"/>
                      <a:pt x="23" y="204"/>
                    </a:cubicBezTo>
                    <a:cubicBezTo>
                      <a:pt x="22" y="204"/>
                      <a:pt x="22" y="204"/>
                      <a:pt x="22" y="204"/>
                    </a:cubicBezTo>
                    <a:cubicBezTo>
                      <a:pt x="21" y="204"/>
                      <a:pt x="21" y="204"/>
                      <a:pt x="21" y="204"/>
                    </a:cubicBezTo>
                    <a:cubicBezTo>
                      <a:pt x="21" y="205"/>
                      <a:pt x="21" y="205"/>
                      <a:pt x="21" y="205"/>
                    </a:cubicBezTo>
                    <a:cubicBezTo>
                      <a:pt x="21" y="205"/>
                      <a:pt x="21" y="205"/>
                      <a:pt x="21" y="205"/>
                    </a:cubicBezTo>
                    <a:cubicBezTo>
                      <a:pt x="21" y="206"/>
                      <a:pt x="21" y="206"/>
                      <a:pt x="22" y="206"/>
                    </a:cubicBezTo>
                    <a:cubicBezTo>
                      <a:pt x="22" y="206"/>
                      <a:pt x="22" y="207"/>
                      <a:pt x="22" y="207"/>
                    </a:cubicBezTo>
                    <a:cubicBezTo>
                      <a:pt x="22" y="207"/>
                      <a:pt x="22" y="207"/>
                      <a:pt x="22" y="207"/>
                    </a:cubicBezTo>
                    <a:cubicBezTo>
                      <a:pt x="22" y="207"/>
                      <a:pt x="22" y="207"/>
                      <a:pt x="22" y="208"/>
                    </a:cubicBezTo>
                    <a:cubicBezTo>
                      <a:pt x="22" y="207"/>
                      <a:pt x="22" y="207"/>
                      <a:pt x="22" y="207"/>
                    </a:cubicBezTo>
                    <a:cubicBezTo>
                      <a:pt x="21" y="207"/>
                      <a:pt x="21" y="207"/>
                      <a:pt x="21" y="207"/>
                    </a:cubicBezTo>
                    <a:cubicBezTo>
                      <a:pt x="21" y="207"/>
                      <a:pt x="21" y="207"/>
                      <a:pt x="21" y="207"/>
                    </a:cubicBezTo>
                    <a:cubicBezTo>
                      <a:pt x="21" y="207"/>
                      <a:pt x="21" y="208"/>
                      <a:pt x="21" y="208"/>
                    </a:cubicBezTo>
                    <a:cubicBezTo>
                      <a:pt x="21" y="208"/>
                      <a:pt x="21" y="208"/>
                      <a:pt x="21" y="209"/>
                    </a:cubicBezTo>
                    <a:cubicBezTo>
                      <a:pt x="21" y="209"/>
                      <a:pt x="21" y="209"/>
                      <a:pt x="21" y="209"/>
                    </a:cubicBezTo>
                    <a:cubicBezTo>
                      <a:pt x="21" y="209"/>
                      <a:pt x="21" y="209"/>
                      <a:pt x="21" y="210"/>
                    </a:cubicBezTo>
                    <a:cubicBezTo>
                      <a:pt x="21" y="210"/>
                      <a:pt x="21" y="210"/>
                      <a:pt x="21" y="210"/>
                    </a:cubicBezTo>
                    <a:cubicBezTo>
                      <a:pt x="21" y="210"/>
                      <a:pt x="21" y="210"/>
                      <a:pt x="21" y="210"/>
                    </a:cubicBezTo>
                    <a:cubicBezTo>
                      <a:pt x="21" y="210"/>
                      <a:pt x="21" y="210"/>
                      <a:pt x="21" y="211"/>
                    </a:cubicBezTo>
                    <a:cubicBezTo>
                      <a:pt x="21" y="211"/>
                      <a:pt x="21" y="211"/>
                      <a:pt x="21" y="211"/>
                    </a:cubicBezTo>
                    <a:cubicBezTo>
                      <a:pt x="21" y="211"/>
                      <a:pt x="21" y="211"/>
                      <a:pt x="21" y="211"/>
                    </a:cubicBezTo>
                    <a:cubicBezTo>
                      <a:pt x="21" y="211"/>
                      <a:pt x="21" y="212"/>
                      <a:pt x="21" y="212"/>
                    </a:cubicBezTo>
                    <a:cubicBezTo>
                      <a:pt x="21" y="212"/>
                      <a:pt x="21" y="212"/>
                      <a:pt x="21" y="212"/>
                    </a:cubicBezTo>
                    <a:cubicBezTo>
                      <a:pt x="20" y="212"/>
                      <a:pt x="20" y="212"/>
                      <a:pt x="20" y="212"/>
                    </a:cubicBezTo>
                    <a:cubicBezTo>
                      <a:pt x="20" y="213"/>
                      <a:pt x="20" y="213"/>
                      <a:pt x="20" y="213"/>
                    </a:cubicBezTo>
                    <a:cubicBezTo>
                      <a:pt x="20" y="213"/>
                      <a:pt x="20" y="213"/>
                      <a:pt x="20" y="213"/>
                    </a:cubicBezTo>
                    <a:cubicBezTo>
                      <a:pt x="20" y="213"/>
                      <a:pt x="20" y="213"/>
                      <a:pt x="20" y="213"/>
                    </a:cubicBezTo>
                    <a:cubicBezTo>
                      <a:pt x="20" y="213"/>
                      <a:pt x="20" y="214"/>
                      <a:pt x="20" y="214"/>
                    </a:cubicBezTo>
                    <a:cubicBezTo>
                      <a:pt x="20" y="214"/>
                      <a:pt x="20" y="214"/>
                      <a:pt x="20" y="214"/>
                    </a:cubicBezTo>
                    <a:cubicBezTo>
                      <a:pt x="20" y="214"/>
                      <a:pt x="20" y="214"/>
                      <a:pt x="20" y="214"/>
                    </a:cubicBezTo>
                    <a:cubicBezTo>
                      <a:pt x="20" y="214"/>
                      <a:pt x="20" y="214"/>
                      <a:pt x="20" y="214"/>
                    </a:cubicBezTo>
                    <a:cubicBezTo>
                      <a:pt x="20" y="214"/>
                      <a:pt x="20" y="215"/>
                      <a:pt x="19" y="215"/>
                    </a:cubicBezTo>
                    <a:cubicBezTo>
                      <a:pt x="19" y="215"/>
                      <a:pt x="19" y="215"/>
                      <a:pt x="19" y="215"/>
                    </a:cubicBezTo>
                    <a:cubicBezTo>
                      <a:pt x="19" y="215"/>
                      <a:pt x="19" y="215"/>
                      <a:pt x="19" y="215"/>
                    </a:cubicBezTo>
                    <a:cubicBezTo>
                      <a:pt x="19" y="215"/>
                      <a:pt x="19" y="216"/>
                      <a:pt x="19" y="216"/>
                    </a:cubicBezTo>
                    <a:cubicBezTo>
                      <a:pt x="19" y="216"/>
                      <a:pt x="19" y="216"/>
                      <a:pt x="19" y="216"/>
                    </a:cubicBezTo>
                    <a:cubicBezTo>
                      <a:pt x="19" y="216"/>
                      <a:pt x="19" y="216"/>
                      <a:pt x="19" y="216"/>
                    </a:cubicBezTo>
                    <a:cubicBezTo>
                      <a:pt x="19" y="216"/>
                      <a:pt x="19" y="217"/>
                      <a:pt x="19" y="217"/>
                    </a:cubicBezTo>
                    <a:cubicBezTo>
                      <a:pt x="19" y="217"/>
                      <a:pt x="20" y="217"/>
                      <a:pt x="20" y="217"/>
                    </a:cubicBezTo>
                    <a:cubicBezTo>
                      <a:pt x="20" y="217"/>
                      <a:pt x="20" y="217"/>
                      <a:pt x="20" y="217"/>
                    </a:cubicBezTo>
                    <a:cubicBezTo>
                      <a:pt x="20" y="218"/>
                      <a:pt x="20" y="218"/>
                      <a:pt x="20" y="218"/>
                    </a:cubicBezTo>
                    <a:cubicBezTo>
                      <a:pt x="20" y="218"/>
                      <a:pt x="20" y="218"/>
                      <a:pt x="20" y="218"/>
                    </a:cubicBezTo>
                    <a:cubicBezTo>
                      <a:pt x="20" y="218"/>
                      <a:pt x="20" y="218"/>
                      <a:pt x="20" y="218"/>
                    </a:cubicBezTo>
                    <a:cubicBezTo>
                      <a:pt x="20" y="218"/>
                      <a:pt x="20" y="218"/>
                      <a:pt x="19" y="218"/>
                    </a:cubicBezTo>
                    <a:cubicBezTo>
                      <a:pt x="19" y="219"/>
                      <a:pt x="19" y="219"/>
                      <a:pt x="19" y="219"/>
                    </a:cubicBezTo>
                    <a:cubicBezTo>
                      <a:pt x="19" y="219"/>
                      <a:pt x="19" y="219"/>
                      <a:pt x="19" y="219"/>
                    </a:cubicBezTo>
                    <a:cubicBezTo>
                      <a:pt x="19" y="219"/>
                      <a:pt x="19" y="219"/>
                      <a:pt x="19" y="219"/>
                    </a:cubicBezTo>
                    <a:cubicBezTo>
                      <a:pt x="20" y="219"/>
                      <a:pt x="20" y="219"/>
                      <a:pt x="20" y="219"/>
                    </a:cubicBezTo>
                    <a:cubicBezTo>
                      <a:pt x="20" y="219"/>
                      <a:pt x="20" y="219"/>
                      <a:pt x="20" y="219"/>
                    </a:cubicBezTo>
                    <a:cubicBezTo>
                      <a:pt x="21" y="219"/>
                      <a:pt x="21" y="219"/>
                      <a:pt x="20" y="219"/>
                    </a:cubicBezTo>
                    <a:cubicBezTo>
                      <a:pt x="20" y="219"/>
                      <a:pt x="20" y="219"/>
                      <a:pt x="20" y="219"/>
                    </a:cubicBezTo>
                    <a:cubicBezTo>
                      <a:pt x="20" y="219"/>
                      <a:pt x="20" y="219"/>
                      <a:pt x="20" y="219"/>
                    </a:cubicBezTo>
                    <a:cubicBezTo>
                      <a:pt x="20" y="219"/>
                      <a:pt x="20" y="220"/>
                      <a:pt x="20" y="220"/>
                    </a:cubicBezTo>
                    <a:cubicBezTo>
                      <a:pt x="20" y="220"/>
                      <a:pt x="19" y="220"/>
                      <a:pt x="19" y="220"/>
                    </a:cubicBezTo>
                    <a:cubicBezTo>
                      <a:pt x="19" y="220"/>
                      <a:pt x="19" y="220"/>
                      <a:pt x="19" y="220"/>
                    </a:cubicBezTo>
                    <a:cubicBezTo>
                      <a:pt x="19" y="220"/>
                      <a:pt x="19" y="221"/>
                      <a:pt x="19" y="221"/>
                    </a:cubicBezTo>
                    <a:cubicBezTo>
                      <a:pt x="19" y="221"/>
                      <a:pt x="19" y="221"/>
                      <a:pt x="19" y="221"/>
                    </a:cubicBezTo>
                    <a:cubicBezTo>
                      <a:pt x="19" y="221"/>
                      <a:pt x="19" y="221"/>
                      <a:pt x="19" y="221"/>
                    </a:cubicBezTo>
                    <a:cubicBezTo>
                      <a:pt x="19" y="221"/>
                      <a:pt x="19" y="221"/>
                      <a:pt x="19" y="221"/>
                    </a:cubicBezTo>
                    <a:cubicBezTo>
                      <a:pt x="19" y="221"/>
                      <a:pt x="19" y="221"/>
                      <a:pt x="19" y="221"/>
                    </a:cubicBezTo>
                    <a:cubicBezTo>
                      <a:pt x="19" y="221"/>
                      <a:pt x="19" y="220"/>
                      <a:pt x="19" y="220"/>
                    </a:cubicBezTo>
                    <a:cubicBezTo>
                      <a:pt x="19" y="220"/>
                      <a:pt x="18" y="220"/>
                      <a:pt x="18" y="220"/>
                    </a:cubicBezTo>
                    <a:cubicBezTo>
                      <a:pt x="18" y="220"/>
                      <a:pt x="18" y="220"/>
                      <a:pt x="18" y="220"/>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1"/>
                      <a:pt x="18" y="221"/>
                      <a:pt x="18" y="221"/>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2"/>
                      <a:pt x="18" y="222"/>
                      <a:pt x="18" y="222"/>
                    </a:cubicBezTo>
                    <a:cubicBezTo>
                      <a:pt x="18" y="223"/>
                      <a:pt x="18" y="223"/>
                      <a:pt x="18" y="223"/>
                    </a:cubicBezTo>
                    <a:cubicBezTo>
                      <a:pt x="18" y="223"/>
                      <a:pt x="18" y="223"/>
                      <a:pt x="18" y="223"/>
                    </a:cubicBezTo>
                    <a:cubicBezTo>
                      <a:pt x="18" y="223"/>
                      <a:pt x="18" y="223"/>
                      <a:pt x="18" y="223"/>
                    </a:cubicBezTo>
                    <a:cubicBezTo>
                      <a:pt x="17" y="223"/>
                      <a:pt x="18" y="223"/>
                      <a:pt x="18" y="223"/>
                    </a:cubicBezTo>
                    <a:cubicBezTo>
                      <a:pt x="18" y="223"/>
                      <a:pt x="18" y="223"/>
                      <a:pt x="18" y="223"/>
                    </a:cubicBezTo>
                    <a:cubicBezTo>
                      <a:pt x="18" y="223"/>
                      <a:pt x="18" y="223"/>
                      <a:pt x="18" y="223"/>
                    </a:cubicBezTo>
                    <a:cubicBezTo>
                      <a:pt x="18" y="223"/>
                      <a:pt x="18" y="223"/>
                      <a:pt x="18" y="223"/>
                    </a:cubicBezTo>
                    <a:cubicBezTo>
                      <a:pt x="18" y="224"/>
                      <a:pt x="18" y="224"/>
                      <a:pt x="18" y="224"/>
                    </a:cubicBezTo>
                    <a:cubicBezTo>
                      <a:pt x="18" y="224"/>
                      <a:pt x="18" y="224"/>
                      <a:pt x="18" y="224"/>
                    </a:cubicBezTo>
                    <a:cubicBezTo>
                      <a:pt x="18" y="224"/>
                      <a:pt x="19" y="224"/>
                      <a:pt x="19" y="224"/>
                    </a:cubicBezTo>
                    <a:cubicBezTo>
                      <a:pt x="19" y="224"/>
                      <a:pt x="19" y="224"/>
                      <a:pt x="19" y="224"/>
                    </a:cubicBezTo>
                    <a:cubicBezTo>
                      <a:pt x="19" y="224"/>
                      <a:pt x="19" y="224"/>
                      <a:pt x="19" y="224"/>
                    </a:cubicBezTo>
                    <a:cubicBezTo>
                      <a:pt x="19" y="224"/>
                      <a:pt x="19" y="224"/>
                      <a:pt x="20" y="224"/>
                    </a:cubicBezTo>
                    <a:cubicBezTo>
                      <a:pt x="20" y="224"/>
                      <a:pt x="20" y="224"/>
                      <a:pt x="20" y="224"/>
                    </a:cubicBezTo>
                    <a:cubicBezTo>
                      <a:pt x="20" y="224"/>
                      <a:pt x="20" y="224"/>
                      <a:pt x="20" y="224"/>
                    </a:cubicBezTo>
                    <a:cubicBezTo>
                      <a:pt x="20" y="225"/>
                      <a:pt x="20" y="225"/>
                      <a:pt x="20" y="225"/>
                    </a:cubicBezTo>
                    <a:cubicBezTo>
                      <a:pt x="20" y="225"/>
                      <a:pt x="20" y="225"/>
                      <a:pt x="20" y="225"/>
                    </a:cubicBezTo>
                    <a:cubicBezTo>
                      <a:pt x="20" y="225"/>
                      <a:pt x="20" y="225"/>
                      <a:pt x="21" y="225"/>
                    </a:cubicBezTo>
                    <a:cubicBezTo>
                      <a:pt x="21" y="226"/>
                      <a:pt x="21" y="226"/>
                      <a:pt x="22" y="226"/>
                    </a:cubicBezTo>
                    <a:cubicBezTo>
                      <a:pt x="22" y="226"/>
                      <a:pt x="22" y="226"/>
                      <a:pt x="22" y="226"/>
                    </a:cubicBezTo>
                    <a:cubicBezTo>
                      <a:pt x="22" y="226"/>
                      <a:pt x="22" y="226"/>
                      <a:pt x="22" y="226"/>
                    </a:cubicBezTo>
                    <a:cubicBezTo>
                      <a:pt x="22" y="226"/>
                      <a:pt x="22" y="225"/>
                      <a:pt x="22" y="225"/>
                    </a:cubicBezTo>
                    <a:cubicBezTo>
                      <a:pt x="22" y="225"/>
                      <a:pt x="22" y="226"/>
                      <a:pt x="22" y="226"/>
                    </a:cubicBezTo>
                    <a:cubicBezTo>
                      <a:pt x="23" y="226"/>
                      <a:pt x="23" y="226"/>
                      <a:pt x="23" y="226"/>
                    </a:cubicBezTo>
                    <a:cubicBezTo>
                      <a:pt x="23" y="226"/>
                      <a:pt x="22" y="227"/>
                      <a:pt x="22" y="227"/>
                    </a:cubicBezTo>
                    <a:cubicBezTo>
                      <a:pt x="22" y="227"/>
                      <a:pt x="22" y="227"/>
                      <a:pt x="22" y="227"/>
                    </a:cubicBezTo>
                    <a:cubicBezTo>
                      <a:pt x="22" y="227"/>
                      <a:pt x="22" y="227"/>
                      <a:pt x="22" y="227"/>
                    </a:cubicBezTo>
                    <a:cubicBezTo>
                      <a:pt x="22" y="227"/>
                      <a:pt x="22" y="228"/>
                      <a:pt x="22" y="228"/>
                    </a:cubicBezTo>
                    <a:cubicBezTo>
                      <a:pt x="22" y="228"/>
                      <a:pt x="22" y="228"/>
                      <a:pt x="22" y="229"/>
                    </a:cubicBezTo>
                    <a:cubicBezTo>
                      <a:pt x="21" y="229"/>
                      <a:pt x="21" y="229"/>
                      <a:pt x="21" y="229"/>
                    </a:cubicBezTo>
                    <a:cubicBezTo>
                      <a:pt x="21" y="229"/>
                      <a:pt x="21" y="229"/>
                      <a:pt x="21" y="229"/>
                    </a:cubicBezTo>
                    <a:cubicBezTo>
                      <a:pt x="20" y="230"/>
                      <a:pt x="20" y="230"/>
                      <a:pt x="20" y="230"/>
                    </a:cubicBezTo>
                    <a:cubicBezTo>
                      <a:pt x="20" y="230"/>
                      <a:pt x="19" y="230"/>
                      <a:pt x="19" y="231"/>
                    </a:cubicBezTo>
                    <a:cubicBezTo>
                      <a:pt x="19" y="231"/>
                      <a:pt x="19" y="231"/>
                      <a:pt x="19" y="231"/>
                    </a:cubicBezTo>
                    <a:cubicBezTo>
                      <a:pt x="19" y="231"/>
                      <a:pt x="19" y="231"/>
                      <a:pt x="19" y="231"/>
                    </a:cubicBezTo>
                    <a:cubicBezTo>
                      <a:pt x="19" y="231"/>
                      <a:pt x="19" y="231"/>
                      <a:pt x="18" y="231"/>
                    </a:cubicBezTo>
                    <a:cubicBezTo>
                      <a:pt x="18" y="231"/>
                      <a:pt x="18" y="231"/>
                      <a:pt x="17" y="231"/>
                    </a:cubicBezTo>
                    <a:cubicBezTo>
                      <a:pt x="17" y="231"/>
                      <a:pt x="17" y="231"/>
                      <a:pt x="17" y="231"/>
                    </a:cubicBezTo>
                    <a:cubicBezTo>
                      <a:pt x="17" y="231"/>
                      <a:pt x="17" y="231"/>
                      <a:pt x="17" y="231"/>
                    </a:cubicBezTo>
                    <a:cubicBezTo>
                      <a:pt x="17" y="231"/>
                      <a:pt x="17" y="231"/>
                      <a:pt x="17" y="232"/>
                    </a:cubicBezTo>
                    <a:cubicBezTo>
                      <a:pt x="17" y="232"/>
                      <a:pt x="17" y="232"/>
                      <a:pt x="17" y="232"/>
                    </a:cubicBezTo>
                    <a:cubicBezTo>
                      <a:pt x="17" y="232"/>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3"/>
                    </a:cubicBezTo>
                    <a:cubicBezTo>
                      <a:pt x="17" y="233"/>
                      <a:pt x="17" y="232"/>
                      <a:pt x="17" y="232"/>
                    </a:cubicBezTo>
                    <a:cubicBezTo>
                      <a:pt x="17" y="232"/>
                      <a:pt x="17" y="232"/>
                      <a:pt x="17" y="232"/>
                    </a:cubicBezTo>
                    <a:cubicBezTo>
                      <a:pt x="17" y="232"/>
                      <a:pt x="17" y="232"/>
                      <a:pt x="17" y="232"/>
                    </a:cubicBezTo>
                    <a:cubicBezTo>
                      <a:pt x="17" y="232"/>
                      <a:pt x="17" y="233"/>
                      <a:pt x="17" y="233"/>
                    </a:cubicBezTo>
                    <a:cubicBezTo>
                      <a:pt x="17" y="233"/>
                      <a:pt x="17" y="233"/>
                      <a:pt x="17" y="233"/>
                    </a:cubicBezTo>
                    <a:cubicBezTo>
                      <a:pt x="17" y="233"/>
                      <a:pt x="17" y="233"/>
                      <a:pt x="17" y="234"/>
                    </a:cubicBezTo>
                    <a:cubicBezTo>
                      <a:pt x="17" y="234"/>
                      <a:pt x="17" y="234"/>
                      <a:pt x="17" y="234"/>
                    </a:cubicBezTo>
                    <a:cubicBezTo>
                      <a:pt x="17" y="234"/>
                      <a:pt x="17" y="234"/>
                      <a:pt x="17" y="234"/>
                    </a:cubicBezTo>
                    <a:cubicBezTo>
                      <a:pt x="17" y="234"/>
                      <a:pt x="17" y="234"/>
                      <a:pt x="17" y="234"/>
                    </a:cubicBezTo>
                    <a:cubicBezTo>
                      <a:pt x="17" y="234"/>
                      <a:pt x="17" y="234"/>
                      <a:pt x="17" y="234"/>
                    </a:cubicBezTo>
                    <a:cubicBezTo>
                      <a:pt x="18" y="234"/>
                      <a:pt x="18" y="234"/>
                      <a:pt x="18" y="234"/>
                    </a:cubicBezTo>
                    <a:cubicBezTo>
                      <a:pt x="19" y="234"/>
                      <a:pt x="19" y="234"/>
                      <a:pt x="19" y="235"/>
                    </a:cubicBezTo>
                    <a:cubicBezTo>
                      <a:pt x="19" y="235"/>
                      <a:pt x="20" y="235"/>
                      <a:pt x="20" y="235"/>
                    </a:cubicBezTo>
                    <a:cubicBezTo>
                      <a:pt x="20" y="235"/>
                      <a:pt x="20" y="235"/>
                      <a:pt x="20" y="235"/>
                    </a:cubicBezTo>
                    <a:cubicBezTo>
                      <a:pt x="20" y="235"/>
                      <a:pt x="20" y="235"/>
                      <a:pt x="20" y="235"/>
                    </a:cubicBezTo>
                    <a:cubicBezTo>
                      <a:pt x="21" y="235"/>
                      <a:pt x="21" y="235"/>
                      <a:pt x="21" y="235"/>
                    </a:cubicBezTo>
                    <a:cubicBezTo>
                      <a:pt x="21" y="235"/>
                      <a:pt x="21" y="235"/>
                      <a:pt x="21" y="235"/>
                    </a:cubicBezTo>
                    <a:cubicBezTo>
                      <a:pt x="21" y="235"/>
                      <a:pt x="21" y="235"/>
                      <a:pt x="21" y="235"/>
                    </a:cubicBezTo>
                    <a:cubicBezTo>
                      <a:pt x="21" y="236"/>
                      <a:pt x="21" y="236"/>
                      <a:pt x="20" y="236"/>
                    </a:cubicBezTo>
                    <a:cubicBezTo>
                      <a:pt x="20" y="236"/>
                      <a:pt x="20" y="236"/>
                      <a:pt x="20" y="236"/>
                    </a:cubicBezTo>
                    <a:cubicBezTo>
                      <a:pt x="20" y="236"/>
                      <a:pt x="20" y="236"/>
                      <a:pt x="20" y="236"/>
                    </a:cubicBezTo>
                    <a:cubicBezTo>
                      <a:pt x="19" y="236"/>
                      <a:pt x="19" y="235"/>
                      <a:pt x="19" y="235"/>
                    </a:cubicBezTo>
                    <a:cubicBezTo>
                      <a:pt x="19" y="235"/>
                      <a:pt x="18" y="235"/>
                      <a:pt x="18" y="235"/>
                    </a:cubicBezTo>
                    <a:cubicBezTo>
                      <a:pt x="18" y="234"/>
                      <a:pt x="18" y="234"/>
                      <a:pt x="18" y="234"/>
                    </a:cubicBezTo>
                    <a:cubicBezTo>
                      <a:pt x="18" y="234"/>
                      <a:pt x="17" y="234"/>
                      <a:pt x="17" y="235"/>
                    </a:cubicBezTo>
                    <a:cubicBezTo>
                      <a:pt x="17" y="235"/>
                      <a:pt x="17" y="235"/>
                      <a:pt x="17" y="235"/>
                    </a:cubicBezTo>
                    <a:cubicBezTo>
                      <a:pt x="17" y="235"/>
                      <a:pt x="17" y="235"/>
                      <a:pt x="17" y="235"/>
                    </a:cubicBezTo>
                    <a:cubicBezTo>
                      <a:pt x="17" y="236"/>
                      <a:pt x="17" y="236"/>
                      <a:pt x="17" y="236"/>
                    </a:cubicBezTo>
                    <a:cubicBezTo>
                      <a:pt x="16" y="236"/>
                      <a:pt x="16" y="236"/>
                      <a:pt x="16" y="236"/>
                    </a:cubicBezTo>
                    <a:cubicBezTo>
                      <a:pt x="16" y="236"/>
                      <a:pt x="16" y="236"/>
                      <a:pt x="16" y="236"/>
                    </a:cubicBezTo>
                    <a:cubicBezTo>
                      <a:pt x="16" y="236"/>
                      <a:pt x="16" y="236"/>
                      <a:pt x="16" y="237"/>
                    </a:cubicBezTo>
                    <a:cubicBezTo>
                      <a:pt x="16" y="237"/>
                      <a:pt x="16" y="237"/>
                      <a:pt x="16" y="238"/>
                    </a:cubicBezTo>
                    <a:cubicBezTo>
                      <a:pt x="16" y="238"/>
                      <a:pt x="16" y="238"/>
                      <a:pt x="16" y="238"/>
                    </a:cubicBezTo>
                    <a:cubicBezTo>
                      <a:pt x="16" y="238"/>
                      <a:pt x="16" y="238"/>
                      <a:pt x="16" y="238"/>
                    </a:cubicBezTo>
                    <a:cubicBezTo>
                      <a:pt x="16" y="238"/>
                      <a:pt x="16" y="238"/>
                      <a:pt x="16" y="238"/>
                    </a:cubicBezTo>
                    <a:cubicBezTo>
                      <a:pt x="16" y="239"/>
                      <a:pt x="16" y="239"/>
                      <a:pt x="16" y="239"/>
                    </a:cubicBezTo>
                    <a:cubicBezTo>
                      <a:pt x="16" y="239"/>
                      <a:pt x="16" y="239"/>
                      <a:pt x="16" y="239"/>
                    </a:cubicBezTo>
                    <a:cubicBezTo>
                      <a:pt x="16" y="238"/>
                      <a:pt x="17" y="238"/>
                      <a:pt x="17" y="238"/>
                    </a:cubicBezTo>
                    <a:cubicBezTo>
                      <a:pt x="17" y="238"/>
                      <a:pt x="17" y="237"/>
                      <a:pt x="17" y="238"/>
                    </a:cubicBezTo>
                    <a:cubicBezTo>
                      <a:pt x="17" y="238"/>
                      <a:pt x="17" y="238"/>
                      <a:pt x="17" y="238"/>
                    </a:cubicBezTo>
                    <a:cubicBezTo>
                      <a:pt x="18" y="238"/>
                      <a:pt x="18" y="238"/>
                      <a:pt x="18" y="238"/>
                    </a:cubicBezTo>
                    <a:cubicBezTo>
                      <a:pt x="18" y="238"/>
                      <a:pt x="17" y="238"/>
                      <a:pt x="17" y="238"/>
                    </a:cubicBezTo>
                    <a:cubicBezTo>
                      <a:pt x="17" y="238"/>
                      <a:pt x="17" y="238"/>
                      <a:pt x="17" y="238"/>
                    </a:cubicBezTo>
                    <a:cubicBezTo>
                      <a:pt x="17" y="238"/>
                      <a:pt x="17" y="238"/>
                      <a:pt x="17" y="238"/>
                    </a:cubicBezTo>
                    <a:cubicBezTo>
                      <a:pt x="16" y="239"/>
                      <a:pt x="16" y="239"/>
                      <a:pt x="16" y="239"/>
                    </a:cubicBezTo>
                    <a:cubicBezTo>
                      <a:pt x="16" y="240"/>
                      <a:pt x="16" y="240"/>
                      <a:pt x="16" y="240"/>
                    </a:cubicBezTo>
                    <a:cubicBezTo>
                      <a:pt x="16" y="240"/>
                      <a:pt x="16" y="240"/>
                      <a:pt x="16" y="240"/>
                    </a:cubicBezTo>
                    <a:cubicBezTo>
                      <a:pt x="16" y="240"/>
                      <a:pt x="16" y="240"/>
                      <a:pt x="16" y="240"/>
                    </a:cubicBezTo>
                    <a:cubicBezTo>
                      <a:pt x="16" y="240"/>
                      <a:pt x="16" y="240"/>
                      <a:pt x="16" y="240"/>
                    </a:cubicBezTo>
                    <a:cubicBezTo>
                      <a:pt x="16" y="240"/>
                      <a:pt x="15" y="240"/>
                      <a:pt x="15" y="241"/>
                    </a:cubicBezTo>
                    <a:cubicBezTo>
                      <a:pt x="15" y="241"/>
                      <a:pt x="15" y="242"/>
                      <a:pt x="15" y="243"/>
                    </a:cubicBezTo>
                    <a:cubicBezTo>
                      <a:pt x="15" y="243"/>
                      <a:pt x="15" y="243"/>
                      <a:pt x="15" y="244"/>
                    </a:cubicBezTo>
                    <a:cubicBezTo>
                      <a:pt x="15" y="244"/>
                      <a:pt x="15" y="244"/>
                      <a:pt x="15" y="244"/>
                    </a:cubicBezTo>
                    <a:cubicBezTo>
                      <a:pt x="15" y="244"/>
                      <a:pt x="15" y="244"/>
                      <a:pt x="15" y="244"/>
                    </a:cubicBezTo>
                    <a:cubicBezTo>
                      <a:pt x="15" y="244"/>
                      <a:pt x="15" y="244"/>
                      <a:pt x="15" y="244"/>
                    </a:cubicBezTo>
                    <a:cubicBezTo>
                      <a:pt x="15" y="243"/>
                      <a:pt x="15" y="243"/>
                      <a:pt x="16" y="243"/>
                    </a:cubicBezTo>
                    <a:cubicBezTo>
                      <a:pt x="16" y="243"/>
                      <a:pt x="16" y="242"/>
                      <a:pt x="16" y="242"/>
                    </a:cubicBezTo>
                    <a:cubicBezTo>
                      <a:pt x="16" y="242"/>
                      <a:pt x="16" y="242"/>
                      <a:pt x="17" y="242"/>
                    </a:cubicBezTo>
                    <a:cubicBezTo>
                      <a:pt x="17" y="242"/>
                      <a:pt x="17" y="242"/>
                      <a:pt x="17" y="242"/>
                    </a:cubicBezTo>
                    <a:cubicBezTo>
                      <a:pt x="17" y="242"/>
                      <a:pt x="17" y="242"/>
                      <a:pt x="17" y="242"/>
                    </a:cubicBezTo>
                    <a:cubicBezTo>
                      <a:pt x="17" y="242"/>
                      <a:pt x="17" y="243"/>
                      <a:pt x="16" y="243"/>
                    </a:cubicBezTo>
                    <a:cubicBezTo>
                      <a:pt x="16" y="243"/>
                      <a:pt x="16" y="243"/>
                      <a:pt x="16" y="244"/>
                    </a:cubicBezTo>
                    <a:cubicBezTo>
                      <a:pt x="16" y="244"/>
                      <a:pt x="16" y="244"/>
                      <a:pt x="15" y="244"/>
                    </a:cubicBezTo>
                    <a:cubicBezTo>
                      <a:pt x="15" y="245"/>
                      <a:pt x="15" y="245"/>
                      <a:pt x="15" y="245"/>
                    </a:cubicBezTo>
                    <a:cubicBezTo>
                      <a:pt x="15" y="245"/>
                      <a:pt x="14" y="246"/>
                      <a:pt x="14" y="246"/>
                    </a:cubicBezTo>
                    <a:cubicBezTo>
                      <a:pt x="14" y="246"/>
                      <a:pt x="14" y="247"/>
                      <a:pt x="14" y="247"/>
                    </a:cubicBezTo>
                    <a:cubicBezTo>
                      <a:pt x="14" y="247"/>
                      <a:pt x="14" y="247"/>
                      <a:pt x="13" y="247"/>
                    </a:cubicBezTo>
                    <a:cubicBezTo>
                      <a:pt x="13" y="247"/>
                      <a:pt x="13" y="247"/>
                      <a:pt x="13" y="247"/>
                    </a:cubicBezTo>
                    <a:cubicBezTo>
                      <a:pt x="13" y="246"/>
                      <a:pt x="13" y="246"/>
                      <a:pt x="14" y="246"/>
                    </a:cubicBezTo>
                    <a:cubicBezTo>
                      <a:pt x="14" y="246"/>
                      <a:pt x="14" y="245"/>
                      <a:pt x="14" y="245"/>
                    </a:cubicBezTo>
                    <a:cubicBezTo>
                      <a:pt x="14" y="245"/>
                      <a:pt x="14" y="245"/>
                      <a:pt x="14" y="244"/>
                    </a:cubicBezTo>
                    <a:cubicBezTo>
                      <a:pt x="14" y="244"/>
                      <a:pt x="14" y="244"/>
                      <a:pt x="14" y="244"/>
                    </a:cubicBezTo>
                    <a:cubicBezTo>
                      <a:pt x="14" y="244"/>
                      <a:pt x="14" y="244"/>
                      <a:pt x="14" y="244"/>
                    </a:cubicBezTo>
                    <a:cubicBezTo>
                      <a:pt x="14" y="244"/>
                      <a:pt x="14" y="243"/>
                      <a:pt x="14" y="243"/>
                    </a:cubicBezTo>
                    <a:cubicBezTo>
                      <a:pt x="14" y="243"/>
                      <a:pt x="13" y="243"/>
                      <a:pt x="13" y="243"/>
                    </a:cubicBezTo>
                    <a:cubicBezTo>
                      <a:pt x="13" y="242"/>
                      <a:pt x="13" y="242"/>
                      <a:pt x="13" y="242"/>
                    </a:cubicBezTo>
                    <a:cubicBezTo>
                      <a:pt x="13" y="242"/>
                      <a:pt x="13" y="242"/>
                      <a:pt x="13" y="242"/>
                    </a:cubicBezTo>
                    <a:cubicBezTo>
                      <a:pt x="13" y="242"/>
                      <a:pt x="13" y="242"/>
                      <a:pt x="13" y="242"/>
                    </a:cubicBezTo>
                    <a:cubicBezTo>
                      <a:pt x="13" y="242"/>
                      <a:pt x="13" y="243"/>
                      <a:pt x="13" y="243"/>
                    </a:cubicBezTo>
                    <a:cubicBezTo>
                      <a:pt x="13" y="243"/>
                      <a:pt x="13" y="243"/>
                      <a:pt x="13" y="243"/>
                    </a:cubicBezTo>
                    <a:cubicBezTo>
                      <a:pt x="13" y="243"/>
                      <a:pt x="12" y="243"/>
                      <a:pt x="12" y="243"/>
                    </a:cubicBezTo>
                    <a:cubicBezTo>
                      <a:pt x="12" y="243"/>
                      <a:pt x="12" y="243"/>
                      <a:pt x="12" y="243"/>
                    </a:cubicBezTo>
                    <a:cubicBezTo>
                      <a:pt x="12" y="243"/>
                      <a:pt x="12" y="243"/>
                      <a:pt x="12" y="243"/>
                    </a:cubicBezTo>
                    <a:cubicBezTo>
                      <a:pt x="12" y="243"/>
                      <a:pt x="12" y="243"/>
                      <a:pt x="12" y="243"/>
                    </a:cubicBezTo>
                    <a:cubicBezTo>
                      <a:pt x="13" y="243"/>
                      <a:pt x="13" y="243"/>
                      <a:pt x="13" y="242"/>
                    </a:cubicBezTo>
                    <a:cubicBezTo>
                      <a:pt x="13" y="242"/>
                      <a:pt x="13" y="242"/>
                      <a:pt x="13" y="242"/>
                    </a:cubicBezTo>
                    <a:cubicBezTo>
                      <a:pt x="13" y="242"/>
                      <a:pt x="13" y="242"/>
                      <a:pt x="13" y="242"/>
                    </a:cubicBezTo>
                    <a:cubicBezTo>
                      <a:pt x="13" y="241"/>
                      <a:pt x="12" y="242"/>
                      <a:pt x="12" y="242"/>
                    </a:cubicBezTo>
                    <a:cubicBezTo>
                      <a:pt x="12" y="242"/>
                      <a:pt x="12" y="242"/>
                      <a:pt x="12" y="242"/>
                    </a:cubicBezTo>
                    <a:cubicBezTo>
                      <a:pt x="12" y="242"/>
                      <a:pt x="12" y="242"/>
                      <a:pt x="12" y="242"/>
                    </a:cubicBezTo>
                    <a:cubicBezTo>
                      <a:pt x="12" y="242"/>
                      <a:pt x="12" y="242"/>
                      <a:pt x="12" y="241"/>
                    </a:cubicBezTo>
                    <a:cubicBezTo>
                      <a:pt x="12" y="241"/>
                      <a:pt x="12" y="241"/>
                      <a:pt x="12" y="241"/>
                    </a:cubicBezTo>
                    <a:cubicBezTo>
                      <a:pt x="12" y="241"/>
                      <a:pt x="13" y="240"/>
                      <a:pt x="13" y="240"/>
                    </a:cubicBezTo>
                    <a:cubicBezTo>
                      <a:pt x="13" y="240"/>
                      <a:pt x="13" y="240"/>
                      <a:pt x="13" y="240"/>
                    </a:cubicBezTo>
                    <a:cubicBezTo>
                      <a:pt x="13" y="239"/>
                      <a:pt x="13" y="239"/>
                      <a:pt x="13" y="240"/>
                    </a:cubicBezTo>
                    <a:cubicBezTo>
                      <a:pt x="13" y="240"/>
                      <a:pt x="13" y="240"/>
                      <a:pt x="13" y="240"/>
                    </a:cubicBezTo>
                    <a:cubicBezTo>
                      <a:pt x="13" y="240"/>
                      <a:pt x="14" y="240"/>
                      <a:pt x="14" y="239"/>
                    </a:cubicBezTo>
                    <a:cubicBezTo>
                      <a:pt x="14" y="239"/>
                      <a:pt x="14" y="239"/>
                      <a:pt x="14" y="239"/>
                    </a:cubicBezTo>
                    <a:cubicBezTo>
                      <a:pt x="14" y="239"/>
                      <a:pt x="14" y="239"/>
                      <a:pt x="14" y="239"/>
                    </a:cubicBezTo>
                    <a:cubicBezTo>
                      <a:pt x="14" y="239"/>
                      <a:pt x="14" y="239"/>
                      <a:pt x="14" y="239"/>
                    </a:cubicBezTo>
                    <a:cubicBezTo>
                      <a:pt x="13" y="239"/>
                      <a:pt x="13" y="239"/>
                      <a:pt x="13" y="239"/>
                    </a:cubicBezTo>
                    <a:cubicBezTo>
                      <a:pt x="13" y="239"/>
                      <a:pt x="13" y="239"/>
                      <a:pt x="13" y="239"/>
                    </a:cubicBezTo>
                    <a:cubicBezTo>
                      <a:pt x="13" y="239"/>
                      <a:pt x="12" y="239"/>
                      <a:pt x="12" y="239"/>
                    </a:cubicBezTo>
                    <a:cubicBezTo>
                      <a:pt x="12" y="239"/>
                      <a:pt x="12" y="239"/>
                      <a:pt x="12" y="239"/>
                    </a:cubicBezTo>
                    <a:cubicBezTo>
                      <a:pt x="12" y="239"/>
                      <a:pt x="12" y="239"/>
                      <a:pt x="12" y="239"/>
                    </a:cubicBezTo>
                    <a:cubicBezTo>
                      <a:pt x="12" y="239"/>
                      <a:pt x="12" y="239"/>
                      <a:pt x="12" y="239"/>
                    </a:cubicBezTo>
                    <a:cubicBezTo>
                      <a:pt x="12" y="239"/>
                      <a:pt x="11" y="239"/>
                      <a:pt x="11" y="239"/>
                    </a:cubicBezTo>
                    <a:cubicBezTo>
                      <a:pt x="11" y="239"/>
                      <a:pt x="11" y="238"/>
                      <a:pt x="11" y="239"/>
                    </a:cubicBezTo>
                    <a:cubicBezTo>
                      <a:pt x="10" y="239"/>
                      <a:pt x="10" y="239"/>
                      <a:pt x="10" y="239"/>
                    </a:cubicBezTo>
                    <a:cubicBezTo>
                      <a:pt x="10" y="239"/>
                      <a:pt x="10" y="239"/>
                      <a:pt x="10" y="239"/>
                    </a:cubicBezTo>
                    <a:cubicBezTo>
                      <a:pt x="10" y="239"/>
                      <a:pt x="9" y="240"/>
                      <a:pt x="9" y="240"/>
                    </a:cubicBezTo>
                    <a:cubicBezTo>
                      <a:pt x="9" y="240"/>
                      <a:pt x="9" y="240"/>
                      <a:pt x="10" y="241"/>
                    </a:cubicBezTo>
                    <a:cubicBezTo>
                      <a:pt x="9" y="241"/>
                      <a:pt x="9" y="241"/>
                      <a:pt x="9" y="241"/>
                    </a:cubicBezTo>
                    <a:cubicBezTo>
                      <a:pt x="9" y="241"/>
                      <a:pt x="9" y="240"/>
                      <a:pt x="9" y="240"/>
                    </a:cubicBezTo>
                    <a:cubicBezTo>
                      <a:pt x="9" y="240"/>
                      <a:pt x="8" y="240"/>
                      <a:pt x="8" y="240"/>
                    </a:cubicBezTo>
                    <a:cubicBezTo>
                      <a:pt x="7" y="240"/>
                      <a:pt x="7" y="240"/>
                      <a:pt x="7" y="240"/>
                    </a:cubicBezTo>
                    <a:cubicBezTo>
                      <a:pt x="7" y="240"/>
                      <a:pt x="7" y="240"/>
                      <a:pt x="7" y="240"/>
                    </a:cubicBezTo>
                    <a:cubicBezTo>
                      <a:pt x="7" y="240"/>
                      <a:pt x="6" y="240"/>
                      <a:pt x="6" y="240"/>
                    </a:cubicBezTo>
                    <a:cubicBezTo>
                      <a:pt x="6" y="240"/>
                      <a:pt x="5" y="240"/>
                      <a:pt x="5" y="240"/>
                    </a:cubicBezTo>
                    <a:cubicBezTo>
                      <a:pt x="5" y="240"/>
                      <a:pt x="5" y="240"/>
                      <a:pt x="5" y="240"/>
                    </a:cubicBezTo>
                    <a:cubicBezTo>
                      <a:pt x="5" y="241"/>
                      <a:pt x="5" y="241"/>
                      <a:pt x="5" y="241"/>
                    </a:cubicBezTo>
                    <a:cubicBezTo>
                      <a:pt x="5" y="241"/>
                      <a:pt x="5" y="241"/>
                      <a:pt x="5" y="241"/>
                    </a:cubicBezTo>
                    <a:cubicBezTo>
                      <a:pt x="5" y="241"/>
                      <a:pt x="6" y="242"/>
                      <a:pt x="6" y="242"/>
                    </a:cubicBezTo>
                    <a:cubicBezTo>
                      <a:pt x="5" y="242"/>
                      <a:pt x="5" y="242"/>
                      <a:pt x="5" y="242"/>
                    </a:cubicBezTo>
                    <a:cubicBezTo>
                      <a:pt x="5" y="242"/>
                      <a:pt x="6" y="243"/>
                      <a:pt x="6" y="243"/>
                    </a:cubicBezTo>
                    <a:cubicBezTo>
                      <a:pt x="6" y="243"/>
                      <a:pt x="6" y="242"/>
                      <a:pt x="6" y="242"/>
                    </a:cubicBezTo>
                    <a:cubicBezTo>
                      <a:pt x="7" y="242"/>
                      <a:pt x="7" y="242"/>
                      <a:pt x="7" y="242"/>
                    </a:cubicBezTo>
                    <a:cubicBezTo>
                      <a:pt x="7" y="241"/>
                      <a:pt x="7" y="241"/>
                      <a:pt x="8" y="241"/>
                    </a:cubicBezTo>
                    <a:cubicBezTo>
                      <a:pt x="8" y="241"/>
                      <a:pt x="8" y="242"/>
                      <a:pt x="7" y="242"/>
                    </a:cubicBezTo>
                    <a:cubicBezTo>
                      <a:pt x="7" y="242"/>
                      <a:pt x="7" y="242"/>
                      <a:pt x="7" y="242"/>
                    </a:cubicBezTo>
                    <a:cubicBezTo>
                      <a:pt x="7" y="243"/>
                      <a:pt x="7" y="243"/>
                      <a:pt x="7" y="243"/>
                    </a:cubicBezTo>
                    <a:cubicBezTo>
                      <a:pt x="7" y="243"/>
                      <a:pt x="7" y="243"/>
                      <a:pt x="7" y="243"/>
                    </a:cubicBezTo>
                    <a:cubicBezTo>
                      <a:pt x="7" y="243"/>
                      <a:pt x="7" y="243"/>
                      <a:pt x="7" y="243"/>
                    </a:cubicBezTo>
                    <a:cubicBezTo>
                      <a:pt x="7" y="243"/>
                      <a:pt x="7" y="243"/>
                      <a:pt x="7" y="243"/>
                    </a:cubicBezTo>
                    <a:cubicBezTo>
                      <a:pt x="7" y="243"/>
                      <a:pt x="7" y="243"/>
                      <a:pt x="7" y="243"/>
                    </a:cubicBezTo>
                    <a:cubicBezTo>
                      <a:pt x="6" y="243"/>
                      <a:pt x="6" y="243"/>
                      <a:pt x="6" y="243"/>
                    </a:cubicBezTo>
                    <a:cubicBezTo>
                      <a:pt x="6" y="244"/>
                      <a:pt x="6" y="244"/>
                      <a:pt x="6" y="244"/>
                    </a:cubicBezTo>
                    <a:cubicBezTo>
                      <a:pt x="6" y="244"/>
                      <a:pt x="6" y="244"/>
                      <a:pt x="5" y="244"/>
                    </a:cubicBezTo>
                    <a:cubicBezTo>
                      <a:pt x="5" y="244"/>
                      <a:pt x="5" y="244"/>
                      <a:pt x="5" y="244"/>
                    </a:cubicBezTo>
                    <a:cubicBezTo>
                      <a:pt x="5" y="243"/>
                      <a:pt x="5" y="244"/>
                      <a:pt x="5" y="244"/>
                    </a:cubicBezTo>
                    <a:cubicBezTo>
                      <a:pt x="5" y="244"/>
                      <a:pt x="5" y="244"/>
                      <a:pt x="5" y="244"/>
                    </a:cubicBezTo>
                    <a:cubicBezTo>
                      <a:pt x="5" y="244"/>
                      <a:pt x="4" y="244"/>
                      <a:pt x="4" y="245"/>
                    </a:cubicBezTo>
                    <a:cubicBezTo>
                      <a:pt x="4" y="245"/>
                      <a:pt x="4" y="245"/>
                      <a:pt x="4" y="245"/>
                    </a:cubicBezTo>
                    <a:cubicBezTo>
                      <a:pt x="4" y="245"/>
                      <a:pt x="4" y="245"/>
                      <a:pt x="3" y="246"/>
                    </a:cubicBezTo>
                    <a:cubicBezTo>
                      <a:pt x="3" y="246"/>
                      <a:pt x="3" y="246"/>
                      <a:pt x="3" y="246"/>
                    </a:cubicBezTo>
                    <a:cubicBezTo>
                      <a:pt x="3" y="246"/>
                      <a:pt x="3" y="246"/>
                      <a:pt x="3" y="246"/>
                    </a:cubicBezTo>
                    <a:cubicBezTo>
                      <a:pt x="3" y="247"/>
                      <a:pt x="3" y="247"/>
                      <a:pt x="3" y="247"/>
                    </a:cubicBezTo>
                    <a:cubicBezTo>
                      <a:pt x="3" y="247"/>
                      <a:pt x="3" y="247"/>
                      <a:pt x="3" y="247"/>
                    </a:cubicBezTo>
                    <a:cubicBezTo>
                      <a:pt x="3" y="247"/>
                      <a:pt x="3" y="247"/>
                      <a:pt x="2" y="247"/>
                    </a:cubicBezTo>
                    <a:cubicBezTo>
                      <a:pt x="2" y="247"/>
                      <a:pt x="2" y="247"/>
                      <a:pt x="2" y="247"/>
                    </a:cubicBezTo>
                    <a:cubicBezTo>
                      <a:pt x="2" y="247"/>
                      <a:pt x="2" y="247"/>
                      <a:pt x="2" y="247"/>
                    </a:cubicBezTo>
                    <a:cubicBezTo>
                      <a:pt x="2" y="247"/>
                      <a:pt x="2" y="247"/>
                      <a:pt x="2" y="247"/>
                    </a:cubicBezTo>
                    <a:cubicBezTo>
                      <a:pt x="1" y="248"/>
                      <a:pt x="1" y="249"/>
                      <a:pt x="1" y="249"/>
                    </a:cubicBezTo>
                    <a:cubicBezTo>
                      <a:pt x="1" y="249"/>
                      <a:pt x="1" y="249"/>
                      <a:pt x="1" y="250"/>
                    </a:cubicBezTo>
                    <a:cubicBezTo>
                      <a:pt x="1" y="250"/>
                      <a:pt x="1" y="250"/>
                      <a:pt x="1" y="250"/>
                    </a:cubicBezTo>
                    <a:cubicBezTo>
                      <a:pt x="1" y="250"/>
                      <a:pt x="2" y="250"/>
                      <a:pt x="2" y="250"/>
                    </a:cubicBezTo>
                    <a:cubicBezTo>
                      <a:pt x="2" y="251"/>
                      <a:pt x="2" y="251"/>
                      <a:pt x="2" y="251"/>
                    </a:cubicBezTo>
                    <a:cubicBezTo>
                      <a:pt x="2" y="251"/>
                      <a:pt x="3" y="251"/>
                      <a:pt x="3" y="251"/>
                    </a:cubicBezTo>
                    <a:cubicBezTo>
                      <a:pt x="3" y="251"/>
                      <a:pt x="3" y="251"/>
                      <a:pt x="4" y="250"/>
                    </a:cubicBezTo>
                    <a:cubicBezTo>
                      <a:pt x="4" y="250"/>
                      <a:pt x="4" y="250"/>
                      <a:pt x="4" y="250"/>
                    </a:cubicBezTo>
                    <a:cubicBezTo>
                      <a:pt x="3" y="249"/>
                      <a:pt x="3" y="249"/>
                      <a:pt x="3" y="249"/>
                    </a:cubicBezTo>
                    <a:cubicBezTo>
                      <a:pt x="3" y="249"/>
                      <a:pt x="3" y="249"/>
                      <a:pt x="3" y="249"/>
                    </a:cubicBezTo>
                    <a:cubicBezTo>
                      <a:pt x="3" y="249"/>
                      <a:pt x="3" y="249"/>
                      <a:pt x="3" y="249"/>
                    </a:cubicBezTo>
                    <a:cubicBezTo>
                      <a:pt x="2" y="249"/>
                      <a:pt x="2" y="249"/>
                      <a:pt x="2" y="248"/>
                    </a:cubicBezTo>
                    <a:cubicBezTo>
                      <a:pt x="2" y="248"/>
                      <a:pt x="2" y="248"/>
                      <a:pt x="3" y="248"/>
                    </a:cubicBezTo>
                    <a:cubicBezTo>
                      <a:pt x="3" y="248"/>
                      <a:pt x="3" y="248"/>
                      <a:pt x="3" y="248"/>
                    </a:cubicBezTo>
                    <a:cubicBezTo>
                      <a:pt x="3" y="248"/>
                      <a:pt x="3" y="248"/>
                      <a:pt x="3" y="248"/>
                    </a:cubicBezTo>
                    <a:cubicBezTo>
                      <a:pt x="4" y="248"/>
                      <a:pt x="4" y="248"/>
                      <a:pt x="4" y="248"/>
                    </a:cubicBezTo>
                    <a:cubicBezTo>
                      <a:pt x="4" y="248"/>
                      <a:pt x="5" y="247"/>
                      <a:pt x="6" y="247"/>
                    </a:cubicBezTo>
                    <a:cubicBezTo>
                      <a:pt x="6" y="246"/>
                      <a:pt x="6" y="246"/>
                      <a:pt x="6" y="246"/>
                    </a:cubicBezTo>
                    <a:cubicBezTo>
                      <a:pt x="6" y="246"/>
                      <a:pt x="6" y="247"/>
                      <a:pt x="6" y="247"/>
                    </a:cubicBezTo>
                    <a:cubicBezTo>
                      <a:pt x="6" y="247"/>
                      <a:pt x="6" y="247"/>
                      <a:pt x="5" y="247"/>
                    </a:cubicBezTo>
                    <a:cubicBezTo>
                      <a:pt x="5" y="248"/>
                      <a:pt x="5" y="248"/>
                      <a:pt x="5" y="248"/>
                    </a:cubicBezTo>
                    <a:cubicBezTo>
                      <a:pt x="5" y="249"/>
                      <a:pt x="6" y="249"/>
                      <a:pt x="6" y="249"/>
                    </a:cubicBezTo>
                    <a:cubicBezTo>
                      <a:pt x="6" y="249"/>
                      <a:pt x="7" y="249"/>
                      <a:pt x="7" y="249"/>
                    </a:cubicBezTo>
                    <a:cubicBezTo>
                      <a:pt x="7" y="249"/>
                      <a:pt x="7" y="249"/>
                      <a:pt x="7" y="249"/>
                    </a:cubicBezTo>
                    <a:cubicBezTo>
                      <a:pt x="7" y="250"/>
                      <a:pt x="8" y="250"/>
                      <a:pt x="8" y="250"/>
                    </a:cubicBezTo>
                    <a:cubicBezTo>
                      <a:pt x="8" y="250"/>
                      <a:pt x="8" y="250"/>
                      <a:pt x="8" y="250"/>
                    </a:cubicBezTo>
                    <a:cubicBezTo>
                      <a:pt x="8" y="250"/>
                      <a:pt x="8" y="250"/>
                      <a:pt x="8" y="250"/>
                    </a:cubicBezTo>
                    <a:cubicBezTo>
                      <a:pt x="8" y="250"/>
                      <a:pt x="9" y="250"/>
                      <a:pt x="9" y="250"/>
                    </a:cubicBezTo>
                    <a:cubicBezTo>
                      <a:pt x="9" y="250"/>
                      <a:pt x="9" y="250"/>
                      <a:pt x="10" y="250"/>
                    </a:cubicBezTo>
                    <a:cubicBezTo>
                      <a:pt x="9" y="250"/>
                      <a:pt x="9" y="250"/>
                      <a:pt x="9" y="250"/>
                    </a:cubicBezTo>
                    <a:cubicBezTo>
                      <a:pt x="8" y="250"/>
                      <a:pt x="8" y="250"/>
                      <a:pt x="8" y="250"/>
                    </a:cubicBezTo>
                    <a:cubicBezTo>
                      <a:pt x="8" y="250"/>
                      <a:pt x="8" y="250"/>
                      <a:pt x="8" y="250"/>
                    </a:cubicBezTo>
                    <a:cubicBezTo>
                      <a:pt x="8" y="249"/>
                      <a:pt x="8" y="249"/>
                      <a:pt x="8" y="249"/>
                    </a:cubicBezTo>
                    <a:cubicBezTo>
                      <a:pt x="9" y="249"/>
                      <a:pt x="10" y="249"/>
                      <a:pt x="10" y="249"/>
                    </a:cubicBezTo>
                    <a:cubicBezTo>
                      <a:pt x="10" y="249"/>
                      <a:pt x="10" y="249"/>
                      <a:pt x="11" y="249"/>
                    </a:cubicBezTo>
                    <a:cubicBezTo>
                      <a:pt x="11" y="249"/>
                      <a:pt x="11" y="249"/>
                      <a:pt x="11" y="249"/>
                    </a:cubicBezTo>
                    <a:cubicBezTo>
                      <a:pt x="11" y="250"/>
                      <a:pt x="11" y="250"/>
                      <a:pt x="11" y="250"/>
                    </a:cubicBezTo>
                    <a:cubicBezTo>
                      <a:pt x="11" y="250"/>
                      <a:pt x="11" y="250"/>
                      <a:pt x="11" y="251"/>
                    </a:cubicBezTo>
                    <a:cubicBezTo>
                      <a:pt x="11" y="251"/>
                      <a:pt x="12" y="251"/>
                      <a:pt x="12" y="251"/>
                    </a:cubicBezTo>
                    <a:cubicBezTo>
                      <a:pt x="12" y="251"/>
                      <a:pt x="12" y="251"/>
                      <a:pt x="12" y="251"/>
                    </a:cubicBezTo>
                    <a:cubicBezTo>
                      <a:pt x="12" y="251"/>
                      <a:pt x="12" y="251"/>
                      <a:pt x="12" y="251"/>
                    </a:cubicBezTo>
                    <a:cubicBezTo>
                      <a:pt x="12" y="252"/>
                      <a:pt x="12" y="252"/>
                      <a:pt x="12" y="252"/>
                    </a:cubicBezTo>
                    <a:cubicBezTo>
                      <a:pt x="12" y="252"/>
                      <a:pt x="12" y="252"/>
                      <a:pt x="12" y="252"/>
                    </a:cubicBezTo>
                    <a:cubicBezTo>
                      <a:pt x="12" y="252"/>
                      <a:pt x="11" y="252"/>
                      <a:pt x="11" y="252"/>
                    </a:cubicBezTo>
                    <a:cubicBezTo>
                      <a:pt x="11" y="252"/>
                      <a:pt x="11" y="252"/>
                      <a:pt x="11" y="252"/>
                    </a:cubicBezTo>
                    <a:cubicBezTo>
                      <a:pt x="11" y="252"/>
                      <a:pt x="11" y="252"/>
                      <a:pt x="11" y="252"/>
                    </a:cubicBezTo>
                    <a:cubicBezTo>
                      <a:pt x="11" y="252"/>
                      <a:pt x="11" y="253"/>
                      <a:pt x="11" y="253"/>
                    </a:cubicBezTo>
                    <a:cubicBezTo>
                      <a:pt x="11" y="253"/>
                      <a:pt x="11" y="253"/>
                      <a:pt x="11" y="253"/>
                    </a:cubicBezTo>
                    <a:cubicBezTo>
                      <a:pt x="11" y="253"/>
                      <a:pt x="11" y="254"/>
                      <a:pt x="11" y="254"/>
                    </a:cubicBezTo>
                    <a:cubicBezTo>
                      <a:pt x="11" y="254"/>
                      <a:pt x="11" y="254"/>
                      <a:pt x="11" y="254"/>
                    </a:cubicBezTo>
                    <a:cubicBezTo>
                      <a:pt x="10" y="254"/>
                      <a:pt x="10" y="255"/>
                      <a:pt x="9" y="256"/>
                    </a:cubicBezTo>
                    <a:cubicBezTo>
                      <a:pt x="9" y="256"/>
                      <a:pt x="9" y="256"/>
                      <a:pt x="9" y="256"/>
                    </a:cubicBezTo>
                    <a:cubicBezTo>
                      <a:pt x="9" y="256"/>
                      <a:pt x="9" y="257"/>
                      <a:pt x="10" y="257"/>
                    </a:cubicBezTo>
                    <a:cubicBezTo>
                      <a:pt x="10" y="257"/>
                      <a:pt x="10" y="257"/>
                      <a:pt x="11" y="257"/>
                    </a:cubicBezTo>
                    <a:cubicBezTo>
                      <a:pt x="11" y="257"/>
                      <a:pt x="11" y="257"/>
                      <a:pt x="11" y="257"/>
                    </a:cubicBezTo>
                    <a:cubicBezTo>
                      <a:pt x="11" y="257"/>
                      <a:pt x="12" y="257"/>
                      <a:pt x="12" y="258"/>
                    </a:cubicBezTo>
                    <a:cubicBezTo>
                      <a:pt x="12" y="258"/>
                      <a:pt x="12" y="258"/>
                      <a:pt x="12" y="258"/>
                    </a:cubicBezTo>
                    <a:cubicBezTo>
                      <a:pt x="12" y="258"/>
                      <a:pt x="11" y="258"/>
                      <a:pt x="11" y="258"/>
                    </a:cubicBezTo>
                    <a:cubicBezTo>
                      <a:pt x="11" y="258"/>
                      <a:pt x="11" y="258"/>
                      <a:pt x="11" y="258"/>
                    </a:cubicBezTo>
                    <a:cubicBezTo>
                      <a:pt x="11" y="258"/>
                      <a:pt x="11" y="258"/>
                      <a:pt x="11" y="258"/>
                    </a:cubicBezTo>
                    <a:cubicBezTo>
                      <a:pt x="11" y="258"/>
                      <a:pt x="11" y="258"/>
                      <a:pt x="11"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10" y="258"/>
                      <a:pt x="10" y="258"/>
                      <a:pt x="10" y="258"/>
                    </a:cubicBezTo>
                    <a:cubicBezTo>
                      <a:pt x="9" y="257"/>
                      <a:pt x="9" y="257"/>
                      <a:pt x="9" y="257"/>
                    </a:cubicBezTo>
                    <a:cubicBezTo>
                      <a:pt x="9" y="257"/>
                      <a:pt x="8" y="257"/>
                      <a:pt x="8" y="258"/>
                    </a:cubicBezTo>
                    <a:cubicBezTo>
                      <a:pt x="8" y="258"/>
                      <a:pt x="8" y="258"/>
                      <a:pt x="8" y="258"/>
                    </a:cubicBezTo>
                    <a:cubicBezTo>
                      <a:pt x="8" y="258"/>
                      <a:pt x="8" y="258"/>
                      <a:pt x="8" y="259"/>
                    </a:cubicBezTo>
                    <a:cubicBezTo>
                      <a:pt x="8" y="259"/>
                      <a:pt x="8" y="259"/>
                      <a:pt x="8" y="259"/>
                    </a:cubicBezTo>
                    <a:cubicBezTo>
                      <a:pt x="8" y="259"/>
                      <a:pt x="8" y="260"/>
                      <a:pt x="9" y="260"/>
                    </a:cubicBezTo>
                    <a:cubicBezTo>
                      <a:pt x="9" y="260"/>
                      <a:pt x="9" y="260"/>
                      <a:pt x="9" y="259"/>
                    </a:cubicBezTo>
                    <a:cubicBezTo>
                      <a:pt x="10" y="259"/>
                      <a:pt x="10" y="259"/>
                      <a:pt x="10" y="259"/>
                    </a:cubicBezTo>
                    <a:cubicBezTo>
                      <a:pt x="10" y="259"/>
                      <a:pt x="10" y="260"/>
                      <a:pt x="10" y="260"/>
                    </a:cubicBezTo>
                    <a:cubicBezTo>
                      <a:pt x="10" y="260"/>
                      <a:pt x="10" y="260"/>
                      <a:pt x="10" y="260"/>
                    </a:cubicBezTo>
                    <a:cubicBezTo>
                      <a:pt x="10" y="260"/>
                      <a:pt x="9" y="260"/>
                      <a:pt x="9" y="260"/>
                    </a:cubicBezTo>
                    <a:cubicBezTo>
                      <a:pt x="9" y="260"/>
                      <a:pt x="9" y="260"/>
                      <a:pt x="9" y="261"/>
                    </a:cubicBezTo>
                    <a:cubicBezTo>
                      <a:pt x="9" y="261"/>
                      <a:pt x="10" y="261"/>
                      <a:pt x="10" y="261"/>
                    </a:cubicBezTo>
                    <a:cubicBezTo>
                      <a:pt x="10" y="261"/>
                      <a:pt x="10" y="261"/>
                      <a:pt x="11" y="261"/>
                    </a:cubicBezTo>
                    <a:cubicBezTo>
                      <a:pt x="11" y="261"/>
                      <a:pt x="11" y="261"/>
                      <a:pt x="11" y="261"/>
                    </a:cubicBezTo>
                    <a:cubicBezTo>
                      <a:pt x="11" y="261"/>
                      <a:pt x="11" y="261"/>
                      <a:pt x="12" y="261"/>
                    </a:cubicBezTo>
                    <a:cubicBezTo>
                      <a:pt x="12" y="261"/>
                      <a:pt x="12" y="261"/>
                      <a:pt x="12" y="261"/>
                    </a:cubicBezTo>
                    <a:cubicBezTo>
                      <a:pt x="12" y="261"/>
                      <a:pt x="12" y="261"/>
                      <a:pt x="12" y="261"/>
                    </a:cubicBezTo>
                    <a:cubicBezTo>
                      <a:pt x="12" y="261"/>
                      <a:pt x="12" y="261"/>
                      <a:pt x="12" y="261"/>
                    </a:cubicBezTo>
                    <a:cubicBezTo>
                      <a:pt x="12" y="261"/>
                      <a:pt x="12" y="261"/>
                      <a:pt x="12" y="261"/>
                    </a:cubicBezTo>
                    <a:cubicBezTo>
                      <a:pt x="12" y="260"/>
                      <a:pt x="12" y="260"/>
                      <a:pt x="12" y="260"/>
                    </a:cubicBezTo>
                    <a:cubicBezTo>
                      <a:pt x="12" y="261"/>
                      <a:pt x="12" y="261"/>
                      <a:pt x="12" y="261"/>
                    </a:cubicBezTo>
                    <a:cubicBezTo>
                      <a:pt x="13" y="261"/>
                      <a:pt x="13" y="261"/>
                      <a:pt x="13" y="261"/>
                    </a:cubicBezTo>
                    <a:cubicBezTo>
                      <a:pt x="13" y="261"/>
                      <a:pt x="13" y="261"/>
                      <a:pt x="13" y="261"/>
                    </a:cubicBezTo>
                    <a:cubicBezTo>
                      <a:pt x="13" y="261"/>
                      <a:pt x="13" y="261"/>
                      <a:pt x="13" y="261"/>
                    </a:cubicBezTo>
                    <a:cubicBezTo>
                      <a:pt x="13" y="261"/>
                      <a:pt x="13" y="261"/>
                      <a:pt x="13" y="261"/>
                    </a:cubicBezTo>
                    <a:cubicBezTo>
                      <a:pt x="14" y="261"/>
                      <a:pt x="14" y="261"/>
                      <a:pt x="14" y="261"/>
                    </a:cubicBezTo>
                    <a:cubicBezTo>
                      <a:pt x="14" y="261"/>
                      <a:pt x="14" y="261"/>
                      <a:pt x="14" y="261"/>
                    </a:cubicBezTo>
                    <a:cubicBezTo>
                      <a:pt x="14" y="261"/>
                      <a:pt x="14" y="261"/>
                      <a:pt x="14" y="261"/>
                    </a:cubicBezTo>
                    <a:cubicBezTo>
                      <a:pt x="13" y="260"/>
                      <a:pt x="13" y="260"/>
                      <a:pt x="12" y="260"/>
                    </a:cubicBezTo>
                    <a:cubicBezTo>
                      <a:pt x="12" y="260"/>
                      <a:pt x="12" y="260"/>
                      <a:pt x="12" y="260"/>
                    </a:cubicBezTo>
                    <a:cubicBezTo>
                      <a:pt x="12" y="260"/>
                      <a:pt x="12" y="260"/>
                      <a:pt x="12" y="260"/>
                    </a:cubicBezTo>
                    <a:cubicBezTo>
                      <a:pt x="13" y="260"/>
                      <a:pt x="13" y="260"/>
                      <a:pt x="13" y="260"/>
                    </a:cubicBezTo>
                    <a:cubicBezTo>
                      <a:pt x="14" y="260"/>
                      <a:pt x="14" y="260"/>
                      <a:pt x="14" y="260"/>
                    </a:cubicBezTo>
                    <a:cubicBezTo>
                      <a:pt x="14" y="259"/>
                      <a:pt x="14" y="259"/>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8"/>
                      <a:pt x="15" y="258"/>
                      <a:pt x="15" y="258"/>
                    </a:cubicBezTo>
                    <a:cubicBezTo>
                      <a:pt x="15" y="259"/>
                      <a:pt x="15" y="259"/>
                      <a:pt x="15" y="260"/>
                    </a:cubicBezTo>
                    <a:cubicBezTo>
                      <a:pt x="15" y="260"/>
                      <a:pt x="15" y="260"/>
                      <a:pt x="16" y="260"/>
                    </a:cubicBezTo>
                    <a:cubicBezTo>
                      <a:pt x="16" y="260"/>
                      <a:pt x="16" y="260"/>
                      <a:pt x="16" y="260"/>
                    </a:cubicBezTo>
                    <a:cubicBezTo>
                      <a:pt x="16" y="260"/>
                      <a:pt x="16" y="261"/>
                      <a:pt x="16" y="261"/>
                    </a:cubicBezTo>
                    <a:cubicBezTo>
                      <a:pt x="16" y="261"/>
                      <a:pt x="16" y="261"/>
                      <a:pt x="16" y="261"/>
                    </a:cubicBezTo>
                    <a:cubicBezTo>
                      <a:pt x="15" y="261"/>
                      <a:pt x="15" y="261"/>
                      <a:pt x="14" y="261"/>
                    </a:cubicBezTo>
                    <a:cubicBezTo>
                      <a:pt x="14" y="261"/>
                      <a:pt x="15" y="262"/>
                      <a:pt x="15" y="262"/>
                    </a:cubicBezTo>
                    <a:cubicBezTo>
                      <a:pt x="15" y="262"/>
                      <a:pt x="15" y="262"/>
                      <a:pt x="15" y="262"/>
                    </a:cubicBezTo>
                    <a:cubicBezTo>
                      <a:pt x="15" y="262"/>
                      <a:pt x="15" y="262"/>
                      <a:pt x="15" y="262"/>
                    </a:cubicBezTo>
                    <a:cubicBezTo>
                      <a:pt x="16" y="262"/>
                      <a:pt x="16" y="262"/>
                      <a:pt x="16" y="263"/>
                    </a:cubicBezTo>
                    <a:cubicBezTo>
                      <a:pt x="16" y="263"/>
                      <a:pt x="16" y="263"/>
                      <a:pt x="17" y="263"/>
                    </a:cubicBezTo>
                    <a:cubicBezTo>
                      <a:pt x="17" y="264"/>
                      <a:pt x="17" y="264"/>
                      <a:pt x="17" y="264"/>
                    </a:cubicBezTo>
                    <a:cubicBezTo>
                      <a:pt x="17" y="264"/>
                      <a:pt x="17" y="264"/>
                      <a:pt x="17" y="264"/>
                    </a:cubicBezTo>
                    <a:cubicBezTo>
                      <a:pt x="17" y="264"/>
                      <a:pt x="17" y="264"/>
                      <a:pt x="17" y="264"/>
                    </a:cubicBezTo>
                    <a:cubicBezTo>
                      <a:pt x="17" y="264"/>
                      <a:pt x="17" y="264"/>
                      <a:pt x="16" y="264"/>
                    </a:cubicBezTo>
                    <a:cubicBezTo>
                      <a:pt x="16" y="264"/>
                      <a:pt x="16" y="264"/>
                      <a:pt x="16" y="264"/>
                    </a:cubicBezTo>
                    <a:cubicBezTo>
                      <a:pt x="16" y="264"/>
                      <a:pt x="16" y="264"/>
                      <a:pt x="16" y="264"/>
                    </a:cubicBezTo>
                    <a:cubicBezTo>
                      <a:pt x="16" y="264"/>
                      <a:pt x="16" y="264"/>
                      <a:pt x="16" y="264"/>
                    </a:cubicBezTo>
                    <a:cubicBezTo>
                      <a:pt x="16" y="263"/>
                      <a:pt x="15" y="263"/>
                      <a:pt x="15" y="263"/>
                    </a:cubicBezTo>
                    <a:cubicBezTo>
                      <a:pt x="15" y="263"/>
                      <a:pt x="15" y="263"/>
                      <a:pt x="14" y="263"/>
                    </a:cubicBezTo>
                    <a:cubicBezTo>
                      <a:pt x="14" y="263"/>
                      <a:pt x="14" y="262"/>
                      <a:pt x="14" y="262"/>
                    </a:cubicBezTo>
                    <a:cubicBezTo>
                      <a:pt x="14" y="262"/>
                      <a:pt x="14" y="262"/>
                      <a:pt x="14" y="262"/>
                    </a:cubicBezTo>
                    <a:cubicBezTo>
                      <a:pt x="13" y="262"/>
                      <a:pt x="13" y="262"/>
                      <a:pt x="13" y="262"/>
                    </a:cubicBezTo>
                    <a:cubicBezTo>
                      <a:pt x="13" y="262"/>
                      <a:pt x="13" y="262"/>
                      <a:pt x="12" y="262"/>
                    </a:cubicBezTo>
                    <a:cubicBezTo>
                      <a:pt x="12" y="262"/>
                      <a:pt x="11" y="262"/>
                      <a:pt x="11" y="262"/>
                    </a:cubicBezTo>
                    <a:cubicBezTo>
                      <a:pt x="11" y="262"/>
                      <a:pt x="11" y="262"/>
                      <a:pt x="11" y="262"/>
                    </a:cubicBezTo>
                    <a:cubicBezTo>
                      <a:pt x="10" y="262"/>
                      <a:pt x="10" y="262"/>
                      <a:pt x="10" y="262"/>
                    </a:cubicBezTo>
                    <a:cubicBezTo>
                      <a:pt x="10" y="261"/>
                      <a:pt x="9" y="261"/>
                      <a:pt x="9" y="261"/>
                    </a:cubicBezTo>
                    <a:cubicBezTo>
                      <a:pt x="9" y="261"/>
                      <a:pt x="9" y="261"/>
                      <a:pt x="9" y="261"/>
                    </a:cubicBezTo>
                    <a:cubicBezTo>
                      <a:pt x="9" y="262"/>
                      <a:pt x="9" y="262"/>
                      <a:pt x="9" y="262"/>
                    </a:cubicBezTo>
                    <a:cubicBezTo>
                      <a:pt x="8" y="262"/>
                      <a:pt x="8" y="262"/>
                      <a:pt x="8" y="262"/>
                    </a:cubicBezTo>
                    <a:cubicBezTo>
                      <a:pt x="8" y="263"/>
                      <a:pt x="9" y="263"/>
                      <a:pt x="9" y="263"/>
                    </a:cubicBezTo>
                    <a:cubicBezTo>
                      <a:pt x="9" y="264"/>
                      <a:pt x="9" y="264"/>
                      <a:pt x="9" y="264"/>
                    </a:cubicBezTo>
                    <a:cubicBezTo>
                      <a:pt x="9" y="264"/>
                      <a:pt x="9" y="265"/>
                      <a:pt x="9" y="265"/>
                    </a:cubicBezTo>
                    <a:cubicBezTo>
                      <a:pt x="9" y="265"/>
                      <a:pt x="9" y="265"/>
                      <a:pt x="9" y="265"/>
                    </a:cubicBezTo>
                    <a:cubicBezTo>
                      <a:pt x="9" y="265"/>
                      <a:pt x="9" y="265"/>
                      <a:pt x="9" y="265"/>
                    </a:cubicBezTo>
                    <a:cubicBezTo>
                      <a:pt x="9" y="266"/>
                      <a:pt x="10" y="266"/>
                      <a:pt x="10" y="266"/>
                    </a:cubicBezTo>
                    <a:cubicBezTo>
                      <a:pt x="10" y="266"/>
                      <a:pt x="10" y="266"/>
                      <a:pt x="10" y="267"/>
                    </a:cubicBezTo>
                    <a:cubicBezTo>
                      <a:pt x="10" y="267"/>
                      <a:pt x="10" y="266"/>
                      <a:pt x="10" y="266"/>
                    </a:cubicBezTo>
                    <a:cubicBezTo>
                      <a:pt x="10" y="266"/>
                      <a:pt x="10" y="266"/>
                      <a:pt x="10" y="267"/>
                    </a:cubicBezTo>
                    <a:cubicBezTo>
                      <a:pt x="9" y="267"/>
                      <a:pt x="10" y="267"/>
                      <a:pt x="10" y="267"/>
                    </a:cubicBezTo>
                    <a:cubicBezTo>
                      <a:pt x="10" y="268"/>
                      <a:pt x="10" y="268"/>
                      <a:pt x="10" y="268"/>
                    </a:cubicBezTo>
                    <a:cubicBezTo>
                      <a:pt x="10" y="267"/>
                      <a:pt x="11" y="267"/>
                      <a:pt x="11" y="267"/>
                    </a:cubicBezTo>
                    <a:cubicBezTo>
                      <a:pt x="11" y="267"/>
                      <a:pt x="11" y="267"/>
                      <a:pt x="12" y="267"/>
                    </a:cubicBezTo>
                    <a:cubicBezTo>
                      <a:pt x="12" y="267"/>
                      <a:pt x="13" y="267"/>
                      <a:pt x="13" y="268"/>
                    </a:cubicBezTo>
                    <a:cubicBezTo>
                      <a:pt x="13" y="268"/>
                      <a:pt x="13" y="268"/>
                      <a:pt x="13" y="268"/>
                    </a:cubicBezTo>
                    <a:cubicBezTo>
                      <a:pt x="13" y="268"/>
                      <a:pt x="12" y="268"/>
                      <a:pt x="12" y="268"/>
                    </a:cubicBezTo>
                    <a:cubicBezTo>
                      <a:pt x="12" y="268"/>
                      <a:pt x="12" y="268"/>
                      <a:pt x="12" y="267"/>
                    </a:cubicBezTo>
                    <a:cubicBezTo>
                      <a:pt x="12" y="267"/>
                      <a:pt x="11" y="267"/>
                      <a:pt x="11" y="267"/>
                    </a:cubicBezTo>
                    <a:cubicBezTo>
                      <a:pt x="11" y="267"/>
                      <a:pt x="11" y="267"/>
                      <a:pt x="11" y="267"/>
                    </a:cubicBezTo>
                    <a:cubicBezTo>
                      <a:pt x="11" y="268"/>
                      <a:pt x="11" y="268"/>
                      <a:pt x="10" y="268"/>
                    </a:cubicBezTo>
                    <a:cubicBezTo>
                      <a:pt x="10" y="268"/>
                      <a:pt x="10" y="268"/>
                      <a:pt x="10" y="269"/>
                    </a:cubicBezTo>
                    <a:cubicBezTo>
                      <a:pt x="10" y="269"/>
                      <a:pt x="10" y="269"/>
                      <a:pt x="10" y="269"/>
                    </a:cubicBezTo>
                    <a:cubicBezTo>
                      <a:pt x="10" y="269"/>
                      <a:pt x="11" y="269"/>
                      <a:pt x="10" y="269"/>
                    </a:cubicBezTo>
                    <a:cubicBezTo>
                      <a:pt x="11" y="269"/>
                      <a:pt x="11" y="270"/>
                      <a:pt x="11" y="270"/>
                    </a:cubicBezTo>
                    <a:cubicBezTo>
                      <a:pt x="11" y="270"/>
                      <a:pt x="10" y="270"/>
                      <a:pt x="10" y="270"/>
                    </a:cubicBezTo>
                    <a:cubicBezTo>
                      <a:pt x="10" y="270"/>
                      <a:pt x="10" y="270"/>
                      <a:pt x="10" y="270"/>
                    </a:cubicBezTo>
                    <a:cubicBezTo>
                      <a:pt x="10" y="271"/>
                      <a:pt x="10" y="271"/>
                      <a:pt x="10" y="271"/>
                    </a:cubicBezTo>
                    <a:cubicBezTo>
                      <a:pt x="10" y="271"/>
                      <a:pt x="10" y="272"/>
                      <a:pt x="10" y="272"/>
                    </a:cubicBezTo>
                    <a:cubicBezTo>
                      <a:pt x="9" y="272"/>
                      <a:pt x="9" y="271"/>
                      <a:pt x="9" y="271"/>
                    </a:cubicBezTo>
                    <a:cubicBezTo>
                      <a:pt x="9" y="271"/>
                      <a:pt x="9" y="270"/>
                      <a:pt x="9" y="270"/>
                    </a:cubicBezTo>
                    <a:cubicBezTo>
                      <a:pt x="9" y="270"/>
                      <a:pt x="9" y="270"/>
                      <a:pt x="9" y="270"/>
                    </a:cubicBezTo>
                    <a:cubicBezTo>
                      <a:pt x="9" y="270"/>
                      <a:pt x="8" y="270"/>
                      <a:pt x="8" y="270"/>
                    </a:cubicBezTo>
                    <a:cubicBezTo>
                      <a:pt x="8" y="270"/>
                      <a:pt x="8" y="270"/>
                      <a:pt x="8" y="269"/>
                    </a:cubicBezTo>
                    <a:cubicBezTo>
                      <a:pt x="8" y="269"/>
                      <a:pt x="8" y="269"/>
                      <a:pt x="8" y="269"/>
                    </a:cubicBezTo>
                    <a:cubicBezTo>
                      <a:pt x="7" y="269"/>
                      <a:pt x="7" y="269"/>
                      <a:pt x="7" y="269"/>
                    </a:cubicBezTo>
                    <a:cubicBezTo>
                      <a:pt x="7" y="269"/>
                      <a:pt x="7" y="269"/>
                      <a:pt x="7" y="269"/>
                    </a:cubicBezTo>
                    <a:cubicBezTo>
                      <a:pt x="6" y="269"/>
                      <a:pt x="6" y="269"/>
                      <a:pt x="6" y="269"/>
                    </a:cubicBezTo>
                    <a:cubicBezTo>
                      <a:pt x="6" y="269"/>
                      <a:pt x="5" y="269"/>
                      <a:pt x="5" y="269"/>
                    </a:cubicBezTo>
                    <a:cubicBezTo>
                      <a:pt x="5" y="269"/>
                      <a:pt x="4" y="270"/>
                      <a:pt x="4" y="270"/>
                    </a:cubicBezTo>
                    <a:cubicBezTo>
                      <a:pt x="4" y="271"/>
                      <a:pt x="4" y="271"/>
                      <a:pt x="4" y="271"/>
                    </a:cubicBezTo>
                    <a:cubicBezTo>
                      <a:pt x="3" y="271"/>
                      <a:pt x="3" y="271"/>
                      <a:pt x="3" y="271"/>
                    </a:cubicBezTo>
                    <a:cubicBezTo>
                      <a:pt x="3" y="271"/>
                      <a:pt x="3" y="271"/>
                      <a:pt x="3" y="271"/>
                    </a:cubicBezTo>
                    <a:cubicBezTo>
                      <a:pt x="3" y="270"/>
                      <a:pt x="3" y="270"/>
                      <a:pt x="2" y="270"/>
                    </a:cubicBezTo>
                    <a:cubicBezTo>
                      <a:pt x="2" y="270"/>
                      <a:pt x="2" y="270"/>
                      <a:pt x="2" y="271"/>
                    </a:cubicBezTo>
                    <a:cubicBezTo>
                      <a:pt x="2" y="271"/>
                      <a:pt x="2" y="270"/>
                      <a:pt x="1" y="270"/>
                    </a:cubicBezTo>
                    <a:cubicBezTo>
                      <a:pt x="1" y="271"/>
                      <a:pt x="1" y="271"/>
                      <a:pt x="1" y="271"/>
                    </a:cubicBezTo>
                    <a:cubicBezTo>
                      <a:pt x="1" y="271"/>
                      <a:pt x="1" y="272"/>
                      <a:pt x="2" y="273"/>
                    </a:cubicBezTo>
                    <a:cubicBezTo>
                      <a:pt x="1" y="273"/>
                      <a:pt x="1" y="273"/>
                      <a:pt x="0" y="272"/>
                    </a:cubicBezTo>
                    <a:cubicBezTo>
                      <a:pt x="0" y="273"/>
                      <a:pt x="1" y="273"/>
                      <a:pt x="1" y="273"/>
                    </a:cubicBezTo>
                    <a:cubicBezTo>
                      <a:pt x="1" y="273"/>
                      <a:pt x="1" y="273"/>
                      <a:pt x="1"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3"/>
                      <a:pt x="2" y="273"/>
                      <a:pt x="2" y="273"/>
                    </a:cubicBezTo>
                    <a:cubicBezTo>
                      <a:pt x="2" y="274"/>
                      <a:pt x="1" y="274"/>
                      <a:pt x="1" y="275"/>
                    </a:cubicBezTo>
                    <a:cubicBezTo>
                      <a:pt x="1" y="275"/>
                      <a:pt x="1" y="275"/>
                      <a:pt x="1" y="275"/>
                    </a:cubicBezTo>
                    <a:cubicBezTo>
                      <a:pt x="1" y="275"/>
                      <a:pt x="1" y="275"/>
                      <a:pt x="1" y="275"/>
                    </a:cubicBezTo>
                    <a:cubicBezTo>
                      <a:pt x="2" y="275"/>
                      <a:pt x="2" y="275"/>
                      <a:pt x="2" y="275"/>
                    </a:cubicBezTo>
                    <a:cubicBezTo>
                      <a:pt x="3" y="275"/>
                      <a:pt x="3" y="274"/>
                      <a:pt x="3" y="274"/>
                    </a:cubicBezTo>
                    <a:cubicBezTo>
                      <a:pt x="3" y="274"/>
                      <a:pt x="3" y="274"/>
                      <a:pt x="4" y="274"/>
                    </a:cubicBezTo>
                    <a:cubicBezTo>
                      <a:pt x="4" y="273"/>
                      <a:pt x="4" y="273"/>
                      <a:pt x="4" y="272"/>
                    </a:cubicBezTo>
                    <a:cubicBezTo>
                      <a:pt x="5" y="272"/>
                      <a:pt x="5" y="272"/>
                      <a:pt x="5" y="272"/>
                    </a:cubicBezTo>
                    <a:cubicBezTo>
                      <a:pt x="5" y="272"/>
                      <a:pt x="5" y="272"/>
                      <a:pt x="5" y="272"/>
                    </a:cubicBezTo>
                    <a:cubicBezTo>
                      <a:pt x="5" y="272"/>
                      <a:pt x="5" y="272"/>
                      <a:pt x="5" y="272"/>
                    </a:cubicBezTo>
                    <a:cubicBezTo>
                      <a:pt x="5" y="271"/>
                      <a:pt x="5" y="270"/>
                      <a:pt x="6" y="270"/>
                    </a:cubicBezTo>
                    <a:cubicBezTo>
                      <a:pt x="6" y="270"/>
                      <a:pt x="6" y="270"/>
                      <a:pt x="6" y="271"/>
                    </a:cubicBezTo>
                    <a:cubicBezTo>
                      <a:pt x="5" y="271"/>
                      <a:pt x="5" y="271"/>
                      <a:pt x="6" y="272"/>
                    </a:cubicBezTo>
                    <a:cubicBezTo>
                      <a:pt x="6" y="272"/>
                      <a:pt x="6" y="272"/>
                      <a:pt x="6" y="272"/>
                    </a:cubicBezTo>
                    <a:cubicBezTo>
                      <a:pt x="6" y="272"/>
                      <a:pt x="6" y="272"/>
                      <a:pt x="6" y="272"/>
                    </a:cubicBezTo>
                    <a:cubicBezTo>
                      <a:pt x="6" y="272"/>
                      <a:pt x="6" y="272"/>
                      <a:pt x="6" y="273"/>
                    </a:cubicBezTo>
                    <a:cubicBezTo>
                      <a:pt x="6" y="273"/>
                      <a:pt x="6" y="273"/>
                      <a:pt x="5" y="273"/>
                    </a:cubicBezTo>
                    <a:cubicBezTo>
                      <a:pt x="5" y="273"/>
                      <a:pt x="5" y="273"/>
                      <a:pt x="5" y="273"/>
                    </a:cubicBezTo>
                    <a:cubicBezTo>
                      <a:pt x="4" y="273"/>
                      <a:pt x="4" y="274"/>
                      <a:pt x="4" y="274"/>
                    </a:cubicBezTo>
                    <a:cubicBezTo>
                      <a:pt x="4" y="274"/>
                      <a:pt x="5" y="274"/>
                      <a:pt x="5" y="274"/>
                    </a:cubicBezTo>
                    <a:cubicBezTo>
                      <a:pt x="5" y="274"/>
                      <a:pt x="4" y="274"/>
                      <a:pt x="4" y="274"/>
                    </a:cubicBezTo>
                    <a:cubicBezTo>
                      <a:pt x="4" y="275"/>
                      <a:pt x="4" y="275"/>
                      <a:pt x="3" y="275"/>
                    </a:cubicBezTo>
                    <a:cubicBezTo>
                      <a:pt x="3" y="275"/>
                      <a:pt x="3" y="275"/>
                      <a:pt x="3" y="275"/>
                    </a:cubicBezTo>
                    <a:cubicBezTo>
                      <a:pt x="3" y="275"/>
                      <a:pt x="3" y="275"/>
                      <a:pt x="3" y="275"/>
                    </a:cubicBezTo>
                    <a:cubicBezTo>
                      <a:pt x="3" y="275"/>
                      <a:pt x="2" y="275"/>
                      <a:pt x="2" y="276"/>
                    </a:cubicBezTo>
                    <a:cubicBezTo>
                      <a:pt x="2" y="276"/>
                      <a:pt x="2" y="276"/>
                      <a:pt x="3" y="277"/>
                    </a:cubicBezTo>
                    <a:cubicBezTo>
                      <a:pt x="3" y="277"/>
                      <a:pt x="3" y="277"/>
                      <a:pt x="3" y="277"/>
                    </a:cubicBezTo>
                    <a:cubicBezTo>
                      <a:pt x="3" y="277"/>
                      <a:pt x="3" y="278"/>
                      <a:pt x="3" y="278"/>
                    </a:cubicBezTo>
                    <a:cubicBezTo>
                      <a:pt x="3" y="278"/>
                      <a:pt x="3" y="278"/>
                      <a:pt x="4" y="278"/>
                    </a:cubicBezTo>
                    <a:cubicBezTo>
                      <a:pt x="4" y="278"/>
                      <a:pt x="4" y="278"/>
                      <a:pt x="4" y="278"/>
                    </a:cubicBezTo>
                    <a:cubicBezTo>
                      <a:pt x="4" y="279"/>
                      <a:pt x="4" y="279"/>
                      <a:pt x="3" y="279"/>
                    </a:cubicBezTo>
                    <a:cubicBezTo>
                      <a:pt x="3" y="279"/>
                      <a:pt x="3" y="279"/>
                      <a:pt x="4" y="279"/>
                    </a:cubicBezTo>
                    <a:cubicBezTo>
                      <a:pt x="4" y="279"/>
                      <a:pt x="4" y="279"/>
                      <a:pt x="4" y="279"/>
                    </a:cubicBezTo>
                    <a:cubicBezTo>
                      <a:pt x="4" y="280"/>
                      <a:pt x="4" y="280"/>
                      <a:pt x="4" y="280"/>
                    </a:cubicBezTo>
                    <a:cubicBezTo>
                      <a:pt x="4" y="280"/>
                      <a:pt x="4" y="281"/>
                      <a:pt x="4" y="281"/>
                    </a:cubicBezTo>
                    <a:cubicBezTo>
                      <a:pt x="5" y="282"/>
                      <a:pt x="5" y="282"/>
                      <a:pt x="5" y="282"/>
                    </a:cubicBezTo>
                    <a:cubicBezTo>
                      <a:pt x="6" y="282"/>
                      <a:pt x="6" y="281"/>
                      <a:pt x="6" y="280"/>
                    </a:cubicBezTo>
                    <a:cubicBezTo>
                      <a:pt x="6" y="280"/>
                      <a:pt x="6" y="279"/>
                      <a:pt x="6" y="279"/>
                    </a:cubicBezTo>
                    <a:cubicBezTo>
                      <a:pt x="6" y="279"/>
                      <a:pt x="6" y="278"/>
                      <a:pt x="7" y="278"/>
                    </a:cubicBezTo>
                    <a:cubicBezTo>
                      <a:pt x="7" y="279"/>
                      <a:pt x="6" y="279"/>
                      <a:pt x="6" y="280"/>
                    </a:cubicBezTo>
                    <a:cubicBezTo>
                      <a:pt x="6" y="280"/>
                      <a:pt x="6" y="280"/>
                      <a:pt x="6" y="280"/>
                    </a:cubicBezTo>
                    <a:cubicBezTo>
                      <a:pt x="6" y="281"/>
                      <a:pt x="7" y="281"/>
                      <a:pt x="7" y="282"/>
                    </a:cubicBezTo>
                    <a:cubicBezTo>
                      <a:pt x="7" y="282"/>
                      <a:pt x="7" y="282"/>
                      <a:pt x="7" y="282"/>
                    </a:cubicBezTo>
                    <a:cubicBezTo>
                      <a:pt x="7" y="282"/>
                      <a:pt x="7" y="282"/>
                      <a:pt x="6" y="282"/>
                    </a:cubicBezTo>
                    <a:cubicBezTo>
                      <a:pt x="6" y="282"/>
                      <a:pt x="6" y="282"/>
                      <a:pt x="6" y="282"/>
                    </a:cubicBezTo>
                    <a:cubicBezTo>
                      <a:pt x="6" y="282"/>
                      <a:pt x="6" y="283"/>
                      <a:pt x="6" y="283"/>
                    </a:cubicBezTo>
                    <a:cubicBezTo>
                      <a:pt x="6" y="283"/>
                      <a:pt x="6" y="283"/>
                      <a:pt x="6" y="283"/>
                    </a:cubicBezTo>
                    <a:cubicBezTo>
                      <a:pt x="6" y="283"/>
                      <a:pt x="6" y="284"/>
                      <a:pt x="6" y="284"/>
                    </a:cubicBezTo>
                    <a:cubicBezTo>
                      <a:pt x="6" y="284"/>
                      <a:pt x="7" y="284"/>
                      <a:pt x="7" y="284"/>
                    </a:cubicBezTo>
                    <a:cubicBezTo>
                      <a:pt x="8" y="284"/>
                      <a:pt x="8" y="284"/>
                      <a:pt x="9" y="284"/>
                    </a:cubicBezTo>
                    <a:cubicBezTo>
                      <a:pt x="9" y="283"/>
                      <a:pt x="9" y="283"/>
                      <a:pt x="9" y="283"/>
                    </a:cubicBezTo>
                    <a:cubicBezTo>
                      <a:pt x="9" y="283"/>
                      <a:pt x="9" y="283"/>
                      <a:pt x="9" y="283"/>
                    </a:cubicBezTo>
                    <a:cubicBezTo>
                      <a:pt x="10" y="282"/>
                      <a:pt x="9" y="282"/>
                      <a:pt x="9" y="281"/>
                    </a:cubicBezTo>
                    <a:cubicBezTo>
                      <a:pt x="9" y="281"/>
                      <a:pt x="10" y="281"/>
                      <a:pt x="10" y="281"/>
                    </a:cubicBezTo>
                    <a:cubicBezTo>
                      <a:pt x="10" y="280"/>
                      <a:pt x="10" y="280"/>
                      <a:pt x="10" y="280"/>
                    </a:cubicBezTo>
                    <a:cubicBezTo>
                      <a:pt x="10" y="280"/>
                      <a:pt x="9" y="280"/>
                      <a:pt x="9" y="280"/>
                    </a:cubicBezTo>
                    <a:cubicBezTo>
                      <a:pt x="9" y="280"/>
                      <a:pt x="9" y="279"/>
                      <a:pt x="9" y="279"/>
                    </a:cubicBezTo>
                    <a:cubicBezTo>
                      <a:pt x="9" y="279"/>
                      <a:pt x="9" y="279"/>
                      <a:pt x="10" y="279"/>
                    </a:cubicBezTo>
                    <a:cubicBezTo>
                      <a:pt x="10" y="279"/>
                      <a:pt x="10" y="279"/>
                      <a:pt x="10" y="279"/>
                    </a:cubicBezTo>
                    <a:cubicBezTo>
                      <a:pt x="11" y="279"/>
                      <a:pt x="11" y="278"/>
                      <a:pt x="11" y="278"/>
                    </a:cubicBezTo>
                    <a:cubicBezTo>
                      <a:pt x="11" y="278"/>
                      <a:pt x="11" y="278"/>
                      <a:pt x="11" y="278"/>
                    </a:cubicBezTo>
                    <a:cubicBezTo>
                      <a:pt x="12" y="278"/>
                      <a:pt x="12" y="277"/>
                      <a:pt x="12" y="276"/>
                    </a:cubicBezTo>
                    <a:cubicBezTo>
                      <a:pt x="12" y="276"/>
                      <a:pt x="12" y="275"/>
                      <a:pt x="12" y="275"/>
                    </a:cubicBezTo>
                    <a:cubicBezTo>
                      <a:pt x="12" y="275"/>
                      <a:pt x="12" y="274"/>
                      <a:pt x="12" y="274"/>
                    </a:cubicBezTo>
                    <a:cubicBezTo>
                      <a:pt x="12" y="274"/>
                      <a:pt x="12" y="275"/>
                      <a:pt x="12" y="275"/>
                    </a:cubicBezTo>
                    <a:cubicBezTo>
                      <a:pt x="13" y="275"/>
                      <a:pt x="13" y="275"/>
                      <a:pt x="13" y="275"/>
                    </a:cubicBezTo>
                    <a:cubicBezTo>
                      <a:pt x="13" y="275"/>
                      <a:pt x="13" y="275"/>
                      <a:pt x="13" y="275"/>
                    </a:cubicBezTo>
                    <a:cubicBezTo>
                      <a:pt x="13" y="275"/>
                      <a:pt x="13" y="275"/>
                      <a:pt x="13" y="275"/>
                    </a:cubicBezTo>
                    <a:cubicBezTo>
                      <a:pt x="13" y="275"/>
                      <a:pt x="13" y="275"/>
                      <a:pt x="12" y="275"/>
                    </a:cubicBezTo>
                    <a:cubicBezTo>
                      <a:pt x="12" y="275"/>
                      <a:pt x="12" y="276"/>
                      <a:pt x="12" y="276"/>
                    </a:cubicBezTo>
                    <a:cubicBezTo>
                      <a:pt x="12" y="276"/>
                      <a:pt x="12" y="277"/>
                      <a:pt x="12" y="277"/>
                    </a:cubicBezTo>
                    <a:cubicBezTo>
                      <a:pt x="12" y="278"/>
                      <a:pt x="12" y="278"/>
                      <a:pt x="12" y="278"/>
                    </a:cubicBezTo>
                    <a:cubicBezTo>
                      <a:pt x="13" y="278"/>
                      <a:pt x="13" y="278"/>
                      <a:pt x="13" y="278"/>
                    </a:cubicBezTo>
                    <a:cubicBezTo>
                      <a:pt x="13" y="278"/>
                      <a:pt x="13" y="278"/>
                      <a:pt x="14" y="278"/>
                    </a:cubicBezTo>
                    <a:cubicBezTo>
                      <a:pt x="14" y="279"/>
                      <a:pt x="14" y="279"/>
                      <a:pt x="14" y="280"/>
                    </a:cubicBezTo>
                    <a:cubicBezTo>
                      <a:pt x="13" y="279"/>
                      <a:pt x="13" y="279"/>
                      <a:pt x="13" y="279"/>
                    </a:cubicBezTo>
                    <a:cubicBezTo>
                      <a:pt x="13" y="278"/>
                      <a:pt x="12" y="279"/>
                      <a:pt x="12" y="279"/>
                    </a:cubicBezTo>
                    <a:cubicBezTo>
                      <a:pt x="11" y="279"/>
                      <a:pt x="11" y="279"/>
                      <a:pt x="11" y="279"/>
                    </a:cubicBezTo>
                    <a:cubicBezTo>
                      <a:pt x="11" y="279"/>
                      <a:pt x="10" y="279"/>
                      <a:pt x="10" y="280"/>
                    </a:cubicBezTo>
                    <a:cubicBezTo>
                      <a:pt x="10" y="280"/>
                      <a:pt x="11" y="280"/>
                      <a:pt x="11" y="281"/>
                    </a:cubicBezTo>
                    <a:cubicBezTo>
                      <a:pt x="11" y="281"/>
                      <a:pt x="11" y="281"/>
                      <a:pt x="11" y="281"/>
                    </a:cubicBezTo>
                    <a:cubicBezTo>
                      <a:pt x="10" y="282"/>
                      <a:pt x="10" y="282"/>
                      <a:pt x="10" y="282"/>
                    </a:cubicBezTo>
                    <a:cubicBezTo>
                      <a:pt x="10" y="282"/>
                      <a:pt x="11" y="282"/>
                      <a:pt x="11" y="282"/>
                    </a:cubicBezTo>
                    <a:cubicBezTo>
                      <a:pt x="11" y="282"/>
                      <a:pt x="11" y="282"/>
                      <a:pt x="11" y="282"/>
                    </a:cubicBezTo>
                    <a:cubicBezTo>
                      <a:pt x="11" y="282"/>
                      <a:pt x="12" y="282"/>
                      <a:pt x="12" y="282"/>
                    </a:cubicBezTo>
                    <a:cubicBezTo>
                      <a:pt x="12" y="283"/>
                      <a:pt x="12" y="283"/>
                      <a:pt x="12" y="283"/>
                    </a:cubicBezTo>
                    <a:cubicBezTo>
                      <a:pt x="12" y="283"/>
                      <a:pt x="12" y="283"/>
                      <a:pt x="12" y="283"/>
                    </a:cubicBezTo>
                    <a:cubicBezTo>
                      <a:pt x="12" y="283"/>
                      <a:pt x="12" y="282"/>
                      <a:pt x="12" y="282"/>
                    </a:cubicBezTo>
                    <a:cubicBezTo>
                      <a:pt x="12" y="282"/>
                      <a:pt x="12" y="281"/>
                      <a:pt x="13" y="281"/>
                    </a:cubicBezTo>
                    <a:cubicBezTo>
                      <a:pt x="13" y="281"/>
                      <a:pt x="13" y="281"/>
                      <a:pt x="13" y="282"/>
                    </a:cubicBezTo>
                    <a:cubicBezTo>
                      <a:pt x="13" y="282"/>
                      <a:pt x="13" y="282"/>
                      <a:pt x="14" y="282"/>
                    </a:cubicBezTo>
                    <a:cubicBezTo>
                      <a:pt x="14" y="282"/>
                      <a:pt x="14" y="282"/>
                      <a:pt x="14" y="282"/>
                    </a:cubicBezTo>
                    <a:cubicBezTo>
                      <a:pt x="14" y="282"/>
                      <a:pt x="13" y="282"/>
                      <a:pt x="13" y="282"/>
                    </a:cubicBezTo>
                    <a:cubicBezTo>
                      <a:pt x="13" y="282"/>
                      <a:pt x="13" y="283"/>
                      <a:pt x="13" y="283"/>
                    </a:cubicBezTo>
                    <a:cubicBezTo>
                      <a:pt x="13" y="283"/>
                      <a:pt x="13" y="283"/>
                      <a:pt x="13" y="283"/>
                    </a:cubicBezTo>
                    <a:cubicBezTo>
                      <a:pt x="13" y="283"/>
                      <a:pt x="13" y="283"/>
                      <a:pt x="13" y="284"/>
                    </a:cubicBezTo>
                    <a:cubicBezTo>
                      <a:pt x="14" y="284"/>
                      <a:pt x="13" y="284"/>
                      <a:pt x="13" y="284"/>
                    </a:cubicBezTo>
                    <a:cubicBezTo>
                      <a:pt x="13" y="284"/>
                      <a:pt x="13" y="284"/>
                      <a:pt x="13" y="284"/>
                    </a:cubicBezTo>
                    <a:cubicBezTo>
                      <a:pt x="13" y="284"/>
                      <a:pt x="13" y="284"/>
                      <a:pt x="12" y="284"/>
                    </a:cubicBezTo>
                    <a:cubicBezTo>
                      <a:pt x="12" y="283"/>
                      <a:pt x="11" y="283"/>
                      <a:pt x="11" y="283"/>
                    </a:cubicBezTo>
                    <a:cubicBezTo>
                      <a:pt x="11" y="283"/>
                      <a:pt x="10" y="283"/>
                      <a:pt x="10" y="283"/>
                    </a:cubicBezTo>
                    <a:cubicBezTo>
                      <a:pt x="10" y="283"/>
                      <a:pt x="10" y="283"/>
                      <a:pt x="10" y="283"/>
                    </a:cubicBezTo>
                    <a:cubicBezTo>
                      <a:pt x="10" y="283"/>
                      <a:pt x="10" y="283"/>
                      <a:pt x="10" y="283"/>
                    </a:cubicBezTo>
                    <a:cubicBezTo>
                      <a:pt x="10" y="284"/>
                      <a:pt x="10" y="284"/>
                      <a:pt x="10" y="284"/>
                    </a:cubicBezTo>
                    <a:cubicBezTo>
                      <a:pt x="10" y="284"/>
                      <a:pt x="11" y="284"/>
                      <a:pt x="11" y="285"/>
                    </a:cubicBezTo>
                    <a:cubicBezTo>
                      <a:pt x="11" y="285"/>
                      <a:pt x="11" y="285"/>
                      <a:pt x="11" y="285"/>
                    </a:cubicBezTo>
                    <a:cubicBezTo>
                      <a:pt x="11" y="285"/>
                      <a:pt x="11" y="286"/>
                      <a:pt x="11" y="286"/>
                    </a:cubicBezTo>
                    <a:cubicBezTo>
                      <a:pt x="11" y="286"/>
                      <a:pt x="11" y="286"/>
                      <a:pt x="11" y="286"/>
                    </a:cubicBezTo>
                    <a:cubicBezTo>
                      <a:pt x="11" y="285"/>
                      <a:pt x="11" y="285"/>
                      <a:pt x="11" y="285"/>
                    </a:cubicBezTo>
                    <a:cubicBezTo>
                      <a:pt x="11" y="285"/>
                      <a:pt x="10" y="285"/>
                      <a:pt x="10" y="285"/>
                    </a:cubicBezTo>
                    <a:cubicBezTo>
                      <a:pt x="10" y="284"/>
                      <a:pt x="10" y="284"/>
                      <a:pt x="9" y="284"/>
                    </a:cubicBezTo>
                    <a:cubicBezTo>
                      <a:pt x="9" y="284"/>
                      <a:pt x="8" y="284"/>
                      <a:pt x="8" y="285"/>
                    </a:cubicBezTo>
                    <a:cubicBezTo>
                      <a:pt x="8" y="285"/>
                      <a:pt x="8" y="285"/>
                      <a:pt x="8" y="285"/>
                    </a:cubicBezTo>
                    <a:cubicBezTo>
                      <a:pt x="8" y="285"/>
                      <a:pt x="8" y="285"/>
                      <a:pt x="8" y="285"/>
                    </a:cubicBezTo>
                    <a:cubicBezTo>
                      <a:pt x="8" y="286"/>
                      <a:pt x="7" y="286"/>
                      <a:pt x="8" y="286"/>
                    </a:cubicBezTo>
                    <a:cubicBezTo>
                      <a:pt x="8" y="286"/>
                      <a:pt x="8" y="286"/>
                      <a:pt x="8" y="286"/>
                    </a:cubicBezTo>
                    <a:cubicBezTo>
                      <a:pt x="8" y="286"/>
                      <a:pt x="8" y="286"/>
                      <a:pt x="8" y="286"/>
                    </a:cubicBezTo>
                    <a:cubicBezTo>
                      <a:pt x="8" y="287"/>
                      <a:pt x="9" y="287"/>
                      <a:pt x="9" y="287"/>
                    </a:cubicBezTo>
                    <a:cubicBezTo>
                      <a:pt x="9" y="287"/>
                      <a:pt x="9" y="287"/>
                      <a:pt x="9" y="287"/>
                    </a:cubicBezTo>
                    <a:cubicBezTo>
                      <a:pt x="9" y="287"/>
                      <a:pt x="9" y="288"/>
                      <a:pt x="10" y="288"/>
                    </a:cubicBezTo>
                    <a:cubicBezTo>
                      <a:pt x="10" y="288"/>
                      <a:pt x="10" y="287"/>
                      <a:pt x="10" y="287"/>
                    </a:cubicBezTo>
                    <a:cubicBezTo>
                      <a:pt x="10" y="287"/>
                      <a:pt x="10" y="288"/>
                      <a:pt x="11" y="288"/>
                    </a:cubicBezTo>
                    <a:cubicBezTo>
                      <a:pt x="11" y="288"/>
                      <a:pt x="11" y="288"/>
                      <a:pt x="11" y="288"/>
                    </a:cubicBezTo>
                    <a:cubicBezTo>
                      <a:pt x="11" y="288"/>
                      <a:pt x="12" y="289"/>
                      <a:pt x="12" y="289"/>
                    </a:cubicBezTo>
                    <a:cubicBezTo>
                      <a:pt x="12" y="289"/>
                      <a:pt x="11" y="289"/>
                      <a:pt x="11" y="289"/>
                    </a:cubicBezTo>
                    <a:cubicBezTo>
                      <a:pt x="11" y="289"/>
                      <a:pt x="11" y="289"/>
                      <a:pt x="11" y="289"/>
                    </a:cubicBezTo>
                    <a:cubicBezTo>
                      <a:pt x="11" y="289"/>
                      <a:pt x="11" y="289"/>
                      <a:pt x="11" y="289"/>
                    </a:cubicBezTo>
                    <a:cubicBezTo>
                      <a:pt x="11" y="289"/>
                      <a:pt x="11" y="289"/>
                      <a:pt x="11" y="289"/>
                    </a:cubicBezTo>
                    <a:cubicBezTo>
                      <a:pt x="11" y="290"/>
                      <a:pt x="11" y="290"/>
                      <a:pt x="11" y="290"/>
                    </a:cubicBezTo>
                    <a:cubicBezTo>
                      <a:pt x="11" y="290"/>
                      <a:pt x="11" y="290"/>
                      <a:pt x="11" y="290"/>
                    </a:cubicBezTo>
                    <a:cubicBezTo>
                      <a:pt x="11" y="291"/>
                      <a:pt x="12" y="291"/>
                      <a:pt x="12" y="291"/>
                    </a:cubicBezTo>
                    <a:cubicBezTo>
                      <a:pt x="12" y="291"/>
                      <a:pt x="12" y="291"/>
                      <a:pt x="12" y="291"/>
                    </a:cubicBezTo>
                    <a:cubicBezTo>
                      <a:pt x="12" y="291"/>
                      <a:pt x="12" y="291"/>
                      <a:pt x="12" y="291"/>
                    </a:cubicBezTo>
                    <a:cubicBezTo>
                      <a:pt x="12" y="291"/>
                      <a:pt x="12" y="291"/>
                      <a:pt x="12" y="292"/>
                    </a:cubicBezTo>
                    <a:cubicBezTo>
                      <a:pt x="12" y="292"/>
                      <a:pt x="12" y="292"/>
                      <a:pt x="12" y="292"/>
                    </a:cubicBezTo>
                    <a:cubicBezTo>
                      <a:pt x="12" y="292"/>
                      <a:pt x="12" y="292"/>
                      <a:pt x="12" y="292"/>
                    </a:cubicBezTo>
                    <a:cubicBezTo>
                      <a:pt x="12" y="292"/>
                      <a:pt x="12" y="292"/>
                      <a:pt x="13" y="292"/>
                    </a:cubicBezTo>
                    <a:cubicBezTo>
                      <a:pt x="13" y="293"/>
                      <a:pt x="13" y="293"/>
                      <a:pt x="13" y="293"/>
                    </a:cubicBezTo>
                    <a:cubicBezTo>
                      <a:pt x="13" y="293"/>
                      <a:pt x="13" y="293"/>
                      <a:pt x="13" y="293"/>
                    </a:cubicBezTo>
                    <a:cubicBezTo>
                      <a:pt x="13" y="292"/>
                      <a:pt x="13" y="292"/>
                      <a:pt x="13" y="292"/>
                    </a:cubicBezTo>
                    <a:cubicBezTo>
                      <a:pt x="13" y="292"/>
                      <a:pt x="14" y="292"/>
                      <a:pt x="14" y="292"/>
                    </a:cubicBezTo>
                    <a:cubicBezTo>
                      <a:pt x="14" y="292"/>
                      <a:pt x="14" y="292"/>
                      <a:pt x="14" y="292"/>
                    </a:cubicBezTo>
                    <a:cubicBezTo>
                      <a:pt x="14" y="291"/>
                      <a:pt x="14" y="291"/>
                      <a:pt x="14" y="291"/>
                    </a:cubicBezTo>
                    <a:cubicBezTo>
                      <a:pt x="14" y="291"/>
                      <a:pt x="14" y="291"/>
                      <a:pt x="14" y="290"/>
                    </a:cubicBezTo>
                    <a:cubicBezTo>
                      <a:pt x="14" y="290"/>
                      <a:pt x="14" y="290"/>
                      <a:pt x="14" y="290"/>
                    </a:cubicBezTo>
                    <a:cubicBezTo>
                      <a:pt x="14" y="290"/>
                      <a:pt x="14" y="290"/>
                      <a:pt x="14" y="289"/>
                    </a:cubicBezTo>
                    <a:cubicBezTo>
                      <a:pt x="14" y="289"/>
                      <a:pt x="15" y="289"/>
                      <a:pt x="15" y="290"/>
                    </a:cubicBezTo>
                    <a:cubicBezTo>
                      <a:pt x="15" y="290"/>
                      <a:pt x="15" y="290"/>
                      <a:pt x="15" y="290"/>
                    </a:cubicBezTo>
                    <a:cubicBezTo>
                      <a:pt x="16" y="290"/>
                      <a:pt x="16" y="290"/>
                      <a:pt x="16" y="291"/>
                    </a:cubicBezTo>
                    <a:cubicBezTo>
                      <a:pt x="16" y="291"/>
                      <a:pt x="16" y="291"/>
                      <a:pt x="16" y="291"/>
                    </a:cubicBezTo>
                    <a:cubicBezTo>
                      <a:pt x="15" y="291"/>
                      <a:pt x="15" y="291"/>
                      <a:pt x="14" y="291"/>
                    </a:cubicBezTo>
                    <a:cubicBezTo>
                      <a:pt x="14" y="291"/>
                      <a:pt x="14" y="291"/>
                      <a:pt x="14" y="291"/>
                    </a:cubicBezTo>
                    <a:cubicBezTo>
                      <a:pt x="14" y="291"/>
                      <a:pt x="14" y="291"/>
                      <a:pt x="14" y="291"/>
                    </a:cubicBezTo>
                    <a:cubicBezTo>
                      <a:pt x="14" y="291"/>
                      <a:pt x="14" y="292"/>
                      <a:pt x="14" y="292"/>
                    </a:cubicBezTo>
                    <a:cubicBezTo>
                      <a:pt x="14" y="292"/>
                      <a:pt x="14" y="292"/>
                      <a:pt x="14" y="292"/>
                    </a:cubicBezTo>
                    <a:cubicBezTo>
                      <a:pt x="14" y="292"/>
                      <a:pt x="14" y="292"/>
                      <a:pt x="14" y="292"/>
                    </a:cubicBezTo>
                    <a:cubicBezTo>
                      <a:pt x="13" y="293"/>
                      <a:pt x="14" y="293"/>
                      <a:pt x="14" y="293"/>
                    </a:cubicBezTo>
                    <a:cubicBezTo>
                      <a:pt x="14" y="293"/>
                      <a:pt x="14" y="294"/>
                      <a:pt x="14" y="294"/>
                    </a:cubicBezTo>
                    <a:cubicBezTo>
                      <a:pt x="14" y="294"/>
                      <a:pt x="14" y="294"/>
                      <a:pt x="14" y="294"/>
                    </a:cubicBezTo>
                    <a:cubicBezTo>
                      <a:pt x="13" y="294"/>
                      <a:pt x="13" y="293"/>
                      <a:pt x="14" y="293"/>
                    </a:cubicBezTo>
                    <a:cubicBezTo>
                      <a:pt x="13" y="293"/>
                      <a:pt x="13" y="293"/>
                      <a:pt x="13" y="293"/>
                    </a:cubicBezTo>
                    <a:cubicBezTo>
                      <a:pt x="13" y="293"/>
                      <a:pt x="13" y="293"/>
                      <a:pt x="13" y="293"/>
                    </a:cubicBezTo>
                    <a:cubicBezTo>
                      <a:pt x="13" y="293"/>
                      <a:pt x="13" y="293"/>
                      <a:pt x="13" y="293"/>
                    </a:cubicBezTo>
                    <a:cubicBezTo>
                      <a:pt x="13" y="293"/>
                      <a:pt x="12" y="293"/>
                      <a:pt x="12" y="293"/>
                    </a:cubicBezTo>
                    <a:cubicBezTo>
                      <a:pt x="12" y="293"/>
                      <a:pt x="11" y="293"/>
                      <a:pt x="11" y="294"/>
                    </a:cubicBezTo>
                    <a:cubicBezTo>
                      <a:pt x="11" y="294"/>
                      <a:pt x="11" y="294"/>
                      <a:pt x="11" y="294"/>
                    </a:cubicBezTo>
                    <a:cubicBezTo>
                      <a:pt x="11" y="294"/>
                      <a:pt x="11" y="294"/>
                      <a:pt x="11" y="294"/>
                    </a:cubicBezTo>
                    <a:cubicBezTo>
                      <a:pt x="11" y="294"/>
                      <a:pt x="10" y="294"/>
                      <a:pt x="10" y="294"/>
                    </a:cubicBezTo>
                    <a:cubicBezTo>
                      <a:pt x="10" y="294"/>
                      <a:pt x="10" y="294"/>
                      <a:pt x="10" y="294"/>
                    </a:cubicBezTo>
                    <a:cubicBezTo>
                      <a:pt x="10" y="294"/>
                      <a:pt x="10" y="294"/>
                      <a:pt x="10" y="294"/>
                    </a:cubicBezTo>
                    <a:cubicBezTo>
                      <a:pt x="10" y="294"/>
                      <a:pt x="10" y="294"/>
                      <a:pt x="10" y="294"/>
                    </a:cubicBezTo>
                    <a:cubicBezTo>
                      <a:pt x="10" y="294"/>
                      <a:pt x="10" y="294"/>
                      <a:pt x="10" y="294"/>
                    </a:cubicBezTo>
                    <a:cubicBezTo>
                      <a:pt x="10" y="295"/>
                      <a:pt x="10" y="295"/>
                      <a:pt x="10" y="295"/>
                    </a:cubicBezTo>
                    <a:cubicBezTo>
                      <a:pt x="10" y="296"/>
                      <a:pt x="10" y="296"/>
                      <a:pt x="11" y="296"/>
                    </a:cubicBezTo>
                    <a:cubicBezTo>
                      <a:pt x="11" y="296"/>
                      <a:pt x="11" y="297"/>
                      <a:pt x="11" y="297"/>
                    </a:cubicBezTo>
                    <a:cubicBezTo>
                      <a:pt x="11" y="297"/>
                      <a:pt x="11" y="297"/>
                      <a:pt x="11" y="297"/>
                    </a:cubicBezTo>
                    <a:cubicBezTo>
                      <a:pt x="11" y="297"/>
                      <a:pt x="11" y="297"/>
                      <a:pt x="11" y="297"/>
                    </a:cubicBezTo>
                    <a:cubicBezTo>
                      <a:pt x="11" y="297"/>
                      <a:pt x="11" y="297"/>
                      <a:pt x="11" y="297"/>
                    </a:cubicBezTo>
                    <a:cubicBezTo>
                      <a:pt x="11" y="297"/>
                      <a:pt x="12" y="297"/>
                      <a:pt x="11" y="297"/>
                    </a:cubicBezTo>
                    <a:cubicBezTo>
                      <a:pt x="11" y="297"/>
                      <a:pt x="11" y="296"/>
                      <a:pt x="11" y="296"/>
                    </a:cubicBezTo>
                    <a:cubicBezTo>
                      <a:pt x="11" y="296"/>
                      <a:pt x="11" y="296"/>
                      <a:pt x="11" y="295"/>
                    </a:cubicBezTo>
                    <a:cubicBezTo>
                      <a:pt x="11" y="295"/>
                      <a:pt x="11" y="295"/>
                      <a:pt x="12" y="295"/>
                    </a:cubicBezTo>
                    <a:cubicBezTo>
                      <a:pt x="12" y="295"/>
                      <a:pt x="12" y="295"/>
                      <a:pt x="12" y="295"/>
                    </a:cubicBezTo>
                    <a:cubicBezTo>
                      <a:pt x="12" y="296"/>
                      <a:pt x="12" y="296"/>
                      <a:pt x="12" y="296"/>
                    </a:cubicBezTo>
                    <a:cubicBezTo>
                      <a:pt x="12" y="296"/>
                      <a:pt x="12" y="296"/>
                      <a:pt x="12" y="296"/>
                    </a:cubicBezTo>
                    <a:cubicBezTo>
                      <a:pt x="12" y="296"/>
                      <a:pt x="12" y="297"/>
                      <a:pt x="12" y="297"/>
                    </a:cubicBezTo>
                    <a:cubicBezTo>
                      <a:pt x="13" y="297"/>
                      <a:pt x="13" y="297"/>
                      <a:pt x="13" y="296"/>
                    </a:cubicBezTo>
                    <a:cubicBezTo>
                      <a:pt x="13" y="297"/>
                      <a:pt x="13" y="297"/>
                      <a:pt x="13" y="297"/>
                    </a:cubicBezTo>
                    <a:cubicBezTo>
                      <a:pt x="14" y="297"/>
                      <a:pt x="14" y="298"/>
                      <a:pt x="14" y="298"/>
                    </a:cubicBezTo>
                    <a:cubicBezTo>
                      <a:pt x="14" y="298"/>
                      <a:pt x="14" y="298"/>
                      <a:pt x="14" y="298"/>
                    </a:cubicBezTo>
                    <a:cubicBezTo>
                      <a:pt x="14" y="298"/>
                      <a:pt x="14" y="298"/>
                      <a:pt x="14" y="298"/>
                    </a:cubicBezTo>
                    <a:cubicBezTo>
                      <a:pt x="14" y="298"/>
                      <a:pt x="14" y="298"/>
                      <a:pt x="14" y="299"/>
                    </a:cubicBezTo>
                    <a:cubicBezTo>
                      <a:pt x="14" y="299"/>
                      <a:pt x="14" y="299"/>
                      <a:pt x="14" y="299"/>
                    </a:cubicBezTo>
                    <a:cubicBezTo>
                      <a:pt x="15" y="299"/>
                      <a:pt x="15" y="298"/>
                      <a:pt x="15" y="298"/>
                    </a:cubicBezTo>
                    <a:cubicBezTo>
                      <a:pt x="14" y="298"/>
                      <a:pt x="14" y="298"/>
                      <a:pt x="14" y="298"/>
                    </a:cubicBezTo>
                    <a:cubicBezTo>
                      <a:pt x="14" y="298"/>
                      <a:pt x="14" y="297"/>
                      <a:pt x="14" y="297"/>
                    </a:cubicBezTo>
                    <a:cubicBezTo>
                      <a:pt x="14" y="297"/>
                      <a:pt x="14" y="297"/>
                      <a:pt x="14" y="297"/>
                    </a:cubicBezTo>
                    <a:cubicBezTo>
                      <a:pt x="14" y="297"/>
                      <a:pt x="15" y="297"/>
                      <a:pt x="15" y="297"/>
                    </a:cubicBezTo>
                    <a:cubicBezTo>
                      <a:pt x="15" y="297"/>
                      <a:pt x="15" y="297"/>
                      <a:pt x="15" y="298"/>
                    </a:cubicBezTo>
                    <a:cubicBezTo>
                      <a:pt x="15" y="298"/>
                      <a:pt x="15" y="298"/>
                      <a:pt x="15" y="298"/>
                    </a:cubicBezTo>
                    <a:cubicBezTo>
                      <a:pt x="15" y="298"/>
                      <a:pt x="15" y="298"/>
                      <a:pt x="15" y="299"/>
                    </a:cubicBezTo>
                    <a:cubicBezTo>
                      <a:pt x="15" y="299"/>
                      <a:pt x="15" y="299"/>
                      <a:pt x="15" y="300"/>
                    </a:cubicBezTo>
                    <a:cubicBezTo>
                      <a:pt x="15" y="300"/>
                      <a:pt x="15" y="300"/>
                      <a:pt x="15" y="300"/>
                    </a:cubicBezTo>
                    <a:cubicBezTo>
                      <a:pt x="15" y="300"/>
                      <a:pt x="15" y="300"/>
                      <a:pt x="15" y="300"/>
                    </a:cubicBezTo>
                    <a:cubicBezTo>
                      <a:pt x="15" y="300"/>
                      <a:pt x="15" y="300"/>
                      <a:pt x="14" y="300"/>
                    </a:cubicBezTo>
                    <a:cubicBezTo>
                      <a:pt x="14" y="300"/>
                      <a:pt x="14" y="300"/>
                      <a:pt x="14" y="300"/>
                    </a:cubicBezTo>
                    <a:cubicBezTo>
                      <a:pt x="14" y="299"/>
                      <a:pt x="14" y="299"/>
                      <a:pt x="14" y="299"/>
                    </a:cubicBezTo>
                    <a:cubicBezTo>
                      <a:pt x="14" y="299"/>
                      <a:pt x="14" y="299"/>
                      <a:pt x="13" y="299"/>
                    </a:cubicBezTo>
                    <a:cubicBezTo>
                      <a:pt x="13" y="299"/>
                      <a:pt x="13" y="300"/>
                      <a:pt x="13" y="300"/>
                    </a:cubicBezTo>
                    <a:cubicBezTo>
                      <a:pt x="13" y="301"/>
                      <a:pt x="13" y="301"/>
                      <a:pt x="13" y="301"/>
                    </a:cubicBezTo>
                    <a:cubicBezTo>
                      <a:pt x="13" y="301"/>
                      <a:pt x="13" y="301"/>
                      <a:pt x="13" y="302"/>
                    </a:cubicBezTo>
                    <a:cubicBezTo>
                      <a:pt x="13"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2"/>
                      <a:pt x="14" y="302"/>
                      <a:pt x="14" y="302"/>
                    </a:cubicBezTo>
                    <a:cubicBezTo>
                      <a:pt x="14" y="303"/>
                      <a:pt x="14" y="303"/>
                      <a:pt x="14" y="303"/>
                    </a:cubicBezTo>
                    <a:cubicBezTo>
                      <a:pt x="14" y="303"/>
                      <a:pt x="14" y="303"/>
                      <a:pt x="14" y="303"/>
                    </a:cubicBezTo>
                    <a:cubicBezTo>
                      <a:pt x="14" y="303"/>
                      <a:pt x="14" y="303"/>
                      <a:pt x="14" y="303"/>
                    </a:cubicBezTo>
                    <a:cubicBezTo>
                      <a:pt x="13" y="303"/>
                      <a:pt x="14" y="303"/>
                      <a:pt x="13" y="302"/>
                    </a:cubicBezTo>
                    <a:cubicBezTo>
                      <a:pt x="13" y="303"/>
                      <a:pt x="13" y="303"/>
                      <a:pt x="13" y="303"/>
                    </a:cubicBezTo>
                    <a:cubicBezTo>
                      <a:pt x="13" y="303"/>
                      <a:pt x="13" y="303"/>
                      <a:pt x="14" y="304"/>
                    </a:cubicBezTo>
                    <a:cubicBezTo>
                      <a:pt x="14" y="304"/>
                      <a:pt x="14" y="304"/>
                      <a:pt x="14" y="304"/>
                    </a:cubicBezTo>
                    <a:cubicBezTo>
                      <a:pt x="14" y="303"/>
                      <a:pt x="14" y="303"/>
                      <a:pt x="15" y="303"/>
                    </a:cubicBezTo>
                    <a:cubicBezTo>
                      <a:pt x="15" y="303"/>
                      <a:pt x="15" y="303"/>
                      <a:pt x="15" y="303"/>
                    </a:cubicBezTo>
                    <a:cubicBezTo>
                      <a:pt x="15" y="303"/>
                      <a:pt x="15" y="303"/>
                      <a:pt x="15" y="303"/>
                    </a:cubicBezTo>
                    <a:cubicBezTo>
                      <a:pt x="15" y="303"/>
                      <a:pt x="15" y="303"/>
                      <a:pt x="15" y="303"/>
                    </a:cubicBezTo>
                    <a:cubicBezTo>
                      <a:pt x="16" y="303"/>
                      <a:pt x="16" y="304"/>
                      <a:pt x="16" y="304"/>
                    </a:cubicBezTo>
                    <a:cubicBezTo>
                      <a:pt x="16" y="304"/>
                      <a:pt x="16" y="304"/>
                      <a:pt x="16" y="305"/>
                    </a:cubicBezTo>
                    <a:cubicBezTo>
                      <a:pt x="16" y="305"/>
                      <a:pt x="16" y="305"/>
                      <a:pt x="16" y="305"/>
                    </a:cubicBezTo>
                    <a:cubicBezTo>
                      <a:pt x="16" y="305"/>
                      <a:pt x="16" y="305"/>
                      <a:pt x="16" y="305"/>
                    </a:cubicBezTo>
                    <a:cubicBezTo>
                      <a:pt x="16" y="305"/>
                      <a:pt x="16" y="305"/>
                      <a:pt x="16" y="305"/>
                    </a:cubicBezTo>
                    <a:cubicBezTo>
                      <a:pt x="16" y="305"/>
                      <a:pt x="16" y="305"/>
                      <a:pt x="16" y="305"/>
                    </a:cubicBezTo>
                    <a:cubicBezTo>
                      <a:pt x="16" y="305"/>
                      <a:pt x="16" y="304"/>
                      <a:pt x="15" y="304"/>
                    </a:cubicBezTo>
                    <a:cubicBezTo>
                      <a:pt x="15" y="304"/>
                      <a:pt x="15" y="304"/>
                      <a:pt x="15" y="304"/>
                    </a:cubicBezTo>
                    <a:cubicBezTo>
                      <a:pt x="15" y="304"/>
                      <a:pt x="15" y="304"/>
                      <a:pt x="15" y="304"/>
                    </a:cubicBezTo>
                    <a:cubicBezTo>
                      <a:pt x="15" y="305"/>
                      <a:pt x="16" y="305"/>
                      <a:pt x="16" y="305"/>
                    </a:cubicBezTo>
                    <a:cubicBezTo>
                      <a:pt x="16" y="306"/>
                      <a:pt x="15" y="306"/>
                      <a:pt x="15" y="306"/>
                    </a:cubicBezTo>
                    <a:cubicBezTo>
                      <a:pt x="16" y="306"/>
                      <a:pt x="16" y="306"/>
                      <a:pt x="16" y="306"/>
                    </a:cubicBezTo>
                    <a:cubicBezTo>
                      <a:pt x="16" y="307"/>
                      <a:pt x="17" y="307"/>
                      <a:pt x="17" y="307"/>
                    </a:cubicBezTo>
                    <a:cubicBezTo>
                      <a:pt x="17" y="307"/>
                      <a:pt x="17" y="307"/>
                      <a:pt x="17" y="307"/>
                    </a:cubicBezTo>
                    <a:cubicBezTo>
                      <a:pt x="17" y="308"/>
                      <a:pt x="17" y="307"/>
                      <a:pt x="18" y="307"/>
                    </a:cubicBezTo>
                    <a:cubicBezTo>
                      <a:pt x="18" y="307"/>
                      <a:pt x="18" y="307"/>
                      <a:pt x="18" y="307"/>
                    </a:cubicBezTo>
                    <a:cubicBezTo>
                      <a:pt x="18" y="307"/>
                      <a:pt x="18" y="307"/>
                      <a:pt x="18" y="307"/>
                    </a:cubicBezTo>
                    <a:cubicBezTo>
                      <a:pt x="18" y="307"/>
                      <a:pt x="18" y="307"/>
                      <a:pt x="18" y="307"/>
                    </a:cubicBezTo>
                    <a:cubicBezTo>
                      <a:pt x="18" y="307"/>
                      <a:pt x="18" y="307"/>
                      <a:pt x="18" y="307"/>
                    </a:cubicBezTo>
                    <a:cubicBezTo>
                      <a:pt x="19" y="306"/>
                      <a:pt x="19" y="306"/>
                      <a:pt x="19" y="306"/>
                    </a:cubicBezTo>
                    <a:cubicBezTo>
                      <a:pt x="19" y="306"/>
                      <a:pt x="18" y="306"/>
                      <a:pt x="18" y="305"/>
                    </a:cubicBezTo>
                    <a:cubicBezTo>
                      <a:pt x="18" y="305"/>
                      <a:pt x="19" y="305"/>
                      <a:pt x="19" y="305"/>
                    </a:cubicBezTo>
                    <a:cubicBezTo>
                      <a:pt x="18" y="305"/>
                      <a:pt x="18" y="305"/>
                      <a:pt x="18" y="304"/>
                    </a:cubicBezTo>
                    <a:cubicBezTo>
                      <a:pt x="18" y="304"/>
                      <a:pt x="19" y="304"/>
                      <a:pt x="19" y="304"/>
                    </a:cubicBezTo>
                    <a:cubicBezTo>
                      <a:pt x="19" y="304"/>
                      <a:pt x="19" y="305"/>
                      <a:pt x="19" y="305"/>
                    </a:cubicBezTo>
                    <a:cubicBezTo>
                      <a:pt x="19" y="305"/>
                      <a:pt x="19" y="305"/>
                      <a:pt x="19" y="305"/>
                    </a:cubicBezTo>
                    <a:cubicBezTo>
                      <a:pt x="19" y="305"/>
                      <a:pt x="19" y="305"/>
                      <a:pt x="19" y="305"/>
                    </a:cubicBezTo>
                    <a:cubicBezTo>
                      <a:pt x="19" y="306"/>
                      <a:pt x="19" y="306"/>
                      <a:pt x="19" y="306"/>
                    </a:cubicBezTo>
                    <a:cubicBezTo>
                      <a:pt x="19" y="307"/>
                      <a:pt x="19" y="307"/>
                      <a:pt x="19" y="307"/>
                    </a:cubicBezTo>
                    <a:cubicBezTo>
                      <a:pt x="19" y="307"/>
                      <a:pt x="18" y="307"/>
                      <a:pt x="18" y="307"/>
                    </a:cubicBezTo>
                    <a:cubicBezTo>
                      <a:pt x="18" y="307"/>
                      <a:pt x="18" y="308"/>
                      <a:pt x="18" y="308"/>
                    </a:cubicBezTo>
                    <a:cubicBezTo>
                      <a:pt x="18" y="308"/>
                      <a:pt x="17" y="308"/>
                      <a:pt x="17" y="308"/>
                    </a:cubicBezTo>
                    <a:cubicBezTo>
                      <a:pt x="17" y="308"/>
                      <a:pt x="17" y="308"/>
                      <a:pt x="17" y="308"/>
                    </a:cubicBezTo>
                    <a:cubicBezTo>
                      <a:pt x="17" y="308"/>
                      <a:pt x="17" y="308"/>
                      <a:pt x="17" y="308"/>
                    </a:cubicBezTo>
                    <a:cubicBezTo>
                      <a:pt x="17" y="308"/>
                      <a:pt x="16" y="308"/>
                      <a:pt x="16" y="308"/>
                    </a:cubicBezTo>
                    <a:cubicBezTo>
                      <a:pt x="16" y="308"/>
                      <a:pt x="16" y="308"/>
                      <a:pt x="16" y="308"/>
                    </a:cubicBezTo>
                    <a:cubicBezTo>
                      <a:pt x="15" y="307"/>
                      <a:pt x="15" y="307"/>
                      <a:pt x="15" y="307"/>
                    </a:cubicBezTo>
                    <a:cubicBezTo>
                      <a:pt x="15" y="307"/>
                      <a:pt x="15" y="307"/>
                      <a:pt x="15" y="307"/>
                    </a:cubicBezTo>
                    <a:cubicBezTo>
                      <a:pt x="15" y="307"/>
                      <a:pt x="14" y="307"/>
                      <a:pt x="14" y="307"/>
                    </a:cubicBezTo>
                    <a:cubicBezTo>
                      <a:pt x="14" y="307"/>
                      <a:pt x="14" y="307"/>
                      <a:pt x="14" y="307"/>
                    </a:cubicBezTo>
                    <a:cubicBezTo>
                      <a:pt x="15" y="307"/>
                      <a:pt x="15" y="307"/>
                      <a:pt x="15" y="307"/>
                    </a:cubicBezTo>
                    <a:cubicBezTo>
                      <a:pt x="15" y="308"/>
                      <a:pt x="15" y="308"/>
                      <a:pt x="15" y="308"/>
                    </a:cubicBezTo>
                    <a:cubicBezTo>
                      <a:pt x="15" y="309"/>
                      <a:pt x="15" y="309"/>
                      <a:pt x="15" y="309"/>
                    </a:cubicBezTo>
                    <a:cubicBezTo>
                      <a:pt x="15" y="309"/>
                      <a:pt x="15" y="310"/>
                      <a:pt x="15" y="310"/>
                    </a:cubicBezTo>
                    <a:cubicBezTo>
                      <a:pt x="15" y="310"/>
                      <a:pt x="15" y="310"/>
                      <a:pt x="15" y="311"/>
                    </a:cubicBezTo>
                    <a:cubicBezTo>
                      <a:pt x="15" y="311"/>
                      <a:pt x="15" y="311"/>
                      <a:pt x="15" y="311"/>
                    </a:cubicBezTo>
                    <a:cubicBezTo>
                      <a:pt x="15" y="311"/>
                      <a:pt x="15" y="311"/>
                      <a:pt x="15" y="311"/>
                    </a:cubicBezTo>
                    <a:cubicBezTo>
                      <a:pt x="15" y="311"/>
                      <a:pt x="16" y="311"/>
                      <a:pt x="16" y="311"/>
                    </a:cubicBezTo>
                    <a:cubicBezTo>
                      <a:pt x="16" y="312"/>
                      <a:pt x="15" y="312"/>
                      <a:pt x="15" y="312"/>
                    </a:cubicBezTo>
                    <a:cubicBezTo>
                      <a:pt x="15" y="312"/>
                      <a:pt x="16" y="312"/>
                      <a:pt x="16" y="312"/>
                    </a:cubicBezTo>
                    <a:cubicBezTo>
                      <a:pt x="16" y="312"/>
                      <a:pt x="16" y="313"/>
                      <a:pt x="15" y="313"/>
                    </a:cubicBezTo>
                    <a:cubicBezTo>
                      <a:pt x="15" y="313"/>
                      <a:pt x="15" y="313"/>
                      <a:pt x="15" y="313"/>
                    </a:cubicBezTo>
                    <a:cubicBezTo>
                      <a:pt x="15" y="313"/>
                      <a:pt x="15" y="314"/>
                      <a:pt x="15" y="314"/>
                    </a:cubicBezTo>
                    <a:cubicBezTo>
                      <a:pt x="15" y="314"/>
                      <a:pt x="15" y="314"/>
                      <a:pt x="15" y="314"/>
                    </a:cubicBezTo>
                    <a:cubicBezTo>
                      <a:pt x="15" y="315"/>
                      <a:pt x="15" y="315"/>
                      <a:pt x="15" y="315"/>
                    </a:cubicBezTo>
                    <a:cubicBezTo>
                      <a:pt x="15" y="314"/>
                      <a:pt x="16" y="314"/>
                      <a:pt x="16" y="314"/>
                    </a:cubicBezTo>
                    <a:cubicBezTo>
                      <a:pt x="16" y="314"/>
                      <a:pt x="16" y="314"/>
                      <a:pt x="16" y="314"/>
                    </a:cubicBezTo>
                    <a:cubicBezTo>
                      <a:pt x="16" y="314"/>
                      <a:pt x="16" y="314"/>
                      <a:pt x="16" y="314"/>
                    </a:cubicBezTo>
                    <a:cubicBezTo>
                      <a:pt x="16" y="314"/>
                      <a:pt x="17" y="314"/>
                      <a:pt x="17" y="313"/>
                    </a:cubicBezTo>
                    <a:cubicBezTo>
                      <a:pt x="17" y="313"/>
                      <a:pt x="17" y="313"/>
                      <a:pt x="17" y="313"/>
                    </a:cubicBezTo>
                    <a:cubicBezTo>
                      <a:pt x="17" y="313"/>
                      <a:pt x="17" y="313"/>
                      <a:pt x="17" y="313"/>
                    </a:cubicBezTo>
                    <a:cubicBezTo>
                      <a:pt x="17" y="313"/>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4"/>
                      <a:pt x="17" y="314"/>
                      <a:pt x="17" y="314"/>
                    </a:cubicBezTo>
                    <a:cubicBezTo>
                      <a:pt x="17" y="315"/>
                      <a:pt x="17" y="315"/>
                      <a:pt x="18" y="315"/>
                    </a:cubicBezTo>
                    <a:cubicBezTo>
                      <a:pt x="18" y="315"/>
                      <a:pt x="18" y="315"/>
                      <a:pt x="18" y="315"/>
                    </a:cubicBezTo>
                    <a:cubicBezTo>
                      <a:pt x="18" y="315"/>
                      <a:pt x="18" y="315"/>
                      <a:pt x="18" y="315"/>
                    </a:cubicBezTo>
                    <a:cubicBezTo>
                      <a:pt x="18" y="315"/>
                      <a:pt x="17" y="315"/>
                      <a:pt x="17" y="315"/>
                    </a:cubicBezTo>
                    <a:cubicBezTo>
                      <a:pt x="17" y="315"/>
                      <a:pt x="17" y="315"/>
                      <a:pt x="17" y="315"/>
                    </a:cubicBezTo>
                    <a:cubicBezTo>
                      <a:pt x="17" y="315"/>
                      <a:pt x="17" y="315"/>
                      <a:pt x="17" y="315"/>
                    </a:cubicBezTo>
                    <a:cubicBezTo>
                      <a:pt x="17" y="315"/>
                      <a:pt x="17" y="315"/>
                      <a:pt x="17" y="315"/>
                    </a:cubicBezTo>
                    <a:cubicBezTo>
                      <a:pt x="17" y="315"/>
                      <a:pt x="17" y="315"/>
                      <a:pt x="16" y="315"/>
                    </a:cubicBezTo>
                    <a:cubicBezTo>
                      <a:pt x="16" y="315"/>
                      <a:pt x="16" y="315"/>
                      <a:pt x="16" y="315"/>
                    </a:cubicBezTo>
                    <a:cubicBezTo>
                      <a:pt x="16" y="315"/>
                      <a:pt x="16" y="316"/>
                      <a:pt x="16" y="316"/>
                    </a:cubicBezTo>
                    <a:cubicBezTo>
                      <a:pt x="16" y="316"/>
                      <a:pt x="16" y="316"/>
                      <a:pt x="16" y="316"/>
                    </a:cubicBezTo>
                    <a:cubicBezTo>
                      <a:pt x="16" y="316"/>
                      <a:pt x="16" y="316"/>
                      <a:pt x="16" y="316"/>
                    </a:cubicBezTo>
                    <a:cubicBezTo>
                      <a:pt x="16" y="316"/>
                      <a:pt x="15" y="316"/>
                      <a:pt x="15" y="316"/>
                    </a:cubicBezTo>
                    <a:cubicBezTo>
                      <a:pt x="15" y="316"/>
                      <a:pt x="15" y="316"/>
                      <a:pt x="15" y="316"/>
                    </a:cubicBezTo>
                    <a:cubicBezTo>
                      <a:pt x="15" y="316"/>
                      <a:pt x="14" y="316"/>
                      <a:pt x="15" y="316"/>
                    </a:cubicBezTo>
                    <a:cubicBezTo>
                      <a:pt x="15" y="316"/>
                      <a:pt x="15" y="316"/>
                      <a:pt x="15" y="316"/>
                    </a:cubicBezTo>
                    <a:cubicBezTo>
                      <a:pt x="15" y="316"/>
                      <a:pt x="15" y="316"/>
                      <a:pt x="15" y="316"/>
                    </a:cubicBezTo>
                    <a:cubicBezTo>
                      <a:pt x="15" y="316"/>
                      <a:pt x="16" y="316"/>
                      <a:pt x="16" y="316"/>
                    </a:cubicBezTo>
                    <a:cubicBezTo>
                      <a:pt x="16" y="316"/>
                      <a:pt x="16" y="317"/>
                      <a:pt x="16" y="317"/>
                    </a:cubicBezTo>
                    <a:cubicBezTo>
                      <a:pt x="16" y="317"/>
                      <a:pt x="16" y="317"/>
                      <a:pt x="16" y="317"/>
                    </a:cubicBezTo>
                    <a:cubicBezTo>
                      <a:pt x="16" y="317"/>
                      <a:pt x="16" y="317"/>
                      <a:pt x="16" y="317"/>
                    </a:cubicBezTo>
                    <a:cubicBezTo>
                      <a:pt x="17" y="317"/>
                      <a:pt x="17" y="317"/>
                      <a:pt x="16" y="318"/>
                    </a:cubicBezTo>
                    <a:cubicBezTo>
                      <a:pt x="16" y="318"/>
                      <a:pt x="16" y="318"/>
                      <a:pt x="16" y="318"/>
                    </a:cubicBezTo>
                    <a:cubicBezTo>
                      <a:pt x="16" y="318"/>
                      <a:pt x="17" y="318"/>
                      <a:pt x="17" y="318"/>
                    </a:cubicBezTo>
                    <a:cubicBezTo>
                      <a:pt x="17" y="318"/>
                      <a:pt x="17" y="319"/>
                      <a:pt x="17" y="319"/>
                    </a:cubicBezTo>
                    <a:cubicBezTo>
                      <a:pt x="18" y="319"/>
                      <a:pt x="18" y="319"/>
                      <a:pt x="18" y="319"/>
                    </a:cubicBezTo>
                    <a:cubicBezTo>
                      <a:pt x="18" y="319"/>
                      <a:pt x="18" y="319"/>
                      <a:pt x="18" y="319"/>
                    </a:cubicBezTo>
                    <a:cubicBezTo>
                      <a:pt x="18" y="319"/>
                      <a:pt x="18" y="319"/>
                      <a:pt x="18" y="319"/>
                    </a:cubicBezTo>
                    <a:cubicBezTo>
                      <a:pt x="18" y="319"/>
                      <a:pt x="18" y="318"/>
                      <a:pt x="18" y="318"/>
                    </a:cubicBezTo>
                    <a:cubicBezTo>
                      <a:pt x="19" y="318"/>
                      <a:pt x="19" y="318"/>
                      <a:pt x="19" y="318"/>
                    </a:cubicBezTo>
                    <a:cubicBezTo>
                      <a:pt x="19" y="318"/>
                      <a:pt x="19" y="318"/>
                      <a:pt x="19" y="318"/>
                    </a:cubicBezTo>
                    <a:cubicBezTo>
                      <a:pt x="19" y="318"/>
                      <a:pt x="19" y="318"/>
                      <a:pt x="19" y="318"/>
                    </a:cubicBezTo>
                    <a:cubicBezTo>
                      <a:pt x="20" y="318"/>
                      <a:pt x="20" y="318"/>
                      <a:pt x="20" y="318"/>
                    </a:cubicBezTo>
                    <a:cubicBezTo>
                      <a:pt x="20" y="318"/>
                      <a:pt x="20" y="318"/>
                      <a:pt x="20" y="318"/>
                    </a:cubicBezTo>
                    <a:cubicBezTo>
                      <a:pt x="20" y="318"/>
                      <a:pt x="20" y="318"/>
                      <a:pt x="20" y="318"/>
                    </a:cubicBezTo>
                    <a:cubicBezTo>
                      <a:pt x="20" y="318"/>
                      <a:pt x="20" y="317"/>
                      <a:pt x="20" y="316"/>
                    </a:cubicBezTo>
                    <a:cubicBezTo>
                      <a:pt x="20" y="316"/>
                      <a:pt x="20" y="316"/>
                      <a:pt x="20" y="316"/>
                    </a:cubicBezTo>
                    <a:cubicBezTo>
                      <a:pt x="20" y="315"/>
                      <a:pt x="20" y="315"/>
                      <a:pt x="20" y="315"/>
                    </a:cubicBezTo>
                    <a:cubicBezTo>
                      <a:pt x="21" y="315"/>
                      <a:pt x="21" y="314"/>
                      <a:pt x="22" y="314"/>
                    </a:cubicBezTo>
                    <a:cubicBezTo>
                      <a:pt x="22" y="314"/>
                      <a:pt x="22" y="314"/>
                      <a:pt x="22" y="314"/>
                    </a:cubicBezTo>
                    <a:cubicBezTo>
                      <a:pt x="22" y="314"/>
                      <a:pt x="22" y="314"/>
                      <a:pt x="22" y="313"/>
                    </a:cubicBezTo>
                    <a:cubicBezTo>
                      <a:pt x="22" y="313"/>
                      <a:pt x="21" y="313"/>
                      <a:pt x="21" y="313"/>
                    </a:cubicBezTo>
                    <a:cubicBezTo>
                      <a:pt x="20" y="313"/>
                      <a:pt x="21" y="313"/>
                      <a:pt x="21" y="313"/>
                    </a:cubicBezTo>
                    <a:cubicBezTo>
                      <a:pt x="21" y="312"/>
                      <a:pt x="21" y="312"/>
                      <a:pt x="21" y="312"/>
                    </a:cubicBezTo>
                    <a:cubicBezTo>
                      <a:pt x="21" y="312"/>
                      <a:pt x="21" y="313"/>
                      <a:pt x="22" y="313"/>
                    </a:cubicBezTo>
                    <a:cubicBezTo>
                      <a:pt x="22" y="312"/>
                      <a:pt x="22" y="312"/>
                      <a:pt x="22" y="312"/>
                    </a:cubicBezTo>
                    <a:cubicBezTo>
                      <a:pt x="22" y="312"/>
                      <a:pt x="22" y="312"/>
                      <a:pt x="22" y="312"/>
                    </a:cubicBezTo>
                    <a:cubicBezTo>
                      <a:pt x="22" y="313"/>
                      <a:pt x="23" y="313"/>
                      <a:pt x="24" y="313"/>
                    </a:cubicBezTo>
                    <a:cubicBezTo>
                      <a:pt x="24" y="313"/>
                      <a:pt x="24" y="313"/>
                      <a:pt x="24" y="313"/>
                    </a:cubicBezTo>
                    <a:cubicBezTo>
                      <a:pt x="24" y="312"/>
                      <a:pt x="24" y="312"/>
                      <a:pt x="24" y="312"/>
                    </a:cubicBezTo>
                    <a:cubicBezTo>
                      <a:pt x="25" y="312"/>
                      <a:pt x="25" y="312"/>
                      <a:pt x="26" y="312"/>
                    </a:cubicBezTo>
                    <a:cubicBezTo>
                      <a:pt x="26" y="312"/>
                      <a:pt x="26" y="312"/>
                      <a:pt x="27" y="312"/>
                    </a:cubicBezTo>
                    <a:cubicBezTo>
                      <a:pt x="27" y="312"/>
                      <a:pt x="27" y="312"/>
                      <a:pt x="28" y="312"/>
                    </a:cubicBezTo>
                    <a:cubicBezTo>
                      <a:pt x="28" y="312"/>
                      <a:pt x="29" y="312"/>
                      <a:pt x="29" y="313"/>
                    </a:cubicBezTo>
                    <a:cubicBezTo>
                      <a:pt x="29" y="313"/>
                      <a:pt x="30" y="313"/>
                      <a:pt x="30" y="313"/>
                    </a:cubicBezTo>
                    <a:cubicBezTo>
                      <a:pt x="30" y="313"/>
                      <a:pt x="30" y="313"/>
                      <a:pt x="30" y="313"/>
                    </a:cubicBezTo>
                    <a:cubicBezTo>
                      <a:pt x="30" y="314"/>
                      <a:pt x="30" y="314"/>
                      <a:pt x="30" y="314"/>
                    </a:cubicBezTo>
                    <a:cubicBezTo>
                      <a:pt x="29" y="314"/>
                      <a:pt x="29" y="314"/>
                      <a:pt x="29" y="314"/>
                    </a:cubicBezTo>
                    <a:cubicBezTo>
                      <a:pt x="28" y="314"/>
                      <a:pt x="28" y="314"/>
                      <a:pt x="27" y="314"/>
                    </a:cubicBezTo>
                    <a:cubicBezTo>
                      <a:pt x="27" y="314"/>
                      <a:pt x="27" y="314"/>
                      <a:pt x="27" y="314"/>
                    </a:cubicBezTo>
                    <a:cubicBezTo>
                      <a:pt x="27" y="313"/>
                      <a:pt x="27" y="314"/>
                      <a:pt x="26" y="314"/>
                    </a:cubicBezTo>
                    <a:cubicBezTo>
                      <a:pt x="26" y="314"/>
                      <a:pt x="26" y="314"/>
                      <a:pt x="26" y="314"/>
                    </a:cubicBezTo>
                    <a:cubicBezTo>
                      <a:pt x="26" y="314"/>
                      <a:pt x="25" y="314"/>
                      <a:pt x="25" y="314"/>
                    </a:cubicBezTo>
                    <a:cubicBezTo>
                      <a:pt x="25" y="314"/>
                      <a:pt x="25" y="314"/>
                      <a:pt x="25" y="314"/>
                    </a:cubicBezTo>
                    <a:cubicBezTo>
                      <a:pt x="25" y="314"/>
                      <a:pt x="25" y="314"/>
                      <a:pt x="25" y="314"/>
                    </a:cubicBezTo>
                    <a:cubicBezTo>
                      <a:pt x="25" y="315"/>
                      <a:pt x="24" y="315"/>
                      <a:pt x="24" y="315"/>
                    </a:cubicBezTo>
                    <a:cubicBezTo>
                      <a:pt x="23" y="316"/>
                      <a:pt x="23" y="316"/>
                      <a:pt x="23" y="316"/>
                    </a:cubicBezTo>
                    <a:cubicBezTo>
                      <a:pt x="23" y="316"/>
                      <a:pt x="23" y="316"/>
                      <a:pt x="23" y="316"/>
                    </a:cubicBezTo>
                    <a:cubicBezTo>
                      <a:pt x="23" y="315"/>
                      <a:pt x="22" y="315"/>
                      <a:pt x="22" y="314"/>
                    </a:cubicBezTo>
                    <a:cubicBezTo>
                      <a:pt x="22" y="314"/>
                      <a:pt x="21" y="314"/>
                      <a:pt x="21" y="314"/>
                    </a:cubicBezTo>
                    <a:cubicBezTo>
                      <a:pt x="21" y="314"/>
                      <a:pt x="21" y="315"/>
                      <a:pt x="21" y="315"/>
                    </a:cubicBezTo>
                    <a:cubicBezTo>
                      <a:pt x="21" y="315"/>
                      <a:pt x="21" y="315"/>
                      <a:pt x="21" y="315"/>
                    </a:cubicBezTo>
                    <a:cubicBezTo>
                      <a:pt x="20" y="316"/>
                      <a:pt x="20" y="316"/>
                      <a:pt x="20" y="316"/>
                    </a:cubicBezTo>
                    <a:cubicBezTo>
                      <a:pt x="20" y="316"/>
                      <a:pt x="20" y="316"/>
                      <a:pt x="20" y="316"/>
                    </a:cubicBezTo>
                    <a:cubicBezTo>
                      <a:pt x="20" y="317"/>
                      <a:pt x="20" y="317"/>
                      <a:pt x="20" y="317"/>
                    </a:cubicBezTo>
                    <a:cubicBezTo>
                      <a:pt x="20" y="318"/>
                      <a:pt x="20" y="318"/>
                      <a:pt x="20" y="318"/>
                    </a:cubicBezTo>
                    <a:cubicBezTo>
                      <a:pt x="20" y="319"/>
                      <a:pt x="20" y="319"/>
                      <a:pt x="20" y="319"/>
                    </a:cubicBezTo>
                    <a:cubicBezTo>
                      <a:pt x="20" y="319"/>
                      <a:pt x="20" y="319"/>
                      <a:pt x="21" y="319"/>
                    </a:cubicBezTo>
                    <a:cubicBezTo>
                      <a:pt x="21" y="319"/>
                      <a:pt x="21" y="319"/>
                      <a:pt x="21" y="319"/>
                    </a:cubicBezTo>
                    <a:cubicBezTo>
                      <a:pt x="21" y="319"/>
                      <a:pt x="21" y="319"/>
                      <a:pt x="21" y="320"/>
                    </a:cubicBezTo>
                    <a:cubicBezTo>
                      <a:pt x="21" y="320"/>
                      <a:pt x="21" y="320"/>
                      <a:pt x="21" y="320"/>
                    </a:cubicBezTo>
                    <a:cubicBezTo>
                      <a:pt x="21" y="320"/>
                      <a:pt x="22" y="320"/>
                      <a:pt x="22" y="320"/>
                    </a:cubicBezTo>
                    <a:cubicBezTo>
                      <a:pt x="22" y="320"/>
                      <a:pt x="22" y="321"/>
                      <a:pt x="22" y="321"/>
                    </a:cubicBezTo>
                    <a:cubicBezTo>
                      <a:pt x="21" y="321"/>
                      <a:pt x="21" y="320"/>
                      <a:pt x="21" y="320"/>
                    </a:cubicBezTo>
                    <a:cubicBezTo>
                      <a:pt x="21" y="320"/>
                      <a:pt x="20" y="320"/>
                      <a:pt x="20" y="320"/>
                    </a:cubicBezTo>
                    <a:cubicBezTo>
                      <a:pt x="19" y="320"/>
                      <a:pt x="19" y="320"/>
                      <a:pt x="18" y="320"/>
                    </a:cubicBezTo>
                    <a:cubicBezTo>
                      <a:pt x="18" y="320"/>
                      <a:pt x="18" y="320"/>
                      <a:pt x="18" y="320"/>
                    </a:cubicBezTo>
                    <a:cubicBezTo>
                      <a:pt x="18" y="320"/>
                      <a:pt x="18" y="320"/>
                      <a:pt x="19" y="320"/>
                    </a:cubicBezTo>
                    <a:cubicBezTo>
                      <a:pt x="19" y="321"/>
                      <a:pt x="19" y="321"/>
                      <a:pt x="20" y="321"/>
                    </a:cubicBezTo>
                    <a:cubicBezTo>
                      <a:pt x="20" y="322"/>
                      <a:pt x="21" y="322"/>
                      <a:pt x="22" y="323"/>
                    </a:cubicBezTo>
                    <a:cubicBezTo>
                      <a:pt x="22" y="323"/>
                      <a:pt x="22" y="323"/>
                      <a:pt x="22" y="323"/>
                    </a:cubicBezTo>
                    <a:cubicBezTo>
                      <a:pt x="22" y="323"/>
                      <a:pt x="22" y="323"/>
                      <a:pt x="22" y="323"/>
                    </a:cubicBezTo>
                    <a:cubicBezTo>
                      <a:pt x="23" y="324"/>
                      <a:pt x="23" y="324"/>
                      <a:pt x="23" y="324"/>
                    </a:cubicBezTo>
                    <a:cubicBezTo>
                      <a:pt x="23" y="324"/>
                      <a:pt x="23" y="324"/>
                      <a:pt x="23" y="324"/>
                    </a:cubicBezTo>
                    <a:cubicBezTo>
                      <a:pt x="24" y="324"/>
                      <a:pt x="24" y="323"/>
                      <a:pt x="23" y="323"/>
                    </a:cubicBezTo>
                    <a:cubicBezTo>
                      <a:pt x="23" y="323"/>
                      <a:pt x="23" y="322"/>
                      <a:pt x="23" y="322"/>
                    </a:cubicBezTo>
                    <a:cubicBezTo>
                      <a:pt x="23" y="322"/>
                      <a:pt x="23" y="322"/>
                      <a:pt x="23" y="322"/>
                    </a:cubicBezTo>
                    <a:cubicBezTo>
                      <a:pt x="22" y="322"/>
                      <a:pt x="23" y="322"/>
                      <a:pt x="23" y="322"/>
                    </a:cubicBezTo>
                    <a:cubicBezTo>
                      <a:pt x="23" y="321"/>
                      <a:pt x="23" y="321"/>
                      <a:pt x="23" y="321"/>
                    </a:cubicBezTo>
                    <a:cubicBezTo>
                      <a:pt x="23" y="321"/>
                      <a:pt x="23" y="321"/>
                      <a:pt x="23" y="320"/>
                    </a:cubicBezTo>
                    <a:cubicBezTo>
                      <a:pt x="23" y="320"/>
                      <a:pt x="23" y="320"/>
                      <a:pt x="23" y="320"/>
                    </a:cubicBezTo>
                    <a:cubicBezTo>
                      <a:pt x="23" y="320"/>
                      <a:pt x="24" y="320"/>
                      <a:pt x="24" y="320"/>
                    </a:cubicBezTo>
                    <a:cubicBezTo>
                      <a:pt x="24" y="320"/>
                      <a:pt x="24" y="320"/>
                      <a:pt x="24" y="320"/>
                    </a:cubicBezTo>
                    <a:cubicBezTo>
                      <a:pt x="24" y="320"/>
                      <a:pt x="24" y="320"/>
                      <a:pt x="24" y="320"/>
                    </a:cubicBezTo>
                    <a:cubicBezTo>
                      <a:pt x="24" y="320"/>
                      <a:pt x="25" y="320"/>
                      <a:pt x="25" y="320"/>
                    </a:cubicBezTo>
                    <a:cubicBezTo>
                      <a:pt x="25" y="319"/>
                      <a:pt x="25" y="319"/>
                      <a:pt x="24" y="319"/>
                    </a:cubicBezTo>
                    <a:cubicBezTo>
                      <a:pt x="24" y="319"/>
                      <a:pt x="24" y="319"/>
                      <a:pt x="24" y="319"/>
                    </a:cubicBezTo>
                    <a:cubicBezTo>
                      <a:pt x="24" y="319"/>
                      <a:pt x="23" y="318"/>
                      <a:pt x="24" y="318"/>
                    </a:cubicBezTo>
                    <a:cubicBezTo>
                      <a:pt x="24" y="318"/>
                      <a:pt x="24" y="318"/>
                      <a:pt x="24" y="318"/>
                    </a:cubicBezTo>
                    <a:cubicBezTo>
                      <a:pt x="24" y="318"/>
                      <a:pt x="24" y="318"/>
                      <a:pt x="24" y="319"/>
                    </a:cubicBezTo>
                    <a:cubicBezTo>
                      <a:pt x="25" y="319"/>
                      <a:pt x="25" y="318"/>
                      <a:pt x="25" y="318"/>
                    </a:cubicBezTo>
                    <a:cubicBezTo>
                      <a:pt x="25" y="318"/>
                      <a:pt x="25" y="318"/>
                      <a:pt x="25" y="319"/>
                    </a:cubicBezTo>
                    <a:cubicBezTo>
                      <a:pt x="25" y="319"/>
                      <a:pt x="25" y="319"/>
                      <a:pt x="26" y="319"/>
                    </a:cubicBezTo>
                    <a:cubicBezTo>
                      <a:pt x="26" y="319"/>
                      <a:pt x="26" y="319"/>
                      <a:pt x="26" y="319"/>
                    </a:cubicBezTo>
                    <a:cubicBezTo>
                      <a:pt x="26" y="319"/>
                      <a:pt x="27" y="319"/>
                      <a:pt x="27" y="318"/>
                    </a:cubicBezTo>
                    <a:cubicBezTo>
                      <a:pt x="27" y="318"/>
                      <a:pt x="27" y="318"/>
                      <a:pt x="27" y="317"/>
                    </a:cubicBezTo>
                    <a:cubicBezTo>
                      <a:pt x="28" y="317"/>
                      <a:pt x="28" y="317"/>
                      <a:pt x="28" y="317"/>
                    </a:cubicBezTo>
                    <a:cubicBezTo>
                      <a:pt x="29" y="317"/>
                      <a:pt x="29" y="316"/>
                      <a:pt x="30" y="316"/>
                    </a:cubicBezTo>
                    <a:cubicBezTo>
                      <a:pt x="30" y="316"/>
                      <a:pt x="31" y="315"/>
                      <a:pt x="32" y="315"/>
                    </a:cubicBezTo>
                    <a:cubicBezTo>
                      <a:pt x="32" y="315"/>
                      <a:pt x="32" y="315"/>
                      <a:pt x="32" y="316"/>
                    </a:cubicBezTo>
                    <a:cubicBezTo>
                      <a:pt x="32" y="316"/>
                      <a:pt x="32" y="316"/>
                      <a:pt x="32" y="316"/>
                    </a:cubicBezTo>
                    <a:cubicBezTo>
                      <a:pt x="33" y="316"/>
                      <a:pt x="33" y="316"/>
                      <a:pt x="33" y="316"/>
                    </a:cubicBezTo>
                    <a:cubicBezTo>
                      <a:pt x="33" y="317"/>
                      <a:pt x="32" y="317"/>
                      <a:pt x="32" y="317"/>
                    </a:cubicBezTo>
                    <a:cubicBezTo>
                      <a:pt x="32" y="317"/>
                      <a:pt x="32" y="318"/>
                      <a:pt x="32" y="318"/>
                    </a:cubicBezTo>
                    <a:cubicBezTo>
                      <a:pt x="31" y="318"/>
                      <a:pt x="31" y="319"/>
                      <a:pt x="31" y="319"/>
                    </a:cubicBezTo>
                    <a:cubicBezTo>
                      <a:pt x="31" y="319"/>
                      <a:pt x="31" y="319"/>
                      <a:pt x="30" y="319"/>
                    </a:cubicBezTo>
                    <a:cubicBezTo>
                      <a:pt x="30" y="319"/>
                      <a:pt x="30" y="319"/>
                      <a:pt x="30" y="319"/>
                    </a:cubicBezTo>
                    <a:cubicBezTo>
                      <a:pt x="30" y="319"/>
                      <a:pt x="30" y="319"/>
                      <a:pt x="29" y="320"/>
                    </a:cubicBezTo>
                    <a:cubicBezTo>
                      <a:pt x="29" y="320"/>
                      <a:pt x="29" y="320"/>
                      <a:pt x="29" y="320"/>
                    </a:cubicBezTo>
                    <a:cubicBezTo>
                      <a:pt x="29" y="320"/>
                      <a:pt x="29" y="320"/>
                      <a:pt x="29" y="320"/>
                    </a:cubicBezTo>
                    <a:cubicBezTo>
                      <a:pt x="28" y="320"/>
                      <a:pt x="28" y="321"/>
                      <a:pt x="28" y="321"/>
                    </a:cubicBezTo>
                    <a:cubicBezTo>
                      <a:pt x="28" y="321"/>
                      <a:pt x="28" y="322"/>
                      <a:pt x="28" y="322"/>
                    </a:cubicBezTo>
                    <a:cubicBezTo>
                      <a:pt x="28" y="322"/>
                      <a:pt x="28" y="321"/>
                      <a:pt x="28" y="321"/>
                    </a:cubicBezTo>
                    <a:cubicBezTo>
                      <a:pt x="27" y="320"/>
                      <a:pt x="27" y="320"/>
                      <a:pt x="27" y="320"/>
                    </a:cubicBezTo>
                    <a:cubicBezTo>
                      <a:pt x="27" y="320"/>
                      <a:pt x="27" y="320"/>
                      <a:pt x="26" y="320"/>
                    </a:cubicBezTo>
                    <a:cubicBezTo>
                      <a:pt x="26" y="321"/>
                      <a:pt x="26" y="321"/>
                      <a:pt x="26" y="321"/>
                    </a:cubicBezTo>
                    <a:cubicBezTo>
                      <a:pt x="26" y="322"/>
                      <a:pt x="26" y="322"/>
                      <a:pt x="25" y="323"/>
                    </a:cubicBezTo>
                    <a:cubicBezTo>
                      <a:pt x="25" y="323"/>
                      <a:pt x="25" y="322"/>
                      <a:pt x="25" y="322"/>
                    </a:cubicBezTo>
                    <a:cubicBezTo>
                      <a:pt x="25" y="322"/>
                      <a:pt x="26" y="322"/>
                      <a:pt x="26" y="322"/>
                    </a:cubicBezTo>
                    <a:cubicBezTo>
                      <a:pt x="26" y="322"/>
                      <a:pt x="26" y="322"/>
                      <a:pt x="26" y="321"/>
                    </a:cubicBezTo>
                    <a:cubicBezTo>
                      <a:pt x="26" y="321"/>
                      <a:pt x="26" y="321"/>
                      <a:pt x="26" y="321"/>
                    </a:cubicBezTo>
                    <a:cubicBezTo>
                      <a:pt x="26" y="321"/>
                      <a:pt x="26" y="321"/>
                      <a:pt x="26" y="321"/>
                    </a:cubicBezTo>
                    <a:cubicBezTo>
                      <a:pt x="26" y="321"/>
                      <a:pt x="25" y="321"/>
                      <a:pt x="25" y="321"/>
                    </a:cubicBezTo>
                    <a:cubicBezTo>
                      <a:pt x="25" y="321"/>
                      <a:pt x="25" y="321"/>
                      <a:pt x="24" y="321"/>
                    </a:cubicBezTo>
                    <a:cubicBezTo>
                      <a:pt x="24" y="321"/>
                      <a:pt x="23" y="321"/>
                      <a:pt x="23" y="322"/>
                    </a:cubicBezTo>
                    <a:cubicBezTo>
                      <a:pt x="23" y="323"/>
                      <a:pt x="24" y="323"/>
                      <a:pt x="24" y="324"/>
                    </a:cubicBezTo>
                    <a:cubicBezTo>
                      <a:pt x="24" y="324"/>
                      <a:pt x="24" y="324"/>
                      <a:pt x="24" y="324"/>
                    </a:cubicBezTo>
                    <a:cubicBezTo>
                      <a:pt x="24" y="324"/>
                      <a:pt x="24" y="324"/>
                      <a:pt x="24" y="324"/>
                    </a:cubicBezTo>
                    <a:cubicBezTo>
                      <a:pt x="25" y="324"/>
                      <a:pt x="25" y="324"/>
                      <a:pt x="25" y="325"/>
                    </a:cubicBezTo>
                    <a:cubicBezTo>
                      <a:pt x="25" y="325"/>
                      <a:pt x="25" y="325"/>
                      <a:pt x="25" y="325"/>
                    </a:cubicBezTo>
                    <a:cubicBezTo>
                      <a:pt x="25" y="325"/>
                      <a:pt x="25" y="325"/>
                      <a:pt x="25" y="325"/>
                    </a:cubicBezTo>
                    <a:cubicBezTo>
                      <a:pt x="25" y="325"/>
                      <a:pt x="26" y="325"/>
                      <a:pt x="26" y="326"/>
                    </a:cubicBezTo>
                    <a:cubicBezTo>
                      <a:pt x="26" y="326"/>
                      <a:pt x="27" y="326"/>
                      <a:pt x="27" y="326"/>
                    </a:cubicBezTo>
                    <a:cubicBezTo>
                      <a:pt x="27" y="326"/>
                      <a:pt x="27" y="326"/>
                      <a:pt x="27" y="326"/>
                    </a:cubicBezTo>
                    <a:cubicBezTo>
                      <a:pt x="27" y="326"/>
                      <a:pt x="28" y="327"/>
                      <a:pt x="28" y="327"/>
                    </a:cubicBezTo>
                    <a:cubicBezTo>
                      <a:pt x="28" y="327"/>
                      <a:pt x="28" y="327"/>
                      <a:pt x="28" y="327"/>
                    </a:cubicBezTo>
                    <a:cubicBezTo>
                      <a:pt x="28" y="327"/>
                      <a:pt x="29" y="327"/>
                      <a:pt x="29" y="327"/>
                    </a:cubicBezTo>
                    <a:cubicBezTo>
                      <a:pt x="29" y="327"/>
                      <a:pt x="29" y="327"/>
                      <a:pt x="30" y="327"/>
                    </a:cubicBezTo>
                    <a:cubicBezTo>
                      <a:pt x="30" y="327"/>
                      <a:pt x="30" y="328"/>
                      <a:pt x="31" y="328"/>
                    </a:cubicBezTo>
                    <a:cubicBezTo>
                      <a:pt x="32" y="328"/>
                      <a:pt x="32" y="328"/>
                      <a:pt x="33" y="327"/>
                    </a:cubicBezTo>
                    <a:cubicBezTo>
                      <a:pt x="33" y="327"/>
                      <a:pt x="33" y="327"/>
                      <a:pt x="34" y="327"/>
                    </a:cubicBezTo>
                    <a:cubicBezTo>
                      <a:pt x="34" y="326"/>
                      <a:pt x="34" y="326"/>
                      <a:pt x="34" y="326"/>
                    </a:cubicBezTo>
                    <a:cubicBezTo>
                      <a:pt x="34" y="326"/>
                      <a:pt x="34" y="326"/>
                      <a:pt x="34" y="325"/>
                    </a:cubicBezTo>
                    <a:cubicBezTo>
                      <a:pt x="34" y="325"/>
                      <a:pt x="34" y="325"/>
                      <a:pt x="34" y="324"/>
                    </a:cubicBezTo>
                    <a:cubicBezTo>
                      <a:pt x="34" y="323"/>
                      <a:pt x="34" y="322"/>
                      <a:pt x="34" y="321"/>
                    </a:cubicBezTo>
                    <a:cubicBezTo>
                      <a:pt x="34" y="321"/>
                      <a:pt x="34" y="321"/>
                      <a:pt x="34" y="321"/>
                    </a:cubicBezTo>
                    <a:cubicBezTo>
                      <a:pt x="34" y="320"/>
                      <a:pt x="34" y="319"/>
                      <a:pt x="34" y="319"/>
                    </a:cubicBezTo>
                    <a:cubicBezTo>
                      <a:pt x="35" y="319"/>
                      <a:pt x="35" y="318"/>
                      <a:pt x="35" y="318"/>
                    </a:cubicBezTo>
                    <a:cubicBezTo>
                      <a:pt x="35" y="318"/>
                      <a:pt x="35" y="317"/>
                      <a:pt x="35" y="317"/>
                    </a:cubicBezTo>
                    <a:cubicBezTo>
                      <a:pt x="35" y="317"/>
                      <a:pt x="35" y="317"/>
                      <a:pt x="35" y="316"/>
                    </a:cubicBezTo>
                    <a:cubicBezTo>
                      <a:pt x="35" y="316"/>
                      <a:pt x="35" y="316"/>
                      <a:pt x="35" y="316"/>
                    </a:cubicBezTo>
                    <a:cubicBezTo>
                      <a:pt x="35" y="316"/>
                      <a:pt x="35" y="316"/>
                      <a:pt x="35" y="315"/>
                    </a:cubicBezTo>
                    <a:cubicBezTo>
                      <a:pt x="35" y="315"/>
                      <a:pt x="35" y="315"/>
                      <a:pt x="35" y="315"/>
                    </a:cubicBezTo>
                    <a:cubicBezTo>
                      <a:pt x="35" y="315"/>
                      <a:pt x="35" y="315"/>
                      <a:pt x="35" y="315"/>
                    </a:cubicBezTo>
                    <a:cubicBezTo>
                      <a:pt x="35" y="315"/>
                      <a:pt x="35" y="315"/>
                      <a:pt x="35" y="315"/>
                    </a:cubicBezTo>
                    <a:cubicBezTo>
                      <a:pt x="36" y="314"/>
                      <a:pt x="36" y="314"/>
                      <a:pt x="36" y="314"/>
                    </a:cubicBezTo>
                    <a:cubicBezTo>
                      <a:pt x="36" y="314"/>
                      <a:pt x="36" y="314"/>
                      <a:pt x="36" y="314"/>
                    </a:cubicBezTo>
                    <a:cubicBezTo>
                      <a:pt x="36" y="314"/>
                      <a:pt x="36" y="314"/>
                      <a:pt x="36" y="314"/>
                    </a:cubicBezTo>
                    <a:cubicBezTo>
                      <a:pt x="37" y="314"/>
                      <a:pt x="37" y="314"/>
                      <a:pt x="37" y="314"/>
                    </a:cubicBezTo>
                    <a:cubicBezTo>
                      <a:pt x="37" y="314"/>
                      <a:pt x="37" y="314"/>
                      <a:pt x="37" y="314"/>
                    </a:cubicBezTo>
                    <a:cubicBezTo>
                      <a:pt x="37" y="314"/>
                      <a:pt x="38" y="314"/>
                      <a:pt x="38" y="314"/>
                    </a:cubicBezTo>
                    <a:cubicBezTo>
                      <a:pt x="38" y="314"/>
                      <a:pt x="38" y="314"/>
                      <a:pt x="38" y="314"/>
                    </a:cubicBezTo>
                    <a:cubicBezTo>
                      <a:pt x="39" y="313"/>
                      <a:pt x="39" y="313"/>
                      <a:pt x="39" y="313"/>
                    </a:cubicBezTo>
                    <a:cubicBezTo>
                      <a:pt x="39" y="313"/>
                      <a:pt x="39" y="313"/>
                      <a:pt x="39" y="313"/>
                    </a:cubicBezTo>
                    <a:cubicBezTo>
                      <a:pt x="39" y="313"/>
                      <a:pt x="40" y="313"/>
                      <a:pt x="40" y="313"/>
                    </a:cubicBezTo>
                    <a:cubicBezTo>
                      <a:pt x="40" y="312"/>
                      <a:pt x="41" y="312"/>
                      <a:pt x="42" y="312"/>
                    </a:cubicBezTo>
                    <a:cubicBezTo>
                      <a:pt x="42" y="312"/>
                      <a:pt x="42" y="312"/>
                      <a:pt x="42" y="312"/>
                    </a:cubicBezTo>
                    <a:cubicBezTo>
                      <a:pt x="42" y="312"/>
                      <a:pt x="42" y="312"/>
                      <a:pt x="42" y="312"/>
                    </a:cubicBezTo>
                    <a:cubicBezTo>
                      <a:pt x="42" y="312"/>
                      <a:pt x="42" y="312"/>
                      <a:pt x="43" y="312"/>
                    </a:cubicBezTo>
                    <a:cubicBezTo>
                      <a:pt x="43" y="312"/>
                      <a:pt x="43" y="312"/>
                      <a:pt x="43" y="312"/>
                    </a:cubicBezTo>
                    <a:cubicBezTo>
                      <a:pt x="43" y="312"/>
                      <a:pt x="43" y="312"/>
                      <a:pt x="43" y="312"/>
                    </a:cubicBezTo>
                    <a:cubicBezTo>
                      <a:pt x="44" y="312"/>
                      <a:pt x="44" y="311"/>
                      <a:pt x="44" y="310"/>
                    </a:cubicBezTo>
                    <a:cubicBezTo>
                      <a:pt x="44" y="310"/>
                      <a:pt x="44" y="309"/>
                      <a:pt x="45" y="309"/>
                    </a:cubicBezTo>
                    <a:cubicBezTo>
                      <a:pt x="45" y="309"/>
                      <a:pt x="45" y="309"/>
                      <a:pt x="45" y="309"/>
                    </a:cubicBezTo>
                    <a:cubicBezTo>
                      <a:pt x="45" y="309"/>
                      <a:pt x="46" y="308"/>
                      <a:pt x="46" y="308"/>
                    </a:cubicBezTo>
                    <a:cubicBezTo>
                      <a:pt x="46" y="308"/>
                      <a:pt x="46" y="308"/>
                      <a:pt x="47" y="308"/>
                    </a:cubicBezTo>
                    <a:cubicBezTo>
                      <a:pt x="47" y="308"/>
                      <a:pt x="47" y="308"/>
                      <a:pt x="47" y="309"/>
                    </a:cubicBezTo>
                    <a:cubicBezTo>
                      <a:pt x="47" y="309"/>
                      <a:pt x="47" y="309"/>
                      <a:pt x="47" y="309"/>
                    </a:cubicBezTo>
                    <a:cubicBezTo>
                      <a:pt x="47" y="309"/>
                      <a:pt x="47" y="309"/>
                      <a:pt x="47" y="309"/>
                    </a:cubicBezTo>
                    <a:cubicBezTo>
                      <a:pt x="48" y="309"/>
                      <a:pt x="48" y="309"/>
                      <a:pt x="48" y="309"/>
                    </a:cubicBezTo>
                    <a:cubicBezTo>
                      <a:pt x="48" y="309"/>
                      <a:pt x="48" y="309"/>
                      <a:pt x="48" y="309"/>
                    </a:cubicBezTo>
                    <a:cubicBezTo>
                      <a:pt x="48" y="309"/>
                      <a:pt x="48" y="309"/>
                      <a:pt x="48" y="309"/>
                    </a:cubicBezTo>
                    <a:cubicBezTo>
                      <a:pt x="48" y="309"/>
                      <a:pt x="49" y="309"/>
                      <a:pt x="49" y="309"/>
                    </a:cubicBezTo>
                    <a:cubicBezTo>
                      <a:pt x="50" y="309"/>
                      <a:pt x="50" y="309"/>
                      <a:pt x="50" y="309"/>
                    </a:cubicBezTo>
                    <a:cubicBezTo>
                      <a:pt x="50" y="309"/>
                      <a:pt x="49" y="309"/>
                      <a:pt x="49" y="309"/>
                    </a:cubicBezTo>
                    <a:cubicBezTo>
                      <a:pt x="48" y="309"/>
                      <a:pt x="47" y="308"/>
                      <a:pt x="46" y="308"/>
                    </a:cubicBezTo>
                    <a:cubicBezTo>
                      <a:pt x="45" y="308"/>
                      <a:pt x="45" y="308"/>
                      <a:pt x="44" y="308"/>
                    </a:cubicBezTo>
                    <a:cubicBezTo>
                      <a:pt x="43" y="307"/>
                      <a:pt x="43" y="307"/>
                      <a:pt x="42" y="306"/>
                    </a:cubicBezTo>
                    <a:cubicBezTo>
                      <a:pt x="42" y="306"/>
                      <a:pt x="41" y="306"/>
                      <a:pt x="41" y="306"/>
                    </a:cubicBezTo>
                    <a:cubicBezTo>
                      <a:pt x="27" y="306"/>
                      <a:pt x="27" y="306"/>
                      <a:pt x="27" y="306"/>
                    </a:cubicBezTo>
                    <a:cubicBezTo>
                      <a:pt x="27" y="306"/>
                      <a:pt x="26" y="306"/>
                      <a:pt x="26" y="305"/>
                    </a:cubicBezTo>
                    <a:cubicBezTo>
                      <a:pt x="26" y="305"/>
                      <a:pt x="26" y="305"/>
                      <a:pt x="26" y="305"/>
                    </a:cubicBezTo>
                    <a:cubicBezTo>
                      <a:pt x="26" y="305"/>
                      <a:pt x="26" y="305"/>
                      <a:pt x="26" y="305"/>
                    </a:cubicBezTo>
                    <a:cubicBezTo>
                      <a:pt x="26" y="305"/>
                      <a:pt x="27" y="305"/>
                      <a:pt x="27" y="305"/>
                    </a:cubicBezTo>
                    <a:cubicBezTo>
                      <a:pt x="27" y="305"/>
                      <a:pt x="27" y="305"/>
                      <a:pt x="27" y="305"/>
                    </a:cubicBezTo>
                    <a:cubicBezTo>
                      <a:pt x="27" y="305"/>
                      <a:pt x="27" y="304"/>
                      <a:pt x="27" y="304"/>
                    </a:cubicBezTo>
                    <a:cubicBezTo>
                      <a:pt x="27" y="304"/>
                      <a:pt x="27" y="304"/>
                      <a:pt x="26" y="304"/>
                    </a:cubicBezTo>
                    <a:cubicBezTo>
                      <a:pt x="26" y="303"/>
                      <a:pt x="25" y="303"/>
                      <a:pt x="25" y="303"/>
                    </a:cubicBezTo>
                    <a:cubicBezTo>
                      <a:pt x="25" y="302"/>
                      <a:pt x="25" y="302"/>
                      <a:pt x="24" y="302"/>
                    </a:cubicBezTo>
                    <a:cubicBezTo>
                      <a:pt x="24" y="302"/>
                      <a:pt x="24" y="301"/>
                      <a:pt x="24" y="301"/>
                    </a:cubicBezTo>
                    <a:cubicBezTo>
                      <a:pt x="24" y="301"/>
                      <a:pt x="24" y="301"/>
                      <a:pt x="23" y="301"/>
                    </a:cubicBezTo>
                    <a:cubicBezTo>
                      <a:pt x="23" y="301"/>
                      <a:pt x="23" y="301"/>
                      <a:pt x="24" y="300"/>
                    </a:cubicBezTo>
                    <a:cubicBezTo>
                      <a:pt x="24" y="300"/>
                      <a:pt x="24" y="300"/>
                      <a:pt x="24" y="300"/>
                    </a:cubicBezTo>
                    <a:cubicBezTo>
                      <a:pt x="24" y="299"/>
                      <a:pt x="24" y="299"/>
                      <a:pt x="24" y="299"/>
                    </a:cubicBezTo>
                    <a:cubicBezTo>
                      <a:pt x="24" y="298"/>
                      <a:pt x="24" y="298"/>
                      <a:pt x="24" y="298"/>
                    </a:cubicBezTo>
                    <a:cubicBezTo>
                      <a:pt x="24" y="298"/>
                      <a:pt x="24" y="298"/>
                      <a:pt x="24" y="298"/>
                    </a:cubicBezTo>
                    <a:cubicBezTo>
                      <a:pt x="24" y="298"/>
                      <a:pt x="24" y="298"/>
                      <a:pt x="25" y="297"/>
                    </a:cubicBezTo>
                    <a:cubicBezTo>
                      <a:pt x="25" y="297"/>
                      <a:pt x="25" y="297"/>
                      <a:pt x="25" y="297"/>
                    </a:cubicBezTo>
                    <a:cubicBezTo>
                      <a:pt x="25" y="297"/>
                      <a:pt x="25" y="297"/>
                      <a:pt x="25" y="297"/>
                    </a:cubicBezTo>
                    <a:cubicBezTo>
                      <a:pt x="24" y="297"/>
                      <a:pt x="24" y="296"/>
                      <a:pt x="24" y="296"/>
                    </a:cubicBezTo>
                    <a:cubicBezTo>
                      <a:pt x="23" y="295"/>
                      <a:pt x="24" y="295"/>
                      <a:pt x="24" y="295"/>
                    </a:cubicBezTo>
                    <a:cubicBezTo>
                      <a:pt x="24" y="295"/>
                      <a:pt x="24" y="295"/>
                      <a:pt x="25" y="295"/>
                    </a:cubicBezTo>
                    <a:cubicBezTo>
                      <a:pt x="25" y="295"/>
                      <a:pt x="25" y="295"/>
                      <a:pt x="25" y="295"/>
                    </a:cubicBezTo>
                    <a:cubicBezTo>
                      <a:pt x="25" y="295"/>
                      <a:pt x="25" y="295"/>
                      <a:pt x="25" y="294"/>
                    </a:cubicBezTo>
                    <a:cubicBezTo>
                      <a:pt x="25" y="294"/>
                      <a:pt x="25" y="293"/>
                      <a:pt x="25" y="293"/>
                    </a:cubicBezTo>
                    <a:cubicBezTo>
                      <a:pt x="25" y="293"/>
                      <a:pt x="24" y="292"/>
                      <a:pt x="24" y="292"/>
                    </a:cubicBezTo>
                    <a:cubicBezTo>
                      <a:pt x="24" y="292"/>
                      <a:pt x="24" y="291"/>
                      <a:pt x="24" y="291"/>
                    </a:cubicBezTo>
                    <a:cubicBezTo>
                      <a:pt x="24" y="291"/>
                      <a:pt x="24" y="291"/>
                      <a:pt x="24" y="291"/>
                    </a:cubicBezTo>
                    <a:cubicBezTo>
                      <a:pt x="24" y="291"/>
                      <a:pt x="24" y="290"/>
                      <a:pt x="24" y="290"/>
                    </a:cubicBezTo>
                    <a:cubicBezTo>
                      <a:pt x="24" y="290"/>
                      <a:pt x="23" y="290"/>
                      <a:pt x="23" y="290"/>
                    </a:cubicBezTo>
                    <a:cubicBezTo>
                      <a:pt x="23" y="290"/>
                      <a:pt x="23" y="290"/>
                      <a:pt x="23" y="290"/>
                    </a:cubicBezTo>
                    <a:cubicBezTo>
                      <a:pt x="22" y="291"/>
                      <a:pt x="22" y="291"/>
                      <a:pt x="22" y="291"/>
                    </a:cubicBezTo>
                    <a:cubicBezTo>
                      <a:pt x="22" y="291"/>
                      <a:pt x="21" y="290"/>
                      <a:pt x="21" y="290"/>
                    </a:cubicBezTo>
                    <a:cubicBezTo>
                      <a:pt x="21" y="290"/>
                      <a:pt x="19" y="291"/>
                      <a:pt x="19" y="292"/>
                    </a:cubicBezTo>
                    <a:cubicBezTo>
                      <a:pt x="19" y="292"/>
                      <a:pt x="18" y="292"/>
                      <a:pt x="18" y="292"/>
                    </a:cubicBezTo>
                    <a:cubicBezTo>
                      <a:pt x="18" y="291"/>
                      <a:pt x="18" y="291"/>
                      <a:pt x="18" y="291"/>
                    </a:cubicBezTo>
                    <a:cubicBezTo>
                      <a:pt x="18" y="291"/>
                      <a:pt x="18" y="291"/>
                      <a:pt x="18" y="291"/>
                    </a:cubicBezTo>
                    <a:cubicBezTo>
                      <a:pt x="18" y="291"/>
                      <a:pt x="18" y="290"/>
                      <a:pt x="18" y="290"/>
                    </a:cubicBezTo>
                    <a:cubicBezTo>
                      <a:pt x="18" y="290"/>
                      <a:pt x="17" y="290"/>
                      <a:pt x="17" y="290"/>
                    </a:cubicBezTo>
                    <a:cubicBezTo>
                      <a:pt x="17" y="290"/>
                      <a:pt x="17" y="289"/>
                      <a:pt x="17" y="289"/>
                    </a:cubicBezTo>
                    <a:cubicBezTo>
                      <a:pt x="17" y="289"/>
                      <a:pt x="17" y="288"/>
                      <a:pt x="17" y="288"/>
                    </a:cubicBezTo>
                    <a:cubicBezTo>
                      <a:pt x="17" y="287"/>
                      <a:pt x="16" y="287"/>
                      <a:pt x="16" y="287"/>
                    </a:cubicBezTo>
                    <a:cubicBezTo>
                      <a:pt x="16" y="287"/>
                      <a:pt x="17" y="287"/>
                      <a:pt x="17" y="287"/>
                    </a:cubicBezTo>
                    <a:cubicBezTo>
                      <a:pt x="17" y="286"/>
                      <a:pt x="16" y="286"/>
                      <a:pt x="16" y="286"/>
                    </a:cubicBezTo>
                    <a:cubicBezTo>
                      <a:pt x="16" y="286"/>
                      <a:pt x="16" y="285"/>
                      <a:pt x="16" y="285"/>
                    </a:cubicBezTo>
                    <a:cubicBezTo>
                      <a:pt x="16" y="285"/>
                      <a:pt x="16" y="285"/>
                      <a:pt x="16" y="285"/>
                    </a:cubicBezTo>
                    <a:cubicBezTo>
                      <a:pt x="16" y="285"/>
                      <a:pt x="16" y="284"/>
                      <a:pt x="16" y="284"/>
                    </a:cubicBezTo>
                    <a:cubicBezTo>
                      <a:pt x="16" y="284"/>
                      <a:pt x="16" y="284"/>
                      <a:pt x="16" y="284"/>
                    </a:cubicBezTo>
                    <a:cubicBezTo>
                      <a:pt x="16" y="283"/>
                      <a:pt x="16" y="283"/>
                      <a:pt x="16" y="283"/>
                    </a:cubicBezTo>
                    <a:cubicBezTo>
                      <a:pt x="16" y="283"/>
                      <a:pt x="16" y="283"/>
                      <a:pt x="16" y="283"/>
                    </a:cubicBezTo>
                    <a:cubicBezTo>
                      <a:pt x="16" y="281"/>
                      <a:pt x="16" y="281"/>
                      <a:pt x="16" y="281"/>
                    </a:cubicBezTo>
                    <a:cubicBezTo>
                      <a:pt x="16" y="281"/>
                      <a:pt x="18" y="279"/>
                      <a:pt x="18" y="278"/>
                    </a:cubicBezTo>
                    <a:cubicBezTo>
                      <a:pt x="18" y="278"/>
                      <a:pt x="19" y="276"/>
                      <a:pt x="19" y="276"/>
                    </a:cubicBezTo>
                    <a:cubicBezTo>
                      <a:pt x="19" y="276"/>
                      <a:pt x="18" y="275"/>
                      <a:pt x="18" y="275"/>
                    </a:cubicBezTo>
                    <a:cubicBezTo>
                      <a:pt x="18" y="275"/>
                      <a:pt x="19" y="274"/>
                      <a:pt x="19" y="274"/>
                    </a:cubicBezTo>
                    <a:cubicBezTo>
                      <a:pt x="20" y="272"/>
                      <a:pt x="20" y="272"/>
                      <a:pt x="20" y="272"/>
                    </a:cubicBezTo>
                    <a:cubicBezTo>
                      <a:pt x="21" y="272"/>
                      <a:pt x="21" y="272"/>
                      <a:pt x="21" y="272"/>
                    </a:cubicBezTo>
                    <a:cubicBezTo>
                      <a:pt x="23" y="270"/>
                      <a:pt x="23" y="270"/>
                      <a:pt x="23" y="270"/>
                    </a:cubicBezTo>
                    <a:cubicBezTo>
                      <a:pt x="23" y="270"/>
                      <a:pt x="23" y="269"/>
                      <a:pt x="23" y="269"/>
                    </a:cubicBezTo>
                    <a:cubicBezTo>
                      <a:pt x="23" y="268"/>
                      <a:pt x="22" y="267"/>
                      <a:pt x="22" y="267"/>
                    </a:cubicBezTo>
                    <a:cubicBezTo>
                      <a:pt x="24" y="267"/>
                      <a:pt x="24" y="267"/>
                      <a:pt x="24" y="267"/>
                    </a:cubicBezTo>
                    <a:cubicBezTo>
                      <a:pt x="24" y="265"/>
                      <a:pt x="24" y="265"/>
                      <a:pt x="24" y="265"/>
                    </a:cubicBezTo>
                    <a:cubicBezTo>
                      <a:pt x="24" y="265"/>
                      <a:pt x="25" y="265"/>
                      <a:pt x="25" y="265"/>
                    </a:cubicBezTo>
                    <a:cubicBezTo>
                      <a:pt x="25" y="265"/>
                      <a:pt x="25" y="265"/>
                      <a:pt x="25" y="265"/>
                    </a:cubicBezTo>
                    <a:cubicBezTo>
                      <a:pt x="25" y="265"/>
                      <a:pt x="24" y="264"/>
                      <a:pt x="24" y="264"/>
                    </a:cubicBezTo>
                    <a:cubicBezTo>
                      <a:pt x="24" y="263"/>
                      <a:pt x="24" y="263"/>
                      <a:pt x="24" y="263"/>
                    </a:cubicBezTo>
                    <a:cubicBezTo>
                      <a:pt x="24" y="263"/>
                      <a:pt x="24" y="263"/>
                      <a:pt x="24" y="263"/>
                    </a:cubicBezTo>
                    <a:cubicBezTo>
                      <a:pt x="23" y="263"/>
                      <a:pt x="23" y="262"/>
                      <a:pt x="23" y="262"/>
                    </a:cubicBezTo>
                    <a:cubicBezTo>
                      <a:pt x="23" y="262"/>
                      <a:pt x="23" y="261"/>
                      <a:pt x="23" y="261"/>
                    </a:cubicBezTo>
                    <a:cubicBezTo>
                      <a:pt x="23" y="261"/>
                      <a:pt x="23" y="261"/>
                      <a:pt x="23" y="261"/>
                    </a:cubicBezTo>
                    <a:cubicBezTo>
                      <a:pt x="23" y="261"/>
                      <a:pt x="23" y="261"/>
                      <a:pt x="23" y="261"/>
                    </a:cubicBezTo>
                    <a:cubicBezTo>
                      <a:pt x="23" y="260"/>
                      <a:pt x="23" y="260"/>
                      <a:pt x="23" y="260"/>
                    </a:cubicBezTo>
                    <a:cubicBezTo>
                      <a:pt x="23" y="260"/>
                      <a:pt x="23" y="260"/>
                      <a:pt x="23" y="259"/>
                    </a:cubicBezTo>
                    <a:cubicBezTo>
                      <a:pt x="23" y="259"/>
                      <a:pt x="23" y="259"/>
                      <a:pt x="23" y="259"/>
                    </a:cubicBezTo>
                    <a:cubicBezTo>
                      <a:pt x="23" y="259"/>
                      <a:pt x="24" y="259"/>
                      <a:pt x="24" y="259"/>
                    </a:cubicBezTo>
                    <a:cubicBezTo>
                      <a:pt x="24" y="259"/>
                      <a:pt x="24" y="258"/>
                      <a:pt x="24" y="258"/>
                    </a:cubicBezTo>
                    <a:cubicBezTo>
                      <a:pt x="24" y="258"/>
                      <a:pt x="24" y="257"/>
                      <a:pt x="24" y="257"/>
                    </a:cubicBezTo>
                    <a:cubicBezTo>
                      <a:pt x="24" y="257"/>
                      <a:pt x="24" y="256"/>
                      <a:pt x="24" y="256"/>
                    </a:cubicBezTo>
                    <a:cubicBezTo>
                      <a:pt x="24" y="256"/>
                      <a:pt x="25" y="256"/>
                      <a:pt x="25" y="256"/>
                    </a:cubicBezTo>
                    <a:cubicBezTo>
                      <a:pt x="25" y="256"/>
                      <a:pt x="26" y="255"/>
                      <a:pt x="26" y="255"/>
                    </a:cubicBezTo>
                    <a:cubicBezTo>
                      <a:pt x="26" y="253"/>
                      <a:pt x="26" y="253"/>
                      <a:pt x="26" y="253"/>
                    </a:cubicBezTo>
                    <a:cubicBezTo>
                      <a:pt x="27" y="254"/>
                      <a:pt x="27" y="254"/>
                      <a:pt x="27" y="254"/>
                    </a:cubicBezTo>
                    <a:cubicBezTo>
                      <a:pt x="27" y="254"/>
                      <a:pt x="28" y="254"/>
                      <a:pt x="28" y="253"/>
                    </a:cubicBezTo>
                    <a:cubicBezTo>
                      <a:pt x="28" y="253"/>
                      <a:pt x="28" y="253"/>
                      <a:pt x="27" y="253"/>
                    </a:cubicBezTo>
                    <a:cubicBezTo>
                      <a:pt x="27" y="252"/>
                      <a:pt x="27" y="252"/>
                      <a:pt x="27" y="252"/>
                    </a:cubicBezTo>
                    <a:cubicBezTo>
                      <a:pt x="27" y="252"/>
                      <a:pt x="27" y="252"/>
                      <a:pt x="27" y="252"/>
                    </a:cubicBezTo>
                    <a:cubicBezTo>
                      <a:pt x="27" y="251"/>
                      <a:pt x="27" y="251"/>
                      <a:pt x="27" y="251"/>
                    </a:cubicBezTo>
                    <a:cubicBezTo>
                      <a:pt x="27" y="251"/>
                      <a:pt x="27" y="249"/>
                      <a:pt x="27" y="249"/>
                    </a:cubicBezTo>
                    <a:cubicBezTo>
                      <a:pt x="27" y="249"/>
                      <a:pt x="27" y="249"/>
                      <a:pt x="27" y="249"/>
                    </a:cubicBezTo>
                    <a:cubicBezTo>
                      <a:pt x="28" y="249"/>
                      <a:pt x="28" y="249"/>
                      <a:pt x="28" y="249"/>
                    </a:cubicBezTo>
                    <a:cubicBezTo>
                      <a:pt x="28" y="249"/>
                      <a:pt x="29" y="248"/>
                      <a:pt x="29" y="248"/>
                    </a:cubicBezTo>
                    <a:cubicBezTo>
                      <a:pt x="29" y="248"/>
                      <a:pt x="29" y="247"/>
                      <a:pt x="29" y="247"/>
                    </a:cubicBezTo>
                    <a:cubicBezTo>
                      <a:pt x="29" y="247"/>
                      <a:pt x="29" y="247"/>
                      <a:pt x="28" y="246"/>
                    </a:cubicBezTo>
                    <a:cubicBezTo>
                      <a:pt x="28" y="246"/>
                      <a:pt x="28" y="245"/>
                      <a:pt x="28" y="245"/>
                    </a:cubicBezTo>
                    <a:cubicBezTo>
                      <a:pt x="28" y="245"/>
                      <a:pt x="28" y="244"/>
                      <a:pt x="28" y="244"/>
                    </a:cubicBezTo>
                    <a:cubicBezTo>
                      <a:pt x="28" y="244"/>
                      <a:pt x="28" y="244"/>
                      <a:pt x="28" y="244"/>
                    </a:cubicBezTo>
                    <a:cubicBezTo>
                      <a:pt x="28" y="243"/>
                      <a:pt x="27" y="243"/>
                      <a:pt x="27" y="243"/>
                    </a:cubicBezTo>
                    <a:cubicBezTo>
                      <a:pt x="28" y="242"/>
                      <a:pt x="28" y="242"/>
                      <a:pt x="28" y="242"/>
                    </a:cubicBezTo>
                    <a:cubicBezTo>
                      <a:pt x="28" y="242"/>
                      <a:pt x="29" y="242"/>
                      <a:pt x="29" y="241"/>
                    </a:cubicBezTo>
                    <a:cubicBezTo>
                      <a:pt x="29" y="241"/>
                      <a:pt x="29" y="241"/>
                      <a:pt x="29" y="240"/>
                    </a:cubicBezTo>
                    <a:cubicBezTo>
                      <a:pt x="29" y="240"/>
                      <a:pt x="29" y="240"/>
                      <a:pt x="29" y="240"/>
                    </a:cubicBezTo>
                    <a:cubicBezTo>
                      <a:pt x="28" y="240"/>
                      <a:pt x="28" y="240"/>
                      <a:pt x="28" y="240"/>
                    </a:cubicBezTo>
                    <a:cubicBezTo>
                      <a:pt x="28" y="237"/>
                      <a:pt x="28" y="237"/>
                      <a:pt x="28" y="237"/>
                    </a:cubicBezTo>
                    <a:cubicBezTo>
                      <a:pt x="28" y="237"/>
                      <a:pt x="28" y="237"/>
                      <a:pt x="28" y="237"/>
                    </a:cubicBezTo>
                    <a:cubicBezTo>
                      <a:pt x="28" y="237"/>
                      <a:pt x="29" y="236"/>
                      <a:pt x="29" y="236"/>
                    </a:cubicBezTo>
                    <a:cubicBezTo>
                      <a:pt x="29" y="236"/>
                      <a:pt x="30" y="236"/>
                      <a:pt x="30" y="236"/>
                    </a:cubicBezTo>
                    <a:cubicBezTo>
                      <a:pt x="30" y="236"/>
                      <a:pt x="30" y="236"/>
                      <a:pt x="30" y="236"/>
                    </a:cubicBezTo>
                    <a:cubicBezTo>
                      <a:pt x="30" y="236"/>
                      <a:pt x="30" y="235"/>
                      <a:pt x="30" y="235"/>
                    </a:cubicBezTo>
                    <a:cubicBezTo>
                      <a:pt x="30" y="235"/>
                      <a:pt x="30" y="235"/>
                      <a:pt x="31" y="235"/>
                    </a:cubicBezTo>
                    <a:cubicBezTo>
                      <a:pt x="31" y="235"/>
                      <a:pt x="31" y="234"/>
                      <a:pt x="31" y="234"/>
                    </a:cubicBezTo>
                    <a:cubicBezTo>
                      <a:pt x="31" y="234"/>
                      <a:pt x="31" y="234"/>
                      <a:pt x="31" y="233"/>
                    </a:cubicBezTo>
                    <a:cubicBezTo>
                      <a:pt x="31" y="233"/>
                      <a:pt x="30" y="232"/>
                      <a:pt x="30" y="232"/>
                    </a:cubicBezTo>
                    <a:cubicBezTo>
                      <a:pt x="30" y="231"/>
                      <a:pt x="30" y="231"/>
                      <a:pt x="30" y="231"/>
                    </a:cubicBezTo>
                    <a:cubicBezTo>
                      <a:pt x="30" y="231"/>
                      <a:pt x="28" y="231"/>
                      <a:pt x="28" y="231"/>
                    </a:cubicBezTo>
                    <a:cubicBezTo>
                      <a:pt x="28" y="230"/>
                      <a:pt x="27" y="230"/>
                      <a:pt x="27" y="230"/>
                    </a:cubicBezTo>
                    <a:cubicBezTo>
                      <a:pt x="27" y="230"/>
                      <a:pt x="26" y="230"/>
                      <a:pt x="26" y="230"/>
                    </a:cubicBezTo>
                    <a:cubicBezTo>
                      <a:pt x="26" y="230"/>
                      <a:pt x="26" y="229"/>
                      <a:pt x="26" y="229"/>
                    </a:cubicBezTo>
                    <a:cubicBezTo>
                      <a:pt x="26" y="229"/>
                      <a:pt x="27" y="229"/>
                      <a:pt x="27" y="229"/>
                    </a:cubicBezTo>
                    <a:cubicBezTo>
                      <a:pt x="27" y="229"/>
                      <a:pt x="28" y="229"/>
                      <a:pt x="28" y="229"/>
                    </a:cubicBezTo>
                    <a:cubicBezTo>
                      <a:pt x="28" y="229"/>
                      <a:pt x="29" y="229"/>
                      <a:pt x="29" y="229"/>
                    </a:cubicBezTo>
                    <a:cubicBezTo>
                      <a:pt x="29" y="229"/>
                      <a:pt x="29" y="229"/>
                      <a:pt x="29" y="229"/>
                    </a:cubicBezTo>
                    <a:cubicBezTo>
                      <a:pt x="29" y="229"/>
                      <a:pt x="30" y="228"/>
                      <a:pt x="30" y="228"/>
                    </a:cubicBezTo>
                    <a:cubicBezTo>
                      <a:pt x="31" y="229"/>
                      <a:pt x="31" y="229"/>
                      <a:pt x="31" y="229"/>
                    </a:cubicBezTo>
                    <a:cubicBezTo>
                      <a:pt x="32" y="229"/>
                      <a:pt x="32" y="229"/>
                      <a:pt x="32" y="229"/>
                    </a:cubicBezTo>
                    <a:cubicBezTo>
                      <a:pt x="32" y="229"/>
                      <a:pt x="32" y="227"/>
                      <a:pt x="32" y="227"/>
                    </a:cubicBezTo>
                    <a:cubicBezTo>
                      <a:pt x="33" y="227"/>
                      <a:pt x="33" y="227"/>
                      <a:pt x="33" y="227"/>
                    </a:cubicBezTo>
                    <a:cubicBezTo>
                      <a:pt x="33" y="227"/>
                      <a:pt x="33" y="226"/>
                      <a:pt x="33" y="226"/>
                    </a:cubicBezTo>
                    <a:cubicBezTo>
                      <a:pt x="33" y="226"/>
                      <a:pt x="32" y="226"/>
                      <a:pt x="32" y="225"/>
                    </a:cubicBezTo>
                    <a:cubicBezTo>
                      <a:pt x="32" y="225"/>
                      <a:pt x="32" y="225"/>
                      <a:pt x="31" y="225"/>
                    </a:cubicBezTo>
                    <a:cubicBezTo>
                      <a:pt x="31" y="225"/>
                      <a:pt x="29" y="225"/>
                      <a:pt x="29" y="225"/>
                    </a:cubicBezTo>
                    <a:cubicBezTo>
                      <a:pt x="29" y="225"/>
                      <a:pt x="28" y="225"/>
                      <a:pt x="28" y="225"/>
                    </a:cubicBezTo>
                    <a:cubicBezTo>
                      <a:pt x="28" y="225"/>
                      <a:pt x="27" y="225"/>
                      <a:pt x="28" y="225"/>
                    </a:cubicBezTo>
                    <a:cubicBezTo>
                      <a:pt x="28" y="225"/>
                      <a:pt x="28" y="225"/>
                      <a:pt x="28" y="224"/>
                    </a:cubicBezTo>
                    <a:cubicBezTo>
                      <a:pt x="28" y="224"/>
                      <a:pt x="28" y="224"/>
                      <a:pt x="28" y="223"/>
                    </a:cubicBezTo>
                    <a:cubicBezTo>
                      <a:pt x="28" y="223"/>
                      <a:pt x="28" y="222"/>
                      <a:pt x="28" y="222"/>
                    </a:cubicBezTo>
                    <a:cubicBezTo>
                      <a:pt x="28" y="222"/>
                      <a:pt x="28" y="222"/>
                      <a:pt x="28" y="222"/>
                    </a:cubicBezTo>
                    <a:cubicBezTo>
                      <a:pt x="29" y="221"/>
                      <a:pt x="29" y="221"/>
                      <a:pt x="29" y="221"/>
                    </a:cubicBezTo>
                    <a:cubicBezTo>
                      <a:pt x="29" y="221"/>
                      <a:pt x="29" y="220"/>
                      <a:pt x="28" y="220"/>
                    </a:cubicBezTo>
                    <a:cubicBezTo>
                      <a:pt x="28" y="220"/>
                      <a:pt x="28" y="219"/>
                      <a:pt x="28" y="219"/>
                    </a:cubicBezTo>
                    <a:cubicBezTo>
                      <a:pt x="28" y="219"/>
                      <a:pt x="29" y="218"/>
                      <a:pt x="29" y="218"/>
                    </a:cubicBezTo>
                    <a:cubicBezTo>
                      <a:pt x="29" y="218"/>
                      <a:pt x="29" y="218"/>
                      <a:pt x="29" y="217"/>
                    </a:cubicBezTo>
                    <a:cubicBezTo>
                      <a:pt x="28" y="217"/>
                      <a:pt x="28" y="217"/>
                      <a:pt x="28" y="217"/>
                    </a:cubicBezTo>
                    <a:cubicBezTo>
                      <a:pt x="28" y="216"/>
                      <a:pt x="27" y="216"/>
                      <a:pt x="27" y="216"/>
                    </a:cubicBezTo>
                    <a:cubicBezTo>
                      <a:pt x="27" y="216"/>
                      <a:pt x="27" y="215"/>
                      <a:pt x="27" y="215"/>
                    </a:cubicBezTo>
                    <a:cubicBezTo>
                      <a:pt x="27" y="215"/>
                      <a:pt x="28" y="215"/>
                      <a:pt x="28" y="214"/>
                    </a:cubicBezTo>
                    <a:cubicBezTo>
                      <a:pt x="28" y="214"/>
                      <a:pt x="28" y="214"/>
                      <a:pt x="28" y="214"/>
                    </a:cubicBezTo>
                    <a:cubicBezTo>
                      <a:pt x="28" y="214"/>
                      <a:pt x="28" y="213"/>
                      <a:pt x="28" y="213"/>
                    </a:cubicBezTo>
                    <a:cubicBezTo>
                      <a:pt x="28" y="213"/>
                      <a:pt x="27" y="213"/>
                      <a:pt x="27" y="212"/>
                    </a:cubicBezTo>
                    <a:cubicBezTo>
                      <a:pt x="27" y="212"/>
                      <a:pt x="27" y="212"/>
                      <a:pt x="26" y="212"/>
                    </a:cubicBezTo>
                    <a:cubicBezTo>
                      <a:pt x="26" y="211"/>
                      <a:pt x="26" y="211"/>
                      <a:pt x="26" y="211"/>
                    </a:cubicBezTo>
                    <a:cubicBezTo>
                      <a:pt x="26" y="210"/>
                      <a:pt x="25" y="210"/>
                      <a:pt x="25" y="210"/>
                    </a:cubicBezTo>
                    <a:cubicBezTo>
                      <a:pt x="26" y="209"/>
                      <a:pt x="26" y="209"/>
                      <a:pt x="26" y="209"/>
                    </a:cubicBezTo>
                    <a:cubicBezTo>
                      <a:pt x="26" y="209"/>
                      <a:pt x="25" y="208"/>
                      <a:pt x="25" y="208"/>
                    </a:cubicBezTo>
                    <a:cubicBezTo>
                      <a:pt x="25" y="208"/>
                      <a:pt x="26" y="208"/>
                      <a:pt x="26" y="208"/>
                    </a:cubicBezTo>
                    <a:cubicBezTo>
                      <a:pt x="26" y="208"/>
                      <a:pt x="26" y="207"/>
                      <a:pt x="26" y="207"/>
                    </a:cubicBezTo>
                    <a:cubicBezTo>
                      <a:pt x="26" y="207"/>
                      <a:pt x="26" y="206"/>
                      <a:pt x="26" y="206"/>
                    </a:cubicBezTo>
                    <a:cubicBezTo>
                      <a:pt x="26" y="206"/>
                      <a:pt x="26" y="206"/>
                      <a:pt x="26" y="206"/>
                    </a:cubicBezTo>
                    <a:cubicBezTo>
                      <a:pt x="25" y="205"/>
                      <a:pt x="25" y="205"/>
                      <a:pt x="25" y="205"/>
                    </a:cubicBezTo>
                    <a:cubicBezTo>
                      <a:pt x="25" y="205"/>
                      <a:pt x="25" y="205"/>
                      <a:pt x="25" y="204"/>
                    </a:cubicBezTo>
                    <a:cubicBezTo>
                      <a:pt x="25" y="204"/>
                      <a:pt x="25" y="204"/>
                      <a:pt x="25" y="203"/>
                    </a:cubicBezTo>
                    <a:cubicBezTo>
                      <a:pt x="25" y="203"/>
                      <a:pt x="26" y="203"/>
                      <a:pt x="26" y="203"/>
                    </a:cubicBezTo>
                    <a:cubicBezTo>
                      <a:pt x="26" y="203"/>
                      <a:pt x="26" y="203"/>
                      <a:pt x="26" y="203"/>
                    </a:cubicBezTo>
                    <a:cubicBezTo>
                      <a:pt x="27" y="204"/>
                      <a:pt x="27" y="204"/>
                      <a:pt x="27" y="204"/>
                    </a:cubicBezTo>
                    <a:cubicBezTo>
                      <a:pt x="27" y="204"/>
                      <a:pt x="27" y="203"/>
                      <a:pt x="28" y="203"/>
                    </a:cubicBezTo>
                    <a:cubicBezTo>
                      <a:pt x="28" y="203"/>
                      <a:pt x="28" y="203"/>
                      <a:pt x="28" y="203"/>
                    </a:cubicBezTo>
                    <a:cubicBezTo>
                      <a:pt x="28" y="200"/>
                      <a:pt x="28" y="200"/>
                      <a:pt x="28" y="200"/>
                    </a:cubicBezTo>
                    <a:cubicBezTo>
                      <a:pt x="28" y="199"/>
                      <a:pt x="28" y="199"/>
                      <a:pt x="28" y="199"/>
                    </a:cubicBezTo>
                    <a:cubicBezTo>
                      <a:pt x="28" y="199"/>
                      <a:pt x="27" y="198"/>
                      <a:pt x="27" y="198"/>
                    </a:cubicBezTo>
                    <a:cubicBezTo>
                      <a:pt x="27" y="198"/>
                      <a:pt x="28" y="198"/>
                      <a:pt x="28" y="198"/>
                    </a:cubicBezTo>
                    <a:cubicBezTo>
                      <a:pt x="28" y="198"/>
                      <a:pt x="28" y="198"/>
                      <a:pt x="28" y="197"/>
                    </a:cubicBezTo>
                    <a:cubicBezTo>
                      <a:pt x="28" y="197"/>
                      <a:pt x="27" y="197"/>
                      <a:pt x="27" y="197"/>
                    </a:cubicBezTo>
                    <a:cubicBezTo>
                      <a:pt x="27" y="196"/>
                      <a:pt x="27" y="196"/>
                      <a:pt x="27" y="196"/>
                    </a:cubicBezTo>
                    <a:cubicBezTo>
                      <a:pt x="27" y="196"/>
                      <a:pt x="27" y="195"/>
                      <a:pt x="27" y="195"/>
                    </a:cubicBezTo>
                    <a:cubicBezTo>
                      <a:pt x="27" y="195"/>
                      <a:pt x="28" y="195"/>
                      <a:pt x="28" y="194"/>
                    </a:cubicBezTo>
                    <a:cubicBezTo>
                      <a:pt x="28" y="194"/>
                      <a:pt x="28" y="194"/>
                      <a:pt x="28" y="193"/>
                    </a:cubicBezTo>
                    <a:cubicBezTo>
                      <a:pt x="28" y="193"/>
                      <a:pt x="28" y="193"/>
                      <a:pt x="28" y="193"/>
                    </a:cubicBezTo>
                    <a:cubicBezTo>
                      <a:pt x="27" y="193"/>
                      <a:pt x="27" y="192"/>
                      <a:pt x="27" y="192"/>
                    </a:cubicBezTo>
                    <a:cubicBezTo>
                      <a:pt x="27" y="192"/>
                      <a:pt x="27" y="192"/>
                      <a:pt x="27" y="192"/>
                    </a:cubicBezTo>
                    <a:cubicBezTo>
                      <a:pt x="27" y="192"/>
                      <a:pt x="27" y="191"/>
                      <a:pt x="27" y="191"/>
                    </a:cubicBezTo>
                    <a:cubicBezTo>
                      <a:pt x="27" y="191"/>
                      <a:pt x="27" y="190"/>
                      <a:pt x="27" y="190"/>
                    </a:cubicBezTo>
                    <a:cubicBezTo>
                      <a:pt x="27" y="190"/>
                      <a:pt x="27" y="190"/>
                      <a:pt x="27" y="189"/>
                    </a:cubicBezTo>
                    <a:cubicBezTo>
                      <a:pt x="27" y="189"/>
                      <a:pt x="27" y="189"/>
                      <a:pt x="27" y="189"/>
                    </a:cubicBezTo>
                    <a:cubicBezTo>
                      <a:pt x="27" y="188"/>
                      <a:pt x="27" y="188"/>
                      <a:pt x="27" y="188"/>
                    </a:cubicBezTo>
                    <a:cubicBezTo>
                      <a:pt x="27" y="188"/>
                      <a:pt x="28" y="187"/>
                      <a:pt x="28" y="187"/>
                    </a:cubicBezTo>
                    <a:cubicBezTo>
                      <a:pt x="28" y="187"/>
                      <a:pt x="28" y="187"/>
                      <a:pt x="28" y="187"/>
                    </a:cubicBezTo>
                    <a:cubicBezTo>
                      <a:pt x="28" y="187"/>
                      <a:pt x="29" y="187"/>
                      <a:pt x="29" y="187"/>
                    </a:cubicBezTo>
                    <a:cubicBezTo>
                      <a:pt x="29" y="187"/>
                      <a:pt x="29" y="186"/>
                      <a:pt x="29" y="186"/>
                    </a:cubicBezTo>
                    <a:cubicBezTo>
                      <a:pt x="28" y="186"/>
                      <a:pt x="28" y="185"/>
                      <a:pt x="28" y="185"/>
                    </a:cubicBezTo>
                    <a:cubicBezTo>
                      <a:pt x="28" y="185"/>
                      <a:pt x="27" y="185"/>
                      <a:pt x="28" y="184"/>
                    </a:cubicBezTo>
                    <a:cubicBezTo>
                      <a:pt x="28" y="184"/>
                      <a:pt x="28" y="184"/>
                      <a:pt x="28" y="184"/>
                    </a:cubicBezTo>
                    <a:cubicBezTo>
                      <a:pt x="28" y="184"/>
                      <a:pt x="29" y="184"/>
                      <a:pt x="29" y="184"/>
                    </a:cubicBezTo>
                    <a:cubicBezTo>
                      <a:pt x="29" y="184"/>
                      <a:pt x="29" y="183"/>
                      <a:pt x="29" y="183"/>
                    </a:cubicBezTo>
                    <a:cubicBezTo>
                      <a:pt x="29" y="183"/>
                      <a:pt x="29" y="182"/>
                      <a:pt x="29" y="182"/>
                    </a:cubicBezTo>
                    <a:cubicBezTo>
                      <a:pt x="29" y="182"/>
                      <a:pt x="29" y="182"/>
                      <a:pt x="29" y="182"/>
                    </a:cubicBezTo>
                    <a:cubicBezTo>
                      <a:pt x="29" y="179"/>
                      <a:pt x="29" y="179"/>
                      <a:pt x="29" y="179"/>
                    </a:cubicBezTo>
                    <a:cubicBezTo>
                      <a:pt x="29" y="179"/>
                      <a:pt x="29" y="179"/>
                      <a:pt x="29" y="179"/>
                    </a:cubicBezTo>
                    <a:cubicBezTo>
                      <a:pt x="29" y="179"/>
                      <a:pt x="30" y="180"/>
                      <a:pt x="30" y="180"/>
                    </a:cubicBezTo>
                    <a:cubicBezTo>
                      <a:pt x="30" y="180"/>
                      <a:pt x="30" y="180"/>
                      <a:pt x="30" y="180"/>
                    </a:cubicBezTo>
                    <a:cubicBezTo>
                      <a:pt x="30" y="180"/>
                      <a:pt x="30" y="179"/>
                      <a:pt x="30" y="179"/>
                    </a:cubicBezTo>
                    <a:cubicBezTo>
                      <a:pt x="30" y="179"/>
                      <a:pt x="30" y="178"/>
                      <a:pt x="30" y="178"/>
                    </a:cubicBezTo>
                    <a:cubicBezTo>
                      <a:pt x="30" y="178"/>
                      <a:pt x="31" y="177"/>
                      <a:pt x="31" y="177"/>
                    </a:cubicBezTo>
                    <a:cubicBezTo>
                      <a:pt x="31" y="173"/>
                      <a:pt x="31" y="173"/>
                      <a:pt x="31" y="173"/>
                    </a:cubicBezTo>
                    <a:cubicBezTo>
                      <a:pt x="33" y="172"/>
                      <a:pt x="33" y="172"/>
                      <a:pt x="33" y="172"/>
                    </a:cubicBezTo>
                    <a:cubicBezTo>
                      <a:pt x="34" y="172"/>
                      <a:pt x="34" y="172"/>
                      <a:pt x="34" y="172"/>
                    </a:cubicBezTo>
                    <a:cubicBezTo>
                      <a:pt x="34" y="172"/>
                      <a:pt x="35" y="171"/>
                      <a:pt x="35" y="171"/>
                    </a:cubicBezTo>
                    <a:cubicBezTo>
                      <a:pt x="35" y="171"/>
                      <a:pt x="35" y="170"/>
                      <a:pt x="35" y="170"/>
                    </a:cubicBezTo>
                    <a:cubicBezTo>
                      <a:pt x="34" y="170"/>
                      <a:pt x="34" y="170"/>
                      <a:pt x="34" y="170"/>
                    </a:cubicBezTo>
                    <a:cubicBezTo>
                      <a:pt x="34" y="169"/>
                      <a:pt x="34" y="169"/>
                      <a:pt x="34" y="169"/>
                    </a:cubicBezTo>
                    <a:cubicBezTo>
                      <a:pt x="33" y="169"/>
                      <a:pt x="33" y="168"/>
                      <a:pt x="33" y="168"/>
                    </a:cubicBezTo>
                    <a:cubicBezTo>
                      <a:pt x="33" y="167"/>
                      <a:pt x="33" y="167"/>
                      <a:pt x="33" y="167"/>
                    </a:cubicBezTo>
                    <a:cubicBezTo>
                      <a:pt x="33" y="167"/>
                      <a:pt x="33" y="166"/>
                      <a:pt x="33" y="166"/>
                    </a:cubicBezTo>
                    <a:cubicBezTo>
                      <a:pt x="33" y="166"/>
                      <a:pt x="34" y="166"/>
                      <a:pt x="34" y="166"/>
                    </a:cubicBezTo>
                    <a:cubicBezTo>
                      <a:pt x="34" y="166"/>
                      <a:pt x="32" y="164"/>
                      <a:pt x="32" y="164"/>
                    </a:cubicBezTo>
                    <a:cubicBezTo>
                      <a:pt x="32" y="164"/>
                      <a:pt x="32" y="164"/>
                      <a:pt x="32" y="163"/>
                    </a:cubicBezTo>
                    <a:cubicBezTo>
                      <a:pt x="32" y="163"/>
                      <a:pt x="33" y="163"/>
                      <a:pt x="32" y="163"/>
                    </a:cubicBezTo>
                    <a:cubicBezTo>
                      <a:pt x="32" y="163"/>
                      <a:pt x="32" y="163"/>
                      <a:pt x="32" y="162"/>
                    </a:cubicBezTo>
                    <a:cubicBezTo>
                      <a:pt x="32" y="162"/>
                      <a:pt x="32" y="162"/>
                      <a:pt x="32" y="162"/>
                    </a:cubicBezTo>
                    <a:cubicBezTo>
                      <a:pt x="32" y="162"/>
                      <a:pt x="32" y="161"/>
                      <a:pt x="32" y="161"/>
                    </a:cubicBezTo>
                    <a:cubicBezTo>
                      <a:pt x="32" y="161"/>
                      <a:pt x="33" y="160"/>
                      <a:pt x="33" y="160"/>
                    </a:cubicBezTo>
                    <a:cubicBezTo>
                      <a:pt x="33" y="160"/>
                      <a:pt x="32" y="160"/>
                      <a:pt x="32" y="160"/>
                    </a:cubicBezTo>
                    <a:cubicBezTo>
                      <a:pt x="32" y="159"/>
                      <a:pt x="32" y="159"/>
                      <a:pt x="32" y="159"/>
                    </a:cubicBezTo>
                    <a:cubicBezTo>
                      <a:pt x="32" y="159"/>
                      <a:pt x="32" y="158"/>
                      <a:pt x="32" y="158"/>
                    </a:cubicBezTo>
                    <a:cubicBezTo>
                      <a:pt x="33" y="158"/>
                      <a:pt x="33" y="157"/>
                      <a:pt x="33" y="157"/>
                    </a:cubicBezTo>
                    <a:cubicBezTo>
                      <a:pt x="33" y="157"/>
                      <a:pt x="33" y="157"/>
                      <a:pt x="33" y="157"/>
                    </a:cubicBezTo>
                    <a:cubicBezTo>
                      <a:pt x="32" y="157"/>
                      <a:pt x="32" y="156"/>
                      <a:pt x="32" y="156"/>
                    </a:cubicBezTo>
                    <a:cubicBezTo>
                      <a:pt x="32" y="156"/>
                      <a:pt x="32" y="156"/>
                      <a:pt x="32" y="156"/>
                    </a:cubicBezTo>
                    <a:cubicBezTo>
                      <a:pt x="32" y="156"/>
                      <a:pt x="33" y="155"/>
                      <a:pt x="33" y="155"/>
                    </a:cubicBezTo>
                    <a:cubicBezTo>
                      <a:pt x="33" y="155"/>
                      <a:pt x="33" y="155"/>
                      <a:pt x="33" y="155"/>
                    </a:cubicBezTo>
                    <a:cubicBezTo>
                      <a:pt x="32" y="155"/>
                      <a:pt x="32" y="155"/>
                      <a:pt x="32" y="155"/>
                    </a:cubicBezTo>
                    <a:cubicBezTo>
                      <a:pt x="32" y="154"/>
                      <a:pt x="32" y="154"/>
                      <a:pt x="32" y="154"/>
                    </a:cubicBezTo>
                    <a:cubicBezTo>
                      <a:pt x="32" y="154"/>
                      <a:pt x="33" y="154"/>
                      <a:pt x="33" y="153"/>
                    </a:cubicBezTo>
                    <a:cubicBezTo>
                      <a:pt x="33" y="153"/>
                      <a:pt x="34" y="153"/>
                      <a:pt x="34" y="153"/>
                    </a:cubicBezTo>
                    <a:cubicBezTo>
                      <a:pt x="34" y="153"/>
                      <a:pt x="34" y="153"/>
                      <a:pt x="33" y="153"/>
                    </a:cubicBezTo>
                    <a:cubicBezTo>
                      <a:pt x="33" y="152"/>
                      <a:pt x="33" y="152"/>
                      <a:pt x="33" y="152"/>
                    </a:cubicBezTo>
                    <a:cubicBezTo>
                      <a:pt x="33" y="152"/>
                      <a:pt x="33" y="152"/>
                      <a:pt x="33" y="152"/>
                    </a:cubicBezTo>
                    <a:cubicBezTo>
                      <a:pt x="34" y="152"/>
                      <a:pt x="34" y="152"/>
                      <a:pt x="34" y="152"/>
                    </a:cubicBezTo>
                    <a:cubicBezTo>
                      <a:pt x="34" y="151"/>
                      <a:pt x="34" y="151"/>
                      <a:pt x="34" y="151"/>
                    </a:cubicBezTo>
                    <a:cubicBezTo>
                      <a:pt x="34" y="151"/>
                      <a:pt x="35" y="151"/>
                      <a:pt x="35" y="151"/>
                    </a:cubicBezTo>
                    <a:cubicBezTo>
                      <a:pt x="35" y="151"/>
                      <a:pt x="36" y="151"/>
                      <a:pt x="36" y="151"/>
                    </a:cubicBezTo>
                    <a:cubicBezTo>
                      <a:pt x="36" y="150"/>
                      <a:pt x="36" y="150"/>
                      <a:pt x="36" y="150"/>
                    </a:cubicBezTo>
                    <a:cubicBezTo>
                      <a:pt x="36" y="150"/>
                      <a:pt x="36" y="149"/>
                      <a:pt x="36" y="149"/>
                    </a:cubicBezTo>
                    <a:cubicBezTo>
                      <a:pt x="36" y="149"/>
                      <a:pt x="37" y="149"/>
                      <a:pt x="37" y="149"/>
                    </a:cubicBezTo>
                    <a:cubicBezTo>
                      <a:pt x="37" y="149"/>
                      <a:pt x="37" y="149"/>
                      <a:pt x="37" y="149"/>
                    </a:cubicBezTo>
                    <a:cubicBezTo>
                      <a:pt x="37" y="149"/>
                      <a:pt x="38" y="148"/>
                      <a:pt x="38" y="148"/>
                    </a:cubicBezTo>
                    <a:cubicBezTo>
                      <a:pt x="38" y="148"/>
                      <a:pt x="38" y="148"/>
                      <a:pt x="38" y="148"/>
                    </a:cubicBezTo>
                    <a:cubicBezTo>
                      <a:pt x="38" y="148"/>
                      <a:pt x="38" y="147"/>
                      <a:pt x="38" y="147"/>
                    </a:cubicBezTo>
                    <a:cubicBezTo>
                      <a:pt x="38" y="147"/>
                      <a:pt x="38" y="147"/>
                      <a:pt x="38" y="147"/>
                    </a:cubicBezTo>
                    <a:cubicBezTo>
                      <a:pt x="38" y="147"/>
                      <a:pt x="38" y="146"/>
                      <a:pt x="38" y="146"/>
                    </a:cubicBezTo>
                    <a:cubicBezTo>
                      <a:pt x="38" y="146"/>
                      <a:pt x="38" y="146"/>
                      <a:pt x="38" y="146"/>
                    </a:cubicBezTo>
                    <a:cubicBezTo>
                      <a:pt x="38" y="146"/>
                      <a:pt x="38" y="145"/>
                      <a:pt x="38" y="145"/>
                    </a:cubicBezTo>
                    <a:cubicBezTo>
                      <a:pt x="38" y="145"/>
                      <a:pt x="38" y="144"/>
                      <a:pt x="38" y="144"/>
                    </a:cubicBezTo>
                    <a:cubicBezTo>
                      <a:pt x="38" y="144"/>
                      <a:pt x="38" y="144"/>
                      <a:pt x="38" y="144"/>
                    </a:cubicBezTo>
                    <a:cubicBezTo>
                      <a:pt x="38" y="143"/>
                      <a:pt x="38" y="143"/>
                      <a:pt x="38" y="143"/>
                    </a:cubicBezTo>
                    <a:cubicBezTo>
                      <a:pt x="38" y="143"/>
                      <a:pt x="37" y="142"/>
                      <a:pt x="37" y="142"/>
                    </a:cubicBezTo>
                    <a:cubicBezTo>
                      <a:pt x="37" y="142"/>
                      <a:pt x="37" y="141"/>
                      <a:pt x="37" y="141"/>
                    </a:cubicBezTo>
                    <a:cubicBezTo>
                      <a:pt x="37" y="141"/>
                      <a:pt x="37" y="141"/>
                      <a:pt x="37" y="140"/>
                    </a:cubicBezTo>
                    <a:cubicBezTo>
                      <a:pt x="38" y="140"/>
                      <a:pt x="38" y="140"/>
                      <a:pt x="38" y="140"/>
                    </a:cubicBezTo>
                    <a:cubicBezTo>
                      <a:pt x="38" y="139"/>
                      <a:pt x="38" y="139"/>
                      <a:pt x="38" y="139"/>
                    </a:cubicBezTo>
                    <a:cubicBezTo>
                      <a:pt x="38" y="138"/>
                      <a:pt x="39" y="138"/>
                      <a:pt x="39" y="138"/>
                    </a:cubicBezTo>
                    <a:cubicBezTo>
                      <a:pt x="39" y="137"/>
                      <a:pt x="39" y="137"/>
                      <a:pt x="39" y="137"/>
                    </a:cubicBezTo>
                    <a:cubicBezTo>
                      <a:pt x="38" y="137"/>
                      <a:pt x="39" y="136"/>
                      <a:pt x="39" y="136"/>
                    </a:cubicBezTo>
                    <a:cubicBezTo>
                      <a:pt x="39" y="136"/>
                      <a:pt x="40" y="134"/>
                      <a:pt x="40" y="134"/>
                    </a:cubicBezTo>
                    <a:cubicBezTo>
                      <a:pt x="40" y="134"/>
                      <a:pt x="40" y="133"/>
                      <a:pt x="40" y="133"/>
                    </a:cubicBezTo>
                    <a:cubicBezTo>
                      <a:pt x="41" y="133"/>
                      <a:pt x="41" y="133"/>
                      <a:pt x="41" y="133"/>
                    </a:cubicBezTo>
                    <a:cubicBezTo>
                      <a:pt x="41" y="133"/>
                      <a:pt x="42" y="132"/>
                      <a:pt x="42" y="132"/>
                    </a:cubicBezTo>
                    <a:cubicBezTo>
                      <a:pt x="42" y="132"/>
                      <a:pt x="41" y="131"/>
                      <a:pt x="41" y="131"/>
                    </a:cubicBezTo>
                    <a:cubicBezTo>
                      <a:pt x="41" y="131"/>
                      <a:pt x="42" y="131"/>
                      <a:pt x="42" y="131"/>
                    </a:cubicBezTo>
                    <a:cubicBezTo>
                      <a:pt x="42" y="130"/>
                      <a:pt x="41" y="130"/>
                      <a:pt x="41" y="130"/>
                    </a:cubicBezTo>
                    <a:cubicBezTo>
                      <a:pt x="41" y="130"/>
                      <a:pt x="41" y="128"/>
                      <a:pt x="41" y="128"/>
                    </a:cubicBezTo>
                    <a:cubicBezTo>
                      <a:pt x="41" y="128"/>
                      <a:pt x="41" y="127"/>
                      <a:pt x="42" y="127"/>
                    </a:cubicBezTo>
                    <a:cubicBezTo>
                      <a:pt x="42" y="127"/>
                      <a:pt x="42" y="126"/>
                      <a:pt x="42" y="126"/>
                    </a:cubicBezTo>
                    <a:cubicBezTo>
                      <a:pt x="42" y="126"/>
                      <a:pt x="42" y="125"/>
                      <a:pt x="42" y="125"/>
                    </a:cubicBezTo>
                    <a:cubicBezTo>
                      <a:pt x="42" y="125"/>
                      <a:pt x="42" y="125"/>
                      <a:pt x="42" y="125"/>
                    </a:cubicBezTo>
                    <a:cubicBezTo>
                      <a:pt x="42" y="124"/>
                      <a:pt x="42" y="124"/>
                      <a:pt x="42" y="124"/>
                    </a:cubicBezTo>
                    <a:cubicBezTo>
                      <a:pt x="41" y="124"/>
                      <a:pt x="41" y="124"/>
                      <a:pt x="41" y="124"/>
                    </a:cubicBezTo>
                    <a:cubicBezTo>
                      <a:pt x="41" y="124"/>
                      <a:pt x="41" y="125"/>
                      <a:pt x="40" y="124"/>
                    </a:cubicBezTo>
                    <a:cubicBezTo>
                      <a:pt x="40" y="124"/>
                      <a:pt x="40" y="124"/>
                      <a:pt x="40" y="123"/>
                    </a:cubicBezTo>
                    <a:cubicBezTo>
                      <a:pt x="40" y="123"/>
                      <a:pt x="40" y="123"/>
                      <a:pt x="40" y="122"/>
                    </a:cubicBezTo>
                    <a:cubicBezTo>
                      <a:pt x="40" y="122"/>
                      <a:pt x="40" y="122"/>
                      <a:pt x="40" y="121"/>
                    </a:cubicBezTo>
                    <a:cubicBezTo>
                      <a:pt x="41" y="121"/>
                      <a:pt x="40" y="120"/>
                      <a:pt x="40" y="120"/>
                    </a:cubicBezTo>
                    <a:cubicBezTo>
                      <a:pt x="40" y="118"/>
                      <a:pt x="40" y="118"/>
                      <a:pt x="40" y="118"/>
                    </a:cubicBezTo>
                    <a:cubicBezTo>
                      <a:pt x="40" y="118"/>
                      <a:pt x="39" y="117"/>
                      <a:pt x="39" y="117"/>
                    </a:cubicBezTo>
                    <a:cubicBezTo>
                      <a:pt x="39" y="116"/>
                      <a:pt x="38" y="116"/>
                      <a:pt x="38" y="116"/>
                    </a:cubicBezTo>
                    <a:cubicBezTo>
                      <a:pt x="38" y="115"/>
                      <a:pt x="39" y="115"/>
                      <a:pt x="38" y="114"/>
                    </a:cubicBezTo>
                    <a:cubicBezTo>
                      <a:pt x="38" y="114"/>
                      <a:pt x="38" y="114"/>
                      <a:pt x="38" y="114"/>
                    </a:cubicBezTo>
                    <a:cubicBezTo>
                      <a:pt x="38" y="114"/>
                      <a:pt x="38" y="114"/>
                      <a:pt x="38" y="114"/>
                    </a:cubicBezTo>
                    <a:cubicBezTo>
                      <a:pt x="38" y="114"/>
                      <a:pt x="39" y="114"/>
                      <a:pt x="39" y="114"/>
                    </a:cubicBezTo>
                    <a:cubicBezTo>
                      <a:pt x="39" y="114"/>
                      <a:pt x="39" y="113"/>
                      <a:pt x="39" y="113"/>
                    </a:cubicBezTo>
                    <a:cubicBezTo>
                      <a:pt x="38" y="113"/>
                      <a:pt x="38" y="113"/>
                      <a:pt x="38" y="112"/>
                    </a:cubicBezTo>
                    <a:cubicBezTo>
                      <a:pt x="37" y="112"/>
                      <a:pt x="37" y="112"/>
                      <a:pt x="37" y="112"/>
                    </a:cubicBezTo>
                    <a:cubicBezTo>
                      <a:pt x="37" y="112"/>
                      <a:pt x="37" y="112"/>
                      <a:pt x="37" y="111"/>
                    </a:cubicBezTo>
                    <a:cubicBezTo>
                      <a:pt x="37" y="111"/>
                      <a:pt x="37" y="110"/>
                      <a:pt x="37" y="110"/>
                    </a:cubicBezTo>
                    <a:cubicBezTo>
                      <a:pt x="37" y="109"/>
                      <a:pt x="37" y="109"/>
                      <a:pt x="37" y="108"/>
                    </a:cubicBezTo>
                    <a:cubicBezTo>
                      <a:pt x="37" y="108"/>
                      <a:pt x="37" y="107"/>
                      <a:pt x="37" y="107"/>
                    </a:cubicBezTo>
                    <a:cubicBezTo>
                      <a:pt x="37" y="106"/>
                      <a:pt x="37" y="106"/>
                      <a:pt x="37" y="106"/>
                    </a:cubicBezTo>
                    <a:cubicBezTo>
                      <a:pt x="37" y="106"/>
                      <a:pt x="37" y="106"/>
                      <a:pt x="38" y="106"/>
                    </a:cubicBezTo>
                    <a:cubicBezTo>
                      <a:pt x="38" y="106"/>
                      <a:pt x="38" y="106"/>
                      <a:pt x="38" y="106"/>
                    </a:cubicBezTo>
                    <a:cubicBezTo>
                      <a:pt x="38" y="106"/>
                      <a:pt x="38" y="106"/>
                      <a:pt x="38" y="106"/>
                    </a:cubicBezTo>
                    <a:cubicBezTo>
                      <a:pt x="38" y="106"/>
                      <a:pt x="38" y="106"/>
                      <a:pt x="39" y="106"/>
                    </a:cubicBezTo>
                    <a:cubicBezTo>
                      <a:pt x="39" y="106"/>
                      <a:pt x="39" y="106"/>
                      <a:pt x="39" y="105"/>
                    </a:cubicBezTo>
                    <a:cubicBezTo>
                      <a:pt x="39" y="105"/>
                      <a:pt x="39" y="105"/>
                      <a:pt x="38" y="105"/>
                    </a:cubicBezTo>
                    <a:cubicBezTo>
                      <a:pt x="38" y="104"/>
                      <a:pt x="38" y="104"/>
                      <a:pt x="39" y="104"/>
                    </a:cubicBezTo>
                    <a:cubicBezTo>
                      <a:pt x="39" y="103"/>
                      <a:pt x="39" y="103"/>
                      <a:pt x="39" y="102"/>
                    </a:cubicBezTo>
                    <a:cubicBezTo>
                      <a:pt x="39" y="102"/>
                      <a:pt x="39" y="101"/>
                      <a:pt x="39" y="101"/>
                    </a:cubicBezTo>
                    <a:cubicBezTo>
                      <a:pt x="40" y="101"/>
                      <a:pt x="40" y="101"/>
                      <a:pt x="40" y="100"/>
                    </a:cubicBezTo>
                    <a:cubicBezTo>
                      <a:pt x="40" y="100"/>
                      <a:pt x="39" y="100"/>
                      <a:pt x="39" y="100"/>
                    </a:cubicBezTo>
                    <a:cubicBezTo>
                      <a:pt x="40" y="100"/>
                      <a:pt x="40" y="100"/>
                      <a:pt x="40" y="100"/>
                    </a:cubicBezTo>
                    <a:cubicBezTo>
                      <a:pt x="41" y="100"/>
                      <a:pt x="41" y="100"/>
                      <a:pt x="41" y="99"/>
                    </a:cubicBezTo>
                    <a:cubicBezTo>
                      <a:pt x="41" y="99"/>
                      <a:pt x="41" y="99"/>
                      <a:pt x="42" y="99"/>
                    </a:cubicBezTo>
                    <a:cubicBezTo>
                      <a:pt x="42" y="99"/>
                      <a:pt x="42" y="98"/>
                      <a:pt x="42" y="98"/>
                    </a:cubicBezTo>
                    <a:cubicBezTo>
                      <a:pt x="42" y="98"/>
                      <a:pt x="41" y="98"/>
                      <a:pt x="41" y="98"/>
                    </a:cubicBezTo>
                    <a:cubicBezTo>
                      <a:pt x="41" y="98"/>
                      <a:pt x="41" y="97"/>
                      <a:pt x="41" y="97"/>
                    </a:cubicBezTo>
                    <a:cubicBezTo>
                      <a:pt x="42" y="96"/>
                      <a:pt x="41" y="94"/>
                      <a:pt x="41" y="93"/>
                    </a:cubicBezTo>
                    <a:cubicBezTo>
                      <a:pt x="40" y="92"/>
                      <a:pt x="40" y="91"/>
                      <a:pt x="41" y="90"/>
                    </a:cubicBezTo>
                    <a:cubicBezTo>
                      <a:pt x="41" y="90"/>
                      <a:pt x="42" y="90"/>
                      <a:pt x="42" y="90"/>
                    </a:cubicBezTo>
                    <a:cubicBezTo>
                      <a:pt x="42" y="90"/>
                      <a:pt x="42" y="89"/>
                      <a:pt x="42" y="88"/>
                    </a:cubicBezTo>
                    <a:cubicBezTo>
                      <a:pt x="43" y="87"/>
                      <a:pt x="43" y="86"/>
                      <a:pt x="43" y="84"/>
                    </a:cubicBezTo>
                    <a:cubicBezTo>
                      <a:pt x="43" y="84"/>
                      <a:pt x="43" y="84"/>
                      <a:pt x="43" y="84"/>
                    </a:cubicBezTo>
                    <a:cubicBezTo>
                      <a:pt x="43" y="84"/>
                      <a:pt x="44" y="84"/>
                      <a:pt x="44" y="83"/>
                    </a:cubicBezTo>
                    <a:cubicBezTo>
                      <a:pt x="44" y="83"/>
                      <a:pt x="44" y="82"/>
                      <a:pt x="44" y="82"/>
                    </a:cubicBezTo>
                    <a:cubicBezTo>
                      <a:pt x="45" y="82"/>
                      <a:pt x="45" y="82"/>
                      <a:pt x="45" y="82"/>
                    </a:cubicBezTo>
                    <a:cubicBezTo>
                      <a:pt x="45" y="82"/>
                      <a:pt x="45" y="82"/>
                      <a:pt x="45" y="82"/>
                    </a:cubicBezTo>
                    <a:cubicBezTo>
                      <a:pt x="45" y="81"/>
                      <a:pt x="45" y="81"/>
                      <a:pt x="46" y="81"/>
                    </a:cubicBezTo>
                    <a:cubicBezTo>
                      <a:pt x="46" y="81"/>
                      <a:pt x="46" y="81"/>
                      <a:pt x="46" y="80"/>
                    </a:cubicBezTo>
                    <a:cubicBezTo>
                      <a:pt x="46" y="80"/>
                      <a:pt x="46" y="80"/>
                      <a:pt x="46" y="80"/>
                    </a:cubicBezTo>
                    <a:cubicBezTo>
                      <a:pt x="47" y="80"/>
                      <a:pt x="47" y="80"/>
                      <a:pt x="47" y="79"/>
                    </a:cubicBezTo>
                    <a:cubicBezTo>
                      <a:pt x="47" y="79"/>
                      <a:pt x="47" y="78"/>
                      <a:pt x="48" y="77"/>
                    </a:cubicBezTo>
                    <a:cubicBezTo>
                      <a:pt x="48" y="77"/>
                      <a:pt x="48" y="77"/>
                      <a:pt x="48" y="77"/>
                    </a:cubicBezTo>
                    <a:cubicBezTo>
                      <a:pt x="48" y="77"/>
                      <a:pt x="48" y="77"/>
                      <a:pt x="48" y="76"/>
                    </a:cubicBezTo>
                    <a:cubicBezTo>
                      <a:pt x="48" y="76"/>
                      <a:pt x="49" y="76"/>
                      <a:pt x="49" y="75"/>
                    </a:cubicBezTo>
                    <a:cubicBezTo>
                      <a:pt x="49" y="75"/>
                      <a:pt x="48" y="75"/>
                      <a:pt x="49" y="74"/>
                    </a:cubicBezTo>
                    <a:cubicBezTo>
                      <a:pt x="49" y="74"/>
                      <a:pt x="50" y="74"/>
                      <a:pt x="50" y="74"/>
                    </a:cubicBezTo>
                    <a:cubicBezTo>
                      <a:pt x="50" y="74"/>
                      <a:pt x="50" y="74"/>
                      <a:pt x="51" y="74"/>
                    </a:cubicBezTo>
                    <a:cubicBezTo>
                      <a:pt x="51" y="74"/>
                      <a:pt x="51" y="74"/>
                      <a:pt x="51" y="74"/>
                    </a:cubicBezTo>
                    <a:cubicBezTo>
                      <a:pt x="51" y="74"/>
                      <a:pt x="52" y="74"/>
                      <a:pt x="52" y="73"/>
                    </a:cubicBezTo>
                    <a:cubicBezTo>
                      <a:pt x="52" y="73"/>
                      <a:pt x="53" y="73"/>
                      <a:pt x="53" y="73"/>
                    </a:cubicBezTo>
                    <a:cubicBezTo>
                      <a:pt x="53" y="73"/>
                      <a:pt x="53" y="72"/>
                      <a:pt x="53" y="72"/>
                    </a:cubicBezTo>
                    <a:cubicBezTo>
                      <a:pt x="52" y="71"/>
                      <a:pt x="52" y="71"/>
                      <a:pt x="51" y="70"/>
                    </a:cubicBezTo>
                    <a:cubicBezTo>
                      <a:pt x="51" y="69"/>
                      <a:pt x="50" y="68"/>
                      <a:pt x="51" y="67"/>
                    </a:cubicBezTo>
                    <a:cubicBezTo>
                      <a:pt x="51" y="67"/>
                      <a:pt x="52" y="66"/>
                      <a:pt x="52" y="66"/>
                    </a:cubicBezTo>
                    <a:cubicBezTo>
                      <a:pt x="52" y="66"/>
                      <a:pt x="52" y="65"/>
                      <a:pt x="52" y="65"/>
                    </a:cubicBezTo>
                    <a:cubicBezTo>
                      <a:pt x="51" y="64"/>
                      <a:pt x="51" y="63"/>
                      <a:pt x="51" y="61"/>
                    </a:cubicBezTo>
                    <a:cubicBezTo>
                      <a:pt x="51" y="61"/>
                      <a:pt x="51" y="61"/>
                      <a:pt x="51" y="61"/>
                    </a:cubicBezTo>
                    <a:cubicBezTo>
                      <a:pt x="51" y="60"/>
                      <a:pt x="51" y="60"/>
                      <a:pt x="51" y="60"/>
                    </a:cubicBezTo>
                    <a:cubicBezTo>
                      <a:pt x="51" y="59"/>
                      <a:pt x="51" y="59"/>
                      <a:pt x="51" y="58"/>
                    </a:cubicBezTo>
                    <a:cubicBezTo>
                      <a:pt x="52" y="58"/>
                      <a:pt x="52" y="58"/>
                      <a:pt x="52" y="58"/>
                    </a:cubicBezTo>
                    <a:cubicBezTo>
                      <a:pt x="52" y="58"/>
                      <a:pt x="52" y="58"/>
                      <a:pt x="52" y="58"/>
                    </a:cubicBezTo>
                    <a:cubicBezTo>
                      <a:pt x="52" y="57"/>
                      <a:pt x="51" y="56"/>
                      <a:pt x="51" y="56"/>
                    </a:cubicBezTo>
                    <a:cubicBezTo>
                      <a:pt x="51" y="55"/>
                      <a:pt x="51" y="54"/>
                      <a:pt x="51" y="54"/>
                    </a:cubicBezTo>
                    <a:cubicBezTo>
                      <a:pt x="51" y="54"/>
                      <a:pt x="52" y="54"/>
                      <a:pt x="52" y="54"/>
                    </a:cubicBezTo>
                    <a:cubicBezTo>
                      <a:pt x="52" y="54"/>
                      <a:pt x="52" y="53"/>
                      <a:pt x="52" y="53"/>
                    </a:cubicBezTo>
                    <a:cubicBezTo>
                      <a:pt x="52" y="53"/>
                      <a:pt x="52" y="53"/>
                      <a:pt x="52" y="53"/>
                    </a:cubicBezTo>
                    <a:cubicBezTo>
                      <a:pt x="53" y="53"/>
                      <a:pt x="53" y="53"/>
                      <a:pt x="53" y="53"/>
                    </a:cubicBezTo>
                    <a:cubicBezTo>
                      <a:pt x="53" y="52"/>
                      <a:pt x="53" y="52"/>
                      <a:pt x="54" y="52"/>
                    </a:cubicBezTo>
                    <a:cubicBezTo>
                      <a:pt x="54" y="52"/>
                      <a:pt x="55" y="52"/>
                      <a:pt x="55" y="52"/>
                    </a:cubicBezTo>
                    <a:cubicBezTo>
                      <a:pt x="56" y="51"/>
                      <a:pt x="58" y="50"/>
                      <a:pt x="59" y="50"/>
                    </a:cubicBezTo>
                    <a:cubicBezTo>
                      <a:pt x="59" y="50"/>
                      <a:pt x="59" y="50"/>
                      <a:pt x="59" y="49"/>
                    </a:cubicBezTo>
                    <a:cubicBezTo>
                      <a:pt x="59" y="49"/>
                      <a:pt x="60" y="49"/>
                      <a:pt x="60" y="49"/>
                    </a:cubicBezTo>
                    <a:cubicBezTo>
                      <a:pt x="60" y="47"/>
                      <a:pt x="61" y="44"/>
                      <a:pt x="62" y="42"/>
                    </a:cubicBezTo>
                    <a:lnTo>
                      <a:pt x="60" y="40"/>
                    </a:lnTo>
                    <a:close/>
                    <a:moveTo>
                      <a:pt x="50" y="313"/>
                    </a:moveTo>
                    <a:cubicBezTo>
                      <a:pt x="50" y="313"/>
                      <a:pt x="49" y="313"/>
                      <a:pt x="49" y="313"/>
                    </a:cubicBezTo>
                    <a:cubicBezTo>
                      <a:pt x="48" y="313"/>
                      <a:pt x="48" y="313"/>
                      <a:pt x="48" y="314"/>
                    </a:cubicBezTo>
                    <a:cubicBezTo>
                      <a:pt x="47" y="314"/>
                      <a:pt x="47" y="314"/>
                      <a:pt x="46" y="314"/>
                    </a:cubicBezTo>
                    <a:cubicBezTo>
                      <a:pt x="46" y="314"/>
                      <a:pt x="46" y="313"/>
                      <a:pt x="45" y="312"/>
                    </a:cubicBezTo>
                    <a:cubicBezTo>
                      <a:pt x="45" y="312"/>
                      <a:pt x="45" y="312"/>
                      <a:pt x="45" y="311"/>
                    </a:cubicBezTo>
                    <a:cubicBezTo>
                      <a:pt x="44" y="311"/>
                      <a:pt x="44" y="311"/>
                      <a:pt x="44" y="312"/>
                    </a:cubicBezTo>
                    <a:cubicBezTo>
                      <a:pt x="43" y="312"/>
                      <a:pt x="44" y="313"/>
                      <a:pt x="44" y="313"/>
                    </a:cubicBezTo>
                    <a:cubicBezTo>
                      <a:pt x="43" y="313"/>
                      <a:pt x="43" y="314"/>
                      <a:pt x="43" y="315"/>
                    </a:cubicBezTo>
                    <a:cubicBezTo>
                      <a:pt x="42" y="315"/>
                      <a:pt x="42" y="315"/>
                      <a:pt x="42" y="315"/>
                    </a:cubicBezTo>
                    <a:cubicBezTo>
                      <a:pt x="41" y="316"/>
                      <a:pt x="41" y="316"/>
                      <a:pt x="41" y="316"/>
                    </a:cubicBezTo>
                    <a:cubicBezTo>
                      <a:pt x="40" y="315"/>
                      <a:pt x="40" y="315"/>
                      <a:pt x="40" y="315"/>
                    </a:cubicBezTo>
                    <a:cubicBezTo>
                      <a:pt x="40" y="315"/>
                      <a:pt x="40" y="314"/>
                      <a:pt x="40" y="314"/>
                    </a:cubicBezTo>
                    <a:cubicBezTo>
                      <a:pt x="40" y="314"/>
                      <a:pt x="40" y="314"/>
                      <a:pt x="39" y="314"/>
                    </a:cubicBezTo>
                    <a:cubicBezTo>
                      <a:pt x="39" y="314"/>
                      <a:pt x="39" y="314"/>
                      <a:pt x="38" y="314"/>
                    </a:cubicBezTo>
                    <a:cubicBezTo>
                      <a:pt x="38" y="315"/>
                      <a:pt x="38" y="315"/>
                      <a:pt x="38" y="315"/>
                    </a:cubicBezTo>
                    <a:cubicBezTo>
                      <a:pt x="38" y="315"/>
                      <a:pt x="38" y="315"/>
                      <a:pt x="38" y="315"/>
                    </a:cubicBezTo>
                    <a:cubicBezTo>
                      <a:pt x="38" y="315"/>
                      <a:pt x="38" y="315"/>
                      <a:pt x="38" y="315"/>
                    </a:cubicBezTo>
                    <a:cubicBezTo>
                      <a:pt x="38" y="315"/>
                      <a:pt x="38" y="315"/>
                      <a:pt x="39" y="315"/>
                    </a:cubicBezTo>
                    <a:cubicBezTo>
                      <a:pt x="39" y="315"/>
                      <a:pt x="38" y="315"/>
                      <a:pt x="39" y="315"/>
                    </a:cubicBezTo>
                    <a:cubicBezTo>
                      <a:pt x="39" y="316"/>
                      <a:pt x="39" y="316"/>
                      <a:pt x="39" y="316"/>
                    </a:cubicBezTo>
                    <a:cubicBezTo>
                      <a:pt x="39" y="316"/>
                      <a:pt x="39" y="316"/>
                      <a:pt x="39" y="316"/>
                    </a:cubicBezTo>
                    <a:cubicBezTo>
                      <a:pt x="39" y="316"/>
                      <a:pt x="39" y="316"/>
                      <a:pt x="39" y="316"/>
                    </a:cubicBezTo>
                    <a:cubicBezTo>
                      <a:pt x="40" y="316"/>
                      <a:pt x="40" y="316"/>
                      <a:pt x="40" y="317"/>
                    </a:cubicBezTo>
                    <a:cubicBezTo>
                      <a:pt x="40" y="317"/>
                      <a:pt x="40" y="317"/>
                      <a:pt x="40" y="317"/>
                    </a:cubicBezTo>
                    <a:cubicBezTo>
                      <a:pt x="40" y="317"/>
                      <a:pt x="39" y="317"/>
                      <a:pt x="39" y="318"/>
                    </a:cubicBezTo>
                    <a:cubicBezTo>
                      <a:pt x="39" y="318"/>
                      <a:pt x="39" y="318"/>
                      <a:pt x="39" y="318"/>
                    </a:cubicBezTo>
                    <a:cubicBezTo>
                      <a:pt x="39" y="318"/>
                      <a:pt x="38" y="318"/>
                      <a:pt x="38" y="318"/>
                    </a:cubicBezTo>
                    <a:cubicBezTo>
                      <a:pt x="38" y="318"/>
                      <a:pt x="38" y="317"/>
                      <a:pt x="38" y="317"/>
                    </a:cubicBezTo>
                    <a:cubicBezTo>
                      <a:pt x="38" y="317"/>
                      <a:pt x="38" y="317"/>
                      <a:pt x="38" y="317"/>
                    </a:cubicBezTo>
                    <a:cubicBezTo>
                      <a:pt x="38" y="317"/>
                      <a:pt x="38" y="317"/>
                      <a:pt x="38" y="317"/>
                    </a:cubicBezTo>
                    <a:cubicBezTo>
                      <a:pt x="38" y="318"/>
                      <a:pt x="38" y="319"/>
                      <a:pt x="38" y="319"/>
                    </a:cubicBezTo>
                    <a:cubicBezTo>
                      <a:pt x="38" y="319"/>
                      <a:pt x="38" y="320"/>
                      <a:pt x="38" y="320"/>
                    </a:cubicBezTo>
                    <a:cubicBezTo>
                      <a:pt x="37" y="320"/>
                      <a:pt x="38" y="320"/>
                      <a:pt x="38" y="320"/>
                    </a:cubicBezTo>
                    <a:cubicBezTo>
                      <a:pt x="38" y="321"/>
                      <a:pt x="38" y="321"/>
                      <a:pt x="38" y="321"/>
                    </a:cubicBezTo>
                    <a:cubicBezTo>
                      <a:pt x="37" y="322"/>
                      <a:pt x="38" y="322"/>
                      <a:pt x="38" y="322"/>
                    </a:cubicBezTo>
                    <a:cubicBezTo>
                      <a:pt x="38" y="322"/>
                      <a:pt x="38" y="322"/>
                      <a:pt x="38" y="322"/>
                    </a:cubicBezTo>
                    <a:cubicBezTo>
                      <a:pt x="39" y="322"/>
                      <a:pt x="39" y="323"/>
                      <a:pt x="39" y="323"/>
                    </a:cubicBezTo>
                    <a:cubicBezTo>
                      <a:pt x="39" y="323"/>
                      <a:pt x="39" y="323"/>
                      <a:pt x="39" y="323"/>
                    </a:cubicBezTo>
                    <a:cubicBezTo>
                      <a:pt x="39" y="323"/>
                      <a:pt x="40" y="323"/>
                      <a:pt x="40" y="323"/>
                    </a:cubicBezTo>
                    <a:cubicBezTo>
                      <a:pt x="41" y="322"/>
                      <a:pt x="42" y="322"/>
                      <a:pt x="43" y="322"/>
                    </a:cubicBezTo>
                    <a:cubicBezTo>
                      <a:pt x="44" y="322"/>
                      <a:pt x="45" y="322"/>
                      <a:pt x="45" y="322"/>
                    </a:cubicBezTo>
                    <a:cubicBezTo>
                      <a:pt x="45" y="322"/>
                      <a:pt x="45" y="322"/>
                      <a:pt x="45" y="322"/>
                    </a:cubicBezTo>
                    <a:cubicBezTo>
                      <a:pt x="45" y="322"/>
                      <a:pt x="45" y="322"/>
                      <a:pt x="45" y="323"/>
                    </a:cubicBezTo>
                    <a:cubicBezTo>
                      <a:pt x="45" y="323"/>
                      <a:pt x="45" y="324"/>
                      <a:pt x="44" y="324"/>
                    </a:cubicBezTo>
                    <a:cubicBezTo>
                      <a:pt x="43" y="325"/>
                      <a:pt x="43" y="325"/>
                      <a:pt x="42" y="325"/>
                    </a:cubicBezTo>
                    <a:cubicBezTo>
                      <a:pt x="42" y="325"/>
                      <a:pt x="41" y="325"/>
                      <a:pt x="41" y="325"/>
                    </a:cubicBezTo>
                    <a:cubicBezTo>
                      <a:pt x="41" y="326"/>
                      <a:pt x="41" y="326"/>
                      <a:pt x="41" y="326"/>
                    </a:cubicBezTo>
                    <a:cubicBezTo>
                      <a:pt x="41" y="326"/>
                      <a:pt x="40" y="326"/>
                      <a:pt x="40" y="326"/>
                    </a:cubicBezTo>
                    <a:cubicBezTo>
                      <a:pt x="39" y="326"/>
                      <a:pt x="39" y="327"/>
                      <a:pt x="39" y="327"/>
                    </a:cubicBezTo>
                    <a:cubicBezTo>
                      <a:pt x="40" y="328"/>
                      <a:pt x="40" y="329"/>
                      <a:pt x="40" y="330"/>
                    </a:cubicBezTo>
                    <a:cubicBezTo>
                      <a:pt x="41" y="332"/>
                      <a:pt x="43" y="332"/>
                      <a:pt x="44" y="332"/>
                    </a:cubicBezTo>
                    <a:cubicBezTo>
                      <a:pt x="46" y="333"/>
                      <a:pt x="47" y="334"/>
                      <a:pt x="48" y="335"/>
                    </a:cubicBezTo>
                    <a:cubicBezTo>
                      <a:pt x="47" y="335"/>
                      <a:pt x="47" y="335"/>
                      <a:pt x="46" y="336"/>
                    </a:cubicBezTo>
                    <a:cubicBezTo>
                      <a:pt x="46" y="336"/>
                      <a:pt x="46" y="337"/>
                      <a:pt x="45" y="337"/>
                    </a:cubicBezTo>
                    <a:cubicBezTo>
                      <a:pt x="45" y="337"/>
                      <a:pt x="45" y="337"/>
                      <a:pt x="45" y="337"/>
                    </a:cubicBezTo>
                    <a:cubicBezTo>
                      <a:pt x="45" y="337"/>
                      <a:pt x="45" y="337"/>
                      <a:pt x="45" y="337"/>
                    </a:cubicBezTo>
                    <a:cubicBezTo>
                      <a:pt x="45" y="337"/>
                      <a:pt x="45" y="336"/>
                      <a:pt x="45" y="336"/>
                    </a:cubicBezTo>
                    <a:cubicBezTo>
                      <a:pt x="46" y="336"/>
                      <a:pt x="46" y="336"/>
                      <a:pt x="46" y="335"/>
                    </a:cubicBezTo>
                    <a:cubicBezTo>
                      <a:pt x="46" y="335"/>
                      <a:pt x="46" y="334"/>
                      <a:pt x="46" y="334"/>
                    </a:cubicBezTo>
                    <a:cubicBezTo>
                      <a:pt x="45" y="334"/>
                      <a:pt x="45" y="334"/>
                      <a:pt x="45" y="334"/>
                    </a:cubicBezTo>
                    <a:cubicBezTo>
                      <a:pt x="45" y="334"/>
                      <a:pt x="45" y="334"/>
                      <a:pt x="45" y="334"/>
                    </a:cubicBezTo>
                    <a:cubicBezTo>
                      <a:pt x="45" y="334"/>
                      <a:pt x="44" y="334"/>
                      <a:pt x="44" y="334"/>
                    </a:cubicBezTo>
                    <a:cubicBezTo>
                      <a:pt x="44" y="334"/>
                      <a:pt x="44" y="335"/>
                      <a:pt x="43" y="335"/>
                    </a:cubicBezTo>
                    <a:cubicBezTo>
                      <a:pt x="43" y="335"/>
                      <a:pt x="43" y="334"/>
                      <a:pt x="43" y="334"/>
                    </a:cubicBezTo>
                    <a:cubicBezTo>
                      <a:pt x="43" y="334"/>
                      <a:pt x="43" y="334"/>
                      <a:pt x="43" y="333"/>
                    </a:cubicBezTo>
                    <a:cubicBezTo>
                      <a:pt x="43" y="333"/>
                      <a:pt x="42" y="333"/>
                      <a:pt x="42" y="333"/>
                    </a:cubicBezTo>
                    <a:cubicBezTo>
                      <a:pt x="42" y="333"/>
                      <a:pt x="42" y="333"/>
                      <a:pt x="42" y="333"/>
                    </a:cubicBezTo>
                    <a:cubicBezTo>
                      <a:pt x="42" y="333"/>
                      <a:pt x="42" y="333"/>
                      <a:pt x="42" y="333"/>
                    </a:cubicBezTo>
                    <a:cubicBezTo>
                      <a:pt x="42" y="334"/>
                      <a:pt x="43" y="334"/>
                      <a:pt x="43" y="335"/>
                    </a:cubicBezTo>
                    <a:cubicBezTo>
                      <a:pt x="42" y="335"/>
                      <a:pt x="42" y="335"/>
                      <a:pt x="42" y="335"/>
                    </a:cubicBezTo>
                    <a:cubicBezTo>
                      <a:pt x="42" y="335"/>
                      <a:pt x="42" y="335"/>
                      <a:pt x="41" y="334"/>
                    </a:cubicBezTo>
                    <a:cubicBezTo>
                      <a:pt x="41" y="334"/>
                      <a:pt x="41" y="333"/>
                      <a:pt x="41" y="333"/>
                    </a:cubicBezTo>
                    <a:cubicBezTo>
                      <a:pt x="41" y="333"/>
                      <a:pt x="41" y="333"/>
                      <a:pt x="40" y="333"/>
                    </a:cubicBezTo>
                    <a:cubicBezTo>
                      <a:pt x="40" y="332"/>
                      <a:pt x="40" y="332"/>
                      <a:pt x="40" y="333"/>
                    </a:cubicBezTo>
                    <a:cubicBezTo>
                      <a:pt x="39" y="333"/>
                      <a:pt x="39" y="333"/>
                      <a:pt x="40" y="333"/>
                    </a:cubicBezTo>
                    <a:cubicBezTo>
                      <a:pt x="40" y="334"/>
                      <a:pt x="40" y="334"/>
                      <a:pt x="40" y="334"/>
                    </a:cubicBezTo>
                    <a:cubicBezTo>
                      <a:pt x="40" y="334"/>
                      <a:pt x="40" y="334"/>
                      <a:pt x="40" y="335"/>
                    </a:cubicBezTo>
                    <a:cubicBezTo>
                      <a:pt x="39" y="334"/>
                      <a:pt x="39" y="333"/>
                      <a:pt x="38" y="333"/>
                    </a:cubicBezTo>
                    <a:cubicBezTo>
                      <a:pt x="38" y="333"/>
                      <a:pt x="37" y="333"/>
                      <a:pt x="36" y="332"/>
                    </a:cubicBezTo>
                    <a:cubicBezTo>
                      <a:pt x="37" y="332"/>
                      <a:pt x="37" y="332"/>
                      <a:pt x="37" y="332"/>
                    </a:cubicBezTo>
                    <a:cubicBezTo>
                      <a:pt x="38" y="332"/>
                      <a:pt x="38" y="333"/>
                      <a:pt x="38" y="333"/>
                    </a:cubicBezTo>
                    <a:cubicBezTo>
                      <a:pt x="38" y="333"/>
                      <a:pt x="39" y="333"/>
                      <a:pt x="39" y="333"/>
                    </a:cubicBezTo>
                    <a:cubicBezTo>
                      <a:pt x="39" y="332"/>
                      <a:pt x="39" y="332"/>
                      <a:pt x="39" y="332"/>
                    </a:cubicBezTo>
                    <a:cubicBezTo>
                      <a:pt x="39" y="332"/>
                      <a:pt x="38" y="332"/>
                      <a:pt x="38" y="331"/>
                    </a:cubicBezTo>
                    <a:cubicBezTo>
                      <a:pt x="38" y="331"/>
                      <a:pt x="38" y="331"/>
                      <a:pt x="38" y="331"/>
                    </a:cubicBezTo>
                    <a:cubicBezTo>
                      <a:pt x="38" y="331"/>
                      <a:pt x="38" y="331"/>
                      <a:pt x="38" y="331"/>
                    </a:cubicBezTo>
                    <a:cubicBezTo>
                      <a:pt x="38" y="331"/>
                      <a:pt x="38" y="331"/>
                      <a:pt x="38" y="331"/>
                    </a:cubicBezTo>
                    <a:cubicBezTo>
                      <a:pt x="38" y="331"/>
                      <a:pt x="39" y="331"/>
                      <a:pt x="39" y="331"/>
                    </a:cubicBezTo>
                    <a:cubicBezTo>
                      <a:pt x="39" y="331"/>
                      <a:pt x="38" y="330"/>
                      <a:pt x="38" y="330"/>
                    </a:cubicBezTo>
                    <a:cubicBezTo>
                      <a:pt x="38" y="330"/>
                      <a:pt x="38" y="330"/>
                      <a:pt x="37" y="330"/>
                    </a:cubicBezTo>
                    <a:cubicBezTo>
                      <a:pt x="37" y="330"/>
                      <a:pt x="37" y="330"/>
                      <a:pt x="37" y="330"/>
                    </a:cubicBezTo>
                    <a:cubicBezTo>
                      <a:pt x="37" y="330"/>
                      <a:pt x="37" y="330"/>
                      <a:pt x="37" y="330"/>
                    </a:cubicBezTo>
                    <a:cubicBezTo>
                      <a:pt x="36" y="330"/>
                      <a:pt x="36" y="329"/>
                      <a:pt x="36" y="329"/>
                    </a:cubicBezTo>
                    <a:cubicBezTo>
                      <a:pt x="36" y="329"/>
                      <a:pt x="36" y="329"/>
                      <a:pt x="36" y="329"/>
                    </a:cubicBezTo>
                    <a:cubicBezTo>
                      <a:pt x="36" y="329"/>
                      <a:pt x="36" y="329"/>
                      <a:pt x="37" y="329"/>
                    </a:cubicBezTo>
                    <a:cubicBezTo>
                      <a:pt x="37" y="329"/>
                      <a:pt x="37" y="329"/>
                      <a:pt x="37" y="329"/>
                    </a:cubicBezTo>
                    <a:cubicBezTo>
                      <a:pt x="37" y="329"/>
                      <a:pt x="37" y="330"/>
                      <a:pt x="38" y="330"/>
                    </a:cubicBezTo>
                    <a:cubicBezTo>
                      <a:pt x="38" y="330"/>
                      <a:pt x="38" y="330"/>
                      <a:pt x="38" y="330"/>
                    </a:cubicBezTo>
                    <a:cubicBezTo>
                      <a:pt x="38" y="330"/>
                      <a:pt x="38" y="330"/>
                      <a:pt x="38" y="329"/>
                    </a:cubicBezTo>
                    <a:cubicBezTo>
                      <a:pt x="38" y="329"/>
                      <a:pt x="38" y="328"/>
                      <a:pt x="38" y="328"/>
                    </a:cubicBezTo>
                    <a:cubicBezTo>
                      <a:pt x="38" y="328"/>
                      <a:pt x="38" y="327"/>
                      <a:pt x="38" y="327"/>
                    </a:cubicBezTo>
                    <a:cubicBezTo>
                      <a:pt x="38" y="327"/>
                      <a:pt x="38" y="327"/>
                      <a:pt x="37" y="327"/>
                    </a:cubicBezTo>
                    <a:cubicBezTo>
                      <a:pt x="37" y="327"/>
                      <a:pt x="37" y="326"/>
                      <a:pt x="37" y="326"/>
                    </a:cubicBezTo>
                    <a:cubicBezTo>
                      <a:pt x="37" y="326"/>
                      <a:pt x="37" y="325"/>
                      <a:pt x="37" y="325"/>
                    </a:cubicBezTo>
                    <a:cubicBezTo>
                      <a:pt x="37" y="325"/>
                      <a:pt x="37" y="325"/>
                      <a:pt x="37" y="324"/>
                    </a:cubicBezTo>
                    <a:cubicBezTo>
                      <a:pt x="37" y="324"/>
                      <a:pt x="37" y="324"/>
                      <a:pt x="37" y="324"/>
                    </a:cubicBezTo>
                    <a:cubicBezTo>
                      <a:pt x="37" y="325"/>
                      <a:pt x="37" y="325"/>
                      <a:pt x="37" y="325"/>
                    </a:cubicBezTo>
                    <a:cubicBezTo>
                      <a:pt x="37" y="325"/>
                      <a:pt x="36" y="325"/>
                      <a:pt x="36" y="325"/>
                    </a:cubicBezTo>
                    <a:cubicBezTo>
                      <a:pt x="36" y="326"/>
                      <a:pt x="36" y="326"/>
                      <a:pt x="36" y="327"/>
                    </a:cubicBezTo>
                    <a:cubicBezTo>
                      <a:pt x="36" y="327"/>
                      <a:pt x="36" y="327"/>
                      <a:pt x="36" y="327"/>
                    </a:cubicBezTo>
                    <a:cubicBezTo>
                      <a:pt x="36" y="328"/>
                      <a:pt x="36" y="327"/>
                      <a:pt x="36" y="327"/>
                    </a:cubicBezTo>
                    <a:cubicBezTo>
                      <a:pt x="35" y="327"/>
                      <a:pt x="35" y="327"/>
                      <a:pt x="35" y="327"/>
                    </a:cubicBezTo>
                    <a:cubicBezTo>
                      <a:pt x="34" y="329"/>
                      <a:pt x="35" y="330"/>
                      <a:pt x="35" y="331"/>
                    </a:cubicBezTo>
                    <a:cubicBezTo>
                      <a:pt x="35" y="331"/>
                      <a:pt x="35" y="331"/>
                      <a:pt x="34" y="331"/>
                    </a:cubicBezTo>
                    <a:cubicBezTo>
                      <a:pt x="34" y="331"/>
                      <a:pt x="34" y="332"/>
                      <a:pt x="35" y="333"/>
                    </a:cubicBezTo>
                    <a:cubicBezTo>
                      <a:pt x="35" y="333"/>
                      <a:pt x="36" y="333"/>
                      <a:pt x="37" y="333"/>
                    </a:cubicBezTo>
                    <a:cubicBezTo>
                      <a:pt x="37" y="333"/>
                      <a:pt x="37" y="333"/>
                      <a:pt x="37" y="333"/>
                    </a:cubicBezTo>
                    <a:cubicBezTo>
                      <a:pt x="37" y="333"/>
                      <a:pt x="37" y="333"/>
                      <a:pt x="37" y="334"/>
                    </a:cubicBezTo>
                    <a:cubicBezTo>
                      <a:pt x="37" y="334"/>
                      <a:pt x="38" y="335"/>
                      <a:pt x="39" y="335"/>
                    </a:cubicBezTo>
                    <a:cubicBezTo>
                      <a:pt x="39" y="335"/>
                      <a:pt x="39" y="335"/>
                      <a:pt x="39" y="336"/>
                    </a:cubicBezTo>
                    <a:cubicBezTo>
                      <a:pt x="39" y="336"/>
                      <a:pt x="39" y="336"/>
                      <a:pt x="39" y="336"/>
                    </a:cubicBezTo>
                    <a:cubicBezTo>
                      <a:pt x="39" y="336"/>
                      <a:pt x="39" y="336"/>
                      <a:pt x="39" y="336"/>
                    </a:cubicBezTo>
                    <a:cubicBezTo>
                      <a:pt x="38" y="335"/>
                      <a:pt x="36" y="334"/>
                      <a:pt x="36" y="334"/>
                    </a:cubicBezTo>
                    <a:cubicBezTo>
                      <a:pt x="36" y="334"/>
                      <a:pt x="36" y="334"/>
                      <a:pt x="36" y="334"/>
                    </a:cubicBezTo>
                    <a:cubicBezTo>
                      <a:pt x="37" y="334"/>
                      <a:pt x="37" y="334"/>
                      <a:pt x="37" y="334"/>
                    </a:cubicBezTo>
                    <a:cubicBezTo>
                      <a:pt x="37" y="334"/>
                      <a:pt x="36" y="334"/>
                      <a:pt x="36" y="334"/>
                    </a:cubicBezTo>
                    <a:cubicBezTo>
                      <a:pt x="36" y="334"/>
                      <a:pt x="36" y="334"/>
                      <a:pt x="36" y="334"/>
                    </a:cubicBezTo>
                    <a:cubicBezTo>
                      <a:pt x="36" y="334"/>
                      <a:pt x="35" y="334"/>
                      <a:pt x="35" y="333"/>
                    </a:cubicBezTo>
                    <a:cubicBezTo>
                      <a:pt x="35" y="333"/>
                      <a:pt x="35" y="333"/>
                      <a:pt x="35" y="333"/>
                    </a:cubicBezTo>
                    <a:cubicBezTo>
                      <a:pt x="35" y="333"/>
                      <a:pt x="35" y="333"/>
                      <a:pt x="34" y="333"/>
                    </a:cubicBezTo>
                    <a:cubicBezTo>
                      <a:pt x="34" y="333"/>
                      <a:pt x="34" y="334"/>
                      <a:pt x="34" y="334"/>
                    </a:cubicBezTo>
                    <a:cubicBezTo>
                      <a:pt x="34" y="334"/>
                      <a:pt x="34" y="334"/>
                      <a:pt x="34" y="334"/>
                    </a:cubicBezTo>
                    <a:cubicBezTo>
                      <a:pt x="34" y="334"/>
                      <a:pt x="34" y="335"/>
                      <a:pt x="34" y="335"/>
                    </a:cubicBezTo>
                    <a:cubicBezTo>
                      <a:pt x="34" y="335"/>
                      <a:pt x="34" y="335"/>
                      <a:pt x="34" y="335"/>
                    </a:cubicBezTo>
                    <a:cubicBezTo>
                      <a:pt x="33" y="335"/>
                      <a:pt x="33" y="335"/>
                      <a:pt x="33" y="335"/>
                    </a:cubicBezTo>
                    <a:cubicBezTo>
                      <a:pt x="33" y="335"/>
                      <a:pt x="33" y="335"/>
                      <a:pt x="33" y="335"/>
                    </a:cubicBezTo>
                    <a:cubicBezTo>
                      <a:pt x="33" y="335"/>
                      <a:pt x="33" y="335"/>
                      <a:pt x="32" y="335"/>
                    </a:cubicBezTo>
                    <a:cubicBezTo>
                      <a:pt x="32" y="335"/>
                      <a:pt x="32" y="335"/>
                      <a:pt x="32" y="334"/>
                    </a:cubicBezTo>
                    <a:cubicBezTo>
                      <a:pt x="32" y="334"/>
                      <a:pt x="32" y="334"/>
                      <a:pt x="32" y="334"/>
                    </a:cubicBezTo>
                    <a:cubicBezTo>
                      <a:pt x="32" y="334"/>
                      <a:pt x="31" y="334"/>
                      <a:pt x="31" y="334"/>
                    </a:cubicBezTo>
                    <a:cubicBezTo>
                      <a:pt x="31" y="334"/>
                      <a:pt x="31" y="334"/>
                      <a:pt x="31" y="334"/>
                    </a:cubicBezTo>
                    <a:cubicBezTo>
                      <a:pt x="31" y="334"/>
                      <a:pt x="31" y="334"/>
                      <a:pt x="30" y="334"/>
                    </a:cubicBezTo>
                    <a:cubicBezTo>
                      <a:pt x="30" y="334"/>
                      <a:pt x="30" y="334"/>
                      <a:pt x="30" y="334"/>
                    </a:cubicBezTo>
                    <a:cubicBezTo>
                      <a:pt x="30" y="334"/>
                      <a:pt x="30" y="334"/>
                      <a:pt x="30" y="334"/>
                    </a:cubicBezTo>
                    <a:cubicBezTo>
                      <a:pt x="29" y="334"/>
                      <a:pt x="29" y="334"/>
                      <a:pt x="29" y="334"/>
                    </a:cubicBezTo>
                    <a:cubicBezTo>
                      <a:pt x="29" y="335"/>
                      <a:pt x="29" y="335"/>
                      <a:pt x="29" y="334"/>
                    </a:cubicBezTo>
                    <a:cubicBezTo>
                      <a:pt x="28" y="334"/>
                      <a:pt x="28" y="334"/>
                      <a:pt x="28" y="334"/>
                    </a:cubicBezTo>
                    <a:cubicBezTo>
                      <a:pt x="28" y="334"/>
                      <a:pt x="28" y="334"/>
                      <a:pt x="28" y="334"/>
                    </a:cubicBezTo>
                    <a:cubicBezTo>
                      <a:pt x="28" y="334"/>
                      <a:pt x="28" y="334"/>
                      <a:pt x="28" y="334"/>
                    </a:cubicBezTo>
                    <a:cubicBezTo>
                      <a:pt x="28" y="335"/>
                      <a:pt x="28" y="335"/>
                      <a:pt x="29" y="335"/>
                    </a:cubicBezTo>
                    <a:cubicBezTo>
                      <a:pt x="29" y="335"/>
                      <a:pt x="29" y="335"/>
                      <a:pt x="29" y="335"/>
                    </a:cubicBezTo>
                    <a:cubicBezTo>
                      <a:pt x="29" y="335"/>
                      <a:pt x="29" y="336"/>
                      <a:pt x="28" y="336"/>
                    </a:cubicBezTo>
                    <a:cubicBezTo>
                      <a:pt x="28" y="336"/>
                      <a:pt x="28" y="336"/>
                      <a:pt x="28" y="336"/>
                    </a:cubicBezTo>
                    <a:cubicBezTo>
                      <a:pt x="28" y="336"/>
                      <a:pt x="28" y="336"/>
                      <a:pt x="28" y="336"/>
                    </a:cubicBezTo>
                    <a:cubicBezTo>
                      <a:pt x="28" y="335"/>
                      <a:pt x="27" y="335"/>
                      <a:pt x="27" y="335"/>
                    </a:cubicBezTo>
                    <a:cubicBezTo>
                      <a:pt x="27" y="335"/>
                      <a:pt x="26" y="335"/>
                      <a:pt x="26" y="335"/>
                    </a:cubicBezTo>
                    <a:cubicBezTo>
                      <a:pt x="26" y="335"/>
                      <a:pt x="26" y="335"/>
                      <a:pt x="26" y="336"/>
                    </a:cubicBezTo>
                    <a:cubicBezTo>
                      <a:pt x="26" y="336"/>
                      <a:pt x="27" y="336"/>
                      <a:pt x="27" y="336"/>
                    </a:cubicBezTo>
                    <a:cubicBezTo>
                      <a:pt x="27" y="336"/>
                      <a:pt x="27" y="336"/>
                      <a:pt x="27" y="336"/>
                    </a:cubicBezTo>
                    <a:cubicBezTo>
                      <a:pt x="27" y="336"/>
                      <a:pt x="27" y="336"/>
                      <a:pt x="27" y="336"/>
                    </a:cubicBezTo>
                    <a:cubicBezTo>
                      <a:pt x="27" y="336"/>
                      <a:pt x="27" y="337"/>
                      <a:pt x="27" y="337"/>
                    </a:cubicBezTo>
                    <a:cubicBezTo>
                      <a:pt x="27" y="337"/>
                      <a:pt x="27" y="337"/>
                      <a:pt x="27" y="337"/>
                    </a:cubicBezTo>
                    <a:cubicBezTo>
                      <a:pt x="27" y="337"/>
                      <a:pt x="27" y="337"/>
                      <a:pt x="28" y="337"/>
                    </a:cubicBezTo>
                    <a:cubicBezTo>
                      <a:pt x="28" y="337"/>
                      <a:pt x="28" y="336"/>
                      <a:pt x="29" y="336"/>
                    </a:cubicBezTo>
                    <a:cubicBezTo>
                      <a:pt x="29" y="336"/>
                      <a:pt x="29" y="337"/>
                      <a:pt x="29" y="337"/>
                    </a:cubicBezTo>
                    <a:cubicBezTo>
                      <a:pt x="29" y="337"/>
                      <a:pt x="29" y="337"/>
                      <a:pt x="29" y="337"/>
                    </a:cubicBezTo>
                    <a:cubicBezTo>
                      <a:pt x="29" y="337"/>
                      <a:pt x="30" y="337"/>
                      <a:pt x="30" y="337"/>
                    </a:cubicBezTo>
                    <a:cubicBezTo>
                      <a:pt x="30" y="337"/>
                      <a:pt x="30" y="337"/>
                      <a:pt x="30" y="337"/>
                    </a:cubicBezTo>
                    <a:cubicBezTo>
                      <a:pt x="30" y="337"/>
                      <a:pt x="30" y="337"/>
                      <a:pt x="30" y="337"/>
                    </a:cubicBezTo>
                    <a:cubicBezTo>
                      <a:pt x="30" y="337"/>
                      <a:pt x="30" y="337"/>
                      <a:pt x="30" y="337"/>
                    </a:cubicBezTo>
                    <a:cubicBezTo>
                      <a:pt x="30" y="338"/>
                      <a:pt x="31" y="337"/>
                      <a:pt x="31" y="337"/>
                    </a:cubicBezTo>
                    <a:cubicBezTo>
                      <a:pt x="31" y="337"/>
                      <a:pt x="31" y="336"/>
                      <a:pt x="31" y="336"/>
                    </a:cubicBezTo>
                    <a:cubicBezTo>
                      <a:pt x="31" y="336"/>
                      <a:pt x="32" y="336"/>
                      <a:pt x="32" y="336"/>
                    </a:cubicBezTo>
                    <a:cubicBezTo>
                      <a:pt x="32" y="336"/>
                      <a:pt x="32" y="336"/>
                      <a:pt x="32" y="336"/>
                    </a:cubicBezTo>
                    <a:cubicBezTo>
                      <a:pt x="32" y="337"/>
                      <a:pt x="32" y="337"/>
                      <a:pt x="32" y="337"/>
                    </a:cubicBezTo>
                    <a:cubicBezTo>
                      <a:pt x="32" y="337"/>
                      <a:pt x="32" y="337"/>
                      <a:pt x="32" y="337"/>
                    </a:cubicBezTo>
                    <a:cubicBezTo>
                      <a:pt x="32" y="337"/>
                      <a:pt x="32" y="337"/>
                      <a:pt x="32" y="337"/>
                    </a:cubicBezTo>
                    <a:cubicBezTo>
                      <a:pt x="32" y="337"/>
                      <a:pt x="32" y="337"/>
                      <a:pt x="32" y="337"/>
                    </a:cubicBezTo>
                    <a:cubicBezTo>
                      <a:pt x="33" y="337"/>
                      <a:pt x="33" y="337"/>
                      <a:pt x="34" y="337"/>
                    </a:cubicBezTo>
                    <a:cubicBezTo>
                      <a:pt x="34" y="337"/>
                      <a:pt x="33" y="338"/>
                      <a:pt x="33" y="338"/>
                    </a:cubicBezTo>
                    <a:cubicBezTo>
                      <a:pt x="33" y="338"/>
                      <a:pt x="33" y="338"/>
                      <a:pt x="33" y="338"/>
                    </a:cubicBezTo>
                    <a:cubicBezTo>
                      <a:pt x="33" y="338"/>
                      <a:pt x="34" y="338"/>
                      <a:pt x="34" y="338"/>
                    </a:cubicBezTo>
                    <a:cubicBezTo>
                      <a:pt x="34" y="338"/>
                      <a:pt x="34" y="338"/>
                      <a:pt x="34" y="338"/>
                    </a:cubicBezTo>
                    <a:cubicBezTo>
                      <a:pt x="34" y="338"/>
                      <a:pt x="34" y="338"/>
                      <a:pt x="34" y="338"/>
                    </a:cubicBezTo>
                    <a:cubicBezTo>
                      <a:pt x="34" y="338"/>
                      <a:pt x="35" y="338"/>
                      <a:pt x="34" y="338"/>
                    </a:cubicBezTo>
                    <a:cubicBezTo>
                      <a:pt x="34" y="338"/>
                      <a:pt x="34" y="338"/>
                      <a:pt x="34" y="338"/>
                    </a:cubicBezTo>
                    <a:cubicBezTo>
                      <a:pt x="34" y="338"/>
                      <a:pt x="34" y="338"/>
                      <a:pt x="35" y="338"/>
                    </a:cubicBezTo>
                    <a:cubicBezTo>
                      <a:pt x="35" y="338"/>
                      <a:pt x="35" y="339"/>
                      <a:pt x="35" y="339"/>
                    </a:cubicBezTo>
                    <a:cubicBezTo>
                      <a:pt x="35" y="339"/>
                      <a:pt x="35" y="339"/>
                      <a:pt x="35" y="339"/>
                    </a:cubicBezTo>
                    <a:cubicBezTo>
                      <a:pt x="35" y="339"/>
                      <a:pt x="35" y="339"/>
                      <a:pt x="35" y="339"/>
                    </a:cubicBezTo>
                    <a:cubicBezTo>
                      <a:pt x="35" y="339"/>
                      <a:pt x="35" y="340"/>
                      <a:pt x="36" y="340"/>
                    </a:cubicBezTo>
                    <a:cubicBezTo>
                      <a:pt x="36" y="340"/>
                      <a:pt x="36" y="340"/>
                      <a:pt x="36" y="340"/>
                    </a:cubicBezTo>
                    <a:cubicBezTo>
                      <a:pt x="36" y="340"/>
                      <a:pt x="36" y="340"/>
                      <a:pt x="37" y="340"/>
                    </a:cubicBezTo>
                    <a:cubicBezTo>
                      <a:pt x="37" y="340"/>
                      <a:pt x="37" y="340"/>
                      <a:pt x="37" y="340"/>
                    </a:cubicBezTo>
                    <a:cubicBezTo>
                      <a:pt x="37" y="340"/>
                      <a:pt x="38" y="340"/>
                      <a:pt x="38" y="340"/>
                    </a:cubicBezTo>
                    <a:cubicBezTo>
                      <a:pt x="38" y="340"/>
                      <a:pt x="38" y="340"/>
                      <a:pt x="38" y="340"/>
                    </a:cubicBezTo>
                    <a:cubicBezTo>
                      <a:pt x="38" y="340"/>
                      <a:pt x="38" y="339"/>
                      <a:pt x="38" y="340"/>
                    </a:cubicBezTo>
                    <a:cubicBezTo>
                      <a:pt x="38" y="340"/>
                      <a:pt x="38" y="340"/>
                      <a:pt x="38" y="340"/>
                    </a:cubicBezTo>
                    <a:cubicBezTo>
                      <a:pt x="39" y="340"/>
                      <a:pt x="39" y="340"/>
                      <a:pt x="40" y="340"/>
                    </a:cubicBezTo>
                    <a:cubicBezTo>
                      <a:pt x="40" y="340"/>
                      <a:pt x="40" y="340"/>
                      <a:pt x="40" y="340"/>
                    </a:cubicBezTo>
                    <a:cubicBezTo>
                      <a:pt x="40" y="340"/>
                      <a:pt x="40" y="340"/>
                      <a:pt x="40" y="339"/>
                    </a:cubicBezTo>
                    <a:cubicBezTo>
                      <a:pt x="40" y="339"/>
                      <a:pt x="41" y="338"/>
                      <a:pt x="41" y="338"/>
                    </a:cubicBezTo>
                    <a:cubicBezTo>
                      <a:pt x="41" y="338"/>
                      <a:pt x="41" y="338"/>
                      <a:pt x="41" y="338"/>
                    </a:cubicBezTo>
                    <a:cubicBezTo>
                      <a:pt x="41" y="338"/>
                      <a:pt x="41" y="339"/>
                      <a:pt x="41" y="339"/>
                    </a:cubicBezTo>
                    <a:cubicBezTo>
                      <a:pt x="41" y="339"/>
                      <a:pt x="42" y="339"/>
                      <a:pt x="42" y="339"/>
                    </a:cubicBezTo>
                    <a:cubicBezTo>
                      <a:pt x="43" y="339"/>
                      <a:pt x="43" y="339"/>
                      <a:pt x="43" y="339"/>
                    </a:cubicBezTo>
                    <a:cubicBezTo>
                      <a:pt x="43" y="339"/>
                      <a:pt x="44" y="340"/>
                      <a:pt x="44" y="340"/>
                    </a:cubicBezTo>
                    <a:cubicBezTo>
                      <a:pt x="44" y="340"/>
                      <a:pt x="45" y="340"/>
                      <a:pt x="45" y="340"/>
                    </a:cubicBezTo>
                    <a:cubicBezTo>
                      <a:pt x="45" y="340"/>
                      <a:pt x="47" y="341"/>
                      <a:pt x="47" y="341"/>
                    </a:cubicBezTo>
                    <a:cubicBezTo>
                      <a:pt x="47" y="341"/>
                      <a:pt x="49" y="341"/>
                      <a:pt x="49" y="341"/>
                    </a:cubicBezTo>
                    <a:cubicBezTo>
                      <a:pt x="49" y="341"/>
                      <a:pt x="50" y="340"/>
                      <a:pt x="50" y="340"/>
                    </a:cubicBezTo>
                    <a:cubicBezTo>
                      <a:pt x="50" y="340"/>
                      <a:pt x="49" y="340"/>
                      <a:pt x="49" y="340"/>
                    </a:cubicBezTo>
                    <a:cubicBezTo>
                      <a:pt x="49" y="340"/>
                      <a:pt x="50" y="340"/>
                      <a:pt x="50" y="340"/>
                    </a:cubicBezTo>
                    <a:cubicBezTo>
                      <a:pt x="50" y="340"/>
                      <a:pt x="50" y="340"/>
                      <a:pt x="50" y="340"/>
                    </a:cubicBezTo>
                    <a:cubicBezTo>
                      <a:pt x="50" y="340"/>
                      <a:pt x="50" y="340"/>
                      <a:pt x="50" y="340"/>
                    </a:cubicBezTo>
                    <a:cubicBezTo>
                      <a:pt x="50" y="313"/>
                      <a:pt x="50" y="313"/>
                      <a:pt x="50" y="313"/>
                    </a:cubicBezTo>
                    <a:cubicBezTo>
                      <a:pt x="50" y="313"/>
                      <a:pt x="50" y="313"/>
                      <a:pt x="50" y="313"/>
                    </a:cubicBezTo>
                    <a:close/>
                    <a:moveTo>
                      <a:pt x="58" y="344"/>
                    </a:moveTo>
                    <a:cubicBezTo>
                      <a:pt x="58" y="344"/>
                      <a:pt x="58" y="344"/>
                      <a:pt x="58" y="344"/>
                    </a:cubicBezTo>
                    <a:cubicBezTo>
                      <a:pt x="59" y="344"/>
                      <a:pt x="59" y="344"/>
                      <a:pt x="59" y="344"/>
                    </a:cubicBezTo>
                    <a:cubicBezTo>
                      <a:pt x="59" y="344"/>
                      <a:pt x="59" y="345"/>
                      <a:pt x="59" y="345"/>
                    </a:cubicBezTo>
                    <a:cubicBezTo>
                      <a:pt x="59" y="345"/>
                      <a:pt x="59" y="345"/>
                      <a:pt x="58" y="345"/>
                    </a:cubicBezTo>
                    <a:cubicBezTo>
                      <a:pt x="58" y="345"/>
                      <a:pt x="58" y="345"/>
                      <a:pt x="58" y="345"/>
                    </a:cubicBezTo>
                    <a:cubicBezTo>
                      <a:pt x="59" y="345"/>
                      <a:pt x="59" y="345"/>
                      <a:pt x="59" y="345"/>
                    </a:cubicBezTo>
                    <a:cubicBezTo>
                      <a:pt x="59" y="345"/>
                      <a:pt x="59" y="345"/>
                      <a:pt x="59" y="345"/>
                    </a:cubicBezTo>
                    <a:cubicBezTo>
                      <a:pt x="59" y="345"/>
                      <a:pt x="59" y="345"/>
                      <a:pt x="59" y="345"/>
                    </a:cubicBezTo>
                    <a:cubicBezTo>
                      <a:pt x="59" y="345"/>
                      <a:pt x="60" y="345"/>
                      <a:pt x="60" y="345"/>
                    </a:cubicBezTo>
                    <a:cubicBezTo>
                      <a:pt x="60" y="345"/>
                      <a:pt x="60" y="345"/>
                      <a:pt x="60" y="345"/>
                    </a:cubicBezTo>
                    <a:cubicBezTo>
                      <a:pt x="61" y="345"/>
                      <a:pt x="61" y="345"/>
                      <a:pt x="61" y="345"/>
                    </a:cubicBezTo>
                    <a:cubicBezTo>
                      <a:pt x="61" y="344"/>
                      <a:pt x="61" y="344"/>
                      <a:pt x="61" y="344"/>
                    </a:cubicBezTo>
                    <a:cubicBezTo>
                      <a:pt x="61" y="344"/>
                      <a:pt x="61" y="344"/>
                      <a:pt x="62" y="343"/>
                    </a:cubicBezTo>
                    <a:cubicBezTo>
                      <a:pt x="62" y="342"/>
                      <a:pt x="61" y="341"/>
                      <a:pt x="60" y="341"/>
                    </a:cubicBezTo>
                    <a:cubicBezTo>
                      <a:pt x="59" y="341"/>
                      <a:pt x="58" y="341"/>
                      <a:pt x="57" y="341"/>
                    </a:cubicBezTo>
                    <a:cubicBezTo>
                      <a:pt x="57" y="341"/>
                      <a:pt x="57" y="341"/>
                      <a:pt x="56" y="341"/>
                    </a:cubicBezTo>
                    <a:cubicBezTo>
                      <a:pt x="56" y="340"/>
                      <a:pt x="56" y="340"/>
                      <a:pt x="56" y="340"/>
                    </a:cubicBezTo>
                    <a:cubicBezTo>
                      <a:pt x="56" y="340"/>
                      <a:pt x="55" y="340"/>
                      <a:pt x="55" y="340"/>
                    </a:cubicBezTo>
                    <a:cubicBezTo>
                      <a:pt x="55" y="340"/>
                      <a:pt x="54" y="340"/>
                      <a:pt x="54" y="340"/>
                    </a:cubicBezTo>
                    <a:cubicBezTo>
                      <a:pt x="54" y="340"/>
                      <a:pt x="54" y="340"/>
                      <a:pt x="53" y="340"/>
                    </a:cubicBezTo>
                    <a:cubicBezTo>
                      <a:pt x="53" y="340"/>
                      <a:pt x="53" y="341"/>
                      <a:pt x="53" y="341"/>
                    </a:cubicBezTo>
                    <a:cubicBezTo>
                      <a:pt x="53" y="341"/>
                      <a:pt x="53" y="341"/>
                      <a:pt x="53" y="341"/>
                    </a:cubicBezTo>
                    <a:cubicBezTo>
                      <a:pt x="53" y="341"/>
                      <a:pt x="53" y="341"/>
                      <a:pt x="53" y="342"/>
                    </a:cubicBezTo>
                    <a:cubicBezTo>
                      <a:pt x="54" y="342"/>
                      <a:pt x="54" y="342"/>
                      <a:pt x="54" y="342"/>
                    </a:cubicBezTo>
                    <a:cubicBezTo>
                      <a:pt x="54" y="343"/>
                      <a:pt x="54" y="343"/>
                      <a:pt x="54" y="343"/>
                    </a:cubicBezTo>
                    <a:cubicBezTo>
                      <a:pt x="54" y="343"/>
                      <a:pt x="54" y="344"/>
                      <a:pt x="54" y="344"/>
                    </a:cubicBezTo>
                    <a:cubicBezTo>
                      <a:pt x="54" y="344"/>
                      <a:pt x="54" y="344"/>
                      <a:pt x="54" y="344"/>
                    </a:cubicBezTo>
                    <a:cubicBezTo>
                      <a:pt x="55" y="344"/>
                      <a:pt x="55" y="345"/>
                      <a:pt x="55" y="344"/>
                    </a:cubicBezTo>
                    <a:cubicBezTo>
                      <a:pt x="55" y="344"/>
                      <a:pt x="55" y="344"/>
                      <a:pt x="55" y="344"/>
                    </a:cubicBezTo>
                    <a:cubicBezTo>
                      <a:pt x="55" y="344"/>
                      <a:pt x="55" y="344"/>
                      <a:pt x="55" y="344"/>
                    </a:cubicBezTo>
                    <a:cubicBezTo>
                      <a:pt x="55" y="344"/>
                      <a:pt x="55" y="344"/>
                      <a:pt x="56" y="344"/>
                    </a:cubicBezTo>
                    <a:cubicBezTo>
                      <a:pt x="56" y="344"/>
                      <a:pt x="56" y="344"/>
                      <a:pt x="56" y="344"/>
                    </a:cubicBezTo>
                    <a:cubicBezTo>
                      <a:pt x="56" y="344"/>
                      <a:pt x="56" y="344"/>
                      <a:pt x="56" y="344"/>
                    </a:cubicBezTo>
                    <a:cubicBezTo>
                      <a:pt x="57" y="344"/>
                      <a:pt x="57" y="344"/>
                      <a:pt x="57" y="345"/>
                    </a:cubicBezTo>
                    <a:cubicBezTo>
                      <a:pt x="57" y="345"/>
                      <a:pt x="57" y="345"/>
                      <a:pt x="58" y="345"/>
                    </a:cubicBezTo>
                    <a:cubicBezTo>
                      <a:pt x="58" y="344"/>
                      <a:pt x="58" y="344"/>
                      <a:pt x="58" y="344"/>
                    </a:cubicBezTo>
                    <a:close/>
                    <a:moveTo>
                      <a:pt x="62" y="345"/>
                    </a:moveTo>
                    <a:cubicBezTo>
                      <a:pt x="62" y="345"/>
                      <a:pt x="62" y="345"/>
                      <a:pt x="62" y="345"/>
                    </a:cubicBezTo>
                    <a:cubicBezTo>
                      <a:pt x="62" y="345"/>
                      <a:pt x="62" y="345"/>
                      <a:pt x="62" y="346"/>
                    </a:cubicBezTo>
                    <a:cubicBezTo>
                      <a:pt x="62" y="346"/>
                      <a:pt x="62" y="346"/>
                      <a:pt x="62" y="346"/>
                    </a:cubicBezTo>
                    <a:cubicBezTo>
                      <a:pt x="62" y="346"/>
                      <a:pt x="62" y="346"/>
                      <a:pt x="62" y="346"/>
                    </a:cubicBezTo>
                    <a:cubicBezTo>
                      <a:pt x="62" y="346"/>
                      <a:pt x="62" y="346"/>
                      <a:pt x="63" y="346"/>
                    </a:cubicBezTo>
                    <a:cubicBezTo>
                      <a:pt x="63" y="346"/>
                      <a:pt x="63" y="346"/>
                      <a:pt x="63" y="346"/>
                    </a:cubicBezTo>
                    <a:cubicBezTo>
                      <a:pt x="63" y="346"/>
                      <a:pt x="63" y="346"/>
                      <a:pt x="63" y="346"/>
                    </a:cubicBezTo>
                    <a:cubicBezTo>
                      <a:pt x="63" y="345"/>
                      <a:pt x="63" y="345"/>
                      <a:pt x="63" y="344"/>
                    </a:cubicBezTo>
                    <a:cubicBezTo>
                      <a:pt x="63" y="344"/>
                      <a:pt x="63" y="344"/>
                      <a:pt x="63" y="344"/>
                    </a:cubicBezTo>
                    <a:cubicBezTo>
                      <a:pt x="63" y="344"/>
                      <a:pt x="63" y="344"/>
                      <a:pt x="63" y="344"/>
                    </a:cubicBezTo>
                    <a:cubicBezTo>
                      <a:pt x="62" y="344"/>
                      <a:pt x="62" y="344"/>
                      <a:pt x="62" y="344"/>
                    </a:cubicBezTo>
                    <a:cubicBezTo>
                      <a:pt x="62" y="344"/>
                      <a:pt x="62" y="344"/>
                      <a:pt x="62" y="344"/>
                    </a:cubicBezTo>
                    <a:cubicBezTo>
                      <a:pt x="62" y="344"/>
                      <a:pt x="62" y="344"/>
                      <a:pt x="62" y="345"/>
                    </a:cubicBezTo>
                    <a:cubicBezTo>
                      <a:pt x="62" y="345"/>
                      <a:pt x="62" y="345"/>
                      <a:pt x="62" y="345"/>
                    </a:cubicBezTo>
                    <a:close/>
                    <a:moveTo>
                      <a:pt x="65" y="344"/>
                    </a:moveTo>
                    <a:cubicBezTo>
                      <a:pt x="65" y="344"/>
                      <a:pt x="64" y="344"/>
                      <a:pt x="64" y="344"/>
                    </a:cubicBezTo>
                    <a:cubicBezTo>
                      <a:pt x="64" y="344"/>
                      <a:pt x="64" y="345"/>
                      <a:pt x="64" y="345"/>
                    </a:cubicBezTo>
                    <a:cubicBezTo>
                      <a:pt x="64" y="345"/>
                      <a:pt x="64" y="345"/>
                      <a:pt x="64" y="345"/>
                    </a:cubicBezTo>
                    <a:cubicBezTo>
                      <a:pt x="64" y="345"/>
                      <a:pt x="64" y="345"/>
                      <a:pt x="64" y="345"/>
                    </a:cubicBezTo>
                    <a:cubicBezTo>
                      <a:pt x="65" y="345"/>
                      <a:pt x="65" y="345"/>
                      <a:pt x="65" y="345"/>
                    </a:cubicBezTo>
                    <a:cubicBezTo>
                      <a:pt x="65" y="345"/>
                      <a:pt x="65" y="345"/>
                      <a:pt x="65" y="345"/>
                    </a:cubicBezTo>
                    <a:cubicBezTo>
                      <a:pt x="65" y="345"/>
                      <a:pt x="65" y="345"/>
                      <a:pt x="65" y="345"/>
                    </a:cubicBezTo>
                    <a:cubicBezTo>
                      <a:pt x="65" y="344"/>
                      <a:pt x="66" y="344"/>
                      <a:pt x="66" y="344"/>
                    </a:cubicBezTo>
                    <a:cubicBezTo>
                      <a:pt x="66" y="344"/>
                      <a:pt x="66" y="344"/>
                      <a:pt x="66" y="344"/>
                    </a:cubicBezTo>
                    <a:cubicBezTo>
                      <a:pt x="66" y="344"/>
                      <a:pt x="65" y="344"/>
                      <a:pt x="65" y="344"/>
                    </a:cubicBezTo>
                    <a:cubicBezTo>
                      <a:pt x="65" y="344"/>
                      <a:pt x="65" y="344"/>
                      <a:pt x="65" y="344"/>
                    </a:cubicBezTo>
                    <a:cubicBezTo>
                      <a:pt x="65" y="344"/>
                      <a:pt x="65" y="344"/>
                      <a:pt x="65" y="344"/>
                    </a:cubicBezTo>
                    <a:cubicBezTo>
                      <a:pt x="65" y="344"/>
                      <a:pt x="65" y="344"/>
                      <a:pt x="65" y="344"/>
                    </a:cubicBezTo>
                    <a:close/>
                    <a:moveTo>
                      <a:pt x="42" y="343"/>
                    </a:moveTo>
                    <a:cubicBezTo>
                      <a:pt x="41" y="343"/>
                      <a:pt x="41" y="343"/>
                      <a:pt x="41" y="343"/>
                    </a:cubicBezTo>
                    <a:cubicBezTo>
                      <a:pt x="41" y="343"/>
                      <a:pt x="41" y="343"/>
                      <a:pt x="41" y="343"/>
                    </a:cubicBezTo>
                    <a:cubicBezTo>
                      <a:pt x="41" y="343"/>
                      <a:pt x="41" y="343"/>
                      <a:pt x="40" y="344"/>
                    </a:cubicBezTo>
                    <a:cubicBezTo>
                      <a:pt x="40" y="344"/>
                      <a:pt x="40" y="344"/>
                      <a:pt x="40" y="344"/>
                    </a:cubicBezTo>
                    <a:cubicBezTo>
                      <a:pt x="40" y="344"/>
                      <a:pt x="41" y="344"/>
                      <a:pt x="41" y="344"/>
                    </a:cubicBezTo>
                    <a:cubicBezTo>
                      <a:pt x="41" y="344"/>
                      <a:pt x="41" y="344"/>
                      <a:pt x="41" y="344"/>
                    </a:cubicBezTo>
                    <a:cubicBezTo>
                      <a:pt x="41" y="344"/>
                      <a:pt x="41" y="344"/>
                      <a:pt x="41" y="344"/>
                    </a:cubicBezTo>
                    <a:cubicBezTo>
                      <a:pt x="41" y="345"/>
                      <a:pt x="41" y="345"/>
                      <a:pt x="41" y="345"/>
                    </a:cubicBezTo>
                    <a:cubicBezTo>
                      <a:pt x="41" y="345"/>
                      <a:pt x="41" y="345"/>
                      <a:pt x="41" y="345"/>
                    </a:cubicBezTo>
                    <a:cubicBezTo>
                      <a:pt x="42" y="345"/>
                      <a:pt x="42" y="345"/>
                      <a:pt x="42" y="345"/>
                    </a:cubicBezTo>
                    <a:cubicBezTo>
                      <a:pt x="42" y="345"/>
                      <a:pt x="42" y="345"/>
                      <a:pt x="43" y="345"/>
                    </a:cubicBezTo>
                    <a:cubicBezTo>
                      <a:pt x="43" y="345"/>
                      <a:pt x="43" y="345"/>
                      <a:pt x="43" y="345"/>
                    </a:cubicBezTo>
                    <a:cubicBezTo>
                      <a:pt x="43" y="345"/>
                      <a:pt x="43" y="345"/>
                      <a:pt x="43" y="345"/>
                    </a:cubicBezTo>
                    <a:cubicBezTo>
                      <a:pt x="43" y="345"/>
                      <a:pt x="42" y="346"/>
                      <a:pt x="42" y="346"/>
                    </a:cubicBezTo>
                    <a:cubicBezTo>
                      <a:pt x="43" y="346"/>
                      <a:pt x="43" y="346"/>
                      <a:pt x="43" y="346"/>
                    </a:cubicBezTo>
                    <a:cubicBezTo>
                      <a:pt x="43" y="346"/>
                      <a:pt x="43" y="346"/>
                      <a:pt x="44" y="347"/>
                    </a:cubicBezTo>
                    <a:cubicBezTo>
                      <a:pt x="44" y="347"/>
                      <a:pt x="44" y="347"/>
                      <a:pt x="44" y="347"/>
                    </a:cubicBezTo>
                    <a:cubicBezTo>
                      <a:pt x="44" y="347"/>
                      <a:pt x="44" y="346"/>
                      <a:pt x="44" y="346"/>
                    </a:cubicBezTo>
                    <a:cubicBezTo>
                      <a:pt x="44" y="346"/>
                      <a:pt x="44" y="347"/>
                      <a:pt x="45" y="347"/>
                    </a:cubicBezTo>
                    <a:cubicBezTo>
                      <a:pt x="45" y="347"/>
                      <a:pt x="45" y="347"/>
                      <a:pt x="45" y="348"/>
                    </a:cubicBezTo>
                    <a:cubicBezTo>
                      <a:pt x="45" y="348"/>
                      <a:pt x="46" y="348"/>
                      <a:pt x="46" y="348"/>
                    </a:cubicBezTo>
                    <a:cubicBezTo>
                      <a:pt x="46" y="348"/>
                      <a:pt x="46" y="348"/>
                      <a:pt x="46" y="348"/>
                    </a:cubicBezTo>
                    <a:cubicBezTo>
                      <a:pt x="46" y="348"/>
                      <a:pt x="46" y="348"/>
                      <a:pt x="46" y="348"/>
                    </a:cubicBezTo>
                    <a:cubicBezTo>
                      <a:pt x="46" y="348"/>
                      <a:pt x="47" y="348"/>
                      <a:pt x="47" y="348"/>
                    </a:cubicBezTo>
                    <a:cubicBezTo>
                      <a:pt x="47" y="348"/>
                      <a:pt x="47" y="347"/>
                      <a:pt x="47" y="347"/>
                    </a:cubicBezTo>
                    <a:cubicBezTo>
                      <a:pt x="47" y="347"/>
                      <a:pt x="47" y="347"/>
                      <a:pt x="47" y="347"/>
                    </a:cubicBezTo>
                    <a:cubicBezTo>
                      <a:pt x="47" y="347"/>
                      <a:pt x="46" y="347"/>
                      <a:pt x="46" y="347"/>
                    </a:cubicBezTo>
                    <a:cubicBezTo>
                      <a:pt x="46" y="347"/>
                      <a:pt x="46" y="347"/>
                      <a:pt x="46" y="346"/>
                    </a:cubicBezTo>
                    <a:cubicBezTo>
                      <a:pt x="46" y="346"/>
                      <a:pt x="46" y="346"/>
                      <a:pt x="46" y="346"/>
                    </a:cubicBezTo>
                    <a:cubicBezTo>
                      <a:pt x="46" y="346"/>
                      <a:pt x="45" y="345"/>
                      <a:pt x="45" y="345"/>
                    </a:cubicBezTo>
                    <a:cubicBezTo>
                      <a:pt x="46" y="345"/>
                      <a:pt x="46" y="345"/>
                      <a:pt x="46" y="345"/>
                    </a:cubicBezTo>
                    <a:cubicBezTo>
                      <a:pt x="46" y="345"/>
                      <a:pt x="46" y="345"/>
                      <a:pt x="46" y="344"/>
                    </a:cubicBezTo>
                    <a:cubicBezTo>
                      <a:pt x="46" y="344"/>
                      <a:pt x="46" y="344"/>
                      <a:pt x="46" y="344"/>
                    </a:cubicBezTo>
                    <a:cubicBezTo>
                      <a:pt x="46" y="344"/>
                      <a:pt x="46" y="344"/>
                      <a:pt x="46" y="344"/>
                    </a:cubicBezTo>
                    <a:cubicBezTo>
                      <a:pt x="46" y="345"/>
                      <a:pt x="47" y="345"/>
                      <a:pt x="47" y="345"/>
                    </a:cubicBezTo>
                    <a:cubicBezTo>
                      <a:pt x="47" y="345"/>
                      <a:pt x="47" y="345"/>
                      <a:pt x="47" y="345"/>
                    </a:cubicBezTo>
                    <a:cubicBezTo>
                      <a:pt x="48" y="345"/>
                      <a:pt x="48" y="345"/>
                      <a:pt x="48" y="345"/>
                    </a:cubicBezTo>
                    <a:cubicBezTo>
                      <a:pt x="48" y="345"/>
                      <a:pt x="48" y="345"/>
                      <a:pt x="48" y="345"/>
                    </a:cubicBezTo>
                    <a:cubicBezTo>
                      <a:pt x="48" y="345"/>
                      <a:pt x="48" y="345"/>
                      <a:pt x="48" y="346"/>
                    </a:cubicBezTo>
                    <a:cubicBezTo>
                      <a:pt x="48" y="345"/>
                      <a:pt x="48" y="345"/>
                      <a:pt x="48" y="345"/>
                    </a:cubicBezTo>
                    <a:cubicBezTo>
                      <a:pt x="49" y="345"/>
                      <a:pt x="49" y="346"/>
                      <a:pt x="49" y="346"/>
                    </a:cubicBezTo>
                    <a:cubicBezTo>
                      <a:pt x="49" y="346"/>
                      <a:pt x="48" y="346"/>
                      <a:pt x="48" y="346"/>
                    </a:cubicBezTo>
                    <a:cubicBezTo>
                      <a:pt x="48" y="346"/>
                      <a:pt x="49" y="347"/>
                      <a:pt x="48" y="347"/>
                    </a:cubicBezTo>
                    <a:cubicBezTo>
                      <a:pt x="48" y="347"/>
                      <a:pt x="48" y="347"/>
                      <a:pt x="48" y="347"/>
                    </a:cubicBezTo>
                    <a:cubicBezTo>
                      <a:pt x="48" y="347"/>
                      <a:pt x="48" y="347"/>
                      <a:pt x="48" y="347"/>
                    </a:cubicBezTo>
                    <a:cubicBezTo>
                      <a:pt x="49" y="347"/>
                      <a:pt x="49" y="347"/>
                      <a:pt x="49" y="348"/>
                    </a:cubicBezTo>
                    <a:cubicBezTo>
                      <a:pt x="49" y="348"/>
                      <a:pt x="49" y="348"/>
                      <a:pt x="49" y="348"/>
                    </a:cubicBezTo>
                    <a:cubicBezTo>
                      <a:pt x="50" y="348"/>
                      <a:pt x="50" y="348"/>
                      <a:pt x="50" y="348"/>
                    </a:cubicBezTo>
                    <a:cubicBezTo>
                      <a:pt x="50" y="347"/>
                      <a:pt x="49" y="347"/>
                      <a:pt x="50" y="347"/>
                    </a:cubicBezTo>
                    <a:cubicBezTo>
                      <a:pt x="50" y="347"/>
                      <a:pt x="50" y="347"/>
                      <a:pt x="50" y="347"/>
                    </a:cubicBezTo>
                    <a:cubicBezTo>
                      <a:pt x="50" y="347"/>
                      <a:pt x="50" y="347"/>
                      <a:pt x="50" y="348"/>
                    </a:cubicBezTo>
                    <a:cubicBezTo>
                      <a:pt x="50" y="348"/>
                      <a:pt x="51" y="348"/>
                      <a:pt x="51" y="348"/>
                    </a:cubicBezTo>
                    <a:cubicBezTo>
                      <a:pt x="51" y="348"/>
                      <a:pt x="50" y="347"/>
                      <a:pt x="50" y="347"/>
                    </a:cubicBezTo>
                    <a:cubicBezTo>
                      <a:pt x="51" y="347"/>
                      <a:pt x="52" y="348"/>
                      <a:pt x="53" y="348"/>
                    </a:cubicBezTo>
                    <a:cubicBezTo>
                      <a:pt x="53" y="348"/>
                      <a:pt x="53" y="348"/>
                      <a:pt x="53" y="349"/>
                    </a:cubicBezTo>
                    <a:cubicBezTo>
                      <a:pt x="53" y="349"/>
                      <a:pt x="53" y="349"/>
                      <a:pt x="53" y="349"/>
                    </a:cubicBezTo>
                    <a:cubicBezTo>
                      <a:pt x="53" y="349"/>
                      <a:pt x="54" y="349"/>
                      <a:pt x="54" y="350"/>
                    </a:cubicBezTo>
                    <a:cubicBezTo>
                      <a:pt x="54" y="350"/>
                      <a:pt x="54" y="350"/>
                      <a:pt x="54" y="350"/>
                    </a:cubicBezTo>
                    <a:cubicBezTo>
                      <a:pt x="55" y="350"/>
                      <a:pt x="55" y="350"/>
                      <a:pt x="55" y="350"/>
                    </a:cubicBezTo>
                    <a:cubicBezTo>
                      <a:pt x="55" y="350"/>
                      <a:pt x="55" y="349"/>
                      <a:pt x="55" y="349"/>
                    </a:cubicBezTo>
                    <a:cubicBezTo>
                      <a:pt x="55" y="349"/>
                      <a:pt x="55" y="349"/>
                      <a:pt x="55" y="349"/>
                    </a:cubicBezTo>
                    <a:cubicBezTo>
                      <a:pt x="55" y="349"/>
                      <a:pt x="55" y="349"/>
                      <a:pt x="55" y="349"/>
                    </a:cubicBezTo>
                    <a:cubicBezTo>
                      <a:pt x="55" y="349"/>
                      <a:pt x="55" y="348"/>
                      <a:pt x="55" y="348"/>
                    </a:cubicBezTo>
                    <a:cubicBezTo>
                      <a:pt x="54" y="348"/>
                      <a:pt x="55" y="348"/>
                      <a:pt x="54" y="347"/>
                    </a:cubicBezTo>
                    <a:cubicBezTo>
                      <a:pt x="54" y="347"/>
                      <a:pt x="54" y="347"/>
                      <a:pt x="54" y="347"/>
                    </a:cubicBezTo>
                    <a:cubicBezTo>
                      <a:pt x="54" y="347"/>
                      <a:pt x="54" y="347"/>
                      <a:pt x="54" y="347"/>
                    </a:cubicBezTo>
                    <a:cubicBezTo>
                      <a:pt x="54" y="346"/>
                      <a:pt x="53" y="347"/>
                      <a:pt x="53" y="346"/>
                    </a:cubicBezTo>
                    <a:cubicBezTo>
                      <a:pt x="53" y="346"/>
                      <a:pt x="53" y="346"/>
                      <a:pt x="53" y="346"/>
                    </a:cubicBezTo>
                    <a:cubicBezTo>
                      <a:pt x="53" y="346"/>
                      <a:pt x="52" y="346"/>
                      <a:pt x="52" y="346"/>
                    </a:cubicBezTo>
                    <a:cubicBezTo>
                      <a:pt x="52" y="346"/>
                      <a:pt x="51" y="346"/>
                      <a:pt x="51" y="346"/>
                    </a:cubicBezTo>
                    <a:cubicBezTo>
                      <a:pt x="51" y="346"/>
                      <a:pt x="51" y="345"/>
                      <a:pt x="51" y="345"/>
                    </a:cubicBezTo>
                    <a:cubicBezTo>
                      <a:pt x="52" y="345"/>
                      <a:pt x="53" y="345"/>
                      <a:pt x="53" y="345"/>
                    </a:cubicBezTo>
                    <a:cubicBezTo>
                      <a:pt x="53" y="345"/>
                      <a:pt x="53" y="344"/>
                      <a:pt x="52" y="344"/>
                    </a:cubicBezTo>
                    <a:cubicBezTo>
                      <a:pt x="52" y="344"/>
                      <a:pt x="52" y="344"/>
                      <a:pt x="51" y="344"/>
                    </a:cubicBezTo>
                    <a:cubicBezTo>
                      <a:pt x="50" y="344"/>
                      <a:pt x="49" y="344"/>
                      <a:pt x="48" y="343"/>
                    </a:cubicBezTo>
                    <a:cubicBezTo>
                      <a:pt x="48" y="343"/>
                      <a:pt x="48" y="343"/>
                      <a:pt x="48" y="342"/>
                    </a:cubicBezTo>
                    <a:cubicBezTo>
                      <a:pt x="48" y="342"/>
                      <a:pt x="48" y="342"/>
                      <a:pt x="48" y="342"/>
                    </a:cubicBezTo>
                    <a:cubicBezTo>
                      <a:pt x="48" y="342"/>
                      <a:pt x="49" y="342"/>
                      <a:pt x="49" y="342"/>
                    </a:cubicBezTo>
                    <a:cubicBezTo>
                      <a:pt x="49" y="343"/>
                      <a:pt x="49" y="343"/>
                      <a:pt x="49" y="343"/>
                    </a:cubicBezTo>
                    <a:cubicBezTo>
                      <a:pt x="50" y="343"/>
                      <a:pt x="50" y="343"/>
                      <a:pt x="51" y="343"/>
                    </a:cubicBezTo>
                    <a:cubicBezTo>
                      <a:pt x="51" y="343"/>
                      <a:pt x="51" y="343"/>
                      <a:pt x="51" y="343"/>
                    </a:cubicBezTo>
                    <a:cubicBezTo>
                      <a:pt x="51" y="343"/>
                      <a:pt x="51" y="343"/>
                      <a:pt x="51" y="343"/>
                    </a:cubicBezTo>
                    <a:cubicBezTo>
                      <a:pt x="52" y="343"/>
                      <a:pt x="51" y="343"/>
                      <a:pt x="51" y="342"/>
                    </a:cubicBezTo>
                    <a:cubicBezTo>
                      <a:pt x="52" y="342"/>
                      <a:pt x="52" y="342"/>
                      <a:pt x="52" y="342"/>
                    </a:cubicBezTo>
                    <a:cubicBezTo>
                      <a:pt x="52" y="342"/>
                      <a:pt x="53" y="342"/>
                      <a:pt x="53" y="342"/>
                    </a:cubicBezTo>
                    <a:cubicBezTo>
                      <a:pt x="53" y="342"/>
                      <a:pt x="53" y="342"/>
                      <a:pt x="53" y="342"/>
                    </a:cubicBezTo>
                    <a:cubicBezTo>
                      <a:pt x="52" y="341"/>
                      <a:pt x="52" y="341"/>
                      <a:pt x="52" y="341"/>
                    </a:cubicBezTo>
                    <a:cubicBezTo>
                      <a:pt x="52" y="341"/>
                      <a:pt x="51" y="341"/>
                      <a:pt x="50" y="341"/>
                    </a:cubicBezTo>
                    <a:cubicBezTo>
                      <a:pt x="50" y="341"/>
                      <a:pt x="49" y="341"/>
                      <a:pt x="49" y="341"/>
                    </a:cubicBezTo>
                    <a:cubicBezTo>
                      <a:pt x="48" y="341"/>
                      <a:pt x="48" y="341"/>
                      <a:pt x="47" y="341"/>
                    </a:cubicBezTo>
                    <a:cubicBezTo>
                      <a:pt x="47" y="342"/>
                      <a:pt x="46" y="342"/>
                      <a:pt x="46" y="342"/>
                    </a:cubicBezTo>
                    <a:cubicBezTo>
                      <a:pt x="46" y="342"/>
                      <a:pt x="45" y="342"/>
                      <a:pt x="45" y="342"/>
                    </a:cubicBezTo>
                    <a:cubicBezTo>
                      <a:pt x="45" y="342"/>
                      <a:pt x="45" y="342"/>
                      <a:pt x="45" y="342"/>
                    </a:cubicBezTo>
                    <a:cubicBezTo>
                      <a:pt x="45" y="342"/>
                      <a:pt x="45" y="342"/>
                      <a:pt x="44" y="342"/>
                    </a:cubicBezTo>
                    <a:cubicBezTo>
                      <a:pt x="45" y="342"/>
                      <a:pt x="46" y="341"/>
                      <a:pt x="46" y="341"/>
                    </a:cubicBezTo>
                    <a:cubicBezTo>
                      <a:pt x="46" y="341"/>
                      <a:pt x="46" y="341"/>
                      <a:pt x="46" y="341"/>
                    </a:cubicBezTo>
                    <a:cubicBezTo>
                      <a:pt x="44" y="340"/>
                      <a:pt x="43" y="340"/>
                      <a:pt x="42" y="340"/>
                    </a:cubicBezTo>
                    <a:cubicBezTo>
                      <a:pt x="42" y="340"/>
                      <a:pt x="41" y="340"/>
                      <a:pt x="41" y="341"/>
                    </a:cubicBezTo>
                    <a:cubicBezTo>
                      <a:pt x="41" y="341"/>
                      <a:pt x="41" y="341"/>
                      <a:pt x="41" y="341"/>
                    </a:cubicBezTo>
                    <a:cubicBezTo>
                      <a:pt x="41" y="341"/>
                      <a:pt x="41" y="341"/>
                      <a:pt x="41" y="342"/>
                    </a:cubicBezTo>
                    <a:cubicBezTo>
                      <a:pt x="41" y="342"/>
                      <a:pt x="41" y="342"/>
                      <a:pt x="42" y="342"/>
                    </a:cubicBezTo>
                    <a:cubicBezTo>
                      <a:pt x="42" y="342"/>
                      <a:pt x="42" y="342"/>
                      <a:pt x="42" y="342"/>
                    </a:cubicBezTo>
                    <a:cubicBezTo>
                      <a:pt x="43" y="342"/>
                      <a:pt x="43" y="342"/>
                      <a:pt x="43" y="342"/>
                    </a:cubicBezTo>
                    <a:cubicBezTo>
                      <a:pt x="43" y="342"/>
                      <a:pt x="44" y="342"/>
                      <a:pt x="44" y="342"/>
                    </a:cubicBezTo>
                    <a:cubicBezTo>
                      <a:pt x="44" y="342"/>
                      <a:pt x="44" y="342"/>
                      <a:pt x="44" y="342"/>
                    </a:cubicBezTo>
                    <a:cubicBezTo>
                      <a:pt x="43" y="343"/>
                      <a:pt x="42" y="342"/>
                      <a:pt x="42" y="343"/>
                    </a:cubicBezTo>
                    <a:close/>
                    <a:moveTo>
                      <a:pt x="32" y="329"/>
                    </a:moveTo>
                    <a:cubicBezTo>
                      <a:pt x="31" y="329"/>
                      <a:pt x="31" y="329"/>
                      <a:pt x="31" y="329"/>
                    </a:cubicBezTo>
                    <a:cubicBezTo>
                      <a:pt x="31" y="329"/>
                      <a:pt x="31" y="329"/>
                      <a:pt x="31" y="329"/>
                    </a:cubicBezTo>
                    <a:cubicBezTo>
                      <a:pt x="31" y="329"/>
                      <a:pt x="31" y="329"/>
                      <a:pt x="31" y="329"/>
                    </a:cubicBezTo>
                    <a:cubicBezTo>
                      <a:pt x="31" y="329"/>
                      <a:pt x="31" y="329"/>
                      <a:pt x="31" y="329"/>
                    </a:cubicBezTo>
                    <a:cubicBezTo>
                      <a:pt x="31" y="329"/>
                      <a:pt x="31" y="329"/>
                      <a:pt x="31" y="329"/>
                    </a:cubicBezTo>
                    <a:cubicBezTo>
                      <a:pt x="30" y="329"/>
                      <a:pt x="30" y="329"/>
                      <a:pt x="30" y="329"/>
                    </a:cubicBezTo>
                    <a:cubicBezTo>
                      <a:pt x="30" y="329"/>
                      <a:pt x="30" y="329"/>
                      <a:pt x="29" y="329"/>
                    </a:cubicBezTo>
                    <a:cubicBezTo>
                      <a:pt x="29" y="329"/>
                      <a:pt x="29" y="329"/>
                      <a:pt x="29" y="329"/>
                    </a:cubicBezTo>
                    <a:cubicBezTo>
                      <a:pt x="29" y="329"/>
                      <a:pt x="29" y="329"/>
                      <a:pt x="29" y="329"/>
                    </a:cubicBezTo>
                    <a:cubicBezTo>
                      <a:pt x="29" y="329"/>
                      <a:pt x="29" y="330"/>
                      <a:pt x="29" y="330"/>
                    </a:cubicBezTo>
                    <a:cubicBezTo>
                      <a:pt x="29" y="330"/>
                      <a:pt x="29" y="330"/>
                      <a:pt x="29" y="330"/>
                    </a:cubicBezTo>
                    <a:cubicBezTo>
                      <a:pt x="29" y="330"/>
                      <a:pt x="29" y="330"/>
                      <a:pt x="29" y="330"/>
                    </a:cubicBezTo>
                    <a:cubicBezTo>
                      <a:pt x="29" y="330"/>
                      <a:pt x="29" y="330"/>
                      <a:pt x="29" y="329"/>
                    </a:cubicBezTo>
                    <a:cubicBezTo>
                      <a:pt x="29" y="329"/>
                      <a:pt x="29" y="329"/>
                      <a:pt x="29" y="329"/>
                    </a:cubicBezTo>
                    <a:cubicBezTo>
                      <a:pt x="29" y="329"/>
                      <a:pt x="29" y="329"/>
                      <a:pt x="29" y="329"/>
                    </a:cubicBezTo>
                    <a:cubicBezTo>
                      <a:pt x="29" y="329"/>
                      <a:pt x="29" y="328"/>
                      <a:pt x="29" y="328"/>
                    </a:cubicBezTo>
                    <a:cubicBezTo>
                      <a:pt x="29" y="328"/>
                      <a:pt x="29" y="328"/>
                      <a:pt x="28" y="328"/>
                    </a:cubicBezTo>
                    <a:cubicBezTo>
                      <a:pt x="28" y="328"/>
                      <a:pt x="28" y="328"/>
                      <a:pt x="28" y="328"/>
                    </a:cubicBezTo>
                    <a:cubicBezTo>
                      <a:pt x="28" y="328"/>
                      <a:pt x="28" y="328"/>
                      <a:pt x="28" y="328"/>
                    </a:cubicBezTo>
                    <a:cubicBezTo>
                      <a:pt x="28" y="328"/>
                      <a:pt x="28" y="328"/>
                      <a:pt x="28" y="329"/>
                    </a:cubicBezTo>
                    <a:cubicBezTo>
                      <a:pt x="28" y="329"/>
                      <a:pt x="28" y="329"/>
                      <a:pt x="28" y="329"/>
                    </a:cubicBezTo>
                    <a:cubicBezTo>
                      <a:pt x="28" y="328"/>
                      <a:pt x="28" y="328"/>
                      <a:pt x="28" y="328"/>
                    </a:cubicBezTo>
                    <a:cubicBezTo>
                      <a:pt x="28" y="328"/>
                      <a:pt x="28" y="328"/>
                      <a:pt x="28" y="328"/>
                    </a:cubicBezTo>
                    <a:cubicBezTo>
                      <a:pt x="27" y="328"/>
                      <a:pt x="27" y="328"/>
                      <a:pt x="27" y="328"/>
                    </a:cubicBezTo>
                    <a:cubicBezTo>
                      <a:pt x="27" y="328"/>
                      <a:pt x="27" y="328"/>
                      <a:pt x="27" y="328"/>
                    </a:cubicBezTo>
                    <a:cubicBezTo>
                      <a:pt x="26" y="328"/>
                      <a:pt x="26" y="328"/>
                      <a:pt x="26" y="328"/>
                    </a:cubicBezTo>
                    <a:cubicBezTo>
                      <a:pt x="26" y="328"/>
                      <a:pt x="26" y="329"/>
                      <a:pt x="26" y="328"/>
                    </a:cubicBezTo>
                    <a:cubicBezTo>
                      <a:pt x="26" y="328"/>
                      <a:pt x="26" y="328"/>
                      <a:pt x="26" y="328"/>
                    </a:cubicBezTo>
                    <a:cubicBezTo>
                      <a:pt x="26" y="328"/>
                      <a:pt x="26" y="328"/>
                      <a:pt x="26" y="328"/>
                    </a:cubicBezTo>
                    <a:cubicBezTo>
                      <a:pt x="26" y="328"/>
                      <a:pt x="26" y="328"/>
                      <a:pt x="26" y="328"/>
                    </a:cubicBezTo>
                    <a:cubicBezTo>
                      <a:pt x="26" y="328"/>
                      <a:pt x="26" y="327"/>
                      <a:pt x="26" y="327"/>
                    </a:cubicBezTo>
                    <a:cubicBezTo>
                      <a:pt x="26" y="327"/>
                      <a:pt x="26" y="327"/>
                      <a:pt x="26" y="327"/>
                    </a:cubicBezTo>
                    <a:cubicBezTo>
                      <a:pt x="25" y="328"/>
                      <a:pt x="25" y="328"/>
                      <a:pt x="25" y="328"/>
                    </a:cubicBezTo>
                    <a:cubicBezTo>
                      <a:pt x="25" y="328"/>
                      <a:pt x="25" y="328"/>
                      <a:pt x="26" y="328"/>
                    </a:cubicBezTo>
                    <a:cubicBezTo>
                      <a:pt x="26" y="328"/>
                      <a:pt x="25" y="328"/>
                      <a:pt x="25" y="328"/>
                    </a:cubicBezTo>
                    <a:cubicBezTo>
                      <a:pt x="25" y="328"/>
                      <a:pt x="25" y="328"/>
                      <a:pt x="25" y="328"/>
                    </a:cubicBezTo>
                    <a:cubicBezTo>
                      <a:pt x="25" y="328"/>
                      <a:pt x="25" y="329"/>
                      <a:pt x="25" y="329"/>
                    </a:cubicBezTo>
                    <a:cubicBezTo>
                      <a:pt x="25" y="329"/>
                      <a:pt x="25" y="329"/>
                      <a:pt x="25" y="329"/>
                    </a:cubicBezTo>
                    <a:cubicBezTo>
                      <a:pt x="25" y="330"/>
                      <a:pt x="25" y="330"/>
                      <a:pt x="25" y="330"/>
                    </a:cubicBezTo>
                    <a:cubicBezTo>
                      <a:pt x="25" y="330"/>
                      <a:pt x="25" y="330"/>
                      <a:pt x="25" y="330"/>
                    </a:cubicBezTo>
                    <a:cubicBezTo>
                      <a:pt x="26" y="330"/>
                      <a:pt x="26" y="330"/>
                      <a:pt x="26" y="330"/>
                    </a:cubicBezTo>
                    <a:cubicBezTo>
                      <a:pt x="26" y="330"/>
                      <a:pt x="26" y="330"/>
                      <a:pt x="26" y="331"/>
                    </a:cubicBezTo>
                    <a:cubicBezTo>
                      <a:pt x="26" y="331"/>
                      <a:pt x="26" y="331"/>
                      <a:pt x="26" y="331"/>
                    </a:cubicBezTo>
                    <a:cubicBezTo>
                      <a:pt x="25" y="331"/>
                      <a:pt x="26" y="331"/>
                      <a:pt x="26" y="331"/>
                    </a:cubicBezTo>
                    <a:cubicBezTo>
                      <a:pt x="26" y="331"/>
                      <a:pt x="26" y="332"/>
                      <a:pt x="27" y="332"/>
                    </a:cubicBezTo>
                    <a:cubicBezTo>
                      <a:pt x="27" y="332"/>
                      <a:pt x="27" y="332"/>
                      <a:pt x="27" y="332"/>
                    </a:cubicBezTo>
                    <a:cubicBezTo>
                      <a:pt x="27" y="332"/>
                      <a:pt x="27" y="332"/>
                      <a:pt x="27" y="332"/>
                    </a:cubicBezTo>
                    <a:cubicBezTo>
                      <a:pt x="27" y="332"/>
                      <a:pt x="27" y="333"/>
                      <a:pt x="27" y="333"/>
                    </a:cubicBezTo>
                    <a:cubicBezTo>
                      <a:pt x="27" y="333"/>
                      <a:pt x="27" y="333"/>
                      <a:pt x="27" y="333"/>
                    </a:cubicBezTo>
                    <a:cubicBezTo>
                      <a:pt x="27" y="333"/>
                      <a:pt x="27" y="333"/>
                      <a:pt x="27" y="333"/>
                    </a:cubicBezTo>
                    <a:cubicBezTo>
                      <a:pt x="27" y="333"/>
                      <a:pt x="28" y="333"/>
                      <a:pt x="28" y="333"/>
                    </a:cubicBezTo>
                    <a:cubicBezTo>
                      <a:pt x="28" y="333"/>
                      <a:pt x="28" y="333"/>
                      <a:pt x="28" y="333"/>
                    </a:cubicBezTo>
                    <a:cubicBezTo>
                      <a:pt x="28" y="333"/>
                      <a:pt x="28" y="333"/>
                      <a:pt x="28" y="333"/>
                    </a:cubicBezTo>
                    <a:cubicBezTo>
                      <a:pt x="28" y="333"/>
                      <a:pt x="28" y="332"/>
                      <a:pt x="28" y="332"/>
                    </a:cubicBezTo>
                    <a:cubicBezTo>
                      <a:pt x="28" y="332"/>
                      <a:pt x="28" y="332"/>
                      <a:pt x="28" y="332"/>
                    </a:cubicBezTo>
                    <a:cubicBezTo>
                      <a:pt x="28" y="332"/>
                      <a:pt x="28" y="331"/>
                      <a:pt x="27" y="331"/>
                    </a:cubicBezTo>
                    <a:cubicBezTo>
                      <a:pt x="27" y="331"/>
                      <a:pt x="27" y="331"/>
                      <a:pt x="27" y="331"/>
                    </a:cubicBezTo>
                    <a:cubicBezTo>
                      <a:pt x="27" y="330"/>
                      <a:pt x="27" y="330"/>
                      <a:pt x="27" y="330"/>
                    </a:cubicBezTo>
                    <a:cubicBezTo>
                      <a:pt x="27" y="330"/>
                      <a:pt x="28" y="330"/>
                      <a:pt x="28" y="330"/>
                    </a:cubicBezTo>
                    <a:cubicBezTo>
                      <a:pt x="28" y="330"/>
                      <a:pt x="28" y="330"/>
                      <a:pt x="28" y="331"/>
                    </a:cubicBezTo>
                    <a:cubicBezTo>
                      <a:pt x="28" y="331"/>
                      <a:pt x="28" y="331"/>
                      <a:pt x="28" y="331"/>
                    </a:cubicBezTo>
                    <a:cubicBezTo>
                      <a:pt x="28" y="331"/>
                      <a:pt x="28" y="331"/>
                      <a:pt x="29" y="331"/>
                    </a:cubicBezTo>
                    <a:cubicBezTo>
                      <a:pt x="29" y="331"/>
                      <a:pt x="29" y="331"/>
                      <a:pt x="29" y="331"/>
                    </a:cubicBezTo>
                    <a:cubicBezTo>
                      <a:pt x="29" y="331"/>
                      <a:pt x="29" y="332"/>
                      <a:pt x="29" y="332"/>
                    </a:cubicBezTo>
                    <a:cubicBezTo>
                      <a:pt x="29" y="332"/>
                      <a:pt x="30" y="332"/>
                      <a:pt x="30" y="332"/>
                    </a:cubicBezTo>
                    <a:cubicBezTo>
                      <a:pt x="30" y="332"/>
                      <a:pt x="30" y="333"/>
                      <a:pt x="30" y="333"/>
                    </a:cubicBezTo>
                    <a:cubicBezTo>
                      <a:pt x="30" y="333"/>
                      <a:pt x="30" y="333"/>
                      <a:pt x="30" y="333"/>
                    </a:cubicBezTo>
                    <a:cubicBezTo>
                      <a:pt x="30" y="333"/>
                      <a:pt x="30" y="333"/>
                      <a:pt x="30" y="333"/>
                    </a:cubicBezTo>
                    <a:cubicBezTo>
                      <a:pt x="30" y="333"/>
                      <a:pt x="30" y="333"/>
                      <a:pt x="30" y="333"/>
                    </a:cubicBezTo>
                    <a:cubicBezTo>
                      <a:pt x="31" y="333"/>
                      <a:pt x="31" y="333"/>
                      <a:pt x="31" y="333"/>
                    </a:cubicBezTo>
                    <a:cubicBezTo>
                      <a:pt x="31" y="333"/>
                      <a:pt x="31" y="333"/>
                      <a:pt x="31" y="333"/>
                    </a:cubicBezTo>
                    <a:cubicBezTo>
                      <a:pt x="31" y="333"/>
                      <a:pt x="31" y="333"/>
                      <a:pt x="31" y="332"/>
                    </a:cubicBezTo>
                    <a:cubicBezTo>
                      <a:pt x="31" y="332"/>
                      <a:pt x="31" y="332"/>
                      <a:pt x="31" y="332"/>
                    </a:cubicBezTo>
                    <a:cubicBezTo>
                      <a:pt x="32" y="332"/>
                      <a:pt x="32" y="332"/>
                      <a:pt x="32" y="332"/>
                    </a:cubicBezTo>
                    <a:cubicBezTo>
                      <a:pt x="32" y="332"/>
                      <a:pt x="32" y="333"/>
                      <a:pt x="32" y="333"/>
                    </a:cubicBezTo>
                    <a:cubicBezTo>
                      <a:pt x="32" y="333"/>
                      <a:pt x="31" y="333"/>
                      <a:pt x="31" y="333"/>
                    </a:cubicBezTo>
                    <a:cubicBezTo>
                      <a:pt x="31" y="333"/>
                      <a:pt x="31" y="333"/>
                      <a:pt x="31" y="333"/>
                    </a:cubicBezTo>
                    <a:cubicBezTo>
                      <a:pt x="31" y="333"/>
                      <a:pt x="31" y="333"/>
                      <a:pt x="31" y="333"/>
                    </a:cubicBezTo>
                    <a:cubicBezTo>
                      <a:pt x="32" y="333"/>
                      <a:pt x="32" y="333"/>
                      <a:pt x="32" y="334"/>
                    </a:cubicBezTo>
                    <a:cubicBezTo>
                      <a:pt x="32" y="334"/>
                      <a:pt x="32" y="334"/>
                      <a:pt x="33" y="334"/>
                    </a:cubicBezTo>
                    <a:cubicBezTo>
                      <a:pt x="33" y="334"/>
                      <a:pt x="33" y="334"/>
                      <a:pt x="33" y="334"/>
                    </a:cubicBezTo>
                    <a:cubicBezTo>
                      <a:pt x="33" y="334"/>
                      <a:pt x="33" y="334"/>
                      <a:pt x="33" y="334"/>
                    </a:cubicBezTo>
                    <a:cubicBezTo>
                      <a:pt x="33" y="333"/>
                      <a:pt x="33" y="333"/>
                      <a:pt x="34" y="333"/>
                    </a:cubicBezTo>
                    <a:cubicBezTo>
                      <a:pt x="34" y="333"/>
                      <a:pt x="34" y="333"/>
                      <a:pt x="34" y="332"/>
                    </a:cubicBezTo>
                    <a:cubicBezTo>
                      <a:pt x="34" y="332"/>
                      <a:pt x="34" y="332"/>
                      <a:pt x="34" y="332"/>
                    </a:cubicBezTo>
                    <a:cubicBezTo>
                      <a:pt x="34" y="332"/>
                      <a:pt x="34" y="331"/>
                      <a:pt x="34" y="331"/>
                    </a:cubicBezTo>
                    <a:cubicBezTo>
                      <a:pt x="34" y="331"/>
                      <a:pt x="34" y="331"/>
                      <a:pt x="34" y="331"/>
                    </a:cubicBezTo>
                    <a:cubicBezTo>
                      <a:pt x="33" y="331"/>
                      <a:pt x="33" y="331"/>
                      <a:pt x="33" y="330"/>
                    </a:cubicBezTo>
                    <a:cubicBezTo>
                      <a:pt x="33" y="330"/>
                      <a:pt x="33" y="331"/>
                      <a:pt x="33" y="331"/>
                    </a:cubicBezTo>
                    <a:cubicBezTo>
                      <a:pt x="33" y="331"/>
                      <a:pt x="33" y="331"/>
                      <a:pt x="33" y="331"/>
                    </a:cubicBezTo>
                    <a:cubicBezTo>
                      <a:pt x="32" y="331"/>
                      <a:pt x="32" y="331"/>
                      <a:pt x="32" y="331"/>
                    </a:cubicBezTo>
                    <a:cubicBezTo>
                      <a:pt x="32" y="331"/>
                      <a:pt x="32" y="331"/>
                      <a:pt x="32" y="331"/>
                    </a:cubicBezTo>
                    <a:cubicBezTo>
                      <a:pt x="32" y="331"/>
                      <a:pt x="32" y="330"/>
                      <a:pt x="32" y="330"/>
                    </a:cubicBezTo>
                    <a:cubicBezTo>
                      <a:pt x="32" y="330"/>
                      <a:pt x="32" y="330"/>
                      <a:pt x="32" y="330"/>
                    </a:cubicBezTo>
                    <a:cubicBezTo>
                      <a:pt x="32" y="329"/>
                      <a:pt x="32" y="329"/>
                      <a:pt x="32" y="329"/>
                    </a:cubicBezTo>
                    <a:cubicBezTo>
                      <a:pt x="32" y="329"/>
                      <a:pt x="32" y="329"/>
                      <a:pt x="32" y="329"/>
                    </a:cubicBezTo>
                    <a:close/>
                    <a:moveTo>
                      <a:pt x="25" y="331"/>
                    </a:moveTo>
                    <a:cubicBezTo>
                      <a:pt x="25" y="331"/>
                      <a:pt x="24" y="331"/>
                      <a:pt x="24" y="331"/>
                    </a:cubicBezTo>
                    <a:cubicBezTo>
                      <a:pt x="24" y="331"/>
                      <a:pt x="24" y="331"/>
                      <a:pt x="24" y="331"/>
                    </a:cubicBezTo>
                    <a:cubicBezTo>
                      <a:pt x="24" y="331"/>
                      <a:pt x="24" y="331"/>
                      <a:pt x="24" y="331"/>
                    </a:cubicBezTo>
                    <a:cubicBezTo>
                      <a:pt x="24" y="331"/>
                      <a:pt x="24" y="331"/>
                      <a:pt x="24" y="331"/>
                    </a:cubicBezTo>
                    <a:cubicBezTo>
                      <a:pt x="23" y="332"/>
                      <a:pt x="23" y="332"/>
                      <a:pt x="23" y="332"/>
                    </a:cubicBezTo>
                    <a:cubicBezTo>
                      <a:pt x="23" y="332"/>
                      <a:pt x="23" y="332"/>
                      <a:pt x="23" y="332"/>
                    </a:cubicBezTo>
                    <a:cubicBezTo>
                      <a:pt x="23" y="332"/>
                      <a:pt x="23" y="332"/>
                      <a:pt x="23" y="332"/>
                    </a:cubicBezTo>
                    <a:cubicBezTo>
                      <a:pt x="23" y="332"/>
                      <a:pt x="24" y="332"/>
                      <a:pt x="24" y="332"/>
                    </a:cubicBezTo>
                    <a:cubicBezTo>
                      <a:pt x="24" y="332"/>
                      <a:pt x="24" y="332"/>
                      <a:pt x="24" y="332"/>
                    </a:cubicBezTo>
                    <a:cubicBezTo>
                      <a:pt x="24" y="332"/>
                      <a:pt x="24" y="332"/>
                      <a:pt x="24" y="332"/>
                    </a:cubicBezTo>
                    <a:cubicBezTo>
                      <a:pt x="25" y="332"/>
                      <a:pt x="25" y="332"/>
                      <a:pt x="25" y="331"/>
                    </a:cubicBezTo>
                    <a:cubicBezTo>
                      <a:pt x="25" y="331"/>
                      <a:pt x="25" y="331"/>
                      <a:pt x="25" y="331"/>
                    </a:cubicBezTo>
                    <a:cubicBezTo>
                      <a:pt x="25" y="331"/>
                      <a:pt x="25" y="331"/>
                      <a:pt x="25" y="331"/>
                    </a:cubicBezTo>
                    <a:close/>
                    <a:moveTo>
                      <a:pt x="24" y="334"/>
                    </a:moveTo>
                    <a:cubicBezTo>
                      <a:pt x="24" y="334"/>
                      <a:pt x="24" y="334"/>
                      <a:pt x="24" y="334"/>
                    </a:cubicBezTo>
                    <a:cubicBezTo>
                      <a:pt x="24" y="334"/>
                      <a:pt x="24" y="334"/>
                      <a:pt x="24" y="334"/>
                    </a:cubicBezTo>
                    <a:cubicBezTo>
                      <a:pt x="24" y="334"/>
                      <a:pt x="24" y="334"/>
                      <a:pt x="24" y="334"/>
                    </a:cubicBezTo>
                    <a:cubicBezTo>
                      <a:pt x="24" y="334"/>
                      <a:pt x="24" y="334"/>
                      <a:pt x="24" y="333"/>
                    </a:cubicBezTo>
                    <a:cubicBezTo>
                      <a:pt x="25" y="333"/>
                      <a:pt x="25" y="333"/>
                      <a:pt x="25" y="333"/>
                    </a:cubicBezTo>
                    <a:cubicBezTo>
                      <a:pt x="25" y="333"/>
                      <a:pt x="25" y="333"/>
                      <a:pt x="24" y="333"/>
                    </a:cubicBezTo>
                    <a:cubicBezTo>
                      <a:pt x="24" y="333"/>
                      <a:pt x="24" y="333"/>
                      <a:pt x="24" y="333"/>
                    </a:cubicBezTo>
                    <a:cubicBezTo>
                      <a:pt x="24" y="333"/>
                      <a:pt x="24" y="333"/>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3" y="334"/>
                    </a:cubicBezTo>
                    <a:cubicBezTo>
                      <a:pt x="23" y="334"/>
                      <a:pt x="23" y="334"/>
                      <a:pt x="24" y="334"/>
                    </a:cubicBezTo>
                    <a:close/>
                    <a:moveTo>
                      <a:pt x="37" y="342"/>
                    </a:moveTo>
                    <a:cubicBezTo>
                      <a:pt x="37" y="342"/>
                      <a:pt x="37" y="342"/>
                      <a:pt x="37" y="342"/>
                    </a:cubicBezTo>
                    <a:cubicBezTo>
                      <a:pt x="37" y="342"/>
                      <a:pt x="37" y="342"/>
                      <a:pt x="37" y="342"/>
                    </a:cubicBezTo>
                    <a:cubicBezTo>
                      <a:pt x="36" y="342"/>
                      <a:pt x="36"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7" y="343"/>
                    </a:cubicBezTo>
                    <a:cubicBezTo>
                      <a:pt x="37" y="343"/>
                      <a:pt x="37" y="343"/>
                      <a:pt x="38" y="343"/>
                    </a:cubicBezTo>
                    <a:cubicBezTo>
                      <a:pt x="38" y="343"/>
                      <a:pt x="38" y="343"/>
                      <a:pt x="38" y="343"/>
                    </a:cubicBezTo>
                    <a:cubicBezTo>
                      <a:pt x="38" y="343"/>
                      <a:pt x="38" y="343"/>
                      <a:pt x="38" y="343"/>
                    </a:cubicBezTo>
                    <a:cubicBezTo>
                      <a:pt x="38" y="343"/>
                      <a:pt x="38" y="343"/>
                      <a:pt x="38" y="343"/>
                    </a:cubicBezTo>
                    <a:cubicBezTo>
                      <a:pt x="38" y="343"/>
                      <a:pt x="38" y="343"/>
                      <a:pt x="38" y="343"/>
                    </a:cubicBezTo>
                    <a:cubicBezTo>
                      <a:pt x="38" y="343"/>
                      <a:pt x="38" y="342"/>
                      <a:pt x="38" y="342"/>
                    </a:cubicBezTo>
                    <a:cubicBezTo>
                      <a:pt x="38" y="342"/>
                      <a:pt x="38" y="342"/>
                      <a:pt x="38" y="342"/>
                    </a:cubicBezTo>
                    <a:cubicBezTo>
                      <a:pt x="38" y="342"/>
                      <a:pt x="38" y="342"/>
                      <a:pt x="38" y="342"/>
                    </a:cubicBezTo>
                    <a:cubicBezTo>
                      <a:pt x="37" y="342"/>
                      <a:pt x="37" y="342"/>
                      <a:pt x="37" y="342"/>
                    </a:cubicBezTo>
                    <a:cubicBezTo>
                      <a:pt x="37" y="342"/>
                      <a:pt x="37" y="342"/>
                      <a:pt x="37" y="342"/>
                    </a:cubicBezTo>
                    <a:close/>
                    <a:moveTo>
                      <a:pt x="38" y="341"/>
                    </a:moveTo>
                    <a:cubicBezTo>
                      <a:pt x="38" y="340"/>
                      <a:pt x="38" y="340"/>
                      <a:pt x="38" y="340"/>
                    </a:cubicBezTo>
                    <a:cubicBezTo>
                      <a:pt x="38" y="340"/>
                      <a:pt x="37" y="340"/>
                      <a:pt x="37" y="340"/>
                    </a:cubicBezTo>
                    <a:cubicBezTo>
                      <a:pt x="37" y="340"/>
                      <a:pt x="37" y="340"/>
                      <a:pt x="37" y="341"/>
                    </a:cubicBezTo>
                    <a:cubicBezTo>
                      <a:pt x="37" y="341"/>
                      <a:pt x="37" y="341"/>
                      <a:pt x="37" y="341"/>
                    </a:cubicBezTo>
                    <a:cubicBezTo>
                      <a:pt x="37" y="341"/>
                      <a:pt x="36" y="341"/>
                      <a:pt x="36" y="341"/>
                    </a:cubicBezTo>
                    <a:cubicBezTo>
                      <a:pt x="36" y="341"/>
                      <a:pt x="36" y="341"/>
                      <a:pt x="36" y="341"/>
                    </a:cubicBezTo>
                    <a:cubicBezTo>
                      <a:pt x="36" y="341"/>
                      <a:pt x="36" y="341"/>
                      <a:pt x="36" y="341"/>
                    </a:cubicBezTo>
                    <a:cubicBezTo>
                      <a:pt x="36" y="341"/>
                      <a:pt x="36" y="341"/>
                      <a:pt x="36" y="341"/>
                    </a:cubicBezTo>
                    <a:cubicBezTo>
                      <a:pt x="36" y="341"/>
                      <a:pt x="36" y="341"/>
                      <a:pt x="36" y="341"/>
                    </a:cubicBezTo>
                    <a:cubicBezTo>
                      <a:pt x="36" y="341"/>
                      <a:pt x="35" y="341"/>
                      <a:pt x="35" y="341"/>
                    </a:cubicBezTo>
                    <a:cubicBezTo>
                      <a:pt x="35" y="341"/>
                      <a:pt x="35" y="341"/>
                      <a:pt x="35" y="341"/>
                    </a:cubicBezTo>
                    <a:cubicBezTo>
                      <a:pt x="35" y="341"/>
                      <a:pt x="35" y="341"/>
                      <a:pt x="34" y="341"/>
                    </a:cubicBezTo>
                    <a:cubicBezTo>
                      <a:pt x="34" y="341"/>
                      <a:pt x="34" y="341"/>
                      <a:pt x="34" y="341"/>
                    </a:cubicBezTo>
                    <a:cubicBezTo>
                      <a:pt x="34" y="341"/>
                      <a:pt x="34" y="341"/>
                      <a:pt x="34" y="341"/>
                    </a:cubicBezTo>
                    <a:cubicBezTo>
                      <a:pt x="34" y="341"/>
                      <a:pt x="34" y="341"/>
                      <a:pt x="34" y="342"/>
                    </a:cubicBezTo>
                    <a:cubicBezTo>
                      <a:pt x="34" y="342"/>
                      <a:pt x="34" y="342"/>
                      <a:pt x="34" y="342"/>
                    </a:cubicBezTo>
                    <a:cubicBezTo>
                      <a:pt x="34" y="342"/>
                      <a:pt x="34" y="342"/>
                      <a:pt x="34" y="342"/>
                    </a:cubicBezTo>
                    <a:cubicBezTo>
                      <a:pt x="34" y="342"/>
                      <a:pt x="34" y="342"/>
                      <a:pt x="34" y="342"/>
                    </a:cubicBezTo>
                    <a:cubicBezTo>
                      <a:pt x="34" y="342"/>
                      <a:pt x="34" y="342"/>
                      <a:pt x="34" y="342"/>
                    </a:cubicBezTo>
                    <a:cubicBezTo>
                      <a:pt x="35" y="342"/>
                      <a:pt x="35" y="342"/>
                      <a:pt x="35" y="342"/>
                    </a:cubicBezTo>
                    <a:cubicBezTo>
                      <a:pt x="35" y="342"/>
                      <a:pt x="35" y="342"/>
                      <a:pt x="36" y="342"/>
                    </a:cubicBezTo>
                    <a:cubicBezTo>
                      <a:pt x="36" y="342"/>
                      <a:pt x="36" y="343"/>
                      <a:pt x="36" y="343"/>
                    </a:cubicBezTo>
                    <a:cubicBezTo>
                      <a:pt x="36" y="343"/>
                      <a:pt x="36" y="343"/>
                      <a:pt x="36" y="343"/>
                    </a:cubicBezTo>
                    <a:cubicBezTo>
                      <a:pt x="36" y="343"/>
                      <a:pt x="36" y="343"/>
                      <a:pt x="36" y="342"/>
                    </a:cubicBezTo>
                    <a:cubicBezTo>
                      <a:pt x="36" y="342"/>
                      <a:pt x="36" y="342"/>
                      <a:pt x="36" y="342"/>
                    </a:cubicBezTo>
                    <a:cubicBezTo>
                      <a:pt x="36" y="342"/>
                      <a:pt x="36" y="342"/>
                      <a:pt x="36" y="342"/>
                    </a:cubicBezTo>
                    <a:cubicBezTo>
                      <a:pt x="36" y="342"/>
                      <a:pt x="36" y="342"/>
                      <a:pt x="36" y="342"/>
                    </a:cubicBezTo>
                    <a:cubicBezTo>
                      <a:pt x="36" y="342"/>
                      <a:pt x="36" y="342"/>
                      <a:pt x="37" y="342"/>
                    </a:cubicBezTo>
                    <a:cubicBezTo>
                      <a:pt x="37" y="342"/>
                      <a:pt x="37" y="342"/>
                      <a:pt x="37" y="342"/>
                    </a:cubicBezTo>
                    <a:cubicBezTo>
                      <a:pt x="37" y="342"/>
                      <a:pt x="37" y="341"/>
                      <a:pt x="37" y="341"/>
                    </a:cubicBezTo>
                    <a:cubicBezTo>
                      <a:pt x="37" y="341"/>
                      <a:pt x="37" y="341"/>
                      <a:pt x="37" y="341"/>
                    </a:cubicBezTo>
                    <a:cubicBezTo>
                      <a:pt x="37" y="341"/>
                      <a:pt x="37" y="341"/>
                      <a:pt x="38" y="341"/>
                    </a:cubicBezTo>
                    <a:cubicBezTo>
                      <a:pt x="38" y="342"/>
                      <a:pt x="38" y="342"/>
                      <a:pt x="38" y="342"/>
                    </a:cubicBezTo>
                    <a:cubicBezTo>
                      <a:pt x="38" y="342"/>
                      <a:pt x="38" y="342"/>
                      <a:pt x="38" y="342"/>
                    </a:cubicBezTo>
                    <a:cubicBezTo>
                      <a:pt x="38" y="342"/>
                      <a:pt x="38" y="342"/>
                      <a:pt x="38" y="342"/>
                    </a:cubicBezTo>
                    <a:cubicBezTo>
                      <a:pt x="38" y="341"/>
                      <a:pt x="38" y="341"/>
                      <a:pt x="38" y="341"/>
                    </a:cubicBezTo>
                    <a:cubicBezTo>
                      <a:pt x="38" y="341"/>
                      <a:pt x="39" y="341"/>
                      <a:pt x="38" y="341"/>
                    </a:cubicBezTo>
                    <a:cubicBezTo>
                      <a:pt x="38" y="341"/>
                      <a:pt x="38" y="341"/>
                      <a:pt x="38" y="341"/>
                    </a:cubicBezTo>
                    <a:cubicBezTo>
                      <a:pt x="38" y="341"/>
                      <a:pt x="38" y="341"/>
                      <a:pt x="38" y="341"/>
                    </a:cubicBezTo>
                    <a:close/>
                    <a:moveTo>
                      <a:pt x="30" y="340"/>
                    </a:moveTo>
                    <a:cubicBezTo>
                      <a:pt x="30" y="340"/>
                      <a:pt x="31" y="340"/>
                      <a:pt x="31" y="341"/>
                    </a:cubicBezTo>
                    <a:cubicBezTo>
                      <a:pt x="31" y="341"/>
                      <a:pt x="31" y="341"/>
                      <a:pt x="31" y="341"/>
                    </a:cubicBezTo>
                    <a:cubicBezTo>
                      <a:pt x="31" y="340"/>
                      <a:pt x="31" y="340"/>
                      <a:pt x="31" y="340"/>
                    </a:cubicBezTo>
                    <a:cubicBezTo>
                      <a:pt x="31" y="340"/>
                      <a:pt x="31" y="340"/>
                      <a:pt x="32" y="340"/>
                    </a:cubicBezTo>
                    <a:cubicBezTo>
                      <a:pt x="32" y="340"/>
                      <a:pt x="32" y="340"/>
                      <a:pt x="32" y="340"/>
                    </a:cubicBezTo>
                    <a:cubicBezTo>
                      <a:pt x="32" y="340"/>
                      <a:pt x="32" y="340"/>
                      <a:pt x="32" y="340"/>
                    </a:cubicBezTo>
                    <a:cubicBezTo>
                      <a:pt x="32" y="340"/>
                      <a:pt x="32" y="340"/>
                      <a:pt x="32" y="340"/>
                    </a:cubicBezTo>
                    <a:cubicBezTo>
                      <a:pt x="32" y="340"/>
                      <a:pt x="33" y="340"/>
                      <a:pt x="33" y="340"/>
                    </a:cubicBezTo>
                    <a:cubicBezTo>
                      <a:pt x="33" y="340"/>
                      <a:pt x="33" y="340"/>
                      <a:pt x="33" y="340"/>
                    </a:cubicBezTo>
                    <a:cubicBezTo>
                      <a:pt x="33" y="340"/>
                      <a:pt x="33" y="340"/>
                      <a:pt x="33" y="340"/>
                    </a:cubicBezTo>
                    <a:cubicBezTo>
                      <a:pt x="33" y="340"/>
                      <a:pt x="32" y="340"/>
                      <a:pt x="32" y="339"/>
                    </a:cubicBezTo>
                    <a:cubicBezTo>
                      <a:pt x="32" y="339"/>
                      <a:pt x="32" y="339"/>
                      <a:pt x="32" y="339"/>
                    </a:cubicBezTo>
                    <a:cubicBezTo>
                      <a:pt x="32" y="339"/>
                      <a:pt x="31" y="339"/>
                      <a:pt x="31" y="339"/>
                    </a:cubicBezTo>
                    <a:cubicBezTo>
                      <a:pt x="31" y="339"/>
                      <a:pt x="31" y="339"/>
                      <a:pt x="31" y="339"/>
                    </a:cubicBezTo>
                    <a:cubicBezTo>
                      <a:pt x="31" y="339"/>
                      <a:pt x="31" y="339"/>
                      <a:pt x="31" y="339"/>
                    </a:cubicBezTo>
                    <a:cubicBezTo>
                      <a:pt x="31" y="340"/>
                      <a:pt x="31" y="340"/>
                      <a:pt x="30" y="340"/>
                    </a:cubicBezTo>
                    <a:cubicBezTo>
                      <a:pt x="30" y="340"/>
                      <a:pt x="30" y="340"/>
                      <a:pt x="30" y="340"/>
                    </a:cubicBezTo>
                    <a:cubicBezTo>
                      <a:pt x="30" y="340"/>
                      <a:pt x="30" y="340"/>
                      <a:pt x="30" y="340"/>
                    </a:cubicBezTo>
                    <a:close/>
                    <a:moveTo>
                      <a:pt x="33" y="341"/>
                    </a:moveTo>
                    <a:cubicBezTo>
                      <a:pt x="33" y="341"/>
                      <a:pt x="33" y="341"/>
                      <a:pt x="33" y="341"/>
                    </a:cubicBezTo>
                    <a:cubicBezTo>
                      <a:pt x="33" y="341"/>
                      <a:pt x="34" y="341"/>
                      <a:pt x="34" y="340"/>
                    </a:cubicBezTo>
                    <a:cubicBezTo>
                      <a:pt x="34" y="340"/>
                      <a:pt x="34" y="340"/>
                      <a:pt x="34" y="340"/>
                    </a:cubicBezTo>
                    <a:cubicBezTo>
                      <a:pt x="33" y="340"/>
                      <a:pt x="33" y="340"/>
                      <a:pt x="33" y="340"/>
                    </a:cubicBezTo>
                    <a:cubicBezTo>
                      <a:pt x="33" y="340"/>
                      <a:pt x="33" y="340"/>
                      <a:pt x="33" y="340"/>
                    </a:cubicBezTo>
                    <a:cubicBezTo>
                      <a:pt x="33" y="341"/>
                      <a:pt x="33" y="341"/>
                      <a:pt x="32" y="341"/>
                    </a:cubicBezTo>
                    <a:cubicBezTo>
                      <a:pt x="32" y="341"/>
                      <a:pt x="32" y="341"/>
                      <a:pt x="32" y="341"/>
                    </a:cubicBezTo>
                    <a:cubicBezTo>
                      <a:pt x="32" y="341"/>
                      <a:pt x="32" y="342"/>
                      <a:pt x="32" y="342"/>
                    </a:cubicBezTo>
                    <a:cubicBezTo>
                      <a:pt x="32" y="342"/>
                      <a:pt x="32" y="342"/>
                      <a:pt x="33" y="341"/>
                    </a:cubicBezTo>
                    <a:cubicBezTo>
                      <a:pt x="33" y="341"/>
                      <a:pt x="33" y="341"/>
                      <a:pt x="33" y="341"/>
                    </a:cubicBezTo>
                    <a:close/>
                    <a:moveTo>
                      <a:pt x="17" y="324"/>
                    </a:moveTo>
                    <a:cubicBezTo>
                      <a:pt x="17" y="324"/>
                      <a:pt x="17" y="324"/>
                      <a:pt x="17" y="324"/>
                    </a:cubicBezTo>
                    <a:cubicBezTo>
                      <a:pt x="17" y="323"/>
                      <a:pt x="17" y="323"/>
                      <a:pt x="17" y="323"/>
                    </a:cubicBezTo>
                    <a:cubicBezTo>
                      <a:pt x="17" y="323"/>
                      <a:pt x="17" y="323"/>
                      <a:pt x="17" y="323"/>
                    </a:cubicBezTo>
                    <a:cubicBezTo>
                      <a:pt x="16" y="323"/>
                      <a:pt x="16" y="323"/>
                      <a:pt x="17" y="323"/>
                    </a:cubicBezTo>
                    <a:cubicBezTo>
                      <a:pt x="17" y="322"/>
                      <a:pt x="17" y="322"/>
                      <a:pt x="16" y="322"/>
                    </a:cubicBezTo>
                    <a:cubicBezTo>
                      <a:pt x="16" y="322"/>
                      <a:pt x="16" y="322"/>
                      <a:pt x="16" y="322"/>
                    </a:cubicBezTo>
                    <a:cubicBezTo>
                      <a:pt x="16" y="322"/>
                      <a:pt x="16" y="322"/>
                      <a:pt x="16" y="322"/>
                    </a:cubicBezTo>
                    <a:cubicBezTo>
                      <a:pt x="15" y="322"/>
                      <a:pt x="15" y="322"/>
                      <a:pt x="15" y="322"/>
                    </a:cubicBezTo>
                    <a:cubicBezTo>
                      <a:pt x="15" y="323"/>
                      <a:pt x="15" y="323"/>
                      <a:pt x="16" y="324"/>
                    </a:cubicBezTo>
                    <a:cubicBezTo>
                      <a:pt x="15" y="324"/>
                      <a:pt x="15" y="323"/>
                      <a:pt x="14" y="323"/>
                    </a:cubicBezTo>
                    <a:cubicBezTo>
                      <a:pt x="14" y="323"/>
                      <a:pt x="14" y="323"/>
                      <a:pt x="14" y="323"/>
                    </a:cubicBezTo>
                    <a:cubicBezTo>
                      <a:pt x="14" y="323"/>
                      <a:pt x="14" y="323"/>
                      <a:pt x="14" y="324"/>
                    </a:cubicBezTo>
                    <a:cubicBezTo>
                      <a:pt x="14" y="324"/>
                      <a:pt x="14" y="324"/>
                      <a:pt x="14" y="324"/>
                    </a:cubicBezTo>
                    <a:cubicBezTo>
                      <a:pt x="14" y="324"/>
                      <a:pt x="14" y="324"/>
                      <a:pt x="14" y="325"/>
                    </a:cubicBezTo>
                    <a:cubicBezTo>
                      <a:pt x="14" y="325"/>
                      <a:pt x="14" y="325"/>
                      <a:pt x="14" y="325"/>
                    </a:cubicBezTo>
                    <a:cubicBezTo>
                      <a:pt x="15" y="325"/>
                      <a:pt x="15" y="325"/>
                      <a:pt x="15" y="325"/>
                    </a:cubicBezTo>
                    <a:cubicBezTo>
                      <a:pt x="15" y="324"/>
                      <a:pt x="15" y="324"/>
                      <a:pt x="15" y="324"/>
                    </a:cubicBezTo>
                    <a:cubicBezTo>
                      <a:pt x="15" y="324"/>
                      <a:pt x="16" y="324"/>
                      <a:pt x="16" y="324"/>
                    </a:cubicBezTo>
                    <a:cubicBezTo>
                      <a:pt x="16" y="325"/>
                      <a:pt x="16" y="325"/>
                      <a:pt x="16" y="325"/>
                    </a:cubicBezTo>
                    <a:cubicBezTo>
                      <a:pt x="17" y="325"/>
                      <a:pt x="17" y="325"/>
                      <a:pt x="17" y="325"/>
                    </a:cubicBezTo>
                    <a:cubicBezTo>
                      <a:pt x="17" y="325"/>
                      <a:pt x="17" y="325"/>
                      <a:pt x="17" y="325"/>
                    </a:cubicBezTo>
                    <a:cubicBezTo>
                      <a:pt x="17" y="325"/>
                      <a:pt x="17" y="324"/>
                      <a:pt x="17" y="324"/>
                    </a:cubicBezTo>
                    <a:cubicBezTo>
                      <a:pt x="17" y="324"/>
                      <a:pt x="17" y="324"/>
                      <a:pt x="17" y="324"/>
                    </a:cubicBezTo>
                    <a:cubicBezTo>
                      <a:pt x="17" y="324"/>
                      <a:pt x="17" y="324"/>
                      <a:pt x="18" y="324"/>
                    </a:cubicBezTo>
                    <a:cubicBezTo>
                      <a:pt x="18" y="324"/>
                      <a:pt x="18" y="325"/>
                      <a:pt x="18" y="325"/>
                    </a:cubicBezTo>
                    <a:cubicBezTo>
                      <a:pt x="18" y="325"/>
                      <a:pt x="19" y="325"/>
                      <a:pt x="19" y="325"/>
                    </a:cubicBezTo>
                    <a:cubicBezTo>
                      <a:pt x="19" y="325"/>
                      <a:pt x="19" y="325"/>
                      <a:pt x="19" y="324"/>
                    </a:cubicBezTo>
                    <a:cubicBezTo>
                      <a:pt x="19" y="324"/>
                      <a:pt x="19" y="324"/>
                      <a:pt x="19" y="324"/>
                    </a:cubicBezTo>
                    <a:cubicBezTo>
                      <a:pt x="19" y="325"/>
                      <a:pt x="19" y="325"/>
                      <a:pt x="19" y="325"/>
                    </a:cubicBezTo>
                    <a:cubicBezTo>
                      <a:pt x="19" y="325"/>
                      <a:pt x="19" y="326"/>
                      <a:pt x="19" y="326"/>
                    </a:cubicBezTo>
                    <a:cubicBezTo>
                      <a:pt x="19" y="326"/>
                      <a:pt x="19" y="326"/>
                      <a:pt x="19" y="326"/>
                    </a:cubicBezTo>
                    <a:cubicBezTo>
                      <a:pt x="19" y="326"/>
                      <a:pt x="20" y="326"/>
                      <a:pt x="20" y="326"/>
                    </a:cubicBezTo>
                    <a:cubicBezTo>
                      <a:pt x="20" y="326"/>
                      <a:pt x="20" y="326"/>
                      <a:pt x="20" y="326"/>
                    </a:cubicBezTo>
                    <a:cubicBezTo>
                      <a:pt x="20" y="326"/>
                      <a:pt x="20" y="326"/>
                      <a:pt x="20" y="326"/>
                    </a:cubicBezTo>
                    <a:cubicBezTo>
                      <a:pt x="20" y="326"/>
                      <a:pt x="20" y="326"/>
                      <a:pt x="19" y="326"/>
                    </a:cubicBezTo>
                    <a:cubicBezTo>
                      <a:pt x="19" y="326"/>
                      <a:pt x="19" y="326"/>
                      <a:pt x="19" y="326"/>
                    </a:cubicBezTo>
                    <a:cubicBezTo>
                      <a:pt x="19" y="326"/>
                      <a:pt x="19" y="326"/>
                      <a:pt x="19" y="327"/>
                    </a:cubicBezTo>
                    <a:cubicBezTo>
                      <a:pt x="19" y="327"/>
                      <a:pt x="19" y="327"/>
                      <a:pt x="19" y="327"/>
                    </a:cubicBezTo>
                    <a:cubicBezTo>
                      <a:pt x="19" y="327"/>
                      <a:pt x="19" y="327"/>
                      <a:pt x="19" y="327"/>
                    </a:cubicBezTo>
                    <a:cubicBezTo>
                      <a:pt x="20" y="327"/>
                      <a:pt x="20" y="327"/>
                      <a:pt x="20" y="327"/>
                    </a:cubicBezTo>
                    <a:cubicBezTo>
                      <a:pt x="19" y="327"/>
                      <a:pt x="19" y="327"/>
                      <a:pt x="19" y="328"/>
                    </a:cubicBezTo>
                    <a:cubicBezTo>
                      <a:pt x="19" y="328"/>
                      <a:pt x="19" y="328"/>
                      <a:pt x="20" y="328"/>
                    </a:cubicBezTo>
                    <a:cubicBezTo>
                      <a:pt x="20" y="328"/>
                      <a:pt x="20" y="328"/>
                      <a:pt x="20" y="328"/>
                    </a:cubicBezTo>
                    <a:cubicBezTo>
                      <a:pt x="20" y="328"/>
                      <a:pt x="20" y="328"/>
                      <a:pt x="20" y="328"/>
                    </a:cubicBezTo>
                    <a:cubicBezTo>
                      <a:pt x="20" y="328"/>
                      <a:pt x="20" y="328"/>
                      <a:pt x="20" y="329"/>
                    </a:cubicBezTo>
                    <a:cubicBezTo>
                      <a:pt x="20" y="329"/>
                      <a:pt x="20" y="329"/>
                      <a:pt x="21" y="329"/>
                    </a:cubicBezTo>
                    <a:cubicBezTo>
                      <a:pt x="21" y="328"/>
                      <a:pt x="20" y="328"/>
                      <a:pt x="20" y="328"/>
                    </a:cubicBezTo>
                    <a:cubicBezTo>
                      <a:pt x="20" y="328"/>
                      <a:pt x="20" y="327"/>
                      <a:pt x="20" y="327"/>
                    </a:cubicBezTo>
                    <a:cubicBezTo>
                      <a:pt x="20" y="327"/>
                      <a:pt x="20" y="327"/>
                      <a:pt x="21" y="327"/>
                    </a:cubicBezTo>
                    <a:cubicBezTo>
                      <a:pt x="21" y="327"/>
                      <a:pt x="21" y="327"/>
                      <a:pt x="21" y="327"/>
                    </a:cubicBezTo>
                    <a:cubicBezTo>
                      <a:pt x="21" y="327"/>
                      <a:pt x="21" y="327"/>
                      <a:pt x="21" y="327"/>
                    </a:cubicBezTo>
                    <a:cubicBezTo>
                      <a:pt x="21" y="328"/>
                      <a:pt x="21" y="328"/>
                      <a:pt x="21" y="328"/>
                    </a:cubicBezTo>
                    <a:cubicBezTo>
                      <a:pt x="21" y="328"/>
                      <a:pt x="21" y="329"/>
                      <a:pt x="21" y="329"/>
                    </a:cubicBezTo>
                    <a:cubicBezTo>
                      <a:pt x="21" y="329"/>
                      <a:pt x="21" y="329"/>
                      <a:pt x="21" y="329"/>
                    </a:cubicBezTo>
                    <a:cubicBezTo>
                      <a:pt x="21" y="329"/>
                      <a:pt x="21" y="329"/>
                      <a:pt x="20" y="329"/>
                    </a:cubicBezTo>
                    <a:cubicBezTo>
                      <a:pt x="20" y="329"/>
                      <a:pt x="20" y="329"/>
                      <a:pt x="20" y="329"/>
                    </a:cubicBezTo>
                    <a:cubicBezTo>
                      <a:pt x="20" y="329"/>
                      <a:pt x="20" y="329"/>
                      <a:pt x="20" y="329"/>
                    </a:cubicBezTo>
                    <a:cubicBezTo>
                      <a:pt x="21" y="329"/>
                      <a:pt x="21" y="330"/>
                      <a:pt x="21" y="330"/>
                    </a:cubicBezTo>
                    <a:cubicBezTo>
                      <a:pt x="21" y="330"/>
                      <a:pt x="21" y="330"/>
                      <a:pt x="21" y="330"/>
                    </a:cubicBezTo>
                    <a:cubicBezTo>
                      <a:pt x="21" y="330"/>
                      <a:pt x="21" y="330"/>
                      <a:pt x="21" y="330"/>
                    </a:cubicBezTo>
                    <a:cubicBezTo>
                      <a:pt x="21" y="330"/>
                      <a:pt x="21" y="330"/>
                      <a:pt x="21" y="330"/>
                    </a:cubicBezTo>
                    <a:cubicBezTo>
                      <a:pt x="21" y="330"/>
                      <a:pt x="20" y="330"/>
                      <a:pt x="20" y="330"/>
                    </a:cubicBezTo>
                    <a:cubicBezTo>
                      <a:pt x="21" y="331"/>
                      <a:pt x="22" y="331"/>
                      <a:pt x="22" y="330"/>
                    </a:cubicBezTo>
                    <a:cubicBezTo>
                      <a:pt x="22" y="330"/>
                      <a:pt x="22" y="330"/>
                      <a:pt x="22" y="330"/>
                    </a:cubicBezTo>
                    <a:cubicBezTo>
                      <a:pt x="23" y="330"/>
                      <a:pt x="23" y="330"/>
                      <a:pt x="23" y="330"/>
                    </a:cubicBezTo>
                    <a:cubicBezTo>
                      <a:pt x="23" y="330"/>
                      <a:pt x="23" y="330"/>
                      <a:pt x="23" y="330"/>
                    </a:cubicBezTo>
                    <a:cubicBezTo>
                      <a:pt x="23" y="329"/>
                      <a:pt x="23" y="330"/>
                      <a:pt x="24" y="330"/>
                    </a:cubicBezTo>
                    <a:cubicBezTo>
                      <a:pt x="24" y="330"/>
                      <a:pt x="24" y="330"/>
                      <a:pt x="24" y="329"/>
                    </a:cubicBezTo>
                    <a:cubicBezTo>
                      <a:pt x="24" y="329"/>
                      <a:pt x="24" y="329"/>
                      <a:pt x="24" y="329"/>
                    </a:cubicBezTo>
                    <a:cubicBezTo>
                      <a:pt x="24" y="328"/>
                      <a:pt x="24" y="328"/>
                      <a:pt x="24" y="328"/>
                    </a:cubicBezTo>
                    <a:cubicBezTo>
                      <a:pt x="24" y="328"/>
                      <a:pt x="24" y="327"/>
                      <a:pt x="25" y="327"/>
                    </a:cubicBezTo>
                    <a:cubicBezTo>
                      <a:pt x="25" y="327"/>
                      <a:pt x="25" y="327"/>
                      <a:pt x="25" y="327"/>
                    </a:cubicBezTo>
                    <a:cubicBezTo>
                      <a:pt x="25" y="328"/>
                      <a:pt x="25" y="328"/>
                      <a:pt x="25" y="327"/>
                    </a:cubicBezTo>
                    <a:cubicBezTo>
                      <a:pt x="25" y="327"/>
                      <a:pt x="25" y="327"/>
                      <a:pt x="25" y="327"/>
                    </a:cubicBezTo>
                    <a:cubicBezTo>
                      <a:pt x="25" y="327"/>
                      <a:pt x="25" y="327"/>
                      <a:pt x="25" y="327"/>
                    </a:cubicBezTo>
                    <a:cubicBezTo>
                      <a:pt x="25" y="326"/>
                      <a:pt x="25" y="327"/>
                      <a:pt x="25" y="326"/>
                    </a:cubicBezTo>
                    <a:cubicBezTo>
                      <a:pt x="24" y="326"/>
                      <a:pt x="25" y="326"/>
                      <a:pt x="25" y="326"/>
                    </a:cubicBezTo>
                    <a:cubicBezTo>
                      <a:pt x="25" y="326"/>
                      <a:pt x="24" y="326"/>
                      <a:pt x="24" y="326"/>
                    </a:cubicBezTo>
                    <a:cubicBezTo>
                      <a:pt x="24" y="326"/>
                      <a:pt x="24" y="326"/>
                      <a:pt x="24" y="326"/>
                    </a:cubicBezTo>
                    <a:cubicBezTo>
                      <a:pt x="24" y="326"/>
                      <a:pt x="23" y="326"/>
                      <a:pt x="23" y="326"/>
                    </a:cubicBezTo>
                    <a:cubicBezTo>
                      <a:pt x="23" y="326"/>
                      <a:pt x="23" y="326"/>
                      <a:pt x="23" y="326"/>
                    </a:cubicBezTo>
                    <a:cubicBezTo>
                      <a:pt x="23" y="326"/>
                      <a:pt x="23" y="326"/>
                      <a:pt x="23" y="326"/>
                    </a:cubicBezTo>
                    <a:cubicBezTo>
                      <a:pt x="23" y="325"/>
                      <a:pt x="23" y="325"/>
                      <a:pt x="23" y="325"/>
                    </a:cubicBezTo>
                    <a:cubicBezTo>
                      <a:pt x="23" y="325"/>
                      <a:pt x="23" y="325"/>
                      <a:pt x="23" y="325"/>
                    </a:cubicBezTo>
                    <a:cubicBezTo>
                      <a:pt x="23" y="325"/>
                      <a:pt x="24" y="325"/>
                      <a:pt x="24" y="325"/>
                    </a:cubicBezTo>
                    <a:cubicBezTo>
                      <a:pt x="24" y="325"/>
                      <a:pt x="24" y="325"/>
                      <a:pt x="25" y="325"/>
                    </a:cubicBezTo>
                    <a:cubicBezTo>
                      <a:pt x="25" y="325"/>
                      <a:pt x="25" y="325"/>
                      <a:pt x="25" y="325"/>
                    </a:cubicBezTo>
                    <a:cubicBezTo>
                      <a:pt x="24" y="325"/>
                      <a:pt x="24" y="325"/>
                      <a:pt x="24" y="324"/>
                    </a:cubicBezTo>
                    <a:cubicBezTo>
                      <a:pt x="24" y="325"/>
                      <a:pt x="24" y="325"/>
                      <a:pt x="23" y="325"/>
                    </a:cubicBezTo>
                    <a:cubicBezTo>
                      <a:pt x="23" y="325"/>
                      <a:pt x="23" y="324"/>
                      <a:pt x="23" y="324"/>
                    </a:cubicBezTo>
                    <a:cubicBezTo>
                      <a:pt x="23" y="324"/>
                      <a:pt x="22" y="324"/>
                      <a:pt x="22" y="324"/>
                    </a:cubicBezTo>
                    <a:cubicBezTo>
                      <a:pt x="22" y="324"/>
                      <a:pt x="22" y="324"/>
                      <a:pt x="22" y="325"/>
                    </a:cubicBezTo>
                    <a:cubicBezTo>
                      <a:pt x="22" y="325"/>
                      <a:pt x="22" y="325"/>
                      <a:pt x="22" y="325"/>
                    </a:cubicBezTo>
                    <a:cubicBezTo>
                      <a:pt x="21" y="324"/>
                      <a:pt x="22" y="324"/>
                      <a:pt x="21" y="324"/>
                    </a:cubicBezTo>
                    <a:cubicBezTo>
                      <a:pt x="21" y="323"/>
                      <a:pt x="21" y="323"/>
                      <a:pt x="21" y="323"/>
                    </a:cubicBezTo>
                    <a:cubicBezTo>
                      <a:pt x="21" y="323"/>
                      <a:pt x="21" y="324"/>
                      <a:pt x="21" y="324"/>
                    </a:cubicBezTo>
                    <a:cubicBezTo>
                      <a:pt x="21" y="324"/>
                      <a:pt x="21" y="324"/>
                      <a:pt x="21" y="324"/>
                    </a:cubicBezTo>
                    <a:cubicBezTo>
                      <a:pt x="21" y="324"/>
                      <a:pt x="21" y="324"/>
                      <a:pt x="21" y="324"/>
                    </a:cubicBezTo>
                    <a:cubicBezTo>
                      <a:pt x="21" y="324"/>
                      <a:pt x="20" y="324"/>
                      <a:pt x="20" y="324"/>
                    </a:cubicBezTo>
                    <a:cubicBezTo>
                      <a:pt x="20" y="324"/>
                      <a:pt x="20" y="324"/>
                      <a:pt x="20" y="324"/>
                    </a:cubicBezTo>
                    <a:cubicBezTo>
                      <a:pt x="20" y="324"/>
                      <a:pt x="20" y="324"/>
                      <a:pt x="20" y="324"/>
                    </a:cubicBezTo>
                    <a:cubicBezTo>
                      <a:pt x="20" y="323"/>
                      <a:pt x="20" y="323"/>
                      <a:pt x="20" y="323"/>
                    </a:cubicBezTo>
                    <a:cubicBezTo>
                      <a:pt x="20" y="323"/>
                      <a:pt x="20" y="323"/>
                      <a:pt x="20" y="322"/>
                    </a:cubicBezTo>
                    <a:cubicBezTo>
                      <a:pt x="20" y="322"/>
                      <a:pt x="19" y="322"/>
                      <a:pt x="19" y="322"/>
                    </a:cubicBezTo>
                    <a:cubicBezTo>
                      <a:pt x="19" y="322"/>
                      <a:pt x="19" y="322"/>
                      <a:pt x="19" y="322"/>
                    </a:cubicBezTo>
                    <a:cubicBezTo>
                      <a:pt x="19" y="323"/>
                      <a:pt x="19" y="323"/>
                      <a:pt x="19" y="323"/>
                    </a:cubicBezTo>
                    <a:cubicBezTo>
                      <a:pt x="19" y="323"/>
                      <a:pt x="18" y="323"/>
                      <a:pt x="18" y="323"/>
                    </a:cubicBezTo>
                    <a:cubicBezTo>
                      <a:pt x="18" y="323"/>
                      <a:pt x="18" y="323"/>
                      <a:pt x="17" y="323"/>
                    </a:cubicBezTo>
                    <a:cubicBezTo>
                      <a:pt x="17" y="323"/>
                      <a:pt x="17" y="323"/>
                      <a:pt x="17" y="324"/>
                    </a:cubicBezTo>
                    <a:close/>
                    <a:moveTo>
                      <a:pt x="18" y="328"/>
                    </a:moveTo>
                    <a:cubicBezTo>
                      <a:pt x="18" y="328"/>
                      <a:pt x="18" y="328"/>
                      <a:pt x="18" y="328"/>
                    </a:cubicBezTo>
                    <a:cubicBezTo>
                      <a:pt x="18" y="328"/>
                      <a:pt x="18" y="328"/>
                      <a:pt x="18" y="328"/>
                    </a:cubicBezTo>
                    <a:cubicBezTo>
                      <a:pt x="18" y="328"/>
                      <a:pt x="18" y="328"/>
                      <a:pt x="18" y="328"/>
                    </a:cubicBezTo>
                    <a:cubicBezTo>
                      <a:pt x="18" y="328"/>
                      <a:pt x="18" y="328"/>
                      <a:pt x="19" y="328"/>
                    </a:cubicBezTo>
                    <a:cubicBezTo>
                      <a:pt x="19" y="328"/>
                      <a:pt x="19" y="328"/>
                      <a:pt x="19" y="328"/>
                    </a:cubicBezTo>
                    <a:cubicBezTo>
                      <a:pt x="19" y="328"/>
                      <a:pt x="19" y="328"/>
                      <a:pt x="19" y="328"/>
                    </a:cubicBezTo>
                    <a:cubicBezTo>
                      <a:pt x="19" y="328"/>
                      <a:pt x="19" y="327"/>
                      <a:pt x="19" y="327"/>
                    </a:cubicBezTo>
                    <a:cubicBezTo>
                      <a:pt x="19" y="327"/>
                      <a:pt x="19" y="327"/>
                      <a:pt x="19" y="327"/>
                    </a:cubicBezTo>
                    <a:cubicBezTo>
                      <a:pt x="19" y="327"/>
                      <a:pt x="19" y="327"/>
                      <a:pt x="19" y="327"/>
                    </a:cubicBezTo>
                    <a:cubicBezTo>
                      <a:pt x="18" y="327"/>
                      <a:pt x="18" y="327"/>
                      <a:pt x="18" y="327"/>
                    </a:cubicBezTo>
                    <a:cubicBezTo>
                      <a:pt x="18" y="327"/>
                      <a:pt x="18" y="327"/>
                      <a:pt x="18" y="327"/>
                    </a:cubicBezTo>
                    <a:cubicBezTo>
                      <a:pt x="18" y="327"/>
                      <a:pt x="18" y="327"/>
                      <a:pt x="18" y="327"/>
                    </a:cubicBezTo>
                    <a:cubicBezTo>
                      <a:pt x="18" y="327"/>
                      <a:pt x="18" y="327"/>
                      <a:pt x="18" y="328"/>
                    </a:cubicBezTo>
                    <a:close/>
                    <a:moveTo>
                      <a:pt x="18" y="330"/>
                    </a:moveTo>
                    <a:cubicBezTo>
                      <a:pt x="18" y="330"/>
                      <a:pt x="18" y="330"/>
                      <a:pt x="18" y="330"/>
                    </a:cubicBezTo>
                    <a:cubicBezTo>
                      <a:pt x="18" y="330"/>
                      <a:pt x="18" y="330"/>
                      <a:pt x="18" y="330"/>
                    </a:cubicBezTo>
                    <a:cubicBezTo>
                      <a:pt x="18" y="330"/>
                      <a:pt x="18" y="330"/>
                      <a:pt x="18" y="330"/>
                    </a:cubicBezTo>
                    <a:cubicBezTo>
                      <a:pt x="18" y="330"/>
                      <a:pt x="18" y="330"/>
                      <a:pt x="17" y="330"/>
                    </a:cubicBezTo>
                    <a:cubicBezTo>
                      <a:pt x="17" y="330"/>
                      <a:pt x="17" y="330"/>
                      <a:pt x="17" y="330"/>
                    </a:cubicBezTo>
                    <a:cubicBezTo>
                      <a:pt x="17" y="330"/>
                      <a:pt x="17" y="329"/>
                      <a:pt x="17" y="329"/>
                    </a:cubicBezTo>
                    <a:cubicBezTo>
                      <a:pt x="17" y="329"/>
                      <a:pt x="17" y="329"/>
                      <a:pt x="17" y="329"/>
                    </a:cubicBezTo>
                    <a:cubicBezTo>
                      <a:pt x="17" y="330"/>
                      <a:pt x="17" y="330"/>
                      <a:pt x="17" y="330"/>
                    </a:cubicBezTo>
                    <a:cubicBezTo>
                      <a:pt x="17" y="330"/>
                      <a:pt x="17" y="330"/>
                      <a:pt x="17" y="330"/>
                    </a:cubicBezTo>
                    <a:cubicBezTo>
                      <a:pt x="17" y="330"/>
                      <a:pt x="16" y="330"/>
                      <a:pt x="16" y="330"/>
                    </a:cubicBezTo>
                    <a:cubicBezTo>
                      <a:pt x="16" y="330"/>
                      <a:pt x="16" y="330"/>
                      <a:pt x="16" y="330"/>
                    </a:cubicBezTo>
                    <a:cubicBezTo>
                      <a:pt x="17" y="330"/>
                      <a:pt x="17" y="330"/>
                      <a:pt x="17" y="330"/>
                    </a:cubicBezTo>
                    <a:cubicBezTo>
                      <a:pt x="17" y="330"/>
                      <a:pt x="17" y="330"/>
                      <a:pt x="17" y="330"/>
                    </a:cubicBezTo>
                    <a:cubicBezTo>
                      <a:pt x="17" y="330"/>
                      <a:pt x="17" y="330"/>
                      <a:pt x="17" y="330"/>
                    </a:cubicBezTo>
                    <a:cubicBezTo>
                      <a:pt x="17" y="330"/>
                      <a:pt x="17" y="330"/>
                      <a:pt x="17" y="331"/>
                    </a:cubicBezTo>
                    <a:cubicBezTo>
                      <a:pt x="17" y="331"/>
                      <a:pt x="17" y="331"/>
                      <a:pt x="17" y="331"/>
                    </a:cubicBezTo>
                    <a:cubicBezTo>
                      <a:pt x="17" y="331"/>
                      <a:pt x="17" y="331"/>
                      <a:pt x="18" y="331"/>
                    </a:cubicBezTo>
                    <a:cubicBezTo>
                      <a:pt x="18" y="331"/>
                      <a:pt x="18" y="331"/>
                      <a:pt x="18" y="331"/>
                    </a:cubicBezTo>
                    <a:cubicBezTo>
                      <a:pt x="18" y="331"/>
                      <a:pt x="18" y="331"/>
                      <a:pt x="18" y="331"/>
                    </a:cubicBezTo>
                    <a:cubicBezTo>
                      <a:pt x="18" y="331"/>
                      <a:pt x="18" y="331"/>
                      <a:pt x="18" y="330"/>
                    </a:cubicBezTo>
                    <a:close/>
                    <a:moveTo>
                      <a:pt x="13" y="319"/>
                    </a:moveTo>
                    <a:cubicBezTo>
                      <a:pt x="13" y="319"/>
                      <a:pt x="13" y="319"/>
                      <a:pt x="13" y="319"/>
                    </a:cubicBezTo>
                    <a:cubicBezTo>
                      <a:pt x="13" y="319"/>
                      <a:pt x="13" y="319"/>
                      <a:pt x="13" y="319"/>
                    </a:cubicBezTo>
                    <a:cubicBezTo>
                      <a:pt x="13" y="320"/>
                      <a:pt x="14" y="320"/>
                      <a:pt x="14" y="320"/>
                    </a:cubicBezTo>
                    <a:cubicBezTo>
                      <a:pt x="14" y="320"/>
                      <a:pt x="14" y="320"/>
                      <a:pt x="14" y="320"/>
                    </a:cubicBezTo>
                    <a:cubicBezTo>
                      <a:pt x="14" y="320"/>
                      <a:pt x="14" y="320"/>
                      <a:pt x="14" y="320"/>
                    </a:cubicBezTo>
                    <a:cubicBezTo>
                      <a:pt x="14" y="320"/>
                      <a:pt x="14" y="319"/>
                      <a:pt x="14" y="319"/>
                    </a:cubicBezTo>
                    <a:cubicBezTo>
                      <a:pt x="14" y="319"/>
                      <a:pt x="14" y="319"/>
                      <a:pt x="14" y="319"/>
                    </a:cubicBezTo>
                    <a:cubicBezTo>
                      <a:pt x="14" y="320"/>
                      <a:pt x="15" y="320"/>
                      <a:pt x="15" y="320"/>
                    </a:cubicBezTo>
                    <a:cubicBezTo>
                      <a:pt x="15" y="320"/>
                      <a:pt x="15" y="320"/>
                      <a:pt x="15" y="320"/>
                    </a:cubicBezTo>
                    <a:cubicBezTo>
                      <a:pt x="15" y="321"/>
                      <a:pt x="15" y="321"/>
                      <a:pt x="15" y="321"/>
                    </a:cubicBezTo>
                    <a:cubicBezTo>
                      <a:pt x="15" y="321"/>
                      <a:pt x="15" y="321"/>
                      <a:pt x="15" y="321"/>
                    </a:cubicBezTo>
                    <a:cubicBezTo>
                      <a:pt x="15" y="321"/>
                      <a:pt x="16" y="322"/>
                      <a:pt x="16" y="321"/>
                    </a:cubicBezTo>
                    <a:cubicBezTo>
                      <a:pt x="16" y="321"/>
                      <a:pt x="16" y="321"/>
                      <a:pt x="16" y="321"/>
                    </a:cubicBezTo>
                    <a:cubicBezTo>
                      <a:pt x="17" y="321"/>
                      <a:pt x="17" y="322"/>
                      <a:pt x="17" y="322"/>
                    </a:cubicBezTo>
                    <a:cubicBezTo>
                      <a:pt x="17" y="322"/>
                      <a:pt x="18" y="322"/>
                      <a:pt x="18" y="322"/>
                    </a:cubicBezTo>
                    <a:cubicBezTo>
                      <a:pt x="18" y="322"/>
                      <a:pt x="18" y="322"/>
                      <a:pt x="19" y="322"/>
                    </a:cubicBezTo>
                    <a:cubicBezTo>
                      <a:pt x="19" y="321"/>
                      <a:pt x="18" y="321"/>
                      <a:pt x="18" y="321"/>
                    </a:cubicBezTo>
                    <a:cubicBezTo>
                      <a:pt x="18" y="321"/>
                      <a:pt x="18" y="321"/>
                      <a:pt x="18" y="321"/>
                    </a:cubicBezTo>
                    <a:cubicBezTo>
                      <a:pt x="17" y="321"/>
                      <a:pt x="17" y="320"/>
                      <a:pt x="17" y="320"/>
                    </a:cubicBezTo>
                    <a:cubicBezTo>
                      <a:pt x="17" y="320"/>
                      <a:pt x="17" y="320"/>
                      <a:pt x="17" y="320"/>
                    </a:cubicBezTo>
                    <a:cubicBezTo>
                      <a:pt x="17" y="320"/>
                      <a:pt x="16" y="319"/>
                      <a:pt x="16" y="319"/>
                    </a:cubicBezTo>
                    <a:cubicBezTo>
                      <a:pt x="16" y="319"/>
                      <a:pt x="16" y="319"/>
                      <a:pt x="16" y="320"/>
                    </a:cubicBezTo>
                    <a:cubicBezTo>
                      <a:pt x="16" y="320"/>
                      <a:pt x="16" y="320"/>
                      <a:pt x="16" y="320"/>
                    </a:cubicBezTo>
                    <a:cubicBezTo>
                      <a:pt x="16" y="320"/>
                      <a:pt x="16" y="320"/>
                      <a:pt x="16" y="320"/>
                    </a:cubicBezTo>
                    <a:cubicBezTo>
                      <a:pt x="16" y="320"/>
                      <a:pt x="16" y="320"/>
                      <a:pt x="16" y="320"/>
                    </a:cubicBezTo>
                    <a:cubicBezTo>
                      <a:pt x="16" y="320"/>
                      <a:pt x="16" y="319"/>
                      <a:pt x="16" y="319"/>
                    </a:cubicBezTo>
                    <a:cubicBezTo>
                      <a:pt x="16" y="319"/>
                      <a:pt x="16" y="319"/>
                      <a:pt x="16" y="319"/>
                    </a:cubicBezTo>
                    <a:cubicBezTo>
                      <a:pt x="16" y="319"/>
                      <a:pt x="15" y="319"/>
                      <a:pt x="15" y="319"/>
                    </a:cubicBezTo>
                    <a:cubicBezTo>
                      <a:pt x="15" y="319"/>
                      <a:pt x="15" y="318"/>
                      <a:pt x="14" y="318"/>
                    </a:cubicBezTo>
                    <a:cubicBezTo>
                      <a:pt x="14" y="318"/>
                      <a:pt x="14" y="318"/>
                      <a:pt x="14" y="318"/>
                    </a:cubicBezTo>
                    <a:cubicBezTo>
                      <a:pt x="14" y="318"/>
                      <a:pt x="14" y="318"/>
                      <a:pt x="13" y="318"/>
                    </a:cubicBezTo>
                    <a:cubicBezTo>
                      <a:pt x="13" y="317"/>
                      <a:pt x="12" y="317"/>
                      <a:pt x="12" y="317"/>
                    </a:cubicBezTo>
                    <a:cubicBezTo>
                      <a:pt x="12" y="317"/>
                      <a:pt x="12" y="317"/>
                      <a:pt x="12" y="317"/>
                    </a:cubicBezTo>
                    <a:cubicBezTo>
                      <a:pt x="12" y="317"/>
                      <a:pt x="12" y="317"/>
                      <a:pt x="12" y="317"/>
                    </a:cubicBezTo>
                    <a:cubicBezTo>
                      <a:pt x="12" y="317"/>
                      <a:pt x="11" y="317"/>
                      <a:pt x="11" y="317"/>
                    </a:cubicBezTo>
                    <a:cubicBezTo>
                      <a:pt x="11" y="317"/>
                      <a:pt x="11" y="317"/>
                      <a:pt x="11" y="317"/>
                    </a:cubicBezTo>
                    <a:cubicBezTo>
                      <a:pt x="11" y="317"/>
                      <a:pt x="11" y="317"/>
                      <a:pt x="11" y="317"/>
                    </a:cubicBezTo>
                    <a:cubicBezTo>
                      <a:pt x="10" y="317"/>
                      <a:pt x="10" y="317"/>
                      <a:pt x="10" y="317"/>
                    </a:cubicBezTo>
                    <a:cubicBezTo>
                      <a:pt x="10" y="317"/>
                      <a:pt x="10" y="316"/>
                      <a:pt x="10" y="316"/>
                    </a:cubicBezTo>
                    <a:cubicBezTo>
                      <a:pt x="10" y="316"/>
                      <a:pt x="10" y="315"/>
                      <a:pt x="9" y="315"/>
                    </a:cubicBezTo>
                    <a:cubicBezTo>
                      <a:pt x="9" y="315"/>
                      <a:pt x="9" y="315"/>
                      <a:pt x="9" y="315"/>
                    </a:cubicBezTo>
                    <a:cubicBezTo>
                      <a:pt x="9" y="315"/>
                      <a:pt x="8" y="315"/>
                      <a:pt x="8" y="315"/>
                    </a:cubicBezTo>
                    <a:cubicBezTo>
                      <a:pt x="8" y="315"/>
                      <a:pt x="8" y="315"/>
                      <a:pt x="8" y="315"/>
                    </a:cubicBezTo>
                    <a:cubicBezTo>
                      <a:pt x="8" y="315"/>
                      <a:pt x="8" y="315"/>
                      <a:pt x="8" y="315"/>
                    </a:cubicBezTo>
                    <a:cubicBezTo>
                      <a:pt x="8" y="315"/>
                      <a:pt x="8" y="315"/>
                      <a:pt x="8" y="316"/>
                    </a:cubicBezTo>
                    <a:cubicBezTo>
                      <a:pt x="8" y="316"/>
                      <a:pt x="8" y="316"/>
                      <a:pt x="8" y="316"/>
                    </a:cubicBezTo>
                    <a:cubicBezTo>
                      <a:pt x="8" y="316"/>
                      <a:pt x="8" y="316"/>
                      <a:pt x="8" y="316"/>
                    </a:cubicBezTo>
                    <a:cubicBezTo>
                      <a:pt x="8" y="316"/>
                      <a:pt x="8" y="316"/>
                      <a:pt x="8" y="317"/>
                    </a:cubicBezTo>
                    <a:cubicBezTo>
                      <a:pt x="8" y="317"/>
                      <a:pt x="9" y="317"/>
                      <a:pt x="9" y="317"/>
                    </a:cubicBezTo>
                    <a:cubicBezTo>
                      <a:pt x="9" y="317"/>
                      <a:pt x="9" y="318"/>
                      <a:pt x="9" y="318"/>
                    </a:cubicBezTo>
                    <a:cubicBezTo>
                      <a:pt x="9" y="318"/>
                      <a:pt x="10" y="318"/>
                      <a:pt x="10" y="318"/>
                    </a:cubicBezTo>
                    <a:cubicBezTo>
                      <a:pt x="10" y="318"/>
                      <a:pt x="10" y="319"/>
                      <a:pt x="10" y="319"/>
                    </a:cubicBezTo>
                    <a:cubicBezTo>
                      <a:pt x="10" y="319"/>
                      <a:pt x="11" y="319"/>
                      <a:pt x="11" y="319"/>
                    </a:cubicBezTo>
                    <a:cubicBezTo>
                      <a:pt x="11" y="319"/>
                      <a:pt x="11" y="319"/>
                      <a:pt x="11" y="319"/>
                    </a:cubicBezTo>
                    <a:cubicBezTo>
                      <a:pt x="11" y="319"/>
                      <a:pt x="11" y="319"/>
                      <a:pt x="11" y="319"/>
                    </a:cubicBezTo>
                    <a:cubicBezTo>
                      <a:pt x="11" y="319"/>
                      <a:pt x="12" y="319"/>
                      <a:pt x="12" y="319"/>
                    </a:cubicBezTo>
                    <a:cubicBezTo>
                      <a:pt x="12" y="319"/>
                      <a:pt x="12" y="319"/>
                      <a:pt x="12" y="319"/>
                    </a:cubicBezTo>
                    <a:cubicBezTo>
                      <a:pt x="12" y="319"/>
                      <a:pt x="12" y="319"/>
                      <a:pt x="12" y="320"/>
                    </a:cubicBezTo>
                    <a:cubicBezTo>
                      <a:pt x="13" y="319"/>
                      <a:pt x="12" y="319"/>
                      <a:pt x="12" y="319"/>
                    </a:cubicBezTo>
                    <a:cubicBezTo>
                      <a:pt x="12" y="319"/>
                      <a:pt x="13" y="319"/>
                      <a:pt x="13" y="319"/>
                    </a:cubicBezTo>
                    <a:cubicBezTo>
                      <a:pt x="13" y="319"/>
                      <a:pt x="13" y="319"/>
                      <a:pt x="13" y="319"/>
                    </a:cubicBezTo>
                    <a:close/>
                    <a:moveTo>
                      <a:pt x="14" y="313"/>
                    </a:moveTo>
                    <a:cubicBezTo>
                      <a:pt x="14" y="313"/>
                      <a:pt x="14" y="313"/>
                      <a:pt x="14" y="313"/>
                    </a:cubicBezTo>
                    <a:cubicBezTo>
                      <a:pt x="14" y="312"/>
                      <a:pt x="15" y="311"/>
                      <a:pt x="15" y="311"/>
                    </a:cubicBezTo>
                    <a:cubicBezTo>
                      <a:pt x="15" y="311"/>
                      <a:pt x="15" y="310"/>
                      <a:pt x="14" y="310"/>
                    </a:cubicBezTo>
                    <a:cubicBezTo>
                      <a:pt x="14" y="310"/>
                      <a:pt x="14" y="310"/>
                      <a:pt x="14" y="310"/>
                    </a:cubicBezTo>
                    <a:cubicBezTo>
                      <a:pt x="14" y="310"/>
                      <a:pt x="14" y="310"/>
                      <a:pt x="14" y="309"/>
                    </a:cubicBezTo>
                    <a:cubicBezTo>
                      <a:pt x="14" y="309"/>
                      <a:pt x="14" y="309"/>
                      <a:pt x="14" y="309"/>
                    </a:cubicBezTo>
                    <a:cubicBezTo>
                      <a:pt x="14" y="309"/>
                      <a:pt x="14" y="309"/>
                      <a:pt x="14" y="309"/>
                    </a:cubicBezTo>
                    <a:cubicBezTo>
                      <a:pt x="14" y="309"/>
                      <a:pt x="14" y="309"/>
                      <a:pt x="14" y="309"/>
                    </a:cubicBezTo>
                    <a:cubicBezTo>
                      <a:pt x="14" y="309"/>
                      <a:pt x="14" y="309"/>
                      <a:pt x="14" y="308"/>
                    </a:cubicBezTo>
                    <a:cubicBezTo>
                      <a:pt x="14" y="308"/>
                      <a:pt x="14" y="308"/>
                      <a:pt x="14" y="308"/>
                    </a:cubicBezTo>
                    <a:cubicBezTo>
                      <a:pt x="14" y="308"/>
                      <a:pt x="13" y="308"/>
                      <a:pt x="13" y="308"/>
                    </a:cubicBezTo>
                    <a:cubicBezTo>
                      <a:pt x="13" y="308"/>
                      <a:pt x="13" y="308"/>
                      <a:pt x="13" y="308"/>
                    </a:cubicBezTo>
                    <a:cubicBezTo>
                      <a:pt x="13" y="308"/>
                      <a:pt x="13" y="308"/>
                      <a:pt x="13" y="308"/>
                    </a:cubicBezTo>
                    <a:cubicBezTo>
                      <a:pt x="13" y="308"/>
                      <a:pt x="13" y="308"/>
                      <a:pt x="13" y="308"/>
                    </a:cubicBezTo>
                    <a:cubicBezTo>
                      <a:pt x="12" y="308"/>
                      <a:pt x="12" y="308"/>
                      <a:pt x="12" y="307"/>
                    </a:cubicBezTo>
                    <a:cubicBezTo>
                      <a:pt x="12" y="307"/>
                      <a:pt x="12" y="307"/>
                      <a:pt x="12" y="307"/>
                    </a:cubicBezTo>
                    <a:cubicBezTo>
                      <a:pt x="12" y="307"/>
                      <a:pt x="12" y="307"/>
                      <a:pt x="12" y="307"/>
                    </a:cubicBezTo>
                    <a:cubicBezTo>
                      <a:pt x="11" y="307"/>
                      <a:pt x="11" y="307"/>
                      <a:pt x="11" y="307"/>
                    </a:cubicBezTo>
                    <a:cubicBezTo>
                      <a:pt x="11" y="307"/>
                      <a:pt x="11" y="307"/>
                      <a:pt x="11" y="307"/>
                    </a:cubicBezTo>
                    <a:cubicBezTo>
                      <a:pt x="11" y="307"/>
                      <a:pt x="11" y="307"/>
                      <a:pt x="11" y="307"/>
                    </a:cubicBezTo>
                    <a:cubicBezTo>
                      <a:pt x="10" y="307"/>
                      <a:pt x="10" y="307"/>
                      <a:pt x="10" y="307"/>
                    </a:cubicBezTo>
                    <a:cubicBezTo>
                      <a:pt x="10" y="307"/>
                      <a:pt x="10" y="307"/>
                      <a:pt x="10" y="307"/>
                    </a:cubicBezTo>
                    <a:cubicBezTo>
                      <a:pt x="10" y="307"/>
                      <a:pt x="10" y="307"/>
                      <a:pt x="10" y="307"/>
                    </a:cubicBezTo>
                    <a:cubicBezTo>
                      <a:pt x="10" y="308"/>
                      <a:pt x="9" y="308"/>
                      <a:pt x="9" y="308"/>
                    </a:cubicBezTo>
                    <a:cubicBezTo>
                      <a:pt x="10" y="308"/>
                      <a:pt x="10" y="308"/>
                      <a:pt x="10" y="309"/>
                    </a:cubicBezTo>
                    <a:cubicBezTo>
                      <a:pt x="10" y="309"/>
                      <a:pt x="10" y="308"/>
                      <a:pt x="10" y="308"/>
                    </a:cubicBezTo>
                    <a:cubicBezTo>
                      <a:pt x="11" y="308"/>
                      <a:pt x="11" y="308"/>
                      <a:pt x="11" y="308"/>
                    </a:cubicBezTo>
                    <a:cubicBezTo>
                      <a:pt x="11" y="308"/>
                      <a:pt x="11" y="308"/>
                      <a:pt x="11" y="308"/>
                    </a:cubicBezTo>
                    <a:cubicBezTo>
                      <a:pt x="11" y="308"/>
                      <a:pt x="11" y="308"/>
                      <a:pt x="11" y="308"/>
                    </a:cubicBezTo>
                    <a:cubicBezTo>
                      <a:pt x="11" y="308"/>
                      <a:pt x="11" y="309"/>
                      <a:pt x="11" y="309"/>
                    </a:cubicBezTo>
                    <a:cubicBezTo>
                      <a:pt x="11" y="309"/>
                      <a:pt x="11" y="309"/>
                      <a:pt x="11" y="309"/>
                    </a:cubicBezTo>
                    <a:cubicBezTo>
                      <a:pt x="11" y="309"/>
                      <a:pt x="11" y="310"/>
                      <a:pt x="11" y="310"/>
                    </a:cubicBezTo>
                    <a:cubicBezTo>
                      <a:pt x="11" y="310"/>
                      <a:pt x="11" y="310"/>
                      <a:pt x="11" y="310"/>
                    </a:cubicBezTo>
                    <a:cubicBezTo>
                      <a:pt x="11" y="310"/>
                      <a:pt x="11" y="310"/>
                      <a:pt x="11" y="310"/>
                    </a:cubicBezTo>
                    <a:cubicBezTo>
                      <a:pt x="11" y="310"/>
                      <a:pt x="11" y="310"/>
                      <a:pt x="11" y="310"/>
                    </a:cubicBezTo>
                    <a:cubicBezTo>
                      <a:pt x="11" y="310"/>
                      <a:pt x="11" y="311"/>
                      <a:pt x="11" y="311"/>
                    </a:cubicBezTo>
                    <a:cubicBezTo>
                      <a:pt x="11" y="311"/>
                      <a:pt x="11" y="311"/>
                      <a:pt x="11" y="311"/>
                    </a:cubicBezTo>
                    <a:cubicBezTo>
                      <a:pt x="12" y="311"/>
                      <a:pt x="12" y="311"/>
                      <a:pt x="12" y="311"/>
                    </a:cubicBezTo>
                    <a:cubicBezTo>
                      <a:pt x="12" y="311"/>
                      <a:pt x="12" y="311"/>
                      <a:pt x="12" y="310"/>
                    </a:cubicBezTo>
                    <a:cubicBezTo>
                      <a:pt x="12" y="310"/>
                      <a:pt x="12" y="310"/>
                      <a:pt x="12" y="310"/>
                    </a:cubicBezTo>
                    <a:cubicBezTo>
                      <a:pt x="12" y="310"/>
                      <a:pt x="12" y="310"/>
                      <a:pt x="13" y="310"/>
                    </a:cubicBezTo>
                    <a:cubicBezTo>
                      <a:pt x="13" y="310"/>
                      <a:pt x="13" y="310"/>
                      <a:pt x="13" y="310"/>
                    </a:cubicBezTo>
                    <a:cubicBezTo>
                      <a:pt x="13" y="310"/>
                      <a:pt x="13" y="310"/>
                      <a:pt x="13" y="310"/>
                    </a:cubicBezTo>
                    <a:cubicBezTo>
                      <a:pt x="13" y="310"/>
                      <a:pt x="13" y="310"/>
                      <a:pt x="13" y="309"/>
                    </a:cubicBezTo>
                    <a:cubicBezTo>
                      <a:pt x="13" y="309"/>
                      <a:pt x="13" y="309"/>
                      <a:pt x="13" y="309"/>
                    </a:cubicBezTo>
                    <a:cubicBezTo>
                      <a:pt x="13" y="309"/>
                      <a:pt x="13" y="309"/>
                      <a:pt x="13" y="309"/>
                    </a:cubicBezTo>
                    <a:cubicBezTo>
                      <a:pt x="13" y="309"/>
                      <a:pt x="13" y="309"/>
                      <a:pt x="13" y="309"/>
                    </a:cubicBezTo>
                    <a:cubicBezTo>
                      <a:pt x="14" y="310"/>
                      <a:pt x="14" y="310"/>
                      <a:pt x="13" y="310"/>
                    </a:cubicBezTo>
                    <a:cubicBezTo>
                      <a:pt x="13" y="310"/>
                      <a:pt x="14" y="310"/>
                      <a:pt x="14" y="310"/>
                    </a:cubicBezTo>
                    <a:cubicBezTo>
                      <a:pt x="14" y="310"/>
                      <a:pt x="14" y="310"/>
                      <a:pt x="14" y="310"/>
                    </a:cubicBezTo>
                    <a:cubicBezTo>
                      <a:pt x="14" y="311"/>
                      <a:pt x="14" y="311"/>
                      <a:pt x="14" y="311"/>
                    </a:cubicBezTo>
                    <a:cubicBezTo>
                      <a:pt x="14" y="311"/>
                      <a:pt x="14" y="311"/>
                      <a:pt x="13" y="311"/>
                    </a:cubicBezTo>
                    <a:cubicBezTo>
                      <a:pt x="13" y="311"/>
                      <a:pt x="13" y="311"/>
                      <a:pt x="13" y="311"/>
                    </a:cubicBezTo>
                    <a:cubicBezTo>
                      <a:pt x="13" y="311"/>
                      <a:pt x="13" y="311"/>
                      <a:pt x="13" y="312"/>
                    </a:cubicBezTo>
                    <a:cubicBezTo>
                      <a:pt x="13" y="312"/>
                      <a:pt x="13" y="312"/>
                      <a:pt x="13" y="312"/>
                    </a:cubicBezTo>
                    <a:cubicBezTo>
                      <a:pt x="13" y="312"/>
                      <a:pt x="13" y="312"/>
                      <a:pt x="13" y="312"/>
                    </a:cubicBezTo>
                    <a:cubicBezTo>
                      <a:pt x="13" y="312"/>
                      <a:pt x="13" y="312"/>
                      <a:pt x="13" y="312"/>
                    </a:cubicBezTo>
                    <a:cubicBezTo>
                      <a:pt x="12" y="312"/>
                      <a:pt x="12" y="312"/>
                      <a:pt x="12" y="313"/>
                    </a:cubicBezTo>
                    <a:cubicBezTo>
                      <a:pt x="12" y="313"/>
                      <a:pt x="12" y="313"/>
                      <a:pt x="12" y="313"/>
                    </a:cubicBezTo>
                    <a:cubicBezTo>
                      <a:pt x="12" y="313"/>
                      <a:pt x="12" y="313"/>
                      <a:pt x="12" y="313"/>
                    </a:cubicBezTo>
                    <a:cubicBezTo>
                      <a:pt x="13" y="313"/>
                      <a:pt x="13" y="313"/>
                      <a:pt x="13" y="313"/>
                    </a:cubicBezTo>
                    <a:cubicBezTo>
                      <a:pt x="13" y="313"/>
                      <a:pt x="13" y="313"/>
                      <a:pt x="13" y="314"/>
                    </a:cubicBezTo>
                    <a:cubicBezTo>
                      <a:pt x="13" y="314"/>
                      <a:pt x="13" y="314"/>
                      <a:pt x="13" y="314"/>
                    </a:cubicBezTo>
                    <a:cubicBezTo>
                      <a:pt x="13" y="314"/>
                      <a:pt x="13" y="314"/>
                      <a:pt x="13" y="314"/>
                    </a:cubicBezTo>
                    <a:cubicBezTo>
                      <a:pt x="13" y="314"/>
                      <a:pt x="13" y="314"/>
                      <a:pt x="13" y="314"/>
                    </a:cubicBezTo>
                    <a:cubicBezTo>
                      <a:pt x="13" y="314"/>
                      <a:pt x="13" y="314"/>
                      <a:pt x="14" y="314"/>
                    </a:cubicBezTo>
                    <a:cubicBezTo>
                      <a:pt x="14" y="314"/>
                      <a:pt x="14" y="314"/>
                      <a:pt x="14" y="313"/>
                    </a:cubicBezTo>
                    <a:close/>
                    <a:moveTo>
                      <a:pt x="10" y="303"/>
                    </a:moveTo>
                    <a:cubicBezTo>
                      <a:pt x="10" y="303"/>
                      <a:pt x="10" y="303"/>
                      <a:pt x="10" y="303"/>
                    </a:cubicBezTo>
                    <a:cubicBezTo>
                      <a:pt x="10" y="303"/>
                      <a:pt x="9" y="303"/>
                      <a:pt x="9" y="303"/>
                    </a:cubicBezTo>
                    <a:cubicBezTo>
                      <a:pt x="9" y="303"/>
                      <a:pt x="9" y="302"/>
                      <a:pt x="9" y="303"/>
                    </a:cubicBezTo>
                    <a:cubicBezTo>
                      <a:pt x="9" y="303"/>
                      <a:pt x="9" y="303"/>
                      <a:pt x="9" y="303"/>
                    </a:cubicBezTo>
                    <a:cubicBezTo>
                      <a:pt x="9" y="303"/>
                      <a:pt x="9" y="303"/>
                      <a:pt x="9" y="303"/>
                    </a:cubicBezTo>
                    <a:cubicBezTo>
                      <a:pt x="9" y="303"/>
                      <a:pt x="10" y="304"/>
                      <a:pt x="10" y="304"/>
                    </a:cubicBezTo>
                    <a:cubicBezTo>
                      <a:pt x="10" y="304"/>
                      <a:pt x="10" y="305"/>
                      <a:pt x="10" y="305"/>
                    </a:cubicBezTo>
                    <a:cubicBezTo>
                      <a:pt x="10" y="305"/>
                      <a:pt x="11" y="305"/>
                      <a:pt x="11" y="305"/>
                    </a:cubicBezTo>
                    <a:cubicBezTo>
                      <a:pt x="11" y="305"/>
                      <a:pt x="11" y="306"/>
                      <a:pt x="12" y="306"/>
                    </a:cubicBezTo>
                    <a:cubicBezTo>
                      <a:pt x="12" y="306"/>
                      <a:pt x="12" y="306"/>
                      <a:pt x="12" y="306"/>
                    </a:cubicBezTo>
                    <a:cubicBezTo>
                      <a:pt x="12" y="306"/>
                      <a:pt x="12" y="306"/>
                      <a:pt x="12" y="306"/>
                    </a:cubicBezTo>
                    <a:cubicBezTo>
                      <a:pt x="12" y="306"/>
                      <a:pt x="12" y="306"/>
                      <a:pt x="12" y="306"/>
                    </a:cubicBezTo>
                    <a:cubicBezTo>
                      <a:pt x="13" y="307"/>
                      <a:pt x="13" y="307"/>
                      <a:pt x="14" y="308"/>
                    </a:cubicBezTo>
                    <a:cubicBezTo>
                      <a:pt x="14" y="308"/>
                      <a:pt x="14" y="308"/>
                      <a:pt x="14" y="308"/>
                    </a:cubicBezTo>
                    <a:cubicBezTo>
                      <a:pt x="14" y="308"/>
                      <a:pt x="14" y="308"/>
                      <a:pt x="14" y="307"/>
                    </a:cubicBezTo>
                    <a:cubicBezTo>
                      <a:pt x="14" y="307"/>
                      <a:pt x="14" y="307"/>
                      <a:pt x="14" y="306"/>
                    </a:cubicBezTo>
                    <a:cubicBezTo>
                      <a:pt x="14" y="306"/>
                      <a:pt x="14" y="306"/>
                      <a:pt x="14" y="306"/>
                    </a:cubicBezTo>
                    <a:cubicBezTo>
                      <a:pt x="13" y="306"/>
                      <a:pt x="13" y="306"/>
                      <a:pt x="13" y="306"/>
                    </a:cubicBezTo>
                    <a:cubicBezTo>
                      <a:pt x="13" y="306"/>
                      <a:pt x="13" y="306"/>
                      <a:pt x="13" y="306"/>
                    </a:cubicBezTo>
                    <a:cubicBezTo>
                      <a:pt x="13" y="305"/>
                      <a:pt x="13" y="306"/>
                      <a:pt x="13" y="305"/>
                    </a:cubicBezTo>
                    <a:cubicBezTo>
                      <a:pt x="13" y="305"/>
                      <a:pt x="13" y="305"/>
                      <a:pt x="13" y="305"/>
                    </a:cubicBezTo>
                    <a:cubicBezTo>
                      <a:pt x="12" y="305"/>
                      <a:pt x="12" y="305"/>
                      <a:pt x="12" y="305"/>
                    </a:cubicBezTo>
                    <a:cubicBezTo>
                      <a:pt x="12" y="305"/>
                      <a:pt x="12" y="305"/>
                      <a:pt x="12" y="305"/>
                    </a:cubicBezTo>
                    <a:cubicBezTo>
                      <a:pt x="12" y="305"/>
                      <a:pt x="12" y="304"/>
                      <a:pt x="12" y="305"/>
                    </a:cubicBezTo>
                    <a:cubicBezTo>
                      <a:pt x="12" y="305"/>
                      <a:pt x="12" y="305"/>
                      <a:pt x="12" y="305"/>
                    </a:cubicBezTo>
                    <a:cubicBezTo>
                      <a:pt x="11" y="305"/>
                      <a:pt x="11" y="305"/>
                      <a:pt x="11" y="304"/>
                    </a:cubicBezTo>
                    <a:cubicBezTo>
                      <a:pt x="11" y="304"/>
                      <a:pt x="11" y="304"/>
                      <a:pt x="11" y="304"/>
                    </a:cubicBezTo>
                    <a:cubicBezTo>
                      <a:pt x="11" y="304"/>
                      <a:pt x="11" y="304"/>
                      <a:pt x="11" y="304"/>
                    </a:cubicBezTo>
                    <a:cubicBezTo>
                      <a:pt x="11" y="304"/>
                      <a:pt x="10" y="304"/>
                      <a:pt x="10" y="303"/>
                    </a:cubicBezTo>
                    <a:cubicBezTo>
                      <a:pt x="10" y="303"/>
                      <a:pt x="10" y="303"/>
                      <a:pt x="10" y="303"/>
                    </a:cubicBezTo>
                    <a:close/>
                    <a:moveTo>
                      <a:pt x="14" y="304"/>
                    </a:moveTo>
                    <a:cubicBezTo>
                      <a:pt x="13" y="304"/>
                      <a:pt x="13" y="304"/>
                      <a:pt x="13" y="304"/>
                    </a:cubicBezTo>
                    <a:cubicBezTo>
                      <a:pt x="13" y="304"/>
                      <a:pt x="13" y="304"/>
                      <a:pt x="13" y="304"/>
                    </a:cubicBezTo>
                    <a:cubicBezTo>
                      <a:pt x="13" y="303"/>
                      <a:pt x="13" y="303"/>
                      <a:pt x="13" y="303"/>
                    </a:cubicBezTo>
                    <a:cubicBezTo>
                      <a:pt x="13" y="303"/>
                      <a:pt x="13" y="303"/>
                      <a:pt x="12" y="303"/>
                    </a:cubicBezTo>
                    <a:cubicBezTo>
                      <a:pt x="13" y="303"/>
                      <a:pt x="13" y="302"/>
                      <a:pt x="13" y="302"/>
                    </a:cubicBezTo>
                    <a:cubicBezTo>
                      <a:pt x="13" y="302"/>
                      <a:pt x="13" y="302"/>
                      <a:pt x="13" y="302"/>
                    </a:cubicBezTo>
                    <a:cubicBezTo>
                      <a:pt x="12" y="302"/>
                      <a:pt x="12" y="302"/>
                      <a:pt x="12" y="302"/>
                    </a:cubicBezTo>
                    <a:cubicBezTo>
                      <a:pt x="12" y="301"/>
                      <a:pt x="12" y="301"/>
                      <a:pt x="12" y="301"/>
                    </a:cubicBezTo>
                    <a:cubicBezTo>
                      <a:pt x="12" y="301"/>
                      <a:pt x="12" y="301"/>
                      <a:pt x="12" y="301"/>
                    </a:cubicBezTo>
                    <a:cubicBezTo>
                      <a:pt x="12" y="301"/>
                      <a:pt x="12" y="301"/>
                      <a:pt x="12" y="301"/>
                    </a:cubicBezTo>
                    <a:cubicBezTo>
                      <a:pt x="12" y="301"/>
                      <a:pt x="12" y="301"/>
                      <a:pt x="12" y="301"/>
                    </a:cubicBezTo>
                    <a:cubicBezTo>
                      <a:pt x="12" y="302"/>
                      <a:pt x="12" y="302"/>
                      <a:pt x="11" y="302"/>
                    </a:cubicBezTo>
                    <a:cubicBezTo>
                      <a:pt x="11" y="302"/>
                      <a:pt x="11" y="303"/>
                      <a:pt x="11" y="303"/>
                    </a:cubicBezTo>
                    <a:cubicBezTo>
                      <a:pt x="11" y="303"/>
                      <a:pt x="11" y="303"/>
                      <a:pt x="11" y="303"/>
                    </a:cubicBezTo>
                    <a:cubicBezTo>
                      <a:pt x="12" y="304"/>
                      <a:pt x="12" y="304"/>
                      <a:pt x="13" y="304"/>
                    </a:cubicBezTo>
                    <a:cubicBezTo>
                      <a:pt x="13" y="304"/>
                      <a:pt x="13" y="305"/>
                      <a:pt x="13" y="305"/>
                    </a:cubicBezTo>
                    <a:cubicBezTo>
                      <a:pt x="13" y="305"/>
                      <a:pt x="13" y="305"/>
                      <a:pt x="14" y="305"/>
                    </a:cubicBezTo>
                    <a:cubicBezTo>
                      <a:pt x="14" y="305"/>
                      <a:pt x="14" y="305"/>
                      <a:pt x="14" y="305"/>
                    </a:cubicBezTo>
                    <a:cubicBezTo>
                      <a:pt x="14" y="306"/>
                      <a:pt x="14" y="306"/>
                      <a:pt x="14" y="306"/>
                    </a:cubicBezTo>
                    <a:cubicBezTo>
                      <a:pt x="14" y="306"/>
                      <a:pt x="14" y="306"/>
                      <a:pt x="14" y="306"/>
                    </a:cubicBezTo>
                    <a:cubicBezTo>
                      <a:pt x="15" y="306"/>
                      <a:pt x="15" y="306"/>
                      <a:pt x="14" y="306"/>
                    </a:cubicBezTo>
                    <a:cubicBezTo>
                      <a:pt x="14" y="305"/>
                      <a:pt x="14" y="305"/>
                      <a:pt x="14" y="305"/>
                    </a:cubicBezTo>
                    <a:cubicBezTo>
                      <a:pt x="14" y="305"/>
                      <a:pt x="15" y="305"/>
                      <a:pt x="14" y="304"/>
                    </a:cubicBezTo>
                    <a:cubicBezTo>
                      <a:pt x="14" y="304"/>
                      <a:pt x="14" y="304"/>
                      <a:pt x="14" y="304"/>
                    </a:cubicBezTo>
                    <a:close/>
                    <a:moveTo>
                      <a:pt x="8" y="303"/>
                    </a:moveTo>
                    <a:cubicBezTo>
                      <a:pt x="8" y="303"/>
                      <a:pt x="8" y="303"/>
                      <a:pt x="8" y="303"/>
                    </a:cubicBezTo>
                    <a:cubicBezTo>
                      <a:pt x="8" y="303"/>
                      <a:pt x="8" y="303"/>
                      <a:pt x="8" y="303"/>
                    </a:cubicBezTo>
                    <a:cubicBezTo>
                      <a:pt x="8" y="303"/>
                      <a:pt x="8" y="302"/>
                      <a:pt x="8" y="302"/>
                    </a:cubicBezTo>
                    <a:cubicBezTo>
                      <a:pt x="8" y="302"/>
                      <a:pt x="7" y="302"/>
                      <a:pt x="7" y="303"/>
                    </a:cubicBezTo>
                    <a:cubicBezTo>
                      <a:pt x="7" y="303"/>
                      <a:pt x="7" y="303"/>
                      <a:pt x="7" y="303"/>
                    </a:cubicBezTo>
                    <a:cubicBezTo>
                      <a:pt x="7" y="303"/>
                      <a:pt x="7" y="304"/>
                      <a:pt x="7" y="304"/>
                    </a:cubicBezTo>
                    <a:cubicBezTo>
                      <a:pt x="7" y="304"/>
                      <a:pt x="7" y="304"/>
                      <a:pt x="7" y="304"/>
                    </a:cubicBezTo>
                    <a:cubicBezTo>
                      <a:pt x="7" y="303"/>
                      <a:pt x="7" y="303"/>
                      <a:pt x="7" y="302"/>
                    </a:cubicBezTo>
                    <a:cubicBezTo>
                      <a:pt x="7" y="302"/>
                      <a:pt x="7" y="302"/>
                      <a:pt x="7" y="302"/>
                    </a:cubicBezTo>
                    <a:cubicBezTo>
                      <a:pt x="7" y="302"/>
                      <a:pt x="7" y="302"/>
                      <a:pt x="7" y="302"/>
                    </a:cubicBezTo>
                    <a:cubicBezTo>
                      <a:pt x="7" y="302"/>
                      <a:pt x="7" y="302"/>
                      <a:pt x="7" y="302"/>
                    </a:cubicBezTo>
                    <a:cubicBezTo>
                      <a:pt x="7" y="302"/>
                      <a:pt x="7" y="302"/>
                      <a:pt x="6" y="302"/>
                    </a:cubicBezTo>
                    <a:cubicBezTo>
                      <a:pt x="6" y="302"/>
                      <a:pt x="6" y="302"/>
                      <a:pt x="6" y="302"/>
                    </a:cubicBezTo>
                    <a:cubicBezTo>
                      <a:pt x="6" y="302"/>
                      <a:pt x="6" y="302"/>
                      <a:pt x="6" y="302"/>
                    </a:cubicBezTo>
                    <a:cubicBezTo>
                      <a:pt x="6" y="302"/>
                      <a:pt x="6" y="302"/>
                      <a:pt x="6" y="302"/>
                    </a:cubicBezTo>
                    <a:cubicBezTo>
                      <a:pt x="6" y="302"/>
                      <a:pt x="6" y="302"/>
                      <a:pt x="6" y="303"/>
                    </a:cubicBezTo>
                    <a:cubicBezTo>
                      <a:pt x="6" y="303"/>
                      <a:pt x="6" y="303"/>
                      <a:pt x="6" y="303"/>
                    </a:cubicBezTo>
                    <a:cubicBezTo>
                      <a:pt x="6" y="303"/>
                      <a:pt x="7" y="303"/>
                      <a:pt x="7" y="303"/>
                    </a:cubicBezTo>
                    <a:cubicBezTo>
                      <a:pt x="7" y="303"/>
                      <a:pt x="7" y="303"/>
                      <a:pt x="7" y="303"/>
                    </a:cubicBezTo>
                    <a:cubicBezTo>
                      <a:pt x="7" y="303"/>
                      <a:pt x="7" y="303"/>
                      <a:pt x="7" y="303"/>
                    </a:cubicBezTo>
                    <a:cubicBezTo>
                      <a:pt x="7" y="303"/>
                      <a:pt x="7" y="303"/>
                      <a:pt x="7" y="303"/>
                    </a:cubicBezTo>
                    <a:cubicBezTo>
                      <a:pt x="6" y="303"/>
                      <a:pt x="6" y="303"/>
                      <a:pt x="6" y="303"/>
                    </a:cubicBezTo>
                    <a:cubicBezTo>
                      <a:pt x="6" y="304"/>
                      <a:pt x="6" y="304"/>
                      <a:pt x="7" y="304"/>
                    </a:cubicBezTo>
                    <a:cubicBezTo>
                      <a:pt x="7" y="304"/>
                      <a:pt x="7" y="304"/>
                      <a:pt x="7" y="304"/>
                    </a:cubicBezTo>
                    <a:cubicBezTo>
                      <a:pt x="7" y="304"/>
                      <a:pt x="7" y="304"/>
                      <a:pt x="7" y="304"/>
                    </a:cubicBezTo>
                    <a:cubicBezTo>
                      <a:pt x="7" y="304"/>
                      <a:pt x="6" y="304"/>
                      <a:pt x="6" y="304"/>
                    </a:cubicBezTo>
                    <a:cubicBezTo>
                      <a:pt x="6" y="304"/>
                      <a:pt x="6" y="304"/>
                      <a:pt x="6" y="304"/>
                    </a:cubicBezTo>
                    <a:cubicBezTo>
                      <a:pt x="6" y="304"/>
                      <a:pt x="6" y="304"/>
                      <a:pt x="6" y="304"/>
                    </a:cubicBezTo>
                    <a:cubicBezTo>
                      <a:pt x="6" y="304"/>
                      <a:pt x="6" y="303"/>
                      <a:pt x="6" y="303"/>
                    </a:cubicBezTo>
                    <a:cubicBezTo>
                      <a:pt x="6" y="303"/>
                      <a:pt x="6" y="303"/>
                      <a:pt x="6" y="303"/>
                    </a:cubicBezTo>
                    <a:cubicBezTo>
                      <a:pt x="6" y="303"/>
                      <a:pt x="6" y="303"/>
                      <a:pt x="6" y="303"/>
                    </a:cubicBezTo>
                    <a:cubicBezTo>
                      <a:pt x="5" y="303"/>
                      <a:pt x="5" y="303"/>
                      <a:pt x="5" y="303"/>
                    </a:cubicBezTo>
                    <a:cubicBezTo>
                      <a:pt x="5" y="303"/>
                      <a:pt x="5" y="303"/>
                      <a:pt x="5" y="303"/>
                    </a:cubicBezTo>
                    <a:cubicBezTo>
                      <a:pt x="5" y="303"/>
                      <a:pt x="5" y="303"/>
                      <a:pt x="5" y="303"/>
                    </a:cubicBezTo>
                    <a:cubicBezTo>
                      <a:pt x="5" y="304"/>
                      <a:pt x="5" y="304"/>
                      <a:pt x="5" y="304"/>
                    </a:cubicBezTo>
                    <a:cubicBezTo>
                      <a:pt x="5" y="304"/>
                      <a:pt x="5" y="304"/>
                      <a:pt x="5" y="305"/>
                    </a:cubicBezTo>
                    <a:cubicBezTo>
                      <a:pt x="5" y="305"/>
                      <a:pt x="5" y="305"/>
                      <a:pt x="5" y="305"/>
                    </a:cubicBezTo>
                    <a:cubicBezTo>
                      <a:pt x="5" y="305"/>
                      <a:pt x="5" y="304"/>
                      <a:pt x="5" y="304"/>
                    </a:cubicBezTo>
                    <a:cubicBezTo>
                      <a:pt x="6" y="304"/>
                      <a:pt x="6" y="304"/>
                      <a:pt x="6" y="304"/>
                    </a:cubicBezTo>
                    <a:cubicBezTo>
                      <a:pt x="6" y="304"/>
                      <a:pt x="6" y="304"/>
                      <a:pt x="6" y="305"/>
                    </a:cubicBezTo>
                    <a:cubicBezTo>
                      <a:pt x="6" y="305"/>
                      <a:pt x="6" y="305"/>
                      <a:pt x="5" y="305"/>
                    </a:cubicBezTo>
                    <a:cubicBezTo>
                      <a:pt x="5" y="305"/>
                      <a:pt x="5" y="305"/>
                      <a:pt x="5" y="305"/>
                    </a:cubicBezTo>
                    <a:cubicBezTo>
                      <a:pt x="5" y="305"/>
                      <a:pt x="5" y="305"/>
                      <a:pt x="5" y="305"/>
                    </a:cubicBezTo>
                    <a:cubicBezTo>
                      <a:pt x="5" y="306"/>
                      <a:pt x="5" y="306"/>
                      <a:pt x="5" y="306"/>
                    </a:cubicBezTo>
                    <a:cubicBezTo>
                      <a:pt x="5" y="306"/>
                      <a:pt x="5" y="307"/>
                      <a:pt x="5" y="307"/>
                    </a:cubicBezTo>
                    <a:cubicBezTo>
                      <a:pt x="5" y="307"/>
                      <a:pt x="5" y="307"/>
                      <a:pt x="5" y="307"/>
                    </a:cubicBezTo>
                    <a:cubicBezTo>
                      <a:pt x="5" y="307"/>
                      <a:pt x="5" y="307"/>
                      <a:pt x="5" y="307"/>
                    </a:cubicBezTo>
                    <a:cubicBezTo>
                      <a:pt x="5" y="307"/>
                      <a:pt x="5" y="307"/>
                      <a:pt x="5" y="307"/>
                    </a:cubicBezTo>
                    <a:cubicBezTo>
                      <a:pt x="6" y="307"/>
                      <a:pt x="6" y="307"/>
                      <a:pt x="6" y="307"/>
                    </a:cubicBezTo>
                    <a:cubicBezTo>
                      <a:pt x="6" y="307"/>
                      <a:pt x="6" y="307"/>
                      <a:pt x="6" y="307"/>
                    </a:cubicBezTo>
                    <a:cubicBezTo>
                      <a:pt x="6" y="307"/>
                      <a:pt x="6" y="307"/>
                      <a:pt x="6" y="307"/>
                    </a:cubicBezTo>
                    <a:cubicBezTo>
                      <a:pt x="6" y="307"/>
                      <a:pt x="6" y="307"/>
                      <a:pt x="6" y="307"/>
                    </a:cubicBezTo>
                    <a:cubicBezTo>
                      <a:pt x="6"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7" y="307"/>
                      <a:pt x="7" y="307"/>
                    </a:cubicBezTo>
                    <a:cubicBezTo>
                      <a:pt x="7" y="307"/>
                      <a:pt x="8" y="307"/>
                      <a:pt x="8" y="307"/>
                    </a:cubicBezTo>
                    <a:cubicBezTo>
                      <a:pt x="8" y="307"/>
                      <a:pt x="8" y="307"/>
                      <a:pt x="8" y="307"/>
                    </a:cubicBezTo>
                    <a:cubicBezTo>
                      <a:pt x="9" y="307"/>
                      <a:pt x="9" y="307"/>
                      <a:pt x="9" y="306"/>
                    </a:cubicBezTo>
                    <a:cubicBezTo>
                      <a:pt x="9" y="306"/>
                      <a:pt x="9" y="306"/>
                      <a:pt x="9" y="306"/>
                    </a:cubicBezTo>
                    <a:cubicBezTo>
                      <a:pt x="9" y="306"/>
                      <a:pt x="9" y="306"/>
                      <a:pt x="9" y="306"/>
                    </a:cubicBezTo>
                    <a:cubicBezTo>
                      <a:pt x="9" y="305"/>
                      <a:pt x="9" y="305"/>
                      <a:pt x="9" y="305"/>
                    </a:cubicBezTo>
                    <a:cubicBezTo>
                      <a:pt x="9" y="305"/>
                      <a:pt x="8" y="305"/>
                      <a:pt x="8" y="305"/>
                    </a:cubicBezTo>
                    <a:cubicBezTo>
                      <a:pt x="8" y="306"/>
                      <a:pt x="8" y="306"/>
                      <a:pt x="8" y="306"/>
                    </a:cubicBezTo>
                    <a:cubicBezTo>
                      <a:pt x="8" y="305"/>
                      <a:pt x="8" y="305"/>
                      <a:pt x="8" y="305"/>
                    </a:cubicBezTo>
                    <a:cubicBezTo>
                      <a:pt x="8" y="305"/>
                      <a:pt x="8" y="305"/>
                      <a:pt x="9" y="305"/>
                    </a:cubicBezTo>
                    <a:cubicBezTo>
                      <a:pt x="9" y="305"/>
                      <a:pt x="8" y="304"/>
                      <a:pt x="8" y="304"/>
                    </a:cubicBezTo>
                    <a:cubicBezTo>
                      <a:pt x="8" y="304"/>
                      <a:pt x="8" y="304"/>
                      <a:pt x="8" y="304"/>
                    </a:cubicBezTo>
                    <a:cubicBezTo>
                      <a:pt x="8" y="304"/>
                      <a:pt x="8" y="304"/>
                      <a:pt x="8" y="303"/>
                    </a:cubicBezTo>
                    <a:cubicBezTo>
                      <a:pt x="8" y="303"/>
                      <a:pt x="8" y="303"/>
                      <a:pt x="8" y="303"/>
                    </a:cubicBezTo>
                    <a:cubicBezTo>
                      <a:pt x="8" y="303"/>
                      <a:pt x="8" y="303"/>
                      <a:pt x="8" y="303"/>
                    </a:cubicBezTo>
                    <a:close/>
                    <a:moveTo>
                      <a:pt x="8" y="307"/>
                    </a:moveTo>
                    <a:cubicBezTo>
                      <a:pt x="8" y="307"/>
                      <a:pt x="8" y="307"/>
                      <a:pt x="8" y="307"/>
                    </a:cubicBezTo>
                    <a:cubicBezTo>
                      <a:pt x="8" y="307"/>
                      <a:pt x="8" y="308"/>
                      <a:pt x="8" y="308"/>
                    </a:cubicBezTo>
                    <a:cubicBezTo>
                      <a:pt x="8" y="308"/>
                      <a:pt x="7" y="308"/>
                      <a:pt x="7" y="308"/>
                    </a:cubicBezTo>
                    <a:cubicBezTo>
                      <a:pt x="7" y="308"/>
                      <a:pt x="7" y="308"/>
                      <a:pt x="7" y="308"/>
                    </a:cubicBezTo>
                    <a:cubicBezTo>
                      <a:pt x="7" y="308"/>
                      <a:pt x="7" y="308"/>
                      <a:pt x="6" y="308"/>
                    </a:cubicBezTo>
                    <a:cubicBezTo>
                      <a:pt x="6" y="308"/>
                      <a:pt x="6" y="308"/>
                      <a:pt x="6" y="309"/>
                    </a:cubicBezTo>
                    <a:cubicBezTo>
                      <a:pt x="6" y="309"/>
                      <a:pt x="6" y="309"/>
                      <a:pt x="6" y="309"/>
                    </a:cubicBezTo>
                    <a:cubicBezTo>
                      <a:pt x="6" y="309"/>
                      <a:pt x="6" y="309"/>
                      <a:pt x="7" y="309"/>
                    </a:cubicBezTo>
                    <a:cubicBezTo>
                      <a:pt x="7" y="309"/>
                      <a:pt x="7" y="309"/>
                      <a:pt x="7" y="309"/>
                    </a:cubicBezTo>
                    <a:cubicBezTo>
                      <a:pt x="7" y="309"/>
                      <a:pt x="7" y="309"/>
                      <a:pt x="7" y="310"/>
                    </a:cubicBezTo>
                    <a:cubicBezTo>
                      <a:pt x="7" y="310"/>
                      <a:pt x="7" y="310"/>
                      <a:pt x="8" y="310"/>
                    </a:cubicBezTo>
                    <a:cubicBezTo>
                      <a:pt x="8" y="310"/>
                      <a:pt x="8" y="310"/>
                      <a:pt x="8" y="310"/>
                    </a:cubicBezTo>
                    <a:cubicBezTo>
                      <a:pt x="8" y="310"/>
                      <a:pt x="8" y="309"/>
                      <a:pt x="8" y="309"/>
                    </a:cubicBezTo>
                    <a:cubicBezTo>
                      <a:pt x="8" y="309"/>
                      <a:pt x="8" y="309"/>
                      <a:pt x="8" y="309"/>
                    </a:cubicBezTo>
                    <a:cubicBezTo>
                      <a:pt x="8" y="309"/>
                      <a:pt x="9" y="309"/>
                      <a:pt x="9" y="309"/>
                    </a:cubicBezTo>
                    <a:cubicBezTo>
                      <a:pt x="9" y="309"/>
                      <a:pt x="8" y="309"/>
                      <a:pt x="8" y="308"/>
                    </a:cubicBezTo>
                    <a:cubicBezTo>
                      <a:pt x="8" y="308"/>
                      <a:pt x="8" y="308"/>
                      <a:pt x="8" y="308"/>
                    </a:cubicBezTo>
                    <a:cubicBezTo>
                      <a:pt x="8" y="308"/>
                      <a:pt x="8" y="308"/>
                      <a:pt x="8" y="308"/>
                    </a:cubicBezTo>
                    <a:cubicBezTo>
                      <a:pt x="8" y="308"/>
                      <a:pt x="9" y="307"/>
                      <a:pt x="8" y="307"/>
                    </a:cubicBezTo>
                    <a:close/>
                    <a:moveTo>
                      <a:pt x="11" y="298"/>
                    </a:moveTo>
                    <a:cubicBezTo>
                      <a:pt x="11" y="298"/>
                      <a:pt x="11" y="298"/>
                      <a:pt x="11" y="298"/>
                    </a:cubicBezTo>
                    <a:cubicBezTo>
                      <a:pt x="11" y="298"/>
                      <a:pt x="11" y="298"/>
                      <a:pt x="11" y="298"/>
                    </a:cubicBezTo>
                    <a:cubicBezTo>
                      <a:pt x="11" y="298"/>
                      <a:pt x="11" y="299"/>
                      <a:pt x="11" y="299"/>
                    </a:cubicBezTo>
                    <a:cubicBezTo>
                      <a:pt x="11" y="299"/>
                      <a:pt x="11" y="299"/>
                      <a:pt x="11" y="299"/>
                    </a:cubicBezTo>
                    <a:cubicBezTo>
                      <a:pt x="11" y="299"/>
                      <a:pt x="11" y="299"/>
                      <a:pt x="11" y="299"/>
                    </a:cubicBezTo>
                    <a:cubicBezTo>
                      <a:pt x="11" y="299"/>
                      <a:pt x="11" y="299"/>
                      <a:pt x="11" y="299"/>
                    </a:cubicBezTo>
                    <a:cubicBezTo>
                      <a:pt x="11" y="299"/>
                      <a:pt x="11" y="299"/>
                      <a:pt x="11" y="299"/>
                    </a:cubicBezTo>
                    <a:cubicBezTo>
                      <a:pt x="11" y="299"/>
                      <a:pt x="11" y="299"/>
                      <a:pt x="12" y="299"/>
                    </a:cubicBezTo>
                    <a:cubicBezTo>
                      <a:pt x="12" y="299"/>
                      <a:pt x="12" y="299"/>
                      <a:pt x="12" y="299"/>
                    </a:cubicBezTo>
                    <a:cubicBezTo>
                      <a:pt x="12" y="299"/>
                      <a:pt x="12" y="299"/>
                      <a:pt x="12" y="299"/>
                    </a:cubicBezTo>
                    <a:cubicBezTo>
                      <a:pt x="12" y="299"/>
                      <a:pt x="12" y="299"/>
                      <a:pt x="12" y="299"/>
                    </a:cubicBezTo>
                    <a:cubicBezTo>
                      <a:pt x="12" y="299"/>
                      <a:pt x="12" y="299"/>
                      <a:pt x="12" y="299"/>
                    </a:cubicBezTo>
                    <a:cubicBezTo>
                      <a:pt x="12" y="298"/>
                      <a:pt x="12" y="298"/>
                      <a:pt x="12" y="298"/>
                    </a:cubicBezTo>
                    <a:cubicBezTo>
                      <a:pt x="13" y="298"/>
                      <a:pt x="13" y="298"/>
                      <a:pt x="13" y="298"/>
                    </a:cubicBezTo>
                    <a:cubicBezTo>
                      <a:pt x="13" y="298"/>
                      <a:pt x="13" y="298"/>
                      <a:pt x="13" y="298"/>
                    </a:cubicBezTo>
                    <a:cubicBezTo>
                      <a:pt x="13" y="298"/>
                      <a:pt x="13" y="298"/>
                      <a:pt x="13" y="298"/>
                    </a:cubicBezTo>
                    <a:cubicBezTo>
                      <a:pt x="13" y="298"/>
                      <a:pt x="13" y="298"/>
                      <a:pt x="13" y="298"/>
                    </a:cubicBezTo>
                    <a:cubicBezTo>
                      <a:pt x="13" y="297"/>
                      <a:pt x="13" y="297"/>
                      <a:pt x="13" y="297"/>
                    </a:cubicBezTo>
                    <a:cubicBezTo>
                      <a:pt x="13" y="297"/>
                      <a:pt x="13" y="297"/>
                      <a:pt x="13" y="297"/>
                    </a:cubicBezTo>
                    <a:cubicBezTo>
                      <a:pt x="12" y="297"/>
                      <a:pt x="12" y="297"/>
                      <a:pt x="12" y="297"/>
                    </a:cubicBezTo>
                    <a:cubicBezTo>
                      <a:pt x="12" y="298"/>
                      <a:pt x="12" y="298"/>
                      <a:pt x="12" y="298"/>
                    </a:cubicBezTo>
                    <a:cubicBezTo>
                      <a:pt x="12" y="298"/>
                      <a:pt x="12" y="298"/>
                      <a:pt x="12" y="298"/>
                    </a:cubicBezTo>
                    <a:cubicBezTo>
                      <a:pt x="12" y="298"/>
                      <a:pt x="12" y="298"/>
                      <a:pt x="12" y="298"/>
                    </a:cubicBezTo>
                    <a:cubicBezTo>
                      <a:pt x="12" y="298"/>
                      <a:pt x="11" y="298"/>
                      <a:pt x="11" y="298"/>
                    </a:cubicBezTo>
                    <a:cubicBezTo>
                      <a:pt x="11" y="298"/>
                      <a:pt x="11" y="298"/>
                      <a:pt x="11" y="298"/>
                    </a:cubicBezTo>
                    <a:close/>
                    <a:moveTo>
                      <a:pt x="5" y="299"/>
                    </a:moveTo>
                    <a:cubicBezTo>
                      <a:pt x="5" y="299"/>
                      <a:pt x="5" y="299"/>
                      <a:pt x="5" y="298"/>
                    </a:cubicBezTo>
                    <a:cubicBezTo>
                      <a:pt x="5" y="298"/>
                      <a:pt x="6" y="298"/>
                      <a:pt x="6" y="298"/>
                    </a:cubicBezTo>
                    <a:cubicBezTo>
                      <a:pt x="6" y="298"/>
                      <a:pt x="6" y="298"/>
                      <a:pt x="6" y="297"/>
                    </a:cubicBezTo>
                    <a:cubicBezTo>
                      <a:pt x="6" y="297"/>
                      <a:pt x="6" y="298"/>
                      <a:pt x="6"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5" y="298"/>
                    </a:cubicBezTo>
                    <a:cubicBezTo>
                      <a:pt x="5" y="298"/>
                      <a:pt x="5" y="298"/>
                      <a:pt x="4" y="298"/>
                    </a:cubicBezTo>
                    <a:cubicBezTo>
                      <a:pt x="4" y="298"/>
                      <a:pt x="4" y="298"/>
                      <a:pt x="4" y="298"/>
                    </a:cubicBezTo>
                    <a:cubicBezTo>
                      <a:pt x="4" y="298"/>
                      <a:pt x="4" y="299"/>
                      <a:pt x="4" y="299"/>
                    </a:cubicBezTo>
                    <a:cubicBezTo>
                      <a:pt x="4" y="299"/>
                      <a:pt x="4" y="299"/>
                      <a:pt x="4" y="300"/>
                    </a:cubicBezTo>
                    <a:cubicBezTo>
                      <a:pt x="4" y="300"/>
                      <a:pt x="4" y="300"/>
                      <a:pt x="4" y="300"/>
                    </a:cubicBezTo>
                    <a:cubicBezTo>
                      <a:pt x="4" y="300"/>
                      <a:pt x="4" y="300"/>
                      <a:pt x="4" y="300"/>
                    </a:cubicBezTo>
                    <a:cubicBezTo>
                      <a:pt x="3" y="301"/>
                      <a:pt x="3" y="301"/>
                      <a:pt x="3" y="302"/>
                    </a:cubicBezTo>
                    <a:cubicBezTo>
                      <a:pt x="4" y="301"/>
                      <a:pt x="4" y="301"/>
                      <a:pt x="4" y="301"/>
                    </a:cubicBezTo>
                    <a:cubicBezTo>
                      <a:pt x="5" y="301"/>
                      <a:pt x="4" y="300"/>
                      <a:pt x="5" y="300"/>
                    </a:cubicBezTo>
                    <a:cubicBezTo>
                      <a:pt x="5" y="300"/>
                      <a:pt x="5" y="299"/>
                      <a:pt x="5" y="299"/>
                    </a:cubicBezTo>
                    <a:cubicBezTo>
                      <a:pt x="5" y="299"/>
                      <a:pt x="5" y="299"/>
                      <a:pt x="5" y="299"/>
                    </a:cubicBezTo>
                    <a:close/>
                    <a:moveTo>
                      <a:pt x="7" y="295"/>
                    </a:moveTo>
                    <a:cubicBezTo>
                      <a:pt x="7" y="295"/>
                      <a:pt x="7" y="295"/>
                      <a:pt x="7" y="295"/>
                    </a:cubicBezTo>
                    <a:cubicBezTo>
                      <a:pt x="7" y="295"/>
                      <a:pt x="7" y="295"/>
                      <a:pt x="7" y="295"/>
                    </a:cubicBezTo>
                    <a:cubicBezTo>
                      <a:pt x="7" y="295"/>
                      <a:pt x="7" y="296"/>
                      <a:pt x="7" y="296"/>
                    </a:cubicBezTo>
                    <a:cubicBezTo>
                      <a:pt x="8" y="296"/>
                      <a:pt x="8" y="296"/>
                      <a:pt x="8" y="296"/>
                    </a:cubicBezTo>
                    <a:cubicBezTo>
                      <a:pt x="8" y="296"/>
                      <a:pt x="8" y="296"/>
                      <a:pt x="8" y="296"/>
                    </a:cubicBezTo>
                    <a:cubicBezTo>
                      <a:pt x="8" y="296"/>
                      <a:pt x="8" y="296"/>
                      <a:pt x="8" y="296"/>
                    </a:cubicBezTo>
                    <a:cubicBezTo>
                      <a:pt x="8" y="296"/>
                      <a:pt x="7" y="296"/>
                      <a:pt x="7" y="296"/>
                    </a:cubicBezTo>
                    <a:cubicBezTo>
                      <a:pt x="7" y="296"/>
                      <a:pt x="7" y="297"/>
                      <a:pt x="7" y="297"/>
                    </a:cubicBezTo>
                    <a:cubicBezTo>
                      <a:pt x="7" y="297"/>
                      <a:pt x="7" y="297"/>
                      <a:pt x="7" y="297"/>
                    </a:cubicBezTo>
                    <a:cubicBezTo>
                      <a:pt x="7" y="297"/>
                      <a:pt x="7" y="297"/>
                      <a:pt x="7" y="297"/>
                    </a:cubicBezTo>
                    <a:cubicBezTo>
                      <a:pt x="7" y="297"/>
                      <a:pt x="7" y="297"/>
                      <a:pt x="7" y="296"/>
                    </a:cubicBezTo>
                    <a:cubicBezTo>
                      <a:pt x="7" y="296"/>
                      <a:pt x="7" y="296"/>
                      <a:pt x="7" y="296"/>
                    </a:cubicBezTo>
                    <a:cubicBezTo>
                      <a:pt x="7" y="296"/>
                      <a:pt x="7" y="296"/>
                      <a:pt x="7" y="296"/>
                    </a:cubicBezTo>
                    <a:cubicBezTo>
                      <a:pt x="6" y="296"/>
                      <a:pt x="6" y="296"/>
                      <a:pt x="6" y="296"/>
                    </a:cubicBezTo>
                    <a:cubicBezTo>
                      <a:pt x="6" y="296"/>
                      <a:pt x="6" y="296"/>
                      <a:pt x="6" y="296"/>
                    </a:cubicBezTo>
                    <a:cubicBezTo>
                      <a:pt x="6" y="296"/>
                      <a:pt x="6" y="296"/>
                      <a:pt x="6" y="296"/>
                    </a:cubicBezTo>
                    <a:cubicBezTo>
                      <a:pt x="6" y="296"/>
                      <a:pt x="6" y="296"/>
                      <a:pt x="6" y="296"/>
                    </a:cubicBezTo>
                    <a:cubicBezTo>
                      <a:pt x="6" y="296"/>
                      <a:pt x="6" y="296"/>
                      <a:pt x="6" y="297"/>
                    </a:cubicBezTo>
                    <a:cubicBezTo>
                      <a:pt x="6" y="297"/>
                      <a:pt x="6" y="297"/>
                      <a:pt x="6" y="297"/>
                    </a:cubicBezTo>
                    <a:cubicBezTo>
                      <a:pt x="6" y="297"/>
                      <a:pt x="6" y="297"/>
                      <a:pt x="6" y="297"/>
                    </a:cubicBezTo>
                    <a:cubicBezTo>
                      <a:pt x="6" y="297"/>
                      <a:pt x="7" y="297"/>
                      <a:pt x="7" y="297"/>
                    </a:cubicBezTo>
                    <a:cubicBezTo>
                      <a:pt x="7" y="298"/>
                      <a:pt x="6" y="298"/>
                      <a:pt x="6" y="298"/>
                    </a:cubicBezTo>
                    <a:cubicBezTo>
                      <a:pt x="6" y="298"/>
                      <a:pt x="6" y="298"/>
                      <a:pt x="6" y="298"/>
                    </a:cubicBezTo>
                    <a:cubicBezTo>
                      <a:pt x="6" y="298"/>
                      <a:pt x="6" y="298"/>
                      <a:pt x="6" y="299"/>
                    </a:cubicBezTo>
                    <a:cubicBezTo>
                      <a:pt x="6" y="299"/>
                      <a:pt x="6" y="299"/>
                      <a:pt x="6" y="299"/>
                    </a:cubicBezTo>
                    <a:cubicBezTo>
                      <a:pt x="6" y="299"/>
                      <a:pt x="6" y="299"/>
                      <a:pt x="5" y="300"/>
                    </a:cubicBezTo>
                    <a:cubicBezTo>
                      <a:pt x="5" y="300"/>
                      <a:pt x="5" y="300"/>
                      <a:pt x="5" y="300"/>
                    </a:cubicBezTo>
                    <a:cubicBezTo>
                      <a:pt x="5" y="300"/>
                      <a:pt x="6" y="300"/>
                      <a:pt x="6" y="300"/>
                    </a:cubicBezTo>
                    <a:cubicBezTo>
                      <a:pt x="6" y="300"/>
                      <a:pt x="6" y="300"/>
                      <a:pt x="6" y="300"/>
                    </a:cubicBezTo>
                    <a:cubicBezTo>
                      <a:pt x="6" y="300"/>
                      <a:pt x="6" y="300"/>
                      <a:pt x="6" y="301"/>
                    </a:cubicBezTo>
                    <a:cubicBezTo>
                      <a:pt x="6" y="301"/>
                      <a:pt x="6" y="301"/>
                      <a:pt x="6" y="301"/>
                    </a:cubicBezTo>
                    <a:cubicBezTo>
                      <a:pt x="6" y="301"/>
                      <a:pt x="6" y="301"/>
                      <a:pt x="6" y="301"/>
                    </a:cubicBezTo>
                    <a:cubicBezTo>
                      <a:pt x="6" y="300"/>
                      <a:pt x="6" y="300"/>
                      <a:pt x="6" y="300"/>
                    </a:cubicBezTo>
                    <a:cubicBezTo>
                      <a:pt x="6" y="300"/>
                      <a:pt x="6" y="300"/>
                      <a:pt x="6" y="300"/>
                    </a:cubicBezTo>
                    <a:cubicBezTo>
                      <a:pt x="7" y="299"/>
                      <a:pt x="7" y="299"/>
                      <a:pt x="7" y="299"/>
                    </a:cubicBezTo>
                    <a:cubicBezTo>
                      <a:pt x="7" y="299"/>
                      <a:pt x="7" y="299"/>
                      <a:pt x="7" y="299"/>
                    </a:cubicBezTo>
                    <a:cubicBezTo>
                      <a:pt x="7" y="299"/>
                      <a:pt x="7" y="299"/>
                      <a:pt x="8" y="299"/>
                    </a:cubicBezTo>
                    <a:cubicBezTo>
                      <a:pt x="8" y="299"/>
                      <a:pt x="7" y="299"/>
                      <a:pt x="7" y="299"/>
                    </a:cubicBezTo>
                    <a:cubicBezTo>
                      <a:pt x="7" y="299"/>
                      <a:pt x="7" y="299"/>
                      <a:pt x="7" y="299"/>
                    </a:cubicBezTo>
                    <a:cubicBezTo>
                      <a:pt x="8" y="298"/>
                      <a:pt x="8" y="299"/>
                      <a:pt x="9" y="299"/>
                    </a:cubicBezTo>
                    <a:cubicBezTo>
                      <a:pt x="9" y="299"/>
                      <a:pt x="9" y="299"/>
                      <a:pt x="9" y="299"/>
                    </a:cubicBezTo>
                    <a:cubicBezTo>
                      <a:pt x="8" y="298"/>
                      <a:pt x="8" y="298"/>
                      <a:pt x="8" y="298"/>
                    </a:cubicBezTo>
                    <a:cubicBezTo>
                      <a:pt x="8" y="298"/>
                      <a:pt x="8" y="298"/>
                      <a:pt x="9" y="298"/>
                    </a:cubicBezTo>
                    <a:cubicBezTo>
                      <a:pt x="9" y="298"/>
                      <a:pt x="9" y="298"/>
                      <a:pt x="9" y="298"/>
                    </a:cubicBezTo>
                    <a:cubicBezTo>
                      <a:pt x="9" y="298"/>
                      <a:pt x="9" y="298"/>
                      <a:pt x="9" y="298"/>
                    </a:cubicBezTo>
                    <a:cubicBezTo>
                      <a:pt x="9" y="298"/>
                      <a:pt x="9" y="298"/>
                      <a:pt x="9" y="298"/>
                    </a:cubicBezTo>
                    <a:cubicBezTo>
                      <a:pt x="9" y="297"/>
                      <a:pt x="9" y="297"/>
                      <a:pt x="8" y="297"/>
                    </a:cubicBezTo>
                    <a:cubicBezTo>
                      <a:pt x="8" y="297"/>
                      <a:pt x="8" y="297"/>
                      <a:pt x="8" y="297"/>
                    </a:cubicBezTo>
                    <a:cubicBezTo>
                      <a:pt x="8" y="297"/>
                      <a:pt x="9" y="297"/>
                      <a:pt x="9" y="297"/>
                    </a:cubicBezTo>
                    <a:cubicBezTo>
                      <a:pt x="9" y="297"/>
                      <a:pt x="9" y="297"/>
                      <a:pt x="9" y="297"/>
                    </a:cubicBezTo>
                    <a:cubicBezTo>
                      <a:pt x="9" y="297"/>
                      <a:pt x="9" y="297"/>
                      <a:pt x="9" y="297"/>
                    </a:cubicBezTo>
                    <a:cubicBezTo>
                      <a:pt x="9" y="297"/>
                      <a:pt x="9" y="297"/>
                      <a:pt x="9" y="297"/>
                    </a:cubicBezTo>
                    <a:cubicBezTo>
                      <a:pt x="10" y="297"/>
                      <a:pt x="10" y="297"/>
                      <a:pt x="10" y="296"/>
                    </a:cubicBezTo>
                    <a:cubicBezTo>
                      <a:pt x="10" y="296"/>
                      <a:pt x="10" y="296"/>
                      <a:pt x="10" y="296"/>
                    </a:cubicBezTo>
                    <a:cubicBezTo>
                      <a:pt x="10" y="296"/>
                      <a:pt x="10" y="296"/>
                      <a:pt x="10" y="296"/>
                    </a:cubicBezTo>
                    <a:cubicBezTo>
                      <a:pt x="9" y="296"/>
                      <a:pt x="9" y="296"/>
                      <a:pt x="9" y="295"/>
                    </a:cubicBezTo>
                    <a:cubicBezTo>
                      <a:pt x="9" y="295"/>
                      <a:pt x="9" y="295"/>
                      <a:pt x="9" y="295"/>
                    </a:cubicBezTo>
                    <a:cubicBezTo>
                      <a:pt x="10" y="295"/>
                      <a:pt x="10" y="295"/>
                      <a:pt x="10" y="295"/>
                    </a:cubicBezTo>
                    <a:cubicBezTo>
                      <a:pt x="10" y="295"/>
                      <a:pt x="10" y="295"/>
                      <a:pt x="10" y="294"/>
                    </a:cubicBezTo>
                    <a:cubicBezTo>
                      <a:pt x="10" y="294"/>
                      <a:pt x="10" y="293"/>
                      <a:pt x="10" y="293"/>
                    </a:cubicBezTo>
                    <a:cubicBezTo>
                      <a:pt x="10" y="293"/>
                      <a:pt x="10" y="293"/>
                      <a:pt x="10" y="293"/>
                    </a:cubicBezTo>
                    <a:cubicBezTo>
                      <a:pt x="10" y="293"/>
                      <a:pt x="10" y="293"/>
                      <a:pt x="10" y="293"/>
                    </a:cubicBezTo>
                    <a:cubicBezTo>
                      <a:pt x="9" y="293"/>
                      <a:pt x="9" y="292"/>
                      <a:pt x="9" y="292"/>
                    </a:cubicBezTo>
                    <a:cubicBezTo>
                      <a:pt x="9" y="292"/>
                      <a:pt x="9" y="292"/>
                      <a:pt x="9" y="292"/>
                    </a:cubicBezTo>
                    <a:cubicBezTo>
                      <a:pt x="9" y="292"/>
                      <a:pt x="9" y="292"/>
                      <a:pt x="9" y="292"/>
                    </a:cubicBezTo>
                    <a:cubicBezTo>
                      <a:pt x="9" y="292"/>
                      <a:pt x="9" y="292"/>
                      <a:pt x="9" y="292"/>
                    </a:cubicBezTo>
                    <a:cubicBezTo>
                      <a:pt x="9" y="292"/>
                      <a:pt x="9" y="292"/>
                      <a:pt x="9" y="292"/>
                    </a:cubicBezTo>
                    <a:cubicBezTo>
                      <a:pt x="9" y="292"/>
                      <a:pt x="8" y="292"/>
                      <a:pt x="8" y="292"/>
                    </a:cubicBezTo>
                    <a:cubicBezTo>
                      <a:pt x="8" y="292"/>
                      <a:pt x="8" y="292"/>
                      <a:pt x="8" y="292"/>
                    </a:cubicBezTo>
                    <a:cubicBezTo>
                      <a:pt x="8" y="292"/>
                      <a:pt x="8" y="292"/>
                      <a:pt x="8" y="292"/>
                    </a:cubicBezTo>
                    <a:cubicBezTo>
                      <a:pt x="8" y="293"/>
                      <a:pt x="8" y="293"/>
                      <a:pt x="8" y="293"/>
                    </a:cubicBezTo>
                    <a:cubicBezTo>
                      <a:pt x="8" y="292"/>
                      <a:pt x="8" y="292"/>
                      <a:pt x="8" y="292"/>
                    </a:cubicBezTo>
                    <a:cubicBezTo>
                      <a:pt x="8" y="292"/>
                      <a:pt x="7" y="292"/>
                      <a:pt x="7" y="292"/>
                    </a:cubicBezTo>
                    <a:cubicBezTo>
                      <a:pt x="7" y="292"/>
                      <a:pt x="7" y="291"/>
                      <a:pt x="7" y="291"/>
                    </a:cubicBezTo>
                    <a:cubicBezTo>
                      <a:pt x="7" y="291"/>
                      <a:pt x="7" y="291"/>
                      <a:pt x="7" y="291"/>
                    </a:cubicBezTo>
                    <a:cubicBezTo>
                      <a:pt x="7" y="291"/>
                      <a:pt x="7" y="291"/>
                      <a:pt x="7" y="291"/>
                    </a:cubicBezTo>
                    <a:cubicBezTo>
                      <a:pt x="7" y="291"/>
                      <a:pt x="6" y="291"/>
                      <a:pt x="6" y="291"/>
                    </a:cubicBezTo>
                    <a:cubicBezTo>
                      <a:pt x="6" y="291"/>
                      <a:pt x="6" y="291"/>
                      <a:pt x="6" y="292"/>
                    </a:cubicBezTo>
                    <a:cubicBezTo>
                      <a:pt x="6" y="292"/>
                      <a:pt x="6" y="292"/>
                      <a:pt x="6" y="292"/>
                    </a:cubicBezTo>
                    <a:cubicBezTo>
                      <a:pt x="6" y="292"/>
                      <a:pt x="6" y="292"/>
                      <a:pt x="6" y="292"/>
                    </a:cubicBezTo>
                    <a:cubicBezTo>
                      <a:pt x="6" y="292"/>
                      <a:pt x="6" y="292"/>
                      <a:pt x="6" y="293"/>
                    </a:cubicBezTo>
                    <a:cubicBezTo>
                      <a:pt x="6" y="293"/>
                      <a:pt x="6" y="293"/>
                      <a:pt x="6" y="293"/>
                    </a:cubicBezTo>
                    <a:cubicBezTo>
                      <a:pt x="6" y="293"/>
                      <a:pt x="6" y="293"/>
                      <a:pt x="6" y="293"/>
                    </a:cubicBezTo>
                    <a:cubicBezTo>
                      <a:pt x="6" y="293"/>
                      <a:pt x="6" y="293"/>
                      <a:pt x="6" y="293"/>
                    </a:cubicBezTo>
                    <a:cubicBezTo>
                      <a:pt x="6" y="293"/>
                      <a:pt x="7" y="293"/>
                      <a:pt x="7" y="293"/>
                    </a:cubicBezTo>
                    <a:cubicBezTo>
                      <a:pt x="7" y="293"/>
                      <a:pt x="7" y="293"/>
                      <a:pt x="7" y="293"/>
                    </a:cubicBezTo>
                    <a:cubicBezTo>
                      <a:pt x="7" y="293"/>
                      <a:pt x="7" y="293"/>
                      <a:pt x="7" y="293"/>
                    </a:cubicBezTo>
                    <a:cubicBezTo>
                      <a:pt x="6" y="293"/>
                      <a:pt x="6" y="293"/>
                      <a:pt x="6" y="293"/>
                    </a:cubicBezTo>
                    <a:cubicBezTo>
                      <a:pt x="6" y="293"/>
                      <a:pt x="6" y="293"/>
                      <a:pt x="6" y="293"/>
                    </a:cubicBezTo>
                    <a:cubicBezTo>
                      <a:pt x="6" y="294"/>
                      <a:pt x="6" y="294"/>
                      <a:pt x="6" y="294"/>
                    </a:cubicBezTo>
                    <a:cubicBezTo>
                      <a:pt x="6" y="294"/>
                      <a:pt x="6" y="294"/>
                      <a:pt x="5" y="294"/>
                    </a:cubicBezTo>
                    <a:cubicBezTo>
                      <a:pt x="5" y="294"/>
                      <a:pt x="5" y="294"/>
                      <a:pt x="5" y="294"/>
                    </a:cubicBezTo>
                    <a:cubicBezTo>
                      <a:pt x="5" y="294"/>
                      <a:pt x="5" y="295"/>
                      <a:pt x="5" y="295"/>
                    </a:cubicBezTo>
                    <a:cubicBezTo>
                      <a:pt x="6" y="295"/>
                      <a:pt x="6" y="295"/>
                      <a:pt x="6" y="295"/>
                    </a:cubicBezTo>
                    <a:cubicBezTo>
                      <a:pt x="6" y="295"/>
                      <a:pt x="6" y="295"/>
                      <a:pt x="6" y="295"/>
                    </a:cubicBezTo>
                    <a:cubicBezTo>
                      <a:pt x="6" y="295"/>
                      <a:pt x="6" y="295"/>
                      <a:pt x="6" y="295"/>
                    </a:cubicBezTo>
                    <a:cubicBezTo>
                      <a:pt x="6" y="295"/>
                      <a:pt x="7" y="295"/>
                      <a:pt x="7" y="295"/>
                    </a:cubicBezTo>
                    <a:cubicBezTo>
                      <a:pt x="7" y="295"/>
                      <a:pt x="7" y="295"/>
                      <a:pt x="7" y="295"/>
                    </a:cubicBezTo>
                    <a:cubicBezTo>
                      <a:pt x="7" y="296"/>
                      <a:pt x="7" y="295"/>
                      <a:pt x="7" y="295"/>
                    </a:cubicBezTo>
                    <a:close/>
                    <a:moveTo>
                      <a:pt x="8" y="290"/>
                    </a:moveTo>
                    <a:cubicBezTo>
                      <a:pt x="8" y="290"/>
                      <a:pt x="8" y="290"/>
                      <a:pt x="8" y="290"/>
                    </a:cubicBezTo>
                    <a:cubicBezTo>
                      <a:pt x="8" y="290"/>
                      <a:pt x="8" y="290"/>
                      <a:pt x="8" y="289"/>
                    </a:cubicBezTo>
                    <a:cubicBezTo>
                      <a:pt x="8" y="289"/>
                      <a:pt x="8" y="289"/>
                      <a:pt x="8" y="289"/>
                    </a:cubicBezTo>
                    <a:cubicBezTo>
                      <a:pt x="8" y="289"/>
                      <a:pt x="9" y="289"/>
                      <a:pt x="9" y="289"/>
                    </a:cubicBezTo>
                    <a:cubicBezTo>
                      <a:pt x="9" y="289"/>
                      <a:pt x="9" y="289"/>
                      <a:pt x="9" y="289"/>
                    </a:cubicBezTo>
                    <a:cubicBezTo>
                      <a:pt x="9" y="289"/>
                      <a:pt x="9" y="289"/>
                      <a:pt x="9" y="289"/>
                    </a:cubicBezTo>
                    <a:cubicBezTo>
                      <a:pt x="9" y="290"/>
                      <a:pt x="9" y="290"/>
                      <a:pt x="9" y="290"/>
                    </a:cubicBezTo>
                    <a:cubicBezTo>
                      <a:pt x="9" y="290"/>
                      <a:pt x="9" y="290"/>
                      <a:pt x="9" y="290"/>
                    </a:cubicBezTo>
                    <a:cubicBezTo>
                      <a:pt x="9" y="291"/>
                      <a:pt x="9" y="291"/>
                      <a:pt x="9" y="291"/>
                    </a:cubicBezTo>
                    <a:cubicBezTo>
                      <a:pt x="9" y="291"/>
                      <a:pt x="9" y="291"/>
                      <a:pt x="9" y="291"/>
                    </a:cubicBezTo>
                    <a:cubicBezTo>
                      <a:pt x="9" y="291"/>
                      <a:pt x="9" y="292"/>
                      <a:pt x="10" y="292"/>
                    </a:cubicBezTo>
                    <a:cubicBezTo>
                      <a:pt x="10" y="292"/>
                      <a:pt x="10" y="292"/>
                      <a:pt x="10" y="292"/>
                    </a:cubicBezTo>
                    <a:cubicBezTo>
                      <a:pt x="10" y="292"/>
                      <a:pt x="10" y="292"/>
                      <a:pt x="10" y="292"/>
                    </a:cubicBezTo>
                    <a:cubicBezTo>
                      <a:pt x="11" y="292"/>
                      <a:pt x="11" y="292"/>
                      <a:pt x="11" y="292"/>
                    </a:cubicBezTo>
                    <a:cubicBezTo>
                      <a:pt x="11" y="292"/>
                      <a:pt x="11" y="293"/>
                      <a:pt x="11" y="293"/>
                    </a:cubicBezTo>
                    <a:cubicBezTo>
                      <a:pt x="11" y="292"/>
                      <a:pt x="11" y="292"/>
                      <a:pt x="11" y="292"/>
                    </a:cubicBezTo>
                    <a:cubicBezTo>
                      <a:pt x="11" y="292"/>
                      <a:pt x="11" y="292"/>
                      <a:pt x="11" y="292"/>
                    </a:cubicBezTo>
                    <a:cubicBezTo>
                      <a:pt x="11" y="291"/>
                      <a:pt x="11" y="291"/>
                      <a:pt x="11" y="291"/>
                    </a:cubicBezTo>
                    <a:cubicBezTo>
                      <a:pt x="11" y="291"/>
                      <a:pt x="11" y="291"/>
                      <a:pt x="11" y="291"/>
                    </a:cubicBezTo>
                    <a:cubicBezTo>
                      <a:pt x="11" y="291"/>
                      <a:pt x="11" y="290"/>
                      <a:pt x="11" y="290"/>
                    </a:cubicBezTo>
                    <a:cubicBezTo>
                      <a:pt x="11" y="290"/>
                      <a:pt x="10" y="290"/>
                      <a:pt x="10" y="290"/>
                    </a:cubicBezTo>
                    <a:cubicBezTo>
                      <a:pt x="10" y="290"/>
                      <a:pt x="10" y="290"/>
                      <a:pt x="10" y="290"/>
                    </a:cubicBezTo>
                    <a:cubicBezTo>
                      <a:pt x="10" y="290"/>
                      <a:pt x="10" y="290"/>
                      <a:pt x="10" y="290"/>
                    </a:cubicBezTo>
                    <a:cubicBezTo>
                      <a:pt x="10" y="289"/>
                      <a:pt x="10" y="289"/>
                      <a:pt x="10" y="289"/>
                    </a:cubicBezTo>
                    <a:cubicBezTo>
                      <a:pt x="10" y="289"/>
                      <a:pt x="10" y="289"/>
                      <a:pt x="10" y="289"/>
                    </a:cubicBezTo>
                    <a:cubicBezTo>
                      <a:pt x="10" y="289"/>
                      <a:pt x="10" y="289"/>
                      <a:pt x="10" y="289"/>
                    </a:cubicBezTo>
                    <a:cubicBezTo>
                      <a:pt x="10" y="289"/>
                      <a:pt x="9" y="288"/>
                      <a:pt x="9" y="288"/>
                    </a:cubicBezTo>
                    <a:cubicBezTo>
                      <a:pt x="9" y="288"/>
                      <a:pt x="9" y="288"/>
                      <a:pt x="9" y="288"/>
                    </a:cubicBezTo>
                    <a:cubicBezTo>
                      <a:pt x="9" y="288"/>
                      <a:pt x="9" y="288"/>
                      <a:pt x="9" y="288"/>
                    </a:cubicBezTo>
                    <a:cubicBezTo>
                      <a:pt x="9" y="288"/>
                      <a:pt x="9" y="288"/>
                      <a:pt x="9" y="288"/>
                    </a:cubicBezTo>
                    <a:cubicBezTo>
                      <a:pt x="8" y="288"/>
                      <a:pt x="8" y="288"/>
                      <a:pt x="8" y="288"/>
                    </a:cubicBezTo>
                    <a:cubicBezTo>
                      <a:pt x="8" y="288"/>
                      <a:pt x="8" y="288"/>
                      <a:pt x="8" y="288"/>
                    </a:cubicBezTo>
                    <a:cubicBezTo>
                      <a:pt x="8" y="288"/>
                      <a:pt x="7" y="288"/>
                      <a:pt x="7" y="288"/>
                    </a:cubicBezTo>
                    <a:cubicBezTo>
                      <a:pt x="7" y="288"/>
                      <a:pt x="7" y="288"/>
                      <a:pt x="7" y="288"/>
                    </a:cubicBezTo>
                    <a:cubicBezTo>
                      <a:pt x="7" y="288"/>
                      <a:pt x="7" y="288"/>
                      <a:pt x="7" y="288"/>
                    </a:cubicBezTo>
                    <a:cubicBezTo>
                      <a:pt x="7" y="288"/>
                      <a:pt x="7" y="288"/>
                      <a:pt x="7" y="288"/>
                    </a:cubicBezTo>
                    <a:cubicBezTo>
                      <a:pt x="7" y="289"/>
                      <a:pt x="7" y="289"/>
                      <a:pt x="7" y="289"/>
                    </a:cubicBezTo>
                    <a:cubicBezTo>
                      <a:pt x="8" y="289"/>
                      <a:pt x="8" y="289"/>
                      <a:pt x="8" y="289"/>
                    </a:cubicBezTo>
                    <a:cubicBezTo>
                      <a:pt x="8" y="289"/>
                      <a:pt x="8" y="289"/>
                      <a:pt x="8" y="289"/>
                    </a:cubicBezTo>
                    <a:cubicBezTo>
                      <a:pt x="8" y="289"/>
                      <a:pt x="8" y="289"/>
                      <a:pt x="8" y="289"/>
                    </a:cubicBezTo>
                    <a:cubicBezTo>
                      <a:pt x="8" y="289"/>
                      <a:pt x="8" y="289"/>
                      <a:pt x="8" y="289"/>
                    </a:cubicBezTo>
                    <a:cubicBezTo>
                      <a:pt x="8" y="290"/>
                      <a:pt x="7" y="290"/>
                      <a:pt x="8" y="290"/>
                    </a:cubicBezTo>
                    <a:cubicBezTo>
                      <a:pt x="8" y="290"/>
                      <a:pt x="8" y="290"/>
                      <a:pt x="8" y="290"/>
                    </a:cubicBezTo>
                    <a:close/>
                    <a:moveTo>
                      <a:pt x="4" y="291"/>
                    </a:moveTo>
                    <a:cubicBezTo>
                      <a:pt x="4" y="291"/>
                      <a:pt x="4" y="291"/>
                      <a:pt x="3" y="291"/>
                    </a:cubicBezTo>
                    <a:cubicBezTo>
                      <a:pt x="3" y="290"/>
                      <a:pt x="3" y="290"/>
                      <a:pt x="3" y="290"/>
                    </a:cubicBezTo>
                    <a:cubicBezTo>
                      <a:pt x="3" y="290"/>
                      <a:pt x="3" y="290"/>
                      <a:pt x="3" y="290"/>
                    </a:cubicBezTo>
                    <a:cubicBezTo>
                      <a:pt x="4" y="290"/>
                      <a:pt x="4" y="290"/>
                      <a:pt x="4" y="290"/>
                    </a:cubicBezTo>
                    <a:cubicBezTo>
                      <a:pt x="4" y="290"/>
                      <a:pt x="4" y="290"/>
                      <a:pt x="4" y="290"/>
                    </a:cubicBezTo>
                    <a:cubicBezTo>
                      <a:pt x="4" y="290"/>
                      <a:pt x="4" y="290"/>
                      <a:pt x="4" y="290"/>
                    </a:cubicBezTo>
                    <a:cubicBezTo>
                      <a:pt x="4" y="290"/>
                      <a:pt x="5" y="289"/>
                      <a:pt x="5" y="289"/>
                    </a:cubicBezTo>
                    <a:cubicBezTo>
                      <a:pt x="5" y="289"/>
                      <a:pt x="5" y="289"/>
                      <a:pt x="5" y="289"/>
                    </a:cubicBezTo>
                    <a:cubicBezTo>
                      <a:pt x="5" y="289"/>
                      <a:pt x="5" y="289"/>
                      <a:pt x="5" y="289"/>
                    </a:cubicBezTo>
                    <a:cubicBezTo>
                      <a:pt x="4" y="289"/>
                      <a:pt x="4" y="289"/>
                      <a:pt x="3" y="289"/>
                    </a:cubicBezTo>
                    <a:cubicBezTo>
                      <a:pt x="3" y="289"/>
                      <a:pt x="3" y="289"/>
                      <a:pt x="3" y="289"/>
                    </a:cubicBezTo>
                    <a:cubicBezTo>
                      <a:pt x="3" y="289"/>
                      <a:pt x="3" y="289"/>
                      <a:pt x="3" y="289"/>
                    </a:cubicBezTo>
                    <a:cubicBezTo>
                      <a:pt x="3" y="289"/>
                      <a:pt x="3" y="289"/>
                      <a:pt x="3" y="289"/>
                    </a:cubicBezTo>
                    <a:cubicBezTo>
                      <a:pt x="2" y="289"/>
                      <a:pt x="2" y="289"/>
                      <a:pt x="2" y="289"/>
                    </a:cubicBezTo>
                    <a:cubicBezTo>
                      <a:pt x="2" y="289"/>
                      <a:pt x="2" y="289"/>
                      <a:pt x="2" y="289"/>
                    </a:cubicBezTo>
                    <a:cubicBezTo>
                      <a:pt x="2" y="289"/>
                      <a:pt x="2" y="289"/>
                      <a:pt x="2" y="289"/>
                    </a:cubicBezTo>
                    <a:cubicBezTo>
                      <a:pt x="2" y="289"/>
                      <a:pt x="2" y="289"/>
                      <a:pt x="2" y="289"/>
                    </a:cubicBezTo>
                    <a:cubicBezTo>
                      <a:pt x="2" y="289"/>
                      <a:pt x="2" y="290"/>
                      <a:pt x="2" y="290"/>
                    </a:cubicBezTo>
                    <a:cubicBezTo>
                      <a:pt x="2" y="290"/>
                      <a:pt x="3" y="290"/>
                      <a:pt x="3" y="290"/>
                    </a:cubicBezTo>
                    <a:cubicBezTo>
                      <a:pt x="3" y="290"/>
                      <a:pt x="3" y="290"/>
                      <a:pt x="3" y="290"/>
                    </a:cubicBezTo>
                    <a:cubicBezTo>
                      <a:pt x="2" y="290"/>
                      <a:pt x="2" y="290"/>
                      <a:pt x="2" y="291"/>
                    </a:cubicBezTo>
                    <a:cubicBezTo>
                      <a:pt x="2" y="291"/>
                      <a:pt x="3" y="291"/>
                      <a:pt x="3" y="291"/>
                    </a:cubicBezTo>
                    <a:cubicBezTo>
                      <a:pt x="3" y="291"/>
                      <a:pt x="3" y="291"/>
                      <a:pt x="3" y="291"/>
                    </a:cubicBezTo>
                    <a:cubicBezTo>
                      <a:pt x="3" y="291"/>
                      <a:pt x="3" y="291"/>
                      <a:pt x="2" y="291"/>
                    </a:cubicBezTo>
                    <a:cubicBezTo>
                      <a:pt x="2" y="291"/>
                      <a:pt x="2" y="291"/>
                      <a:pt x="2" y="292"/>
                    </a:cubicBezTo>
                    <a:cubicBezTo>
                      <a:pt x="2" y="292"/>
                      <a:pt x="2" y="292"/>
                      <a:pt x="3" y="292"/>
                    </a:cubicBezTo>
                    <a:cubicBezTo>
                      <a:pt x="3" y="292"/>
                      <a:pt x="3" y="292"/>
                      <a:pt x="3" y="292"/>
                    </a:cubicBezTo>
                    <a:cubicBezTo>
                      <a:pt x="3" y="292"/>
                      <a:pt x="3" y="292"/>
                      <a:pt x="3" y="292"/>
                    </a:cubicBezTo>
                    <a:cubicBezTo>
                      <a:pt x="3" y="292"/>
                      <a:pt x="3" y="292"/>
                      <a:pt x="3" y="292"/>
                    </a:cubicBezTo>
                    <a:cubicBezTo>
                      <a:pt x="3" y="292"/>
                      <a:pt x="3" y="292"/>
                      <a:pt x="4" y="292"/>
                    </a:cubicBezTo>
                    <a:cubicBezTo>
                      <a:pt x="4" y="292"/>
                      <a:pt x="4" y="291"/>
                      <a:pt x="4" y="291"/>
                    </a:cubicBezTo>
                    <a:close/>
                    <a:moveTo>
                      <a:pt x="3" y="288"/>
                    </a:moveTo>
                    <a:cubicBezTo>
                      <a:pt x="3" y="288"/>
                      <a:pt x="3" y="288"/>
                      <a:pt x="3" y="289"/>
                    </a:cubicBezTo>
                    <a:cubicBezTo>
                      <a:pt x="4" y="289"/>
                      <a:pt x="4" y="289"/>
                      <a:pt x="4" y="288"/>
                    </a:cubicBezTo>
                    <a:cubicBezTo>
                      <a:pt x="5" y="288"/>
                      <a:pt x="5" y="288"/>
                      <a:pt x="5" y="288"/>
                    </a:cubicBezTo>
                    <a:cubicBezTo>
                      <a:pt x="5" y="289"/>
                      <a:pt x="5" y="288"/>
                      <a:pt x="5" y="288"/>
                    </a:cubicBezTo>
                    <a:cubicBezTo>
                      <a:pt x="5" y="288"/>
                      <a:pt x="5" y="288"/>
                      <a:pt x="5" y="288"/>
                    </a:cubicBezTo>
                    <a:cubicBezTo>
                      <a:pt x="6" y="287"/>
                      <a:pt x="6" y="287"/>
                      <a:pt x="7" y="286"/>
                    </a:cubicBezTo>
                    <a:cubicBezTo>
                      <a:pt x="7" y="286"/>
                      <a:pt x="7" y="286"/>
                      <a:pt x="7" y="286"/>
                    </a:cubicBezTo>
                    <a:cubicBezTo>
                      <a:pt x="7" y="286"/>
                      <a:pt x="7" y="285"/>
                      <a:pt x="7" y="285"/>
                    </a:cubicBezTo>
                    <a:cubicBezTo>
                      <a:pt x="7" y="285"/>
                      <a:pt x="7" y="285"/>
                      <a:pt x="7" y="285"/>
                    </a:cubicBezTo>
                    <a:cubicBezTo>
                      <a:pt x="7" y="285"/>
                      <a:pt x="6" y="285"/>
                      <a:pt x="6" y="285"/>
                    </a:cubicBezTo>
                    <a:cubicBezTo>
                      <a:pt x="6" y="285"/>
                      <a:pt x="6" y="285"/>
                      <a:pt x="6" y="285"/>
                    </a:cubicBezTo>
                    <a:cubicBezTo>
                      <a:pt x="6" y="284"/>
                      <a:pt x="6" y="284"/>
                      <a:pt x="6" y="284"/>
                    </a:cubicBezTo>
                    <a:cubicBezTo>
                      <a:pt x="6" y="284"/>
                      <a:pt x="6" y="284"/>
                      <a:pt x="6" y="284"/>
                    </a:cubicBezTo>
                    <a:cubicBezTo>
                      <a:pt x="5" y="284"/>
                      <a:pt x="5" y="285"/>
                      <a:pt x="5" y="285"/>
                    </a:cubicBezTo>
                    <a:cubicBezTo>
                      <a:pt x="5" y="285"/>
                      <a:pt x="5" y="285"/>
                      <a:pt x="5" y="284"/>
                    </a:cubicBezTo>
                    <a:cubicBezTo>
                      <a:pt x="5" y="284"/>
                      <a:pt x="5" y="284"/>
                      <a:pt x="5" y="284"/>
                    </a:cubicBezTo>
                    <a:cubicBezTo>
                      <a:pt x="5" y="284"/>
                      <a:pt x="5" y="284"/>
                      <a:pt x="5" y="284"/>
                    </a:cubicBezTo>
                    <a:cubicBezTo>
                      <a:pt x="5" y="284"/>
                      <a:pt x="5" y="284"/>
                      <a:pt x="5" y="284"/>
                    </a:cubicBezTo>
                    <a:cubicBezTo>
                      <a:pt x="4" y="284"/>
                      <a:pt x="4" y="284"/>
                      <a:pt x="4" y="284"/>
                    </a:cubicBezTo>
                    <a:cubicBezTo>
                      <a:pt x="4" y="284"/>
                      <a:pt x="4" y="284"/>
                      <a:pt x="4" y="284"/>
                    </a:cubicBezTo>
                    <a:cubicBezTo>
                      <a:pt x="4" y="284"/>
                      <a:pt x="4" y="284"/>
                      <a:pt x="4" y="284"/>
                    </a:cubicBezTo>
                    <a:cubicBezTo>
                      <a:pt x="4" y="284"/>
                      <a:pt x="4" y="284"/>
                      <a:pt x="4" y="283"/>
                    </a:cubicBezTo>
                    <a:cubicBezTo>
                      <a:pt x="3" y="283"/>
                      <a:pt x="3" y="283"/>
                      <a:pt x="3" y="283"/>
                    </a:cubicBezTo>
                    <a:cubicBezTo>
                      <a:pt x="3" y="284"/>
                      <a:pt x="3" y="284"/>
                      <a:pt x="3" y="284"/>
                    </a:cubicBezTo>
                    <a:cubicBezTo>
                      <a:pt x="3" y="284"/>
                      <a:pt x="3" y="284"/>
                      <a:pt x="3" y="284"/>
                    </a:cubicBezTo>
                    <a:cubicBezTo>
                      <a:pt x="3" y="284"/>
                      <a:pt x="3" y="284"/>
                      <a:pt x="3" y="284"/>
                    </a:cubicBezTo>
                    <a:cubicBezTo>
                      <a:pt x="3" y="284"/>
                      <a:pt x="3" y="284"/>
                      <a:pt x="3" y="285"/>
                    </a:cubicBezTo>
                    <a:cubicBezTo>
                      <a:pt x="3" y="285"/>
                      <a:pt x="3" y="285"/>
                      <a:pt x="3" y="285"/>
                    </a:cubicBezTo>
                    <a:cubicBezTo>
                      <a:pt x="3" y="285"/>
                      <a:pt x="3"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4" y="285"/>
                      <a:pt x="4" y="285"/>
                      <a:pt x="4" y="285"/>
                    </a:cubicBezTo>
                    <a:cubicBezTo>
                      <a:pt x="5" y="286"/>
                      <a:pt x="5" y="286"/>
                      <a:pt x="4" y="286"/>
                    </a:cubicBezTo>
                    <a:cubicBezTo>
                      <a:pt x="4" y="286"/>
                      <a:pt x="4" y="286"/>
                      <a:pt x="4" y="286"/>
                    </a:cubicBezTo>
                    <a:cubicBezTo>
                      <a:pt x="4" y="286"/>
                      <a:pt x="4" y="286"/>
                      <a:pt x="4" y="286"/>
                    </a:cubicBezTo>
                    <a:cubicBezTo>
                      <a:pt x="3" y="286"/>
                      <a:pt x="3" y="286"/>
                      <a:pt x="3" y="286"/>
                    </a:cubicBezTo>
                    <a:cubicBezTo>
                      <a:pt x="3" y="286"/>
                      <a:pt x="3" y="286"/>
                      <a:pt x="3" y="286"/>
                    </a:cubicBezTo>
                    <a:cubicBezTo>
                      <a:pt x="3" y="286"/>
                      <a:pt x="3" y="286"/>
                      <a:pt x="3" y="286"/>
                    </a:cubicBezTo>
                    <a:cubicBezTo>
                      <a:pt x="3" y="286"/>
                      <a:pt x="3" y="285"/>
                      <a:pt x="3" y="285"/>
                    </a:cubicBezTo>
                    <a:cubicBezTo>
                      <a:pt x="3" y="285"/>
                      <a:pt x="3" y="285"/>
                      <a:pt x="3" y="285"/>
                    </a:cubicBezTo>
                    <a:cubicBezTo>
                      <a:pt x="3" y="285"/>
                      <a:pt x="3" y="285"/>
                      <a:pt x="3" y="285"/>
                    </a:cubicBezTo>
                    <a:cubicBezTo>
                      <a:pt x="2" y="285"/>
                      <a:pt x="2" y="286"/>
                      <a:pt x="2" y="286"/>
                    </a:cubicBezTo>
                    <a:cubicBezTo>
                      <a:pt x="2" y="286"/>
                      <a:pt x="2" y="286"/>
                      <a:pt x="2" y="286"/>
                    </a:cubicBezTo>
                    <a:cubicBezTo>
                      <a:pt x="2" y="286"/>
                      <a:pt x="2" y="286"/>
                      <a:pt x="2" y="287"/>
                    </a:cubicBezTo>
                    <a:cubicBezTo>
                      <a:pt x="2" y="287"/>
                      <a:pt x="2" y="287"/>
                      <a:pt x="2" y="287"/>
                    </a:cubicBezTo>
                    <a:cubicBezTo>
                      <a:pt x="2" y="287"/>
                      <a:pt x="2" y="287"/>
                      <a:pt x="2" y="288"/>
                    </a:cubicBezTo>
                    <a:cubicBezTo>
                      <a:pt x="2" y="288"/>
                      <a:pt x="3" y="288"/>
                      <a:pt x="3" y="288"/>
                    </a:cubicBezTo>
                    <a:cubicBezTo>
                      <a:pt x="3" y="288"/>
                      <a:pt x="3" y="288"/>
                      <a:pt x="3" y="287"/>
                    </a:cubicBezTo>
                    <a:cubicBezTo>
                      <a:pt x="3" y="287"/>
                      <a:pt x="3" y="287"/>
                      <a:pt x="4" y="287"/>
                    </a:cubicBezTo>
                    <a:cubicBezTo>
                      <a:pt x="4" y="287"/>
                      <a:pt x="4" y="287"/>
                      <a:pt x="4" y="287"/>
                    </a:cubicBezTo>
                    <a:cubicBezTo>
                      <a:pt x="4" y="287"/>
                      <a:pt x="4" y="288"/>
                      <a:pt x="4" y="288"/>
                    </a:cubicBezTo>
                    <a:cubicBezTo>
                      <a:pt x="4" y="288"/>
                      <a:pt x="3" y="288"/>
                      <a:pt x="3" y="288"/>
                    </a:cubicBezTo>
                    <a:cubicBezTo>
                      <a:pt x="3" y="288"/>
                      <a:pt x="3" y="288"/>
                      <a:pt x="3" y="288"/>
                    </a:cubicBezTo>
                    <a:close/>
                    <a:moveTo>
                      <a:pt x="3" y="281"/>
                    </a:moveTo>
                    <a:cubicBezTo>
                      <a:pt x="3" y="281"/>
                      <a:pt x="3" y="281"/>
                      <a:pt x="3" y="281"/>
                    </a:cubicBezTo>
                    <a:cubicBezTo>
                      <a:pt x="3" y="281"/>
                      <a:pt x="3" y="281"/>
                      <a:pt x="3" y="281"/>
                    </a:cubicBezTo>
                    <a:cubicBezTo>
                      <a:pt x="3" y="281"/>
                      <a:pt x="3" y="281"/>
                      <a:pt x="3" y="281"/>
                    </a:cubicBezTo>
                    <a:cubicBezTo>
                      <a:pt x="3" y="281"/>
                      <a:pt x="3" y="281"/>
                      <a:pt x="3" y="281"/>
                    </a:cubicBezTo>
                    <a:cubicBezTo>
                      <a:pt x="3" y="281"/>
                      <a:pt x="3" y="281"/>
                      <a:pt x="3" y="282"/>
                    </a:cubicBezTo>
                    <a:cubicBezTo>
                      <a:pt x="3" y="282"/>
                      <a:pt x="3" y="282"/>
                      <a:pt x="3" y="282"/>
                    </a:cubicBezTo>
                    <a:cubicBezTo>
                      <a:pt x="3" y="282"/>
                      <a:pt x="3" y="282"/>
                      <a:pt x="4" y="282"/>
                    </a:cubicBezTo>
                    <a:cubicBezTo>
                      <a:pt x="4" y="282"/>
                      <a:pt x="4" y="282"/>
                      <a:pt x="4" y="282"/>
                    </a:cubicBezTo>
                    <a:cubicBezTo>
                      <a:pt x="4" y="282"/>
                      <a:pt x="4" y="282"/>
                      <a:pt x="4" y="281"/>
                    </a:cubicBezTo>
                    <a:cubicBezTo>
                      <a:pt x="4" y="281"/>
                      <a:pt x="4" y="281"/>
                      <a:pt x="4" y="281"/>
                    </a:cubicBezTo>
                    <a:cubicBezTo>
                      <a:pt x="4" y="281"/>
                      <a:pt x="3" y="280"/>
                      <a:pt x="3" y="280"/>
                    </a:cubicBezTo>
                    <a:cubicBezTo>
                      <a:pt x="3" y="280"/>
                      <a:pt x="3" y="280"/>
                      <a:pt x="3" y="280"/>
                    </a:cubicBezTo>
                    <a:cubicBezTo>
                      <a:pt x="3" y="280"/>
                      <a:pt x="3" y="280"/>
                      <a:pt x="3" y="280"/>
                    </a:cubicBezTo>
                    <a:cubicBezTo>
                      <a:pt x="3" y="280"/>
                      <a:pt x="3" y="280"/>
                      <a:pt x="3" y="279"/>
                    </a:cubicBezTo>
                    <a:cubicBezTo>
                      <a:pt x="3" y="279"/>
                      <a:pt x="3" y="279"/>
                      <a:pt x="3" y="279"/>
                    </a:cubicBezTo>
                    <a:cubicBezTo>
                      <a:pt x="3" y="279"/>
                      <a:pt x="3" y="279"/>
                      <a:pt x="3" y="279"/>
                    </a:cubicBezTo>
                    <a:cubicBezTo>
                      <a:pt x="2" y="279"/>
                      <a:pt x="2" y="279"/>
                      <a:pt x="2" y="279"/>
                    </a:cubicBezTo>
                    <a:cubicBezTo>
                      <a:pt x="2" y="279"/>
                      <a:pt x="2" y="279"/>
                      <a:pt x="2" y="279"/>
                    </a:cubicBezTo>
                    <a:cubicBezTo>
                      <a:pt x="1" y="279"/>
                      <a:pt x="1" y="279"/>
                      <a:pt x="1" y="279"/>
                    </a:cubicBezTo>
                    <a:cubicBezTo>
                      <a:pt x="1" y="279"/>
                      <a:pt x="1" y="279"/>
                      <a:pt x="1" y="279"/>
                    </a:cubicBezTo>
                    <a:cubicBezTo>
                      <a:pt x="1" y="280"/>
                      <a:pt x="1" y="280"/>
                      <a:pt x="1" y="280"/>
                    </a:cubicBezTo>
                    <a:cubicBezTo>
                      <a:pt x="1" y="280"/>
                      <a:pt x="1" y="280"/>
                      <a:pt x="1" y="280"/>
                    </a:cubicBezTo>
                    <a:cubicBezTo>
                      <a:pt x="1" y="280"/>
                      <a:pt x="2" y="280"/>
                      <a:pt x="2" y="280"/>
                    </a:cubicBezTo>
                    <a:cubicBezTo>
                      <a:pt x="2" y="280"/>
                      <a:pt x="2" y="280"/>
                      <a:pt x="2" y="280"/>
                    </a:cubicBezTo>
                    <a:cubicBezTo>
                      <a:pt x="2" y="281"/>
                      <a:pt x="1" y="281"/>
                      <a:pt x="1" y="281"/>
                    </a:cubicBezTo>
                    <a:cubicBezTo>
                      <a:pt x="1" y="281"/>
                      <a:pt x="1" y="281"/>
                      <a:pt x="1" y="281"/>
                    </a:cubicBezTo>
                    <a:cubicBezTo>
                      <a:pt x="1" y="282"/>
                      <a:pt x="1" y="282"/>
                      <a:pt x="1" y="282"/>
                    </a:cubicBezTo>
                    <a:cubicBezTo>
                      <a:pt x="2" y="282"/>
                      <a:pt x="2" y="282"/>
                      <a:pt x="2" y="282"/>
                    </a:cubicBezTo>
                    <a:cubicBezTo>
                      <a:pt x="2" y="281"/>
                      <a:pt x="2" y="281"/>
                      <a:pt x="2" y="281"/>
                    </a:cubicBezTo>
                    <a:cubicBezTo>
                      <a:pt x="2" y="281"/>
                      <a:pt x="2" y="281"/>
                      <a:pt x="2" y="281"/>
                    </a:cubicBezTo>
                    <a:cubicBezTo>
                      <a:pt x="2" y="281"/>
                      <a:pt x="2" y="281"/>
                      <a:pt x="2" y="281"/>
                    </a:cubicBezTo>
                    <a:cubicBezTo>
                      <a:pt x="2" y="281"/>
                      <a:pt x="2" y="281"/>
                      <a:pt x="3" y="281"/>
                    </a:cubicBezTo>
                    <a:cubicBezTo>
                      <a:pt x="3" y="281"/>
                      <a:pt x="3" y="281"/>
                      <a:pt x="3" y="281"/>
                    </a:cubicBezTo>
                    <a:close/>
                    <a:moveTo>
                      <a:pt x="2" y="264"/>
                    </a:moveTo>
                    <a:cubicBezTo>
                      <a:pt x="2" y="264"/>
                      <a:pt x="2" y="264"/>
                      <a:pt x="2" y="264"/>
                    </a:cubicBezTo>
                    <a:cubicBezTo>
                      <a:pt x="2" y="264"/>
                      <a:pt x="2" y="264"/>
                      <a:pt x="2" y="264"/>
                    </a:cubicBezTo>
                    <a:cubicBezTo>
                      <a:pt x="2" y="265"/>
                      <a:pt x="2" y="265"/>
                      <a:pt x="2" y="265"/>
                    </a:cubicBezTo>
                    <a:cubicBezTo>
                      <a:pt x="2" y="265"/>
                      <a:pt x="2" y="265"/>
                      <a:pt x="2" y="265"/>
                    </a:cubicBezTo>
                    <a:cubicBezTo>
                      <a:pt x="2" y="265"/>
                      <a:pt x="2" y="265"/>
                      <a:pt x="2" y="265"/>
                    </a:cubicBezTo>
                    <a:cubicBezTo>
                      <a:pt x="2" y="265"/>
                      <a:pt x="2" y="265"/>
                      <a:pt x="2" y="265"/>
                    </a:cubicBezTo>
                    <a:cubicBezTo>
                      <a:pt x="2" y="266"/>
                      <a:pt x="2" y="266"/>
                      <a:pt x="2" y="266"/>
                    </a:cubicBezTo>
                    <a:cubicBezTo>
                      <a:pt x="2" y="266"/>
                      <a:pt x="2" y="266"/>
                      <a:pt x="2" y="266"/>
                    </a:cubicBezTo>
                    <a:cubicBezTo>
                      <a:pt x="3" y="266"/>
                      <a:pt x="3" y="266"/>
                      <a:pt x="3" y="266"/>
                    </a:cubicBezTo>
                    <a:cubicBezTo>
                      <a:pt x="3" y="266"/>
                      <a:pt x="3" y="266"/>
                      <a:pt x="3" y="266"/>
                    </a:cubicBezTo>
                    <a:cubicBezTo>
                      <a:pt x="3" y="266"/>
                      <a:pt x="3" y="266"/>
                      <a:pt x="4" y="266"/>
                    </a:cubicBezTo>
                    <a:cubicBezTo>
                      <a:pt x="4" y="266"/>
                      <a:pt x="4" y="266"/>
                      <a:pt x="4" y="266"/>
                    </a:cubicBezTo>
                    <a:cubicBezTo>
                      <a:pt x="4" y="266"/>
                      <a:pt x="4" y="266"/>
                      <a:pt x="4" y="266"/>
                    </a:cubicBezTo>
                    <a:cubicBezTo>
                      <a:pt x="4" y="266"/>
                      <a:pt x="4" y="266"/>
                      <a:pt x="4" y="267"/>
                    </a:cubicBezTo>
                    <a:cubicBezTo>
                      <a:pt x="4" y="267"/>
                      <a:pt x="4" y="267"/>
                      <a:pt x="4" y="267"/>
                    </a:cubicBezTo>
                    <a:cubicBezTo>
                      <a:pt x="4" y="267"/>
                      <a:pt x="3" y="267"/>
                      <a:pt x="3" y="267"/>
                    </a:cubicBezTo>
                    <a:cubicBezTo>
                      <a:pt x="3" y="267"/>
                      <a:pt x="3" y="267"/>
                      <a:pt x="3" y="267"/>
                    </a:cubicBezTo>
                    <a:cubicBezTo>
                      <a:pt x="3" y="267"/>
                      <a:pt x="3" y="267"/>
                      <a:pt x="2" y="267"/>
                    </a:cubicBezTo>
                    <a:cubicBezTo>
                      <a:pt x="2" y="267"/>
                      <a:pt x="2" y="267"/>
                      <a:pt x="2" y="267"/>
                    </a:cubicBezTo>
                    <a:cubicBezTo>
                      <a:pt x="2" y="267"/>
                      <a:pt x="1" y="267"/>
                      <a:pt x="1" y="267"/>
                    </a:cubicBezTo>
                    <a:cubicBezTo>
                      <a:pt x="1" y="267"/>
                      <a:pt x="1" y="267"/>
                      <a:pt x="1" y="267"/>
                    </a:cubicBezTo>
                    <a:cubicBezTo>
                      <a:pt x="1" y="267"/>
                      <a:pt x="1" y="268"/>
                      <a:pt x="1" y="268"/>
                    </a:cubicBezTo>
                    <a:cubicBezTo>
                      <a:pt x="1" y="268"/>
                      <a:pt x="1" y="268"/>
                      <a:pt x="2" y="268"/>
                    </a:cubicBezTo>
                    <a:cubicBezTo>
                      <a:pt x="2" y="268"/>
                      <a:pt x="2" y="268"/>
                      <a:pt x="2" y="268"/>
                    </a:cubicBezTo>
                    <a:cubicBezTo>
                      <a:pt x="2" y="269"/>
                      <a:pt x="2" y="269"/>
                      <a:pt x="2" y="269"/>
                    </a:cubicBezTo>
                    <a:cubicBezTo>
                      <a:pt x="2" y="269"/>
                      <a:pt x="2" y="269"/>
                      <a:pt x="2" y="269"/>
                    </a:cubicBezTo>
                    <a:cubicBezTo>
                      <a:pt x="2" y="269"/>
                      <a:pt x="2" y="269"/>
                      <a:pt x="2" y="269"/>
                    </a:cubicBezTo>
                    <a:cubicBezTo>
                      <a:pt x="2" y="269"/>
                      <a:pt x="1" y="269"/>
                      <a:pt x="1" y="269"/>
                    </a:cubicBezTo>
                    <a:cubicBezTo>
                      <a:pt x="1" y="269"/>
                      <a:pt x="1" y="269"/>
                      <a:pt x="1" y="269"/>
                    </a:cubicBezTo>
                    <a:cubicBezTo>
                      <a:pt x="1" y="269"/>
                      <a:pt x="1" y="269"/>
                      <a:pt x="1" y="270"/>
                    </a:cubicBezTo>
                    <a:cubicBezTo>
                      <a:pt x="2" y="270"/>
                      <a:pt x="2" y="270"/>
                      <a:pt x="2" y="270"/>
                    </a:cubicBezTo>
                    <a:cubicBezTo>
                      <a:pt x="2" y="270"/>
                      <a:pt x="2" y="270"/>
                      <a:pt x="2" y="270"/>
                    </a:cubicBezTo>
                    <a:cubicBezTo>
                      <a:pt x="2" y="270"/>
                      <a:pt x="2" y="270"/>
                      <a:pt x="2" y="270"/>
                    </a:cubicBezTo>
                    <a:cubicBezTo>
                      <a:pt x="3" y="269"/>
                      <a:pt x="3" y="269"/>
                      <a:pt x="3" y="270"/>
                    </a:cubicBezTo>
                    <a:cubicBezTo>
                      <a:pt x="3" y="270"/>
                      <a:pt x="3" y="270"/>
                      <a:pt x="4" y="270"/>
                    </a:cubicBezTo>
                    <a:cubicBezTo>
                      <a:pt x="4" y="270"/>
                      <a:pt x="4" y="270"/>
                      <a:pt x="4" y="270"/>
                    </a:cubicBezTo>
                    <a:cubicBezTo>
                      <a:pt x="4" y="269"/>
                      <a:pt x="4" y="269"/>
                      <a:pt x="5" y="269"/>
                    </a:cubicBezTo>
                    <a:cubicBezTo>
                      <a:pt x="5" y="268"/>
                      <a:pt x="5" y="268"/>
                      <a:pt x="5" y="268"/>
                    </a:cubicBezTo>
                    <a:cubicBezTo>
                      <a:pt x="5" y="268"/>
                      <a:pt x="5" y="268"/>
                      <a:pt x="5" y="268"/>
                    </a:cubicBezTo>
                    <a:cubicBezTo>
                      <a:pt x="5" y="267"/>
                      <a:pt x="5" y="267"/>
                      <a:pt x="5" y="267"/>
                    </a:cubicBezTo>
                    <a:cubicBezTo>
                      <a:pt x="5" y="267"/>
                      <a:pt x="5" y="266"/>
                      <a:pt x="5" y="266"/>
                    </a:cubicBezTo>
                    <a:cubicBezTo>
                      <a:pt x="5" y="266"/>
                      <a:pt x="5" y="266"/>
                      <a:pt x="5" y="266"/>
                    </a:cubicBezTo>
                    <a:cubicBezTo>
                      <a:pt x="5" y="266"/>
                      <a:pt x="5" y="266"/>
                      <a:pt x="5" y="266"/>
                    </a:cubicBezTo>
                    <a:cubicBezTo>
                      <a:pt x="4" y="265"/>
                      <a:pt x="4" y="265"/>
                      <a:pt x="4" y="264"/>
                    </a:cubicBezTo>
                    <a:cubicBezTo>
                      <a:pt x="4" y="264"/>
                      <a:pt x="4" y="264"/>
                      <a:pt x="4" y="263"/>
                    </a:cubicBezTo>
                    <a:cubicBezTo>
                      <a:pt x="4" y="263"/>
                      <a:pt x="4" y="263"/>
                      <a:pt x="4" y="263"/>
                    </a:cubicBezTo>
                    <a:cubicBezTo>
                      <a:pt x="4" y="263"/>
                      <a:pt x="4" y="263"/>
                      <a:pt x="4" y="263"/>
                    </a:cubicBezTo>
                    <a:cubicBezTo>
                      <a:pt x="4" y="263"/>
                      <a:pt x="3" y="263"/>
                      <a:pt x="3" y="263"/>
                    </a:cubicBezTo>
                    <a:cubicBezTo>
                      <a:pt x="3" y="263"/>
                      <a:pt x="3" y="263"/>
                      <a:pt x="3" y="262"/>
                    </a:cubicBezTo>
                    <a:cubicBezTo>
                      <a:pt x="3" y="262"/>
                      <a:pt x="3" y="262"/>
                      <a:pt x="3" y="262"/>
                    </a:cubicBezTo>
                    <a:cubicBezTo>
                      <a:pt x="3" y="262"/>
                      <a:pt x="3" y="262"/>
                      <a:pt x="3" y="262"/>
                    </a:cubicBezTo>
                    <a:cubicBezTo>
                      <a:pt x="3" y="263"/>
                      <a:pt x="3" y="262"/>
                      <a:pt x="3" y="262"/>
                    </a:cubicBezTo>
                    <a:cubicBezTo>
                      <a:pt x="3" y="262"/>
                      <a:pt x="3" y="262"/>
                      <a:pt x="3" y="262"/>
                    </a:cubicBezTo>
                    <a:cubicBezTo>
                      <a:pt x="2" y="262"/>
                      <a:pt x="2" y="262"/>
                      <a:pt x="2" y="262"/>
                    </a:cubicBezTo>
                    <a:cubicBezTo>
                      <a:pt x="2" y="263"/>
                      <a:pt x="2" y="263"/>
                      <a:pt x="2" y="263"/>
                    </a:cubicBezTo>
                    <a:cubicBezTo>
                      <a:pt x="2" y="263"/>
                      <a:pt x="2" y="263"/>
                      <a:pt x="2" y="263"/>
                    </a:cubicBezTo>
                    <a:cubicBezTo>
                      <a:pt x="2" y="263"/>
                      <a:pt x="2" y="263"/>
                      <a:pt x="2" y="263"/>
                    </a:cubicBezTo>
                    <a:cubicBezTo>
                      <a:pt x="2" y="264"/>
                      <a:pt x="2" y="264"/>
                      <a:pt x="2" y="264"/>
                    </a:cubicBezTo>
                    <a:close/>
                    <a:moveTo>
                      <a:pt x="9" y="267"/>
                    </a:moveTo>
                    <a:cubicBezTo>
                      <a:pt x="9" y="267"/>
                      <a:pt x="9" y="267"/>
                      <a:pt x="9" y="267"/>
                    </a:cubicBezTo>
                    <a:cubicBezTo>
                      <a:pt x="8" y="267"/>
                      <a:pt x="8" y="267"/>
                      <a:pt x="8" y="267"/>
                    </a:cubicBezTo>
                    <a:cubicBezTo>
                      <a:pt x="8" y="266"/>
                      <a:pt x="8" y="266"/>
                      <a:pt x="9" y="266"/>
                    </a:cubicBezTo>
                    <a:cubicBezTo>
                      <a:pt x="9" y="266"/>
                      <a:pt x="9" y="266"/>
                      <a:pt x="8" y="266"/>
                    </a:cubicBezTo>
                    <a:cubicBezTo>
                      <a:pt x="8" y="265"/>
                      <a:pt x="8" y="265"/>
                      <a:pt x="8" y="265"/>
                    </a:cubicBezTo>
                    <a:cubicBezTo>
                      <a:pt x="8" y="265"/>
                      <a:pt x="8" y="265"/>
                      <a:pt x="8" y="265"/>
                    </a:cubicBezTo>
                    <a:cubicBezTo>
                      <a:pt x="8" y="265"/>
                      <a:pt x="8" y="265"/>
                      <a:pt x="8" y="264"/>
                    </a:cubicBezTo>
                    <a:cubicBezTo>
                      <a:pt x="8" y="264"/>
                      <a:pt x="8" y="264"/>
                      <a:pt x="8" y="264"/>
                    </a:cubicBezTo>
                    <a:cubicBezTo>
                      <a:pt x="8" y="264"/>
                      <a:pt x="8" y="264"/>
                      <a:pt x="8" y="264"/>
                    </a:cubicBezTo>
                    <a:cubicBezTo>
                      <a:pt x="8" y="264"/>
                      <a:pt x="7" y="264"/>
                      <a:pt x="7" y="264"/>
                    </a:cubicBezTo>
                    <a:cubicBezTo>
                      <a:pt x="7" y="264"/>
                      <a:pt x="8" y="264"/>
                      <a:pt x="8" y="264"/>
                    </a:cubicBezTo>
                    <a:cubicBezTo>
                      <a:pt x="8" y="264"/>
                      <a:pt x="8" y="264"/>
                      <a:pt x="7" y="264"/>
                    </a:cubicBezTo>
                    <a:cubicBezTo>
                      <a:pt x="7" y="265"/>
                      <a:pt x="7" y="265"/>
                      <a:pt x="7" y="265"/>
                    </a:cubicBezTo>
                    <a:cubicBezTo>
                      <a:pt x="7" y="265"/>
                      <a:pt x="7" y="265"/>
                      <a:pt x="7" y="265"/>
                    </a:cubicBezTo>
                    <a:cubicBezTo>
                      <a:pt x="7" y="265"/>
                      <a:pt x="7" y="265"/>
                      <a:pt x="7" y="264"/>
                    </a:cubicBezTo>
                    <a:cubicBezTo>
                      <a:pt x="7" y="264"/>
                      <a:pt x="7" y="264"/>
                      <a:pt x="7" y="264"/>
                    </a:cubicBezTo>
                    <a:cubicBezTo>
                      <a:pt x="7" y="264"/>
                      <a:pt x="7" y="264"/>
                      <a:pt x="7" y="264"/>
                    </a:cubicBezTo>
                    <a:cubicBezTo>
                      <a:pt x="7" y="263"/>
                      <a:pt x="7" y="263"/>
                      <a:pt x="7" y="263"/>
                    </a:cubicBezTo>
                    <a:cubicBezTo>
                      <a:pt x="7" y="263"/>
                      <a:pt x="8" y="262"/>
                      <a:pt x="8" y="262"/>
                    </a:cubicBezTo>
                    <a:cubicBezTo>
                      <a:pt x="8" y="262"/>
                      <a:pt x="8" y="262"/>
                      <a:pt x="7" y="261"/>
                    </a:cubicBezTo>
                    <a:cubicBezTo>
                      <a:pt x="7" y="261"/>
                      <a:pt x="7" y="261"/>
                      <a:pt x="7" y="261"/>
                    </a:cubicBezTo>
                    <a:cubicBezTo>
                      <a:pt x="7" y="261"/>
                      <a:pt x="7" y="261"/>
                      <a:pt x="7" y="261"/>
                    </a:cubicBezTo>
                    <a:cubicBezTo>
                      <a:pt x="7" y="261"/>
                      <a:pt x="7" y="261"/>
                      <a:pt x="7" y="261"/>
                    </a:cubicBezTo>
                    <a:cubicBezTo>
                      <a:pt x="7" y="261"/>
                      <a:pt x="7" y="261"/>
                      <a:pt x="7" y="260"/>
                    </a:cubicBezTo>
                    <a:cubicBezTo>
                      <a:pt x="7" y="260"/>
                      <a:pt x="7" y="260"/>
                      <a:pt x="7" y="260"/>
                    </a:cubicBezTo>
                    <a:cubicBezTo>
                      <a:pt x="7" y="260"/>
                      <a:pt x="7" y="260"/>
                      <a:pt x="6" y="260"/>
                    </a:cubicBezTo>
                    <a:cubicBezTo>
                      <a:pt x="6" y="260"/>
                      <a:pt x="6" y="260"/>
                      <a:pt x="6" y="261"/>
                    </a:cubicBezTo>
                    <a:cubicBezTo>
                      <a:pt x="6" y="261"/>
                      <a:pt x="6" y="261"/>
                      <a:pt x="6" y="261"/>
                    </a:cubicBezTo>
                    <a:cubicBezTo>
                      <a:pt x="6" y="261"/>
                      <a:pt x="5" y="261"/>
                      <a:pt x="5" y="261"/>
                    </a:cubicBezTo>
                    <a:cubicBezTo>
                      <a:pt x="5" y="261"/>
                      <a:pt x="5" y="261"/>
                      <a:pt x="4" y="261"/>
                    </a:cubicBezTo>
                    <a:cubicBezTo>
                      <a:pt x="4" y="261"/>
                      <a:pt x="4" y="261"/>
                      <a:pt x="4" y="261"/>
                    </a:cubicBezTo>
                    <a:cubicBezTo>
                      <a:pt x="4" y="261"/>
                      <a:pt x="4" y="261"/>
                      <a:pt x="4" y="261"/>
                    </a:cubicBezTo>
                    <a:cubicBezTo>
                      <a:pt x="4" y="261"/>
                      <a:pt x="4" y="261"/>
                      <a:pt x="4" y="262"/>
                    </a:cubicBezTo>
                    <a:cubicBezTo>
                      <a:pt x="4" y="262"/>
                      <a:pt x="4" y="262"/>
                      <a:pt x="4" y="262"/>
                    </a:cubicBezTo>
                    <a:cubicBezTo>
                      <a:pt x="4" y="262"/>
                      <a:pt x="4" y="262"/>
                      <a:pt x="4" y="262"/>
                    </a:cubicBezTo>
                    <a:cubicBezTo>
                      <a:pt x="4" y="262"/>
                      <a:pt x="4" y="262"/>
                      <a:pt x="4" y="262"/>
                    </a:cubicBezTo>
                    <a:cubicBezTo>
                      <a:pt x="4" y="262"/>
                      <a:pt x="4" y="262"/>
                      <a:pt x="4" y="262"/>
                    </a:cubicBezTo>
                    <a:cubicBezTo>
                      <a:pt x="5" y="262"/>
                      <a:pt x="5" y="263"/>
                      <a:pt x="5" y="263"/>
                    </a:cubicBezTo>
                    <a:cubicBezTo>
                      <a:pt x="6" y="263"/>
                      <a:pt x="5" y="263"/>
                      <a:pt x="5" y="263"/>
                    </a:cubicBezTo>
                    <a:cubicBezTo>
                      <a:pt x="5" y="263"/>
                      <a:pt x="5" y="263"/>
                      <a:pt x="5" y="263"/>
                    </a:cubicBezTo>
                    <a:cubicBezTo>
                      <a:pt x="5" y="263"/>
                      <a:pt x="5" y="263"/>
                      <a:pt x="4" y="263"/>
                    </a:cubicBezTo>
                    <a:cubicBezTo>
                      <a:pt x="4" y="263"/>
                      <a:pt x="4" y="263"/>
                      <a:pt x="4" y="263"/>
                    </a:cubicBezTo>
                    <a:cubicBezTo>
                      <a:pt x="4" y="263"/>
                      <a:pt x="4" y="263"/>
                      <a:pt x="4" y="263"/>
                    </a:cubicBezTo>
                    <a:cubicBezTo>
                      <a:pt x="4" y="264"/>
                      <a:pt x="4" y="264"/>
                      <a:pt x="4" y="264"/>
                    </a:cubicBezTo>
                    <a:cubicBezTo>
                      <a:pt x="4" y="264"/>
                      <a:pt x="5" y="265"/>
                      <a:pt x="5" y="265"/>
                    </a:cubicBezTo>
                    <a:cubicBezTo>
                      <a:pt x="5" y="265"/>
                      <a:pt x="5" y="265"/>
                      <a:pt x="5" y="265"/>
                    </a:cubicBezTo>
                    <a:cubicBezTo>
                      <a:pt x="5" y="265"/>
                      <a:pt x="5" y="265"/>
                      <a:pt x="5" y="265"/>
                    </a:cubicBezTo>
                    <a:cubicBezTo>
                      <a:pt x="5" y="266"/>
                      <a:pt x="5" y="266"/>
                      <a:pt x="5" y="266"/>
                    </a:cubicBezTo>
                    <a:cubicBezTo>
                      <a:pt x="5" y="266"/>
                      <a:pt x="5" y="266"/>
                      <a:pt x="5" y="266"/>
                    </a:cubicBezTo>
                    <a:cubicBezTo>
                      <a:pt x="5" y="266"/>
                      <a:pt x="6" y="266"/>
                      <a:pt x="6" y="267"/>
                    </a:cubicBezTo>
                    <a:cubicBezTo>
                      <a:pt x="6" y="266"/>
                      <a:pt x="6" y="266"/>
                      <a:pt x="6" y="266"/>
                    </a:cubicBezTo>
                    <a:cubicBezTo>
                      <a:pt x="6" y="267"/>
                      <a:pt x="6" y="267"/>
                      <a:pt x="6" y="267"/>
                    </a:cubicBezTo>
                    <a:cubicBezTo>
                      <a:pt x="6" y="267"/>
                      <a:pt x="6" y="267"/>
                      <a:pt x="6" y="267"/>
                    </a:cubicBezTo>
                    <a:cubicBezTo>
                      <a:pt x="6" y="267"/>
                      <a:pt x="6" y="267"/>
                      <a:pt x="6" y="267"/>
                    </a:cubicBezTo>
                    <a:cubicBezTo>
                      <a:pt x="6" y="268"/>
                      <a:pt x="6" y="268"/>
                      <a:pt x="6" y="268"/>
                    </a:cubicBezTo>
                    <a:cubicBezTo>
                      <a:pt x="6" y="268"/>
                      <a:pt x="7" y="268"/>
                      <a:pt x="7" y="268"/>
                    </a:cubicBezTo>
                    <a:cubicBezTo>
                      <a:pt x="7" y="268"/>
                      <a:pt x="7" y="268"/>
                      <a:pt x="7" y="269"/>
                    </a:cubicBezTo>
                    <a:cubicBezTo>
                      <a:pt x="8" y="269"/>
                      <a:pt x="8" y="269"/>
                      <a:pt x="9" y="269"/>
                    </a:cubicBezTo>
                    <a:cubicBezTo>
                      <a:pt x="9" y="269"/>
                      <a:pt x="9" y="269"/>
                      <a:pt x="9" y="269"/>
                    </a:cubicBezTo>
                    <a:cubicBezTo>
                      <a:pt x="9" y="269"/>
                      <a:pt x="9" y="269"/>
                      <a:pt x="9" y="269"/>
                    </a:cubicBezTo>
                    <a:cubicBezTo>
                      <a:pt x="9" y="269"/>
                      <a:pt x="9" y="269"/>
                      <a:pt x="9" y="269"/>
                    </a:cubicBezTo>
                    <a:cubicBezTo>
                      <a:pt x="9" y="268"/>
                      <a:pt x="9" y="268"/>
                      <a:pt x="9" y="268"/>
                    </a:cubicBezTo>
                    <a:cubicBezTo>
                      <a:pt x="9" y="268"/>
                      <a:pt x="9" y="268"/>
                      <a:pt x="9" y="267"/>
                    </a:cubicBezTo>
                    <a:close/>
                    <a:moveTo>
                      <a:pt x="6" y="259"/>
                    </a:moveTo>
                    <a:cubicBezTo>
                      <a:pt x="6" y="259"/>
                      <a:pt x="6" y="259"/>
                      <a:pt x="6" y="259"/>
                    </a:cubicBezTo>
                    <a:cubicBezTo>
                      <a:pt x="6" y="259"/>
                      <a:pt x="5" y="259"/>
                      <a:pt x="5" y="259"/>
                    </a:cubicBezTo>
                    <a:cubicBezTo>
                      <a:pt x="5" y="259"/>
                      <a:pt x="5" y="259"/>
                      <a:pt x="5" y="259"/>
                    </a:cubicBezTo>
                    <a:cubicBezTo>
                      <a:pt x="5" y="259"/>
                      <a:pt x="5" y="259"/>
                      <a:pt x="5" y="259"/>
                    </a:cubicBezTo>
                    <a:cubicBezTo>
                      <a:pt x="5" y="259"/>
                      <a:pt x="4" y="259"/>
                      <a:pt x="4" y="259"/>
                    </a:cubicBezTo>
                    <a:cubicBezTo>
                      <a:pt x="4" y="259"/>
                      <a:pt x="4" y="259"/>
                      <a:pt x="4" y="259"/>
                    </a:cubicBezTo>
                    <a:cubicBezTo>
                      <a:pt x="4" y="259"/>
                      <a:pt x="4" y="259"/>
                      <a:pt x="4" y="259"/>
                    </a:cubicBezTo>
                    <a:cubicBezTo>
                      <a:pt x="4" y="259"/>
                      <a:pt x="4" y="259"/>
                      <a:pt x="4" y="259"/>
                    </a:cubicBezTo>
                    <a:cubicBezTo>
                      <a:pt x="4" y="259"/>
                      <a:pt x="4" y="259"/>
                      <a:pt x="3" y="259"/>
                    </a:cubicBezTo>
                    <a:cubicBezTo>
                      <a:pt x="3" y="259"/>
                      <a:pt x="3" y="259"/>
                      <a:pt x="3" y="260"/>
                    </a:cubicBezTo>
                    <a:cubicBezTo>
                      <a:pt x="3" y="260"/>
                      <a:pt x="3" y="260"/>
                      <a:pt x="3" y="260"/>
                    </a:cubicBezTo>
                    <a:cubicBezTo>
                      <a:pt x="4" y="260"/>
                      <a:pt x="4" y="260"/>
                      <a:pt x="4" y="260"/>
                    </a:cubicBezTo>
                    <a:cubicBezTo>
                      <a:pt x="4" y="260"/>
                      <a:pt x="4" y="260"/>
                      <a:pt x="5" y="260"/>
                    </a:cubicBezTo>
                    <a:cubicBezTo>
                      <a:pt x="5" y="260"/>
                      <a:pt x="5" y="260"/>
                      <a:pt x="5" y="260"/>
                    </a:cubicBezTo>
                    <a:cubicBezTo>
                      <a:pt x="5" y="260"/>
                      <a:pt x="5" y="260"/>
                      <a:pt x="5" y="260"/>
                    </a:cubicBezTo>
                    <a:cubicBezTo>
                      <a:pt x="5" y="260"/>
                      <a:pt x="5" y="260"/>
                      <a:pt x="5" y="260"/>
                    </a:cubicBezTo>
                    <a:cubicBezTo>
                      <a:pt x="5" y="259"/>
                      <a:pt x="5" y="259"/>
                      <a:pt x="5" y="259"/>
                    </a:cubicBezTo>
                    <a:cubicBezTo>
                      <a:pt x="5" y="259"/>
                      <a:pt x="5" y="259"/>
                      <a:pt x="6" y="259"/>
                    </a:cubicBezTo>
                    <a:cubicBezTo>
                      <a:pt x="6" y="260"/>
                      <a:pt x="6" y="260"/>
                      <a:pt x="6" y="260"/>
                    </a:cubicBezTo>
                    <a:cubicBezTo>
                      <a:pt x="6" y="260"/>
                      <a:pt x="6" y="260"/>
                      <a:pt x="6" y="260"/>
                    </a:cubicBezTo>
                    <a:cubicBezTo>
                      <a:pt x="6" y="260"/>
                      <a:pt x="6" y="260"/>
                      <a:pt x="6" y="259"/>
                    </a:cubicBezTo>
                    <a:cubicBezTo>
                      <a:pt x="6" y="259"/>
                      <a:pt x="6" y="259"/>
                      <a:pt x="6" y="259"/>
                    </a:cubicBezTo>
                    <a:cubicBezTo>
                      <a:pt x="6" y="259"/>
                      <a:pt x="6" y="259"/>
                      <a:pt x="6" y="259"/>
                    </a:cubicBezTo>
                    <a:close/>
                    <a:moveTo>
                      <a:pt x="11" y="252"/>
                    </a:moveTo>
                    <a:cubicBezTo>
                      <a:pt x="10" y="252"/>
                      <a:pt x="10" y="252"/>
                      <a:pt x="10" y="252"/>
                    </a:cubicBezTo>
                    <a:cubicBezTo>
                      <a:pt x="10" y="252"/>
                      <a:pt x="10" y="252"/>
                      <a:pt x="10" y="252"/>
                    </a:cubicBezTo>
                    <a:cubicBezTo>
                      <a:pt x="10" y="252"/>
                      <a:pt x="10" y="252"/>
                      <a:pt x="10" y="252"/>
                    </a:cubicBezTo>
                    <a:cubicBezTo>
                      <a:pt x="10" y="252"/>
                      <a:pt x="10" y="252"/>
                      <a:pt x="9" y="252"/>
                    </a:cubicBezTo>
                    <a:cubicBezTo>
                      <a:pt x="9" y="252"/>
                      <a:pt x="9" y="253"/>
                      <a:pt x="9" y="253"/>
                    </a:cubicBezTo>
                    <a:cubicBezTo>
                      <a:pt x="9" y="253"/>
                      <a:pt x="9" y="253"/>
                      <a:pt x="9" y="253"/>
                    </a:cubicBezTo>
                    <a:cubicBezTo>
                      <a:pt x="9" y="253"/>
                      <a:pt x="10" y="253"/>
                      <a:pt x="10" y="253"/>
                    </a:cubicBezTo>
                    <a:cubicBezTo>
                      <a:pt x="10" y="253"/>
                      <a:pt x="10" y="253"/>
                      <a:pt x="10" y="253"/>
                    </a:cubicBezTo>
                    <a:cubicBezTo>
                      <a:pt x="10" y="253"/>
                      <a:pt x="10" y="253"/>
                      <a:pt x="10" y="253"/>
                    </a:cubicBezTo>
                    <a:cubicBezTo>
                      <a:pt x="10" y="253"/>
                      <a:pt x="10" y="253"/>
                      <a:pt x="10" y="253"/>
                    </a:cubicBezTo>
                    <a:cubicBezTo>
                      <a:pt x="10" y="253"/>
                      <a:pt x="10" y="253"/>
                      <a:pt x="10" y="253"/>
                    </a:cubicBezTo>
                    <a:cubicBezTo>
                      <a:pt x="10" y="252"/>
                      <a:pt x="11" y="252"/>
                      <a:pt x="11" y="252"/>
                    </a:cubicBezTo>
                    <a:cubicBezTo>
                      <a:pt x="11" y="252"/>
                      <a:pt x="11" y="252"/>
                      <a:pt x="11" y="252"/>
                    </a:cubicBezTo>
                    <a:cubicBezTo>
                      <a:pt x="11" y="252"/>
                      <a:pt x="11" y="252"/>
                      <a:pt x="11" y="252"/>
                    </a:cubicBezTo>
                    <a:close/>
                    <a:moveTo>
                      <a:pt x="14" y="242"/>
                    </a:moveTo>
                    <a:cubicBezTo>
                      <a:pt x="14" y="242"/>
                      <a:pt x="14" y="242"/>
                      <a:pt x="14" y="242"/>
                    </a:cubicBezTo>
                    <a:cubicBezTo>
                      <a:pt x="14" y="242"/>
                      <a:pt x="14" y="243"/>
                      <a:pt x="14" y="243"/>
                    </a:cubicBezTo>
                    <a:cubicBezTo>
                      <a:pt x="14" y="243"/>
                      <a:pt x="14" y="243"/>
                      <a:pt x="14" y="243"/>
                    </a:cubicBezTo>
                    <a:cubicBezTo>
                      <a:pt x="14" y="243"/>
                      <a:pt x="15" y="243"/>
                      <a:pt x="15" y="243"/>
                    </a:cubicBezTo>
                    <a:cubicBezTo>
                      <a:pt x="15" y="243"/>
                      <a:pt x="15" y="243"/>
                      <a:pt x="15" y="243"/>
                    </a:cubicBezTo>
                    <a:cubicBezTo>
                      <a:pt x="15" y="242"/>
                      <a:pt x="15" y="242"/>
                      <a:pt x="14" y="242"/>
                    </a:cubicBezTo>
                    <a:cubicBezTo>
                      <a:pt x="14" y="242"/>
                      <a:pt x="15" y="242"/>
                      <a:pt x="15" y="241"/>
                    </a:cubicBezTo>
                    <a:cubicBezTo>
                      <a:pt x="15" y="241"/>
                      <a:pt x="15" y="241"/>
                      <a:pt x="15" y="241"/>
                    </a:cubicBezTo>
                    <a:cubicBezTo>
                      <a:pt x="15" y="241"/>
                      <a:pt x="15" y="240"/>
                      <a:pt x="15" y="240"/>
                    </a:cubicBezTo>
                    <a:cubicBezTo>
                      <a:pt x="15" y="240"/>
                      <a:pt x="15" y="240"/>
                      <a:pt x="15" y="240"/>
                    </a:cubicBezTo>
                    <a:cubicBezTo>
                      <a:pt x="15" y="240"/>
                      <a:pt x="15" y="240"/>
                      <a:pt x="14" y="240"/>
                    </a:cubicBezTo>
                    <a:cubicBezTo>
                      <a:pt x="14" y="240"/>
                      <a:pt x="14" y="240"/>
                      <a:pt x="14" y="240"/>
                    </a:cubicBezTo>
                    <a:cubicBezTo>
                      <a:pt x="14" y="240"/>
                      <a:pt x="14" y="240"/>
                      <a:pt x="14" y="240"/>
                    </a:cubicBezTo>
                    <a:cubicBezTo>
                      <a:pt x="14" y="240"/>
                      <a:pt x="14" y="240"/>
                      <a:pt x="13" y="241"/>
                    </a:cubicBezTo>
                    <a:cubicBezTo>
                      <a:pt x="13" y="241"/>
                      <a:pt x="13" y="242"/>
                      <a:pt x="14" y="242"/>
                    </a:cubicBezTo>
                    <a:close/>
                    <a:moveTo>
                      <a:pt x="15" y="238"/>
                    </a:moveTo>
                    <a:cubicBezTo>
                      <a:pt x="15" y="238"/>
                      <a:pt x="15" y="237"/>
                      <a:pt x="15" y="237"/>
                    </a:cubicBezTo>
                    <a:cubicBezTo>
                      <a:pt x="15" y="237"/>
                      <a:pt x="15" y="237"/>
                      <a:pt x="15" y="237"/>
                    </a:cubicBezTo>
                    <a:cubicBezTo>
                      <a:pt x="15" y="237"/>
                      <a:pt x="16" y="236"/>
                      <a:pt x="16" y="236"/>
                    </a:cubicBezTo>
                    <a:cubicBezTo>
                      <a:pt x="16" y="236"/>
                      <a:pt x="15" y="236"/>
                      <a:pt x="15" y="236"/>
                    </a:cubicBezTo>
                    <a:cubicBezTo>
                      <a:pt x="15" y="236"/>
                      <a:pt x="15" y="236"/>
                      <a:pt x="15" y="236"/>
                    </a:cubicBezTo>
                    <a:cubicBezTo>
                      <a:pt x="15" y="236"/>
                      <a:pt x="15" y="236"/>
                      <a:pt x="15" y="236"/>
                    </a:cubicBezTo>
                    <a:cubicBezTo>
                      <a:pt x="15" y="236"/>
                      <a:pt x="14" y="236"/>
                      <a:pt x="14" y="237"/>
                    </a:cubicBezTo>
                    <a:cubicBezTo>
                      <a:pt x="14" y="237"/>
                      <a:pt x="14" y="237"/>
                      <a:pt x="14" y="237"/>
                    </a:cubicBezTo>
                    <a:cubicBezTo>
                      <a:pt x="14" y="237"/>
                      <a:pt x="14" y="238"/>
                      <a:pt x="14" y="238"/>
                    </a:cubicBezTo>
                    <a:cubicBezTo>
                      <a:pt x="14" y="238"/>
                      <a:pt x="15" y="238"/>
                      <a:pt x="15" y="239"/>
                    </a:cubicBezTo>
                    <a:cubicBezTo>
                      <a:pt x="15" y="239"/>
                      <a:pt x="15" y="238"/>
                      <a:pt x="15" y="238"/>
                    </a:cubicBezTo>
                    <a:cubicBezTo>
                      <a:pt x="15" y="238"/>
                      <a:pt x="15" y="238"/>
                      <a:pt x="15" y="238"/>
                    </a:cubicBezTo>
                    <a:close/>
                    <a:moveTo>
                      <a:pt x="11" y="238"/>
                    </a:moveTo>
                    <a:cubicBezTo>
                      <a:pt x="11" y="238"/>
                      <a:pt x="11" y="238"/>
                      <a:pt x="11" y="238"/>
                    </a:cubicBezTo>
                    <a:cubicBezTo>
                      <a:pt x="11" y="237"/>
                      <a:pt x="11" y="237"/>
                      <a:pt x="11" y="237"/>
                    </a:cubicBezTo>
                    <a:cubicBezTo>
                      <a:pt x="11" y="237"/>
                      <a:pt x="11" y="237"/>
                      <a:pt x="11" y="237"/>
                    </a:cubicBezTo>
                    <a:cubicBezTo>
                      <a:pt x="11" y="236"/>
                      <a:pt x="11" y="236"/>
                      <a:pt x="11" y="236"/>
                    </a:cubicBezTo>
                    <a:cubicBezTo>
                      <a:pt x="11" y="236"/>
                      <a:pt x="11" y="236"/>
                      <a:pt x="11" y="236"/>
                    </a:cubicBezTo>
                    <a:cubicBezTo>
                      <a:pt x="11" y="236"/>
                      <a:pt x="10" y="236"/>
                      <a:pt x="10" y="236"/>
                    </a:cubicBezTo>
                    <a:cubicBezTo>
                      <a:pt x="10" y="236"/>
                      <a:pt x="10" y="236"/>
                      <a:pt x="10" y="236"/>
                    </a:cubicBezTo>
                    <a:cubicBezTo>
                      <a:pt x="10" y="236"/>
                      <a:pt x="10" y="236"/>
                      <a:pt x="10" y="236"/>
                    </a:cubicBezTo>
                    <a:cubicBezTo>
                      <a:pt x="9" y="236"/>
                      <a:pt x="9" y="236"/>
                      <a:pt x="9" y="236"/>
                    </a:cubicBezTo>
                    <a:cubicBezTo>
                      <a:pt x="9" y="236"/>
                      <a:pt x="9" y="236"/>
                      <a:pt x="9" y="236"/>
                    </a:cubicBezTo>
                    <a:cubicBezTo>
                      <a:pt x="9" y="236"/>
                      <a:pt x="9" y="237"/>
                      <a:pt x="9" y="237"/>
                    </a:cubicBezTo>
                    <a:cubicBezTo>
                      <a:pt x="9" y="237"/>
                      <a:pt x="8" y="237"/>
                      <a:pt x="8" y="238"/>
                    </a:cubicBezTo>
                    <a:cubicBezTo>
                      <a:pt x="8" y="238"/>
                      <a:pt x="8" y="238"/>
                      <a:pt x="8" y="239"/>
                    </a:cubicBezTo>
                    <a:cubicBezTo>
                      <a:pt x="8" y="239"/>
                      <a:pt x="8" y="239"/>
                      <a:pt x="9" y="239"/>
                    </a:cubicBezTo>
                    <a:cubicBezTo>
                      <a:pt x="9" y="239"/>
                      <a:pt x="9" y="239"/>
                      <a:pt x="9" y="239"/>
                    </a:cubicBezTo>
                    <a:cubicBezTo>
                      <a:pt x="9" y="239"/>
                      <a:pt x="9" y="239"/>
                      <a:pt x="9" y="239"/>
                    </a:cubicBezTo>
                    <a:cubicBezTo>
                      <a:pt x="9" y="239"/>
                      <a:pt x="9" y="239"/>
                      <a:pt x="9" y="239"/>
                    </a:cubicBezTo>
                    <a:cubicBezTo>
                      <a:pt x="9" y="239"/>
                      <a:pt x="9" y="239"/>
                      <a:pt x="10" y="239"/>
                    </a:cubicBezTo>
                    <a:cubicBezTo>
                      <a:pt x="10" y="239"/>
                      <a:pt x="10" y="239"/>
                      <a:pt x="10" y="239"/>
                    </a:cubicBezTo>
                    <a:cubicBezTo>
                      <a:pt x="10" y="239"/>
                      <a:pt x="10" y="238"/>
                      <a:pt x="10" y="238"/>
                    </a:cubicBezTo>
                    <a:cubicBezTo>
                      <a:pt x="10" y="238"/>
                      <a:pt x="11" y="238"/>
                      <a:pt x="11" y="238"/>
                    </a:cubicBezTo>
                    <a:close/>
                    <a:moveTo>
                      <a:pt x="12" y="238"/>
                    </a:moveTo>
                    <a:cubicBezTo>
                      <a:pt x="12" y="238"/>
                      <a:pt x="12" y="239"/>
                      <a:pt x="13" y="238"/>
                    </a:cubicBezTo>
                    <a:cubicBezTo>
                      <a:pt x="13" y="238"/>
                      <a:pt x="13" y="238"/>
                      <a:pt x="13" y="238"/>
                    </a:cubicBezTo>
                    <a:cubicBezTo>
                      <a:pt x="13" y="238"/>
                      <a:pt x="13" y="238"/>
                      <a:pt x="13" y="238"/>
                    </a:cubicBezTo>
                    <a:cubicBezTo>
                      <a:pt x="13" y="238"/>
                      <a:pt x="13" y="238"/>
                      <a:pt x="13" y="238"/>
                    </a:cubicBezTo>
                    <a:cubicBezTo>
                      <a:pt x="13" y="238"/>
                      <a:pt x="13" y="237"/>
                      <a:pt x="13" y="237"/>
                    </a:cubicBezTo>
                    <a:cubicBezTo>
                      <a:pt x="13" y="237"/>
                      <a:pt x="13" y="237"/>
                      <a:pt x="13" y="237"/>
                    </a:cubicBezTo>
                    <a:cubicBezTo>
                      <a:pt x="13" y="237"/>
                      <a:pt x="13" y="237"/>
                      <a:pt x="13" y="237"/>
                    </a:cubicBezTo>
                    <a:cubicBezTo>
                      <a:pt x="13" y="237"/>
                      <a:pt x="13" y="237"/>
                      <a:pt x="13" y="237"/>
                    </a:cubicBezTo>
                    <a:cubicBezTo>
                      <a:pt x="14" y="237"/>
                      <a:pt x="14" y="236"/>
                      <a:pt x="14" y="236"/>
                    </a:cubicBezTo>
                    <a:cubicBezTo>
                      <a:pt x="14" y="236"/>
                      <a:pt x="14" y="236"/>
                      <a:pt x="14" y="236"/>
                    </a:cubicBezTo>
                    <a:cubicBezTo>
                      <a:pt x="13" y="236"/>
                      <a:pt x="13" y="236"/>
                      <a:pt x="13" y="236"/>
                    </a:cubicBezTo>
                    <a:cubicBezTo>
                      <a:pt x="13" y="236"/>
                      <a:pt x="13" y="235"/>
                      <a:pt x="13" y="235"/>
                    </a:cubicBezTo>
                    <a:cubicBezTo>
                      <a:pt x="13" y="235"/>
                      <a:pt x="14" y="235"/>
                      <a:pt x="14" y="235"/>
                    </a:cubicBezTo>
                    <a:cubicBezTo>
                      <a:pt x="14" y="235"/>
                      <a:pt x="14" y="235"/>
                      <a:pt x="14" y="235"/>
                    </a:cubicBezTo>
                    <a:cubicBezTo>
                      <a:pt x="14" y="235"/>
                      <a:pt x="14" y="235"/>
                      <a:pt x="14" y="235"/>
                    </a:cubicBezTo>
                    <a:cubicBezTo>
                      <a:pt x="14" y="235"/>
                      <a:pt x="14" y="235"/>
                      <a:pt x="14" y="235"/>
                    </a:cubicBezTo>
                    <a:cubicBezTo>
                      <a:pt x="14" y="235"/>
                      <a:pt x="14" y="234"/>
                      <a:pt x="14" y="234"/>
                    </a:cubicBezTo>
                    <a:cubicBezTo>
                      <a:pt x="14" y="234"/>
                      <a:pt x="14" y="234"/>
                      <a:pt x="14" y="234"/>
                    </a:cubicBezTo>
                    <a:cubicBezTo>
                      <a:pt x="14" y="234"/>
                      <a:pt x="14" y="234"/>
                      <a:pt x="14" y="234"/>
                    </a:cubicBezTo>
                    <a:cubicBezTo>
                      <a:pt x="14" y="234"/>
                      <a:pt x="14" y="234"/>
                      <a:pt x="14" y="234"/>
                    </a:cubicBezTo>
                    <a:cubicBezTo>
                      <a:pt x="14" y="234"/>
                      <a:pt x="14" y="233"/>
                      <a:pt x="15" y="233"/>
                    </a:cubicBezTo>
                    <a:cubicBezTo>
                      <a:pt x="15" y="233"/>
                      <a:pt x="15" y="233"/>
                      <a:pt x="15" y="233"/>
                    </a:cubicBezTo>
                    <a:cubicBezTo>
                      <a:pt x="15" y="233"/>
                      <a:pt x="15" y="233"/>
                      <a:pt x="14" y="233"/>
                    </a:cubicBezTo>
                    <a:cubicBezTo>
                      <a:pt x="14" y="232"/>
                      <a:pt x="15" y="232"/>
                      <a:pt x="15" y="232"/>
                    </a:cubicBezTo>
                    <a:cubicBezTo>
                      <a:pt x="14" y="232"/>
                      <a:pt x="14" y="232"/>
                      <a:pt x="14" y="232"/>
                    </a:cubicBezTo>
                    <a:cubicBezTo>
                      <a:pt x="14" y="232"/>
                      <a:pt x="14" y="232"/>
                      <a:pt x="14" y="232"/>
                    </a:cubicBezTo>
                    <a:cubicBezTo>
                      <a:pt x="14" y="231"/>
                      <a:pt x="14" y="231"/>
                      <a:pt x="14" y="231"/>
                    </a:cubicBezTo>
                    <a:cubicBezTo>
                      <a:pt x="13" y="231"/>
                      <a:pt x="13" y="231"/>
                      <a:pt x="13" y="230"/>
                    </a:cubicBezTo>
                    <a:cubicBezTo>
                      <a:pt x="13" y="230"/>
                      <a:pt x="13" y="230"/>
                      <a:pt x="12" y="230"/>
                    </a:cubicBezTo>
                    <a:cubicBezTo>
                      <a:pt x="12" y="230"/>
                      <a:pt x="12" y="230"/>
                      <a:pt x="12" y="230"/>
                    </a:cubicBezTo>
                    <a:cubicBezTo>
                      <a:pt x="12" y="230"/>
                      <a:pt x="12" y="230"/>
                      <a:pt x="12" y="230"/>
                    </a:cubicBezTo>
                    <a:cubicBezTo>
                      <a:pt x="12" y="230"/>
                      <a:pt x="12" y="230"/>
                      <a:pt x="12" y="230"/>
                    </a:cubicBezTo>
                    <a:cubicBezTo>
                      <a:pt x="12" y="230"/>
                      <a:pt x="11" y="230"/>
                      <a:pt x="11" y="230"/>
                    </a:cubicBezTo>
                    <a:cubicBezTo>
                      <a:pt x="11" y="230"/>
                      <a:pt x="11" y="230"/>
                      <a:pt x="11" y="230"/>
                    </a:cubicBezTo>
                    <a:cubicBezTo>
                      <a:pt x="11" y="230"/>
                      <a:pt x="11" y="230"/>
                      <a:pt x="11" y="230"/>
                    </a:cubicBezTo>
                    <a:cubicBezTo>
                      <a:pt x="11" y="231"/>
                      <a:pt x="11" y="231"/>
                      <a:pt x="11" y="231"/>
                    </a:cubicBezTo>
                    <a:cubicBezTo>
                      <a:pt x="10" y="231"/>
                      <a:pt x="10" y="231"/>
                      <a:pt x="10" y="231"/>
                    </a:cubicBezTo>
                    <a:cubicBezTo>
                      <a:pt x="10" y="231"/>
                      <a:pt x="10" y="231"/>
                      <a:pt x="10" y="231"/>
                    </a:cubicBezTo>
                    <a:cubicBezTo>
                      <a:pt x="10" y="231"/>
                      <a:pt x="10" y="231"/>
                      <a:pt x="10" y="231"/>
                    </a:cubicBezTo>
                    <a:cubicBezTo>
                      <a:pt x="11" y="231"/>
                      <a:pt x="11" y="231"/>
                      <a:pt x="12" y="231"/>
                    </a:cubicBezTo>
                    <a:cubicBezTo>
                      <a:pt x="12" y="231"/>
                      <a:pt x="12" y="231"/>
                      <a:pt x="12" y="231"/>
                    </a:cubicBezTo>
                    <a:cubicBezTo>
                      <a:pt x="12" y="231"/>
                      <a:pt x="12" y="231"/>
                      <a:pt x="12" y="231"/>
                    </a:cubicBezTo>
                    <a:cubicBezTo>
                      <a:pt x="12" y="231"/>
                      <a:pt x="13" y="231"/>
                      <a:pt x="13" y="231"/>
                    </a:cubicBezTo>
                    <a:cubicBezTo>
                      <a:pt x="13" y="231"/>
                      <a:pt x="13" y="231"/>
                      <a:pt x="13" y="231"/>
                    </a:cubicBezTo>
                    <a:cubicBezTo>
                      <a:pt x="13" y="231"/>
                      <a:pt x="13" y="231"/>
                      <a:pt x="13" y="231"/>
                    </a:cubicBezTo>
                    <a:cubicBezTo>
                      <a:pt x="13" y="231"/>
                      <a:pt x="13" y="232"/>
                      <a:pt x="13" y="232"/>
                    </a:cubicBezTo>
                    <a:cubicBezTo>
                      <a:pt x="13" y="232"/>
                      <a:pt x="12" y="232"/>
                      <a:pt x="12" y="232"/>
                    </a:cubicBezTo>
                    <a:cubicBezTo>
                      <a:pt x="12" y="232"/>
                      <a:pt x="11" y="232"/>
                      <a:pt x="11" y="232"/>
                    </a:cubicBezTo>
                    <a:cubicBezTo>
                      <a:pt x="11" y="232"/>
                      <a:pt x="11" y="232"/>
                      <a:pt x="11" y="232"/>
                    </a:cubicBezTo>
                    <a:cubicBezTo>
                      <a:pt x="11" y="232"/>
                      <a:pt x="11" y="232"/>
                      <a:pt x="11" y="233"/>
                    </a:cubicBezTo>
                    <a:cubicBezTo>
                      <a:pt x="11" y="233"/>
                      <a:pt x="11" y="233"/>
                      <a:pt x="11" y="233"/>
                    </a:cubicBezTo>
                    <a:cubicBezTo>
                      <a:pt x="12" y="233"/>
                      <a:pt x="12" y="233"/>
                      <a:pt x="13" y="233"/>
                    </a:cubicBezTo>
                    <a:cubicBezTo>
                      <a:pt x="13" y="233"/>
                      <a:pt x="13" y="233"/>
                      <a:pt x="13" y="233"/>
                    </a:cubicBezTo>
                    <a:cubicBezTo>
                      <a:pt x="13" y="233"/>
                      <a:pt x="12" y="234"/>
                      <a:pt x="12" y="234"/>
                    </a:cubicBezTo>
                    <a:cubicBezTo>
                      <a:pt x="12" y="234"/>
                      <a:pt x="12" y="234"/>
                      <a:pt x="12" y="233"/>
                    </a:cubicBezTo>
                    <a:cubicBezTo>
                      <a:pt x="12" y="233"/>
                      <a:pt x="12" y="233"/>
                      <a:pt x="12" y="233"/>
                    </a:cubicBezTo>
                    <a:cubicBezTo>
                      <a:pt x="11" y="234"/>
                      <a:pt x="11" y="234"/>
                      <a:pt x="12" y="235"/>
                    </a:cubicBezTo>
                    <a:cubicBezTo>
                      <a:pt x="12" y="235"/>
                      <a:pt x="12" y="235"/>
                      <a:pt x="12" y="235"/>
                    </a:cubicBezTo>
                    <a:cubicBezTo>
                      <a:pt x="12" y="235"/>
                      <a:pt x="12" y="235"/>
                      <a:pt x="12" y="235"/>
                    </a:cubicBezTo>
                    <a:cubicBezTo>
                      <a:pt x="12" y="235"/>
                      <a:pt x="12" y="235"/>
                      <a:pt x="12" y="235"/>
                    </a:cubicBezTo>
                    <a:cubicBezTo>
                      <a:pt x="12" y="236"/>
                      <a:pt x="12" y="236"/>
                      <a:pt x="12" y="237"/>
                    </a:cubicBezTo>
                    <a:cubicBezTo>
                      <a:pt x="12" y="237"/>
                      <a:pt x="12" y="237"/>
                      <a:pt x="12" y="237"/>
                    </a:cubicBezTo>
                    <a:cubicBezTo>
                      <a:pt x="12" y="237"/>
                      <a:pt x="12" y="237"/>
                      <a:pt x="12" y="237"/>
                    </a:cubicBezTo>
                    <a:cubicBezTo>
                      <a:pt x="12" y="237"/>
                      <a:pt x="12" y="237"/>
                      <a:pt x="12" y="237"/>
                    </a:cubicBezTo>
                    <a:cubicBezTo>
                      <a:pt x="12" y="237"/>
                      <a:pt x="12" y="237"/>
                      <a:pt x="12" y="237"/>
                    </a:cubicBezTo>
                    <a:cubicBezTo>
                      <a:pt x="12" y="238"/>
                      <a:pt x="12" y="238"/>
                      <a:pt x="12" y="238"/>
                    </a:cubicBezTo>
                    <a:cubicBezTo>
                      <a:pt x="12" y="238"/>
                      <a:pt x="12" y="238"/>
                      <a:pt x="12" y="238"/>
                    </a:cubicBezTo>
                    <a:close/>
                    <a:moveTo>
                      <a:pt x="18" y="227"/>
                    </a:moveTo>
                    <a:cubicBezTo>
                      <a:pt x="18" y="227"/>
                      <a:pt x="19" y="227"/>
                      <a:pt x="18" y="227"/>
                    </a:cubicBezTo>
                    <a:cubicBezTo>
                      <a:pt x="18" y="227"/>
                      <a:pt x="18" y="227"/>
                      <a:pt x="18" y="227"/>
                    </a:cubicBezTo>
                    <a:cubicBezTo>
                      <a:pt x="18" y="227"/>
                      <a:pt x="18" y="227"/>
                      <a:pt x="18" y="227"/>
                    </a:cubicBezTo>
                    <a:cubicBezTo>
                      <a:pt x="18" y="227"/>
                      <a:pt x="18" y="227"/>
                      <a:pt x="18" y="227"/>
                    </a:cubicBezTo>
                    <a:cubicBezTo>
                      <a:pt x="18" y="227"/>
                      <a:pt x="18" y="227"/>
                      <a:pt x="18" y="227"/>
                    </a:cubicBezTo>
                    <a:cubicBezTo>
                      <a:pt x="17" y="227"/>
                      <a:pt x="17" y="227"/>
                      <a:pt x="17" y="227"/>
                    </a:cubicBezTo>
                    <a:cubicBezTo>
                      <a:pt x="17" y="228"/>
                      <a:pt x="17" y="228"/>
                      <a:pt x="17" y="228"/>
                    </a:cubicBezTo>
                    <a:cubicBezTo>
                      <a:pt x="16" y="228"/>
                      <a:pt x="16" y="228"/>
                      <a:pt x="16" y="228"/>
                    </a:cubicBezTo>
                    <a:cubicBezTo>
                      <a:pt x="16" y="228"/>
                      <a:pt x="16" y="228"/>
                      <a:pt x="16" y="229"/>
                    </a:cubicBezTo>
                    <a:cubicBezTo>
                      <a:pt x="17" y="229"/>
                      <a:pt x="17" y="229"/>
                      <a:pt x="17" y="229"/>
                    </a:cubicBezTo>
                    <a:cubicBezTo>
                      <a:pt x="17" y="229"/>
                      <a:pt x="17" y="229"/>
                      <a:pt x="17" y="229"/>
                    </a:cubicBezTo>
                    <a:cubicBezTo>
                      <a:pt x="17" y="229"/>
                      <a:pt x="17" y="229"/>
                      <a:pt x="17" y="229"/>
                    </a:cubicBezTo>
                    <a:cubicBezTo>
                      <a:pt x="17" y="230"/>
                      <a:pt x="17" y="230"/>
                      <a:pt x="18" y="230"/>
                    </a:cubicBezTo>
                    <a:cubicBezTo>
                      <a:pt x="18" y="230"/>
                      <a:pt x="18" y="230"/>
                      <a:pt x="18" y="230"/>
                    </a:cubicBezTo>
                    <a:cubicBezTo>
                      <a:pt x="18" y="230"/>
                      <a:pt x="18" y="230"/>
                      <a:pt x="19" y="230"/>
                    </a:cubicBezTo>
                    <a:cubicBezTo>
                      <a:pt x="19" y="230"/>
                      <a:pt x="19" y="230"/>
                      <a:pt x="19" y="230"/>
                    </a:cubicBezTo>
                    <a:cubicBezTo>
                      <a:pt x="19" y="230"/>
                      <a:pt x="20" y="229"/>
                      <a:pt x="21" y="229"/>
                    </a:cubicBezTo>
                    <a:cubicBezTo>
                      <a:pt x="21" y="229"/>
                      <a:pt x="21" y="229"/>
                      <a:pt x="21" y="229"/>
                    </a:cubicBezTo>
                    <a:cubicBezTo>
                      <a:pt x="21" y="229"/>
                      <a:pt x="21" y="228"/>
                      <a:pt x="21" y="228"/>
                    </a:cubicBezTo>
                    <a:cubicBezTo>
                      <a:pt x="21" y="228"/>
                      <a:pt x="21" y="228"/>
                      <a:pt x="21" y="228"/>
                    </a:cubicBezTo>
                    <a:cubicBezTo>
                      <a:pt x="21" y="228"/>
                      <a:pt x="21" y="228"/>
                      <a:pt x="21" y="228"/>
                    </a:cubicBezTo>
                    <a:cubicBezTo>
                      <a:pt x="21" y="228"/>
                      <a:pt x="21" y="228"/>
                      <a:pt x="21" y="228"/>
                    </a:cubicBezTo>
                    <a:cubicBezTo>
                      <a:pt x="20" y="228"/>
                      <a:pt x="20" y="228"/>
                      <a:pt x="20" y="228"/>
                    </a:cubicBezTo>
                    <a:cubicBezTo>
                      <a:pt x="20" y="228"/>
                      <a:pt x="20" y="228"/>
                      <a:pt x="20" y="228"/>
                    </a:cubicBezTo>
                    <a:cubicBezTo>
                      <a:pt x="20" y="227"/>
                      <a:pt x="20" y="227"/>
                      <a:pt x="20" y="227"/>
                    </a:cubicBezTo>
                    <a:cubicBezTo>
                      <a:pt x="20" y="227"/>
                      <a:pt x="20" y="227"/>
                      <a:pt x="20" y="227"/>
                    </a:cubicBezTo>
                    <a:cubicBezTo>
                      <a:pt x="21" y="228"/>
                      <a:pt x="21" y="228"/>
                      <a:pt x="21" y="228"/>
                    </a:cubicBezTo>
                    <a:cubicBezTo>
                      <a:pt x="21" y="228"/>
                      <a:pt x="21" y="228"/>
                      <a:pt x="21" y="227"/>
                    </a:cubicBezTo>
                    <a:cubicBezTo>
                      <a:pt x="21" y="227"/>
                      <a:pt x="21" y="227"/>
                      <a:pt x="21" y="227"/>
                    </a:cubicBezTo>
                    <a:cubicBezTo>
                      <a:pt x="21" y="227"/>
                      <a:pt x="21" y="227"/>
                      <a:pt x="21" y="227"/>
                    </a:cubicBezTo>
                    <a:cubicBezTo>
                      <a:pt x="21" y="227"/>
                      <a:pt x="21" y="226"/>
                      <a:pt x="21" y="226"/>
                    </a:cubicBezTo>
                    <a:cubicBezTo>
                      <a:pt x="21" y="226"/>
                      <a:pt x="21" y="226"/>
                      <a:pt x="21" y="226"/>
                    </a:cubicBezTo>
                    <a:cubicBezTo>
                      <a:pt x="21" y="226"/>
                      <a:pt x="20" y="226"/>
                      <a:pt x="20" y="226"/>
                    </a:cubicBezTo>
                    <a:cubicBezTo>
                      <a:pt x="20" y="226"/>
                      <a:pt x="20" y="226"/>
                      <a:pt x="20" y="226"/>
                    </a:cubicBezTo>
                    <a:cubicBezTo>
                      <a:pt x="20" y="226"/>
                      <a:pt x="20" y="226"/>
                      <a:pt x="20" y="225"/>
                    </a:cubicBezTo>
                    <a:cubicBezTo>
                      <a:pt x="20" y="225"/>
                      <a:pt x="20" y="225"/>
                      <a:pt x="20" y="225"/>
                    </a:cubicBezTo>
                    <a:cubicBezTo>
                      <a:pt x="20" y="225"/>
                      <a:pt x="20" y="225"/>
                      <a:pt x="20" y="225"/>
                    </a:cubicBezTo>
                    <a:cubicBezTo>
                      <a:pt x="20" y="225"/>
                      <a:pt x="20" y="225"/>
                      <a:pt x="20" y="225"/>
                    </a:cubicBezTo>
                    <a:cubicBezTo>
                      <a:pt x="19" y="225"/>
                      <a:pt x="19" y="225"/>
                      <a:pt x="19" y="225"/>
                    </a:cubicBezTo>
                    <a:cubicBezTo>
                      <a:pt x="19" y="225"/>
                      <a:pt x="19" y="225"/>
                      <a:pt x="19" y="225"/>
                    </a:cubicBezTo>
                    <a:cubicBezTo>
                      <a:pt x="19" y="226"/>
                      <a:pt x="19" y="226"/>
                      <a:pt x="18" y="226"/>
                    </a:cubicBezTo>
                    <a:cubicBezTo>
                      <a:pt x="18" y="226"/>
                      <a:pt x="18" y="226"/>
                      <a:pt x="18" y="226"/>
                    </a:cubicBezTo>
                    <a:cubicBezTo>
                      <a:pt x="18" y="226"/>
                      <a:pt x="18" y="226"/>
                      <a:pt x="18" y="226"/>
                    </a:cubicBezTo>
                    <a:cubicBezTo>
                      <a:pt x="18" y="226"/>
                      <a:pt x="18" y="226"/>
                      <a:pt x="18" y="226"/>
                    </a:cubicBezTo>
                    <a:cubicBezTo>
                      <a:pt x="18" y="226"/>
                      <a:pt x="18" y="226"/>
                      <a:pt x="18" y="227"/>
                    </a:cubicBezTo>
                    <a:cubicBezTo>
                      <a:pt x="18" y="227"/>
                      <a:pt x="18" y="227"/>
                      <a:pt x="18" y="227"/>
                    </a:cubicBezTo>
                    <a:close/>
                    <a:moveTo>
                      <a:pt x="9" y="234"/>
                    </a:moveTo>
                    <a:cubicBezTo>
                      <a:pt x="9" y="234"/>
                      <a:pt x="9" y="234"/>
                      <a:pt x="9" y="234"/>
                    </a:cubicBezTo>
                    <a:cubicBezTo>
                      <a:pt x="9" y="234"/>
                      <a:pt x="9" y="234"/>
                      <a:pt x="9" y="234"/>
                    </a:cubicBezTo>
                    <a:cubicBezTo>
                      <a:pt x="9" y="235"/>
                      <a:pt x="9" y="235"/>
                      <a:pt x="9" y="235"/>
                    </a:cubicBezTo>
                    <a:cubicBezTo>
                      <a:pt x="9" y="235"/>
                      <a:pt x="9"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5"/>
                      <a:pt x="10" y="235"/>
                    </a:cubicBezTo>
                    <a:cubicBezTo>
                      <a:pt x="10" y="235"/>
                      <a:pt x="10" y="234"/>
                      <a:pt x="10" y="234"/>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3"/>
                      <a:pt x="10" y="233"/>
                    </a:cubicBezTo>
                    <a:cubicBezTo>
                      <a:pt x="10" y="233"/>
                      <a:pt x="10" y="234"/>
                      <a:pt x="10" y="234"/>
                    </a:cubicBezTo>
                    <a:cubicBezTo>
                      <a:pt x="10" y="234"/>
                      <a:pt x="10" y="234"/>
                      <a:pt x="10" y="234"/>
                    </a:cubicBezTo>
                    <a:cubicBezTo>
                      <a:pt x="10" y="234"/>
                      <a:pt x="10" y="234"/>
                      <a:pt x="10" y="234"/>
                    </a:cubicBezTo>
                    <a:cubicBezTo>
                      <a:pt x="10" y="234"/>
                      <a:pt x="10" y="234"/>
                      <a:pt x="10" y="234"/>
                    </a:cubicBezTo>
                    <a:cubicBezTo>
                      <a:pt x="10" y="234"/>
                      <a:pt x="10" y="234"/>
                      <a:pt x="10" y="234"/>
                    </a:cubicBezTo>
                    <a:cubicBezTo>
                      <a:pt x="9" y="234"/>
                      <a:pt x="9" y="234"/>
                      <a:pt x="9" y="234"/>
                    </a:cubicBezTo>
                    <a:close/>
                    <a:moveTo>
                      <a:pt x="10" y="230"/>
                    </a:moveTo>
                    <a:cubicBezTo>
                      <a:pt x="10" y="230"/>
                      <a:pt x="10" y="230"/>
                      <a:pt x="10" y="230"/>
                    </a:cubicBezTo>
                    <a:cubicBezTo>
                      <a:pt x="10" y="230"/>
                      <a:pt x="10" y="230"/>
                      <a:pt x="10" y="230"/>
                    </a:cubicBezTo>
                    <a:cubicBezTo>
                      <a:pt x="10" y="230"/>
                      <a:pt x="10" y="230"/>
                      <a:pt x="10" y="230"/>
                    </a:cubicBezTo>
                    <a:cubicBezTo>
                      <a:pt x="10" y="230"/>
                      <a:pt x="10" y="230"/>
                      <a:pt x="10" y="229"/>
                    </a:cubicBezTo>
                    <a:cubicBezTo>
                      <a:pt x="10" y="229"/>
                      <a:pt x="10" y="229"/>
                      <a:pt x="10" y="229"/>
                    </a:cubicBezTo>
                    <a:cubicBezTo>
                      <a:pt x="10" y="229"/>
                      <a:pt x="10" y="229"/>
                      <a:pt x="10" y="229"/>
                    </a:cubicBezTo>
                    <a:cubicBezTo>
                      <a:pt x="10"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9" y="229"/>
                    </a:cubicBezTo>
                    <a:cubicBezTo>
                      <a:pt x="9" y="229"/>
                      <a:pt x="9" y="229"/>
                      <a:pt x="10" y="230"/>
                    </a:cubicBezTo>
                    <a:close/>
                    <a:moveTo>
                      <a:pt x="10" y="229"/>
                    </a:moveTo>
                    <a:cubicBezTo>
                      <a:pt x="10" y="229"/>
                      <a:pt x="11" y="229"/>
                      <a:pt x="11" y="229"/>
                    </a:cubicBezTo>
                    <a:cubicBezTo>
                      <a:pt x="11" y="229"/>
                      <a:pt x="11" y="229"/>
                      <a:pt x="12" y="229"/>
                    </a:cubicBezTo>
                    <a:cubicBezTo>
                      <a:pt x="12" y="229"/>
                      <a:pt x="12" y="229"/>
                      <a:pt x="12" y="229"/>
                    </a:cubicBezTo>
                    <a:cubicBezTo>
                      <a:pt x="12" y="229"/>
                      <a:pt x="12" y="229"/>
                      <a:pt x="12" y="229"/>
                    </a:cubicBezTo>
                    <a:cubicBezTo>
                      <a:pt x="12" y="229"/>
                      <a:pt x="12" y="228"/>
                      <a:pt x="13" y="228"/>
                    </a:cubicBezTo>
                    <a:cubicBezTo>
                      <a:pt x="13" y="228"/>
                      <a:pt x="13" y="228"/>
                      <a:pt x="13" y="228"/>
                    </a:cubicBezTo>
                    <a:cubicBezTo>
                      <a:pt x="13" y="228"/>
                      <a:pt x="13" y="228"/>
                      <a:pt x="13" y="228"/>
                    </a:cubicBezTo>
                    <a:cubicBezTo>
                      <a:pt x="13" y="228"/>
                      <a:pt x="13" y="228"/>
                      <a:pt x="13" y="228"/>
                    </a:cubicBezTo>
                    <a:cubicBezTo>
                      <a:pt x="14" y="228"/>
                      <a:pt x="13" y="228"/>
                      <a:pt x="13" y="228"/>
                    </a:cubicBezTo>
                    <a:cubicBezTo>
                      <a:pt x="13" y="228"/>
                      <a:pt x="13" y="228"/>
                      <a:pt x="13" y="228"/>
                    </a:cubicBezTo>
                    <a:cubicBezTo>
                      <a:pt x="13" y="228"/>
                      <a:pt x="13" y="227"/>
                      <a:pt x="13" y="227"/>
                    </a:cubicBezTo>
                    <a:cubicBezTo>
                      <a:pt x="13" y="227"/>
                      <a:pt x="13" y="227"/>
                      <a:pt x="13" y="227"/>
                    </a:cubicBezTo>
                    <a:cubicBezTo>
                      <a:pt x="13" y="227"/>
                      <a:pt x="13" y="227"/>
                      <a:pt x="13" y="227"/>
                    </a:cubicBezTo>
                    <a:cubicBezTo>
                      <a:pt x="13" y="227"/>
                      <a:pt x="13" y="227"/>
                      <a:pt x="13" y="227"/>
                    </a:cubicBezTo>
                    <a:cubicBezTo>
                      <a:pt x="12" y="227"/>
                      <a:pt x="12" y="227"/>
                      <a:pt x="12" y="227"/>
                    </a:cubicBezTo>
                    <a:cubicBezTo>
                      <a:pt x="12" y="227"/>
                      <a:pt x="12" y="227"/>
                      <a:pt x="12" y="227"/>
                    </a:cubicBezTo>
                    <a:cubicBezTo>
                      <a:pt x="11" y="227"/>
                      <a:pt x="11" y="227"/>
                      <a:pt x="11" y="227"/>
                    </a:cubicBezTo>
                    <a:cubicBezTo>
                      <a:pt x="11" y="227"/>
                      <a:pt x="11" y="227"/>
                      <a:pt x="10" y="227"/>
                    </a:cubicBezTo>
                    <a:cubicBezTo>
                      <a:pt x="10" y="227"/>
                      <a:pt x="10" y="227"/>
                      <a:pt x="10" y="227"/>
                    </a:cubicBezTo>
                    <a:cubicBezTo>
                      <a:pt x="10" y="227"/>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8"/>
                      <a:pt x="10" y="228"/>
                    </a:cubicBezTo>
                    <a:cubicBezTo>
                      <a:pt x="10" y="228"/>
                      <a:pt x="10" y="229"/>
                      <a:pt x="10" y="229"/>
                    </a:cubicBezTo>
                    <a:cubicBezTo>
                      <a:pt x="10" y="229"/>
                      <a:pt x="10" y="229"/>
                      <a:pt x="10" y="229"/>
                    </a:cubicBezTo>
                    <a:cubicBezTo>
                      <a:pt x="10" y="229"/>
                      <a:pt x="10" y="229"/>
                      <a:pt x="10" y="229"/>
                    </a:cubicBezTo>
                    <a:cubicBezTo>
                      <a:pt x="10" y="229"/>
                      <a:pt x="10" y="229"/>
                      <a:pt x="10" y="229"/>
                    </a:cubicBezTo>
                    <a:close/>
                    <a:moveTo>
                      <a:pt x="13" y="229"/>
                    </a:moveTo>
                    <a:cubicBezTo>
                      <a:pt x="13" y="229"/>
                      <a:pt x="12" y="229"/>
                      <a:pt x="12" y="229"/>
                    </a:cubicBezTo>
                    <a:cubicBezTo>
                      <a:pt x="12" y="229"/>
                      <a:pt x="12" y="229"/>
                      <a:pt x="12" y="229"/>
                    </a:cubicBezTo>
                    <a:cubicBezTo>
                      <a:pt x="12" y="229"/>
                      <a:pt x="12" y="229"/>
                      <a:pt x="12" y="229"/>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2" y="230"/>
                      <a:pt x="12" y="230"/>
                    </a:cubicBezTo>
                    <a:cubicBezTo>
                      <a:pt x="12" y="230"/>
                      <a:pt x="13" y="230"/>
                      <a:pt x="13" y="230"/>
                    </a:cubicBezTo>
                    <a:cubicBezTo>
                      <a:pt x="13" y="229"/>
                      <a:pt x="13" y="229"/>
                      <a:pt x="13" y="229"/>
                    </a:cubicBezTo>
                    <a:close/>
                    <a:moveTo>
                      <a:pt x="15" y="227"/>
                    </a:moveTo>
                    <a:cubicBezTo>
                      <a:pt x="15" y="226"/>
                      <a:pt x="15" y="226"/>
                      <a:pt x="15" y="226"/>
                    </a:cubicBezTo>
                    <a:cubicBezTo>
                      <a:pt x="15" y="226"/>
                      <a:pt x="15" y="226"/>
                      <a:pt x="15" y="226"/>
                    </a:cubicBezTo>
                    <a:cubicBezTo>
                      <a:pt x="15" y="226"/>
                      <a:pt x="15" y="226"/>
                      <a:pt x="15" y="226"/>
                    </a:cubicBezTo>
                    <a:cubicBezTo>
                      <a:pt x="15" y="227"/>
                      <a:pt x="14" y="227"/>
                      <a:pt x="14" y="227"/>
                    </a:cubicBezTo>
                    <a:cubicBezTo>
                      <a:pt x="14" y="227"/>
                      <a:pt x="14" y="227"/>
                      <a:pt x="14" y="227"/>
                    </a:cubicBezTo>
                    <a:cubicBezTo>
                      <a:pt x="14" y="227"/>
                      <a:pt x="14" y="227"/>
                      <a:pt x="14" y="227"/>
                    </a:cubicBezTo>
                    <a:cubicBezTo>
                      <a:pt x="14" y="227"/>
                      <a:pt x="14" y="227"/>
                      <a:pt x="14" y="227"/>
                    </a:cubicBezTo>
                    <a:cubicBezTo>
                      <a:pt x="14" y="227"/>
                      <a:pt x="14" y="227"/>
                      <a:pt x="14" y="227"/>
                    </a:cubicBezTo>
                    <a:cubicBezTo>
                      <a:pt x="14" y="228"/>
                      <a:pt x="14" y="228"/>
                      <a:pt x="14" y="228"/>
                    </a:cubicBezTo>
                    <a:cubicBezTo>
                      <a:pt x="14" y="228"/>
                      <a:pt x="14" y="228"/>
                      <a:pt x="14" y="228"/>
                    </a:cubicBezTo>
                    <a:cubicBezTo>
                      <a:pt x="14" y="228"/>
                      <a:pt x="14" y="228"/>
                      <a:pt x="14" y="228"/>
                    </a:cubicBezTo>
                    <a:cubicBezTo>
                      <a:pt x="14" y="229"/>
                      <a:pt x="14" y="229"/>
                      <a:pt x="14" y="229"/>
                    </a:cubicBezTo>
                    <a:cubicBezTo>
                      <a:pt x="14" y="229"/>
                      <a:pt x="14"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9"/>
                      <a:pt x="15" y="229"/>
                      <a:pt x="15" y="229"/>
                    </a:cubicBezTo>
                    <a:cubicBezTo>
                      <a:pt x="15" y="228"/>
                      <a:pt x="15" y="228"/>
                      <a:pt x="15" y="228"/>
                    </a:cubicBezTo>
                    <a:cubicBezTo>
                      <a:pt x="15" y="228"/>
                      <a:pt x="15" y="228"/>
                      <a:pt x="15" y="228"/>
                    </a:cubicBezTo>
                    <a:cubicBezTo>
                      <a:pt x="15" y="228"/>
                      <a:pt x="15" y="228"/>
                      <a:pt x="15" y="228"/>
                    </a:cubicBezTo>
                    <a:cubicBezTo>
                      <a:pt x="15" y="228"/>
                      <a:pt x="15" y="228"/>
                      <a:pt x="15" y="228"/>
                    </a:cubicBezTo>
                    <a:cubicBezTo>
                      <a:pt x="15" y="227"/>
                      <a:pt x="15" y="227"/>
                      <a:pt x="15" y="227"/>
                    </a:cubicBezTo>
                    <a:cubicBezTo>
                      <a:pt x="15" y="227"/>
                      <a:pt x="15" y="227"/>
                      <a:pt x="15" y="227"/>
                    </a:cubicBezTo>
                    <a:cubicBezTo>
                      <a:pt x="15" y="227"/>
                      <a:pt x="15" y="227"/>
                      <a:pt x="15" y="227"/>
                    </a:cubicBezTo>
                    <a:cubicBezTo>
                      <a:pt x="15" y="227"/>
                      <a:pt x="15" y="227"/>
                      <a:pt x="15" y="227"/>
                    </a:cubicBezTo>
                    <a:close/>
                    <a:moveTo>
                      <a:pt x="14" y="230"/>
                    </a:moveTo>
                    <a:cubicBezTo>
                      <a:pt x="14" y="230"/>
                      <a:pt x="14" y="230"/>
                      <a:pt x="14" y="230"/>
                    </a:cubicBezTo>
                    <a:cubicBezTo>
                      <a:pt x="14" y="230"/>
                      <a:pt x="14" y="230"/>
                      <a:pt x="14" y="229"/>
                    </a:cubicBezTo>
                    <a:cubicBezTo>
                      <a:pt x="14" y="229"/>
                      <a:pt x="14" y="229"/>
                      <a:pt x="14" y="229"/>
                    </a:cubicBezTo>
                    <a:cubicBezTo>
                      <a:pt x="14" y="229"/>
                      <a:pt x="13" y="229"/>
                      <a:pt x="13" y="229"/>
                    </a:cubicBezTo>
                    <a:cubicBezTo>
                      <a:pt x="13" y="229"/>
                      <a:pt x="13" y="230"/>
                      <a:pt x="13" y="230"/>
                    </a:cubicBezTo>
                    <a:cubicBezTo>
                      <a:pt x="13" y="230"/>
                      <a:pt x="14" y="230"/>
                      <a:pt x="14" y="230"/>
                    </a:cubicBezTo>
                    <a:cubicBezTo>
                      <a:pt x="14" y="230"/>
                      <a:pt x="13" y="230"/>
                      <a:pt x="13" y="230"/>
                    </a:cubicBezTo>
                    <a:cubicBezTo>
                      <a:pt x="13" y="230"/>
                      <a:pt x="13" y="230"/>
                      <a:pt x="13" y="230"/>
                    </a:cubicBezTo>
                    <a:cubicBezTo>
                      <a:pt x="13" y="230"/>
                      <a:pt x="14" y="230"/>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1"/>
                      <a:pt x="14" y="231"/>
                      <a:pt x="14" y="231"/>
                    </a:cubicBezTo>
                    <a:cubicBezTo>
                      <a:pt x="14" y="230"/>
                      <a:pt x="14" y="230"/>
                      <a:pt x="14" y="230"/>
                    </a:cubicBezTo>
                    <a:cubicBezTo>
                      <a:pt x="14" y="230"/>
                      <a:pt x="14" y="230"/>
                      <a:pt x="14" y="230"/>
                    </a:cubicBezTo>
                    <a:cubicBezTo>
                      <a:pt x="14" y="230"/>
                      <a:pt x="14" y="230"/>
                      <a:pt x="14" y="230"/>
                    </a:cubicBezTo>
                    <a:cubicBezTo>
                      <a:pt x="14" y="230"/>
                      <a:pt x="14" y="230"/>
                      <a:pt x="14" y="230"/>
                    </a:cubicBezTo>
                    <a:close/>
                    <a:moveTo>
                      <a:pt x="9" y="226"/>
                    </a:moveTo>
                    <a:cubicBezTo>
                      <a:pt x="9" y="226"/>
                      <a:pt x="9" y="226"/>
                      <a:pt x="9" y="226"/>
                    </a:cubicBezTo>
                    <a:cubicBezTo>
                      <a:pt x="9" y="225"/>
                      <a:pt x="9" y="225"/>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9" y="226"/>
                    </a:cubicBezTo>
                    <a:cubicBezTo>
                      <a:pt x="9" y="226"/>
                      <a:pt x="9" y="226"/>
                      <a:pt x="10" y="226"/>
                    </a:cubicBezTo>
                    <a:cubicBezTo>
                      <a:pt x="10" y="226"/>
                      <a:pt x="10" y="226"/>
                      <a:pt x="10" y="227"/>
                    </a:cubicBezTo>
                    <a:cubicBezTo>
                      <a:pt x="10" y="227"/>
                      <a:pt x="10" y="227"/>
                      <a:pt x="10" y="227"/>
                    </a:cubicBezTo>
                    <a:cubicBezTo>
                      <a:pt x="10" y="227"/>
                      <a:pt x="10" y="227"/>
                      <a:pt x="10" y="227"/>
                    </a:cubicBezTo>
                    <a:cubicBezTo>
                      <a:pt x="10" y="227"/>
                      <a:pt x="10" y="227"/>
                      <a:pt x="10" y="227"/>
                    </a:cubicBezTo>
                    <a:cubicBezTo>
                      <a:pt x="10" y="227"/>
                      <a:pt x="10" y="227"/>
                      <a:pt x="10" y="227"/>
                    </a:cubicBezTo>
                    <a:cubicBezTo>
                      <a:pt x="11" y="227"/>
                      <a:pt x="11" y="227"/>
                      <a:pt x="11" y="227"/>
                    </a:cubicBezTo>
                    <a:cubicBezTo>
                      <a:pt x="11" y="227"/>
                      <a:pt x="11" y="227"/>
                      <a:pt x="11" y="227"/>
                    </a:cubicBezTo>
                    <a:cubicBezTo>
                      <a:pt x="11" y="227"/>
                      <a:pt x="11" y="227"/>
                      <a:pt x="11" y="227"/>
                    </a:cubicBezTo>
                    <a:cubicBezTo>
                      <a:pt x="11" y="227"/>
                      <a:pt x="11" y="226"/>
                      <a:pt x="11" y="226"/>
                    </a:cubicBezTo>
                    <a:cubicBezTo>
                      <a:pt x="11" y="226"/>
                      <a:pt x="11" y="226"/>
                      <a:pt x="11" y="226"/>
                    </a:cubicBezTo>
                    <a:cubicBezTo>
                      <a:pt x="11" y="226"/>
                      <a:pt x="11" y="226"/>
                      <a:pt x="11" y="226"/>
                    </a:cubicBezTo>
                    <a:cubicBezTo>
                      <a:pt x="11" y="226"/>
                      <a:pt x="11" y="226"/>
                      <a:pt x="11" y="226"/>
                    </a:cubicBezTo>
                    <a:cubicBezTo>
                      <a:pt x="11" y="226"/>
                      <a:pt x="11" y="225"/>
                      <a:pt x="11" y="225"/>
                    </a:cubicBezTo>
                    <a:cubicBezTo>
                      <a:pt x="11" y="225"/>
                      <a:pt x="11" y="225"/>
                      <a:pt x="11" y="225"/>
                    </a:cubicBezTo>
                    <a:cubicBezTo>
                      <a:pt x="11" y="225"/>
                      <a:pt x="11" y="225"/>
                      <a:pt x="11" y="225"/>
                    </a:cubicBezTo>
                    <a:cubicBezTo>
                      <a:pt x="11" y="225"/>
                      <a:pt x="10" y="225"/>
                      <a:pt x="10" y="225"/>
                    </a:cubicBezTo>
                    <a:cubicBezTo>
                      <a:pt x="10" y="225"/>
                      <a:pt x="10" y="224"/>
                      <a:pt x="10" y="224"/>
                    </a:cubicBezTo>
                    <a:cubicBezTo>
                      <a:pt x="10" y="224"/>
                      <a:pt x="10" y="225"/>
                      <a:pt x="10" y="225"/>
                    </a:cubicBezTo>
                    <a:cubicBezTo>
                      <a:pt x="10" y="225"/>
                      <a:pt x="10" y="225"/>
                      <a:pt x="10" y="225"/>
                    </a:cubicBezTo>
                    <a:cubicBezTo>
                      <a:pt x="10" y="225"/>
                      <a:pt x="10" y="225"/>
                      <a:pt x="10" y="225"/>
                    </a:cubicBezTo>
                    <a:cubicBezTo>
                      <a:pt x="10" y="225"/>
                      <a:pt x="10" y="225"/>
                      <a:pt x="10" y="225"/>
                    </a:cubicBezTo>
                    <a:cubicBezTo>
                      <a:pt x="10" y="225"/>
                      <a:pt x="10" y="225"/>
                      <a:pt x="10" y="226"/>
                    </a:cubicBezTo>
                    <a:cubicBezTo>
                      <a:pt x="10" y="226"/>
                      <a:pt x="10" y="226"/>
                      <a:pt x="10" y="226"/>
                    </a:cubicBezTo>
                    <a:cubicBezTo>
                      <a:pt x="10" y="226"/>
                      <a:pt x="10" y="226"/>
                      <a:pt x="10" y="226"/>
                    </a:cubicBezTo>
                    <a:cubicBezTo>
                      <a:pt x="10" y="226"/>
                      <a:pt x="9" y="226"/>
                      <a:pt x="9" y="226"/>
                    </a:cubicBezTo>
                    <a:cubicBezTo>
                      <a:pt x="9" y="226"/>
                      <a:pt x="9" y="226"/>
                      <a:pt x="9" y="226"/>
                    </a:cubicBezTo>
                    <a:cubicBezTo>
                      <a:pt x="9" y="226"/>
                      <a:pt x="9" y="226"/>
                      <a:pt x="9" y="226"/>
                    </a:cubicBezTo>
                    <a:close/>
                    <a:moveTo>
                      <a:pt x="12" y="226"/>
                    </a:moveTo>
                    <a:cubicBezTo>
                      <a:pt x="12" y="226"/>
                      <a:pt x="12" y="226"/>
                      <a:pt x="12" y="226"/>
                    </a:cubicBezTo>
                    <a:cubicBezTo>
                      <a:pt x="12" y="226"/>
                      <a:pt x="12" y="226"/>
                      <a:pt x="12" y="226"/>
                    </a:cubicBezTo>
                    <a:cubicBezTo>
                      <a:pt x="12" y="226"/>
                      <a:pt x="12" y="226"/>
                      <a:pt x="12" y="226"/>
                    </a:cubicBezTo>
                    <a:cubicBezTo>
                      <a:pt x="12" y="226"/>
                      <a:pt x="12" y="226"/>
                      <a:pt x="12" y="227"/>
                    </a:cubicBezTo>
                    <a:cubicBezTo>
                      <a:pt x="12" y="227"/>
                      <a:pt x="12" y="227"/>
                      <a:pt x="12" y="227"/>
                    </a:cubicBezTo>
                    <a:cubicBezTo>
                      <a:pt x="12" y="227"/>
                      <a:pt x="12" y="227"/>
                      <a:pt x="12" y="227"/>
                    </a:cubicBezTo>
                    <a:cubicBezTo>
                      <a:pt x="12" y="227"/>
                      <a:pt x="13" y="227"/>
                      <a:pt x="13" y="227"/>
                    </a:cubicBezTo>
                    <a:cubicBezTo>
                      <a:pt x="13" y="227"/>
                      <a:pt x="13" y="227"/>
                      <a:pt x="13" y="227"/>
                    </a:cubicBezTo>
                    <a:cubicBezTo>
                      <a:pt x="13" y="226"/>
                      <a:pt x="13" y="226"/>
                      <a:pt x="13" y="226"/>
                    </a:cubicBezTo>
                    <a:cubicBezTo>
                      <a:pt x="13" y="226"/>
                      <a:pt x="12" y="226"/>
                      <a:pt x="12" y="226"/>
                    </a:cubicBezTo>
                    <a:cubicBezTo>
                      <a:pt x="12" y="226"/>
                      <a:pt x="12" y="226"/>
                      <a:pt x="12" y="226"/>
                    </a:cubicBezTo>
                    <a:close/>
                    <a:moveTo>
                      <a:pt x="12" y="223"/>
                    </a:moveTo>
                    <a:cubicBezTo>
                      <a:pt x="12" y="223"/>
                      <a:pt x="12" y="223"/>
                      <a:pt x="12" y="223"/>
                    </a:cubicBezTo>
                    <a:cubicBezTo>
                      <a:pt x="12" y="223"/>
                      <a:pt x="12" y="224"/>
                      <a:pt x="12" y="224"/>
                    </a:cubicBezTo>
                    <a:cubicBezTo>
                      <a:pt x="12" y="224"/>
                      <a:pt x="12" y="224"/>
                      <a:pt x="12" y="224"/>
                    </a:cubicBezTo>
                    <a:cubicBezTo>
                      <a:pt x="12" y="224"/>
                      <a:pt x="12" y="224"/>
                      <a:pt x="12" y="224"/>
                    </a:cubicBezTo>
                    <a:cubicBezTo>
                      <a:pt x="12" y="224"/>
                      <a:pt x="12" y="224"/>
                      <a:pt x="12" y="224"/>
                    </a:cubicBezTo>
                    <a:cubicBezTo>
                      <a:pt x="12" y="224"/>
                      <a:pt x="12" y="224"/>
                      <a:pt x="12" y="224"/>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2" y="225"/>
                      <a:pt x="12" y="225"/>
                    </a:cubicBezTo>
                    <a:cubicBezTo>
                      <a:pt x="12" y="225"/>
                      <a:pt x="13" y="225"/>
                      <a:pt x="13" y="225"/>
                    </a:cubicBezTo>
                    <a:cubicBezTo>
                      <a:pt x="13" y="225"/>
                      <a:pt x="13" y="226"/>
                      <a:pt x="13" y="226"/>
                    </a:cubicBezTo>
                    <a:cubicBezTo>
                      <a:pt x="13" y="226"/>
                      <a:pt x="14" y="226"/>
                      <a:pt x="14" y="226"/>
                    </a:cubicBezTo>
                    <a:cubicBezTo>
                      <a:pt x="14" y="226"/>
                      <a:pt x="14" y="226"/>
                      <a:pt x="14" y="226"/>
                    </a:cubicBezTo>
                    <a:cubicBezTo>
                      <a:pt x="14" y="226"/>
                      <a:pt x="14" y="226"/>
                      <a:pt x="14" y="226"/>
                    </a:cubicBezTo>
                    <a:cubicBezTo>
                      <a:pt x="14" y="226"/>
                      <a:pt x="14" y="226"/>
                      <a:pt x="14" y="225"/>
                    </a:cubicBezTo>
                    <a:cubicBezTo>
                      <a:pt x="14" y="225"/>
                      <a:pt x="14" y="225"/>
                      <a:pt x="14" y="225"/>
                    </a:cubicBezTo>
                    <a:cubicBezTo>
                      <a:pt x="14" y="225"/>
                      <a:pt x="14" y="225"/>
                      <a:pt x="14"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3" y="225"/>
                      <a:pt x="13" y="225"/>
                    </a:cubicBezTo>
                    <a:cubicBezTo>
                      <a:pt x="13" y="225"/>
                      <a:pt x="14" y="225"/>
                      <a:pt x="14" y="225"/>
                    </a:cubicBezTo>
                    <a:cubicBezTo>
                      <a:pt x="14" y="225"/>
                      <a:pt x="14" y="225"/>
                      <a:pt x="14" y="225"/>
                    </a:cubicBezTo>
                    <a:cubicBezTo>
                      <a:pt x="14" y="225"/>
                      <a:pt x="14" y="225"/>
                      <a:pt x="14" y="225"/>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4" y="224"/>
                      <a:pt x="14" y="224"/>
                      <a:pt x="14" y="224"/>
                    </a:cubicBezTo>
                    <a:cubicBezTo>
                      <a:pt x="13" y="224"/>
                      <a:pt x="13" y="224"/>
                      <a:pt x="13" y="224"/>
                    </a:cubicBezTo>
                    <a:cubicBezTo>
                      <a:pt x="13" y="224"/>
                      <a:pt x="13" y="224"/>
                      <a:pt x="13" y="224"/>
                    </a:cubicBezTo>
                    <a:cubicBezTo>
                      <a:pt x="13" y="224"/>
                      <a:pt x="13" y="224"/>
                      <a:pt x="13" y="224"/>
                    </a:cubicBezTo>
                    <a:cubicBezTo>
                      <a:pt x="13" y="224"/>
                      <a:pt x="13" y="224"/>
                      <a:pt x="13" y="224"/>
                    </a:cubicBezTo>
                    <a:cubicBezTo>
                      <a:pt x="13" y="224"/>
                      <a:pt x="13" y="223"/>
                      <a:pt x="13" y="223"/>
                    </a:cubicBezTo>
                    <a:cubicBezTo>
                      <a:pt x="13" y="223"/>
                      <a:pt x="14" y="223"/>
                      <a:pt x="14" y="223"/>
                    </a:cubicBezTo>
                    <a:cubicBezTo>
                      <a:pt x="14" y="223"/>
                      <a:pt x="13" y="223"/>
                      <a:pt x="13" y="223"/>
                    </a:cubicBezTo>
                    <a:cubicBezTo>
                      <a:pt x="13" y="223"/>
                      <a:pt x="13" y="223"/>
                      <a:pt x="13" y="222"/>
                    </a:cubicBezTo>
                    <a:cubicBezTo>
                      <a:pt x="13" y="222"/>
                      <a:pt x="13" y="223"/>
                      <a:pt x="13" y="223"/>
                    </a:cubicBezTo>
                    <a:cubicBezTo>
                      <a:pt x="13" y="223"/>
                      <a:pt x="13" y="223"/>
                      <a:pt x="13" y="223"/>
                    </a:cubicBezTo>
                    <a:cubicBezTo>
                      <a:pt x="13" y="223"/>
                      <a:pt x="13" y="223"/>
                      <a:pt x="13" y="223"/>
                    </a:cubicBezTo>
                    <a:cubicBezTo>
                      <a:pt x="13" y="223"/>
                      <a:pt x="13" y="223"/>
                      <a:pt x="12" y="223"/>
                    </a:cubicBezTo>
                    <a:cubicBezTo>
                      <a:pt x="12" y="223"/>
                      <a:pt x="12" y="223"/>
                      <a:pt x="12" y="223"/>
                    </a:cubicBezTo>
                    <a:cubicBezTo>
                      <a:pt x="12" y="223"/>
                      <a:pt x="12" y="223"/>
                      <a:pt x="12" y="223"/>
                    </a:cubicBezTo>
                    <a:cubicBezTo>
                      <a:pt x="12" y="223"/>
                      <a:pt x="12" y="223"/>
                      <a:pt x="12" y="223"/>
                    </a:cubicBezTo>
                    <a:close/>
                    <a:moveTo>
                      <a:pt x="12" y="220"/>
                    </a:moveTo>
                    <a:cubicBezTo>
                      <a:pt x="12" y="220"/>
                      <a:pt x="12" y="220"/>
                      <a:pt x="12" y="220"/>
                    </a:cubicBezTo>
                    <a:cubicBezTo>
                      <a:pt x="12" y="220"/>
                      <a:pt x="12" y="220"/>
                      <a:pt x="12" y="220"/>
                    </a:cubicBezTo>
                    <a:cubicBezTo>
                      <a:pt x="12" y="220"/>
                      <a:pt x="12" y="220"/>
                      <a:pt x="12" y="220"/>
                    </a:cubicBezTo>
                    <a:cubicBezTo>
                      <a:pt x="12" y="221"/>
                      <a:pt x="12" y="220"/>
                      <a:pt x="13" y="221"/>
                    </a:cubicBezTo>
                    <a:cubicBezTo>
                      <a:pt x="13" y="221"/>
                      <a:pt x="13" y="221"/>
                      <a:pt x="13" y="221"/>
                    </a:cubicBezTo>
                    <a:cubicBezTo>
                      <a:pt x="13" y="221"/>
                      <a:pt x="13" y="221"/>
                      <a:pt x="13" y="221"/>
                    </a:cubicBezTo>
                    <a:cubicBezTo>
                      <a:pt x="13" y="221"/>
                      <a:pt x="13" y="221"/>
                      <a:pt x="13" y="221"/>
                    </a:cubicBezTo>
                    <a:cubicBezTo>
                      <a:pt x="13" y="221"/>
                      <a:pt x="13" y="221"/>
                      <a:pt x="13" y="221"/>
                    </a:cubicBezTo>
                    <a:cubicBezTo>
                      <a:pt x="14" y="221"/>
                      <a:pt x="14" y="221"/>
                      <a:pt x="14" y="221"/>
                    </a:cubicBezTo>
                    <a:cubicBezTo>
                      <a:pt x="14" y="221"/>
                      <a:pt x="14" y="221"/>
                      <a:pt x="14" y="221"/>
                    </a:cubicBezTo>
                    <a:cubicBezTo>
                      <a:pt x="14" y="220"/>
                      <a:pt x="14" y="220"/>
                      <a:pt x="14" y="220"/>
                    </a:cubicBezTo>
                    <a:cubicBezTo>
                      <a:pt x="14" y="220"/>
                      <a:pt x="14" y="220"/>
                      <a:pt x="14" y="220"/>
                    </a:cubicBezTo>
                    <a:cubicBezTo>
                      <a:pt x="14" y="220"/>
                      <a:pt x="14" y="220"/>
                      <a:pt x="14" y="219"/>
                    </a:cubicBezTo>
                    <a:cubicBezTo>
                      <a:pt x="14" y="219"/>
                      <a:pt x="14" y="219"/>
                      <a:pt x="14" y="219"/>
                    </a:cubicBezTo>
                    <a:cubicBezTo>
                      <a:pt x="14" y="219"/>
                      <a:pt x="14" y="219"/>
                      <a:pt x="14" y="219"/>
                    </a:cubicBezTo>
                    <a:cubicBezTo>
                      <a:pt x="14" y="219"/>
                      <a:pt x="14" y="219"/>
                      <a:pt x="14" y="219"/>
                    </a:cubicBezTo>
                    <a:cubicBezTo>
                      <a:pt x="14" y="219"/>
                      <a:pt x="14" y="219"/>
                      <a:pt x="14" y="219"/>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20"/>
                      <a:pt x="13" y="220"/>
                      <a:pt x="13" y="220"/>
                    </a:cubicBezTo>
                    <a:cubicBezTo>
                      <a:pt x="13" y="219"/>
                      <a:pt x="13" y="219"/>
                      <a:pt x="13" y="219"/>
                    </a:cubicBezTo>
                    <a:cubicBezTo>
                      <a:pt x="13" y="219"/>
                      <a:pt x="12" y="219"/>
                      <a:pt x="12" y="219"/>
                    </a:cubicBezTo>
                    <a:cubicBezTo>
                      <a:pt x="12" y="219"/>
                      <a:pt x="12" y="219"/>
                      <a:pt x="12" y="219"/>
                    </a:cubicBezTo>
                    <a:cubicBezTo>
                      <a:pt x="12" y="219"/>
                      <a:pt x="12" y="220"/>
                      <a:pt x="12" y="220"/>
                    </a:cubicBezTo>
                    <a:cubicBezTo>
                      <a:pt x="12" y="220"/>
                      <a:pt x="12" y="220"/>
                      <a:pt x="12" y="220"/>
                    </a:cubicBezTo>
                    <a:close/>
                    <a:moveTo>
                      <a:pt x="15" y="222"/>
                    </a:moveTo>
                    <a:cubicBezTo>
                      <a:pt x="15" y="222"/>
                      <a:pt x="15" y="222"/>
                      <a:pt x="15" y="222"/>
                    </a:cubicBezTo>
                    <a:cubicBezTo>
                      <a:pt x="15" y="222"/>
                      <a:pt x="15" y="222"/>
                      <a:pt x="15" y="222"/>
                    </a:cubicBezTo>
                    <a:cubicBezTo>
                      <a:pt x="15" y="222"/>
                      <a:pt x="15" y="222"/>
                      <a:pt x="15" y="222"/>
                    </a:cubicBezTo>
                    <a:cubicBezTo>
                      <a:pt x="15" y="222"/>
                      <a:pt x="15" y="221"/>
                      <a:pt x="15" y="221"/>
                    </a:cubicBezTo>
                    <a:cubicBezTo>
                      <a:pt x="15" y="221"/>
                      <a:pt x="15" y="221"/>
                      <a:pt x="15" y="221"/>
                    </a:cubicBezTo>
                    <a:cubicBezTo>
                      <a:pt x="15" y="221"/>
                      <a:pt x="15" y="221"/>
                      <a:pt x="15" y="221"/>
                    </a:cubicBezTo>
                    <a:cubicBezTo>
                      <a:pt x="15" y="221"/>
                      <a:pt x="15" y="221"/>
                      <a:pt x="15" y="221"/>
                    </a:cubicBezTo>
                    <a:cubicBezTo>
                      <a:pt x="15" y="221"/>
                      <a:pt x="15" y="221"/>
                      <a:pt x="14" y="221"/>
                    </a:cubicBezTo>
                    <a:cubicBezTo>
                      <a:pt x="14" y="221"/>
                      <a:pt x="14" y="221"/>
                      <a:pt x="14" y="221"/>
                    </a:cubicBezTo>
                    <a:cubicBezTo>
                      <a:pt x="15" y="222"/>
                      <a:pt x="15" y="222"/>
                      <a:pt x="15" y="222"/>
                    </a:cubicBezTo>
                    <a:cubicBezTo>
                      <a:pt x="15" y="222"/>
                      <a:pt x="15" y="222"/>
                      <a:pt x="15" y="222"/>
                    </a:cubicBezTo>
                    <a:close/>
                    <a:moveTo>
                      <a:pt x="27" y="338"/>
                    </a:moveTo>
                    <a:cubicBezTo>
                      <a:pt x="27" y="338"/>
                      <a:pt x="27" y="338"/>
                      <a:pt x="27" y="338"/>
                    </a:cubicBezTo>
                    <a:cubicBezTo>
                      <a:pt x="27" y="338"/>
                      <a:pt x="27" y="338"/>
                      <a:pt x="27" y="338"/>
                    </a:cubicBezTo>
                    <a:cubicBezTo>
                      <a:pt x="27" y="338"/>
                      <a:pt x="27" y="338"/>
                      <a:pt x="27" y="337"/>
                    </a:cubicBezTo>
                    <a:cubicBezTo>
                      <a:pt x="27" y="337"/>
                      <a:pt x="27" y="337"/>
                      <a:pt x="27" y="337"/>
                    </a:cubicBezTo>
                    <a:cubicBezTo>
                      <a:pt x="27" y="337"/>
                      <a:pt x="27" y="337"/>
                      <a:pt x="26" y="337"/>
                    </a:cubicBezTo>
                    <a:cubicBezTo>
                      <a:pt x="26" y="337"/>
                      <a:pt x="26" y="337"/>
                      <a:pt x="26" y="337"/>
                    </a:cubicBezTo>
                    <a:cubicBezTo>
                      <a:pt x="26" y="337"/>
                      <a:pt x="26" y="337"/>
                      <a:pt x="26" y="337"/>
                    </a:cubicBezTo>
                    <a:cubicBezTo>
                      <a:pt x="26" y="338"/>
                      <a:pt x="27" y="338"/>
                      <a:pt x="27" y="338"/>
                    </a:cubicBezTo>
                    <a:cubicBezTo>
                      <a:pt x="27" y="338"/>
                      <a:pt x="27" y="338"/>
                      <a:pt x="27" y="338"/>
                    </a:cubicBezTo>
                    <a:cubicBezTo>
                      <a:pt x="27" y="338"/>
                      <a:pt x="27" y="338"/>
                      <a:pt x="27" y="338"/>
                    </a:cubicBezTo>
                    <a:cubicBezTo>
                      <a:pt x="27" y="338"/>
                      <a:pt x="27" y="338"/>
                      <a:pt x="27" y="338"/>
                    </a:cubicBezTo>
                    <a:close/>
                    <a:moveTo>
                      <a:pt x="57" y="352"/>
                    </a:moveTo>
                    <a:cubicBezTo>
                      <a:pt x="57" y="352"/>
                      <a:pt x="57" y="352"/>
                      <a:pt x="57" y="352"/>
                    </a:cubicBezTo>
                    <a:cubicBezTo>
                      <a:pt x="57" y="352"/>
                      <a:pt x="57" y="352"/>
                      <a:pt x="57" y="352"/>
                    </a:cubicBezTo>
                    <a:cubicBezTo>
                      <a:pt x="57" y="352"/>
                      <a:pt x="57" y="353"/>
                      <a:pt x="58" y="353"/>
                    </a:cubicBezTo>
                    <a:cubicBezTo>
                      <a:pt x="58" y="353"/>
                      <a:pt x="58" y="353"/>
                      <a:pt x="58" y="353"/>
                    </a:cubicBezTo>
                    <a:cubicBezTo>
                      <a:pt x="58" y="353"/>
                      <a:pt x="58" y="353"/>
                      <a:pt x="58" y="352"/>
                    </a:cubicBezTo>
                    <a:cubicBezTo>
                      <a:pt x="58" y="352"/>
                      <a:pt x="58" y="352"/>
                      <a:pt x="58" y="352"/>
                    </a:cubicBezTo>
                    <a:cubicBezTo>
                      <a:pt x="58" y="352"/>
                      <a:pt x="58" y="352"/>
                      <a:pt x="58" y="352"/>
                    </a:cubicBezTo>
                    <a:cubicBezTo>
                      <a:pt x="58" y="352"/>
                      <a:pt x="58" y="352"/>
                      <a:pt x="58" y="352"/>
                    </a:cubicBezTo>
                    <a:cubicBezTo>
                      <a:pt x="57" y="352"/>
                      <a:pt x="57"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6" y="352"/>
                    </a:cubicBezTo>
                    <a:cubicBezTo>
                      <a:pt x="56" y="352"/>
                      <a:pt x="56" y="352"/>
                      <a:pt x="55" y="352"/>
                    </a:cubicBezTo>
                    <a:cubicBezTo>
                      <a:pt x="55" y="352"/>
                      <a:pt x="55" y="352"/>
                      <a:pt x="55" y="352"/>
                    </a:cubicBezTo>
                    <a:cubicBezTo>
                      <a:pt x="55" y="352"/>
                      <a:pt x="56" y="352"/>
                      <a:pt x="56" y="352"/>
                    </a:cubicBezTo>
                    <a:cubicBezTo>
                      <a:pt x="56" y="352"/>
                      <a:pt x="56" y="353"/>
                      <a:pt x="56" y="353"/>
                    </a:cubicBezTo>
                    <a:cubicBezTo>
                      <a:pt x="56" y="353"/>
                      <a:pt x="56" y="353"/>
                      <a:pt x="56" y="353"/>
                    </a:cubicBezTo>
                    <a:cubicBezTo>
                      <a:pt x="56" y="352"/>
                      <a:pt x="56" y="352"/>
                      <a:pt x="56" y="352"/>
                    </a:cubicBezTo>
                    <a:cubicBezTo>
                      <a:pt x="56" y="352"/>
                      <a:pt x="56" y="352"/>
                      <a:pt x="56" y="352"/>
                    </a:cubicBezTo>
                    <a:cubicBezTo>
                      <a:pt x="56" y="352"/>
                      <a:pt x="57" y="352"/>
                      <a:pt x="57" y="352"/>
                    </a:cubicBezTo>
                    <a:close/>
                    <a:moveTo>
                      <a:pt x="57" y="349"/>
                    </a:moveTo>
                    <a:cubicBezTo>
                      <a:pt x="57" y="349"/>
                      <a:pt x="57" y="349"/>
                      <a:pt x="57" y="349"/>
                    </a:cubicBezTo>
                    <a:cubicBezTo>
                      <a:pt x="57" y="349"/>
                      <a:pt x="58" y="349"/>
                      <a:pt x="58" y="348"/>
                    </a:cubicBezTo>
                    <a:cubicBezTo>
                      <a:pt x="58"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8"/>
                      <a:pt x="57" y="348"/>
                    </a:cubicBezTo>
                    <a:cubicBezTo>
                      <a:pt x="57" y="348"/>
                      <a:pt x="57" y="349"/>
                      <a:pt x="57" y="349"/>
                    </a:cubicBezTo>
                    <a:cubicBezTo>
                      <a:pt x="57" y="349"/>
                      <a:pt x="57" y="349"/>
                      <a:pt x="57" y="349"/>
                    </a:cubicBezTo>
                    <a:cubicBezTo>
                      <a:pt x="57" y="349"/>
                      <a:pt x="57" y="349"/>
                      <a:pt x="57" y="349"/>
                    </a:cubicBezTo>
                    <a:cubicBezTo>
                      <a:pt x="57" y="349"/>
                      <a:pt x="57" y="349"/>
                      <a:pt x="57" y="349"/>
                    </a:cubicBezTo>
                    <a:cubicBezTo>
                      <a:pt x="57" y="349"/>
                      <a:pt x="57" y="349"/>
                      <a:pt x="57" y="349"/>
                    </a:cubicBezTo>
                    <a:close/>
                    <a:moveTo>
                      <a:pt x="60" y="351"/>
                    </a:move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1"/>
                      <a:pt x="60" y="351"/>
                      <a:pt x="60" y="351"/>
                    </a:cubicBezTo>
                    <a:cubicBezTo>
                      <a:pt x="60" y="350"/>
                      <a:pt x="60" y="350"/>
                      <a:pt x="60" y="350"/>
                    </a:cubicBezTo>
                    <a:cubicBezTo>
                      <a:pt x="60" y="350"/>
                      <a:pt x="60" y="350"/>
                      <a:pt x="60" y="350"/>
                    </a:cubicBezTo>
                    <a:cubicBezTo>
                      <a:pt x="60" y="350"/>
                      <a:pt x="59" y="350"/>
                      <a:pt x="59" y="350"/>
                    </a:cubicBezTo>
                    <a:cubicBezTo>
                      <a:pt x="59" y="350"/>
                      <a:pt x="59" y="350"/>
                      <a:pt x="59" y="350"/>
                    </a:cubicBezTo>
                    <a:cubicBezTo>
                      <a:pt x="59" y="350"/>
                      <a:pt x="59" y="350"/>
                      <a:pt x="59" y="350"/>
                    </a:cubicBezTo>
                    <a:cubicBezTo>
                      <a:pt x="59" y="350"/>
                      <a:pt x="59" y="350"/>
                      <a:pt x="59" y="350"/>
                    </a:cubicBezTo>
                    <a:cubicBezTo>
                      <a:pt x="59" y="350"/>
                      <a:pt x="59" y="350"/>
                      <a:pt x="59" y="350"/>
                    </a:cubicBezTo>
                    <a:cubicBezTo>
                      <a:pt x="59" y="349"/>
                      <a:pt x="59" y="349"/>
                      <a:pt x="59" y="349"/>
                    </a:cubicBezTo>
                    <a:cubicBezTo>
                      <a:pt x="59" y="349"/>
                      <a:pt x="59" y="349"/>
                      <a:pt x="59" y="349"/>
                    </a:cubicBezTo>
                    <a:cubicBezTo>
                      <a:pt x="59" y="349"/>
                      <a:pt x="59" y="349"/>
                      <a:pt x="59" y="349"/>
                    </a:cubicBezTo>
                    <a:cubicBezTo>
                      <a:pt x="59" y="348"/>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49"/>
                      <a:pt x="59" y="349"/>
                    </a:cubicBezTo>
                    <a:cubicBezTo>
                      <a:pt x="59" y="349"/>
                      <a:pt x="59" y="350"/>
                      <a:pt x="59" y="350"/>
                    </a:cubicBezTo>
                    <a:cubicBezTo>
                      <a:pt x="59" y="350"/>
                      <a:pt x="59" y="350"/>
                      <a:pt x="59" y="350"/>
                    </a:cubicBezTo>
                    <a:cubicBezTo>
                      <a:pt x="59" y="350"/>
                      <a:pt x="59" y="350"/>
                      <a:pt x="59" y="350"/>
                    </a:cubicBezTo>
                    <a:cubicBezTo>
                      <a:pt x="58" y="350"/>
                      <a:pt x="58" y="350"/>
                      <a:pt x="58" y="350"/>
                    </a:cubicBezTo>
                    <a:cubicBezTo>
                      <a:pt x="58" y="350"/>
                      <a:pt x="58" y="350"/>
                      <a:pt x="58" y="350"/>
                    </a:cubicBezTo>
                    <a:cubicBezTo>
                      <a:pt x="58" y="350"/>
                      <a:pt x="59" y="350"/>
                      <a:pt x="59" y="351"/>
                    </a:cubicBezTo>
                    <a:cubicBezTo>
                      <a:pt x="59" y="351"/>
                      <a:pt x="59" y="351"/>
                      <a:pt x="59" y="351"/>
                    </a:cubicBezTo>
                    <a:cubicBezTo>
                      <a:pt x="59" y="351"/>
                      <a:pt x="59" y="351"/>
                      <a:pt x="59" y="351"/>
                    </a:cubicBezTo>
                    <a:cubicBezTo>
                      <a:pt x="59" y="351"/>
                      <a:pt x="59" y="351"/>
                      <a:pt x="59" y="351"/>
                    </a:cubicBezTo>
                    <a:cubicBezTo>
                      <a:pt x="59" y="351"/>
                      <a:pt x="59" y="351"/>
                      <a:pt x="60" y="351"/>
                    </a:cubicBezTo>
                    <a:close/>
                    <a:moveTo>
                      <a:pt x="60" y="352"/>
                    </a:moveTo>
                    <a:cubicBezTo>
                      <a:pt x="60" y="352"/>
                      <a:pt x="60" y="352"/>
                      <a:pt x="60" y="352"/>
                    </a:cubicBezTo>
                    <a:cubicBezTo>
                      <a:pt x="60" y="352"/>
                      <a:pt x="60" y="352"/>
                      <a:pt x="60" y="352"/>
                    </a:cubicBezTo>
                    <a:cubicBezTo>
                      <a:pt x="60" y="352"/>
                      <a:pt x="60" y="352"/>
                      <a:pt x="60" y="352"/>
                    </a:cubicBezTo>
                    <a:cubicBezTo>
                      <a:pt x="59" y="352"/>
                      <a:pt x="59" y="352"/>
                      <a:pt x="59" y="352"/>
                    </a:cubicBezTo>
                    <a:cubicBezTo>
                      <a:pt x="59" y="352"/>
                      <a:pt x="59" y="352"/>
                      <a:pt x="59" y="352"/>
                    </a:cubicBezTo>
                    <a:cubicBezTo>
                      <a:pt x="59" y="352"/>
                      <a:pt x="59" y="352"/>
                      <a:pt x="59" y="352"/>
                    </a:cubicBezTo>
                    <a:cubicBezTo>
                      <a:pt x="59" y="352"/>
                      <a:pt x="59" y="352"/>
                      <a:pt x="59" y="352"/>
                    </a:cubicBezTo>
                    <a:cubicBezTo>
                      <a:pt x="59" y="352"/>
                      <a:pt x="60" y="352"/>
                      <a:pt x="60" y="352"/>
                    </a:cubicBezTo>
                    <a:cubicBezTo>
                      <a:pt x="60" y="352"/>
                      <a:pt x="60" y="352"/>
                      <a:pt x="60" y="352"/>
                    </a:cubicBezTo>
                    <a:cubicBezTo>
                      <a:pt x="60" y="352"/>
                      <a:pt x="60" y="352"/>
                      <a:pt x="60" y="352"/>
                    </a:cubicBezTo>
                    <a:cubicBezTo>
                      <a:pt x="60" y="352"/>
                      <a:pt x="60" y="352"/>
                      <a:pt x="60" y="352"/>
                    </a:cubicBezTo>
                    <a:cubicBezTo>
                      <a:pt x="61" y="352"/>
                      <a:pt x="60" y="352"/>
                      <a:pt x="60" y="352"/>
                    </a:cubicBezTo>
                    <a:cubicBezTo>
                      <a:pt x="60" y="352"/>
                      <a:pt x="60" y="352"/>
                      <a:pt x="60" y="352"/>
                    </a:cubicBezTo>
                    <a:close/>
                    <a:moveTo>
                      <a:pt x="4" y="229"/>
                    </a:moveTo>
                    <a:cubicBezTo>
                      <a:pt x="4" y="229"/>
                      <a:pt x="4" y="230"/>
                      <a:pt x="4" y="230"/>
                    </a:cubicBezTo>
                    <a:cubicBezTo>
                      <a:pt x="4" y="230"/>
                      <a:pt x="4" y="230"/>
                      <a:pt x="4" y="230"/>
                    </a:cubicBezTo>
                    <a:cubicBezTo>
                      <a:pt x="4"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30"/>
                      <a:pt x="5" y="230"/>
                      <a:pt x="5" y="230"/>
                    </a:cubicBezTo>
                    <a:cubicBezTo>
                      <a:pt x="5" y="229"/>
                      <a:pt x="5" y="229"/>
                      <a:pt x="5" y="229"/>
                    </a:cubicBezTo>
                    <a:cubicBezTo>
                      <a:pt x="5" y="229"/>
                      <a:pt x="5" y="229"/>
                      <a:pt x="5" y="229"/>
                    </a:cubicBezTo>
                    <a:cubicBezTo>
                      <a:pt x="4" y="229"/>
                      <a:pt x="4" y="229"/>
                      <a:pt x="4" y="229"/>
                    </a:cubicBezTo>
                    <a:cubicBezTo>
                      <a:pt x="4" y="229"/>
                      <a:pt x="4" y="229"/>
                      <a:pt x="4" y="229"/>
                    </a:cubicBezTo>
                    <a:close/>
                    <a:moveTo>
                      <a:pt x="7" y="228"/>
                    </a:moveTo>
                    <a:cubicBezTo>
                      <a:pt x="7" y="228"/>
                      <a:pt x="7" y="228"/>
                      <a:pt x="7" y="228"/>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7"/>
                      <a:pt x="7" y="227"/>
                      <a:pt x="7" y="227"/>
                    </a:cubicBezTo>
                    <a:cubicBezTo>
                      <a:pt x="7" y="228"/>
                      <a:pt x="7" y="228"/>
                      <a:pt x="7" y="228"/>
                    </a:cubicBezTo>
                    <a:cubicBezTo>
                      <a:pt x="7" y="228"/>
                      <a:pt x="7" y="228"/>
                      <a:pt x="7" y="228"/>
                    </a:cubicBezTo>
                    <a:close/>
                    <a:moveTo>
                      <a:pt x="7" y="218"/>
                    </a:moveTo>
                    <a:cubicBezTo>
                      <a:pt x="7" y="218"/>
                      <a:pt x="7" y="218"/>
                      <a:pt x="7" y="218"/>
                    </a:cubicBezTo>
                    <a:cubicBezTo>
                      <a:pt x="7" y="218"/>
                      <a:pt x="7" y="218"/>
                      <a:pt x="7" y="218"/>
                    </a:cubicBezTo>
                    <a:cubicBezTo>
                      <a:pt x="7" y="218"/>
                      <a:pt x="7" y="218"/>
                      <a:pt x="7" y="218"/>
                    </a:cubicBezTo>
                    <a:cubicBezTo>
                      <a:pt x="7" y="218"/>
                      <a:pt x="7" y="218"/>
                      <a:pt x="7" y="218"/>
                    </a:cubicBezTo>
                    <a:cubicBezTo>
                      <a:pt x="7" y="218"/>
                      <a:pt x="7" y="218"/>
                      <a:pt x="7" y="218"/>
                    </a:cubicBezTo>
                    <a:cubicBezTo>
                      <a:pt x="8" y="218"/>
                      <a:pt x="8" y="218"/>
                      <a:pt x="8" y="218"/>
                    </a:cubicBezTo>
                    <a:cubicBezTo>
                      <a:pt x="8" y="218"/>
                      <a:pt x="8" y="218"/>
                      <a:pt x="8" y="218"/>
                    </a:cubicBezTo>
                    <a:cubicBezTo>
                      <a:pt x="8" y="218"/>
                      <a:pt x="8" y="218"/>
                      <a:pt x="8" y="218"/>
                    </a:cubicBezTo>
                    <a:cubicBezTo>
                      <a:pt x="8" y="218"/>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8" y="217"/>
                    </a:cubicBezTo>
                    <a:cubicBezTo>
                      <a:pt x="8" y="217"/>
                      <a:pt x="8" y="217"/>
                      <a:pt x="7" y="217"/>
                    </a:cubicBezTo>
                    <a:cubicBezTo>
                      <a:pt x="7" y="217"/>
                      <a:pt x="7" y="217"/>
                      <a:pt x="7" y="217"/>
                    </a:cubicBezTo>
                    <a:cubicBezTo>
                      <a:pt x="7" y="217"/>
                      <a:pt x="7" y="217"/>
                      <a:pt x="7" y="217"/>
                    </a:cubicBezTo>
                    <a:cubicBezTo>
                      <a:pt x="7" y="217"/>
                      <a:pt x="7" y="217"/>
                      <a:pt x="7" y="217"/>
                    </a:cubicBezTo>
                    <a:cubicBezTo>
                      <a:pt x="7" y="217"/>
                      <a:pt x="7" y="217"/>
                      <a:pt x="7" y="2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3" name="Freeform 689">
                <a:extLst>
                  <a:ext uri="{FF2B5EF4-FFF2-40B4-BE49-F238E27FC236}">
                    <a16:creationId xmlns:a16="http://schemas.microsoft.com/office/drawing/2014/main" id="{78DAF300-9375-3800-B592-6BF6A1DABBD4}"/>
                  </a:ext>
                </a:extLst>
              </p:cNvPr>
              <p:cNvSpPr>
                <a:spLocks/>
              </p:cNvSpPr>
              <p:nvPr/>
            </p:nvSpPr>
            <p:spPr bwMode="auto">
              <a:xfrm>
                <a:off x="3065463" y="4826000"/>
                <a:ext cx="171450" cy="187325"/>
              </a:xfrm>
              <a:custGeom>
                <a:avLst/>
                <a:gdLst>
                  <a:gd name="T0" fmla="*/ 6 w 41"/>
                  <a:gd name="T1" fmla="*/ 38 h 45"/>
                  <a:gd name="T2" fmla="*/ 4 w 41"/>
                  <a:gd name="T3" fmla="*/ 39 h 45"/>
                  <a:gd name="T4" fmla="*/ 5 w 41"/>
                  <a:gd name="T5" fmla="*/ 40 h 45"/>
                  <a:gd name="T6" fmla="*/ 4 w 41"/>
                  <a:gd name="T7" fmla="*/ 41 h 45"/>
                  <a:gd name="T8" fmla="*/ 6 w 41"/>
                  <a:gd name="T9" fmla="*/ 40 h 45"/>
                  <a:gd name="T10" fmla="*/ 9 w 41"/>
                  <a:gd name="T11" fmla="*/ 41 h 45"/>
                  <a:gd name="T12" fmla="*/ 11 w 41"/>
                  <a:gd name="T13" fmla="*/ 43 h 45"/>
                  <a:gd name="T14" fmla="*/ 13 w 41"/>
                  <a:gd name="T15" fmla="*/ 45 h 45"/>
                  <a:gd name="T16" fmla="*/ 14 w 41"/>
                  <a:gd name="T17" fmla="*/ 45 h 45"/>
                  <a:gd name="T18" fmla="*/ 16 w 41"/>
                  <a:gd name="T19" fmla="*/ 43 h 45"/>
                  <a:gd name="T20" fmla="*/ 17 w 41"/>
                  <a:gd name="T21" fmla="*/ 40 h 45"/>
                  <a:gd name="T22" fmla="*/ 17 w 41"/>
                  <a:gd name="T23" fmla="*/ 38 h 45"/>
                  <a:gd name="T24" fmla="*/ 18 w 41"/>
                  <a:gd name="T25" fmla="*/ 35 h 45"/>
                  <a:gd name="T26" fmla="*/ 20 w 41"/>
                  <a:gd name="T27" fmla="*/ 34 h 45"/>
                  <a:gd name="T28" fmla="*/ 20 w 41"/>
                  <a:gd name="T29" fmla="*/ 33 h 45"/>
                  <a:gd name="T30" fmla="*/ 31 w 41"/>
                  <a:gd name="T31" fmla="*/ 28 h 45"/>
                  <a:gd name="T32" fmla="*/ 40 w 41"/>
                  <a:gd name="T33" fmla="*/ 16 h 45"/>
                  <a:gd name="T34" fmla="*/ 41 w 41"/>
                  <a:gd name="T35" fmla="*/ 16 h 45"/>
                  <a:gd name="T36" fmla="*/ 40 w 41"/>
                  <a:gd name="T37" fmla="*/ 13 h 45"/>
                  <a:gd name="T38" fmla="*/ 38 w 41"/>
                  <a:gd name="T39" fmla="*/ 11 h 45"/>
                  <a:gd name="T40" fmla="*/ 40 w 41"/>
                  <a:gd name="T41" fmla="*/ 11 h 45"/>
                  <a:gd name="T42" fmla="*/ 36 w 41"/>
                  <a:gd name="T43" fmla="*/ 9 h 45"/>
                  <a:gd name="T44" fmla="*/ 32 w 41"/>
                  <a:gd name="T45" fmla="*/ 7 h 45"/>
                  <a:gd name="T46" fmla="*/ 30 w 41"/>
                  <a:gd name="T47" fmla="*/ 8 h 45"/>
                  <a:gd name="T48" fmla="*/ 25 w 41"/>
                  <a:gd name="T49" fmla="*/ 7 h 45"/>
                  <a:gd name="T50" fmla="*/ 24 w 41"/>
                  <a:gd name="T51" fmla="*/ 5 h 45"/>
                  <a:gd name="T52" fmla="*/ 21 w 41"/>
                  <a:gd name="T53" fmla="*/ 4 h 45"/>
                  <a:gd name="T54" fmla="*/ 19 w 41"/>
                  <a:gd name="T55" fmla="*/ 2 h 45"/>
                  <a:gd name="T56" fmla="*/ 16 w 41"/>
                  <a:gd name="T57" fmla="*/ 0 h 45"/>
                  <a:gd name="T58" fmla="*/ 14 w 41"/>
                  <a:gd name="T59" fmla="*/ 2 h 45"/>
                  <a:gd name="T60" fmla="*/ 11 w 41"/>
                  <a:gd name="T61" fmla="*/ 2 h 45"/>
                  <a:gd name="T62" fmla="*/ 8 w 41"/>
                  <a:gd name="T63" fmla="*/ 4 h 45"/>
                  <a:gd name="T64" fmla="*/ 7 w 41"/>
                  <a:gd name="T65" fmla="*/ 5 h 45"/>
                  <a:gd name="T66" fmla="*/ 7 w 41"/>
                  <a:gd name="T67" fmla="*/ 7 h 45"/>
                  <a:gd name="T68" fmla="*/ 7 w 41"/>
                  <a:gd name="T69" fmla="*/ 8 h 45"/>
                  <a:gd name="T70" fmla="*/ 4 w 41"/>
                  <a:gd name="T71" fmla="*/ 12 h 45"/>
                  <a:gd name="T72" fmla="*/ 4 w 41"/>
                  <a:gd name="T73" fmla="*/ 15 h 45"/>
                  <a:gd name="T74" fmla="*/ 3 w 41"/>
                  <a:gd name="T75" fmla="*/ 17 h 45"/>
                  <a:gd name="T76" fmla="*/ 1 w 41"/>
                  <a:gd name="T77" fmla="*/ 17 h 45"/>
                  <a:gd name="T78" fmla="*/ 2 w 41"/>
                  <a:gd name="T79" fmla="*/ 19 h 45"/>
                  <a:gd name="T80" fmla="*/ 2 w 41"/>
                  <a:gd name="T81" fmla="*/ 22 h 45"/>
                  <a:gd name="T82" fmla="*/ 1 w 41"/>
                  <a:gd name="T83" fmla="*/ 25 h 45"/>
                  <a:gd name="T84" fmla="*/ 1 w 41"/>
                  <a:gd name="T85" fmla="*/ 27 h 45"/>
                  <a:gd name="T86" fmla="*/ 4 w 41"/>
                  <a:gd name="T87" fmla="*/ 29 h 45"/>
                  <a:gd name="T88" fmla="*/ 6 w 41"/>
                  <a:gd name="T89" fmla="*/ 28 h 45"/>
                  <a:gd name="T90" fmla="*/ 8 w 41"/>
                  <a:gd name="T91" fmla="*/ 26 h 45"/>
                  <a:gd name="T92" fmla="*/ 7 w 41"/>
                  <a:gd name="T93" fmla="*/ 28 h 45"/>
                  <a:gd name="T94" fmla="*/ 7 w 41"/>
                  <a:gd name="T95" fmla="*/ 29 h 45"/>
                  <a:gd name="T96" fmla="*/ 8 w 41"/>
                  <a:gd name="T97" fmla="*/ 27 h 45"/>
                  <a:gd name="T98" fmla="*/ 9 w 41"/>
                  <a:gd name="T99" fmla="*/ 25 h 45"/>
                  <a:gd name="T100" fmla="*/ 10 w 41"/>
                  <a:gd name="T101" fmla="*/ 23 h 45"/>
                  <a:gd name="T102" fmla="*/ 9 w 41"/>
                  <a:gd name="T103" fmla="*/ 25 h 45"/>
                  <a:gd name="T104" fmla="*/ 9 w 41"/>
                  <a:gd name="T105" fmla="*/ 28 h 45"/>
                  <a:gd name="T106" fmla="*/ 8 w 41"/>
                  <a:gd name="T107" fmla="*/ 31 h 45"/>
                  <a:gd name="T108" fmla="*/ 7 w 41"/>
                  <a:gd name="T109" fmla="*/ 33 h 45"/>
                  <a:gd name="T110" fmla="*/ 6 w 41"/>
                  <a:gd name="T111" fmla="*/ 34 h 45"/>
                  <a:gd name="T112" fmla="*/ 5 w 41"/>
                  <a:gd name="T113"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45">
                    <a:moveTo>
                      <a:pt x="6" y="36"/>
                    </a:moveTo>
                    <a:cubicBezTo>
                      <a:pt x="6" y="37"/>
                      <a:pt x="6" y="37"/>
                      <a:pt x="6" y="37"/>
                    </a:cubicBezTo>
                    <a:cubicBezTo>
                      <a:pt x="6" y="37"/>
                      <a:pt x="6" y="38"/>
                      <a:pt x="6" y="38"/>
                    </a:cubicBezTo>
                    <a:cubicBezTo>
                      <a:pt x="6" y="38"/>
                      <a:pt x="5" y="38"/>
                      <a:pt x="5" y="38"/>
                    </a:cubicBezTo>
                    <a:cubicBezTo>
                      <a:pt x="5" y="38"/>
                      <a:pt x="4" y="38"/>
                      <a:pt x="4" y="38"/>
                    </a:cubicBezTo>
                    <a:cubicBezTo>
                      <a:pt x="4" y="39"/>
                      <a:pt x="4" y="39"/>
                      <a:pt x="4" y="39"/>
                    </a:cubicBezTo>
                    <a:cubicBezTo>
                      <a:pt x="4" y="39"/>
                      <a:pt x="4" y="39"/>
                      <a:pt x="4" y="39"/>
                    </a:cubicBezTo>
                    <a:cubicBezTo>
                      <a:pt x="4" y="39"/>
                      <a:pt x="4" y="39"/>
                      <a:pt x="4" y="39"/>
                    </a:cubicBezTo>
                    <a:cubicBezTo>
                      <a:pt x="5" y="40"/>
                      <a:pt x="5" y="40"/>
                      <a:pt x="5" y="40"/>
                    </a:cubicBezTo>
                    <a:cubicBezTo>
                      <a:pt x="4" y="40"/>
                      <a:pt x="4" y="40"/>
                      <a:pt x="4" y="40"/>
                    </a:cubicBezTo>
                    <a:cubicBezTo>
                      <a:pt x="4" y="41"/>
                      <a:pt x="4" y="41"/>
                      <a:pt x="4" y="41"/>
                    </a:cubicBezTo>
                    <a:cubicBezTo>
                      <a:pt x="4" y="41"/>
                      <a:pt x="4" y="41"/>
                      <a:pt x="4" y="41"/>
                    </a:cubicBezTo>
                    <a:cubicBezTo>
                      <a:pt x="4" y="41"/>
                      <a:pt x="4" y="41"/>
                      <a:pt x="4" y="41"/>
                    </a:cubicBezTo>
                    <a:cubicBezTo>
                      <a:pt x="5" y="41"/>
                      <a:pt x="5" y="41"/>
                      <a:pt x="5" y="41"/>
                    </a:cubicBezTo>
                    <a:cubicBezTo>
                      <a:pt x="5" y="41"/>
                      <a:pt x="6" y="40"/>
                      <a:pt x="6" y="40"/>
                    </a:cubicBezTo>
                    <a:cubicBezTo>
                      <a:pt x="6" y="40"/>
                      <a:pt x="7" y="41"/>
                      <a:pt x="7" y="41"/>
                    </a:cubicBezTo>
                    <a:cubicBezTo>
                      <a:pt x="7" y="41"/>
                      <a:pt x="8" y="41"/>
                      <a:pt x="8" y="41"/>
                    </a:cubicBezTo>
                    <a:cubicBezTo>
                      <a:pt x="8" y="41"/>
                      <a:pt x="9" y="41"/>
                      <a:pt x="9" y="41"/>
                    </a:cubicBezTo>
                    <a:cubicBezTo>
                      <a:pt x="9" y="41"/>
                      <a:pt x="10" y="41"/>
                      <a:pt x="10" y="41"/>
                    </a:cubicBezTo>
                    <a:cubicBezTo>
                      <a:pt x="10" y="42"/>
                      <a:pt x="11" y="42"/>
                      <a:pt x="11" y="42"/>
                    </a:cubicBezTo>
                    <a:cubicBezTo>
                      <a:pt x="11" y="42"/>
                      <a:pt x="11" y="43"/>
                      <a:pt x="11" y="43"/>
                    </a:cubicBezTo>
                    <a:cubicBezTo>
                      <a:pt x="11" y="43"/>
                      <a:pt x="11" y="44"/>
                      <a:pt x="11" y="44"/>
                    </a:cubicBezTo>
                    <a:cubicBezTo>
                      <a:pt x="11" y="44"/>
                      <a:pt x="12" y="45"/>
                      <a:pt x="12" y="45"/>
                    </a:cubicBezTo>
                    <a:cubicBezTo>
                      <a:pt x="12" y="45"/>
                      <a:pt x="13" y="45"/>
                      <a:pt x="13" y="45"/>
                    </a:cubicBezTo>
                    <a:cubicBezTo>
                      <a:pt x="13" y="45"/>
                      <a:pt x="14" y="45"/>
                      <a:pt x="14" y="45"/>
                    </a:cubicBezTo>
                    <a:cubicBezTo>
                      <a:pt x="14" y="45"/>
                      <a:pt x="14" y="45"/>
                      <a:pt x="14" y="45"/>
                    </a:cubicBezTo>
                    <a:cubicBezTo>
                      <a:pt x="14" y="45"/>
                      <a:pt x="14" y="45"/>
                      <a:pt x="14" y="45"/>
                    </a:cubicBezTo>
                    <a:cubicBezTo>
                      <a:pt x="14" y="45"/>
                      <a:pt x="15" y="44"/>
                      <a:pt x="15" y="44"/>
                    </a:cubicBezTo>
                    <a:cubicBezTo>
                      <a:pt x="15" y="44"/>
                      <a:pt x="15" y="43"/>
                      <a:pt x="15" y="43"/>
                    </a:cubicBezTo>
                    <a:cubicBezTo>
                      <a:pt x="15" y="43"/>
                      <a:pt x="16" y="43"/>
                      <a:pt x="16" y="43"/>
                    </a:cubicBezTo>
                    <a:cubicBezTo>
                      <a:pt x="16" y="43"/>
                      <a:pt x="17" y="42"/>
                      <a:pt x="17" y="42"/>
                    </a:cubicBezTo>
                    <a:cubicBezTo>
                      <a:pt x="17" y="42"/>
                      <a:pt x="17" y="41"/>
                      <a:pt x="17" y="41"/>
                    </a:cubicBezTo>
                    <a:cubicBezTo>
                      <a:pt x="17" y="41"/>
                      <a:pt x="17" y="41"/>
                      <a:pt x="17" y="40"/>
                    </a:cubicBezTo>
                    <a:cubicBezTo>
                      <a:pt x="17" y="40"/>
                      <a:pt x="16" y="40"/>
                      <a:pt x="17" y="40"/>
                    </a:cubicBezTo>
                    <a:cubicBezTo>
                      <a:pt x="17" y="40"/>
                      <a:pt x="17" y="39"/>
                      <a:pt x="17" y="39"/>
                    </a:cubicBezTo>
                    <a:cubicBezTo>
                      <a:pt x="17" y="39"/>
                      <a:pt x="17" y="38"/>
                      <a:pt x="17" y="38"/>
                    </a:cubicBezTo>
                    <a:cubicBezTo>
                      <a:pt x="17" y="38"/>
                      <a:pt x="18" y="37"/>
                      <a:pt x="18" y="37"/>
                    </a:cubicBezTo>
                    <a:cubicBezTo>
                      <a:pt x="18" y="37"/>
                      <a:pt x="18" y="37"/>
                      <a:pt x="18" y="36"/>
                    </a:cubicBezTo>
                    <a:cubicBezTo>
                      <a:pt x="18" y="36"/>
                      <a:pt x="18" y="35"/>
                      <a:pt x="18" y="35"/>
                    </a:cubicBezTo>
                    <a:cubicBezTo>
                      <a:pt x="18" y="35"/>
                      <a:pt x="19" y="34"/>
                      <a:pt x="19" y="34"/>
                    </a:cubicBezTo>
                    <a:cubicBezTo>
                      <a:pt x="19" y="34"/>
                      <a:pt x="19" y="34"/>
                      <a:pt x="19" y="34"/>
                    </a:cubicBezTo>
                    <a:cubicBezTo>
                      <a:pt x="19" y="34"/>
                      <a:pt x="20" y="34"/>
                      <a:pt x="20" y="34"/>
                    </a:cubicBezTo>
                    <a:cubicBezTo>
                      <a:pt x="20" y="35"/>
                      <a:pt x="20" y="35"/>
                      <a:pt x="20" y="35"/>
                    </a:cubicBezTo>
                    <a:cubicBezTo>
                      <a:pt x="20" y="34"/>
                      <a:pt x="20" y="34"/>
                      <a:pt x="20" y="34"/>
                    </a:cubicBezTo>
                    <a:cubicBezTo>
                      <a:pt x="20" y="33"/>
                      <a:pt x="20" y="33"/>
                      <a:pt x="20" y="33"/>
                    </a:cubicBezTo>
                    <a:cubicBezTo>
                      <a:pt x="22" y="31"/>
                      <a:pt x="22" y="31"/>
                      <a:pt x="22" y="31"/>
                    </a:cubicBezTo>
                    <a:cubicBezTo>
                      <a:pt x="27" y="30"/>
                      <a:pt x="27" y="30"/>
                      <a:pt x="27" y="30"/>
                    </a:cubicBezTo>
                    <a:cubicBezTo>
                      <a:pt x="31" y="28"/>
                      <a:pt x="31" y="28"/>
                      <a:pt x="31" y="28"/>
                    </a:cubicBezTo>
                    <a:cubicBezTo>
                      <a:pt x="35" y="25"/>
                      <a:pt x="35" y="25"/>
                      <a:pt x="35" y="25"/>
                    </a:cubicBezTo>
                    <a:cubicBezTo>
                      <a:pt x="38" y="21"/>
                      <a:pt x="38" y="21"/>
                      <a:pt x="38" y="21"/>
                    </a:cubicBezTo>
                    <a:cubicBezTo>
                      <a:pt x="40" y="16"/>
                      <a:pt x="40" y="16"/>
                      <a:pt x="40" y="16"/>
                    </a:cubicBezTo>
                    <a:cubicBezTo>
                      <a:pt x="40" y="16"/>
                      <a:pt x="40" y="17"/>
                      <a:pt x="40" y="17"/>
                    </a:cubicBezTo>
                    <a:cubicBezTo>
                      <a:pt x="40" y="17"/>
                      <a:pt x="41" y="17"/>
                      <a:pt x="41" y="17"/>
                    </a:cubicBezTo>
                    <a:cubicBezTo>
                      <a:pt x="41" y="16"/>
                      <a:pt x="41" y="16"/>
                      <a:pt x="41" y="16"/>
                    </a:cubicBezTo>
                    <a:cubicBezTo>
                      <a:pt x="40" y="15"/>
                      <a:pt x="40" y="15"/>
                      <a:pt x="40" y="15"/>
                    </a:cubicBezTo>
                    <a:cubicBezTo>
                      <a:pt x="41" y="14"/>
                      <a:pt x="41" y="14"/>
                      <a:pt x="41" y="14"/>
                    </a:cubicBezTo>
                    <a:cubicBezTo>
                      <a:pt x="41" y="14"/>
                      <a:pt x="40" y="13"/>
                      <a:pt x="40" y="13"/>
                    </a:cubicBezTo>
                    <a:cubicBezTo>
                      <a:pt x="39" y="13"/>
                      <a:pt x="39" y="12"/>
                      <a:pt x="39" y="12"/>
                    </a:cubicBezTo>
                    <a:cubicBezTo>
                      <a:pt x="39" y="12"/>
                      <a:pt x="38" y="11"/>
                      <a:pt x="38" y="11"/>
                    </a:cubicBezTo>
                    <a:cubicBezTo>
                      <a:pt x="38" y="11"/>
                      <a:pt x="38" y="11"/>
                      <a:pt x="38" y="11"/>
                    </a:cubicBezTo>
                    <a:cubicBezTo>
                      <a:pt x="39" y="11"/>
                      <a:pt x="39" y="11"/>
                      <a:pt x="39" y="11"/>
                    </a:cubicBezTo>
                    <a:cubicBezTo>
                      <a:pt x="39" y="11"/>
                      <a:pt x="39" y="11"/>
                      <a:pt x="39" y="11"/>
                    </a:cubicBezTo>
                    <a:cubicBezTo>
                      <a:pt x="40" y="11"/>
                      <a:pt x="40" y="11"/>
                      <a:pt x="40" y="11"/>
                    </a:cubicBezTo>
                    <a:cubicBezTo>
                      <a:pt x="40" y="11"/>
                      <a:pt x="38" y="10"/>
                      <a:pt x="38" y="10"/>
                    </a:cubicBezTo>
                    <a:cubicBezTo>
                      <a:pt x="38" y="10"/>
                      <a:pt x="37" y="10"/>
                      <a:pt x="37" y="10"/>
                    </a:cubicBezTo>
                    <a:cubicBezTo>
                      <a:pt x="37" y="10"/>
                      <a:pt x="36" y="9"/>
                      <a:pt x="36" y="9"/>
                    </a:cubicBezTo>
                    <a:cubicBezTo>
                      <a:pt x="36" y="8"/>
                      <a:pt x="34" y="7"/>
                      <a:pt x="34" y="7"/>
                    </a:cubicBezTo>
                    <a:cubicBezTo>
                      <a:pt x="34" y="7"/>
                      <a:pt x="33" y="7"/>
                      <a:pt x="33" y="7"/>
                    </a:cubicBezTo>
                    <a:cubicBezTo>
                      <a:pt x="33" y="7"/>
                      <a:pt x="32" y="7"/>
                      <a:pt x="32" y="7"/>
                    </a:cubicBezTo>
                    <a:cubicBezTo>
                      <a:pt x="32" y="7"/>
                      <a:pt x="32" y="8"/>
                      <a:pt x="32" y="8"/>
                    </a:cubicBezTo>
                    <a:cubicBezTo>
                      <a:pt x="32" y="8"/>
                      <a:pt x="31" y="8"/>
                      <a:pt x="31" y="8"/>
                    </a:cubicBezTo>
                    <a:cubicBezTo>
                      <a:pt x="31" y="8"/>
                      <a:pt x="30" y="8"/>
                      <a:pt x="30" y="8"/>
                    </a:cubicBezTo>
                    <a:cubicBezTo>
                      <a:pt x="28" y="8"/>
                      <a:pt x="28" y="8"/>
                      <a:pt x="28" y="8"/>
                    </a:cubicBezTo>
                    <a:cubicBezTo>
                      <a:pt x="27" y="7"/>
                      <a:pt x="27" y="7"/>
                      <a:pt x="27" y="7"/>
                    </a:cubicBezTo>
                    <a:cubicBezTo>
                      <a:pt x="27" y="7"/>
                      <a:pt x="25" y="7"/>
                      <a:pt x="25" y="7"/>
                    </a:cubicBezTo>
                    <a:cubicBezTo>
                      <a:pt x="25" y="7"/>
                      <a:pt x="25" y="7"/>
                      <a:pt x="25" y="7"/>
                    </a:cubicBezTo>
                    <a:cubicBezTo>
                      <a:pt x="25" y="6"/>
                      <a:pt x="25" y="6"/>
                      <a:pt x="25" y="5"/>
                    </a:cubicBezTo>
                    <a:cubicBezTo>
                      <a:pt x="25" y="5"/>
                      <a:pt x="24" y="5"/>
                      <a:pt x="24" y="5"/>
                    </a:cubicBezTo>
                    <a:cubicBezTo>
                      <a:pt x="24" y="5"/>
                      <a:pt x="23" y="5"/>
                      <a:pt x="23" y="4"/>
                    </a:cubicBezTo>
                    <a:cubicBezTo>
                      <a:pt x="23" y="4"/>
                      <a:pt x="24" y="4"/>
                      <a:pt x="24" y="4"/>
                    </a:cubicBezTo>
                    <a:cubicBezTo>
                      <a:pt x="23" y="4"/>
                      <a:pt x="21" y="4"/>
                      <a:pt x="21" y="4"/>
                    </a:cubicBezTo>
                    <a:cubicBezTo>
                      <a:pt x="21" y="4"/>
                      <a:pt x="20" y="4"/>
                      <a:pt x="20" y="3"/>
                    </a:cubicBezTo>
                    <a:cubicBezTo>
                      <a:pt x="20" y="3"/>
                      <a:pt x="19" y="2"/>
                      <a:pt x="19" y="2"/>
                    </a:cubicBezTo>
                    <a:cubicBezTo>
                      <a:pt x="19" y="2"/>
                      <a:pt x="19" y="2"/>
                      <a:pt x="19" y="2"/>
                    </a:cubicBezTo>
                    <a:cubicBezTo>
                      <a:pt x="18" y="2"/>
                      <a:pt x="18" y="2"/>
                      <a:pt x="18" y="2"/>
                    </a:cubicBezTo>
                    <a:cubicBezTo>
                      <a:pt x="18" y="2"/>
                      <a:pt x="17" y="2"/>
                      <a:pt x="17" y="1"/>
                    </a:cubicBezTo>
                    <a:cubicBezTo>
                      <a:pt x="17" y="1"/>
                      <a:pt x="16" y="0"/>
                      <a:pt x="16" y="0"/>
                    </a:cubicBezTo>
                    <a:cubicBezTo>
                      <a:pt x="16" y="0"/>
                      <a:pt x="16" y="0"/>
                      <a:pt x="15" y="0"/>
                    </a:cubicBezTo>
                    <a:cubicBezTo>
                      <a:pt x="15" y="0"/>
                      <a:pt x="15" y="1"/>
                      <a:pt x="15" y="1"/>
                    </a:cubicBezTo>
                    <a:cubicBezTo>
                      <a:pt x="15" y="1"/>
                      <a:pt x="14" y="2"/>
                      <a:pt x="14" y="2"/>
                    </a:cubicBezTo>
                    <a:cubicBezTo>
                      <a:pt x="14" y="2"/>
                      <a:pt x="14" y="2"/>
                      <a:pt x="13" y="2"/>
                    </a:cubicBezTo>
                    <a:cubicBezTo>
                      <a:pt x="13" y="2"/>
                      <a:pt x="13" y="2"/>
                      <a:pt x="13" y="2"/>
                    </a:cubicBezTo>
                    <a:cubicBezTo>
                      <a:pt x="12" y="2"/>
                      <a:pt x="12" y="2"/>
                      <a:pt x="11" y="2"/>
                    </a:cubicBezTo>
                    <a:cubicBezTo>
                      <a:pt x="11" y="2"/>
                      <a:pt x="10" y="3"/>
                      <a:pt x="10" y="3"/>
                    </a:cubicBezTo>
                    <a:cubicBezTo>
                      <a:pt x="10" y="3"/>
                      <a:pt x="9" y="3"/>
                      <a:pt x="9" y="3"/>
                    </a:cubicBezTo>
                    <a:cubicBezTo>
                      <a:pt x="9" y="3"/>
                      <a:pt x="8" y="4"/>
                      <a:pt x="8" y="4"/>
                    </a:cubicBezTo>
                    <a:cubicBezTo>
                      <a:pt x="8" y="4"/>
                      <a:pt x="8" y="4"/>
                      <a:pt x="8" y="4"/>
                    </a:cubicBezTo>
                    <a:cubicBezTo>
                      <a:pt x="8" y="4"/>
                      <a:pt x="7" y="4"/>
                      <a:pt x="7" y="4"/>
                    </a:cubicBezTo>
                    <a:cubicBezTo>
                      <a:pt x="7" y="4"/>
                      <a:pt x="6" y="5"/>
                      <a:pt x="7" y="5"/>
                    </a:cubicBezTo>
                    <a:cubicBezTo>
                      <a:pt x="7" y="5"/>
                      <a:pt x="7" y="6"/>
                      <a:pt x="7" y="6"/>
                    </a:cubicBezTo>
                    <a:cubicBezTo>
                      <a:pt x="7" y="6"/>
                      <a:pt x="7" y="6"/>
                      <a:pt x="7" y="6"/>
                    </a:cubicBezTo>
                    <a:cubicBezTo>
                      <a:pt x="7" y="6"/>
                      <a:pt x="7" y="6"/>
                      <a:pt x="7" y="7"/>
                    </a:cubicBezTo>
                    <a:cubicBezTo>
                      <a:pt x="7" y="7"/>
                      <a:pt x="7" y="7"/>
                      <a:pt x="7" y="7"/>
                    </a:cubicBezTo>
                    <a:cubicBezTo>
                      <a:pt x="7" y="7"/>
                      <a:pt x="7" y="8"/>
                      <a:pt x="7" y="8"/>
                    </a:cubicBezTo>
                    <a:cubicBezTo>
                      <a:pt x="7" y="8"/>
                      <a:pt x="7" y="8"/>
                      <a:pt x="7" y="8"/>
                    </a:cubicBezTo>
                    <a:cubicBezTo>
                      <a:pt x="7" y="9"/>
                      <a:pt x="7" y="10"/>
                      <a:pt x="7" y="10"/>
                    </a:cubicBezTo>
                    <a:cubicBezTo>
                      <a:pt x="7" y="10"/>
                      <a:pt x="5" y="11"/>
                      <a:pt x="5" y="11"/>
                    </a:cubicBezTo>
                    <a:cubicBezTo>
                      <a:pt x="5" y="11"/>
                      <a:pt x="4" y="12"/>
                      <a:pt x="4" y="12"/>
                    </a:cubicBezTo>
                    <a:cubicBezTo>
                      <a:pt x="4" y="12"/>
                      <a:pt x="3" y="13"/>
                      <a:pt x="4" y="13"/>
                    </a:cubicBezTo>
                    <a:cubicBezTo>
                      <a:pt x="4" y="13"/>
                      <a:pt x="4" y="14"/>
                      <a:pt x="4" y="14"/>
                    </a:cubicBezTo>
                    <a:cubicBezTo>
                      <a:pt x="4" y="14"/>
                      <a:pt x="4" y="15"/>
                      <a:pt x="4" y="15"/>
                    </a:cubicBezTo>
                    <a:cubicBezTo>
                      <a:pt x="4" y="15"/>
                      <a:pt x="3" y="15"/>
                      <a:pt x="3" y="16"/>
                    </a:cubicBezTo>
                    <a:cubicBezTo>
                      <a:pt x="3" y="16"/>
                      <a:pt x="3" y="16"/>
                      <a:pt x="3" y="17"/>
                    </a:cubicBezTo>
                    <a:cubicBezTo>
                      <a:pt x="3" y="17"/>
                      <a:pt x="3" y="17"/>
                      <a:pt x="3" y="17"/>
                    </a:cubicBezTo>
                    <a:cubicBezTo>
                      <a:pt x="3" y="17"/>
                      <a:pt x="2" y="17"/>
                      <a:pt x="2" y="17"/>
                    </a:cubicBezTo>
                    <a:cubicBezTo>
                      <a:pt x="2" y="17"/>
                      <a:pt x="1" y="16"/>
                      <a:pt x="1" y="17"/>
                    </a:cubicBezTo>
                    <a:cubicBezTo>
                      <a:pt x="1" y="17"/>
                      <a:pt x="1" y="17"/>
                      <a:pt x="1" y="17"/>
                    </a:cubicBezTo>
                    <a:cubicBezTo>
                      <a:pt x="1" y="17"/>
                      <a:pt x="1" y="17"/>
                      <a:pt x="1" y="18"/>
                    </a:cubicBezTo>
                    <a:cubicBezTo>
                      <a:pt x="1" y="18"/>
                      <a:pt x="1" y="18"/>
                      <a:pt x="1" y="18"/>
                    </a:cubicBezTo>
                    <a:cubicBezTo>
                      <a:pt x="1" y="19"/>
                      <a:pt x="2" y="19"/>
                      <a:pt x="2" y="19"/>
                    </a:cubicBezTo>
                    <a:cubicBezTo>
                      <a:pt x="2" y="19"/>
                      <a:pt x="2" y="20"/>
                      <a:pt x="1" y="20"/>
                    </a:cubicBezTo>
                    <a:cubicBezTo>
                      <a:pt x="1" y="21"/>
                      <a:pt x="1" y="21"/>
                      <a:pt x="1" y="21"/>
                    </a:cubicBezTo>
                    <a:cubicBezTo>
                      <a:pt x="1" y="22"/>
                      <a:pt x="1" y="22"/>
                      <a:pt x="2" y="22"/>
                    </a:cubicBezTo>
                    <a:cubicBezTo>
                      <a:pt x="2" y="23"/>
                      <a:pt x="2" y="24"/>
                      <a:pt x="2" y="24"/>
                    </a:cubicBezTo>
                    <a:cubicBezTo>
                      <a:pt x="2" y="25"/>
                      <a:pt x="1" y="25"/>
                      <a:pt x="1" y="25"/>
                    </a:cubicBezTo>
                    <a:cubicBezTo>
                      <a:pt x="1" y="25"/>
                      <a:pt x="1" y="26"/>
                      <a:pt x="1" y="25"/>
                    </a:cubicBezTo>
                    <a:cubicBezTo>
                      <a:pt x="0" y="25"/>
                      <a:pt x="0" y="25"/>
                      <a:pt x="0" y="25"/>
                    </a:cubicBezTo>
                    <a:cubicBezTo>
                      <a:pt x="0" y="25"/>
                      <a:pt x="0" y="26"/>
                      <a:pt x="1" y="26"/>
                    </a:cubicBezTo>
                    <a:cubicBezTo>
                      <a:pt x="1" y="26"/>
                      <a:pt x="1" y="27"/>
                      <a:pt x="1" y="27"/>
                    </a:cubicBezTo>
                    <a:cubicBezTo>
                      <a:pt x="1" y="27"/>
                      <a:pt x="2" y="27"/>
                      <a:pt x="2" y="27"/>
                    </a:cubicBezTo>
                    <a:cubicBezTo>
                      <a:pt x="3" y="27"/>
                      <a:pt x="3" y="28"/>
                      <a:pt x="3" y="28"/>
                    </a:cubicBezTo>
                    <a:cubicBezTo>
                      <a:pt x="4" y="28"/>
                      <a:pt x="4" y="29"/>
                      <a:pt x="4" y="29"/>
                    </a:cubicBezTo>
                    <a:cubicBezTo>
                      <a:pt x="4" y="29"/>
                      <a:pt x="5" y="29"/>
                      <a:pt x="5" y="29"/>
                    </a:cubicBezTo>
                    <a:cubicBezTo>
                      <a:pt x="5" y="29"/>
                      <a:pt x="5" y="29"/>
                      <a:pt x="5" y="29"/>
                    </a:cubicBezTo>
                    <a:cubicBezTo>
                      <a:pt x="5" y="29"/>
                      <a:pt x="6" y="28"/>
                      <a:pt x="6" y="28"/>
                    </a:cubicBezTo>
                    <a:cubicBezTo>
                      <a:pt x="6" y="28"/>
                      <a:pt x="6" y="28"/>
                      <a:pt x="7" y="28"/>
                    </a:cubicBezTo>
                    <a:cubicBezTo>
                      <a:pt x="7" y="27"/>
                      <a:pt x="7" y="27"/>
                      <a:pt x="7" y="27"/>
                    </a:cubicBezTo>
                    <a:cubicBezTo>
                      <a:pt x="7" y="26"/>
                      <a:pt x="8" y="26"/>
                      <a:pt x="8" y="26"/>
                    </a:cubicBezTo>
                    <a:cubicBezTo>
                      <a:pt x="8" y="26"/>
                      <a:pt x="8" y="26"/>
                      <a:pt x="8" y="27"/>
                    </a:cubicBezTo>
                    <a:cubicBezTo>
                      <a:pt x="7" y="27"/>
                      <a:pt x="7" y="27"/>
                      <a:pt x="7" y="27"/>
                    </a:cubicBezTo>
                    <a:cubicBezTo>
                      <a:pt x="7" y="27"/>
                      <a:pt x="7" y="27"/>
                      <a:pt x="7" y="28"/>
                    </a:cubicBezTo>
                    <a:cubicBezTo>
                      <a:pt x="7" y="28"/>
                      <a:pt x="7" y="28"/>
                      <a:pt x="7" y="28"/>
                    </a:cubicBezTo>
                    <a:cubicBezTo>
                      <a:pt x="7" y="28"/>
                      <a:pt x="7" y="28"/>
                      <a:pt x="7" y="28"/>
                    </a:cubicBezTo>
                    <a:cubicBezTo>
                      <a:pt x="7" y="28"/>
                      <a:pt x="7" y="29"/>
                      <a:pt x="7" y="29"/>
                    </a:cubicBezTo>
                    <a:cubicBezTo>
                      <a:pt x="7" y="29"/>
                      <a:pt x="8" y="29"/>
                      <a:pt x="8" y="29"/>
                    </a:cubicBezTo>
                    <a:cubicBezTo>
                      <a:pt x="8" y="28"/>
                      <a:pt x="8" y="28"/>
                      <a:pt x="8" y="28"/>
                    </a:cubicBezTo>
                    <a:cubicBezTo>
                      <a:pt x="8" y="28"/>
                      <a:pt x="8" y="27"/>
                      <a:pt x="8" y="27"/>
                    </a:cubicBezTo>
                    <a:cubicBezTo>
                      <a:pt x="8" y="27"/>
                      <a:pt x="8" y="26"/>
                      <a:pt x="8" y="26"/>
                    </a:cubicBezTo>
                    <a:cubicBezTo>
                      <a:pt x="8" y="26"/>
                      <a:pt x="8" y="25"/>
                      <a:pt x="8" y="25"/>
                    </a:cubicBezTo>
                    <a:cubicBezTo>
                      <a:pt x="8" y="25"/>
                      <a:pt x="8" y="25"/>
                      <a:pt x="9" y="25"/>
                    </a:cubicBezTo>
                    <a:cubicBezTo>
                      <a:pt x="9" y="24"/>
                      <a:pt x="9" y="24"/>
                      <a:pt x="9" y="24"/>
                    </a:cubicBezTo>
                    <a:cubicBezTo>
                      <a:pt x="9" y="24"/>
                      <a:pt x="10" y="23"/>
                      <a:pt x="10" y="23"/>
                    </a:cubicBezTo>
                    <a:cubicBezTo>
                      <a:pt x="10" y="23"/>
                      <a:pt x="10" y="23"/>
                      <a:pt x="10" y="23"/>
                    </a:cubicBezTo>
                    <a:cubicBezTo>
                      <a:pt x="10" y="23"/>
                      <a:pt x="10" y="24"/>
                      <a:pt x="10" y="24"/>
                    </a:cubicBezTo>
                    <a:cubicBezTo>
                      <a:pt x="10" y="24"/>
                      <a:pt x="9" y="25"/>
                      <a:pt x="9" y="25"/>
                    </a:cubicBezTo>
                    <a:cubicBezTo>
                      <a:pt x="9" y="25"/>
                      <a:pt x="9" y="25"/>
                      <a:pt x="9" y="25"/>
                    </a:cubicBezTo>
                    <a:cubicBezTo>
                      <a:pt x="9" y="26"/>
                      <a:pt x="9" y="26"/>
                      <a:pt x="9" y="26"/>
                    </a:cubicBezTo>
                    <a:cubicBezTo>
                      <a:pt x="9" y="27"/>
                      <a:pt x="9" y="27"/>
                      <a:pt x="9" y="27"/>
                    </a:cubicBezTo>
                    <a:cubicBezTo>
                      <a:pt x="9" y="27"/>
                      <a:pt x="9" y="28"/>
                      <a:pt x="9" y="28"/>
                    </a:cubicBezTo>
                    <a:cubicBezTo>
                      <a:pt x="9" y="28"/>
                      <a:pt x="9" y="29"/>
                      <a:pt x="9" y="29"/>
                    </a:cubicBezTo>
                    <a:cubicBezTo>
                      <a:pt x="9" y="30"/>
                      <a:pt x="9" y="30"/>
                      <a:pt x="9" y="30"/>
                    </a:cubicBezTo>
                    <a:cubicBezTo>
                      <a:pt x="9" y="30"/>
                      <a:pt x="8" y="31"/>
                      <a:pt x="8" y="31"/>
                    </a:cubicBezTo>
                    <a:cubicBezTo>
                      <a:pt x="8" y="31"/>
                      <a:pt x="8" y="32"/>
                      <a:pt x="8" y="32"/>
                    </a:cubicBezTo>
                    <a:cubicBezTo>
                      <a:pt x="8" y="32"/>
                      <a:pt x="8" y="33"/>
                      <a:pt x="7" y="33"/>
                    </a:cubicBezTo>
                    <a:cubicBezTo>
                      <a:pt x="7" y="33"/>
                      <a:pt x="7" y="33"/>
                      <a:pt x="7" y="33"/>
                    </a:cubicBezTo>
                    <a:cubicBezTo>
                      <a:pt x="6" y="33"/>
                      <a:pt x="6" y="34"/>
                      <a:pt x="6" y="34"/>
                    </a:cubicBezTo>
                    <a:cubicBezTo>
                      <a:pt x="6" y="34"/>
                      <a:pt x="5" y="34"/>
                      <a:pt x="5" y="34"/>
                    </a:cubicBezTo>
                    <a:cubicBezTo>
                      <a:pt x="6" y="34"/>
                      <a:pt x="6" y="34"/>
                      <a:pt x="6" y="34"/>
                    </a:cubicBezTo>
                    <a:cubicBezTo>
                      <a:pt x="6" y="34"/>
                      <a:pt x="6" y="34"/>
                      <a:pt x="6" y="34"/>
                    </a:cubicBezTo>
                    <a:cubicBezTo>
                      <a:pt x="6" y="34"/>
                      <a:pt x="6" y="34"/>
                      <a:pt x="6" y="34"/>
                    </a:cubicBezTo>
                    <a:cubicBezTo>
                      <a:pt x="6" y="34"/>
                      <a:pt x="6" y="34"/>
                      <a:pt x="5" y="34"/>
                    </a:cubicBezTo>
                    <a:cubicBezTo>
                      <a:pt x="6" y="36"/>
                      <a:pt x="6" y="36"/>
                      <a:pt x="6" y="3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4" name="Freeform 691">
                <a:extLst>
                  <a:ext uri="{FF2B5EF4-FFF2-40B4-BE49-F238E27FC236}">
                    <a16:creationId xmlns:a16="http://schemas.microsoft.com/office/drawing/2014/main" id="{6B579A0C-9DA4-CCB7-9754-86B9CE70D918}"/>
                  </a:ext>
                </a:extLst>
              </p:cNvPr>
              <p:cNvSpPr>
                <a:spLocks noEditPoints="1"/>
              </p:cNvSpPr>
              <p:nvPr/>
            </p:nvSpPr>
            <p:spPr bwMode="auto">
              <a:xfrm>
                <a:off x="3270251" y="4713288"/>
                <a:ext cx="1152525" cy="1208088"/>
              </a:xfrm>
              <a:custGeom>
                <a:avLst/>
                <a:gdLst>
                  <a:gd name="T0" fmla="*/ 266 w 277"/>
                  <a:gd name="T1" fmla="*/ 110 h 290"/>
                  <a:gd name="T2" fmla="*/ 251 w 277"/>
                  <a:gd name="T3" fmla="*/ 129 h 290"/>
                  <a:gd name="T4" fmla="*/ 248 w 277"/>
                  <a:gd name="T5" fmla="*/ 136 h 290"/>
                  <a:gd name="T6" fmla="*/ 246 w 277"/>
                  <a:gd name="T7" fmla="*/ 158 h 290"/>
                  <a:gd name="T8" fmla="*/ 239 w 277"/>
                  <a:gd name="T9" fmla="*/ 180 h 290"/>
                  <a:gd name="T10" fmla="*/ 219 w 277"/>
                  <a:gd name="T11" fmla="*/ 204 h 290"/>
                  <a:gd name="T12" fmla="*/ 202 w 277"/>
                  <a:gd name="T13" fmla="*/ 210 h 290"/>
                  <a:gd name="T14" fmla="*/ 180 w 277"/>
                  <a:gd name="T15" fmla="*/ 223 h 290"/>
                  <a:gd name="T16" fmla="*/ 181 w 277"/>
                  <a:gd name="T17" fmla="*/ 238 h 290"/>
                  <a:gd name="T18" fmla="*/ 172 w 277"/>
                  <a:gd name="T19" fmla="*/ 254 h 290"/>
                  <a:gd name="T20" fmla="*/ 157 w 277"/>
                  <a:gd name="T21" fmla="*/ 274 h 290"/>
                  <a:gd name="T22" fmla="*/ 162 w 277"/>
                  <a:gd name="T23" fmla="*/ 261 h 290"/>
                  <a:gd name="T24" fmla="*/ 154 w 277"/>
                  <a:gd name="T25" fmla="*/ 276 h 290"/>
                  <a:gd name="T26" fmla="*/ 136 w 277"/>
                  <a:gd name="T27" fmla="*/ 271 h 290"/>
                  <a:gd name="T28" fmla="*/ 118 w 277"/>
                  <a:gd name="T29" fmla="*/ 258 h 290"/>
                  <a:gd name="T30" fmla="*/ 134 w 277"/>
                  <a:gd name="T31" fmla="*/ 241 h 290"/>
                  <a:gd name="T32" fmla="*/ 143 w 277"/>
                  <a:gd name="T33" fmla="*/ 231 h 290"/>
                  <a:gd name="T34" fmla="*/ 139 w 277"/>
                  <a:gd name="T35" fmla="*/ 213 h 290"/>
                  <a:gd name="T36" fmla="*/ 123 w 277"/>
                  <a:gd name="T37" fmla="*/ 198 h 290"/>
                  <a:gd name="T38" fmla="*/ 114 w 277"/>
                  <a:gd name="T39" fmla="*/ 187 h 290"/>
                  <a:gd name="T40" fmla="*/ 110 w 277"/>
                  <a:gd name="T41" fmla="*/ 157 h 290"/>
                  <a:gd name="T42" fmla="*/ 89 w 277"/>
                  <a:gd name="T43" fmla="*/ 133 h 290"/>
                  <a:gd name="T44" fmla="*/ 68 w 277"/>
                  <a:gd name="T45" fmla="*/ 125 h 290"/>
                  <a:gd name="T46" fmla="*/ 61 w 277"/>
                  <a:gd name="T47" fmla="*/ 106 h 290"/>
                  <a:gd name="T48" fmla="*/ 37 w 277"/>
                  <a:gd name="T49" fmla="*/ 116 h 290"/>
                  <a:gd name="T50" fmla="*/ 6 w 277"/>
                  <a:gd name="T51" fmla="*/ 104 h 290"/>
                  <a:gd name="T52" fmla="*/ 6 w 277"/>
                  <a:gd name="T53" fmla="*/ 81 h 290"/>
                  <a:gd name="T54" fmla="*/ 26 w 277"/>
                  <a:gd name="T55" fmla="*/ 66 h 290"/>
                  <a:gd name="T56" fmla="*/ 32 w 277"/>
                  <a:gd name="T57" fmla="*/ 32 h 290"/>
                  <a:gd name="T58" fmla="*/ 42 w 277"/>
                  <a:gd name="T59" fmla="*/ 24 h 290"/>
                  <a:gd name="T60" fmla="*/ 60 w 277"/>
                  <a:gd name="T61" fmla="*/ 30 h 290"/>
                  <a:gd name="T62" fmla="*/ 74 w 277"/>
                  <a:gd name="T63" fmla="*/ 22 h 290"/>
                  <a:gd name="T64" fmla="*/ 74 w 277"/>
                  <a:gd name="T65" fmla="*/ 10 h 290"/>
                  <a:gd name="T66" fmla="*/ 89 w 277"/>
                  <a:gd name="T67" fmla="*/ 6 h 290"/>
                  <a:gd name="T68" fmla="*/ 102 w 277"/>
                  <a:gd name="T69" fmla="*/ 8 h 290"/>
                  <a:gd name="T70" fmla="*/ 112 w 277"/>
                  <a:gd name="T71" fmla="*/ 26 h 290"/>
                  <a:gd name="T72" fmla="*/ 134 w 277"/>
                  <a:gd name="T73" fmla="*/ 19 h 290"/>
                  <a:gd name="T74" fmla="*/ 159 w 277"/>
                  <a:gd name="T75" fmla="*/ 7 h 290"/>
                  <a:gd name="T76" fmla="*/ 170 w 277"/>
                  <a:gd name="T77" fmla="*/ 30 h 290"/>
                  <a:gd name="T78" fmla="*/ 159 w 277"/>
                  <a:gd name="T79" fmla="*/ 42 h 290"/>
                  <a:gd name="T80" fmla="*/ 139 w 277"/>
                  <a:gd name="T81" fmla="*/ 53 h 290"/>
                  <a:gd name="T82" fmla="*/ 126 w 277"/>
                  <a:gd name="T83" fmla="*/ 52 h 290"/>
                  <a:gd name="T84" fmla="*/ 122 w 277"/>
                  <a:gd name="T85" fmla="*/ 56 h 290"/>
                  <a:gd name="T86" fmla="*/ 134 w 277"/>
                  <a:gd name="T87" fmla="*/ 54 h 290"/>
                  <a:gd name="T88" fmla="*/ 144 w 277"/>
                  <a:gd name="T89" fmla="*/ 52 h 290"/>
                  <a:gd name="T90" fmla="*/ 156 w 277"/>
                  <a:gd name="T91" fmla="*/ 57 h 290"/>
                  <a:gd name="T92" fmla="*/ 163 w 277"/>
                  <a:gd name="T93" fmla="*/ 43 h 290"/>
                  <a:gd name="T94" fmla="*/ 179 w 277"/>
                  <a:gd name="T95" fmla="*/ 45 h 290"/>
                  <a:gd name="T96" fmla="*/ 173 w 277"/>
                  <a:gd name="T97" fmla="*/ 50 h 290"/>
                  <a:gd name="T98" fmla="*/ 179 w 277"/>
                  <a:gd name="T99" fmla="*/ 47 h 290"/>
                  <a:gd name="T100" fmla="*/ 184 w 277"/>
                  <a:gd name="T101" fmla="*/ 42 h 290"/>
                  <a:gd name="T102" fmla="*/ 191 w 277"/>
                  <a:gd name="T103" fmla="*/ 43 h 290"/>
                  <a:gd name="T104" fmla="*/ 203 w 277"/>
                  <a:gd name="T105" fmla="*/ 47 h 290"/>
                  <a:gd name="T106" fmla="*/ 209 w 277"/>
                  <a:gd name="T107" fmla="*/ 53 h 290"/>
                  <a:gd name="T108" fmla="*/ 211 w 277"/>
                  <a:gd name="T109" fmla="*/ 55 h 290"/>
                  <a:gd name="T110" fmla="*/ 222 w 277"/>
                  <a:gd name="T111" fmla="*/ 56 h 290"/>
                  <a:gd name="T112" fmla="*/ 251 w 277"/>
                  <a:gd name="T113" fmla="*/ 63 h 290"/>
                  <a:gd name="T114" fmla="*/ 276 w 277"/>
                  <a:gd name="T115" fmla="*/ 86 h 290"/>
                  <a:gd name="T116" fmla="*/ 169 w 277"/>
                  <a:gd name="T117" fmla="*/ 35 h 290"/>
                  <a:gd name="T118" fmla="*/ 173 w 277"/>
                  <a:gd name="T119" fmla="*/ 35 h 290"/>
                  <a:gd name="T120" fmla="*/ 163 w 277"/>
                  <a:gd name="T121" fmla="*/ 40 h 290"/>
                  <a:gd name="T122" fmla="*/ 166 w 277"/>
                  <a:gd name="T123" fmla="*/ 35 h 290"/>
                  <a:gd name="T124" fmla="*/ 167 w 277"/>
                  <a:gd name="T125" fmla="*/ 2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 h="290">
                    <a:moveTo>
                      <a:pt x="277" y="90"/>
                    </a:moveTo>
                    <a:cubicBezTo>
                      <a:pt x="277" y="90"/>
                      <a:pt x="277" y="90"/>
                      <a:pt x="277" y="90"/>
                    </a:cubicBezTo>
                    <a:cubicBezTo>
                      <a:pt x="277" y="90"/>
                      <a:pt x="277" y="90"/>
                      <a:pt x="277" y="91"/>
                    </a:cubicBezTo>
                    <a:cubicBezTo>
                      <a:pt x="277" y="92"/>
                      <a:pt x="277" y="92"/>
                      <a:pt x="277" y="92"/>
                    </a:cubicBezTo>
                    <a:cubicBezTo>
                      <a:pt x="277" y="92"/>
                      <a:pt x="277" y="92"/>
                      <a:pt x="277" y="92"/>
                    </a:cubicBezTo>
                    <a:cubicBezTo>
                      <a:pt x="277" y="92"/>
                      <a:pt x="277" y="93"/>
                      <a:pt x="277" y="93"/>
                    </a:cubicBezTo>
                    <a:cubicBezTo>
                      <a:pt x="277" y="93"/>
                      <a:pt x="277" y="94"/>
                      <a:pt x="277" y="94"/>
                    </a:cubicBezTo>
                    <a:cubicBezTo>
                      <a:pt x="276" y="94"/>
                      <a:pt x="276" y="94"/>
                      <a:pt x="276" y="94"/>
                    </a:cubicBezTo>
                    <a:cubicBezTo>
                      <a:pt x="276" y="95"/>
                      <a:pt x="276" y="95"/>
                      <a:pt x="276" y="95"/>
                    </a:cubicBezTo>
                    <a:cubicBezTo>
                      <a:pt x="276" y="96"/>
                      <a:pt x="276" y="96"/>
                      <a:pt x="276" y="96"/>
                    </a:cubicBezTo>
                    <a:cubicBezTo>
                      <a:pt x="276" y="96"/>
                      <a:pt x="276" y="97"/>
                      <a:pt x="276" y="97"/>
                    </a:cubicBezTo>
                    <a:cubicBezTo>
                      <a:pt x="275" y="97"/>
                      <a:pt x="275" y="98"/>
                      <a:pt x="275" y="98"/>
                    </a:cubicBezTo>
                    <a:cubicBezTo>
                      <a:pt x="275" y="98"/>
                      <a:pt x="275" y="99"/>
                      <a:pt x="275" y="99"/>
                    </a:cubicBezTo>
                    <a:cubicBezTo>
                      <a:pt x="275" y="99"/>
                      <a:pt x="275" y="100"/>
                      <a:pt x="274" y="100"/>
                    </a:cubicBezTo>
                    <a:cubicBezTo>
                      <a:pt x="274" y="100"/>
                      <a:pt x="274" y="101"/>
                      <a:pt x="274" y="101"/>
                    </a:cubicBezTo>
                    <a:cubicBezTo>
                      <a:pt x="274" y="101"/>
                      <a:pt x="274" y="102"/>
                      <a:pt x="273" y="102"/>
                    </a:cubicBezTo>
                    <a:cubicBezTo>
                      <a:pt x="273" y="102"/>
                      <a:pt x="273" y="103"/>
                      <a:pt x="273" y="103"/>
                    </a:cubicBezTo>
                    <a:cubicBezTo>
                      <a:pt x="273" y="103"/>
                      <a:pt x="272" y="103"/>
                      <a:pt x="272" y="103"/>
                    </a:cubicBezTo>
                    <a:cubicBezTo>
                      <a:pt x="272" y="103"/>
                      <a:pt x="272" y="104"/>
                      <a:pt x="272" y="104"/>
                    </a:cubicBezTo>
                    <a:cubicBezTo>
                      <a:pt x="272" y="104"/>
                      <a:pt x="271" y="104"/>
                      <a:pt x="271" y="105"/>
                    </a:cubicBezTo>
                    <a:cubicBezTo>
                      <a:pt x="271" y="105"/>
                      <a:pt x="271" y="106"/>
                      <a:pt x="271" y="106"/>
                    </a:cubicBezTo>
                    <a:cubicBezTo>
                      <a:pt x="271" y="106"/>
                      <a:pt x="270" y="106"/>
                      <a:pt x="270" y="106"/>
                    </a:cubicBezTo>
                    <a:cubicBezTo>
                      <a:pt x="270" y="106"/>
                      <a:pt x="269" y="107"/>
                      <a:pt x="269" y="108"/>
                    </a:cubicBezTo>
                    <a:cubicBezTo>
                      <a:pt x="269" y="108"/>
                      <a:pt x="268" y="109"/>
                      <a:pt x="268" y="109"/>
                    </a:cubicBezTo>
                    <a:cubicBezTo>
                      <a:pt x="268" y="109"/>
                      <a:pt x="267" y="110"/>
                      <a:pt x="266" y="110"/>
                    </a:cubicBezTo>
                    <a:cubicBezTo>
                      <a:pt x="266" y="111"/>
                      <a:pt x="266" y="111"/>
                      <a:pt x="266" y="111"/>
                    </a:cubicBezTo>
                    <a:cubicBezTo>
                      <a:pt x="266" y="111"/>
                      <a:pt x="266" y="111"/>
                      <a:pt x="266" y="112"/>
                    </a:cubicBezTo>
                    <a:cubicBezTo>
                      <a:pt x="265" y="112"/>
                      <a:pt x="265" y="112"/>
                      <a:pt x="265" y="112"/>
                    </a:cubicBezTo>
                    <a:cubicBezTo>
                      <a:pt x="265" y="112"/>
                      <a:pt x="264" y="112"/>
                      <a:pt x="264" y="112"/>
                    </a:cubicBezTo>
                    <a:cubicBezTo>
                      <a:pt x="264" y="112"/>
                      <a:pt x="263" y="113"/>
                      <a:pt x="263" y="113"/>
                    </a:cubicBezTo>
                    <a:cubicBezTo>
                      <a:pt x="263" y="113"/>
                      <a:pt x="262" y="114"/>
                      <a:pt x="262" y="114"/>
                    </a:cubicBezTo>
                    <a:cubicBezTo>
                      <a:pt x="262" y="114"/>
                      <a:pt x="261" y="114"/>
                      <a:pt x="261" y="114"/>
                    </a:cubicBezTo>
                    <a:cubicBezTo>
                      <a:pt x="261" y="114"/>
                      <a:pt x="261" y="114"/>
                      <a:pt x="261" y="114"/>
                    </a:cubicBezTo>
                    <a:cubicBezTo>
                      <a:pt x="261" y="114"/>
                      <a:pt x="261" y="115"/>
                      <a:pt x="261" y="115"/>
                    </a:cubicBezTo>
                    <a:cubicBezTo>
                      <a:pt x="261" y="115"/>
                      <a:pt x="261" y="115"/>
                      <a:pt x="261" y="115"/>
                    </a:cubicBezTo>
                    <a:cubicBezTo>
                      <a:pt x="261" y="116"/>
                      <a:pt x="260" y="116"/>
                      <a:pt x="260" y="116"/>
                    </a:cubicBezTo>
                    <a:cubicBezTo>
                      <a:pt x="260" y="116"/>
                      <a:pt x="260" y="117"/>
                      <a:pt x="260" y="117"/>
                    </a:cubicBezTo>
                    <a:cubicBezTo>
                      <a:pt x="260" y="117"/>
                      <a:pt x="259" y="118"/>
                      <a:pt x="259" y="118"/>
                    </a:cubicBezTo>
                    <a:cubicBezTo>
                      <a:pt x="259" y="118"/>
                      <a:pt x="259" y="118"/>
                      <a:pt x="259" y="118"/>
                    </a:cubicBezTo>
                    <a:cubicBezTo>
                      <a:pt x="259" y="118"/>
                      <a:pt x="259" y="118"/>
                      <a:pt x="259" y="118"/>
                    </a:cubicBezTo>
                    <a:cubicBezTo>
                      <a:pt x="259" y="118"/>
                      <a:pt x="258" y="120"/>
                      <a:pt x="258" y="120"/>
                    </a:cubicBezTo>
                    <a:cubicBezTo>
                      <a:pt x="258" y="120"/>
                      <a:pt x="258" y="121"/>
                      <a:pt x="258" y="121"/>
                    </a:cubicBezTo>
                    <a:cubicBezTo>
                      <a:pt x="257" y="121"/>
                      <a:pt x="256" y="123"/>
                      <a:pt x="256" y="123"/>
                    </a:cubicBezTo>
                    <a:cubicBezTo>
                      <a:pt x="256" y="124"/>
                      <a:pt x="255" y="125"/>
                      <a:pt x="255" y="125"/>
                    </a:cubicBezTo>
                    <a:cubicBezTo>
                      <a:pt x="255" y="126"/>
                      <a:pt x="254" y="127"/>
                      <a:pt x="254" y="127"/>
                    </a:cubicBezTo>
                    <a:cubicBezTo>
                      <a:pt x="254" y="127"/>
                      <a:pt x="253" y="128"/>
                      <a:pt x="253" y="128"/>
                    </a:cubicBezTo>
                    <a:cubicBezTo>
                      <a:pt x="253" y="128"/>
                      <a:pt x="252" y="129"/>
                      <a:pt x="251" y="130"/>
                    </a:cubicBezTo>
                    <a:cubicBezTo>
                      <a:pt x="251" y="130"/>
                      <a:pt x="251" y="130"/>
                      <a:pt x="251" y="130"/>
                    </a:cubicBezTo>
                    <a:cubicBezTo>
                      <a:pt x="251" y="129"/>
                      <a:pt x="251" y="129"/>
                      <a:pt x="251" y="129"/>
                    </a:cubicBezTo>
                    <a:cubicBezTo>
                      <a:pt x="250" y="129"/>
                      <a:pt x="251" y="129"/>
                      <a:pt x="251" y="129"/>
                    </a:cubicBezTo>
                    <a:cubicBezTo>
                      <a:pt x="251" y="129"/>
                      <a:pt x="251" y="128"/>
                      <a:pt x="251" y="128"/>
                    </a:cubicBezTo>
                    <a:cubicBezTo>
                      <a:pt x="251" y="128"/>
                      <a:pt x="251" y="128"/>
                      <a:pt x="251" y="128"/>
                    </a:cubicBezTo>
                    <a:cubicBezTo>
                      <a:pt x="251" y="128"/>
                      <a:pt x="251" y="127"/>
                      <a:pt x="251" y="127"/>
                    </a:cubicBezTo>
                    <a:cubicBezTo>
                      <a:pt x="251" y="127"/>
                      <a:pt x="251" y="128"/>
                      <a:pt x="251" y="128"/>
                    </a:cubicBezTo>
                    <a:cubicBezTo>
                      <a:pt x="250" y="128"/>
                      <a:pt x="250" y="128"/>
                      <a:pt x="250" y="128"/>
                    </a:cubicBezTo>
                    <a:cubicBezTo>
                      <a:pt x="250" y="128"/>
                      <a:pt x="250" y="127"/>
                      <a:pt x="250" y="127"/>
                    </a:cubicBezTo>
                    <a:cubicBezTo>
                      <a:pt x="250" y="127"/>
                      <a:pt x="250" y="127"/>
                      <a:pt x="250" y="127"/>
                    </a:cubicBezTo>
                    <a:cubicBezTo>
                      <a:pt x="249" y="127"/>
                      <a:pt x="249" y="127"/>
                      <a:pt x="249" y="127"/>
                    </a:cubicBezTo>
                    <a:cubicBezTo>
                      <a:pt x="249" y="127"/>
                      <a:pt x="249" y="128"/>
                      <a:pt x="249" y="128"/>
                    </a:cubicBezTo>
                    <a:cubicBezTo>
                      <a:pt x="249" y="128"/>
                      <a:pt x="249" y="128"/>
                      <a:pt x="249" y="128"/>
                    </a:cubicBezTo>
                    <a:cubicBezTo>
                      <a:pt x="249" y="129"/>
                      <a:pt x="249" y="129"/>
                      <a:pt x="249" y="129"/>
                    </a:cubicBezTo>
                    <a:cubicBezTo>
                      <a:pt x="249" y="129"/>
                      <a:pt x="249" y="129"/>
                      <a:pt x="250" y="129"/>
                    </a:cubicBezTo>
                    <a:cubicBezTo>
                      <a:pt x="250" y="129"/>
                      <a:pt x="250" y="129"/>
                      <a:pt x="250" y="129"/>
                    </a:cubicBezTo>
                    <a:cubicBezTo>
                      <a:pt x="250" y="129"/>
                      <a:pt x="250" y="130"/>
                      <a:pt x="250" y="130"/>
                    </a:cubicBezTo>
                    <a:cubicBezTo>
                      <a:pt x="250" y="130"/>
                      <a:pt x="249" y="130"/>
                      <a:pt x="249" y="130"/>
                    </a:cubicBezTo>
                    <a:cubicBezTo>
                      <a:pt x="249" y="131"/>
                      <a:pt x="248" y="131"/>
                      <a:pt x="248" y="131"/>
                    </a:cubicBezTo>
                    <a:cubicBezTo>
                      <a:pt x="248" y="131"/>
                      <a:pt x="248" y="131"/>
                      <a:pt x="248" y="131"/>
                    </a:cubicBezTo>
                    <a:cubicBezTo>
                      <a:pt x="248" y="131"/>
                      <a:pt x="248" y="132"/>
                      <a:pt x="248" y="132"/>
                    </a:cubicBezTo>
                    <a:cubicBezTo>
                      <a:pt x="248" y="132"/>
                      <a:pt x="248" y="132"/>
                      <a:pt x="248" y="133"/>
                    </a:cubicBezTo>
                    <a:cubicBezTo>
                      <a:pt x="248" y="133"/>
                      <a:pt x="248" y="133"/>
                      <a:pt x="248" y="134"/>
                    </a:cubicBezTo>
                    <a:cubicBezTo>
                      <a:pt x="248" y="134"/>
                      <a:pt x="248" y="134"/>
                      <a:pt x="247" y="134"/>
                    </a:cubicBezTo>
                    <a:cubicBezTo>
                      <a:pt x="247" y="135"/>
                      <a:pt x="247" y="135"/>
                      <a:pt x="247" y="136"/>
                    </a:cubicBezTo>
                    <a:cubicBezTo>
                      <a:pt x="247" y="136"/>
                      <a:pt x="247" y="136"/>
                      <a:pt x="247" y="136"/>
                    </a:cubicBezTo>
                    <a:cubicBezTo>
                      <a:pt x="247" y="137"/>
                      <a:pt x="247" y="136"/>
                      <a:pt x="247" y="136"/>
                    </a:cubicBezTo>
                    <a:cubicBezTo>
                      <a:pt x="247" y="136"/>
                      <a:pt x="248" y="136"/>
                      <a:pt x="248" y="136"/>
                    </a:cubicBezTo>
                    <a:cubicBezTo>
                      <a:pt x="248" y="136"/>
                      <a:pt x="248" y="137"/>
                      <a:pt x="248" y="137"/>
                    </a:cubicBezTo>
                    <a:cubicBezTo>
                      <a:pt x="247" y="137"/>
                      <a:pt x="247" y="137"/>
                      <a:pt x="247" y="137"/>
                    </a:cubicBezTo>
                    <a:cubicBezTo>
                      <a:pt x="247" y="138"/>
                      <a:pt x="247" y="138"/>
                      <a:pt x="247" y="138"/>
                    </a:cubicBezTo>
                    <a:cubicBezTo>
                      <a:pt x="247" y="139"/>
                      <a:pt x="247" y="139"/>
                      <a:pt x="247" y="139"/>
                    </a:cubicBezTo>
                    <a:cubicBezTo>
                      <a:pt x="247" y="140"/>
                      <a:pt x="247" y="140"/>
                      <a:pt x="247" y="140"/>
                    </a:cubicBezTo>
                    <a:cubicBezTo>
                      <a:pt x="247" y="140"/>
                      <a:pt x="247" y="141"/>
                      <a:pt x="247" y="141"/>
                    </a:cubicBezTo>
                    <a:cubicBezTo>
                      <a:pt x="247" y="141"/>
                      <a:pt x="247" y="142"/>
                      <a:pt x="247" y="142"/>
                    </a:cubicBezTo>
                    <a:cubicBezTo>
                      <a:pt x="247" y="142"/>
                      <a:pt x="247" y="142"/>
                      <a:pt x="247" y="143"/>
                    </a:cubicBezTo>
                    <a:cubicBezTo>
                      <a:pt x="247" y="143"/>
                      <a:pt x="247" y="143"/>
                      <a:pt x="247" y="144"/>
                    </a:cubicBezTo>
                    <a:cubicBezTo>
                      <a:pt x="247" y="144"/>
                      <a:pt x="247" y="145"/>
                      <a:pt x="247" y="145"/>
                    </a:cubicBezTo>
                    <a:cubicBezTo>
                      <a:pt x="247" y="145"/>
                      <a:pt x="247" y="146"/>
                      <a:pt x="247" y="146"/>
                    </a:cubicBezTo>
                    <a:cubicBezTo>
                      <a:pt x="247" y="146"/>
                      <a:pt x="247" y="147"/>
                      <a:pt x="248" y="147"/>
                    </a:cubicBezTo>
                    <a:cubicBezTo>
                      <a:pt x="248" y="148"/>
                      <a:pt x="248" y="149"/>
                      <a:pt x="248" y="149"/>
                    </a:cubicBezTo>
                    <a:cubicBezTo>
                      <a:pt x="248" y="149"/>
                      <a:pt x="248" y="150"/>
                      <a:pt x="248" y="150"/>
                    </a:cubicBezTo>
                    <a:cubicBezTo>
                      <a:pt x="248" y="150"/>
                      <a:pt x="248" y="150"/>
                      <a:pt x="248" y="150"/>
                    </a:cubicBezTo>
                    <a:cubicBezTo>
                      <a:pt x="248" y="151"/>
                      <a:pt x="248" y="151"/>
                      <a:pt x="248" y="151"/>
                    </a:cubicBezTo>
                    <a:cubicBezTo>
                      <a:pt x="248" y="151"/>
                      <a:pt x="248" y="151"/>
                      <a:pt x="248" y="152"/>
                    </a:cubicBezTo>
                    <a:cubicBezTo>
                      <a:pt x="248" y="152"/>
                      <a:pt x="248" y="152"/>
                      <a:pt x="248" y="152"/>
                    </a:cubicBezTo>
                    <a:cubicBezTo>
                      <a:pt x="248" y="153"/>
                      <a:pt x="247" y="153"/>
                      <a:pt x="247" y="153"/>
                    </a:cubicBezTo>
                    <a:cubicBezTo>
                      <a:pt x="247" y="153"/>
                      <a:pt x="247" y="153"/>
                      <a:pt x="247" y="153"/>
                    </a:cubicBezTo>
                    <a:cubicBezTo>
                      <a:pt x="247" y="154"/>
                      <a:pt x="247" y="154"/>
                      <a:pt x="247" y="154"/>
                    </a:cubicBezTo>
                    <a:cubicBezTo>
                      <a:pt x="247" y="154"/>
                      <a:pt x="247" y="155"/>
                      <a:pt x="247" y="155"/>
                    </a:cubicBezTo>
                    <a:cubicBezTo>
                      <a:pt x="247" y="155"/>
                      <a:pt x="247" y="156"/>
                      <a:pt x="247" y="157"/>
                    </a:cubicBezTo>
                    <a:cubicBezTo>
                      <a:pt x="247" y="157"/>
                      <a:pt x="246" y="157"/>
                      <a:pt x="246" y="157"/>
                    </a:cubicBezTo>
                    <a:cubicBezTo>
                      <a:pt x="246" y="157"/>
                      <a:pt x="246" y="158"/>
                      <a:pt x="246" y="158"/>
                    </a:cubicBezTo>
                    <a:cubicBezTo>
                      <a:pt x="246" y="159"/>
                      <a:pt x="246" y="159"/>
                      <a:pt x="246" y="159"/>
                    </a:cubicBezTo>
                    <a:cubicBezTo>
                      <a:pt x="246" y="159"/>
                      <a:pt x="246" y="160"/>
                      <a:pt x="246" y="160"/>
                    </a:cubicBezTo>
                    <a:cubicBezTo>
                      <a:pt x="246" y="160"/>
                      <a:pt x="246" y="162"/>
                      <a:pt x="246" y="162"/>
                    </a:cubicBezTo>
                    <a:cubicBezTo>
                      <a:pt x="246" y="162"/>
                      <a:pt x="246" y="163"/>
                      <a:pt x="246" y="163"/>
                    </a:cubicBezTo>
                    <a:cubicBezTo>
                      <a:pt x="246" y="163"/>
                      <a:pt x="246" y="164"/>
                      <a:pt x="246" y="164"/>
                    </a:cubicBezTo>
                    <a:cubicBezTo>
                      <a:pt x="246" y="164"/>
                      <a:pt x="246" y="164"/>
                      <a:pt x="245" y="164"/>
                    </a:cubicBezTo>
                    <a:cubicBezTo>
                      <a:pt x="245" y="164"/>
                      <a:pt x="245" y="164"/>
                      <a:pt x="245" y="164"/>
                    </a:cubicBezTo>
                    <a:cubicBezTo>
                      <a:pt x="245" y="164"/>
                      <a:pt x="246" y="165"/>
                      <a:pt x="246" y="165"/>
                    </a:cubicBezTo>
                    <a:cubicBezTo>
                      <a:pt x="246" y="165"/>
                      <a:pt x="245" y="165"/>
                      <a:pt x="245" y="165"/>
                    </a:cubicBezTo>
                    <a:cubicBezTo>
                      <a:pt x="245" y="165"/>
                      <a:pt x="245" y="165"/>
                      <a:pt x="245" y="166"/>
                    </a:cubicBezTo>
                    <a:cubicBezTo>
                      <a:pt x="244" y="166"/>
                      <a:pt x="244" y="166"/>
                      <a:pt x="244" y="166"/>
                    </a:cubicBezTo>
                    <a:cubicBezTo>
                      <a:pt x="244" y="166"/>
                      <a:pt x="243" y="167"/>
                      <a:pt x="243" y="167"/>
                    </a:cubicBezTo>
                    <a:cubicBezTo>
                      <a:pt x="243" y="167"/>
                      <a:pt x="243" y="168"/>
                      <a:pt x="243" y="168"/>
                    </a:cubicBezTo>
                    <a:cubicBezTo>
                      <a:pt x="243" y="168"/>
                      <a:pt x="243" y="168"/>
                      <a:pt x="243" y="169"/>
                    </a:cubicBezTo>
                    <a:cubicBezTo>
                      <a:pt x="243" y="169"/>
                      <a:pt x="242" y="169"/>
                      <a:pt x="242" y="169"/>
                    </a:cubicBezTo>
                    <a:cubicBezTo>
                      <a:pt x="242" y="169"/>
                      <a:pt x="242" y="170"/>
                      <a:pt x="242" y="170"/>
                    </a:cubicBezTo>
                    <a:cubicBezTo>
                      <a:pt x="242" y="170"/>
                      <a:pt x="242" y="171"/>
                      <a:pt x="242" y="171"/>
                    </a:cubicBezTo>
                    <a:cubicBezTo>
                      <a:pt x="242" y="172"/>
                      <a:pt x="242" y="173"/>
                      <a:pt x="242" y="173"/>
                    </a:cubicBezTo>
                    <a:cubicBezTo>
                      <a:pt x="242" y="174"/>
                      <a:pt x="242" y="174"/>
                      <a:pt x="242" y="174"/>
                    </a:cubicBezTo>
                    <a:cubicBezTo>
                      <a:pt x="242" y="174"/>
                      <a:pt x="242" y="176"/>
                      <a:pt x="242" y="176"/>
                    </a:cubicBezTo>
                    <a:cubicBezTo>
                      <a:pt x="242" y="176"/>
                      <a:pt x="242" y="177"/>
                      <a:pt x="242" y="177"/>
                    </a:cubicBezTo>
                    <a:cubicBezTo>
                      <a:pt x="242" y="177"/>
                      <a:pt x="242" y="178"/>
                      <a:pt x="242" y="178"/>
                    </a:cubicBezTo>
                    <a:cubicBezTo>
                      <a:pt x="242" y="178"/>
                      <a:pt x="241" y="179"/>
                      <a:pt x="241" y="179"/>
                    </a:cubicBezTo>
                    <a:cubicBezTo>
                      <a:pt x="241" y="179"/>
                      <a:pt x="241" y="179"/>
                      <a:pt x="240" y="179"/>
                    </a:cubicBezTo>
                    <a:cubicBezTo>
                      <a:pt x="240" y="180"/>
                      <a:pt x="240" y="180"/>
                      <a:pt x="239" y="180"/>
                    </a:cubicBezTo>
                    <a:cubicBezTo>
                      <a:pt x="239" y="180"/>
                      <a:pt x="239" y="181"/>
                      <a:pt x="239" y="181"/>
                    </a:cubicBezTo>
                    <a:cubicBezTo>
                      <a:pt x="239" y="181"/>
                      <a:pt x="239" y="182"/>
                      <a:pt x="239" y="183"/>
                    </a:cubicBezTo>
                    <a:cubicBezTo>
                      <a:pt x="239" y="184"/>
                      <a:pt x="238" y="184"/>
                      <a:pt x="238" y="184"/>
                    </a:cubicBezTo>
                    <a:cubicBezTo>
                      <a:pt x="238" y="185"/>
                      <a:pt x="237" y="187"/>
                      <a:pt x="236" y="187"/>
                    </a:cubicBezTo>
                    <a:cubicBezTo>
                      <a:pt x="236" y="187"/>
                      <a:pt x="236" y="187"/>
                      <a:pt x="235" y="188"/>
                    </a:cubicBezTo>
                    <a:cubicBezTo>
                      <a:pt x="235" y="188"/>
                      <a:pt x="234" y="189"/>
                      <a:pt x="234" y="189"/>
                    </a:cubicBezTo>
                    <a:cubicBezTo>
                      <a:pt x="234" y="189"/>
                      <a:pt x="234" y="190"/>
                      <a:pt x="234" y="190"/>
                    </a:cubicBezTo>
                    <a:cubicBezTo>
                      <a:pt x="233" y="191"/>
                      <a:pt x="233" y="191"/>
                      <a:pt x="233" y="191"/>
                    </a:cubicBezTo>
                    <a:cubicBezTo>
                      <a:pt x="233" y="191"/>
                      <a:pt x="233" y="192"/>
                      <a:pt x="233" y="192"/>
                    </a:cubicBezTo>
                    <a:cubicBezTo>
                      <a:pt x="233" y="193"/>
                      <a:pt x="233" y="193"/>
                      <a:pt x="233" y="193"/>
                    </a:cubicBezTo>
                    <a:cubicBezTo>
                      <a:pt x="233" y="194"/>
                      <a:pt x="233" y="195"/>
                      <a:pt x="233" y="195"/>
                    </a:cubicBezTo>
                    <a:cubicBezTo>
                      <a:pt x="234" y="196"/>
                      <a:pt x="233" y="196"/>
                      <a:pt x="233" y="197"/>
                    </a:cubicBezTo>
                    <a:cubicBezTo>
                      <a:pt x="233" y="197"/>
                      <a:pt x="231" y="197"/>
                      <a:pt x="231" y="198"/>
                    </a:cubicBezTo>
                    <a:cubicBezTo>
                      <a:pt x="230" y="198"/>
                      <a:pt x="229" y="198"/>
                      <a:pt x="228" y="199"/>
                    </a:cubicBezTo>
                    <a:cubicBezTo>
                      <a:pt x="227" y="199"/>
                      <a:pt x="227" y="200"/>
                      <a:pt x="227" y="200"/>
                    </a:cubicBezTo>
                    <a:cubicBezTo>
                      <a:pt x="227" y="200"/>
                      <a:pt x="226" y="201"/>
                      <a:pt x="226" y="201"/>
                    </a:cubicBezTo>
                    <a:cubicBezTo>
                      <a:pt x="226" y="201"/>
                      <a:pt x="226" y="202"/>
                      <a:pt x="226" y="202"/>
                    </a:cubicBezTo>
                    <a:cubicBezTo>
                      <a:pt x="226" y="203"/>
                      <a:pt x="226" y="203"/>
                      <a:pt x="226" y="204"/>
                    </a:cubicBezTo>
                    <a:cubicBezTo>
                      <a:pt x="226" y="204"/>
                      <a:pt x="226" y="203"/>
                      <a:pt x="226" y="203"/>
                    </a:cubicBezTo>
                    <a:cubicBezTo>
                      <a:pt x="226" y="202"/>
                      <a:pt x="225" y="203"/>
                      <a:pt x="225" y="203"/>
                    </a:cubicBezTo>
                    <a:cubicBezTo>
                      <a:pt x="224" y="203"/>
                      <a:pt x="224" y="203"/>
                      <a:pt x="224" y="203"/>
                    </a:cubicBezTo>
                    <a:cubicBezTo>
                      <a:pt x="224" y="204"/>
                      <a:pt x="223" y="203"/>
                      <a:pt x="223" y="204"/>
                    </a:cubicBezTo>
                    <a:cubicBezTo>
                      <a:pt x="222" y="204"/>
                      <a:pt x="222" y="203"/>
                      <a:pt x="222" y="203"/>
                    </a:cubicBezTo>
                    <a:cubicBezTo>
                      <a:pt x="222" y="203"/>
                      <a:pt x="221" y="203"/>
                      <a:pt x="220" y="204"/>
                    </a:cubicBezTo>
                    <a:cubicBezTo>
                      <a:pt x="220" y="204"/>
                      <a:pt x="219" y="204"/>
                      <a:pt x="219" y="204"/>
                    </a:cubicBezTo>
                    <a:cubicBezTo>
                      <a:pt x="218" y="204"/>
                      <a:pt x="218" y="203"/>
                      <a:pt x="218" y="203"/>
                    </a:cubicBezTo>
                    <a:cubicBezTo>
                      <a:pt x="218" y="203"/>
                      <a:pt x="219" y="202"/>
                      <a:pt x="219" y="202"/>
                    </a:cubicBezTo>
                    <a:cubicBezTo>
                      <a:pt x="219" y="201"/>
                      <a:pt x="218" y="202"/>
                      <a:pt x="218" y="202"/>
                    </a:cubicBezTo>
                    <a:cubicBezTo>
                      <a:pt x="217" y="202"/>
                      <a:pt x="217" y="202"/>
                      <a:pt x="217" y="203"/>
                    </a:cubicBezTo>
                    <a:cubicBezTo>
                      <a:pt x="217" y="203"/>
                      <a:pt x="218" y="204"/>
                      <a:pt x="218" y="204"/>
                    </a:cubicBezTo>
                    <a:cubicBezTo>
                      <a:pt x="218" y="204"/>
                      <a:pt x="217" y="204"/>
                      <a:pt x="216" y="204"/>
                    </a:cubicBezTo>
                    <a:cubicBezTo>
                      <a:pt x="216" y="204"/>
                      <a:pt x="216" y="204"/>
                      <a:pt x="215" y="204"/>
                    </a:cubicBezTo>
                    <a:cubicBezTo>
                      <a:pt x="214" y="205"/>
                      <a:pt x="214" y="204"/>
                      <a:pt x="214" y="204"/>
                    </a:cubicBezTo>
                    <a:cubicBezTo>
                      <a:pt x="214" y="203"/>
                      <a:pt x="213" y="203"/>
                      <a:pt x="213" y="203"/>
                    </a:cubicBezTo>
                    <a:cubicBezTo>
                      <a:pt x="212" y="203"/>
                      <a:pt x="212" y="203"/>
                      <a:pt x="211" y="204"/>
                    </a:cubicBezTo>
                    <a:cubicBezTo>
                      <a:pt x="211" y="204"/>
                      <a:pt x="210" y="204"/>
                      <a:pt x="210" y="204"/>
                    </a:cubicBezTo>
                    <a:cubicBezTo>
                      <a:pt x="210" y="204"/>
                      <a:pt x="210" y="204"/>
                      <a:pt x="209" y="204"/>
                    </a:cubicBezTo>
                    <a:cubicBezTo>
                      <a:pt x="209" y="203"/>
                      <a:pt x="209" y="204"/>
                      <a:pt x="209" y="204"/>
                    </a:cubicBezTo>
                    <a:cubicBezTo>
                      <a:pt x="209" y="204"/>
                      <a:pt x="208" y="204"/>
                      <a:pt x="208" y="204"/>
                    </a:cubicBezTo>
                    <a:cubicBezTo>
                      <a:pt x="207" y="204"/>
                      <a:pt x="207" y="205"/>
                      <a:pt x="207" y="205"/>
                    </a:cubicBezTo>
                    <a:cubicBezTo>
                      <a:pt x="207" y="205"/>
                      <a:pt x="207" y="206"/>
                      <a:pt x="208" y="206"/>
                    </a:cubicBezTo>
                    <a:cubicBezTo>
                      <a:pt x="209" y="206"/>
                      <a:pt x="208" y="206"/>
                      <a:pt x="208" y="207"/>
                    </a:cubicBezTo>
                    <a:cubicBezTo>
                      <a:pt x="208" y="207"/>
                      <a:pt x="207" y="207"/>
                      <a:pt x="207" y="207"/>
                    </a:cubicBezTo>
                    <a:cubicBezTo>
                      <a:pt x="207" y="207"/>
                      <a:pt x="206" y="207"/>
                      <a:pt x="206" y="207"/>
                    </a:cubicBezTo>
                    <a:cubicBezTo>
                      <a:pt x="205" y="207"/>
                      <a:pt x="205" y="207"/>
                      <a:pt x="205" y="207"/>
                    </a:cubicBezTo>
                    <a:cubicBezTo>
                      <a:pt x="205" y="207"/>
                      <a:pt x="204" y="208"/>
                      <a:pt x="204" y="208"/>
                    </a:cubicBezTo>
                    <a:cubicBezTo>
                      <a:pt x="204" y="208"/>
                      <a:pt x="203" y="208"/>
                      <a:pt x="203" y="208"/>
                    </a:cubicBezTo>
                    <a:cubicBezTo>
                      <a:pt x="203" y="208"/>
                      <a:pt x="202" y="209"/>
                      <a:pt x="202" y="209"/>
                    </a:cubicBezTo>
                    <a:cubicBezTo>
                      <a:pt x="202" y="209"/>
                      <a:pt x="202" y="210"/>
                      <a:pt x="202" y="210"/>
                    </a:cubicBezTo>
                    <a:cubicBezTo>
                      <a:pt x="202" y="210"/>
                      <a:pt x="202" y="210"/>
                      <a:pt x="202" y="210"/>
                    </a:cubicBezTo>
                    <a:cubicBezTo>
                      <a:pt x="201" y="210"/>
                      <a:pt x="201" y="210"/>
                      <a:pt x="201" y="210"/>
                    </a:cubicBezTo>
                    <a:cubicBezTo>
                      <a:pt x="200" y="210"/>
                      <a:pt x="200" y="210"/>
                      <a:pt x="199" y="210"/>
                    </a:cubicBezTo>
                    <a:cubicBezTo>
                      <a:pt x="199" y="210"/>
                      <a:pt x="199" y="210"/>
                      <a:pt x="198" y="210"/>
                    </a:cubicBezTo>
                    <a:cubicBezTo>
                      <a:pt x="198" y="210"/>
                      <a:pt x="197" y="210"/>
                      <a:pt x="197" y="211"/>
                    </a:cubicBezTo>
                    <a:cubicBezTo>
                      <a:pt x="197" y="211"/>
                      <a:pt x="196" y="211"/>
                      <a:pt x="196" y="211"/>
                    </a:cubicBezTo>
                    <a:cubicBezTo>
                      <a:pt x="196" y="211"/>
                      <a:pt x="196" y="211"/>
                      <a:pt x="195" y="212"/>
                    </a:cubicBezTo>
                    <a:cubicBezTo>
                      <a:pt x="195" y="212"/>
                      <a:pt x="195" y="212"/>
                      <a:pt x="194" y="212"/>
                    </a:cubicBezTo>
                    <a:cubicBezTo>
                      <a:pt x="194" y="212"/>
                      <a:pt x="193" y="212"/>
                      <a:pt x="193" y="213"/>
                    </a:cubicBezTo>
                    <a:cubicBezTo>
                      <a:pt x="192" y="213"/>
                      <a:pt x="191" y="214"/>
                      <a:pt x="191" y="214"/>
                    </a:cubicBezTo>
                    <a:cubicBezTo>
                      <a:pt x="191" y="215"/>
                      <a:pt x="191" y="215"/>
                      <a:pt x="190" y="215"/>
                    </a:cubicBezTo>
                    <a:cubicBezTo>
                      <a:pt x="190" y="215"/>
                      <a:pt x="189" y="216"/>
                      <a:pt x="189" y="216"/>
                    </a:cubicBezTo>
                    <a:cubicBezTo>
                      <a:pt x="188" y="217"/>
                      <a:pt x="187" y="217"/>
                      <a:pt x="187" y="217"/>
                    </a:cubicBezTo>
                    <a:cubicBezTo>
                      <a:pt x="187" y="218"/>
                      <a:pt x="186" y="218"/>
                      <a:pt x="186" y="219"/>
                    </a:cubicBezTo>
                    <a:cubicBezTo>
                      <a:pt x="185" y="219"/>
                      <a:pt x="185" y="219"/>
                      <a:pt x="185" y="219"/>
                    </a:cubicBezTo>
                    <a:cubicBezTo>
                      <a:pt x="185" y="219"/>
                      <a:pt x="185" y="219"/>
                      <a:pt x="185" y="219"/>
                    </a:cubicBezTo>
                    <a:cubicBezTo>
                      <a:pt x="184" y="219"/>
                      <a:pt x="184" y="219"/>
                      <a:pt x="184" y="220"/>
                    </a:cubicBezTo>
                    <a:cubicBezTo>
                      <a:pt x="185" y="220"/>
                      <a:pt x="185" y="220"/>
                      <a:pt x="185" y="220"/>
                    </a:cubicBezTo>
                    <a:cubicBezTo>
                      <a:pt x="185" y="220"/>
                      <a:pt x="184" y="221"/>
                      <a:pt x="184" y="221"/>
                    </a:cubicBezTo>
                    <a:cubicBezTo>
                      <a:pt x="184" y="221"/>
                      <a:pt x="183" y="221"/>
                      <a:pt x="183" y="221"/>
                    </a:cubicBezTo>
                    <a:cubicBezTo>
                      <a:pt x="183" y="221"/>
                      <a:pt x="183" y="222"/>
                      <a:pt x="183" y="222"/>
                    </a:cubicBezTo>
                    <a:cubicBezTo>
                      <a:pt x="183" y="222"/>
                      <a:pt x="182" y="222"/>
                      <a:pt x="182" y="223"/>
                    </a:cubicBezTo>
                    <a:cubicBezTo>
                      <a:pt x="182" y="223"/>
                      <a:pt x="182" y="223"/>
                      <a:pt x="182" y="222"/>
                    </a:cubicBezTo>
                    <a:cubicBezTo>
                      <a:pt x="181" y="222"/>
                      <a:pt x="182" y="222"/>
                      <a:pt x="182" y="222"/>
                    </a:cubicBezTo>
                    <a:cubicBezTo>
                      <a:pt x="181" y="221"/>
                      <a:pt x="181" y="222"/>
                      <a:pt x="181" y="222"/>
                    </a:cubicBezTo>
                    <a:cubicBezTo>
                      <a:pt x="181" y="222"/>
                      <a:pt x="180" y="223"/>
                      <a:pt x="180" y="223"/>
                    </a:cubicBezTo>
                    <a:cubicBezTo>
                      <a:pt x="179" y="223"/>
                      <a:pt x="180" y="223"/>
                      <a:pt x="180" y="223"/>
                    </a:cubicBezTo>
                    <a:cubicBezTo>
                      <a:pt x="180" y="224"/>
                      <a:pt x="181" y="224"/>
                      <a:pt x="181" y="224"/>
                    </a:cubicBezTo>
                    <a:cubicBezTo>
                      <a:pt x="181" y="224"/>
                      <a:pt x="181" y="224"/>
                      <a:pt x="181" y="225"/>
                    </a:cubicBezTo>
                    <a:cubicBezTo>
                      <a:pt x="181" y="225"/>
                      <a:pt x="180" y="226"/>
                      <a:pt x="180" y="226"/>
                    </a:cubicBezTo>
                    <a:cubicBezTo>
                      <a:pt x="180" y="226"/>
                      <a:pt x="180" y="227"/>
                      <a:pt x="180" y="227"/>
                    </a:cubicBezTo>
                    <a:cubicBezTo>
                      <a:pt x="180" y="227"/>
                      <a:pt x="180" y="228"/>
                      <a:pt x="180" y="228"/>
                    </a:cubicBezTo>
                    <a:cubicBezTo>
                      <a:pt x="179" y="228"/>
                      <a:pt x="179" y="229"/>
                      <a:pt x="179" y="229"/>
                    </a:cubicBezTo>
                    <a:cubicBezTo>
                      <a:pt x="178" y="229"/>
                      <a:pt x="178" y="230"/>
                      <a:pt x="179" y="230"/>
                    </a:cubicBezTo>
                    <a:cubicBezTo>
                      <a:pt x="179" y="230"/>
                      <a:pt x="179" y="229"/>
                      <a:pt x="179" y="229"/>
                    </a:cubicBezTo>
                    <a:cubicBezTo>
                      <a:pt x="180" y="229"/>
                      <a:pt x="180" y="229"/>
                      <a:pt x="180" y="229"/>
                    </a:cubicBezTo>
                    <a:cubicBezTo>
                      <a:pt x="180" y="229"/>
                      <a:pt x="180" y="229"/>
                      <a:pt x="180" y="230"/>
                    </a:cubicBezTo>
                    <a:cubicBezTo>
                      <a:pt x="180" y="230"/>
                      <a:pt x="180" y="231"/>
                      <a:pt x="180" y="231"/>
                    </a:cubicBezTo>
                    <a:cubicBezTo>
                      <a:pt x="179" y="232"/>
                      <a:pt x="179" y="232"/>
                      <a:pt x="179" y="232"/>
                    </a:cubicBezTo>
                    <a:cubicBezTo>
                      <a:pt x="179" y="233"/>
                      <a:pt x="179" y="233"/>
                      <a:pt x="179" y="233"/>
                    </a:cubicBezTo>
                    <a:cubicBezTo>
                      <a:pt x="179" y="233"/>
                      <a:pt x="180" y="235"/>
                      <a:pt x="180" y="235"/>
                    </a:cubicBezTo>
                    <a:cubicBezTo>
                      <a:pt x="180" y="235"/>
                      <a:pt x="180" y="236"/>
                      <a:pt x="180" y="236"/>
                    </a:cubicBezTo>
                    <a:cubicBezTo>
                      <a:pt x="180" y="236"/>
                      <a:pt x="180" y="237"/>
                      <a:pt x="180" y="237"/>
                    </a:cubicBezTo>
                    <a:cubicBezTo>
                      <a:pt x="179" y="237"/>
                      <a:pt x="180" y="237"/>
                      <a:pt x="180" y="237"/>
                    </a:cubicBezTo>
                    <a:cubicBezTo>
                      <a:pt x="180" y="237"/>
                      <a:pt x="180" y="237"/>
                      <a:pt x="180" y="238"/>
                    </a:cubicBezTo>
                    <a:cubicBezTo>
                      <a:pt x="180" y="238"/>
                      <a:pt x="180" y="238"/>
                      <a:pt x="180" y="238"/>
                    </a:cubicBezTo>
                    <a:cubicBezTo>
                      <a:pt x="180" y="238"/>
                      <a:pt x="180" y="239"/>
                      <a:pt x="180" y="239"/>
                    </a:cubicBezTo>
                    <a:cubicBezTo>
                      <a:pt x="180" y="239"/>
                      <a:pt x="180" y="239"/>
                      <a:pt x="180" y="239"/>
                    </a:cubicBezTo>
                    <a:cubicBezTo>
                      <a:pt x="180" y="239"/>
                      <a:pt x="180" y="239"/>
                      <a:pt x="180" y="239"/>
                    </a:cubicBezTo>
                    <a:cubicBezTo>
                      <a:pt x="180" y="239"/>
                      <a:pt x="180" y="239"/>
                      <a:pt x="180" y="239"/>
                    </a:cubicBezTo>
                    <a:cubicBezTo>
                      <a:pt x="180" y="239"/>
                      <a:pt x="180" y="238"/>
                      <a:pt x="181" y="238"/>
                    </a:cubicBezTo>
                    <a:cubicBezTo>
                      <a:pt x="181" y="238"/>
                      <a:pt x="181" y="238"/>
                      <a:pt x="181" y="238"/>
                    </a:cubicBezTo>
                    <a:cubicBezTo>
                      <a:pt x="181" y="238"/>
                      <a:pt x="181" y="239"/>
                      <a:pt x="181" y="239"/>
                    </a:cubicBezTo>
                    <a:cubicBezTo>
                      <a:pt x="181" y="239"/>
                      <a:pt x="181" y="239"/>
                      <a:pt x="181" y="240"/>
                    </a:cubicBezTo>
                    <a:cubicBezTo>
                      <a:pt x="181" y="240"/>
                      <a:pt x="181" y="240"/>
                      <a:pt x="181" y="240"/>
                    </a:cubicBezTo>
                    <a:cubicBezTo>
                      <a:pt x="180" y="240"/>
                      <a:pt x="180" y="241"/>
                      <a:pt x="180" y="241"/>
                    </a:cubicBezTo>
                    <a:cubicBezTo>
                      <a:pt x="180" y="241"/>
                      <a:pt x="180" y="241"/>
                      <a:pt x="180" y="241"/>
                    </a:cubicBezTo>
                    <a:cubicBezTo>
                      <a:pt x="180" y="241"/>
                      <a:pt x="180" y="241"/>
                      <a:pt x="180" y="240"/>
                    </a:cubicBezTo>
                    <a:cubicBezTo>
                      <a:pt x="180" y="240"/>
                      <a:pt x="180" y="240"/>
                      <a:pt x="180" y="240"/>
                    </a:cubicBezTo>
                    <a:cubicBezTo>
                      <a:pt x="180" y="240"/>
                      <a:pt x="180" y="239"/>
                      <a:pt x="180" y="239"/>
                    </a:cubicBezTo>
                    <a:cubicBezTo>
                      <a:pt x="180" y="239"/>
                      <a:pt x="180" y="240"/>
                      <a:pt x="180" y="240"/>
                    </a:cubicBezTo>
                    <a:cubicBezTo>
                      <a:pt x="179" y="240"/>
                      <a:pt x="180" y="240"/>
                      <a:pt x="180" y="240"/>
                    </a:cubicBezTo>
                    <a:cubicBezTo>
                      <a:pt x="180" y="240"/>
                      <a:pt x="179" y="241"/>
                      <a:pt x="179" y="241"/>
                    </a:cubicBezTo>
                    <a:cubicBezTo>
                      <a:pt x="179" y="241"/>
                      <a:pt x="179" y="242"/>
                      <a:pt x="180" y="242"/>
                    </a:cubicBezTo>
                    <a:cubicBezTo>
                      <a:pt x="180" y="242"/>
                      <a:pt x="180" y="242"/>
                      <a:pt x="180" y="243"/>
                    </a:cubicBezTo>
                    <a:cubicBezTo>
                      <a:pt x="180" y="243"/>
                      <a:pt x="179" y="243"/>
                      <a:pt x="179" y="244"/>
                    </a:cubicBezTo>
                    <a:cubicBezTo>
                      <a:pt x="179" y="244"/>
                      <a:pt x="179" y="245"/>
                      <a:pt x="179" y="245"/>
                    </a:cubicBezTo>
                    <a:cubicBezTo>
                      <a:pt x="179" y="245"/>
                      <a:pt x="178" y="245"/>
                      <a:pt x="178" y="245"/>
                    </a:cubicBezTo>
                    <a:cubicBezTo>
                      <a:pt x="178" y="246"/>
                      <a:pt x="178" y="246"/>
                      <a:pt x="178" y="246"/>
                    </a:cubicBezTo>
                    <a:cubicBezTo>
                      <a:pt x="178" y="247"/>
                      <a:pt x="178" y="246"/>
                      <a:pt x="178" y="246"/>
                    </a:cubicBezTo>
                    <a:cubicBezTo>
                      <a:pt x="178" y="246"/>
                      <a:pt x="179" y="247"/>
                      <a:pt x="178" y="247"/>
                    </a:cubicBezTo>
                    <a:cubicBezTo>
                      <a:pt x="178" y="247"/>
                      <a:pt x="178" y="247"/>
                      <a:pt x="178" y="248"/>
                    </a:cubicBezTo>
                    <a:cubicBezTo>
                      <a:pt x="177" y="248"/>
                      <a:pt x="176" y="249"/>
                      <a:pt x="176" y="249"/>
                    </a:cubicBezTo>
                    <a:cubicBezTo>
                      <a:pt x="175" y="250"/>
                      <a:pt x="174" y="251"/>
                      <a:pt x="174" y="251"/>
                    </a:cubicBezTo>
                    <a:cubicBezTo>
                      <a:pt x="173" y="251"/>
                      <a:pt x="173" y="252"/>
                      <a:pt x="172" y="253"/>
                    </a:cubicBezTo>
                    <a:cubicBezTo>
                      <a:pt x="172" y="253"/>
                      <a:pt x="172" y="253"/>
                      <a:pt x="172" y="254"/>
                    </a:cubicBezTo>
                    <a:cubicBezTo>
                      <a:pt x="172" y="254"/>
                      <a:pt x="171" y="254"/>
                      <a:pt x="171" y="254"/>
                    </a:cubicBezTo>
                    <a:cubicBezTo>
                      <a:pt x="171" y="255"/>
                      <a:pt x="171" y="255"/>
                      <a:pt x="171" y="255"/>
                    </a:cubicBezTo>
                    <a:cubicBezTo>
                      <a:pt x="170" y="256"/>
                      <a:pt x="170" y="257"/>
                      <a:pt x="170" y="257"/>
                    </a:cubicBezTo>
                    <a:cubicBezTo>
                      <a:pt x="169" y="258"/>
                      <a:pt x="169" y="259"/>
                      <a:pt x="169" y="259"/>
                    </a:cubicBezTo>
                    <a:cubicBezTo>
                      <a:pt x="169" y="259"/>
                      <a:pt x="168" y="261"/>
                      <a:pt x="168" y="261"/>
                    </a:cubicBezTo>
                    <a:cubicBezTo>
                      <a:pt x="168" y="261"/>
                      <a:pt x="168" y="262"/>
                      <a:pt x="167" y="263"/>
                    </a:cubicBezTo>
                    <a:cubicBezTo>
                      <a:pt x="167" y="263"/>
                      <a:pt x="167" y="264"/>
                      <a:pt x="167" y="265"/>
                    </a:cubicBezTo>
                    <a:cubicBezTo>
                      <a:pt x="166" y="265"/>
                      <a:pt x="166" y="266"/>
                      <a:pt x="165" y="266"/>
                    </a:cubicBezTo>
                    <a:cubicBezTo>
                      <a:pt x="165" y="267"/>
                      <a:pt x="165" y="267"/>
                      <a:pt x="165" y="268"/>
                    </a:cubicBezTo>
                    <a:cubicBezTo>
                      <a:pt x="165" y="268"/>
                      <a:pt x="164" y="269"/>
                      <a:pt x="164" y="269"/>
                    </a:cubicBezTo>
                    <a:cubicBezTo>
                      <a:pt x="163" y="269"/>
                      <a:pt x="163" y="269"/>
                      <a:pt x="163" y="270"/>
                    </a:cubicBezTo>
                    <a:cubicBezTo>
                      <a:pt x="162" y="270"/>
                      <a:pt x="162" y="270"/>
                      <a:pt x="162" y="271"/>
                    </a:cubicBezTo>
                    <a:cubicBezTo>
                      <a:pt x="162" y="271"/>
                      <a:pt x="161" y="272"/>
                      <a:pt x="161" y="272"/>
                    </a:cubicBezTo>
                    <a:cubicBezTo>
                      <a:pt x="161" y="272"/>
                      <a:pt x="160" y="273"/>
                      <a:pt x="160" y="273"/>
                    </a:cubicBezTo>
                    <a:cubicBezTo>
                      <a:pt x="159" y="273"/>
                      <a:pt x="159" y="274"/>
                      <a:pt x="158" y="274"/>
                    </a:cubicBezTo>
                    <a:cubicBezTo>
                      <a:pt x="158" y="274"/>
                      <a:pt x="157" y="275"/>
                      <a:pt x="157" y="275"/>
                    </a:cubicBezTo>
                    <a:cubicBezTo>
                      <a:pt x="157" y="275"/>
                      <a:pt x="156" y="276"/>
                      <a:pt x="156" y="276"/>
                    </a:cubicBezTo>
                    <a:cubicBezTo>
                      <a:pt x="156" y="276"/>
                      <a:pt x="155" y="276"/>
                      <a:pt x="155" y="276"/>
                    </a:cubicBezTo>
                    <a:cubicBezTo>
                      <a:pt x="155" y="276"/>
                      <a:pt x="155" y="276"/>
                      <a:pt x="155" y="275"/>
                    </a:cubicBezTo>
                    <a:cubicBezTo>
                      <a:pt x="155" y="275"/>
                      <a:pt x="155" y="275"/>
                      <a:pt x="155" y="275"/>
                    </a:cubicBezTo>
                    <a:cubicBezTo>
                      <a:pt x="156" y="275"/>
                      <a:pt x="155" y="275"/>
                      <a:pt x="155" y="275"/>
                    </a:cubicBezTo>
                    <a:cubicBezTo>
                      <a:pt x="155" y="275"/>
                      <a:pt x="155" y="274"/>
                      <a:pt x="155" y="274"/>
                    </a:cubicBezTo>
                    <a:cubicBezTo>
                      <a:pt x="155" y="274"/>
                      <a:pt x="156" y="274"/>
                      <a:pt x="156" y="274"/>
                    </a:cubicBezTo>
                    <a:cubicBezTo>
                      <a:pt x="156" y="274"/>
                      <a:pt x="156" y="274"/>
                      <a:pt x="156" y="274"/>
                    </a:cubicBezTo>
                    <a:cubicBezTo>
                      <a:pt x="156" y="274"/>
                      <a:pt x="157" y="274"/>
                      <a:pt x="157" y="274"/>
                    </a:cubicBezTo>
                    <a:cubicBezTo>
                      <a:pt x="157" y="274"/>
                      <a:pt x="158" y="273"/>
                      <a:pt x="158" y="273"/>
                    </a:cubicBezTo>
                    <a:cubicBezTo>
                      <a:pt x="158" y="273"/>
                      <a:pt x="159" y="273"/>
                      <a:pt x="159" y="273"/>
                    </a:cubicBezTo>
                    <a:cubicBezTo>
                      <a:pt x="159" y="272"/>
                      <a:pt x="159" y="272"/>
                      <a:pt x="159" y="272"/>
                    </a:cubicBezTo>
                    <a:cubicBezTo>
                      <a:pt x="160" y="272"/>
                      <a:pt x="160" y="272"/>
                      <a:pt x="160" y="272"/>
                    </a:cubicBezTo>
                    <a:cubicBezTo>
                      <a:pt x="160" y="271"/>
                      <a:pt x="161" y="270"/>
                      <a:pt x="161" y="270"/>
                    </a:cubicBezTo>
                    <a:cubicBezTo>
                      <a:pt x="161" y="270"/>
                      <a:pt x="161" y="268"/>
                      <a:pt x="161" y="268"/>
                    </a:cubicBezTo>
                    <a:cubicBezTo>
                      <a:pt x="161" y="268"/>
                      <a:pt x="162" y="268"/>
                      <a:pt x="162" y="268"/>
                    </a:cubicBezTo>
                    <a:cubicBezTo>
                      <a:pt x="162" y="268"/>
                      <a:pt x="162" y="268"/>
                      <a:pt x="162" y="268"/>
                    </a:cubicBezTo>
                    <a:cubicBezTo>
                      <a:pt x="163" y="268"/>
                      <a:pt x="163" y="268"/>
                      <a:pt x="163" y="267"/>
                    </a:cubicBezTo>
                    <a:cubicBezTo>
                      <a:pt x="163" y="267"/>
                      <a:pt x="163" y="267"/>
                      <a:pt x="163" y="267"/>
                    </a:cubicBezTo>
                    <a:cubicBezTo>
                      <a:pt x="163" y="267"/>
                      <a:pt x="163" y="267"/>
                      <a:pt x="163" y="267"/>
                    </a:cubicBezTo>
                    <a:cubicBezTo>
                      <a:pt x="164" y="267"/>
                      <a:pt x="164" y="266"/>
                      <a:pt x="164" y="266"/>
                    </a:cubicBezTo>
                    <a:cubicBezTo>
                      <a:pt x="164" y="266"/>
                      <a:pt x="164" y="266"/>
                      <a:pt x="164" y="266"/>
                    </a:cubicBezTo>
                    <a:cubicBezTo>
                      <a:pt x="165" y="266"/>
                      <a:pt x="165" y="265"/>
                      <a:pt x="165" y="265"/>
                    </a:cubicBezTo>
                    <a:cubicBezTo>
                      <a:pt x="165" y="265"/>
                      <a:pt x="165" y="263"/>
                      <a:pt x="165" y="262"/>
                    </a:cubicBezTo>
                    <a:cubicBezTo>
                      <a:pt x="165" y="262"/>
                      <a:pt x="165" y="263"/>
                      <a:pt x="165" y="263"/>
                    </a:cubicBezTo>
                    <a:cubicBezTo>
                      <a:pt x="165" y="263"/>
                      <a:pt x="166" y="263"/>
                      <a:pt x="166" y="263"/>
                    </a:cubicBezTo>
                    <a:cubicBezTo>
                      <a:pt x="166" y="263"/>
                      <a:pt x="166" y="262"/>
                      <a:pt x="166" y="262"/>
                    </a:cubicBezTo>
                    <a:cubicBezTo>
                      <a:pt x="166" y="262"/>
                      <a:pt x="166" y="261"/>
                      <a:pt x="166" y="261"/>
                    </a:cubicBezTo>
                    <a:cubicBezTo>
                      <a:pt x="166" y="261"/>
                      <a:pt x="165" y="261"/>
                      <a:pt x="165" y="261"/>
                    </a:cubicBezTo>
                    <a:cubicBezTo>
                      <a:pt x="165" y="261"/>
                      <a:pt x="165" y="261"/>
                      <a:pt x="165" y="261"/>
                    </a:cubicBezTo>
                    <a:cubicBezTo>
                      <a:pt x="165" y="262"/>
                      <a:pt x="164" y="262"/>
                      <a:pt x="164" y="262"/>
                    </a:cubicBezTo>
                    <a:cubicBezTo>
                      <a:pt x="164" y="262"/>
                      <a:pt x="163" y="262"/>
                      <a:pt x="163" y="262"/>
                    </a:cubicBezTo>
                    <a:cubicBezTo>
                      <a:pt x="163" y="262"/>
                      <a:pt x="163" y="262"/>
                      <a:pt x="162" y="262"/>
                    </a:cubicBezTo>
                    <a:cubicBezTo>
                      <a:pt x="162" y="262"/>
                      <a:pt x="162" y="261"/>
                      <a:pt x="162" y="261"/>
                    </a:cubicBezTo>
                    <a:cubicBezTo>
                      <a:pt x="162" y="261"/>
                      <a:pt x="162" y="261"/>
                      <a:pt x="161" y="261"/>
                    </a:cubicBezTo>
                    <a:cubicBezTo>
                      <a:pt x="161" y="261"/>
                      <a:pt x="161" y="260"/>
                      <a:pt x="161" y="260"/>
                    </a:cubicBezTo>
                    <a:cubicBezTo>
                      <a:pt x="161" y="260"/>
                      <a:pt x="161" y="259"/>
                      <a:pt x="161" y="259"/>
                    </a:cubicBezTo>
                    <a:cubicBezTo>
                      <a:pt x="161" y="259"/>
                      <a:pt x="161" y="259"/>
                      <a:pt x="161" y="260"/>
                    </a:cubicBezTo>
                    <a:cubicBezTo>
                      <a:pt x="160" y="260"/>
                      <a:pt x="160" y="261"/>
                      <a:pt x="161" y="261"/>
                    </a:cubicBezTo>
                    <a:cubicBezTo>
                      <a:pt x="161" y="261"/>
                      <a:pt x="161" y="262"/>
                      <a:pt x="161" y="262"/>
                    </a:cubicBezTo>
                    <a:cubicBezTo>
                      <a:pt x="161" y="262"/>
                      <a:pt x="161" y="262"/>
                      <a:pt x="161" y="263"/>
                    </a:cubicBezTo>
                    <a:cubicBezTo>
                      <a:pt x="161" y="263"/>
                      <a:pt x="161" y="263"/>
                      <a:pt x="161" y="263"/>
                    </a:cubicBezTo>
                    <a:cubicBezTo>
                      <a:pt x="161" y="263"/>
                      <a:pt x="161" y="264"/>
                      <a:pt x="160" y="264"/>
                    </a:cubicBezTo>
                    <a:cubicBezTo>
                      <a:pt x="160" y="264"/>
                      <a:pt x="160" y="264"/>
                      <a:pt x="160" y="265"/>
                    </a:cubicBezTo>
                    <a:cubicBezTo>
                      <a:pt x="160" y="265"/>
                      <a:pt x="160" y="266"/>
                      <a:pt x="160" y="266"/>
                    </a:cubicBezTo>
                    <a:cubicBezTo>
                      <a:pt x="160" y="266"/>
                      <a:pt x="160" y="266"/>
                      <a:pt x="160" y="266"/>
                    </a:cubicBezTo>
                    <a:cubicBezTo>
                      <a:pt x="159" y="266"/>
                      <a:pt x="159" y="267"/>
                      <a:pt x="159" y="267"/>
                    </a:cubicBezTo>
                    <a:cubicBezTo>
                      <a:pt x="159" y="267"/>
                      <a:pt x="159" y="268"/>
                      <a:pt x="159" y="268"/>
                    </a:cubicBezTo>
                    <a:cubicBezTo>
                      <a:pt x="159" y="268"/>
                      <a:pt x="159" y="268"/>
                      <a:pt x="159" y="268"/>
                    </a:cubicBezTo>
                    <a:cubicBezTo>
                      <a:pt x="158" y="269"/>
                      <a:pt x="158" y="269"/>
                      <a:pt x="158" y="269"/>
                    </a:cubicBezTo>
                    <a:cubicBezTo>
                      <a:pt x="158" y="269"/>
                      <a:pt x="158" y="269"/>
                      <a:pt x="158" y="269"/>
                    </a:cubicBezTo>
                    <a:cubicBezTo>
                      <a:pt x="157" y="270"/>
                      <a:pt x="157" y="270"/>
                      <a:pt x="156" y="270"/>
                    </a:cubicBezTo>
                    <a:cubicBezTo>
                      <a:pt x="156" y="270"/>
                      <a:pt x="156" y="270"/>
                      <a:pt x="156" y="271"/>
                    </a:cubicBezTo>
                    <a:cubicBezTo>
                      <a:pt x="155" y="271"/>
                      <a:pt x="156" y="272"/>
                      <a:pt x="156" y="272"/>
                    </a:cubicBezTo>
                    <a:cubicBezTo>
                      <a:pt x="156" y="273"/>
                      <a:pt x="155" y="273"/>
                      <a:pt x="155" y="273"/>
                    </a:cubicBezTo>
                    <a:cubicBezTo>
                      <a:pt x="155" y="273"/>
                      <a:pt x="155" y="273"/>
                      <a:pt x="154" y="273"/>
                    </a:cubicBezTo>
                    <a:cubicBezTo>
                      <a:pt x="154" y="274"/>
                      <a:pt x="154" y="274"/>
                      <a:pt x="154" y="274"/>
                    </a:cubicBezTo>
                    <a:cubicBezTo>
                      <a:pt x="154" y="274"/>
                      <a:pt x="154" y="275"/>
                      <a:pt x="154" y="275"/>
                    </a:cubicBezTo>
                    <a:cubicBezTo>
                      <a:pt x="154" y="275"/>
                      <a:pt x="154" y="275"/>
                      <a:pt x="154" y="276"/>
                    </a:cubicBezTo>
                    <a:cubicBezTo>
                      <a:pt x="154" y="276"/>
                      <a:pt x="154" y="276"/>
                      <a:pt x="154" y="276"/>
                    </a:cubicBezTo>
                    <a:cubicBezTo>
                      <a:pt x="154" y="276"/>
                      <a:pt x="154" y="276"/>
                      <a:pt x="155" y="276"/>
                    </a:cubicBezTo>
                    <a:cubicBezTo>
                      <a:pt x="155" y="276"/>
                      <a:pt x="155" y="277"/>
                      <a:pt x="155" y="277"/>
                    </a:cubicBezTo>
                    <a:cubicBezTo>
                      <a:pt x="155" y="277"/>
                      <a:pt x="154" y="277"/>
                      <a:pt x="154" y="278"/>
                    </a:cubicBezTo>
                    <a:cubicBezTo>
                      <a:pt x="154" y="278"/>
                      <a:pt x="153" y="279"/>
                      <a:pt x="153" y="279"/>
                    </a:cubicBezTo>
                    <a:cubicBezTo>
                      <a:pt x="153" y="280"/>
                      <a:pt x="153" y="281"/>
                      <a:pt x="152" y="282"/>
                    </a:cubicBezTo>
                    <a:cubicBezTo>
                      <a:pt x="152" y="282"/>
                      <a:pt x="152" y="284"/>
                      <a:pt x="151" y="284"/>
                    </a:cubicBezTo>
                    <a:cubicBezTo>
                      <a:pt x="151" y="285"/>
                      <a:pt x="151" y="286"/>
                      <a:pt x="150" y="286"/>
                    </a:cubicBezTo>
                    <a:cubicBezTo>
                      <a:pt x="150" y="286"/>
                      <a:pt x="149" y="287"/>
                      <a:pt x="149" y="287"/>
                    </a:cubicBezTo>
                    <a:cubicBezTo>
                      <a:pt x="149" y="288"/>
                      <a:pt x="148" y="288"/>
                      <a:pt x="148" y="288"/>
                    </a:cubicBezTo>
                    <a:cubicBezTo>
                      <a:pt x="148" y="288"/>
                      <a:pt x="147" y="289"/>
                      <a:pt x="147" y="289"/>
                    </a:cubicBezTo>
                    <a:cubicBezTo>
                      <a:pt x="147" y="290"/>
                      <a:pt x="146" y="290"/>
                      <a:pt x="146" y="290"/>
                    </a:cubicBezTo>
                    <a:cubicBezTo>
                      <a:pt x="145" y="290"/>
                      <a:pt x="145" y="290"/>
                      <a:pt x="145" y="290"/>
                    </a:cubicBezTo>
                    <a:cubicBezTo>
                      <a:pt x="145" y="285"/>
                      <a:pt x="145" y="285"/>
                      <a:pt x="145" y="285"/>
                    </a:cubicBezTo>
                    <a:cubicBezTo>
                      <a:pt x="148" y="282"/>
                      <a:pt x="148" y="282"/>
                      <a:pt x="148" y="282"/>
                    </a:cubicBezTo>
                    <a:cubicBezTo>
                      <a:pt x="147" y="281"/>
                      <a:pt x="147" y="281"/>
                      <a:pt x="147" y="281"/>
                    </a:cubicBezTo>
                    <a:cubicBezTo>
                      <a:pt x="147" y="281"/>
                      <a:pt x="144" y="278"/>
                      <a:pt x="144" y="278"/>
                    </a:cubicBezTo>
                    <a:cubicBezTo>
                      <a:pt x="144" y="278"/>
                      <a:pt x="144" y="276"/>
                      <a:pt x="144" y="276"/>
                    </a:cubicBezTo>
                    <a:cubicBezTo>
                      <a:pt x="144" y="276"/>
                      <a:pt x="143" y="276"/>
                      <a:pt x="143" y="276"/>
                    </a:cubicBezTo>
                    <a:cubicBezTo>
                      <a:pt x="143" y="276"/>
                      <a:pt x="142" y="275"/>
                      <a:pt x="142" y="275"/>
                    </a:cubicBezTo>
                    <a:cubicBezTo>
                      <a:pt x="142" y="275"/>
                      <a:pt x="141" y="275"/>
                      <a:pt x="141" y="275"/>
                    </a:cubicBezTo>
                    <a:cubicBezTo>
                      <a:pt x="141" y="275"/>
                      <a:pt x="141" y="275"/>
                      <a:pt x="141" y="275"/>
                    </a:cubicBezTo>
                    <a:cubicBezTo>
                      <a:pt x="138" y="273"/>
                      <a:pt x="138" y="273"/>
                      <a:pt x="138" y="273"/>
                    </a:cubicBezTo>
                    <a:cubicBezTo>
                      <a:pt x="138" y="272"/>
                      <a:pt x="138" y="272"/>
                      <a:pt x="138" y="272"/>
                    </a:cubicBezTo>
                    <a:cubicBezTo>
                      <a:pt x="138" y="272"/>
                      <a:pt x="137" y="271"/>
                      <a:pt x="136" y="271"/>
                    </a:cubicBezTo>
                    <a:cubicBezTo>
                      <a:pt x="136" y="271"/>
                      <a:pt x="135" y="271"/>
                      <a:pt x="135" y="271"/>
                    </a:cubicBezTo>
                    <a:cubicBezTo>
                      <a:pt x="135" y="271"/>
                      <a:pt x="134" y="269"/>
                      <a:pt x="134" y="269"/>
                    </a:cubicBezTo>
                    <a:cubicBezTo>
                      <a:pt x="134" y="270"/>
                      <a:pt x="134" y="270"/>
                      <a:pt x="134" y="270"/>
                    </a:cubicBezTo>
                    <a:cubicBezTo>
                      <a:pt x="134" y="270"/>
                      <a:pt x="133" y="270"/>
                      <a:pt x="133" y="270"/>
                    </a:cubicBezTo>
                    <a:cubicBezTo>
                      <a:pt x="133" y="270"/>
                      <a:pt x="132" y="269"/>
                      <a:pt x="132" y="269"/>
                    </a:cubicBezTo>
                    <a:cubicBezTo>
                      <a:pt x="132" y="269"/>
                      <a:pt x="132" y="267"/>
                      <a:pt x="132" y="267"/>
                    </a:cubicBezTo>
                    <a:cubicBezTo>
                      <a:pt x="132" y="267"/>
                      <a:pt x="131" y="267"/>
                      <a:pt x="131" y="267"/>
                    </a:cubicBezTo>
                    <a:cubicBezTo>
                      <a:pt x="130" y="266"/>
                      <a:pt x="130" y="266"/>
                      <a:pt x="130" y="266"/>
                    </a:cubicBezTo>
                    <a:cubicBezTo>
                      <a:pt x="130" y="266"/>
                      <a:pt x="130" y="267"/>
                      <a:pt x="130" y="267"/>
                    </a:cubicBezTo>
                    <a:cubicBezTo>
                      <a:pt x="129" y="267"/>
                      <a:pt x="128" y="268"/>
                      <a:pt x="128" y="268"/>
                    </a:cubicBezTo>
                    <a:cubicBezTo>
                      <a:pt x="127" y="268"/>
                      <a:pt x="127" y="268"/>
                      <a:pt x="127" y="268"/>
                    </a:cubicBezTo>
                    <a:cubicBezTo>
                      <a:pt x="127" y="266"/>
                      <a:pt x="127" y="266"/>
                      <a:pt x="127" y="266"/>
                    </a:cubicBezTo>
                    <a:cubicBezTo>
                      <a:pt x="127" y="266"/>
                      <a:pt x="126" y="264"/>
                      <a:pt x="125" y="264"/>
                    </a:cubicBezTo>
                    <a:cubicBezTo>
                      <a:pt x="125" y="263"/>
                      <a:pt x="121" y="260"/>
                      <a:pt x="121" y="260"/>
                    </a:cubicBezTo>
                    <a:cubicBezTo>
                      <a:pt x="121" y="260"/>
                      <a:pt x="120" y="260"/>
                      <a:pt x="120" y="260"/>
                    </a:cubicBezTo>
                    <a:cubicBezTo>
                      <a:pt x="120" y="260"/>
                      <a:pt x="120" y="260"/>
                      <a:pt x="119" y="260"/>
                    </a:cubicBezTo>
                    <a:cubicBezTo>
                      <a:pt x="119" y="260"/>
                      <a:pt x="119" y="261"/>
                      <a:pt x="119" y="261"/>
                    </a:cubicBezTo>
                    <a:cubicBezTo>
                      <a:pt x="119" y="261"/>
                      <a:pt x="118" y="261"/>
                      <a:pt x="118" y="261"/>
                    </a:cubicBezTo>
                    <a:cubicBezTo>
                      <a:pt x="118" y="261"/>
                      <a:pt x="117" y="261"/>
                      <a:pt x="117" y="261"/>
                    </a:cubicBezTo>
                    <a:cubicBezTo>
                      <a:pt x="117" y="261"/>
                      <a:pt x="116" y="261"/>
                      <a:pt x="116" y="261"/>
                    </a:cubicBezTo>
                    <a:cubicBezTo>
                      <a:pt x="116" y="261"/>
                      <a:pt x="116" y="261"/>
                      <a:pt x="116" y="261"/>
                    </a:cubicBezTo>
                    <a:cubicBezTo>
                      <a:pt x="116" y="261"/>
                      <a:pt x="117" y="260"/>
                      <a:pt x="117" y="260"/>
                    </a:cubicBezTo>
                    <a:cubicBezTo>
                      <a:pt x="117" y="260"/>
                      <a:pt x="117" y="259"/>
                      <a:pt x="117" y="259"/>
                    </a:cubicBezTo>
                    <a:cubicBezTo>
                      <a:pt x="117" y="259"/>
                      <a:pt x="118" y="259"/>
                      <a:pt x="118" y="259"/>
                    </a:cubicBezTo>
                    <a:cubicBezTo>
                      <a:pt x="118" y="259"/>
                      <a:pt x="118" y="258"/>
                      <a:pt x="118" y="258"/>
                    </a:cubicBezTo>
                    <a:cubicBezTo>
                      <a:pt x="118" y="257"/>
                      <a:pt x="119" y="257"/>
                      <a:pt x="119" y="257"/>
                    </a:cubicBezTo>
                    <a:cubicBezTo>
                      <a:pt x="119" y="257"/>
                      <a:pt x="119" y="257"/>
                      <a:pt x="120" y="257"/>
                    </a:cubicBezTo>
                    <a:cubicBezTo>
                      <a:pt x="120" y="256"/>
                      <a:pt x="120" y="256"/>
                      <a:pt x="121" y="256"/>
                    </a:cubicBezTo>
                    <a:cubicBezTo>
                      <a:pt x="121" y="255"/>
                      <a:pt x="122" y="254"/>
                      <a:pt x="122" y="254"/>
                    </a:cubicBezTo>
                    <a:cubicBezTo>
                      <a:pt x="122" y="254"/>
                      <a:pt x="122" y="253"/>
                      <a:pt x="123" y="253"/>
                    </a:cubicBezTo>
                    <a:cubicBezTo>
                      <a:pt x="123" y="252"/>
                      <a:pt x="123" y="252"/>
                      <a:pt x="124" y="252"/>
                    </a:cubicBezTo>
                    <a:cubicBezTo>
                      <a:pt x="124" y="252"/>
                      <a:pt x="124" y="252"/>
                      <a:pt x="124" y="252"/>
                    </a:cubicBezTo>
                    <a:cubicBezTo>
                      <a:pt x="124" y="252"/>
                      <a:pt x="124" y="251"/>
                      <a:pt x="124" y="251"/>
                    </a:cubicBezTo>
                    <a:cubicBezTo>
                      <a:pt x="124" y="251"/>
                      <a:pt x="125" y="250"/>
                      <a:pt x="125" y="250"/>
                    </a:cubicBezTo>
                    <a:cubicBezTo>
                      <a:pt x="125" y="250"/>
                      <a:pt x="126" y="249"/>
                      <a:pt x="126" y="249"/>
                    </a:cubicBezTo>
                    <a:cubicBezTo>
                      <a:pt x="126" y="249"/>
                      <a:pt x="127" y="248"/>
                      <a:pt x="127" y="248"/>
                    </a:cubicBezTo>
                    <a:cubicBezTo>
                      <a:pt x="127" y="248"/>
                      <a:pt x="127" y="247"/>
                      <a:pt x="128" y="247"/>
                    </a:cubicBezTo>
                    <a:cubicBezTo>
                      <a:pt x="128" y="247"/>
                      <a:pt x="128" y="247"/>
                      <a:pt x="128" y="246"/>
                    </a:cubicBezTo>
                    <a:cubicBezTo>
                      <a:pt x="128" y="246"/>
                      <a:pt x="128" y="246"/>
                      <a:pt x="128" y="246"/>
                    </a:cubicBezTo>
                    <a:cubicBezTo>
                      <a:pt x="128" y="246"/>
                      <a:pt x="129" y="246"/>
                      <a:pt x="129" y="246"/>
                    </a:cubicBezTo>
                    <a:cubicBezTo>
                      <a:pt x="129" y="246"/>
                      <a:pt x="129" y="246"/>
                      <a:pt x="129" y="246"/>
                    </a:cubicBezTo>
                    <a:cubicBezTo>
                      <a:pt x="130" y="246"/>
                      <a:pt x="130" y="245"/>
                      <a:pt x="130" y="245"/>
                    </a:cubicBezTo>
                    <a:cubicBezTo>
                      <a:pt x="129" y="245"/>
                      <a:pt x="129" y="245"/>
                      <a:pt x="129" y="245"/>
                    </a:cubicBezTo>
                    <a:cubicBezTo>
                      <a:pt x="129" y="245"/>
                      <a:pt x="129" y="244"/>
                      <a:pt x="129" y="244"/>
                    </a:cubicBezTo>
                    <a:cubicBezTo>
                      <a:pt x="130" y="244"/>
                      <a:pt x="130" y="244"/>
                      <a:pt x="130" y="244"/>
                    </a:cubicBezTo>
                    <a:cubicBezTo>
                      <a:pt x="130" y="244"/>
                      <a:pt x="131" y="244"/>
                      <a:pt x="131" y="244"/>
                    </a:cubicBezTo>
                    <a:cubicBezTo>
                      <a:pt x="131" y="244"/>
                      <a:pt x="132" y="243"/>
                      <a:pt x="132" y="243"/>
                    </a:cubicBezTo>
                    <a:cubicBezTo>
                      <a:pt x="132" y="242"/>
                      <a:pt x="133" y="242"/>
                      <a:pt x="133" y="242"/>
                    </a:cubicBezTo>
                    <a:cubicBezTo>
                      <a:pt x="133" y="242"/>
                      <a:pt x="134" y="242"/>
                      <a:pt x="134" y="242"/>
                    </a:cubicBezTo>
                    <a:cubicBezTo>
                      <a:pt x="134" y="242"/>
                      <a:pt x="134" y="241"/>
                      <a:pt x="134" y="241"/>
                    </a:cubicBezTo>
                    <a:cubicBezTo>
                      <a:pt x="134" y="241"/>
                      <a:pt x="135" y="241"/>
                      <a:pt x="135" y="241"/>
                    </a:cubicBezTo>
                    <a:cubicBezTo>
                      <a:pt x="135" y="241"/>
                      <a:pt x="135" y="240"/>
                      <a:pt x="135" y="240"/>
                    </a:cubicBezTo>
                    <a:cubicBezTo>
                      <a:pt x="135" y="240"/>
                      <a:pt x="135" y="239"/>
                      <a:pt x="135" y="239"/>
                    </a:cubicBezTo>
                    <a:cubicBezTo>
                      <a:pt x="135" y="239"/>
                      <a:pt x="136" y="239"/>
                      <a:pt x="136" y="239"/>
                    </a:cubicBezTo>
                    <a:cubicBezTo>
                      <a:pt x="136" y="239"/>
                      <a:pt x="136" y="239"/>
                      <a:pt x="136" y="239"/>
                    </a:cubicBezTo>
                    <a:cubicBezTo>
                      <a:pt x="137" y="239"/>
                      <a:pt x="137" y="239"/>
                      <a:pt x="137" y="239"/>
                    </a:cubicBezTo>
                    <a:cubicBezTo>
                      <a:pt x="137" y="239"/>
                      <a:pt x="137" y="238"/>
                      <a:pt x="137" y="238"/>
                    </a:cubicBezTo>
                    <a:cubicBezTo>
                      <a:pt x="137" y="238"/>
                      <a:pt x="138" y="239"/>
                      <a:pt x="138" y="239"/>
                    </a:cubicBezTo>
                    <a:cubicBezTo>
                      <a:pt x="138" y="239"/>
                      <a:pt x="138" y="238"/>
                      <a:pt x="138" y="238"/>
                    </a:cubicBezTo>
                    <a:cubicBezTo>
                      <a:pt x="138" y="238"/>
                      <a:pt x="139" y="238"/>
                      <a:pt x="139" y="238"/>
                    </a:cubicBezTo>
                    <a:cubicBezTo>
                      <a:pt x="139" y="238"/>
                      <a:pt x="139" y="238"/>
                      <a:pt x="139" y="238"/>
                    </a:cubicBezTo>
                    <a:cubicBezTo>
                      <a:pt x="139" y="238"/>
                      <a:pt x="139" y="238"/>
                      <a:pt x="140" y="238"/>
                    </a:cubicBezTo>
                    <a:cubicBezTo>
                      <a:pt x="140" y="238"/>
                      <a:pt x="140" y="237"/>
                      <a:pt x="140" y="237"/>
                    </a:cubicBezTo>
                    <a:cubicBezTo>
                      <a:pt x="140" y="237"/>
                      <a:pt x="141" y="237"/>
                      <a:pt x="141" y="237"/>
                    </a:cubicBezTo>
                    <a:cubicBezTo>
                      <a:pt x="141" y="237"/>
                      <a:pt x="141" y="237"/>
                      <a:pt x="141" y="237"/>
                    </a:cubicBezTo>
                    <a:cubicBezTo>
                      <a:pt x="141" y="237"/>
                      <a:pt x="141" y="236"/>
                      <a:pt x="141" y="236"/>
                    </a:cubicBezTo>
                    <a:cubicBezTo>
                      <a:pt x="141" y="236"/>
                      <a:pt x="142" y="236"/>
                      <a:pt x="143" y="236"/>
                    </a:cubicBezTo>
                    <a:cubicBezTo>
                      <a:pt x="143" y="236"/>
                      <a:pt x="143" y="236"/>
                      <a:pt x="143" y="236"/>
                    </a:cubicBezTo>
                    <a:cubicBezTo>
                      <a:pt x="143" y="236"/>
                      <a:pt x="143" y="235"/>
                      <a:pt x="143" y="235"/>
                    </a:cubicBezTo>
                    <a:cubicBezTo>
                      <a:pt x="143" y="235"/>
                      <a:pt x="144" y="235"/>
                      <a:pt x="144" y="235"/>
                    </a:cubicBezTo>
                    <a:cubicBezTo>
                      <a:pt x="144" y="235"/>
                      <a:pt x="144" y="234"/>
                      <a:pt x="144" y="234"/>
                    </a:cubicBezTo>
                    <a:cubicBezTo>
                      <a:pt x="144" y="234"/>
                      <a:pt x="143" y="233"/>
                      <a:pt x="143" y="233"/>
                    </a:cubicBezTo>
                    <a:cubicBezTo>
                      <a:pt x="143" y="233"/>
                      <a:pt x="143" y="233"/>
                      <a:pt x="143" y="233"/>
                    </a:cubicBezTo>
                    <a:cubicBezTo>
                      <a:pt x="143" y="233"/>
                      <a:pt x="143" y="232"/>
                      <a:pt x="143" y="232"/>
                    </a:cubicBezTo>
                    <a:cubicBezTo>
                      <a:pt x="143" y="232"/>
                      <a:pt x="143" y="231"/>
                      <a:pt x="143" y="231"/>
                    </a:cubicBezTo>
                    <a:cubicBezTo>
                      <a:pt x="143" y="231"/>
                      <a:pt x="144" y="231"/>
                      <a:pt x="144" y="230"/>
                    </a:cubicBezTo>
                    <a:cubicBezTo>
                      <a:pt x="144" y="230"/>
                      <a:pt x="144" y="230"/>
                      <a:pt x="144" y="230"/>
                    </a:cubicBezTo>
                    <a:cubicBezTo>
                      <a:pt x="144" y="230"/>
                      <a:pt x="144" y="229"/>
                      <a:pt x="144" y="229"/>
                    </a:cubicBezTo>
                    <a:cubicBezTo>
                      <a:pt x="144" y="229"/>
                      <a:pt x="143" y="228"/>
                      <a:pt x="143" y="228"/>
                    </a:cubicBezTo>
                    <a:cubicBezTo>
                      <a:pt x="143" y="228"/>
                      <a:pt x="143" y="227"/>
                      <a:pt x="143" y="227"/>
                    </a:cubicBezTo>
                    <a:cubicBezTo>
                      <a:pt x="142" y="227"/>
                      <a:pt x="142" y="226"/>
                      <a:pt x="142" y="226"/>
                    </a:cubicBezTo>
                    <a:cubicBezTo>
                      <a:pt x="142" y="226"/>
                      <a:pt x="142" y="225"/>
                      <a:pt x="142" y="225"/>
                    </a:cubicBezTo>
                    <a:cubicBezTo>
                      <a:pt x="142" y="224"/>
                      <a:pt x="142" y="224"/>
                      <a:pt x="142" y="224"/>
                    </a:cubicBezTo>
                    <a:cubicBezTo>
                      <a:pt x="142" y="224"/>
                      <a:pt x="142" y="224"/>
                      <a:pt x="141" y="224"/>
                    </a:cubicBezTo>
                    <a:cubicBezTo>
                      <a:pt x="141" y="224"/>
                      <a:pt x="141" y="224"/>
                      <a:pt x="141" y="224"/>
                    </a:cubicBezTo>
                    <a:cubicBezTo>
                      <a:pt x="141" y="224"/>
                      <a:pt x="141" y="223"/>
                      <a:pt x="141" y="223"/>
                    </a:cubicBezTo>
                    <a:cubicBezTo>
                      <a:pt x="141" y="223"/>
                      <a:pt x="140" y="223"/>
                      <a:pt x="140" y="223"/>
                    </a:cubicBezTo>
                    <a:cubicBezTo>
                      <a:pt x="140" y="224"/>
                      <a:pt x="140" y="224"/>
                      <a:pt x="140" y="224"/>
                    </a:cubicBezTo>
                    <a:cubicBezTo>
                      <a:pt x="139" y="224"/>
                      <a:pt x="139" y="224"/>
                      <a:pt x="139" y="224"/>
                    </a:cubicBezTo>
                    <a:cubicBezTo>
                      <a:pt x="138" y="225"/>
                      <a:pt x="138" y="225"/>
                      <a:pt x="138" y="225"/>
                    </a:cubicBezTo>
                    <a:cubicBezTo>
                      <a:pt x="138" y="224"/>
                      <a:pt x="138" y="224"/>
                      <a:pt x="138" y="224"/>
                    </a:cubicBezTo>
                    <a:cubicBezTo>
                      <a:pt x="137" y="224"/>
                      <a:pt x="137" y="224"/>
                      <a:pt x="137" y="224"/>
                    </a:cubicBezTo>
                    <a:cubicBezTo>
                      <a:pt x="137" y="222"/>
                      <a:pt x="137" y="222"/>
                      <a:pt x="137" y="222"/>
                    </a:cubicBezTo>
                    <a:cubicBezTo>
                      <a:pt x="137" y="222"/>
                      <a:pt x="138" y="222"/>
                      <a:pt x="138" y="222"/>
                    </a:cubicBezTo>
                    <a:cubicBezTo>
                      <a:pt x="138" y="222"/>
                      <a:pt x="138" y="221"/>
                      <a:pt x="138" y="221"/>
                    </a:cubicBezTo>
                    <a:cubicBezTo>
                      <a:pt x="138" y="221"/>
                      <a:pt x="138" y="220"/>
                      <a:pt x="138" y="220"/>
                    </a:cubicBezTo>
                    <a:cubicBezTo>
                      <a:pt x="138" y="220"/>
                      <a:pt x="138" y="219"/>
                      <a:pt x="138" y="219"/>
                    </a:cubicBezTo>
                    <a:cubicBezTo>
                      <a:pt x="138" y="219"/>
                      <a:pt x="139" y="216"/>
                      <a:pt x="139" y="215"/>
                    </a:cubicBezTo>
                    <a:cubicBezTo>
                      <a:pt x="139" y="215"/>
                      <a:pt x="140" y="214"/>
                      <a:pt x="140" y="214"/>
                    </a:cubicBezTo>
                    <a:cubicBezTo>
                      <a:pt x="140" y="214"/>
                      <a:pt x="139" y="214"/>
                      <a:pt x="139" y="213"/>
                    </a:cubicBezTo>
                    <a:cubicBezTo>
                      <a:pt x="139" y="213"/>
                      <a:pt x="139" y="213"/>
                      <a:pt x="139" y="213"/>
                    </a:cubicBezTo>
                    <a:cubicBezTo>
                      <a:pt x="139" y="213"/>
                      <a:pt x="139" y="212"/>
                      <a:pt x="139" y="212"/>
                    </a:cubicBezTo>
                    <a:cubicBezTo>
                      <a:pt x="139" y="212"/>
                      <a:pt x="139" y="212"/>
                      <a:pt x="139" y="212"/>
                    </a:cubicBezTo>
                    <a:cubicBezTo>
                      <a:pt x="139" y="212"/>
                      <a:pt x="137" y="210"/>
                      <a:pt x="137" y="210"/>
                    </a:cubicBezTo>
                    <a:cubicBezTo>
                      <a:pt x="134" y="211"/>
                      <a:pt x="134" y="211"/>
                      <a:pt x="134" y="211"/>
                    </a:cubicBezTo>
                    <a:cubicBezTo>
                      <a:pt x="131" y="211"/>
                      <a:pt x="131" y="211"/>
                      <a:pt x="131" y="211"/>
                    </a:cubicBezTo>
                    <a:cubicBezTo>
                      <a:pt x="131" y="211"/>
                      <a:pt x="131" y="210"/>
                      <a:pt x="131" y="210"/>
                    </a:cubicBezTo>
                    <a:cubicBezTo>
                      <a:pt x="131" y="210"/>
                      <a:pt x="131" y="209"/>
                      <a:pt x="131" y="209"/>
                    </a:cubicBezTo>
                    <a:cubicBezTo>
                      <a:pt x="131" y="209"/>
                      <a:pt x="131" y="209"/>
                      <a:pt x="131" y="209"/>
                    </a:cubicBezTo>
                    <a:cubicBezTo>
                      <a:pt x="131" y="205"/>
                      <a:pt x="131" y="205"/>
                      <a:pt x="131" y="205"/>
                    </a:cubicBezTo>
                    <a:cubicBezTo>
                      <a:pt x="131" y="205"/>
                      <a:pt x="130" y="205"/>
                      <a:pt x="130" y="205"/>
                    </a:cubicBezTo>
                    <a:cubicBezTo>
                      <a:pt x="130" y="205"/>
                      <a:pt x="130" y="205"/>
                      <a:pt x="130" y="205"/>
                    </a:cubicBezTo>
                    <a:cubicBezTo>
                      <a:pt x="130" y="203"/>
                      <a:pt x="130" y="203"/>
                      <a:pt x="130" y="203"/>
                    </a:cubicBezTo>
                    <a:cubicBezTo>
                      <a:pt x="130" y="203"/>
                      <a:pt x="130" y="203"/>
                      <a:pt x="130" y="203"/>
                    </a:cubicBezTo>
                    <a:cubicBezTo>
                      <a:pt x="130" y="203"/>
                      <a:pt x="130" y="202"/>
                      <a:pt x="130" y="202"/>
                    </a:cubicBezTo>
                    <a:cubicBezTo>
                      <a:pt x="130" y="202"/>
                      <a:pt x="130" y="202"/>
                      <a:pt x="130" y="202"/>
                    </a:cubicBezTo>
                    <a:cubicBezTo>
                      <a:pt x="130" y="202"/>
                      <a:pt x="130" y="201"/>
                      <a:pt x="130" y="201"/>
                    </a:cubicBezTo>
                    <a:cubicBezTo>
                      <a:pt x="129" y="200"/>
                      <a:pt x="129" y="200"/>
                      <a:pt x="129" y="200"/>
                    </a:cubicBezTo>
                    <a:cubicBezTo>
                      <a:pt x="129" y="199"/>
                      <a:pt x="129" y="199"/>
                      <a:pt x="129" y="199"/>
                    </a:cubicBezTo>
                    <a:cubicBezTo>
                      <a:pt x="128" y="198"/>
                      <a:pt x="128" y="198"/>
                      <a:pt x="128" y="198"/>
                    </a:cubicBezTo>
                    <a:cubicBezTo>
                      <a:pt x="126" y="198"/>
                      <a:pt x="126" y="198"/>
                      <a:pt x="126" y="198"/>
                    </a:cubicBezTo>
                    <a:cubicBezTo>
                      <a:pt x="125" y="198"/>
                      <a:pt x="125" y="198"/>
                      <a:pt x="125" y="198"/>
                    </a:cubicBezTo>
                    <a:cubicBezTo>
                      <a:pt x="125" y="197"/>
                      <a:pt x="125" y="197"/>
                      <a:pt x="125" y="197"/>
                    </a:cubicBezTo>
                    <a:cubicBezTo>
                      <a:pt x="124" y="197"/>
                      <a:pt x="124" y="197"/>
                      <a:pt x="124" y="197"/>
                    </a:cubicBezTo>
                    <a:cubicBezTo>
                      <a:pt x="123" y="198"/>
                      <a:pt x="123" y="198"/>
                      <a:pt x="123" y="198"/>
                    </a:cubicBezTo>
                    <a:cubicBezTo>
                      <a:pt x="123" y="198"/>
                      <a:pt x="122" y="198"/>
                      <a:pt x="122" y="198"/>
                    </a:cubicBezTo>
                    <a:cubicBezTo>
                      <a:pt x="122" y="198"/>
                      <a:pt x="122" y="198"/>
                      <a:pt x="122" y="198"/>
                    </a:cubicBezTo>
                    <a:cubicBezTo>
                      <a:pt x="120" y="198"/>
                      <a:pt x="120" y="198"/>
                      <a:pt x="120" y="198"/>
                    </a:cubicBezTo>
                    <a:cubicBezTo>
                      <a:pt x="117" y="198"/>
                      <a:pt x="117" y="198"/>
                      <a:pt x="117" y="198"/>
                    </a:cubicBezTo>
                    <a:cubicBezTo>
                      <a:pt x="116" y="198"/>
                      <a:pt x="116" y="198"/>
                      <a:pt x="116" y="198"/>
                    </a:cubicBezTo>
                    <a:cubicBezTo>
                      <a:pt x="116" y="197"/>
                      <a:pt x="116" y="197"/>
                      <a:pt x="116" y="197"/>
                    </a:cubicBezTo>
                    <a:cubicBezTo>
                      <a:pt x="116" y="197"/>
                      <a:pt x="116" y="197"/>
                      <a:pt x="116" y="197"/>
                    </a:cubicBezTo>
                    <a:cubicBezTo>
                      <a:pt x="115" y="197"/>
                      <a:pt x="115" y="197"/>
                      <a:pt x="115" y="197"/>
                    </a:cubicBezTo>
                    <a:cubicBezTo>
                      <a:pt x="114" y="197"/>
                      <a:pt x="114" y="197"/>
                      <a:pt x="114" y="197"/>
                    </a:cubicBezTo>
                    <a:cubicBezTo>
                      <a:pt x="114" y="197"/>
                      <a:pt x="113" y="196"/>
                      <a:pt x="113" y="196"/>
                    </a:cubicBezTo>
                    <a:cubicBezTo>
                      <a:pt x="113" y="196"/>
                      <a:pt x="114" y="196"/>
                      <a:pt x="114" y="195"/>
                    </a:cubicBezTo>
                    <a:cubicBezTo>
                      <a:pt x="114" y="195"/>
                      <a:pt x="114" y="195"/>
                      <a:pt x="114" y="195"/>
                    </a:cubicBezTo>
                    <a:cubicBezTo>
                      <a:pt x="114" y="195"/>
                      <a:pt x="113" y="195"/>
                      <a:pt x="113" y="195"/>
                    </a:cubicBezTo>
                    <a:cubicBezTo>
                      <a:pt x="113" y="195"/>
                      <a:pt x="114" y="195"/>
                      <a:pt x="114" y="194"/>
                    </a:cubicBezTo>
                    <a:cubicBezTo>
                      <a:pt x="114" y="194"/>
                      <a:pt x="114" y="194"/>
                      <a:pt x="114" y="194"/>
                    </a:cubicBezTo>
                    <a:cubicBezTo>
                      <a:pt x="114" y="193"/>
                      <a:pt x="114" y="193"/>
                      <a:pt x="114" y="193"/>
                    </a:cubicBezTo>
                    <a:cubicBezTo>
                      <a:pt x="114" y="193"/>
                      <a:pt x="114" y="193"/>
                      <a:pt x="113" y="192"/>
                    </a:cubicBezTo>
                    <a:cubicBezTo>
                      <a:pt x="113" y="192"/>
                      <a:pt x="114" y="192"/>
                      <a:pt x="114" y="192"/>
                    </a:cubicBezTo>
                    <a:cubicBezTo>
                      <a:pt x="114" y="192"/>
                      <a:pt x="114" y="191"/>
                      <a:pt x="114" y="191"/>
                    </a:cubicBezTo>
                    <a:cubicBezTo>
                      <a:pt x="114" y="191"/>
                      <a:pt x="114" y="191"/>
                      <a:pt x="114" y="191"/>
                    </a:cubicBezTo>
                    <a:cubicBezTo>
                      <a:pt x="114" y="191"/>
                      <a:pt x="114" y="190"/>
                      <a:pt x="114" y="190"/>
                    </a:cubicBezTo>
                    <a:cubicBezTo>
                      <a:pt x="114" y="190"/>
                      <a:pt x="115" y="188"/>
                      <a:pt x="115" y="188"/>
                    </a:cubicBezTo>
                    <a:cubicBezTo>
                      <a:pt x="115" y="188"/>
                      <a:pt x="114" y="188"/>
                      <a:pt x="114" y="188"/>
                    </a:cubicBezTo>
                    <a:cubicBezTo>
                      <a:pt x="114" y="188"/>
                      <a:pt x="114" y="188"/>
                      <a:pt x="114" y="187"/>
                    </a:cubicBezTo>
                    <a:cubicBezTo>
                      <a:pt x="114" y="187"/>
                      <a:pt x="114" y="187"/>
                      <a:pt x="114" y="187"/>
                    </a:cubicBezTo>
                    <a:cubicBezTo>
                      <a:pt x="114" y="187"/>
                      <a:pt x="114" y="187"/>
                      <a:pt x="114" y="187"/>
                    </a:cubicBezTo>
                    <a:cubicBezTo>
                      <a:pt x="114" y="186"/>
                      <a:pt x="114" y="186"/>
                      <a:pt x="114" y="186"/>
                    </a:cubicBezTo>
                    <a:cubicBezTo>
                      <a:pt x="114" y="186"/>
                      <a:pt x="113" y="186"/>
                      <a:pt x="113" y="186"/>
                    </a:cubicBezTo>
                    <a:cubicBezTo>
                      <a:pt x="113" y="184"/>
                      <a:pt x="113" y="184"/>
                      <a:pt x="113" y="184"/>
                    </a:cubicBezTo>
                    <a:cubicBezTo>
                      <a:pt x="112" y="182"/>
                      <a:pt x="112" y="182"/>
                      <a:pt x="112" y="182"/>
                    </a:cubicBezTo>
                    <a:cubicBezTo>
                      <a:pt x="112" y="182"/>
                      <a:pt x="112" y="182"/>
                      <a:pt x="112" y="182"/>
                    </a:cubicBezTo>
                    <a:cubicBezTo>
                      <a:pt x="114" y="181"/>
                      <a:pt x="114" y="181"/>
                      <a:pt x="114" y="181"/>
                    </a:cubicBezTo>
                    <a:cubicBezTo>
                      <a:pt x="112" y="179"/>
                      <a:pt x="112" y="179"/>
                      <a:pt x="112" y="179"/>
                    </a:cubicBezTo>
                    <a:cubicBezTo>
                      <a:pt x="115" y="174"/>
                      <a:pt x="115" y="174"/>
                      <a:pt x="115" y="174"/>
                    </a:cubicBezTo>
                    <a:cubicBezTo>
                      <a:pt x="115" y="174"/>
                      <a:pt x="115" y="173"/>
                      <a:pt x="115" y="173"/>
                    </a:cubicBezTo>
                    <a:cubicBezTo>
                      <a:pt x="115" y="173"/>
                      <a:pt x="115" y="173"/>
                      <a:pt x="115" y="172"/>
                    </a:cubicBezTo>
                    <a:cubicBezTo>
                      <a:pt x="115" y="172"/>
                      <a:pt x="115" y="172"/>
                      <a:pt x="115" y="172"/>
                    </a:cubicBezTo>
                    <a:cubicBezTo>
                      <a:pt x="115" y="172"/>
                      <a:pt x="115" y="171"/>
                      <a:pt x="115" y="171"/>
                    </a:cubicBezTo>
                    <a:cubicBezTo>
                      <a:pt x="115" y="171"/>
                      <a:pt x="116" y="169"/>
                      <a:pt x="116" y="169"/>
                    </a:cubicBezTo>
                    <a:cubicBezTo>
                      <a:pt x="116" y="169"/>
                      <a:pt x="116" y="168"/>
                      <a:pt x="116" y="168"/>
                    </a:cubicBezTo>
                    <a:cubicBezTo>
                      <a:pt x="117" y="168"/>
                      <a:pt x="117" y="168"/>
                      <a:pt x="117" y="168"/>
                    </a:cubicBezTo>
                    <a:cubicBezTo>
                      <a:pt x="117" y="168"/>
                      <a:pt x="115" y="165"/>
                      <a:pt x="115" y="165"/>
                    </a:cubicBezTo>
                    <a:cubicBezTo>
                      <a:pt x="115" y="165"/>
                      <a:pt x="115" y="163"/>
                      <a:pt x="115" y="163"/>
                    </a:cubicBezTo>
                    <a:cubicBezTo>
                      <a:pt x="114" y="162"/>
                      <a:pt x="114" y="162"/>
                      <a:pt x="114" y="162"/>
                    </a:cubicBezTo>
                    <a:cubicBezTo>
                      <a:pt x="114" y="162"/>
                      <a:pt x="114" y="162"/>
                      <a:pt x="113" y="162"/>
                    </a:cubicBezTo>
                    <a:cubicBezTo>
                      <a:pt x="113" y="162"/>
                      <a:pt x="113" y="162"/>
                      <a:pt x="113" y="162"/>
                    </a:cubicBezTo>
                    <a:cubicBezTo>
                      <a:pt x="113" y="162"/>
                      <a:pt x="110" y="160"/>
                      <a:pt x="110" y="160"/>
                    </a:cubicBezTo>
                    <a:cubicBezTo>
                      <a:pt x="110" y="160"/>
                      <a:pt x="110" y="159"/>
                      <a:pt x="110" y="159"/>
                    </a:cubicBezTo>
                    <a:cubicBezTo>
                      <a:pt x="110" y="159"/>
                      <a:pt x="110" y="158"/>
                      <a:pt x="110" y="158"/>
                    </a:cubicBezTo>
                    <a:cubicBezTo>
                      <a:pt x="110" y="158"/>
                      <a:pt x="110" y="157"/>
                      <a:pt x="110" y="157"/>
                    </a:cubicBezTo>
                    <a:cubicBezTo>
                      <a:pt x="110" y="157"/>
                      <a:pt x="110" y="156"/>
                      <a:pt x="110" y="155"/>
                    </a:cubicBezTo>
                    <a:cubicBezTo>
                      <a:pt x="110" y="155"/>
                      <a:pt x="111" y="153"/>
                      <a:pt x="111" y="153"/>
                    </a:cubicBezTo>
                    <a:cubicBezTo>
                      <a:pt x="111" y="153"/>
                      <a:pt x="111" y="153"/>
                      <a:pt x="111" y="153"/>
                    </a:cubicBezTo>
                    <a:cubicBezTo>
                      <a:pt x="110" y="154"/>
                      <a:pt x="110" y="154"/>
                      <a:pt x="110" y="154"/>
                    </a:cubicBezTo>
                    <a:cubicBezTo>
                      <a:pt x="98" y="153"/>
                      <a:pt x="98" y="153"/>
                      <a:pt x="98" y="153"/>
                    </a:cubicBezTo>
                    <a:cubicBezTo>
                      <a:pt x="97" y="147"/>
                      <a:pt x="97" y="147"/>
                      <a:pt x="97" y="147"/>
                    </a:cubicBezTo>
                    <a:cubicBezTo>
                      <a:pt x="95" y="145"/>
                      <a:pt x="95" y="145"/>
                      <a:pt x="95" y="145"/>
                    </a:cubicBezTo>
                    <a:cubicBezTo>
                      <a:pt x="97" y="145"/>
                      <a:pt x="97" y="145"/>
                      <a:pt x="97" y="145"/>
                    </a:cubicBezTo>
                    <a:cubicBezTo>
                      <a:pt x="97" y="141"/>
                      <a:pt x="97" y="141"/>
                      <a:pt x="97" y="141"/>
                    </a:cubicBezTo>
                    <a:cubicBezTo>
                      <a:pt x="97" y="141"/>
                      <a:pt x="97" y="141"/>
                      <a:pt x="97" y="141"/>
                    </a:cubicBezTo>
                    <a:cubicBezTo>
                      <a:pt x="96" y="138"/>
                      <a:pt x="96" y="138"/>
                      <a:pt x="96" y="138"/>
                    </a:cubicBezTo>
                    <a:cubicBezTo>
                      <a:pt x="96" y="138"/>
                      <a:pt x="96" y="138"/>
                      <a:pt x="96" y="138"/>
                    </a:cubicBezTo>
                    <a:cubicBezTo>
                      <a:pt x="96" y="138"/>
                      <a:pt x="96" y="137"/>
                      <a:pt x="96" y="137"/>
                    </a:cubicBezTo>
                    <a:cubicBezTo>
                      <a:pt x="96" y="137"/>
                      <a:pt x="96" y="137"/>
                      <a:pt x="96" y="137"/>
                    </a:cubicBezTo>
                    <a:cubicBezTo>
                      <a:pt x="96" y="136"/>
                      <a:pt x="96" y="136"/>
                      <a:pt x="96" y="136"/>
                    </a:cubicBezTo>
                    <a:cubicBezTo>
                      <a:pt x="96" y="136"/>
                      <a:pt x="96" y="135"/>
                      <a:pt x="96" y="135"/>
                    </a:cubicBezTo>
                    <a:cubicBezTo>
                      <a:pt x="96" y="135"/>
                      <a:pt x="95" y="135"/>
                      <a:pt x="95" y="135"/>
                    </a:cubicBezTo>
                    <a:cubicBezTo>
                      <a:pt x="95" y="135"/>
                      <a:pt x="94" y="135"/>
                      <a:pt x="94" y="135"/>
                    </a:cubicBezTo>
                    <a:cubicBezTo>
                      <a:pt x="94" y="134"/>
                      <a:pt x="94" y="134"/>
                      <a:pt x="93" y="134"/>
                    </a:cubicBezTo>
                    <a:cubicBezTo>
                      <a:pt x="93" y="134"/>
                      <a:pt x="92" y="133"/>
                      <a:pt x="92" y="133"/>
                    </a:cubicBezTo>
                    <a:cubicBezTo>
                      <a:pt x="91" y="133"/>
                      <a:pt x="91" y="133"/>
                      <a:pt x="91" y="133"/>
                    </a:cubicBezTo>
                    <a:cubicBezTo>
                      <a:pt x="91" y="133"/>
                      <a:pt x="91" y="133"/>
                      <a:pt x="91" y="133"/>
                    </a:cubicBezTo>
                    <a:cubicBezTo>
                      <a:pt x="91" y="133"/>
                      <a:pt x="90" y="133"/>
                      <a:pt x="90" y="133"/>
                    </a:cubicBezTo>
                    <a:cubicBezTo>
                      <a:pt x="90" y="133"/>
                      <a:pt x="90" y="133"/>
                      <a:pt x="90" y="133"/>
                    </a:cubicBezTo>
                    <a:cubicBezTo>
                      <a:pt x="90" y="133"/>
                      <a:pt x="89" y="133"/>
                      <a:pt x="89" y="133"/>
                    </a:cubicBezTo>
                    <a:cubicBezTo>
                      <a:pt x="89" y="133"/>
                      <a:pt x="89" y="134"/>
                      <a:pt x="89" y="134"/>
                    </a:cubicBezTo>
                    <a:cubicBezTo>
                      <a:pt x="89" y="134"/>
                      <a:pt x="88" y="133"/>
                      <a:pt x="88" y="133"/>
                    </a:cubicBezTo>
                    <a:cubicBezTo>
                      <a:pt x="88" y="133"/>
                      <a:pt x="88" y="133"/>
                      <a:pt x="87" y="133"/>
                    </a:cubicBezTo>
                    <a:cubicBezTo>
                      <a:pt x="87" y="133"/>
                      <a:pt x="86" y="133"/>
                      <a:pt x="86" y="133"/>
                    </a:cubicBezTo>
                    <a:cubicBezTo>
                      <a:pt x="86" y="133"/>
                      <a:pt x="86" y="133"/>
                      <a:pt x="86" y="133"/>
                    </a:cubicBezTo>
                    <a:cubicBezTo>
                      <a:pt x="86" y="133"/>
                      <a:pt x="86" y="132"/>
                      <a:pt x="86" y="132"/>
                    </a:cubicBezTo>
                    <a:cubicBezTo>
                      <a:pt x="84" y="131"/>
                      <a:pt x="84" y="131"/>
                      <a:pt x="84" y="131"/>
                    </a:cubicBezTo>
                    <a:cubicBezTo>
                      <a:pt x="84" y="131"/>
                      <a:pt x="84" y="130"/>
                      <a:pt x="84" y="130"/>
                    </a:cubicBezTo>
                    <a:cubicBezTo>
                      <a:pt x="84" y="130"/>
                      <a:pt x="83" y="130"/>
                      <a:pt x="83" y="130"/>
                    </a:cubicBezTo>
                    <a:cubicBezTo>
                      <a:pt x="83" y="130"/>
                      <a:pt x="83" y="131"/>
                      <a:pt x="82" y="131"/>
                    </a:cubicBezTo>
                    <a:cubicBezTo>
                      <a:pt x="82" y="131"/>
                      <a:pt x="82" y="130"/>
                      <a:pt x="82" y="130"/>
                    </a:cubicBezTo>
                    <a:cubicBezTo>
                      <a:pt x="81" y="130"/>
                      <a:pt x="81" y="129"/>
                      <a:pt x="81" y="129"/>
                    </a:cubicBezTo>
                    <a:cubicBezTo>
                      <a:pt x="81" y="129"/>
                      <a:pt x="80" y="129"/>
                      <a:pt x="80" y="129"/>
                    </a:cubicBezTo>
                    <a:cubicBezTo>
                      <a:pt x="80" y="130"/>
                      <a:pt x="79" y="129"/>
                      <a:pt x="79" y="129"/>
                    </a:cubicBezTo>
                    <a:cubicBezTo>
                      <a:pt x="79" y="129"/>
                      <a:pt x="79" y="128"/>
                      <a:pt x="79" y="128"/>
                    </a:cubicBezTo>
                    <a:cubicBezTo>
                      <a:pt x="78" y="128"/>
                      <a:pt x="78" y="128"/>
                      <a:pt x="78" y="128"/>
                    </a:cubicBezTo>
                    <a:cubicBezTo>
                      <a:pt x="78" y="128"/>
                      <a:pt x="78" y="127"/>
                      <a:pt x="77" y="127"/>
                    </a:cubicBezTo>
                    <a:cubicBezTo>
                      <a:pt x="77" y="127"/>
                      <a:pt x="77" y="127"/>
                      <a:pt x="77" y="127"/>
                    </a:cubicBezTo>
                    <a:cubicBezTo>
                      <a:pt x="77" y="127"/>
                      <a:pt x="77" y="127"/>
                      <a:pt x="76" y="127"/>
                    </a:cubicBezTo>
                    <a:cubicBezTo>
                      <a:pt x="76" y="127"/>
                      <a:pt x="76" y="127"/>
                      <a:pt x="76" y="127"/>
                    </a:cubicBezTo>
                    <a:cubicBezTo>
                      <a:pt x="75" y="127"/>
                      <a:pt x="75" y="127"/>
                      <a:pt x="75" y="127"/>
                    </a:cubicBezTo>
                    <a:cubicBezTo>
                      <a:pt x="75" y="126"/>
                      <a:pt x="73" y="125"/>
                      <a:pt x="73" y="125"/>
                    </a:cubicBezTo>
                    <a:cubicBezTo>
                      <a:pt x="71" y="126"/>
                      <a:pt x="71" y="126"/>
                      <a:pt x="71" y="126"/>
                    </a:cubicBezTo>
                    <a:cubicBezTo>
                      <a:pt x="71" y="126"/>
                      <a:pt x="70" y="126"/>
                      <a:pt x="70" y="126"/>
                    </a:cubicBezTo>
                    <a:cubicBezTo>
                      <a:pt x="70" y="126"/>
                      <a:pt x="68" y="125"/>
                      <a:pt x="68" y="125"/>
                    </a:cubicBezTo>
                    <a:cubicBezTo>
                      <a:pt x="68" y="125"/>
                      <a:pt x="67" y="125"/>
                      <a:pt x="67" y="125"/>
                    </a:cubicBezTo>
                    <a:cubicBezTo>
                      <a:pt x="67" y="125"/>
                      <a:pt x="68" y="124"/>
                      <a:pt x="67" y="124"/>
                    </a:cubicBezTo>
                    <a:cubicBezTo>
                      <a:pt x="67" y="124"/>
                      <a:pt x="67" y="124"/>
                      <a:pt x="66" y="123"/>
                    </a:cubicBezTo>
                    <a:cubicBezTo>
                      <a:pt x="66" y="123"/>
                      <a:pt x="66" y="123"/>
                      <a:pt x="66" y="123"/>
                    </a:cubicBezTo>
                    <a:cubicBezTo>
                      <a:pt x="66" y="123"/>
                      <a:pt x="65" y="123"/>
                      <a:pt x="65" y="123"/>
                    </a:cubicBezTo>
                    <a:cubicBezTo>
                      <a:pt x="65" y="123"/>
                      <a:pt x="65" y="122"/>
                      <a:pt x="65" y="122"/>
                    </a:cubicBezTo>
                    <a:cubicBezTo>
                      <a:pt x="65" y="122"/>
                      <a:pt x="64" y="122"/>
                      <a:pt x="64" y="122"/>
                    </a:cubicBezTo>
                    <a:cubicBezTo>
                      <a:pt x="64" y="122"/>
                      <a:pt x="64" y="122"/>
                      <a:pt x="64" y="121"/>
                    </a:cubicBezTo>
                    <a:cubicBezTo>
                      <a:pt x="63" y="121"/>
                      <a:pt x="63" y="121"/>
                      <a:pt x="63" y="120"/>
                    </a:cubicBezTo>
                    <a:cubicBezTo>
                      <a:pt x="63" y="120"/>
                      <a:pt x="62" y="120"/>
                      <a:pt x="62" y="120"/>
                    </a:cubicBezTo>
                    <a:cubicBezTo>
                      <a:pt x="62" y="120"/>
                      <a:pt x="62" y="119"/>
                      <a:pt x="62" y="119"/>
                    </a:cubicBezTo>
                    <a:cubicBezTo>
                      <a:pt x="62" y="119"/>
                      <a:pt x="62" y="119"/>
                      <a:pt x="62" y="119"/>
                    </a:cubicBezTo>
                    <a:cubicBezTo>
                      <a:pt x="62" y="119"/>
                      <a:pt x="62" y="119"/>
                      <a:pt x="62" y="119"/>
                    </a:cubicBezTo>
                    <a:cubicBezTo>
                      <a:pt x="62" y="119"/>
                      <a:pt x="62" y="118"/>
                      <a:pt x="62" y="118"/>
                    </a:cubicBezTo>
                    <a:cubicBezTo>
                      <a:pt x="62" y="117"/>
                      <a:pt x="61" y="116"/>
                      <a:pt x="61" y="116"/>
                    </a:cubicBezTo>
                    <a:cubicBezTo>
                      <a:pt x="61" y="116"/>
                      <a:pt x="62" y="116"/>
                      <a:pt x="62" y="115"/>
                    </a:cubicBezTo>
                    <a:cubicBezTo>
                      <a:pt x="62" y="115"/>
                      <a:pt x="62" y="115"/>
                      <a:pt x="62" y="115"/>
                    </a:cubicBezTo>
                    <a:cubicBezTo>
                      <a:pt x="62" y="114"/>
                      <a:pt x="62" y="114"/>
                      <a:pt x="62" y="114"/>
                    </a:cubicBezTo>
                    <a:cubicBezTo>
                      <a:pt x="61" y="113"/>
                      <a:pt x="61" y="113"/>
                      <a:pt x="61" y="112"/>
                    </a:cubicBezTo>
                    <a:cubicBezTo>
                      <a:pt x="61" y="112"/>
                      <a:pt x="61" y="111"/>
                      <a:pt x="61" y="111"/>
                    </a:cubicBezTo>
                    <a:cubicBezTo>
                      <a:pt x="61" y="111"/>
                      <a:pt x="61" y="111"/>
                      <a:pt x="61" y="111"/>
                    </a:cubicBezTo>
                    <a:cubicBezTo>
                      <a:pt x="61" y="111"/>
                      <a:pt x="62" y="110"/>
                      <a:pt x="62" y="110"/>
                    </a:cubicBezTo>
                    <a:cubicBezTo>
                      <a:pt x="62" y="107"/>
                      <a:pt x="62" y="107"/>
                      <a:pt x="62" y="107"/>
                    </a:cubicBezTo>
                    <a:cubicBezTo>
                      <a:pt x="62" y="107"/>
                      <a:pt x="61" y="106"/>
                      <a:pt x="61" y="106"/>
                    </a:cubicBezTo>
                    <a:cubicBezTo>
                      <a:pt x="61" y="106"/>
                      <a:pt x="61" y="106"/>
                      <a:pt x="61" y="106"/>
                    </a:cubicBezTo>
                    <a:cubicBezTo>
                      <a:pt x="60" y="106"/>
                      <a:pt x="60" y="106"/>
                      <a:pt x="60" y="106"/>
                    </a:cubicBezTo>
                    <a:cubicBezTo>
                      <a:pt x="60" y="106"/>
                      <a:pt x="60" y="107"/>
                      <a:pt x="60" y="107"/>
                    </a:cubicBezTo>
                    <a:cubicBezTo>
                      <a:pt x="60" y="107"/>
                      <a:pt x="60" y="107"/>
                      <a:pt x="59" y="106"/>
                    </a:cubicBezTo>
                    <a:cubicBezTo>
                      <a:pt x="59" y="106"/>
                      <a:pt x="59" y="106"/>
                      <a:pt x="59" y="106"/>
                    </a:cubicBezTo>
                    <a:cubicBezTo>
                      <a:pt x="59" y="106"/>
                      <a:pt x="58" y="106"/>
                      <a:pt x="58" y="106"/>
                    </a:cubicBezTo>
                    <a:cubicBezTo>
                      <a:pt x="58" y="106"/>
                      <a:pt x="58" y="107"/>
                      <a:pt x="58" y="106"/>
                    </a:cubicBezTo>
                    <a:cubicBezTo>
                      <a:pt x="58" y="106"/>
                      <a:pt x="57" y="106"/>
                      <a:pt x="57" y="106"/>
                    </a:cubicBezTo>
                    <a:cubicBezTo>
                      <a:pt x="57" y="106"/>
                      <a:pt x="57" y="106"/>
                      <a:pt x="57" y="106"/>
                    </a:cubicBezTo>
                    <a:cubicBezTo>
                      <a:pt x="56" y="106"/>
                      <a:pt x="55" y="106"/>
                      <a:pt x="55" y="106"/>
                    </a:cubicBezTo>
                    <a:cubicBezTo>
                      <a:pt x="55" y="106"/>
                      <a:pt x="54" y="107"/>
                      <a:pt x="54" y="107"/>
                    </a:cubicBezTo>
                    <a:cubicBezTo>
                      <a:pt x="54" y="107"/>
                      <a:pt x="52" y="107"/>
                      <a:pt x="52" y="107"/>
                    </a:cubicBezTo>
                    <a:cubicBezTo>
                      <a:pt x="52" y="107"/>
                      <a:pt x="50" y="110"/>
                      <a:pt x="50" y="110"/>
                    </a:cubicBezTo>
                    <a:cubicBezTo>
                      <a:pt x="50" y="110"/>
                      <a:pt x="49" y="110"/>
                      <a:pt x="49" y="110"/>
                    </a:cubicBezTo>
                    <a:cubicBezTo>
                      <a:pt x="49" y="110"/>
                      <a:pt x="48" y="110"/>
                      <a:pt x="48" y="110"/>
                    </a:cubicBezTo>
                    <a:cubicBezTo>
                      <a:pt x="48" y="110"/>
                      <a:pt x="48" y="110"/>
                      <a:pt x="48" y="110"/>
                    </a:cubicBezTo>
                    <a:cubicBezTo>
                      <a:pt x="47" y="111"/>
                      <a:pt x="47" y="111"/>
                      <a:pt x="47" y="111"/>
                    </a:cubicBezTo>
                    <a:cubicBezTo>
                      <a:pt x="47" y="111"/>
                      <a:pt x="45" y="112"/>
                      <a:pt x="45" y="112"/>
                    </a:cubicBezTo>
                    <a:cubicBezTo>
                      <a:pt x="45" y="112"/>
                      <a:pt x="45" y="113"/>
                      <a:pt x="45" y="113"/>
                    </a:cubicBezTo>
                    <a:cubicBezTo>
                      <a:pt x="45" y="113"/>
                      <a:pt x="44" y="113"/>
                      <a:pt x="44" y="113"/>
                    </a:cubicBezTo>
                    <a:cubicBezTo>
                      <a:pt x="44" y="113"/>
                      <a:pt x="44" y="112"/>
                      <a:pt x="44" y="112"/>
                    </a:cubicBezTo>
                    <a:cubicBezTo>
                      <a:pt x="42" y="112"/>
                      <a:pt x="42" y="112"/>
                      <a:pt x="42" y="112"/>
                    </a:cubicBezTo>
                    <a:cubicBezTo>
                      <a:pt x="41" y="115"/>
                      <a:pt x="41" y="115"/>
                      <a:pt x="41" y="115"/>
                    </a:cubicBezTo>
                    <a:cubicBezTo>
                      <a:pt x="39" y="116"/>
                      <a:pt x="39" y="116"/>
                      <a:pt x="39" y="116"/>
                    </a:cubicBezTo>
                    <a:cubicBezTo>
                      <a:pt x="39" y="116"/>
                      <a:pt x="38" y="116"/>
                      <a:pt x="38" y="116"/>
                    </a:cubicBezTo>
                    <a:cubicBezTo>
                      <a:pt x="38" y="116"/>
                      <a:pt x="37" y="116"/>
                      <a:pt x="37" y="116"/>
                    </a:cubicBezTo>
                    <a:cubicBezTo>
                      <a:pt x="37" y="115"/>
                      <a:pt x="37" y="115"/>
                      <a:pt x="37" y="115"/>
                    </a:cubicBezTo>
                    <a:cubicBezTo>
                      <a:pt x="37" y="115"/>
                      <a:pt x="36" y="115"/>
                      <a:pt x="36" y="115"/>
                    </a:cubicBezTo>
                    <a:cubicBezTo>
                      <a:pt x="35" y="115"/>
                      <a:pt x="34" y="115"/>
                      <a:pt x="33" y="115"/>
                    </a:cubicBezTo>
                    <a:cubicBezTo>
                      <a:pt x="33" y="115"/>
                      <a:pt x="32" y="114"/>
                      <a:pt x="32" y="114"/>
                    </a:cubicBezTo>
                    <a:cubicBezTo>
                      <a:pt x="29" y="114"/>
                      <a:pt x="29" y="114"/>
                      <a:pt x="29" y="114"/>
                    </a:cubicBezTo>
                    <a:cubicBezTo>
                      <a:pt x="27" y="115"/>
                      <a:pt x="27" y="115"/>
                      <a:pt x="27" y="115"/>
                    </a:cubicBezTo>
                    <a:cubicBezTo>
                      <a:pt x="26" y="115"/>
                      <a:pt x="26" y="115"/>
                      <a:pt x="26" y="115"/>
                    </a:cubicBezTo>
                    <a:cubicBezTo>
                      <a:pt x="25" y="115"/>
                      <a:pt x="25" y="115"/>
                      <a:pt x="25" y="115"/>
                    </a:cubicBezTo>
                    <a:cubicBezTo>
                      <a:pt x="24" y="115"/>
                      <a:pt x="24" y="115"/>
                      <a:pt x="24" y="115"/>
                    </a:cubicBezTo>
                    <a:cubicBezTo>
                      <a:pt x="24" y="106"/>
                      <a:pt x="24" y="106"/>
                      <a:pt x="24" y="106"/>
                    </a:cubicBezTo>
                    <a:cubicBezTo>
                      <a:pt x="25" y="106"/>
                      <a:pt x="25" y="106"/>
                      <a:pt x="25" y="106"/>
                    </a:cubicBezTo>
                    <a:cubicBezTo>
                      <a:pt x="25" y="106"/>
                      <a:pt x="25" y="105"/>
                      <a:pt x="25" y="105"/>
                    </a:cubicBezTo>
                    <a:cubicBezTo>
                      <a:pt x="25" y="105"/>
                      <a:pt x="24" y="105"/>
                      <a:pt x="24" y="105"/>
                    </a:cubicBezTo>
                    <a:cubicBezTo>
                      <a:pt x="24" y="105"/>
                      <a:pt x="24" y="105"/>
                      <a:pt x="24" y="105"/>
                    </a:cubicBezTo>
                    <a:cubicBezTo>
                      <a:pt x="25" y="104"/>
                      <a:pt x="25" y="104"/>
                      <a:pt x="25" y="104"/>
                    </a:cubicBezTo>
                    <a:cubicBezTo>
                      <a:pt x="24" y="104"/>
                      <a:pt x="24" y="104"/>
                      <a:pt x="24" y="104"/>
                    </a:cubicBezTo>
                    <a:cubicBezTo>
                      <a:pt x="20" y="108"/>
                      <a:pt x="20" y="108"/>
                      <a:pt x="20" y="108"/>
                    </a:cubicBezTo>
                    <a:cubicBezTo>
                      <a:pt x="13" y="108"/>
                      <a:pt x="13" y="108"/>
                      <a:pt x="13" y="108"/>
                    </a:cubicBezTo>
                    <a:cubicBezTo>
                      <a:pt x="13" y="107"/>
                      <a:pt x="13" y="107"/>
                      <a:pt x="13" y="107"/>
                    </a:cubicBezTo>
                    <a:cubicBezTo>
                      <a:pt x="14" y="107"/>
                      <a:pt x="14" y="107"/>
                      <a:pt x="14" y="107"/>
                    </a:cubicBezTo>
                    <a:cubicBezTo>
                      <a:pt x="14" y="106"/>
                      <a:pt x="14" y="106"/>
                      <a:pt x="14" y="106"/>
                    </a:cubicBezTo>
                    <a:cubicBezTo>
                      <a:pt x="13" y="106"/>
                      <a:pt x="13" y="106"/>
                      <a:pt x="13" y="106"/>
                    </a:cubicBezTo>
                    <a:cubicBezTo>
                      <a:pt x="13" y="105"/>
                      <a:pt x="13" y="105"/>
                      <a:pt x="13" y="105"/>
                    </a:cubicBezTo>
                    <a:cubicBezTo>
                      <a:pt x="10" y="104"/>
                      <a:pt x="10" y="104"/>
                      <a:pt x="10" y="104"/>
                    </a:cubicBezTo>
                    <a:cubicBezTo>
                      <a:pt x="6" y="104"/>
                      <a:pt x="6" y="104"/>
                      <a:pt x="6" y="104"/>
                    </a:cubicBezTo>
                    <a:cubicBezTo>
                      <a:pt x="8" y="102"/>
                      <a:pt x="8" y="102"/>
                      <a:pt x="8" y="102"/>
                    </a:cubicBezTo>
                    <a:cubicBezTo>
                      <a:pt x="8" y="101"/>
                      <a:pt x="8" y="101"/>
                      <a:pt x="8" y="101"/>
                    </a:cubicBezTo>
                    <a:cubicBezTo>
                      <a:pt x="7" y="100"/>
                      <a:pt x="7" y="100"/>
                      <a:pt x="7" y="100"/>
                    </a:cubicBezTo>
                    <a:cubicBezTo>
                      <a:pt x="6" y="98"/>
                      <a:pt x="6" y="98"/>
                      <a:pt x="6" y="98"/>
                    </a:cubicBezTo>
                    <a:cubicBezTo>
                      <a:pt x="5" y="98"/>
                      <a:pt x="5" y="98"/>
                      <a:pt x="5" y="98"/>
                    </a:cubicBezTo>
                    <a:cubicBezTo>
                      <a:pt x="5" y="97"/>
                      <a:pt x="5" y="97"/>
                      <a:pt x="5" y="97"/>
                    </a:cubicBezTo>
                    <a:cubicBezTo>
                      <a:pt x="4" y="96"/>
                      <a:pt x="4" y="96"/>
                      <a:pt x="4" y="96"/>
                    </a:cubicBezTo>
                    <a:cubicBezTo>
                      <a:pt x="4" y="96"/>
                      <a:pt x="4" y="96"/>
                      <a:pt x="4" y="96"/>
                    </a:cubicBezTo>
                    <a:cubicBezTo>
                      <a:pt x="3" y="95"/>
                      <a:pt x="3" y="95"/>
                      <a:pt x="3" y="95"/>
                    </a:cubicBezTo>
                    <a:cubicBezTo>
                      <a:pt x="3" y="95"/>
                      <a:pt x="3" y="95"/>
                      <a:pt x="3" y="95"/>
                    </a:cubicBezTo>
                    <a:cubicBezTo>
                      <a:pt x="3" y="95"/>
                      <a:pt x="3" y="94"/>
                      <a:pt x="3" y="94"/>
                    </a:cubicBezTo>
                    <a:cubicBezTo>
                      <a:pt x="3" y="94"/>
                      <a:pt x="2" y="93"/>
                      <a:pt x="2" y="93"/>
                    </a:cubicBezTo>
                    <a:cubicBezTo>
                      <a:pt x="3" y="92"/>
                      <a:pt x="3" y="92"/>
                      <a:pt x="3" y="92"/>
                    </a:cubicBezTo>
                    <a:cubicBezTo>
                      <a:pt x="3" y="92"/>
                      <a:pt x="3" y="92"/>
                      <a:pt x="3" y="92"/>
                    </a:cubicBezTo>
                    <a:cubicBezTo>
                      <a:pt x="0" y="90"/>
                      <a:pt x="0" y="90"/>
                      <a:pt x="0" y="90"/>
                    </a:cubicBezTo>
                    <a:cubicBezTo>
                      <a:pt x="1" y="90"/>
                      <a:pt x="1" y="90"/>
                      <a:pt x="1" y="90"/>
                    </a:cubicBezTo>
                    <a:cubicBezTo>
                      <a:pt x="1" y="89"/>
                      <a:pt x="1" y="89"/>
                      <a:pt x="1" y="89"/>
                    </a:cubicBezTo>
                    <a:cubicBezTo>
                      <a:pt x="2" y="89"/>
                      <a:pt x="2" y="89"/>
                      <a:pt x="2" y="89"/>
                    </a:cubicBezTo>
                    <a:cubicBezTo>
                      <a:pt x="2" y="88"/>
                      <a:pt x="2" y="88"/>
                      <a:pt x="2" y="88"/>
                    </a:cubicBezTo>
                    <a:cubicBezTo>
                      <a:pt x="2" y="87"/>
                      <a:pt x="2" y="87"/>
                      <a:pt x="2" y="87"/>
                    </a:cubicBezTo>
                    <a:cubicBezTo>
                      <a:pt x="3" y="85"/>
                      <a:pt x="3" y="85"/>
                      <a:pt x="3" y="85"/>
                    </a:cubicBezTo>
                    <a:cubicBezTo>
                      <a:pt x="3" y="85"/>
                      <a:pt x="3" y="85"/>
                      <a:pt x="3" y="85"/>
                    </a:cubicBezTo>
                    <a:cubicBezTo>
                      <a:pt x="7" y="83"/>
                      <a:pt x="7" y="83"/>
                      <a:pt x="7" y="83"/>
                    </a:cubicBezTo>
                    <a:cubicBezTo>
                      <a:pt x="7" y="82"/>
                      <a:pt x="7" y="82"/>
                      <a:pt x="7" y="82"/>
                    </a:cubicBezTo>
                    <a:cubicBezTo>
                      <a:pt x="6" y="81"/>
                      <a:pt x="6" y="81"/>
                      <a:pt x="6" y="81"/>
                    </a:cubicBezTo>
                    <a:cubicBezTo>
                      <a:pt x="6" y="80"/>
                      <a:pt x="6" y="80"/>
                      <a:pt x="6" y="80"/>
                    </a:cubicBezTo>
                    <a:cubicBezTo>
                      <a:pt x="8" y="77"/>
                      <a:pt x="8" y="77"/>
                      <a:pt x="8" y="77"/>
                    </a:cubicBezTo>
                    <a:cubicBezTo>
                      <a:pt x="8" y="76"/>
                      <a:pt x="8" y="76"/>
                      <a:pt x="8" y="76"/>
                    </a:cubicBezTo>
                    <a:cubicBezTo>
                      <a:pt x="8" y="76"/>
                      <a:pt x="8" y="75"/>
                      <a:pt x="8" y="75"/>
                    </a:cubicBezTo>
                    <a:cubicBezTo>
                      <a:pt x="8" y="75"/>
                      <a:pt x="8" y="73"/>
                      <a:pt x="8" y="73"/>
                    </a:cubicBezTo>
                    <a:cubicBezTo>
                      <a:pt x="10" y="73"/>
                      <a:pt x="10" y="73"/>
                      <a:pt x="10" y="73"/>
                    </a:cubicBezTo>
                    <a:cubicBezTo>
                      <a:pt x="12" y="71"/>
                      <a:pt x="12" y="71"/>
                      <a:pt x="12" y="71"/>
                    </a:cubicBezTo>
                    <a:cubicBezTo>
                      <a:pt x="12" y="71"/>
                      <a:pt x="12" y="71"/>
                      <a:pt x="12" y="71"/>
                    </a:cubicBezTo>
                    <a:cubicBezTo>
                      <a:pt x="13" y="71"/>
                      <a:pt x="13" y="71"/>
                      <a:pt x="13" y="71"/>
                    </a:cubicBezTo>
                    <a:cubicBezTo>
                      <a:pt x="15" y="69"/>
                      <a:pt x="15" y="69"/>
                      <a:pt x="15" y="69"/>
                    </a:cubicBezTo>
                    <a:cubicBezTo>
                      <a:pt x="17" y="69"/>
                      <a:pt x="17" y="69"/>
                      <a:pt x="17" y="69"/>
                    </a:cubicBezTo>
                    <a:cubicBezTo>
                      <a:pt x="17" y="69"/>
                      <a:pt x="17" y="69"/>
                      <a:pt x="17" y="69"/>
                    </a:cubicBezTo>
                    <a:cubicBezTo>
                      <a:pt x="18" y="69"/>
                      <a:pt x="18" y="69"/>
                      <a:pt x="18" y="69"/>
                    </a:cubicBezTo>
                    <a:cubicBezTo>
                      <a:pt x="18" y="68"/>
                      <a:pt x="18" y="68"/>
                      <a:pt x="18" y="68"/>
                    </a:cubicBezTo>
                    <a:cubicBezTo>
                      <a:pt x="19" y="68"/>
                      <a:pt x="19" y="68"/>
                      <a:pt x="19" y="68"/>
                    </a:cubicBezTo>
                    <a:cubicBezTo>
                      <a:pt x="20" y="68"/>
                      <a:pt x="20" y="68"/>
                      <a:pt x="20" y="68"/>
                    </a:cubicBezTo>
                    <a:cubicBezTo>
                      <a:pt x="22" y="68"/>
                      <a:pt x="22" y="68"/>
                      <a:pt x="22" y="68"/>
                    </a:cubicBezTo>
                    <a:cubicBezTo>
                      <a:pt x="23" y="67"/>
                      <a:pt x="23" y="67"/>
                      <a:pt x="23" y="67"/>
                    </a:cubicBezTo>
                    <a:cubicBezTo>
                      <a:pt x="24" y="67"/>
                      <a:pt x="24" y="67"/>
                      <a:pt x="24" y="67"/>
                    </a:cubicBezTo>
                    <a:cubicBezTo>
                      <a:pt x="24" y="66"/>
                      <a:pt x="24" y="66"/>
                      <a:pt x="24" y="66"/>
                    </a:cubicBezTo>
                    <a:cubicBezTo>
                      <a:pt x="24" y="66"/>
                      <a:pt x="24" y="66"/>
                      <a:pt x="24" y="66"/>
                    </a:cubicBezTo>
                    <a:cubicBezTo>
                      <a:pt x="25" y="67"/>
                      <a:pt x="25" y="67"/>
                      <a:pt x="25" y="67"/>
                    </a:cubicBezTo>
                    <a:cubicBezTo>
                      <a:pt x="25" y="66"/>
                      <a:pt x="25" y="66"/>
                      <a:pt x="25" y="66"/>
                    </a:cubicBezTo>
                    <a:cubicBezTo>
                      <a:pt x="25" y="66"/>
                      <a:pt x="26" y="66"/>
                      <a:pt x="26" y="66"/>
                    </a:cubicBezTo>
                    <a:cubicBezTo>
                      <a:pt x="26" y="66"/>
                      <a:pt x="26" y="66"/>
                      <a:pt x="26" y="66"/>
                    </a:cubicBezTo>
                    <a:cubicBezTo>
                      <a:pt x="26" y="67"/>
                      <a:pt x="26" y="67"/>
                      <a:pt x="26" y="67"/>
                    </a:cubicBezTo>
                    <a:cubicBezTo>
                      <a:pt x="26" y="67"/>
                      <a:pt x="27" y="67"/>
                      <a:pt x="27" y="67"/>
                    </a:cubicBezTo>
                    <a:cubicBezTo>
                      <a:pt x="27" y="67"/>
                      <a:pt x="27" y="68"/>
                      <a:pt x="27" y="68"/>
                    </a:cubicBezTo>
                    <a:cubicBezTo>
                      <a:pt x="28" y="67"/>
                      <a:pt x="28" y="67"/>
                      <a:pt x="28" y="67"/>
                    </a:cubicBezTo>
                    <a:cubicBezTo>
                      <a:pt x="28" y="67"/>
                      <a:pt x="28" y="67"/>
                      <a:pt x="28" y="67"/>
                    </a:cubicBezTo>
                    <a:cubicBezTo>
                      <a:pt x="28" y="68"/>
                      <a:pt x="28" y="68"/>
                      <a:pt x="28" y="68"/>
                    </a:cubicBezTo>
                    <a:cubicBezTo>
                      <a:pt x="28" y="68"/>
                      <a:pt x="29" y="67"/>
                      <a:pt x="29" y="67"/>
                    </a:cubicBezTo>
                    <a:cubicBezTo>
                      <a:pt x="29" y="67"/>
                      <a:pt x="29" y="67"/>
                      <a:pt x="29" y="67"/>
                    </a:cubicBezTo>
                    <a:cubicBezTo>
                      <a:pt x="33" y="47"/>
                      <a:pt x="33" y="47"/>
                      <a:pt x="33" y="47"/>
                    </a:cubicBezTo>
                    <a:cubicBezTo>
                      <a:pt x="33" y="45"/>
                      <a:pt x="33" y="45"/>
                      <a:pt x="33" y="45"/>
                    </a:cubicBezTo>
                    <a:cubicBezTo>
                      <a:pt x="33" y="45"/>
                      <a:pt x="32" y="43"/>
                      <a:pt x="32" y="43"/>
                    </a:cubicBezTo>
                    <a:cubicBezTo>
                      <a:pt x="32" y="43"/>
                      <a:pt x="31" y="42"/>
                      <a:pt x="31" y="42"/>
                    </a:cubicBezTo>
                    <a:cubicBezTo>
                      <a:pt x="31" y="42"/>
                      <a:pt x="31" y="42"/>
                      <a:pt x="31" y="42"/>
                    </a:cubicBezTo>
                    <a:cubicBezTo>
                      <a:pt x="31" y="42"/>
                      <a:pt x="32" y="41"/>
                      <a:pt x="32" y="41"/>
                    </a:cubicBezTo>
                    <a:cubicBezTo>
                      <a:pt x="32" y="41"/>
                      <a:pt x="31" y="41"/>
                      <a:pt x="31" y="40"/>
                    </a:cubicBezTo>
                    <a:cubicBezTo>
                      <a:pt x="31" y="40"/>
                      <a:pt x="31" y="40"/>
                      <a:pt x="31" y="40"/>
                    </a:cubicBezTo>
                    <a:cubicBezTo>
                      <a:pt x="31" y="40"/>
                      <a:pt x="30" y="39"/>
                      <a:pt x="30" y="39"/>
                    </a:cubicBezTo>
                    <a:cubicBezTo>
                      <a:pt x="30" y="39"/>
                      <a:pt x="29" y="39"/>
                      <a:pt x="29" y="39"/>
                    </a:cubicBezTo>
                    <a:cubicBezTo>
                      <a:pt x="29" y="38"/>
                      <a:pt x="28" y="38"/>
                      <a:pt x="28" y="38"/>
                    </a:cubicBezTo>
                    <a:cubicBezTo>
                      <a:pt x="28" y="33"/>
                      <a:pt x="28" y="33"/>
                      <a:pt x="28" y="33"/>
                    </a:cubicBezTo>
                    <a:cubicBezTo>
                      <a:pt x="30" y="33"/>
                      <a:pt x="30" y="33"/>
                      <a:pt x="30" y="33"/>
                    </a:cubicBezTo>
                    <a:cubicBezTo>
                      <a:pt x="31" y="32"/>
                      <a:pt x="31" y="32"/>
                      <a:pt x="31" y="32"/>
                    </a:cubicBezTo>
                    <a:cubicBezTo>
                      <a:pt x="31" y="33"/>
                      <a:pt x="31" y="33"/>
                      <a:pt x="31" y="33"/>
                    </a:cubicBezTo>
                    <a:cubicBezTo>
                      <a:pt x="31" y="33"/>
                      <a:pt x="32" y="32"/>
                      <a:pt x="32" y="32"/>
                    </a:cubicBezTo>
                    <a:cubicBezTo>
                      <a:pt x="32" y="32"/>
                      <a:pt x="32" y="32"/>
                      <a:pt x="32" y="32"/>
                    </a:cubicBezTo>
                    <a:cubicBezTo>
                      <a:pt x="33" y="33"/>
                      <a:pt x="33" y="33"/>
                      <a:pt x="33" y="33"/>
                    </a:cubicBezTo>
                    <a:cubicBezTo>
                      <a:pt x="33" y="33"/>
                      <a:pt x="34" y="33"/>
                      <a:pt x="34" y="33"/>
                    </a:cubicBezTo>
                    <a:cubicBezTo>
                      <a:pt x="35" y="33"/>
                      <a:pt x="35" y="32"/>
                      <a:pt x="35" y="32"/>
                    </a:cubicBezTo>
                    <a:cubicBezTo>
                      <a:pt x="35" y="32"/>
                      <a:pt x="35" y="32"/>
                      <a:pt x="35" y="32"/>
                    </a:cubicBezTo>
                    <a:cubicBezTo>
                      <a:pt x="35" y="32"/>
                      <a:pt x="34" y="31"/>
                      <a:pt x="34" y="31"/>
                    </a:cubicBezTo>
                    <a:cubicBezTo>
                      <a:pt x="34" y="31"/>
                      <a:pt x="35" y="31"/>
                      <a:pt x="35" y="31"/>
                    </a:cubicBezTo>
                    <a:cubicBezTo>
                      <a:pt x="35" y="31"/>
                      <a:pt x="34" y="30"/>
                      <a:pt x="34" y="30"/>
                    </a:cubicBezTo>
                    <a:cubicBezTo>
                      <a:pt x="34" y="30"/>
                      <a:pt x="34" y="30"/>
                      <a:pt x="34" y="30"/>
                    </a:cubicBezTo>
                    <a:cubicBezTo>
                      <a:pt x="34" y="30"/>
                      <a:pt x="34" y="30"/>
                      <a:pt x="34" y="30"/>
                    </a:cubicBezTo>
                    <a:cubicBezTo>
                      <a:pt x="31" y="30"/>
                      <a:pt x="31" y="30"/>
                      <a:pt x="31" y="30"/>
                    </a:cubicBezTo>
                    <a:cubicBezTo>
                      <a:pt x="31" y="30"/>
                      <a:pt x="31" y="29"/>
                      <a:pt x="31" y="29"/>
                    </a:cubicBezTo>
                    <a:cubicBezTo>
                      <a:pt x="31" y="29"/>
                      <a:pt x="30" y="29"/>
                      <a:pt x="30" y="29"/>
                    </a:cubicBezTo>
                    <a:cubicBezTo>
                      <a:pt x="30" y="29"/>
                      <a:pt x="30" y="29"/>
                      <a:pt x="30" y="29"/>
                    </a:cubicBezTo>
                    <a:cubicBezTo>
                      <a:pt x="30" y="25"/>
                      <a:pt x="30" y="25"/>
                      <a:pt x="30" y="25"/>
                    </a:cubicBezTo>
                    <a:cubicBezTo>
                      <a:pt x="30" y="25"/>
                      <a:pt x="30" y="25"/>
                      <a:pt x="30" y="25"/>
                    </a:cubicBezTo>
                    <a:cubicBezTo>
                      <a:pt x="30" y="25"/>
                      <a:pt x="31" y="25"/>
                      <a:pt x="31" y="25"/>
                    </a:cubicBezTo>
                    <a:cubicBezTo>
                      <a:pt x="31" y="25"/>
                      <a:pt x="32" y="24"/>
                      <a:pt x="32" y="24"/>
                    </a:cubicBezTo>
                    <a:cubicBezTo>
                      <a:pt x="32" y="24"/>
                      <a:pt x="32" y="24"/>
                      <a:pt x="32" y="24"/>
                    </a:cubicBezTo>
                    <a:cubicBezTo>
                      <a:pt x="33" y="24"/>
                      <a:pt x="33" y="25"/>
                      <a:pt x="33" y="25"/>
                    </a:cubicBezTo>
                    <a:cubicBezTo>
                      <a:pt x="42" y="25"/>
                      <a:pt x="42" y="25"/>
                      <a:pt x="42" y="25"/>
                    </a:cubicBezTo>
                    <a:cubicBezTo>
                      <a:pt x="41" y="24"/>
                      <a:pt x="41" y="24"/>
                      <a:pt x="41" y="24"/>
                    </a:cubicBezTo>
                    <a:cubicBezTo>
                      <a:pt x="41" y="24"/>
                      <a:pt x="41" y="24"/>
                      <a:pt x="41" y="24"/>
                    </a:cubicBezTo>
                    <a:cubicBezTo>
                      <a:pt x="41" y="24"/>
                      <a:pt x="41" y="23"/>
                      <a:pt x="41" y="23"/>
                    </a:cubicBezTo>
                    <a:cubicBezTo>
                      <a:pt x="41" y="23"/>
                      <a:pt x="41" y="23"/>
                      <a:pt x="41" y="22"/>
                    </a:cubicBezTo>
                    <a:cubicBezTo>
                      <a:pt x="41" y="22"/>
                      <a:pt x="42" y="23"/>
                      <a:pt x="42" y="24"/>
                    </a:cubicBezTo>
                    <a:cubicBezTo>
                      <a:pt x="42" y="24"/>
                      <a:pt x="42" y="24"/>
                      <a:pt x="42" y="24"/>
                    </a:cubicBezTo>
                    <a:cubicBezTo>
                      <a:pt x="42" y="24"/>
                      <a:pt x="43" y="24"/>
                      <a:pt x="43" y="24"/>
                    </a:cubicBezTo>
                    <a:cubicBezTo>
                      <a:pt x="43" y="24"/>
                      <a:pt x="43" y="24"/>
                      <a:pt x="43" y="24"/>
                    </a:cubicBezTo>
                    <a:cubicBezTo>
                      <a:pt x="43" y="23"/>
                      <a:pt x="44" y="23"/>
                      <a:pt x="44" y="23"/>
                    </a:cubicBezTo>
                    <a:cubicBezTo>
                      <a:pt x="44" y="23"/>
                      <a:pt x="44" y="23"/>
                      <a:pt x="44" y="23"/>
                    </a:cubicBezTo>
                    <a:cubicBezTo>
                      <a:pt x="44" y="23"/>
                      <a:pt x="45" y="23"/>
                      <a:pt x="45" y="23"/>
                    </a:cubicBezTo>
                    <a:cubicBezTo>
                      <a:pt x="45" y="23"/>
                      <a:pt x="45" y="22"/>
                      <a:pt x="45" y="22"/>
                    </a:cubicBezTo>
                    <a:cubicBezTo>
                      <a:pt x="45" y="22"/>
                      <a:pt x="46" y="22"/>
                      <a:pt x="46" y="22"/>
                    </a:cubicBezTo>
                    <a:cubicBezTo>
                      <a:pt x="47" y="22"/>
                      <a:pt x="47" y="22"/>
                      <a:pt x="47" y="22"/>
                    </a:cubicBezTo>
                    <a:cubicBezTo>
                      <a:pt x="47" y="21"/>
                      <a:pt x="47" y="21"/>
                      <a:pt x="47" y="21"/>
                    </a:cubicBezTo>
                    <a:cubicBezTo>
                      <a:pt x="47" y="23"/>
                      <a:pt x="47" y="23"/>
                      <a:pt x="47" y="23"/>
                    </a:cubicBezTo>
                    <a:cubicBezTo>
                      <a:pt x="49" y="24"/>
                      <a:pt x="49" y="24"/>
                      <a:pt x="49" y="24"/>
                    </a:cubicBezTo>
                    <a:cubicBezTo>
                      <a:pt x="49" y="24"/>
                      <a:pt x="49" y="25"/>
                      <a:pt x="49" y="25"/>
                    </a:cubicBezTo>
                    <a:cubicBezTo>
                      <a:pt x="49" y="25"/>
                      <a:pt x="49" y="26"/>
                      <a:pt x="49" y="26"/>
                    </a:cubicBezTo>
                    <a:cubicBezTo>
                      <a:pt x="49" y="26"/>
                      <a:pt x="49" y="27"/>
                      <a:pt x="49" y="27"/>
                    </a:cubicBezTo>
                    <a:cubicBezTo>
                      <a:pt x="49" y="27"/>
                      <a:pt x="49" y="28"/>
                      <a:pt x="49" y="28"/>
                    </a:cubicBezTo>
                    <a:cubicBezTo>
                      <a:pt x="49" y="28"/>
                      <a:pt x="49" y="28"/>
                      <a:pt x="49" y="28"/>
                    </a:cubicBezTo>
                    <a:cubicBezTo>
                      <a:pt x="49" y="29"/>
                      <a:pt x="49" y="29"/>
                      <a:pt x="49" y="29"/>
                    </a:cubicBezTo>
                    <a:cubicBezTo>
                      <a:pt x="49" y="29"/>
                      <a:pt x="50" y="29"/>
                      <a:pt x="50" y="29"/>
                    </a:cubicBezTo>
                    <a:cubicBezTo>
                      <a:pt x="51" y="28"/>
                      <a:pt x="51" y="28"/>
                      <a:pt x="51" y="28"/>
                    </a:cubicBezTo>
                    <a:cubicBezTo>
                      <a:pt x="54" y="32"/>
                      <a:pt x="54" y="32"/>
                      <a:pt x="54" y="32"/>
                    </a:cubicBezTo>
                    <a:cubicBezTo>
                      <a:pt x="56" y="32"/>
                      <a:pt x="56" y="32"/>
                      <a:pt x="56" y="32"/>
                    </a:cubicBezTo>
                    <a:cubicBezTo>
                      <a:pt x="58" y="30"/>
                      <a:pt x="58" y="30"/>
                      <a:pt x="58" y="30"/>
                    </a:cubicBezTo>
                    <a:cubicBezTo>
                      <a:pt x="58" y="30"/>
                      <a:pt x="58" y="30"/>
                      <a:pt x="58" y="30"/>
                    </a:cubicBezTo>
                    <a:cubicBezTo>
                      <a:pt x="58" y="30"/>
                      <a:pt x="60" y="30"/>
                      <a:pt x="60" y="30"/>
                    </a:cubicBezTo>
                    <a:cubicBezTo>
                      <a:pt x="60" y="30"/>
                      <a:pt x="60" y="30"/>
                      <a:pt x="60" y="30"/>
                    </a:cubicBezTo>
                    <a:cubicBezTo>
                      <a:pt x="60" y="30"/>
                      <a:pt x="60" y="31"/>
                      <a:pt x="60" y="31"/>
                    </a:cubicBezTo>
                    <a:cubicBezTo>
                      <a:pt x="60" y="32"/>
                      <a:pt x="60" y="32"/>
                      <a:pt x="60" y="32"/>
                    </a:cubicBezTo>
                    <a:cubicBezTo>
                      <a:pt x="60" y="32"/>
                      <a:pt x="60" y="32"/>
                      <a:pt x="60" y="32"/>
                    </a:cubicBezTo>
                    <a:cubicBezTo>
                      <a:pt x="60" y="32"/>
                      <a:pt x="60" y="32"/>
                      <a:pt x="60" y="32"/>
                    </a:cubicBezTo>
                    <a:cubicBezTo>
                      <a:pt x="60" y="32"/>
                      <a:pt x="61" y="32"/>
                      <a:pt x="61" y="32"/>
                    </a:cubicBezTo>
                    <a:cubicBezTo>
                      <a:pt x="61" y="31"/>
                      <a:pt x="62" y="30"/>
                      <a:pt x="62" y="30"/>
                    </a:cubicBezTo>
                    <a:cubicBezTo>
                      <a:pt x="63" y="30"/>
                      <a:pt x="63" y="30"/>
                      <a:pt x="63" y="30"/>
                    </a:cubicBezTo>
                    <a:cubicBezTo>
                      <a:pt x="63" y="30"/>
                      <a:pt x="63" y="30"/>
                      <a:pt x="63" y="30"/>
                    </a:cubicBezTo>
                    <a:cubicBezTo>
                      <a:pt x="63" y="30"/>
                      <a:pt x="63" y="29"/>
                      <a:pt x="63" y="29"/>
                    </a:cubicBezTo>
                    <a:cubicBezTo>
                      <a:pt x="64" y="29"/>
                      <a:pt x="64" y="29"/>
                      <a:pt x="64" y="29"/>
                    </a:cubicBezTo>
                    <a:cubicBezTo>
                      <a:pt x="64" y="29"/>
                      <a:pt x="64" y="28"/>
                      <a:pt x="64" y="28"/>
                    </a:cubicBezTo>
                    <a:cubicBezTo>
                      <a:pt x="64" y="28"/>
                      <a:pt x="65" y="28"/>
                      <a:pt x="65" y="28"/>
                    </a:cubicBezTo>
                    <a:cubicBezTo>
                      <a:pt x="65" y="28"/>
                      <a:pt x="65" y="28"/>
                      <a:pt x="65" y="28"/>
                    </a:cubicBezTo>
                    <a:cubicBezTo>
                      <a:pt x="66" y="28"/>
                      <a:pt x="66" y="28"/>
                      <a:pt x="66" y="28"/>
                    </a:cubicBezTo>
                    <a:cubicBezTo>
                      <a:pt x="66" y="28"/>
                      <a:pt x="66" y="28"/>
                      <a:pt x="66" y="28"/>
                    </a:cubicBezTo>
                    <a:cubicBezTo>
                      <a:pt x="67" y="28"/>
                      <a:pt x="68" y="26"/>
                      <a:pt x="68" y="26"/>
                    </a:cubicBezTo>
                    <a:cubicBezTo>
                      <a:pt x="68" y="26"/>
                      <a:pt x="68" y="26"/>
                      <a:pt x="68" y="26"/>
                    </a:cubicBezTo>
                    <a:cubicBezTo>
                      <a:pt x="68" y="26"/>
                      <a:pt x="68" y="27"/>
                      <a:pt x="68" y="27"/>
                    </a:cubicBezTo>
                    <a:cubicBezTo>
                      <a:pt x="68" y="27"/>
                      <a:pt x="69" y="27"/>
                      <a:pt x="69" y="27"/>
                    </a:cubicBezTo>
                    <a:cubicBezTo>
                      <a:pt x="69" y="27"/>
                      <a:pt x="69" y="27"/>
                      <a:pt x="69" y="27"/>
                    </a:cubicBezTo>
                    <a:cubicBezTo>
                      <a:pt x="70" y="26"/>
                      <a:pt x="70" y="26"/>
                      <a:pt x="70" y="26"/>
                    </a:cubicBezTo>
                    <a:cubicBezTo>
                      <a:pt x="70" y="23"/>
                      <a:pt x="70" y="23"/>
                      <a:pt x="70" y="23"/>
                    </a:cubicBezTo>
                    <a:cubicBezTo>
                      <a:pt x="72" y="23"/>
                      <a:pt x="72" y="23"/>
                      <a:pt x="72" y="23"/>
                    </a:cubicBezTo>
                    <a:cubicBezTo>
                      <a:pt x="74" y="22"/>
                      <a:pt x="74" y="22"/>
                      <a:pt x="74" y="22"/>
                    </a:cubicBezTo>
                    <a:cubicBezTo>
                      <a:pt x="75" y="22"/>
                      <a:pt x="75" y="22"/>
                      <a:pt x="75" y="22"/>
                    </a:cubicBezTo>
                    <a:cubicBezTo>
                      <a:pt x="75" y="21"/>
                      <a:pt x="75" y="21"/>
                      <a:pt x="75" y="21"/>
                    </a:cubicBezTo>
                    <a:cubicBezTo>
                      <a:pt x="75" y="20"/>
                      <a:pt x="75" y="20"/>
                      <a:pt x="75" y="20"/>
                    </a:cubicBezTo>
                    <a:cubicBezTo>
                      <a:pt x="75" y="20"/>
                      <a:pt x="74" y="20"/>
                      <a:pt x="74" y="20"/>
                    </a:cubicBezTo>
                    <a:cubicBezTo>
                      <a:pt x="74" y="20"/>
                      <a:pt x="72" y="20"/>
                      <a:pt x="72" y="20"/>
                    </a:cubicBezTo>
                    <a:cubicBezTo>
                      <a:pt x="71" y="19"/>
                      <a:pt x="71" y="19"/>
                      <a:pt x="71" y="19"/>
                    </a:cubicBezTo>
                    <a:cubicBezTo>
                      <a:pt x="71" y="19"/>
                      <a:pt x="71" y="19"/>
                      <a:pt x="71" y="19"/>
                    </a:cubicBezTo>
                    <a:cubicBezTo>
                      <a:pt x="71" y="18"/>
                      <a:pt x="71" y="18"/>
                      <a:pt x="71" y="18"/>
                    </a:cubicBezTo>
                    <a:cubicBezTo>
                      <a:pt x="69" y="15"/>
                      <a:pt x="69" y="15"/>
                      <a:pt x="69" y="15"/>
                    </a:cubicBezTo>
                    <a:cubicBezTo>
                      <a:pt x="69" y="15"/>
                      <a:pt x="69" y="15"/>
                      <a:pt x="69" y="15"/>
                    </a:cubicBezTo>
                    <a:cubicBezTo>
                      <a:pt x="70" y="14"/>
                      <a:pt x="70" y="14"/>
                      <a:pt x="70" y="14"/>
                    </a:cubicBezTo>
                    <a:cubicBezTo>
                      <a:pt x="70" y="12"/>
                      <a:pt x="70" y="12"/>
                      <a:pt x="70" y="12"/>
                    </a:cubicBezTo>
                    <a:cubicBezTo>
                      <a:pt x="67" y="10"/>
                      <a:pt x="67" y="10"/>
                      <a:pt x="67" y="10"/>
                    </a:cubicBezTo>
                    <a:cubicBezTo>
                      <a:pt x="67" y="10"/>
                      <a:pt x="66" y="8"/>
                      <a:pt x="66" y="8"/>
                    </a:cubicBezTo>
                    <a:cubicBezTo>
                      <a:pt x="66" y="8"/>
                      <a:pt x="65" y="8"/>
                      <a:pt x="65" y="8"/>
                    </a:cubicBezTo>
                    <a:cubicBezTo>
                      <a:pt x="65" y="7"/>
                      <a:pt x="65" y="7"/>
                      <a:pt x="65" y="7"/>
                    </a:cubicBezTo>
                    <a:cubicBezTo>
                      <a:pt x="65" y="7"/>
                      <a:pt x="65" y="7"/>
                      <a:pt x="65" y="7"/>
                    </a:cubicBezTo>
                    <a:cubicBezTo>
                      <a:pt x="66" y="7"/>
                      <a:pt x="66" y="7"/>
                      <a:pt x="66" y="7"/>
                    </a:cubicBezTo>
                    <a:cubicBezTo>
                      <a:pt x="67" y="8"/>
                      <a:pt x="67" y="8"/>
                      <a:pt x="67" y="8"/>
                    </a:cubicBezTo>
                    <a:cubicBezTo>
                      <a:pt x="70" y="8"/>
                      <a:pt x="70" y="8"/>
                      <a:pt x="70" y="8"/>
                    </a:cubicBezTo>
                    <a:cubicBezTo>
                      <a:pt x="71" y="10"/>
                      <a:pt x="71" y="10"/>
                      <a:pt x="71" y="10"/>
                    </a:cubicBezTo>
                    <a:cubicBezTo>
                      <a:pt x="72" y="9"/>
                      <a:pt x="72" y="9"/>
                      <a:pt x="72" y="9"/>
                    </a:cubicBezTo>
                    <a:cubicBezTo>
                      <a:pt x="72" y="9"/>
                      <a:pt x="73" y="9"/>
                      <a:pt x="73" y="9"/>
                    </a:cubicBezTo>
                    <a:cubicBezTo>
                      <a:pt x="73" y="9"/>
                      <a:pt x="73" y="9"/>
                      <a:pt x="73" y="9"/>
                    </a:cubicBezTo>
                    <a:cubicBezTo>
                      <a:pt x="74" y="10"/>
                      <a:pt x="74" y="10"/>
                      <a:pt x="74" y="10"/>
                    </a:cubicBezTo>
                    <a:cubicBezTo>
                      <a:pt x="74" y="10"/>
                      <a:pt x="75" y="9"/>
                      <a:pt x="75" y="9"/>
                    </a:cubicBezTo>
                    <a:cubicBezTo>
                      <a:pt x="75" y="9"/>
                      <a:pt x="75" y="9"/>
                      <a:pt x="75" y="9"/>
                    </a:cubicBezTo>
                    <a:cubicBezTo>
                      <a:pt x="76" y="9"/>
                      <a:pt x="76" y="9"/>
                      <a:pt x="76" y="9"/>
                    </a:cubicBezTo>
                    <a:cubicBezTo>
                      <a:pt x="76" y="9"/>
                      <a:pt x="76" y="9"/>
                      <a:pt x="76" y="9"/>
                    </a:cubicBezTo>
                    <a:cubicBezTo>
                      <a:pt x="76" y="10"/>
                      <a:pt x="76" y="10"/>
                      <a:pt x="77" y="10"/>
                    </a:cubicBezTo>
                    <a:cubicBezTo>
                      <a:pt x="77" y="10"/>
                      <a:pt x="77" y="10"/>
                      <a:pt x="77" y="10"/>
                    </a:cubicBezTo>
                    <a:cubicBezTo>
                      <a:pt x="77" y="10"/>
                      <a:pt x="77" y="11"/>
                      <a:pt x="77" y="11"/>
                    </a:cubicBezTo>
                    <a:cubicBezTo>
                      <a:pt x="78" y="11"/>
                      <a:pt x="78" y="11"/>
                      <a:pt x="78" y="11"/>
                    </a:cubicBezTo>
                    <a:cubicBezTo>
                      <a:pt x="78" y="11"/>
                      <a:pt x="79" y="11"/>
                      <a:pt x="79" y="11"/>
                    </a:cubicBezTo>
                    <a:cubicBezTo>
                      <a:pt x="79" y="11"/>
                      <a:pt x="79" y="11"/>
                      <a:pt x="79" y="11"/>
                    </a:cubicBezTo>
                    <a:cubicBezTo>
                      <a:pt x="79" y="11"/>
                      <a:pt x="80" y="11"/>
                      <a:pt x="80" y="11"/>
                    </a:cubicBezTo>
                    <a:cubicBezTo>
                      <a:pt x="80" y="11"/>
                      <a:pt x="80" y="10"/>
                      <a:pt x="80" y="10"/>
                    </a:cubicBezTo>
                    <a:cubicBezTo>
                      <a:pt x="80" y="10"/>
                      <a:pt x="80" y="10"/>
                      <a:pt x="80" y="10"/>
                    </a:cubicBezTo>
                    <a:cubicBezTo>
                      <a:pt x="80" y="9"/>
                      <a:pt x="80" y="9"/>
                      <a:pt x="80" y="9"/>
                    </a:cubicBezTo>
                    <a:cubicBezTo>
                      <a:pt x="81" y="9"/>
                      <a:pt x="81" y="9"/>
                      <a:pt x="81" y="9"/>
                    </a:cubicBezTo>
                    <a:cubicBezTo>
                      <a:pt x="82" y="7"/>
                      <a:pt x="82" y="7"/>
                      <a:pt x="82" y="7"/>
                    </a:cubicBezTo>
                    <a:cubicBezTo>
                      <a:pt x="83" y="8"/>
                      <a:pt x="83" y="8"/>
                      <a:pt x="83" y="8"/>
                    </a:cubicBezTo>
                    <a:cubicBezTo>
                      <a:pt x="84" y="8"/>
                      <a:pt x="84" y="8"/>
                      <a:pt x="84" y="8"/>
                    </a:cubicBezTo>
                    <a:cubicBezTo>
                      <a:pt x="85" y="7"/>
                      <a:pt x="85" y="7"/>
                      <a:pt x="85" y="7"/>
                    </a:cubicBezTo>
                    <a:cubicBezTo>
                      <a:pt x="86" y="8"/>
                      <a:pt x="86" y="8"/>
                      <a:pt x="86" y="8"/>
                    </a:cubicBezTo>
                    <a:cubicBezTo>
                      <a:pt x="86" y="8"/>
                      <a:pt x="86" y="8"/>
                      <a:pt x="86" y="8"/>
                    </a:cubicBezTo>
                    <a:cubicBezTo>
                      <a:pt x="86" y="7"/>
                      <a:pt x="87" y="7"/>
                      <a:pt x="87" y="7"/>
                    </a:cubicBezTo>
                    <a:cubicBezTo>
                      <a:pt x="88" y="7"/>
                      <a:pt x="88" y="7"/>
                      <a:pt x="88" y="7"/>
                    </a:cubicBezTo>
                    <a:cubicBezTo>
                      <a:pt x="89" y="6"/>
                      <a:pt x="89" y="6"/>
                      <a:pt x="89" y="6"/>
                    </a:cubicBezTo>
                    <a:cubicBezTo>
                      <a:pt x="89" y="6"/>
                      <a:pt x="89" y="6"/>
                      <a:pt x="89" y="6"/>
                    </a:cubicBezTo>
                    <a:cubicBezTo>
                      <a:pt x="90" y="5"/>
                      <a:pt x="90" y="5"/>
                      <a:pt x="90" y="5"/>
                    </a:cubicBezTo>
                    <a:cubicBezTo>
                      <a:pt x="90" y="5"/>
                      <a:pt x="90" y="5"/>
                      <a:pt x="90" y="5"/>
                    </a:cubicBezTo>
                    <a:cubicBezTo>
                      <a:pt x="91" y="5"/>
                      <a:pt x="91" y="5"/>
                      <a:pt x="91" y="5"/>
                    </a:cubicBezTo>
                    <a:cubicBezTo>
                      <a:pt x="92" y="5"/>
                      <a:pt x="92" y="5"/>
                      <a:pt x="92" y="5"/>
                    </a:cubicBezTo>
                    <a:cubicBezTo>
                      <a:pt x="92" y="5"/>
                      <a:pt x="92" y="5"/>
                      <a:pt x="92" y="5"/>
                    </a:cubicBezTo>
                    <a:cubicBezTo>
                      <a:pt x="93" y="5"/>
                      <a:pt x="93" y="5"/>
                      <a:pt x="93" y="5"/>
                    </a:cubicBezTo>
                    <a:cubicBezTo>
                      <a:pt x="93" y="4"/>
                      <a:pt x="93" y="4"/>
                      <a:pt x="93" y="4"/>
                    </a:cubicBezTo>
                    <a:cubicBezTo>
                      <a:pt x="94" y="3"/>
                      <a:pt x="94" y="3"/>
                      <a:pt x="94" y="3"/>
                    </a:cubicBezTo>
                    <a:cubicBezTo>
                      <a:pt x="94" y="3"/>
                      <a:pt x="95" y="3"/>
                      <a:pt x="95" y="3"/>
                    </a:cubicBezTo>
                    <a:cubicBezTo>
                      <a:pt x="95" y="3"/>
                      <a:pt x="95" y="2"/>
                      <a:pt x="95" y="2"/>
                    </a:cubicBezTo>
                    <a:cubicBezTo>
                      <a:pt x="95" y="2"/>
                      <a:pt x="94" y="0"/>
                      <a:pt x="94" y="0"/>
                    </a:cubicBezTo>
                    <a:cubicBezTo>
                      <a:pt x="96" y="0"/>
                      <a:pt x="96" y="0"/>
                      <a:pt x="96" y="0"/>
                    </a:cubicBezTo>
                    <a:cubicBezTo>
                      <a:pt x="97" y="0"/>
                      <a:pt x="97" y="0"/>
                      <a:pt x="97" y="0"/>
                    </a:cubicBezTo>
                    <a:cubicBezTo>
                      <a:pt x="98" y="0"/>
                      <a:pt x="98" y="0"/>
                      <a:pt x="98" y="0"/>
                    </a:cubicBezTo>
                    <a:cubicBezTo>
                      <a:pt x="99" y="1"/>
                      <a:pt x="99" y="1"/>
                      <a:pt x="99" y="1"/>
                    </a:cubicBezTo>
                    <a:cubicBezTo>
                      <a:pt x="99" y="3"/>
                      <a:pt x="99" y="3"/>
                      <a:pt x="99" y="3"/>
                    </a:cubicBezTo>
                    <a:cubicBezTo>
                      <a:pt x="99" y="4"/>
                      <a:pt x="99" y="4"/>
                      <a:pt x="99" y="4"/>
                    </a:cubicBezTo>
                    <a:cubicBezTo>
                      <a:pt x="98" y="5"/>
                      <a:pt x="98" y="5"/>
                      <a:pt x="98" y="5"/>
                    </a:cubicBezTo>
                    <a:cubicBezTo>
                      <a:pt x="100" y="5"/>
                      <a:pt x="100" y="5"/>
                      <a:pt x="100" y="5"/>
                    </a:cubicBezTo>
                    <a:cubicBezTo>
                      <a:pt x="101" y="6"/>
                      <a:pt x="101" y="6"/>
                      <a:pt x="101" y="6"/>
                    </a:cubicBezTo>
                    <a:cubicBezTo>
                      <a:pt x="101" y="7"/>
                      <a:pt x="101" y="7"/>
                      <a:pt x="101" y="7"/>
                    </a:cubicBezTo>
                    <a:cubicBezTo>
                      <a:pt x="101" y="7"/>
                      <a:pt x="101" y="7"/>
                      <a:pt x="101" y="7"/>
                    </a:cubicBezTo>
                    <a:cubicBezTo>
                      <a:pt x="101" y="8"/>
                      <a:pt x="101" y="8"/>
                      <a:pt x="101" y="8"/>
                    </a:cubicBezTo>
                    <a:cubicBezTo>
                      <a:pt x="102" y="8"/>
                      <a:pt x="102" y="8"/>
                      <a:pt x="102" y="8"/>
                    </a:cubicBezTo>
                    <a:cubicBezTo>
                      <a:pt x="102" y="8"/>
                      <a:pt x="102" y="8"/>
                      <a:pt x="102" y="8"/>
                    </a:cubicBezTo>
                    <a:cubicBezTo>
                      <a:pt x="102" y="9"/>
                      <a:pt x="102" y="9"/>
                      <a:pt x="102" y="9"/>
                    </a:cubicBezTo>
                    <a:cubicBezTo>
                      <a:pt x="102" y="11"/>
                      <a:pt x="102" y="11"/>
                      <a:pt x="102" y="11"/>
                    </a:cubicBezTo>
                    <a:cubicBezTo>
                      <a:pt x="100" y="12"/>
                      <a:pt x="100" y="12"/>
                      <a:pt x="100" y="12"/>
                    </a:cubicBezTo>
                    <a:cubicBezTo>
                      <a:pt x="100" y="12"/>
                      <a:pt x="100" y="12"/>
                      <a:pt x="100" y="12"/>
                    </a:cubicBezTo>
                    <a:cubicBezTo>
                      <a:pt x="100" y="12"/>
                      <a:pt x="100" y="12"/>
                      <a:pt x="100" y="12"/>
                    </a:cubicBezTo>
                    <a:cubicBezTo>
                      <a:pt x="101" y="13"/>
                      <a:pt x="101" y="13"/>
                      <a:pt x="101" y="13"/>
                    </a:cubicBezTo>
                    <a:cubicBezTo>
                      <a:pt x="99" y="16"/>
                      <a:pt x="99" y="16"/>
                      <a:pt x="99" y="16"/>
                    </a:cubicBezTo>
                    <a:cubicBezTo>
                      <a:pt x="99" y="18"/>
                      <a:pt x="99" y="18"/>
                      <a:pt x="99" y="18"/>
                    </a:cubicBezTo>
                    <a:cubicBezTo>
                      <a:pt x="100" y="20"/>
                      <a:pt x="100" y="20"/>
                      <a:pt x="100" y="20"/>
                    </a:cubicBezTo>
                    <a:cubicBezTo>
                      <a:pt x="101" y="21"/>
                      <a:pt x="101" y="21"/>
                      <a:pt x="101" y="21"/>
                    </a:cubicBezTo>
                    <a:cubicBezTo>
                      <a:pt x="101" y="24"/>
                      <a:pt x="101" y="24"/>
                      <a:pt x="101" y="24"/>
                    </a:cubicBezTo>
                    <a:cubicBezTo>
                      <a:pt x="101" y="24"/>
                      <a:pt x="101" y="24"/>
                      <a:pt x="101" y="24"/>
                    </a:cubicBezTo>
                    <a:cubicBezTo>
                      <a:pt x="101" y="25"/>
                      <a:pt x="101" y="25"/>
                      <a:pt x="101" y="25"/>
                    </a:cubicBezTo>
                    <a:cubicBezTo>
                      <a:pt x="102" y="25"/>
                      <a:pt x="102" y="25"/>
                      <a:pt x="102" y="25"/>
                    </a:cubicBezTo>
                    <a:cubicBezTo>
                      <a:pt x="104" y="27"/>
                      <a:pt x="104" y="27"/>
                      <a:pt x="104" y="27"/>
                    </a:cubicBezTo>
                    <a:cubicBezTo>
                      <a:pt x="106" y="27"/>
                      <a:pt x="106" y="27"/>
                      <a:pt x="106" y="27"/>
                    </a:cubicBezTo>
                    <a:cubicBezTo>
                      <a:pt x="106" y="27"/>
                      <a:pt x="107" y="28"/>
                      <a:pt x="107" y="28"/>
                    </a:cubicBezTo>
                    <a:cubicBezTo>
                      <a:pt x="107" y="28"/>
                      <a:pt x="107" y="29"/>
                      <a:pt x="107" y="29"/>
                    </a:cubicBezTo>
                    <a:cubicBezTo>
                      <a:pt x="108" y="28"/>
                      <a:pt x="108" y="28"/>
                      <a:pt x="108" y="28"/>
                    </a:cubicBezTo>
                    <a:cubicBezTo>
                      <a:pt x="109" y="28"/>
                      <a:pt x="109" y="28"/>
                      <a:pt x="109" y="28"/>
                    </a:cubicBezTo>
                    <a:cubicBezTo>
                      <a:pt x="110" y="28"/>
                      <a:pt x="110" y="28"/>
                      <a:pt x="110" y="28"/>
                    </a:cubicBezTo>
                    <a:cubicBezTo>
                      <a:pt x="110" y="27"/>
                      <a:pt x="110" y="27"/>
                      <a:pt x="110" y="27"/>
                    </a:cubicBezTo>
                    <a:cubicBezTo>
                      <a:pt x="110" y="27"/>
                      <a:pt x="110" y="27"/>
                      <a:pt x="110" y="27"/>
                    </a:cubicBezTo>
                    <a:cubicBezTo>
                      <a:pt x="111" y="26"/>
                      <a:pt x="111" y="26"/>
                      <a:pt x="111" y="26"/>
                    </a:cubicBezTo>
                    <a:cubicBezTo>
                      <a:pt x="112" y="26"/>
                      <a:pt x="112" y="26"/>
                      <a:pt x="112" y="26"/>
                    </a:cubicBezTo>
                    <a:cubicBezTo>
                      <a:pt x="113" y="26"/>
                      <a:pt x="113" y="26"/>
                      <a:pt x="113" y="26"/>
                    </a:cubicBezTo>
                    <a:cubicBezTo>
                      <a:pt x="113" y="26"/>
                      <a:pt x="113" y="26"/>
                      <a:pt x="113" y="26"/>
                    </a:cubicBezTo>
                    <a:cubicBezTo>
                      <a:pt x="113" y="25"/>
                      <a:pt x="113" y="25"/>
                      <a:pt x="113" y="25"/>
                    </a:cubicBezTo>
                    <a:cubicBezTo>
                      <a:pt x="116" y="25"/>
                      <a:pt x="116" y="25"/>
                      <a:pt x="116" y="25"/>
                    </a:cubicBezTo>
                    <a:cubicBezTo>
                      <a:pt x="118" y="23"/>
                      <a:pt x="118" y="23"/>
                      <a:pt x="118" y="23"/>
                    </a:cubicBezTo>
                    <a:cubicBezTo>
                      <a:pt x="118" y="23"/>
                      <a:pt x="118" y="23"/>
                      <a:pt x="118" y="23"/>
                    </a:cubicBezTo>
                    <a:cubicBezTo>
                      <a:pt x="119" y="23"/>
                      <a:pt x="119" y="23"/>
                      <a:pt x="119" y="23"/>
                    </a:cubicBezTo>
                    <a:cubicBezTo>
                      <a:pt x="119" y="23"/>
                      <a:pt x="119" y="23"/>
                      <a:pt x="119" y="23"/>
                    </a:cubicBezTo>
                    <a:cubicBezTo>
                      <a:pt x="122" y="24"/>
                      <a:pt x="122" y="24"/>
                      <a:pt x="122" y="24"/>
                    </a:cubicBezTo>
                    <a:cubicBezTo>
                      <a:pt x="122" y="23"/>
                      <a:pt x="122" y="23"/>
                      <a:pt x="122" y="23"/>
                    </a:cubicBezTo>
                    <a:cubicBezTo>
                      <a:pt x="124" y="23"/>
                      <a:pt x="124" y="23"/>
                      <a:pt x="124" y="23"/>
                    </a:cubicBezTo>
                    <a:cubicBezTo>
                      <a:pt x="124" y="23"/>
                      <a:pt x="126" y="24"/>
                      <a:pt x="126" y="24"/>
                    </a:cubicBezTo>
                    <a:cubicBezTo>
                      <a:pt x="126" y="24"/>
                      <a:pt x="128" y="24"/>
                      <a:pt x="128" y="24"/>
                    </a:cubicBezTo>
                    <a:cubicBezTo>
                      <a:pt x="128" y="23"/>
                      <a:pt x="128" y="23"/>
                      <a:pt x="128" y="23"/>
                    </a:cubicBezTo>
                    <a:cubicBezTo>
                      <a:pt x="128" y="23"/>
                      <a:pt x="128" y="22"/>
                      <a:pt x="128" y="22"/>
                    </a:cubicBezTo>
                    <a:cubicBezTo>
                      <a:pt x="128" y="22"/>
                      <a:pt x="128" y="22"/>
                      <a:pt x="128" y="22"/>
                    </a:cubicBezTo>
                    <a:cubicBezTo>
                      <a:pt x="127" y="22"/>
                      <a:pt x="126" y="21"/>
                      <a:pt x="126" y="21"/>
                    </a:cubicBezTo>
                    <a:cubicBezTo>
                      <a:pt x="126" y="21"/>
                      <a:pt x="126" y="21"/>
                      <a:pt x="126" y="21"/>
                    </a:cubicBezTo>
                    <a:cubicBezTo>
                      <a:pt x="127" y="20"/>
                      <a:pt x="127" y="20"/>
                      <a:pt x="127" y="20"/>
                    </a:cubicBezTo>
                    <a:cubicBezTo>
                      <a:pt x="127" y="20"/>
                      <a:pt x="127" y="20"/>
                      <a:pt x="127" y="20"/>
                    </a:cubicBezTo>
                    <a:cubicBezTo>
                      <a:pt x="127" y="20"/>
                      <a:pt x="127" y="19"/>
                      <a:pt x="127" y="19"/>
                    </a:cubicBezTo>
                    <a:cubicBezTo>
                      <a:pt x="129" y="20"/>
                      <a:pt x="129" y="20"/>
                      <a:pt x="129" y="20"/>
                    </a:cubicBezTo>
                    <a:cubicBezTo>
                      <a:pt x="132" y="20"/>
                      <a:pt x="132" y="20"/>
                      <a:pt x="132" y="20"/>
                    </a:cubicBezTo>
                    <a:cubicBezTo>
                      <a:pt x="132" y="19"/>
                      <a:pt x="132" y="19"/>
                      <a:pt x="132" y="19"/>
                    </a:cubicBezTo>
                    <a:cubicBezTo>
                      <a:pt x="134" y="19"/>
                      <a:pt x="134" y="19"/>
                      <a:pt x="134" y="19"/>
                    </a:cubicBezTo>
                    <a:cubicBezTo>
                      <a:pt x="135" y="19"/>
                      <a:pt x="135" y="19"/>
                      <a:pt x="135" y="19"/>
                    </a:cubicBezTo>
                    <a:cubicBezTo>
                      <a:pt x="135" y="20"/>
                      <a:pt x="135" y="20"/>
                      <a:pt x="135" y="20"/>
                    </a:cubicBezTo>
                    <a:cubicBezTo>
                      <a:pt x="136" y="20"/>
                      <a:pt x="136" y="20"/>
                      <a:pt x="136" y="20"/>
                    </a:cubicBezTo>
                    <a:cubicBezTo>
                      <a:pt x="136" y="21"/>
                      <a:pt x="136" y="21"/>
                      <a:pt x="136" y="21"/>
                    </a:cubicBezTo>
                    <a:cubicBezTo>
                      <a:pt x="137" y="21"/>
                      <a:pt x="137" y="21"/>
                      <a:pt x="137" y="21"/>
                    </a:cubicBezTo>
                    <a:cubicBezTo>
                      <a:pt x="138" y="21"/>
                      <a:pt x="138" y="21"/>
                      <a:pt x="138" y="21"/>
                    </a:cubicBezTo>
                    <a:cubicBezTo>
                      <a:pt x="138" y="21"/>
                      <a:pt x="139" y="22"/>
                      <a:pt x="139" y="22"/>
                    </a:cubicBezTo>
                    <a:cubicBezTo>
                      <a:pt x="139" y="22"/>
                      <a:pt x="140" y="22"/>
                      <a:pt x="140" y="22"/>
                    </a:cubicBezTo>
                    <a:cubicBezTo>
                      <a:pt x="141" y="22"/>
                      <a:pt x="141" y="22"/>
                      <a:pt x="141" y="22"/>
                    </a:cubicBezTo>
                    <a:cubicBezTo>
                      <a:pt x="141" y="21"/>
                      <a:pt x="141" y="21"/>
                      <a:pt x="141" y="21"/>
                    </a:cubicBezTo>
                    <a:cubicBezTo>
                      <a:pt x="142" y="21"/>
                      <a:pt x="142" y="21"/>
                      <a:pt x="142" y="21"/>
                    </a:cubicBezTo>
                    <a:cubicBezTo>
                      <a:pt x="143" y="20"/>
                      <a:pt x="143" y="20"/>
                      <a:pt x="143" y="20"/>
                    </a:cubicBezTo>
                    <a:cubicBezTo>
                      <a:pt x="145" y="21"/>
                      <a:pt x="145" y="21"/>
                      <a:pt x="145" y="21"/>
                    </a:cubicBezTo>
                    <a:cubicBezTo>
                      <a:pt x="145" y="21"/>
                      <a:pt x="145" y="21"/>
                      <a:pt x="145" y="21"/>
                    </a:cubicBezTo>
                    <a:cubicBezTo>
                      <a:pt x="146" y="20"/>
                      <a:pt x="146" y="20"/>
                      <a:pt x="146" y="20"/>
                    </a:cubicBezTo>
                    <a:cubicBezTo>
                      <a:pt x="147" y="20"/>
                      <a:pt x="147" y="20"/>
                      <a:pt x="147" y="20"/>
                    </a:cubicBezTo>
                    <a:cubicBezTo>
                      <a:pt x="147" y="22"/>
                      <a:pt x="147" y="22"/>
                      <a:pt x="147" y="22"/>
                    </a:cubicBezTo>
                    <a:cubicBezTo>
                      <a:pt x="149" y="22"/>
                      <a:pt x="149" y="22"/>
                      <a:pt x="149" y="22"/>
                    </a:cubicBezTo>
                    <a:cubicBezTo>
                      <a:pt x="152" y="19"/>
                      <a:pt x="152" y="19"/>
                      <a:pt x="152" y="19"/>
                    </a:cubicBezTo>
                    <a:cubicBezTo>
                      <a:pt x="152" y="18"/>
                      <a:pt x="152" y="18"/>
                      <a:pt x="152" y="18"/>
                    </a:cubicBezTo>
                    <a:cubicBezTo>
                      <a:pt x="153" y="16"/>
                      <a:pt x="153" y="16"/>
                      <a:pt x="153" y="16"/>
                    </a:cubicBezTo>
                    <a:cubicBezTo>
                      <a:pt x="153" y="15"/>
                      <a:pt x="153" y="15"/>
                      <a:pt x="153" y="15"/>
                    </a:cubicBezTo>
                    <a:cubicBezTo>
                      <a:pt x="158" y="8"/>
                      <a:pt x="158" y="8"/>
                      <a:pt x="158" y="8"/>
                    </a:cubicBezTo>
                    <a:cubicBezTo>
                      <a:pt x="158" y="8"/>
                      <a:pt x="159" y="8"/>
                      <a:pt x="159" y="7"/>
                    </a:cubicBezTo>
                    <a:cubicBezTo>
                      <a:pt x="159" y="7"/>
                      <a:pt x="159" y="7"/>
                      <a:pt x="159" y="7"/>
                    </a:cubicBezTo>
                    <a:cubicBezTo>
                      <a:pt x="159" y="7"/>
                      <a:pt x="159" y="7"/>
                      <a:pt x="159" y="7"/>
                    </a:cubicBezTo>
                    <a:cubicBezTo>
                      <a:pt x="159" y="7"/>
                      <a:pt x="159" y="6"/>
                      <a:pt x="159" y="6"/>
                    </a:cubicBezTo>
                    <a:cubicBezTo>
                      <a:pt x="159" y="6"/>
                      <a:pt x="160" y="6"/>
                      <a:pt x="160" y="7"/>
                    </a:cubicBezTo>
                    <a:cubicBezTo>
                      <a:pt x="161" y="7"/>
                      <a:pt x="161" y="8"/>
                      <a:pt x="161" y="8"/>
                    </a:cubicBezTo>
                    <a:cubicBezTo>
                      <a:pt x="161" y="9"/>
                      <a:pt x="161" y="9"/>
                      <a:pt x="161" y="10"/>
                    </a:cubicBezTo>
                    <a:cubicBezTo>
                      <a:pt x="161" y="10"/>
                      <a:pt x="161" y="10"/>
                      <a:pt x="162" y="11"/>
                    </a:cubicBezTo>
                    <a:cubicBezTo>
                      <a:pt x="162" y="10"/>
                      <a:pt x="162" y="10"/>
                      <a:pt x="162" y="10"/>
                    </a:cubicBezTo>
                    <a:cubicBezTo>
                      <a:pt x="162" y="11"/>
                      <a:pt x="162" y="13"/>
                      <a:pt x="162" y="14"/>
                    </a:cubicBezTo>
                    <a:cubicBezTo>
                      <a:pt x="162" y="15"/>
                      <a:pt x="163" y="16"/>
                      <a:pt x="163" y="17"/>
                    </a:cubicBezTo>
                    <a:cubicBezTo>
                      <a:pt x="163" y="17"/>
                      <a:pt x="163" y="17"/>
                      <a:pt x="164" y="18"/>
                    </a:cubicBezTo>
                    <a:cubicBezTo>
                      <a:pt x="164" y="18"/>
                      <a:pt x="164" y="19"/>
                      <a:pt x="164" y="19"/>
                    </a:cubicBezTo>
                    <a:cubicBezTo>
                      <a:pt x="164" y="20"/>
                      <a:pt x="165" y="21"/>
                      <a:pt x="165" y="22"/>
                    </a:cubicBezTo>
                    <a:cubicBezTo>
                      <a:pt x="165" y="23"/>
                      <a:pt x="166" y="24"/>
                      <a:pt x="166" y="24"/>
                    </a:cubicBezTo>
                    <a:cubicBezTo>
                      <a:pt x="167" y="24"/>
                      <a:pt x="167" y="24"/>
                      <a:pt x="167" y="24"/>
                    </a:cubicBezTo>
                    <a:cubicBezTo>
                      <a:pt x="168" y="24"/>
                      <a:pt x="169" y="24"/>
                      <a:pt x="170" y="25"/>
                    </a:cubicBezTo>
                    <a:cubicBezTo>
                      <a:pt x="170" y="25"/>
                      <a:pt x="170" y="25"/>
                      <a:pt x="170" y="25"/>
                    </a:cubicBezTo>
                    <a:cubicBezTo>
                      <a:pt x="170" y="25"/>
                      <a:pt x="170" y="26"/>
                      <a:pt x="170" y="26"/>
                    </a:cubicBezTo>
                    <a:cubicBezTo>
                      <a:pt x="171" y="26"/>
                      <a:pt x="171" y="27"/>
                      <a:pt x="170" y="28"/>
                    </a:cubicBezTo>
                    <a:cubicBezTo>
                      <a:pt x="170" y="28"/>
                      <a:pt x="170" y="28"/>
                      <a:pt x="170" y="28"/>
                    </a:cubicBezTo>
                    <a:cubicBezTo>
                      <a:pt x="170" y="28"/>
                      <a:pt x="170" y="28"/>
                      <a:pt x="169" y="28"/>
                    </a:cubicBezTo>
                    <a:cubicBezTo>
                      <a:pt x="170" y="29"/>
                      <a:pt x="170" y="29"/>
                      <a:pt x="170" y="29"/>
                    </a:cubicBezTo>
                    <a:cubicBezTo>
                      <a:pt x="170" y="29"/>
                      <a:pt x="170" y="29"/>
                      <a:pt x="170" y="29"/>
                    </a:cubicBezTo>
                    <a:cubicBezTo>
                      <a:pt x="170" y="29"/>
                      <a:pt x="170" y="29"/>
                      <a:pt x="170" y="29"/>
                    </a:cubicBezTo>
                    <a:cubicBezTo>
                      <a:pt x="170" y="29"/>
                      <a:pt x="170" y="30"/>
                      <a:pt x="170" y="30"/>
                    </a:cubicBezTo>
                    <a:cubicBezTo>
                      <a:pt x="170" y="30"/>
                      <a:pt x="170" y="30"/>
                      <a:pt x="170" y="30"/>
                    </a:cubicBezTo>
                    <a:cubicBezTo>
                      <a:pt x="170" y="30"/>
                      <a:pt x="170" y="30"/>
                      <a:pt x="169" y="30"/>
                    </a:cubicBezTo>
                    <a:cubicBezTo>
                      <a:pt x="169" y="30"/>
                      <a:pt x="169" y="30"/>
                      <a:pt x="168" y="30"/>
                    </a:cubicBezTo>
                    <a:cubicBezTo>
                      <a:pt x="168" y="30"/>
                      <a:pt x="168" y="31"/>
                      <a:pt x="168" y="31"/>
                    </a:cubicBezTo>
                    <a:cubicBezTo>
                      <a:pt x="168" y="31"/>
                      <a:pt x="168" y="31"/>
                      <a:pt x="168" y="31"/>
                    </a:cubicBezTo>
                    <a:cubicBezTo>
                      <a:pt x="168" y="31"/>
                      <a:pt x="167" y="32"/>
                      <a:pt x="167" y="32"/>
                    </a:cubicBezTo>
                    <a:cubicBezTo>
                      <a:pt x="167" y="32"/>
                      <a:pt x="166" y="33"/>
                      <a:pt x="166" y="33"/>
                    </a:cubicBezTo>
                    <a:cubicBezTo>
                      <a:pt x="166" y="34"/>
                      <a:pt x="165" y="35"/>
                      <a:pt x="165" y="35"/>
                    </a:cubicBezTo>
                    <a:cubicBezTo>
                      <a:pt x="164" y="35"/>
                      <a:pt x="164" y="35"/>
                      <a:pt x="164" y="36"/>
                    </a:cubicBezTo>
                    <a:cubicBezTo>
                      <a:pt x="163" y="36"/>
                      <a:pt x="163" y="36"/>
                      <a:pt x="163" y="36"/>
                    </a:cubicBezTo>
                    <a:cubicBezTo>
                      <a:pt x="162" y="37"/>
                      <a:pt x="162" y="37"/>
                      <a:pt x="162" y="37"/>
                    </a:cubicBezTo>
                    <a:cubicBezTo>
                      <a:pt x="161" y="38"/>
                      <a:pt x="161" y="38"/>
                      <a:pt x="161" y="38"/>
                    </a:cubicBezTo>
                    <a:cubicBezTo>
                      <a:pt x="160" y="39"/>
                      <a:pt x="160" y="39"/>
                      <a:pt x="160" y="39"/>
                    </a:cubicBezTo>
                    <a:cubicBezTo>
                      <a:pt x="161" y="39"/>
                      <a:pt x="161" y="39"/>
                      <a:pt x="161" y="39"/>
                    </a:cubicBezTo>
                    <a:cubicBezTo>
                      <a:pt x="161" y="39"/>
                      <a:pt x="161" y="39"/>
                      <a:pt x="161" y="38"/>
                    </a:cubicBezTo>
                    <a:cubicBezTo>
                      <a:pt x="161" y="38"/>
                      <a:pt x="162" y="38"/>
                      <a:pt x="162" y="38"/>
                    </a:cubicBezTo>
                    <a:cubicBezTo>
                      <a:pt x="162" y="39"/>
                      <a:pt x="162" y="39"/>
                      <a:pt x="162" y="39"/>
                    </a:cubicBezTo>
                    <a:cubicBezTo>
                      <a:pt x="162" y="39"/>
                      <a:pt x="161" y="39"/>
                      <a:pt x="161" y="39"/>
                    </a:cubicBezTo>
                    <a:cubicBezTo>
                      <a:pt x="161" y="40"/>
                      <a:pt x="161" y="40"/>
                      <a:pt x="160" y="40"/>
                    </a:cubicBezTo>
                    <a:cubicBezTo>
                      <a:pt x="160" y="40"/>
                      <a:pt x="160" y="40"/>
                      <a:pt x="160" y="40"/>
                    </a:cubicBezTo>
                    <a:cubicBezTo>
                      <a:pt x="160" y="41"/>
                      <a:pt x="159" y="41"/>
                      <a:pt x="159" y="41"/>
                    </a:cubicBezTo>
                    <a:cubicBezTo>
                      <a:pt x="159" y="41"/>
                      <a:pt x="159" y="41"/>
                      <a:pt x="158" y="41"/>
                    </a:cubicBezTo>
                    <a:cubicBezTo>
                      <a:pt x="158" y="42"/>
                      <a:pt x="158" y="42"/>
                      <a:pt x="158" y="42"/>
                    </a:cubicBezTo>
                    <a:cubicBezTo>
                      <a:pt x="158" y="43"/>
                      <a:pt x="158" y="43"/>
                      <a:pt x="158" y="44"/>
                    </a:cubicBezTo>
                    <a:cubicBezTo>
                      <a:pt x="158" y="44"/>
                      <a:pt x="158" y="44"/>
                      <a:pt x="158" y="43"/>
                    </a:cubicBezTo>
                    <a:cubicBezTo>
                      <a:pt x="158" y="43"/>
                      <a:pt x="159" y="42"/>
                      <a:pt x="159" y="42"/>
                    </a:cubicBezTo>
                    <a:cubicBezTo>
                      <a:pt x="159" y="41"/>
                      <a:pt x="159" y="41"/>
                      <a:pt x="159" y="41"/>
                    </a:cubicBezTo>
                    <a:cubicBezTo>
                      <a:pt x="159" y="41"/>
                      <a:pt x="159" y="41"/>
                      <a:pt x="159" y="41"/>
                    </a:cubicBezTo>
                    <a:cubicBezTo>
                      <a:pt x="160" y="41"/>
                      <a:pt x="160" y="41"/>
                      <a:pt x="161" y="41"/>
                    </a:cubicBezTo>
                    <a:cubicBezTo>
                      <a:pt x="161" y="41"/>
                      <a:pt x="161" y="41"/>
                      <a:pt x="161" y="41"/>
                    </a:cubicBezTo>
                    <a:cubicBezTo>
                      <a:pt x="161" y="41"/>
                      <a:pt x="161" y="41"/>
                      <a:pt x="161" y="41"/>
                    </a:cubicBezTo>
                    <a:cubicBezTo>
                      <a:pt x="161" y="42"/>
                      <a:pt x="161" y="42"/>
                      <a:pt x="161" y="43"/>
                    </a:cubicBezTo>
                    <a:cubicBezTo>
                      <a:pt x="161" y="43"/>
                      <a:pt x="161" y="44"/>
                      <a:pt x="160" y="44"/>
                    </a:cubicBezTo>
                    <a:cubicBezTo>
                      <a:pt x="160" y="44"/>
                      <a:pt x="160" y="45"/>
                      <a:pt x="160" y="45"/>
                    </a:cubicBezTo>
                    <a:cubicBezTo>
                      <a:pt x="160" y="45"/>
                      <a:pt x="160" y="45"/>
                      <a:pt x="159" y="46"/>
                    </a:cubicBezTo>
                    <a:cubicBezTo>
                      <a:pt x="159" y="46"/>
                      <a:pt x="158" y="46"/>
                      <a:pt x="158" y="47"/>
                    </a:cubicBezTo>
                    <a:cubicBezTo>
                      <a:pt x="158" y="47"/>
                      <a:pt x="157" y="47"/>
                      <a:pt x="157" y="47"/>
                    </a:cubicBezTo>
                    <a:cubicBezTo>
                      <a:pt x="157" y="47"/>
                      <a:pt x="157" y="47"/>
                      <a:pt x="156" y="47"/>
                    </a:cubicBezTo>
                    <a:cubicBezTo>
                      <a:pt x="156" y="47"/>
                      <a:pt x="155" y="47"/>
                      <a:pt x="155" y="47"/>
                    </a:cubicBezTo>
                    <a:cubicBezTo>
                      <a:pt x="154" y="47"/>
                      <a:pt x="153" y="48"/>
                      <a:pt x="152" y="48"/>
                    </a:cubicBezTo>
                    <a:cubicBezTo>
                      <a:pt x="152" y="48"/>
                      <a:pt x="152" y="48"/>
                      <a:pt x="152" y="48"/>
                    </a:cubicBezTo>
                    <a:cubicBezTo>
                      <a:pt x="152" y="48"/>
                      <a:pt x="152" y="48"/>
                      <a:pt x="151" y="48"/>
                    </a:cubicBezTo>
                    <a:cubicBezTo>
                      <a:pt x="151" y="48"/>
                      <a:pt x="150" y="48"/>
                      <a:pt x="150" y="48"/>
                    </a:cubicBezTo>
                    <a:cubicBezTo>
                      <a:pt x="149" y="48"/>
                      <a:pt x="149" y="49"/>
                      <a:pt x="148" y="49"/>
                    </a:cubicBezTo>
                    <a:cubicBezTo>
                      <a:pt x="147" y="49"/>
                      <a:pt x="147" y="49"/>
                      <a:pt x="147" y="49"/>
                    </a:cubicBezTo>
                    <a:cubicBezTo>
                      <a:pt x="146" y="49"/>
                      <a:pt x="146" y="50"/>
                      <a:pt x="146" y="50"/>
                    </a:cubicBezTo>
                    <a:cubicBezTo>
                      <a:pt x="145" y="50"/>
                      <a:pt x="143" y="50"/>
                      <a:pt x="142" y="51"/>
                    </a:cubicBezTo>
                    <a:cubicBezTo>
                      <a:pt x="142" y="51"/>
                      <a:pt x="142" y="51"/>
                      <a:pt x="141" y="52"/>
                    </a:cubicBezTo>
                    <a:cubicBezTo>
                      <a:pt x="141" y="52"/>
                      <a:pt x="141" y="52"/>
                      <a:pt x="140" y="52"/>
                    </a:cubicBezTo>
                    <a:cubicBezTo>
                      <a:pt x="140" y="52"/>
                      <a:pt x="141" y="52"/>
                      <a:pt x="141" y="52"/>
                    </a:cubicBezTo>
                    <a:cubicBezTo>
                      <a:pt x="140" y="52"/>
                      <a:pt x="139" y="52"/>
                      <a:pt x="139" y="53"/>
                    </a:cubicBezTo>
                    <a:cubicBezTo>
                      <a:pt x="139" y="53"/>
                      <a:pt x="139" y="53"/>
                      <a:pt x="139" y="53"/>
                    </a:cubicBezTo>
                    <a:cubicBezTo>
                      <a:pt x="139" y="53"/>
                      <a:pt x="139" y="54"/>
                      <a:pt x="138" y="54"/>
                    </a:cubicBezTo>
                    <a:cubicBezTo>
                      <a:pt x="138" y="54"/>
                      <a:pt x="138" y="54"/>
                      <a:pt x="137" y="54"/>
                    </a:cubicBezTo>
                    <a:cubicBezTo>
                      <a:pt x="137" y="54"/>
                      <a:pt x="136" y="53"/>
                      <a:pt x="137" y="53"/>
                    </a:cubicBezTo>
                    <a:cubicBezTo>
                      <a:pt x="137" y="53"/>
                      <a:pt x="137" y="53"/>
                      <a:pt x="138" y="52"/>
                    </a:cubicBezTo>
                    <a:cubicBezTo>
                      <a:pt x="137" y="52"/>
                      <a:pt x="136" y="51"/>
                      <a:pt x="135" y="52"/>
                    </a:cubicBezTo>
                    <a:cubicBezTo>
                      <a:pt x="136" y="51"/>
                      <a:pt x="135" y="51"/>
                      <a:pt x="135" y="51"/>
                    </a:cubicBezTo>
                    <a:cubicBezTo>
                      <a:pt x="134" y="51"/>
                      <a:pt x="134" y="51"/>
                      <a:pt x="133" y="51"/>
                    </a:cubicBezTo>
                    <a:cubicBezTo>
                      <a:pt x="133" y="51"/>
                      <a:pt x="134" y="52"/>
                      <a:pt x="134" y="52"/>
                    </a:cubicBezTo>
                    <a:cubicBezTo>
                      <a:pt x="135" y="52"/>
                      <a:pt x="135" y="52"/>
                      <a:pt x="136" y="52"/>
                    </a:cubicBezTo>
                    <a:cubicBezTo>
                      <a:pt x="136" y="52"/>
                      <a:pt x="135" y="53"/>
                      <a:pt x="135" y="53"/>
                    </a:cubicBezTo>
                    <a:cubicBezTo>
                      <a:pt x="134" y="53"/>
                      <a:pt x="134" y="53"/>
                      <a:pt x="134" y="52"/>
                    </a:cubicBezTo>
                    <a:cubicBezTo>
                      <a:pt x="133" y="52"/>
                      <a:pt x="132" y="52"/>
                      <a:pt x="132" y="52"/>
                    </a:cubicBezTo>
                    <a:cubicBezTo>
                      <a:pt x="131" y="52"/>
                      <a:pt x="131" y="52"/>
                      <a:pt x="131" y="52"/>
                    </a:cubicBezTo>
                    <a:cubicBezTo>
                      <a:pt x="131" y="52"/>
                      <a:pt x="131" y="52"/>
                      <a:pt x="131" y="52"/>
                    </a:cubicBezTo>
                    <a:cubicBezTo>
                      <a:pt x="131" y="52"/>
                      <a:pt x="130" y="52"/>
                      <a:pt x="130" y="52"/>
                    </a:cubicBezTo>
                    <a:cubicBezTo>
                      <a:pt x="130" y="52"/>
                      <a:pt x="130" y="51"/>
                      <a:pt x="130" y="51"/>
                    </a:cubicBezTo>
                    <a:cubicBezTo>
                      <a:pt x="130" y="50"/>
                      <a:pt x="129" y="50"/>
                      <a:pt x="128" y="50"/>
                    </a:cubicBezTo>
                    <a:cubicBezTo>
                      <a:pt x="128" y="50"/>
                      <a:pt x="128" y="50"/>
                      <a:pt x="128" y="50"/>
                    </a:cubicBezTo>
                    <a:cubicBezTo>
                      <a:pt x="128" y="50"/>
                      <a:pt x="128" y="50"/>
                      <a:pt x="128" y="50"/>
                    </a:cubicBezTo>
                    <a:cubicBezTo>
                      <a:pt x="128" y="51"/>
                      <a:pt x="127" y="51"/>
                      <a:pt x="127" y="50"/>
                    </a:cubicBezTo>
                    <a:cubicBezTo>
                      <a:pt x="127" y="50"/>
                      <a:pt x="127" y="50"/>
                      <a:pt x="127" y="50"/>
                    </a:cubicBezTo>
                    <a:cubicBezTo>
                      <a:pt x="127" y="50"/>
                      <a:pt x="127" y="50"/>
                      <a:pt x="126" y="50"/>
                    </a:cubicBezTo>
                    <a:cubicBezTo>
                      <a:pt x="126" y="50"/>
                      <a:pt x="125" y="50"/>
                      <a:pt x="125" y="51"/>
                    </a:cubicBezTo>
                    <a:cubicBezTo>
                      <a:pt x="126" y="51"/>
                      <a:pt x="126" y="51"/>
                      <a:pt x="126" y="52"/>
                    </a:cubicBezTo>
                    <a:cubicBezTo>
                      <a:pt x="126" y="52"/>
                      <a:pt x="125" y="52"/>
                      <a:pt x="125" y="53"/>
                    </a:cubicBezTo>
                    <a:cubicBezTo>
                      <a:pt x="125" y="53"/>
                      <a:pt x="124" y="54"/>
                      <a:pt x="124" y="54"/>
                    </a:cubicBezTo>
                    <a:cubicBezTo>
                      <a:pt x="124" y="53"/>
                      <a:pt x="125" y="53"/>
                      <a:pt x="125" y="52"/>
                    </a:cubicBezTo>
                    <a:cubicBezTo>
                      <a:pt x="125" y="52"/>
                      <a:pt x="124" y="52"/>
                      <a:pt x="124" y="52"/>
                    </a:cubicBezTo>
                    <a:cubicBezTo>
                      <a:pt x="123" y="52"/>
                      <a:pt x="123" y="53"/>
                      <a:pt x="123" y="53"/>
                    </a:cubicBezTo>
                    <a:cubicBezTo>
                      <a:pt x="122" y="53"/>
                      <a:pt x="122" y="54"/>
                      <a:pt x="123" y="55"/>
                    </a:cubicBezTo>
                    <a:cubicBezTo>
                      <a:pt x="122" y="55"/>
                      <a:pt x="121" y="55"/>
                      <a:pt x="120" y="55"/>
                    </a:cubicBezTo>
                    <a:cubicBezTo>
                      <a:pt x="119" y="55"/>
                      <a:pt x="119" y="54"/>
                      <a:pt x="118" y="54"/>
                    </a:cubicBezTo>
                    <a:cubicBezTo>
                      <a:pt x="117" y="54"/>
                      <a:pt x="117" y="54"/>
                      <a:pt x="117" y="54"/>
                    </a:cubicBezTo>
                    <a:cubicBezTo>
                      <a:pt x="116" y="54"/>
                      <a:pt x="116" y="55"/>
                      <a:pt x="116" y="55"/>
                    </a:cubicBezTo>
                    <a:cubicBezTo>
                      <a:pt x="115" y="56"/>
                      <a:pt x="114" y="57"/>
                      <a:pt x="112" y="58"/>
                    </a:cubicBezTo>
                    <a:cubicBezTo>
                      <a:pt x="114" y="57"/>
                      <a:pt x="116" y="57"/>
                      <a:pt x="116" y="55"/>
                    </a:cubicBezTo>
                    <a:cubicBezTo>
                      <a:pt x="116" y="55"/>
                      <a:pt x="117" y="55"/>
                      <a:pt x="117" y="55"/>
                    </a:cubicBezTo>
                    <a:cubicBezTo>
                      <a:pt x="117" y="55"/>
                      <a:pt x="117" y="55"/>
                      <a:pt x="117" y="55"/>
                    </a:cubicBezTo>
                    <a:cubicBezTo>
                      <a:pt x="117" y="55"/>
                      <a:pt x="118" y="55"/>
                      <a:pt x="118" y="55"/>
                    </a:cubicBezTo>
                    <a:cubicBezTo>
                      <a:pt x="118" y="55"/>
                      <a:pt x="118" y="55"/>
                      <a:pt x="118" y="55"/>
                    </a:cubicBezTo>
                    <a:cubicBezTo>
                      <a:pt x="118" y="55"/>
                      <a:pt x="118" y="55"/>
                      <a:pt x="118" y="55"/>
                    </a:cubicBezTo>
                    <a:cubicBezTo>
                      <a:pt x="118" y="55"/>
                      <a:pt x="118" y="55"/>
                      <a:pt x="118" y="56"/>
                    </a:cubicBezTo>
                    <a:cubicBezTo>
                      <a:pt x="118" y="56"/>
                      <a:pt x="119" y="56"/>
                      <a:pt x="119" y="56"/>
                    </a:cubicBezTo>
                    <a:cubicBezTo>
                      <a:pt x="120" y="56"/>
                      <a:pt x="120" y="56"/>
                      <a:pt x="120" y="56"/>
                    </a:cubicBezTo>
                    <a:cubicBezTo>
                      <a:pt x="120" y="56"/>
                      <a:pt x="120" y="56"/>
                      <a:pt x="120" y="56"/>
                    </a:cubicBezTo>
                    <a:cubicBezTo>
                      <a:pt x="120" y="56"/>
                      <a:pt x="120" y="56"/>
                      <a:pt x="120" y="56"/>
                    </a:cubicBezTo>
                    <a:cubicBezTo>
                      <a:pt x="120" y="56"/>
                      <a:pt x="121" y="56"/>
                      <a:pt x="121" y="56"/>
                    </a:cubicBezTo>
                    <a:cubicBezTo>
                      <a:pt x="121" y="56"/>
                      <a:pt x="121" y="56"/>
                      <a:pt x="121" y="56"/>
                    </a:cubicBezTo>
                    <a:cubicBezTo>
                      <a:pt x="121" y="56"/>
                      <a:pt x="122" y="56"/>
                      <a:pt x="122" y="56"/>
                    </a:cubicBezTo>
                    <a:cubicBezTo>
                      <a:pt x="122" y="56"/>
                      <a:pt x="122" y="56"/>
                      <a:pt x="122" y="56"/>
                    </a:cubicBezTo>
                    <a:cubicBezTo>
                      <a:pt x="122" y="56"/>
                      <a:pt x="123" y="56"/>
                      <a:pt x="123" y="56"/>
                    </a:cubicBezTo>
                    <a:cubicBezTo>
                      <a:pt x="123" y="56"/>
                      <a:pt x="123" y="56"/>
                      <a:pt x="123" y="56"/>
                    </a:cubicBezTo>
                    <a:cubicBezTo>
                      <a:pt x="123" y="55"/>
                      <a:pt x="124" y="54"/>
                      <a:pt x="124" y="54"/>
                    </a:cubicBezTo>
                    <a:cubicBezTo>
                      <a:pt x="125" y="54"/>
                      <a:pt x="125" y="54"/>
                      <a:pt x="125" y="54"/>
                    </a:cubicBezTo>
                    <a:cubicBezTo>
                      <a:pt x="125" y="54"/>
                      <a:pt x="125" y="54"/>
                      <a:pt x="125" y="54"/>
                    </a:cubicBezTo>
                    <a:cubicBezTo>
                      <a:pt x="125" y="54"/>
                      <a:pt x="125" y="54"/>
                      <a:pt x="125"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4"/>
                      <a:pt x="126" y="54"/>
                      <a:pt x="126" y="54"/>
                    </a:cubicBezTo>
                    <a:cubicBezTo>
                      <a:pt x="126" y="53"/>
                      <a:pt x="126" y="53"/>
                      <a:pt x="126" y="53"/>
                    </a:cubicBezTo>
                    <a:cubicBezTo>
                      <a:pt x="126" y="53"/>
                      <a:pt x="126" y="53"/>
                      <a:pt x="126" y="53"/>
                    </a:cubicBezTo>
                    <a:cubicBezTo>
                      <a:pt x="127" y="52"/>
                      <a:pt x="127" y="52"/>
                      <a:pt x="128" y="52"/>
                    </a:cubicBezTo>
                    <a:cubicBezTo>
                      <a:pt x="128" y="51"/>
                      <a:pt x="129" y="51"/>
                      <a:pt x="129" y="51"/>
                    </a:cubicBezTo>
                    <a:cubicBezTo>
                      <a:pt x="130" y="51"/>
                      <a:pt x="130" y="51"/>
                      <a:pt x="130" y="51"/>
                    </a:cubicBezTo>
                    <a:cubicBezTo>
                      <a:pt x="130" y="51"/>
                      <a:pt x="130" y="51"/>
                      <a:pt x="130" y="52"/>
                    </a:cubicBezTo>
                    <a:cubicBezTo>
                      <a:pt x="130" y="52"/>
                      <a:pt x="130" y="52"/>
                      <a:pt x="130" y="53"/>
                    </a:cubicBezTo>
                    <a:cubicBezTo>
                      <a:pt x="130" y="52"/>
                      <a:pt x="130" y="53"/>
                      <a:pt x="131" y="53"/>
                    </a:cubicBezTo>
                    <a:cubicBezTo>
                      <a:pt x="131" y="53"/>
                      <a:pt x="131" y="53"/>
                      <a:pt x="132" y="53"/>
                    </a:cubicBezTo>
                    <a:cubicBezTo>
                      <a:pt x="132" y="53"/>
                      <a:pt x="133" y="53"/>
                      <a:pt x="133" y="53"/>
                    </a:cubicBezTo>
                    <a:cubicBezTo>
                      <a:pt x="133" y="53"/>
                      <a:pt x="134" y="53"/>
                      <a:pt x="134" y="53"/>
                    </a:cubicBezTo>
                    <a:cubicBezTo>
                      <a:pt x="134" y="53"/>
                      <a:pt x="134" y="53"/>
                      <a:pt x="134" y="53"/>
                    </a:cubicBezTo>
                    <a:cubicBezTo>
                      <a:pt x="134" y="54"/>
                      <a:pt x="134" y="54"/>
                      <a:pt x="134" y="54"/>
                    </a:cubicBezTo>
                    <a:cubicBezTo>
                      <a:pt x="134" y="54"/>
                      <a:pt x="134" y="54"/>
                      <a:pt x="134" y="54"/>
                    </a:cubicBezTo>
                    <a:cubicBezTo>
                      <a:pt x="134" y="54"/>
                      <a:pt x="134" y="54"/>
                      <a:pt x="134" y="54"/>
                    </a:cubicBezTo>
                    <a:cubicBezTo>
                      <a:pt x="134" y="55"/>
                      <a:pt x="134" y="55"/>
                      <a:pt x="134" y="56"/>
                    </a:cubicBezTo>
                    <a:cubicBezTo>
                      <a:pt x="133" y="56"/>
                      <a:pt x="133" y="57"/>
                      <a:pt x="133" y="57"/>
                    </a:cubicBezTo>
                    <a:cubicBezTo>
                      <a:pt x="133" y="58"/>
                      <a:pt x="133" y="59"/>
                      <a:pt x="132" y="60"/>
                    </a:cubicBezTo>
                    <a:cubicBezTo>
                      <a:pt x="132" y="62"/>
                      <a:pt x="131" y="64"/>
                      <a:pt x="130" y="65"/>
                    </a:cubicBezTo>
                    <a:cubicBezTo>
                      <a:pt x="130" y="65"/>
                      <a:pt x="130" y="65"/>
                      <a:pt x="130" y="66"/>
                    </a:cubicBezTo>
                    <a:cubicBezTo>
                      <a:pt x="131" y="65"/>
                      <a:pt x="132" y="63"/>
                      <a:pt x="132" y="62"/>
                    </a:cubicBezTo>
                    <a:cubicBezTo>
                      <a:pt x="133" y="61"/>
                      <a:pt x="133" y="60"/>
                      <a:pt x="133" y="60"/>
                    </a:cubicBezTo>
                    <a:cubicBezTo>
                      <a:pt x="134" y="58"/>
                      <a:pt x="135" y="57"/>
                      <a:pt x="135" y="55"/>
                    </a:cubicBezTo>
                    <a:cubicBezTo>
                      <a:pt x="135" y="55"/>
                      <a:pt x="135" y="55"/>
                      <a:pt x="135" y="55"/>
                    </a:cubicBezTo>
                    <a:cubicBezTo>
                      <a:pt x="136" y="55"/>
                      <a:pt x="136" y="55"/>
                      <a:pt x="136" y="55"/>
                    </a:cubicBezTo>
                    <a:cubicBezTo>
                      <a:pt x="137" y="55"/>
                      <a:pt x="137" y="55"/>
                      <a:pt x="138" y="55"/>
                    </a:cubicBezTo>
                    <a:cubicBezTo>
                      <a:pt x="138" y="55"/>
                      <a:pt x="138" y="55"/>
                      <a:pt x="138" y="55"/>
                    </a:cubicBezTo>
                    <a:cubicBezTo>
                      <a:pt x="138" y="55"/>
                      <a:pt x="139" y="54"/>
                      <a:pt x="139" y="54"/>
                    </a:cubicBezTo>
                    <a:cubicBezTo>
                      <a:pt x="139" y="55"/>
                      <a:pt x="139" y="55"/>
                      <a:pt x="139" y="55"/>
                    </a:cubicBezTo>
                    <a:cubicBezTo>
                      <a:pt x="139" y="55"/>
                      <a:pt x="140" y="54"/>
                      <a:pt x="141" y="54"/>
                    </a:cubicBezTo>
                    <a:cubicBezTo>
                      <a:pt x="141" y="55"/>
                      <a:pt x="141" y="55"/>
                      <a:pt x="141" y="55"/>
                    </a:cubicBezTo>
                    <a:cubicBezTo>
                      <a:pt x="141" y="55"/>
                      <a:pt x="141" y="55"/>
                      <a:pt x="141" y="55"/>
                    </a:cubicBezTo>
                    <a:cubicBezTo>
                      <a:pt x="141" y="55"/>
                      <a:pt x="141" y="55"/>
                      <a:pt x="141" y="55"/>
                    </a:cubicBezTo>
                    <a:cubicBezTo>
                      <a:pt x="141" y="55"/>
                      <a:pt x="141" y="54"/>
                      <a:pt x="141" y="54"/>
                    </a:cubicBezTo>
                    <a:cubicBezTo>
                      <a:pt x="141" y="54"/>
                      <a:pt x="141" y="54"/>
                      <a:pt x="141" y="54"/>
                    </a:cubicBezTo>
                    <a:cubicBezTo>
                      <a:pt x="141" y="54"/>
                      <a:pt x="141" y="54"/>
                      <a:pt x="142" y="53"/>
                    </a:cubicBezTo>
                    <a:cubicBezTo>
                      <a:pt x="142" y="53"/>
                      <a:pt x="143" y="53"/>
                      <a:pt x="143" y="53"/>
                    </a:cubicBezTo>
                    <a:cubicBezTo>
                      <a:pt x="143" y="53"/>
                      <a:pt x="143" y="52"/>
                      <a:pt x="144" y="52"/>
                    </a:cubicBezTo>
                    <a:cubicBezTo>
                      <a:pt x="144" y="52"/>
                      <a:pt x="144" y="52"/>
                      <a:pt x="144" y="52"/>
                    </a:cubicBezTo>
                    <a:cubicBezTo>
                      <a:pt x="143" y="52"/>
                      <a:pt x="143" y="52"/>
                      <a:pt x="142" y="52"/>
                    </a:cubicBezTo>
                    <a:cubicBezTo>
                      <a:pt x="143" y="51"/>
                      <a:pt x="144" y="51"/>
                      <a:pt x="145" y="51"/>
                    </a:cubicBezTo>
                    <a:cubicBezTo>
                      <a:pt x="146" y="50"/>
                      <a:pt x="147" y="50"/>
                      <a:pt x="148" y="50"/>
                    </a:cubicBezTo>
                    <a:cubicBezTo>
                      <a:pt x="148" y="50"/>
                      <a:pt x="148" y="50"/>
                      <a:pt x="149" y="50"/>
                    </a:cubicBezTo>
                    <a:cubicBezTo>
                      <a:pt x="149" y="49"/>
                      <a:pt x="149" y="49"/>
                      <a:pt x="149" y="49"/>
                    </a:cubicBezTo>
                    <a:cubicBezTo>
                      <a:pt x="150" y="49"/>
                      <a:pt x="151" y="49"/>
                      <a:pt x="151" y="48"/>
                    </a:cubicBezTo>
                    <a:cubicBezTo>
                      <a:pt x="152" y="48"/>
                      <a:pt x="152" y="48"/>
                      <a:pt x="152" y="48"/>
                    </a:cubicBezTo>
                    <a:cubicBezTo>
                      <a:pt x="152" y="48"/>
                      <a:pt x="152" y="48"/>
                      <a:pt x="153" y="48"/>
                    </a:cubicBezTo>
                    <a:cubicBezTo>
                      <a:pt x="153" y="48"/>
                      <a:pt x="153" y="48"/>
                      <a:pt x="154" y="48"/>
                    </a:cubicBezTo>
                    <a:cubicBezTo>
                      <a:pt x="154" y="48"/>
                      <a:pt x="154" y="48"/>
                      <a:pt x="154" y="49"/>
                    </a:cubicBezTo>
                    <a:cubicBezTo>
                      <a:pt x="154" y="49"/>
                      <a:pt x="154" y="49"/>
                      <a:pt x="154" y="49"/>
                    </a:cubicBezTo>
                    <a:cubicBezTo>
                      <a:pt x="154" y="49"/>
                      <a:pt x="154" y="49"/>
                      <a:pt x="154" y="49"/>
                    </a:cubicBezTo>
                    <a:cubicBezTo>
                      <a:pt x="154" y="50"/>
                      <a:pt x="154" y="50"/>
                      <a:pt x="154" y="50"/>
                    </a:cubicBezTo>
                    <a:cubicBezTo>
                      <a:pt x="154" y="50"/>
                      <a:pt x="154" y="51"/>
                      <a:pt x="154" y="51"/>
                    </a:cubicBezTo>
                    <a:cubicBezTo>
                      <a:pt x="154" y="51"/>
                      <a:pt x="154" y="51"/>
                      <a:pt x="154" y="51"/>
                    </a:cubicBezTo>
                    <a:cubicBezTo>
                      <a:pt x="154" y="52"/>
                      <a:pt x="154" y="52"/>
                      <a:pt x="154" y="52"/>
                    </a:cubicBezTo>
                    <a:cubicBezTo>
                      <a:pt x="154" y="53"/>
                      <a:pt x="154" y="53"/>
                      <a:pt x="155" y="54"/>
                    </a:cubicBezTo>
                    <a:cubicBezTo>
                      <a:pt x="155" y="54"/>
                      <a:pt x="155" y="54"/>
                      <a:pt x="155" y="55"/>
                    </a:cubicBezTo>
                    <a:cubicBezTo>
                      <a:pt x="156" y="55"/>
                      <a:pt x="155" y="56"/>
                      <a:pt x="155" y="57"/>
                    </a:cubicBezTo>
                    <a:cubicBezTo>
                      <a:pt x="155" y="57"/>
                      <a:pt x="155" y="57"/>
                      <a:pt x="156" y="57"/>
                    </a:cubicBezTo>
                    <a:cubicBezTo>
                      <a:pt x="156" y="57"/>
                      <a:pt x="156" y="57"/>
                      <a:pt x="156" y="58"/>
                    </a:cubicBezTo>
                    <a:cubicBezTo>
                      <a:pt x="156" y="58"/>
                      <a:pt x="156" y="58"/>
                      <a:pt x="157" y="58"/>
                    </a:cubicBezTo>
                    <a:cubicBezTo>
                      <a:pt x="157" y="58"/>
                      <a:pt x="156" y="57"/>
                      <a:pt x="156" y="57"/>
                    </a:cubicBezTo>
                    <a:cubicBezTo>
                      <a:pt x="156" y="57"/>
                      <a:pt x="156" y="57"/>
                      <a:pt x="156" y="57"/>
                    </a:cubicBezTo>
                    <a:cubicBezTo>
                      <a:pt x="156" y="57"/>
                      <a:pt x="156" y="56"/>
                      <a:pt x="156" y="56"/>
                    </a:cubicBezTo>
                    <a:cubicBezTo>
                      <a:pt x="156" y="56"/>
                      <a:pt x="156" y="56"/>
                      <a:pt x="156" y="56"/>
                    </a:cubicBezTo>
                    <a:cubicBezTo>
                      <a:pt x="156" y="55"/>
                      <a:pt x="156" y="54"/>
                      <a:pt x="155" y="54"/>
                    </a:cubicBezTo>
                    <a:cubicBezTo>
                      <a:pt x="155" y="54"/>
                      <a:pt x="155" y="54"/>
                      <a:pt x="155" y="54"/>
                    </a:cubicBezTo>
                    <a:cubicBezTo>
                      <a:pt x="155" y="53"/>
                      <a:pt x="155" y="53"/>
                      <a:pt x="155" y="53"/>
                    </a:cubicBezTo>
                    <a:cubicBezTo>
                      <a:pt x="155" y="53"/>
                      <a:pt x="155" y="53"/>
                      <a:pt x="155" y="53"/>
                    </a:cubicBezTo>
                    <a:cubicBezTo>
                      <a:pt x="155" y="52"/>
                      <a:pt x="154" y="51"/>
                      <a:pt x="154" y="51"/>
                    </a:cubicBezTo>
                    <a:cubicBezTo>
                      <a:pt x="154" y="50"/>
                      <a:pt x="154" y="49"/>
                      <a:pt x="155" y="49"/>
                    </a:cubicBezTo>
                    <a:cubicBezTo>
                      <a:pt x="155" y="49"/>
                      <a:pt x="155" y="49"/>
                      <a:pt x="155" y="49"/>
                    </a:cubicBezTo>
                    <a:cubicBezTo>
                      <a:pt x="155" y="48"/>
                      <a:pt x="155" y="48"/>
                      <a:pt x="155" y="48"/>
                    </a:cubicBezTo>
                    <a:cubicBezTo>
                      <a:pt x="155" y="48"/>
                      <a:pt x="156" y="48"/>
                      <a:pt x="156" y="48"/>
                    </a:cubicBezTo>
                    <a:cubicBezTo>
                      <a:pt x="156" y="48"/>
                      <a:pt x="157" y="48"/>
                      <a:pt x="157" y="48"/>
                    </a:cubicBezTo>
                    <a:cubicBezTo>
                      <a:pt x="158" y="47"/>
                      <a:pt x="159" y="47"/>
                      <a:pt x="159" y="47"/>
                    </a:cubicBezTo>
                    <a:cubicBezTo>
                      <a:pt x="159" y="46"/>
                      <a:pt x="160" y="46"/>
                      <a:pt x="160" y="46"/>
                    </a:cubicBezTo>
                    <a:cubicBezTo>
                      <a:pt x="160" y="46"/>
                      <a:pt x="160" y="46"/>
                      <a:pt x="161" y="46"/>
                    </a:cubicBezTo>
                    <a:cubicBezTo>
                      <a:pt x="161" y="45"/>
                      <a:pt x="161" y="45"/>
                      <a:pt x="160" y="45"/>
                    </a:cubicBezTo>
                    <a:cubicBezTo>
                      <a:pt x="160" y="45"/>
                      <a:pt x="161" y="44"/>
                      <a:pt x="161" y="44"/>
                    </a:cubicBezTo>
                    <a:cubicBezTo>
                      <a:pt x="161" y="45"/>
                      <a:pt x="161" y="45"/>
                      <a:pt x="162" y="45"/>
                    </a:cubicBezTo>
                    <a:cubicBezTo>
                      <a:pt x="162" y="45"/>
                      <a:pt x="162" y="45"/>
                      <a:pt x="162" y="45"/>
                    </a:cubicBezTo>
                    <a:cubicBezTo>
                      <a:pt x="162" y="44"/>
                      <a:pt x="162" y="44"/>
                      <a:pt x="162" y="44"/>
                    </a:cubicBezTo>
                    <a:cubicBezTo>
                      <a:pt x="162" y="44"/>
                      <a:pt x="162" y="44"/>
                      <a:pt x="162" y="45"/>
                    </a:cubicBezTo>
                    <a:cubicBezTo>
                      <a:pt x="162" y="45"/>
                      <a:pt x="162" y="44"/>
                      <a:pt x="162" y="44"/>
                    </a:cubicBezTo>
                    <a:cubicBezTo>
                      <a:pt x="162" y="44"/>
                      <a:pt x="162" y="44"/>
                      <a:pt x="162" y="44"/>
                    </a:cubicBezTo>
                    <a:cubicBezTo>
                      <a:pt x="162" y="44"/>
                      <a:pt x="162" y="43"/>
                      <a:pt x="163" y="43"/>
                    </a:cubicBezTo>
                    <a:cubicBezTo>
                      <a:pt x="163" y="43"/>
                      <a:pt x="163" y="43"/>
                      <a:pt x="163" y="43"/>
                    </a:cubicBezTo>
                    <a:cubicBezTo>
                      <a:pt x="163" y="43"/>
                      <a:pt x="163" y="43"/>
                      <a:pt x="163" y="43"/>
                    </a:cubicBezTo>
                    <a:cubicBezTo>
                      <a:pt x="163" y="42"/>
                      <a:pt x="162" y="43"/>
                      <a:pt x="162" y="42"/>
                    </a:cubicBezTo>
                    <a:cubicBezTo>
                      <a:pt x="162" y="42"/>
                      <a:pt x="162" y="42"/>
                      <a:pt x="162" y="42"/>
                    </a:cubicBezTo>
                    <a:cubicBezTo>
                      <a:pt x="163" y="41"/>
                      <a:pt x="163" y="41"/>
                      <a:pt x="163" y="40"/>
                    </a:cubicBezTo>
                    <a:cubicBezTo>
                      <a:pt x="164" y="40"/>
                      <a:pt x="164" y="40"/>
                      <a:pt x="164" y="40"/>
                    </a:cubicBezTo>
                    <a:cubicBezTo>
                      <a:pt x="164" y="40"/>
                      <a:pt x="164" y="40"/>
                      <a:pt x="164" y="40"/>
                    </a:cubicBezTo>
                    <a:cubicBezTo>
                      <a:pt x="164" y="41"/>
                      <a:pt x="164" y="41"/>
                      <a:pt x="164" y="41"/>
                    </a:cubicBezTo>
                    <a:cubicBezTo>
                      <a:pt x="163" y="41"/>
                      <a:pt x="163" y="41"/>
                      <a:pt x="164" y="41"/>
                    </a:cubicBezTo>
                    <a:cubicBezTo>
                      <a:pt x="164" y="42"/>
                      <a:pt x="164" y="43"/>
                      <a:pt x="164" y="44"/>
                    </a:cubicBezTo>
                    <a:cubicBezTo>
                      <a:pt x="164" y="43"/>
                      <a:pt x="164" y="42"/>
                      <a:pt x="164" y="41"/>
                    </a:cubicBezTo>
                    <a:cubicBezTo>
                      <a:pt x="165" y="41"/>
                      <a:pt x="165" y="40"/>
                      <a:pt x="165" y="40"/>
                    </a:cubicBezTo>
                    <a:cubicBezTo>
                      <a:pt x="165" y="40"/>
                      <a:pt x="165" y="39"/>
                      <a:pt x="165" y="39"/>
                    </a:cubicBezTo>
                    <a:cubicBezTo>
                      <a:pt x="165" y="39"/>
                      <a:pt x="166" y="39"/>
                      <a:pt x="166" y="39"/>
                    </a:cubicBezTo>
                    <a:cubicBezTo>
                      <a:pt x="166" y="39"/>
                      <a:pt x="166" y="38"/>
                      <a:pt x="166" y="38"/>
                    </a:cubicBezTo>
                    <a:cubicBezTo>
                      <a:pt x="167" y="38"/>
                      <a:pt x="167" y="38"/>
                      <a:pt x="168" y="38"/>
                    </a:cubicBezTo>
                    <a:cubicBezTo>
                      <a:pt x="169" y="38"/>
                      <a:pt x="170" y="38"/>
                      <a:pt x="172" y="39"/>
                    </a:cubicBezTo>
                    <a:cubicBezTo>
                      <a:pt x="172" y="39"/>
                      <a:pt x="172" y="39"/>
                      <a:pt x="173" y="39"/>
                    </a:cubicBezTo>
                    <a:cubicBezTo>
                      <a:pt x="174" y="38"/>
                      <a:pt x="175" y="38"/>
                      <a:pt x="176" y="38"/>
                    </a:cubicBezTo>
                    <a:cubicBezTo>
                      <a:pt x="177" y="38"/>
                      <a:pt x="177" y="38"/>
                      <a:pt x="177" y="39"/>
                    </a:cubicBezTo>
                    <a:cubicBezTo>
                      <a:pt x="177" y="39"/>
                      <a:pt x="177" y="39"/>
                      <a:pt x="177" y="39"/>
                    </a:cubicBezTo>
                    <a:cubicBezTo>
                      <a:pt x="177" y="39"/>
                      <a:pt x="178" y="39"/>
                      <a:pt x="178" y="39"/>
                    </a:cubicBezTo>
                    <a:cubicBezTo>
                      <a:pt x="179" y="39"/>
                      <a:pt x="180" y="39"/>
                      <a:pt x="181" y="39"/>
                    </a:cubicBezTo>
                    <a:cubicBezTo>
                      <a:pt x="181" y="40"/>
                      <a:pt x="180" y="40"/>
                      <a:pt x="180" y="41"/>
                    </a:cubicBezTo>
                    <a:cubicBezTo>
                      <a:pt x="180" y="42"/>
                      <a:pt x="180" y="42"/>
                      <a:pt x="180" y="43"/>
                    </a:cubicBezTo>
                    <a:cubicBezTo>
                      <a:pt x="180" y="44"/>
                      <a:pt x="179" y="44"/>
                      <a:pt x="179" y="45"/>
                    </a:cubicBezTo>
                    <a:cubicBezTo>
                      <a:pt x="178" y="46"/>
                      <a:pt x="178" y="47"/>
                      <a:pt x="178" y="47"/>
                    </a:cubicBezTo>
                    <a:cubicBezTo>
                      <a:pt x="177" y="48"/>
                      <a:pt x="177" y="48"/>
                      <a:pt x="177" y="48"/>
                    </a:cubicBezTo>
                    <a:cubicBezTo>
                      <a:pt x="176" y="48"/>
                      <a:pt x="175" y="48"/>
                      <a:pt x="175" y="49"/>
                    </a:cubicBezTo>
                    <a:cubicBezTo>
                      <a:pt x="174" y="49"/>
                      <a:pt x="174" y="49"/>
                      <a:pt x="174" y="49"/>
                    </a:cubicBezTo>
                    <a:cubicBezTo>
                      <a:pt x="174" y="48"/>
                      <a:pt x="174" y="48"/>
                      <a:pt x="173" y="48"/>
                    </a:cubicBezTo>
                    <a:cubicBezTo>
                      <a:pt x="173" y="48"/>
                      <a:pt x="173" y="48"/>
                      <a:pt x="173" y="49"/>
                    </a:cubicBezTo>
                    <a:cubicBezTo>
                      <a:pt x="174" y="49"/>
                      <a:pt x="174" y="49"/>
                      <a:pt x="173" y="49"/>
                    </a:cubicBezTo>
                    <a:cubicBezTo>
                      <a:pt x="173" y="49"/>
                      <a:pt x="173" y="49"/>
                      <a:pt x="172" y="49"/>
                    </a:cubicBezTo>
                    <a:cubicBezTo>
                      <a:pt x="172" y="49"/>
                      <a:pt x="172" y="50"/>
                      <a:pt x="172" y="50"/>
                    </a:cubicBezTo>
                    <a:cubicBezTo>
                      <a:pt x="171" y="50"/>
                      <a:pt x="171" y="50"/>
                      <a:pt x="170" y="50"/>
                    </a:cubicBezTo>
                    <a:cubicBezTo>
                      <a:pt x="170" y="50"/>
                      <a:pt x="169" y="50"/>
                      <a:pt x="168" y="50"/>
                    </a:cubicBezTo>
                    <a:cubicBezTo>
                      <a:pt x="168" y="50"/>
                      <a:pt x="167" y="50"/>
                      <a:pt x="166" y="50"/>
                    </a:cubicBezTo>
                    <a:cubicBezTo>
                      <a:pt x="166" y="50"/>
                      <a:pt x="165" y="50"/>
                      <a:pt x="165" y="50"/>
                    </a:cubicBezTo>
                    <a:cubicBezTo>
                      <a:pt x="165" y="50"/>
                      <a:pt x="165" y="50"/>
                      <a:pt x="165" y="50"/>
                    </a:cubicBezTo>
                    <a:cubicBezTo>
                      <a:pt x="164" y="50"/>
                      <a:pt x="164" y="50"/>
                      <a:pt x="163" y="51"/>
                    </a:cubicBezTo>
                    <a:cubicBezTo>
                      <a:pt x="164" y="51"/>
                      <a:pt x="164" y="51"/>
                      <a:pt x="164" y="51"/>
                    </a:cubicBezTo>
                    <a:cubicBezTo>
                      <a:pt x="165" y="50"/>
                      <a:pt x="165" y="50"/>
                      <a:pt x="165" y="50"/>
                    </a:cubicBezTo>
                    <a:cubicBezTo>
                      <a:pt x="166" y="50"/>
                      <a:pt x="166" y="51"/>
                      <a:pt x="166" y="51"/>
                    </a:cubicBezTo>
                    <a:cubicBezTo>
                      <a:pt x="167" y="51"/>
                      <a:pt x="167" y="51"/>
                      <a:pt x="167" y="51"/>
                    </a:cubicBezTo>
                    <a:cubicBezTo>
                      <a:pt x="168" y="51"/>
                      <a:pt x="168" y="50"/>
                      <a:pt x="169" y="50"/>
                    </a:cubicBezTo>
                    <a:cubicBezTo>
                      <a:pt x="169" y="50"/>
                      <a:pt x="170" y="50"/>
                      <a:pt x="170" y="50"/>
                    </a:cubicBezTo>
                    <a:cubicBezTo>
                      <a:pt x="170" y="50"/>
                      <a:pt x="171" y="50"/>
                      <a:pt x="171" y="51"/>
                    </a:cubicBezTo>
                    <a:cubicBezTo>
                      <a:pt x="171" y="51"/>
                      <a:pt x="172" y="51"/>
                      <a:pt x="172" y="50"/>
                    </a:cubicBezTo>
                    <a:cubicBezTo>
                      <a:pt x="172" y="50"/>
                      <a:pt x="172" y="50"/>
                      <a:pt x="173" y="50"/>
                    </a:cubicBezTo>
                    <a:cubicBezTo>
                      <a:pt x="173" y="50"/>
                      <a:pt x="173" y="50"/>
                      <a:pt x="173" y="50"/>
                    </a:cubicBezTo>
                    <a:cubicBezTo>
                      <a:pt x="173" y="50"/>
                      <a:pt x="174" y="50"/>
                      <a:pt x="174" y="50"/>
                    </a:cubicBezTo>
                    <a:cubicBezTo>
                      <a:pt x="174" y="49"/>
                      <a:pt x="174" y="49"/>
                      <a:pt x="175" y="50"/>
                    </a:cubicBezTo>
                    <a:cubicBezTo>
                      <a:pt x="174" y="51"/>
                      <a:pt x="174" y="52"/>
                      <a:pt x="174" y="53"/>
                    </a:cubicBezTo>
                    <a:cubicBezTo>
                      <a:pt x="174" y="54"/>
                      <a:pt x="174" y="54"/>
                      <a:pt x="173" y="54"/>
                    </a:cubicBezTo>
                    <a:cubicBezTo>
                      <a:pt x="173" y="55"/>
                      <a:pt x="172" y="55"/>
                      <a:pt x="172" y="56"/>
                    </a:cubicBezTo>
                    <a:cubicBezTo>
                      <a:pt x="172" y="56"/>
                      <a:pt x="171" y="57"/>
                      <a:pt x="172" y="57"/>
                    </a:cubicBezTo>
                    <a:cubicBezTo>
                      <a:pt x="172" y="57"/>
                      <a:pt x="172" y="58"/>
                      <a:pt x="172" y="58"/>
                    </a:cubicBezTo>
                    <a:cubicBezTo>
                      <a:pt x="172" y="59"/>
                      <a:pt x="172" y="59"/>
                      <a:pt x="172" y="60"/>
                    </a:cubicBezTo>
                    <a:cubicBezTo>
                      <a:pt x="172" y="60"/>
                      <a:pt x="172" y="60"/>
                      <a:pt x="172" y="60"/>
                    </a:cubicBezTo>
                    <a:cubicBezTo>
                      <a:pt x="172" y="59"/>
                      <a:pt x="172" y="59"/>
                      <a:pt x="172" y="58"/>
                    </a:cubicBezTo>
                    <a:cubicBezTo>
                      <a:pt x="172" y="57"/>
                      <a:pt x="172" y="56"/>
                      <a:pt x="172" y="56"/>
                    </a:cubicBezTo>
                    <a:cubicBezTo>
                      <a:pt x="172" y="56"/>
                      <a:pt x="173" y="56"/>
                      <a:pt x="173" y="55"/>
                    </a:cubicBezTo>
                    <a:cubicBezTo>
                      <a:pt x="173" y="55"/>
                      <a:pt x="174" y="55"/>
                      <a:pt x="174" y="55"/>
                    </a:cubicBezTo>
                    <a:cubicBezTo>
                      <a:pt x="174" y="55"/>
                      <a:pt x="174" y="54"/>
                      <a:pt x="174" y="54"/>
                    </a:cubicBezTo>
                    <a:cubicBezTo>
                      <a:pt x="174" y="52"/>
                      <a:pt x="176" y="50"/>
                      <a:pt x="177" y="49"/>
                    </a:cubicBezTo>
                    <a:cubicBezTo>
                      <a:pt x="177" y="49"/>
                      <a:pt x="177" y="48"/>
                      <a:pt x="177" y="48"/>
                    </a:cubicBezTo>
                    <a:cubicBezTo>
                      <a:pt x="177" y="48"/>
                      <a:pt x="177" y="48"/>
                      <a:pt x="177" y="49"/>
                    </a:cubicBezTo>
                    <a:cubicBezTo>
                      <a:pt x="177" y="49"/>
                      <a:pt x="177" y="49"/>
                      <a:pt x="177" y="49"/>
                    </a:cubicBezTo>
                    <a:cubicBezTo>
                      <a:pt x="177" y="49"/>
                      <a:pt x="177" y="49"/>
                      <a:pt x="177" y="50"/>
                    </a:cubicBezTo>
                    <a:cubicBezTo>
                      <a:pt x="177" y="50"/>
                      <a:pt x="176" y="50"/>
                      <a:pt x="176" y="50"/>
                    </a:cubicBezTo>
                    <a:cubicBezTo>
                      <a:pt x="176" y="50"/>
                      <a:pt x="176" y="50"/>
                      <a:pt x="176" y="50"/>
                    </a:cubicBezTo>
                    <a:cubicBezTo>
                      <a:pt x="177" y="50"/>
                      <a:pt x="178" y="49"/>
                      <a:pt x="179" y="48"/>
                    </a:cubicBezTo>
                    <a:cubicBezTo>
                      <a:pt x="179" y="48"/>
                      <a:pt x="179" y="48"/>
                      <a:pt x="179" y="48"/>
                    </a:cubicBezTo>
                    <a:cubicBezTo>
                      <a:pt x="179" y="48"/>
                      <a:pt x="179" y="48"/>
                      <a:pt x="179" y="47"/>
                    </a:cubicBezTo>
                    <a:cubicBezTo>
                      <a:pt x="179" y="47"/>
                      <a:pt x="179" y="47"/>
                      <a:pt x="179" y="47"/>
                    </a:cubicBezTo>
                    <a:cubicBezTo>
                      <a:pt x="179" y="47"/>
                      <a:pt x="179" y="47"/>
                      <a:pt x="179" y="47"/>
                    </a:cubicBezTo>
                    <a:cubicBezTo>
                      <a:pt x="179" y="47"/>
                      <a:pt x="179" y="47"/>
                      <a:pt x="179" y="47"/>
                    </a:cubicBezTo>
                    <a:cubicBezTo>
                      <a:pt x="180" y="47"/>
                      <a:pt x="180" y="47"/>
                      <a:pt x="180" y="47"/>
                    </a:cubicBezTo>
                    <a:cubicBezTo>
                      <a:pt x="180" y="47"/>
                      <a:pt x="180" y="47"/>
                      <a:pt x="180" y="47"/>
                    </a:cubicBezTo>
                    <a:cubicBezTo>
                      <a:pt x="180" y="47"/>
                      <a:pt x="180" y="47"/>
                      <a:pt x="180" y="47"/>
                    </a:cubicBezTo>
                    <a:cubicBezTo>
                      <a:pt x="180" y="48"/>
                      <a:pt x="180" y="48"/>
                      <a:pt x="181" y="48"/>
                    </a:cubicBezTo>
                    <a:cubicBezTo>
                      <a:pt x="181" y="47"/>
                      <a:pt x="181" y="47"/>
                      <a:pt x="180" y="47"/>
                    </a:cubicBezTo>
                    <a:cubicBezTo>
                      <a:pt x="180" y="47"/>
                      <a:pt x="180" y="47"/>
                      <a:pt x="180" y="46"/>
                    </a:cubicBezTo>
                    <a:cubicBezTo>
                      <a:pt x="180" y="46"/>
                      <a:pt x="181" y="46"/>
                      <a:pt x="181" y="46"/>
                    </a:cubicBezTo>
                    <a:cubicBezTo>
                      <a:pt x="181" y="46"/>
                      <a:pt x="181" y="46"/>
                      <a:pt x="181" y="46"/>
                    </a:cubicBezTo>
                    <a:cubicBezTo>
                      <a:pt x="181" y="46"/>
                      <a:pt x="181" y="45"/>
                      <a:pt x="181" y="45"/>
                    </a:cubicBezTo>
                    <a:cubicBezTo>
                      <a:pt x="181" y="45"/>
                      <a:pt x="181" y="45"/>
                      <a:pt x="181" y="45"/>
                    </a:cubicBezTo>
                    <a:cubicBezTo>
                      <a:pt x="181" y="45"/>
                      <a:pt x="182" y="45"/>
                      <a:pt x="182" y="44"/>
                    </a:cubicBezTo>
                    <a:cubicBezTo>
                      <a:pt x="182" y="44"/>
                      <a:pt x="182" y="44"/>
                      <a:pt x="182" y="44"/>
                    </a:cubicBezTo>
                    <a:cubicBezTo>
                      <a:pt x="182" y="44"/>
                      <a:pt x="182" y="43"/>
                      <a:pt x="182" y="43"/>
                    </a:cubicBezTo>
                    <a:cubicBezTo>
                      <a:pt x="182" y="43"/>
                      <a:pt x="182" y="43"/>
                      <a:pt x="182" y="43"/>
                    </a:cubicBezTo>
                    <a:cubicBezTo>
                      <a:pt x="182" y="43"/>
                      <a:pt x="182" y="43"/>
                      <a:pt x="182" y="43"/>
                    </a:cubicBezTo>
                    <a:cubicBezTo>
                      <a:pt x="182" y="43"/>
                      <a:pt x="182" y="43"/>
                      <a:pt x="182" y="43"/>
                    </a:cubicBezTo>
                    <a:cubicBezTo>
                      <a:pt x="182" y="43"/>
                      <a:pt x="182" y="43"/>
                      <a:pt x="182" y="44"/>
                    </a:cubicBezTo>
                    <a:cubicBezTo>
                      <a:pt x="182" y="44"/>
                      <a:pt x="183" y="44"/>
                      <a:pt x="183" y="44"/>
                    </a:cubicBezTo>
                    <a:cubicBezTo>
                      <a:pt x="183" y="43"/>
                      <a:pt x="183" y="43"/>
                      <a:pt x="183" y="43"/>
                    </a:cubicBezTo>
                    <a:cubicBezTo>
                      <a:pt x="183" y="43"/>
                      <a:pt x="183" y="42"/>
                      <a:pt x="183" y="42"/>
                    </a:cubicBezTo>
                    <a:cubicBezTo>
                      <a:pt x="183" y="42"/>
                      <a:pt x="183" y="42"/>
                      <a:pt x="183" y="42"/>
                    </a:cubicBezTo>
                    <a:cubicBezTo>
                      <a:pt x="183" y="42"/>
                      <a:pt x="183" y="42"/>
                      <a:pt x="183" y="42"/>
                    </a:cubicBezTo>
                    <a:cubicBezTo>
                      <a:pt x="183" y="42"/>
                      <a:pt x="183" y="42"/>
                      <a:pt x="184" y="42"/>
                    </a:cubicBezTo>
                    <a:cubicBezTo>
                      <a:pt x="184" y="42"/>
                      <a:pt x="184" y="42"/>
                      <a:pt x="184" y="42"/>
                    </a:cubicBezTo>
                    <a:cubicBezTo>
                      <a:pt x="184" y="41"/>
                      <a:pt x="185" y="41"/>
                      <a:pt x="185" y="41"/>
                    </a:cubicBezTo>
                    <a:cubicBezTo>
                      <a:pt x="185" y="42"/>
                      <a:pt x="185" y="42"/>
                      <a:pt x="185" y="42"/>
                    </a:cubicBezTo>
                    <a:cubicBezTo>
                      <a:pt x="185" y="42"/>
                      <a:pt x="185" y="42"/>
                      <a:pt x="185" y="42"/>
                    </a:cubicBezTo>
                    <a:cubicBezTo>
                      <a:pt x="185" y="42"/>
                      <a:pt x="185" y="41"/>
                      <a:pt x="185" y="41"/>
                    </a:cubicBezTo>
                    <a:cubicBezTo>
                      <a:pt x="185" y="41"/>
                      <a:pt x="185" y="41"/>
                      <a:pt x="186" y="41"/>
                    </a:cubicBezTo>
                    <a:cubicBezTo>
                      <a:pt x="186" y="41"/>
                      <a:pt x="186" y="42"/>
                      <a:pt x="186" y="42"/>
                    </a:cubicBezTo>
                    <a:cubicBezTo>
                      <a:pt x="186" y="42"/>
                      <a:pt x="186" y="42"/>
                      <a:pt x="186" y="42"/>
                    </a:cubicBezTo>
                    <a:cubicBezTo>
                      <a:pt x="186" y="42"/>
                      <a:pt x="186" y="41"/>
                      <a:pt x="186" y="41"/>
                    </a:cubicBezTo>
                    <a:cubicBezTo>
                      <a:pt x="186" y="41"/>
                      <a:pt x="186" y="41"/>
                      <a:pt x="186" y="41"/>
                    </a:cubicBezTo>
                    <a:cubicBezTo>
                      <a:pt x="186" y="42"/>
                      <a:pt x="186" y="42"/>
                      <a:pt x="187" y="42"/>
                    </a:cubicBezTo>
                    <a:cubicBezTo>
                      <a:pt x="187" y="42"/>
                      <a:pt x="187" y="42"/>
                      <a:pt x="187" y="42"/>
                    </a:cubicBezTo>
                    <a:cubicBezTo>
                      <a:pt x="187" y="42"/>
                      <a:pt x="187" y="42"/>
                      <a:pt x="188" y="42"/>
                    </a:cubicBezTo>
                    <a:cubicBezTo>
                      <a:pt x="188" y="42"/>
                      <a:pt x="188" y="42"/>
                      <a:pt x="188" y="42"/>
                    </a:cubicBezTo>
                    <a:cubicBezTo>
                      <a:pt x="188" y="42"/>
                      <a:pt x="188" y="42"/>
                      <a:pt x="188" y="42"/>
                    </a:cubicBezTo>
                    <a:cubicBezTo>
                      <a:pt x="188" y="42"/>
                      <a:pt x="188" y="42"/>
                      <a:pt x="188" y="42"/>
                    </a:cubicBezTo>
                    <a:cubicBezTo>
                      <a:pt x="188" y="41"/>
                      <a:pt x="188" y="41"/>
                      <a:pt x="189" y="41"/>
                    </a:cubicBezTo>
                    <a:cubicBezTo>
                      <a:pt x="189" y="41"/>
                      <a:pt x="189" y="41"/>
                      <a:pt x="189" y="42"/>
                    </a:cubicBezTo>
                    <a:cubicBezTo>
                      <a:pt x="189" y="42"/>
                      <a:pt x="189" y="42"/>
                      <a:pt x="189" y="42"/>
                    </a:cubicBezTo>
                    <a:cubicBezTo>
                      <a:pt x="189" y="42"/>
                      <a:pt x="189" y="42"/>
                      <a:pt x="189" y="42"/>
                    </a:cubicBezTo>
                    <a:cubicBezTo>
                      <a:pt x="190" y="42"/>
                      <a:pt x="190" y="42"/>
                      <a:pt x="190" y="42"/>
                    </a:cubicBezTo>
                    <a:cubicBezTo>
                      <a:pt x="190" y="42"/>
                      <a:pt x="190" y="43"/>
                      <a:pt x="190" y="43"/>
                    </a:cubicBezTo>
                    <a:cubicBezTo>
                      <a:pt x="190" y="43"/>
                      <a:pt x="191" y="43"/>
                      <a:pt x="191" y="43"/>
                    </a:cubicBezTo>
                    <a:cubicBezTo>
                      <a:pt x="191" y="43"/>
                      <a:pt x="191" y="43"/>
                      <a:pt x="191" y="43"/>
                    </a:cubicBezTo>
                    <a:cubicBezTo>
                      <a:pt x="191" y="43"/>
                      <a:pt x="191" y="43"/>
                      <a:pt x="191" y="43"/>
                    </a:cubicBezTo>
                    <a:cubicBezTo>
                      <a:pt x="192" y="43"/>
                      <a:pt x="192" y="43"/>
                      <a:pt x="192" y="43"/>
                    </a:cubicBezTo>
                    <a:cubicBezTo>
                      <a:pt x="192" y="43"/>
                      <a:pt x="192" y="43"/>
                      <a:pt x="192" y="43"/>
                    </a:cubicBezTo>
                    <a:cubicBezTo>
                      <a:pt x="192" y="43"/>
                      <a:pt x="192" y="43"/>
                      <a:pt x="192" y="43"/>
                    </a:cubicBezTo>
                    <a:cubicBezTo>
                      <a:pt x="192" y="43"/>
                      <a:pt x="193" y="43"/>
                      <a:pt x="193" y="43"/>
                    </a:cubicBezTo>
                    <a:cubicBezTo>
                      <a:pt x="193" y="43"/>
                      <a:pt x="194" y="43"/>
                      <a:pt x="194" y="43"/>
                    </a:cubicBezTo>
                    <a:cubicBezTo>
                      <a:pt x="194" y="43"/>
                      <a:pt x="193" y="44"/>
                      <a:pt x="193" y="44"/>
                    </a:cubicBezTo>
                    <a:cubicBezTo>
                      <a:pt x="193" y="44"/>
                      <a:pt x="194" y="44"/>
                      <a:pt x="194" y="44"/>
                    </a:cubicBezTo>
                    <a:cubicBezTo>
                      <a:pt x="194" y="44"/>
                      <a:pt x="194" y="44"/>
                      <a:pt x="194" y="44"/>
                    </a:cubicBezTo>
                    <a:cubicBezTo>
                      <a:pt x="194" y="43"/>
                      <a:pt x="195" y="44"/>
                      <a:pt x="195" y="44"/>
                    </a:cubicBezTo>
                    <a:cubicBezTo>
                      <a:pt x="195" y="44"/>
                      <a:pt x="195" y="44"/>
                      <a:pt x="195" y="44"/>
                    </a:cubicBezTo>
                    <a:cubicBezTo>
                      <a:pt x="195" y="45"/>
                      <a:pt x="195" y="44"/>
                      <a:pt x="195" y="44"/>
                    </a:cubicBezTo>
                    <a:cubicBezTo>
                      <a:pt x="196" y="44"/>
                      <a:pt x="196" y="44"/>
                      <a:pt x="196" y="44"/>
                    </a:cubicBezTo>
                    <a:cubicBezTo>
                      <a:pt x="196" y="44"/>
                      <a:pt x="196" y="44"/>
                      <a:pt x="196" y="44"/>
                    </a:cubicBezTo>
                    <a:cubicBezTo>
                      <a:pt x="197" y="44"/>
                      <a:pt x="197" y="44"/>
                      <a:pt x="197" y="44"/>
                    </a:cubicBezTo>
                    <a:cubicBezTo>
                      <a:pt x="197" y="44"/>
                      <a:pt x="197" y="45"/>
                      <a:pt x="197" y="45"/>
                    </a:cubicBezTo>
                    <a:cubicBezTo>
                      <a:pt x="197" y="45"/>
                      <a:pt x="198" y="45"/>
                      <a:pt x="198" y="45"/>
                    </a:cubicBezTo>
                    <a:cubicBezTo>
                      <a:pt x="198" y="45"/>
                      <a:pt x="198" y="45"/>
                      <a:pt x="199" y="45"/>
                    </a:cubicBezTo>
                    <a:cubicBezTo>
                      <a:pt x="199" y="45"/>
                      <a:pt x="199" y="45"/>
                      <a:pt x="199" y="45"/>
                    </a:cubicBezTo>
                    <a:cubicBezTo>
                      <a:pt x="199" y="45"/>
                      <a:pt x="200" y="46"/>
                      <a:pt x="200" y="46"/>
                    </a:cubicBezTo>
                    <a:cubicBezTo>
                      <a:pt x="201" y="46"/>
                      <a:pt x="201" y="46"/>
                      <a:pt x="201" y="47"/>
                    </a:cubicBezTo>
                    <a:cubicBezTo>
                      <a:pt x="201" y="47"/>
                      <a:pt x="202" y="46"/>
                      <a:pt x="202" y="46"/>
                    </a:cubicBezTo>
                    <a:cubicBezTo>
                      <a:pt x="202" y="46"/>
                      <a:pt x="202" y="47"/>
                      <a:pt x="202" y="47"/>
                    </a:cubicBezTo>
                    <a:cubicBezTo>
                      <a:pt x="202" y="47"/>
                      <a:pt x="202" y="47"/>
                      <a:pt x="202" y="47"/>
                    </a:cubicBezTo>
                    <a:cubicBezTo>
                      <a:pt x="203" y="47"/>
                      <a:pt x="203" y="47"/>
                      <a:pt x="203" y="47"/>
                    </a:cubicBezTo>
                    <a:cubicBezTo>
                      <a:pt x="203" y="47"/>
                      <a:pt x="203" y="47"/>
                      <a:pt x="203" y="47"/>
                    </a:cubicBezTo>
                    <a:cubicBezTo>
                      <a:pt x="203" y="47"/>
                      <a:pt x="203" y="48"/>
                      <a:pt x="203" y="48"/>
                    </a:cubicBezTo>
                    <a:cubicBezTo>
                      <a:pt x="203" y="48"/>
                      <a:pt x="203" y="48"/>
                      <a:pt x="203" y="48"/>
                    </a:cubicBezTo>
                    <a:cubicBezTo>
                      <a:pt x="203" y="48"/>
                      <a:pt x="204" y="48"/>
                      <a:pt x="204" y="48"/>
                    </a:cubicBezTo>
                    <a:cubicBezTo>
                      <a:pt x="204" y="48"/>
                      <a:pt x="205" y="48"/>
                      <a:pt x="205" y="48"/>
                    </a:cubicBezTo>
                    <a:cubicBezTo>
                      <a:pt x="205" y="48"/>
                      <a:pt x="205" y="48"/>
                      <a:pt x="205" y="48"/>
                    </a:cubicBezTo>
                    <a:cubicBezTo>
                      <a:pt x="205" y="48"/>
                      <a:pt x="206" y="47"/>
                      <a:pt x="206" y="47"/>
                    </a:cubicBezTo>
                    <a:cubicBezTo>
                      <a:pt x="206" y="47"/>
                      <a:pt x="206" y="47"/>
                      <a:pt x="206" y="47"/>
                    </a:cubicBezTo>
                    <a:cubicBezTo>
                      <a:pt x="206" y="47"/>
                      <a:pt x="207" y="48"/>
                      <a:pt x="207" y="48"/>
                    </a:cubicBezTo>
                    <a:cubicBezTo>
                      <a:pt x="207" y="48"/>
                      <a:pt x="207" y="48"/>
                      <a:pt x="207" y="48"/>
                    </a:cubicBezTo>
                    <a:cubicBezTo>
                      <a:pt x="207" y="48"/>
                      <a:pt x="207" y="49"/>
                      <a:pt x="207" y="49"/>
                    </a:cubicBezTo>
                    <a:cubicBezTo>
                      <a:pt x="207" y="49"/>
                      <a:pt x="207" y="49"/>
                      <a:pt x="207" y="49"/>
                    </a:cubicBezTo>
                    <a:cubicBezTo>
                      <a:pt x="207" y="49"/>
                      <a:pt x="207" y="49"/>
                      <a:pt x="207" y="49"/>
                    </a:cubicBezTo>
                    <a:cubicBezTo>
                      <a:pt x="207" y="50"/>
                      <a:pt x="207" y="50"/>
                      <a:pt x="208" y="50"/>
                    </a:cubicBezTo>
                    <a:cubicBezTo>
                      <a:pt x="208" y="50"/>
                      <a:pt x="208" y="50"/>
                      <a:pt x="208" y="50"/>
                    </a:cubicBezTo>
                    <a:cubicBezTo>
                      <a:pt x="209" y="51"/>
                      <a:pt x="209" y="51"/>
                      <a:pt x="209" y="51"/>
                    </a:cubicBezTo>
                    <a:cubicBezTo>
                      <a:pt x="209" y="51"/>
                      <a:pt x="208" y="52"/>
                      <a:pt x="208" y="52"/>
                    </a:cubicBezTo>
                    <a:cubicBezTo>
                      <a:pt x="208" y="52"/>
                      <a:pt x="207" y="52"/>
                      <a:pt x="207" y="53"/>
                    </a:cubicBezTo>
                    <a:cubicBezTo>
                      <a:pt x="207" y="53"/>
                      <a:pt x="207" y="53"/>
                      <a:pt x="207" y="53"/>
                    </a:cubicBezTo>
                    <a:cubicBezTo>
                      <a:pt x="207" y="53"/>
                      <a:pt x="207" y="54"/>
                      <a:pt x="207" y="54"/>
                    </a:cubicBezTo>
                    <a:cubicBezTo>
                      <a:pt x="207" y="54"/>
                      <a:pt x="207" y="54"/>
                      <a:pt x="207" y="54"/>
                    </a:cubicBezTo>
                    <a:cubicBezTo>
                      <a:pt x="207" y="54"/>
                      <a:pt x="207" y="54"/>
                      <a:pt x="207" y="54"/>
                    </a:cubicBezTo>
                    <a:cubicBezTo>
                      <a:pt x="208" y="54"/>
                      <a:pt x="208" y="53"/>
                      <a:pt x="208" y="53"/>
                    </a:cubicBezTo>
                    <a:cubicBezTo>
                      <a:pt x="208" y="53"/>
                      <a:pt x="208" y="53"/>
                      <a:pt x="208" y="52"/>
                    </a:cubicBezTo>
                    <a:cubicBezTo>
                      <a:pt x="208" y="52"/>
                      <a:pt x="209" y="52"/>
                      <a:pt x="209" y="52"/>
                    </a:cubicBezTo>
                    <a:cubicBezTo>
                      <a:pt x="209" y="52"/>
                      <a:pt x="209" y="53"/>
                      <a:pt x="209" y="53"/>
                    </a:cubicBezTo>
                    <a:cubicBezTo>
                      <a:pt x="209" y="53"/>
                      <a:pt x="210" y="53"/>
                      <a:pt x="210" y="54"/>
                    </a:cubicBezTo>
                    <a:cubicBezTo>
                      <a:pt x="210" y="54"/>
                      <a:pt x="209" y="54"/>
                      <a:pt x="209" y="54"/>
                    </a:cubicBezTo>
                    <a:cubicBezTo>
                      <a:pt x="209" y="54"/>
                      <a:pt x="209" y="54"/>
                      <a:pt x="209" y="54"/>
                    </a:cubicBezTo>
                    <a:cubicBezTo>
                      <a:pt x="208" y="55"/>
                      <a:pt x="208" y="55"/>
                      <a:pt x="208" y="55"/>
                    </a:cubicBezTo>
                    <a:cubicBezTo>
                      <a:pt x="208" y="56"/>
                      <a:pt x="208" y="56"/>
                      <a:pt x="208" y="56"/>
                    </a:cubicBezTo>
                    <a:cubicBezTo>
                      <a:pt x="207" y="57"/>
                      <a:pt x="207" y="57"/>
                      <a:pt x="207" y="57"/>
                    </a:cubicBezTo>
                    <a:cubicBezTo>
                      <a:pt x="207" y="57"/>
                      <a:pt x="207" y="58"/>
                      <a:pt x="207" y="58"/>
                    </a:cubicBezTo>
                    <a:cubicBezTo>
                      <a:pt x="207" y="58"/>
                      <a:pt x="207" y="59"/>
                      <a:pt x="207" y="59"/>
                    </a:cubicBezTo>
                    <a:cubicBezTo>
                      <a:pt x="207" y="59"/>
                      <a:pt x="207" y="59"/>
                      <a:pt x="207" y="59"/>
                    </a:cubicBezTo>
                    <a:cubicBezTo>
                      <a:pt x="207" y="59"/>
                      <a:pt x="207" y="59"/>
                      <a:pt x="206" y="60"/>
                    </a:cubicBezTo>
                    <a:cubicBezTo>
                      <a:pt x="206" y="60"/>
                      <a:pt x="206" y="60"/>
                      <a:pt x="206" y="60"/>
                    </a:cubicBezTo>
                    <a:cubicBezTo>
                      <a:pt x="206" y="60"/>
                      <a:pt x="207" y="61"/>
                      <a:pt x="207" y="61"/>
                    </a:cubicBezTo>
                    <a:cubicBezTo>
                      <a:pt x="207" y="61"/>
                      <a:pt x="207" y="60"/>
                      <a:pt x="207" y="60"/>
                    </a:cubicBezTo>
                    <a:cubicBezTo>
                      <a:pt x="207" y="60"/>
                      <a:pt x="207" y="60"/>
                      <a:pt x="207" y="60"/>
                    </a:cubicBezTo>
                    <a:cubicBezTo>
                      <a:pt x="207" y="60"/>
                      <a:pt x="208" y="59"/>
                      <a:pt x="208" y="59"/>
                    </a:cubicBezTo>
                    <a:cubicBezTo>
                      <a:pt x="208" y="59"/>
                      <a:pt x="209" y="58"/>
                      <a:pt x="209" y="58"/>
                    </a:cubicBezTo>
                    <a:cubicBezTo>
                      <a:pt x="209" y="58"/>
                      <a:pt x="209" y="58"/>
                      <a:pt x="209" y="57"/>
                    </a:cubicBezTo>
                    <a:cubicBezTo>
                      <a:pt x="209" y="57"/>
                      <a:pt x="209" y="57"/>
                      <a:pt x="209" y="57"/>
                    </a:cubicBezTo>
                    <a:cubicBezTo>
                      <a:pt x="209" y="57"/>
                      <a:pt x="209" y="56"/>
                      <a:pt x="209" y="56"/>
                    </a:cubicBezTo>
                    <a:cubicBezTo>
                      <a:pt x="209" y="56"/>
                      <a:pt x="209" y="56"/>
                      <a:pt x="209" y="56"/>
                    </a:cubicBezTo>
                    <a:cubicBezTo>
                      <a:pt x="210" y="56"/>
                      <a:pt x="209" y="55"/>
                      <a:pt x="209" y="55"/>
                    </a:cubicBezTo>
                    <a:cubicBezTo>
                      <a:pt x="209" y="55"/>
                      <a:pt x="210" y="55"/>
                      <a:pt x="210" y="55"/>
                    </a:cubicBezTo>
                    <a:cubicBezTo>
                      <a:pt x="210" y="55"/>
                      <a:pt x="210" y="54"/>
                      <a:pt x="211" y="54"/>
                    </a:cubicBezTo>
                    <a:cubicBezTo>
                      <a:pt x="211" y="54"/>
                      <a:pt x="211" y="54"/>
                      <a:pt x="211" y="54"/>
                    </a:cubicBezTo>
                    <a:cubicBezTo>
                      <a:pt x="211" y="54"/>
                      <a:pt x="212" y="55"/>
                      <a:pt x="211" y="55"/>
                    </a:cubicBezTo>
                    <a:cubicBezTo>
                      <a:pt x="211" y="55"/>
                      <a:pt x="211" y="55"/>
                      <a:pt x="211" y="55"/>
                    </a:cubicBezTo>
                    <a:cubicBezTo>
                      <a:pt x="211" y="55"/>
                      <a:pt x="211" y="56"/>
                      <a:pt x="211" y="56"/>
                    </a:cubicBezTo>
                    <a:cubicBezTo>
                      <a:pt x="210" y="56"/>
                      <a:pt x="210" y="56"/>
                      <a:pt x="210" y="56"/>
                    </a:cubicBezTo>
                    <a:cubicBezTo>
                      <a:pt x="209" y="57"/>
                      <a:pt x="209" y="57"/>
                      <a:pt x="209" y="57"/>
                    </a:cubicBezTo>
                    <a:cubicBezTo>
                      <a:pt x="209" y="57"/>
                      <a:pt x="211" y="57"/>
                      <a:pt x="211" y="57"/>
                    </a:cubicBezTo>
                    <a:cubicBezTo>
                      <a:pt x="211" y="57"/>
                      <a:pt x="211" y="56"/>
                      <a:pt x="212" y="56"/>
                    </a:cubicBezTo>
                    <a:cubicBezTo>
                      <a:pt x="212" y="56"/>
                      <a:pt x="212" y="55"/>
                      <a:pt x="212" y="55"/>
                    </a:cubicBezTo>
                    <a:cubicBezTo>
                      <a:pt x="213" y="55"/>
                      <a:pt x="213" y="55"/>
                      <a:pt x="213" y="55"/>
                    </a:cubicBezTo>
                    <a:cubicBezTo>
                      <a:pt x="213" y="55"/>
                      <a:pt x="213" y="54"/>
                      <a:pt x="213" y="54"/>
                    </a:cubicBezTo>
                    <a:cubicBezTo>
                      <a:pt x="213" y="54"/>
                      <a:pt x="214" y="54"/>
                      <a:pt x="214" y="54"/>
                    </a:cubicBezTo>
                    <a:cubicBezTo>
                      <a:pt x="214" y="54"/>
                      <a:pt x="214" y="54"/>
                      <a:pt x="214" y="54"/>
                    </a:cubicBezTo>
                    <a:cubicBezTo>
                      <a:pt x="214" y="54"/>
                      <a:pt x="214" y="54"/>
                      <a:pt x="214" y="54"/>
                    </a:cubicBezTo>
                    <a:cubicBezTo>
                      <a:pt x="214" y="54"/>
                      <a:pt x="214" y="54"/>
                      <a:pt x="214" y="55"/>
                    </a:cubicBezTo>
                    <a:cubicBezTo>
                      <a:pt x="214" y="55"/>
                      <a:pt x="215" y="55"/>
                      <a:pt x="215" y="55"/>
                    </a:cubicBezTo>
                    <a:cubicBezTo>
                      <a:pt x="215" y="55"/>
                      <a:pt x="215" y="55"/>
                      <a:pt x="215" y="55"/>
                    </a:cubicBezTo>
                    <a:cubicBezTo>
                      <a:pt x="215" y="55"/>
                      <a:pt x="215" y="55"/>
                      <a:pt x="216" y="55"/>
                    </a:cubicBezTo>
                    <a:cubicBezTo>
                      <a:pt x="216" y="55"/>
                      <a:pt x="216" y="55"/>
                      <a:pt x="216" y="55"/>
                    </a:cubicBezTo>
                    <a:cubicBezTo>
                      <a:pt x="216" y="55"/>
                      <a:pt x="216" y="55"/>
                      <a:pt x="216" y="54"/>
                    </a:cubicBezTo>
                    <a:cubicBezTo>
                      <a:pt x="216" y="54"/>
                      <a:pt x="216" y="54"/>
                      <a:pt x="216" y="54"/>
                    </a:cubicBezTo>
                    <a:cubicBezTo>
                      <a:pt x="216" y="54"/>
                      <a:pt x="216" y="54"/>
                      <a:pt x="217" y="54"/>
                    </a:cubicBezTo>
                    <a:cubicBezTo>
                      <a:pt x="217" y="54"/>
                      <a:pt x="217" y="54"/>
                      <a:pt x="218" y="54"/>
                    </a:cubicBezTo>
                    <a:cubicBezTo>
                      <a:pt x="218" y="54"/>
                      <a:pt x="218" y="54"/>
                      <a:pt x="219" y="55"/>
                    </a:cubicBezTo>
                    <a:cubicBezTo>
                      <a:pt x="219" y="55"/>
                      <a:pt x="219" y="55"/>
                      <a:pt x="220" y="55"/>
                    </a:cubicBezTo>
                    <a:cubicBezTo>
                      <a:pt x="220" y="55"/>
                      <a:pt x="221" y="55"/>
                      <a:pt x="221" y="55"/>
                    </a:cubicBezTo>
                    <a:cubicBezTo>
                      <a:pt x="221" y="55"/>
                      <a:pt x="222" y="56"/>
                      <a:pt x="222" y="56"/>
                    </a:cubicBezTo>
                    <a:cubicBezTo>
                      <a:pt x="222" y="56"/>
                      <a:pt x="224" y="56"/>
                      <a:pt x="224" y="56"/>
                    </a:cubicBezTo>
                    <a:cubicBezTo>
                      <a:pt x="224" y="56"/>
                      <a:pt x="225" y="56"/>
                      <a:pt x="225" y="56"/>
                    </a:cubicBezTo>
                    <a:cubicBezTo>
                      <a:pt x="225" y="56"/>
                      <a:pt x="225" y="56"/>
                      <a:pt x="225" y="56"/>
                    </a:cubicBezTo>
                    <a:cubicBezTo>
                      <a:pt x="225" y="56"/>
                      <a:pt x="226" y="56"/>
                      <a:pt x="226" y="56"/>
                    </a:cubicBezTo>
                    <a:cubicBezTo>
                      <a:pt x="226" y="56"/>
                      <a:pt x="227" y="56"/>
                      <a:pt x="227" y="56"/>
                    </a:cubicBezTo>
                    <a:cubicBezTo>
                      <a:pt x="227" y="56"/>
                      <a:pt x="228" y="56"/>
                      <a:pt x="228" y="57"/>
                    </a:cubicBezTo>
                    <a:cubicBezTo>
                      <a:pt x="228" y="57"/>
                      <a:pt x="228" y="57"/>
                      <a:pt x="228" y="57"/>
                    </a:cubicBezTo>
                    <a:cubicBezTo>
                      <a:pt x="229" y="57"/>
                      <a:pt x="229" y="58"/>
                      <a:pt x="229" y="58"/>
                    </a:cubicBezTo>
                    <a:cubicBezTo>
                      <a:pt x="229" y="58"/>
                      <a:pt x="230" y="58"/>
                      <a:pt x="231" y="58"/>
                    </a:cubicBezTo>
                    <a:cubicBezTo>
                      <a:pt x="231" y="58"/>
                      <a:pt x="231" y="58"/>
                      <a:pt x="231" y="58"/>
                    </a:cubicBezTo>
                    <a:cubicBezTo>
                      <a:pt x="231" y="58"/>
                      <a:pt x="231" y="57"/>
                      <a:pt x="231" y="57"/>
                    </a:cubicBezTo>
                    <a:cubicBezTo>
                      <a:pt x="231" y="57"/>
                      <a:pt x="234" y="58"/>
                      <a:pt x="234" y="58"/>
                    </a:cubicBezTo>
                    <a:cubicBezTo>
                      <a:pt x="235" y="57"/>
                      <a:pt x="235" y="57"/>
                      <a:pt x="235" y="57"/>
                    </a:cubicBezTo>
                    <a:cubicBezTo>
                      <a:pt x="235" y="57"/>
                      <a:pt x="236" y="57"/>
                      <a:pt x="237" y="57"/>
                    </a:cubicBezTo>
                    <a:cubicBezTo>
                      <a:pt x="237" y="57"/>
                      <a:pt x="241" y="57"/>
                      <a:pt x="241" y="57"/>
                    </a:cubicBezTo>
                    <a:cubicBezTo>
                      <a:pt x="241" y="57"/>
                      <a:pt x="241" y="57"/>
                      <a:pt x="241" y="58"/>
                    </a:cubicBezTo>
                    <a:cubicBezTo>
                      <a:pt x="241" y="58"/>
                      <a:pt x="242" y="58"/>
                      <a:pt x="242" y="58"/>
                    </a:cubicBezTo>
                    <a:cubicBezTo>
                      <a:pt x="242" y="58"/>
                      <a:pt x="243" y="58"/>
                      <a:pt x="243" y="58"/>
                    </a:cubicBezTo>
                    <a:cubicBezTo>
                      <a:pt x="243" y="58"/>
                      <a:pt x="243" y="59"/>
                      <a:pt x="243" y="59"/>
                    </a:cubicBezTo>
                    <a:cubicBezTo>
                      <a:pt x="243" y="59"/>
                      <a:pt x="244" y="59"/>
                      <a:pt x="244" y="59"/>
                    </a:cubicBezTo>
                    <a:cubicBezTo>
                      <a:pt x="244" y="60"/>
                      <a:pt x="245" y="59"/>
                      <a:pt x="246" y="60"/>
                    </a:cubicBezTo>
                    <a:cubicBezTo>
                      <a:pt x="246" y="61"/>
                      <a:pt x="246" y="61"/>
                      <a:pt x="247" y="61"/>
                    </a:cubicBezTo>
                    <a:cubicBezTo>
                      <a:pt x="247" y="61"/>
                      <a:pt x="248" y="61"/>
                      <a:pt x="248" y="62"/>
                    </a:cubicBezTo>
                    <a:cubicBezTo>
                      <a:pt x="248" y="62"/>
                      <a:pt x="249" y="63"/>
                      <a:pt x="249" y="63"/>
                    </a:cubicBezTo>
                    <a:cubicBezTo>
                      <a:pt x="250" y="63"/>
                      <a:pt x="250" y="63"/>
                      <a:pt x="251" y="63"/>
                    </a:cubicBezTo>
                    <a:cubicBezTo>
                      <a:pt x="251" y="63"/>
                      <a:pt x="251" y="64"/>
                      <a:pt x="252" y="64"/>
                    </a:cubicBezTo>
                    <a:cubicBezTo>
                      <a:pt x="252" y="65"/>
                      <a:pt x="253" y="66"/>
                      <a:pt x="253" y="66"/>
                    </a:cubicBezTo>
                    <a:cubicBezTo>
                      <a:pt x="253" y="66"/>
                      <a:pt x="255" y="68"/>
                      <a:pt x="255" y="68"/>
                    </a:cubicBezTo>
                    <a:cubicBezTo>
                      <a:pt x="255" y="68"/>
                      <a:pt x="257" y="70"/>
                      <a:pt x="258" y="70"/>
                    </a:cubicBezTo>
                    <a:cubicBezTo>
                      <a:pt x="258" y="70"/>
                      <a:pt x="259" y="70"/>
                      <a:pt x="259" y="71"/>
                    </a:cubicBezTo>
                    <a:cubicBezTo>
                      <a:pt x="259" y="71"/>
                      <a:pt x="259" y="71"/>
                      <a:pt x="259" y="71"/>
                    </a:cubicBezTo>
                    <a:cubicBezTo>
                      <a:pt x="260" y="71"/>
                      <a:pt x="260" y="72"/>
                      <a:pt x="260" y="72"/>
                    </a:cubicBezTo>
                    <a:cubicBezTo>
                      <a:pt x="261" y="72"/>
                      <a:pt x="262" y="72"/>
                      <a:pt x="262" y="72"/>
                    </a:cubicBezTo>
                    <a:cubicBezTo>
                      <a:pt x="263" y="72"/>
                      <a:pt x="263" y="73"/>
                      <a:pt x="263" y="73"/>
                    </a:cubicBezTo>
                    <a:cubicBezTo>
                      <a:pt x="264" y="73"/>
                      <a:pt x="264" y="73"/>
                      <a:pt x="264" y="73"/>
                    </a:cubicBezTo>
                    <a:cubicBezTo>
                      <a:pt x="264" y="73"/>
                      <a:pt x="264" y="73"/>
                      <a:pt x="264" y="73"/>
                    </a:cubicBezTo>
                    <a:cubicBezTo>
                      <a:pt x="264" y="73"/>
                      <a:pt x="264" y="73"/>
                      <a:pt x="265" y="73"/>
                    </a:cubicBezTo>
                    <a:cubicBezTo>
                      <a:pt x="265" y="73"/>
                      <a:pt x="266" y="73"/>
                      <a:pt x="266" y="73"/>
                    </a:cubicBezTo>
                    <a:cubicBezTo>
                      <a:pt x="266" y="73"/>
                      <a:pt x="267" y="73"/>
                      <a:pt x="267" y="73"/>
                    </a:cubicBezTo>
                    <a:cubicBezTo>
                      <a:pt x="267" y="73"/>
                      <a:pt x="268" y="73"/>
                      <a:pt x="268" y="73"/>
                    </a:cubicBezTo>
                    <a:cubicBezTo>
                      <a:pt x="268" y="73"/>
                      <a:pt x="269" y="73"/>
                      <a:pt x="270" y="73"/>
                    </a:cubicBezTo>
                    <a:cubicBezTo>
                      <a:pt x="271" y="73"/>
                      <a:pt x="272" y="74"/>
                      <a:pt x="273" y="75"/>
                    </a:cubicBezTo>
                    <a:cubicBezTo>
                      <a:pt x="273" y="75"/>
                      <a:pt x="274" y="77"/>
                      <a:pt x="274" y="77"/>
                    </a:cubicBezTo>
                    <a:cubicBezTo>
                      <a:pt x="274" y="77"/>
                      <a:pt x="274" y="79"/>
                      <a:pt x="275" y="79"/>
                    </a:cubicBezTo>
                    <a:cubicBezTo>
                      <a:pt x="275" y="79"/>
                      <a:pt x="275" y="80"/>
                      <a:pt x="275" y="80"/>
                    </a:cubicBezTo>
                    <a:cubicBezTo>
                      <a:pt x="275" y="80"/>
                      <a:pt x="275" y="81"/>
                      <a:pt x="275" y="81"/>
                    </a:cubicBezTo>
                    <a:cubicBezTo>
                      <a:pt x="275" y="82"/>
                      <a:pt x="275" y="82"/>
                      <a:pt x="275" y="82"/>
                    </a:cubicBezTo>
                    <a:cubicBezTo>
                      <a:pt x="275" y="82"/>
                      <a:pt x="276" y="83"/>
                      <a:pt x="276" y="83"/>
                    </a:cubicBezTo>
                    <a:cubicBezTo>
                      <a:pt x="276" y="83"/>
                      <a:pt x="276" y="84"/>
                      <a:pt x="276" y="84"/>
                    </a:cubicBezTo>
                    <a:cubicBezTo>
                      <a:pt x="276" y="85"/>
                      <a:pt x="276" y="85"/>
                      <a:pt x="276" y="86"/>
                    </a:cubicBezTo>
                    <a:cubicBezTo>
                      <a:pt x="276" y="86"/>
                      <a:pt x="277" y="87"/>
                      <a:pt x="277" y="87"/>
                    </a:cubicBezTo>
                    <a:cubicBezTo>
                      <a:pt x="277" y="87"/>
                      <a:pt x="277" y="87"/>
                      <a:pt x="277" y="88"/>
                    </a:cubicBezTo>
                    <a:cubicBezTo>
                      <a:pt x="277" y="88"/>
                      <a:pt x="277" y="89"/>
                      <a:pt x="277" y="89"/>
                    </a:cubicBezTo>
                    <a:cubicBezTo>
                      <a:pt x="277" y="90"/>
                      <a:pt x="277" y="90"/>
                      <a:pt x="277" y="90"/>
                    </a:cubicBezTo>
                    <a:close/>
                    <a:moveTo>
                      <a:pt x="172" y="37"/>
                    </a:moveTo>
                    <a:cubicBezTo>
                      <a:pt x="172" y="37"/>
                      <a:pt x="172" y="37"/>
                      <a:pt x="172" y="37"/>
                    </a:cubicBezTo>
                    <a:cubicBezTo>
                      <a:pt x="172" y="37"/>
                      <a:pt x="171" y="37"/>
                      <a:pt x="171" y="37"/>
                    </a:cubicBezTo>
                    <a:cubicBezTo>
                      <a:pt x="171" y="37"/>
                      <a:pt x="171" y="38"/>
                      <a:pt x="171" y="38"/>
                    </a:cubicBezTo>
                    <a:cubicBezTo>
                      <a:pt x="171" y="38"/>
                      <a:pt x="171" y="38"/>
                      <a:pt x="171" y="38"/>
                    </a:cubicBezTo>
                    <a:cubicBezTo>
                      <a:pt x="172" y="38"/>
                      <a:pt x="172" y="38"/>
                      <a:pt x="172" y="38"/>
                    </a:cubicBezTo>
                    <a:cubicBezTo>
                      <a:pt x="172" y="38"/>
                      <a:pt x="172" y="38"/>
                      <a:pt x="172" y="38"/>
                    </a:cubicBezTo>
                    <a:cubicBezTo>
                      <a:pt x="172" y="38"/>
                      <a:pt x="172" y="38"/>
                      <a:pt x="172" y="38"/>
                    </a:cubicBezTo>
                    <a:cubicBezTo>
                      <a:pt x="172" y="38"/>
                      <a:pt x="172" y="38"/>
                      <a:pt x="172" y="38"/>
                    </a:cubicBezTo>
                    <a:cubicBezTo>
                      <a:pt x="173" y="38"/>
                      <a:pt x="173" y="38"/>
                      <a:pt x="173" y="38"/>
                    </a:cubicBezTo>
                    <a:cubicBezTo>
                      <a:pt x="173" y="38"/>
                      <a:pt x="173" y="38"/>
                      <a:pt x="173" y="38"/>
                    </a:cubicBezTo>
                    <a:cubicBezTo>
                      <a:pt x="173" y="38"/>
                      <a:pt x="173" y="38"/>
                      <a:pt x="174" y="38"/>
                    </a:cubicBezTo>
                    <a:cubicBezTo>
                      <a:pt x="174" y="38"/>
                      <a:pt x="174" y="38"/>
                      <a:pt x="174" y="38"/>
                    </a:cubicBezTo>
                    <a:cubicBezTo>
                      <a:pt x="174" y="38"/>
                      <a:pt x="174" y="37"/>
                      <a:pt x="174" y="37"/>
                    </a:cubicBezTo>
                    <a:cubicBezTo>
                      <a:pt x="174" y="37"/>
                      <a:pt x="174" y="37"/>
                      <a:pt x="174" y="37"/>
                    </a:cubicBezTo>
                    <a:cubicBezTo>
                      <a:pt x="174" y="37"/>
                      <a:pt x="174" y="37"/>
                      <a:pt x="174" y="37"/>
                    </a:cubicBezTo>
                    <a:cubicBezTo>
                      <a:pt x="174" y="37"/>
                      <a:pt x="174" y="37"/>
                      <a:pt x="174" y="37"/>
                    </a:cubicBezTo>
                    <a:cubicBezTo>
                      <a:pt x="173" y="37"/>
                      <a:pt x="173" y="37"/>
                      <a:pt x="173" y="37"/>
                    </a:cubicBezTo>
                    <a:cubicBezTo>
                      <a:pt x="172" y="37"/>
                      <a:pt x="172" y="37"/>
                      <a:pt x="172" y="37"/>
                    </a:cubicBezTo>
                    <a:close/>
                    <a:moveTo>
                      <a:pt x="169" y="35"/>
                    </a:moveTo>
                    <a:cubicBezTo>
                      <a:pt x="169" y="35"/>
                      <a:pt x="169" y="35"/>
                      <a:pt x="169" y="35"/>
                    </a:cubicBezTo>
                    <a:cubicBezTo>
                      <a:pt x="169" y="35"/>
                      <a:pt x="168" y="35"/>
                      <a:pt x="168" y="35"/>
                    </a:cubicBezTo>
                    <a:cubicBezTo>
                      <a:pt x="168" y="35"/>
                      <a:pt x="168" y="35"/>
                      <a:pt x="168" y="35"/>
                    </a:cubicBezTo>
                    <a:cubicBezTo>
                      <a:pt x="168" y="35"/>
                      <a:pt x="168" y="35"/>
                      <a:pt x="168" y="35"/>
                    </a:cubicBezTo>
                    <a:cubicBezTo>
                      <a:pt x="168" y="36"/>
                      <a:pt x="167" y="36"/>
                      <a:pt x="167" y="36"/>
                    </a:cubicBezTo>
                    <a:cubicBezTo>
                      <a:pt x="167" y="36"/>
                      <a:pt x="167" y="37"/>
                      <a:pt x="167" y="37"/>
                    </a:cubicBezTo>
                    <a:cubicBezTo>
                      <a:pt x="167" y="37"/>
                      <a:pt x="167" y="37"/>
                      <a:pt x="167" y="37"/>
                    </a:cubicBezTo>
                    <a:cubicBezTo>
                      <a:pt x="167" y="37"/>
                      <a:pt x="167" y="37"/>
                      <a:pt x="168" y="37"/>
                    </a:cubicBezTo>
                    <a:cubicBezTo>
                      <a:pt x="168" y="37"/>
                      <a:pt x="169" y="37"/>
                      <a:pt x="169" y="37"/>
                    </a:cubicBezTo>
                    <a:cubicBezTo>
                      <a:pt x="169" y="37"/>
                      <a:pt x="170" y="37"/>
                      <a:pt x="170" y="37"/>
                    </a:cubicBezTo>
                    <a:cubicBezTo>
                      <a:pt x="170" y="37"/>
                      <a:pt x="170" y="37"/>
                      <a:pt x="170" y="37"/>
                    </a:cubicBezTo>
                    <a:cubicBezTo>
                      <a:pt x="170" y="37"/>
                      <a:pt x="170" y="37"/>
                      <a:pt x="170" y="37"/>
                    </a:cubicBezTo>
                    <a:cubicBezTo>
                      <a:pt x="170" y="37"/>
                      <a:pt x="170" y="37"/>
                      <a:pt x="170" y="37"/>
                    </a:cubicBezTo>
                    <a:cubicBezTo>
                      <a:pt x="170" y="37"/>
                      <a:pt x="170" y="37"/>
                      <a:pt x="171" y="37"/>
                    </a:cubicBezTo>
                    <a:cubicBezTo>
                      <a:pt x="171" y="37"/>
                      <a:pt x="171" y="37"/>
                      <a:pt x="171" y="37"/>
                    </a:cubicBezTo>
                    <a:cubicBezTo>
                      <a:pt x="171" y="37"/>
                      <a:pt x="171" y="37"/>
                      <a:pt x="171" y="37"/>
                    </a:cubicBezTo>
                    <a:cubicBezTo>
                      <a:pt x="171" y="37"/>
                      <a:pt x="171" y="37"/>
                      <a:pt x="171" y="36"/>
                    </a:cubicBezTo>
                    <a:cubicBezTo>
                      <a:pt x="171" y="36"/>
                      <a:pt x="171" y="36"/>
                      <a:pt x="171" y="36"/>
                    </a:cubicBezTo>
                    <a:cubicBezTo>
                      <a:pt x="172" y="36"/>
                      <a:pt x="172" y="36"/>
                      <a:pt x="172" y="36"/>
                    </a:cubicBezTo>
                    <a:cubicBezTo>
                      <a:pt x="172" y="36"/>
                      <a:pt x="172" y="36"/>
                      <a:pt x="172" y="36"/>
                    </a:cubicBezTo>
                    <a:cubicBezTo>
                      <a:pt x="172" y="36"/>
                      <a:pt x="172" y="36"/>
                      <a:pt x="172" y="36"/>
                    </a:cubicBezTo>
                    <a:cubicBezTo>
                      <a:pt x="172" y="36"/>
                      <a:pt x="172" y="36"/>
                      <a:pt x="172" y="36"/>
                    </a:cubicBezTo>
                    <a:cubicBezTo>
                      <a:pt x="172" y="35"/>
                      <a:pt x="172" y="35"/>
                      <a:pt x="172" y="35"/>
                    </a:cubicBezTo>
                    <a:cubicBezTo>
                      <a:pt x="172" y="35"/>
                      <a:pt x="173" y="35"/>
                      <a:pt x="173" y="35"/>
                    </a:cubicBezTo>
                    <a:cubicBezTo>
                      <a:pt x="173" y="35"/>
                      <a:pt x="173" y="35"/>
                      <a:pt x="173" y="35"/>
                    </a:cubicBezTo>
                    <a:cubicBezTo>
                      <a:pt x="173" y="35"/>
                      <a:pt x="173" y="35"/>
                      <a:pt x="173" y="35"/>
                    </a:cubicBezTo>
                    <a:cubicBezTo>
                      <a:pt x="173" y="35"/>
                      <a:pt x="173" y="35"/>
                      <a:pt x="173" y="35"/>
                    </a:cubicBezTo>
                    <a:cubicBezTo>
                      <a:pt x="173" y="35"/>
                      <a:pt x="172" y="34"/>
                      <a:pt x="172" y="34"/>
                    </a:cubicBezTo>
                    <a:cubicBezTo>
                      <a:pt x="172" y="34"/>
                      <a:pt x="172" y="34"/>
                      <a:pt x="172" y="34"/>
                    </a:cubicBezTo>
                    <a:cubicBezTo>
                      <a:pt x="172" y="35"/>
                      <a:pt x="172" y="35"/>
                      <a:pt x="172" y="35"/>
                    </a:cubicBezTo>
                    <a:cubicBezTo>
                      <a:pt x="172" y="35"/>
                      <a:pt x="172" y="35"/>
                      <a:pt x="171" y="35"/>
                    </a:cubicBezTo>
                    <a:cubicBezTo>
                      <a:pt x="171" y="35"/>
                      <a:pt x="170" y="35"/>
                      <a:pt x="169" y="35"/>
                    </a:cubicBezTo>
                    <a:close/>
                    <a:moveTo>
                      <a:pt x="163" y="39"/>
                    </a:moveTo>
                    <a:cubicBezTo>
                      <a:pt x="164" y="39"/>
                      <a:pt x="164" y="39"/>
                      <a:pt x="165" y="38"/>
                    </a:cubicBezTo>
                    <a:cubicBezTo>
                      <a:pt x="165" y="38"/>
                      <a:pt x="165" y="38"/>
                      <a:pt x="165" y="38"/>
                    </a:cubicBezTo>
                    <a:cubicBezTo>
                      <a:pt x="165" y="38"/>
                      <a:pt x="165" y="37"/>
                      <a:pt x="165" y="37"/>
                    </a:cubicBezTo>
                    <a:cubicBezTo>
                      <a:pt x="165" y="37"/>
                      <a:pt x="165" y="37"/>
                      <a:pt x="165" y="37"/>
                    </a:cubicBezTo>
                    <a:cubicBezTo>
                      <a:pt x="164" y="37"/>
                      <a:pt x="164" y="37"/>
                      <a:pt x="164" y="37"/>
                    </a:cubicBezTo>
                    <a:cubicBezTo>
                      <a:pt x="163" y="37"/>
                      <a:pt x="163" y="37"/>
                      <a:pt x="163" y="37"/>
                    </a:cubicBezTo>
                    <a:cubicBezTo>
                      <a:pt x="163" y="38"/>
                      <a:pt x="163" y="38"/>
                      <a:pt x="163" y="38"/>
                    </a:cubicBezTo>
                    <a:cubicBezTo>
                      <a:pt x="163" y="38"/>
                      <a:pt x="163" y="39"/>
                      <a:pt x="163" y="39"/>
                    </a:cubicBezTo>
                    <a:cubicBezTo>
                      <a:pt x="162" y="39"/>
                      <a:pt x="162" y="40"/>
                      <a:pt x="162" y="40"/>
                    </a:cubicBezTo>
                    <a:cubicBezTo>
                      <a:pt x="162" y="40"/>
                      <a:pt x="162" y="40"/>
                      <a:pt x="162" y="40"/>
                    </a:cubicBezTo>
                    <a:cubicBezTo>
                      <a:pt x="161" y="40"/>
                      <a:pt x="162" y="40"/>
                      <a:pt x="162" y="40"/>
                    </a:cubicBezTo>
                    <a:cubicBezTo>
                      <a:pt x="162" y="40"/>
                      <a:pt x="162" y="40"/>
                      <a:pt x="162" y="40"/>
                    </a:cubicBezTo>
                    <a:cubicBezTo>
                      <a:pt x="162" y="40"/>
                      <a:pt x="162" y="40"/>
                      <a:pt x="162" y="40"/>
                    </a:cubicBezTo>
                    <a:cubicBezTo>
                      <a:pt x="162" y="40"/>
                      <a:pt x="162" y="40"/>
                      <a:pt x="162" y="41"/>
                    </a:cubicBezTo>
                    <a:cubicBezTo>
                      <a:pt x="162" y="41"/>
                      <a:pt x="162" y="41"/>
                      <a:pt x="162" y="41"/>
                    </a:cubicBezTo>
                    <a:cubicBezTo>
                      <a:pt x="163" y="40"/>
                      <a:pt x="163" y="40"/>
                      <a:pt x="163" y="40"/>
                    </a:cubicBezTo>
                    <a:cubicBezTo>
                      <a:pt x="163" y="40"/>
                      <a:pt x="163" y="40"/>
                      <a:pt x="163" y="40"/>
                    </a:cubicBezTo>
                    <a:cubicBezTo>
                      <a:pt x="163" y="40"/>
                      <a:pt x="163" y="40"/>
                      <a:pt x="163" y="40"/>
                    </a:cubicBezTo>
                    <a:cubicBezTo>
                      <a:pt x="163" y="40"/>
                      <a:pt x="163" y="39"/>
                      <a:pt x="163" y="39"/>
                    </a:cubicBezTo>
                    <a:cubicBezTo>
                      <a:pt x="163" y="39"/>
                      <a:pt x="163" y="39"/>
                      <a:pt x="163" y="39"/>
                    </a:cubicBezTo>
                    <a:cubicBezTo>
                      <a:pt x="163" y="39"/>
                      <a:pt x="163" y="39"/>
                      <a:pt x="163" y="39"/>
                    </a:cubicBezTo>
                    <a:cubicBezTo>
                      <a:pt x="163" y="39"/>
                      <a:pt x="163" y="39"/>
                      <a:pt x="163" y="39"/>
                    </a:cubicBezTo>
                    <a:cubicBezTo>
                      <a:pt x="163" y="39"/>
                      <a:pt x="163" y="39"/>
                      <a:pt x="163" y="39"/>
                    </a:cubicBezTo>
                    <a:close/>
                    <a:moveTo>
                      <a:pt x="167" y="36"/>
                    </a:moveTo>
                    <a:cubicBezTo>
                      <a:pt x="167" y="35"/>
                      <a:pt x="167" y="35"/>
                      <a:pt x="167" y="35"/>
                    </a:cubicBezTo>
                    <a:cubicBezTo>
                      <a:pt x="168" y="35"/>
                      <a:pt x="168" y="35"/>
                      <a:pt x="168" y="35"/>
                    </a:cubicBezTo>
                    <a:cubicBezTo>
                      <a:pt x="168" y="34"/>
                      <a:pt x="168" y="34"/>
                      <a:pt x="169" y="34"/>
                    </a:cubicBezTo>
                    <a:cubicBezTo>
                      <a:pt x="169" y="34"/>
                      <a:pt x="169" y="34"/>
                      <a:pt x="169" y="33"/>
                    </a:cubicBezTo>
                    <a:cubicBezTo>
                      <a:pt x="169" y="33"/>
                      <a:pt x="170" y="33"/>
                      <a:pt x="170" y="33"/>
                    </a:cubicBezTo>
                    <a:cubicBezTo>
                      <a:pt x="170" y="33"/>
                      <a:pt x="170" y="33"/>
                      <a:pt x="169" y="33"/>
                    </a:cubicBezTo>
                    <a:cubicBezTo>
                      <a:pt x="169" y="33"/>
                      <a:pt x="169" y="33"/>
                      <a:pt x="169" y="33"/>
                    </a:cubicBezTo>
                    <a:cubicBezTo>
                      <a:pt x="169" y="33"/>
                      <a:pt x="169" y="33"/>
                      <a:pt x="169" y="33"/>
                    </a:cubicBezTo>
                    <a:cubicBezTo>
                      <a:pt x="168" y="33"/>
                      <a:pt x="168" y="33"/>
                      <a:pt x="168" y="33"/>
                    </a:cubicBezTo>
                    <a:cubicBezTo>
                      <a:pt x="168" y="33"/>
                      <a:pt x="168" y="32"/>
                      <a:pt x="168" y="33"/>
                    </a:cubicBezTo>
                    <a:cubicBezTo>
                      <a:pt x="168" y="33"/>
                      <a:pt x="168" y="33"/>
                      <a:pt x="168" y="33"/>
                    </a:cubicBezTo>
                    <a:cubicBezTo>
                      <a:pt x="167" y="33"/>
                      <a:pt x="167" y="33"/>
                      <a:pt x="167" y="33"/>
                    </a:cubicBezTo>
                    <a:cubicBezTo>
                      <a:pt x="167" y="33"/>
                      <a:pt x="167" y="33"/>
                      <a:pt x="167" y="33"/>
                    </a:cubicBezTo>
                    <a:cubicBezTo>
                      <a:pt x="167" y="33"/>
                      <a:pt x="167" y="33"/>
                      <a:pt x="167" y="34"/>
                    </a:cubicBezTo>
                    <a:cubicBezTo>
                      <a:pt x="167" y="34"/>
                      <a:pt x="167" y="34"/>
                      <a:pt x="167" y="34"/>
                    </a:cubicBezTo>
                    <a:cubicBezTo>
                      <a:pt x="167" y="34"/>
                      <a:pt x="167" y="34"/>
                      <a:pt x="167" y="34"/>
                    </a:cubicBezTo>
                    <a:cubicBezTo>
                      <a:pt x="166" y="35"/>
                      <a:pt x="166" y="35"/>
                      <a:pt x="166" y="35"/>
                    </a:cubicBezTo>
                    <a:cubicBezTo>
                      <a:pt x="166" y="35"/>
                      <a:pt x="166" y="35"/>
                      <a:pt x="166" y="35"/>
                    </a:cubicBezTo>
                    <a:cubicBezTo>
                      <a:pt x="166" y="35"/>
                      <a:pt x="166" y="35"/>
                      <a:pt x="166" y="35"/>
                    </a:cubicBezTo>
                    <a:cubicBezTo>
                      <a:pt x="166" y="36"/>
                      <a:pt x="166" y="36"/>
                      <a:pt x="166" y="36"/>
                    </a:cubicBezTo>
                    <a:cubicBezTo>
                      <a:pt x="166" y="36"/>
                      <a:pt x="166" y="36"/>
                      <a:pt x="166" y="36"/>
                    </a:cubicBezTo>
                    <a:cubicBezTo>
                      <a:pt x="166" y="36"/>
                      <a:pt x="166" y="36"/>
                      <a:pt x="166" y="36"/>
                    </a:cubicBezTo>
                    <a:cubicBezTo>
                      <a:pt x="166" y="36"/>
                      <a:pt x="165" y="36"/>
                      <a:pt x="165" y="36"/>
                    </a:cubicBezTo>
                    <a:cubicBezTo>
                      <a:pt x="165" y="36"/>
                      <a:pt x="165" y="36"/>
                      <a:pt x="165" y="36"/>
                    </a:cubicBezTo>
                    <a:cubicBezTo>
                      <a:pt x="165" y="36"/>
                      <a:pt x="165" y="36"/>
                      <a:pt x="166" y="37"/>
                    </a:cubicBezTo>
                    <a:cubicBezTo>
                      <a:pt x="166" y="37"/>
                      <a:pt x="166" y="37"/>
                      <a:pt x="166" y="37"/>
                    </a:cubicBezTo>
                    <a:cubicBezTo>
                      <a:pt x="166" y="37"/>
                      <a:pt x="166" y="37"/>
                      <a:pt x="166" y="37"/>
                    </a:cubicBezTo>
                    <a:cubicBezTo>
                      <a:pt x="167" y="37"/>
                      <a:pt x="167" y="37"/>
                      <a:pt x="167" y="37"/>
                    </a:cubicBezTo>
                    <a:cubicBezTo>
                      <a:pt x="167" y="37"/>
                      <a:pt x="167" y="37"/>
                      <a:pt x="167" y="37"/>
                    </a:cubicBezTo>
                    <a:cubicBezTo>
                      <a:pt x="166" y="36"/>
                      <a:pt x="166" y="36"/>
                      <a:pt x="167" y="36"/>
                    </a:cubicBezTo>
                    <a:cubicBezTo>
                      <a:pt x="167" y="36"/>
                      <a:pt x="167" y="36"/>
                      <a:pt x="167" y="36"/>
                    </a:cubicBezTo>
                    <a:close/>
                    <a:moveTo>
                      <a:pt x="166" y="22"/>
                    </a:moveTo>
                    <a:cubicBezTo>
                      <a:pt x="166" y="22"/>
                      <a:pt x="166" y="22"/>
                      <a:pt x="166" y="22"/>
                    </a:cubicBezTo>
                    <a:cubicBezTo>
                      <a:pt x="166" y="22"/>
                      <a:pt x="166" y="22"/>
                      <a:pt x="166" y="22"/>
                    </a:cubicBezTo>
                    <a:cubicBezTo>
                      <a:pt x="166" y="23"/>
                      <a:pt x="166" y="23"/>
                      <a:pt x="166" y="23"/>
                    </a:cubicBezTo>
                    <a:cubicBezTo>
                      <a:pt x="166" y="23"/>
                      <a:pt x="166" y="23"/>
                      <a:pt x="166" y="23"/>
                    </a:cubicBezTo>
                    <a:cubicBezTo>
                      <a:pt x="166" y="23"/>
                      <a:pt x="166" y="23"/>
                      <a:pt x="166" y="23"/>
                    </a:cubicBezTo>
                    <a:cubicBezTo>
                      <a:pt x="167" y="24"/>
                      <a:pt x="167" y="24"/>
                      <a:pt x="167" y="24"/>
                    </a:cubicBezTo>
                    <a:cubicBezTo>
                      <a:pt x="167" y="24"/>
                      <a:pt x="167" y="24"/>
                      <a:pt x="167" y="24"/>
                    </a:cubicBezTo>
                    <a:cubicBezTo>
                      <a:pt x="167" y="24"/>
                      <a:pt x="167" y="24"/>
                      <a:pt x="167" y="23"/>
                    </a:cubicBezTo>
                    <a:cubicBezTo>
                      <a:pt x="167" y="23"/>
                      <a:pt x="167" y="23"/>
                      <a:pt x="167" y="23"/>
                    </a:cubicBezTo>
                    <a:cubicBezTo>
                      <a:pt x="167" y="23"/>
                      <a:pt x="167" y="23"/>
                      <a:pt x="167" y="23"/>
                    </a:cubicBezTo>
                    <a:cubicBezTo>
                      <a:pt x="167" y="23"/>
                      <a:pt x="167" y="23"/>
                      <a:pt x="167" y="23"/>
                    </a:cubicBezTo>
                    <a:cubicBezTo>
                      <a:pt x="167" y="23"/>
                      <a:pt x="167" y="23"/>
                      <a:pt x="167" y="23"/>
                    </a:cubicBezTo>
                    <a:cubicBezTo>
                      <a:pt x="167" y="22"/>
                      <a:pt x="167" y="22"/>
                      <a:pt x="167" y="22"/>
                    </a:cubicBezTo>
                    <a:cubicBezTo>
                      <a:pt x="167" y="22"/>
                      <a:pt x="167" y="22"/>
                      <a:pt x="167" y="22"/>
                    </a:cubicBezTo>
                    <a:cubicBezTo>
                      <a:pt x="166" y="22"/>
                      <a:pt x="166" y="22"/>
                      <a:pt x="166" y="22"/>
                    </a:cubicBezTo>
                    <a:cubicBezTo>
                      <a:pt x="166" y="22"/>
                      <a:pt x="166" y="22"/>
                      <a:pt x="166" y="22"/>
                    </a:cubicBezTo>
                    <a:cubicBezTo>
                      <a:pt x="166" y="22"/>
                      <a:pt x="166" y="22"/>
                      <a:pt x="166" y="2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5" name="Freeform 692">
                <a:extLst>
                  <a:ext uri="{FF2B5EF4-FFF2-40B4-BE49-F238E27FC236}">
                    <a16:creationId xmlns:a16="http://schemas.microsoft.com/office/drawing/2014/main" id="{5F5D6390-E977-75F3-0A81-60CF773C6421}"/>
                  </a:ext>
                </a:extLst>
              </p:cNvPr>
              <p:cNvSpPr>
                <a:spLocks/>
              </p:cNvSpPr>
              <p:nvPr/>
            </p:nvSpPr>
            <p:spPr bwMode="auto">
              <a:xfrm>
                <a:off x="3398838" y="5154613"/>
                <a:ext cx="357187" cy="403225"/>
              </a:xfrm>
              <a:custGeom>
                <a:avLst/>
                <a:gdLst>
                  <a:gd name="T0" fmla="*/ 84 w 86"/>
                  <a:gd name="T1" fmla="*/ 66 h 97"/>
                  <a:gd name="T2" fmla="*/ 85 w 86"/>
                  <a:gd name="T3" fmla="*/ 62 h 97"/>
                  <a:gd name="T4" fmla="*/ 83 w 86"/>
                  <a:gd name="T5" fmla="*/ 56 h 97"/>
                  <a:gd name="T6" fmla="*/ 79 w 86"/>
                  <a:gd name="T7" fmla="*/ 53 h 97"/>
                  <a:gd name="T8" fmla="*/ 80 w 86"/>
                  <a:gd name="T9" fmla="*/ 47 h 97"/>
                  <a:gd name="T10" fmla="*/ 66 w 86"/>
                  <a:gd name="T11" fmla="*/ 41 h 97"/>
                  <a:gd name="T12" fmla="*/ 66 w 86"/>
                  <a:gd name="T13" fmla="*/ 35 h 97"/>
                  <a:gd name="T14" fmla="*/ 65 w 86"/>
                  <a:gd name="T15" fmla="*/ 31 h 97"/>
                  <a:gd name="T16" fmla="*/ 62 w 86"/>
                  <a:gd name="T17" fmla="*/ 28 h 97"/>
                  <a:gd name="T18" fmla="*/ 59 w 86"/>
                  <a:gd name="T19" fmla="*/ 27 h 97"/>
                  <a:gd name="T20" fmla="*/ 57 w 86"/>
                  <a:gd name="T21" fmla="*/ 27 h 97"/>
                  <a:gd name="T22" fmla="*/ 55 w 86"/>
                  <a:gd name="T23" fmla="*/ 26 h 97"/>
                  <a:gd name="T24" fmla="*/ 51 w 86"/>
                  <a:gd name="T25" fmla="*/ 25 h 97"/>
                  <a:gd name="T26" fmla="*/ 48 w 86"/>
                  <a:gd name="T27" fmla="*/ 23 h 97"/>
                  <a:gd name="T28" fmla="*/ 46 w 86"/>
                  <a:gd name="T29" fmla="*/ 21 h 97"/>
                  <a:gd name="T30" fmla="*/ 42 w 86"/>
                  <a:gd name="T31" fmla="*/ 19 h 97"/>
                  <a:gd name="T32" fmla="*/ 36 w 86"/>
                  <a:gd name="T33" fmla="*/ 19 h 97"/>
                  <a:gd name="T34" fmla="*/ 34 w 86"/>
                  <a:gd name="T35" fmla="*/ 17 h 97"/>
                  <a:gd name="T36" fmla="*/ 32 w 86"/>
                  <a:gd name="T37" fmla="*/ 14 h 97"/>
                  <a:gd name="T38" fmla="*/ 31 w 86"/>
                  <a:gd name="T39" fmla="*/ 13 h 97"/>
                  <a:gd name="T40" fmla="*/ 31 w 86"/>
                  <a:gd name="T41" fmla="*/ 9 h 97"/>
                  <a:gd name="T42" fmla="*/ 30 w 86"/>
                  <a:gd name="T43" fmla="*/ 5 h 97"/>
                  <a:gd name="T44" fmla="*/ 30 w 86"/>
                  <a:gd name="T45" fmla="*/ 0 h 97"/>
                  <a:gd name="T46" fmla="*/ 28 w 86"/>
                  <a:gd name="T47" fmla="*/ 0 h 97"/>
                  <a:gd name="T48" fmla="*/ 26 w 86"/>
                  <a:gd name="T49" fmla="*/ 0 h 97"/>
                  <a:gd name="T50" fmla="*/ 19 w 86"/>
                  <a:gd name="T51" fmla="*/ 4 h 97"/>
                  <a:gd name="T52" fmla="*/ 16 w 86"/>
                  <a:gd name="T53" fmla="*/ 5 h 97"/>
                  <a:gd name="T54" fmla="*/ 13 w 86"/>
                  <a:gd name="T55" fmla="*/ 6 h 97"/>
                  <a:gd name="T56" fmla="*/ 7 w 86"/>
                  <a:gd name="T57" fmla="*/ 10 h 97"/>
                  <a:gd name="T58" fmla="*/ 2 w 86"/>
                  <a:gd name="T59" fmla="*/ 9 h 97"/>
                  <a:gd name="T60" fmla="*/ 7 w 86"/>
                  <a:gd name="T61" fmla="*/ 20 h 97"/>
                  <a:gd name="T62" fmla="*/ 6 w 86"/>
                  <a:gd name="T63" fmla="*/ 26 h 97"/>
                  <a:gd name="T64" fmla="*/ 5 w 86"/>
                  <a:gd name="T65" fmla="*/ 29 h 97"/>
                  <a:gd name="T66" fmla="*/ 5 w 86"/>
                  <a:gd name="T67" fmla="*/ 32 h 97"/>
                  <a:gd name="T68" fmla="*/ 2 w 86"/>
                  <a:gd name="T69" fmla="*/ 36 h 97"/>
                  <a:gd name="T70" fmla="*/ 2 w 86"/>
                  <a:gd name="T71" fmla="*/ 44 h 97"/>
                  <a:gd name="T72" fmla="*/ 4 w 86"/>
                  <a:gd name="T73" fmla="*/ 47 h 97"/>
                  <a:gd name="T74" fmla="*/ 5 w 86"/>
                  <a:gd name="T75" fmla="*/ 50 h 97"/>
                  <a:gd name="T76" fmla="*/ 1 w 86"/>
                  <a:gd name="T77" fmla="*/ 54 h 97"/>
                  <a:gd name="T78" fmla="*/ 1 w 86"/>
                  <a:gd name="T79" fmla="*/ 57 h 97"/>
                  <a:gd name="T80" fmla="*/ 3 w 86"/>
                  <a:gd name="T81" fmla="*/ 60 h 97"/>
                  <a:gd name="T82" fmla="*/ 4 w 86"/>
                  <a:gd name="T83" fmla="*/ 65 h 97"/>
                  <a:gd name="T84" fmla="*/ 7 w 86"/>
                  <a:gd name="T85" fmla="*/ 70 h 97"/>
                  <a:gd name="T86" fmla="*/ 7 w 86"/>
                  <a:gd name="T87" fmla="*/ 73 h 97"/>
                  <a:gd name="T88" fmla="*/ 6 w 86"/>
                  <a:gd name="T89" fmla="*/ 76 h 97"/>
                  <a:gd name="T90" fmla="*/ 6 w 86"/>
                  <a:gd name="T91" fmla="*/ 78 h 97"/>
                  <a:gd name="T92" fmla="*/ 8 w 86"/>
                  <a:gd name="T93" fmla="*/ 80 h 97"/>
                  <a:gd name="T94" fmla="*/ 10 w 86"/>
                  <a:gd name="T95" fmla="*/ 85 h 97"/>
                  <a:gd name="T96" fmla="*/ 11 w 86"/>
                  <a:gd name="T97" fmla="*/ 90 h 97"/>
                  <a:gd name="T98" fmla="*/ 13 w 86"/>
                  <a:gd name="T99" fmla="*/ 94 h 97"/>
                  <a:gd name="T100" fmla="*/ 14 w 86"/>
                  <a:gd name="T101" fmla="*/ 97 h 97"/>
                  <a:gd name="T102" fmla="*/ 17 w 86"/>
                  <a:gd name="T103" fmla="*/ 96 h 97"/>
                  <a:gd name="T104" fmla="*/ 20 w 86"/>
                  <a:gd name="T105" fmla="*/ 92 h 97"/>
                  <a:gd name="T106" fmla="*/ 24 w 86"/>
                  <a:gd name="T107" fmla="*/ 88 h 97"/>
                  <a:gd name="T108" fmla="*/ 27 w 86"/>
                  <a:gd name="T109" fmla="*/ 91 h 97"/>
                  <a:gd name="T110" fmla="*/ 36 w 86"/>
                  <a:gd name="T111" fmla="*/ 92 h 97"/>
                  <a:gd name="T112" fmla="*/ 38 w 86"/>
                  <a:gd name="T113" fmla="*/ 97 h 97"/>
                  <a:gd name="T114" fmla="*/ 42 w 86"/>
                  <a:gd name="T115" fmla="*/ 90 h 97"/>
                  <a:gd name="T116" fmla="*/ 48 w 86"/>
                  <a:gd name="T117" fmla="*/ 91 h 97"/>
                  <a:gd name="T118" fmla="*/ 55 w 86"/>
                  <a:gd name="T119" fmla="*/ 75 h 97"/>
                  <a:gd name="T120" fmla="*/ 81 w 86"/>
                  <a:gd name="T121" fmla="*/ 74 h 97"/>
                  <a:gd name="T122" fmla="*/ 81 w 86"/>
                  <a:gd name="T123"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7">
                    <a:moveTo>
                      <a:pt x="81" y="73"/>
                    </a:moveTo>
                    <a:cubicBezTo>
                      <a:pt x="84" y="68"/>
                      <a:pt x="84" y="68"/>
                      <a:pt x="84" y="68"/>
                    </a:cubicBezTo>
                    <a:cubicBezTo>
                      <a:pt x="84" y="68"/>
                      <a:pt x="84" y="67"/>
                      <a:pt x="84" y="67"/>
                    </a:cubicBezTo>
                    <a:cubicBezTo>
                      <a:pt x="84" y="67"/>
                      <a:pt x="84" y="67"/>
                      <a:pt x="84" y="66"/>
                    </a:cubicBezTo>
                    <a:cubicBezTo>
                      <a:pt x="84" y="66"/>
                      <a:pt x="84" y="66"/>
                      <a:pt x="84" y="66"/>
                    </a:cubicBezTo>
                    <a:cubicBezTo>
                      <a:pt x="84" y="66"/>
                      <a:pt x="84" y="65"/>
                      <a:pt x="84" y="65"/>
                    </a:cubicBezTo>
                    <a:cubicBezTo>
                      <a:pt x="84" y="65"/>
                      <a:pt x="85" y="63"/>
                      <a:pt x="85" y="63"/>
                    </a:cubicBezTo>
                    <a:cubicBezTo>
                      <a:pt x="85" y="63"/>
                      <a:pt x="85" y="62"/>
                      <a:pt x="85" y="62"/>
                    </a:cubicBezTo>
                    <a:cubicBezTo>
                      <a:pt x="86" y="62"/>
                      <a:pt x="86" y="62"/>
                      <a:pt x="86" y="62"/>
                    </a:cubicBezTo>
                    <a:cubicBezTo>
                      <a:pt x="86" y="62"/>
                      <a:pt x="84" y="59"/>
                      <a:pt x="84" y="59"/>
                    </a:cubicBezTo>
                    <a:cubicBezTo>
                      <a:pt x="84" y="59"/>
                      <a:pt x="84" y="57"/>
                      <a:pt x="84" y="57"/>
                    </a:cubicBezTo>
                    <a:cubicBezTo>
                      <a:pt x="83" y="56"/>
                      <a:pt x="83" y="56"/>
                      <a:pt x="83" y="56"/>
                    </a:cubicBezTo>
                    <a:cubicBezTo>
                      <a:pt x="83" y="56"/>
                      <a:pt x="83" y="56"/>
                      <a:pt x="82" y="56"/>
                    </a:cubicBezTo>
                    <a:cubicBezTo>
                      <a:pt x="82" y="56"/>
                      <a:pt x="82" y="56"/>
                      <a:pt x="82" y="56"/>
                    </a:cubicBezTo>
                    <a:cubicBezTo>
                      <a:pt x="82" y="56"/>
                      <a:pt x="79" y="54"/>
                      <a:pt x="79" y="54"/>
                    </a:cubicBezTo>
                    <a:cubicBezTo>
                      <a:pt x="79" y="54"/>
                      <a:pt x="79" y="53"/>
                      <a:pt x="79" y="53"/>
                    </a:cubicBezTo>
                    <a:cubicBezTo>
                      <a:pt x="79" y="53"/>
                      <a:pt x="79" y="52"/>
                      <a:pt x="79" y="52"/>
                    </a:cubicBezTo>
                    <a:cubicBezTo>
                      <a:pt x="79" y="52"/>
                      <a:pt x="79" y="51"/>
                      <a:pt x="79" y="51"/>
                    </a:cubicBezTo>
                    <a:cubicBezTo>
                      <a:pt x="79" y="51"/>
                      <a:pt x="79" y="50"/>
                      <a:pt x="79" y="49"/>
                    </a:cubicBezTo>
                    <a:cubicBezTo>
                      <a:pt x="79" y="49"/>
                      <a:pt x="80" y="47"/>
                      <a:pt x="80" y="47"/>
                    </a:cubicBezTo>
                    <a:cubicBezTo>
                      <a:pt x="80" y="47"/>
                      <a:pt x="80" y="47"/>
                      <a:pt x="80" y="47"/>
                    </a:cubicBezTo>
                    <a:cubicBezTo>
                      <a:pt x="79" y="48"/>
                      <a:pt x="79" y="48"/>
                      <a:pt x="79" y="48"/>
                    </a:cubicBezTo>
                    <a:cubicBezTo>
                      <a:pt x="67" y="47"/>
                      <a:pt x="67" y="47"/>
                      <a:pt x="67" y="47"/>
                    </a:cubicBezTo>
                    <a:cubicBezTo>
                      <a:pt x="66" y="41"/>
                      <a:pt x="66" y="41"/>
                      <a:pt x="66" y="41"/>
                    </a:cubicBezTo>
                    <a:cubicBezTo>
                      <a:pt x="64" y="39"/>
                      <a:pt x="64" y="39"/>
                      <a:pt x="64" y="39"/>
                    </a:cubicBezTo>
                    <a:cubicBezTo>
                      <a:pt x="66" y="39"/>
                      <a:pt x="66" y="39"/>
                      <a:pt x="66" y="39"/>
                    </a:cubicBezTo>
                    <a:cubicBezTo>
                      <a:pt x="66" y="35"/>
                      <a:pt x="66" y="35"/>
                      <a:pt x="66" y="35"/>
                    </a:cubicBezTo>
                    <a:cubicBezTo>
                      <a:pt x="66" y="35"/>
                      <a:pt x="66" y="35"/>
                      <a:pt x="66" y="35"/>
                    </a:cubicBezTo>
                    <a:cubicBezTo>
                      <a:pt x="65" y="32"/>
                      <a:pt x="65" y="32"/>
                      <a:pt x="65" y="32"/>
                    </a:cubicBezTo>
                    <a:cubicBezTo>
                      <a:pt x="65" y="32"/>
                      <a:pt x="65" y="32"/>
                      <a:pt x="65" y="32"/>
                    </a:cubicBezTo>
                    <a:cubicBezTo>
                      <a:pt x="65" y="32"/>
                      <a:pt x="65" y="31"/>
                      <a:pt x="65" y="31"/>
                    </a:cubicBezTo>
                    <a:cubicBezTo>
                      <a:pt x="65" y="31"/>
                      <a:pt x="65" y="31"/>
                      <a:pt x="65" y="31"/>
                    </a:cubicBezTo>
                    <a:cubicBezTo>
                      <a:pt x="65" y="30"/>
                      <a:pt x="65" y="30"/>
                      <a:pt x="65" y="30"/>
                    </a:cubicBezTo>
                    <a:cubicBezTo>
                      <a:pt x="65" y="30"/>
                      <a:pt x="65" y="29"/>
                      <a:pt x="65" y="29"/>
                    </a:cubicBezTo>
                    <a:cubicBezTo>
                      <a:pt x="65" y="29"/>
                      <a:pt x="64" y="29"/>
                      <a:pt x="64" y="29"/>
                    </a:cubicBezTo>
                    <a:cubicBezTo>
                      <a:pt x="64" y="29"/>
                      <a:pt x="63" y="28"/>
                      <a:pt x="62" y="28"/>
                    </a:cubicBezTo>
                    <a:cubicBezTo>
                      <a:pt x="62" y="28"/>
                      <a:pt x="61" y="27"/>
                      <a:pt x="61" y="27"/>
                    </a:cubicBezTo>
                    <a:cubicBezTo>
                      <a:pt x="60" y="27"/>
                      <a:pt x="60" y="27"/>
                      <a:pt x="60" y="27"/>
                    </a:cubicBezTo>
                    <a:cubicBezTo>
                      <a:pt x="60" y="27"/>
                      <a:pt x="60" y="27"/>
                      <a:pt x="60" y="27"/>
                    </a:cubicBezTo>
                    <a:cubicBezTo>
                      <a:pt x="60" y="27"/>
                      <a:pt x="59" y="27"/>
                      <a:pt x="59" y="27"/>
                    </a:cubicBezTo>
                    <a:cubicBezTo>
                      <a:pt x="59" y="27"/>
                      <a:pt x="59" y="27"/>
                      <a:pt x="59" y="27"/>
                    </a:cubicBezTo>
                    <a:cubicBezTo>
                      <a:pt x="59" y="27"/>
                      <a:pt x="58" y="27"/>
                      <a:pt x="58" y="27"/>
                    </a:cubicBezTo>
                    <a:cubicBezTo>
                      <a:pt x="58" y="27"/>
                      <a:pt x="58" y="28"/>
                      <a:pt x="58" y="28"/>
                    </a:cubicBezTo>
                    <a:cubicBezTo>
                      <a:pt x="58" y="28"/>
                      <a:pt x="57" y="27"/>
                      <a:pt x="57" y="27"/>
                    </a:cubicBezTo>
                    <a:cubicBezTo>
                      <a:pt x="57" y="27"/>
                      <a:pt x="57" y="27"/>
                      <a:pt x="56" y="27"/>
                    </a:cubicBezTo>
                    <a:cubicBezTo>
                      <a:pt x="56" y="27"/>
                      <a:pt x="55" y="27"/>
                      <a:pt x="55" y="27"/>
                    </a:cubicBezTo>
                    <a:cubicBezTo>
                      <a:pt x="55" y="27"/>
                      <a:pt x="55" y="27"/>
                      <a:pt x="55" y="27"/>
                    </a:cubicBezTo>
                    <a:cubicBezTo>
                      <a:pt x="55" y="27"/>
                      <a:pt x="55" y="26"/>
                      <a:pt x="55" y="26"/>
                    </a:cubicBezTo>
                    <a:cubicBezTo>
                      <a:pt x="53" y="25"/>
                      <a:pt x="53" y="25"/>
                      <a:pt x="53" y="25"/>
                    </a:cubicBezTo>
                    <a:cubicBezTo>
                      <a:pt x="53" y="25"/>
                      <a:pt x="53" y="24"/>
                      <a:pt x="53" y="24"/>
                    </a:cubicBezTo>
                    <a:cubicBezTo>
                      <a:pt x="53" y="24"/>
                      <a:pt x="52" y="24"/>
                      <a:pt x="52" y="24"/>
                    </a:cubicBezTo>
                    <a:cubicBezTo>
                      <a:pt x="52" y="24"/>
                      <a:pt x="52" y="25"/>
                      <a:pt x="51" y="25"/>
                    </a:cubicBezTo>
                    <a:cubicBezTo>
                      <a:pt x="51" y="25"/>
                      <a:pt x="51" y="24"/>
                      <a:pt x="51" y="24"/>
                    </a:cubicBezTo>
                    <a:cubicBezTo>
                      <a:pt x="50" y="24"/>
                      <a:pt x="50" y="23"/>
                      <a:pt x="50" y="23"/>
                    </a:cubicBezTo>
                    <a:cubicBezTo>
                      <a:pt x="50" y="23"/>
                      <a:pt x="49" y="23"/>
                      <a:pt x="49" y="23"/>
                    </a:cubicBezTo>
                    <a:cubicBezTo>
                      <a:pt x="49" y="24"/>
                      <a:pt x="48" y="23"/>
                      <a:pt x="48" y="23"/>
                    </a:cubicBezTo>
                    <a:cubicBezTo>
                      <a:pt x="48" y="23"/>
                      <a:pt x="48" y="22"/>
                      <a:pt x="48" y="22"/>
                    </a:cubicBezTo>
                    <a:cubicBezTo>
                      <a:pt x="47" y="22"/>
                      <a:pt x="47" y="22"/>
                      <a:pt x="47" y="22"/>
                    </a:cubicBezTo>
                    <a:cubicBezTo>
                      <a:pt x="47" y="22"/>
                      <a:pt x="47" y="21"/>
                      <a:pt x="46" y="21"/>
                    </a:cubicBezTo>
                    <a:cubicBezTo>
                      <a:pt x="46" y="21"/>
                      <a:pt x="46" y="21"/>
                      <a:pt x="46" y="21"/>
                    </a:cubicBezTo>
                    <a:cubicBezTo>
                      <a:pt x="46" y="21"/>
                      <a:pt x="46" y="21"/>
                      <a:pt x="45" y="21"/>
                    </a:cubicBezTo>
                    <a:cubicBezTo>
                      <a:pt x="45" y="21"/>
                      <a:pt x="45" y="21"/>
                      <a:pt x="45" y="21"/>
                    </a:cubicBezTo>
                    <a:cubicBezTo>
                      <a:pt x="44" y="21"/>
                      <a:pt x="44" y="21"/>
                      <a:pt x="44" y="21"/>
                    </a:cubicBezTo>
                    <a:cubicBezTo>
                      <a:pt x="44" y="20"/>
                      <a:pt x="42" y="19"/>
                      <a:pt x="42" y="19"/>
                    </a:cubicBezTo>
                    <a:cubicBezTo>
                      <a:pt x="40" y="20"/>
                      <a:pt x="40" y="20"/>
                      <a:pt x="40" y="20"/>
                    </a:cubicBezTo>
                    <a:cubicBezTo>
                      <a:pt x="40" y="20"/>
                      <a:pt x="39" y="20"/>
                      <a:pt x="39" y="20"/>
                    </a:cubicBezTo>
                    <a:cubicBezTo>
                      <a:pt x="39" y="20"/>
                      <a:pt x="37" y="19"/>
                      <a:pt x="37" y="19"/>
                    </a:cubicBezTo>
                    <a:cubicBezTo>
                      <a:pt x="37" y="19"/>
                      <a:pt x="36" y="19"/>
                      <a:pt x="36" y="19"/>
                    </a:cubicBezTo>
                    <a:cubicBezTo>
                      <a:pt x="36" y="19"/>
                      <a:pt x="37" y="18"/>
                      <a:pt x="36" y="18"/>
                    </a:cubicBezTo>
                    <a:cubicBezTo>
                      <a:pt x="36" y="18"/>
                      <a:pt x="36" y="18"/>
                      <a:pt x="35" y="17"/>
                    </a:cubicBezTo>
                    <a:cubicBezTo>
                      <a:pt x="35" y="17"/>
                      <a:pt x="35" y="17"/>
                      <a:pt x="35" y="17"/>
                    </a:cubicBezTo>
                    <a:cubicBezTo>
                      <a:pt x="35" y="17"/>
                      <a:pt x="34" y="17"/>
                      <a:pt x="34" y="17"/>
                    </a:cubicBezTo>
                    <a:cubicBezTo>
                      <a:pt x="34" y="17"/>
                      <a:pt x="34" y="16"/>
                      <a:pt x="34" y="16"/>
                    </a:cubicBezTo>
                    <a:cubicBezTo>
                      <a:pt x="34" y="16"/>
                      <a:pt x="33" y="16"/>
                      <a:pt x="33" y="16"/>
                    </a:cubicBezTo>
                    <a:cubicBezTo>
                      <a:pt x="33" y="16"/>
                      <a:pt x="33" y="16"/>
                      <a:pt x="33" y="15"/>
                    </a:cubicBezTo>
                    <a:cubicBezTo>
                      <a:pt x="32" y="15"/>
                      <a:pt x="32" y="15"/>
                      <a:pt x="32" y="14"/>
                    </a:cubicBezTo>
                    <a:cubicBezTo>
                      <a:pt x="32" y="14"/>
                      <a:pt x="31" y="14"/>
                      <a:pt x="31" y="14"/>
                    </a:cubicBezTo>
                    <a:cubicBezTo>
                      <a:pt x="31" y="14"/>
                      <a:pt x="31" y="13"/>
                      <a:pt x="31" y="13"/>
                    </a:cubicBezTo>
                    <a:cubicBezTo>
                      <a:pt x="31" y="13"/>
                      <a:pt x="31" y="13"/>
                      <a:pt x="31" y="13"/>
                    </a:cubicBezTo>
                    <a:cubicBezTo>
                      <a:pt x="31" y="13"/>
                      <a:pt x="31" y="13"/>
                      <a:pt x="31" y="13"/>
                    </a:cubicBezTo>
                    <a:cubicBezTo>
                      <a:pt x="31" y="13"/>
                      <a:pt x="31" y="12"/>
                      <a:pt x="31" y="12"/>
                    </a:cubicBezTo>
                    <a:cubicBezTo>
                      <a:pt x="31" y="11"/>
                      <a:pt x="30" y="10"/>
                      <a:pt x="30" y="10"/>
                    </a:cubicBezTo>
                    <a:cubicBezTo>
                      <a:pt x="30" y="10"/>
                      <a:pt x="31" y="10"/>
                      <a:pt x="31" y="9"/>
                    </a:cubicBezTo>
                    <a:cubicBezTo>
                      <a:pt x="31" y="9"/>
                      <a:pt x="31" y="9"/>
                      <a:pt x="31" y="9"/>
                    </a:cubicBezTo>
                    <a:cubicBezTo>
                      <a:pt x="31" y="8"/>
                      <a:pt x="31" y="8"/>
                      <a:pt x="31" y="8"/>
                    </a:cubicBezTo>
                    <a:cubicBezTo>
                      <a:pt x="30" y="7"/>
                      <a:pt x="30" y="7"/>
                      <a:pt x="30" y="6"/>
                    </a:cubicBezTo>
                    <a:cubicBezTo>
                      <a:pt x="30" y="6"/>
                      <a:pt x="30" y="5"/>
                      <a:pt x="30" y="5"/>
                    </a:cubicBezTo>
                    <a:cubicBezTo>
                      <a:pt x="30" y="5"/>
                      <a:pt x="30" y="5"/>
                      <a:pt x="30" y="5"/>
                    </a:cubicBezTo>
                    <a:cubicBezTo>
                      <a:pt x="30" y="5"/>
                      <a:pt x="31" y="4"/>
                      <a:pt x="31" y="4"/>
                    </a:cubicBezTo>
                    <a:cubicBezTo>
                      <a:pt x="31" y="1"/>
                      <a:pt x="31" y="1"/>
                      <a:pt x="31" y="1"/>
                    </a:cubicBezTo>
                    <a:cubicBezTo>
                      <a:pt x="31" y="1"/>
                      <a:pt x="30" y="0"/>
                      <a:pt x="30" y="0"/>
                    </a:cubicBezTo>
                    <a:cubicBezTo>
                      <a:pt x="30" y="0"/>
                      <a:pt x="30" y="0"/>
                      <a:pt x="30" y="0"/>
                    </a:cubicBezTo>
                    <a:cubicBezTo>
                      <a:pt x="29" y="0"/>
                      <a:pt x="29" y="0"/>
                      <a:pt x="29" y="0"/>
                    </a:cubicBezTo>
                    <a:cubicBezTo>
                      <a:pt x="29" y="0"/>
                      <a:pt x="29" y="1"/>
                      <a:pt x="29" y="1"/>
                    </a:cubicBezTo>
                    <a:cubicBezTo>
                      <a:pt x="29" y="1"/>
                      <a:pt x="29" y="1"/>
                      <a:pt x="28" y="0"/>
                    </a:cubicBezTo>
                    <a:cubicBezTo>
                      <a:pt x="28" y="0"/>
                      <a:pt x="28" y="0"/>
                      <a:pt x="28" y="0"/>
                    </a:cubicBezTo>
                    <a:cubicBezTo>
                      <a:pt x="28" y="0"/>
                      <a:pt x="27" y="0"/>
                      <a:pt x="27" y="0"/>
                    </a:cubicBezTo>
                    <a:cubicBezTo>
                      <a:pt x="27" y="0"/>
                      <a:pt x="27" y="1"/>
                      <a:pt x="27" y="0"/>
                    </a:cubicBezTo>
                    <a:cubicBezTo>
                      <a:pt x="27" y="0"/>
                      <a:pt x="26" y="0"/>
                      <a:pt x="26" y="0"/>
                    </a:cubicBezTo>
                    <a:cubicBezTo>
                      <a:pt x="26" y="0"/>
                      <a:pt x="26" y="0"/>
                      <a:pt x="26" y="0"/>
                    </a:cubicBezTo>
                    <a:cubicBezTo>
                      <a:pt x="25" y="0"/>
                      <a:pt x="24" y="0"/>
                      <a:pt x="24" y="0"/>
                    </a:cubicBezTo>
                    <a:cubicBezTo>
                      <a:pt x="24" y="0"/>
                      <a:pt x="23" y="1"/>
                      <a:pt x="23" y="1"/>
                    </a:cubicBezTo>
                    <a:cubicBezTo>
                      <a:pt x="23" y="1"/>
                      <a:pt x="21" y="1"/>
                      <a:pt x="21" y="1"/>
                    </a:cubicBezTo>
                    <a:cubicBezTo>
                      <a:pt x="21" y="1"/>
                      <a:pt x="19" y="4"/>
                      <a:pt x="19" y="4"/>
                    </a:cubicBezTo>
                    <a:cubicBezTo>
                      <a:pt x="19" y="4"/>
                      <a:pt x="18" y="4"/>
                      <a:pt x="18" y="4"/>
                    </a:cubicBezTo>
                    <a:cubicBezTo>
                      <a:pt x="18" y="4"/>
                      <a:pt x="17" y="4"/>
                      <a:pt x="17" y="4"/>
                    </a:cubicBezTo>
                    <a:cubicBezTo>
                      <a:pt x="17" y="4"/>
                      <a:pt x="17" y="4"/>
                      <a:pt x="17" y="4"/>
                    </a:cubicBezTo>
                    <a:cubicBezTo>
                      <a:pt x="16" y="5"/>
                      <a:pt x="16" y="5"/>
                      <a:pt x="16" y="5"/>
                    </a:cubicBezTo>
                    <a:cubicBezTo>
                      <a:pt x="16" y="5"/>
                      <a:pt x="14" y="6"/>
                      <a:pt x="14" y="6"/>
                    </a:cubicBezTo>
                    <a:cubicBezTo>
                      <a:pt x="14" y="6"/>
                      <a:pt x="14" y="7"/>
                      <a:pt x="14" y="7"/>
                    </a:cubicBezTo>
                    <a:cubicBezTo>
                      <a:pt x="14" y="7"/>
                      <a:pt x="13" y="7"/>
                      <a:pt x="13" y="7"/>
                    </a:cubicBezTo>
                    <a:cubicBezTo>
                      <a:pt x="13" y="7"/>
                      <a:pt x="13" y="6"/>
                      <a:pt x="13" y="6"/>
                    </a:cubicBezTo>
                    <a:cubicBezTo>
                      <a:pt x="11" y="6"/>
                      <a:pt x="11" y="6"/>
                      <a:pt x="11" y="6"/>
                    </a:cubicBezTo>
                    <a:cubicBezTo>
                      <a:pt x="10" y="9"/>
                      <a:pt x="10" y="9"/>
                      <a:pt x="10" y="9"/>
                    </a:cubicBezTo>
                    <a:cubicBezTo>
                      <a:pt x="8" y="10"/>
                      <a:pt x="8" y="10"/>
                      <a:pt x="8" y="10"/>
                    </a:cubicBezTo>
                    <a:cubicBezTo>
                      <a:pt x="8" y="10"/>
                      <a:pt x="7" y="10"/>
                      <a:pt x="7" y="10"/>
                    </a:cubicBezTo>
                    <a:cubicBezTo>
                      <a:pt x="7" y="10"/>
                      <a:pt x="6" y="10"/>
                      <a:pt x="6" y="10"/>
                    </a:cubicBezTo>
                    <a:cubicBezTo>
                      <a:pt x="6" y="9"/>
                      <a:pt x="6" y="9"/>
                      <a:pt x="6" y="9"/>
                    </a:cubicBezTo>
                    <a:cubicBezTo>
                      <a:pt x="6" y="9"/>
                      <a:pt x="5" y="9"/>
                      <a:pt x="5" y="9"/>
                    </a:cubicBezTo>
                    <a:cubicBezTo>
                      <a:pt x="4" y="9"/>
                      <a:pt x="3" y="9"/>
                      <a:pt x="2" y="9"/>
                    </a:cubicBezTo>
                    <a:cubicBezTo>
                      <a:pt x="2" y="9"/>
                      <a:pt x="1" y="9"/>
                      <a:pt x="1" y="9"/>
                    </a:cubicBezTo>
                    <a:cubicBezTo>
                      <a:pt x="6" y="18"/>
                      <a:pt x="6" y="18"/>
                      <a:pt x="6" y="18"/>
                    </a:cubicBezTo>
                    <a:cubicBezTo>
                      <a:pt x="7" y="19"/>
                      <a:pt x="7" y="19"/>
                      <a:pt x="7" y="19"/>
                    </a:cubicBezTo>
                    <a:cubicBezTo>
                      <a:pt x="7" y="20"/>
                      <a:pt x="7" y="20"/>
                      <a:pt x="7" y="20"/>
                    </a:cubicBezTo>
                    <a:cubicBezTo>
                      <a:pt x="6" y="21"/>
                      <a:pt x="6" y="21"/>
                      <a:pt x="6" y="21"/>
                    </a:cubicBezTo>
                    <a:cubicBezTo>
                      <a:pt x="7" y="21"/>
                      <a:pt x="7" y="21"/>
                      <a:pt x="7" y="21"/>
                    </a:cubicBezTo>
                    <a:cubicBezTo>
                      <a:pt x="6" y="22"/>
                      <a:pt x="6" y="22"/>
                      <a:pt x="6" y="22"/>
                    </a:cubicBezTo>
                    <a:cubicBezTo>
                      <a:pt x="6" y="26"/>
                      <a:pt x="6" y="26"/>
                      <a:pt x="6" y="26"/>
                    </a:cubicBezTo>
                    <a:cubicBezTo>
                      <a:pt x="6" y="26"/>
                      <a:pt x="5" y="28"/>
                      <a:pt x="5" y="28"/>
                    </a:cubicBezTo>
                    <a:cubicBezTo>
                      <a:pt x="5" y="28"/>
                      <a:pt x="4" y="28"/>
                      <a:pt x="4" y="28"/>
                    </a:cubicBezTo>
                    <a:cubicBezTo>
                      <a:pt x="4" y="29"/>
                      <a:pt x="4" y="29"/>
                      <a:pt x="4" y="29"/>
                    </a:cubicBezTo>
                    <a:cubicBezTo>
                      <a:pt x="5" y="29"/>
                      <a:pt x="5" y="29"/>
                      <a:pt x="5" y="29"/>
                    </a:cubicBezTo>
                    <a:cubicBezTo>
                      <a:pt x="5" y="30"/>
                      <a:pt x="5" y="30"/>
                      <a:pt x="5" y="30"/>
                    </a:cubicBezTo>
                    <a:cubicBezTo>
                      <a:pt x="5" y="31"/>
                      <a:pt x="5" y="31"/>
                      <a:pt x="5" y="31"/>
                    </a:cubicBezTo>
                    <a:cubicBezTo>
                      <a:pt x="6" y="32"/>
                      <a:pt x="6" y="32"/>
                      <a:pt x="6" y="32"/>
                    </a:cubicBezTo>
                    <a:cubicBezTo>
                      <a:pt x="5" y="32"/>
                      <a:pt x="5" y="32"/>
                      <a:pt x="5" y="32"/>
                    </a:cubicBezTo>
                    <a:cubicBezTo>
                      <a:pt x="5" y="34"/>
                      <a:pt x="5" y="34"/>
                      <a:pt x="5" y="34"/>
                    </a:cubicBezTo>
                    <a:cubicBezTo>
                      <a:pt x="3" y="35"/>
                      <a:pt x="3" y="35"/>
                      <a:pt x="3" y="35"/>
                    </a:cubicBezTo>
                    <a:cubicBezTo>
                      <a:pt x="3" y="36"/>
                      <a:pt x="3" y="36"/>
                      <a:pt x="3" y="36"/>
                    </a:cubicBezTo>
                    <a:cubicBezTo>
                      <a:pt x="2" y="36"/>
                      <a:pt x="2" y="36"/>
                      <a:pt x="2" y="36"/>
                    </a:cubicBezTo>
                    <a:cubicBezTo>
                      <a:pt x="2" y="38"/>
                      <a:pt x="2" y="38"/>
                      <a:pt x="2" y="38"/>
                    </a:cubicBezTo>
                    <a:cubicBezTo>
                      <a:pt x="4" y="40"/>
                      <a:pt x="4" y="40"/>
                      <a:pt x="4" y="40"/>
                    </a:cubicBezTo>
                    <a:cubicBezTo>
                      <a:pt x="2" y="42"/>
                      <a:pt x="2" y="42"/>
                      <a:pt x="2" y="42"/>
                    </a:cubicBezTo>
                    <a:cubicBezTo>
                      <a:pt x="2" y="42"/>
                      <a:pt x="2" y="44"/>
                      <a:pt x="2" y="44"/>
                    </a:cubicBezTo>
                    <a:cubicBezTo>
                      <a:pt x="2" y="44"/>
                      <a:pt x="2" y="45"/>
                      <a:pt x="2" y="45"/>
                    </a:cubicBezTo>
                    <a:cubicBezTo>
                      <a:pt x="2" y="45"/>
                      <a:pt x="3" y="46"/>
                      <a:pt x="3" y="46"/>
                    </a:cubicBezTo>
                    <a:cubicBezTo>
                      <a:pt x="3" y="46"/>
                      <a:pt x="4" y="47"/>
                      <a:pt x="4" y="47"/>
                    </a:cubicBezTo>
                    <a:cubicBezTo>
                      <a:pt x="4" y="47"/>
                      <a:pt x="4" y="47"/>
                      <a:pt x="4" y="47"/>
                    </a:cubicBezTo>
                    <a:cubicBezTo>
                      <a:pt x="5" y="47"/>
                      <a:pt x="5" y="47"/>
                      <a:pt x="5" y="47"/>
                    </a:cubicBezTo>
                    <a:cubicBezTo>
                      <a:pt x="6" y="48"/>
                      <a:pt x="6" y="48"/>
                      <a:pt x="6" y="48"/>
                    </a:cubicBezTo>
                    <a:cubicBezTo>
                      <a:pt x="5" y="48"/>
                      <a:pt x="5" y="48"/>
                      <a:pt x="5" y="48"/>
                    </a:cubicBezTo>
                    <a:cubicBezTo>
                      <a:pt x="5" y="50"/>
                      <a:pt x="5" y="50"/>
                      <a:pt x="5" y="50"/>
                    </a:cubicBezTo>
                    <a:cubicBezTo>
                      <a:pt x="5" y="50"/>
                      <a:pt x="4" y="50"/>
                      <a:pt x="4" y="50"/>
                    </a:cubicBezTo>
                    <a:cubicBezTo>
                      <a:pt x="4" y="51"/>
                      <a:pt x="3" y="51"/>
                      <a:pt x="3" y="51"/>
                    </a:cubicBezTo>
                    <a:cubicBezTo>
                      <a:pt x="3" y="51"/>
                      <a:pt x="2" y="53"/>
                      <a:pt x="2" y="53"/>
                    </a:cubicBezTo>
                    <a:cubicBezTo>
                      <a:pt x="2" y="53"/>
                      <a:pt x="1" y="54"/>
                      <a:pt x="1" y="54"/>
                    </a:cubicBezTo>
                    <a:cubicBezTo>
                      <a:pt x="0" y="55"/>
                      <a:pt x="0" y="55"/>
                      <a:pt x="0" y="55"/>
                    </a:cubicBezTo>
                    <a:cubicBezTo>
                      <a:pt x="0" y="55"/>
                      <a:pt x="1" y="55"/>
                      <a:pt x="1" y="55"/>
                    </a:cubicBezTo>
                    <a:cubicBezTo>
                      <a:pt x="2" y="55"/>
                      <a:pt x="1" y="56"/>
                      <a:pt x="1" y="56"/>
                    </a:cubicBezTo>
                    <a:cubicBezTo>
                      <a:pt x="1" y="56"/>
                      <a:pt x="1" y="57"/>
                      <a:pt x="1" y="57"/>
                    </a:cubicBezTo>
                    <a:cubicBezTo>
                      <a:pt x="1" y="57"/>
                      <a:pt x="2" y="57"/>
                      <a:pt x="2" y="58"/>
                    </a:cubicBezTo>
                    <a:cubicBezTo>
                      <a:pt x="2" y="58"/>
                      <a:pt x="2" y="58"/>
                      <a:pt x="2" y="59"/>
                    </a:cubicBezTo>
                    <a:cubicBezTo>
                      <a:pt x="2" y="59"/>
                      <a:pt x="2" y="60"/>
                      <a:pt x="2" y="60"/>
                    </a:cubicBezTo>
                    <a:cubicBezTo>
                      <a:pt x="2" y="60"/>
                      <a:pt x="3" y="60"/>
                      <a:pt x="3" y="60"/>
                    </a:cubicBezTo>
                    <a:cubicBezTo>
                      <a:pt x="3" y="60"/>
                      <a:pt x="4" y="60"/>
                      <a:pt x="4" y="60"/>
                    </a:cubicBezTo>
                    <a:cubicBezTo>
                      <a:pt x="4" y="61"/>
                      <a:pt x="4" y="61"/>
                      <a:pt x="4" y="61"/>
                    </a:cubicBezTo>
                    <a:cubicBezTo>
                      <a:pt x="4" y="62"/>
                      <a:pt x="4" y="62"/>
                      <a:pt x="4" y="62"/>
                    </a:cubicBezTo>
                    <a:cubicBezTo>
                      <a:pt x="4" y="65"/>
                      <a:pt x="4" y="65"/>
                      <a:pt x="4" y="65"/>
                    </a:cubicBezTo>
                    <a:cubicBezTo>
                      <a:pt x="5" y="66"/>
                      <a:pt x="5" y="66"/>
                      <a:pt x="5" y="66"/>
                    </a:cubicBezTo>
                    <a:cubicBezTo>
                      <a:pt x="5" y="67"/>
                      <a:pt x="5" y="67"/>
                      <a:pt x="5" y="67"/>
                    </a:cubicBezTo>
                    <a:cubicBezTo>
                      <a:pt x="5" y="67"/>
                      <a:pt x="6" y="68"/>
                      <a:pt x="6" y="68"/>
                    </a:cubicBezTo>
                    <a:cubicBezTo>
                      <a:pt x="6" y="68"/>
                      <a:pt x="7" y="69"/>
                      <a:pt x="7" y="70"/>
                    </a:cubicBezTo>
                    <a:cubicBezTo>
                      <a:pt x="8" y="70"/>
                      <a:pt x="9" y="71"/>
                      <a:pt x="9" y="71"/>
                    </a:cubicBezTo>
                    <a:cubicBezTo>
                      <a:pt x="9" y="71"/>
                      <a:pt x="8" y="71"/>
                      <a:pt x="8" y="71"/>
                    </a:cubicBezTo>
                    <a:cubicBezTo>
                      <a:pt x="8" y="71"/>
                      <a:pt x="7" y="73"/>
                      <a:pt x="7" y="73"/>
                    </a:cubicBezTo>
                    <a:cubicBezTo>
                      <a:pt x="7" y="73"/>
                      <a:pt x="7" y="73"/>
                      <a:pt x="7" y="73"/>
                    </a:cubicBezTo>
                    <a:cubicBezTo>
                      <a:pt x="7" y="73"/>
                      <a:pt x="8" y="74"/>
                      <a:pt x="8" y="74"/>
                    </a:cubicBezTo>
                    <a:cubicBezTo>
                      <a:pt x="8" y="74"/>
                      <a:pt x="8" y="75"/>
                      <a:pt x="8" y="75"/>
                    </a:cubicBezTo>
                    <a:cubicBezTo>
                      <a:pt x="8" y="75"/>
                      <a:pt x="7" y="75"/>
                      <a:pt x="7" y="75"/>
                    </a:cubicBezTo>
                    <a:cubicBezTo>
                      <a:pt x="7" y="75"/>
                      <a:pt x="6" y="76"/>
                      <a:pt x="6" y="76"/>
                    </a:cubicBezTo>
                    <a:cubicBezTo>
                      <a:pt x="6" y="76"/>
                      <a:pt x="7" y="76"/>
                      <a:pt x="7" y="76"/>
                    </a:cubicBezTo>
                    <a:cubicBezTo>
                      <a:pt x="7" y="76"/>
                      <a:pt x="7" y="76"/>
                      <a:pt x="7" y="77"/>
                    </a:cubicBezTo>
                    <a:cubicBezTo>
                      <a:pt x="7" y="77"/>
                      <a:pt x="7" y="77"/>
                      <a:pt x="7" y="77"/>
                    </a:cubicBezTo>
                    <a:cubicBezTo>
                      <a:pt x="7" y="77"/>
                      <a:pt x="7" y="78"/>
                      <a:pt x="6" y="78"/>
                    </a:cubicBezTo>
                    <a:cubicBezTo>
                      <a:pt x="6" y="78"/>
                      <a:pt x="6" y="78"/>
                      <a:pt x="6" y="78"/>
                    </a:cubicBezTo>
                    <a:cubicBezTo>
                      <a:pt x="6" y="78"/>
                      <a:pt x="7" y="79"/>
                      <a:pt x="7" y="79"/>
                    </a:cubicBezTo>
                    <a:cubicBezTo>
                      <a:pt x="8" y="79"/>
                      <a:pt x="8" y="79"/>
                      <a:pt x="8" y="80"/>
                    </a:cubicBezTo>
                    <a:cubicBezTo>
                      <a:pt x="9" y="80"/>
                      <a:pt x="8" y="80"/>
                      <a:pt x="8" y="80"/>
                    </a:cubicBezTo>
                    <a:cubicBezTo>
                      <a:pt x="8" y="80"/>
                      <a:pt x="8" y="81"/>
                      <a:pt x="8" y="81"/>
                    </a:cubicBezTo>
                    <a:cubicBezTo>
                      <a:pt x="8" y="81"/>
                      <a:pt x="8" y="82"/>
                      <a:pt x="8" y="82"/>
                    </a:cubicBezTo>
                    <a:cubicBezTo>
                      <a:pt x="8" y="82"/>
                      <a:pt x="9" y="82"/>
                      <a:pt x="9" y="82"/>
                    </a:cubicBezTo>
                    <a:cubicBezTo>
                      <a:pt x="10" y="85"/>
                      <a:pt x="10" y="85"/>
                      <a:pt x="10" y="85"/>
                    </a:cubicBezTo>
                    <a:cubicBezTo>
                      <a:pt x="10" y="85"/>
                      <a:pt x="10" y="87"/>
                      <a:pt x="10" y="87"/>
                    </a:cubicBezTo>
                    <a:cubicBezTo>
                      <a:pt x="10" y="87"/>
                      <a:pt x="11" y="88"/>
                      <a:pt x="11" y="88"/>
                    </a:cubicBezTo>
                    <a:cubicBezTo>
                      <a:pt x="11" y="88"/>
                      <a:pt x="11" y="89"/>
                      <a:pt x="11" y="89"/>
                    </a:cubicBezTo>
                    <a:cubicBezTo>
                      <a:pt x="11" y="89"/>
                      <a:pt x="11" y="90"/>
                      <a:pt x="11" y="90"/>
                    </a:cubicBezTo>
                    <a:cubicBezTo>
                      <a:pt x="11" y="90"/>
                      <a:pt x="12" y="91"/>
                      <a:pt x="12" y="91"/>
                    </a:cubicBezTo>
                    <a:cubicBezTo>
                      <a:pt x="12" y="91"/>
                      <a:pt x="12" y="93"/>
                      <a:pt x="12" y="93"/>
                    </a:cubicBezTo>
                    <a:cubicBezTo>
                      <a:pt x="12" y="93"/>
                      <a:pt x="12" y="93"/>
                      <a:pt x="12" y="93"/>
                    </a:cubicBezTo>
                    <a:cubicBezTo>
                      <a:pt x="12" y="94"/>
                      <a:pt x="13" y="94"/>
                      <a:pt x="13" y="94"/>
                    </a:cubicBezTo>
                    <a:cubicBezTo>
                      <a:pt x="13" y="94"/>
                      <a:pt x="13" y="95"/>
                      <a:pt x="12" y="95"/>
                    </a:cubicBezTo>
                    <a:cubicBezTo>
                      <a:pt x="12" y="95"/>
                      <a:pt x="12" y="96"/>
                      <a:pt x="12" y="96"/>
                    </a:cubicBezTo>
                    <a:cubicBezTo>
                      <a:pt x="12" y="96"/>
                      <a:pt x="13" y="96"/>
                      <a:pt x="13" y="96"/>
                    </a:cubicBezTo>
                    <a:cubicBezTo>
                      <a:pt x="13" y="97"/>
                      <a:pt x="14" y="97"/>
                      <a:pt x="14" y="97"/>
                    </a:cubicBezTo>
                    <a:cubicBezTo>
                      <a:pt x="14" y="97"/>
                      <a:pt x="15" y="97"/>
                      <a:pt x="15" y="97"/>
                    </a:cubicBezTo>
                    <a:cubicBezTo>
                      <a:pt x="15" y="97"/>
                      <a:pt x="16" y="97"/>
                      <a:pt x="16" y="97"/>
                    </a:cubicBezTo>
                    <a:cubicBezTo>
                      <a:pt x="16" y="97"/>
                      <a:pt x="17" y="96"/>
                      <a:pt x="17" y="96"/>
                    </a:cubicBezTo>
                    <a:cubicBezTo>
                      <a:pt x="17" y="96"/>
                      <a:pt x="17" y="96"/>
                      <a:pt x="17" y="96"/>
                    </a:cubicBezTo>
                    <a:cubicBezTo>
                      <a:pt x="19" y="95"/>
                      <a:pt x="19" y="95"/>
                      <a:pt x="19" y="95"/>
                    </a:cubicBezTo>
                    <a:cubicBezTo>
                      <a:pt x="19" y="94"/>
                      <a:pt x="19" y="94"/>
                      <a:pt x="19" y="94"/>
                    </a:cubicBezTo>
                    <a:cubicBezTo>
                      <a:pt x="21" y="93"/>
                      <a:pt x="21" y="93"/>
                      <a:pt x="21" y="93"/>
                    </a:cubicBezTo>
                    <a:cubicBezTo>
                      <a:pt x="20" y="92"/>
                      <a:pt x="20" y="92"/>
                      <a:pt x="20" y="92"/>
                    </a:cubicBezTo>
                    <a:cubicBezTo>
                      <a:pt x="20" y="92"/>
                      <a:pt x="22" y="91"/>
                      <a:pt x="22" y="91"/>
                    </a:cubicBezTo>
                    <a:cubicBezTo>
                      <a:pt x="22" y="91"/>
                      <a:pt x="23" y="91"/>
                      <a:pt x="23" y="91"/>
                    </a:cubicBezTo>
                    <a:cubicBezTo>
                      <a:pt x="23" y="91"/>
                      <a:pt x="24" y="90"/>
                      <a:pt x="24" y="90"/>
                    </a:cubicBezTo>
                    <a:cubicBezTo>
                      <a:pt x="24" y="90"/>
                      <a:pt x="24" y="88"/>
                      <a:pt x="24" y="88"/>
                    </a:cubicBezTo>
                    <a:cubicBezTo>
                      <a:pt x="25" y="89"/>
                      <a:pt x="25" y="89"/>
                      <a:pt x="25" y="89"/>
                    </a:cubicBezTo>
                    <a:cubicBezTo>
                      <a:pt x="25" y="89"/>
                      <a:pt x="25" y="90"/>
                      <a:pt x="26" y="90"/>
                    </a:cubicBezTo>
                    <a:cubicBezTo>
                      <a:pt x="26" y="90"/>
                      <a:pt x="26" y="90"/>
                      <a:pt x="26" y="90"/>
                    </a:cubicBezTo>
                    <a:cubicBezTo>
                      <a:pt x="26" y="90"/>
                      <a:pt x="27" y="91"/>
                      <a:pt x="27" y="91"/>
                    </a:cubicBezTo>
                    <a:cubicBezTo>
                      <a:pt x="27" y="91"/>
                      <a:pt x="34" y="91"/>
                      <a:pt x="34" y="91"/>
                    </a:cubicBezTo>
                    <a:cubicBezTo>
                      <a:pt x="34" y="91"/>
                      <a:pt x="34" y="91"/>
                      <a:pt x="34" y="91"/>
                    </a:cubicBezTo>
                    <a:cubicBezTo>
                      <a:pt x="35" y="92"/>
                      <a:pt x="36" y="92"/>
                      <a:pt x="36" y="92"/>
                    </a:cubicBezTo>
                    <a:cubicBezTo>
                      <a:pt x="36" y="92"/>
                      <a:pt x="36" y="92"/>
                      <a:pt x="36" y="92"/>
                    </a:cubicBezTo>
                    <a:cubicBezTo>
                      <a:pt x="36" y="93"/>
                      <a:pt x="36" y="93"/>
                      <a:pt x="36" y="93"/>
                    </a:cubicBezTo>
                    <a:cubicBezTo>
                      <a:pt x="36" y="93"/>
                      <a:pt x="37" y="94"/>
                      <a:pt x="37" y="94"/>
                    </a:cubicBezTo>
                    <a:cubicBezTo>
                      <a:pt x="37" y="94"/>
                      <a:pt x="37" y="95"/>
                      <a:pt x="37" y="95"/>
                    </a:cubicBezTo>
                    <a:cubicBezTo>
                      <a:pt x="37" y="95"/>
                      <a:pt x="38" y="97"/>
                      <a:pt x="38" y="97"/>
                    </a:cubicBezTo>
                    <a:cubicBezTo>
                      <a:pt x="38" y="97"/>
                      <a:pt x="38" y="95"/>
                      <a:pt x="38" y="95"/>
                    </a:cubicBezTo>
                    <a:cubicBezTo>
                      <a:pt x="38" y="95"/>
                      <a:pt x="39" y="94"/>
                      <a:pt x="39" y="93"/>
                    </a:cubicBezTo>
                    <a:cubicBezTo>
                      <a:pt x="39" y="93"/>
                      <a:pt x="40" y="90"/>
                      <a:pt x="40" y="90"/>
                    </a:cubicBezTo>
                    <a:cubicBezTo>
                      <a:pt x="42" y="90"/>
                      <a:pt x="42" y="90"/>
                      <a:pt x="42" y="90"/>
                    </a:cubicBezTo>
                    <a:cubicBezTo>
                      <a:pt x="42" y="91"/>
                      <a:pt x="42" y="91"/>
                      <a:pt x="42" y="91"/>
                    </a:cubicBezTo>
                    <a:cubicBezTo>
                      <a:pt x="42" y="91"/>
                      <a:pt x="45" y="90"/>
                      <a:pt x="45" y="90"/>
                    </a:cubicBezTo>
                    <a:cubicBezTo>
                      <a:pt x="45" y="90"/>
                      <a:pt x="48" y="90"/>
                      <a:pt x="48" y="90"/>
                    </a:cubicBezTo>
                    <a:cubicBezTo>
                      <a:pt x="48" y="91"/>
                      <a:pt x="48" y="91"/>
                      <a:pt x="48" y="91"/>
                    </a:cubicBezTo>
                    <a:cubicBezTo>
                      <a:pt x="49" y="92"/>
                      <a:pt x="49" y="92"/>
                      <a:pt x="49" y="92"/>
                    </a:cubicBezTo>
                    <a:cubicBezTo>
                      <a:pt x="52" y="83"/>
                      <a:pt x="52" y="83"/>
                      <a:pt x="52" y="83"/>
                    </a:cubicBezTo>
                    <a:cubicBezTo>
                      <a:pt x="52" y="79"/>
                      <a:pt x="52" y="79"/>
                      <a:pt x="52" y="79"/>
                    </a:cubicBezTo>
                    <a:cubicBezTo>
                      <a:pt x="55" y="75"/>
                      <a:pt x="55" y="75"/>
                      <a:pt x="55" y="75"/>
                    </a:cubicBezTo>
                    <a:cubicBezTo>
                      <a:pt x="56" y="72"/>
                      <a:pt x="56" y="72"/>
                      <a:pt x="56" y="72"/>
                    </a:cubicBezTo>
                    <a:cubicBezTo>
                      <a:pt x="68" y="70"/>
                      <a:pt x="68" y="70"/>
                      <a:pt x="68" y="70"/>
                    </a:cubicBezTo>
                    <a:cubicBezTo>
                      <a:pt x="75" y="70"/>
                      <a:pt x="75" y="70"/>
                      <a:pt x="75" y="70"/>
                    </a:cubicBezTo>
                    <a:cubicBezTo>
                      <a:pt x="81" y="74"/>
                      <a:pt x="81" y="74"/>
                      <a:pt x="81" y="74"/>
                    </a:cubicBezTo>
                    <a:cubicBezTo>
                      <a:pt x="81" y="74"/>
                      <a:pt x="81" y="74"/>
                      <a:pt x="81" y="74"/>
                    </a:cubicBezTo>
                    <a:cubicBezTo>
                      <a:pt x="81" y="74"/>
                      <a:pt x="81" y="74"/>
                      <a:pt x="81" y="74"/>
                    </a:cubicBezTo>
                    <a:cubicBezTo>
                      <a:pt x="81" y="74"/>
                      <a:pt x="81" y="75"/>
                      <a:pt x="81" y="75"/>
                    </a:cubicBezTo>
                    <a:cubicBezTo>
                      <a:pt x="81" y="75"/>
                      <a:pt x="81" y="76"/>
                      <a:pt x="81" y="76"/>
                    </a:cubicBezTo>
                    <a:cubicBezTo>
                      <a:pt x="83" y="75"/>
                      <a:pt x="83" y="75"/>
                      <a:pt x="83" y="75"/>
                    </a:cubicBezTo>
                    <a:lnTo>
                      <a:pt x="81" y="7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6" name="Freeform 693">
                <a:extLst>
                  <a:ext uri="{FF2B5EF4-FFF2-40B4-BE49-F238E27FC236}">
                    <a16:creationId xmlns:a16="http://schemas.microsoft.com/office/drawing/2014/main" id="{F5CC656E-04C4-83D0-B10A-21C270F96D2E}"/>
                  </a:ext>
                </a:extLst>
              </p:cNvPr>
              <p:cNvSpPr>
                <a:spLocks noEditPoints="1"/>
              </p:cNvSpPr>
              <p:nvPr/>
            </p:nvSpPr>
            <p:spPr bwMode="auto">
              <a:xfrm>
                <a:off x="3286126" y="5521325"/>
                <a:ext cx="582612" cy="1290638"/>
              </a:xfrm>
              <a:custGeom>
                <a:avLst/>
                <a:gdLst>
                  <a:gd name="T0" fmla="*/ 38 w 140"/>
                  <a:gd name="T1" fmla="*/ 308 h 310"/>
                  <a:gd name="T2" fmla="*/ 46 w 140"/>
                  <a:gd name="T3" fmla="*/ 299 h 310"/>
                  <a:gd name="T4" fmla="*/ 64 w 140"/>
                  <a:gd name="T5" fmla="*/ 307 h 310"/>
                  <a:gd name="T6" fmla="*/ 62 w 140"/>
                  <a:gd name="T7" fmla="*/ 308 h 310"/>
                  <a:gd name="T8" fmla="*/ 65 w 140"/>
                  <a:gd name="T9" fmla="*/ 307 h 310"/>
                  <a:gd name="T10" fmla="*/ 68 w 140"/>
                  <a:gd name="T11" fmla="*/ 307 h 310"/>
                  <a:gd name="T12" fmla="*/ 135 w 140"/>
                  <a:gd name="T13" fmla="*/ 30 h 310"/>
                  <a:gd name="T14" fmla="*/ 130 w 140"/>
                  <a:gd name="T15" fmla="*/ 40 h 310"/>
                  <a:gd name="T16" fmla="*/ 118 w 140"/>
                  <a:gd name="T17" fmla="*/ 45 h 310"/>
                  <a:gd name="T18" fmla="*/ 107 w 140"/>
                  <a:gd name="T19" fmla="*/ 39 h 310"/>
                  <a:gd name="T20" fmla="*/ 108 w 140"/>
                  <a:gd name="T21" fmla="*/ 25 h 310"/>
                  <a:gd name="T22" fmla="*/ 79 w 140"/>
                  <a:gd name="T23" fmla="*/ 7 h 310"/>
                  <a:gd name="T24" fmla="*/ 63 w 140"/>
                  <a:gd name="T25" fmla="*/ 4 h 310"/>
                  <a:gd name="T26" fmla="*/ 46 w 140"/>
                  <a:gd name="T27" fmla="*/ 7 h 310"/>
                  <a:gd name="T28" fmla="*/ 36 w 140"/>
                  <a:gd name="T29" fmla="*/ 26 h 310"/>
                  <a:gd name="T30" fmla="*/ 33 w 140"/>
                  <a:gd name="T31" fmla="*/ 43 h 310"/>
                  <a:gd name="T32" fmla="*/ 26 w 140"/>
                  <a:gd name="T33" fmla="*/ 58 h 310"/>
                  <a:gd name="T34" fmla="*/ 23 w 140"/>
                  <a:gd name="T35" fmla="*/ 74 h 310"/>
                  <a:gd name="T36" fmla="*/ 22 w 140"/>
                  <a:gd name="T37" fmla="*/ 84 h 310"/>
                  <a:gd name="T38" fmla="*/ 26 w 140"/>
                  <a:gd name="T39" fmla="*/ 99 h 310"/>
                  <a:gd name="T40" fmla="*/ 22 w 140"/>
                  <a:gd name="T41" fmla="*/ 112 h 310"/>
                  <a:gd name="T42" fmla="*/ 18 w 140"/>
                  <a:gd name="T43" fmla="*/ 120 h 310"/>
                  <a:gd name="T44" fmla="*/ 16 w 140"/>
                  <a:gd name="T45" fmla="*/ 128 h 310"/>
                  <a:gd name="T46" fmla="*/ 18 w 140"/>
                  <a:gd name="T47" fmla="*/ 140 h 310"/>
                  <a:gd name="T48" fmla="*/ 12 w 140"/>
                  <a:gd name="T49" fmla="*/ 153 h 310"/>
                  <a:gd name="T50" fmla="*/ 11 w 140"/>
                  <a:gd name="T51" fmla="*/ 163 h 310"/>
                  <a:gd name="T52" fmla="*/ 10 w 140"/>
                  <a:gd name="T53" fmla="*/ 174 h 310"/>
                  <a:gd name="T54" fmla="*/ 13 w 140"/>
                  <a:gd name="T55" fmla="*/ 185 h 310"/>
                  <a:gd name="T56" fmla="*/ 16 w 140"/>
                  <a:gd name="T57" fmla="*/ 195 h 310"/>
                  <a:gd name="T58" fmla="*/ 15 w 140"/>
                  <a:gd name="T59" fmla="*/ 203 h 310"/>
                  <a:gd name="T60" fmla="*/ 12 w 140"/>
                  <a:gd name="T61" fmla="*/ 213 h 310"/>
                  <a:gd name="T62" fmla="*/ 8 w 140"/>
                  <a:gd name="T63" fmla="*/ 224 h 310"/>
                  <a:gd name="T64" fmla="*/ 8 w 140"/>
                  <a:gd name="T65" fmla="*/ 233 h 310"/>
                  <a:gd name="T66" fmla="*/ 0 w 140"/>
                  <a:gd name="T67" fmla="*/ 253 h 310"/>
                  <a:gd name="T68" fmla="*/ 7 w 140"/>
                  <a:gd name="T69" fmla="*/ 258 h 310"/>
                  <a:gd name="T70" fmla="*/ 8 w 140"/>
                  <a:gd name="T71" fmla="*/ 267 h 310"/>
                  <a:gd name="T72" fmla="*/ 26 w 140"/>
                  <a:gd name="T73" fmla="*/ 274 h 310"/>
                  <a:gd name="T74" fmla="*/ 28 w 140"/>
                  <a:gd name="T75" fmla="*/ 269 h 310"/>
                  <a:gd name="T76" fmla="*/ 33 w 140"/>
                  <a:gd name="T77" fmla="*/ 255 h 310"/>
                  <a:gd name="T78" fmla="*/ 41 w 140"/>
                  <a:gd name="T79" fmla="*/ 247 h 310"/>
                  <a:gd name="T80" fmla="*/ 44 w 140"/>
                  <a:gd name="T81" fmla="*/ 239 h 310"/>
                  <a:gd name="T82" fmla="*/ 53 w 140"/>
                  <a:gd name="T83" fmla="*/ 231 h 310"/>
                  <a:gd name="T84" fmla="*/ 44 w 140"/>
                  <a:gd name="T85" fmla="*/ 216 h 310"/>
                  <a:gd name="T86" fmla="*/ 49 w 140"/>
                  <a:gd name="T87" fmla="*/ 202 h 310"/>
                  <a:gd name="T88" fmla="*/ 55 w 140"/>
                  <a:gd name="T89" fmla="*/ 198 h 310"/>
                  <a:gd name="T90" fmla="*/ 58 w 140"/>
                  <a:gd name="T91" fmla="*/ 186 h 310"/>
                  <a:gd name="T92" fmla="*/ 60 w 140"/>
                  <a:gd name="T93" fmla="*/ 176 h 310"/>
                  <a:gd name="T94" fmla="*/ 69 w 140"/>
                  <a:gd name="T95" fmla="*/ 178 h 310"/>
                  <a:gd name="T96" fmla="*/ 67 w 140"/>
                  <a:gd name="T97" fmla="*/ 174 h 310"/>
                  <a:gd name="T98" fmla="*/ 59 w 140"/>
                  <a:gd name="T99" fmla="*/ 159 h 310"/>
                  <a:gd name="T100" fmla="*/ 78 w 140"/>
                  <a:gd name="T101" fmla="*/ 157 h 310"/>
                  <a:gd name="T102" fmla="*/ 80 w 140"/>
                  <a:gd name="T103" fmla="*/ 145 h 310"/>
                  <a:gd name="T104" fmla="*/ 102 w 140"/>
                  <a:gd name="T105" fmla="*/ 139 h 310"/>
                  <a:gd name="T106" fmla="*/ 114 w 140"/>
                  <a:gd name="T107" fmla="*/ 114 h 310"/>
                  <a:gd name="T108" fmla="*/ 106 w 140"/>
                  <a:gd name="T109" fmla="*/ 92 h 310"/>
                  <a:gd name="T110" fmla="*/ 108 w 140"/>
                  <a:gd name="T111" fmla="*/ 81 h 310"/>
                  <a:gd name="T112" fmla="*/ 110 w 140"/>
                  <a:gd name="T113" fmla="*/ 71 h 310"/>
                  <a:gd name="T114" fmla="*/ 120 w 140"/>
                  <a:gd name="T115" fmla="*/ 58 h 310"/>
                  <a:gd name="T116" fmla="*/ 128 w 140"/>
                  <a:gd name="T117" fmla="*/ 49 h 310"/>
                  <a:gd name="T118" fmla="*/ 136 w 140"/>
                  <a:gd name="T119"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 h="310">
                    <a:moveTo>
                      <a:pt x="59" y="306"/>
                    </a:moveTo>
                    <a:cubicBezTo>
                      <a:pt x="59" y="306"/>
                      <a:pt x="58" y="307"/>
                      <a:pt x="58" y="307"/>
                    </a:cubicBezTo>
                    <a:cubicBezTo>
                      <a:pt x="58" y="308"/>
                      <a:pt x="58" y="308"/>
                      <a:pt x="57" y="308"/>
                    </a:cubicBezTo>
                    <a:cubicBezTo>
                      <a:pt x="57" y="309"/>
                      <a:pt x="56" y="309"/>
                      <a:pt x="56" y="309"/>
                    </a:cubicBezTo>
                    <a:cubicBezTo>
                      <a:pt x="56" y="309"/>
                      <a:pt x="55" y="309"/>
                      <a:pt x="55" y="309"/>
                    </a:cubicBezTo>
                    <a:cubicBezTo>
                      <a:pt x="55" y="309"/>
                      <a:pt x="55" y="308"/>
                      <a:pt x="54" y="308"/>
                    </a:cubicBezTo>
                    <a:cubicBezTo>
                      <a:pt x="54" y="309"/>
                      <a:pt x="53" y="309"/>
                      <a:pt x="53" y="309"/>
                    </a:cubicBezTo>
                    <a:cubicBezTo>
                      <a:pt x="53" y="309"/>
                      <a:pt x="52" y="309"/>
                      <a:pt x="51" y="309"/>
                    </a:cubicBezTo>
                    <a:cubicBezTo>
                      <a:pt x="51" y="309"/>
                      <a:pt x="50" y="310"/>
                      <a:pt x="50" y="310"/>
                    </a:cubicBezTo>
                    <a:cubicBezTo>
                      <a:pt x="49" y="310"/>
                      <a:pt x="49" y="310"/>
                      <a:pt x="49" y="310"/>
                    </a:cubicBezTo>
                    <a:cubicBezTo>
                      <a:pt x="49" y="310"/>
                      <a:pt x="47" y="309"/>
                      <a:pt x="47" y="309"/>
                    </a:cubicBezTo>
                    <a:cubicBezTo>
                      <a:pt x="47" y="309"/>
                      <a:pt x="46" y="309"/>
                      <a:pt x="46" y="309"/>
                    </a:cubicBezTo>
                    <a:cubicBezTo>
                      <a:pt x="46" y="308"/>
                      <a:pt x="45" y="308"/>
                      <a:pt x="44" y="308"/>
                    </a:cubicBezTo>
                    <a:cubicBezTo>
                      <a:pt x="44" y="308"/>
                      <a:pt x="43" y="308"/>
                      <a:pt x="43" y="308"/>
                    </a:cubicBezTo>
                    <a:cubicBezTo>
                      <a:pt x="43" y="308"/>
                      <a:pt x="42" y="308"/>
                      <a:pt x="41" y="308"/>
                    </a:cubicBezTo>
                    <a:cubicBezTo>
                      <a:pt x="40" y="308"/>
                      <a:pt x="38" y="308"/>
                      <a:pt x="38" y="308"/>
                    </a:cubicBezTo>
                    <a:cubicBezTo>
                      <a:pt x="38" y="307"/>
                      <a:pt x="37" y="307"/>
                      <a:pt x="37" y="307"/>
                    </a:cubicBezTo>
                    <a:cubicBezTo>
                      <a:pt x="36" y="307"/>
                      <a:pt x="35" y="307"/>
                      <a:pt x="35" y="308"/>
                    </a:cubicBezTo>
                    <a:cubicBezTo>
                      <a:pt x="35" y="308"/>
                      <a:pt x="35" y="308"/>
                      <a:pt x="34" y="308"/>
                    </a:cubicBezTo>
                    <a:cubicBezTo>
                      <a:pt x="34" y="281"/>
                      <a:pt x="34" y="281"/>
                      <a:pt x="34" y="281"/>
                    </a:cubicBezTo>
                    <a:cubicBezTo>
                      <a:pt x="35" y="282"/>
                      <a:pt x="37" y="285"/>
                      <a:pt x="37" y="285"/>
                    </a:cubicBezTo>
                    <a:cubicBezTo>
                      <a:pt x="37" y="285"/>
                      <a:pt x="36" y="286"/>
                      <a:pt x="36" y="286"/>
                    </a:cubicBezTo>
                    <a:cubicBezTo>
                      <a:pt x="35" y="287"/>
                      <a:pt x="35" y="288"/>
                      <a:pt x="35" y="288"/>
                    </a:cubicBezTo>
                    <a:cubicBezTo>
                      <a:pt x="35" y="288"/>
                      <a:pt x="36" y="289"/>
                      <a:pt x="36" y="289"/>
                    </a:cubicBezTo>
                    <a:cubicBezTo>
                      <a:pt x="36" y="289"/>
                      <a:pt x="38" y="289"/>
                      <a:pt x="38" y="289"/>
                    </a:cubicBezTo>
                    <a:cubicBezTo>
                      <a:pt x="38" y="290"/>
                      <a:pt x="38" y="290"/>
                      <a:pt x="38" y="291"/>
                    </a:cubicBezTo>
                    <a:cubicBezTo>
                      <a:pt x="38" y="291"/>
                      <a:pt x="39" y="293"/>
                      <a:pt x="39" y="293"/>
                    </a:cubicBezTo>
                    <a:cubicBezTo>
                      <a:pt x="40" y="293"/>
                      <a:pt x="41" y="295"/>
                      <a:pt x="41" y="295"/>
                    </a:cubicBezTo>
                    <a:cubicBezTo>
                      <a:pt x="41" y="295"/>
                      <a:pt x="42" y="295"/>
                      <a:pt x="42" y="295"/>
                    </a:cubicBezTo>
                    <a:cubicBezTo>
                      <a:pt x="42" y="296"/>
                      <a:pt x="42" y="296"/>
                      <a:pt x="42" y="296"/>
                    </a:cubicBezTo>
                    <a:cubicBezTo>
                      <a:pt x="42" y="296"/>
                      <a:pt x="44" y="298"/>
                      <a:pt x="44" y="298"/>
                    </a:cubicBezTo>
                    <a:cubicBezTo>
                      <a:pt x="45" y="298"/>
                      <a:pt x="45" y="299"/>
                      <a:pt x="46" y="299"/>
                    </a:cubicBezTo>
                    <a:cubicBezTo>
                      <a:pt x="46" y="299"/>
                      <a:pt x="47" y="300"/>
                      <a:pt x="47" y="300"/>
                    </a:cubicBezTo>
                    <a:cubicBezTo>
                      <a:pt x="47" y="300"/>
                      <a:pt x="47" y="300"/>
                      <a:pt x="48" y="301"/>
                    </a:cubicBezTo>
                    <a:cubicBezTo>
                      <a:pt x="48" y="301"/>
                      <a:pt x="49" y="302"/>
                      <a:pt x="49" y="302"/>
                    </a:cubicBezTo>
                    <a:cubicBezTo>
                      <a:pt x="49" y="302"/>
                      <a:pt x="49" y="303"/>
                      <a:pt x="50" y="303"/>
                    </a:cubicBezTo>
                    <a:cubicBezTo>
                      <a:pt x="50" y="303"/>
                      <a:pt x="52" y="304"/>
                      <a:pt x="53" y="305"/>
                    </a:cubicBezTo>
                    <a:cubicBezTo>
                      <a:pt x="53" y="305"/>
                      <a:pt x="54" y="305"/>
                      <a:pt x="55" y="305"/>
                    </a:cubicBezTo>
                    <a:cubicBezTo>
                      <a:pt x="55" y="305"/>
                      <a:pt x="56" y="305"/>
                      <a:pt x="57" y="305"/>
                    </a:cubicBezTo>
                    <a:cubicBezTo>
                      <a:pt x="57" y="305"/>
                      <a:pt x="58" y="305"/>
                      <a:pt x="58" y="305"/>
                    </a:cubicBezTo>
                    <a:cubicBezTo>
                      <a:pt x="58" y="305"/>
                      <a:pt x="59" y="305"/>
                      <a:pt x="59" y="306"/>
                    </a:cubicBezTo>
                    <a:close/>
                    <a:moveTo>
                      <a:pt x="68" y="306"/>
                    </a:moveTo>
                    <a:cubicBezTo>
                      <a:pt x="68" y="306"/>
                      <a:pt x="68" y="306"/>
                      <a:pt x="68" y="306"/>
                    </a:cubicBezTo>
                    <a:cubicBezTo>
                      <a:pt x="67" y="306"/>
                      <a:pt x="66" y="306"/>
                      <a:pt x="66" y="306"/>
                    </a:cubicBezTo>
                    <a:cubicBezTo>
                      <a:pt x="65" y="306"/>
                      <a:pt x="65" y="306"/>
                      <a:pt x="65" y="306"/>
                    </a:cubicBezTo>
                    <a:cubicBezTo>
                      <a:pt x="65" y="306"/>
                      <a:pt x="65" y="306"/>
                      <a:pt x="65" y="306"/>
                    </a:cubicBezTo>
                    <a:cubicBezTo>
                      <a:pt x="64" y="306"/>
                      <a:pt x="64" y="307"/>
                      <a:pt x="64" y="307"/>
                    </a:cubicBezTo>
                    <a:cubicBezTo>
                      <a:pt x="64" y="307"/>
                      <a:pt x="64" y="307"/>
                      <a:pt x="64" y="307"/>
                    </a:cubicBezTo>
                    <a:cubicBezTo>
                      <a:pt x="64" y="307"/>
                      <a:pt x="64" y="307"/>
                      <a:pt x="64" y="307"/>
                    </a:cubicBezTo>
                    <a:cubicBezTo>
                      <a:pt x="64" y="307"/>
                      <a:pt x="64" y="307"/>
                      <a:pt x="64" y="307"/>
                    </a:cubicBezTo>
                    <a:cubicBezTo>
                      <a:pt x="64" y="307"/>
                      <a:pt x="64" y="307"/>
                      <a:pt x="64" y="307"/>
                    </a:cubicBezTo>
                    <a:cubicBezTo>
                      <a:pt x="64" y="307"/>
                      <a:pt x="64" y="306"/>
                      <a:pt x="63" y="306"/>
                    </a:cubicBezTo>
                    <a:cubicBezTo>
                      <a:pt x="63" y="306"/>
                      <a:pt x="63" y="306"/>
                      <a:pt x="63" y="306"/>
                    </a:cubicBezTo>
                    <a:cubicBezTo>
                      <a:pt x="63" y="307"/>
                      <a:pt x="63" y="307"/>
                      <a:pt x="63" y="307"/>
                    </a:cubicBezTo>
                    <a:cubicBezTo>
                      <a:pt x="63" y="307"/>
                      <a:pt x="63" y="307"/>
                      <a:pt x="63" y="307"/>
                    </a:cubicBezTo>
                    <a:cubicBezTo>
                      <a:pt x="63" y="307"/>
                      <a:pt x="63" y="307"/>
                      <a:pt x="63" y="307"/>
                    </a:cubicBezTo>
                    <a:cubicBezTo>
                      <a:pt x="63" y="307"/>
                      <a:pt x="62" y="307"/>
                      <a:pt x="62" y="307"/>
                    </a:cubicBezTo>
                    <a:cubicBezTo>
                      <a:pt x="62" y="307"/>
                      <a:pt x="62" y="307"/>
                      <a:pt x="62" y="307"/>
                    </a:cubicBezTo>
                    <a:cubicBezTo>
                      <a:pt x="62" y="307"/>
                      <a:pt x="62" y="307"/>
                      <a:pt x="62" y="307"/>
                    </a:cubicBezTo>
                    <a:cubicBezTo>
                      <a:pt x="62" y="307"/>
                      <a:pt x="62" y="308"/>
                      <a:pt x="62" y="308"/>
                    </a:cubicBezTo>
                    <a:cubicBezTo>
                      <a:pt x="62" y="308"/>
                      <a:pt x="62" y="308"/>
                      <a:pt x="62" y="308"/>
                    </a:cubicBezTo>
                    <a:cubicBezTo>
                      <a:pt x="62" y="308"/>
                      <a:pt x="62" y="308"/>
                      <a:pt x="62" y="308"/>
                    </a:cubicBezTo>
                    <a:cubicBezTo>
                      <a:pt x="62" y="308"/>
                      <a:pt x="62" y="308"/>
                      <a:pt x="62" y="308"/>
                    </a:cubicBezTo>
                    <a:cubicBezTo>
                      <a:pt x="62" y="308"/>
                      <a:pt x="62" y="308"/>
                      <a:pt x="62"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3" y="308"/>
                      <a:pt x="63" y="308"/>
                      <a:pt x="63" y="308"/>
                    </a:cubicBezTo>
                    <a:cubicBezTo>
                      <a:pt x="64" y="308"/>
                      <a:pt x="64" y="308"/>
                      <a:pt x="64" y="308"/>
                    </a:cubicBezTo>
                    <a:cubicBezTo>
                      <a:pt x="64" y="308"/>
                      <a:pt x="64" y="308"/>
                      <a:pt x="64" y="308"/>
                    </a:cubicBezTo>
                    <a:cubicBezTo>
                      <a:pt x="64" y="308"/>
                      <a:pt x="64" y="308"/>
                      <a:pt x="65" y="308"/>
                    </a:cubicBezTo>
                    <a:cubicBezTo>
                      <a:pt x="65" y="308"/>
                      <a:pt x="65" y="308"/>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5" y="307"/>
                      <a:pt x="65" y="307"/>
                      <a:pt x="65" y="307"/>
                    </a:cubicBezTo>
                    <a:cubicBezTo>
                      <a:pt x="66" y="308"/>
                      <a:pt x="66" y="308"/>
                      <a:pt x="66" y="307"/>
                    </a:cubicBezTo>
                    <a:cubicBezTo>
                      <a:pt x="66" y="307"/>
                      <a:pt x="66" y="307"/>
                      <a:pt x="66" y="307"/>
                    </a:cubicBezTo>
                    <a:cubicBezTo>
                      <a:pt x="66" y="307"/>
                      <a:pt x="66" y="307"/>
                      <a:pt x="66" y="307"/>
                    </a:cubicBezTo>
                    <a:cubicBezTo>
                      <a:pt x="66" y="307"/>
                      <a:pt x="66" y="307"/>
                      <a:pt x="66"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7" y="307"/>
                      <a:pt x="67" y="307"/>
                      <a:pt x="67"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7"/>
                      <a:pt x="68" y="307"/>
                      <a:pt x="68" y="307"/>
                    </a:cubicBezTo>
                    <a:cubicBezTo>
                      <a:pt x="68" y="306"/>
                      <a:pt x="68" y="306"/>
                      <a:pt x="68" y="306"/>
                    </a:cubicBezTo>
                    <a:close/>
                    <a:moveTo>
                      <a:pt x="139" y="37"/>
                    </a:moveTo>
                    <a:cubicBezTo>
                      <a:pt x="139" y="37"/>
                      <a:pt x="140" y="37"/>
                      <a:pt x="140" y="36"/>
                    </a:cubicBezTo>
                    <a:cubicBezTo>
                      <a:pt x="140" y="36"/>
                      <a:pt x="140" y="36"/>
                      <a:pt x="140" y="36"/>
                    </a:cubicBezTo>
                    <a:cubicBezTo>
                      <a:pt x="140" y="36"/>
                      <a:pt x="140" y="35"/>
                      <a:pt x="140" y="35"/>
                    </a:cubicBezTo>
                    <a:cubicBezTo>
                      <a:pt x="140" y="35"/>
                      <a:pt x="139" y="34"/>
                      <a:pt x="139" y="34"/>
                    </a:cubicBezTo>
                    <a:cubicBezTo>
                      <a:pt x="139" y="34"/>
                      <a:pt x="139" y="33"/>
                      <a:pt x="139" y="33"/>
                    </a:cubicBezTo>
                    <a:cubicBezTo>
                      <a:pt x="138" y="33"/>
                      <a:pt x="138" y="32"/>
                      <a:pt x="138" y="32"/>
                    </a:cubicBezTo>
                    <a:cubicBezTo>
                      <a:pt x="138" y="32"/>
                      <a:pt x="138" y="31"/>
                      <a:pt x="138" y="31"/>
                    </a:cubicBezTo>
                    <a:cubicBezTo>
                      <a:pt x="138" y="30"/>
                      <a:pt x="138" y="30"/>
                      <a:pt x="138" y="30"/>
                    </a:cubicBezTo>
                    <a:cubicBezTo>
                      <a:pt x="138" y="30"/>
                      <a:pt x="138" y="30"/>
                      <a:pt x="137" y="30"/>
                    </a:cubicBezTo>
                    <a:cubicBezTo>
                      <a:pt x="137" y="30"/>
                      <a:pt x="137" y="30"/>
                      <a:pt x="137" y="30"/>
                    </a:cubicBezTo>
                    <a:cubicBezTo>
                      <a:pt x="137" y="30"/>
                      <a:pt x="137" y="29"/>
                      <a:pt x="137" y="29"/>
                    </a:cubicBezTo>
                    <a:cubicBezTo>
                      <a:pt x="137" y="29"/>
                      <a:pt x="136" y="29"/>
                      <a:pt x="136" y="29"/>
                    </a:cubicBezTo>
                    <a:cubicBezTo>
                      <a:pt x="136" y="30"/>
                      <a:pt x="136" y="30"/>
                      <a:pt x="136" y="30"/>
                    </a:cubicBezTo>
                    <a:cubicBezTo>
                      <a:pt x="135" y="30"/>
                      <a:pt x="135" y="30"/>
                      <a:pt x="135" y="30"/>
                    </a:cubicBezTo>
                    <a:cubicBezTo>
                      <a:pt x="134" y="31"/>
                      <a:pt x="134" y="31"/>
                      <a:pt x="134" y="31"/>
                    </a:cubicBezTo>
                    <a:cubicBezTo>
                      <a:pt x="134" y="30"/>
                      <a:pt x="134" y="30"/>
                      <a:pt x="134" y="30"/>
                    </a:cubicBezTo>
                    <a:cubicBezTo>
                      <a:pt x="133" y="30"/>
                      <a:pt x="133" y="30"/>
                      <a:pt x="133" y="30"/>
                    </a:cubicBezTo>
                    <a:cubicBezTo>
                      <a:pt x="133" y="30"/>
                      <a:pt x="133" y="30"/>
                      <a:pt x="133" y="30"/>
                    </a:cubicBezTo>
                    <a:cubicBezTo>
                      <a:pt x="133" y="30"/>
                      <a:pt x="133" y="31"/>
                      <a:pt x="133" y="31"/>
                    </a:cubicBezTo>
                    <a:cubicBezTo>
                      <a:pt x="133" y="31"/>
                      <a:pt x="133" y="31"/>
                      <a:pt x="133" y="31"/>
                    </a:cubicBezTo>
                    <a:cubicBezTo>
                      <a:pt x="133" y="31"/>
                      <a:pt x="133" y="32"/>
                      <a:pt x="133" y="32"/>
                    </a:cubicBezTo>
                    <a:cubicBezTo>
                      <a:pt x="133" y="32"/>
                      <a:pt x="133" y="33"/>
                      <a:pt x="133" y="33"/>
                    </a:cubicBezTo>
                    <a:cubicBezTo>
                      <a:pt x="133" y="33"/>
                      <a:pt x="133" y="33"/>
                      <a:pt x="133" y="33"/>
                    </a:cubicBezTo>
                    <a:cubicBezTo>
                      <a:pt x="133" y="33"/>
                      <a:pt x="133" y="34"/>
                      <a:pt x="133" y="34"/>
                    </a:cubicBezTo>
                    <a:cubicBezTo>
                      <a:pt x="133" y="34"/>
                      <a:pt x="133" y="35"/>
                      <a:pt x="133" y="35"/>
                    </a:cubicBezTo>
                    <a:cubicBezTo>
                      <a:pt x="132" y="38"/>
                      <a:pt x="132" y="38"/>
                      <a:pt x="132" y="38"/>
                    </a:cubicBezTo>
                    <a:cubicBezTo>
                      <a:pt x="131" y="38"/>
                      <a:pt x="131" y="38"/>
                      <a:pt x="131" y="38"/>
                    </a:cubicBezTo>
                    <a:cubicBezTo>
                      <a:pt x="131" y="38"/>
                      <a:pt x="131" y="38"/>
                      <a:pt x="130" y="39"/>
                    </a:cubicBezTo>
                    <a:cubicBezTo>
                      <a:pt x="130" y="39"/>
                      <a:pt x="131" y="39"/>
                      <a:pt x="130" y="39"/>
                    </a:cubicBezTo>
                    <a:cubicBezTo>
                      <a:pt x="130" y="39"/>
                      <a:pt x="130" y="39"/>
                      <a:pt x="130" y="40"/>
                    </a:cubicBezTo>
                    <a:cubicBezTo>
                      <a:pt x="129" y="40"/>
                      <a:pt x="129" y="40"/>
                      <a:pt x="129" y="40"/>
                    </a:cubicBezTo>
                    <a:cubicBezTo>
                      <a:pt x="129" y="40"/>
                      <a:pt x="128" y="40"/>
                      <a:pt x="128" y="41"/>
                    </a:cubicBezTo>
                    <a:cubicBezTo>
                      <a:pt x="128" y="41"/>
                      <a:pt x="127" y="41"/>
                      <a:pt x="127" y="41"/>
                    </a:cubicBezTo>
                    <a:cubicBezTo>
                      <a:pt x="127" y="42"/>
                      <a:pt x="127" y="42"/>
                      <a:pt x="127" y="42"/>
                    </a:cubicBezTo>
                    <a:cubicBezTo>
                      <a:pt x="127" y="42"/>
                      <a:pt x="126" y="42"/>
                      <a:pt x="126" y="42"/>
                    </a:cubicBezTo>
                    <a:cubicBezTo>
                      <a:pt x="126" y="42"/>
                      <a:pt x="126" y="43"/>
                      <a:pt x="126" y="43"/>
                    </a:cubicBezTo>
                    <a:cubicBezTo>
                      <a:pt x="126" y="43"/>
                      <a:pt x="126" y="44"/>
                      <a:pt x="126" y="44"/>
                    </a:cubicBezTo>
                    <a:cubicBezTo>
                      <a:pt x="126" y="44"/>
                      <a:pt x="125" y="44"/>
                      <a:pt x="125" y="44"/>
                    </a:cubicBezTo>
                    <a:cubicBezTo>
                      <a:pt x="125" y="44"/>
                      <a:pt x="124" y="44"/>
                      <a:pt x="124" y="44"/>
                    </a:cubicBezTo>
                    <a:cubicBezTo>
                      <a:pt x="124" y="44"/>
                      <a:pt x="123" y="44"/>
                      <a:pt x="123" y="43"/>
                    </a:cubicBezTo>
                    <a:cubicBezTo>
                      <a:pt x="123" y="43"/>
                      <a:pt x="122" y="43"/>
                      <a:pt x="122" y="43"/>
                    </a:cubicBezTo>
                    <a:cubicBezTo>
                      <a:pt x="122" y="43"/>
                      <a:pt x="121" y="44"/>
                      <a:pt x="121" y="44"/>
                    </a:cubicBezTo>
                    <a:cubicBezTo>
                      <a:pt x="121" y="44"/>
                      <a:pt x="121" y="45"/>
                      <a:pt x="120" y="45"/>
                    </a:cubicBezTo>
                    <a:cubicBezTo>
                      <a:pt x="120" y="45"/>
                      <a:pt x="120" y="45"/>
                      <a:pt x="120" y="45"/>
                    </a:cubicBezTo>
                    <a:cubicBezTo>
                      <a:pt x="120" y="45"/>
                      <a:pt x="119" y="44"/>
                      <a:pt x="119" y="44"/>
                    </a:cubicBezTo>
                    <a:cubicBezTo>
                      <a:pt x="119" y="44"/>
                      <a:pt x="118" y="45"/>
                      <a:pt x="118" y="45"/>
                    </a:cubicBezTo>
                    <a:cubicBezTo>
                      <a:pt x="118" y="45"/>
                      <a:pt x="117" y="45"/>
                      <a:pt x="117" y="44"/>
                    </a:cubicBezTo>
                    <a:cubicBezTo>
                      <a:pt x="117" y="44"/>
                      <a:pt x="117" y="44"/>
                      <a:pt x="117" y="44"/>
                    </a:cubicBezTo>
                    <a:cubicBezTo>
                      <a:pt x="116" y="45"/>
                      <a:pt x="116" y="45"/>
                      <a:pt x="116" y="45"/>
                    </a:cubicBezTo>
                    <a:cubicBezTo>
                      <a:pt x="115" y="45"/>
                      <a:pt x="115" y="45"/>
                      <a:pt x="115" y="45"/>
                    </a:cubicBezTo>
                    <a:cubicBezTo>
                      <a:pt x="109" y="43"/>
                      <a:pt x="109" y="43"/>
                      <a:pt x="109" y="43"/>
                    </a:cubicBezTo>
                    <a:cubicBezTo>
                      <a:pt x="105" y="43"/>
                      <a:pt x="105" y="43"/>
                      <a:pt x="105" y="43"/>
                    </a:cubicBezTo>
                    <a:cubicBezTo>
                      <a:pt x="105" y="43"/>
                      <a:pt x="105" y="43"/>
                      <a:pt x="105" y="43"/>
                    </a:cubicBezTo>
                    <a:cubicBezTo>
                      <a:pt x="105" y="43"/>
                      <a:pt x="104" y="42"/>
                      <a:pt x="104" y="42"/>
                    </a:cubicBezTo>
                    <a:cubicBezTo>
                      <a:pt x="104" y="42"/>
                      <a:pt x="105" y="42"/>
                      <a:pt x="105" y="42"/>
                    </a:cubicBezTo>
                    <a:cubicBezTo>
                      <a:pt x="105" y="42"/>
                      <a:pt x="105" y="41"/>
                      <a:pt x="105" y="41"/>
                    </a:cubicBezTo>
                    <a:cubicBezTo>
                      <a:pt x="105" y="41"/>
                      <a:pt x="106" y="41"/>
                      <a:pt x="106" y="41"/>
                    </a:cubicBezTo>
                    <a:cubicBezTo>
                      <a:pt x="106" y="40"/>
                      <a:pt x="106" y="40"/>
                      <a:pt x="106" y="40"/>
                    </a:cubicBezTo>
                    <a:cubicBezTo>
                      <a:pt x="106" y="40"/>
                      <a:pt x="106" y="40"/>
                      <a:pt x="106" y="40"/>
                    </a:cubicBezTo>
                    <a:cubicBezTo>
                      <a:pt x="106" y="40"/>
                      <a:pt x="107" y="40"/>
                      <a:pt x="107" y="40"/>
                    </a:cubicBezTo>
                    <a:cubicBezTo>
                      <a:pt x="107" y="40"/>
                      <a:pt x="107" y="40"/>
                      <a:pt x="107" y="40"/>
                    </a:cubicBezTo>
                    <a:cubicBezTo>
                      <a:pt x="107" y="40"/>
                      <a:pt x="107" y="39"/>
                      <a:pt x="107" y="39"/>
                    </a:cubicBezTo>
                    <a:cubicBezTo>
                      <a:pt x="107" y="39"/>
                      <a:pt x="107" y="39"/>
                      <a:pt x="107" y="39"/>
                    </a:cubicBezTo>
                    <a:cubicBezTo>
                      <a:pt x="107" y="39"/>
                      <a:pt x="107" y="38"/>
                      <a:pt x="108" y="38"/>
                    </a:cubicBezTo>
                    <a:cubicBezTo>
                      <a:pt x="108" y="38"/>
                      <a:pt x="108" y="38"/>
                      <a:pt x="108" y="38"/>
                    </a:cubicBezTo>
                    <a:cubicBezTo>
                      <a:pt x="108" y="36"/>
                      <a:pt x="108" y="36"/>
                      <a:pt x="108" y="36"/>
                    </a:cubicBezTo>
                    <a:cubicBezTo>
                      <a:pt x="108" y="36"/>
                      <a:pt x="108" y="35"/>
                      <a:pt x="108" y="35"/>
                    </a:cubicBezTo>
                    <a:cubicBezTo>
                      <a:pt x="108" y="35"/>
                      <a:pt x="108" y="35"/>
                      <a:pt x="108" y="35"/>
                    </a:cubicBezTo>
                    <a:cubicBezTo>
                      <a:pt x="108" y="35"/>
                      <a:pt x="108" y="35"/>
                      <a:pt x="108" y="34"/>
                    </a:cubicBezTo>
                    <a:cubicBezTo>
                      <a:pt x="108" y="34"/>
                      <a:pt x="108" y="34"/>
                      <a:pt x="108" y="34"/>
                    </a:cubicBezTo>
                    <a:cubicBezTo>
                      <a:pt x="108" y="34"/>
                      <a:pt x="110" y="33"/>
                      <a:pt x="110" y="33"/>
                    </a:cubicBezTo>
                    <a:cubicBezTo>
                      <a:pt x="110" y="33"/>
                      <a:pt x="110" y="32"/>
                      <a:pt x="110" y="32"/>
                    </a:cubicBezTo>
                    <a:cubicBezTo>
                      <a:pt x="110" y="32"/>
                      <a:pt x="111" y="32"/>
                      <a:pt x="111" y="32"/>
                    </a:cubicBezTo>
                    <a:cubicBezTo>
                      <a:pt x="111" y="32"/>
                      <a:pt x="111" y="31"/>
                      <a:pt x="111" y="31"/>
                    </a:cubicBezTo>
                    <a:cubicBezTo>
                      <a:pt x="112" y="29"/>
                      <a:pt x="112" y="29"/>
                      <a:pt x="112" y="29"/>
                    </a:cubicBezTo>
                    <a:cubicBezTo>
                      <a:pt x="112" y="28"/>
                      <a:pt x="112" y="28"/>
                      <a:pt x="112" y="28"/>
                    </a:cubicBezTo>
                    <a:cubicBezTo>
                      <a:pt x="110" y="26"/>
                      <a:pt x="110" y="26"/>
                      <a:pt x="110" y="26"/>
                    </a:cubicBezTo>
                    <a:cubicBezTo>
                      <a:pt x="108" y="25"/>
                      <a:pt x="108" y="25"/>
                      <a:pt x="108" y="25"/>
                    </a:cubicBezTo>
                    <a:cubicBezTo>
                      <a:pt x="107" y="25"/>
                      <a:pt x="107" y="25"/>
                      <a:pt x="107" y="25"/>
                    </a:cubicBezTo>
                    <a:cubicBezTo>
                      <a:pt x="106" y="24"/>
                      <a:pt x="106" y="24"/>
                      <a:pt x="106" y="24"/>
                    </a:cubicBezTo>
                    <a:cubicBezTo>
                      <a:pt x="105" y="24"/>
                      <a:pt x="105" y="24"/>
                      <a:pt x="105" y="24"/>
                    </a:cubicBezTo>
                    <a:cubicBezTo>
                      <a:pt x="101" y="22"/>
                      <a:pt x="101" y="22"/>
                      <a:pt x="101" y="22"/>
                    </a:cubicBezTo>
                    <a:cubicBezTo>
                      <a:pt x="99" y="20"/>
                      <a:pt x="99" y="20"/>
                      <a:pt x="99" y="20"/>
                    </a:cubicBezTo>
                    <a:cubicBezTo>
                      <a:pt x="95" y="18"/>
                      <a:pt x="95" y="18"/>
                      <a:pt x="95" y="18"/>
                    </a:cubicBezTo>
                    <a:cubicBezTo>
                      <a:pt x="92" y="18"/>
                      <a:pt x="92" y="18"/>
                      <a:pt x="92" y="18"/>
                    </a:cubicBezTo>
                    <a:cubicBezTo>
                      <a:pt x="88" y="16"/>
                      <a:pt x="88" y="16"/>
                      <a:pt x="88" y="16"/>
                    </a:cubicBezTo>
                    <a:cubicBezTo>
                      <a:pt x="88" y="16"/>
                      <a:pt x="88" y="15"/>
                      <a:pt x="88" y="15"/>
                    </a:cubicBezTo>
                    <a:cubicBezTo>
                      <a:pt x="88" y="15"/>
                      <a:pt x="86" y="13"/>
                      <a:pt x="86" y="13"/>
                    </a:cubicBezTo>
                    <a:cubicBezTo>
                      <a:pt x="85" y="13"/>
                      <a:pt x="85" y="13"/>
                      <a:pt x="85" y="13"/>
                    </a:cubicBezTo>
                    <a:cubicBezTo>
                      <a:pt x="84" y="12"/>
                      <a:pt x="84" y="12"/>
                      <a:pt x="84" y="12"/>
                    </a:cubicBezTo>
                    <a:cubicBezTo>
                      <a:pt x="83" y="12"/>
                      <a:pt x="83" y="12"/>
                      <a:pt x="83" y="12"/>
                    </a:cubicBezTo>
                    <a:cubicBezTo>
                      <a:pt x="81" y="10"/>
                      <a:pt x="81" y="10"/>
                      <a:pt x="81" y="10"/>
                    </a:cubicBezTo>
                    <a:cubicBezTo>
                      <a:pt x="81" y="9"/>
                      <a:pt x="81" y="9"/>
                      <a:pt x="81" y="9"/>
                    </a:cubicBezTo>
                    <a:cubicBezTo>
                      <a:pt x="79" y="7"/>
                      <a:pt x="79" y="7"/>
                      <a:pt x="79" y="7"/>
                    </a:cubicBezTo>
                    <a:cubicBezTo>
                      <a:pt x="79" y="6"/>
                      <a:pt x="79" y="6"/>
                      <a:pt x="79" y="6"/>
                    </a:cubicBezTo>
                    <a:cubicBezTo>
                      <a:pt x="79" y="6"/>
                      <a:pt x="79" y="6"/>
                      <a:pt x="79" y="6"/>
                    </a:cubicBezTo>
                    <a:cubicBezTo>
                      <a:pt x="76" y="4"/>
                      <a:pt x="76" y="4"/>
                      <a:pt x="76" y="4"/>
                    </a:cubicBezTo>
                    <a:cubicBezTo>
                      <a:pt x="75" y="3"/>
                      <a:pt x="75" y="3"/>
                      <a:pt x="75" y="3"/>
                    </a:cubicBezTo>
                    <a:cubicBezTo>
                      <a:pt x="75" y="2"/>
                      <a:pt x="75" y="2"/>
                      <a:pt x="75" y="2"/>
                    </a:cubicBezTo>
                    <a:cubicBezTo>
                      <a:pt x="75" y="2"/>
                      <a:pt x="72" y="2"/>
                      <a:pt x="72" y="2"/>
                    </a:cubicBezTo>
                    <a:cubicBezTo>
                      <a:pt x="72" y="2"/>
                      <a:pt x="69" y="3"/>
                      <a:pt x="69" y="3"/>
                    </a:cubicBezTo>
                    <a:cubicBezTo>
                      <a:pt x="69" y="2"/>
                      <a:pt x="69" y="2"/>
                      <a:pt x="69" y="2"/>
                    </a:cubicBezTo>
                    <a:cubicBezTo>
                      <a:pt x="67" y="2"/>
                      <a:pt x="67" y="2"/>
                      <a:pt x="67" y="2"/>
                    </a:cubicBezTo>
                    <a:cubicBezTo>
                      <a:pt x="67" y="2"/>
                      <a:pt x="66" y="5"/>
                      <a:pt x="66" y="5"/>
                    </a:cubicBezTo>
                    <a:cubicBezTo>
                      <a:pt x="66" y="6"/>
                      <a:pt x="65" y="7"/>
                      <a:pt x="65" y="7"/>
                    </a:cubicBezTo>
                    <a:cubicBezTo>
                      <a:pt x="65" y="7"/>
                      <a:pt x="65" y="9"/>
                      <a:pt x="65" y="9"/>
                    </a:cubicBezTo>
                    <a:cubicBezTo>
                      <a:pt x="65" y="9"/>
                      <a:pt x="64" y="7"/>
                      <a:pt x="64" y="7"/>
                    </a:cubicBezTo>
                    <a:cubicBezTo>
                      <a:pt x="64" y="7"/>
                      <a:pt x="64" y="6"/>
                      <a:pt x="64" y="6"/>
                    </a:cubicBezTo>
                    <a:cubicBezTo>
                      <a:pt x="64" y="6"/>
                      <a:pt x="63" y="5"/>
                      <a:pt x="63" y="5"/>
                    </a:cubicBezTo>
                    <a:cubicBezTo>
                      <a:pt x="63" y="5"/>
                      <a:pt x="63" y="5"/>
                      <a:pt x="63" y="4"/>
                    </a:cubicBezTo>
                    <a:cubicBezTo>
                      <a:pt x="63" y="4"/>
                      <a:pt x="63" y="4"/>
                      <a:pt x="63" y="4"/>
                    </a:cubicBezTo>
                    <a:cubicBezTo>
                      <a:pt x="63" y="4"/>
                      <a:pt x="62" y="4"/>
                      <a:pt x="61" y="3"/>
                    </a:cubicBezTo>
                    <a:cubicBezTo>
                      <a:pt x="61" y="3"/>
                      <a:pt x="61" y="3"/>
                      <a:pt x="61" y="3"/>
                    </a:cubicBezTo>
                    <a:cubicBezTo>
                      <a:pt x="61" y="3"/>
                      <a:pt x="60" y="3"/>
                      <a:pt x="58" y="3"/>
                    </a:cubicBezTo>
                    <a:cubicBezTo>
                      <a:pt x="57" y="3"/>
                      <a:pt x="54" y="3"/>
                      <a:pt x="54" y="3"/>
                    </a:cubicBezTo>
                    <a:cubicBezTo>
                      <a:pt x="54" y="3"/>
                      <a:pt x="53" y="2"/>
                      <a:pt x="53" y="2"/>
                    </a:cubicBezTo>
                    <a:cubicBezTo>
                      <a:pt x="53" y="2"/>
                      <a:pt x="53" y="2"/>
                      <a:pt x="53" y="2"/>
                    </a:cubicBezTo>
                    <a:cubicBezTo>
                      <a:pt x="53" y="2"/>
                      <a:pt x="52" y="1"/>
                      <a:pt x="52" y="1"/>
                    </a:cubicBezTo>
                    <a:cubicBezTo>
                      <a:pt x="51" y="0"/>
                      <a:pt x="51" y="0"/>
                      <a:pt x="51" y="0"/>
                    </a:cubicBezTo>
                    <a:cubicBezTo>
                      <a:pt x="51" y="0"/>
                      <a:pt x="51" y="2"/>
                      <a:pt x="51" y="2"/>
                    </a:cubicBezTo>
                    <a:cubicBezTo>
                      <a:pt x="51" y="2"/>
                      <a:pt x="50" y="3"/>
                      <a:pt x="50" y="3"/>
                    </a:cubicBezTo>
                    <a:cubicBezTo>
                      <a:pt x="50" y="3"/>
                      <a:pt x="49" y="3"/>
                      <a:pt x="49" y="3"/>
                    </a:cubicBezTo>
                    <a:cubicBezTo>
                      <a:pt x="49" y="3"/>
                      <a:pt x="47" y="4"/>
                      <a:pt x="47" y="4"/>
                    </a:cubicBezTo>
                    <a:cubicBezTo>
                      <a:pt x="48" y="5"/>
                      <a:pt x="48" y="5"/>
                      <a:pt x="48" y="5"/>
                    </a:cubicBezTo>
                    <a:cubicBezTo>
                      <a:pt x="46" y="6"/>
                      <a:pt x="46" y="6"/>
                      <a:pt x="46" y="6"/>
                    </a:cubicBezTo>
                    <a:cubicBezTo>
                      <a:pt x="46" y="7"/>
                      <a:pt x="46" y="7"/>
                      <a:pt x="46" y="7"/>
                    </a:cubicBezTo>
                    <a:cubicBezTo>
                      <a:pt x="44" y="8"/>
                      <a:pt x="44" y="8"/>
                      <a:pt x="44" y="8"/>
                    </a:cubicBezTo>
                    <a:cubicBezTo>
                      <a:pt x="46" y="10"/>
                      <a:pt x="46" y="10"/>
                      <a:pt x="46" y="10"/>
                    </a:cubicBezTo>
                    <a:cubicBezTo>
                      <a:pt x="45" y="11"/>
                      <a:pt x="45" y="13"/>
                      <a:pt x="44" y="15"/>
                    </a:cubicBezTo>
                    <a:cubicBezTo>
                      <a:pt x="44" y="15"/>
                      <a:pt x="44" y="16"/>
                      <a:pt x="44" y="17"/>
                    </a:cubicBezTo>
                    <a:cubicBezTo>
                      <a:pt x="44" y="17"/>
                      <a:pt x="43" y="17"/>
                      <a:pt x="43" y="17"/>
                    </a:cubicBezTo>
                    <a:cubicBezTo>
                      <a:pt x="43" y="18"/>
                      <a:pt x="43" y="18"/>
                      <a:pt x="43" y="18"/>
                    </a:cubicBezTo>
                    <a:cubicBezTo>
                      <a:pt x="42" y="18"/>
                      <a:pt x="40" y="19"/>
                      <a:pt x="39" y="20"/>
                    </a:cubicBezTo>
                    <a:cubicBezTo>
                      <a:pt x="39" y="20"/>
                      <a:pt x="38" y="20"/>
                      <a:pt x="38" y="20"/>
                    </a:cubicBezTo>
                    <a:cubicBezTo>
                      <a:pt x="37" y="20"/>
                      <a:pt x="37" y="20"/>
                      <a:pt x="37" y="21"/>
                    </a:cubicBezTo>
                    <a:cubicBezTo>
                      <a:pt x="37" y="21"/>
                      <a:pt x="37" y="21"/>
                      <a:pt x="36" y="21"/>
                    </a:cubicBezTo>
                    <a:cubicBezTo>
                      <a:pt x="36" y="21"/>
                      <a:pt x="36" y="21"/>
                      <a:pt x="36" y="21"/>
                    </a:cubicBezTo>
                    <a:cubicBezTo>
                      <a:pt x="36" y="21"/>
                      <a:pt x="36" y="22"/>
                      <a:pt x="36" y="22"/>
                    </a:cubicBezTo>
                    <a:cubicBezTo>
                      <a:pt x="36" y="22"/>
                      <a:pt x="35" y="22"/>
                      <a:pt x="35" y="22"/>
                    </a:cubicBezTo>
                    <a:cubicBezTo>
                      <a:pt x="35" y="22"/>
                      <a:pt x="35" y="23"/>
                      <a:pt x="35" y="24"/>
                    </a:cubicBezTo>
                    <a:cubicBezTo>
                      <a:pt x="35" y="24"/>
                      <a:pt x="36" y="25"/>
                      <a:pt x="36" y="26"/>
                    </a:cubicBezTo>
                    <a:cubicBezTo>
                      <a:pt x="36" y="26"/>
                      <a:pt x="36" y="26"/>
                      <a:pt x="36" y="26"/>
                    </a:cubicBezTo>
                    <a:cubicBezTo>
                      <a:pt x="36" y="26"/>
                      <a:pt x="36" y="26"/>
                      <a:pt x="35" y="26"/>
                    </a:cubicBezTo>
                    <a:cubicBezTo>
                      <a:pt x="35" y="27"/>
                      <a:pt x="35" y="27"/>
                      <a:pt x="35" y="28"/>
                    </a:cubicBezTo>
                    <a:cubicBezTo>
                      <a:pt x="35" y="28"/>
                      <a:pt x="35" y="28"/>
                      <a:pt x="35" y="29"/>
                    </a:cubicBezTo>
                    <a:cubicBezTo>
                      <a:pt x="35" y="29"/>
                      <a:pt x="35" y="29"/>
                      <a:pt x="35" y="29"/>
                    </a:cubicBezTo>
                    <a:cubicBezTo>
                      <a:pt x="35" y="31"/>
                      <a:pt x="35" y="32"/>
                      <a:pt x="36" y="33"/>
                    </a:cubicBezTo>
                    <a:cubicBezTo>
                      <a:pt x="36" y="33"/>
                      <a:pt x="36" y="34"/>
                      <a:pt x="36" y="34"/>
                    </a:cubicBezTo>
                    <a:cubicBezTo>
                      <a:pt x="36" y="34"/>
                      <a:pt x="35" y="35"/>
                      <a:pt x="35" y="35"/>
                    </a:cubicBezTo>
                    <a:cubicBezTo>
                      <a:pt x="34" y="36"/>
                      <a:pt x="35" y="37"/>
                      <a:pt x="35" y="38"/>
                    </a:cubicBezTo>
                    <a:cubicBezTo>
                      <a:pt x="36" y="39"/>
                      <a:pt x="36" y="39"/>
                      <a:pt x="37" y="40"/>
                    </a:cubicBezTo>
                    <a:cubicBezTo>
                      <a:pt x="37" y="40"/>
                      <a:pt x="37" y="41"/>
                      <a:pt x="37" y="41"/>
                    </a:cubicBezTo>
                    <a:cubicBezTo>
                      <a:pt x="37" y="41"/>
                      <a:pt x="36" y="41"/>
                      <a:pt x="36" y="41"/>
                    </a:cubicBezTo>
                    <a:cubicBezTo>
                      <a:pt x="36" y="42"/>
                      <a:pt x="35" y="42"/>
                      <a:pt x="35" y="42"/>
                    </a:cubicBezTo>
                    <a:cubicBezTo>
                      <a:pt x="35" y="42"/>
                      <a:pt x="35" y="42"/>
                      <a:pt x="35" y="42"/>
                    </a:cubicBezTo>
                    <a:cubicBezTo>
                      <a:pt x="34" y="42"/>
                      <a:pt x="34" y="42"/>
                      <a:pt x="34" y="42"/>
                    </a:cubicBezTo>
                    <a:cubicBezTo>
                      <a:pt x="34" y="42"/>
                      <a:pt x="33" y="42"/>
                      <a:pt x="33" y="42"/>
                    </a:cubicBezTo>
                    <a:cubicBezTo>
                      <a:pt x="32" y="43"/>
                      <a:pt x="33" y="43"/>
                      <a:pt x="33" y="43"/>
                    </a:cubicBezTo>
                    <a:cubicBezTo>
                      <a:pt x="33" y="44"/>
                      <a:pt x="32" y="44"/>
                      <a:pt x="32" y="44"/>
                    </a:cubicBezTo>
                    <a:cubicBezTo>
                      <a:pt x="32" y="45"/>
                      <a:pt x="32" y="45"/>
                      <a:pt x="32" y="45"/>
                    </a:cubicBezTo>
                    <a:cubicBezTo>
                      <a:pt x="32" y="45"/>
                      <a:pt x="32" y="45"/>
                      <a:pt x="32" y="45"/>
                    </a:cubicBezTo>
                    <a:cubicBezTo>
                      <a:pt x="31" y="46"/>
                      <a:pt x="31" y="46"/>
                      <a:pt x="31" y="47"/>
                    </a:cubicBezTo>
                    <a:cubicBezTo>
                      <a:pt x="31" y="47"/>
                      <a:pt x="31" y="47"/>
                      <a:pt x="31" y="47"/>
                    </a:cubicBezTo>
                    <a:cubicBezTo>
                      <a:pt x="31" y="48"/>
                      <a:pt x="31" y="48"/>
                      <a:pt x="30" y="48"/>
                    </a:cubicBezTo>
                    <a:cubicBezTo>
                      <a:pt x="30" y="48"/>
                      <a:pt x="30" y="48"/>
                      <a:pt x="30" y="48"/>
                    </a:cubicBezTo>
                    <a:cubicBezTo>
                      <a:pt x="30" y="49"/>
                      <a:pt x="30" y="49"/>
                      <a:pt x="30" y="49"/>
                    </a:cubicBezTo>
                    <a:cubicBezTo>
                      <a:pt x="29" y="49"/>
                      <a:pt x="29" y="49"/>
                      <a:pt x="29" y="50"/>
                    </a:cubicBezTo>
                    <a:cubicBezTo>
                      <a:pt x="29" y="50"/>
                      <a:pt x="29" y="50"/>
                      <a:pt x="29" y="50"/>
                    </a:cubicBezTo>
                    <a:cubicBezTo>
                      <a:pt x="29" y="50"/>
                      <a:pt x="29" y="50"/>
                      <a:pt x="28" y="50"/>
                    </a:cubicBezTo>
                    <a:cubicBezTo>
                      <a:pt x="28" y="50"/>
                      <a:pt x="28" y="51"/>
                      <a:pt x="28" y="51"/>
                    </a:cubicBezTo>
                    <a:cubicBezTo>
                      <a:pt x="28" y="52"/>
                      <a:pt x="27" y="52"/>
                      <a:pt x="27" y="52"/>
                    </a:cubicBezTo>
                    <a:cubicBezTo>
                      <a:pt x="27" y="52"/>
                      <a:pt x="27" y="52"/>
                      <a:pt x="27" y="52"/>
                    </a:cubicBezTo>
                    <a:cubicBezTo>
                      <a:pt x="27" y="54"/>
                      <a:pt x="27" y="55"/>
                      <a:pt x="26" y="56"/>
                    </a:cubicBezTo>
                    <a:cubicBezTo>
                      <a:pt x="26" y="57"/>
                      <a:pt x="26" y="58"/>
                      <a:pt x="26" y="58"/>
                    </a:cubicBezTo>
                    <a:cubicBezTo>
                      <a:pt x="26" y="58"/>
                      <a:pt x="25" y="58"/>
                      <a:pt x="25" y="58"/>
                    </a:cubicBezTo>
                    <a:cubicBezTo>
                      <a:pt x="24" y="59"/>
                      <a:pt x="24" y="60"/>
                      <a:pt x="25" y="61"/>
                    </a:cubicBezTo>
                    <a:cubicBezTo>
                      <a:pt x="25" y="62"/>
                      <a:pt x="26" y="64"/>
                      <a:pt x="25" y="65"/>
                    </a:cubicBezTo>
                    <a:cubicBezTo>
                      <a:pt x="25" y="65"/>
                      <a:pt x="25" y="66"/>
                      <a:pt x="25" y="66"/>
                    </a:cubicBezTo>
                    <a:cubicBezTo>
                      <a:pt x="25" y="66"/>
                      <a:pt x="26" y="66"/>
                      <a:pt x="26" y="66"/>
                    </a:cubicBezTo>
                    <a:cubicBezTo>
                      <a:pt x="26" y="66"/>
                      <a:pt x="26" y="67"/>
                      <a:pt x="26" y="67"/>
                    </a:cubicBezTo>
                    <a:cubicBezTo>
                      <a:pt x="25" y="67"/>
                      <a:pt x="25" y="67"/>
                      <a:pt x="25" y="67"/>
                    </a:cubicBezTo>
                    <a:cubicBezTo>
                      <a:pt x="25" y="68"/>
                      <a:pt x="25" y="68"/>
                      <a:pt x="24" y="68"/>
                    </a:cubicBezTo>
                    <a:cubicBezTo>
                      <a:pt x="24" y="68"/>
                      <a:pt x="24" y="68"/>
                      <a:pt x="23" y="68"/>
                    </a:cubicBezTo>
                    <a:cubicBezTo>
                      <a:pt x="23" y="68"/>
                      <a:pt x="24" y="68"/>
                      <a:pt x="24" y="68"/>
                    </a:cubicBezTo>
                    <a:cubicBezTo>
                      <a:pt x="24" y="69"/>
                      <a:pt x="24" y="69"/>
                      <a:pt x="24" y="69"/>
                    </a:cubicBezTo>
                    <a:cubicBezTo>
                      <a:pt x="23" y="69"/>
                      <a:pt x="23" y="70"/>
                      <a:pt x="23" y="70"/>
                    </a:cubicBezTo>
                    <a:cubicBezTo>
                      <a:pt x="23" y="71"/>
                      <a:pt x="23" y="71"/>
                      <a:pt x="23" y="72"/>
                    </a:cubicBezTo>
                    <a:cubicBezTo>
                      <a:pt x="22" y="72"/>
                      <a:pt x="22" y="72"/>
                      <a:pt x="22" y="73"/>
                    </a:cubicBezTo>
                    <a:cubicBezTo>
                      <a:pt x="23" y="73"/>
                      <a:pt x="23" y="73"/>
                      <a:pt x="23" y="73"/>
                    </a:cubicBezTo>
                    <a:cubicBezTo>
                      <a:pt x="23" y="74"/>
                      <a:pt x="23" y="74"/>
                      <a:pt x="23" y="74"/>
                    </a:cubicBezTo>
                    <a:cubicBezTo>
                      <a:pt x="22" y="74"/>
                      <a:pt x="22" y="74"/>
                      <a:pt x="22" y="74"/>
                    </a:cubicBezTo>
                    <a:cubicBezTo>
                      <a:pt x="22" y="74"/>
                      <a:pt x="22" y="74"/>
                      <a:pt x="22" y="74"/>
                    </a:cubicBezTo>
                    <a:cubicBezTo>
                      <a:pt x="22" y="74"/>
                      <a:pt x="22" y="74"/>
                      <a:pt x="22" y="74"/>
                    </a:cubicBezTo>
                    <a:cubicBezTo>
                      <a:pt x="21" y="74"/>
                      <a:pt x="21" y="74"/>
                      <a:pt x="21" y="74"/>
                    </a:cubicBezTo>
                    <a:cubicBezTo>
                      <a:pt x="21" y="74"/>
                      <a:pt x="21" y="74"/>
                      <a:pt x="21" y="75"/>
                    </a:cubicBezTo>
                    <a:cubicBezTo>
                      <a:pt x="21" y="75"/>
                      <a:pt x="21" y="76"/>
                      <a:pt x="21" y="76"/>
                    </a:cubicBezTo>
                    <a:cubicBezTo>
                      <a:pt x="21" y="77"/>
                      <a:pt x="21" y="77"/>
                      <a:pt x="21" y="78"/>
                    </a:cubicBezTo>
                    <a:cubicBezTo>
                      <a:pt x="21" y="78"/>
                      <a:pt x="21" y="79"/>
                      <a:pt x="21" y="79"/>
                    </a:cubicBezTo>
                    <a:cubicBezTo>
                      <a:pt x="21" y="80"/>
                      <a:pt x="21" y="80"/>
                      <a:pt x="21" y="80"/>
                    </a:cubicBezTo>
                    <a:cubicBezTo>
                      <a:pt x="21" y="80"/>
                      <a:pt x="21" y="80"/>
                      <a:pt x="22" y="80"/>
                    </a:cubicBezTo>
                    <a:cubicBezTo>
                      <a:pt x="22" y="81"/>
                      <a:pt x="22" y="81"/>
                      <a:pt x="23" y="81"/>
                    </a:cubicBezTo>
                    <a:cubicBezTo>
                      <a:pt x="23" y="81"/>
                      <a:pt x="23" y="82"/>
                      <a:pt x="23" y="82"/>
                    </a:cubicBezTo>
                    <a:cubicBezTo>
                      <a:pt x="23" y="82"/>
                      <a:pt x="22" y="82"/>
                      <a:pt x="22" y="82"/>
                    </a:cubicBezTo>
                    <a:cubicBezTo>
                      <a:pt x="22" y="82"/>
                      <a:pt x="22" y="82"/>
                      <a:pt x="22" y="82"/>
                    </a:cubicBezTo>
                    <a:cubicBezTo>
                      <a:pt x="22" y="82"/>
                      <a:pt x="22" y="82"/>
                      <a:pt x="22" y="82"/>
                    </a:cubicBezTo>
                    <a:cubicBezTo>
                      <a:pt x="22" y="83"/>
                      <a:pt x="22" y="83"/>
                      <a:pt x="22" y="84"/>
                    </a:cubicBezTo>
                    <a:cubicBezTo>
                      <a:pt x="22" y="84"/>
                      <a:pt x="23" y="84"/>
                      <a:pt x="23" y="85"/>
                    </a:cubicBezTo>
                    <a:cubicBezTo>
                      <a:pt x="23" y="85"/>
                      <a:pt x="24" y="86"/>
                      <a:pt x="24" y="86"/>
                    </a:cubicBezTo>
                    <a:cubicBezTo>
                      <a:pt x="24" y="88"/>
                      <a:pt x="24" y="88"/>
                      <a:pt x="24" y="88"/>
                    </a:cubicBezTo>
                    <a:cubicBezTo>
                      <a:pt x="24" y="88"/>
                      <a:pt x="25" y="89"/>
                      <a:pt x="24" y="89"/>
                    </a:cubicBezTo>
                    <a:cubicBezTo>
                      <a:pt x="24" y="90"/>
                      <a:pt x="24" y="90"/>
                      <a:pt x="24" y="90"/>
                    </a:cubicBezTo>
                    <a:cubicBezTo>
                      <a:pt x="24" y="91"/>
                      <a:pt x="24" y="91"/>
                      <a:pt x="24" y="91"/>
                    </a:cubicBezTo>
                    <a:cubicBezTo>
                      <a:pt x="24" y="92"/>
                      <a:pt x="24" y="92"/>
                      <a:pt x="24" y="92"/>
                    </a:cubicBezTo>
                    <a:cubicBezTo>
                      <a:pt x="25" y="93"/>
                      <a:pt x="25" y="92"/>
                      <a:pt x="25" y="92"/>
                    </a:cubicBezTo>
                    <a:cubicBezTo>
                      <a:pt x="25" y="92"/>
                      <a:pt x="25" y="92"/>
                      <a:pt x="26" y="92"/>
                    </a:cubicBezTo>
                    <a:cubicBezTo>
                      <a:pt x="26" y="92"/>
                      <a:pt x="26" y="92"/>
                      <a:pt x="26" y="93"/>
                    </a:cubicBezTo>
                    <a:cubicBezTo>
                      <a:pt x="26" y="93"/>
                      <a:pt x="26" y="93"/>
                      <a:pt x="26" y="93"/>
                    </a:cubicBezTo>
                    <a:cubicBezTo>
                      <a:pt x="26" y="93"/>
                      <a:pt x="26" y="94"/>
                      <a:pt x="26" y="94"/>
                    </a:cubicBezTo>
                    <a:cubicBezTo>
                      <a:pt x="26" y="94"/>
                      <a:pt x="26" y="95"/>
                      <a:pt x="26" y="95"/>
                    </a:cubicBezTo>
                    <a:cubicBezTo>
                      <a:pt x="25" y="95"/>
                      <a:pt x="25" y="96"/>
                      <a:pt x="25" y="96"/>
                    </a:cubicBezTo>
                    <a:cubicBezTo>
                      <a:pt x="25" y="96"/>
                      <a:pt x="25" y="98"/>
                      <a:pt x="25" y="98"/>
                    </a:cubicBezTo>
                    <a:cubicBezTo>
                      <a:pt x="25" y="98"/>
                      <a:pt x="26" y="98"/>
                      <a:pt x="26" y="99"/>
                    </a:cubicBezTo>
                    <a:cubicBezTo>
                      <a:pt x="26" y="99"/>
                      <a:pt x="25" y="99"/>
                      <a:pt x="25" y="99"/>
                    </a:cubicBezTo>
                    <a:cubicBezTo>
                      <a:pt x="25" y="99"/>
                      <a:pt x="26" y="100"/>
                      <a:pt x="26" y="100"/>
                    </a:cubicBezTo>
                    <a:cubicBezTo>
                      <a:pt x="26" y="100"/>
                      <a:pt x="25" y="101"/>
                      <a:pt x="25" y="101"/>
                    </a:cubicBezTo>
                    <a:cubicBezTo>
                      <a:pt x="24" y="101"/>
                      <a:pt x="24" y="101"/>
                      <a:pt x="24" y="101"/>
                    </a:cubicBezTo>
                    <a:cubicBezTo>
                      <a:pt x="24" y="101"/>
                      <a:pt x="24" y="102"/>
                      <a:pt x="24" y="102"/>
                    </a:cubicBezTo>
                    <a:cubicBezTo>
                      <a:pt x="24" y="102"/>
                      <a:pt x="23" y="104"/>
                      <a:pt x="23" y="104"/>
                    </a:cubicBezTo>
                    <a:cubicBezTo>
                      <a:pt x="23" y="104"/>
                      <a:pt x="23" y="105"/>
                      <a:pt x="23" y="105"/>
                    </a:cubicBezTo>
                    <a:cubicBezTo>
                      <a:pt x="23" y="105"/>
                      <a:pt x="23" y="105"/>
                      <a:pt x="23" y="106"/>
                    </a:cubicBezTo>
                    <a:cubicBezTo>
                      <a:pt x="23" y="106"/>
                      <a:pt x="22" y="106"/>
                      <a:pt x="22" y="107"/>
                    </a:cubicBezTo>
                    <a:cubicBezTo>
                      <a:pt x="22" y="107"/>
                      <a:pt x="22" y="107"/>
                      <a:pt x="22" y="108"/>
                    </a:cubicBezTo>
                    <a:cubicBezTo>
                      <a:pt x="22" y="108"/>
                      <a:pt x="22" y="108"/>
                      <a:pt x="21" y="108"/>
                    </a:cubicBezTo>
                    <a:cubicBezTo>
                      <a:pt x="21" y="109"/>
                      <a:pt x="21" y="109"/>
                      <a:pt x="21" y="109"/>
                    </a:cubicBezTo>
                    <a:cubicBezTo>
                      <a:pt x="21" y="109"/>
                      <a:pt x="21" y="110"/>
                      <a:pt x="21" y="110"/>
                    </a:cubicBezTo>
                    <a:cubicBezTo>
                      <a:pt x="21" y="110"/>
                      <a:pt x="22" y="111"/>
                      <a:pt x="22" y="111"/>
                    </a:cubicBezTo>
                    <a:cubicBezTo>
                      <a:pt x="22" y="111"/>
                      <a:pt x="22" y="111"/>
                      <a:pt x="22" y="112"/>
                    </a:cubicBezTo>
                    <a:cubicBezTo>
                      <a:pt x="22" y="112"/>
                      <a:pt x="22" y="112"/>
                      <a:pt x="22" y="112"/>
                    </a:cubicBezTo>
                    <a:cubicBezTo>
                      <a:pt x="22" y="112"/>
                      <a:pt x="22" y="113"/>
                      <a:pt x="22" y="113"/>
                    </a:cubicBezTo>
                    <a:cubicBezTo>
                      <a:pt x="22" y="113"/>
                      <a:pt x="22" y="114"/>
                      <a:pt x="22" y="114"/>
                    </a:cubicBezTo>
                    <a:cubicBezTo>
                      <a:pt x="22" y="114"/>
                      <a:pt x="22" y="114"/>
                      <a:pt x="22" y="114"/>
                    </a:cubicBezTo>
                    <a:cubicBezTo>
                      <a:pt x="22" y="114"/>
                      <a:pt x="22" y="115"/>
                      <a:pt x="22" y="115"/>
                    </a:cubicBezTo>
                    <a:cubicBezTo>
                      <a:pt x="22" y="115"/>
                      <a:pt x="22" y="115"/>
                      <a:pt x="22" y="115"/>
                    </a:cubicBezTo>
                    <a:cubicBezTo>
                      <a:pt x="22" y="115"/>
                      <a:pt x="22" y="116"/>
                      <a:pt x="22" y="116"/>
                    </a:cubicBezTo>
                    <a:cubicBezTo>
                      <a:pt x="22" y="116"/>
                      <a:pt x="22" y="116"/>
                      <a:pt x="22" y="116"/>
                    </a:cubicBezTo>
                    <a:cubicBezTo>
                      <a:pt x="22" y="116"/>
                      <a:pt x="21" y="117"/>
                      <a:pt x="21" y="117"/>
                    </a:cubicBezTo>
                    <a:cubicBezTo>
                      <a:pt x="21" y="117"/>
                      <a:pt x="21" y="117"/>
                      <a:pt x="21" y="117"/>
                    </a:cubicBezTo>
                    <a:cubicBezTo>
                      <a:pt x="21" y="117"/>
                      <a:pt x="21" y="117"/>
                      <a:pt x="21" y="117"/>
                    </a:cubicBezTo>
                    <a:cubicBezTo>
                      <a:pt x="21" y="117"/>
                      <a:pt x="20" y="117"/>
                      <a:pt x="20" y="117"/>
                    </a:cubicBezTo>
                    <a:cubicBezTo>
                      <a:pt x="20" y="117"/>
                      <a:pt x="20" y="118"/>
                      <a:pt x="20" y="118"/>
                    </a:cubicBezTo>
                    <a:cubicBezTo>
                      <a:pt x="20" y="119"/>
                      <a:pt x="20" y="119"/>
                      <a:pt x="20" y="119"/>
                    </a:cubicBezTo>
                    <a:cubicBezTo>
                      <a:pt x="20" y="119"/>
                      <a:pt x="19" y="119"/>
                      <a:pt x="19" y="119"/>
                    </a:cubicBezTo>
                    <a:cubicBezTo>
                      <a:pt x="19" y="119"/>
                      <a:pt x="18" y="119"/>
                      <a:pt x="18" y="119"/>
                    </a:cubicBezTo>
                    <a:cubicBezTo>
                      <a:pt x="18" y="120"/>
                      <a:pt x="18" y="120"/>
                      <a:pt x="18" y="120"/>
                    </a:cubicBezTo>
                    <a:cubicBezTo>
                      <a:pt x="17" y="120"/>
                      <a:pt x="17" y="120"/>
                      <a:pt x="17" y="120"/>
                    </a:cubicBezTo>
                    <a:cubicBezTo>
                      <a:pt x="17" y="120"/>
                      <a:pt x="17" y="120"/>
                      <a:pt x="17" y="120"/>
                    </a:cubicBezTo>
                    <a:cubicBezTo>
                      <a:pt x="17" y="120"/>
                      <a:pt x="17" y="121"/>
                      <a:pt x="17" y="121"/>
                    </a:cubicBezTo>
                    <a:cubicBezTo>
                      <a:pt x="18" y="121"/>
                      <a:pt x="18" y="121"/>
                      <a:pt x="18" y="121"/>
                    </a:cubicBezTo>
                    <a:cubicBezTo>
                      <a:pt x="18" y="121"/>
                      <a:pt x="17" y="121"/>
                      <a:pt x="17" y="121"/>
                    </a:cubicBezTo>
                    <a:cubicBezTo>
                      <a:pt x="17" y="122"/>
                      <a:pt x="16" y="122"/>
                      <a:pt x="16" y="122"/>
                    </a:cubicBezTo>
                    <a:cubicBezTo>
                      <a:pt x="16" y="122"/>
                      <a:pt x="16" y="122"/>
                      <a:pt x="16" y="123"/>
                    </a:cubicBezTo>
                    <a:cubicBezTo>
                      <a:pt x="16" y="123"/>
                      <a:pt x="16" y="123"/>
                      <a:pt x="17" y="123"/>
                    </a:cubicBezTo>
                    <a:cubicBezTo>
                      <a:pt x="17" y="123"/>
                      <a:pt x="17" y="123"/>
                      <a:pt x="17" y="123"/>
                    </a:cubicBezTo>
                    <a:cubicBezTo>
                      <a:pt x="17" y="123"/>
                      <a:pt x="16" y="124"/>
                      <a:pt x="16" y="124"/>
                    </a:cubicBezTo>
                    <a:cubicBezTo>
                      <a:pt x="16" y="124"/>
                      <a:pt x="16" y="124"/>
                      <a:pt x="16" y="124"/>
                    </a:cubicBezTo>
                    <a:cubicBezTo>
                      <a:pt x="16" y="124"/>
                      <a:pt x="16" y="125"/>
                      <a:pt x="17" y="125"/>
                    </a:cubicBezTo>
                    <a:cubicBezTo>
                      <a:pt x="17" y="125"/>
                      <a:pt x="17" y="126"/>
                      <a:pt x="17" y="126"/>
                    </a:cubicBezTo>
                    <a:cubicBezTo>
                      <a:pt x="17" y="126"/>
                      <a:pt x="17" y="126"/>
                      <a:pt x="16" y="126"/>
                    </a:cubicBezTo>
                    <a:cubicBezTo>
                      <a:pt x="16" y="126"/>
                      <a:pt x="16" y="127"/>
                      <a:pt x="16" y="127"/>
                    </a:cubicBezTo>
                    <a:cubicBezTo>
                      <a:pt x="16" y="127"/>
                      <a:pt x="16" y="127"/>
                      <a:pt x="16" y="128"/>
                    </a:cubicBezTo>
                    <a:cubicBezTo>
                      <a:pt x="16" y="128"/>
                      <a:pt x="17" y="128"/>
                      <a:pt x="17" y="128"/>
                    </a:cubicBezTo>
                    <a:cubicBezTo>
                      <a:pt x="17" y="128"/>
                      <a:pt x="16" y="129"/>
                      <a:pt x="16" y="129"/>
                    </a:cubicBezTo>
                    <a:cubicBezTo>
                      <a:pt x="16" y="129"/>
                      <a:pt x="16" y="130"/>
                      <a:pt x="16" y="130"/>
                    </a:cubicBezTo>
                    <a:cubicBezTo>
                      <a:pt x="16" y="130"/>
                      <a:pt x="16" y="130"/>
                      <a:pt x="16" y="130"/>
                    </a:cubicBezTo>
                    <a:cubicBezTo>
                      <a:pt x="16" y="131"/>
                      <a:pt x="16" y="131"/>
                      <a:pt x="16" y="131"/>
                    </a:cubicBezTo>
                    <a:cubicBezTo>
                      <a:pt x="17" y="131"/>
                      <a:pt x="16" y="131"/>
                      <a:pt x="16" y="131"/>
                    </a:cubicBezTo>
                    <a:cubicBezTo>
                      <a:pt x="16" y="132"/>
                      <a:pt x="16" y="132"/>
                      <a:pt x="16" y="132"/>
                    </a:cubicBezTo>
                    <a:cubicBezTo>
                      <a:pt x="16" y="132"/>
                      <a:pt x="18" y="134"/>
                      <a:pt x="18" y="134"/>
                    </a:cubicBezTo>
                    <a:cubicBezTo>
                      <a:pt x="18" y="134"/>
                      <a:pt x="17" y="134"/>
                      <a:pt x="17" y="134"/>
                    </a:cubicBezTo>
                    <a:cubicBezTo>
                      <a:pt x="17" y="134"/>
                      <a:pt x="17" y="135"/>
                      <a:pt x="17" y="135"/>
                    </a:cubicBezTo>
                    <a:cubicBezTo>
                      <a:pt x="17" y="135"/>
                      <a:pt x="17" y="136"/>
                      <a:pt x="17" y="136"/>
                    </a:cubicBezTo>
                    <a:cubicBezTo>
                      <a:pt x="17" y="136"/>
                      <a:pt x="17" y="137"/>
                      <a:pt x="18" y="137"/>
                    </a:cubicBezTo>
                    <a:cubicBezTo>
                      <a:pt x="18" y="137"/>
                      <a:pt x="18" y="137"/>
                      <a:pt x="18" y="138"/>
                    </a:cubicBezTo>
                    <a:cubicBezTo>
                      <a:pt x="18" y="138"/>
                      <a:pt x="18" y="138"/>
                      <a:pt x="19" y="138"/>
                    </a:cubicBezTo>
                    <a:cubicBezTo>
                      <a:pt x="19" y="138"/>
                      <a:pt x="19" y="139"/>
                      <a:pt x="19" y="139"/>
                    </a:cubicBezTo>
                    <a:cubicBezTo>
                      <a:pt x="19" y="139"/>
                      <a:pt x="18" y="140"/>
                      <a:pt x="18" y="140"/>
                    </a:cubicBezTo>
                    <a:cubicBezTo>
                      <a:pt x="17" y="140"/>
                      <a:pt x="17" y="140"/>
                      <a:pt x="17" y="140"/>
                    </a:cubicBezTo>
                    <a:cubicBezTo>
                      <a:pt x="15" y="141"/>
                      <a:pt x="15" y="141"/>
                      <a:pt x="15" y="141"/>
                    </a:cubicBezTo>
                    <a:cubicBezTo>
                      <a:pt x="15" y="145"/>
                      <a:pt x="15" y="145"/>
                      <a:pt x="15" y="145"/>
                    </a:cubicBezTo>
                    <a:cubicBezTo>
                      <a:pt x="15" y="145"/>
                      <a:pt x="14" y="146"/>
                      <a:pt x="14" y="146"/>
                    </a:cubicBezTo>
                    <a:cubicBezTo>
                      <a:pt x="14" y="146"/>
                      <a:pt x="14" y="147"/>
                      <a:pt x="14" y="147"/>
                    </a:cubicBezTo>
                    <a:cubicBezTo>
                      <a:pt x="14" y="147"/>
                      <a:pt x="14" y="148"/>
                      <a:pt x="14" y="148"/>
                    </a:cubicBezTo>
                    <a:cubicBezTo>
                      <a:pt x="14" y="148"/>
                      <a:pt x="14" y="148"/>
                      <a:pt x="14" y="148"/>
                    </a:cubicBezTo>
                    <a:cubicBezTo>
                      <a:pt x="14" y="148"/>
                      <a:pt x="13" y="147"/>
                      <a:pt x="13" y="147"/>
                    </a:cubicBezTo>
                    <a:cubicBezTo>
                      <a:pt x="13" y="147"/>
                      <a:pt x="13" y="147"/>
                      <a:pt x="13" y="147"/>
                    </a:cubicBezTo>
                    <a:cubicBezTo>
                      <a:pt x="13" y="150"/>
                      <a:pt x="13" y="150"/>
                      <a:pt x="13" y="150"/>
                    </a:cubicBezTo>
                    <a:cubicBezTo>
                      <a:pt x="13" y="150"/>
                      <a:pt x="13" y="150"/>
                      <a:pt x="13" y="150"/>
                    </a:cubicBezTo>
                    <a:cubicBezTo>
                      <a:pt x="13" y="150"/>
                      <a:pt x="13" y="151"/>
                      <a:pt x="13" y="151"/>
                    </a:cubicBezTo>
                    <a:cubicBezTo>
                      <a:pt x="13" y="151"/>
                      <a:pt x="13" y="152"/>
                      <a:pt x="13" y="152"/>
                    </a:cubicBezTo>
                    <a:cubicBezTo>
                      <a:pt x="13" y="152"/>
                      <a:pt x="12" y="152"/>
                      <a:pt x="12" y="152"/>
                    </a:cubicBezTo>
                    <a:cubicBezTo>
                      <a:pt x="12" y="152"/>
                      <a:pt x="12" y="152"/>
                      <a:pt x="12" y="152"/>
                    </a:cubicBezTo>
                    <a:cubicBezTo>
                      <a:pt x="11" y="153"/>
                      <a:pt x="12" y="153"/>
                      <a:pt x="12" y="153"/>
                    </a:cubicBezTo>
                    <a:cubicBezTo>
                      <a:pt x="12" y="153"/>
                      <a:pt x="12" y="154"/>
                      <a:pt x="13" y="154"/>
                    </a:cubicBezTo>
                    <a:cubicBezTo>
                      <a:pt x="13" y="154"/>
                      <a:pt x="13" y="155"/>
                      <a:pt x="13" y="155"/>
                    </a:cubicBezTo>
                    <a:cubicBezTo>
                      <a:pt x="13" y="155"/>
                      <a:pt x="12" y="155"/>
                      <a:pt x="12" y="155"/>
                    </a:cubicBezTo>
                    <a:cubicBezTo>
                      <a:pt x="12" y="155"/>
                      <a:pt x="12" y="155"/>
                      <a:pt x="12" y="155"/>
                    </a:cubicBezTo>
                    <a:cubicBezTo>
                      <a:pt x="12" y="155"/>
                      <a:pt x="11" y="156"/>
                      <a:pt x="11" y="156"/>
                    </a:cubicBezTo>
                    <a:cubicBezTo>
                      <a:pt x="11" y="156"/>
                      <a:pt x="11" y="156"/>
                      <a:pt x="11" y="157"/>
                    </a:cubicBezTo>
                    <a:cubicBezTo>
                      <a:pt x="11" y="157"/>
                      <a:pt x="11" y="157"/>
                      <a:pt x="11" y="157"/>
                    </a:cubicBezTo>
                    <a:cubicBezTo>
                      <a:pt x="11" y="158"/>
                      <a:pt x="11" y="158"/>
                      <a:pt x="11" y="158"/>
                    </a:cubicBezTo>
                    <a:cubicBezTo>
                      <a:pt x="11" y="158"/>
                      <a:pt x="11" y="159"/>
                      <a:pt x="11" y="159"/>
                    </a:cubicBezTo>
                    <a:cubicBezTo>
                      <a:pt x="11" y="159"/>
                      <a:pt x="11" y="160"/>
                      <a:pt x="11" y="160"/>
                    </a:cubicBezTo>
                    <a:cubicBezTo>
                      <a:pt x="11" y="160"/>
                      <a:pt x="11" y="160"/>
                      <a:pt x="11" y="160"/>
                    </a:cubicBezTo>
                    <a:cubicBezTo>
                      <a:pt x="11" y="160"/>
                      <a:pt x="11" y="161"/>
                      <a:pt x="12" y="161"/>
                    </a:cubicBezTo>
                    <a:cubicBezTo>
                      <a:pt x="12" y="161"/>
                      <a:pt x="12" y="161"/>
                      <a:pt x="12" y="161"/>
                    </a:cubicBezTo>
                    <a:cubicBezTo>
                      <a:pt x="12" y="161"/>
                      <a:pt x="12" y="161"/>
                      <a:pt x="12" y="161"/>
                    </a:cubicBezTo>
                    <a:cubicBezTo>
                      <a:pt x="12" y="162"/>
                      <a:pt x="12" y="162"/>
                      <a:pt x="12" y="162"/>
                    </a:cubicBezTo>
                    <a:cubicBezTo>
                      <a:pt x="12" y="163"/>
                      <a:pt x="11" y="163"/>
                      <a:pt x="11" y="163"/>
                    </a:cubicBezTo>
                    <a:cubicBezTo>
                      <a:pt x="11" y="163"/>
                      <a:pt x="11" y="164"/>
                      <a:pt x="11" y="164"/>
                    </a:cubicBezTo>
                    <a:cubicBezTo>
                      <a:pt x="11" y="164"/>
                      <a:pt x="11" y="164"/>
                      <a:pt x="11" y="165"/>
                    </a:cubicBezTo>
                    <a:cubicBezTo>
                      <a:pt x="11" y="165"/>
                      <a:pt x="12" y="165"/>
                      <a:pt x="12" y="165"/>
                    </a:cubicBezTo>
                    <a:cubicBezTo>
                      <a:pt x="12" y="166"/>
                      <a:pt x="12" y="166"/>
                      <a:pt x="12" y="166"/>
                    </a:cubicBezTo>
                    <a:cubicBezTo>
                      <a:pt x="12" y="166"/>
                      <a:pt x="11" y="166"/>
                      <a:pt x="11" y="166"/>
                    </a:cubicBezTo>
                    <a:cubicBezTo>
                      <a:pt x="11" y="166"/>
                      <a:pt x="12" y="167"/>
                      <a:pt x="12" y="167"/>
                    </a:cubicBezTo>
                    <a:cubicBezTo>
                      <a:pt x="12" y="168"/>
                      <a:pt x="12" y="168"/>
                      <a:pt x="12" y="168"/>
                    </a:cubicBezTo>
                    <a:cubicBezTo>
                      <a:pt x="12" y="171"/>
                      <a:pt x="12" y="171"/>
                      <a:pt x="12" y="171"/>
                    </a:cubicBezTo>
                    <a:cubicBezTo>
                      <a:pt x="12" y="171"/>
                      <a:pt x="12" y="171"/>
                      <a:pt x="12" y="171"/>
                    </a:cubicBezTo>
                    <a:cubicBezTo>
                      <a:pt x="11" y="171"/>
                      <a:pt x="11" y="172"/>
                      <a:pt x="11" y="172"/>
                    </a:cubicBezTo>
                    <a:cubicBezTo>
                      <a:pt x="11" y="172"/>
                      <a:pt x="11" y="172"/>
                      <a:pt x="10" y="171"/>
                    </a:cubicBezTo>
                    <a:cubicBezTo>
                      <a:pt x="10" y="171"/>
                      <a:pt x="10" y="171"/>
                      <a:pt x="10" y="171"/>
                    </a:cubicBezTo>
                    <a:cubicBezTo>
                      <a:pt x="10" y="171"/>
                      <a:pt x="9" y="171"/>
                      <a:pt x="9" y="171"/>
                    </a:cubicBezTo>
                    <a:cubicBezTo>
                      <a:pt x="9" y="172"/>
                      <a:pt x="9" y="172"/>
                      <a:pt x="9" y="172"/>
                    </a:cubicBezTo>
                    <a:cubicBezTo>
                      <a:pt x="9" y="173"/>
                      <a:pt x="9" y="173"/>
                      <a:pt x="9" y="173"/>
                    </a:cubicBezTo>
                    <a:cubicBezTo>
                      <a:pt x="9" y="173"/>
                      <a:pt x="9" y="173"/>
                      <a:pt x="10" y="174"/>
                    </a:cubicBezTo>
                    <a:cubicBezTo>
                      <a:pt x="10" y="174"/>
                      <a:pt x="10" y="174"/>
                      <a:pt x="10" y="174"/>
                    </a:cubicBezTo>
                    <a:cubicBezTo>
                      <a:pt x="10" y="174"/>
                      <a:pt x="10" y="175"/>
                      <a:pt x="10" y="175"/>
                    </a:cubicBezTo>
                    <a:cubicBezTo>
                      <a:pt x="10" y="175"/>
                      <a:pt x="10" y="176"/>
                      <a:pt x="10" y="176"/>
                    </a:cubicBezTo>
                    <a:cubicBezTo>
                      <a:pt x="10" y="176"/>
                      <a:pt x="9" y="176"/>
                      <a:pt x="9" y="176"/>
                    </a:cubicBezTo>
                    <a:cubicBezTo>
                      <a:pt x="9" y="176"/>
                      <a:pt x="10" y="177"/>
                      <a:pt x="10" y="177"/>
                    </a:cubicBezTo>
                    <a:cubicBezTo>
                      <a:pt x="10" y="177"/>
                      <a:pt x="10" y="177"/>
                      <a:pt x="9" y="178"/>
                    </a:cubicBezTo>
                    <a:cubicBezTo>
                      <a:pt x="9" y="178"/>
                      <a:pt x="10" y="178"/>
                      <a:pt x="10" y="179"/>
                    </a:cubicBezTo>
                    <a:cubicBezTo>
                      <a:pt x="10" y="179"/>
                      <a:pt x="10" y="179"/>
                      <a:pt x="10" y="180"/>
                    </a:cubicBezTo>
                    <a:cubicBezTo>
                      <a:pt x="11" y="180"/>
                      <a:pt x="11" y="180"/>
                      <a:pt x="11" y="180"/>
                    </a:cubicBezTo>
                    <a:cubicBezTo>
                      <a:pt x="11" y="181"/>
                      <a:pt x="12" y="181"/>
                      <a:pt x="12" y="181"/>
                    </a:cubicBezTo>
                    <a:cubicBezTo>
                      <a:pt x="12" y="181"/>
                      <a:pt x="12" y="182"/>
                      <a:pt x="12" y="182"/>
                    </a:cubicBezTo>
                    <a:cubicBezTo>
                      <a:pt x="12" y="182"/>
                      <a:pt x="12" y="182"/>
                      <a:pt x="12" y="182"/>
                    </a:cubicBezTo>
                    <a:cubicBezTo>
                      <a:pt x="12" y="183"/>
                      <a:pt x="11" y="183"/>
                      <a:pt x="11" y="183"/>
                    </a:cubicBezTo>
                    <a:cubicBezTo>
                      <a:pt x="11" y="183"/>
                      <a:pt x="11" y="184"/>
                      <a:pt x="11" y="184"/>
                    </a:cubicBezTo>
                    <a:cubicBezTo>
                      <a:pt x="11" y="184"/>
                      <a:pt x="12" y="184"/>
                      <a:pt x="12" y="185"/>
                    </a:cubicBezTo>
                    <a:cubicBezTo>
                      <a:pt x="12" y="185"/>
                      <a:pt x="12" y="185"/>
                      <a:pt x="13" y="185"/>
                    </a:cubicBezTo>
                    <a:cubicBezTo>
                      <a:pt x="13" y="186"/>
                      <a:pt x="13" y="186"/>
                      <a:pt x="13" y="186"/>
                    </a:cubicBezTo>
                    <a:cubicBezTo>
                      <a:pt x="13" y="186"/>
                      <a:pt x="12" y="187"/>
                      <a:pt x="12" y="187"/>
                    </a:cubicBezTo>
                    <a:cubicBezTo>
                      <a:pt x="12" y="187"/>
                      <a:pt x="12" y="188"/>
                      <a:pt x="12" y="188"/>
                    </a:cubicBezTo>
                    <a:cubicBezTo>
                      <a:pt x="13" y="188"/>
                      <a:pt x="13" y="189"/>
                      <a:pt x="13" y="189"/>
                    </a:cubicBezTo>
                    <a:cubicBezTo>
                      <a:pt x="12" y="190"/>
                      <a:pt x="12" y="190"/>
                      <a:pt x="12" y="190"/>
                    </a:cubicBezTo>
                    <a:cubicBezTo>
                      <a:pt x="12" y="190"/>
                      <a:pt x="12" y="190"/>
                      <a:pt x="12" y="190"/>
                    </a:cubicBezTo>
                    <a:cubicBezTo>
                      <a:pt x="12" y="190"/>
                      <a:pt x="12" y="191"/>
                      <a:pt x="12" y="191"/>
                    </a:cubicBezTo>
                    <a:cubicBezTo>
                      <a:pt x="12" y="192"/>
                      <a:pt x="12" y="192"/>
                      <a:pt x="12" y="192"/>
                    </a:cubicBezTo>
                    <a:cubicBezTo>
                      <a:pt x="12" y="193"/>
                      <a:pt x="12" y="193"/>
                      <a:pt x="12" y="193"/>
                    </a:cubicBezTo>
                    <a:cubicBezTo>
                      <a:pt x="11" y="193"/>
                      <a:pt x="12" y="193"/>
                      <a:pt x="12" y="193"/>
                    </a:cubicBezTo>
                    <a:cubicBezTo>
                      <a:pt x="12" y="193"/>
                      <a:pt x="13" y="193"/>
                      <a:pt x="13" y="193"/>
                    </a:cubicBezTo>
                    <a:cubicBezTo>
                      <a:pt x="13" y="193"/>
                      <a:pt x="15" y="193"/>
                      <a:pt x="15" y="193"/>
                    </a:cubicBezTo>
                    <a:cubicBezTo>
                      <a:pt x="16" y="193"/>
                      <a:pt x="16" y="193"/>
                      <a:pt x="16" y="193"/>
                    </a:cubicBezTo>
                    <a:cubicBezTo>
                      <a:pt x="16" y="194"/>
                      <a:pt x="17" y="194"/>
                      <a:pt x="17" y="194"/>
                    </a:cubicBezTo>
                    <a:cubicBezTo>
                      <a:pt x="17" y="194"/>
                      <a:pt x="17" y="195"/>
                      <a:pt x="17" y="195"/>
                    </a:cubicBezTo>
                    <a:cubicBezTo>
                      <a:pt x="16" y="195"/>
                      <a:pt x="16" y="195"/>
                      <a:pt x="16" y="195"/>
                    </a:cubicBezTo>
                    <a:cubicBezTo>
                      <a:pt x="16" y="195"/>
                      <a:pt x="16" y="197"/>
                      <a:pt x="16" y="197"/>
                    </a:cubicBezTo>
                    <a:cubicBezTo>
                      <a:pt x="16" y="197"/>
                      <a:pt x="16" y="197"/>
                      <a:pt x="15" y="197"/>
                    </a:cubicBezTo>
                    <a:cubicBezTo>
                      <a:pt x="15" y="197"/>
                      <a:pt x="15" y="197"/>
                      <a:pt x="14" y="196"/>
                    </a:cubicBezTo>
                    <a:cubicBezTo>
                      <a:pt x="14" y="196"/>
                      <a:pt x="13" y="197"/>
                      <a:pt x="13" y="197"/>
                    </a:cubicBezTo>
                    <a:cubicBezTo>
                      <a:pt x="13" y="197"/>
                      <a:pt x="13" y="197"/>
                      <a:pt x="13" y="197"/>
                    </a:cubicBezTo>
                    <a:cubicBezTo>
                      <a:pt x="13" y="197"/>
                      <a:pt x="12" y="197"/>
                      <a:pt x="12" y="197"/>
                    </a:cubicBezTo>
                    <a:cubicBezTo>
                      <a:pt x="12" y="197"/>
                      <a:pt x="11" y="197"/>
                      <a:pt x="11" y="197"/>
                    </a:cubicBezTo>
                    <a:cubicBezTo>
                      <a:pt x="11" y="197"/>
                      <a:pt x="10" y="197"/>
                      <a:pt x="10" y="197"/>
                    </a:cubicBezTo>
                    <a:cubicBezTo>
                      <a:pt x="10" y="197"/>
                      <a:pt x="10" y="198"/>
                      <a:pt x="10" y="198"/>
                    </a:cubicBezTo>
                    <a:cubicBezTo>
                      <a:pt x="10" y="198"/>
                      <a:pt x="11" y="198"/>
                      <a:pt x="11" y="198"/>
                    </a:cubicBezTo>
                    <a:cubicBezTo>
                      <a:pt x="11" y="198"/>
                      <a:pt x="12" y="198"/>
                      <a:pt x="12" y="199"/>
                    </a:cubicBezTo>
                    <a:cubicBezTo>
                      <a:pt x="12" y="199"/>
                      <a:pt x="14" y="199"/>
                      <a:pt x="14" y="199"/>
                    </a:cubicBezTo>
                    <a:cubicBezTo>
                      <a:pt x="14" y="199"/>
                      <a:pt x="14" y="199"/>
                      <a:pt x="14" y="200"/>
                    </a:cubicBezTo>
                    <a:cubicBezTo>
                      <a:pt x="14" y="200"/>
                      <a:pt x="15" y="201"/>
                      <a:pt x="15" y="201"/>
                    </a:cubicBezTo>
                    <a:cubicBezTo>
                      <a:pt x="15" y="202"/>
                      <a:pt x="15" y="202"/>
                      <a:pt x="15" y="202"/>
                    </a:cubicBezTo>
                    <a:cubicBezTo>
                      <a:pt x="15" y="202"/>
                      <a:pt x="15" y="203"/>
                      <a:pt x="15" y="203"/>
                    </a:cubicBezTo>
                    <a:cubicBezTo>
                      <a:pt x="14" y="203"/>
                      <a:pt x="14" y="203"/>
                      <a:pt x="14" y="203"/>
                    </a:cubicBezTo>
                    <a:cubicBezTo>
                      <a:pt x="14" y="203"/>
                      <a:pt x="14" y="204"/>
                      <a:pt x="14" y="204"/>
                    </a:cubicBezTo>
                    <a:cubicBezTo>
                      <a:pt x="14" y="204"/>
                      <a:pt x="14" y="204"/>
                      <a:pt x="14" y="204"/>
                    </a:cubicBezTo>
                    <a:cubicBezTo>
                      <a:pt x="14" y="204"/>
                      <a:pt x="13" y="204"/>
                      <a:pt x="13" y="204"/>
                    </a:cubicBezTo>
                    <a:cubicBezTo>
                      <a:pt x="13" y="204"/>
                      <a:pt x="12" y="205"/>
                      <a:pt x="12" y="205"/>
                    </a:cubicBezTo>
                    <a:cubicBezTo>
                      <a:pt x="12" y="205"/>
                      <a:pt x="12" y="205"/>
                      <a:pt x="12" y="205"/>
                    </a:cubicBezTo>
                    <a:cubicBezTo>
                      <a:pt x="12" y="208"/>
                      <a:pt x="12" y="208"/>
                      <a:pt x="12" y="208"/>
                    </a:cubicBezTo>
                    <a:cubicBezTo>
                      <a:pt x="12" y="208"/>
                      <a:pt x="12" y="208"/>
                      <a:pt x="13" y="208"/>
                    </a:cubicBezTo>
                    <a:cubicBezTo>
                      <a:pt x="13" y="208"/>
                      <a:pt x="13" y="208"/>
                      <a:pt x="13" y="209"/>
                    </a:cubicBezTo>
                    <a:cubicBezTo>
                      <a:pt x="13" y="209"/>
                      <a:pt x="13" y="209"/>
                      <a:pt x="13" y="209"/>
                    </a:cubicBezTo>
                    <a:cubicBezTo>
                      <a:pt x="13" y="209"/>
                      <a:pt x="13" y="209"/>
                      <a:pt x="13" y="209"/>
                    </a:cubicBezTo>
                    <a:cubicBezTo>
                      <a:pt x="13" y="210"/>
                      <a:pt x="12" y="210"/>
                      <a:pt x="12" y="210"/>
                    </a:cubicBezTo>
                    <a:cubicBezTo>
                      <a:pt x="11" y="211"/>
                      <a:pt x="11" y="211"/>
                      <a:pt x="11" y="211"/>
                    </a:cubicBezTo>
                    <a:cubicBezTo>
                      <a:pt x="11" y="211"/>
                      <a:pt x="12" y="211"/>
                      <a:pt x="12" y="212"/>
                    </a:cubicBezTo>
                    <a:cubicBezTo>
                      <a:pt x="12" y="212"/>
                      <a:pt x="12" y="212"/>
                      <a:pt x="12" y="212"/>
                    </a:cubicBezTo>
                    <a:cubicBezTo>
                      <a:pt x="12" y="212"/>
                      <a:pt x="12" y="213"/>
                      <a:pt x="12" y="213"/>
                    </a:cubicBezTo>
                    <a:cubicBezTo>
                      <a:pt x="12" y="213"/>
                      <a:pt x="12" y="214"/>
                      <a:pt x="12" y="214"/>
                    </a:cubicBezTo>
                    <a:cubicBezTo>
                      <a:pt x="13" y="215"/>
                      <a:pt x="13" y="215"/>
                      <a:pt x="13" y="215"/>
                    </a:cubicBezTo>
                    <a:cubicBezTo>
                      <a:pt x="13" y="215"/>
                      <a:pt x="13" y="216"/>
                      <a:pt x="13" y="216"/>
                    </a:cubicBezTo>
                    <a:cubicBezTo>
                      <a:pt x="13" y="216"/>
                      <a:pt x="12" y="217"/>
                      <a:pt x="12" y="217"/>
                    </a:cubicBezTo>
                    <a:cubicBezTo>
                      <a:pt x="12" y="217"/>
                      <a:pt x="12" y="217"/>
                      <a:pt x="11" y="217"/>
                    </a:cubicBezTo>
                    <a:cubicBezTo>
                      <a:pt x="11" y="217"/>
                      <a:pt x="11" y="217"/>
                      <a:pt x="11" y="217"/>
                    </a:cubicBezTo>
                    <a:cubicBezTo>
                      <a:pt x="11" y="217"/>
                      <a:pt x="11" y="219"/>
                      <a:pt x="11" y="219"/>
                    </a:cubicBezTo>
                    <a:cubicBezTo>
                      <a:pt x="11" y="219"/>
                      <a:pt x="11" y="219"/>
                      <a:pt x="11" y="220"/>
                    </a:cubicBezTo>
                    <a:cubicBezTo>
                      <a:pt x="11" y="220"/>
                      <a:pt x="11" y="220"/>
                      <a:pt x="11" y="220"/>
                    </a:cubicBezTo>
                    <a:cubicBezTo>
                      <a:pt x="11" y="220"/>
                      <a:pt x="11" y="220"/>
                      <a:pt x="11" y="221"/>
                    </a:cubicBezTo>
                    <a:cubicBezTo>
                      <a:pt x="12" y="221"/>
                      <a:pt x="12" y="221"/>
                      <a:pt x="12" y="221"/>
                    </a:cubicBezTo>
                    <a:cubicBezTo>
                      <a:pt x="12" y="222"/>
                      <a:pt x="11" y="222"/>
                      <a:pt x="11" y="222"/>
                    </a:cubicBezTo>
                    <a:cubicBezTo>
                      <a:pt x="10" y="221"/>
                      <a:pt x="10" y="221"/>
                      <a:pt x="10" y="221"/>
                    </a:cubicBezTo>
                    <a:cubicBezTo>
                      <a:pt x="10" y="223"/>
                      <a:pt x="10" y="223"/>
                      <a:pt x="10" y="223"/>
                    </a:cubicBezTo>
                    <a:cubicBezTo>
                      <a:pt x="10" y="223"/>
                      <a:pt x="9" y="224"/>
                      <a:pt x="9" y="224"/>
                    </a:cubicBezTo>
                    <a:cubicBezTo>
                      <a:pt x="9" y="224"/>
                      <a:pt x="8" y="224"/>
                      <a:pt x="8" y="224"/>
                    </a:cubicBezTo>
                    <a:cubicBezTo>
                      <a:pt x="8" y="224"/>
                      <a:pt x="8" y="225"/>
                      <a:pt x="8" y="225"/>
                    </a:cubicBezTo>
                    <a:cubicBezTo>
                      <a:pt x="8" y="225"/>
                      <a:pt x="8" y="226"/>
                      <a:pt x="8" y="226"/>
                    </a:cubicBezTo>
                    <a:cubicBezTo>
                      <a:pt x="8" y="226"/>
                      <a:pt x="8" y="227"/>
                      <a:pt x="8" y="227"/>
                    </a:cubicBezTo>
                    <a:cubicBezTo>
                      <a:pt x="8" y="227"/>
                      <a:pt x="7" y="227"/>
                      <a:pt x="7" y="227"/>
                    </a:cubicBezTo>
                    <a:cubicBezTo>
                      <a:pt x="7" y="227"/>
                      <a:pt x="7" y="227"/>
                      <a:pt x="7" y="227"/>
                    </a:cubicBezTo>
                    <a:cubicBezTo>
                      <a:pt x="7" y="228"/>
                      <a:pt x="7" y="228"/>
                      <a:pt x="7" y="228"/>
                    </a:cubicBezTo>
                    <a:cubicBezTo>
                      <a:pt x="7" y="228"/>
                      <a:pt x="7" y="228"/>
                      <a:pt x="7" y="229"/>
                    </a:cubicBezTo>
                    <a:cubicBezTo>
                      <a:pt x="7" y="229"/>
                      <a:pt x="7" y="229"/>
                      <a:pt x="7" y="229"/>
                    </a:cubicBezTo>
                    <a:cubicBezTo>
                      <a:pt x="7" y="229"/>
                      <a:pt x="7" y="229"/>
                      <a:pt x="7" y="229"/>
                    </a:cubicBezTo>
                    <a:cubicBezTo>
                      <a:pt x="7" y="229"/>
                      <a:pt x="7" y="230"/>
                      <a:pt x="7" y="230"/>
                    </a:cubicBezTo>
                    <a:cubicBezTo>
                      <a:pt x="7" y="230"/>
                      <a:pt x="7" y="231"/>
                      <a:pt x="8" y="231"/>
                    </a:cubicBezTo>
                    <a:cubicBezTo>
                      <a:pt x="8" y="231"/>
                      <a:pt x="8" y="231"/>
                      <a:pt x="8" y="231"/>
                    </a:cubicBezTo>
                    <a:cubicBezTo>
                      <a:pt x="8" y="232"/>
                      <a:pt x="8" y="232"/>
                      <a:pt x="8" y="232"/>
                    </a:cubicBezTo>
                    <a:cubicBezTo>
                      <a:pt x="8" y="232"/>
                      <a:pt x="9" y="233"/>
                      <a:pt x="9" y="233"/>
                    </a:cubicBezTo>
                    <a:cubicBezTo>
                      <a:pt x="9" y="233"/>
                      <a:pt x="9" y="233"/>
                      <a:pt x="9" y="233"/>
                    </a:cubicBezTo>
                    <a:cubicBezTo>
                      <a:pt x="9" y="233"/>
                      <a:pt x="8" y="233"/>
                      <a:pt x="8" y="233"/>
                    </a:cubicBezTo>
                    <a:cubicBezTo>
                      <a:pt x="8" y="235"/>
                      <a:pt x="8" y="235"/>
                      <a:pt x="8" y="235"/>
                    </a:cubicBezTo>
                    <a:cubicBezTo>
                      <a:pt x="6" y="235"/>
                      <a:pt x="6" y="235"/>
                      <a:pt x="6" y="235"/>
                    </a:cubicBezTo>
                    <a:cubicBezTo>
                      <a:pt x="6" y="235"/>
                      <a:pt x="7" y="236"/>
                      <a:pt x="7" y="237"/>
                    </a:cubicBezTo>
                    <a:cubicBezTo>
                      <a:pt x="7" y="237"/>
                      <a:pt x="7" y="238"/>
                      <a:pt x="7" y="238"/>
                    </a:cubicBezTo>
                    <a:cubicBezTo>
                      <a:pt x="5" y="240"/>
                      <a:pt x="5" y="240"/>
                      <a:pt x="5" y="240"/>
                    </a:cubicBezTo>
                    <a:cubicBezTo>
                      <a:pt x="4" y="240"/>
                      <a:pt x="4" y="240"/>
                      <a:pt x="4" y="240"/>
                    </a:cubicBezTo>
                    <a:cubicBezTo>
                      <a:pt x="3" y="242"/>
                      <a:pt x="3" y="242"/>
                      <a:pt x="3" y="242"/>
                    </a:cubicBezTo>
                    <a:cubicBezTo>
                      <a:pt x="3" y="242"/>
                      <a:pt x="2" y="243"/>
                      <a:pt x="2" y="243"/>
                    </a:cubicBezTo>
                    <a:cubicBezTo>
                      <a:pt x="2" y="243"/>
                      <a:pt x="3" y="244"/>
                      <a:pt x="3" y="244"/>
                    </a:cubicBezTo>
                    <a:cubicBezTo>
                      <a:pt x="3" y="244"/>
                      <a:pt x="2" y="246"/>
                      <a:pt x="2" y="246"/>
                    </a:cubicBezTo>
                    <a:cubicBezTo>
                      <a:pt x="2" y="247"/>
                      <a:pt x="0" y="249"/>
                      <a:pt x="0" y="249"/>
                    </a:cubicBezTo>
                    <a:cubicBezTo>
                      <a:pt x="0" y="251"/>
                      <a:pt x="0" y="251"/>
                      <a:pt x="0" y="251"/>
                    </a:cubicBezTo>
                    <a:cubicBezTo>
                      <a:pt x="0" y="251"/>
                      <a:pt x="0" y="251"/>
                      <a:pt x="0" y="251"/>
                    </a:cubicBezTo>
                    <a:cubicBezTo>
                      <a:pt x="0" y="252"/>
                      <a:pt x="0" y="252"/>
                      <a:pt x="0" y="252"/>
                    </a:cubicBezTo>
                    <a:cubicBezTo>
                      <a:pt x="0" y="252"/>
                      <a:pt x="0" y="252"/>
                      <a:pt x="0" y="252"/>
                    </a:cubicBezTo>
                    <a:cubicBezTo>
                      <a:pt x="0" y="252"/>
                      <a:pt x="0" y="253"/>
                      <a:pt x="0" y="253"/>
                    </a:cubicBezTo>
                    <a:cubicBezTo>
                      <a:pt x="0" y="253"/>
                      <a:pt x="0" y="253"/>
                      <a:pt x="0" y="253"/>
                    </a:cubicBezTo>
                    <a:cubicBezTo>
                      <a:pt x="0" y="253"/>
                      <a:pt x="0" y="254"/>
                      <a:pt x="0" y="254"/>
                    </a:cubicBezTo>
                    <a:cubicBezTo>
                      <a:pt x="0" y="254"/>
                      <a:pt x="1" y="254"/>
                      <a:pt x="1" y="255"/>
                    </a:cubicBezTo>
                    <a:cubicBezTo>
                      <a:pt x="1" y="255"/>
                      <a:pt x="1" y="255"/>
                      <a:pt x="0" y="255"/>
                    </a:cubicBezTo>
                    <a:cubicBezTo>
                      <a:pt x="0" y="255"/>
                      <a:pt x="1" y="255"/>
                      <a:pt x="1" y="256"/>
                    </a:cubicBezTo>
                    <a:cubicBezTo>
                      <a:pt x="1" y="256"/>
                      <a:pt x="1" y="257"/>
                      <a:pt x="1" y="257"/>
                    </a:cubicBezTo>
                    <a:cubicBezTo>
                      <a:pt x="1" y="257"/>
                      <a:pt x="1" y="258"/>
                      <a:pt x="1" y="258"/>
                    </a:cubicBezTo>
                    <a:cubicBezTo>
                      <a:pt x="1" y="258"/>
                      <a:pt x="2" y="258"/>
                      <a:pt x="2" y="258"/>
                    </a:cubicBezTo>
                    <a:cubicBezTo>
                      <a:pt x="2" y="258"/>
                      <a:pt x="2" y="259"/>
                      <a:pt x="2" y="259"/>
                    </a:cubicBezTo>
                    <a:cubicBezTo>
                      <a:pt x="2" y="259"/>
                      <a:pt x="2" y="259"/>
                      <a:pt x="2" y="259"/>
                    </a:cubicBezTo>
                    <a:cubicBezTo>
                      <a:pt x="2" y="260"/>
                      <a:pt x="2" y="260"/>
                      <a:pt x="2" y="260"/>
                    </a:cubicBezTo>
                    <a:cubicBezTo>
                      <a:pt x="2" y="260"/>
                      <a:pt x="3" y="260"/>
                      <a:pt x="3" y="260"/>
                    </a:cubicBezTo>
                    <a:cubicBezTo>
                      <a:pt x="3" y="259"/>
                      <a:pt x="5" y="258"/>
                      <a:pt x="5" y="258"/>
                    </a:cubicBezTo>
                    <a:cubicBezTo>
                      <a:pt x="5" y="258"/>
                      <a:pt x="6" y="259"/>
                      <a:pt x="6" y="259"/>
                    </a:cubicBezTo>
                    <a:cubicBezTo>
                      <a:pt x="6" y="259"/>
                      <a:pt x="6" y="259"/>
                      <a:pt x="7" y="258"/>
                    </a:cubicBezTo>
                    <a:cubicBezTo>
                      <a:pt x="7" y="258"/>
                      <a:pt x="7" y="258"/>
                      <a:pt x="7" y="258"/>
                    </a:cubicBezTo>
                    <a:cubicBezTo>
                      <a:pt x="7" y="258"/>
                      <a:pt x="8" y="258"/>
                      <a:pt x="8" y="258"/>
                    </a:cubicBezTo>
                    <a:cubicBezTo>
                      <a:pt x="8" y="258"/>
                      <a:pt x="8" y="259"/>
                      <a:pt x="8" y="259"/>
                    </a:cubicBezTo>
                    <a:cubicBezTo>
                      <a:pt x="8" y="259"/>
                      <a:pt x="8" y="259"/>
                      <a:pt x="8" y="259"/>
                    </a:cubicBezTo>
                    <a:cubicBezTo>
                      <a:pt x="8" y="259"/>
                      <a:pt x="8" y="260"/>
                      <a:pt x="8" y="260"/>
                    </a:cubicBezTo>
                    <a:cubicBezTo>
                      <a:pt x="8" y="260"/>
                      <a:pt x="9" y="261"/>
                      <a:pt x="9" y="261"/>
                    </a:cubicBezTo>
                    <a:cubicBezTo>
                      <a:pt x="9" y="261"/>
                      <a:pt x="9" y="262"/>
                      <a:pt x="9" y="262"/>
                    </a:cubicBezTo>
                    <a:cubicBezTo>
                      <a:pt x="9" y="263"/>
                      <a:pt x="9" y="263"/>
                      <a:pt x="9" y="263"/>
                    </a:cubicBezTo>
                    <a:cubicBezTo>
                      <a:pt x="9" y="263"/>
                      <a:pt x="9" y="263"/>
                      <a:pt x="8" y="263"/>
                    </a:cubicBezTo>
                    <a:cubicBezTo>
                      <a:pt x="8" y="263"/>
                      <a:pt x="8" y="263"/>
                      <a:pt x="8" y="263"/>
                    </a:cubicBezTo>
                    <a:cubicBezTo>
                      <a:pt x="8" y="263"/>
                      <a:pt x="7" y="263"/>
                      <a:pt x="8" y="264"/>
                    </a:cubicBezTo>
                    <a:cubicBezTo>
                      <a:pt x="8" y="264"/>
                      <a:pt x="8" y="265"/>
                      <a:pt x="9" y="265"/>
                    </a:cubicBezTo>
                    <a:cubicBezTo>
                      <a:pt x="9" y="265"/>
                      <a:pt x="9" y="265"/>
                      <a:pt x="9" y="265"/>
                    </a:cubicBezTo>
                    <a:cubicBezTo>
                      <a:pt x="9" y="265"/>
                      <a:pt x="9" y="265"/>
                      <a:pt x="9" y="265"/>
                    </a:cubicBezTo>
                    <a:cubicBezTo>
                      <a:pt x="8" y="266"/>
                      <a:pt x="8" y="266"/>
                      <a:pt x="8" y="266"/>
                    </a:cubicBezTo>
                    <a:cubicBezTo>
                      <a:pt x="8" y="266"/>
                      <a:pt x="8" y="266"/>
                      <a:pt x="8" y="266"/>
                    </a:cubicBezTo>
                    <a:cubicBezTo>
                      <a:pt x="8" y="266"/>
                      <a:pt x="8" y="266"/>
                      <a:pt x="8" y="267"/>
                    </a:cubicBezTo>
                    <a:cubicBezTo>
                      <a:pt x="8" y="267"/>
                      <a:pt x="8" y="267"/>
                      <a:pt x="8" y="268"/>
                    </a:cubicBezTo>
                    <a:cubicBezTo>
                      <a:pt x="8" y="268"/>
                      <a:pt x="8" y="268"/>
                      <a:pt x="8" y="268"/>
                    </a:cubicBezTo>
                    <a:cubicBezTo>
                      <a:pt x="7" y="269"/>
                      <a:pt x="7" y="269"/>
                      <a:pt x="7" y="269"/>
                    </a:cubicBezTo>
                    <a:cubicBezTo>
                      <a:pt x="8" y="269"/>
                      <a:pt x="8" y="269"/>
                      <a:pt x="8" y="269"/>
                    </a:cubicBezTo>
                    <a:cubicBezTo>
                      <a:pt x="8" y="269"/>
                      <a:pt x="8" y="270"/>
                      <a:pt x="8" y="270"/>
                    </a:cubicBezTo>
                    <a:cubicBezTo>
                      <a:pt x="9" y="270"/>
                      <a:pt x="9" y="270"/>
                      <a:pt x="9" y="271"/>
                    </a:cubicBezTo>
                    <a:cubicBezTo>
                      <a:pt x="9" y="271"/>
                      <a:pt x="10" y="271"/>
                      <a:pt x="10" y="272"/>
                    </a:cubicBezTo>
                    <a:cubicBezTo>
                      <a:pt x="11" y="272"/>
                      <a:pt x="11" y="272"/>
                      <a:pt x="11" y="272"/>
                    </a:cubicBezTo>
                    <a:cubicBezTo>
                      <a:pt x="11" y="272"/>
                      <a:pt x="11" y="273"/>
                      <a:pt x="11" y="273"/>
                    </a:cubicBezTo>
                    <a:cubicBezTo>
                      <a:pt x="11" y="273"/>
                      <a:pt x="11" y="273"/>
                      <a:pt x="11" y="273"/>
                    </a:cubicBezTo>
                    <a:cubicBezTo>
                      <a:pt x="11" y="273"/>
                      <a:pt x="10" y="273"/>
                      <a:pt x="10" y="273"/>
                    </a:cubicBezTo>
                    <a:cubicBezTo>
                      <a:pt x="10" y="273"/>
                      <a:pt x="10" y="273"/>
                      <a:pt x="10" y="273"/>
                    </a:cubicBezTo>
                    <a:cubicBezTo>
                      <a:pt x="10" y="273"/>
                      <a:pt x="10" y="273"/>
                      <a:pt x="10" y="273"/>
                    </a:cubicBezTo>
                    <a:cubicBezTo>
                      <a:pt x="10" y="274"/>
                      <a:pt x="11" y="274"/>
                      <a:pt x="11" y="274"/>
                    </a:cubicBezTo>
                    <a:cubicBezTo>
                      <a:pt x="25" y="274"/>
                      <a:pt x="25" y="274"/>
                      <a:pt x="25" y="274"/>
                    </a:cubicBezTo>
                    <a:cubicBezTo>
                      <a:pt x="25" y="274"/>
                      <a:pt x="26" y="274"/>
                      <a:pt x="26" y="274"/>
                    </a:cubicBezTo>
                    <a:cubicBezTo>
                      <a:pt x="27" y="275"/>
                      <a:pt x="27" y="275"/>
                      <a:pt x="28" y="276"/>
                    </a:cubicBezTo>
                    <a:cubicBezTo>
                      <a:pt x="29" y="276"/>
                      <a:pt x="29" y="276"/>
                      <a:pt x="30" y="276"/>
                    </a:cubicBezTo>
                    <a:cubicBezTo>
                      <a:pt x="31" y="276"/>
                      <a:pt x="32" y="277"/>
                      <a:pt x="33" y="277"/>
                    </a:cubicBezTo>
                    <a:cubicBezTo>
                      <a:pt x="34" y="277"/>
                      <a:pt x="35" y="277"/>
                      <a:pt x="36" y="278"/>
                    </a:cubicBezTo>
                    <a:cubicBezTo>
                      <a:pt x="36" y="278"/>
                      <a:pt x="36" y="278"/>
                      <a:pt x="36" y="278"/>
                    </a:cubicBezTo>
                    <a:cubicBezTo>
                      <a:pt x="36" y="278"/>
                      <a:pt x="36" y="278"/>
                      <a:pt x="36" y="278"/>
                    </a:cubicBezTo>
                    <a:cubicBezTo>
                      <a:pt x="36" y="278"/>
                      <a:pt x="36" y="277"/>
                      <a:pt x="36" y="277"/>
                    </a:cubicBezTo>
                    <a:cubicBezTo>
                      <a:pt x="35" y="276"/>
                      <a:pt x="35" y="275"/>
                      <a:pt x="34" y="274"/>
                    </a:cubicBezTo>
                    <a:cubicBezTo>
                      <a:pt x="34" y="273"/>
                      <a:pt x="33" y="273"/>
                      <a:pt x="33" y="272"/>
                    </a:cubicBezTo>
                    <a:cubicBezTo>
                      <a:pt x="33" y="272"/>
                      <a:pt x="33" y="271"/>
                      <a:pt x="32" y="271"/>
                    </a:cubicBezTo>
                    <a:cubicBezTo>
                      <a:pt x="32" y="270"/>
                      <a:pt x="32" y="270"/>
                      <a:pt x="32" y="270"/>
                    </a:cubicBezTo>
                    <a:cubicBezTo>
                      <a:pt x="32" y="270"/>
                      <a:pt x="32" y="270"/>
                      <a:pt x="32" y="270"/>
                    </a:cubicBezTo>
                    <a:cubicBezTo>
                      <a:pt x="32" y="270"/>
                      <a:pt x="31" y="270"/>
                      <a:pt x="31" y="270"/>
                    </a:cubicBezTo>
                    <a:cubicBezTo>
                      <a:pt x="30" y="270"/>
                      <a:pt x="30" y="270"/>
                      <a:pt x="30" y="270"/>
                    </a:cubicBezTo>
                    <a:cubicBezTo>
                      <a:pt x="29" y="270"/>
                      <a:pt x="28" y="269"/>
                      <a:pt x="28" y="269"/>
                    </a:cubicBezTo>
                    <a:cubicBezTo>
                      <a:pt x="28" y="269"/>
                      <a:pt x="28" y="269"/>
                      <a:pt x="28" y="269"/>
                    </a:cubicBezTo>
                    <a:cubicBezTo>
                      <a:pt x="29" y="269"/>
                      <a:pt x="30" y="269"/>
                      <a:pt x="30" y="269"/>
                    </a:cubicBezTo>
                    <a:cubicBezTo>
                      <a:pt x="30" y="269"/>
                      <a:pt x="30" y="269"/>
                      <a:pt x="31" y="269"/>
                    </a:cubicBezTo>
                    <a:cubicBezTo>
                      <a:pt x="31" y="269"/>
                      <a:pt x="32" y="269"/>
                      <a:pt x="32" y="269"/>
                    </a:cubicBezTo>
                    <a:cubicBezTo>
                      <a:pt x="32" y="269"/>
                      <a:pt x="32" y="268"/>
                      <a:pt x="32" y="267"/>
                    </a:cubicBezTo>
                    <a:cubicBezTo>
                      <a:pt x="32" y="267"/>
                      <a:pt x="31" y="267"/>
                      <a:pt x="31" y="266"/>
                    </a:cubicBezTo>
                    <a:cubicBezTo>
                      <a:pt x="31" y="266"/>
                      <a:pt x="31" y="266"/>
                      <a:pt x="31" y="265"/>
                    </a:cubicBezTo>
                    <a:cubicBezTo>
                      <a:pt x="31" y="265"/>
                      <a:pt x="31" y="264"/>
                      <a:pt x="31" y="264"/>
                    </a:cubicBezTo>
                    <a:cubicBezTo>
                      <a:pt x="31" y="263"/>
                      <a:pt x="31" y="263"/>
                      <a:pt x="31" y="263"/>
                    </a:cubicBezTo>
                    <a:cubicBezTo>
                      <a:pt x="31" y="263"/>
                      <a:pt x="31" y="262"/>
                      <a:pt x="30" y="262"/>
                    </a:cubicBezTo>
                    <a:cubicBezTo>
                      <a:pt x="30" y="262"/>
                      <a:pt x="30" y="263"/>
                      <a:pt x="30" y="263"/>
                    </a:cubicBezTo>
                    <a:cubicBezTo>
                      <a:pt x="30" y="263"/>
                      <a:pt x="29" y="263"/>
                      <a:pt x="29" y="264"/>
                    </a:cubicBezTo>
                    <a:cubicBezTo>
                      <a:pt x="29" y="264"/>
                      <a:pt x="29" y="264"/>
                      <a:pt x="29" y="263"/>
                    </a:cubicBezTo>
                    <a:cubicBezTo>
                      <a:pt x="29" y="263"/>
                      <a:pt x="30" y="262"/>
                      <a:pt x="30" y="262"/>
                    </a:cubicBezTo>
                    <a:cubicBezTo>
                      <a:pt x="30" y="262"/>
                      <a:pt x="31" y="260"/>
                      <a:pt x="31" y="260"/>
                    </a:cubicBezTo>
                    <a:cubicBezTo>
                      <a:pt x="31" y="259"/>
                      <a:pt x="31" y="258"/>
                      <a:pt x="31" y="258"/>
                    </a:cubicBezTo>
                    <a:cubicBezTo>
                      <a:pt x="32" y="257"/>
                      <a:pt x="32" y="255"/>
                      <a:pt x="33" y="255"/>
                    </a:cubicBezTo>
                    <a:cubicBezTo>
                      <a:pt x="34" y="254"/>
                      <a:pt x="36" y="254"/>
                      <a:pt x="36" y="254"/>
                    </a:cubicBezTo>
                    <a:cubicBezTo>
                      <a:pt x="36" y="253"/>
                      <a:pt x="36" y="253"/>
                      <a:pt x="35" y="252"/>
                    </a:cubicBezTo>
                    <a:cubicBezTo>
                      <a:pt x="35" y="252"/>
                      <a:pt x="35" y="252"/>
                      <a:pt x="35" y="252"/>
                    </a:cubicBezTo>
                    <a:cubicBezTo>
                      <a:pt x="34" y="251"/>
                      <a:pt x="34" y="252"/>
                      <a:pt x="34" y="251"/>
                    </a:cubicBezTo>
                    <a:cubicBezTo>
                      <a:pt x="33" y="251"/>
                      <a:pt x="34" y="251"/>
                      <a:pt x="34" y="251"/>
                    </a:cubicBezTo>
                    <a:cubicBezTo>
                      <a:pt x="34" y="251"/>
                      <a:pt x="34" y="251"/>
                      <a:pt x="34" y="251"/>
                    </a:cubicBezTo>
                    <a:cubicBezTo>
                      <a:pt x="35" y="251"/>
                      <a:pt x="35" y="251"/>
                      <a:pt x="35" y="250"/>
                    </a:cubicBezTo>
                    <a:cubicBezTo>
                      <a:pt x="35" y="250"/>
                      <a:pt x="35" y="250"/>
                      <a:pt x="35" y="250"/>
                    </a:cubicBezTo>
                    <a:cubicBezTo>
                      <a:pt x="35" y="250"/>
                      <a:pt x="36" y="251"/>
                      <a:pt x="36" y="252"/>
                    </a:cubicBezTo>
                    <a:cubicBezTo>
                      <a:pt x="36" y="252"/>
                      <a:pt x="36" y="252"/>
                      <a:pt x="37" y="252"/>
                    </a:cubicBezTo>
                    <a:cubicBezTo>
                      <a:pt x="37" y="253"/>
                      <a:pt x="38" y="252"/>
                      <a:pt x="39" y="252"/>
                    </a:cubicBezTo>
                    <a:cubicBezTo>
                      <a:pt x="39" y="252"/>
                      <a:pt x="39" y="252"/>
                      <a:pt x="40" y="251"/>
                    </a:cubicBezTo>
                    <a:cubicBezTo>
                      <a:pt x="40" y="251"/>
                      <a:pt x="40" y="250"/>
                      <a:pt x="40" y="250"/>
                    </a:cubicBezTo>
                    <a:cubicBezTo>
                      <a:pt x="40" y="249"/>
                      <a:pt x="40" y="249"/>
                      <a:pt x="40" y="249"/>
                    </a:cubicBezTo>
                    <a:cubicBezTo>
                      <a:pt x="41" y="248"/>
                      <a:pt x="41" y="248"/>
                      <a:pt x="41" y="248"/>
                    </a:cubicBezTo>
                    <a:cubicBezTo>
                      <a:pt x="41" y="247"/>
                      <a:pt x="41" y="247"/>
                      <a:pt x="41" y="247"/>
                    </a:cubicBezTo>
                    <a:cubicBezTo>
                      <a:pt x="41" y="247"/>
                      <a:pt x="41" y="246"/>
                      <a:pt x="41" y="246"/>
                    </a:cubicBezTo>
                    <a:cubicBezTo>
                      <a:pt x="41" y="245"/>
                      <a:pt x="41" y="245"/>
                      <a:pt x="41" y="245"/>
                    </a:cubicBezTo>
                    <a:cubicBezTo>
                      <a:pt x="41" y="245"/>
                      <a:pt x="42" y="244"/>
                      <a:pt x="42" y="244"/>
                    </a:cubicBezTo>
                    <a:cubicBezTo>
                      <a:pt x="42" y="244"/>
                      <a:pt x="42" y="244"/>
                      <a:pt x="41" y="244"/>
                    </a:cubicBezTo>
                    <a:cubicBezTo>
                      <a:pt x="41" y="244"/>
                      <a:pt x="41" y="244"/>
                      <a:pt x="41" y="244"/>
                    </a:cubicBezTo>
                    <a:cubicBezTo>
                      <a:pt x="41" y="244"/>
                      <a:pt x="41" y="244"/>
                      <a:pt x="41" y="245"/>
                    </a:cubicBezTo>
                    <a:cubicBezTo>
                      <a:pt x="41" y="245"/>
                      <a:pt x="40" y="245"/>
                      <a:pt x="40" y="245"/>
                    </a:cubicBezTo>
                    <a:cubicBezTo>
                      <a:pt x="40" y="245"/>
                      <a:pt x="40" y="244"/>
                      <a:pt x="40" y="244"/>
                    </a:cubicBezTo>
                    <a:cubicBezTo>
                      <a:pt x="40" y="244"/>
                      <a:pt x="40" y="244"/>
                      <a:pt x="41" y="244"/>
                    </a:cubicBezTo>
                    <a:cubicBezTo>
                      <a:pt x="41" y="244"/>
                      <a:pt x="41" y="243"/>
                      <a:pt x="41" y="243"/>
                    </a:cubicBezTo>
                    <a:cubicBezTo>
                      <a:pt x="41" y="243"/>
                      <a:pt x="41" y="243"/>
                      <a:pt x="41" y="243"/>
                    </a:cubicBezTo>
                    <a:cubicBezTo>
                      <a:pt x="41" y="243"/>
                      <a:pt x="41" y="242"/>
                      <a:pt x="41" y="242"/>
                    </a:cubicBezTo>
                    <a:cubicBezTo>
                      <a:pt x="42" y="242"/>
                      <a:pt x="42" y="241"/>
                      <a:pt x="42" y="241"/>
                    </a:cubicBezTo>
                    <a:cubicBezTo>
                      <a:pt x="42" y="241"/>
                      <a:pt x="42" y="241"/>
                      <a:pt x="42" y="241"/>
                    </a:cubicBezTo>
                    <a:cubicBezTo>
                      <a:pt x="42" y="240"/>
                      <a:pt x="43" y="240"/>
                      <a:pt x="43" y="240"/>
                    </a:cubicBezTo>
                    <a:cubicBezTo>
                      <a:pt x="43" y="239"/>
                      <a:pt x="43" y="239"/>
                      <a:pt x="44" y="239"/>
                    </a:cubicBezTo>
                    <a:cubicBezTo>
                      <a:pt x="44" y="239"/>
                      <a:pt x="44" y="239"/>
                      <a:pt x="44" y="239"/>
                    </a:cubicBezTo>
                    <a:cubicBezTo>
                      <a:pt x="44" y="239"/>
                      <a:pt x="44" y="238"/>
                      <a:pt x="45" y="238"/>
                    </a:cubicBezTo>
                    <a:cubicBezTo>
                      <a:pt x="45" y="238"/>
                      <a:pt x="45" y="238"/>
                      <a:pt x="45" y="237"/>
                    </a:cubicBezTo>
                    <a:cubicBezTo>
                      <a:pt x="45" y="237"/>
                      <a:pt x="46" y="237"/>
                      <a:pt x="46" y="236"/>
                    </a:cubicBezTo>
                    <a:cubicBezTo>
                      <a:pt x="46" y="236"/>
                      <a:pt x="47" y="236"/>
                      <a:pt x="47" y="236"/>
                    </a:cubicBezTo>
                    <a:cubicBezTo>
                      <a:pt x="47" y="236"/>
                      <a:pt x="47" y="235"/>
                      <a:pt x="48" y="235"/>
                    </a:cubicBezTo>
                    <a:cubicBezTo>
                      <a:pt x="48" y="235"/>
                      <a:pt x="48" y="235"/>
                      <a:pt x="48" y="235"/>
                    </a:cubicBezTo>
                    <a:cubicBezTo>
                      <a:pt x="49" y="234"/>
                      <a:pt x="49" y="235"/>
                      <a:pt x="50" y="234"/>
                    </a:cubicBezTo>
                    <a:cubicBezTo>
                      <a:pt x="50" y="234"/>
                      <a:pt x="50" y="234"/>
                      <a:pt x="50" y="234"/>
                    </a:cubicBezTo>
                    <a:cubicBezTo>
                      <a:pt x="50" y="234"/>
                      <a:pt x="50" y="233"/>
                      <a:pt x="51" y="233"/>
                    </a:cubicBezTo>
                    <a:cubicBezTo>
                      <a:pt x="51" y="233"/>
                      <a:pt x="51" y="233"/>
                      <a:pt x="51" y="233"/>
                    </a:cubicBezTo>
                    <a:cubicBezTo>
                      <a:pt x="51" y="232"/>
                      <a:pt x="51" y="232"/>
                      <a:pt x="51" y="232"/>
                    </a:cubicBezTo>
                    <a:cubicBezTo>
                      <a:pt x="51" y="232"/>
                      <a:pt x="52" y="232"/>
                      <a:pt x="52" y="232"/>
                    </a:cubicBezTo>
                    <a:cubicBezTo>
                      <a:pt x="52" y="232"/>
                      <a:pt x="52" y="232"/>
                      <a:pt x="52" y="232"/>
                    </a:cubicBezTo>
                    <a:cubicBezTo>
                      <a:pt x="52" y="231"/>
                      <a:pt x="52" y="231"/>
                      <a:pt x="53" y="231"/>
                    </a:cubicBezTo>
                    <a:cubicBezTo>
                      <a:pt x="53" y="231"/>
                      <a:pt x="53" y="231"/>
                      <a:pt x="53" y="231"/>
                    </a:cubicBezTo>
                    <a:cubicBezTo>
                      <a:pt x="53" y="231"/>
                      <a:pt x="53" y="230"/>
                      <a:pt x="53" y="230"/>
                    </a:cubicBezTo>
                    <a:cubicBezTo>
                      <a:pt x="53" y="230"/>
                      <a:pt x="53" y="230"/>
                      <a:pt x="53" y="229"/>
                    </a:cubicBezTo>
                    <a:cubicBezTo>
                      <a:pt x="54" y="229"/>
                      <a:pt x="54" y="229"/>
                      <a:pt x="54" y="229"/>
                    </a:cubicBezTo>
                    <a:cubicBezTo>
                      <a:pt x="54" y="229"/>
                      <a:pt x="54" y="229"/>
                      <a:pt x="54" y="229"/>
                    </a:cubicBezTo>
                    <a:cubicBezTo>
                      <a:pt x="54" y="229"/>
                      <a:pt x="54" y="229"/>
                      <a:pt x="54" y="228"/>
                    </a:cubicBezTo>
                    <a:cubicBezTo>
                      <a:pt x="54" y="228"/>
                      <a:pt x="54" y="228"/>
                      <a:pt x="54" y="228"/>
                    </a:cubicBezTo>
                    <a:cubicBezTo>
                      <a:pt x="54" y="227"/>
                      <a:pt x="54" y="227"/>
                      <a:pt x="54" y="227"/>
                    </a:cubicBezTo>
                    <a:cubicBezTo>
                      <a:pt x="55" y="226"/>
                      <a:pt x="55" y="226"/>
                      <a:pt x="55" y="225"/>
                    </a:cubicBezTo>
                    <a:cubicBezTo>
                      <a:pt x="55" y="225"/>
                      <a:pt x="55" y="223"/>
                      <a:pt x="55" y="223"/>
                    </a:cubicBezTo>
                    <a:cubicBezTo>
                      <a:pt x="55" y="223"/>
                      <a:pt x="55" y="222"/>
                      <a:pt x="54" y="221"/>
                    </a:cubicBezTo>
                    <a:cubicBezTo>
                      <a:pt x="54" y="220"/>
                      <a:pt x="53" y="221"/>
                      <a:pt x="52" y="221"/>
                    </a:cubicBezTo>
                    <a:cubicBezTo>
                      <a:pt x="52" y="220"/>
                      <a:pt x="51" y="221"/>
                      <a:pt x="50" y="220"/>
                    </a:cubicBezTo>
                    <a:cubicBezTo>
                      <a:pt x="49" y="220"/>
                      <a:pt x="48" y="220"/>
                      <a:pt x="48" y="220"/>
                    </a:cubicBezTo>
                    <a:cubicBezTo>
                      <a:pt x="47" y="220"/>
                      <a:pt x="47" y="219"/>
                      <a:pt x="46" y="219"/>
                    </a:cubicBezTo>
                    <a:cubicBezTo>
                      <a:pt x="46" y="218"/>
                      <a:pt x="45" y="218"/>
                      <a:pt x="45" y="217"/>
                    </a:cubicBezTo>
                    <a:cubicBezTo>
                      <a:pt x="45" y="217"/>
                      <a:pt x="45" y="216"/>
                      <a:pt x="44" y="216"/>
                    </a:cubicBezTo>
                    <a:cubicBezTo>
                      <a:pt x="44" y="216"/>
                      <a:pt x="43" y="215"/>
                      <a:pt x="43" y="215"/>
                    </a:cubicBezTo>
                    <a:cubicBezTo>
                      <a:pt x="42" y="215"/>
                      <a:pt x="43" y="214"/>
                      <a:pt x="42" y="214"/>
                    </a:cubicBezTo>
                    <a:cubicBezTo>
                      <a:pt x="42" y="213"/>
                      <a:pt x="42" y="213"/>
                      <a:pt x="42" y="212"/>
                    </a:cubicBezTo>
                    <a:cubicBezTo>
                      <a:pt x="41" y="212"/>
                      <a:pt x="41" y="211"/>
                      <a:pt x="41" y="211"/>
                    </a:cubicBezTo>
                    <a:cubicBezTo>
                      <a:pt x="41" y="211"/>
                      <a:pt x="41" y="211"/>
                      <a:pt x="41" y="210"/>
                    </a:cubicBezTo>
                    <a:cubicBezTo>
                      <a:pt x="41" y="210"/>
                      <a:pt x="42" y="209"/>
                      <a:pt x="42" y="209"/>
                    </a:cubicBezTo>
                    <a:cubicBezTo>
                      <a:pt x="42" y="209"/>
                      <a:pt x="42" y="209"/>
                      <a:pt x="42" y="209"/>
                    </a:cubicBezTo>
                    <a:cubicBezTo>
                      <a:pt x="42" y="209"/>
                      <a:pt x="42" y="208"/>
                      <a:pt x="43" y="208"/>
                    </a:cubicBezTo>
                    <a:cubicBezTo>
                      <a:pt x="43" y="207"/>
                      <a:pt x="43" y="207"/>
                      <a:pt x="43" y="207"/>
                    </a:cubicBezTo>
                    <a:cubicBezTo>
                      <a:pt x="43" y="207"/>
                      <a:pt x="43" y="206"/>
                      <a:pt x="43" y="206"/>
                    </a:cubicBezTo>
                    <a:cubicBezTo>
                      <a:pt x="43" y="206"/>
                      <a:pt x="43" y="205"/>
                      <a:pt x="44" y="205"/>
                    </a:cubicBezTo>
                    <a:cubicBezTo>
                      <a:pt x="44" y="205"/>
                      <a:pt x="44" y="205"/>
                      <a:pt x="44" y="205"/>
                    </a:cubicBezTo>
                    <a:cubicBezTo>
                      <a:pt x="44" y="205"/>
                      <a:pt x="45" y="204"/>
                      <a:pt x="45" y="204"/>
                    </a:cubicBezTo>
                    <a:cubicBezTo>
                      <a:pt x="45" y="203"/>
                      <a:pt x="45" y="203"/>
                      <a:pt x="45" y="203"/>
                    </a:cubicBezTo>
                    <a:cubicBezTo>
                      <a:pt x="46" y="203"/>
                      <a:pt x="47" y="202"/>
                      <a:pt x="47" y="202"/>
                    </a:cubicBezTo>
                    <a:cubicBezTo>
                      <a:pt x="47" y="201"/>
                      <a:pt x="49" y="202"/>
                      <a:pt x="49" y="202"/>
                    </a:cubicBezTo>
                    <a:cubicBezTo>
                      <a:pt x="49" y="202"/>
                      <a:pt x="49" y="201"/>
                      <a:pt x="49" y="201"/>
                    </a:cubicBezTo>
                    <a:cubicBezTo>
                      <a:pt x="49" y="200"/>
                      <a:pt x="50" y="200"/>
                      <a:pt x="50" y="200"/>
                    </a:cubicBezTo>
                    <a:cubicBezTo>
                      <a:pt x="50" y="200"/>
                      <a:pt x="50" y="200"/>
                      <a:pt x="50" y="200"/>
                    </a:cubicBezTo>
                    <a:cubicBezTo>
                      <a:pt x="50" y="200"/>
                      <a:pt x="51" y="200"/>
                      <a:pt x="51" y="200"/>
                    </a:cubicBezTo>
                    <a:cubicBezTo>
                      <a:pt x="51" y="200"/>
                      <a:pt x="51" y="199"/>
                      <a:pt x="52" y="199"/>
                    </a:cubicBezTo>
                    <a:cubicBezTo>
                      <a:pt x="52" y="199"/>
                      <a:pt x="52" y="199"/>
                      <a:pt x="52" y="199"/>
                    </a:cubicBezTo>
                    <a:cubicBezTo>
                      <a:pt x="52" y="199"/>
                      <a:pt x="52" y="199"/>
                      <a:pt x="53" y="199"/>
                    </a:cubicBezTo>
                    <a:cubicBezTo>
                      <a:pt x="53" y="200"/>
                      <a:pt x="53" y="199"/>
                      <a:pt x="53" y="199"/>
                    </a:cubicBezTo>
                    <a:cubicBezTo>
                      <a:pt x="53" y="199"/>
                      <a:pt x="53" y="200"/>
                      <a:pt x="54" y="200"/>
                    </a:cubicBezTo>
                    <a:cubicBezTo>
                      <a:pt x="54" y="200"/>
                      <a:pt x="54" y="199"/>
                      <a:pt x="54" y="199"/>
                    </a:cubicBezTo>
                    <a:cubicBezTo>
                      <a:pt x="54" y="199"/>
                      <a:pt x="55" y="200"/>
                      <a:pt x="55" y="200"/>
                    </a:cubicBezTo>
                    <a:cubicBezTo>
                      <a:pt x="55" y="200"/>
                      <a:pt x="55" y="200"/>
                      <a:pt x="55" y="200"/>
                    </a:cubicBezTo>
                    <a:cubicBezTo>
                      <a:pt x="56" y="200"/>
                      <a:pt x="56" y="199"/>
                      <a:pt x="56" y="199"/>
                    </a:cubicBezTo>
                    <a:cubicBezTo>
                      <a:pt x="56" y="199"/>
                      <a:pt x="56" y="199"/>
                      <a:pt x="56" y="198"/>
                    </a:cubicBezTo>
                    <a:cubicBezTo>
                      <a:pt x="56" y="198"/>
                      <a:pt x="56" y="198"/>
                      <a:pt x="56" y="198"/>
                    </a:cubicBezTo>
                    <a:cubicBezTo>
                      <a:pt x="55" y="198"/>
                      <a:pt x="55" y="198"/>
                      <a:pt x="55" y="198"/>
                    </a:cubicBezTo>
                    <a:cubicBezTo>
                      <a:pt x="55" y="198"/>
                      <a:pt x="55" y="197"/>
                      <a:pt x="55" y="197"/>
                    </a:cubicBezTo>
                    <a:cubicBezTo>
                      <a:pt x="55" y="197"/>
                      <a:pt x="55" y="196"/>
                      <a:pt x="55" y="196"/>
                    </a:cubicBezTo>
                    <a:cubicBezTo>
                      <a:pt x="56" y="196"/>
                      <a:pt x="56" y="195"/>
                      <a:pt x="56" y="195"/>
                    </a:cubicBezTo>
                    <a:cubicBezTo>
                      <a:pt x="57" y="195"/>
                      <a:pt x="57" y="195"/>
                      <a:pt x="57" y="195"/>
                    </a:cubicBezTo>
                    <a:cubicBezTo>
                      <a:pt x="57" y="195"/>
                      <a:pt x="57" y="194"/>
                      <a:pt x="58" y="194"/>
                    </a:cubicBezTo>
                    <a:cubicBezTo>
                      <a:pt x="58" y="194"/>
                      <a:pt x="58" y="193"/>
                      <a:pt x="58" y="193"/>
                    </a:cubicBezTo>
                    <a:cubicBezTo>
                      <a:pt x="58" y="193"/>
                      <a:pt x="58" y="193"/>
                      <a:pt x="58" y="193"/>
                    </a:cubicBezTo>
                    <a:cubicBezTo>
                      <a:pt x="58" y="192"/>
                      <a:pt x="58" y="192"/>
                      <a:pt x="58" y="192"/>
                    </a:cubicBezTo>
                    <a:cubicBezTo>
                      <a:pt x="58" y="192"/>
                      <a:pt x="58" y="191"/>
                      <a:pt x="58" y="191"/>
                    </a:cubicBezTo>
                    <a:cubicBezTo>
                      <a:pt x="58" y="191"/>
                      <a:pt x="58" y="191"/>
                      <a:pt x="58" y="191"/>
                    </a:cubicBezTo>
                    <a:cubicBezTo>
                      <a:pt x="58" y="191"/>
                      <a:pt x="58" y="190"/>
                      <a:pt x="58" y="190"/>
                    </a:cubicBezTo>
                    <a:cubicBezTo>
                      <a:pt x="58" y="190"/>
                      <a:pt x="58" y="189"/>
                      <a:pt x="58" y="189"/>
                    </a:cubicBezTo>
                    <a:cubicBezTo>
                      <a:pt x="58" y="189"/>
                      <a:pt x="58" y="189"/>
                      <a:pt x="58" y="189"/>
                    </a:cubicBezTo>
                    <a:cubicBezTo>
                      <a:pt x="58" y="188"/>
                      <a:pt x="58" y="188"/>
                      <a:pt x="58" y="188"/>
                    </a:cubicBezTo>
                    <a:cubicBezTo>
                      <a:pt x="57" y="187"/>
                      <a:pt x="57" y="187"/>
                      <a:pt x="57" y="187"/>
                    </a:cubicBezTo>
                    <a:cubicBezTo>
                      <a:pt x="57" y="187"/>
                      <a:pt x="58" y="186"/>
                      <a:pt x="58" y="186"/>
                    </a:cubicBezTo>
                    <a:cubicBezTo>
                      <a:pt x="58" y="186"/>
                      <a:pt x="58" y="185"/>
                      <a:pt x="59" y="185"/>
                    </a:cubicBezTo>
                    <a:cubicBezTo>
                      <a:pt x="59" y="185"/>
                      <a:pt x="59" y="184"/>
                      <a:pt x="59" y="184"/>
                    </a:cubicBezTo>
                    <a:cubicBezTo>
                      <a:pt x="60" y="184"/>
                      <a:pt x="60" y="183"/>
                      <a:pt x="60" y="183"/>
                    </a:cubicBezTo>
                    <a:cubicBezTo>
                      <a:pt x="60" y="182"/>
                      <a:pt x="60" y="182"/>
                      <a:pt x="60" y="182"/>
                    </a:cubicBezTo>
                    <a:cubicBezTo>
                      <a:pt x="61" y="181"/>
                      <a:pt x="62" y="181"/>
                      <a:pt x="62" y="181"/>
                    </a:cubicBezTo>
                    <a:cubicBezTo>
                      <a:pt x="63" y="180"/>
                      <a:pt x="64" y="180"/>
                      <a:pt x="64" y="180"/>
                    </a:cubicBezTo>
                    <a:cubicBezTo>
                      <a:pt x="65" y="180"/>
                      <a:pt x="65" y="180"/>
                      <a:pt x="65" y="180"/>
                    </a:cubicBezTo>
                    <a:cubicBezTo>
                      <a:pt x="65" y="179"/>
                      <a:pt x="65" y="179"/>
                      <a:pt x="65" y="179"/>
                    </a:cubicBezTo>
                    <a:cubicBezTo>
                      <a:pt x="65" y="179"/>
                      <a:pt x="64" y="179"/>
                      <a:pt x="64" y="179"/>
                    </a:cubicBezTo>
                    <a:cubicBezTo>
                      <a:pt x="64" y="179"/>
                      <a:pt x="64" y="179"/>
                      <a:pt x="63" y="179"/>
                    </a:cubicBezTo>
                    <a:cubicBezTo>
                      <a:pt x="63" y="179"/>
                      <a:pt x="62" y="179"/>
                      <a:pt x="62" y="179"/>
                    </a:cubicBezTo>
                    <a:cubicBezTo>
                      <a:pt x="62" y="179"/>
                      <a:pt x="62" y="178"/>
                      <a:pt x="62" y="178"/>
                    </a:cubicBezTo>
                    <a:cubicBezTo>
                      <a:pt x="61" y="178"/>
                      <a:pt x="61" y="178"/>
                      <a:pt x="61" y="178"/>
                    </a:cubicBezTo>
                    <a:cubicBezTo>
                      <a:pt x="60" y="178"/>
                      <a:pt x="60" y="178"/>
                      <a:pt x="60" y="177"/>
                    </a:cubicBezTo>
                    <a:cubicBezTo>
                      <a:pt x="60" y="177"/>
                      <a:pt x="60" y="177"/>
                      <a:pt x="60" y="177"/>
                    </a:cubicBezTo>
                    <a:cubicBezTo>
                      <a:pt x="60" y="177"/>
                      <a:pt x="60" y="177"/>
                      <a:pt x="60" y="176"/>
                    </a:cubicBezTo>
                    <a:cubicBezTo>
                      <a:pt x="60" y="176"/>
                      <a:pt x="60" y="176"/>
                      <a:pt x="60" y="176"/>
                    </a:cubicBezTo>
                    <a:cubicBezTo>
                      <a:pt x="61" y="176"/>
                      <a:pt x="61" y="176"/>
                      <a:pt x="61" y="176"/>
                    </a:cubicBezTo>
                    <a:cubicBezTo>
                      <a:pt x="62" y="176"/>
                      <a:pt x="62" y="175"/>
                      <a:pt x="62" y="175"/>
                    </a:cubicBezTo>
                    <a:cubicBezTo>
                      <a:pt x="62" y="175"/>
                      <a:pt x="63" y="175"/>
                      <a:pt x="63" y="175"/>
                    </a:cubicBezTo>
                    <a:cubicBezTo>
                      <a:pt x="63" y="175"/>
                      <a:pt x="64" y="175"/>
                      <a:pt x="64" y="175"/>
                    </a:cubicBezTo>
                    <a:cubicBezTo>
                      <a:pt x="64" y="175"/>
                      <a:pt x="65" y="175"/>
                      <a:pt x="65" y="175"/>
                    </a:cubicBezTo>
                    <a:cubicBezTo>
                      <a:pt x="65" y="175"/>
                      <a:pt x="65" y="176"/>
                      <a:pt x="65" y="176"/>
                    </a:cubicBezTo>
                    <a:cubicBezTo>
                      <a:pt x="65" y="176"/>
                      <a:pt x="66" y="176"/>
                      <a:pt x="66" y="176"/>
                    </a:cubicBezTo>
                    <a:cubicBezTo>
                      <a:pt x="66" y="177"/>
                      <a:pt x="65" y="177"/>
                      <a:pt x="65" y="177"/>
                    </a:cubicBezTo>
                    <a:cubicBezTo>
                      <a:pt x="65" y="177"/>
                      <a:pt x="65" y="177"/>
                      <a:pt x="65" y="177"/>
                    </a:cubicBezTo>
                    <a:cubicBezTo>
                      <a:pt x="66" y="178"/>
                      <a:pt x="65" y="178"/>
                      <a:pt x="65" y="178"/>
                    </a:cubicBezTo>
                    <a:cubicBezTo>
                      <a:pt x="65" y="178"/>
                      <a:pt x="66" y="178"/>
                      <a:pt x="66" y="178"/>
                    </a:cubicBezTo>
                    <a:cubicBezTo>
                      <a:pt x="66" y="178"/>
                      <a:pt x="67" y="178"/>
                      <a:pt x="67" y="178"/>
                    </a:cubicBezTo>
                    <a:cubicBezTo>
                      <a:pt x="67" y="178"/>
                      <a:pt x="68" y="178"/>
                      <a:pt x="68" y="178"/>
                    </a:cubicBezTo>
                    <a:cubicBezTo>
                      <a:pt x="68" y="178"/>
                      <a:pt x="69" y="178"/>
                      <a:pt x="69" y="178"/>
                    </a:cubicBezTo>
                    <a:cubicBezTo>
                      <a:pt x="69" y="178"/>
                      <a:pt x="69" y="178"/>
                      <a:pt x="69" y="178"/>
                    </a:cubicBezTo>
                    <a:cubicBezTo>
                      <a:pt x="69" y="178"/>
                      <a:pt x="69" y="178"/>
                      <a:pt x="69" y="177"/>
                    </a:cubicBezTo>
                    <a:cubicBezTo>
                      <a:pt x="69" y="177"/>
                      <a:pt x="69" y="177"/>
                      <a:pt x="69" y="177"/>
                    </a:cubicBezTo>
                    <a:cubicBezTo>
                      <a:pt x="69" y="177"/>
                      <a:pt x="70" y="176"/>
                      <a:pt x="70" y="176"/>
                    </a:cubicBezTo>
                    <a:cubicBezTo>
                      <a:pt x="70" y="176"/>
                      <a:pt x="70" y="175"/>
                      <a:pt x="70" y="174"/>
                    </a:cubicBezTo>
                    <a:cubicBezTo>
                      <a:pt x="70" y="174"/>
                      <a:pt x="70" y="174"/>
                      <a:pt x="69" y="174"/>
                    </a:cubicBezTo>
                    <a:cubicBezTo>
                      <a:pt x="69" y="173"/>
                      <a:pt x="70" y="173"/>
                      <a:pt x="70" y="173"/>
                    </a:cubicBezTo>
                    <a:cubicBezTo>
                      <a:pt x="70" y="173"/>
                      <a:pt x="70" y="173"/>
                      <a:pt x="70" y="173"/>
                    </a:cubicBezTo>
                    <a:cubicBezTo>
                      <a:pt x="69" y="172"/>
                      <a:pt x="69" y="172"/>
                      <a:pt x="69" y="172"/>
                    </a:cubicBezTo>
                    <a:cubicBezTo>
                      <a:pt x="69" y="172"/>
                      <a:pt x="69" y="171"/>
                      <a:pt x="69" y="171"/>
                    </a:cubicBezTo>
                    <a:cubicBezTo>
                      <a:pt x="68" y="171"/>
                      <a:pt x="68" y="171"/>
                      <a:pt x="67" y="171"/>
                    </a:cubicBezTo>
                    <a:cubicBezTo>
                      <a:pt x="67" y="171"/>
                      <a:pt x="67" y="172"/>
                      <a:pt x="66" y="172"/>
                    </a:cubicBezTo>
                    <a:cubicBezTo>
                      <a:pt x="66" y="172"/>
                      <a:pt x="65" y="172"/>
                      <a:pt x="65" y="172"/>
                    </a:cubicBezTo>
                    <a:cubicBezTo>
                      <a:pt x="65" y="172"/>
                      <a:pt x="65" y="172"/>
                      <a:pt x="65" y="172"/>
                    </a:cubicBezTo>
                    <a:cubicBezTo>
                      <a:pt x="65" y="172"/>
                      <a:pt x="66" y="172"/>
                      <a:pt x="66" y="173"/>
                    </a:cubicBezTo>
                    <a:cubicBezTo>
                      <a:pt x="67" y="173"/>
                      <a:pt x="67" y="173"/>
                      <a:pt x="67" y="173"/>
                    </a:cubicBezTo>
                    <a:cubicBezTo>
                      <a:pt x="67" y="173"/>
                      <a:pt x="67" y="174"/>
                      <a:pt x="67" y="174"/>
                    </a:cubicBezTo>
                    <a:cubicBezTo>
                      <a:pt x="66" y="174"/>
                      <a:pt x="66" y="174"/>
                      <a:pt x="66" y="174"/>
                    </a:cubicBezTo>
                    <a:cubicBezTo>
                      <a:pt x="66" y="174"/>
                      <a:pt x="66" y="174"/>
                      <a:pt x="66" y="174"/>
                    </a:cubicBezTo>
                    <a:cubicBezTo>
                      <a:pt x="66" y="174"/>
                      <a:pt x="65" y="174"/>
                      <a:pt x="65" y="174"/>
                    </a:cubicBezTo>
                    <a:cubicBezTo>
                      <a:pt x="65" y="174"/>
                      <a:pt x="65" y="174"/>
                      <a:pt x="65" y="174"/>
                    </a:cubicBezTo>
                    <a:cubicBezTo>
                      <a:pt x="65" y="174"/>
                      <a:pt x="64" y="174"/>
                      <a:pt x="63" y="174"/>
                    </a:cubicBezTo>
                    <a:cubicBezTo>
                      <a:pt x="63" y="174"/>
                      <a:pt x="64" y="172"/>
                      <a:pt x="64" y="172"/>
                    </a:cubicBezTo>
                    <a:cubicBezTo>
                      <a:pt x="64" y="172"/>
                      <a:pt x="63" y="172"/>
                      <a:pt x="63" y="172"/>
                    </a:cubicBezTo>
                    <a:cubicBezTo>
                      <a:pt x="62" y="172"/>
                      <a:pt x="62" y="172"/>
                      <a:pt x="61" y="172"/>
                    </a:cubicBezTo>
                    <a:cubicBezTo>
                      <a:pt x="61" y="172"/>
                      <a:pt x="60" y="171"/>
                      <a:pt x="60" y="171"/>
                    </a:cubicBezTo>
                    <a:cubicBezTo>
                      <a:pt x="60" y="171"/>
                      <a:pt x="60" y="170"/>
                      <a:pt x="60" y="170"/>
                    </a:cubicBezTo>
                    <a:cubicBezTo>
                      <a:pt x="59" y="170"/>
                      <a:pt x="59" y="170"/>
                      <a:pt x="59" y="170"/>
                    </a:cubicBezTo>
                    <a:cubicBezTo>
                      <a:pt x="59" y="169"/>
                      <a:pt x="60" y="168"/>
                      <a:pt x="60" y="168"/>
                    </a:cubicBezTo>
                    <a:cubicBezTo>
                      <a:pt x="60" y="167"/>
                      <a:pt x="60" y="166"/>
                      <a:pt x="60" y="166"/>
                    </a:cubicBezTo>
                    <a:cubicBezTo>
                      <a:pt x="60" y="165"/>
                      <a:pt x="60" y="165"/>
                      <a:pt x="60" y="165"/>
                    </a:cubicBezTo>
                    <a:cubicBezTo>
                      <a:pt x="59" y="164"/>
                      <a:pt x="59" y="163"/>
                      <a:pt x="59" y="162"/>
                    </a:cubicBezTo>
                    <a:cubicBezTo>
                      <a:pt x="59" y="162"/>
                      <a:pt x="59" y="160"/>
                      <a:pt x="59" y="159"/>
                    </a:cubicBezTo>
                    <a:cubicBezTo>
                      <a:pt x="59" y="159"/>
                      <a:pt x="59" y="159"/>
                      <a:pt x="60" y="159"/>
                    </a:cubicBezTo>
                    <a:cubicBezTo>
                      <a:pt x="60" y="158"/>
                      <a:pt x="61" y="158"/>
                      <a:pt x="61" y="158"/>
                    </a:cubicBezTo>
                    <a:cubicBezTo>
                      <a:pt x="61" y="158"/>
                      <a:pt x="61" y="159"/>
                      <a:pt x="61" y="159"/>
                    </a:cubicBezTo>
                    <a:cubicBezTo>
                      <a:pt x="61" y="159"/>
                      <a:pt x="61" y="159"/>
                      <a:pt x="62" y="159"/>
                    </a:cubicBezTo>
                    <a:cubicBezTo>
                      <a:pt x="62" y="159"/>
                      <a:pt x="63" y="159"/>
                      <a:pt x="64" y="160"/>
                    </a:cubicBezTo>
                    <a:cubicBezTo>
                      <a:pt x="64" y="160"/>
                      <a:pt x="65" y="160"/>
                      <a:pt x="65" y="161"/>
                    </a:cubicBezTo>
                    <a:cubicBezTo>
                      <a:pt x="66" y="161"/>
                      <a:pt x="66" y="161"/>
                      <a:pt x="67" y="161"/>
                    </a:cubicBezTo>
                    <a:cubicBezTo>
                      <a:pt x="67" y="161"/>
                      <a:pt x="68" y="162"/>
                      <a:pt x="69" y="162"/>
                    </a:cubicBezTo>
                    <a:cubicBezTo>
                      <a:pt x="69" y="162"/>
                      <a:pt x="73" y="162"/>
                      <a:pt x="73" y="162"/>
                    </a:cubicBezTo>
                    <a:cubicBezTo>
                      <a:pt x="74" y="162"/>
                      <a:pt x="74" y="162"/>
                      <a:pt x="75" y="161"/>
                    </a:cubicBezTo>
                    <a:cubicBezTo>
                      <a:pt x="75" y="161"/>
                      <a:pt x="75" y="161"/>
                      <a:pt x="75" y="161"/>
                    </a:cubicBezTo>
                    <a:cubicBezTo>
                      <a:pt x="76" y="161"/>
                      <a:pt x="77" y="161"/>
                      <a:pt x="77" y="160"/>
                    </a:cubicBezTo>
                    <a:cubicBezTo>
                      <a:pt x="77" y="160"/>
                      <a:pt x="79" y="160"/>
                      <a:pt x="79" y="160"/>
                    </a:cubicBezTo>
                    <a:cubicBezTo>
                      <a:pt x="79" y="159"/>
                      <a:pt x="79" y="158"/>
                      <a:pt x="79" y="158"/>
                    </a:cubicBezTo>
                    <a:cubicBezTo>
                      <a:pt x="79" y="158"/>
                      <a:pt x="79" y="158"/>
                      <a:pt x="78" y="158"/>
                    </a:cubicBezTo>
                    <a:cubicBezTo>
                      <a:pt x="78" y="158"/>
                      <a:pt x="78" y="158"/>
                      <a:pt x="78" y="157"/>
                    </a:cubicBezTo>
                    <a:cubicBezTo>
                      <a:pt x="78" y="157"/>
                      <a:pt x="78" y="157"/>
                      <a:pt x="79" y="157"/>
                    </a:cubicBezTo>
                    <a:cubicBezTo>
                      <a:pt x="79" y="157"/>
                      <a:pt x="80" y="157"/>
                      <a:pt x="80" y="157"/>
                    </a:cubicBezTo>
                    <a:cubicBezTo>
                      <a:pt x="80" y="157"/>
                      <a:pt x="80" y="157"/>
                      <a:pt x="80" y="156"/>
                    </a:cubicBezTo>
                    <a:cubicBezTo>
                      <a:pt x="80" y="156"/>
                      <a:pt x="79" y="156"/>
                      <a:pt x="79" y="156"/>
                    </a:cubicBezTo>
                    <a:cubicBezTo>
                      <a:pt x="78" y="156"/>
                      <a:pt x="78" y="155"/>
                      <a:pt x="78" y="155"/>
                    </a:cubicBezTo>
                    <a:cubicBezTo>
                      <a:pt x="78" y="155"/>
                      <a:pt x="78" y="154"/>
                      <a:pt x="78" y="154"/>
                    </a:cubicBezTo>
                    <a:cubicBezTo>
                      <a:pt x="79" y="154"/>
                      <a:pt x="79" y="154"/>
                      <a:pt x="79" y="154"/>
                    </a:cubicBezTo>
                    <a:cubicBezTo>
                      <a:pt x="79" y="154"/>
                      <a:pt x="79" y="154"/>
                      <a:pt x="79" y="153"/>
                    </a:cubicBezTo>
                    <a:cubicBezTo>
                      <a:pt x="79" y="153"/>
                      <a:pt x="79" y="151"/>
                      <a:pt x="79" y="151"/>
                    </a:cubicBezTo>
                    <a:cubicBezTo>
                      <a:pt x="79" y="151"/>
                      <a:pt x="79" y="150"/>
                      <a:pt x="79" y="150"/>
                    </a:cubicBezTo>
                    <a:cubicBezTo>
                      <a:pt x="79" y="150"/>
                      <a:pt x="80" y="150"/>
                      <a:pt x="80" y="150"/>
                    </a:cubicBezTo>
                    <a:cubicBezTo>
                      <a:pt x="80" y="150"/>
                      <a:pt x="80" y="149"/>
                      <a:pt x="80" y="149"/>
                    </a:cubicBezTo>
                    <a:cubicBezTo>
                      <a:pt x="80" y="149"/>
                      <a:pt x="80" y="148"/>
                      <a:pt x="80" y="148"/>
                    </a:cubicBezTo>
                    <a:cubicBezTo>
                      <a:pt x="80" y="148"/>
                      <a:pt x="81" y="147"/>
                      <a:pt x="81" y="147"/>
                    </a:cubicBezTo>
                    <a:cubicBezTo>
                      <a:pt x="81" y="147"/>
                      <a:pt x="81" y="146"/>
                      <a:pt x="81" y="146"/>
                    </a:cubicBezTo>
                    <a:cubicBezTo>
                      <a:pt x="81" y="146"/>
                      <a:pt x="80" y="146"/>
                      <a:pt x="80" y="145"/>
                    </a:cubicBezTo>
                    <a:cubicBezTo>
                      <a:pt x="79" y="145"/>
                      <a:pt x="79" y="145"/>
                      <a:pt x="79" y="144"/>
                    </a:cubicBezTo>
                    <a:cubicBezTo>
                      <a:pt x="79" y="144"/>
                      <a:pt x="79" y="143"/>
                      <a:pt x="79" y="143"/>
                    </a:cubicBezTo>
                    <a:cubicBezTo>
                      <a:pt x="79" y="143"/>
                      <a:pt x="80" y="142"/>
                      <a:pt x="80" y="142"/>
                    </a:cubicBezTo>
                    <a:cubicBezTo>
                      <a:pt x="80" y="142"/>
                      <a:pt x="80" y="142"/>
                      <a:pt x="80" y="141"/>
                    </a:cubicBezTo>
                    <a:cubicBezTo>
                      <a:pt x="80" y="141"/>
                      <a:pt x="79" y="142"/>
                      <a:pt x="79" y="142"/>
                    </a:cubicBezTo>
                    <a:cubicBezTo>
                      <a:pt x="79" y="142"/>
                      <a:pt x="79" y="141"/>
                      <a:pt x="79" y="141"/>
                    </a:cubicBezTo>
                    <a:cubicBezTo>
                      <a:pt x="79" y="141"/>
                      <a:pt x="79" y="141"/>
                      <a:pt x="79" y="141"/>
                    </a:cubicBezTo>
                    <a:cubicBezTo>
                      <a:pt x="78" y="141"/>
                      <a:pt x="78" y="141"/>
                      <a:pt x="77" y="141"/>
                    </a:cubicBezTo>
                    <a:cubicBezTo>
                      <a:pt x="77" y="141"/>
                      <a:pt x="77" y="140"/>
                      <a:pt x="77" y="140"/>
                    </a:cubicBezTo>
                    <a:cubicBezTo>
                      <a:pt x="77" y="140"/>
                      <a:pt x="78" y="139"/>
                      <a:pt x="78" y="140"/>
                    </a:cubicBezTo>
                    <a:cubicBezTo>
                      <a:pt x="79" y="140"/>
                      <a:pt x="79" y="140"/>
                      <a:pt x="80" y="141"/>
                    </a:cubicBezTo>
                    <a:cubicBezTo>
                      <a:pt x="81" y="142"/>
                      <a:pt x="81" y="142"/>
                      <a:pt x="82" y="142"/>
                    </a:cubicBezTo>
                    <a:cubicBezTo>
                      <a:pt x="83" y="142"/>
                      <a:pt x="86" y="142"/>
                      <a:pt x="87" y="142"/>
                    </a:cubicBezTo>
                    <a:cubicBezTo>
                      <a:pt x="88" y="142"/>
                      <a:pt x="90" y="142"/>
                      <a:pt x="91" y="142"/>
                    </a:cubicBezTo>
                    <a:cubicBezTo>
                      <a:pt x="91" y="141"/>
                      <a:pt x="94" y="141"/>
                      <a:pt x="95" y="141"/>
                    </a:cubicBezTo>
                    <a:cubicBezTo>
                      <a:pt x="95" y="141"/>
                      <a:pt x="101" y="140"/>
                      <a:pt x="102" y="139"/>
                    </a:cubicBezTo>
                    <a:cubicBezTo>
                      <a:pt x="103" y="139"/>
                      <a:pt x="106" y="138"/>
                      <a:pt x="106" y="138"/>
                    </a:cubicBezTo>
                    <a:cubicBezTo>
                      <a:pt x="107" y="138"/>
                      <a:pt x="111" y="136"/>
                      <a:pt x="111" y="136"/>
                    </a:cubicBezTo>
                    <a:cubicBezTo>
                      <a:pt x="112" y="135"/>
                      <a:pt x="112" y="134"/>
                      <a:pt x="112" y="134"/>
                    </a:cubicBezTo>
                    <a:cubicBezTo>
                      <a:pt x="112" y="134"/>
                      <a:pt x="113" y="133"/>
                      <a:pt x="113" y="132"/>
                    </a:cubicBezTo>
                    <a:cubicBezTo>
                      <a:pt x="113" y="132"/>
                      <a:pt x="113" y="132"/>
                      <a:pt x="113" y="131"/>
                    </a:cubicBezTo>
                    <a:cubicBezTo>
                      <a:pt x="114" y="131"/>
                      <a:pt x="114" y="130"/>
                      <a:pt x="115" y="130"/>
                    </a:cubicBezTo>
                    <a:cubicBezTo>
                      <a:pt x="115" y="130"/>
                      <a:pt x="116" y="129"/>
                      <a:pt x="116" y="128"/>
                    </a:cubicBezTo>
                    <a:cubicBezTo>
                      <a:pt x="116" y="128"/>
                      <a:pt x="116" y="127"/>
                      <a:pt x="116" y="127"/>
                    </a:cubicBezTo>
                    <a:cubicBezTo>
                      <a:pt x="116" y="127"/>
                      <a:pt x="117" y="126"/>
                      <a:pt x="117" y="126"/>
                    </a:cubicBezTo>
                    <a:cubicBezTo>
                      <a:pt x="117" y="125"/>
                      <a:pt x="118" y="125"/>
                      <a:pt x="118" y="125"/>
                    </a:cubicBezTo>
                    <a:cubicBezTo>
                      <a:pt x="118" y="124"/>
                      <a:pt x="119" y="123"/>
                      <a:pt x="119" y="123"/>
                    </a:cubicBezTo>
                    <a:cubicBezTo>
                      <a:pt x="119" y="119"/>
                      <a:pt x="119" y="119"/>
                      <a:pt x="119" y="119"/>
                    </a:cubicBezTo>
                    <a:cubicBezTo>
                      <a:pt x="119" y="119"/>
                      <a:pt x="117" y="119"/>
                      <a:pt x="116" y="118"/>
                    </a:cubicBezTo>
                    <a:cubicBezTo>
                      <a:pt x="116" y="118"/>
                      <a:pt x="115" y="118"/>
                      <a:pt x="115" y="117"/>
                    </a:cubicBezTo>
                    <a:cubicBezTo>
                      <a:pt x="115" y="117"/>
                      <a:pt x="114" y="116"/>
                      <a:pt x="114" y="116"/>
                    </a:cubicBezTo>
                    <a:cubicBezTo>
                      <a:pt x="114" y="116"/>
                      <a:pt x="114" y="115"/>
                      <a:pt x="114" y="114"/>
                    </a:cubicBezTo>
                    <a:cubicBezTo>
                      <a:pt x="114" y="113"/>
                      <a:pt x="114" y="113"/>
                      <a:pt x="115" y="112"/>
                    </a:cubicBezTo>
                    <a:cubicBezTo>
                      <a:pt x="115" y="112"/>
                      <a:pt x="115" y="111"/>
                      <a:pt x="115" y="111"/>
                    </a:cubicBezTo>
                    <a:cubicBezTo>
                      <a:pt x="115" y="111"/>
                      <a:pt x="115" y="110"/>
                      <a:pt x="115" y="109"/>
                    </a:cubicBezTo>
                    <a:cubicBezTo>
                      <a:pt x="115" y="109"/>
                      <a:pt x="114" y="108"/>
                      <a:pt x="114" y="108"/>
                    </a:cubicBezTo>
                    <a:cubicBezTo>
                      <a:pt x="113" y="107"/>
                      <a:pt x="112" y="107"/>
                      <a:pt x="111" y="107"/>
                    </a:cubicBezTo>
                    <a:cubicBezTo>
                      <a:pt x="111" y="106"/>
                      <a:pt x="109" y="106"/>
                      <a:pt x="109" y="105"/>
                    </a:cubicBezTo>
                    <a:cubicBezTo>
                      <a:pt x="109" y="105"/>
                      <a:pt x="107" y="104"/>
                      <a:pt x="107" y="104"/>
                    </a:cubicBezTo>
                    <a:cubicBezTo>
                      <a:pt x="107" y="104"/>
                      <a:pt x="106" y="103"/>
                      <a:pt x="106" y="102"/>
                    </a:cubicBezTo>
                    <a:cubicBezTo>
                      <a:pt x="106" y="102"/>
                      <a:pt x="106" y="101"/>
                      <a:pt x="106" y="101"/>
                    </a:cubicBezTo>
                    <a:cubicBezTo>
                      <a:pt x="106" y="101"/>
                      <a:pt x="107" y="100"/>
                      <a:pt x="107" y="100"/>
                    </a:cubicBezTo>
                    <a:cubicBezTo>
                      <a:pt x="107" y="100"/>
                      <a:pt x="107" y="99"/>
                      <a:pt x="107" y="99"/>
                    </a:cubicBezTo>
                    <a:cubicBezTo>
                      <a:pt x="107" y="98"/>
                      <a:pt x="107" y="98"/>
                      <a:pt x="107" y="98"/>
                    </a:cubicBezTo>
                    <a:cubicBezTo>
                      <a:pt x="107" y="98"/>
                      <a:pt x="106" y="97"/>
                      <a:pt x="106" y="96"/>
                    </a:cubicBezTo>
                    <a:cubicBezTo>
                      <a:pt x="106" y="96"/>
                      <a:pt x="106" y="96"/>
                      <a:pt x="106" y="95"/>
                    </a:cubicBezTo>
                    <a:cubicBezTo>
                      <a:pt x="106" y="95"/>
                      <a:pt x="106" y="94"/>
                      <a:pt x="106" y="94"/>
                    </a:cubicBezTo>
                    <a:cubicBezTo>
                      <a:pt x="106" y="94"/>
                      <a:pt x="106" y="93"/>
                      <a:pt x="106" y="92"/>
                    </a:cubicBezTo>
                    <a:cubicBezTo>
                      <a:pt x="106" y="92"/>
                      <a:pt x="106" y="91"/>
                      <a:pt x="106" y="91"/>
                    </a:cubicBezTo>
                    <a:cubicBezTo>
                      <a:pt x="107" y="91"/>
                      <a:pt x="107" y="91"/>
                      <a:pt x="107" y="91"/>
                    </a:cubicBezTo>
                    <a:cubicBezTo>
                      <a:pt x="107" y="91"/>
                      <a:pt x="108" y="91"/>
                      <a:pt x="108" y="90"/>
                    </a:cubicBezTo>
                    <a:cubicBezTo>
                      <a:pt x="108" y="90"/>
                      <a:pt x="108" y="90"/>
                      <a:pt x="108" y="89"/>
                    </a:cubicBezTo>
                    <a:cubicBezTo>
                      <a:pt x="108" y="89"/>
                      <a:pt x="108" y="89"/>
                      <a:pt x="108" y="89"/>
                    </a:cubicBezTo>
                    <a:cubicBezTo>
                      <a:pt x="108" y="88"/>
                      <a:pt x="108" y="88"/>
                      <a:pt x="108" y="88"/>
                    </a:cubicBezTo>
                    <a:cubicBezTo>
                      <a:pt x="108" y="88"/>
                      <a:pt x="108" y="87"/>
                      <a:pt x="108" y="87"/>
                    </a:cubicBezTo>
                    <a:cubicBezTo>
                      <a:pt x="108" y="87"/>
                      <a:pt x="108" y="86"/>
                      <a:pt x="108" y="86"/>
                    </a:cubicBezTo>
                    <a:cubicBezTo>
                      <a:pt x="108" y="86"/>
                      <a:pt x="108" y="85"/>
                      <a:pt x="108" y="85"/>
                    </a:cubicBezTo>
                    <a:cubicBezTo>
                      <a:pt x="108" y="85"/>
                      <a:pt x="108" y="85"/>
                      <a:pt x="108" y="85"/>
                    </a:cubicBezTo>
                    <a:cubicBezTo>
                      <a:pt x="108" y="84"/>
                      <a:pt x="108" y="84"/>
                      <a:pt x="108" y="84"/>
                    </a:cubicBezTo>
                    <a:cubicBezTo>
                      <a:pt x="108" y="84"/>
                      <a:pt x="108" y="84"/>
                      <a:pt x="108" y="84"/>
                    </a:cubicBezTo>
                    <a:cubicBezTo>
                      <a:pt x="108" y="83"/>
                      <a:pt x="108" y="83"/>
                      <a:pt x="108" y="83"/>
                    </a:cubicBezTo>
                    <a:cubicBezTo>
                      <a:pt x="108" y="83"/>
                      <a:pt x="108" y="83"/>
                      <a:pt x="108" y="83"/>
                    </a:cubicBezTo>
                    <a:cubicBezTo>
                      <a:pt x="108" y="82"/>
                      <a:pt x="108" y="82"/>
                      <a:pt x="108" y="82"/>
                    </a:cubicBezTo>
                    <a:cubicBezTo>
                      <a:pt x="108" y="82"/>
                      <a:pt x="108" y="82"/>
                      <a:pt x="108" y="81"/>
                    </a:cubicBezTo>
                    <a:cubicBezTo>
                      <a:pt x="108" y="81"/>
                      <a:pt x="108" y="81"/>
                      <a:pt x="108" y="81"/>
                    </a:cubicBezTo>
                    <a:cubicBezTo>
                      <a:pt x="108" y="80"/>
                      <a:pt x="108" y="80"/>
                      <a:pt x="108" y="80"/>
                    </a:cubicBezTo>
                    <a:cubicBezTo>
                      <a:pt x="108" y="80"/>
                      <a:pt x="109" y="80"/>
                      <a:pt x="109" y="80"/>
                    </a:cubicBezTo>
                    <a:cubicBezTo>
                      <a:pt x="109" y="80"/>
                      <a:pt x="109" y="80"/>
                      <a:pt x="109" y="79"/>
                    </a:cubicBezTo>
                    <a:cubicBezTo>
                      <a:pt x="109" y="79"/>
                      <a:pt x="109" y="79"/>
                      <a:pt x="109" y="78"/>
                    </a:cubicBezTo>
                    <a:cubicBezTo>
                      <a:pt x="109" y="78"/>
                      <a:pt x="109" y="78"/>
                      <a:pt x="109" y="78"/>
                    </a:cubicBezTo>
                    <a:cubicBezTo>
                      <a:pt x="109" y="78"/>
                      <a:pt x="109" y="77"/>
                      <a:pt x="109" y="77"/>
                    </a:cubicBezTo>
                    <a:cubicBezTo>
                      <a:pt x="109" y="77"/>
                      <a:pt x="109" y="77"/>
                      <a:pt x="109" y="77"/>
                    </a:cubicBezTo>
                    <a:cubicBezTo>
                      <a:pt x="109" y="77"/>
                      <a:pt x="109" y="76"/>
                      <a:pt x="109" y="76"/>
                    </a:cubicBezTo>
                    <a:cubicBezTo>
                      <a:pt x="109" y="76"/>
                      <a:pt x="110" y="76"/>
                      <a:pt x="110" y="76"/>
                    </a:cubicBezTo>
                    <a:cubicBezTo>
                      <a:pt x="110" y="75"/>
                      <a:pt x="110" y="75"/>
                      <a:pt x="110" y="75"/>
                    </a:cubicBezTo>
                    <a:cubicBezTo>
                      <a:pt x="110" y="73"/>
                      <a:pt x="110" y="73"/>
                      <a:pt x="110" y="73"/>
                    </a:cubicBezTo>
                    <a:cubicBezTo>
                      <a:pt x="110" y="73"/>
                      <a:pt x="110" y="73"/>
                      <a:pt x="110" y="73"/>
                    </a:cubicBezTo>
                    <a:cubicBezTo>
                      <a:pt x="111" y="72"/>
                      <a:pt x="111" y="72"/>
                      <a:pt x="111" y="72"/>
                    </a:cubicBezTo>
                    <a:cubicBezTo>
                      <a:pt x="111" y="72"/>
                      <a:pt x="110" y="72"/>
                      <a:pt x="110" y="72"/>
                    </a:cubicBezTo>
                    <a:cubicBezTo>
                      <a:pt x="110" y="71"/>
                      <a:pt x="110" y="71"/>
                      <a:pt x="110" y="71"/>
                    </a:cubicBezTo>
                    <a:cubicBezTo>
                      <a:pt x="110" y="70"/>
                      <a:pt x="110" y="70"/>
                      <a:pt x="110" y="70"/>
                    </a:cubicBezTo>
                    <a:cubicBezTo>
                      <a:pt x="110" y="70"/>
                      <a:pt x="110" y="69"/>
                      <a:pt x="110" y="69"/>
                    </a:cubicBezTo>
                    <a:cubicBezTo>
                      <a:pt x="110" y="69"/>
                      <a:pt x="112" y="68"/>
                      <a:pt x="112" y="68"/>
                    </a:cubicBezTo>
                    <a:cubicBezTo>
                      <a:pt x="112" y="67"/>
                      <a:pt x="112" y="67"/>
                      <a:pt x="112" y="67"/>
                    </a:cubicBezTo>
                    <a:cubicBezTo>
                      <a:pt x="112" y="67"/>
                      <a:pt x="112" y="67"/>
                      <a:pt x="112" y="67"/>
                    </a:cubicBezTo>
                    <a:cubicBezTo>
                      <a:pt x="112" y="67"/>
                      <a:pt x="113" y="66"/>
                      <a:pt x="113" y="66"/>
                    </a:cubicBezTo>
                    <a:cubicBezTo>
                      <a:pt x="113" y="66"/>
                      <a:pt x="113" y="65"/>
                      <a:pt x="113" y="65"/>
                    </a:cubicBezTo>
                    <a:cubicBezTo>
                      <a:pt x="113" y="65"/>
                      <a:pt x="114" y="65"/>
                      <a:pt x="114" y="65"/>
                    </a:cubicBezTo>
                    <a:cubicBezTo>
                      <a:pt x="114" y="65"/>
                      <a:pt x="114" y="64"/>
                      <a:pt x="114" y="64"/>
                    </a:cubicBezTo>
                    <a:cubicBezTo>
                      <a:pt x="114" y="63"/>
                      <a:pt x="115" y="63"/>
                      <a:pt x="115" y="63"/>
                    </a:cubicBezTo>
                    <a:cubicBezTo>
                      <a:pt x="115" y="63"/>
                      <a:pt x="115" y="63"/>
                      <a:pt x="116" y="63"/>
                    </a:cubicBezTo>
                    <a:cubicBezTo>
                      <a:pt x="116" y="62"/>
                      <a:pt x="116" y="62"/>
                      <a:pt x="117" y="62"/>
                    </a:cubicBezTo>
                    <a:cubicBezTo>
                      <a:pt x="117" y="61"/>
                      <a:pt x="118" y="60"/>
                      <a:pt x="118" y="60"/>
                    </a:cubicBezTo>
                    <a:cubicBezTo>
                      <a:pt x="118" y="60"/>
                      <a:pt x="118" y="59"/>
                      <a:pt x="119" y="59"/>
                    </a:cubicBezTo>
                    <a:cubicBezTo>
                      <a:pt x="119" y="58"/>
                      <a:pt x="119" y="58"/>
                      <a:pt x="120" y="58"/>
                    </a:cubicBezTo>
                    <a:cubicBezTo>
                      <a:pt x="120" y="58"/>
                      <a:pt x="120" y="58"/>
                      <a:pt x="120" y="58"/>
                    </a:cubicBezTo>
                    <a:cubicBezTo>
                      <a:pt x="120" y="58"/>
                      <a:pt x="120" y="57"/>
                      <a:pt x="120" y="57"/>
                    </a:cubicBezTo>
                    <a:cubicBezTo>
                      <a:pt x="120" y="57"/>
                      <a:pt x="121" y="56"/>
                      <a:pt x="121" y="56"/>
                    </a:cubicBezTo>
                    <a:cubicBezTo>
                      <a:pt x="121" y="56"/>
                      <a:pt x="122" y="55"/>
                      <a:pt x="122" y="55"/>
                    </a:cubicBezTo>
                    <a:cubicBezTo>
                      <a:pt x="122" y="55"/>
                      <a:pt x="123" y="54"/>
                      <a:pt x="123" y="54"/>
                    </a:cubicBezTo>
                    <a:cubicBezTo>
                      <a:pt x="123" y="54"/>
                      <a:pt x="123" y="53"/>
                      <a:pt x="124" y="53"/>
                    </a:cubicBezTo>
                    <a:cubicBezTo>
                      <a:pt x="124" y="53"/>
                      <a:pt x="124" y="53"/>
                      <a:pt x="124" y="52"/>
                    </a:cubicBezTo>
                    <a:cubicBezTo>
                      <a:pt x="124" y="52"/>
                      <a:pt x="124" y="52"/>
                      <a:pt x="124" y="52"/>
                    </a:cubicBezTo>
                    <a:cubicBezTo>
                      <a:pt x="124" y="52"/>
                      <a:pt x="125" y="52"/>
                      <a:pt x="125" y="52"/>
                    </a:cubicBezTo>
                    <a:cubicBezTo>
                      <a:pt x="125" y="52"/>
                      <a:pt x="125" y="52"/>
                      <a:pt x="125" y="52"/>
                    </a:cubicBezTo>
                    <a:cubicBezTo>
                      <a:pt x="126" y="52"/>
                      <a:pt x="126" y="51"/>
                      <a:pt x="126" y="51"/>
                    </a:cubicBezTo>
                    <a:cubicBezTo>
                      <a:pt x="125" y="51"/>
                      <a:pt x="125" y="51"/>
                      <a:pt x="125" y="51"/>
                    </a:cubicBezTo>
                    <a:cubicBezTo>
                      <a:pt x="125" y="51"/>
                      <a:pt x="125" y="50"/>
                      <a:pt x="125" y="50"/>
                    </a:cubicBezTo>
                    <a:cubicBezTo>
                      <a:pt x="126" y="50"/>
                      <a:pt x="126" y="50"/>
                      <a:pt x="126" y="50"/>
                    </a:cubicBezTo>
                    <a:cubicBezTo>
                      <a:pt x="126" y="50"/>
                      <a:pt x="126" y="50"/>
                      <a:pt x="126" y="50"/>
                    </a:cubicBezTo>
                    <a:cubicBezTo>
                      <a:pt x="126" y="50"/>
                      <a:pt x="127" y="50"/>
                      <a:pt x="127" y="50"/>
                    </a:cubicBezTo>
                    <a:cubicBezTo>
                      <a:pt x="127" y="50"/>
                      <a:pt x="128" y="49"/>
                      <a:pt x="128" y="49"/>
                    </a:cubicBezTo>
                    <a:cubicBezTo>
                      <a:pt x="128" y="48"/>
                      <a:pt x="129" y="48"/>
                      <a:pt x="129" y="48"/>
                    </a:cubicBezTo>
                    <a:cubicBezTo>
                      <a:pt x="129" y="48"/>
                      <a:pt x="130" y="48"/>
                      <a:pt x="130" y="48"/>
                    </a:cubicBezTo>
                    <a:cubicBezTo>
                      <a:pt x="130" y="48"/>
                      <a:pt x="130" y="47"/>
                      <a:pt x="130" y="47"/>
                    </a:cubicBezTo>
                    <a:cubicBezTo>
                      <a:pt x="130" y="47"/>
                      <a:pt x="131" y="47"/>
                      <a:pt x="131" y="47"/>
                    </a:cubicBezTo>
                    <a:cubicBezTo>
                      <a:pt x="131" y="47"/>
                      <a:pt x="131" y="46"/>
                      <a:pt x="131" y="46"/>
                    </a:cubicBezTo>
                    <a:cubicBezTo>
                      <a:pt x="131" y="46"/>
                      <a:pt x="131" y="45"/>
                      <a:pt x="131" y="45"/>
                    </a:cubicBezTo>
                    <a:cubicBezTo>
                      <a:pt x="131" y="45"/>
                      <a:pt x="132" y="45"/>
                      <a:pt x="132" y="45"/>
                    </a:cubicBezTo>
                    <a:cubicBezTo>
                      <a:pt x="132" y="45"/>
                      <a:pt x="132" y="45"/>
                      <a:pt x="132" y="45"/>
                    </a:cubicBezTo>
                    <a:cubicBezTo>
                      <a:pt x="133" y="45"/>
                      <a:pt x="133" y="45"/>
                      <a:pt x="133" y="45"/>
                    </a:cubicBezTo>
                    <a:cubicBezTo>
                      <a:pt x="133" y="45"/>
                      <a:pt x="133" y="44"/>
                      <a:pt x="133" y="44"/>
                    </a:cubicBezTo>
                    <a:cubicBezTo>
                      <a:pt x="133" y="44"/>
                      <a:pt x="134" y="45"/>
                      <a:pt x="134" y="45"/>
                    </a:cubicBezTo>
                    <a:cubicBezTo>
                      <a:pt x="134" y="45"/>
                      <a:pt x="134" y="44"/>
                      <a:pt x="134" y="44"/>
                    </a:cubicBezTo>
                    <a:cubicBezTo>
                      <a:pt x="134" y="44"/>
                      <a:pt x="135" y="44"/>
                      <a:pt x="135" y="44"/>
                    </a:cubicBezTo>
                    <a:cubicBezTo>
                      <a:pt x="135" y="44"/>
                      <a:pt x="135" y="44"/>
                      <a:pt x="135" y="44"/>
                    </a:cubicBezTo>
                    <a:cubicBezTo>
                      <a:pt x="135" y="44"/>
                      <a:pt x="135" y="44"/>
                      <a:pt x="136" y="44"/>
                    </a:cubicBezTo>
                    <a:cubicBezTo>
                      <a:pt x="136" y="44"/>
                      <a:pt x="136" y="43"/>
                      <a:pt x="136" y="43"/>
                    </a:cubicBezTo>
                    <a:cubicBezTo>
                      <a:pt x="136" y="43"/>
                      <a:pt x="137" y="43"/>
                      <a:pt x="137" y="43"/>
                    </a:cubicBezTo>
                    <a:cubicBezTo>
                      <a:pt x="137" y="43"/>
                      <a:pt x="137" y="43"/>
                      <a:pt x="137" y="43"/>
                    </a:cubicBezTo>
                    <a:cubicBezTo>
                      <a:pt x="137" y="43"/>
                      <a:pt x="137" y="42"/>
                      <a:pt x="137" y="42"/>
                    </a:cubicBezTo>
                    <a:cubicBezTo>
                      <a:pt x="137" y="42"/>
                      <a:pt x="138" y="42"/>
                      <a:pt x="139" y="42"/>
                    </a:cubicBezTo>
                    <a:cubicBezTo>
                      <a:pt x="139" y="42"/>
                      <a:pt x="139" y="42"/>
                      <a:pt x="139" y="42"/>
                    </a:cubicBezTo>
                    <a:cubicBezTo>
                      <a:pt x="139" y="42"/>
                      <a:pt x="139" y="41"/>
                      <a:pt x="139" y="41"/>
                    </a:cubicBezTo>
                    <a:cubicBezTo>
                      <a:pt x="139" y="41"/>
                      <a:pt x="140" y="41"/>
                      <a:pt x="140" y="41"/>
                    </a:cubicBezTo>
                    <a:cubicBezTo>
                      <a:pt x="140" y="41"/>
                      <a:pt x="140" y="40"/>
                      <a:pt x="140" y="40"/>
                    </a:cubicBezTo>
                    <a:cubicBezTo>
                      <a:pt x="140" y="40"/>
                      <a:pt x="139" y="39"/>
                      <a:pt x="139" y="39"/>
                    </a:cubicBezTo>
                    <a:cubicBezTo>
                      <a:pt x="139" y="39"/>
                      <a:pt x="139" y="39"/>
                      <a:pt x="139" y="39"/>
                    </a:cubicBezTo>
                    <a:cubicBezTo>
                      <a:pt x="139" y="39"/>
                      <a:pt x="139" y="38"/>
                      <a:pt x="139" y="38"/>
                    </a:cubicBezTo>
                    <a:cubicBezTo>
                      <a:pt x="139" y="38"/>
                      <a:pt x="139" y="37"/>
                      <a:pt x="139" y="3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7" name="Freeform 694">
                <a:extLst>
                  <a:ext uri="{FF2B5EF4-FFF2-40B4-BE49-F238E27FC236}">
                    <a16:creationId xmlns:a16="http://schemas.microsoft.com/office/drawing/2014/main" id="{66E7E3AE-13F7-B48C-58F7-01ED844BF8C7}"/>
                  </a:ext>
                </a:extLst>
              </p:cNvPr>
              <p:cNvSpPr>
                <a:spLocks/>
              </p:cNvSpPr>
              <p:nvPr/>
            </p:nvSpPr>
            <p:spPr bwMode="auto">
              <a:xfrm>
                <a:off x="3124201" y="4500563"/>
                <a:ext cx="357187" cy="492125"/>
              </a:xfrm>
              <a:custGeom>
                <a:avLst/>
                <a:gdLst>
                  <a:gd name="T0" fmla="*/ 83 w 86"/>
                  <a:gd name="T1" fmla="*/ 73 h 118"/>
                  <a:gd name="T2" fmla="*/ 79 w 86"/>
                  <a:gd name="T3" fmla="*/ 68 h 118"/>
                  <a:gd name="T4" fmla="*/ 80 w 86"/>
                  <a:gd name="T5" fmla="*/ 60 h 118"/>
                  <a:gd name="T6" fmla="*/ 79 w 86"/>
                  <a:gd name="T7" fmla="*/ 52 h 118"/>
                  <a:gd name="T8" fmla="*/ 82 w 86"/>
                  <a:gd name="T9" fmla="*/ 45 h 118"/>
                  <a:gd name="T10" fmla="*/ 75 w 86"/>
                  <a:gd name="T11" fmla="*/ 45 h 118"/>
                  <a:gd name="T12" fmla="*/ 68 w 86"/>
                  <a:gd name="T13" fmla="*/ 45 h 118"/>
                  <a:gd name="T14" fmla="*/ 57 w 86"/>
                  <a:gd name="T15" fmla="*/ 39 h 118"/>
                  <a:gd name="T16" fmla="*/ 49 w 86"/>
                  <a:gd name="T17" fmla="*/ 38 h 118"/>
                  <a:gd name="T18" fmla="*/ 47 w 86"/>
                  <a:gd name="T19" fmla="*/ 30 h 118"/>
                  <a:gd name="T20" fmla="*/ 41 w 86"/>
                  <a:gd name="T21" fmla="*/ 23 h 118"/>
                  <a:gd name="T22" fmla="*/ 43 w 86"/>
                  <a:gd name="T23" fmla="*/ 14 h 118"/>
                  <a:gd name="T24" fmla="*/ 55 w 86"/>
                  <a:gd name="T25" fmla="*/ 3 h 118"/>
                  <a:gd name="T26" fmla="*/ 50 w 86"/>
                  <a:gd name="T27" fmla="*/ 1 h 118"/>
                  <a:gd name="T28" fmla="*/ 44 w 86"/>
                  <a:gd name="T29" fmla="*/ 5 h 118"/>
                  <a:gd name="T30" fmla="*/ 34 w 86"/>
                  <a:gd name="T31" fmla="*/ 9 h 118"/>
                  <a:gd name="T32" fmla="*/ 28 w 86"/>
                  <a:gd name="T33" fmla="*/ 10 h 118"/>
                  <a:gd name="T34" fmla="*/ 25 w 86"/>
                  <a:gd name="T35" fmla="*/ 17 h 118"/>
                  <a:gd name="T36" fmla="*/ 22 w 86"/>
                  <a:gd name="T37" fmla="*/ 21 h 118"/>
                  <a:gd name="T38" fmla="*/ 16 w 86"/>
                  <a:gd name="T39" fmla="*/ 27 h 118"/>
                  <a:gd name="T40" fmla="*/ 16 w 86"/>
                  <a:gd name="T41" fmla="*/ 31 h 118"/>
                  <a:gd name="T42" fmla="*/ 13 w 86"/>
                  <a:gd name="T43" fmla="*/ 29 h 118"/>
                  <a:gd name="T44" fmla="*/ 11 w 86"/>
                  <a:gd name="T45" fmla="*/ 33 h 118"/>
                  <a:gd name="T46" fmla="*/ 8 w 86"/>
                  <a:gd name="T47" fmla="*/ 37 h 118"/>
                  <a:gd name="T48" fmla="*/ 11 w 86"/>
                  <a:gd name="T49" fmla="*/ 41 h 118"/>
                  <a:gd name="T50" fmla="*/ 13 w 86"/>
                  <a:gd name="T51" fmla="*/ 47 h 118"/>
                  <a:gd name="T52" fmla="*/ 12 w 86"/>
                  <a:gd name="T53" fmla="*/ 53 h 118"/>
                  <a:gd name="T54" fmla="*/ 12 w 86"/>
                  <a:gd name="T55" fmla="*/ 61 h 118"/>
                  <a:gd name="T56" fmla="*/ 11 w 86"/>
                  <a:gd name="T57" fmla="*/ 65 h 118"/>
                  <a:gd name="T58" fmla="*/ 6 w 86"/>
                  <a:gd name="T59" fmla="*/ 69 h 118"/>
                  <a:gd name="T60" fmla="*/ 4 w 86"/>
                  <a:gd name="T61" fmla="*/ 76 h 118"/>
                  <a:gd name="T62" fmla="*/ 3 w 86"/>
                  <a:gd name="T63" fmla="*/ 79 h 118"/>
                  <a:gd name="T64" fmla="*/ 9 w 86"/>
                  <a:gd name="T65" fmla="*/ 82 h 118"/>
                  <a:gd name="T66" fmla="*/ 16 w 86"/>
                  <a:gd name="T67" fmla="*/ 86 h 118"/>
                  <a:gd name="T68" fmla="*/ 23 w 86"/>
                  <a:gd name="T69" fmla="*/ 88 h 118"/>
                  <a:gd name="T70" fmla="*/ 29 w 86"/>
                  <a:gd name="T71" fmla="*/ 89 h 118"/>
                  <a:gd name="T72" fmla="*/ 33 w 86"/>
                  <a:gd name="T73" fmla="*/ 94 h 118"/>
                  <a:gd name="T74" fmla="*/ 35 w 86"/>
                  <a:gd name="T75" fmla="*/ 95 h 118"/>
                  <a:gd name="T76" fmla="*/ 38 w 86"/>
                  <a:gd name="T77" fmla="*/ 98 h 118"/>
                  <a:gd name="T78" fmla="*/ 41 w 86"/>
                  <a:gd name="T79" fmla="*/ 101 h 118"/>
                  <a:gd name="T80" fmla="*/ 42 w 86"/>
                  <a:gd name="T81" fmla="*/ 105 h 118"/>
                  <a:gd name="T82" fmla="*/ 45 w 86"/>
                  <a:gd name="T83" fmla="*/ 104 h 118"/>
                  <a:gd name="T84" fmla="*/ 49 w 86"/>
                  <a:gd name="T85" fmla="*/ 104 h 118"/>
                  <a:gd name="T86" fmla="*/ 53 w 86"/>
                  <a:gd name="T87" fmla="*/ 104 h 118"/>
                  <a:gd name="T88" fmla="*/ 55 w 86"/>
                  <a:gd name="T89" fmla="*/ 105 h 118"/>
                  <a:gd name="T90" fmla="*/ 59 w 86"/>
                  <a:gd name="T91" fmla="*/ 105 h 118"/>
                  <a:gd name="T92" fmla="*/ 62 w 86"/>
                  <a:gd name="T93" fmla="*/ 106 h 118"/>
                  <a:gd name="T94" fmla="*/ 61 w 86"/>
                  <a:gd name="T95" fmla="*/ 115 h 118"/>
                  <a:gd name="T96" fmla="*/ 66 w 86"/>
                  <a:gd name="T97" fmla="*/ 93 h 118"/>
                  <a:gd name="T98" fmla="*/ 63 w 86"/>
                  <a:gd name="T99" fmla="*/ 89 h 118"/>
                  <a:gd name="T100" fmla="*/ 68 w 86"/>
                  <a:gd name="T101" fmla="*/ 84 h 118"/>
                  <a:gd name="T102" fmla="*/ 69 w 86"/>
                  <a:gd name="T103" fmla="*/ 81 h 118"/>
                  <a:gd name="T104" fmla="*/ 65 w 86"/>
                  <a:gd name="T105" fmla="*/ 76 h 118"/>
                  <a:gd name="T106" fmla="*/ 76 w 86"/>
                  <a:gd name="T107" fmla="*/ 75 h 118"/>
                  <a:gd name="T108" fmla="*/ 79 w 86"/>
                  <a:gd name="T109" fmla="*/ 74 h 118"/>
                  <a:gd name="T110" fmla="*/ 82 w 86"/>
                  <a:gd name="T111" fmla="*/ 74 h 118"/>
                  <a:gd name="T112" fmla="*/ 84 w 86"/>
                  <a:gd name="T113" fmla="*/ 8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118">
                    <a:moveTo>
                      <a:pt x="86" y="78"/>
                    </a:moveTo>
                    <a:cubicBezTo>
                      <a:pt x="86" y="78"/>
                      <a:pt x="86" y="78"/>
                      <a:pt x="86" y="78"/>
                    </a:cubicBezTo>
                    <a:cubicBezTo>
                      <a:pt x="85" y="77"/>
                      <a:pt x="85" y="76"/>
                      <a:pt x="85" y="76"/>
                    </a:cubicBezTo>
                    <a:cubicBezTo>
                      <a:pt x="85" y="76"/>
                      <a:pt x="84" y="75"/>
                      <a:pt x="84" y="75"/>
                    </a:cubicBezTo>
                    <a:cubicBezTo>
                      <a:pt x="84" y="75"/>
                      <a:pt x="84" y="74"/>
                      <a:pt x="84" y="74"/>
                    </a:cubicBezTo>
                    <a:cubicBezTo>
                      <a:pt x="84" y="74"/>
                      <a:pt x="84" y="73"/>
                      <a:pt x="84" y="73"/>
                    </a:cubicBezTo>
                    <a:cubicBezTo>
                      <a:pt x="84" y="73"/>
                      <a:pt x="84" y="73"/>
                      <a:pt x="83" y="73"/>
                    </a:cubicBezTo>
                    <a:cubicBezTo>
                      <a:pt x="83" y="72"/>
                      <a:pt x="83" y="72"/>
                      <a:pt x="83" y="72"/>
                    </a:cubicBezTo>
                    <a:cubicBezTo>
                      <a:pt x="83" y="71"/>
                      <a:pt x="83" y="71"/>
                      <a:pt x="83" y="71"/>
                    </a:cubicBezTo>
                    <a:cubicBezTo>
                      <a:pt x="83" y="71"/>
                      <a:pt x="82" y="70"/>
                      <a:pt x="82" y="69"/>
                    </a:cubicBezTo>
                    <a:cubicBezTo>
                      <a:pt x="82" y="69"/>
                      <a:pt x="81" y="69"/>
                      <a:pt x="81" y="69"/>
                    </a:cubicBezTo>
                    <a:cubicBezTo>
                      <a:pt x="81" y="69"/>
                      <a:pt x="80" y="68"/>
                      <a:pt x="80" y="68"/>
                    </a:cubicBezTo>
                    <a:cubicBezTo>
                      <a:pt x="80" y="68"/>
                      <a:pt x="79" y="68"/>
                      <a:pt x="79" y="68"/>
                    </a:cubicBezTo>
                    <a:cubicBezTo>
                      <a:pt x="79" y="68"/>
                      <a:pt x="79" y="68"/>
                      <a:pt x="79" y="68"/>
                    </a:cubicBezTo>
                    <a:cubicBezTo>
                      <a:pt x="81" y="66"/>
                      <a:pt x="81" y="66"/>
                      <a:pt x="81" y="66"/>
                    </a:cubicBezTo>
                    <a:cubicBezTo>
                      <a:pt x="82" y="65"/>
                      <a:pt x="82" y="65"/>
                      <a:pt x="82" y="65"/>
                    </a:cubicBezTo>
                    <a:cubicBezTo>
                      <a:pt x="82" y="65"/>
                      <a:pt x="83" y="64"/>
                      <a:pt x="83" y="64"/>
                    </a:cubicBezTo>
                    <a:cubicBezTo>
                      <a:pt x="83" y="64"/>
                      <a:pt x="82" y="63"/>
                      <a:pt x="82" y="63"/>
                    </a:cubicBezTo>
                    <a:cubicBezTo>
                      <a:pt x="82" y="63"/>
                      <a:pt x="81" y="61"/>
                      <a:pt x="81" y="61"/>
                    </a:cubicBezTo>
                    <a:cubicBezTo>
                      <a:pt x="80" y="61"/>
                      <a:pt x="80" y="61"/>
                      <a:pt x="80" y="61"/>
                    </a:cubicBezTo>
                    <a:cubicBezTo>
                      <a:pt x="80" y="61"/>
                      <a:pt x="80" y="60"/>
                      <a:pt x="80" y="60"/>
                    </a:cubicBezTo>
                    <a:cubicBezTo>
                      <a:pt x="80" y="60"/>
                      <a:pt x="79" y="58"/>
                      <a:pt x="79" y="58"/>
                    </a:cubicBezTo>
                    <a:cubicBezTo>
                      <a:pt x="79" y="57"/>
                      <a:pt x="79" y="57"/>
                      <a:pt x="79" y="57"/>
                    </a:cubicBezTo>
                    <a:cubicBezTo>
                      <a:pt x="79" y="57"/>
                      <a:pt x="79" y="56"/>
                      <a:pt x="79" y="56"/>
                    </a:cubicBezTo>
                    <a:cubicBezTo>
                      <a:pt x="79" y="56"/>
                      <a:pt x="79" y="56"/>
                      <a:pt x="79" y="55"/>
                    </a:cubicBezTo>
                    <a:cubicBezTo>
                      <a:pt x="79" y="55"/>
                      <a:pt x="79" y="55"/>
                      <a:pt x="79" y="55"/>
                    </a:cubicBezTo>
                    <a:cubicBezTo>
                      <a:pt x="79" y="52"/>
                      <a:pt x="79" y="52"/>
                      <a:pt x="79" y="52"/>
                    </a:cubicBezTo>
                    <a:cubicBezTo>
                      <a:pt x="79" y="52"/>
                      <a:pt x="79" y="52"/>
                      <a:pt x="79" y="52"/>
                    </a:cubicBezTo>
                    <a:cubicBezTo>
                      <a:pt x="79" y="52"/>
                      <a:pt x="79" y="51"/>
                      <a:pt x="79" y="51"/>
                    </a:cubicBezTo>
                    <a:cubicBezTo>
                      <a:pt x="79" y="51"/>
                      <a:pt x="79" y="51"/>
                      <a:pt x="79" y="51"/>
                    </a:cubicBezTo>
                    <a:cubicBezTo>
                      <a:pt x="79" y="50"/>
                      <a:pt x="79" y="50"/>
                      <a:pt x="80" y="50"/>
                    </a:cubicBezTo>
                    <a:cubicBezTo>
                      <a:pt x="80" y="50"/>
                      <a:pt x="80" y="49"/>
                      <a:pt x="80" y="49"/>
                    </a:cubicBezTo>
                    <a:cubicBezTo>
                      <a:pt x="80" y="47"/>
                      <a:pt x="80" y="47"/>
                      <a:pt x="80" y="47"/>
                    </a:cubicBezTo>
                    <a:cubicBezTo>
                      <a:pt x="82" y="46"/>
                      <a:pt x="82" y="46"/>
                      <a:pt x="82" y="46"/>
                    </a:cubicBezTo>
                    <a:cubicBezTo>
                      <a:pt x="82" y="45"/>
                      <a:pt x="82" y="45"/>
                      <a:pt x="82" y="45"/>
                    </a:cubicBezTo>
                    <a:cubicBezTo>
                      <a:pt x="81" y="44"/>
                      <a:pt x="81" y="44"/>
                      <a:pt x="81" y="44"/>
                    </a:cubicBezTo>
                    <a:cubicBezTo>
                      <a:pt x="81" y="44"/>
                      <a:pt x="81" y="44"/>
                      <a:pt x="81" y="44"/>
                    </a:cubicBezTo>
                    <a:cubicBezTo>
                      <a:pt x="81" y="44"/>
                      <a:pt x="80" y="44"/>
                      <a:pt x="80" y="44"/>
                    </a:cubicBezTo>
                    <a:cubicBezTo>
                      <a:pt x="80" y="44"/>
                      <a:pt x="80" y="44"/>
                      <a:pt x="80" y="43"/>
                    </a:cubicBezTo>
                    <a:cubicBezTo>
                      <a:pt x="79" y="43"/>
                      <a:pt x="79" y="43"/>
                      <a:pt x="79" y="43"/>
                    </a:cubicBezTo>
                    <a:cubicBezTo>
                      <a:pt x="79" y="43"/>
                      <a:pt x="78" y="44"/>
                      <a:pt x="78" y="44"/>
                    </a:cubicBezTo>
                    <a:cubicBezTo>
                      <a:pt x="77" y="44"/>
                      <a:pt x="75" y="45"/>
                      <a:pt x="75" y="45"/>
                    </a:cubicBezTo>
                    <a:cubicBezTo>
                      <a:pt x="75" y="45"/>
                      <a:pt x="74" y="45"/>
                      <a:pt x="74" y="45"/>
                    </a:cubicBezTo>
                    <a:cubicBezTo>
                      <a:pt x="72" y="45"/>
                      <a:pt x="72" y="45"/>
                      <a:pt x="72" y="45"/>
                    </a:cubicBezTo>
                    <a:cubicBezTo>
                      <a:pt x="72" y="45"/>
                      <a:pt x="71" y="44"/>
                      <a:pt x="71" y="44"/>
                    </a:cubicBezTo>
                    <a:cubicBezTo>
                      <a:pt x="70" y="44"/>
                      <a:pt x="70" y="44"/>
                      <a:pt x="70" y="44"/>
                    </a:cubicBezTo>
                    <a:cubicBezTo>
                      <a:pt x="70" y="44"/>
                      <a:pt x="69" y="45"/>
                      <a:pt x="69" y="45"/>
                    </a:cubicBezTo>
                    <a:cubicBezTo>
                      <a:pt x="69" y="45"/>
                      <a:pt x="69" y="45"/>
                      <a:pt x="69" y="45"/>
                    </a:cubicBezTo>
                    <a:cubicBezTo>
                      <a:pt x="68" y="45"/>
                      <a:pt x="68" y="45"/>
                      <a:pt x="68" y="45"/>
                    </a:cubicBezTo>
                    <a:cubicBezTo>
                      <a:pt x="68" y="45"/>
                      <a:pt x="68" y="45"/>
                      <a:pt x="68" y="45"/>
                    </a:cubicBezTo>
                    <a:cubicBezTo>
                      <a:pt x="63" y="39"/>
                      <a:pt x="63" y="39"/>
                      <a:pt x="63" y="39"/>
                    </a:cubicBezTo>
                    <a:cubicBezTo>
                      <a:pt x="62" y="39"/>
                      <a:pt x="62" y="39"/>
                      <a:pt x="62" y="39"/>
                    </a:cubicBezTo>
                    <a:cubicBezTo>
                      <a:pt x="61" y="39"/>
                      <a:pt x="61" y="39"/>
                      <a:pt x="61" y="39"/>
                    </a:cubicBezTo>
                    <a:cubicBezTo>
                      <a:pt x="59" y="38"/>
                      <a:pt x="59" y="38"/>
                      <a:pt x="59" y="38"/>
                    </a:cubicBezTo>
                    <a:cubicBezTo>
                      <a:pt x="58" y="38"/>
                      <a:pt x="58" y="38"/>
                      <a:pt x="58" y="38"/>
                    </a:cubicBezTo>
                    <a:cubicBezTo>
                      <a:pt x="57" y="39"/>
                      <a:pt x="57" y="39"/>
                      <a:pt x="57" y="39"/>
                    </a:cubicBezTo>
                    <a:cubicBezTo>
                      <a:pt x="56" y="39"/>
                      <a:pt x="56" y="39"/>
                      <a:pt x="56" y="39"/>
                    </a:cubicBezTo>
                    <a:cubicBezTo>
                      <a:pt x="56" y="38"/>
                      <a:pt x="56" y="38"/>
                      <a:pt x="56" y="38"/>
                    </a:cubicBezTo>
                    <a:cubicBezTo>
                      <a:pt x="52" y="38"/>
                      <a:pt x="52" y="38"/>
                      <a:pt x="52" y="38"/>
                    </a:cubicBezTo>
                    <a:cubicBezTo>
                      <a:pt x="52" y="38"/>
                      <a:pt x="51" y="38"/>
                      <a:pt x="51" y="38"/>
                    </a:cubicBezTo>
                    <a:cubicBezTo>
                      <a:pt x="51" y="38"/>
                      <a:pt x="51" y="38"/>
                      <a:pt x="51" y="38"/>
                    </a:cubicBezTo>
                    <a:cubicBezTo>
                      <a:pt x="50" y="38"/>
                      <a:pt x="50" y="38"/>
                      <a:pt x="50" y="38"/>
                    </a:cubicBezTo>
                    <a:cubicBezTo>
                      <a:pt x="49" y="38"/>
                      <a:pt x="49" y="38"/>
                      <a:pt x="49" y="38"/>
                    </a:cubicBezTo>
                    <a:cubicBezTo>
                      <a:pt x="49" y="38"/>
                      <a:pt x="49" y="38"/>
                      <a:pt x="49" y="38"/>
                    </a:cubicBezTo>
                    <a:cubicBezTo>
                      <a:pt x="49" y="37"/>
                      <a:pt x="48" y="36"/>
                      <a:pt x="48" y="36"/>
                    </a:cubicBezTo>
                    <a:cubicBezTo>
                      <a:pt x="47" y="36"/>
                      <a:pt x="47" y="36"/>
                      <a:pt x="47" y="36"/>
                    </a:cubicBezTo>
                    <a:cubicBezTo>
                      <a:pt x="47" y="36"/>
                      <a:pt x="46" y="35"/>
                      <a:pt x="46" y="35"/>
                    </a:cubicBezTo>
                    <a:cubicBezTo>
                      <a:pt x="46" y="34"/>
                      <a:pt x="46" y="32"/>
                      <a:pt x="46" y="32"/>
                    </a:cubicBezTo>
                    <a:cubicBezTo>
                      <a:pt x="46" y="32"/>
                      <a:pt x="47" y="31"/>
                      <a:pt x="47" y="31"/>
                    </a:cubicBezTo>
                    <a:cubicBezTo>
                      <a:pt x="47" y="31"/>
                      <a:pt x="47" y="30"/>
                      <a:pt x="47" y="30"/>
                    </a:cubicBezTo>
                    <a:cubicBezTo>
                      <a:pt x="47" y="30"/>
                      <a:pt x="47" y="29"/>
                      <a:pt x="46" y="29"/>
                    </a:cubicBezTo>
                    <a:cubicBezTo>
                      <a:pt x="46" y="29"/>
                      <a:pt x="45" y="27"/>
                      <a:pt x="45" y="27"/>
                    </a:cubicBezTo>
                    <a:cubicBezTo>
                      <a:pt x="45" y="27"/>
                      <a:pt x="45" y="26"/>
                      <a:pt x="45" y="26"/>
                    </a:cubicBezTo>
                    <a:cubicBezTo>
                      <a:pt x="45" y="25"/>
                      <a:pt x="44" y="24"/>
                      <a:pt x="44" y="24"/>
                    </a:cubicBezTo>
                    <a:cubicBezTo>
                      <a:pt x="43" y="24"/>
                      <a:pt x="43" y="24"/>
                      <a:pt x="43" y="24"/>
                    </a:cubicBezTo>
                    <a:cubicBezTo>
                      <a:pt x="42" y="22"/>
                      <a:pt x="42" y="22"/>
                      <a:pt x="42" y="22"/>
                    </a:cubicBezTo>
                    <a:cubicBezTo>
                      <a:pt x="41" y="23"/>
                      <a:pt x="41" y="23"/>
                      <a:pt x="41" y="23"/>
                    </a:cubicBezTo>
                    <a:cubicBezTo>
                      <a:pt x="40" y="23"/>
                      <a:pt x="40" y="23"/>
                      <a:pt x="40" y="23"/>
                    </a:cubicBezTo>
                    <a:cubicBezTo>
                      <a:pt x="40" y="23"/>
                      <a:pt x="43" y="19"/>
                      <a:pt x="43" y="19"/>
                    </a:cubicBezTo>
                    <a:cubicBezTo>
                      <a:pt x="43" y="19"/>
                      <a:pt x="43" y="18"/>
                      <a:pt x="43" y="18"/>
                    </a:cubicBezTo>
                    <a:cubicBezTo>
                      <a:pt x="43" y="18"/>
                      <a:pt x="42" y="18"/>
                      <a:pt x="42" y="17"/>
                    </a:cubicBezTo>
                    <a:cubicBezTo>
                      <a:pt x="42" y="17"/>
                      <a:pt x="43" y="17"/>
                      <a:pt x="43" y="16"/>
                    </a:cubicBezTo>
                    <a:cubicBezTo>
                      <a:pt x="43" y="16"/>
                      <a:pt x="43" y="15"/>
                      <a:pt x="43" y="15"/>
                    </a:cubicBezTo>
                    <a:cubicBezTo>
                      <a:pt x="43" y="15"/>
                      <a:pt x="43" y="14"/>
                      <a:pt x="43" y="14"/>
                    </a:cubicBezTo>
                    <a:cubicBezTo>
                      <a:pt x="43" y="14"/>
                      <a:pt x="46" y="9"/>
                      <a:pt x="46" y="9"/>
                    </a:cubicBezTo>
                    <a:cubicBezTo>
                      <a:pt x="46" y="9"/>
                      <a:pt x="47" y="9"/>
                      <a:pt x="47" y="9"/>
                    </a:cubicBezTo>
                    <a:cubicBezTo>
                      <a:pt x="48" y="9"/>
                      <a:pt x="48" y="8"/>
                      <a:pt x="48" y="8"/>
                    </a:cubicBezTo>
                    <a:cubicBezTo>
                      <a:pt x="49" y="6"/>
                      <a:pt x="49" y="6"/>
                      <a:pt x="49" y="6"/>
                    </a:cubicBezTo>
                    <a:cubicBezTo>
                      <a:pt x="50" y="5"/>
                      <a:pt x="50" y="5"/>
                      <a:pt x="50" y="5"/>
                    </a:cubicBezTo>
                    <a:cubicBezTo>
                      <a:pt x="54" y="4"/>
                      <a:pt x="54" y="4"/>
                      <a:pt x="54" y="4"/>
                    </a:cubicBezTo>
                    <a:cubicBezTo>
                      <a:pt x="54" y="4"/>
                      <a:pt x="55" y="4"/>
                      <a:pt x="55" y="3"/>
                    </a:cubicBezTo>
                    <a:cubicBezTo>
                      <a:pt x="55" y="3"/>
                      <a:pt x="56" y="3"/>
                      <a:pt x="56" y="3"/>
                    </a:cubicBezTo>
                    <a:cubicBezTo>
                      <a:pt x="56" y="2"/>
                      <a:pt x="56" y="2"/>
                      <a:pt x="55" y="1"/>
                    </a:cubicBezTo>
                    <a:cubicBezTo>
                      <a:pt x="55" y="1"/>
                      <a:pt x="54" y="0"/>
                      <a:pt x="54" y="0"/>
                    </a:cubicBezTo>
                    <a:cubicBezTo>
                      <a:pt x="53" y="0"/>
                      <a:pt x="53" y="0"/>
                      <a:pt x="52" y="0"/>
                    </a:cubicBezTo>
                    <a:cubicBezTo>
                      <a:pt x="52" y="0"/>
                      <a:pt x="52" y="0"/>
                      <a:pt x="51" y="0"/>
                    </a:cubicBezTo>
                    <a:cubicBezTo>
                      <a:pt x="51" y="1"/>
                      <a:pt x="51" y="1"/>
                      <a:pt x="50" y="1"/>
                    </a:cubicBezTo>
                    <a:cubicBezTo>
                      <a:pt x="50" y="1"/>
                      <a:pt x="50" y="1"/>
                      <a:pt x="50" y="1"/>
                    </a:cubicBezTo>
                    <a:cubicBezTo>
                      <a:pt x="50" y="1"/>
                      <a:pt x="50" y="2"/>
                      <a:pt x="50" y="2"/>
                    </a:cubicBezTo>
                    <a:cubicBezTo>
                      <a:pt x="50" y="2"/>
                      <a:pt x="50" y="1"/>
                      <a:pt x="50" y="1"/>
                    </a:cubicBezTo>
                    <a:cubicBezTo>
                      <a:pt x="49" y="1"/>
                      <a:pt x="49" y="1"/>
                      <a:pt x="49" y="1"/>
                    </a:cubicBezTo>
                    <a:cubicBezTo>
                      <a:pt x="49" y="2"/>
                      <a:pt x="49" y="2"/>
                      <a:pt x="49" y="2"/>
                    </a:cubicBezTo>
                    <a:cubicBezTo>
                      <a:pt x="48" y="3"/>
                      <a:pt x="48" y="4"/>
                      <a:pt x="47" y="4"/>
                    </a:cubicBezTo>
                    <a:cubicBezTo>
                      <a:pt x="47" y="4"/>
                      <a:pt x="47" y="5"/>
                      <a:pt x="46" y="5"/>
                    </a:cubicBezTo>
                    <a:cubicBezTo>
                      <a:pt x="45" y="5"/>
                      <a:pt x="44" y="5"/>
                      <a:pt x="44" y="5"/>
                    </a:cubicBezTo>
                    <a:cubicBezTo>
                      <a:pt x="44" y="5"/>
                      <a:pt x="43" y="6"/>
                      <a:pt x="43" y="6"/>
                    </a:cubicBezTo>
                    <a:cubicBezTo>
                      <a:pt x="43" y="7"/>
                      <a:pt x="42" y="7"/>
                      <a:pt x="41" y="8"/>
                    </a:cubicBezTo>
                    <a:cubicBezTo>
                      <a:pt x="41" y="8"/>
                      <a:pt x="40" y="8"/>
                      <a:pt x="39" y="8"/>
                    </a:cubicBezTo>
                    <a:cubicBezTo>
                      <a:pt x="39" y="8"/>
                      <a:pt x="38" y="8"/>
                      <a:pt x="37" y="8"/>
                    </a:cubicBezTo>
                    <a:cubicBezTo>
                      <a:pt x="37" y="8"/>
                      <a:pt x="36" y="8"/>
                      <a:pt x="36" y="8"/>
                    </a:cubicBezTo>
                    <a:cubicBezTo>
                      <a:pt x="35" y="8"/>
                      <a:pt x="35" y="8"/>
                      <a:pt x="34" y="8"/>
                    </a:cubicBezTo>
                    <a:cubicBezTo>
                      <a:pt x="34" y="8"/>
                      <a:pt x="34" y="9"/>
                      <a:pt x="34" y="9"/>
                    </a:cubicBezTo>
                    <a:cubicBezTo>
                      <a:pt x="34" y="9"/>
                      <a:pt x="34" y="10"/>
                      <a:pt x="34" y="10"/>
                    </a:cubicBezTo>
                    <a:cubicBezTo>
                      <a:pt x="34" y="10"/>
                      <a:pt x="34" y="11"/>
                      <a:pt x="33" y="11"/>
                    </a:cubicBezTo>
                    <a:cubicBezTo>
                      <a:pt x="33" y="12"/>
                      <a:pt x="32" y="12"/>
                      <a:pt x="32" y="12"/>
                    </a:cubicBezTo>
                    <a:cubicBezTo>
                      <a:pt x="32" y="11"/>
                      <a:pt x="32" y="11"/>
                      <a:pt x="32" y="11"/>
                    </a:cubicBezTo>
                    <a:cubicBezTo>
                      <a:pt x="32" y="11"/>
                      <a:pt x="32" y="10"/>
                      <a:pt x="31" y="10"/>
                    </a:cubicBezTo>
                    <a:cubicBezTo>
                      <a:pt x="31" y="10"/>
                      <a:pt x="30" y="9"/>
                      <a:pt x="30" y="9"/>
                    </a:cubicBezTo>
                    <a:cubicBezTo>
                      <a:pt x="30" y="9"/>
                      <a:pt x="29" y="10"/>
                      <a:pt x="28" y="10"/>
                    </a:cubicBezTo>
                    <a:cubicBezTo>
                      <a:pt x="28" y="10"/>
                      <a:pt x="27" y="11"/>
                      <a:pt x="27" y="11"/>
                    </a:cubicBezTo>
                    <a:cubicBezTo>
                      <a:pt x="27" y="12"/>
                      <a:pt x="26" y="12"/>
                      <a:pt x="26" y="12"/>
                    </a:cubicBezTo>
                    <a:cubicBezTo>
                      <a:pt x="26" y="12"/>
                      <a:pt x="25" y="13"/>
                      <a:pt x="25" y="13"/>
                    </a:cubicBezTo>
                    <a:cubicBezTo>
                      <a:pt x="25" y="14"/>
                      <a:pt x="25" y="14"/>
                      <a:pt x="25" y="14"/>
                    </a:cubicBezTo>
                    <a:cubicBezTo>
                      <a:pt x="25" y="15"/>
                      <a:pt x="25" y="15"/>
                      <a:pt x="25" y="15"/>
                    </a:cubicBezTo>
                    <a:cubicBezTo>
                      <a:pt x="24" y="15"/>
                      <a:pt x="24" y="16"/>
                      <a:pt x="24" y="16"/>
                    </a:cubicBezTo>
                    <a:cubicBezTo>
                      <a:pt x="24" y="16"/>
                      <a:pt x="25" y="16"/>
                      <a:pt x="25" y="17"/>
                    </a:cubicBezTo>
                    <a:cubicBezTo>
                      <a:pt x="25" y="17"/>
                      <a:pt x="25" y="17"/>
                      <a:pt x="24" y="18"/>
                    </a:cubicBezTo>
                    <a:cubicBezTo>
                      <a:pt x="24" y="18"/>
                      <a:pt x="24" y="18"/>
                      <a:pt x="24" y="19"/>
                    </a:cubicBezTo>
                    <a:cubicBezTo>
                      <a:pt x="24" y="19"/>
                      <a:pt x="24" y="19"/>
                      <a:pt x="24" y="19"/>
                    </a:cubicBezTo>
                    <a:cubicBezTo>
                      <a:pt x="24" y="19"/>
                      <a:pt x="24" y="19"/>
                      <a:pt x="24" y="19"/>
                    </a:cubicBezTo>
                    <a:cubicBezTo>
                      <a:pt x="24" y="20"/>
                      <a:pt x="24" y="20"/>
                      <a:pt x="24" y="20"/>
                    </a:cubicBezTo>
                    <a:cubicBezTo>
                      <a:pt x="24" y="21"/>
                      <a:pt x="24" y="21"/>
                      <a:pt x="24" y="21"/>
                    </a:cubicBezTo>
                    <a:cubicBezTo>
                      <a:pt x="23" y="21"/>
                      <a:pt x="22" y="21"/>
                      <a:pt x="22" y="21"/>
                    </a:cubicBezTo>
                    <a:cubicBezTo>
                      <a:pt x="22" y="21"/>
                      <a:pt x="21" y="22"/>
                      <a:pt x="21" y="22"/>
                    </a:cubicBezTo>
                    <a:cubicBezTo>
                      <a:pt x="21" y="22"/>
                      <a:pt x="21" y="22"/>
                      <a:pt x="21" y="22"/>
                    </a:cubicBezTo>
                    <a:cubicBezTo>
                      <a:pt x="20" y="22"/>
                      <a:pt x="20" y="23"/>
                      <a:pt x="20" y="23"/>
                    </a:cubicBezTo>
                    <a:cubicBezTo>
                      <a:pt x="20" y="23"/>
                      <a:pt x="20" y="24"/>
                      <a:pt x="20" y="24"/>
                    </a:cubicBezTo>
                    <a:cubicBezTo>
                      <a:pt x="20" y="24"/>
                      <a:pt x="19" y="25"/>
                      <a:pt x="19" y="25"/>
                    </a:cubicBezTo>
                    <a:cubicBezTo>
                      <a:pt x="19" y="25"/>
                      <a:pt x="18" y="26"/>
                      <a:pt x="18" y="26"/>
                    </a:cubicBezTo>
                    <a:cubicBezTo>
                      <a:pt x="17" y="26"/>
                      <a:pt x="17" y="27"/>
                      <a:pt x="16" y="27"/>
                    </a:cubicBezTo>
                    <a:cubicBezTo>
                      <a:pt x="16" y="27"/>
                      <a:pt x="16" y="27"/>
                      <a:pt x="16" y="27"/>
                    </a:cubicBezTo>
                    <a:cubicBezTo>
                      <a:pt x="15" y="27"/>
                      <a:pt x="15" y="27"/>
                      <a:pt x="15" y="28"/>
                    </a:cubicBezTo>
                    <a:cubicBezTo>
                      <a:pt x="15" y="28"/>
                      <a:pt x="15" y="28"/>
                      <a:pt x="16" y="28"/>
                    </a:cubicBezTo>
                    <a:cubicBezTo>
                      <a:pt x="16" y="28"/>
                      <a:pt x="16" y="29"/>
                      <a:pt x="16" y="29"/>
                    </a:cubicBezTo>
                    <a:cubicBezTo>
                      <a:pt x="16" y="29"/>
                      <a:pt x="16" y="30"/>
                      <a:pt x="16" y="30"/>
                    </a:cubicBezTo>
                    <a:cubicBezTo>
                      <a:pt x="16" y="30"/>
                      <a:pt x="16" y="30"/>
                      <a:pt x="16" y="30"/>
                    </a:cubicBezTo>
                    <a:cubicBezTo>
                      <a:pt x="16" y="30"/>
                      <a:pt x="16" y="31"/>
                      <a:pt x="16" y="31"/>
                    </a:cubicBezTo>
                    <a:cubicBezTo>
                      <a:pt x="16" y="31"/>
                      <a:pt x="16" y="32"/>
                      <a:pt x="16" y="32"/>
                    </a:cubicBezTo>
                    <a:cubicBezTo>
                      <a:pt x="16" y="32"/>
                      <a:pt x="16" y="32"/>
                      <a:pt x="15" y="32"/>
                    </a:cubicBezTo>
                    <a:cubicBezTo>
                      <a:pt x="15" y="32"/>
                      <a:pt x="15" y="32"/>
                      <a:pt x="15" y="32"/>
                    </a:cubicBezTo>
                    <a:cubicBezTo>
                      <a:pt x="15" y="32"/>
                      <a:pt x="15" y="31"/>
                      <a:pt x="15" y="31"/>
                    </a:cubicBezTo>
                    <a:cubicBezTo>
                      <a:pt x="16" y="31"/>
                      <a:pt x="16" y="31"/>
                      <a:pt x="15" y="31"/>
                    </a:cubicBezTo>
                    <a:cubicBezTo>
                      <a:pt x="15" y="31"/>
                      <a:pt x="14" y="30"/>
                      <a:pt x="14" y="30"/>
                    </a:cubicBezTo>
                    <a:cubicBezTo>
                      <a:pt x="14" y="30"/>
                      <a:pt x="14" y="29"/>
                      <a:pt x="13" y="29"/>
                    </a:cubicBezTo>
                    <a:cubicBezTo>
                      <a:pt x="13" y="28"/>
                      <a:pt x="13" y="28"/>
                      <a:pt x="12" y="28"/>
                    </a:cubicBezTo>
                    <a:cubicBezTo>
                      <a:pt x="12" y="28"/>
                      <a:pt x="12" y="27"/>
                      <a:pt x="12" y="27"/>
                    </a:cubicBezTo>
                    <a:cubicBezTo>
                      <a:pt x="11" y="27"/>
                      <a:pt x="11" y="27"/>
                      <a:pt x="11" y="27"/>
                    </a:cubicBezTo>
                    <a:cubicBezTo>
                      <a:pt x="11" y="27"/>
                      <a:pt x="11" y="27"/>
                      <a:pt x="11" y="27"/>
                    </a:cubicBezTo>
                    <a:cubicBezTo>
                      <a:pt x="12" y="29"/>
                      <a:pt x="12" y="31"/>
                      <a:pt x="13" y="32"/>
                    </a:cubicBezTo>
                    <a:cubicBezTo>
                      <a:pt x="13" y="32"/>
                      <a:pt x="12" y="32"/>
                      <a:pt x="12" y="32"/>
                    </a:cubicBezTo>
                    <a:cubicBezTo>
                      <a:pt x="11" y="32"/>
                      <a:pt x="11" y="32"/>
                      <a:pt x="11" y="33"/>
                    </a:cubicBezTo>
                    <a:cubicBezTo>
                      <a:pt x="11" y="33"/>
                      <a:pt x="11" y="33"/>
                      <a:pt x="11" y="33"/>
                    </a:cubicBezTo>
                    <a:cubicBezTo>
                      <a:pt x="11" y="34"/>
                      <a:pt x="10" y="34"/>
                      <a:pt x="10" y="35"/>
                    </a:cubicBezTo>
                    <a:cubicBezTo>
                      <a:pt x="10" y="34"/>
                      <a:pt x="9" y="34"/>
                      <a:pt x="9" y="34"/>
                    </a:cubicBezTo>
                    <a:cubicBezTo>
                      <a:pt x="9" y="34"/>
                      <a:pt x="9" y="35"/>
                      <a:pt x="9" y="36"/>
                    </a:cubicBezTo>
                    <a:cubicBezTo>
                      <a:pt x="8" y="35"/>
                      <a:pt x="8" y="36"/>
                      <a:pt x="8" y="36"/>
                    </a:cubicBezTo>
                    <a:cubicBezTo>
                      <a:pt x="8" y="36"/>
                      <a:pt x="8" y="37"/>
                      <a:pt x="8" y="37"/>
                    </a:cubicBezTo>
                    <a:cubicBezTo>
                      <a:pt x="8" y="37"/>
                      <a:pt x="8" y="37"/>
                      <a:pt x="8" y="37"/>
                    </a:cubicBezTo>
                    <a:cubicBezTo>
                      <a:pt x="8" y="37"/>
                      <a:pt x="8" y="37"/>
                      <a:pt x="8" y="37"/>
                    </a:cubicBezTo>
                    <a:cubicBezTo>
                      <a:pt x="8" y="37"/>
                      <a:pt x="9" y="37"/>
                      <a:pt x="9" y="38"/>
                    </a:cubicBezTo>
                    <a:cubicBezTo>
                      <a:pt x="9" y="38"/>
                      <a:pt x="9" y="38"/>
                      <a:pt x="9" y="38"/>
                    </a:cubicBezTo>
                    <a:cubicBezTo>
                      <a:pt x="9" y="39"/>
                      <a:pt x="10" y="39"/>
                      <a:pt x="10" y="39"/>
                    </a:cubicBezTo>
                    <a:cubicBezTo>
                      <a:pt x="10" y="39"/>
                      <a:pt x="10" y="40"/>
                      <a:pt x="10" y="40"/>
                    </a:cubicBezTo>
                    <a:cubicBezTo>
                      <a:pt x="10" y="40"/>
                      <a:pt x="10" y="40"/>
                      <a:pt x="10" y="40"/>
                    </a:cubicBezTo>
                    <a:cubicBezTo>
                      <a:pt x="10" y="41"/>
                      <a:pt x="10" y="41"/>
                      <a:pt x="11" y="41"/>
                    </a:cubicBezTo>
                    <a:cubicBezTo>
                      <a:pt x="11" y="41"/>
                      <a:pt x="12" y="42"/>
                      <a:pt x="12" y="42"/>
                    </a:cubicBezTo>
                    <a:cubicBezTo>
                      <a:pt x="12" y="42"/>
                      <a:pt x="12" y="43"/>
                      <a:pt x="12" y="43"/>
                    </a:cubicBezTo>
                    <a:cubicBezTo>
                      <a:pt x="12" y="43"/>
                      <a:pt x="12" y="44"/>
                      <a:pt x="12" y="44"/>
                    </a:cubicBezTo>
                    <a:cubicBezTo>
                      <a:pt x="11" y="44"/>
                      <a:pt x="11" y="45"/>
                      <a:pt x="11" y="45"/>
                    </a:cubicBezTo>
                    <a:cubicBezTo>
                      <a:pt x="11" y="45"/>
                      <a:pt x="12" y="45"/>
                      <a:pt x="12" y="46"/>
                    </a:cubicBezTo>
                    <a:cubicBezTo>
                      <a:pt x="12" y="46"/>
                      <a:pt x="12" y="47"/>
                      <a:pt x="12" y="47"/>
                    </a:cubicBezTo>
                    <a:cubicBezTo>
                      <a:pt x="13" y="47"/>
                      <a:pt x="13" y="47"/>
                      <a:pt x="13" y="47"/>
                    </a:cubicBezTo>
                    <a:cubicBezTo>
                      <a:pt x="13" y="48"/>
                      <a:pt x="12" y="48"/>
                      <a:pt x="12" y="48"/>
                    </a:cubicBezTo>
                    <a:cubicBezTo>
                      <a:pt x="12" y="48"/>
                      <a:pt x="12" y="48"/>
                      <a:pt x="12" y="49"/>
                    </a:cubicBezTo>
                    <a:cubicBezTo>
                      <a:pt x="11" y="49"/>
                      <a:pt x="11" y="49"/>
                      <a:pt x="11" y="49"/>
                    </a:cubicBezTo>
                    <a:cubicBezTo>
                      <a:pt x="11" y="49"/>
                      <a:pt x="11" y="50"/>
                      <a:pt x="11" y="50"/>
                    </a:cubicBezTo>
                    <a:cubicBezTo>
                      <a:pt x="11" y="50"/>
                      <a:pt x="12" y="51"/>
                      <a:pt x="12" y="51"/>
                    </a:cubicBezTo>
                    <a:cubicBezTo>
                      <a:pt x="12" y="52"/>
                      <a:pt x="11" y="52"/>
                      <a:pt x="12" y="52"/>
                    </a:cubicBezTo>
                    <a:cubicBezTo>
                      <a:pt x="12" y="53"/>
                      <a:pt x="12" y="53"/>
                      <a:pt x="12" y="53"/>
                    </a:cubicBezTo>
                    <a:cubicBezTo>
                      <a:pt x="12" y="54"/>
                      <a:pt x="12" y="55"/>
                      <a:pt x="12" y="55"/>
                    </a:cubicBezTo>
                    <a:cubicBezTo>
                      <a:pt x="12" y="56"/>
                      <a:pt x="12" y="56"/>
                      <a:pt x="12" y="56"/>
                    </a:cubicBezTo>
                    <a:cubicBezTo>
                      <a:pt x="12" y="57"/>
                      <a:pt x="12" y="57"/>
                      <a:pt x="12" y="58"/>
                    </a:cubicBezTo>
                    <a:cubicBezTo>
                      <a:pt x="11" y="58"/>
                      <a:pt x="11" y="58"/>
                      <a:pt x="11" y="58"/>
                    </a:cubicBezTo>
                    <a:cubicBezTo>
                      <a:pt x="11" y="58"/>
                      <a:pt x="11" y="59"/>
                      <a:pt x="11" y="59"/>
                    </a:cubicBezTo>
                    <a:cubicBezTo>
                      <a:pt x="11" y="59"/>
                      <a:pt x="11" y="60"/>
                      <a:pt x="11" y="60"/>
                    </a:cubicBezTo>
                    <a:cubicBezTo>
                      <a:pt x="12" y="60"/>
                      <a:pt x="12" y="60"/>
                      <a:pt x="12" y="61"/>
                    </a:cubicBezTo>
                    <a:cubicBezTo>
                      <a:pt x="12" y="61"/>
                      <a:pt x="12" y="61"/>
                      <a:pt x="13" y="61"/>
                    </a:cubicBezTo>
                    <a:cubicBezTo>
                      <a:pt x="13" y="61"/>
                      <a:pt x="14" y="61"/>
                      <a:pt x="14" y="61"/>
                    </a:cubicBezTo>
                    <a:cubicBezTo>
                      <a:pt x="14" y="61"/>
                      <a:pt x="14" y="61"/>
                      <a:pt x="14" y="61"/>
                    </a:cubicBezTo>
                    <a:cubicBezTo>
                      <a:pt x="14" y="61"/>
                      <a:pt x="13" y="62"/>
                      <a:pt x="13" y="62"/>
                    </a:cubicBezTo>
                    <a:cubicBezTo>
                      <a:pt x="13" y="62"/>
                      <a:pt x="12" y="63"/>
                      <a:pt x="12" y="63"/>
                    </a:cubicBezTo>
                    <a:cubicBezTo>
                      <a:pt x="12" y="63"/>
                      <a:pt x="12" y="63"/>
                      <a:pt x="12" y="64"/>
                    </a:cubicBezTo>
                    <a:cubicBezTo>
                      <a:pt x="12" y="64"/>
                      <a:pt x="11" y="64"/>
                      <a:pt x="11" y="65"/>
                    </a:cubicBezTo>
                    <a:cubicBezTo>
                      <a:pt x="11" y="65"/>
                      <a:pt x="11" y="65"/>
                      <a:pt x="11" y="65"/>
                    </a:cubicBezTo>
                    <a:cubicBezTo>
                      <a:pt x="10" y="65"/>
                      <a:pt x="10" y="66"/>
                      <a:pt x="10" y="66"/>
                    </a:cubicBezTo>
                    <a:cubicBezTo>
                      <a:pt x="10" y="66"/>
                      <a:pt x="10" y="66"/>
                      <a:pt x="10" y="67"/>
                    </a:cubicBezTo>
                    <a:cubicBezTo>
                      <a:pt x="10" y="67"/>
                      <a:pt x="10" y="68"/>
                      <a:pt x="9" y="68"/>
                    </a:cubicBezTo>
                    <a:cubicBezTo>
                      <a:pt x="9" y="68"/>
                      <a:pt x="9" y="69"/>
                      <a:pt x="8" y="69"/>
                    </a:cubicBezTo>
                    <a:cubicBezTo>
                      <a:pt x="8" y="69"/>
                      <a:pt x="8" y="70"/>
                      <a:pt x="8" y="70"/>
                    </a:cubicBezTo>
                    <a:cubicBezTo>
                      <a:pt x="7" y="70"/>
                      <a:pt x="6" y="69"/>
                      <a:pt x="6" y="69"/>
                    </a:cubicBezTo>
                    <a:cubicBezTo>
                      <a:pt x="5" y="69"/>
                      <a:pt x="4" y="70"/>
                      <a:pt x="4" y="70"/>
                    </a:cubicBezTo>
                    <a:cubicBezTo>
                      <a:pt x="4" y="70"/>
                      <a:pt x="3" y="71"/>
                      <a:pt x="3" y="71"/>
                    </a:cubicBezTo>
                    <a:cubicBezTo>
                      <a:pt x="3" y="71"/>
                      <a:pt x="3" y="72"/>
                      <a:pt x="3" y="72"/>
                    </a:cubicBezTo>
                    <a:cubicBezTo>
                      <a:pt x="2" y="73"/>
                      <a:pt x="2" y="73"/>
                      <a:pt x="2" y="73"/>
                    </a:cubicBezTo>
                    <a:cubicBezTo>
                      <a:pt x="2" y="74"/>
                      <a:pt x="3" y="74"/>
                      <a:pt x="3" y="74"/>
                    </a:cubicBezTo>
                    <a:cubicBezTo>
                      <a:pt x="3" y="74"/>
                      <a:pt x="3" y="74"/>
                      <a:pt x="3" y="74"/>
                    </a:cubicBezTo>
                    <a:cubicBezTo>
                      <a:pt x="4" y="75"/>
                      <a:pt x="4" y="75"/>
                      <a:pt x="4" y="76"/>
                    </a:cubicBezTo>
                    <a:cubicBezTo>
                      <a:pt x="3" y="76"/>
                      <a:pt x="3" y="76"/>
                      <a:pt x="3" y="76"/>
                    </a:cubicBezTo>
                    <a:cubicBezTo>
                      <a:pt x="2" y="76"/>
                      <a:pt x="2" y="76"/>
                      <a:pt x="2" y="76"/>
                    </a:cubicBezTo>
                    <a:cubicBezTo>
                      <a:pt x="2" y="75"/>
                      <a:pt x="2" y="75"/>
                      <a:pt x="1" y="75"/>
                    </a:cubicBezTo>
                    <a:cubicBezTo>
                      <a:pt x="1" y="76"/>
                      <a:pt x="1" y="76"/>
                      <a:pt x="0" y="76"/>
                    </a:cubicBezTo>
                    <a:cubicBezTo>
                      <a:pt x="0" y="76"/>
                      <a:pt x="0" y="76"/>
                      <a:pt x="0" y="77"/>
                    </a:cubicBezTo>
                    <a:cubicBezTo>
                      <a:pt x="1" y="77"/>
                      <a:pt x="2" y="78"/>
                      <a:pt x="2" y="78"/>
                    </a:cubicBezTo>
                    <a:cubicBezTo>
                      <a:pt x="2" y="78"/>
                      <a:pt x="3" y="79"/>
                      <a:pt x="3" y="79"/>
                    </a:cubicBezTo>
                    <a:cubicBezTo>
                      <a:pt x="3" y="80"/>
                      <a:pt x="4" y="80"/>
                      <a:pt x="4" y="80"/>
                    </a:cubicBezTo>
                    <a:cubicBezTo>
                      <a:pt x="5" y="80"/>
                      <a:pt x="5" y="80"/>
                      <a:pt x="5" y="80"/>
                    </a:cubicBezTo>
                    <a:cubicBezTo>
                      <a:pt x="5" y="80"/>
                      <a:pt x="5" y="80"/>
                      <a:pt x="5" y="80"/>
                    </a:cubicBezTo>
                    <a:cubicBezTo>
                      <a:pt x="5" y="80"/>
                      <a:pt x="6" y="81"/>
                      <a:pt x="6" y="82"/>
                    </a:cubicBezTo>
                    <a:cubicBezTo>
                      <a:pt x="6" y="82"/>
                      <a:pt x="7" y="82"/>
                      <a:pt x="7" y="82"/>
                    </a:cubicBezTo>
                    <a:cubicBezTo>
                      <a:pt x="7" y="82"/>
                      <a:pt x="9" y="82"/>
                      <a:pt x="10" y="82"/>
                    </a:cubicBezTo>
                    <a:cubicBezTo>
                      <a:pt x="10" y="82"/>
                      <a:pt x="9" y="82"/>
                      <a:pt x="9" y="82"/>
                    </a:cubicBezTo>
                    <a:cubicBezTo>
                      <a:pt x="9" y="83"/>
                      <a:pt x="10" y="83"/>
                      <a:pt x="10" y="83"/>
                    </a:cubicBezTo>
                    <a:cubicBezTo>
                      <a:pt x="10" y="83"/>
                      <a:pt x="11" y="83"/>
                      <a:pt x="11" y="83"/>
                    </a:cubicBezTo>
                    <a:cubicBezTo>
                      <a:pt x="11" y="84"/>
                      <a:pt x="11" y="84"/>
                      <a:pt x="11" y="85"/>
                    </a:cubicBezTo>
                    <a:cubicBezTo>
                      <a:pt x="11" y="85"/>
                      <a:pt x="11" y="85"/>
                      <a:pt x="11" y="85"/>
                    </a:cubicBezTo>
                    <a:cubicBezTo>
                      <a:pt x="11" y="85"/>
                      <a:pt x="13" y="85"/>
                      <a:pt x="13" y="85"/>
                    </a:cubicBezTo>
                    <a:cubicBezTo>
                      <a:pt x="14" y="86"/>
                      <a:pt x="14" y="86"/>
                      <a:pt x="14" y="86"/>
                    </a:cubicBezTo>
                    <a:cubicBezTo>
                      <a:pt x="16" y="86"/>
                      <a:pt x="16" y="86"/>
                      <a:pt x="16" y="86"/>
                    </a:cubicBezTo>
                    <a:cubicBezTo>
                      <a:pt x="16" y="86"/>
                      <a:pt x="17" y="86"/>
                      <a:pt x="17" y="86"/>
                    </a:cubicBezTo>
                    <a:cubicBezTo>
                      <a:pt x="17" y="86"/>
                      <a:pt x="18" y="86"/>
                      <a:pt x="18" y="86"/>
                    </a:cubicBezTo>
                    <a:cubicBezTo>
                      <a:pt x="18" y="86"/>
                      <a:pt x="18" y="85"/>
                      <a:pt x="18" y="85"/>
                    </a:cubicBezTo>
                    <a:cubicBezTo>
                      <a:pt x="18" y="85"/>
                      <a:pt x="19" y="85"/>
                      <a:pt x="19" y="85"/>
                    </a:cubicBezTo>
                    <a:cubicBezTo>
                      <a:pt x="19" y="85"/>
                      <a:pt x="20" y="85"/>
                      <a:pt x="20" y="85"/>
                    </a:cubicBezTo>
                    <a:cubicBezTo>
                      <a:pt x="20" y="85"/>
                      <a:pt x="22" y="86"/>
                      <a:pt x="22" y="87"/>
                    </a:cubicBezTo>
                    <a:cubicBezTo>
                      <a:pt x="22" y="87"/>
                      <a:pt x="23" y="88"/>
                      <a:pt x="23" y="88"/>
                    </a:cubicBezTo>
                    <a:cubicBezTo>
                      <a:pt x="23" y="88"/>
                      <a:pt x="24" y="88"/>
                      <a:pt x="24" y="88"/>
                    </a:cubicBezTo>
                    <a:cubicBezTo>
                      <a:pt x="24" y="88"/>
                      <a:pt x="26" y="89"/>
                      <a:pt x="26" y="89"/>
                    </a:cubicBezTo>
                    <a:cubicBezTo>
                      <a:pt x="27" y="88"/>
                      <a:pt x="27" y="88"/>
                      <a:pt x="27" y="88"/>
                    </a:cubicBezTo>
                    <a:cubicBezTo>
                      <a:pt x="28" y="89"/>
                      <a:pt x="28" y="89"/>
                      <a:pt x="28" y="89"/>
                    </a:cubicBezTo>
                    <a:cubicBezTo>
                      <a:pt x="28" y="89"/>
                      <a:pt x="29" y="89"/>
                      <a:pt x="29" y="90"/>
                    </a:cubicBezTo>
                    <a:cubicBezTo>
                      <a:pt x="29" y="90"/>
                      <a:pt x="29" y="90"/>
                      <a:pt x="29" y="90"/>
                    </a:cubicBezTo>
                    <a:cubicBezTo>
                      <a:pt x="29" y="89"/>
                      <a:pt x="29" y="89"/>
                      <a:pt x="29" y="89"/>
                    </a:cubicBezTo>
                    <a:cubicBezTo>
                      <a:pt x="30" y="89"/>
                      <a:pt x="30" y="89"/>
                      <a:pt x="30" y="89"/>
                    </a:cubicBezTo>
                    <a:cubicBezTo>
                      <a:pt x="30" y="90"/>
                      <a:pt x="30" y="90"/>
                      <a:pt x="30" y="90"/>
                    </a:cubicBezTo>
                    <a:cubicBezTo>
                      <a:pt x="30" y="90"/>
                      <a:pt x="30" y="90"/>
                      <a:pt x="30" y="90"/>
                    </a:cubicBezTo>
                    <a:cubicBezTo>
                      <a:pt x="31" y="90"/>
                      <a:pt x="31" y="90"/>
                      <a:pt x="31" y="90"/>
                    </a:cubicBezTo>
                    <a:cubicBezTo>
                      <a:pt x="33" y="93"/>
                      <a:pt x="33" y="93"/>
                      <a:pt x="33" y="93"/>
                    </a:cubicBezTo>
                    <a:cubicBezTo>
                      <a:pt x="33" y="93"/>
                      <a:pt x="33" y="93"/>
                      <a:pt x="33" y="93"/>
                    </a:cubicBezTo>
                    <a:cubicBezTo>
                      <a:pt x="33" y="93"/>
                      <a:pt x="33" y="93"/>
                      <a:pt x="33" y="94"/>
                    </a:cubicBezTo>
                    <a:cubicBezTo>
                      <a:pt x="33" y="94"/>
                      <a:pt x="33" y="94"/>
                      <a:pt x="33" y="94"/>
                    </a:cubicBezTo>
                    <a:cubicBezTo>
                      <a:pt x="33" y="94"/>
                      <a:pt x="33" y="94"/>
                      <a:pt x="33" y="94"/>
                    </a:cubicBezTo>
                    <a:cubicBezTo>
                      <a:pt x="33" y="94"/>
                      <a:pt x="33" y="95"/>
                      <a:pt x="33" y="95"/>
                    </a:cubicBezTo>
                    <a:cubicBezTo>
                      <a:pt x="34" y="95"/>
                      <a:pt x="34" y="95"/>
                      <a:pt x="34" y="95"/>
                    </a:cubicBezTo>
                    <a:cubicBezTo>
                      <a:pt x="35" y="95"/>
                      <a:pt x="35" y="95"/>
                      <a:pt x="35" y="95"/>
                    </a:cubicBezTo>
                    <a:cubicBezTo>
                      <a:pt x="35" y="95"/>
                      <a:pt x="35" y="95"/>
                      <a:pt x="35" y="95"/>
                    </a:cubicBezTo>
                    <a:cubicBezTo>
                      <a:pt x="35" y="95"/>
                      <a:pt x="35" y="95"/>
                      <a:pt x="35" y="95"/>
                    </a:cubicBezTo>
                    <a:cubicBezTo>
                      <a:pt x="35" y="95"/>
                      <a:pt x="36" y="96"/>
                      <a:pt x="36" y="96"/>
                    </a:cubicBezTo>
                    <a:cubicBezTo>
                      <a:pt x="36" y="96"/>
                      <a:pt x="36" y="97"/>
                      <a:pt x="36" y="97"/>
                    </a:cubicBezTo>
                    <a:cubicBezTo>
                      <a:pt x="36" y="97"/>
                      <a:pt x="37" y="97"/>
                      <a:pt x="37" y="97"/>
                    </a:cubicBezTo>
                    <a:cubicBezTo>
                      <a:pt x="37" y="97"/>
                      <a:pt x="38" y="96"/>
                      <a:pt x="38" y="96"/>
                    </a:cubicBezTo>
                    <a:cubicBezTo>
                      <a:pt x="38" y="96"/>
                      <a:pt x="38" y="97"/>
                      <a:pt x="38" y="97"/>
                    </a:cubicBezTo>
                    <a:cubicBezTo>
                      <a:pt x="38" y="97"/>
                      <a:pt x="38" y="97"/>
                      <a:pt x="38" y="98"/>
                    </a:cubicBezTo>
                    <a:cubicBezTo>
                      <a:pt x="38" y="98"/>
                      <a:pt x="38" y="98"/>
                      <a:pt x="38" y="98"/>
                    </a:cubicBezTo>
                    <a:cubicBezTo>
                      <a:pt x="38" y="98"/>
                      <a:pt x="39" y="99"/>
                      <a:pt x="39" y="99"/>
                    </a:cubicBezTo>
                    <a:cubicBezTo>
                      <a:pt x="39" y="100"/>
                      <a:pt x="39" y="100"/>
                      <a:pt x="39" y="100"/>
                    </a:cubicBezTo>
                    <a:cubicBezTo>
                      <a:pt x="39" y="100"/>
                      <a:pt x="39" y="100"/>
                      <a:pt x="39" y="100"/>
                    </a:cubicBezTo>
                    <a:cubicBezTo>
                      <a:pt x="39" y="101"/>
                      <a:pt x="40" y="101"/>
                      <a:pt x="40" y="101"/>
                    </a:cubicBezTo>
                    <a:cubicBezTo>
                      <a:pt x="40" y="101"/>
                      <a:pt x="40" y="101"/>
                      <a:pt x="40" y="101"/>
                    </a:cubicBezTo>
                    <a:cubicBezTo>
                      <a:pt x="41" y="100"/>
                      <a:pt x="41" y="100"/>
                      <a:pt x="41" y="100"/>
                    </a:cubicBezTo>
                    <a:cubicBezTo>
                      <a:pt x="41" y="100"/>
                      <a:pt x="41" y="101"/>
                      <a:pt x="41" y="101"/>
                    </a:cubicBezTo>
                    <a:cubicBezTo>
                      <a:pt x="41" y="101"/>
                      <a:pt x="42" y="101"/>
                      <a:pt x="42" y="101"/>
                    </a:cubicBezTo>
                    <a:cubicBezTo>
                      <a:pt x="42" y="101"/>
                      <a:pt x="42" y="102"/>
                      <a:pt x="42" y="102"/>
                    </a:cubicBezTo>
                    <a:cubicBezTo>
                      <a:pt x="42" y="102"/>
                      <a:pt x="42" y="102"/>
                      <a:pt x="42" y="102"/>
                    </a:cubicBezTo>
                    <a:cubicBezTo>
                      <a:pt x="42" y="102"/>
                      <a:pt x="42" y="103"/>
                      <a:pt x="42" y="103"/>
                    </a:cubicBezTo>
                    <a:cubicBezTo>
                      <a:pt x="42" y="103"/>
                      <a:pt x="41" y="103"/>
                      <a:pt x="41" y="103"/>
                    </a:cubicBezTo>
                    <a:cubicBezTo>
                      <a:pt x="41" y="104"/>
                      <a:pt x="41" y="104"/>
                      <a:pt x="41" y="104"/>
                    </a:cubicBezTo>
                    <a:cubicBezTo>
                      <a:pt x="41" y="104"/>
                      <a:pt x="42" y="104"/>
                      <a:pt x="42" y="105"/>
                    </a:cubicBezTo>
                    <a:cubicBezTo>
                      <a:pt x="42" y="105"/>
                      <a:pt x="42" y="104"/>
                      <a:pt x="42" y="104"/>
                    </a:cubicBezTo>
                    <a:cubicBezTo>
                      <a:pt x="42" y="104"/>
                      <a:pt x="43" y="105"/>
                      <a:pt x="43" y="105"/>
                    </a:cubicBezTo>
                    <a:cubicBezTo>
                      <a:pt x="43" y="105"/>
                      <a:pt x="43" y="105"/>
                      <a:pt x="43" y="105"/>
                    </a:cubicBezTo>
                    <a:cubicBezTo>
                      <a:pt x="43" y="105"/>
                      <a:pt x="44" y="105"/>
                      <a:pt x="44" y="105"/>
                    </a:cubicBezTo>
                    <a:cubicBezTo>
                      <a:pt x="44" y="105"/>
                      <a:pt x="44" y="105"/>
                      <a:pt x="44" y="105"/>
                    </a:cubicBezTo>
                    <a:cubicBezTo>
                      <a:pt x="44" y="105"/>
                      <a:pt x="45" y="105"/>
                      <a:pt x="45" y="105"/>
                    </a:cubicBezTo>
                    <a:cubicBezTo>
                      <a:pt x="45" y="105"/>
                      <a:pt x="45" y="105"/>
                      <a:pt x="45" y="104"/>
                    </a:cubicBezTo>
                    <a:cubicBezTo>
                      <a:pt x="46" y="104"/>
                      <a:pt x="46" y="105"/>
                      <a:pt x="46" y="105"/>
                    </a:cubicBezTo>
                    <a:cubicBezTo>
                      <a:pt x="47" y="105"/>
                      <a:pt x="47" y="106"/>
                      <a:pt x="47" y="106"/>
                    </a:cubicBezTo>
                    <a:cubicBezTo>
                      <a:pt x="47" y="106"/>
                      <a:pt x="48" y="105"/>
                      <a:pt x="48" y="105"/>
                    </a:cubicBezTo>
                    <a:cubicBezTo>
                      <a:pt x="48" y="105"/>
                      <a:pt x="48" y="105"/>
                      <a:pt x="48" y="105"/>
                    </a:cubicBezTo>
                    <a:cubicBezTo>
                      <a:pt x="48" y="105"/>
                      <a:pt x="48" y="105"/>
                      <a:pt x="49" y="105"/>
                    </a:cubicBezTo>
                    <a:cubicBezTo>
                      <a:pt x="49" y="105"/>
                      <a:pt x="49" y="105"/>
                      <a:pt x="49" y="105"/>
                    </a:cubicBezTo>
                    <a:cubicBezTo>
                      <a:pt x="49" y="105"/>
                      <a:pt x="49" y="104"/>
                      <a:pt x="49" y="104"/>
                    </a:cubicBezTo>
                    <a:cubicBezTo>
                      <a:pt x="49" y="104"/>
                      <a:pt x="49" y="105"/>
                      <a:pt x="49" y="105"/>
                    </a:cubicBezTo>
                    <a:cubicBezTo>
                      <a:pt x="49" y="105"/>
                      <a:pt x="50" y="105"/>
                      <a:pt x="50" y="105"/>
                    </a:cubicBezTo>
                    <a:cubicBezTo>
                      <a:pt x="50" y="105"/>
                      <a:pt x="50" y="104"/>
                      <a:pt x="50" y="104"/>
                    </a:cubicBezTo>
                    <a:cubicBezTo>
                      <a:pt x="50" y="104"/>
                      <a:pt x="51" y="103"/>
                      <a:pt x="51" y="103"/>
                    </a:cubicBezTo>
                    <a:cubicBezTo>
                      <a:pt x="51" y="103"/>
                      <a:pt x="51" y="103"/>
                      <a:pt x="51" y="103"/>
                    </a:cubicBezTo>
                    <a:cubicBezTo>
                      <a:pt x="51" y="104"/>
                      <a:pt x="51" y="104"/>
                      <a:pt x="51" y="104"/>
                    </a:cubicBezTo>
                    <a:cubicBezTo>
                      <a:pt x="51" y="104"/>
                      <a:pt x="52" y="104"/>
                      <a:pt x="53" y="104"/>
                    </a:cubicBezTo>
                    <a:cubicBezTo>
                      <a:pt x="53" y="104"/>
                      <a:pt x="53" y="104"/>
                      <a:pt x="53" y="104"/>
                    </a:cubicBezTo>
                    <a:cubicBezTo>
                      <a:pt x="53" y="104"/>
                      <a:pt x="53" y="104"/>
                      <a:pt x="53" y="104"/>
                    </a:cubicBezTo>
                    <a:cubicBezTo>
                      <a:pt x="53" y="104"/>
                      <a:pt x="54" y="105"/>
                      <a:pt x="54" y="105"/>
                    </a:cubicBezTo>
                    <a:cubicBezTo>
                      <a:pt x="54" y="105"/>
                      <a:pt x="54" y="105"/>
                      <a:pt x="54" y="105"/>
                    </a:cubicBezTo>
                    <a:cubicBezTo>
                      <a:pt x="54" y="105"/>
                      <a:pt x="54" y="105"/>
                      <a:pt x="54" y="105"/>
                    </a:cubicBezTo>
                    <a:cubicBezTo>
                      <a:pt x="54" y="105"/>
                      <a:pt x="55" y="105"/>
                      <a:pt x="55" y="105"/>
                    </a:cubicBezTo>
                    <a:cubicBezTo>
                      <a:pt x="55" y="105"/>
                      <a:pt x="55" y="105"/>
                      <a:pt x="55" y="105"/>
                    </a:cubicBezTo>
                    <a:cubicBezTo>
                      <a:pt x="55" y="105"/>
                      <a:pt x="56" y="105"/>
                      <a:pt x="56" y="104"/>
                    </a:cubicBezTo>
                    <a:cubicBezTo>
                      <a:pt x="56" y="104"/>
                      <a:pt x="56" y="104"/>
                      <a:pt x="56" y="104"/>
                    </a:cubicBezTo>
                    <a:cubicBezTo>
                      <a:pt x="57" y="104"/>
                      <a:pt x="57" y="104"/>
                      <a:pt x="57" y="104"/>
                    </a:cubicBezTo>
                    <a:cubicBezTo>
                      <a:pt x="57" y="103"/>
                      <a:pt x="57" y="103"/>
                      <a:pt x="57" y="103"/>
                    </a:cubicBezTo>
                    <a:cubicBezTo>
                      <a:pt x="57" y="103"/>
                      <a:pt x="57" y="103"/>
                      <a:pt x="57" y="103"/>
                    </a:cubicBezTo>
                    <a:cubicBezTo>
                      <a:pt x="58" y="104"/>
                      <a:pt x="58" y="104"/>
                      <a:pt x="58" y="104"/>
                    </a:cubicBezTo>
                    <a:cubicBezTo>
                      <a:pt x="59" y="105"/>
                      <a:pt x="59" y="105"/>
                      <a:pt x="59" y="105"/>
                    </a:cubicBezTo>
                    <a:cubicBezTo>
                      <a:pt x="59" y="105"/>
                      <a:pt x="59" y="105"/>
                      <a:pt x="59" y="105"/>
                    </a:cubicBezTo>
                    <a:cubicBezTo>
                      <a:pt x="60" y="105"/>
                      <a:pt x="60" y="105"/>
                      <a:pt x="60" y="105"/>
                    </a:cubicBezTo>
                    <a:cubicBezTo>
                      <a:pt x="60" y="105"/>
                      <a:pt x="60" y="105"/>
                      <a:pt x="60" y="105"/>
                    </a:cubicBezTo>
                    <a:cubicBezTo>
                      <a:pt x="60" y="105"/>
                      <a:pt x="61" y="106"/>
                      <a:pt x="61" y="106"/>
                    </a:cubicBezTo>
                    <a:cubicBezTo>
                      <a:pt x="61" y="106"/>
                      <a:pt x="61" y="106"/>
                      <a:pt x="61" y="106"/>
                    </a:cubicBezTo>
                    <a:cubicBezTo>
                      <a:pt x="61" y="106"/>
                      <a:pt x="61" y="106"/>
                      <a:pt x="62" y="106"/>
                    </a:cubicBezTo>
                    <a:cubicBezTo>
                      <a:pt x="62" y="106"/>
                      <a:pt x="62" y="106"/>
                      <a:pt x="62" y="106"/>
                    </a:cubicBezTo>
                    <a:cubicBezTo>
                      <a:pt x="62" y="106"/>
                      <a:pt x="62" y="106"/>
                      <a:pt x="62" y="106"/>
                    </a:cubicBezTo>
                    <a:cubicBezTo>
                      <a:pt x="62" y="106"/>
                      <a:pt x="62" y="107"/>
                      <a:pt x="62" y="107"/>
                    </a:cubicBezTo>
                    <a:cubicBezTo>
                      <a:pt x="63" y="107"/>
                      <a:pt x="63" y="107"/>
                      <a:pt x="63" y="107"/>
                    </a:cubicBezTo>
                    <a:cubicBezTo>
                      <a:pt x="63" y="108"/>
                      <a:pt x="63" y="108"/>
                      <a:pt x="63" y="108"/>
                    </a:cubicBezTo>
                    <a:cubicBezTo>
                      <a:pt x="58" y="115"/>
                      <a:pt x="58" y="115"/>
                      <a:pt x="58" y="115"/>
                    </a:cubicBezTo>
                    <a:cubicBezTo>
                      <a:pt x="58" y="115"/>
                      <a:pt x="60" y="115"/>
                      <a:pt x="60" y="115"/>
                    </a:cubicBezTo>
                    <a:cubicBezTo>
                      <a:pt x="60" y="115"/>
                      <a:pt x="60" y="115"/>
                      <a:pt x="61" y="115"/>
                    </a:cubicBezTo>
                    <a:cubicBezTo>
                      <a:pt x="61" y="115"/>
                      <a:pt x="61" y="115"/>
                      <a:pt x="61" y="115"/>
                    </a:cubicBezTo>
                    <a:cubicBezTo>
                      <a:pt x="62" y="115"/>
                      <a:pt x="62" y="115"/>
                      <a:pt x="62" y="115"/>
                    </a:cubicBezTo>
                    <a:cubicBezTo>
                      <a:pt x="64" y="118"/>
                      <a:pt x="64" y="118"/>
                      <a:pt x="64" y="118"/>
                    </a:cubicBezTo>
                    <a:cubicBezTo>
                      <a:pt x="68" y="98"/>
                      <a:pt x="68" y="98"/>
                      <a:pt x="68" y="98"/>
                    </a:cubicBezTo>
                    <a:cubicBezTo>
                      <a:pt x="68" y="96"/>
                      <a:pt x="68" y="96"/>
                      <a:pt x="68" y="96"/>
                    </a:cubicBezTo>
                    <a:cubicBezTo>
                      <a:pt x="68" y="96"/>
                      <a:pt x="67" y="94"/>
                      <a:pt x="67" y="94"/>
                    </a:cubicBezTo>
                    <a:cubicBezTo>
                      <a:pt x="67" y="94"/>
                      <a:pt x="66" y="93"/>
                      <a:pt x="66" y="93"/>
                    </a:cubicBezTo>
                    <a:cubicBezTo>
                      <a:pt x="66" y="93"/>
                      <a:pt x="66" y="93"/>
                      <a:pt x="66" y="93"/>
                    </a:cubicBezTo>
                    <a:cubicBezTo>
                      <a:pt x="66" y="93"/>
                      <a:pt x="67" y="92"/>
                      <a:pt x="67" y="92"/>
                    </a:cubicBezTo>
                    <a:cubicBezTo>
                      <a:pt x="67" y="92"/>
                      <a:pt x="66" y="92"/>
                      <a:pt x="66" y="91"/>
                    </a:cubicBezTo>
                    <a:cubicBezTo>
                      <a:pt x="66" y="91"/>
                      <a:pt x="66" y="91"/>
                      <a:pt x="66" y="91"/>
                    </a:cubicBezTo>
                    <a:cubicBezTo>
                      <a:pt x="66" y="91"/>
                      <a:pt x="65" y="90"/>
                      <a:pt x="65" y="90"/>
                    </a:cubicBezTo>
                    <a:cubicBezTo>
                      <a:pt x="65" y="90"/>
                      <a:pt x="64" y="90"/>
                      <a:pt x="64" y="90"/>
                    </a:cubicBezTo>
                    <a:cubicBezTo>
                      <a:pt x="64" y="89"/>
                      <a:pt x="63" y="89"/>
                      <a:pt x="63" y="89"/>
                    </a:cubicBezTo>
                    <a:cubicBezTo>
                      <a:pt x="63" y="84"/>
                      <a:pt x="63" y="84"/>
                      <a:pt x="63" y="84"/>
                    </a:cubicBezTo>
                    <a:cubicBezTo>
                      <a:pt x="65" y="84"/>
                      <a:pt x="65" y="84"/>
                      <a:pt x="65" y="84"/>
                    </a:cubicBezTo>
                    <a:cubicBezTo>
                      <a:pt x="66" y="83"/>
                      <a:pt x="66" y="83"/>
                      <a:pt x="66" y="83"/>
                    </a:cubicBezTo>
                    <a:cubicBezTo>
                      <a:pt x="66" y="84"/>
                      <a:pt x="66" y="84"/>
                      <a:pt x="66" y="84"/>
                    </a:cubicBezTo>
                    <a:cubicBezTo>
                      <a:pt x="66" y="84"/>
                      <a:pt x="67" y="83"/>
                      <a:pt x="67" y="83"/>
                    </a:cubicBezTo>
                    <a:cubicBezTo>
                      <a:pt x="67" y="83"/>
                      <a:pt x="67" y="83"/>
                      <a:pt x="67" y="83"/>
                    </a:cubicBezTo>
                    <a:cubicBezTo>
                      <a:pt x="68" y="84"/>
                      <a:pt x="68" y="84"/>
                      <a:pt x="68" y="84"/>
                    </a:cubicBezTo>
                    <a:cubicBezTo>
                      <a:pt x="68" y="84"/>
                      <a:pt x="69" y="84"/>
                      <a:pt x="69" y="84"/>
                    </a:cubicBezTo>
                    <a:cubicBezTo>
                      <a:pt x="70" y="84"/>
                      <a:pt x="70" y="83"/>
                      <a:pt x="70" y="83"/>
                    </a:cubicBezTo>
                    <a:cubicBezTo>
                      <a:pt x="70" y="83"/>
                      <a:pt x="70" y="83"/>
                      <a:pt x="70" y="83"/>
                    </a:cubicBezTo>
                    <a:cubicBezTo>
                      <a:pt x="70" y="83"/>
                      <a:pt x="69" y="82"/>
                      <a:pt x="69" y="82"/>
                    </a:cubicBezTo>
                    <a:cubicBezTo>
                      <a:pt x="69" y="82"/>
                      <a:pt x="70" y="82"/>
                      <a:pt x="70" y="82"/>
                    </a:cubicBezTo>
                    <a:cubicBezTo>
                      <a:pt x="70" y="82"/>
                      <a:pt x="69" y="81"/>
                      <a:pt x="69" y="81"/>
                    </a:cubicBezTo>
                    <a:cubicBezTo>
                      <a:pt x="69" y="81"/>
                      <a:pt x="69" y="81"/>
                      <a:pt x="69" y="81"/>
                    </a:cubicBezTo>
                    <a:cubicBezTo>
                      <a:pt x="69" y="81"/>
                      <a:pt x="69" y="81"/>
                      <a:pt x="69" y="81"/>
                    </a:cubicBezTo>
                    <a:cubicBezTo>
                      <a:pt x="66" y="81"/>
                      <a:pt x="66" y="81"/>
                      <a:pt x="66" y="81"/>
                    </a:cubicBezTo>
                    <a:cubicBezTo>
                      <a:pt x="66" y="81"/>
                      <a:pt x="66" y="80"/>
                      <a:pt x="66" y="80"/>
                    </a:cubicBezTo>
                    <a:cubicBezTo>
                      <a:pt x="66" y="80"/>
                      <a:pt x="65" y="80"/>
                      <a:pt x="65" y="80"/>
                    </a:cubicBezTo>
                    <a:cubicBezTo>
                      <a:pt x="65" y="80"/>
                      <a:pt x="65" y="80"/>
                      <a:pt x="65" y="80"/>
                    </a:cubicBezTo>
                    <a:cubicBezTo>
                      <a:pt x="65" y="76"/>
                      <a:pt x="65" y="76"/>
                      <a:pt x="65" y="76"/>
                    </a:cubicBezTo>
                    <a:cubicBezTo>
                      <a:pt x="65" y="76"/>
                      <a:pt x="65" y="76"/>
                      <a:pt x="65" y="76"/>
                    </a:cubicBezTo>
                    <a:cubicBezTo>
                      <a:pt x="65" y="76"/>
                      <a:pt x="66" y="76"/>
                      <a:pt x="66" y="76"/>
                    </a:cubicBezTo>
                    <a:cubicBezTo>
                      <a:pt x="66" y="76"/>
                      <a:pt x="67" y="75"/>
                      <a:pt x="67" y="75"/>
                    </a:cubicBezTo>
                    <a:cubicBezTo>
                      <a:pt x="67" y="75"/>
                      <a:pt x="67" y="75"/>
                      <a:pt x="67" y="75"/>
                    </a:cubicBezTo>
                    <a:cubicBezTo>
                      <a:pt x="67" y="75"/>
                      <a:pt x="68" y="76"/>
                      <a:pt x="68" y="76"/>
                    </a:cubicBezTo>
                    <a:cubicBezTo>
                      <a:pt x="77" y="76"/>
                      <a:pt x="77" y="76"/>
                      <a:pt x="77" y="76"/>
                    </a:cubicBezTo>
                    <a:cubicBezTo>
                      <a:pt x="76" y="75"/>
                      <a:pt x="76" y="75"/>
                      <a:pt x="76" y="75"/>
                    </a:cubicBezTo>
                    <a:cubicBezTo>
                      <a:pt x="76" y="75"/>
                      <a:pt x="76" y="75"/>
                      <a:pt x="76" y="75"/>
                    </a:cubicBezTo>
                    <a:cubicBezTo>
                      <a:pt x="76" y="75"/>
                      <a:pt x="76" y="74"/>
                      <a:pt x="76" y="74"/>
                    </a:cubicBezTo>
                    <a:cubicBezTo>
                      <a:pt x="76" y="74"/>
                      <a:pt x="76" y="74"/>
                      <a:pt x="76" y="73"/>
                    </a:cubicBezTo>
                    <a:cubicBezTo>
                      <a:pt x="76" y="73"/>
                      <a:pt x="77" y="74"/>
                      <a:pt x="77" y="75"/>
                    </a:cubicBezTo>
                    <a:cubicBezTo>
                      <a:pt x="78" y="75"/>
                      <a:pt x="77" y="75"/>
                      <a:pt x="77" y="75"/>
                    </a:cubicBezTo>
                    <a:cubicBezTo>
                      <a:pt x="78" y="75"/>
                      <a:pt x="78" y="75"/>
                      <a:pt x="78" y="75"/>
                    </a:cubicBezTo>
                    <a:cubicBezTo>
                      <a:pt x="78" y="75"/>
                      <a:pt x="78" y="75"/>
                      <a:pt x="78" y="75"/>
                    </a:cubicBezTo>
                    <a:cubicBezTo>
                      <a:pt x="78" y="74"/>
                      <a:pt x="79" y="74"/>
                      <a:pt x="79" y="74"/>
                    </a:cubicBezTo>
                    <a:cubicBezTo>
                      <a:pt x="79" y="74"/>
                      <a:pt x="79" y="74"/>
                      <a:pt x="79" y="74"/>
                    </a:cubicBezTo>
                    <a:cubicBezTo>
                      <a:pt x="79" y="74"/>
                      <a:pt x="80" y="74"/>
                      <a:pt x="80" y="74"/>
                    </a:cubicBezTo>
                    <a:cubicBezTo>
                      <a:pt x="80" y="74"/>
                      <a:pt x="80" y="73"/>
                      <a:pt x="80" y="73"/>
                    </a:cubicBezTo>
                    <a:cubicBezTo>
                      <a:pt x="80" y="73"/>
                      <a:pt x="81" y="73"/>
                      <a:pt x="81" y="73"/>
                    </a:cubicBezTo>
                    <a:cubicBezTo>
                      <a:pt x="82" y="73"/>
                      <a:pt x="82" y="73"/>
                      <a:pt x="82" y="73"/>
                    </a:cubicBezTo>
                    <a:cubicBezTo>
                      <a:pt x="82" y="72"/>
                      <a:pt x="82" y="72"/>
                      <a:pt x="82" y="72"/>
                    </a:cubicBezTo>
                    <a:cubicBezTo>
                      <a:pt x="82" y="74"/>
                      <a:pt x="82" y="74"/>
                      <a:pt x="82" y="74"/>
                    </a:cubicBezTo>
                    <a:cubicBezTo>
                      <a:pt x="84" y="75"/>
                      <a:pt x="84" y="75"/>
                      <a:pt x="84" y="75"/>
                    </a:cubicBezTo>
                    <a:cubicBezTo>
                      <a:pt x="84" y="75"/>
                      <a:pt x="84" y="76"/>
                      <a:pt x="84" y="76"/>
                    </a:cubicBezTo>
                    <a:cubicBezTo>
                      <a:pt x="84" y="76"/>
                      <a:pt x="84" y="77"/>
                      <a:pt x="84" y="77"/>
                    </a:cubicBezTo>
                    <a:cubicBezTo>
                      <a:pt x="84" y="77"/>
                      <a:pt x="84" y="78"/>
                      <a:pt x="84" y="78"/>
                    </a:cubicBezTo>
                    <a:cubicBezTo>
                      <a:pt x="84" y="78"/>
                      <a:pt x="84" y="79"/>
                      <a:pt x="84" y="79"/>
                    </a:cubicBezTo>
                    <a:cubicBezTo>
                      <a:pt x="84" y="79"/>
                      <a:pt x="84" y="79"/>
                      <a:pt x="84" y="79"/>
                    </a:cubicBezTo>
                    <a:cubicBezTo>
                      <a:pt x="84" y="80"/>
                      <a:pt x="84" y="80"/>
                      <a:pt x="84" y="80"/>
                    </a:cubicBezTo>
                    <a:cubicBezTo>
                      <a:pt x="84" y="80"/>
                      <a:pt x="85" y="80"/>
                      <a:pt x="85" y="80"/>
                    </a:cubicBezTo>
                    <a:cubicBezTo>
                      <a:pt x="86" y="79"/>
                      <a:pt x="86" y="79"/>
                      <a:pt x="86" y="79"/>
                    </a:cubicBezTo>
                    <a:cubicBezTo>
                      <a:pt x="86" y="79"/>
                      <a:pt x="86" y="78"/>
                      <a:pt x="86" y="7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8" name="Freeform 759">
                <a:extLst>
                  <a:ext uri="{FF2B5EF4-FFF2-40B4-BE49-F238E27FC236}">
                    <a16:creationId xmlns:a16="http://schemas.microsoft.com/office/drawing/2014/main" id="{C813BAB0-7597-EC70-1157-4FE923624596}"/>
                  </a:ext>
                </a:extLst>
              </p:cNvPr>
              <p:cNvSpPr>
                <a:spLocks noEditPoints="1"/>
              </p:cNvSpPr>
              <p:nvPr/>
            </p:nvSpPr>
            <p:spPr bwMode="auto">
              <a:xfrm>
                <a:off x="3627438" y="4529138"/>
                <a:ext cx="38100" cy="42863"/>
              </a:xfrm>
              <a:custGeom>
                <a:avLst/>
                <a:gdLst>
                  <a:gd name="T0" fmla="*/ 9 w 9"/>
                  <a:gd name="T1" fmla="*/ 0 h 10"/>
                  <a:gd name="T2" fmla="*/ 7 w 9"/>
                  <a:gd name="T3" fmla="*/ 1 h 10"/>
                  <a:gd name="T4" fmla="*/ 8 w 9"/>
                  <a:gd name="T5" fmla="*/ 1 h 10"/>
                  <a:gd name="T6" fmla="*/ 8 w 9"/>
                  <a:gd name="T7" fmla="*/ 1 h 10"/>
                  <a:gd name="T8" fmla="*/ 9 w 9"/>
                  <a:gd name="T9" fmla="*/ 1 h 10"/>
                  <a:gd name="T10" fmla="*/ 9 w 9"/>
                  <a:gd name="T11" fmla="*/ 0 h 10"/>
                  <a:gd name="T12" fmla="*/ 7 w 9"/>
                  <a:gd name="T13" fmla="*/ 4 h 10"/>
                  <a:gd name="T14" fmla="*/ 6 w 9"/>
                  <a:gd name="T15" fmla="*/ 5 h 10"/>
                  <a:gd name="T16" fmla="*/ 6 w 9"/>
                  <a:gd name="T17" fmla="*/ 5 h 10"/>
                  <a:gd name="T18" fmla="*/ 6 w 9"/>
                  <a:gd name="T19" fmla="*/ 6 h 10"/>
                  <a:gd name="T20" fmla="*/ 6 w 9"/>
                  <a:gd name="T21" fmla="*/ 8 h 10"/>
                  <a:gd name="T22" fmla="*/ 6 w 9"/>
                  <a:gd name="T23" fmla="*/ 8 h 10"/>
                  <a:gd name="T24" fmla="*/ 5 w 9"/>
                  <a:gd name="T25" fmla="*/ 9 h 10"/>
                  <a:gd name="T26" fmla="*/ 2 w 9"/>
                  <a:gd name="T27" fmla="*/ 10 h 10"/>
                  <a:gd name="T28" fmla="*/ 2 w 9"/>
                  <a:gd name="T29" fmla="*/ 10 h 10"/>
                  <a:gd name="T30" fmla="*/ 2 w 9"/>
                  <a:gd name="T31" fmla="*/ 10 h 10"/>
                  <a:gd name="T32" fmla="*/ 1 w 9"/>
                  <a:gd name="T33" fmla="*/ 10 h 10"/>
                  <a:gd name="T34" fmla="*/ 0 w 9"/>
                  <a:gd name="T35" fmla="*/ 10 h 10"/>
                  <a:gd name="T36" fmla="*/ 0 w 9"/>
                  <a:gd name="T37" fmla="*/ 9 h 10"/>
                  <a:gd name="T38" fmla="*/ 0 w 9"/>
                  <a:gd name="T39" fmla="*/ 10 h 10"/>
                  <a:gd name="T40" fmla="*/ 0 w 9"/>
                  <a:gd name="T41" fmla="*/ 9 h 10"/>
                  <a:gd name="T42" fmla="*/ 2 w 9"/>
                  <a:gd name="T43" fmla="*/ 9 h 10"/>
                  <a:gd name="T44" fmla="*/ 2 w 9"/>
                  <a:gd name="T45" fmla="*/ 8 h 10"/>
                  <a:gd name="T46" fmla="*/ 3 w 9"/>
                  <a:gd name="T47" fmla="*/ 8 h 10"/>
                  <a:gd name="T48" fmla="*/ 3 w 9"/>
                  <a:gd name="T49" fmla="*/ 7 h 10"/>
                  <a:gd name="T50" fmla="*/ 3 w 9"/>
                  <a:gd name="T51" fmla="*/ 6 h 10"/>
                  <a:gd name="T52" fmla="*/ 2 w 9"/>
                  <a:gd name="T53" fmla="*/ 5 h 10"/>
                  <a:gd name="T54" fmla="*/ 2 w 9"/>
                  <a:gd name="T55" fmla="*/ 5 h 10"/>
                  <a:gd name="T56" fmla="*/ 2 w 9"/>
                  <a:gd name="T57" fmla="*/ 5 h 10"/>
                  <a:gd name="T58" fmla="*/ 2 w 9"/>
                  <a:gd name="T59" fmla="*/ 5 h 10"/>
                  <a:gd name="T60" fmla="*/ 2 w 9"/>
                  <a:gd name="T61" fmla="*/ 5 h 10"/>
                  <a:gd name="T62" fmla="*/ 2 w 9"/>
                  <a:gd name="T63" fmla="*/ 5 h 10"/>
                  <a:gd name="T64" fmla="*/ 4 w 9"/>
                  <a:gd name="T65" fmla="*/ 5 h 10"/>
                  <a:gd name="T66" fmla="*/ 4 w 9"/>
                  <a:gd name="T67" fmla="*/ 5 h 10"/>
                  <a:gd name="T68" fmla="*/ 6 w 9"/>
                  <a:gd name="T69" fmla="*/ 4 h 10"/>
                  <a:gd name="T70" fmla="*/ 7 w 9"/>
                  <a:gd name="T71" fmla="*/ 4 h 10"/>
                  <a:gd name="T72" fmla="*/ 7 w 9"/>
                  <a:gd name="T7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0">
                    <a:moveTo>
                      <a:pt x="9" y="0"/>
                    </a:moveTo>
                    <a:cubicBezTo>
                      <a:pt x="9" y="1"/>
                      <a:pt x="8" y="1"/>
                      <a:pt x="7" y="1"/>
                    </a:cubicBezTo>
                    <a:cubicBezTo>
                      <a:pt x="7" y="1"/>
                      <a:pt x="8" y="1"/>
                      <a:pt x="8" y="1"/>
                    </a:cubicBezTo>
                    <a:cubicBezTo>
                      <a:pt x="8" y="1"/>
                      <a:pt x="8" y="1"/>
                      <a:pt x="8" y="1"/>
                    </a:cubicBezTo>
                    <a:cubicBezTo>
                      <a:pt x="8" y="0"/>
                      <a:pt x="9" y="0"/>
                      <a:pt x="9" y="1"/>
                    </a:cubicBezTo>
                    <a:cubicBezTo>
                      <a:pt x="9" y="0"/>
                      <a:pt x="9" y="0"/>
                      <a:pt x="9" y="0"/>
                    </a:cubicBezTo>
                    <a:close/>
                    <a:moveTo>
                      <a:pt x="7" y="4"/>
                    </a:moveTo>
                    <a:cubicBezTo>
                      <a:pt x="7" y="5"/>
                      <a:pt x="7" y="5"/>
                      <a:pt x="6" y="5"/>
                    </a:cubicBezTo>
                    <a:cubicBezTo>
                      <a:pt x="6" y="5"/>
                      <a:pt x="6" y="5"/>
                      <a:pt x="6" y="5"/>
                    </a:cubicBezTo>
                    <a:cubicBezTo>
                      <a:pt x="6" y="6"/>
                      <a:pt x="6" y="6"/>
                      <a:pt x="6" y="6"/>
                    </a:cubicBezTo>
                    <a:cubicBezTo>
                      <a:pt x="6" y="7"/>
                      <a:pt x="6" y="7"/>
                      <a:pt x="6" y="8"/>
                    </a:cubicBezTo>
                    <a:cubicBezTo>
                      <a:pt x="6" y="8"/>
                      <a:pt x="6" y="8"/>
                      <a:pt x="6" y="8"/>
                    </a:cubicBezTo>
                    <a:cubicBezTo>
                      <a:pt x="6" y="9"/>
                      <a:pt x="6" y="9"/>
                      <a:pt x="5" y="9"/>
                    </a:cubicBezTo>
                    <a:cubicBezTo>
                      <a:pt x="4" y="9"/>
                      <a:pt x="3" y="10"/>
                      <a:pt x="2" y="10"/>
                    </a:cubicBezTo>
                    <a:cubicBezTo>
                      <a:pt x="2" y="10"/>
                      <a:pt x="2" y="10"/>
                      <a:pt x="2" y="10"/>
                    </a:cubicBezTo>
                    <a:cubicBezTo>
                      <a:pt x="2" y="10"/>
                      <a:pt x="2" y="10"/>
                      <a:pt x="2" y="10"/>
                    </a:cubicBezTo>
                    <a:cubicBezTo>
                      <a:pt x="1" y="10"/>
                      <a:pt x="1" y="9"/>
                      <a:pt x="1" y="10"/>
                    </a:cubicBezTo>
                    <a:cubicBezTo>
                      <a:pt x="0" y="10"/>
                      <a:pt x="0" y="10"/>
                      <a:pt x="0" y="10"/>
                    </a:cubicBezTo>
                    <a:cubicBezTo>
                      <a:pt x="0" y="10"/>
                      <a:pt x="0" y="9"/>
                      <a:pt x="0" y="9"/>
                    </a:cubicBezTo>
                    <a:cubicBezTo>
                      <a:pt x="0" y="9"/>
                      <a:pt x="0" y="10"/>
                      <a:pt x="0" y="10"/>
                    </a:cubicBezTo>
                    <a:cubicBezTo>
                      <a:pt x="0" y="10"/>
                      <a:pt x="0" y="9"/>
                      <a:pt x="0" y="9"/>
                    </a:cubicBezTo>
                    <a:cubicBezTo>
                      <a:pt x="1" y="9"/>
                      <a:pt x="1" y="9"/>
                      <a:pt x="2" y="9"/>
                    </a:cubicBezTo>
                    <a:cubicBezTo>
                      <a:pt x="2" y="8"/>
                      <a:pt x="2" y="8"/>
                      <a:pt x="2" y="8"/>
                    </a:cubicBezTo>
                    <a:cubicBezTo>
                      <a:pt x="3" y="8"/>
                      <a:pt x="3" y="8"/>
                      <a:pt x="3" y="8"/>
                    </a:cubicBezTo>
                    <a:cubicBezTo>
                      <a:pt x="3" y="8"/>
                      <a:pt x="3" y="7"/>
                      <a:pt x="3" y="7"/>
                    </a:cubicBezTo>
                    <a:cubicBezTo>
                      <a:pt x="3" y="6"/>
                      <a:pt x="3" y="6"/>
                      <a:pt x="3" y="6"/>
                    </a:cubicBezTo>
                    <a:cubicBezTo>
                      <a:pt x="3" y="6"/>
                      <a:pt x="2" y="6"/>
                      <a:pt x="2" y="5"/>
                    </a:cubicBezTo>
                    <a:cubicBezTo>
                      <a:pt x="2" y="5"/>
                      <a:pt x="2" y="6"/>
                      <a:pt x="2" y="5"/>
                    </a:cubicBezTo>
                    <a:cubicBezTo>
                      <a:pt x="2" y="5"/>
                      <a:pt x="2" y="5"/>
                      <a:pt x="2" y="5"/>
                    </a:cubicBezTo>
                    <a:cubicBezTo>
                      <a:pt x="2" y="5"/>
                      <a:pt x="2" y="5"/>
                      <a:pt x="2" y="5"/>
                    </a:cubicBezTo>
                    <a:cubicBezTo>
                      <a:pt x="2" y="5"/>
                      <a:pt x="2" y="5"/>
                      <a:pt x="2" y="5"/>
                    </a:cubicBezTo>
                    <a:cubicBezTo>
                      <a:pt x="2" y="5"/>
                      <a:pt x="2" y="5"/>
                      <a:pt x="2" y="5"/>
                    </a:cubicBezTo>
                    <a:cubicBezTo>
                      <a:pt x="3" y="5"/>
                      <a:pt x="3" y="5"/>
                      <a:pt x="4" y="5"/>
                    </a:cubicBezTo>
                    <a:cubicBezTo>
                      <a:pt x="4" y="5"/>
                      <a:pt x="4" y="5"/>
                      <a:pt x="4" y="5"/>
                    </a:cubicBezTo>
                    <a:cubicBezTo>
                      <a:pt x="5" y="5"/>
                      <a:pt x="5" y="5"/>
                      <a:pt x="6" y="4"/>
                    </a:cubicBezTo>
                    <a:cubicBezTo>
                      <a:pt x="6" y="4"/>
                      <a:pt x="6" y="4"/>
                      <a:pt x="7" y="4"/>
                    </a:cubicBezTo>
                    <a:cubicBezTo>
                      <a:pt x="7" y="4"/>
                      <a:pt x="7" y="4"/>
                      <a:pt x="7"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29" name="Freeform 760">
                <a:extLst>
                  <a:ext uri="{FF2B5EF4-FFF2-40B4-BE49-F238E27FC236}">
                    <a16:creationId xmlns:a16="http://schemas.microsoft.com/office/drawing/2014/main" id="{3AA46E16-A10D-10CF-0ED1-FC279EAC2F27}"/>
                  </a:ext>
                </a:extLst>
              </p:cNvPr>
              <p:cNvSpPr>
                <a:spLocks/>
              </p:cNvSpPr>
              <p:nvPr/>
            </p:nvSpPr>
            <p:spPr bwMode="auto">
              <a:xfrm>
                <a:off x="3632201" y="4505325"/>
                <a:ext cx="3175" cy="7938"/>
              </a:xfrm>
              <a:custGeom>
                <a:avLst/>
                <a:gdLst>
                  <a:gd name="T0" fmla="*/ 1 w 1"/>
                  <a:gd name="T1" fmla="*/ 0 h 2"/>
                  <a:gd name="T2" fmla="*/ 0 w 1"/>
                  <a:gd name="T3" fmla="*/ 1 h 2"/>
                  <a:gd name="T4" fmla="*/ 0 w 1"/>
                  <a:gd name="T5" fmla="*/ 1 h 2"/>
                  <a:gd name="T6" fmla="*/ 0 w 1"/>
                  <a:gd name="T7" fmla="*/ 1 h 2"/>
                  <a:gd name="T8" fmla="*/ 1 w 1"/>
                  <a:gd name="T9" fmla="*/ 1 h 2"/>
                  <a:gd name="T10" fmla="*/ 1 w 1"/>
                  <a:gd name="T11" fmla="*/ 1 h 2"/>
                  <a:gd name="T12" fmla="*/ 1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0" y="0"/>
                      <a:pt x="0" y="1"/>
                      <a:pt x="0" y="1"/>
                    </a:cubicBezTo>
                    <a:cubicBezTo>
                      <a:pt x="0" y="1"/>
                      <a:pt x="0" y="1"/>
                      <a:pt x="0" y="1"/>
                    </a:cubicBezTo>
                    <a:cubicBezTo>
                      <a:pt x="0" y="1"/>
                      <a:pt x="0" y="1"/>
                      <a:pt x="0" y="1"/>
                    </a:cubicBezTo>
                    <a:cubicBezTo>
                      <a:pt x="0" y="2"/>
                      <a:pt x="1" y="2"/>
                      <a:pt x="1" y="1"/>
                    </a:cubicBezTo>
                    <a:cubicBezTo>
                      <a:pt x="1" y="1"/>
                      <a:pt x="1" y="1"/>
                      <a:pt x="1" y="1"/>
                    </a:cubicBez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103" name="South_America">
              <a:extLst>
                <a:ext uri="{FF2B5EF4-FFF2-40B4-BE49-F238E27FC236}">
                  <a16:creationId xmlns:a16="http://schemas.microsoft.com/office/drawing/2014/main" id="{01459DCC-2E58-3058-0466-7C93A09EA90D}"/>
                </a:ext>
              </a:extLst>
            </p:cNvPr>
            <p:cNvGrpSpPr/>
            <p:nvPr/>
          </p:nvGrpSpPr>
          <p:grpSpPr>
            <a:xfrm>
              <a:off x="99839" y="373063"/>
              <a:ext cx="3760962" cy="4286250"/>
              <a:chOff x="99839" y="373063"/>
              <a:chExt cx="3760962" cy="4286250"/>
            </a:xfrm>
            <a:grpFill/>
          </p:grpSpPr>
          <p:sp>
            <p:nvSpPr>
              <p:cNvPr id="282" name="Freeform 745">
                <a:extLst>
                  <a:ext uri="{FF2B5EF4-FFF2-40B4-BE49-F238E27FC236}">
                    <a16:creationId xmlns:a16="http://schemas.microsoft.com/office/drawing/2014/main" id="{6EECFBAE-C936-092F-AC5A-EC84566C5624}"/>
                  </a:ext>
                </a:extLst>
              </p:cNvPr>
              <p:cNvSpPr>
                <a:spLocks noEditPoints="1"/>
              </p:cNvSpPr>
              <p:nvPr/>
            </p:nvSpPr>
            <p:spPr bwMode="auto">
              <a:xfrm>
                <a:off x="3062288" y="4292600"/>
                <a:ext cx="44450" cy="15875"/>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283" name="Freeform 746">
                <a:extLst>
                  <a:ext uri="{FF2B5EF4-FFF2-40B4-BE49-F238E27FC236}">
                    <a16:creationId xmlns:a16="http://schemas.microsoft.com/office/drawing/2014/main" id="{D5526D50-665B-255C-ECB2-EDFCBB05A1CD}"/>
                  </a:ext>
                </a:extLst>
              </p:cNvPr>
              <p:cNvSpPr>
                <a:spLocks noEditPoints="1"/>
              </p:cNvSpPr>
              <p:nvPr/>
            </p:nvSpPr>
            <p:spPr bwMode="auto">
              <a:xfrm>
                <a:off x="3062288" y="4292600"/>
                <a:ext cx="44450" cy="15875"/>
              </a:xfrm>
              <a:custGeom>
                <a:avLst/>
                <a:gdLst>
                  <a:gd name="T0" fmla="*/ 2 w 11"/>
                  <a:gd name="T1" fmla="*/ 4 h 4"/>
                  <a:gd name="T2" fmla="*/ 1 w 11"/>
                  <a:gd name="T3" fmla="*/ 4 h 4"/>
                  <a:gd name="T4" fmla="*/ 0 w 11"/>
                  <a:gd name="T5" fmla="*/ 4 h 4"/>
                  <a:gd name="T6" fmla="*/ 0 w 11"/>
                  <a:gd name="T7" fmla="*/ 4 h 4"/>
                  <a:gd name="T8" fmla="*/ 0 w 11"/>
                  <a:gd name="T9" fmla="*/ 4 h 4"/>
                  <a:gd name="T10" fmla="*/ 0 w 11"/>
                  <a:gd name="T11" fmla="*/ 3 h 4"/>
                  <a:gd name="T12" fmla="*/ 1 w 11"/>
                  <a:gd name="T13" fmla="*/ 4 h 4"/>
                  <a:gd name="T14" fmla="*/ 1 w 11"/>
                  <a:gd name="T15" fmla="*/ 4 h 4"/>
                  <a:gd name="T16" fmla="*/ 2 w 11"/>
                  <a:gd name="T17" fmla="*/ 4 h 4"/>
                  <a:gd name="T18" fmla="*/ 10 w 11"/>
                  <a:gd name="T19" fmla="*/ 0 h 4"/>
                  <a:gd name="T20" fmla="*/ 10 w 11"/>
                  <a:gd name="T21" fmla="*/ 1 h 4"/>
                  <a:gd name="T22" fmla="*/ 10 w 11"/>
                  <a:gd name="T23" fmla="*/ 1 h 4"/>
                  <a:gd name="T24" fmla="*/ 10 w 11"/>
                  <a:gd name="T25" fmla="*/ 1 h 4"/>
                  <a:gd name="T26" fmla="*/ 10 w 11"/>
                  <a:gd name="T27" fmla="*/ 1 h 4"/>
                  <a:gd name="T28" fmla="*/ 10 w 11"/>
                  <a:gd name="T29" fmla="*/ 1 h 4"/>
                  <a:gd name="T30" fmla="*/ 10 w 11"/>
                  <a:gd name="T31" fmla="*/ 0 h 4"/>
                  <a:gd name="T32" fmla="*/ 10 w 1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2" y="4"/>
                    </a:moveTo>
                    <a:cubicBezTo>
                      <a:pt x="2" y="4"/>
                      <a:pt x="1" y="4"/>
                      <a:pt x="1" y="4"/>
                    </a:cubicBezTo>
                    <a:cubicBezTo>
                      <a:pt x="1" y="4"/>
                      <a:pt x="1" y="4"/>
                      <a:pt x="0" y="4"/>
                    </a:cubicBezTo>
                    <a:cubicBezTo>
                      <a:pt x="0" y="4"/>
                      <a:pt x="0" y="4"/>
                      <a:pt x="0" y="4"/>
                    </a:cubicBezTo>
                    <a:cubicBezTo>
                      <a:pt x="0" y="4"/>
                      <a:pt x="0" y="4"/>
                      <a:pt x="0" y="4"/>
                    </a:cubicBezTo>
                    <a:cubicBezTo>
                      <a:pt x="0" y="3"/>
                      <a:pt x="0" y="3"/>
                      <a:pt x="0" y="3"/>
                    </a:cubicBezTo>
                    <a:cubicBezTo>
                      <a:pt x="0" y="3"/>
                      <a:pt x="0" y="3"/>
                      <a:pt x="1" y="4"/>
                    </a:cubicBezTo>
                    <a:cubicBezTo>
                      <a:pt x="1" y="4"/>
                      <a:pt x="1" y="4"/>
                      <a:pt x="1" y="4"/>
                    </a:cubicBezTo>
                    <a:cubicBezTo>
                      <a:pt x="1" y="4"/>
                      <a:pt x="2" y="4"/>
                      <a:pt x="2" y="4"/>
                    </a:cubicBezTo>
                    <a:close/>
                    <a:moveTo>
                      <a:pt x="10" y="0"/>
                    </a:moveTo>
                    <a:cubicBezTo>
                      <a:pt x="10" y="0"/>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1" y="1"/>
                      <a:pt x="10" y="0"/>
                    </a:cubicBezTo>
                    <a:cubicBezTo>
                      <a:pt x="10" y="0"/>
                      <a:pt x="10" y="0"/>
                      <a:pt x="10" y="0"/>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284" name="Freeform 747">
                <a:extLst>
                  <a:ext uri="{FF2B5EF4-FFF2-40B4-BE49-F238E27FC236}">
                    <a16:creationId xmlns:a16="http://schemas.microsoft.com/office/drawing/2014/main" id="{D80CDAA1-1E73-C809-FB03-A22FDBDF3865}"/>
                  </a:ext>
                </a:extLst>
              </p:cNvPr>
              <p:cNvSpPr>
                <a:spLocks/>
              </p:cNvSpPr>
              <p:nvPr/>
            </p:nvSpPr>
            <p:spPr bwMode="auto">
              <a:xfrm>
                <a:off x="3652838" y="4449763"/>
                <a:ext cx="4762" cy="12700"/>
              </a:xfrm>
              <a:custGeom>
                <a:avLst/>
                <a:gdLst>
                  <a:gd name="T0" fmla="*/ 1 w 1"/>
                  <a:gd name="T1" fmla="*/ 1 h 3"/>
                  <a:gd name="T2" fmla="*/ 1 w 1"/>
                  <a:gd name="T3" fmla="*/ 1 h 3"/>
                  <a:gd name="T4" fmla="*/ 1 w 1"/>
                  <a:gd name="T5" fmla="*/ 1 h 3"/>
                  <a:gd name="T6" fmla="*/ 0 w 1"/>
                  <a:gd name="T7" fmla="*/ 1 h 3"/>
                  <a:gd name="T8" fmla="*/ 0 w 1"/>
                  <a:gd name="T9" fmla="*/ 2 h 3"/>
                  <a:gd name="T10" fmla="*/ 0 w 1"/>
                  <a:gd name="T11" fmla="*/ 2 h 3"/>
                  <a:gd name="T12" fmla="*/ 1 w 1"/>
                  <a:gd name="T13" fmla="*/ 2 h 3"/>
                  <a:gd name="T14" fmla="*/ 1 w 1"/>
                  <a:gd name="T15" fmla="*/ 2 h 3"/>
                  <a:gd name="T16" fmla="*/ 1 w 1"/>
                  <a:gd name="T17" fmla="*/ 1 h 3"/>
                  <a:gd name="T18" fmla="*/ 1 w 1"/>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1"/>
                    </a:moveTo>
                    <a:cubicBezTo>
                      <a:pt x="1" y="1"/>
                      <a:pt x="1" y="1"/>
                      <a:pt x="1" y="1"/>
                    </a:cubicBezTo>
                    <a:cubicBezTo>
                      <a:pt x="1" y="0"/>
                      <a:pt x="1" y="1"/>
                      <a:pt x="1" y="1"/>
                    </a:cubicBezTo>
                    <a:cubicBezTo>
                      <a:pt x="0" y="1"/>
                      <a:pt x="0" y="1"/>
                      <a:pt x="0" y="1"/>
                    </a:cubicBezTo>
                    <a:cubicBezTo>
                      <a:pt x="0" y="2"/>
                      <a:pt x="0" y="2"/>
                      <a:pt x="0" y="2"/>
                    </a:cubicBezTo>
                    <a:cubicBezTo>
                      <a:pt x="0" y="2"/>
                      <a:pt x="0" y="2"/>
                      <a:pt x="0" y="2"/>
                    </a:cubicBezTo>
                    <a:cubicBezTo>
                      <a:pt x="0" y="3"/>
                      <a:pt x="0" y="2"/>
                      <a:pt x="1" y="2"/>
                    </a:cubicBezTo>
                    <a:cubicBezTo>
                      <a:pt x="1" y="2"/>
                      <a:pt x="1" y="2"/>
                      <a:pt x="1" y="2"/>
                    </a:cubicBezTo>
                    <a:cubicBezTo>
                      <a:pt x="1" y="2"/>
                      <a:pt x="1" y="1"/>
                      <a:pt x="1" y="1"/>
                    </a:cubicBezTo>
                    <a:cubicBezTo>
                      <a:pt x="1" y="1"/>
                      <a:pt x="1" y="1"/>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5" name="Freeform 748">
                <a:extLst>
                  <a:ext uri="{FF2B5EF4-FFF2-40B4-BE49-F238E27FC236}">
                    <a16:creationId xmlns:a16="http://schemas.microsoft.com/office/drawing/2014/main" id="{27DD1E1E-9333-9FA3-6FC5-A83B307D38C5}"/>
                  </a:ext>
                </a:extLst>
              </p:cNvPr>
              <p:cNvSpPr>
                <a:spLocks noEditPoints="1"/>
              </p:cNvSpPr>
              <p:nvPr/>
            </p:nvSpPr>
            <p:spPr bwMode="auto">
              <a:xfrm>
                <a:off x="3648076" y="4429125"/>
                <a:ext cx="9525" cy="12700"/>
              </a:xfrm>
              <a:custGeom>
                <a:avLst/>
                <a:gdLst>
                  <a:gd name="T0" fmla="*/ 2 w 2"/>
                  <a:gd name="T1" fmla="*/ 1 h 3"/>
                  <a:gd name="T2" fmla="*/ 2 w 2"/>
                  <a:gd name="T3" fmla="*/ 1 h 3"/>
                  <a:gd name="T4" fmla="*/ 1 w 2"/>
                  <a:gd name="T5" fmla="*/ 0 h 3"/>
                  <a:gd name="T6" fmla="*/ 1 w 2"/>
                  <a:gd name="T7" fmla="*/ 0 h 3"/>
                  <a:gd name="T8" fmla="*/ 0 w 2"/>
                  <a:gd name="T9" fmla="*/ 0 h 3"/>
                  <a:gd name="T10" fmla="*/ 0 w 2"/>
                  <a:gd name="T11" fmla="*/ 0 h 3"/>
                  <a:gd name="T12" fmla="*/ 0 w 2"/>
                  <a:gd name="T13" fmla="*/ 0 h 3"/>
                  <a:gd name="T14" fmla="*/ 0 w 2"/>
                  <a:gd name="T15" fmla="*/ 1 h 3"/>
                  <a:gd name="T16" fmla="*/ 1 w 2"/>
                  <a:gd name="T17" fmla="*/ 1 h 3"/>
                  <a:gd name="T18" fmla="*/ 1 w 2"/>
                  <a:gd name="T19" fmla="*/ 2 h 3"/>
                  <a:gd name="T20" fmla="*/ 1 w 2"/>
                  <a:gd name="T21" fmla="*/ 2 h 3"/>
                  <a:gd name="T22" fmla="*/ 1 w 2"/>
                  <a:gd name="T23" fmla="*/ 2 h 3"/>
                  <a:gd name="T24" fmla="*/ 2 w 2"/>
                  <a:gd name="T25" fmla="*/ 3 h 3"/>
                  <a:gd name="T26" fmla="*/ 2 w 2"/>
                  <a:gd name="T27" fmla="*/ 3 h 3"/>
                  <a:gd name="T28" fmla="*/ 2 w 2"/>
                  <a:gd name="T29" fmla="*/ 2 h 3"/>
                  <a:gd name="T30" fmla="*/ 2 w 2"/>
                  <a:gd name="T31" fmla="*/ 1 h 3"/>
                  <a:gd name="T32" fmla="*/ 1 w 2"/>
                  <a:gd name="T33" fmla="*/ 0 h 3"/>
                  <a:gd name="T34" fmla="*/ 1 w 2"/>
                  <a:gd name="T35" fmla="*/ 0 h 3"/>
                  <a:gd name="T36" fmla="*/ 1 w 2"/>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3">
                    <a:moveTo>
                      <a:pt x="2" y="1"/>
                    </a:moveTo>
                    <a:cubicBezTo>
                      <a:pt x="2" y="1"/>
                      <a:pt x="1" y="1"/>
                      <a:pt x="2" y="1"/>
                    </a:cubicBezTo>
                    <a:cubicBezTo>
                      <a:pt x="2"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2"/>
                      <a:pt x="1" y="1"/>
                      <a:pt x="1" y="2"/>
                    </a:cubicBezTo>
                    <a:cubicBezTo>
                      <a:pt x="1" y="2"/>
                      <a:pt x="1" y="2"/>
                      <a:pt x="1" y="2"/>
                    </a:cubicBezTo>
                    <a:cubicBezTo>
                      <a:pt x="1" y="3"/>
                      <a:pt x="1" y="2"/>
                      <a:pt x="1" y="2"/>
                    </a:cubicBezTo>
                    <a:cubicBezTo>
                      <a:pt x="1" y="2"/>
                      <a:pt x="1" y="2"/>
                      <a:pt x="2" y="3"/>
                    </a:cubicBezTo>
                    <a:cubicBezTo>
                      <a:pt x="1" y="3"/>
                      <a:pt x="2" y="3"/>
                      <a:pt x="2" y="3"/>
                    </a:cubicBezTo>
                    <a:cubicBezTo>
                      <a:pt x="2" y="3"/>
                      <a:pt x="2" y="3"/>
                      <a:pt x="2" y="2"/>
                    </a:cubicBezTo>
                    <a:cubicBezTo>
                      <a:pt x="2" y="2"/>
                      <a:pt x="2" y="2"/>
                      <a:pt x="2" y="1"/>
                    </a:cubicBezTo>
                    <a:close/>
                    <a:moveTo>
                      <a:pt x="1" y="0"/>
                    </a:move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6" name="Freeform 749">
                <a:extLst>
                  <a:ext uri="{FF2B5EF4-FFF2-40B4-BE49-F238E27FC236}">
                    <a16:creationId xmlns:a16="http://schemas.microsoft.com/office/drawing/2014/main" id="{25E9EF84-49FE-9BFD-B73B-3D00FA0105EC}"/>
                  </a:ext>
                </a:extLst>
              </p:cNvPr>
              <p:cNvSpPr>
                <a:spLocks/>
              </p:cNvSpPr>
              <p:nvPr/>
            </p:nvSpPr>
            <p:spPr bwMode="auto">
              <a:xfrm>
                <a:off x="3640138" y="4405313"/>
                <a:ext cx="7937" cy="11113"/>
              </a:xfrm>
              <a:custGeom>
                <a:avLst/>
                <a:gdLst>
                  <a:gd name="T0" fmla="*/ 0 w 2"/>
                  <a:gd name="T1" fmla="*/ 1 h 3"/>
                  <a:gd name="T2" fmla="*/ 0 w 2"/>
                  <a:gd name="T3" fmla="*/ 2 h 3"/>
                  <a:gd name="T4" fmla="*/ 0 w 2"/>
                  <a:gd name="T5" fmla="*/ 2 h 3"/>
                  <a:gd name="T6" fmla="*/ 1 w 2"/>
                  <a:gd name="T7" fmla="*/ 3 h 3"/>
                  <a:gd name="T8" fmla="*/ 1 w 2"/>
                  <a:gd name="T9" fmla="*/ 3 h 3"/>
                  <a:gd name="T10" fmla="*/ 1 w 2"/>
                  <a:gd name="T11" fmla="*/ 3 h 3"/>
                  <a:gd name="T12" fmla="*/ 2 w 2"/>
                  <a:gd name="T13" fmla="*/ 2 h 3"/>
                  <a:gd name="T14" fmla="*/ 2 w 2"/>
                  <a:gd name="T15" fmla="*/ 2 h 3"/>
                  <a:gd name="T16" fmla="*/ 1 w 2"/>
                  <a:gd name="T17" fmla="*/ 1 h 3"/>
                  <a:gd name="T18" fmla="*/ 0 w 2"/>
                  <a:gd name="T19" fmla="*/ 1 h 3"/>
                  <a:gd name="T20" fmla="*/ 0 w 2"/>
                  <a:gd name="T21" fmla="*/ 1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cubicBezTo>
                      <a:pt x="0" y="2"/>
                      <a:pt x="0" y="2"/>
                      <a:pt x="0" y="2"/>
                    </a:cubicBezTo>
                    <a:cubicBezTo>
                      <a:pt x="0" y="2"/>
                      <a:pt x="0" y="2"/>
                      <a:pt x="0" y="2"/>
                    </a:cubicBezTo>
                    <a:cubicBezTo>
                      <a:pt x="0" y="2"/>
                      <a:pt x="0" y="3"/>
                      <a:pt x="1" y="3"/>
                    </a:cubicBezTo>
                    <a:cubicBezTo>
                      <a:pt x="1" y="3"/>
                      <a:pt x="1" y="3"/>
                      <a:pt x="1" y="3"/>
                    </a:cubicBezTo>
                    <a:cubicBezTo>
                      <a:pt x="1" y="3"/>
                      <a:pt x="1" y="3"/>
                      <a:pt x="1" y="3"/>
                    </a:cubicBezTo>
                    <a:cubicBezTo>
                      <a:pt x="1" y="3"/>
                      <a:pt x="2" y="2"/>
                      <a:pt x="2" y="2"/>
                    </a:cubicBezTo>
                    <a:cubicBezTo>
                      <a:pt x="2" y="2"/>
                      <a:pt x="2" y="2"/>
                      <a:pt x="2" y="2"/>
                    </a:cubicBezTo>
                    <a:cubicBezTo>
                      <a:pt x="2" y="2"/>
                      <a:pt x="2" y="1"/>
                      <a:pt x="1" y="1"/>
                    </a:cubicBezTo>
                    <a:cubicBezTo>
                      <a:pt x="1" y="0"/>
                      <a:pt x="1" y="1"/>
                      <a:pt x="0" y="1"/>
                    </a:cubicBezTo>
                    <a:cubicBezTo>
                      <a:pt x="0" y="1"/>
                      <a:pt x="0" y="1"/>
                      <a:pt x="0" y="1"/>
                    </a:cubicBezTo>
                    <a:cubicBezTo>
                      <a:pt x="0" y="1"/>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7" name="Freeform 750">
                <a:extLst>
                  <a:ext uri="{FF2B5EF4-FFF2-40B4-BE49-F238E27FC236}">
                    <a16:creationId xmlns:a16="http://schemas.microsoft.com/office/drawing/2014/main" id="{2C77FEF6-3C9B-42FF-E554-A4E92E74BBF9}"/>
                  </a:ext>
                </a:extLst>
              </p:cNvPr>
              <p:cNvSpPr>
                <a:spLocks/>
              </p:cNvSpPr>
              <p:nvPr/>
            </p:nvSpPr>
            <p:spPr bwMode="auto">
              <a:xfrm>
                <a:off x="3544888" y="4341813"/>
                <a:ext cx="7937" cy="4763"/>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0" y="1"/>
                    </a:cubicBezTo>
                    <a:cubicBezTo>
                      <a:pt x="1" y="1"/>
                      <a:pt x="2" y="1"/>
                      <a:pt x="2" y="0"/>
                    </a:cubicBezTo>
                    <a:cubicBezTo>
                      <a:pt x="2" y="0"/>
                      <a:pt x="1" y="0"/>
                      <a:pt x="1" y="0"/>
                    </a:cubicBezTo>
                    <a:cubicBezTo>
                      <a:pt x="1"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8" name="Freeform 751">
                <a:extLst>
                  <a:ext uri="{FF2B5EF4-FFF2-40B4-BE49-F238E27FC236}">
                    <a16:creationId xmlns:a16="http://schemas.microsoft.com/office/drawing/2014/main" id="{2D234D63-5DD7-AC26-80D9-5423512519D8}"/>
                  </a:ext>
                </a:extLst>
              </p:cNvPr>
              <p:cNvSpPr>
                <a:spLocks noEditPoints="1"/>
              </p:cNvSpPr>
              <p:nvPr/>
            </p:nvSpPr>
            <p:spPr bwMode="auto">
              <a:xfrm>
                <a:off x="3627438" y="4346575"/>
                <a:ext cx="7937" cy="20638"/>
              </a:xfrm>
              <a:custGeom>
                <a:avLst/>
                <a:gdLst>
                  <a:gd name="T0" fmla="*/ 0 w 2"/>
                  <a:gd name="T1" fmla="*/ 4 h 5"/>
                  <a:gd name="T2" fmla="*/ 1 w 2"/>
                  <a:gd name="T3" fmla="*/ 4 h 5"/>
                  <a:gd name="T4" fmla="*/ 2 w 2"/>
                  <a:gd name="T5" fmla="*/ 4 h 5"/>
                  <a:gd name="T6" fmla="*/ 1 w 2"/>
                  <a:gd name="T7" fmla="*/ 5 h 5"/>
                  <a:gd name="T8" fmla="*/ 0 w 2"/>
                  <a:gd name="T9" fmla="*/ 4 h 5"/>
                  <a:gd name="T10" fmla="*/ 1 w 2"/>
                  <a:gd name="T11" fmla="*/ 1 h 5"/>
                  <a:gd name="T12" fmla="*/ 1 w 2"/>
                  <a:gd name="T13" fmla="*/ 1 h 5"/>
                  <a:gd name="T14" fmla="*/ 1 w 2"/>
                  <a:gd name="T15" fmla="*/ 1 h 5"/>
                  <a:gd name="T16" fmla="*/ 1 w 2"/>
                  <a:gd name="T17" fmla="*/ 0 h 5"/>
                  <a:gd name="T18" fmla="*/ 1 w 2"/>
                  <a:gd name="T19" fmla="*/ 0 h 5"/>
                  <a:gd name="T20" fmla="*/ 1 w 2"/>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4"/>
                    </a:moveTo>
                    <a:cubicBezTo>
                      <a:pt x="0" y="4"/>
                      <a:pt x="0" y="4"/>
                      <a:pt x="1" y="4"/>
                    </a:cubicBezTo>
                    <a:cubicBezTo>
                      <a:pt x="1" y="4"/>
                      <a:pt x="2" y="4"/>
                      <a:pt x="2" y="4"/>
                    </a:cubicBezTo>
                    <a:cubicBezTo>
                      <a:pt x="2" y="4"/>
                      <a:pt x="1" y="5"/>
                      <a:pt x="1" y="5"/>
                    </a:cubicBezTo>
                    <a:cubicBezTo>
                      <a:pt x="1" y="5"/>
                      <a:pt x="0" y="5"/>
                      <a:pt x="0" y="4"/>
                    </a:cubicBezTo>
                    <a:close/>
                    <a:moveTo>
                      <a:pt x="1" y="1"/>
                    </a:moveTo>
                    <a:cubicBezTo>
                      <a:pt x="1" y="1"/>
                      <a:pt x="1" y="1"/>
                      <a:pt x="1" y="1"/>
                    </a:cubicBezTo>
                    <a:cubicBezTo>
                      <a:pt x="1" y="1"/>
                      <a:pt x="1" y="1"/>
                      <a:pt x="1" y="1"/>
                    </a:cubicBezTo>
                    <a:cubicBezTo>
                      <a:pt x="1" y="1"/>
                      <a:pt x="1" y="0"/>
                      <a:pt x="1" y="0"/>
                    </a:cubicBezTo>
                    <a:cubicBezTo>
                      <a:pt x="1" y="0"/>
                      <a:pt x="1" y="0"/>
                      <a:pt x="1" y="0"/>
                    </a:cubicBezTo>
                    <a:cubicBezTo>
                      <a:pt x="1" y="0"/>
                      <a:pt x="1" y="1"/>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9" name="Freeform 752">
                <a:extLst>
                  <a:ext uri="{FF2B5EF4-FFF2-40B4-BE49-F238E27FC236}">
                    <a16:creationId xmlns:a16="http://schemas.microsoft.com/office/drawing/2014/main" id="{2FDE9128-06AF-C67F-B677-D2562EB69F55}"/>
                  </a:ext>
                </a:extLst>
              </p:cNvPr>
              <p:cNvSpPr>
                <a:spLocks/>
              </p:cNvSpPr>
              <p:nvPr/>
            </p:nvSpPr>
            <p:spPr bwMode="auto">
              <a:xfrm>
                <a:off x="3619501" y="4371975"/>
                <a:ext cx="4762" cy="3175"/>
              </a:xfrm>
              <a:custGeom>
                <a:avLst/>
                <a:gdLst>
                  <a:gd name="T0" fmla="*/ 1 w 1"/>
                  <a:gd name="T1" fmla="*/ 1 h 1"/>
                  <a:gd name="T2" fmla="*/ 0 w 1"/>
                  <a:gd name="T3" fmla="*/ 1 h 1"/>
                  <a:gd name="T4" fmla="*/ 0 w 1"/>
                  <a:gd name="T5" fmla="*/ 1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1"/>
                    </a:cubicBezTo>
                    <a:cubicBezTo>
                      <a:pt x="0" y="0"/>
                      <a:pt x="0" y="0"/>
                      <a:pt x="0" y="0"/>
                    </a:cubicBezTo>
                    <a:cubicBezTo>
                      <a:pt x="0" y="0"/>
                      <a:pt x="0" y="0"/>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0" name="Freeform 753">
                <a:extLst>
                  <a:ext uri="{FF2B5EF4-FFF2-40B4-BE49-F238E27FC236}">
                    <a16:creationId xmlns:a16="http://schemas.microsoft.com/office/drawing/2014/main" id="{CD2A522D-ABF4-317B-6476-ED54F92522E3}"/>
                  </a:ext>
                </a:extLst>
              </p:cNvPr>
              <p:cNvSpPr>
                <a:spLocks/>
              </p:cNvSpPr>
              <p:nvPr/>
            </p:nvSpPr>
            <p:spPr bwMode="auto">
              <a:xfrm>
                <a:off x="3689351" y="4471988"/>
                <a:ext cx="9525" cy="7938"/>
              </a:xfrm>
              <a:custGeom>
                <a:avLst/>
                <a:gdLst>
                  <a:gd name="T0" fmla="*/ 1 w 2"/>
                  <a:gd name="T1" fmla="*/ 2 h 2"/>
                  <a:gd name="T2" fmla="*/ 1 w 2"/>
                  <a:gd name="T3" fmla="*/ 2 h 2"/>
                  <a:gd name="T4" fmla="*/ 0 w 2"/>
                  <a:gd name="T5" fmla="*/ 1 h 2"/>
                  <a:gd name="T6" fmla="*/ 0 w 2"/>
                  <a:gd name="T7" fmla="*/ 1 h 2"/>
                  <a:gd name="T8" fmla="*/ 1 w 2"/>
                  <a:gd name="T9" fmla="*/ 1 h 2"/>
                  <a:gd name="T10" fmla="*/ 1 w 2"/>
                  <a:gd name="T11" fmla="*/ 1 h 2"/>
                  <a:gd name="T12" fmla="*/ 1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1" y="2"/>
                      <a:pt x="0" y="2"/>
                      <a:pt x="0" y="1"/>
                    </a:cubicBezTo>
                    <a:cubicBezTo>
                      <a:pt x="0" y="1"/>
                      <a:pt x="0" y="1"/>
                      <a:pt x="0" y="1"/>
                    </a:cubicBezTo>
                    <a:cubicBezTo>
                      <a:pt x="0" y="1"/>
                      <a:pt x="0" y="1"/>
                      <a:pt x="1" y="1"/>
                    </a:cubicBezTo>
                    <a:cubicBezTo>
                      <a:pt x="1" y="0"/>
                      <a:pt x="1" y="1"/>
                      <a:pt x="1" y="1"/>
                    </a:cubicBezTo>
                    <a:cubicBezTo>
                      <a:pt x="1" y="1"/>
                      <a:pt x="1" y="1"/>
                      <a:pt x="1" y="1"/>
                    </a:cubicBezTo>
                    <a:cubicBezTo>
                      <a:pt x="2" y="2"/>
                      <a:pt x="1" y="2"/>
                      <a:pt x="1"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1" name="Freeform 754">
                <a:extLst>
                  <a:ext uri="{FF2B5EF4-FFF2-40B4-BE49-F238E27FC236}">
                    <a16:creationId xmlns:a16="http://schemas.microsoft.com/office/drawing/2014/main" id="{F2F0A826-F631-18A9-A4E7-4961F55CEE6E}"/>
                  </a:ext>
                </a:extLst>
              </p:cNvPr>
              <p:cNvSpPr>
                <a:spLocks noEditPoints="1"/>
              </p:cNvSpPr>
              <p:nvPr/>
            </p:nvSpPr>
            <p:spPr bwMode="auto">
              <a:xfrm>
                <a:off x="3627438" y="4379913"/>
                <a:ext cx="20637" cy="20638"/>
              </a:xfrm>
              <a:custGeom>
                <a:avLst/>
                <a:gdLst>
                  <a:gd name="T0" fmla="*/ 1 w 5"/>
                  <a:gd name="T1" fmla="*/ 1 h 5"/>
                  <a:gd name="T2" fmla="*/ 2 w 5"/>
                  <a:gd name="T3" fmla="*/ 2 h 5"/>
                  <a:gd name="T4" fmla="*/ 3 w 5"/>
                  <a:gd name="T5" fmla="*/ 2 h 5"/>
                  <a:gd name="T6" fmla="*/ 3 w 5"/>
                  <a:gd name="T7" fmla="*/ 1 h 5"/>
                  <a:gd name="T8" fmla="*/ 3 w 5"/>
                  <a:gd name="T9" fmla="*/ 1 h 5"/>
                  <a:gd name="T10" fmla="*/ 3 w 5"/>
                  <a:gd name="T11" fmla="*/ 0 h 5"/>
                  <a:gd name="T12" fmla="*/ 3 w 5"/>
                  <a:gd name="T13" fmla="*/ 0 h 5"/>
                  <a:gd name="T14" fmla="*/ 4 w 5"/>
                  <a:gd name="T15" fmla="*/ 1 h 5"/>
                  <a:gd name="T16" fmla="*/ 4 w 5"/>
                  <a:gd name="T17" fmla="*/ 2 h 5"/>
                  <a:gd name="T18" fmla="*/ 4 w 5"/>
                  <a:gd name="T19" fmla="*/ 2 h 5"/>
                  <a:gd name="T20" fmla="*/ 3 w 5"/>
                  <a:gd name="T21" fmla="*/ 2 h 5"/>
                  <a:gd name="T22" fmla="*/ 3 w 5"/>
                  <a:gd name="T23" fmla="*/ 2 h 5"/>
                  <a:gd name="T24" fmla="*/ 2 w 5"/>
                  <a:gd name="T25" fmla="*/ 3 h 5"/>
                  <a:gd name="T26" fmla="*/ 2 w 5"/>
                  <a:gd name="T27" fmla="*/ 3 h 5"/>
                  <a:gd name="T28" fmla="*/ 2 w 5"/>
                  <a:gd name="T29" fmla="*/ 3 h 5"/>
                  <a:gd name="T30" fmla="*/ 2 w 5"/>
                  <a:gd name="T31" fmla="*/ 3 h 5"/>
                  <a:gd name="T32" fmla="*/ 2 w 5"/>
                  <a:gd name="T33" fmla="*/ 4 h 5"/>
                  <a:gd name="T34" fmla="*/ 1 w 5"/>
                  <a:gd name="T35" fmla="*/ 4 h 5"/>
                  <a:gd name="T36" fmla="*/ 1 w 5"/>
                  <a:gd name="T37" fmla="*/ 4 h 5"/>
                  <a:gd name="T38" fmla="*/ 1 w 5"/>
                  <a:gd name="T39" fmla="*/ 3 h 5"/>
                  <a:gd name="T40" fmla="*/ 1 w 5"/>
                  <a:gd name="T41" fmla="*/ 3 h 5"/>
                  <a:gd name="T42" fmla="*/ 1 w 5"/>
                  <a:gd name="T43" fmla="*/ 2 h 5"/>
                  <a:gd name="T44" fmla="*/ 1 w 5"/>
                  <a:gd name="T45" fmla="*/ 2 h 5"/>
                  <a:gd name="T46" fmla="*/ 1 w 5"/>
                  <a:gd name="T47" fmla="*/ 1 h 5"/>
                  <a:gd name="T48" fmla="*/ 1 w 5"/>
                  <a:gd name="T49" fmla="*/ 1 h 5"/>
                  <a:gd name="T50" fmla="*/ 1 w 5"/>
                  <a:gd name="T51" fmla="*/ 1 h 5"/>
                  <a:gd name="T52" fmla="*/ 4 w 5"/>
                  <a:gd name="T53" fmla="*/ 4 h 5"/>
                  <a:gd name="T54" fmla="*/ 4 w 5"/>
                  <a:gd name="T55" fmla="*/ 5 h 5"/>
                  <a:gd name="T56" fmla="*/ 5 w 5"/>
                  <a:gd name="T57" fmla="*/ 5 h 5"/>
                  <a:gd name="T58" fmla="*/ 5 w 5"/>
                  <a:gd name="T59" fmla="*/ 4 h 5"/>
                  <a:gd name="T60" fmla="*/ 4 w 5"/>
                  <a:gd name="T6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5">
                    <a:moveTo>
                      <a:pt x="1" y="1"/>
                    </a:moveTo>
                    <a:cubicBezTo>
                      <a:pt x="2" y="2"/>
                      <a:pt x="2" y="2"/>
                      <a:pt x="2" y="2"/>
                    </a:cubicBezTo>
                    <a:cubicBezTo>
                      <a:pt x="3" y="2"/>
                      <a:pt x="3" y="2"/>
                      <a:pt x="3" y="2"/>
                    </a:cubicBezTo>
                    <a:cubicBezTo>
                      <a:pt x="3" y="1"/>
                      <a:pt x="3" y="1"/>
                      <a:pt x="3" y="1"/>
                    </a:cubicBezTo>
                    <a:cubicBezTo>
                      <a:pt x="3" y="1"/>
                      <a:pt x="2" y="1"/>
                      <a:pt x="3" y="1"/>
                    </a:cubicBezTo>
                    <a:cubicBezTo>
                      <a:pt x="3" y="1"/>
                      <a:pt x="3" y="1"/>
                      <a:pt x="3" y="0"/>
                    </a:cubicBezTo>
                    <a:cubicBezTo>
                      <a:pt x="3" y="0"/>
                      <a:pt x="3" y="0"/>
                      <a:pt x="3" y="0"/>
                    </a:cubicBezTo>
                    <a:cubicBezTo>
                      <a:pt x="3" y="1"/>
                      <a:pt x="4" y="1"/>
                      <a:pt x="4" y="1"/>
                    </a:cubicBezTo>
                    <a:cubicBezTo>
                      <a:pt x="4" y="1"/>
                      <a:pt x="4" y="1"/>
                      <a:pt x="4" y="2"/>
                    </a:cubicBezTo>
                    <a:cubicBezTo>
                      <a:pt x="5" y="2"/>
                      <a:pt x="5" y="2"/>
                      <a:pt x="4" y="2"/>
                    </a:cubicBezTo>
                    <a:cubicBezTo>
                      <a:pt x="4" y="2"/>
                      <a:pt x="4" y="2"/>
                      <a:pt x="3" y="2"/>
                    </a:cubicBezTo>
                    <a:cubicBezTo>
                      <a:pt x="3" y="2"/>
                      <a:pt x="3" y="2"/>
                      <a:pt x="3" y="2"/>
                    </a:cubicBezTo>
                    <a:cubicBezTo>
                      <a:pt x="3" y="2"/>
                      <a:pt x="2" y="2"/>
                      <a:pt x="2" y="3"/>
                    </a:cubicBezTo>
                    <a:cubicBezTo>
                      <a:pt x="2" y="3"/>
                      <a:pt x="2" y="3"/>
                      <a:pt x="2" y="3"/>
                    </a:cubicBezTo>
                    <a:cubicBezTo>
                      <a:pt x="2" y="3"/>
                      <a:pt x="2" y="3"/>
                      <a:pt x="2" y="3"/>
                    </a:cubicBezTo>
                    <a:cubicBezTo>
                      <a:pt x="3" y="3"/>
                      <a:pt x="3" y="3"/>
                      <a:pt x="2" y="3"/>
                    </a:cubicBezTo>
                    <a:cubicBezTo>
                      <a:pt x="2" y="4"/>
                      <a:pt x="2" y="4"/>
                      <a:pt x="2" y="4"/>
                    </a:cubicBezTo>
                    <a:cubicBezTo>
                      <a:pt x="2" y="4"/>
                      <a:pt x="2" y="4"/>
                      <a:pt x="1" y="4"/>
                    </a:cubicBezTo>
                    <a:cubicBezTo>
                      <a:pt x="1" y="4"/>
                      <a:pt x="1" y="4"/>
                      <a:pt x="1" y="4"/>
                    </a:cubicBezTo>
                    <a:cubicBezTo>
                      <a:pt x="1" y="4"/>
                      <a:pt x="1" y="3"/>
                      <a:pt x="1" y="3"/>
                    </a:cubicBezTo>
                    <a:cubicBezTo>
                      <a:pt x="1" y="3"/>
                      <a:pt x="1" y="3"/>
                      <a:pt x="1" y="3"/>
                    </a:cubicBezTo>
                    <a:cubicBezTo>
                      <a:pt x="1" y="3"/>
                      <a:pt x="1" y="2"/>
                      <a:pt x="1" y="2"/>
                    </a:cubicBezTo>
                    <a:cubicBezTo>
                      <a:pt x="1" y="2"/>
                      <a:pt x="1" y="2"/>
                      <a:pt x="1" y="2"/>
                    </a:cubicBezTo>
                    <a:cubicBezTo>
                      <a:pt x="0" y="2"/>
                      <a:pt x="0" y="1"/>
                      <a:pt x="1" y="1"/>
                    </a:cubicBezTo>
                    <a:cubicBezTo>
                      <a:pt x="1" y="1"/>
                      <a:pt x="1" y="1"/>
                      <a:pt x="1" y="1"/>
                    </a:cubicBezTo>
                    <a:cubicBezTo>
                      <a:pt x="1" y="1"/>
                      <a:pt x="1" y="1"/>
                      <a:pt x="1" y="1"/>
                    </a:cubicBezTo>
                    <a:close/>
                    <a:moveTo>
                      <a:pt x="4" y="4"/>
                    </a:moveTo>
                    <a:cubicBezTo>
                      <a:pt x="4" y="4"/>
                      <a:pt x="4" y="4"/>
                      <a:pt x="4" y="5"/>
                    </a:cubicBezTo>
                    <a:cubicBezTo>
                      <a:pt x="4" y="5"/>
                      <a:pt x="4" y="5"/>
                      <a:pt x="5" y="5"/>
                    </a:cubicBezTo>
                    <a:cubicBezTo>
                      <a:pt x="5" y="4"/>
                      <a:pt x="5" y="4"/>
                      <a:pt x="5" y="4"/>
                    </a:cubicBezTo>
                    <a:cubicBezTo>
                      <a:pt x="5" y="4"/>
                      <a:pt x="4" y="4"/>
                      <a:pt x="4"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2" name="Freeform 755">
                <a:extLst>
                  <a:ext uri="{FF2B5EF4-FFF2-40B4-BE49-F238E27FC236}">
                    <a16:creationId xmlns:a16="http://schemas.microsoft.com/office/drawing/2014/main" id="{BF6F1724-7757-4024-9893-E44CD78762E5}"/>
                  </a:ext>
                </a:extLst>
              </p:cNvPr>
              <p:cNvSpPr>
                <a:spLocks noEditPoints="1"/>
              </p:cNvSpPr>
              <p:nvPr/>
            </p:nvSpPr>
            <p:spPr bwMode="auto">
              <a:xfrm>
                <a:off x="3594101" y="4329113"/>
                <a:ext cx="4762" cy="9525"/>
              </a:xfrm>
              <a:custGeom>
                <a:avLst/>
                <a:gdLst>
                  <a:gd name="T0" fmla="*/ 1 w 1"/>
                  <a:gd name="T1" fmla="*/ 1 h 2"/>
                  <a:gd name="T2" fmla="*/ 1 w 1"/>
                  <a:gd name="T3" fmla="*/ 1 h 2"/>
                  <a:gd name="T4" fmla="*/ 1 w 1"/>
                  <a:gd name="T5" fmla="*/ 1 h 2"/>
                  <a:gd name="T6" fmla="*/ 1 w 1"/>
                  <a:gd name="T7" fmla="*/ 1 h 2"/>
                  <a:gd name="T8" fmla="*/ 0 w 1"/>
                  <a:gd name="T9" fmla="*/ 1 h 2"/>
                  <a:gd name="T10" fmla="*/ 0 w 1"/>
                  <a:gd name="T11" fmla="*/ 1 h 2"/>
                  <a:gd name="T12" fmla="*/ 0 w 1"/>
                  <a:gd name="T13" fmla="*/ 1 h 2"/>
                  <a:gd name="T14" fmla="*/ 1 w 1"/>
                  <a:gd name="T15" fmla="*/ 1 h 2"/>
                  <a:gd name="T16" fmla="*/ 1 w 1"/>
                  <a:gd name="T17" fmla="*/ 1 h 2"/>
                  <a:gd name="T18" fmla="*/ 1 w 1"/>
                  <a:gd name="T19" fmla="*/ 0 h 2"/>
                  <a:gd name="T20" fmla="*/ 1 w 1"/>
                  <a:gd name="T21" fmla="*/ 0 h 2"/>
                  <a:gd name="T22" fmla="*/ 0 w 1"/>
                  <a:gd name="T23" fmla="*/ 0 h 2"/>
                  <a:gd name="T24" fmla="*/ 0 w 1"/>
                  <a:gd name="T25" fmla="*/ 1 h 2"/>
                  <a:gd name="T26" fmla="*/ 0 w 1"/>
                  <a:gd name="T27" fmla="*/ 0 h 2"/>
                  <a:gd name="T28" fmla="*/ 1 w 1"/>
                  <a:gd name="T29" fmla="*/ 0 h 2"/>
                  <a:gd name="T30" fmla="*/ 1 w 1"/>
                  <a:gd name="T31" fmla="*/ 0 h 2"/>
                  <a:gd name="T32" fmla="*/ 1 w 1"/>
                  <a:gd name="T33" fmla="*/ 0 h 2"/>
                  <a:gd name="T34" fmla="*/ 1 w 1"/>
                  <a:gd name="T35" fmla="*/ 0 h 2"/>
                  <a:gd name="T36" fmla="*/ 1 w 1"/>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 h="2">
                    <a:moveTo>
                      <a:pt x="1" y="1"/>
                    </a:moveTo>
                    <a:cubicBezTo>
                      <a:pt x="1" y="1"/>
                      <a:pt x="1" y="1"/>
                      <a:pt x="1" y="1"/>
                    </a:cubicBezTo>
                    <a:cubicBezTo>
                      <a:pt x="1" y="1"/>
                      <a:pt x="1" y="1"/>
                      <a:pt x="1" y="1"/>
                    </a:cubicBezTo>
                    <a:cubicBezTo>
                      <a:pt x="1" y="1"/>
                      <a:pt x="1" y="1"/>
                      <a:pt x="1" y="1"/>
                    </a:cubicBezTo>
                    <a:cubicBezTo>
                      <a:pt x="0" y="2"/>
                      <a:pt x="0" y="2"/>
                      <a:pt x="0" y="1"/>
                    </a:cubicBezTo>
                    <a:cubicBezTo>
                      <a:pt x="0" y="1"/>
                      <a:pt x="0" y="1"/>
                      <a:pt x="0" y="1"/>
                    </a:cubicBezTo>
                    <a:cubicBezTo>
                      <a:pt x="0" y="1"/>
                      <a:pt x="0" y="1"/>
                      <a:pt x="0" y="1"/>
                    </a:cubicBezTo>
                    <a:cubicBezTo>
                      <a:pt x="0" y="1"/>
                      <a:pt x="0" y="1"/>
                      <a:pt x="1" y="1"/>
                    </a:cubicBezTo>
                    <a:cubicBezTo>
                      <a:pt x="1" y="1"/>
                      <a:pt x="1" y="1"/>
                      <a:pt x="1" y="1"/>
                    </a:cubicBezTo>
                    <a:close/>
                    <a:moveTo>
                      <a:pt x="1" y="0"/>
                    </a:moveTo>
                    <a:cubicBezTo>
                      <a:pt x="1" y="0"/>
                      <a:pt x="1" y="0"/>
                      <a:pt x="1" y="0"/>
                    </a:cubicBezTo>
                    <a:cubicBezTo>
                      <a:pt x="0" y="0"/>
                      <a:pt x="0" y="0"/>
                      <a:pt x="0" y="0"/>
                    </a:cubicBezTo>
                    <a:cubicBezTo>
                      <a:pt x="0" y="0"/>
                      <a:pt x="0" y="0"/>
                      <a:pt x="0" y="1"/>
                    </a:cubicBezTo>
                    <a:cubicBezTo>
                      <a:pt x="0" y="1"/>
                      <a:pt x="0" y="0"/>
                      <a:pt x="0" y="0"/>
                    </a:cubicBezTo>
                    <a:cubicBezTo>
                      <a:pt x="0" y="1"/>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3" name="Freeform 756">
                <a:extLst>
                  <a:ext uri="{FF2B5EF4-FFF2-40B4-BE49-F238E27FC236}">
                    <a16:creationId xmlns:a16="http://schemas.microsoft.com/office/drawing/2014/main" id="{5964E7D2-BFEF-E8F3-7A39-42D1E125ACB7}"/>
                  </a:ext>
                </a:extLst>
              </p:cNvPr>
              <p:cNvSpPr>
                <a:spLocks noEditPoints="1"/>
              </p:cNvSpPr>
              <p:nvPr/>
            </p:nvSpPr>
            <p:spPr bwMode="auto">
              <a:xfrm>
                <a:off x="3602038" y="4354513"/>
                <a:ext cx="9525" cy="7938"/>
              </a:xfrm>
              <a:custGeom>
                <a:avLst/>
                <a:gdLst>
                  <a:gd name="T0" fmla="*/ 1 w 2"/>
                  <a:gd name="T1" fmla="*/ 1 h 2"/>
                  <a:gd name="T2" fmla="*/ 1 w 2"/>
                  <a:gd name="T3" fmla="*/ 1 h 2"/>
                  <a:gd name="T4" fmla="*/ 0 w 2"/>
                  <a:gd name="T5" fmla="*/ 0 h 2"/>
                  <a:gd name="T6" fmla="*/ 0 w 2"/>
                  <a:gd name="T7" fmla="*/ 0 h 2"/>
                  <a:gd name="T8" fmla="*/ 0 w 2"/>
                  <a:gd name="T9" fmla="*/ 0 h 2"/>
                  <a:gd name="T10" fmla="*/ 1 w 2"/>
                  <a:gd name="T11" fmla="*/ 1 h 2"/>
                  <a:gd name="T12" fmla="*/ 1 w 2"/>
                  <a:gd name="T13" fmla="*/ 2 h 2"/>
                  <a:gd name="T14" fmla="*/ 2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1"/>
                    </a:moveTo>
                    <a:cubicBezTo>
                      <a:pt x="1" y="1"/>
                      <a:pt x="1" y="1"/>
                      <a:pt x="1" y="1"/>
                    </a:cubicBezTo>
                    <a:cubicBezTo>
                      <a:pt x="1" y="1"/>
                      <a:pt x="0" y="1"/>
                      <a:pt x="0" y="0"/>
                    </a:cubicBezTo>
                    <a:cubicBezTo>
                      <a:pt x="0" y="0"/>
                      <a:pt x="0" y="0"/>
                      <a:pt x="0" y="0"/>
                    </a:cubicBezTo>
                    <a:cubicBezTo>
                      <a:pt x="0" y="0"/>
                      <a:pt x="0" y="0"/>
                      <a:pt x="0" y="0"/>
                    </a:cubicBezTo>
                    <a:cubicBezTo>
                      <a:pt x="0" y="0"/>
                      <a:pt x="1" y="1"/>
                      <a:pt x="1" y="1"/>
                    </a:cubicBezTo>
                    <a:close/>
                    <a:moveTo>
                      <a:pt x="1" y="2"/>
                    </a:moveTo>
                    <a:cubicBezTo>
                      <a:pt x="1" y="2"/>
                      <a:pt x="2" y="2"/>
                      <a:pt x="2" y="2"/>
                    </a:cubicBezTo>
                    <a:cubicBezTo>
                      <a:pt x="2" y="2"/>
                      <a:pt x="2" y="2"/>
                      <a:pt x="1"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4" name="Freeform 757">
                <a:extLst>
                  <a:ext uri="{FF2B5EF4-FFF2-40B4-BE49-F238E27FC236}">
                    <a16:creationId xmlns:a16="http://schemas.microsoft.com/office/drawing/2014/main" id="{5EA9E1F7-3922-AF09-8B8D-263D526D4D79}"/>
                  </a:ext>
                </a:extLst>
              </p:cNvPr>
              <p:cNvSpPr>
                <a:spLocks noEditPoints="1"/>
              </p:cNvSpPr>
              <p:nvPr/>
            </p:nvSpPr>
            <p:spPr bwMode="auto">
              <a:xfrm>
                <a:off x="3540126" y="4325938"/>
                <a:ext cx="12700" cy="3175"/>
              </a:xfrm>
              <a:custGeom>
                <a:avLst/>
                <a:gdLst>
                  <a:gd name="T0" fmla="*/ 3 w 3"/>
                  <a:gd name="T1" fmla="*/ 0 h 1"/>
                  <a:gd name="T2" fmla="*/ 3 w 3"/>
                  <a:gd name="T3" fmla="*/ 0 h 1"/>
                  <a:gd name="T4" fmla="*/ 3 w 3"/>
                  <a:gd name="T5" fmla="*/ 0 h 1"/>
                  <a:gd name="T6" fmla="*/ 3 w 3"/>
                  <a:gd name="T7" fmla="*/ 0 h 1"/>
                  <a:gd name="T8" fmla="*/ 3 w 3"/>
                  <a:gd name="T9" fmla="*/ 0 h 1"/>
                  <a:gd name="T10" fmla="*/ 3 w 3"/>
                  <a:gd name="T11" fmla="*/ 1 h 1"/>
                  <a:gd name="T12" fmla="*/ 3 w 3"/>
                  <a:gd name="T13" fmla="*/ 0 h 1"/>
                  <a:gd name="T14" fmla="*/ 2 w 3"/>
                  <a:gd name="T15" fmla="*/ 0 h 1"/>
                  <a:gd name="T16" fmla="*/ 2 w 3"/>
                  <a:gd name="T17" fmla="*/ 0 h 1"/>
                  <a:gd name="T18" fmla="*/ 2 w 3"/>
                  <a:gd name="T19" fmla="*/ 1 h 1"/>
                  <a:gd name="T20" fmla="*/ 2 w 3"/>
                  <a:gd name="T21" fmla="*/ 0 h 1"/>
                  <a:gd name="T22" fmla="*/ 2 w 3"/>
                  <a:gd name="T23" fmla="*/ 0 h 1"/>
                  <a:gd name="T24" fmla="*/ 2 w 3"/>
                  <a:gd name="T25" fmla="*/ 0 h 1"/>
                  <a:gd name="T26" fmla="*/ 1 w 3"/>
                  <a:gd name="T27" fmla="*/ 0 h 1"/>
                  <a:gd name="T28" fmla="*/ 2 w 3"/>
                  <a:gd name="T29" fmla="*/ 0 h 1"/>
                  <a:gd name="T30" fmla="*/ 2 w 3"/>
                  <a:gd name="T31" fmla="*/ 0 h 1"/>
                  <a:gd name="T32" fmla="*/ 3 w 3"/>
                  <a:gd name="T33" fmla="*/ 0 h 1"/>
                  <a:gd name="T34" fmla="*/ 3 w 3"/>
                  <a:gd name="T35" fmla="*/ 0 h 1"/>
                  <a:gd name="T36" fmla="*/ 1 w 3"/>
                  <a:gd name="T37" fmla="*/ 0 h 1"/>
                  <a:gd name="T38" fmla="*/ 0 w 3"/>
                  <a:gd name="T39" fmla="*/ 0 h 1"/>
                  <a:gd name="T40" fmla="*/ 1 w 3"/>
                  <a:gd name="T41" fmla="*/ 0 h 1"/>
                  <a:gd name="T42" fmla="*/ 1 w 3"/>
                  <a:gd name="T43" fmla="*/ 0 h 1"/>
                  <a:gd name="T44" fmla="*/ 1 w 3"/>
                  <a:gd name="T45" fmla="*/ 0 h 1"/>
                  <a:gd name="T46" fmla="*/ 1 w 3"/>
                  <a:gd name="T4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
                    <a:moveTo>
                      <a:pt x="3" y="0"/>
                    </a:moveTo>
                    <a:cubicBezTo>
                      <a:pt x="3" y="0"/>
                      <a:pt x="3" y="0"/>
                      <a:pt x="3" y="0"/>
                    </a:cubicBezTo>
                    <a:cubicBezTo>
                      <a:pt x="3" y="0"/>
                      <a:pt x="3" y="0"/>
                      <a:pt x="3" y="0"/>
                    </a:cubicBezTo>
                    <a:cubicBezTo>
                      <a:pt x="3" y="0"/>
                      <a:pt x="3" y="0"/>
                      <a:pt x="3" y="0"/>
                    </a:cubicBezTo>
                    <a:cubicBezTo>
                      <a:pt x="3" y="0"/>
                      <a:pt x="3" y="0"/>
                      <a:pt x="3" y="0"/>
                    </a:cubicBezTo>
                    <a:cubicBezTo>
                      <a:pt x="3" y="0"/>
                      <a:pt x="3" y="0"/>
                      <a:pt x="3" y="1"/>
                    </a:cubicBezTo>
                    <a:cubicBezTo>
                      <a:pt x="2" y="0"/>
                      <a:pt x="3" y="0"/>
                      <a:pt x="3" y="0"/>
                    </a:cubicBezTo>
                    <a:cubicBezTo>
                      <a:pt x="2" y="0"/>
                      <a:pt x="2" y="0"/>
                      <a:pt x="2" y="0"/>
                    </a:cubicBezTo>
                    <a:cubicBezTo>
                      <a:pt x="2" y="0"/>
                      <a:pt x="2" y="0"/>
                      <a:pt x="2" y="0"/>
                    </a:cubicBezTo>
                    <a:cubicBezTo>
                      <a:pt x="2" y="0"/>
                      <a:pt x="2" y="0"/>
                      <a:pt x="2" y="1"/>
                    </a:cubicBezTo>
                    <a:cubicBezTo>
                      <a:pt x="2" y="1"/>
                      <a:pt x="2" y="1"/>
                      <a:pt x="2" y="0"/>
                    </a:cubicBezTo>
                    <a:cubicBezTo>
                      <a:pt x="2" y="0"/>
                      <a:pt x="2" y="0"/>
                      <a:pt x="2" y="0"/>
                    </a:cubicBezTo>
                    <a:cubicBezTo>
                      <a:pt x="2" y="0"/>
                      <a:pt x="2" y="0"/>
                      <a:pt x="2" y="0"/>
                    </a:cubicBezTo>
                    <a:cubicBezTo>
                      <a:pt x="2" y="0"/>
                      <a:pt x="1" y="0"/>
                      <a:pt x="1" y="0"/>
                    </a:cubicBezTo>
                    <a:cubicBezTo>
                      <a:pt x="1" y="0"/>
                      <a:pt x="2" y="0"/>
                      <a:pt x="2" y="0"/>
                    </a:cubicBezTo>
                    <a:cubicBezTo>
                      <a:pt x="2" y="0"/>
                      <a:pt x="2" y="0"/>
                      <a:pt x="2" y="0"/>
                    </a:cubicBezTo>
                    <a:cubicBezTo>
                      <a:pt x="2" y="0"/>
                      <a:pt x="2" y="0"/>
                      <a:pt x="3" y="0"/>
                    </a:cubicBezTo>
                    <a:cubicBezTo>
                      <a:pt x="3" y="0"/>
                      <a:pt x="3" y="0"/>
                      <a:pt x="3" y="0"/>
                    </a:cubicBezTo>
                    <a:close/>
                    <a:moveTo>
                      <a:pt x="1" y="0"/>
                    </a:moveTo>
                    <a:cubicBezTo>
                      <a:pt x="1" y="0"/>
                      <a:pt x="1"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5" name="Freeform 758">
                <a:extLst>
                  <a:ext uri="{FF2B5EF4-FFF2-40B4-BE49-F238E27FC236}">
                    <a16:creationId xmlns:a16="http://schemas.microsoft.com/office/drawing/2014/main" id="{828E26F8-6B02-50A1-AC84-13931F6F3E9C}"/>
                  </a:ext>
                </a:extLst>
              </p:cNvPr>
              <p:cNvSpPr>
                <a:spLocks/>
              </p:cNvSpPr>
              <p:nvPr/>
            </p:nvSpPr>
            <p:spPr bwMode="auto">
              <a:xfrm>
                <a:off x="3644901" y="4471988"/>
                <a:ext cx="7937" cy="7938"/>
              </a:xfrm>
              <a:custGeom>
                <a:avLst/>
                <a:gdLst>
                  <a:gd name="T0" fmla="*/ 1 w 2"/>
                  <a:gd name="T1" fmla="*/ 2 h 2"/>
                  <a:gd name="T2" fmla="*/ 1 w 2"/>
                  <a:gd name="T3" fmla="*/ 2 h 2"/>
                  <a:gd name="T4" fmla="*/ 1 w 2"/>
                  <a:gd name="T5" fmla="*/ 0 h 2"/>
                  <a:gd name="T6" fmla="*/ 1 w 2"/>
                  <a:gd name="T7" fmla="*/ 0 h 2"/>
                  <a:gd name="T8" fmla="*/ 1 w 2"/>
                  <a:gd name="T9" fmla="*/ 2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1" y="2"/>
                      <a:pt x="1" y="2"/>
                      <a:pt x="1" y="2"/>
                    </a:cubicBezTo>
                    <a:cubicBezTo>
                      <a:pt x="1" y="1"/>
                      <a:pt x="2" y="1"/>
                      <a:pt x="1" y="0"/>
                    </a:cubicBezTo>
                    <a:cubicBezTo>
                      <a:pt x="1" y="0"/>
                      <a:pt x="1" y="0"/>
                      <a:pt x="1" y="0"/>
                    </a:cubicBezTo>
                    <a:cubicBezTo>
                      <a:pt x="0" y="0"/>
                      <a:pt x="0" y="1"/>
                      <a:pt x="1" y="2"/>
                    </a:cubicBezTo>
                    <a:cubicBezTo>
                      <a:pt x="1" y="2"/>
                      <a:pt x="1" y="2"/>
                      <a:pt x="1"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6" name="Freeform 761">
                <a:extLst>
                  <a:ext uri="{FF2B5EF4-FFF2-40B4-BE49-F238E27FC236}">
                    <a16:creationId xmlns:a16="http://schemas.microsoft.com/office/drawing/2014/main" id="{D2814B0A-EB5D-19F5-E84A-418DAAF0EF96}"/>
                  </a:ext>
                </a:extLst>
              </p:cNvPr>
              <p:cNvSpPr>
                <a:spLocks noEditPoints="1"/>
              </p:cNvSpPr>
              <p:nvPr/>
            </p:nvSpPr>
            <p:spPr bwMode="auto">
              <a:xfrm>
                <a:off x="3436938" y="4329113"/>
                <a:ext cx="74612" cy="20638"/>
              </a:xfrm>
              <a:custGeom>
                <a:avLst/>
                <a:gdLst>
                  <a:gd name="T0" fmla="*/ 18 w 18"/>
                  <a:gd name="T1" fmla="*/ 3 h 5"/>
                  <a:gd name="T2" fmla="*/ 16 w 18"/>
                  <a:gd name="T3" fmla="*/ 3 h 5"/>
                  <a:gd name="T4" fmla="*/ 18 w 18"/>
                  <a:gd name="T5" fmla="*/ 3 h 5"/>
                  <a:gd name="T6" fmla="*/ 15 w 18"/>
                  <a:gd name="T7" fmla="*/ 1 h 5"/>
                  <a:gd name="T8" fmla="*/ 15 w 18"/>
                  <a:gd name="T9" fmla="*/ 1 h 5"/>
                  <a:gd name="T10" fmla="*/ 15 w 18"/>
                  <a:gd name="T11" fmla="*/ 1 h 5"/>
                  <a:gd name="T12" fmla="*/ 15 w 18"/>
                  <a:gd name="T13" fmla="*/ 1 h 5"/>
                  <a:gd name="T14" fmla="*/ 13 w 18"/>
                  <a:gd name="T15" fmla="*/ 1 h 5"/>
                  <a:gd name="T16" fmla="*/ 13 w 18"/>
                  <a:gd name="T17" fmla="*/ 1 h 5"/>
                  <a:gd name="T18" fmla="*/ 12 w 18"/>
                  <a:gd name="T19" fmla="*/ 1 h 5"/>
                  <a:gd name="T20" fmla="*/ 11 w 18"/>
                  <a:gd name="T21" fmla="*/ 1 h 5"/>
                  <a:gd name="T22" fmla="*/ 9 w 18"/>
                  <a:gd name="T23" fmla="*/ 1 h 5"/>
                  <a:gd name="T24" fmla="*/ 8 w 18"/>
                  <a:gd name="T25" fmla="*/ 1 h 5"/>
                  <a:gd name="T26" fmla="*/ 8 w 18"/>
                  <a:gd name="T27" fmla="*/ 1 h 5"/>
                  <a:gd name="T28" fmla="*/ 6 w 18"/>
                  <a:gd name="T29" fmla="*/ 1 h 5"/>
                  <a:gd name="T30" fmla="*/ 6 w 18"/>
                  <a:gd name="T31" fmla="*/ 1 h 5"/>
                  <a:gd name="T32" fmla="*/ 6 w 18"/>
                  <a:gd name="T33" fmla="*/ 1 h 5"/>
                  <a:gd name="T34" fmla="*/ 5 w 18"/>
                  <a:gd name="T35" fmla="*/ 1 h 5"/>
                  <a:gd name="T36" fmla="*/ 5 w 18"/>
                  <a:gd name="T37" fmla="*/ 2 h 5"/>
                  <a:gd name="T38" fmla="*/ 5 w 18"/>
                  <a:gd name="T39" fmla="*/ 3 h 5"/>
                  <a:gd name="T40" fmla="*/ 5 w 18"/>
                  <a:gd name="T41" fmla="*/ 4 h 5"/>
                  <a:gd name="T42" fmla="*/ 6 w 18"/>
                  <a:gd name="T43" fmla="*/ 4 h 5"/>
                  <a:gd name="T44" fmla="*/ 6 w 18"/>
                  <a:gd name="T45" fmla="*/ 4 h 5"/>
                  <a:gd name="T46" fmla="*/ 7 w 18"/>
                  <a:gd name="T47" fmla="*/ 4 h 5"/>
                  <a:gd name="T48" fmla="*/ 8 w 18"/>
                  <a:gd name="T49" fmla="*/ 4 h 5"/>
                  <a:gd name="T50" fmla="*/ 9 w 18"/>
                  <a:gd name="T51" fmla="*/ 4 h 5"/>
                  <a:gd name="T52" fmla="*/ 9 w 18"/>
                  <a:gd name="T53" fmla="*/ 4 h 5"/>
                  <a:gd name="T54" fmla="*/ 9 w 18"/>
                  <a:gd name="T55" fmla="*/ 4 h 5"/>
                  <a:gd name="T56" fmla="*/ 11 w 18"/>
                  <a:gd name="T57" fmla="*/ 5 h 5"/>
                  <a:gd name="T58" fmla="*/ 11 w 18"/>
                  <a:gd name="T59" fmla="*/ 5 h 5"/>
                  <a:gd name="T60" fmla="*/ 14 w 18"/>
                  <a:gd name="T61" fmla="*/ 4 h 5"/>
                  <a:gd name="T62" fmla="*/ 15 w 18"/>
                  <a:gd name="T63" fmla="*/ 4 h 5"/>
                  <a:gd name="T64" fmla="*/ 15 w 18"/>
                  <a:gd name="T65" fmla="*/ 3 h 5"/>
                  <a:gd name="T66" fmla="*/ 16 w 18"/>
                  <a:gd name="T67" fmla="*/ 2 h 5"/>
                  <a:gd name="T68" fmla="*/ 15 w 18"/>
                  <a:gd name="T69" fmla="*/ 1 h 5"/>
                  <a:gd name="T70" fmla="*/ 1 w 18"/>
                  <a:gd name="T71" fmla="*/ 3 h 5"/>
                  <a:gd name="T72" fmla="*/ 0 w 18"/>
                  <a:gd name="T73" fmla="*/ 4 h 5"/>
                  <a:gd name="T74" fmla="*/ 1 w 18"/>
                  <a:gd name="T75" fmla="*/ 4 h 5"/>
                  <a:gd name="T76" fmla="*/ 1 w 18"/>
                  <a:gd name="T77" fmla="*/ 3 h 5"/>
                  <a:gd name="T78" fmla="*/ 1 w 18"/>
                  <a:gd name="T7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5">
                    <a:moveTo>
                      <a:pt x="18" y="3"/>
                    </a:moveTo>
                    <a:cubicBezTo>
                      <a:pt x="17" y="3"/>
                      <a:pt x="17" y="4"/>
                      <a:pt x="16" y="3"/>
                    </a:cubicBezTo>
                    <a:cubicBezTo>
                      <a:pt x="17" y="3"/>
                      <a:pt x="17" y="3"/>
                      <a:pt x="18" y="3"/>
                    </a:cubicBezTo>
                    <a:close/>
                    <a:moveTo>
                      <a:pt x="15" y="1"/>
                    </a:moveTo>
                    <a:cubicBezTo>
                      <a:pt x="15" y="1"/>
                      <a:pt x="15" y="1"/>
                      <a:pt x="15" y="1"/>
                    </a:cubicBezTo>
                    <a:cubicBezTo>
                      <a:pt x="15" y="1"/>
                      <a:pt x="15" y="1"/>
                      <a:pt x="15" y="1"/>
                    </a:cubicBezTo>
                    <a:cubicBezTo>
                      <a:pt x="15" y="1"/>
                      <a:pt x="15" y="1"/>
                      <a:pt x="15" y="1"/>
                    </a:cubicBezTo>
                    <a:cubicBezTo>
                      <a:pt x="14" y="1"/>
                      <a:pt x="14" y="1"/>
                      <a:pt x="13" y="1"/>
                    </a:cubicBezTo>
                    <a:cubicBezTo>
                      <a:pt x="13" y="1"/>
                      <a:pt x="13" y="1"/>
                      <a:pt x="13" y="1"/>
                    </a:cubicBezTo>
                    <a:cubicBezTo>
                      <a:pt x="13" y="1"/>
                      <a:pt x="13" y="1"/>
                      <a:pt x="12" y="1"/>
                    </a:cubicBezTo>
                    <a:cubicBezTo>
                      <a:pt x="12" y="1"/>
                      <a:pt x="11" y="1"/>
                      <a:pt x="11" y="1"/>
                    </a:cubicBezTo>
                    <a:cubicBezTo>
                      <a:pt x="10" y="1"/>
                      <a:pt x="9" y="1"/>
                      <a:pt x="9" y="1"/>
                    </a:cubicBezTo>
                    <a:cubicBezTo>
                      <a:pt x="9" y="1"/>
                      <a:pt x="8" y="1"/>
                      <a:pt x="8" y="1"/>
                    </a:cubicBezTo>
                    <a:cubicBezTo>
                      <a:pt x="8" y="0"/>
                      <a:pt x="8" y="1"/>
                      <a:pt x="8" y="1"/>
                    </a:cubicBezTo>
                    <a:cubicBezTo>
                      <a:pt x="7" y="1"/>
                      <a:pt x="7" y="1"/>
                      <a:pt x="6" y="1"/>
                    </a:cubicBezTo>
                    <a:cubicBezTo>
                      <a:pt x="6" y="0"/>
                      <a:pt x="6" y="1"/>
                      <a:pt x="6" y="1"/>
                    </a:cubicBezTo>
                    <a:cubicBezTo>
                      <a:pt x="5" y="1"/>
                      <a:pt x="6" y="1"/>
                      <a:pt x="6" y="1"/>
                    </a:cubicBezTo>
                    <a:cubicBezTo>
                      <a:pt x="6" y="1"/>
                      <a:pt x="5" y="1"/>
                      <a:pt x="5" y="1"/>
                    </a:cubicBezTo>
                    <a:cubicBezTo>
                      <a:pt x="5" y="2"/>
                      <a:pt x="5" y="2"/>
                      <a:pt x="5" y="2"/>
                    </a:cubicBezTo>
                    <a:cubicBezTo>
                      <a:pt x="5" y="2"/>
                      <a:pt x="6" y="3"/>
                      <a:pt x="5" y="3"/>
                    </a:cubicBezTo>
                    <a:cubicBezTo>
                      <a:pt x="5" y="3"/>
                      <a:pt x="5" y="4"/>
                      <a:pt x="5" y="4"/>
                    </a:cubicBezTo>
                    <a:cubicBezTo>
                      <a:pt x="5" y="4"/>
                      <a:pt x="5" y="4"/>
                      <a:pt x="6" y="4"/>
                    </a:cubicBezTo>
                    <a:cubicBezTo>
                      <a:pt x="6" y="4"/>
                      <a:pt x="6" y="5"/>
                      <a:pt x="6" y="4"/>
                    </a:cubicBezTo>
                    <a:cubicBezTo>
                      <a:pt x="7" y="4"/>
                      <a:pt x="7" y="4"/>
                      <a:pt x="7" y="4"/>
                    </a:cubicBezTo>
                    <a:cubicBezTo>
                      <a:pt x="7" y="5"/>
                      <a:pt x="8" y="5"/>
                      <a:pt x="8" y="4"/>
                    </a:cubicBezTo>
                    <a:cubicBezTo>
                      <a:pt x="8" y="4"/>
                      <a:pt x="8" y="4"/>
                      <a:pt x="9" y="4"/>
                    </a:cubicBezTo>
                    <a:cubicBezTo>
                      <a:pt x="9" y="4"/>
                      <a:pt x="9" y="4"/>
                      <a:pt x="9" y="4"/>
                    </a:cubicBezTo>
                    <a:cubicBezTo>
                      <a:pt x="9" y="4"/>
                      <a:pt x="9" y="4"/>
                      <a:pt x="9" y="4"/>
                    </a:cubicBezTo>
                    <a:cubicBezTo>
                      <a:pt x="10" y="4"/>
                      <a:pt x="10" y="4"/>
                      <a:pt x="11" y="5"/>
                    </a:cubicBezTo>
                    <a:cubicBezTo>
                      <a:pt x="11" y="5"/>
                      <a:pt x="11" y="5"/>
                      <a:pt x="11" y="5"/>
                    </a:cubicBezTo>
                    <a:cubicBezTo>
                      <a:pt x="12" y="5"/>
                      <a:pt x="13" y="4"/>
                      <a:pt x="14" y="4"/>
                    </a:cubicBezTo>
                    <a:cubicBezTo>
                      <a:pt x="14" y="4"/>
                      <a:pt x="14" y="4"/>
                      <a:pt x="15" y="4"/>
                    </a:cubicBezTo>
                    <a:cubicBezTo>
                      <a:pt x="15" y="3"/>
                      <a:pt x="15" y="3"/>
                      <a:pt x="15" y="3"/>
                    </a:cubicBezTo>
                    <a:cubicBezTo>
                      <a:pt x="16" y="3"/>
                      <a:pt x="16" y="2"/>
                      <a:pt x="16" y="2"/>
                    </a:cubicBezTo>
                    <a:cubicBezTo>
                      <a:pt x="16" y="2"/>
                      <a:pt x="16" y="1"/>
                      <a:pt x="15" y="1"/>
                    </a:cubicBezTo>
                    <a:close/>
                    <a:moveTo>
                      <a:pt x="1" y="3"/>
                    </a:moveTo>
                    <a:cubicBezTo>
                      <a:pt x="1" y="3"/>
                      <a:pt x="0" y="3"/>
                      <a:pt x="0" y="4"/>
                    </a:cubicBezTo>
                    <a:cubicBezTo>
                      <a:pt x="0" y="4"/>
                      <a:pt x="0" y="4"/>
                      <a:pt x="1" y="4"/>
                    </a:cubicBezTo>
                    <a:cubicBezTo>
                      <a:pt x="1" y="4"/>
                      <a:pt x="1" y="4"/>
                      <a:pt x="1" y="3"/>
                    </a:cubicBezTo>
                    <a:cubicBezTo>
                      <a:pt x="1" y="3"/>
                      <a:pt x="1" y="3"/>
                      <a:pt x="1"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7" name="Freeform 762">
                <a:extLst>
                  <a:ext uri="{FF2B5EF4-FFF2-40B4-BE49-F238E27FC236}">
                    <a16:creationId xmlns:a16="http://schemas.microsoft.com/office/drawing/2014/main" id="{A13D1D69-39CD-63E5-A577-838511177E73}"/>
                  </a:ext>
                </a:extLst>
              </p:cNvPr>
              <p:cNvSpPr>
                <a:spLocks/>
              </p:cNvSpPr>
              <p:nvPr/>
            </p:nvSpPr>
            <p:spPr bwMode="auto">
              <a:xfrm>
                <a:off x="3011488" y="4587875"/>
                <a:ext cx="166687" cy="71438"/>
              </a:xfrm>
              <a:custGeom>
                <a:avLst/>
                <a:gdLst>
                  <a:gd name="T0" fmla="*/ 36 w 40"/>
                  <a:gd name="T1" fmla="*/ 13 h 17"/>
                  <a:gd name="T2" fmla="*/ 38 w 40"/>
                  <a:gd name="T3" fmla="*/ 12 h 17"/>
                  <a:gd name="T4" fmla="*/ 39 w 40"/>
                  <a:gd name="T5" fmla="*/ 11 h 17"/>
                  <a:gd name="T6" fmla="*/ 38 w 40"/>
                  <a:gd name="T7" fmla="*/ 6 h 17"/>
                  <a:gd name="T8" fmla="*/ 38 w 40"/>
                  <a:gd name="T9" fmla="*/ 6 h 17"/>
                  <a:gd name="T10" fmla="*/ 35 w 40"/>
                  <a:gd name="T11" fmla="*/ 4 h 17"/>
                  <a:gd name="T12" fmla="*/ 33 w 40"/>
                  <a:gd name="T13" fmla="*/ 2 h 17"/>
                  <a:gd name="T14" fmla="*/ 32 w 40"/>
                  <a:gd name="T15" fmla="*/ 2 h 17"/>
                  <a:gd name="T16" fmla="*/ 29 w 40"/>
                  <a:gd name="T17" fmla="*/ 1 h 17"/>
                  <a:gd name="T18" fmla="*/ 27 w 40"/>
                  <a:gd name="T19" fmla="*/ 0 h 17"/>
                  <a:gd name="T20" fmla="*/ 24 w 40"/>
                  <a:gd name="T21" fmla="*/ 0 h 17"/>
                  <a:gd name="T22" fmla="*/ 21 w 40"/>
                  <a:gd name="T23" fmla="*/ 2 h 17"/>
                  <a:gd name="T24" fmla="*/ 18 w 40"/>
                  <a:gd name="T25" fmla="*/ 3 h 17"/>
                  <a:gd name="T26" fmla="*/ 14 w 40"/>
                  <a:gd name="T27" fmla="*/ 6 h 17"/>
                  <a:gd name="T28" fmla="*/ 9 w 40"/>
                  <a:gd name="T29" fmla="*/ 4 h 17"/>
                  <a:gd name="T30" fmla="*/ 9 w 40"/>
                  <a:gd name="T31" fmla="*/ 3 h 17"/>
                  <a:gd name="T32" fmla="*/ 9 w 40"/>
                  <a:gd name="T33" fmla="*/ 4 h 17"/>
                  <a:gd name="T34" fmla="*/ 6 w 40"/>
                  <a:gd name="T35" fmla="*/ 4 h 17"/>
                  <a:gd name="T36" fmla="*/ 5 w 40"/>
                  <a:gd name="T37" fmla="*/ 3 h 17"/>
                  <a:gd name="T38" fmla="*/ 4 w 40"/>
                  <a:gd name="T39" fmla="*/ 0 h 17"/>
                  <a:gd name="T40" fmla="*/ 3 w 40"/>
                  <a:gd name="T41" fmla="*/ 1 h 17"/>
                  <a:gd name="T42" fmla="*/ 2 w 40"/>
                  <a:gd name="T43" fmla="*/ 1 h 17"/>
                  <a:gd name="T44" fmla="*/ 1 w 40"/>
                  <a:gd name="T45" fmla="*/ 3 h 17"/>
                  <a:gd name="T46" fmla="*/ 2 w 40"/>
                  <a:gd name="T47" fmla="*/ 5 h 17"/>
                  <a:gd name="T48" fmla="*/ 2 w 40"/>
                  <a:gd name="T49" fmla="*/ 6 h 17"/>
                  <a:gd name="T50" fmla="*/ 0 w 40"/>
                  <a:gd name="T51" fmla="*/ 9 h 17"/>
                  <a:gd name="T52" fmla="*/ 1 w 40"/>
                  <a:gd name="T53" fmla="*/ 10 h 17"/>
                  <a:gd name="T54" fmla="*/ 2 w 40"/>
                  <a:gd name="T55" fmla="*/ 10 h 17"/>
                  <a:gd name="T56" fmla="*/ 3 w 40"/>
                  <a:gd name="T57" fmla="*/ 9 h 17"/>
                  <a:gd name="T58" fmla="*/ 5 w 40"/>
                  <a:gd name="T59" fmla="*/ 8 h 17"/>
                  <a:gd name="T60" fmla="*/ 6 w 40"/>
                  <a:gd name="T61" fmla="*/ 9 h 17"/>
                  <a:gd name="T62" fmla="*/ 9 w 40"/>
                  <a:gd name="T63" fmla="*/ 10 h 17"/>
                  <a:gd name="T64" fmla="*/ 12 w 40"/>
                  <a:gd name="T65" fmla="*/ 13 h 17"/>
                  <a:gd name="T66" fmla="*/ 13 w 40"/>
                  <a:gd name="T67" fmla="*/ 12 h 17"/>
                  <a:gd name="T68" fmla="*/ 15 w 40"/>
                  <a:gd name="T69" fmla="*/ 14 h 17"/>
                  <a:gd name="T70" fmla="*/ 16 w 40"/>
                  <a:gd name="T71" fmla="*/ 16 h 17"/>
                  <a:gd name="T72" fmla="*/ 18 w 40"/>
                  <a:gd name="T73" fmla="*/ 16 h 17"/>
                  <a:gd name="T74" fmla="*/ 19 w 40"/>
                  <a:gd name="T75" fmla="*/ 15 h 17"/>
                  <a:gd name="T76" fmla="*/ 21 w 40"/>
                  <a:gd name="T77" fmla="*/ 14 h 17"/>
                  <a:gd name="T78" fmla="*/ 18 w 40"/>
                  <a:gd name="T79" fmla="*/ 11 h 17"/>
                  <a:gd name="T80" fmla="*/ 18 w 40"/>
                  <a:gd name="T81" fmla="*/ 9 h 17"/>
                  <a:gd name="T82" fmla="*/ 22 w 40"/>
                  <a:gd name="T83" fmla="*/ 7 h 17"/>
                  <a:gd name="T84" fmla="*/ 23 w 40"/>
                  <a:gd name="T85" fmla="*/ 5 h 17"/>
                  <a:gd name="T86" fmla="*/ 26 w 40"/>
                  <a:gd name="T87" fmla="*/ 4 h 17"/>
                  <a:gd name="T88" fmla="*/ 29 w 40"/>
                  <a:gd name="T89" fmla="*/ 5 h 17"/>
                  <a:gd name="T90" fmla="*/ 31 w 40"/>
                  <a:gd name="T91" fmla="*/ 8 h 17"/>
                  <a:gd name="T92" fmla="*/ 32 w 40"/>
                  <a:gd name="T93" fmla="*/ 8 h 17"/>
                  <a:gd name="T94" fmla="*/ 33 w 40"/>
                  <a:gd name="T95" fmla="*/ 8 h 17"/>
                  <a:gd name="T96" fmla="*/ 34 w 40"/>
                  <a:gd name="T97" fmla="*/ 8 h 17"/>
                  <a:gd name="T98" fmla="*/ 33 w 40"/>
                  <a:gd name="T99" fmla="*/ 9 h 17"/>
                  <a:gd name="T100" fmla="*/ 32 w 40"/>
                  <a:gd name="T101" fmla="*/ 10 h 17"/>
                  <a:gd name="T102" fmla="*/ 32 w 40"/>
                  <a:gd name="T103" fmla="*/ 12 h 17"/>
                  <a:gd name="T104" fmla="*/ 33 w 40"/>
                  <a:gd name="T105" fmla="*/ 15 h 17"/>
                  <a:gd name="T106" fmla="*/ 35 w 40"/>
                  <a:gd name="T10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17">
                    <a:moveTo>
                      <a:pt x="36" y="15"/>
                    </a:moveTo>
                    <a:cubicBezTo>
                      <a:pt x="36" y="14"/>
                      <a:pt x="36" y="13"/>
                      <a:pt x="36" y="13"/>
                    </a:cubicBezTo>
                    <a:cubicBezTo>
                      <a:pt x="36" y="13"/>
                      <a:pt x="37" y="13"/>
                      <a:pt x="37" y="14"/>
                    </a:cubicBezTo>
                    <a:cubicBezTo>
                      <a:pt x="37" y="13"/>
                      <a:pt x="38" y="13"/>
                      <a:pt x="38" y="12"/>
                    </a:cubicBezTo>
                    <a:cubicBezTo>
                      <a:pt x="38" y="12"/>
                      <a:pt x="38" y="12"/>
                      <a:pt x="38" y="12"/>
                    </a:cubicBezTo>
                    <a:cubicBezTo>
                      <a:pt x="38" y="11"/>
                      <a:pt x="38" y="11"/>
                      <a:pt x="39" y="11"/>
                    </a:cubicBezTo>
                    <a:cubicBezTo>
                      <a:pt x="39" y="11"/>
                      <a:pt x="40" y="11"/>
                      <a:pt x="40" y="11"/>
                    </a:cubicBezTo>
                    <a:cubicBezTo>
                      <a:pt x="39" y="10"/>
                      <a:pt x="39" y="8"/>
                      <a:pt x="38" y="6"/>
                    </a:cubicBezTo>
                    <a:cubicBezTo>
                      <a:pt x="38" y="6"/>
                      <a:pt x="38" y="6"/>
                      <a:pt x="38" y="7"/>
                    </a:cubicBezTo>
                    <a:cubicBezTo>
                      <a:pt x="38" y="6"/>
                      <a:pt x="38" y="6"/>
                      <a:pt x="38" y="6"/>
                    </a:cubicBezTo>
                    <a:cubicBezTo>
                      <a:pt x="38" y="6"/>
                      <a:pt x="37" y="6"/>
                      <a:pt x="37" y="5"/>
                    </a:cubicBezTo>
                    <a:cubicBezTo>
                      <a:pt x="37" y="5"/>
                      <a:pt x="36" y="4"/>
                      <a:pt x="35" y="4"/>
                    </a:cubicBezTo>
                    <a:cubicBezTo>
                      <a:pt x="35" y="4"/>
                      <a:pt x="34" y="2"/>
                      <a:pt x="34" y="2"/>
                    </a:cubicBezTo>
                    <a:cubicBezTo>
                      <a:pt x="33" y="2"/>
                      <a:pt x="33" y="2"/>
                      <a:pt x="33" y="2"/>
                    </a:cubicBezTo>
                    <a:cubicBezTo>
                      <a:pt x="33" y="2"/>
                      <a:pt x="33" y="2"/>
                      <a:pt x="33" y="2"/>
                    </a:cubicBezTo>
                    <a:cubicBezTo>
                      <a:pt x="32" y="2"/>
                      <a:pt x="32" y="2"/>
                      <a:pt x="32" y="2"/>
                    </a:cubicBezTo>
                    <a:cubicBezTo>
                      <a:pt x="31" y="1"/>
                      <a:pt x="31" y="1"/>
                      <a:pt x="30" y="1"/>
                    </a:cubicBezTo>
                    <a:cubicBezTo>
                      <a:pt x="30" y="1"/>
                      <a:pt x="29" y="1"/>
                      <a:pt x="29" y="1"/>
                    </a:cubicBezTo>
                    <a:cubicBezTo>
                      <a:pt x="28" y="1"/>
                      <a:pt x="28" y="1"/>
                      <a:pt x="28" y="1"/>
                    </a:cubicBezTo>
                    <a:cubicBezTo>
                      <a:pt x="27" y="1"/>
                      <a:pt x="27" y="1"/>
                      <a:pt x="27" y="0"/>
                    </a:cubicBezTo>
                    <a:cubicBezTo>
                      <a:pt x="27" y="0"/>
                      <a:pt x="27" y="0"/>
                      <a:pt x="26" y="0"/>
                    </a:cubicBezTo>
                    <a:cubicBezTo>
                      <a:pt x="25" y="0"/>
                      <a:pt x="25" y="0"/>
                      <a:pt x="24" y="0"/>
                    </a:cubicBezTo>
                    <a:cubicBezTo>
                      <a:pt x="23" y="0"/>
                      <a:pt x="23" y="0"/>
                      <a:pt x="23" y="0"/>
                    </a:cubicBezTo>
                    <a:cubicBezTo>
                      <a:pt x="22" y="1"/>
                      <a:pt x="21" y="2"/>
                      <a:pt x="21" y="2"/>
                    </a:cubicBezTo>
                    <a:cubicBezTo>
                      <a:pt x="20" y="2"/>
                      <a:pt x="20" y="3"/>
                      <a:pt x="20" y="3"/>
                    </a:cubicBezTo>
                    <a:cubicBezTo>
                      <a:pt x="19" y="3"/>
                      <a:pt x="19" y="3"/>
                      <a:pt x="18" y="3"/>
                    </a:cubicBezTo>
                    <a:cubicBezTo>
                      <a:pt x="17" y="3"/>
                      <a:pt x="17" y="4"/>
                      <a:pt x="16" y="4"/>
                    </a:cubicBezTo>
                    <a:cubicBezTo>
                      <a:pt x="15" y="5"/>
                      <a:pt x="15" y="5"/>
                      <a:pt x="14" y="6"/>
                    </a:cubicBezTo>
                    <a:cubicBezTo>
                      <a:pt x="13" y="6"/>
                      <a:pt x="12" y="6"/>
                      <a:pt x="11" y="5"/>
                    </a:cubicBezTo>
                    <a:cubicBezTo>
                      <a:pt x="11" y="5"/>
                      <a:pt x="10" y="5"/>
                      <a:pt x="9" y="4"/>
                    </a:cubicBezTo>
                    <a:cubicBezTo>
                      <a:pt x="9" y="4"/>
                      <a:pt x="9" y="4"/>
                      <a:pt x="9" y="4"/>
                    </a:cubicBezTo>
                    <a:cubicBezTo>
                      <a:pt x="9" y="3"/>
                      <a:pt x="9" y="3"/>
                      <a:pt x="9" y="3"/>
                    </a:cubicBezTo>
                    <a:cubicBezTo>
                      <a:pt x="8" y="3"/>
                      <a:pt x="8" y="3"/>
                      <a:pt x="8" y="3"/>
                    </a:cubicBezTo>
                    <a:cubicBezTo>
                      <a:pt x="8" y="3"/>
                      <a:pt x="8" y="4"/>
                      <a:pt x="9" y="4"/>
                    </a:cubicBezTo>
                    <a:cubicBezTo>
                      <a:pt x="8" y="4"/>
                      <a:pt x="7" y="4"/>
                      <a:pt x="6" y="4"/>
                    </a:cubicBezTo>
                    <a:cubicBezTo>
                      <a:pt x="6" y="4"/>
                      <a:pt x="6" y="4"/>
                      <a:pt x="6" y="4"/>
                    </a:cubicBezTo>
                    <a:cubicBezTo>
                      <a:pt x="6" y="3"/>
                      <a:pt x="6" y="3"/>
                      <a:pt x="6" y="3"/>
                    </a:cubicBezTo>
                    <a:cubicBezTo>
                      <a:pt x="6" y="3"/>
                      <a:pt x="5" y="3"/>
                      <a:pt x="5" y="3"/>
                    </a:cubicBezTo>
                    <a:cubicBezTo>
                      <a:pt x="5" y="2"/>
                      <a:pt x="5" y="2"/>
                      <a:pt x="5" y="2"/>
                    </a:cubicBezTo>
                    <a:cubicBezTo>
                      <a:pt x="5" y="1"/>
                      <a:pt x="4" y="1"/>
                      <a:pt x="4" y="0"/>
                    </a:cubicBezTo>
                    <a:cubicBezTo>
                      <a:pt x="4" y="0"/>
                      <a:pt x="4" y="0"/>
                      <a:pt x="4" y="0"/>
                    </a:cubicBezTo>
                    <a:cubicBezTo>
                      <a:pt x="3" y="0"/>
                      <a:pt x="3" y="1"/>
                      <a:pt x="3" y="1"/>
                    </a:cubicBezTo>
                    <a:cubicBezTo>
                      <a:pt x="3" y="1"/>
                      <a:pt x="2" y="0"/>
                      <a:pt x="2" y="0"/>
                    </a:cubicBezTo>
                    <a:cubicBezTo>
                      <a:pt x="2" y="0"/>
                      <a:pt x="2" y="1"/>
                      <a:pt x="2" y="1"/>
                    </a:cubicBezTo>
                    <a:cubicBezTo>
                      <a:pt x="2" y="1"/>
                      <a:pt x="1" y="1"/>
                      <a:pt x="1" y="1"/>
                    </a:cubicBezTo>
                    <a:cubicBezTo>
                      <a:pt x="1" y="1"/>
                      <a:pt x="1" y="3"/>
                      <a:pt x="1" y="3"/>
                    </a:cubicBezTo>
                    <a:cubicBezTo>
                      <a:pt x="1" y="3"/>
                      <a:pt x="2" y="4"/>
                      <a:pt x="2" y="4"/>
                    </a:cubicBezTo>
                    <a:cubicBezTo>
                      <a:pt x="2" y="4"/>
                      <a:pt x="2" y="5"/>
                      <a:pt x="2" y="5"/>
                    </a:cubicBezTo>
                    <a:cubicBezTo>
                      <a:pt x="2" y="5"/>
                      <a:pt x="1" y="5"/>
                      <a:pt x="1" y="6"/>
                    </a:cubicBezTo>
                    <a:cubicBezTo>
                      <a:pt x="1" y="6"/>
                      <a:pt x="2" y="6"/>
                      <a:pt x="2" y="6"/>
                    </a:cubicBezTo>
                    <a:cubicBezTo>
                      <a:pt x="2" y="7"/>
                      <a:pt x="2" y="8"/>
                      <a:pt x="2" y="8"/>
                    </a:cubicBezTo>
                    <a:cubicBezTo>
                      <a:pt x="0" y="9"/>
                      <a:pt x="0" y="9"/>
                      <a:pt x="0" y="9"/>
                    </a:cubicBezTo>
                    <a:cubicBezTo>
                      <a:pt x="0" y="9"/>
                      <a:pt x="0" y="9"/>
                      <a:pt x="1" y="9"/>
                    </a:cubicBezTo>
                    <a:cubicBezTo>
                      <a:pt x="1" y="9"/>
                      <a:pt x="1" y="10"/>
                      <a:pt x="1" y="10"/>
                    </a:cubicBezTo>
                    <a:cubicBezTo>
                      <a:pt x="1" y="10"/>
                      <a:pt x="1" y="10"/>
                      <a:pt x="2" y="10"/>
                    </a:cubicBezTo>
                    <a:cubicBezTo>
                      <a:pt x="2" y="11"/>
                      <a:pt x="2" y="10"/>
                      <a:pt x="2" y="10"/>
                    </a:cubicBezTo>
                    <a:cubicBezTo>
                      <a:pt x="2" y="9"/>
                      <a:pt x="2" y="9"/>
                      <a:pt x="2" y="9"/>
                    </a:cubicBezTo>
                    <a:cubicBezTo>
                      <a:pt x="2" y="8"/>
                      <a:pt x="3" y="9"/>
                      <a:pt x="3" y="9"/>
                    </a:cubicBezTo>
                    <a:cubicBezTo>
                      <a:pt x="4" y="9"/>
                      <a:pt x="4" y="9"/>
                      <a:pt x="5" y="9"/>
                    </a:cubicBezTo>
                    <a:cubicBezTo>
                      <a:pt x="5" y="9"/>
                      <a:pt x="5" y="9"/>
                      <a:pt x="5" y="8"/>
                    </a:cubicBezTo>
                    <a:cubicBezTo>
                      <a:pt x="6" y="8"/>
                      <a:pt x="6" y="9"/>
                      <a:pt x="6" y="9"/>
                    </a:cubicBezTo>
                    <a:cubicBezTo>
                      <a:pt x="6" y="9"/>
                      <a:pt x="6" y="9"/>
                      <a:pt x="6" y="9"/>
                    </a:cubicBezTo>
                    <a:cubicBezTo>
                      <a:pt x="7" y="9"/>
                      <a:pt x="8" y="9"/>
                      <a:pt x="8" y="10"/>
                    </a:cubicBezTo>
                    <a:cubicBezTo>
                      <a:pt x="8" y="10"/>
                      <a:pt x="9" y="10"/>
                      <a:pt x="9" y="10"/>
                    </a:cubicBezTo>
                    <a:cubicBezTo>
                      <a:pt x="9" y="11"/>
                      <a:pt x="10" y="12"/>
                      <a:pt x="10" y="12"/>
                    </a:cubicBezTo>
                    <a:cubicBezTo>
                      <a:pt x="10" y="13"/>
                      <a:pt x="11" y="13"/>
                      <a:pt x="12" y="13"/>
                    </a:cubicBezTo>
                    <a:cubicBezTo>
                      <a:pt x="12" y="13"/>
                      <a:pt x="12" y="13"/>
                      <a:pt x="13" y="13"/>
                    </a:cubicBezTo>
                    <a:cubicBezTo>
                      <a:pt x="14" y="13"/>
                      <a:pt x="13" y="12"/>
                      <a:pt x="13" y="12"/>
                    </a:cubicBezTo>
                    <a:cubicBezTo>
                      <a:pt x="13" y="12"/>
                      <a:pt x="14" y="12"/>
                      <a:pt x="14" y="13"/>
                    </a:cubicBezTo>
                    <a:cubicBezTo>
                      <a:pt x="14" y="13"/>
                      <a:pt x="15" y="14"/>
                      <a:pt x="15" y="14"/>
                    </a:cubicBezTo>
                    <a:cubicBezTo>
                      <a:pt x="15" y="14"/>
                      <a:pt x="15" y="15"/>
                      <a:pt x="15" y="16"/>
                    </a:cubicBezTo>
                    <a:cubicBezTo>
                      <a:pt x="15" y="17"/>
                      <a:pt x="16" y="16"/>
                      <a:pt x="16" y="16"/>
                    </a:cubicBezTo>
                    <a:cubicBezTo>
                      <a:pt x="16" y="16"/>
                      <a:pt x="16" y="16"/>
                      <a:pt x="17" y="16"/>
                    </a:cubicBezTo>
                    <a:cubicBezTo>
                      <a:pt x="17" y="16"/>
                      <a:pt x="17" y="16"/>
                      <a:pt x="18" y="16"/>
                    </a:cubicBezTo>
                    <a:cubicBezTo>
                      <a:pt x="18" y="16"/>
                      <a:pt x="18" y="16"/>
                      <a:pt x="18" y="15"/>
                    </a:cubicBezTo>
                    <a:cubicBezTo>
                      <a:pt x="18" y="15"/>
                      <a:pt x="19" y="15"/>
                      <a:pt x="19" y="15"/>
                    </a:cubicBezTo>
                    <a:cubicBezTo>
                      <a:pt x="19" y="15"/>
                      <a:pt x="21" y="15"/>
                      <a:pt x="21" y="14"/>
                    </a:cubicBezTo>
                    <a:cubicBezTo>
                      <a:pt x="21" y="14"/>
                      <a:pt x="21" y="14"/>
                      <a:pt x="21" y="14"/>
                    </a:cubicBezTo>
                    <a:cubicBezTo>
                      <a:pt x="20" y="13"/>
                      <a:pt x="20" y="13"/>
                      <a:pt x="20" y="12"/>
                    </a:cubicBezTo>
                    <a:cubicBezTo>
                      <a:pt x="19" y="12"/>
                      <a:pt x="19" y="11"/>
                      <a:pt x="18" y="11"/>
                    </a:cubicBezTo>
                    <a:cubicBezTo>
                      <a:pt x="18" y="11"/>
                      <a:pt x="18" y="10"/>
                      <a:pt x="18" y="10"/>
                    </a:cubicBezTo>
                    <a:cubicBezTo>
                      <a:pt x="18" y="9"/>
                      <a:pt x="18" y="9"/>
                      <a:pt x="18" y="9"/>
                    </a:cubicBezTo>
                    <a:cubicBezTo>
                      <a:pt x="18" y="9"/>
                      <a:pt x="20" y="8"/>
                      <a:pt x="20" y="8"/>
                    </a:cubicBezTo>
                    <a:cubicBezTo>
                      <a:pt x="21" y="8"/>
                      <a:pt x="22" y="7"/>
                      <a:pt x="22" y="7"/>
                    </a:cubicBezTo>
                    <a:cubicBezTo>
                      <a:pt x="22" y="7"/>
                      <a:pt x="22" y="6"/>
                      <a:pt x="22" y="6"/>
                    </a:cubicBezTo>
                    <a:cubicBezTo>
                      <a:pt x="22" y="6"/>
                      <a:pt x="23" y="5"/>
                      <a:pt x="23" y="5"/>
                    </a:cubicBezTo>
                    <a:cubicBezTo>
                      <a:pt x="23" y="5"/>
                      <a:pt x="24" y="4"/>
                      <a:pt x="24" y="4"/>
                    </a:cubicBezTo>
                    <a:cubicBezTo>
                      <a:pt x="25" y="4"/>
                      <a:pt x="25" y="4"/>
                      <a:pt x="26" y="4"/>
                    </a:cubicBezTo>
                    <a:cubicBezTo>
                      <a:pt x="26" y="4"/>
                      <a:pt x="27" y="4"/>
                      <a:pt x="27" y="4"/>
                    </a:cubicBezTo>
                    <a:cubicBezTo>
                      <a:pt x="28" y="4"/>
                      <a:pt x="28" y="5"/>
                      <a:pt x="29" y="5"/>
                    </a:cubicBezTo>
                    <a:cubicBezTo>
                      <a:pt x="29" y="6"/>
                      <a:pt x="30" y="6"/>
                      <a:pt x="31" y="7"/>
                    </a:cubicBezTo>
                    <a:cubicBezTo>
                      <a:pt x="31" y="7"/>
                      <a:pt x="31" y="8"/>
                      <a:pt x="31" y="8"/>
                    </a:cubicBezTo>
                    <a:cubicBezTo>
                      <a:pt x="31" y="8"/>
                      <a:pt x="31" y="8"/>
                      <a:pt x="31" y="8"/>
                    </a:cubicBezTo>
                    <a:cubicBezTo>
                      <a:pt x="32" y="8"/>
                      <a:pt x="32" y="8"/>
                      <a:pt x="32" y="8"/>
                    </a:cubicBezTo>
                    <a:cubicBezTo>
                      <a:pt x="32" y="8"/>
                      <a:pt x="32" y="8"/>
                      <a:pt x="32" y="8"/>
                    </a:cubicBezTo>
                    <a:cubicBezTo>
                      <a:pt x="33" y="8"/>
                      <a:pt x="33" y="8"/>
                      <a:pt x="33" y="8"/>
                    </a:cubicBezTo>
                    <a:cubicBezTo>
                      <a:pt x="33" y="8"/>
                      <a:pt x="33" y="8"/>
                      <a:pt x="33" y="8"/>
                    </a:cubicBezTo>
                    <a:cubicBezTo>
                      <a:pt x="34" y="8"/>
                      <a:pt x="34" y="8"/>
                      <a:pt x="34" y="8"/>
                    </a:cubicBezTo>
                    <a:cubicBezTo>
                      <a:pt x="33" y="8"/>
                      <a:pt x="33" y="9"/>
                      <a:pt x="33" y="9"/>
                    </a:cubicBezTo>
                    <a:cubicBezTo>
                      <a:pt x="33" y="9"/>
                      <a:pt x="32" y="9"/>
                      <a:pt x="33" y="9"/>
                    </a:cubicBezTo>
                    <a:cubicBezTo>
                      <a:pt x="33" y="10"/>
                      <a:pt x="33" y="10"/>
                      <a:pt x="32" y="10"/>
                    </a:cubicBezTo>
                    <a:cubicBezTo>
                      <a:pt x="32" y="10"/>
                      <a:pt x="32" y="10"/>
                      <a:pt x="32" y="10"/>
                    </a:cubicBezTo>
                    <a:cubicBezTo>
                      <a:pt x="31" y="11"/>
                      <a:pt x="31" y="11"/>
                      <a:pt x="31" y="11"/>
                    </a:cubicBezTo>
                    <a:cubicBezTo>
                      <a:pt x="31" y="12"/>
                      <a:pt x="32" y="12"/>
                      <a:pt x="32" y="12"/>
                    </a:cubicBezTo>
                    <a:cubicBezTo>
                      <a:pt x="32" y="12"/>
                      <a:pt x="33" y="13"/>
                      <a:pt x="33" y="14"/>
                    </a:cubicBezTo>
                    <a:cubicBezTo>
                      <a:pt x="33" y="14"/>
                      <a:pt x="33" y="14"/>
                      <a:pt x="33" y="15"/>
                    </a:cubicBezTo>
                    <a:cubicBezTo>
                      <a:pt x="33" y="15"/>
                      <a:pt x="34" y="15"/>
                      <a:pt x="35" y="16"/>
                    </a:cubicBezTo>
                    <a:cubicBezTo>
                      <a:pt x="35" y="16"/>
                      <a:pt x="35" y="15"/>
                      <a:pt x="35" y="15"/>
                    </a:cubicBezTo>
                    <a:cubicBezTo>
                      <a:pt x="35" y="15"/>
                      <a:pt x="35" y="14"/>
                      <a:pt x="36"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8" name="Freeform 763">
                <a:extLst>
                  <a:ext uri="{FF2B5EF4-FFF2-40B4-BE49-F238E27FC236}">
                    <a16:creationId xmlns:a16="http://schemas.microsoft.com/office/drawing/2014/main" id="{C0D28BD9-E1B1-EBFF-33C9-146838D5E1EC}"/>
                  </a:ext>
                </a:extLst>
              </p:cNvPr>
              <p:cNvSpPr>
                <a:spLocks/>
              </p:cNvSpPr>
              <p:nvPr/>
            </p:nvSpPr>
            <p:spPr bwMode="auto">
              <a:xfrm>
                <a:off x="2886076" y="4433888"/>
                <a:ext cx="122237" cy="120650"/>
              </a:xfrm>
              <a:custGeom>
                <a:avLst/>
                <a:gdLst>
                  <a:gd name="T0" fmla="*/ 15 w 29"/>
                  <a:gd name="T1" fmla="*/ 27 h 29"/>
                  <a:gd name="T2" fmla="*/ 19 w 29"/>
                  <a:gd name="T3" fmla="*/ 27 h 29"/>
                  <a:gd name="T4" fmla="*/ 22 w 29"/>
                  <a:gd name="T5" fmla="*/ 28 h 29"/>
                  <a:gd name="T6" fmla="*/ 24 w 29"/>
                  <a:gd name="T7" fmla="*/ 29 h 29"/>
                  <a:gd name="T8" fmla="*/ 26 w 29"/>
                  <a:gd name="T9" fmla="*/ 29 h 29"/>
                  <a:gd name="T10" fmla="*/ 26 w 29"/>
                  <a:gd name="T11" fmla="*/ 28 h 29"/>
                  <a:gd name="T12" fmla="*/ 25 w 29"/>
                  <a:gd name="T13" fmla="*/ 26 h 29"/>
                  <a:gd name="T14" fmla="*/ 26 w 29"/>
                  <a:gd name="T15" fmla="*/ 24 h 29"/>
                  <a:gd name="T16" fmla="*/ 26 w 29"/>
                  <a:gd name="T17" fmla="*/ 23 h 29"/>
                  <a:gd name="T18" fmla="*/ 26 w 29"/>
                  <a:gd name="T19" fmla="*/ 22 h 29"/>
                  <a:gd name="T20" fmla="*/ 25 w 29"/>
                  <a:gd name="T21" fmla="*/ 22 h 29"/>
                  <a:gd name="T22" fmla="*/ 26 w 29"/>
                  <a:gd name="T23" fmla="*/ 19 h 29"/>
                  <a:gd name="T24" fmla="*/ 26 w 29"/>
                  <a:gd name="T25" fmla="*/ 18 h 29"/>
                  <a:gd name="T26" fmla="*/ 26 w 29"/>
                  <a:gd name="T27" fmla="*/ 18 h 29"/>
                  <a:gd name="T28" fmla="*/ 26 w 29"/>
                  <a:gd name="T29" fmla="*/ 17 h 29"/>
                  <a:gd name="T30" fmla="*/ 27 w 29"/>
                  <a:gd name="T31" fmla="*/ 17 h 29"/>
                  <a:gd name="T32" fmla="*/ 27 w 29"/>
                  <a:gd name="T33" fmla="*/ 18 h 29"/>
                  <a:gd name="T34" fmla="*/ 27 w 29"/>
                  <a:gd name="T35" fmla="*/ 17 h 29"/>
                  <a:gd name="T36" fmla="*/ 27 w 29"/>
                  <a:gd name="T37" fmla="*/ 16 h 29"/>
                  <a:gd name="T38" fmla="*/ 27 w 29"/>
                  <a:gd name="T39" fmla="*/ 14 h 29"/>
                  <a:gd name="T40" fmla="*/ 27 w 29"/>
                  <a:gd name="T41" fmla="*/ 13 h 29"/>
                  <a:gd name="T42" fmla="*/ 27 w 29"/>
                  <a:gd name="T43" fmla="*/ 10 h 29"/>
                  <a:gd name="T44" fmla="*/ 27 w 29"/>
                  <a:gd name="T45" fmla="*/ 9 h 29"/>
                  <a:gd name="T46" fmla="*/ 27 w 29"/>
                  <a:gd name="T47" fmla="*/ 8 h 29"/>
                  <a:gd name="T48" fmla="*/ 27 w 29"/>
                  <a:gd name="T49" fmla="*/ 7 h 29"/>
                  <a:gd name="T50" fmla="*/ 29 w 29"/>
                  <a:gd name="T51" fmla="*/ 6 h 29"/>
                  <a:gd name="T52" fmla="*/ 29 w 29"/>
                  <a:gd name="T53" fmla="*/ 4 h 29"/>
                  <a:gd name="T54" fmla="*/ 28 w 29"/>
                  <a:gd name="T55" fmla="*/ 1 h 29"/>
                  <a:gd name="T56" fmla="*/ 29 w 29"/>
                  <a:gd name="T57" fmla="*/ 1 h 29"/>
                  <a:gd name="T58" fmla="*/ 29 w 29"/>
                  <a:gd name="T59" fmla="*/ 0 h 29"/>
                  <a:gd name="T60" fmla="*/ 27 w 29"/>
                  <a:gd name="T61" fmla="*/ 0 h 29"/>
                  <a:gd name="T62" fmla="*/ 26 w 29"/>
                  <a:gd name="T63" fmla="*/ 1 h 29"/>
                  <a:gd name="T64" fmla="*/ 24 w 29"/>
                  <a:gd name="T65" fmla="*/ 2 h 29"/>
                  <a:gd name="T66" fmla="*/ 23 w 29"/>
                  <a:gd name="T67" fmla="*/ 2 h 29"/>
                  <a:gd name="T68" fmla="*/ 22 w 29"/>
                  <a:gd name="T69" fmla="*/ 2 h 29"/>
                  <a:gd name="T70" fmla="*/ 21 w 29"/>
                  <a:gd name="T71" fmla="*/ 3 h 29"/>
                  <a:gd name="T72" fmla="*/ 19 w 29"/>
                  <a:gd name="T73" fmla="*/ 2 h 29"/>
                  <a:gd name="T74" fmla="*/ 18 w 29"/>
                  <a:gd name="T75" fmla="*/ 1 h 29"/>
                  <a:gd name="T76" fmla="*/ 17 w 29"/>
                  <a:gd name="T77" fmla="*/ 3 h 29"/>
                  <a:gd name="T78" fmla="*/ 16 w 29"/>
                  <a:gd name="T79" fmla="*/ 4 h 29"/>
                  <a:gd name="T80" fmla="*/ 16 w 29"/>
                  <a:gd name="T81" fmla="*/ 5 h 29"/>
                  <a:gd name="T82" fmla="*/ 14 w 29"/>
                  <a:gd name="T83" fmla="*/ 6 h 29"/>
                  <a:gd name="T84" fmla="*/ 12 w 29"/>
                  <a:gd name="T85" fmla="*/ 8 h 29"/>
                  <a:gd name="T86" fmla="*/ 10 w 29"/>
                  <a:gd name="T87" fmla="*/ 6 h 29"/>
                  <a:gd name="T88" fmla="*/ 8 w 29"/>
                  <a:gd name="T89" fmla="*/ 8 h 29"/>
                  <a:gd name="T90" fmla="*/ 5 w 29"/>
                  <a:gd name="T91" fmla="*/ 9 h 29"/>
                  <a:gd name="T92" fmla="*/ 6 w 29"/>
                  <a:gd name="T93" fmla="*/ 12 h 29"/>
                  <a:gd name="T94" fmla="*/ 4 w 29"/>
                  <a:gd name="T95" fmla="*/ 13 h 29"/>
                  <a:gd name="T96" fmla="*/ 2 w 29"/>
                  <a:gd name="T97" fmla="*/ 14 h 29"/>
                  <a:gd name="T98" fmla="*/ 0 w 29"/>
                  <a:gd name="T99" fmla="*/ 14 h 29"/>
                  <a:gd name="T100" fmla="*/ 0 w 29"/>
                  <a:gd name="T101" fmla="*/ 14 h 29"/>
                  <a:gd name="T102" fmla="*/ 1 w 29"/>
                  <a:gd name="T103" fmla="*/ 16 h 29"/>
                  <a:gd name="T104" fmla="*/ 2 w 29"/>
                  <a:gd name="T105" fmla="*/ 17 h 29"/>
                  <a:gd name="T106" fmla="*/ 5 w 29"/>
                  <a:gd name="T107" fmla="*/ 19 h 29"/>
                  <a:gd name="T108" fmla="*/ 7 w 29"/>
                  <a:gd name="T109" fmla="*/ 22 h 29"/>
                  <a:gd name="T110" fmla="*/ 11 w 29"/>
                  <a:gd name="T111" fmla="*/ 26 h 29"/>
                  <a:gd name="T112" fmla="*/ 13 w 29"/>
                  <a:gd name="T113"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 h="29">
                    <a:moveTo>
                      <a:pt x="13" y="26"/>
                    </a:moveTo>
                    <a:cubicBezTo>
                      <a:pt x="14" y="26"/>
                      <a:pt x="15" y="27"/>
                      <a:pt x="15" y="27"/>
                    </a:cubicBezTo>
                    <a:cubicBezTo>
                      <a:pt x="15" y="27"/>
                      <a:pt x="18" y="28"/>
                      <a:pt x="18" y="28"/>
                    </a:cubicBezTo>
                    <a:cubicBezTo>
                      <a:pt x="18" y="28"/>
                      <a:pt x="19" y="27"/>
                      <a:pt x="19" y="27"/>
                    </a:cubicBezTo>
                    <a:cubicBezTo>
                      <a:pt x="19" y="27"/>
                      <a:pt x="21" y="28"/>
                      <a:pt x="21" y="28"/>
                    </a:cubicBezTo>
                    <a:cubicBezTo>
                      <a:pt x="21" y="28"/>
                      <a:pt x="22" y="28"/>
                      <a:pt x="22" y="28"/>
                    </a:cubicBezTo>
                    <a:cubicBezTo>
                      <a:pt x="22" y="28"/>
                      <a:pt x="22" y="28"/>
                      <a:pt x="22" y="28"/>
                    </a:cubicBezTo>
                    <a:cubicBezTo>
                      <a:pt x="22" y="28"/>
                      <a:pt x="24" y="29"/>
                      <a:pt x="24" y="29"/>
                    </a:cubicBezTo>
                    <a:cubicBezTo>
                      <a:pt x="25" y="29"/>
                      <a:pt x="25" y="29"/>
                      <a:pt x="25" y="29"/>
                    </a:cubicBezTo>
                    <a:cubicBezTo>
                      <a:pt x="26" y="29"/>
                      <a:pt x="26" y="29"/>
                      <a:pt x="26" y="29"/>
                    </a:cubicBezTo>
                    <a:cubicBezTo>
                      <a:pt x="26" y="28"/>
                      <a:pt x="26" y="28"/>
                      <a:pt x="26" y="28"/>
                    </a:cubicBezTo>
                    <a:cubicBezTo>
                      <a:pt x="26" y="28"/>
                      <a:pt x="26" y="28"/>
                      <a:pt x="26" y="28"/>
                    </a:cubicBezTo>
                    <a:cubicBezTo>
                      <a:pt x="26" y="27"/>
                      <a:pt x="25" y="27"/>
                      <a:pt x="25" y="27"/>
                    </a:cubicBezTo>
                    <a:cubicBezTo>
                      <a:pt x="25" y="26"/>
                      <a:pt x="25" y="26"/>
                      <a:pt x="25" y="26"/>
                    </a:cubicBezTo>
                    <a:cubicBezTo>
                      <a:pt x="25" y="26"/>
                      <a:pt x="25" y="26"/>
                      <a:pt x="25" y="26"/>
                    </a:cubicBezTo>
                    <a:cubicBezTo>
                      <a:pt x="25" y="25"/>
                      <a:pt x="25" y="24"/>
                      <a:pt x="26" y="24"/>
                    </a:cubicBezTo>
                    <a:cubicBezTo>
                      <a:pt x="26" y="24"/>
                      <a:pt x="26" y="24"/>
                      <a:pt x="26" y="24"/>
                    </a:cubicBezTo>
                    <a:cubicBezTo>
                      <a:pt x="26" y="24"/>
                      <a:pt x="26" y="23"/>
                      <a:pt x="26" y="23"/>
                    </a:cubicBezTo>
                    <a:cubicBezTo>
                      <a:pt x="26" y="23"/>
                      <a:pt x="26" y="23"/>
                      <a:pt x="26" y="22"/>
                    </a:cubicBezTo>
                    <a:cubicBezTo>
                      <a:pt x="26" y="22"/>
                      <a:pt x="26" y="22"/>
                      <a:pt x="26" y="22"/>
                    </a:cubicBezTo>
                    <a:cubicBezTo>
                      <a:pt x="26" y="22"/>
                      <a:pt x="26" y="22"/>
                      <a:pt x="26" y="22"/>
                    </a:cubicBezTo>
                    <a:cubicBezTo>
                      <a:pt x="25" y="22"/>
                      <a:pt x="25" y="22"/>
                      <a:pt x="25" y="22"/>
                    </a:cubicBezTo>
                    <a:cubicBezTo>
                      <a:pt x="25" y="21"/>
                      <a:pt x="25" y="21"/>
                      <a:pt x="25" y="21"/>
                    </a:cubicBezTo>
                    <a:cubicBezTo>
                      <a:pt x="26" y="21"/>
                      <a:pt x="26" y="20"/>
                      <a:pt x="26" y="19"/>
                    </a:cubicBezTo>
                    <a:cubicBezTo>
                      <a:pt x="26" y="19"/>
                      <a:pt x="26" y="19"/>
                      <a:pt x="26" y="19"/>
                    </a:cubicBezTo>
                    <a:cubicBezTo>
                      <a:pt x="26" y="19"/>
                      <a:pt x="26" y="19"/>
                      <a:pt x="26" y="18"/>
                    </a:cubicBezTo>
                    <a:cubicBezTo>
                      <a:pt x="26" y="18"/>
                      <a:pt x="26" y="18"/>
                      <a:pt x="26" y="18"/>
                    </a:cubicBezTo>
                    <a:cubicBezTo>
                      <a:pt x="26" y="18"/>
                      <a:pt x="26" y="18"/>
                      <a:pt x="26" y="18"/>
                    </a:cubicBezTo>
                    <a:cubicBezTo>
                      <a:pt x="25" y="18"/>
                      <a:pt x="25" y="17"/>
                      <a:pt x="26" y="17"/>
                    </a:cubicBezTo>
                    <a:cubicBezTo>
                      <a:pt x="26" y="17"/>
                      <a:pt x="26" y="17"/>
                      <a:pt x="26" y="17"/>
                    </a:cubicBezTo>
                    <a:cubicBezTo>
                      <a:pt x="26" y="17"/>
                      <a:pt x="26" y="17"/>
                      <a:pt x="27" y="17"/>
                    </a:cubicBezTo>
                    <a:cubicBezTo>
                      <a:pt x="27" y="17"/>
                      <a:pt x="27" y="17"/>
                      <a:pt x="27" y="17"/>
                    </a:cubicBezTo>
                    <a:cubicBezTo>
                      <a:pt x="27" y="17"/>
                      <a:pt x="27" y="18"/>
                      <a:pt x="27" y="18"/>
                    </a:cubicBezTo>
                    <a:cubicBezTo>
                      <a:pt x="27" y="18"/>
                      <a:pt x="27" y="18"/>
                      <a:pt x="27" y="18"/>
                    </a:cubicBezTo>
                    <a:cubicBezTo>
                      <a:pt x="27" y="18"/>
                      <a:pt x="28" y="18"/>
                      <a:pt x="27" y="17"/>
                    </a:cubicBezTo>
                    <a:cubicBezTo>
                      <a:pt x="27" y="17"/>
                      <a:pt x="27" y="17"/>
                      <a:pt x="27" y="17"/>
                    </a:cubicBezTo>
                    <a:cubicBezTo>
                      <a:pt x="27" y="17"/>
                      <a:pt x="27" y="17"/>
                      <a:pt x="27" y="17"/>
                    </a:cubicBezTo>
                    <a:cubicBezTo>
                      <a:pt x="27" y="16"/>
                      <a:pt x="27" y="16"/>
                      <a:pt x="27" y="16"/>
                    </a:cubicBezTo>
                    <a:cubicBezTo>
                      <a:pt x="27" y="15"/>
                      <a:pt x="27" y="15"/>
                      <a:pt x="27" y="15"/>
                    </a:cubicBezTo>
                    <a:cubicBezTo>
                      <a:pt x="27" y="14"/>
                      <a:pt x="27" y="14"/>
                      <a:pt x="27" y="14"/>
                    </a:cubicBezTo>
                    <a:cubicBezTo>
                      <a:pt x="27" y="14"/>
                      <a:pt x="27" y="14"/>
                      <a:pt x="27" y="14"/>
                    </a:cubicBezTo>
                    <a:cubicBezTo>
                      <a:pt x="27" y="14"/>
                      <a:pt x="27" y="13"/>
                      <a:pt x="27" y="13"/>
                    </a:cubicBezTo>
                    <a:cubicBezTo>
                      <a:pt x="27" y="12"/>
                      <a:pt x="27" y="11"/>
                      <a:pt x="27" y="10"/>
                    </a:cubicBezTo>
                    <a:cubicBezTo>
                      <a:pt x="27" y="10"/>
                      <a:pt x="27" y="10"/>
                      <a:pt x="27" y="10"/>
                    </a:cubicBezTo>
                    <a:cubicBezTo>
                      <a:pt x="27" y="10"/>
                      <a:pt x="27" y="9"/>
                      <a:pt x="27" y="9"/>
                    </a:cubicBezTo>
                    <a:cubicBezTo>
                      <a:pt x="27" y="9"/>
                      <a:pt x="27" y="9"/>
                      <a:pt x="27" y="9"/>
                    </a:cubicBezTo>
                    <a:cubicBezTo>
                      <a:pt x="27" y="9"/>
                      <a:pt x="27" y="9"/>
                      <a:pt x="27" y="9"/>
                    </a:cubicBezTo>
                    <a:cubicBezTo>
                      <a:pt x="27" y="9"/>
                      <a:pt x="27" y="9"/>
                      <a:pt x="27" y="8"/>
                    </a:cubicBezTo>
                    <a:cubicBezTo>
                      <a:pt x="28" y="8"/>
                      <a:pt x="28" y="8"/>
                      <a:pt x="28" y="7"/>
                    </a:cubicBezTo>
                    <a:cubicBezTo>
                      <a:pt x="27" y="7"/>
                      <a:pt x="27" y="7"/>
                      <a:pt x="27" y="7"/>
                    </a:cubicBezTo>
                    <a:cubicBezTo>
                      <a:pt x="28" y="7"/>
                      <a:pt x="28" y="7"/>
                      <a:pt x="28" y="7"/>
                    </a:cubicBezTo>
                    <a:cubicBezTo>
                      <a:pt x="28" y="7"/>
                      <a:pt x="28" y="6"/>
                      <a:pt x="29" y="6"/>
                    </a:cubicBezTo>
                    <a:cubicBezTo>
                      <a:pt x="29" y="6"/>
                      <a:pt x="29" y="5"/>
                      <a:pt x="29" y="5"/>
                    </a:cubicBezTo>
                    <a:cubicBezTo>
                      <a:pt x="29" y="5"/>
                      <a:pt x="29" y="4"/>
                      <a:pt x="29" y="4"/>
                    </a:cubicBezTo>
                    <a:cubicBezTo>
                      <a:pt x="29" y="3"/>
                      <a:pt x="29" y="2"/>
                      <a:pt x="28" y="1"/>
                    </a:cubicBezTo>
                    <a:cubicBezTo>
                      <a:pt x="28" y="1"/>
                      <a:pt x="28" y="1"/>
                      <a:pt x="28" y="1"/>
                    </a:cubicBezTo>
                    <a:cubicBezTo>
                      <a:pt x="28" y="1"/>
                      <a:pt x="29" y="1"/>
                      <a:pt x="29" y="1"/>
                    </a:cubicBezTo>
                    <a:cubicBezTo>
                      <a:pt x="29" y="1"/>
                      <a:pt x="29" y="1"/>
                      <a:pt x="29" y="1"/>
                    </a:cubicBezTo>
                    <a:cubicBezTo>
                      <a:pt x="29" y="1"/>
                      <a:pt x="29" y="0"/>
                      <a:pt x="29" y="0"/>
                    </a:cubicBezTo>
                    <a:cubicBezTo>
                      <a:pt x="29" y="0"/>
                      <a:pt x="29" y="0"/>
                      <a:pt x="29" y="0"/>
                    </a:cubicBezTo>
                    <a:cubicBezTo>
                      <a:pt x="29" y="0"/>
                      <a:pt x="29" y="0"/>
                      <a:pt x="29" y="0"/>
                    </a:cubicBezTo>
                    <a:cubicBezTo>
                      <a:pt x="27" y="0"/>
                      <a:pt x="27" y="0"/>
                      <a:pt x="27" y="0"/>
                    </a:cubicBezTo>
                    <a:cubicBezTo>
                      <a:pt x="27" y="1"/>
                      <a:pt x="27" y="1"/>
                      <a:pt x="27" y="1"/>
                    </a:cubicBezTo>
                    <a:cubicBezTo>
                      <a:pt x="26" y="1"/>
                      <a:pt x="26" y="1"/>
                      <a:pt x="26" y="1"/>
                    </a:cubicBezTo>
                    <a:cubicBezTo>
                      <a:pt x="26" y="1"/>
                      <a:pt x="25" y="1"/>
                      <a:pt x="25" y="1"/>
                    </a:cubicBezTo>
                    <a:cubicBezTo>
                      <a:pt x="25" y="1"/>
                      <a:pt x="24" y="2"/>
                      <a:pt x="24" y="2"/>
                    </a:cubicBezTo>
                    <a:cubicBezTo>
                      <a:pt x="23" y="1"/>
                      <a:pt x="23" y="1"/>
                      <a:pt x="23" y="1"/>
                    </a:cubicBezTo>
                    <a:cubicBezTo>
                      <a:pt x="23" y="2"/>
                      <a:pt x="23" y="2"/>
                      <a:pt x="23" y="2"/>
                    </a:cubicBezTo>
                    <a:cubicBezTo>
                      <a:pt x="22" y="2"/>
                      <a:pt x="22" y="2"/>
                      <a:pt x="22" y="2"/>
                    </a:cubicBezTo>
                    <a:cubicBezTo>
                      <a:pt x="22" y="2"/>
                      <a:pt x="22" y="2"/>
                      <a:pt x="22" y="2"/>
                    </a:cubicBezTo>
                    <a:cubicBezTo>
                      <a:pt x="22" y="2"/>
                      <a:pt x="22" y="2"/>
                      <a:pt x="22" y="2"/>
                    </a:cubicBezTo>
                    <a:cubicBezTo>
                      <a:pt x="21" y="3"/>
                      <a:pt x="21" y="3"/>
                      <a:pt x="21" y="3"/>
                    </a:cubicBezTo>
                    <a:cubicBezTo>
                      <a:pt x="20" y="2"/>
                      <a:pt x="20" y="2"/>
                      <a:pt x="20" y="2"/>
                    </a:cubicBezTo>
                    <a:cubicBezTo>
                      <a:pt x="19" y="2"/>
                      <a:pt x="19" y="2"/>
                      <a:pt x="19" y="2"/>
                    </a:cubicBezTo>
                    <a:cubicBezTo>
                      <a:pt x="19" y="1"/>
                      <a:pt x="19" y="1"/>
                      <a:pt x="19" y="1"/>
                    </a:cubicBezTo>
                    <a:cubicBezTo>
                      <a:pt x="18" y="1"/>
                      <a:pt x="18" y="1"/>
                      <a:pt x="18" y="1"/>
                    </a:cubicBezTo>
                    <a:cubicBezTo>
                      <a:pt x="17" y="2"/>
                      <a:pt x="17" y="2"/>
                      <a:pt x="17" y="2"/>
                    </a:cubicBezTo>
                    <a:cubicBezTo>
                      <a:pt x="17" y="3"/>
                      <a:pt x="17" y="3"/>
                      <a:pt x="17" y="3"/>
                    </a:cubicBezTo>
                    <a:cubicBezTo>
                      <a:pt x="16" y="3"/>
                      <a:pt x="16" y="3"/>
                      <a:pt x="16" y="3"/>
                    </a:cubicBezTo>
                    <a:cubicBezTo>
                      <a:pt x="16" y="4"/>
                      <a:pt x="16" y="4"/>
                      <a:pt x="16" y="4"/>
                    </a:cubicBezTo>
                    <a:cubicBezTo>
                      <a:pt x="16" y="4"/>
                      <a:pt x="16" y="4"/>
                      <a:pt x="16" y="4"/>
                    </a:cubicBezTo>
                    <a:cubicBezTo>
                      <a:pt x="16" y="4"/>
                      <a:pt x="16" y="5"/>
                      <a:pt x="16" y="5"/>
                    </a:cubicBezTo>
                    <a:cubicBezTo>
                      <a:pt x="15" y="5"/>
                      <a:pt x="15" y="5"/>
                      <a:pt x="15" y="5"/>
                    </a:cubicBezTo>
                    <a:cubicBezTo>
                      <a:pt x="14" y="6"/>
                      <a:pt x="14" y="6"/>
                      <a:pt x="14" y="6"/>
                    </a:cubicBezTo>
                    <a:cubicBezTo>
                      <a:pt x="14" y="6"/>
                      <a:pt x="13" y="7"/>
                      <a:pt x="12" y="7"/>
                    </a:cubicBezTo>
                    <a:cubicBezTo>
                      <a:pt x="12" y="7"/>
                      <a:pt x="12" y="8"/>
                      <a:pt x="12" y="8"/>
                    </a:cubicBezTo>
                    <a:cubicBezTo>
                      <a:pt x="10" y="7"/>
                      <a:pt x="10" y="7"/>
                      <a:pt x="10" y="7"/>
                    </a:cubicBezTo>
                    <a:cubicBezTo>
                      <a:pt x="10" y="6"/>
                      <a:pt x="10" y="6"/>
                      <a:pt x="10" y="6"/>
                    </a:cubicBezTo>
                    <a:cubicBezTo>
                      <a:pt x="10" y="6"/>
                      <a:pt x="10" y="6"/>
                      <a:pt x="10" y="6"/>
                    </a:cubicBezTo>
                    <a:cubicBezTo>
                      <a:pt x="8" y="8"/>
                      <a:pt x="8" y="8"/>
                      <a:pt x="8" y="8"/>
                    </a:cubicBezTo>
                    <a:cubicBezTo>
                      <a:pt x="6" y="8"/>
                      <a:pt x="6" y="8"/>
                      <a:pt x="6" y="8"/>
                    </a:cubicBezTo>
                    <a:cubicBezTo>
                      <a:pt x="5" y="9"/>
                      <a:pt x="5" y="9"/>
                      <a:pt x="5" y="9"/>
                    </a:cubicBezTo>
                    <a:cubicBezTo>
                      <a:pt x="5" y="9"/>
                      <a:pt x="6" y="10"/>
                      <a:pt x="6" y="10"/>
                    </a:cubicBezTo>
                    <a:cubicBezTo>
                      <a:pt x="6" y="11"/>
                      <a:pt x="6" y="12"/>
                      <a:pt x="6" y="12"/>
                    </a:cubicBezTo>
                    <a:cubicBezTo>
                      <a:pt x="6" y="12"/>
                      <a:pt x="5" y="12"/>
                      <a:pt x="4" y="12"/>
                    </a:cubicBezTo>
                    <a:cubicBezTo>
                      <a:pt x="4" y="12"/>
                      <a:pt x="4" y="13"/>
                      <a:pt x="4" y="13"/>
                    </a:cubicBezTo>
                    <a:cubicBezTo>
                      <a:pt x="2" y="14"/>
                      <a:pt x="2" y="14"/>
                      <a:pt x="2" y="14"/>
                    </a:cubicBezTo>
                    <a:cubicBezTo>
                      <a:pt x="2" y="14"/>
                      <a:pt x="2" y="14"/>
                      <a:pt x="2" y="14"/>
                    </a:cubicBezTo>
                    <a:cubicBezTo>
                      <a:pt x="2" y="14"/>
                      <a:pt x="1" y="14"/>
                      <a:pt x="1" y="14"/>
                    </a:cubicBezTo>
                    <a:cubicBezTo>
                      <a:pt x="1" y="14"/>
                      <a:pt x="1" y="14"/>
                      <a:pt x="0" y="14"/>
                    </a:cubicBezTo>
                    <a:cubicBezTo>
                      <a:pt x="0" y="14"/>
                      <a:pt x="0" y="14"/>
                      <a:pt x="0" y="14"/>
                    </a:cubicBezTo>
                    <a:cubicBezTo>
                      <a:pt x="0" y="14"/>
                      <a:pt x="0" y="14"/>
                      <a:pt x="0" y="14"/>
                    </a:cubicBezTo>
                    <a:cubicBezTo>
                      <a:pt x="0" y="15"/>
                      <a:pt x="0" y="15"/>
                      <a:pt x="0" y="15"/>
                    </a:cubicBezTo>
                    <a:cubicBezTo>
                      <a:pt x="1" y="15"/>
                      <a:pt x="1" y="16"/>
                      <a:pt x="1" y="16"/>
                    </a:cubicBezTo>
                    <a:cubicBezTo>
                      <a:pt x="1" y="16"/>
                      <a:pt x="1" y="16"/>
                      <a:pt x="1" y="16"/>
                    </a:cubicBezTo>
                    <a:cubicBezTo>
                      <a:pt x="2" y="17"/>
                      <a:pt x="2" y="17"/>
                      <a:pt x="2" y="17"/>
                    </a:cubicBezTo>
                    <a:cubicBezTo>
                      <a:pt x="3" y="17"/>
                      <a:pt x="3" y="18"/>
                      <a:pt x="3" y="18"/>
                    </a:cubicBezTo>
                    <a:cubicBezTo>
                      <a:pt x="3" y="18"/>
                      <a:pt x="5" y="19"/>
                      <a:pt x="5" y="19"/>
                    </a:cubicBezTo>
                    <a:cubicBezTo>
                      <a:pt x="6" y="20"/>
                      <a:pt x="6" y="20"/>
                      <a:pt x="6" y="21"/>
                    </a:cubicBezTo>
                    <a:cubicBezTo>
                      <a:pt x="6" y="21"/>
                      <a:pt x="7" y="22"/>
                      <a:pt x="7" y="22"/>
                    </a:cubicBezTo>
                    <a:cubicBezTo>
                      <a:pt x="8" y="23"/>
                      <a:pt x="8" y="23"/>
                      <a:pt x="9" y="23"/>
                    </a:cubicBezTo>
                    <a:cubicBezTo>
                      <a:pt x="9" y="24"/>
                      <a:pt x="11" y="25"/>
                      <a:pt x="11" y="26"/>
                    </a:cubicBezTo>
                    <a:cubicBezTo>
                      <a:pt x="12" y="26"/>
                      <a:pt x="12" y="27"/>
                      <a:pt x="12" y="27"/>
                    </a:cubicBezTo>
                    <a:cubicBezTo>
                      <a:pt x="13" y="26"/>
                      <a:pt x="13" y="26"/>
                      <a:pt x="13" y="26"/>
                    </a:cubicBezTo>
                    <a:cubicBezTo>
                      <a:pt x="13" y="26"/>
                      <a:pt x="13" y="26"/>
                      <a:pt x="13" y="2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99" name="Freeform 764">
                <a:extLst>
                  <a:ext uri="{FF2B5EF4-FFF2-40B4-BE49-F238E27FC236}">
                    <a16:creationId xmlns:a16="http://schemas.microsoft.com/office/drawing/2014/main" id="{F9C93804-09FE-76B7-6106-37FAD2F33039}"/>
                  </a:ext>
                </a:extLst>
              </p:cNvPr>
              <p:cNvSpPr>
                <a:spLocks noEditPoints="1"/>
              </p:cNvSpPr>
              <p:nvPr/>
            </p:nvSpPr>
            <p:spPr bwMode="auto">
              <a:xfrm>
                <a:off x="99839" y="1978072"/>
                <a:ext cx="3363912" cy="2162175"/>
              </a:xfrm>
              <a:custGeom>
                <a:avLst/>
                <a:gdLst>
                  <a:gd name="T0" fmla="*/ 235 w 808"/>
                  <a:gd name="T1" fmla="*/ 205 h 519"/>
                  <a:gd name="T2" fmla="*/ 230 w 808"/>
                  <a:gd name="T3" fmla="*/ 223 h 519"/>
                  <a:gd name="T4" fmla="*/ 226 w 808"/>
                  <a:gd name="T5" fmla="*/ 226 h 519"/>
                  <a:gd name="T6" fmla="*/ 223 w 808"/>
                  <a:gd name="T7" fmla="*/ 218 h 519"/>
                  <a:gd name="T8" fmla="*/ 229 w 808"/>
                  <a:gd name="T9" fmla="*/ 214 h 519"/>
                  <a:gd name="T10" fmla="*/ 235 w 808"/>
                  <a:gd name="T11" fmla="*/ 211 h 519"/>
                  <a:gd name="T12" fmla="*/ 237 w 808"/>
                  <a:gd name="T13" fmla="*/ 209 h 519"/>
                  <a:gd name="T14" fmla="*/ 221 w 808"/>
                  <a:gd name="T15" fmla="*/ 231 h 519"/>
                  <a:gd name="T16" fmla="*/ 130 w 808"/>
                  <a:gd name="T17" fmla="*/ 266 h 519"/>
                  <a:gd name="T18" fmla="*/ 138 w 808"/>
                  <a:gd name="T19" fmla="*/ 265 h 519"/>
                  <a:gd name="T20" fmla="*/ 84 w 808"/>
                  <a:gd name="T21" fmla="*/ 283 h 519"/>
                  <a:gd name="T22" fmla="*/ 3 w 808"/>
                  <a:gd name="T23" fmla="*/ 275 h 519"/>
                  <a:gd name="T24" fmla="*/ 144 w 808"/>
                  <a:gd name="T25" fmla="*/ 259 h 519"/>
                  <a:gd name="T26" fmla="*/ 77 w 808"/>
                  <a:gd name="T27" fmla="*/ 285 h 519"/>
                  <a:gd name="T28" fmla="*/ 59 w 808"/>
                  <a:gd name="T29" fmla="*/ 286 h 519"/>
                  <a:gd name="T30" fmla="*/ 180 w 808"/>
                  <a:gd name="T31" fmla="*/ 247 h 519"/>
                  <a:gd name="T32" fmla="*/ 146 w 808"/>
                  <a:gd name="T33" fmla="*/ 187 h 519"/>
                  <a:gd name="T34" fmla="*/ 277 w 808"/>
                  <a:gd name="T35" fmla="*/ 180 h 519"/>
                  <a:gd name="T36" fmla="*/ 360 w 808"/>
                  <a:gd name="T37" fmla="*/ 231 h 519"/>
                  <a:gd name="T38" fmla="*/ 366 w 808"/>
                  <a:gd name="T39" fmla="*/ 251 h 519"/>
                  <a:gd name="T40" fmla="*/ 353 w 808"/>
                  <a:gd name="T41" fmla="*/ 235 h 519"/>
                  <a:gd name="T42" fmla="*/ 346 w 808"/>
                  <a:gd name="T43" fmla="*/ 220 h 519"/>
                  <a:gd name="T44" fmla="*/ 350 w 808"/>
                  <a:gd name="T45" fmla="*/ 216 h 519"/>
                  <a:gd name="T46" fmla="*/ 354 w 808"/>
                  <a:gd name="T47" fmla="*/ 229 h 519"/>
                  <a:gd name="T48" fmla="*/ 359 w 808"/>
                  <a:gd name="T49" fmla="*/ 239 h 519"/>
                  <a:gd name="T50" fmla="*/ 364 w 808"/>
                  <a:gd name="T51" fmla="*/ 237 h 519"/>
                  <a:gd name="T52" fmla="*/ 366 w 808"/>
                  <a:gd name="T53" fmla="*/ 247 h 519"/>
                  <a:gd name="T54" fmla="*/ 367 w 808"/>
                  <a:gd name="T55" fmla="*/ 232 h 519"/>
                  <a:gd name="T56" fmla="*/ 355 w 808"/>
                  <a:gd name="T57" fmla="*/ 221 h 519"/>
                  <a:gd name="T58" fmla="*/ 804 w 808"/>
                  <a:gd name="T59" fmla="*/ 351 h 519"/>
                  <a:gd name="T60" fmla="*/ 642 w 808"/>
                  <a:gd name="T61" fmla="*/ 324 h 519"/>
                  <a:gd name="T62" fmla="*/ 435 w 808"/>
                  <a:gd name="T63" fmla="*/ 329 h 519"/>
                  <a:gd name="T64" fmla="*/ 424 w 808"/>
                  <a:gd name="T65" fmla="*/ 383 h 519"/>
                  <a:gd name="T66" fmla="*/ 546 w 808"/>
                  <a:gd name="T67" fmla="*/ 471 h 519"/>
                  <a:gd name="T68" fmla="*/ 620 w 808"/>
                  <a:gd name="T69" fmla="*/ 484 h 519"/>
                  <a:gd name="T70" fmla="*/ 702 w 808"/>
                  <a:gd name="T71" fmla="*/ 490 h 519"/>
                  <a:gd name="T72" fmla="*/ 719 w 808"/>
                  <a:gd name="T73" fmla="*/ 461 h 519"/>
                  <a:gd name="T74" fmla="*/ 748 w 808"/>
                  <a:gd name="T75" fmla="*/ 432 h 519"/>
                  <a:gd name="T76" fmla="*/ 747 w 808"/>
                  <a:gd name="T77" fmla="*/ 415 h 519"/>
                  <a:gd name="T78" fmla="*/ 764 w 808"/>
                  <a:gd name="T79" fmla="*/ 392 h 519"/>
                  <a:gd name="T80" fmla="*/ 793 w 808"/>
                  <a:gd name="T81" fmla="*/ 363 h 519"/>
                  <a:gd name="T82" fmla="*/ 351 w 808"/>
                  <a:gd name="T83" fmla="*/ 195 h 519"/>
                  <a:gd name="T84" fmla="*/ 262 w 808"/>
                  <a:gd name="T85" fmla="*/ 37 h 519"/>
                  <a:gd name="T86" fmla="*/ 220 w 808"/>
                  <a:gd name="T87" fmla="*/ 12 h 519"/>
                  <a:gd name="T88" fmla="*/ 184 w 808"/>
                  <a:gd name="T89" fmla="*/ 17 h 519"/>
                  <a:gd name="T90" fmla="*/ 172 w 808"/>
                  <a:gd name="T91" fmla="*/ 82 h 519"/>
                  <a:gd name="T92" fmla="*/ 150 w 808"/>
                  <a:gd name="T93" fmla="*/ 92 h 519"/>
                  <a:gd name="T94" fmla="*/ 162 w 808"/>
                  <a:gd name="T95" fmla="*/ 123 h 519"/>
                  <a:gd name="T96" fmla="*/ 154 w 808"/>
                  <a:gd name="T97" fmla="*/ 143 h 519"/>
                  <a:gd name="T98" fmla="*/ 151 w 808"/>
                  <a:gd name="T99" fmla="*/ 175 h 519"/>
                  <a:gd name="T100" fmla="*/ 172 w 808"/>
                  <a:gd name="T101" fmla="*/ 194 h 519"/>
                  <a:gd name="T102" fmla="*/ 194 w 808"/>
                  <a:gd name="T103" fmla="*/ 203 h 519"/>
                  <a:gd name="T104" fmla="*/ 165 w 808"/>
                  <a:gd name="T105" fmla="*/ 250 h 519"/>
                  <a:gd name="T106" fmla="*/ 203 w 808"/>
                  <a:gd name="T107" fmla="*/ 228 h 519"/>
                  <a:gd name="T108" fmla="*/ 224 w 808"/>
                  <a:gd name="T109" fmla="*/ 196 h 519"/>
                  <a:gd name="T110" fmla="*/ 242 w 808"/>
                  <a:gd name="T111" fmla="*/ 182 h 519"/>
                  <a:gd name="T112" fmla="*/ 253 w 808"/>
                  <a:gd name="T113" fmla="*/ 190 h 519"/>
                  <a:gd name="T114" fmla="*/ 260 w 808"/>
                  <a:gd name="T115" fmla="*/ 178 h 519"/>
                  <a:gd name="T116" fmla="*/ 286 w 808"/>
                  <a:gd name="T117" fmla="*/ 180 h 519"/>
                  <a:gd name="T118" fmla="*/ 333 w 808"/>
                  <a:gd name="T119" fmla="*/ 204 h 519"/>
                  <a:gd name="T120" fmla="*/ 354 w 808"/>
                  <a:gd name="T121" fmla="*/ 210 h 519"/>
                  <a:gd name="T122" fmla="*/ 366 w 808"/>
                  <a:gd name="T123" fmla="*/ 224 h 519"/>
                  <a:gd name="T124" fmla="*/ 373 w 808"/>
                  <a:gd name="T125" fmla="*/ 24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8" h="519">
                    <a:moveTo>
                      <a:pt x="431" y="320"/>
                    </a:moveTo>
                    <a:cubicBezTo>
                      <a:pt x="431" y="320"/>
                      <a:pt x="431" y="320"/>
                      <a:pt x="431" y="320"/>
                    </a:cubicBezTo>
                    <a:cubicBezTo>
                      <a:pt x="431" y="320"/>
                      <a:pt x="431" y="319"/>
                      <a:pt x="431" y="319"/>
                    </a:cubicBezTo>
                    <a:cubicBezTo>
                      <a:pt x="431" y="319"/>
                      <a:pt x="431" y="319"/>
                      <a:pt x="431" y="319"/>
                    </a:cubicBezTo>
                    <a:cubicBezTo>
                      <a:pt x="431" y="319"/>
                      <a:pt x="431" y="319"/>
                      <a:pt x="431" y="319"/>
                    </a:cubicBezTo>
                    <a:cubicBezTo>
                      <a:pt x="431" y="319"/>
                      <a:pt x="431" y="319"/>
                      <a:pt x="431" y="320"/>
                    </a:cubicBezTo>
                    <a:cubicBezTo>
                      <a:pt x="431" y="320"/>
                      <a:pt x="431" y="320"/>
                      <a:pt x="431" y="320"/>
                    </a:cubicBezTo>
                    <a:cubicBezTo>
                      <a:pt x="432" y="320"/>
                      <a:pt x="432" y="320"/>
                      <a:pt x="432" y="320"/>
                    </a:cubicBezTo>
                    <a:cubicBezTo>
                      <a:pt x="432" y="320"/>
                      <a:pt x="432" y="320"/>
                      <a:pt x="432" y="320"/>
                    </a:cubicBezTo>
                    <a:cubicBezTo>
                      <a:pt x="432" y="320"/>
                      <a:pt x="432" y="320"/>
                      <a:pt x="432" y="320"/>
                    </a:cubicBezTo>
                    <a:cubicBezTo>
                      <a:pt x="432" y="320"/>
                      <a:pt x="432" y="320"/>
                      <a:pt x="431" y="320"/>
                    </a:cubicBezTo>
                    <a:cubicBezTo>
                      <a:pt x="431" y="320"/>
                      <a:pt x="431" y="320"/>
                      <a:pt x="431" y="320"/>
                    </a:cubicBezTo>
                    <a:cubicBezTo>
                      <a:pt x="431" y="320"/>
                      <a:pt x="431" y="320"/>
                      <a:pt x="431" y="320"/>
                    </a:cubicBezTo>
                    <a:cubicBezTo>
                      <a:pt x="431" y="320"/>
                      <a:pt x="431" y="320"/>
                      <a:pt x="431" y="320"/>
                    </a:cubicBezTo>
                    <a:cubicBezTo>
                      <a:pt x="431" y="320"/>
                      <a:pt x="431" y="320"/>
                      <a:pt x="431" y="320"/>
                    </a:cubicBezTo>
                    <a:close/>
                    <a:moveTo>
                      <a:pt x="432" y="319"/>
                    </a:moveTo>
                    <a:cubicBezTo>
                      <a:pt x="432" y="319"/>
                      <a:pt x="432" y="319"/>
                      <a:pt x="432" y="319"/>
                    </a:cubicBezTo>
                    <a:cubicBezTo>
                      <a:pt x="432" y="319"/>
                      <a:pt x="432" y="319"/>
                      <a:pt x="432" y="319"/>
                    </a:cubicBezTo>
                    <a:cubicBezTo>
                      <a:pt x="432" y="319"/>
                      <a:pt x="433" y="319"/>
                      <a:pt x="433" y="319"/>
                    </a:cubicBezTo>
                    <a:cubicBezTo>
                      <a:pt x="433" y="319"/>
                      <a:pt x="433" y="319"/>
                      <a:pt x="433" y="319"/>
                    </a:cubicBezTo>
                    <a:cubicBezTo>
                      <a:pt x="433" y="319"/>
                      <a:pt x="433" y="319"/>
                      <a:pt x="433" y="319"/>
                    </a:cubicBezTo>
                    <a:cubicBezTo>
                      <a:pt x="433" y="319"/>
                      <a:pt x="433" y="319"/>
                      <a:pt x="433" y="319"/>
                    </a:cubicBezTo>
                    <a:cubicBezTo>
                      <a:pt x="433" y="319"/>
                      <a:pt x="433" y="319"/>
                      <a:pt x="433" y="319"/>
                    </a:cubicBezTo>
                    <a:cubicBezTo>
                      <a:pt x="433" y="318"/>
                      <a:pt x="433" y="318"/>
                      <a:pt x="433" y="318"/>
                    </a:cubicBezTo>
                    <a:cubicBezTo>
                      <a:pt x="433" y="318"/>
                      <a:pt x="433" y="318"/>
                      <a:pt x="433" y="318"/>
                    </a:cubicBezTo>
                    <a:cubicBezTo>
                      <a:pt x="433" y="318"/>
                      <a:pt x="433" y="318"/>
                      <a:pt x="433" y="318"/>
                    </a:cubicBezTo>
                    <a:cubicBezTo>
                      <a:pt x="433" y="318"/>
                      <a:pt x="432" y="318"/>
                      <a:pt x="432" y="318"/>
                    </a:cubicBezTo>
                    <a:cubicBezTo>
                      <a:pt x="432" y="318"/>
                      <a:pt x="432" y="318"/>
                      <a:pt x="432" y="318"/>
                    </a:cubicBezTo>
                    <a:cubicBezTo>
                      <a:pt x="432" y="318"/>
                      <a:pt x="432" y="318"/>
                      <a:pt x="432" y="318"/>
                    </a:cubicBezTo>
                    <a:cubicBezTo>
                      <a:pt x="432" y="318"/>
                      <a:pt x="432" y="319"/>
                      <a:pt x="432" y="319"/>
                    </a:cubicBezTo>
                    <a:cubicBezTo>
                      <a:pt x="432" y="319"/>
                      <a:pt x="432" y="319"/>
                      <a:pt x="432" y="319"/>
                    </a:cubicBezTo>
                    <a:cubicBezTo>
                      <a:pt x="432" y="319"/>
                      <a:pt x="432" y="319"/>
                      <a:pt x="432" y="319"/>
                    </a:cubicBezTo>
                    <a:close/>
                    <a:moveTo>
                      <a:pt x="433" y="320"/>
                    </a:moveTo>
                    <a:cubicBezTo>
                      <a:pt x="432" y="320"/>
                      <a:pt x="432" y="320"/>
                      <a:pt x="432" y="320"/>
                    </a:cubicBezTo>
                    <a:cubicBezTo>
                      <a:pt x="432" y="320"/>
                      <a:pt x="432" y="320"/>
                      <a:pt x="432" y="320"/>
                    </a:cubicBezTo>
                    <a:cubicBezTo>
                      <a:pt x="432" y="320"/>
                      <a:pt x="432" y="320"/>
                      <a:pt x="432" y="321"/>
                    </a:cubicBezTo>
                    <a:cubicBezTo>
                      <a:pt x="432" y="321"/>
                      <a:pt x="432" y="321"/>
                      <a:pt x="432" y="321"/>
                    </a:cubicBezTo>
                    <a:cubicBezTo>
                      <a:pt x="432" y="321"/>
                      <a:pt x="433" y="321"/>
                      <a:pt x="433" y="321"/>
                    </a:cubicBezTo>
                    <a:cubicBezTo>
                      <a:pt x="433" y="321"/>
                      <a:pt x="433" y="321"/>
                      <a:pt x="433" y="321"/>
                    </a:cubicBezTo>
                    <a:cubicBezTo>
                      <a:pt x="433" y="321"/>
                      <a:pt x="433" y="321"/>
                      <a:pt x="433" y="321"/>
                    </a:cubicBezTo>
                    <a:cubicBezTo>
                      <a:pt x="433" y="320"/>
                      <a:pt x="433" y="320"/>
                      <a:pt x="433" y="320"/>
                    </a:cubicBezTo>
                    <a:cubicBezTo>
                      <a:pt x="433" y="320"/>
                      <a:pt x="433" y="320"/>
                      <a:pt x="433" y="320"/>
                    </a:cubicBezTo>
                    <a:cubicBezTo>
                      <a:pt x="433" y="320"/>
                      <a:pt x="433" y="320"/>
                      <a:pt x="433" y="320"/>
                    </a:cubicBezTo>
                    <a:cubicBezTo>
                      <a:pt x="433" y="320"/>
                      <a:pt x="433" y="320"/>
                      <a:pt x="433" y="320"/>
                    </a:cubicBezTo>
                    <a:cubicBezTo>
                      <a:pt x="433" y="320"/>
                      <a:pt x="433" y="320"/>
                      <a:pt x="433" y="320"/>
                    </a:cubicBezTo>
                    <a:close/>
                    <a:moveTo>
                      <a:pt x="105" y="137"/>
                    </a:moveTo>
                    <a:cubicBezTo>
                      <a:pt x="105" y="138"/>
                      <a:pt x="105" y="138"/>
                      <a:pt x="105" y="139"/>
                    </a:cubicBezTo>
                    <a:cubicBezTo>
                      <a:pt x="106" y="139"/>
                      <a:pt x="106" y="140"/>
                      <a:pt x="107" y="140"/>
                    </a:cubicBezTo>
                    <a:cubicBezTo>
                      <a:pt x="107" y="140"/>
                      <a:pt x="107" y="140"/>
                      <a:pt x="107" y="140"/>
                    </a:cubicBezTo>
                    <a:cubicBezTo>
                      <a:pt x="108" y="140"/>
                      <a:pt x="108" y="140"/>
                      <a:pt x="108" y="140"/>
                    </a:cubicBezTo>
                    <a:cubicBezTo>
                      <a:pt x="108" y="140"/>
                      <a:pt x="109" y="140"/>
                      <a:pt x="109" y="139"/>
                    </a:cubicBezTo>
                    <a:cubicBezTo>
                      <a:pt x="109" y="139"/>
                      <a:pt x="110" y="139"/>
                      <a:pt x="111" y="139"/>
                    </a:cubicBezTo>
                    <a:cubicBezTo>
                      <a:pt x="112" y="139"/>
                      <a:pt x="113" y="139"/>
                      <a:pt x="113" y="140"/>
                    </a:cubicBezTo>
                    <a:cubicBezTo>
                      <a:pt x="114" y="140"/>
                      <a:pt x="114" y="141"/>
                      <a:pt x="115" y="141"/>
                    </a:cubicBezTo>
                    <a:cubicBezTo>
                      <a:pt x="115" y="142"/>
                      <a:pt x="115" y="142"/>
                      <a:pt x="115" y="142"/>
                    </a:cubicBezTo>
                    <a:cubicBezTo>
                      <a:pt x="116" y="143"/>
                      <a:pt x="116" y="143"/>
                      <a:pt x="117" y="143"/>
                    </a:cubicBezTo>
                    <a:cubicBezTo>
                      <a:pt x="118" y="143"/>
                      <a:pt x="118" y="144"/>
                      <a:pt x="118" y="144"/>
                    </a:cubicBezTo>
                    <a:cubicBezTo>
                      <a:pt x="118" y="144"/>
                      <a:pt x="118" y="145"/>
                      <a:pt x="118" y="145"/>
                    </a:cubicBezTo>
                    <a:cubicBezTo>
                      <a:pt x="118" y="145"/>
                      <a:pt x="119" y="146"/>
                      <a:pt x="119" y="146"/>
                    </a:cubicBezTo>
                    <a:cubicBezTo>
                      <a:pt x="119" y="146"/>
                      <a:pt x="119" y="146"/>
                      <a:pt x="119" y="146"/>
                    </a:cubicBezTo>
                    <a:cubicBezTo>
                      <a:pt x="120" y="146"/>
                      <a:pt x="120" y="146"/>
                      <a:pt x="120" y="145"/>
                    </a:cubicBezTo>
                    <a:cubicBezTo>
                      <a:pt x="120" y="145"/>
                      <a:pt x="120" y="145"/>
                      <a:pt x="120" y="145"/>
                    </a:cubicBezTo>
                    <a:cubicBezTo>
                      <a:pt x="120" y="144"/>
                      <a:pt x="121" y="143"/>
                      <a:pt x="122" y="143"/>
                    </a:cubicBezTo>
                    <a:cubicBezTo>
                      <a:pt x="122" y="142"/>
                      <a:pt x="123" y="142"/>
                      <a:pt x="124" y="143"/>
                    </a:cubicBezTo>
                    <a:cubicBezTo>
                      <a:pt x="124" y="143"/>
                      <a:pt x="124" y="143"/>
                      <a:pt x="124" y="143"/>
                    </a:cubicBezTo>
                    <a:cubicBezTo>
                      <a:pt x="125" y="143"/>
                      <a:pt x="125" y="143"/>
                      <a:pt x="125" y="142"/>
                    </a:cubicBezTo>
                    <a:cubicBezTo>
                      <a:pt x="126" y="142"/>
                      <a:pt x="126" y="141"/>
                      <a:pt x="126" y="141"/>
                    </a:cubicBezTo>
                    <a:cubicBezTo>
                      <a:pt x="126" y="141"/>
                      <a:pt x="126" y="141"/>
                      <a:pt x="126" y="141"/>
                    </a:cubicBezTo>
                    <a:cubicBezTo>
                      <a:pt x="126" y="140"/>
                      <a:pt x="126" y="140"/>
                      <a:pt x="125" y="140"/>
                    </a:cubicBezTo>
                    <a:cubicBezTo>
                      <a:pt x="124" y="140"/>
                      <a:pt x="122" y="140"/>
                      <a:pt x="120" y="139"/>
                    </a:cubicBezTo>
                    <a:cubicBezTo>
                      <a:pt x="120" y="139"/>
                      <a:pt x="120" y="139"/>
                      <a:pt x="119" y="139"/>
                    </a:cubicBezTo>
                    <a:cubicBezTo>
                      <a:pt x="119" y="138"/>
                      <a:pt x="118" y="138"/>
                      <a:pt x="117" y="138"/>
                    </a:cubicBezTo>
                    <a:cubicBezTo>
                      <a:pt x="117" y="138"/>
                      <a:pt x="117" y="137"/>
                      <a:pt x="117" y="137"/>
                    </a:cubicBezTo>
                    <a:cubicBezTo>
                      <a:pt x="117" y="136"/>
                      <a:pt x="116" y="136"/>
                      <a:pt x="116" y="135"/>
                    </a:cubicBezTo>
                    <a:cubicBezTo>
                      <a:pt x="115" y="135"/>
                      <a:pt x="115" y="135"/>
                      <a:pt x="115" y="135"/>
                    </a:cubicBezTo>
                    <a:cubicBezTo>
                      <a:pt x="115" y="135"/>
                      <a:pt x="114" y="135"/>
                      <a:pt x="114" y="135"/>
                    </a:cubicBezTo>
                    <a:cubicBezTo>
                      <a:pt x="113" y="135"/>
                      <a:pt x="113" y="135"/>
                      <a:pt x="112" y="136"/>
                    </a:cubicBezTo>
                    <a:cubicBezTo>
                      <a:pt x="112" y="136"/>
                      <a:pt x="111" y="136"/>
                      <a:pt x="111" y="136"/>
                    </a:cubicBezTo>
                    <a:cubicBezTo>
                      <a:pt x="111" y="136"/>
                      <a:pt x="110" y="136"/>
                      <a:pt x="110" y="136"/>
                    </a:cubicBezTo>
                    <a:cubicBezTo>
                      <a:pt x="109" y="136"/>
                      <a:pt x="108" y="136"/>
                      <a:pt x="107" y="135"/>
                    </a:cubicBezTo>
                    <a:cubicBezTo>
                      <a:pt x="107" y="135"/>
                      <a:pt x="106" y="135"/>
                      <a:pt x="106" y="135"/>
                    </a:cubicBezTo>
                    <a:cubicBezTo>
                      <a:pt x="106" y="134"/>
                      <a:pt x="106" y="134"/>
                      <a:pt x="106" y="134"/>
                    </a:cubicBezTo>
                    <a:cubicBezTo>
                      <a:pt x="106" y="134"/>
                      <a:pt x="106" y="134"/>
                      <a:pt x="105" y="134"/>
                    </a:cubicBezTo>
                    <a:cubicBezTo>
                      <a:pt x="105" y="134"/>
                      <a:pt x="105" y="134"/>
                      <a:pt x="105" y="135"/>
                    </a:cubicBezTo>
                    <a:cubicBezTo>
                      <a:pt x="105" y="135"/>
                      <a:pt x="105" y="136"/>
                      <a:pt x="105" y="137"/>
                    </a:cubicBezTo>
                    <a:close/>
                    <a:moveTo>
                      <a:pt x="222" y="227"/>
                    </a:moveTo>
                    <a:cubicBezTo>
                      <a:pt x="222" y="227"/>
                      <a:pt x="222" y="227"/>
                      <a:pt x="222" y="227"/>
                    </a:cubicBezTo>
                    <a:close/>
                    <a:moveTo>
                      <a:pt x="233" y="207"/>
                    </a:moveTo>
                    <a:cubicBezTo>
                      <a:pt x="233" y="207"/>
                      <a:pt x="234" y="207"/>
                      <a:pt x="234" y="207"/>
                    </a:cubicBezTo>
                    <a:cubicBezTo>
                      <a:pt x="234" y="207"/>
                      <a:pt x="234" y="207"/>
                      <a:pt x="234" y="207"/>
                    </a:cubicBezTo>
                    <a:cubicBezTo>
                      <a:pt x="234" y="207"/>
                      <a:pt x="234" y="207"/>
                      <a:pt x="234" y="207"/>
                    </a:cubicBezTo>
                    <a:cubicBezTo>
                      <a:pt x="235" y="207"/>
                      <a:pt x="235" y="207"/>
                      <a:pt x="235" y="207"/>
                    </a:cubicBezTo>
                    <a:cubicBezTo>
                      <a:pt x="235" y="207"/>
                      <a:pt x="235" y="207"/>
                      <a:pt x="235" y="207"/>
                    </a:cubicBezTo>
                    <a:cubicBezTo>
                      <a:pt x="235" y="207"/>
                      <a:pt x="235" y="207"/>
                      <a:pt x="235" y="206"/>
                    </a:cubicBezTo>
                    <a:cubicBezTo>
                      <a:pt x="235" y="206"/>
                      <a:pt x="235" y="206"/>
                      <a:pt x="235" y="206"/>
                    </a:cubicBezTo>
                    <a:cubicBezTo>
                      <a:pt x="235" y="206"/>
                      <a:pt x="235" y="206"/>
                      <a:pt x="235" y="206"/>
                    </a:cubicBezTo>
                    <a:cubicBezTo>
                      <a:pt x="235" y="206"/>
                      <a:pt x="235" y="206"/>
                      <a:pt x="235" y="206"/>
                    </a:cubicBezTo>
                    <a:cubicBezTo>
                      <a:pt x="235" y="205"/>
                      <a:pt x="235" y="205"/>
                      <a:pt x="235" y="205"/>
                    </a:cubicBezTo>
                    <a:cubicBezTo>
                      <a:pt x="235" y="205"/>
                      <a:pt x="235" y="205"/>
                      <a:pt x="235" y="205"/>
                    </a:cubicBezTo>
                    <a:cubicBezTo>
                      <a:pt x="235" y="205"/>
                      <a:pt x="235" y="205"/>
                      <a:pt x="235" y="205"/>
                    </a:cubicBezTo>
                    <a:cubicBezTo>
                      <a:pt x="235" y="205"/>
                      <a:pt x="235" y="205"/>
                      <a:pt x="235" y="205"/>
                    </a:cubicBezTo>
                    <a:cubicBezTo>
                      <a:pt x="234" y="205"/>
                      <a:pt x="234" y="206"/>
                      <a:pt x="234" y="206"/>
                    </a:cubicBezTo>
                    <a:cubicBezTo>
                      <a:pt x="234" y="206"/>
                      <a:pt x="234" y="206"/>
                      <a:pt x="234" y="206"/>
                    </a:cubicBezTo>
                    <a:cubicBezTo>
                      <a:pt x="234" y="206"/>
                      <a:pt x="234" y="206"/>
                      <a:pt x="234" y="206"/>
                    </a:cubicBezTo>
                    <a:cubicBezTo>
                      <a:pt x="234" y="205"/>
                      <a:pt x="234" y="205"/>
                      <a:pt x="234" y="205"/>
                    </a:cubicBezTo>
                    <a:cubicBezTo>
                      <a:pt x="234" y="206"/>
                      <a:pt x="234" y="206"/>
                      <a:pt x="233" y="206"/>
                    </a:cubicBezTo>
                    <a:cubicBezTo>
                      <a:pt x="233" y="206"/>
                      <a:pt x="233" y="206"/>
                      <a:pt x="233" y="206"/>
                    </a:cubicBezTo>
                    <a:cubicBezTo>
                      <a:pt x="233" y="206"/>
                      <a:pt x="233" y="206"/>
                      <a:pt x="233" y="206"/>
                    </a:cubicBezTo>
                    <a:cubicBezTo>
                      <a:pt x="234" y="206"/>
                      <a:pt x="234" y="206"/>
                      <a:pt x="234" y="206"/>
                    </a:cubicBezTo>
                    <a:cubicBezTo>
                      <a:pt x="234" y="206"/>
                      <a:pt x="234" y="206"/>
                      <a:pt x="234" y="206"/>
                    </a:cubicBezTo>
                    <a:cubicBezTo>
                      <a:pt x="234" y="206"/>
                      <a:pt x="234" y="206"/>
                      <a:pt x="234" y="206"/>
                    </a:cubicBezTo>
                    <a:cubicBezTo>
                      <a:pt x="233" y="206"/>
                      <a:pt x="233" y="206"/>
                      <a:pt x="233" y="206"/>
                    </a:cubicBezTo>
                    <a:cubicBezTo>
                      <a:pt x="233" y="206"/>
                      <a:pt x="233" y="206"/>
                      <a:pt x="233" y="206"/>
                    </a:cubicBezTo>
                    <a:cubicBezTo>
                      <a:pt x="233" y="206"/>
                      <a:pt x="233" y="206"/>
                      <a:pt x="233" y="207"/>
                    </a:cubicBezTo>
                    <a:close/>
                    <a:moveTo>
                      <a:pt x="224" y="231"/>
                    </a:moveTo>
                    <a:cubicBezTo>
                      <a:pt x="224" y="231"/>
                      <a:pt x="224" y="231"/>
                      <a:pt x="224" y="231"/>
                    </a:cubicBezTo>
                    <a:cubicBezTo>
                      <a:pt x="224" y="231"/>
                      <a:pt x="224" y="231"/>
                      <a:pt x="224" y="230"/>
                    </a:cubicBezTo>
                    <a:cubicBezTo>
                      <a:pt x="224" y="230"/>
                      <a:pt x="223" y="230"/>
                      <a:pt x="223" y="230"/>
                    </a:cubicBezTo>
                    <a:cubicBezTo>
                      <a:pt x="223" y="230"/>
                      <a:pt x="223" y="231"/>
                      <a:pt x="223" y="230"/>
                    </a:cubicBezTo>
                    <a:cubicBezTo>
                      <a:pt x="223" y="230"/>
                      <a:pt x="223" y="230"/>
                      <a:pt x="223" y="230"/>
                    </a:cubicBezTo>
                    <a:cubicBezTo>
                      <a:pt x="222" y="231"/>
                      <a:pt x="222" y="231"/>
                      <a:pt x="222" y="231"/>
                    </a:cubicBezTo>
                    <a:cubicBezTo>
                      <a:pt x="222" y="231"/>
                      <a:pt x="222" y="231"/>
                      <a:pt x="222" y="231"/>
                    </a:cubicBezTo>
                    <a:cubicBezTo>
                      <a:pt x="222" y="231"/>
                      <a:pt x="222" y="231"/>
                      <a:pt x="222" y="232"/>
                    </a:cubicBezTo>
                    <a:cubicBezTo>
                      <a:pt x="222" y="232"/>
                      <a:pt x="222" y="232"/>
                      <a:pt x="223" y="232"/>
                    </a:cubicBezTo>
                    <a:cubicBezTo>
                      <a:pt x="223" y="232"/>
                      <a:pt x="223" y="232"/>
                      <a:pt x="224" y="231"/>
                    </a:cubicBezTo>
                    <a:cubicBezTo>
                      <a:pt x="224" y="231"/>
                      <a:pt x="224" y="231"/>
                      <a:pt x="224" y="231"/>
                    </a:cubicBezTo>
                    <a:close/>
                    <a:moveTo>
                      <a:pt x="221" y="231"/>
                    </a:moveTo>
                    <a:cubicBezTo>
                      <a:pt x="221" y="231"/>
                      <a:pt x="221" y="231"/>
                      <a:pt x="221" y="231"/>
                    </a:cubicBezTo>
                    <a:cubicBezTo>
                      <a:pt x="221" y="231"/>
                      <a:pt x="221" y="231"/>
                      <a:pt x="221" y="231"/>
                    </a:cubicBezTo>
                    <a:cubicBezTo>
                      <a:pt x="221" y="231"/>
                      <a:pt x="221" y="231"/>
                      <a:pt x="221" y="231"/>
                    </a:cubicBezTo>
                    <a:cubicBezTo>
                      <a:pt x="220" y="231"/>
                      <a:pt x="220" y="231"/>
                      <a:pt x="219" y="232"/>
                    </a:cubicBezTo>
                    <a:cubicBezTo>
                      <a:pt x="219" y="232"/>
                      <a:pt x="219" y="232"/>
                      <a:pt x="219" y="233"/>
                    </a:cubicBezTo>
                    <a:cubicBezTo>
                      <a:pt x="219" y="233"/>
                      <a:pt x="219" y="233"/>
                      <a:pt x="219" y="233"/>
                    </a:cubicBezTo>
                    <a:cubicBezTo>
                      <a:pt x="219" y="233"/>
                      <a:pt x="219" y="233"/>
                      <a:pt x="219" y="233"/>
                    </a:cubicBezTo>
                    <a:cubicBezTo>
                      <a:pt x="220" y="233"/>
                      <a:pt x="220" y="233"/>
                      <a:pt x="220" y="232"/>
                    </a:cubicBezTo>
                    <a:cubicBezTo>
                      <a:pt x="220" y="232"/>
                      <a:pt x="220" y="232"/>
                      <a:pt x="220" y="232"/>
                    </a:cubicBezTo>
                    <a:cubicBezTo>
                      <a:pt x="220" y="232"/>
                      <a:pt x="221" y="232"/>
                      <a:pt x="221" y="232"/>
                    </a:cubicBezTo>
                    <a:cubicBezTo>
                      <a:pt x="221" y="232"/>
                      <a:pt x="221" y="232"/>
                      <a:pt x="221" y="232"/>
                    </a:cubicBezTo>
                    <a:cubicBezTo>
                      <a:pt x="221" y="232"/>
                      <a:pt x="221" y="232"/>
                      <a:pt x="221" y="231"/>
                    </a:cubicBezTo>
                    <a:close/>
                    <a:moveTo>
                      <a:pt x="221" y="231"/>
                    </a:moveTo>
                    <a:cubicBezTo>
                      <a:pt x="221" y="231"/>
                      <a:pt x="221" y="231"/>
                      <a:pt x="221" y="231"/>
                    </a:cubicBezTo>
                    <a:close/>
                    <a:moveTo>
                      <a:pt x="237" y="218"/>
                    </a:moveTo>
                    <a:cubicBezTo>
                      <a:pt x="237" y="218"/>
                      <a:pt x="237" y="218"/>
                      <a:pt x="237" y="218"/>
                    </a:cubicBezTo>
                    <a:cubicBezTo>
                      <a:pt x="236" y="219"/>
                      <a:pt x="236" y="219"/>
                      <a:pt x="236" y="219"/>
                    </a:cubicBezTo>
                    <a:cubicBezTo>
                      <a:pt x="236" y="219"/>
                      <a:pt x="235" y="220"/>
                      <a:pt x="235" y="220"/>
                    </a:cubicBezTo>
                    <a:cubicBezTo>
                      <a:pt x="235" y="220"/>
                      <a:pt x="235" y="220"/>
                      <a:pt x="235" y="220"/>
                    </a:cubicBezTo>
                    <a:cubicBezTo>
                      <a:pt x="235" y="220"/>
                      <a:pt x="235" y="220"/>
                      <a:pt x="235" y="220"/>
                    </a:cubicBezTo>
                    <a:cubicBezTo>
                      <a:pt x="234" y="220"/>
                      <a:pt x="235" y="220"/>
                      <a:pt x="235" y="220"/>
                    </a:cubicBezTo>
                    <a:cubicBezTo>
                      <a:pt x="235" y="220"/>
                      <a:pt x="235" y="220"/>
                      <a:pt x="235" y="220"/>
                    </a:cubicBezTo>
                    <a:cubicBezTo>
                      <a:pt x="235" y="220"/>
                      <a:pt x="234" y="220"/>
                      <a:pt x="234" y="220"/>
                    </a:cubicBezTo>
                    <a:cubicBezTo>
                      <a:pt x="234" y="220"/>
                      <a:pt x="234" y="220"/>
                      <a:pt x="234" y="220"/>
                    </a:cubicBezTo>
                    <a:cubicBezTo>
                      <a:pt x="234" y="220"/>
                      <a:pt x="234" y="220"/>
                      <a:pt x="234" y="220"/>
                    </a:cubicBezTo>
                    <a:cubicBezTo>
                      <a:pt x="234" y="220"/>
                      <a:pt x="234" y="220"/>
                      <a:pt x="233" y="220"/>
                    </a:cubicBezTo>
                    <a:cubicBezTo>
                      <a:pt x="233" y="220"/>
                      <a:pt x="233" y="220"/>
                      <a:pt x="233" y="220"/>
                    </a:cubicBezTo>
                    <a:cubicBezTo>
                      <a:pt x="233" y="219"/>
                      <a:pt x="233" y="219"/>
                      <a:pt x="232" y="219"/>
                    </a:cubicBezTo>
                    <a:cubicBezTo>
                      <a:pt x="232" y="220"/>
                      <a:pt x="232" y="219"/>
                      <a:pt x="232" y="219"/>
                    </a:cubicBezTo>
                    <a:cubicBezTo>
                      <a:pt x="232" y="219"/>
                      <a:pt x="232" y="219"/>
                      <a:pt x="232" y="219"/>
                    </a:cubicBezTo>
                    <a:cubicBezTo>
                      <a:pt x="232" y="219"/>
                      <a:pt x="232" y="219"/>
                      <a:pt x="231" y="219"/>
                    </a:cubicBezTo>
                    <a:cubicBezTo>
                      <a:pt x="231" y="220"/>
                      <a:pt x="232" y="220"/>
                      <a:pt x="232"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1" y="220"/>
                      <a:pt x="231" y="220"/>
                    </a:cubicBezTo>
                    <a:cubicBezTo>
                      <a:pt x="231" y="220"/>
                      <a:pt x="232" y="220"/>
                      <a:pt x="232" y="220"/>
                    </a:cubicBezTo>
                    <a:cubicBezTo>
                      <a:pt x="232" y="220"/>
                      <a:pt x="232" y="220"/>
                      <a:pt x="233" y="220"/>
                    </a:cubicBezTo>
                    <a:cubicBezTo>
                      <a:pt x="233" y="220"/>
                      <a:pt x="233" y="220"/>
                      <a:pt x="233" y="220"/>
                    </a:cubicBezTo>
                    <a:cubicBezTo>
                      <a:pt x="233" y="220"/>
                      <a:pt x="233" y="220"/>
                      <a:pt x="233" y="220"/>
                    </a:cubicBezTo>
                    <a:cubicBezTo>
                      <a:pt x="233" y="221"/>
                      <a:pt x="233" y="221"/>
                      <a:pt x="233" y="221"/>
                    </a:cubicBezTo>
                    <a:cubicBezTo>
                      <a:pt x="233" y="221"/>
                      <a:pt x="234" y="221"/>
                      <a:pt x="234" y="221"/>
                    </a:cubicBezTo>
                    <a:cubicBezTo>
                      <a:pt x="234" y="221"/>
                      <a:pt x="234" y="221"/>
                      <a:pt x="234" y="221"/>
                    </a:cubicBezTo>
                    <a:cubicBezTo>
                      <a:pt x="233" y="221"/>
                      <a:pt x="233" y="222"/>
                      <a:pt x="233" y="222"/>
                    </a:cubicBezTo>
                    <a:cubicBezTo>
                      <a:pt x="233" y="222"/>
                      <a:pt x="233" y="222"/>
                      <a:pt x="233" y="222"/>
                    </a:cubicBezTo>
                    <a:cubicBezTo>
                      <a:pt x="233" y="222"/>
                      <a:pt x="233" y="222"/>
                      <a:pt x="233" y="222"/>
                    </a:cubicBezTo>
                    <a:cubicBezTo>
                      <a:pt x="233" y="222"/>
                      <a:pt x="233" y="222"/>
                      <a:pt x="233"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2"/>
                    </a:cubicBezTo>
                    <a:cubicBezTo>
                      <a:pt x="232" y="222"/>
                      <a:pt x="232" y="222"/>
                      <a:pt x="232" y="221"/>
                    </a:cubicBezTo>
                    <a:cubicBezTo>
                      <a:pt x="232" y="221"/>
                      <a:pt x="232" y="221"/>
                      <a:pt x="232" y="221"/>
                    </a:cubicBezTo>
                    <a:cubicBezTo>
                      <a:pt x="232" y="221"/>
                      <a:pt x="232" y="221"/>
                      <a:pt x="232" y="221"/>
                    </a:cubicBezTo>
                    <a:cubicBezTo>
                      <a:pt x="231" y="222"/>
                      <a:pt x="231" y="222"/>
                      <a:pt x="231" y="221"/>
                    </a:cubicBezTo>
                    <a:cubicBezTo>
                      <a:pt x="231" y="221"/>
                      <a:pt x="231" y="221"/>
                      <a:pt x="231" y="221"/>
                    </a:cubicBezTo>
                    <a:cubicBezTo>
                      <a:pt x="231" y="222"/>
                      <a:pt x="231" y="222"/>
                      <a:pt x="231" y="222"/>
                    </a:cubicBezTo>
                    <a:cubicBezTo>
                      <a:pt x="231" y="222"/>
                      <a:pt x="230" y="222"/>
                      <a:pt x="230" y="222"/>
                    </a:cubicBezTo>
                    <a:cubicBezTo>
                      <a:pt x="230" y="222"/>
                      <a:pt x="230" y="222"/>
                      <a:pt x="230" y="222"/>
                    </a:cubicBezTo>
                    <a:cubicBezTo>
                      <a:pt x="230" y="221"/>
                      <a:pt x="230" y="221"/>
                      <a:pt x="230" y="221"/>
                    </a:cubicBezTo>
                    <a:cubicBezTo>
                      <a:pt x="230" y="221"/>
                      <a:pt x="230" y="221"/>
                      <a:pt x="230" y="221"/>
                    </a:cubicBezTo>
                    <a:cubicBezTo>
                      <a:pt x="230" y="222"/>
                      <a:pt x="230" y="222"/>
                      <a:pt x="230" y="222"/>
                    </a:cubicBezTo>
                    <a:cubicBezTo>
                      <a:pt x="230" y="222"/>
                      <a:pt x="230" y="222"/>
                      <a:pt x="230" y="222"/>
                    </a:cubicBezTo>
                    <a:cubicBezTo>
                      <a:pt x="230" y="222"/>
                      <a:pt x="230" y="222"/>
                      <a:pt x="230" y="222"/>
                    </a:cubicBezTo>
                    <a:cubicBezTo>
                      <a:pt x="230" y="222"/>
                      <a:pt x="231" y="222"/>
                      <a:pt x="231" y="222"/>
                    </a:cubicBezTo>
                    <a:cubicBezTo>
                      <a:pt x="231" y="222"/>
                      <a:pt x="231" y="222"/>
                      <a:pt x="231" y="222"/>
                    </a:cubicBezTo>
                    <a:cubicBezTo>
                      <a:pt x="231" y="222"/>
                      <a:pt x="231" y="223"/>
                      <a:pt x="231" y="223"/>
                    </a:cubicBezTo>
                    <a:cubicBezTo>
                      <a:pt x="231" y="223"/>
                      <a:pt x="231" y="223"/>
                      <a:pt x="231" y="223"/>
                    </a:cubicBezTo>
                    <a:cubicBezTo>
                      <a:pt x="231" y="223"/>
                      <a:pt x="231" y="223"/>
                      <a:pt x="230" y="223"/>
                    </a:cubicBezTo>
                    <a:cubicBezTo>
                      <a:pt x="230" y="223"/>
                      <a:pt x="230" y="223"/>
                      <a:pt x="230" y="223"/>
                    </a:cubicBezTo>
                    <a:cubicBezTo>
                      <a:pt x="230" y="223"/>
                      <a:pt x="230" y="223"/>
                      <a:pt x="230" y="223"/>
                    </a:cubicBezTo>
                    <a:cubicBezTo>
                      <a:pt x="229" y="223"/>
                      <a:pt x="229" y="223"/>
                      <a:pt x="229" y="223"/>
                    </a:cubicBezTo>
                    <a:cubicBezTo>
                      <a:pt x="229" y="223"/>
                      <a:pt x="229" y="223"/>
                      <a:pt x="229" y="223"/>
                    </a:cubicBezTo>
                    <a:cubicBezTo>
                      <a:pt x="229" y="223"/>
                      <a:pt x="229" y="223"/>
                      <a:pt x="229" y="223"/>
                    </a:cubicBezTo>
                    <a:cubicBezTo>
                      <a:pt x="230" y="223"/>
                      <a:pt x="229" y="223"/>
                      <a:pt x="230" y="223"/>
                    </a:cubicBezTo>
                    <a:cubicBezTo>
                      <a:pt x="230" y="223"/>
                      <a:pt x="230" y="223"/>
                      <a:pt x="230" y="223"/>
                    </a:cubicBezTo>
                    <a:cubicBezTo>
                      <a:pt x="230" y="223"/>
                      <a:pt x="230" y="223"/>
                      <a:pt x="230" y="223"/>
                    </a:cubicBezTo>
                    <a:cubicBezTo>
                      <a:pt x="230" y="223"/>
                      <a:pt x="230" y="223"/>
                      <a:pt x="230" y="223"/>
                    </a:cubicBezTo>
                    <a:cubicBezTo>
                      <a:pt x="230" y="224"/>
                      <a:pt x="230" y="224"/>
                      <a:pt x="230" y="224"/>
                    </a:cubicBezTo>
                    <a:cubicBezTo>
                      <a:pt x="230" y="224"/>
                      <a:pt x="230" y="224"/>
                      <a:pt x="230" y="224"/>
                    </a:cubicBezTo>
                    <a:cubicBezTo>
                      <a:pt x="230" y="224"/>
                      <a:pt x="230" y="224"/>
                      <a:pt x="230" y="223"/>
                    </a:cubicBezTo>
                    <a:cubicBezTo>
                      <a:pt x="231" y="223"/>
                      <a:pt x="231" y="223"/>
                      <a:pt x="231" y="223"/>
                    </a:cubicBezTo>
                    <a:cubicBezTo>
                      <a:pt x="230" y="224"/>
                      <a:pt x="230" y="224"/>
                      <a:pt x="230" y="224"/>
                    </a:cubicBezTo>
                    <a:cubicBezTo>
                      <a:pt x="230" y="224"/>
                      <a:pt x="230" y="224"/>
                      <a:pt x="230" y="224"/>
                    </a:cubicBezTo>
                    <a:cubicBezTo>
                      <a:pt x="230" y="224"/>
                      <a:pt x="231" y="224"/>
                      <a:pt x="231" y="224"/>
                    </a:cubicBezTo>
                    <a:cubicBezTo>
                      <a:pt x="231" y="223"/>
                      <a:pt x="231" y="223"/>
                      <a:pt x="231" y="223"/>
                    </a:cubicBezTo>
                    <a:cubicBezTo>
                      <a:pt x="231" y="223"/>
                      <a:pt x="231" y="223"/>
                      <a:pt x="231" y="224"/>
                    </a:cubicBezTo>
                    <a:cubicBezTo>
                      <a:pt x="232" y="224"/>
                      <a:pt x="232" y="224"/>
                      <a:pt x="232" y="224"/>
                    </a:cubicBezTo>
                    <a:cubicBezTo>
                      <a:pt x="232" y="224"/>
                      <a:pt x="232" y="224"/>
                      <a:pt x="232" y="224"/>
                    </a:cubicBezTo>
                    <a:cubicBezTo>
                      <a:pt x="232" y="224"/>
                      <a:pt x="232" y="224"/>
                      <a:pt x="232" y="224"/>
                    </a:cubicBezTo>
                    <a:cubicBezTo>
                      <a:pt x="231" y="224"/>
                      <a:pt x="231" y="224"/>
                      <a:pt x="231" y="224"/>
                    </a:cubicBezTo>
                    <a:cubicBezTo>
                      <a:pt x="231" y="224"/>
                      <a:pt x="231" y="224"/>
                      <a:pt x="231" y="224"/>
                    </a:cubicBezTo>
                    <a:cubicBezTo>
                      <a:pt x="230" y="224"/>
                      <a:pt x="230" y="225"/>
                      <a:pt x="230" y="224"/>
                    </a:cubicBezTo>
                    <a:cubicBezTo>
                      <a:pt x="230" y="224"/>
                      <a:pt x="230" y="225"/>
                      <a:pt x="230" y="225"/>
                    </a:cubicBezTo>
                    <a:cubicBezTo>
                      <a:pt x="230" y="225"/>
                      <a:pt x="229" y="225"/>
                      <a:pt x="230" y="225"/>
                    </a:cubicBezTo>
                    <a:cubicBezTo>
                      <a:pt x="230" y="225"/>
                      <a:pt x="230" y="225"/>
                      <a:pt x="230" y="225"/>
                    </a:cubicBezTo>
                    <a:cubicBezTo>
                      <a:pt x="230" y="225"/>
                      <a:pt x="229" y="226"/>
                      <a:pt x="229" y="226"/>
                    </a:cubicBezTo>
                    <a:cubicBezTo>
                      <a:pt x="229" y="226"/>
                      <a:pt x="229" y="226"/>
                      <a:pt x="229" y="225"/>
                    </a:cubicBezTo>
                    <a:cubicBezTo>
                      <a:pt x="229" y="225"/>
                      <a:pt x="229" y="225"/>
                      <a:pt x="229" y="225"/>
                    </a:cubicBezTo>
                    <a:cubicBezTo>
                      <a:pt x="229" y="225"/>
                      <a:pt x="229" y="225"/>
                      <a:pt x="229" y="225"/>
                    </a:cubicBezTo>
                    <a:cubicBezTo>
                      <a:pt x="229" y="225"/>
                      <a:pt x="229" y="225"/>
                      <a:pt x="229" y="224"/>
                    </a:cubicBezTo>
                    <a:cubicBezTo>
                      <a:pt x="229" y="224"/>
                      <a:pt x="229" y="225"/>
                      <a:pt x="229" y="225"/>
                    </a:cubicBezTo>
                    <a:cubicBezTo>
                      <a:pt x="229" y="225"/>
                      <a:pt x="229" y="225"/>
                      <a:pt x="229" y="225"/>
                    </a:cubicBezTo>
                    <a:cubicBezTo>
                      <a:pt x="229" y="225"/>
                      <a:pt x="228" y="225"/>
                      <a:pt x="228" y="225"/>
                    </a:cubicBezTo>
                    <a:cubicBezTo>
                      <a:pt x="228" y="225"/>
                      <a:pt x="228" y="225"/>
                      <a:pt x="228" y="225"/>
                    </a:cubicBezTo>
                    <a:cubicBezTo>
                      <a:pt x="228" y="225"/>
                      <a:pt x="228" y="225"/>
                      <a:pt x="228" y="225"/>
                    </a:cubicBezTo>
                    <a:cubicBezTo>
                      <a:pt x="229" y="224"/>
                      <a:pt x="229" y="224"/>
                      <a:pt x="229" y="224"/>
                    </a:cubicBezTo>
                    <a:cubicBezTo>
                      <a:pt x="229" y="224"/>
                      <a:pt x="229" y="224"/>
                      <a:pt x="229" y="224"/>
                    </a:cubicBezTo>
                    <a:cubicBezTo>
                      <a:pt x="229" y="224"/>
                      <a:pt x="229" y="224"/>
                      <a:pt x="228" y="224"/>
                    </a:cubicBezTo>
                    <a:cubicBezTo>
                      <a:pt x="228" y="224"/>
                      <a:pt x="229" y="224"/>
                      <a:pt x="229" y="224"/>
                    </a:cubicBezTo>
                    <a:cubicBezTo>
                      <a:pt x="229" y="224"/>
                      <a:pt x="229" y="224"/>
                      <a:pt x="229" y="223"/>
                    </a:cubicBezTo>
                    <a:cubicBezTo>
                      <a:pt x="229" y="223"/>
                      <a:pt x="229" y="223"/>
                      <a:pt x="229" y="223"/>
                    </a:cubicBezTo>
                    <a:cubicBezTo>
                      <a:pt x="229" y="223"/>
                      <a:pt x="229" y="223"/>
                      <a:pt x="229" y="223"/>
                    </a:cubicBezTo>
                    <a:cubicBezTo>
                      <a:pt x="229" y="223"/>
                      <a:pt x="229" y="223"/>
                      <a:pt x="229" y="223"/>
                    </a:cubicBezTo>
                    <a:cubicBezTo>
                      <a:pt x="229" y="223"/>
                      <a:pt x="229" y="223"/>
                      <a:pt x="229" y="223"/>
                    </a:cubicBezTo>
                    <a:cubicBezTo>
                      <a:pt x="228" y="223"/>
                      <a:pt x="228" y="223"/>
                      <a:pt x="228" y="223"/>
                    </a:cubicBezTo>
                    <a:cubicBezTo>
                      <a:pt x="228" y="223"/>
                      <a:pt x="228" y="223"/>
                      <a:pt x="228" y="223"/>
                    </a:cubicBezTo>
                    <a:cubicBezTo>
                      <a:pt x="228" y="223"/>
                      <a:pt x="229" y="223"/>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8" y="224"/>
                      <a:pt x="228" y="224"/>
                    </a:cubicBezTo>
                    <a:cubicBezTo>
                      <a:pt x="228" y="224"/>
                      <a:pt x="227" y="223"/>
                      <a:pt x="227" y="224"/>
                    </a:cubicBezTo>
                    <a:cubicBezTo>
                      <a:pt x="227" y="224"/>
                      <a:pt x="227" y="224"/>
                      <a:pt x="227" y="224"/>
                    </a:cubicBezTo>
                    <a:cubicBezTo>
                      <a:pt x="227" y="224"/>
                      <a:pt x="227" y="224"/>
                      <a:pt x="227" y="224"/>
                    </a:cubicBezTo>
                    <a:cubicBezTo>
                      <a:pt x="228" y="224"/>
                      <a:pt x="228" y="224"/>
                      <a:pt x="228" y="224"/>
                    </a:cubicBezTo>
                    <a:cubicBezTo>
                      <a:pt x="228" y="224"/>
                      <a:pt x="228" y="224"/>
                      <a:pt x="228" y="224"/>
                    </a:cubicBezTo>
                    <a:cubicBezTo>
                      <a:pt x="227" y="224"/>
                      <a:pt x="228" y="224"/>
                      <a:pt x="228" y="225"/>
                    </a:cubicBezTo>
                    <a:cubicBezTo>
                      <a:pt x="228" y="225"/>
                      <a:pt x="228" y="225"/>
                      <a:pt x="228" y="225"/>
                    </a:cubicBezTo>
                    <a:cubicBezTo>
                      <a:pt x="228" y="225"/>
                      <a:pt x="227" y="225"/>
                      <a:pt x="227" y="225"/>
                    </a:cubicBezTo>
                    <a:cubicBezTo>
                      <a:pt x="227" y="225"/>
                      <a:pt x="227" y="225"/>
                      <a:pt x="227" y="225"/>
                    </a:cubicBezTo>
                    <a:cubicBezTo>
                      <a:pt x="227" y="225"/>
                      <a:pt x="227" y="225"/>
                      <a:pt x="227" y="225"/>
                    </a:cubicBezTo>
                    <a:cubicBezTo>
                      <a:pt x="226" y="225"/>
                      <a:pt x="226" y="225"/>
                      <a:pt x="226" y="225"/>
                    </a:cubicBezTo>
                    <a:cubicBezTo>
                      <a:pt x="226" y="225"/>
                      <a:pt x="226" y="225"/>
                      <a:pt x="226" y="225"/>
                    </a:cubicBezTo>
                    <a:cubicBezTo>
                      <a:pt x="226" y="225"/>
                      <a:pt x="226" y="225"/>
                      <a:pt x="226" y="225"/>
                    </a:cubicBezTo>
                    <a:cubicBezTo>
                      <a:pt x="227" y="225"/>
                      <a:pt x="227" y="225"/>
                      <a:pt x="227" y="225"/>
                    </a:cubicBezTo>
                    <a:cubicBezTo>
                      <a:pt x="227" y="225"/>
                      <a:pt x="227" y="225"/>
                      <a:pt x="227" y="225"/>
                    </a:cubicBezTo>
                    <a:cubicBezTo>
                      <a:pt x="227" y="225"/>
                      <a:pt x="227" y="225"/>
                      <a:pt x="227" y="225"/>
                    </a:cubicBezTo>
                    <a:cubicBezTo>
                      <a:pt x="227" y="225"/>
                      <a:pt x="227" y="225"/>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6"/>
                      <a:pt x="227" y="226"/>
                      <a:pt x="227" y="226"/>
                    </a:cubicBezTo>
                    <a:cubicBezTo>
                      <a:pt x="227" y="227"/>
                      <a:pt x="227" y="226"/>
                      <a:pt x="227" y="226"/>
                    </a:cubicBezTo>
                    <a:cubicBezTo>
                      <a:pt x="226" y="227"/>
                      <a:pt x="226" y="226"/>
                      <a:pt x="226" y="226"/>
                    </a:cubicBezTo>
                    <a:cubicBezTo>
                      <a:pt x="226" y="226"/>
                      <a:pt x="226" y="226"/>
                      <a:pt x="226" y="226"/>
                    </a:cubicBezTo>
                    <a:cubicBezTo>
                      <a:pt x="226" y="226"/>
                      <a:pt x="226" y="226"/>
                      <a:pt x="226" y="226"/>
                    </a:cubicBezTo>
                    <a:cubicBezTo>
                      <a:pt x="226" y="226"/>
                      <a:pt x="226" y="226"/>
                      <a:pt x="226" y="226"/>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7"/>
                      <a:pt x="226" y="227"/>
                    </a:cubicBezTo>
                    <a:cubicBezTo>
                      <a:pt x="226" y="227"/>
                      <a:pt x="226" y="228"/>
                      <a:pt x="226" y="228"/>
                    </a:cubicBezTo>
                    <a:cubicBezTo>
                      <a:pt x="226" y="228"/>
                      <a:pt x="225" y="228"/>
                      <a:pt x="225" y="228"/>
                    </a:cubicBezTo>
                    <a:cubicBezTo>
                      <a:pt x="225" y="228"/>
                      <a:pt x="225" y="228"/>
                      <a:pt x="225" y="228"/>
                    </a:cubicBezTo>
                    <a:cubicBezTo>
                      <a:pt x="225" y="228"/>
                      <a:pt x="225" y="228"/>
                      <a:pt x="225" y="229"/>
                    </a:cubicBezTo>
                    <a:cubicBezTo>
                      <a:pt x="225" y="229"/>
                      <a:pt x="225" y="229"/>
                      <a:pt x="224" y="229"/>
                    </a:cubicBezTo>
                    <a:cubicBezTo>
                      <a:pt x="224" y="229"/>
                      <a:pt x="224" y="229"/>
                      <a:pt x="224" y="229"/>
                    </a:cubicBezTo>
                    <a:cubicBezTo>
                      <a:pt x="224" y="229"/>
                      <a:pt x="224" y="229"/>
                      <a:pt x="224" y="229"/>
                    </a:cubicBezTo>
                    <a:cubicBezTo>
                      <a:pt x="224" y="229"/>
                      <a:pt x="224" y="229"/>
                      <a:pt x="223" y="229"/>
                    </a:cubicBezTo>
                    <a:cubicBezTo>
                      <a:pt x="223" y="229"/>
                      <a:pt x="223" y="228"/>
                      <a:pt x="223" y="228"/>
                    </a:cubicBezTo>
                    <a:cubicBezTo>
                      <a:pt x="224" y="228"/>
                      <a:pt x="224" y="228"/>
                      <a:pt x="224" y="227"/>
                    </a:cubicBezTo>
                    <a:cubicBezTo>
                      <a:pt x="224" y="227"/>
                      <a:pt x="224" y="227"/>
                      <a:pt x="225" y="227"/>
                    </a:cubicBezTo>
                    <a:cubicBezTo>
                      <a:pt x="225" y="227"/>
                      <a:pt x="225" y="227"/>
                      <a:pt x="225" y="227"/>
                    </a:cubicBezTo>
                    <a:cubicBezTo>
                      <a:pt x="225" y="227"/>
                      <a:pt x="225" y="226"/>
                      <a:pt x="226" y="226"/>
                    </a:cubicBezTo>
                    <a:cubicBezTo>
                      <a:pt x="226" y="226"/>
                      <a:pt x="226" y="226"/>
                      <a:pt x="226" y="226"/>
                    </a:cubicBezTo>
                    <a:cubicBezTo>
                      <a:pt x="226" y="226"/>
                      <a:pt x="226" y="226"/>
                      <a:pt x="226" y="226"/>
                    </a:cubicBezTo>
                    <a:cubicBezTo>
                      <a:pt x="226" y="226"/>
                      <a:pt x="226" y="226"/>
                      <a:pt x="226" y="226"/>
                    </a:cubicBezTo>
                    <a:cubicBezTo>
                      <a:pt x="226" y="226"/>
                      <a:pt x="225" y="226"/>
                      <a:pt x="225" y="226"/>
                    </a:cubicBezTo>
                    <a:cubicBezTo>
                      <a:pt x="225" y="226"/>
                      <a:pt x="225" y="226"/>
                      <a:pt x="225" y="226"/>
                    </a:cubicBezTo>
                    <a:cubicBezTo>
                      <a:pt x="225" y="226"/>
                      <a:pt x="225" y="225"/>
                      <a:pt x="225" y="225"/>
                    </a:cubicBezTo>
                    <a:cubicBezTo>
                      <a:pt x="225" y="225"/>
                      <a:pt x="225" y="225"/>
                      <a:pt x="225" y="225"/>
                    </a:cubicBezTo>
                    <a:cubicBezTo>
                      <a:pt x="225" y="226"/>
                      <a:pt x="225" y="226"/>
                      <a:pt x="225" y="226"/>
                    </a:cubicBezTo>
                    <a:cubicBezTo>
                      <a:pt x="225" y="226"/>
                      <a:pt x="225" y="226"/>
                      <a:pt x="225" y="226"/>
                    </a:cubicBezTo>
                    <a:cubicBezTo>
                      <a:pt x="225" y="226"/>
                      <a:pt x="225" y="226"/>
                      <a:pt x="225" y="226"/>
                    </a:cubicBezTo>
                    <a:cubicBezTo>
                      <a:pt x="225" y="226"/>
                      <a:pt x="224" y="226"/>
                      <a:pt x="224" y="226"/>
                    </a:cubicBezTo>
                    <a:cubicBezTo>
                      <a:pt x="225" y="226"/>
                      <a:pt x="225" y="226"/>
                      <a:pt x="225" y="225"/>
                    </a:cubicBezTo>
                    <a:cubicBezTo>
                      <a:pt x="225" y="225"/>
                      <a:pt x="225" y="225"/>
                      <a:pt x="225" y="225"/>
                    </a:cubicBezTo>
                    <a:cubicBezTo>
                      <a:pt x="225" y="225"/>
                      <a:pt x="225" y="225"/>
                      <a:pt x="225" y="225"/>
                    </a:cubicBezTo>
                    <a:cubicBezTo>
                      <a:pt x="225" y="225"/>
                      <a:pt x="225" y="225"/>
                      <a:pt x="225" y="225"/>
                    </a:cubicBezTo>
                    <a:cubicBezTo>
                      <a:pt x="225" y="224"/>
                      <a:pt x="226" y="224"/>
                      <a:pt x="226" y="224"/>
                    </a:cubicBezTo>
                    <a:cubicBezTo>
                      <a:pt x="226" y="224"/>
                      <a:pt x="226" y="224"/>
                      <a:pt x="226" y="224"/>
                    </a:cubicBezTo>
                    <a:cubicBezTo>
                      <a:pt x="226" y="224"/>
                      <a:pt x="226" y="224"/>
                      <a:pt x="226" y="224"/>
                    </a:cubicBezTo>
                    <a:cubicBezTo>
                      <a:pt x="226" y="224"/>
                      <a:pt x="226" y="224"/>
                      <a:pt x="226" y="224"/>
                    </a:cubicBezTo>
                    <a:cubicBezTo>
                      <a:pt x="225" y="224"/>
                      <a:pt x="225" y="224"/>
                      <a:pt x="225" y="224"/>
                    </a:cubicBezTo>
                    <a:cubicBezTo>
                      <a:pt x="225" y="224"/>
                      <a:pt x="225" y="224"/>
                      <a:pt x="225" y="224"/>
                    </a:cubicBezTo>
                    <a:cubicBezTo>
                      <a:pt x="225" y="224"/>
                      <a:pt x="225" y="225"/>
                      <a:pt x="225" y="225"/>
                    </a:cubicBezTo>
                    <a:cubicBezTo>
                      <a:pt x="224" y="225"/>
                      <a:pt x="224" y="225"/>
                      <a:pt x="224" y="225"/>
                    </a:cubicBezTo>
                    <a:cubicBezTo>
                      <a:pt x="224" y="225"/>
                      <a:pt x="224" y="225"/>
                      <a:pt x="224" y="225"/>
                    </a:cubicBezTo>
                    <a:cubicBezTo>
                      <a:pt x="224" y="225"/>
                      <a:pt x="224" y="226"/>
                      <a:pt x="224" y="226"/>
                    </a:cubicBezTo>
                    <a:cubicBezTo>
                      <a:pt x="224" y="226"/>
                      <a:pt x="224" y="226"/>
                      <a:pt x="224" y="226"/>
                    </a:cubicBezTo>
                    <a:cubicBezTo>
                      <a:pt x="224" y="226"/>
                      <a:pt x="223" y="226"/>
                      <a:pt x="223" y="226"/>
                    </a:cubicBezTo>
                    <a:cubicBezTo>
                      <a:pt x="223" y="226"/>
                      <a:pt x="223" y="226"/>
                      <a:pt x="223" y="225"/>
                    </a:cubicBezTo>
                    <a:cubicBezTo>
                      <a:pt x="224" y="225"/>
                      <a:pt x="224" y="225"/>
                      <a:pt x="224" y="225"/>
                    </a:cubicBezTo>
                    <a:cubicBezTo>
                      <a:pt x="224" y="225"/>
                      <a:pt x="224" y="224"/>
                      <a:pt x="224" y="224"/>
                    </a:cubicBezTo>
                    <a:cubicBezTo>
                      <a:pt x="224" y="224"/>
                      <a:pt x="224" y="224"/>
                      <a:pt x="225" y="224"/>
                    </a:cubicBezTo>
                    <a:cubicBezTo>
                      <a:pt x="224" y="224"/>
                      <a:pt x="224" y="224"/>
                      <a:pt x="224" y="224"/>
                    </a:cubicBezTo>
                    <a:cubicBezTo>
                      <a:pt x="224" y="224"/>
                      <a:pt x="224"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3" y="224"/>
                      <a:pt x="223" y="224"/>
                    </a:cubicBezTo>
                    <a:cubicBezTo>
                      <a:pt x="223" y="224"/>
                      <a:pt x="222" y="224"/>
                      <a:pt x="222" y="224"/>
                    </a:cubicBezTo>
                    <a:cubicBezTo>
                      <a:pt x="222" y="224"/>
                      <a:pt x="222" y="224"/>
                      <a:pt x="222" y="224"/>
                    </a:cubicBezTo>
                    <a:cubicBezTo>
                      <a:pt x="222" y="224"/>
                      <a:pt x="222" y="224"/>
                      <a:pt x="222" y="224"/>
                    </a:cubicBezTo>
                    <a:cubicBezTo>
                      <a:pt x="222" y="224"/>
                      <a:pt x="222" y="224"/>
                      <a:pt x="221" y="224"/>
                    </a:cubicBezTo>
                    <a:cubicBezTo>
                      <a:pt x="221" y="224"/>
                      <a:pt x="221" y="224"/>
                      <a:pt x="221" y="224"/>
                    </a:cubicBezTo>
                    <a:cubicBezTo>
                      <a:pt x="221" y="224"/>
                      <a:pt x="221" y="224"/>
                      <a:pt x="221" y="225"/>
                    </a:cubicBezTo>
                    <a:cubicBezTo>
                      <a:pt x="221" y="225"/>
                      <a:pt x="221" y="225"/>
                      <a:pt x="222" y="225"/>
                    </a:cubicBezTo>
                    <a:cubicBezTo>
                      <a:pt x="222" y="225"/>
                      <a:pt x="222" y="225"/>
                      <a:pt x="222" y="225"/>
                    </a:cubicBezTo>
                    <a:cubicBezTo>
                      <a:pt x="222" y="225"/>
                      <a:pt x="222" y="225"/>
                      <a:pt x="222" y="225"/>
                    </a:cubicBezTo>
                    <a:cubicBezTo>
                      <a:pt x="222" y="224"/>
                      <a:pt x="222" y="224"/>
                      <a:pt x="223" y="224"/>
                    </a:cubicBezTo>
                    <a:cubicBezTo>
                      <a:pt x="223" y="224"/>
                      <a:pt x="223" y="224"/>
                      <a:pt x="223" y="224"/>
                    </a:cubicBezTo>
                    <a:cubicBezTo>
                      <a:pt x="224" y="224"/>
                      <a:pt x="224" y="224"/>
                      <a:pt x="224" y="224"/>
                    </a:cubicBezTo>
                    <a:cubicBezTo>
                      <a:pt x="224" y="225"/>
                      <a:pt x="224" y="225"/>
                      <a:pt x="223" y="225"/>
                    </a:cubicBezTo>
                    <a:cubicBezTo>
                      <a:pt x="223" y="225"/>
                      <a:pt x="223" y="226"/>
                      <a:pt x="223" y="226"/>
                    </a:cubicBezTo>
                    <a:cubicBezTo>
                      <a:pt x="223" y="226"/>
                      <a:pt x="223" y="226"/>
                      <a:pt x="223" y="226"/>
                    </a:cubicBezTo>
                    <a:cubicBezTo>
                      <a:pt x="223" y="226"/>
                      <a:pt x="223" y="226"/>
                      <a:pt x="223" y="226"/>
                    </a:cubicBezTo>
                    <a:cubicBezTo>
                      <a:pt x="223" y="226"/>
                      <a:pt x="223" y="226"/>
                      <a:pt x="223" y="226"/>
                    </a:cubicBezTo>
                    <a:cubicBezTo>
                      <a:pt x="223" y="226"/>
                      <a:pt x="223" y="226"/>
                      <a:pt x="223" y="226"/>
                    </a:cubicBezTo>
                    <a:cubicBezTo>
                      <a:pt x="223" y="226"/>
                      <a:pt x="223" y="227"/>
                      <a:pt x="223" y="227"/>
                    </a:cubicBezTo>
                    <a:cubicBezTo>
                      <a:pt x="223" y="227"/>
                      <a:pt x="223" y="227"/>
                      <a:pt x="223" y="227"/>
                    </a:cubicBezTo>
                    <a:cubicBezTo>
                      <a:pt x="223" y="227"/>
                      <a:pt x="223" y="227"/>
                      <a:pt x="223" y="227"/>
                    </a:cubicBezTo>
                    <a:cubicBezTo>
                      <a:pt x="223" y="227"/>
                      <a:pt x="223" y="227"/>
                      <a:pt x="223" y="227"/>
                    </a:cubicBezTo>
                    <a:cubicBezTo>
                      <a:pt x="223" y="227"/>
                      <a:pt x="223"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7"/>
                      <a:pt x="222" y="227"/>
                    </a:cubicBezTo>
                    <a:cubicBezTo>
                      <a:pt x="222" y="227"/>
                      <a:pt x="222" y="226"/>
                      <a:pt x="222" y="226"/>
                    </a:cubicBezTo>
                    <a:cubicBezTo>
                      <a:pt x="222" y="226"/>
                      <a:pt x="222" y="226"/>
                      <a:pt x="222" y="226"/>
                    </a:cubicBezTo>
                    <a:cubicBezTo>
                      <a:pt x="222" y="226"/>
                      <a:pt x="222" y="226"/>
                      <a:pt x="222" y="226"/>
                    </a:cubicBezTo>
                    <a:cubicBezTo>
                      <a:pt x="222" y="226"/>
                      <a:pt x="222" y="226"/>
                      <a:pt x="222" y="226"/>
                    </a:cubicBezTo>
                    <a:cubicBezTo>
                      <a:pt x="222" y="226"/>
                      <a:pt x="221" y="226"/>
                      <a:pt x="221" y="226"/>
                    </a:cubicBezTo>
                    <a:cubicBezTo>
                      <a:pt x="221" y="226"/>
                      <a:pt x="221" y="226"/>
                      <a:pt x="221" y="225"/>
                    </a:cubicBezTo>
                    <a:cubicBezTo>
                      <a:pt x="221" y="225"/>
                      <a:pt x="221" y="225"/>
                      <a:pt x="221" y="224"/>
                    </a:cubicBezTo>
                    <a:cubicBezTo>
                      <a:pt x="221" y="224"/>
                      <a:pt x="221" y="224"/>
                      <a:pt x="221" y="223"/>
                    </a:cubicBezTo>
                    <a:cubicBezTo>
                      <a:pt x="221" y="223"/>
                      <a:pt x="220" y="223"/>
                      <a:pt x="220" y="222"/>
                    </a:cubicBezTo>
                    <a:cubicBezTo>
                      <a:pt x="220" y="222"/>
                      <a:pt x="220" y="222"/>
                      <a:pt x="220" y="222"/>
                    </a:cubicBezTo>
                    <a:cubicBezTo>
                      <a:pt x="220" y="222"/>
                      <a:pt x="220" y="222"/>
                      <a:pt x="220" y="222"/>
                    </a:cubicBezTo>
                    <a:cubicBezTo>
                      <a:pt x="220"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2"/>
                      <a:pt x="219" y="222"/>
                    </a:cubicBezTo>
                    <a:cubicBezTo>
                      <a:pt x="219" y="222"/>
                      <a:pt x="219" y="221"/>
                      <a:pt x="219" y="221"/>
                    </a:cubicBezTo>
                    <a:cubicBezTo>
                      <a:pt x="219" y="221"/>
                      <a:pt x="219" y="221"/>
                      <a:pt x="219" y="221"/>
                    </a:cubicBezTo>
                    <a:cubicBezTo>
                      <a:pt x="219" y="221"/>
                      <a:pt x="219" y="221"/>
                      <a:pt x="219" y="221"/>
                    </a:cubicBezTo>
                    <a:cubicBezTo>
                      <a:pt x="219" y="221"/>
                      <a:pt x="219" y="221"/>
                      <a:pt x="220" y="221"/>
                    </a:cubicBezTo>
                    <a:cubicBezTo>
                      <a:pt x="220" y="221"/>
                      <a:pt x="220" y="221"/>
                      <a:pt x="220" y="221"/>
                    </a:cubicBezTo>
                    <a:cubicBezTo>
                      <a:pt x="219" y="220"/>
                      <a:pt x="219" y="220"/>
                      <a:pt x="220" y="220"/>
                    </a:cubicBezTo>
                    <a:cubicBezTo>
                      <a:pt x="220" y="220"/>
                      <a:pt x="220" y="220"/>
                      <a:pt x="220" y="220"/>
                    </a:cubicBezTo>
                    <a:cubicBezTo>
                      <a:pt x="220" y="220"/>
                      <a:pt x="220" y="220"/>
                      <a:pt x="220" y="220"/>
                    </a:cubicBezTo>
                    <a:cubicBezTo>
                      <a:pt x="220" y="219"/>
                      <a:pt x="220" y="219"/>
                      <a:pt x="220" y="219"/>
                    </a:cubicBezTo>
                    <a:cubicBezTo>
                      <a:pt x="220" y="219"/>
                      <a:pt x="221" y="219"/>
                      <a:pt x="221" y="219"/>
                    </a:cubicBezTo>
                    <a:cubicBezTo>
                      <a:pt x="221" y="219"/>
                      <a:pt x="221" y="219"/>
                      <a:pt x="221" y="219"/>
                    </a:cubicBezTo>
                    <a:cubicBezTo>
                      <a:pt x="221" y="219"/>
                      <a:pt x="221" y="219"/>
                      <a:pt x="221" y="219"/>
                    </a:cubicBezTo>
                    <a:cubicBezTo>
                      <a:pt x="221" y="219"/>
                      <a:pt x="221" y="218"/>
                      <a:pt x="221" y="219"/>
                    </a:cubicBezTo>
                    <a:cubicBezTo>
                      <a:pt x="221" y="219"/>
                      <a:pt x="221" y="219"/>
                      <a:pt x="221" y="218"/>
                    </a:cubicBezTo>
                    <a:cubicBezTo>
                      <a:pt x="221" y="218"/>
                      <a:pt x="222" y="218"/>
                      <a:pt x="222" y="218"/>
                    </a:cubicBezTo>
                    <a:cubicBezTo>
                      <a:pt x="222" y="218"/>
                      <a:pt x="222" y="218"/>
                      <a:pt x="222" y="218"/>
                    </a:cubicBezTo>
                    <a:cubicBezTo>
                      <a:pt x="222" y="218"/>
                      <a:pt x="222" y="218"/>
                      <a:pt x="222" y="218"/>
                    </a:cubicBezTo>
                    <a:cubicBezTo>
                      <a:pt x="222" y="218"/>
                      <a:pt x="223" y="217"/>
                      <a:pt x="223" y="218"/>
                    </a:cubicBezTo>
                    <a:cubicBezTo>
                      <a:pt x="223" y="217"/>
                      <a:pt x="223" y="218"/>
                      <a:pt x="223" y="218"/>
                    </a:cubicBezTo>
                    <a:cubicBezTo>
                      <a:pt x="224" y="218"/>
                      <a:pt x="224" y="218"/>
                      <a:pt x="224" y="218"/>
                    </a:cubicBezTo>
                    <a:cubicBezTo>
                      <a:pt x="224" y="217"/>
                      <a:pt x="224" y="218"/>
                      <a:pt x="224" y="218"/>
                    </a:cubicBezTo>
                    <a:cubicBezTo>
                      <a:pt x="224" y="218"/>
                      <a:pt x="224" y="218"/>
                      <a:pt x="224" y="218"/>
                    </a:cubicBezTo>
                    <a:cubicBezTo>
                      <a:pt x="224" y="218"/>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4" y="219"/>
                      <a:pt x="224" y="219"/>
                      <a:pt x="224" y="219"/>
                    </a:cubicBezTo>
                    <a:cubicBezTo>
                      <a:pt x="225" y="219"/>
                      <a:pt x="225" y="219"/>
                      <a:pt x="225" y="219"/>
                    </a:cubicBezTo>
                    <a:cubicBezTo>
                      <a:pt x="225" y="219"/>
                      <a:pt x="225" y="219"/>
                      <a:pt x="225" y="219"/>
                    </a:cubicBezTo>
                    <a:cubicBezTo>
                      <a:pt x="225" y="219"/>
                      <a:pt x="225" y="219"/>
                      <a:pt x="225" y="220"/>
                    </a:cubicBezTo>
                    <a:cubicBezTo>
                      <a:pt x="225" y="220"/>
                      <a:pt x="225" y="220"/>
                      <a:pt x="225" y="220"/>
                    </a:cubicBezTo>
                    <a:cubicBezTo>
                      <a:pt x="225" y="220"/>
                      <a:pt x="225" y="220"/>
                      <a:pt x="225" y="220"/>
                    </a:cubicBezTo>
                    <a:cubicBezTo>
                      <a:pt x="225" y="220"/>
                      <a:pt x="225" y="221"/>
                      <a:pt x="225" y="221"/>
                    </a:cubicBezTo>
                    <a:cubicBezTo>
                      <a:pt x="225" y="221"/>
                      <a:pt x="225" y="221"/>
                      <a:pt x="226" y="221"/>
                    </a:cubicBezTo>
                    <a:cubicBezTo>
                      <a:pt x="226" y="221"/>
                      <a:pt x="226" y="222"/>
                      <a:pt x="226" y="222"/>
                    </a:cubicBezTo>
                    <a:cubicBezTo>
                      <a:pt x="226" y="222"/>
                      <a:pt x="226" y="222"/>
                      <a:pt x="226" y="222"/>
                    </a:cubicBezTo>
                    <a:cubicBezTo>
                      <a:pt x="226" y="222"/>
                      <a:pt x="226" y="222"/>
                      <a:pt x="227" y="222"/>
                    </a:cubicBezTo>
                    <a:cubicBezTo>
                      <a:pt x="227" y="222"/>
                      <a:pt x="226" y="222"/>
                      <a:pt x="226" y="222"/>
                    </a:cubicBezTo>
                    <a:cubicBezTo>
                      <a:pt x="226" y="222"/>
                      <a:pt x="226" y="222"/>
                      <a:pt x="226" y="222"/>
                    </a:cubicBezTo>
                    <a:cubicBezTo>
                      <a:pt x="226" y="222"/>
                      <a:pt x="226" y="221"/>
                      <a:pt x="226" y="221"/>
                    </a:cubicBezTo>
                    <a:cubicBezTo>
                      <a:pt x="226" y="221"/>
                      <a:pt x="226" y="221"/>
                      <a:pt x="226" y="221"/>
                    </a:cubicBezTo>
                    <a:cubicBezTo>
                      <a:pt x="226" y="221"/>
                      <a:pt x="226" y="220"/>
                      <a:pt x="226" y="220"/>
                    </a:cubicBezTo>
                    <a:cubicBezTo>
                      <a:pt x="226" y="220"/>
                      <a:pt x="225" y="220"/>
                      <a:pt x="226" y="219"/>
                    </a:cubicBezTo>
                    <a:cubicBezTo>
                      <a:pt x="226" y="219"/>
                      <a:pt x="225" y="219"/>
                      <a:pt x="225" y="219"/>
                    </a:cubicBezTo>
                    <a:cubicBezTo>
                      <a:pt x="225" y="219"/>
                      <a:pt x="225" y="219"/>
                      <a:pt x="225" y="219"/>
                    </a:cubicBezTo>
                    <a:cubicBezTo>
                      <a:pt x="225" y="219"/>
                      <a:pt x="225" y="219"/>
                      <a:pt x="225" y="219"/>
                    </a:cubicBezTo>
                    <a:cubicBezTo>
                      <a:pt x="225" y="218"/>
                      <a:pt x="225" y="219"/>
                      <a:pt x="225"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6" y="219"/>
                      <a:pt x="226" y="219"/>
                      <a:pt x="226" y="219"/>
                    </a:cubicBezTo>
                    <a:cubicBezTo>
                      <a:pt x="225" y="218"/>
                      <a:pt x="225" y="218"/>
                      <a:pt x="225" y="218"/>
                    </a:cubicBezTo>
                    <a:cubicBezTo>
                      <a:pt x="225" y="218"/>
                      <a:pt x="225" y="218"/>
                      <a:pt x="225" y="218"/>
                    </a:cubicBezTo>
                    <a:cubicBezTo>
                      <a:pt x="226" y="218"/>
                      <a:pt x="226"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8"/>
                      <a:pt x="227" y="218"/>
                    </a:cubicBezTo>
                    <a:cubicBezTo>
                      <a:pt x="227" y="218"/>
                      <a:pt x="227" y="217"/>
                      <a:pt x="226" y="217"/>
                    </a:cubicBezTo>
                    <a:cubicBezTo>
                      <a:pt x="226" y="217"/>
                      <a:pt x="226" y="217"/>
                      <a:pt x="226" y="217"/>
                    </a:cubicBezTo>
                    <a:cubicBezTo>
                      <a:pt x="226" y="217"/>
                      <a:pt x="226" y="217"/>
                      <a:pt x="226" y="217"/>
                    </a:cubicBezTo>
                    <a:cubicBezTo>
                      <a:pt x="225" y="217"/>
                      <a:pt x="225" y="217"/>
                      <a:pt x="225" y="217"/>
                    </a:cubicBezTo>
                    <a:cubicBezTo>
                      <a:pt x="225" y="217"/>
                      <a:pt x="225" y="217"/>
                      <a:pt x="225" y="216"/>
                    </a:cubicBezTo>
                    <a:cubicBezTo>
                      <a:pt x="225" y="216"/>
                      <a:pt x="225" y="216"/>
                      <a:pt x="225" y="216"/>
                    </a:cubicBezTo>
                    <a:cubicBezTo>
                      <a:pt x="225" y="216"/>
                      <a:pt x="225" y="215"/>
                      <a:pt x="225" y="215"/>
                    </a:cubicBezTo>
                    <a:cubicBezTo>
                      <a:pt x="225" y="215"/>
                      <a:pt x="225" y="215"/>
                      <a:pt x="225" y="215"/>
                    </a:cubicBezTo>
                    <a:cubicBezTo>
                      <a:pt x="225" y="215"/>
                      <a:pt x="225" y="215"/>
                      <a:pt x="225" y="215"/>
                    </a:cubicBezTo>
                    <a:cubicBezTo>
                      <a:pt x="226" y="215"/>
                      <a:pt x="226" y="215"/>
                      <a:pt x="226" y="215"/>
                    </a:cubicBezTo>
                    <a:cubicBezTo>
                      <a:pt x="226" y="215"/>
                      <a:pt x="226" y="215"/>
                      <a:pt x="226" y="215"/>
                    </a:cubicBezTo>
                    <a:cubicBezTo>
                      <a:pt x="226" y="215"/>
                      <a:pt x="227" y="215"/>
                      <a:pt x="227" y="215"/>
                    </a:cubicBezTo>
                    <a:cubicBezTo>
                      <a:pt x="227" y="215"/>
                      <a:pt x="227" y="215"/>
                      <a:pt x="227" y="215"/>
                    </a:cubicBezTo>
                    <a:cubicBezTo>
                      <a:pt x="227" y="215"/>
                      <a:pt x="227" y="215"/>
                      <a:pt x="227" y="215"/>
                    </a:cubicBezTo>
                    <a:cubicBezTo>
                      <a:pt x="227" y="215"/>
                      <a:pt x="227" y="215"/>
                      <a:pt x="227" y="215"/>
                    </a:cubicBezTo>
                    <a:cubicBezTo>
                      <a:pt x="227" y="215"/>
                      <a:pt x="227" y="215"/>
                      <a:pt x="227" y="215"/>
                    </a:cubicBezTo>
                    <a:cubicBezTo>
                      <a:pt x="227" y="216"/>
                      <a:pt x="227" y="216"/>
                      <a:pt x="227" y="216"/>
                    </a:cubicBezTo>
                    <a:cubicBezTo>
                      <a:pt x="227" y="216"/>
                      <a:pt x="227" y="216"/>
                      <a:pt x="227" y="217"/>
                    </a:cubicBezTo>
                    <a:cubicBezTo>
                      <a:pt x="227" y="217"/>
                      <a:pt x="227" y="217"/>
                      <a:pt x="227" y="217"/>
                    </a:cubicBezTo>
                    <a:cubicBezTo>
                      <a:pt x="227" y="217"/>
                      <a:pt x="227" y="218"/>
                      <a:pt x="228" y="218"/>
                    </a:cubicBezTo>
                    <a:cubicBezTo>
                      <a:pt x="228" y="217"/>
                      <a:pt x="228" y="217"/>
                      <a:pt x="228" y="217"/>
                    </a:cubicBezTo>
                    <a:cubicBezTo>
                      <a:pt x="227" y="217"/>
                      <a:pt x="228" y="217"/>
                      <a:pt x="228" y="217"/>
                    </a:cubicBezTo>
                    <a:cubicBezTo>
                      <a:pt x="228" y="217"/>
                      <a:pt x="228" y="217"/>
                      <a:pt x="228" y="217"/>
                    </a:cubicBezTo>
                    <a:cubicBezTo>
                      <a:pt x="228" y="217"/>
                      <a:pt x="228" y="217"/>
                      <a:pt x="228" y="217"/>
                    </a:cubicBezTo>
                    <a:cubicBezTo>
                      <a:pt x="227" y="216"/>
                      <a:pt x="228" y="216"/>
                      <a:pt x="228" y="216"/>
                    </a:cubicBezTo>
                    <a:cubicBezTo>
                      <a:pt x="228" y="216"/>
                      <a:pt x="228" y="216"/>
                      <a:pt x="228" y="216"/>
                    </a:cubicBezTo>
                    <a:cubicBezTo>
                      <a:pt x="228" y="216"/>
                      <a:pt x="228" y="216"/>
                      <a:pt x="228" y="216"/>
                    </a:cubicBezTo>
                    <a:cubicBezTo>
                      <a:pt x="228" y="216"/>
                      <a:pt x="228" y="217"/>
                      <a:pt x="228" y="217"/>
                    </a:cubicBezTo>
                    <a:cubicBezTo>
                      <a:pt x="228" y="217"/>
                      <a:pt x="228" y="217"/>
                      <a:pt x="229" y="217"/>
                    </a:cubicBezTo>
                    <a:cubicBezTo>
                      <a:pt x="229" y="217"/>
                      <a:pt x="229" y="217"/>
                      <a:pt x="229" y="217"/>
                    </a:cubicBezTo>
                    <a:cubicBezTo>
                      <a:pt x="229" y="217"/>
                      <a:pt x="229" y="217"/>
                      <a:pt x="229" y="217"/>
                    </a:cubicBezTo>
                    <a:cubicBezTo>
                      <a:pt x="229" y="217"/>
                      <a:pt x="229" y="217"/>
                      <a:pt x="229" y="217"/>
                    </a:cubicBezTo>
                    <a:cubicBezTo>
                      <a:pt x="229" y="217"/>
                      <a:pt x="229" y="217"/>
                      <a:pt x="229" y="217"/>
                    </a:cubicBezTo>
                    <a:cubicBezTo>
                      <a:pt x="229" y="217"/>
                      <a:pt x="229" y="216"/>
                      <a:pt x="229" y="216"/>
                    </a:cubicBezTo>
                    <a:cubicBezTo>
                      <a:pt x="229" y="216"/>
                      <a:pt x="229" y="216"/>
                      <a:pt x="229" y="216"/>
                    </a:cubicBezTo>
                    <a:cubicBezTo>
                      <a:pt x="228" y="216"/>
                      <a:pt x="228" y="216"/>
                      <a:pt x="228" y="216"/>
                    </a:cubicBezTo>
                    <a:cubicBezTo>
                      <a:pt x="228" y="216"/>
                      <a:pt x="228" y="216"/>
                      <a:pt x="228" y="216"/>
                    </a:cubicBezTo>
                    <a:cubicBezTo>
                      <a:pt x="228" y="216"/>
                      <a:pt x="228" y="216"/>
                      <a:pt x="228" y="215"/>
                    </a:cubicBezTo>
                    <a:cubicBezTo>
                      <a:pt x="228" y="215"/>
                      <a:pt x="228" y="215"/>
                      <a:pt x="228" y="215"/>
                    </a:cubicBezTo>
                    <a:cubicBezTo>
                      <a:pt x="228" y="215"/>
                      <a:pt x="228" y="216"/>
                      <a:pt x="229" y="216"/>
                    </a:cubicBezTo>
                    <a:cubicBezTo>
                      <a:pt x="229" y="216"/>
                      <a:pt x="229" y="216"/>
                      <a:pt x="229" y="216"/>
                    </a:cubicBezTo>
                    <a:cubicBezTo>
                      <a:pt x="229" y="216"/>
                      <a:pt x="229" y="216"/>
                      <a:pt x="229" y="216"/>
                    </a:cubicBezTo>
                    <a:cubicBezTo>
                      <a:pt x="230" y="216"/>
                      <a:pt x="230" y="216"/>
                      <a:pt x="230" y="216"/>
                    </a:cubicBezTo>
                    <a:cubicBezTo>
                      <a:pt x="230" y="216"/>
                      <a:pt x="230" y="216"/>
                      <a:pt x="229" y="216"/>
                    </a:cubicBezTo>
                    <a:cubicBezTo>
                      <a:pt x="229" y="216"/>
                      <a:pt x="229" y="216"/>
                      <a:pt x="229" y="217"/>
                    </a:cubicBezTo>
                    <a:cubicBezTo>
                      <a:pt x="229" y="217"/>
                      <a:pt x="230" y="217"/>
                      <a:pt x="230" y="217"/>
                    </a:cubicBezTo>
                    <a:cubicBezTo>
                      <a:pt x="230" y="217"/>
                      <a:pt x="230" y="217"/>
                      <a:pt x="230" y="217"/>
                    </a:cubicBezTo>
                    <a:cubicBezTo>
                      <a:pt x="230" y="216"/>
                      <a:pt x="230" y="216"/>
                      <a:pt x="230" y="216"/>
                    </a:cubicBezTo>
                    <a:cubicBezTo>
                      <a:pt x="230" y="216"/>
                      <a:pt x="230" y="215"/>
                      <a:pt x="230" y="215"/>
                    </a:cubicBezTo>
                    <a:cubicBezTo>
                      <a:pt x="230" y="215"/>
                      <a:pt x="229" y="215"/>
                      <a:pt x="229" y="215"/>
                    </a:cubicBezTo>
                    <a:cubicBezTo>
                      <a:pt x="229" y="215"/>
                      <a:pt x="229" y="215"/>
                      <a:pt x="229"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5"/>
                      <a:pt x="230" y="215"/>
                      <a:pt x="230" y="215"/>
                    </a:cubicBezTo>
                    <a:cubicBezTo>
                      <a:pt x="230" y="214"/>
                      <a:pt x="230" y="214"/>
                      <a:pt x="230" y="214"/>
                    </a:cubicBezTo>
                    <a:cubicBezTo>
                      <a:pt x="229" y="214"/>
                      <a:pt x="229" y="214"/>
                      <a:pt x="229" y="214"/>
                    </a:cubicBezTo>
                    <a:cubicBezTo>
                      <a:pt x="229" y="213"/>
                      <a:pt x="229" y="213"/>
                      <a:pt x="229" y="213"/>
                    </a:cubicBezTo>
                    <a:cubicBezTo>
                      <a:pt x="229" y="213"/>
                      <a:pt x="229" y="213"/>
                      <a:pt x="229" y="213"/>
                    </a:cubicBezTo>
                    <a:cubicBezTo>
                      <a:pt x="229" y="213"/>
                      <a:pt x="229" y="213"/>
                      <a:pt x="230" y="214"/>
                    </a:cubicBezTo>
                    <a:cubicBezTo>
                      <a:pt x="230" y="214"/>
                      <a:pt x="230" y="214"/>
                      <a:pt x="230" y="214"/>
                    </a:cubicBezTo>
                    <a:cubicBezTo>
                      <a:pt x="230" y="214"/>
                      <a:pt x="230" y="214"/>
                      <a:pt x="231" y="214"/>
                    </a:cubicBezTo>
                    <a:cubicBezTo>
                      <a:pt x="231" y="214"/>
                      <a:pt x="231" y="214"/>
                      <a:pt x="231" y="214"/>
                    </a:cubicBezTo>
                    <a:cubicBezTo>
                      <a:pt x="231" y="214"/>
                      <a:pt x="231" y="214"/>
                      <a:pt x="231" y="214"/>
                    </a:cubicBezTo>
                    <a:cubicBezTo>
                      <a:pt x="231" y="214"/>
                      <a:pt x="231" y="214"/>
                      <a:pt x="231" y="214"/>
                    </a:cubicBezTo>
                    <a:cubicBezTo>
                      <a:pt x="231" y="214"/>
                      <a:pt x="232" y="214"/>
                      <a:pt x="232" y="214"/>
                    </a:cubicBezTo>
                    <a:cubicBezTo>
                      <a:pt x="232" y="214"/>
                      <a:pt x="232" y="214"/>
                      <a:pt x="232" y="214"/>
                    </a:cubicBezTo>
                    <a:cubicBezTo>
                      <a:pt x="232" y="214"/>
                      <a:pt x="232" y="214"/>
                      <a:pt x="232" y="215"/>
                    </a:cubicBezTo>
                    <a:cubicBezTo>
                      <a:pt x="232" y="215"/>
                      <a:pt x="232" y="215"/>
                      <a:pt x="232" y="215"/>
                    </a:cubicBezTo>
                    <a:cubicBezTo>
                      <a:pt x="232" y="215"/>
                      <a:pt x="232" y="215"/>
                      <a:pt x="232" y="215"/>
                    </a:cubicBezTo>
                    <a:cubicBezTo>
                      <a:pt x="232" y="215"/>
                      <a:pt x="232" y="215"/>
                      <a:pt x="232" y="215"/>
                    </a:cubicBezTo>
                    <a:cubicBezTo>
                      <a:pt x="232" y="215"/>
                      <a:pt x="232" y="215"/>
                      <a:pt x="232" y="215"/>
                    </a:cubicBezTo>
                    <a:cubicBezTo>
                      <a:pt x="232" y="216"/>
                      <a:pt x="232" y="216"/>
                      <a:pt x="232" y="216"/>
                    </a:cubicBezTo>
                    <a:cubicBezTo>
                      <a:pt x="232" y="216"/>
                      <a:pt x="232" y="216"/>
                      <a:pt x="232" y="217"/>
                    </a:cubicBezTo>
                    <a:cubicBezTo>
                      <a:pt x="232" y="217"/>
                      <a:pt x="232" y="217"/>
                      <a:pt x="232" y="217"/>
                    </a:cubicBezTo>
                    <a:cubicBezTo>
                      <a:pt x="232" y="217"/>
                      <a:pt x="232" y="217"/>
                      <a:pt x="232" y="217"/>
                    </a:cubicBezTo>
                    <a:cubicBezTo>
                      <a:pt x="232" y="216"/>
                      <a:pt x="232" y="216"/>
                      <a:pt x="232" y="216"/>
                    </a:cubicBezTo>
                    <a:cubicBezTo>
                      <a:pt x="232" y="215"/>
                      <a:pt x="232" y="215"/>
                      <a:pt x="232" y="215"/>
                    </a:cubicBezTo>
                    <a:cubicBezTo>
                      <a:pt x="232" y="215"/>
                      <a:pt x="232" y="215"/>
                      <a:pt x="232" y="215"/>
                    </a:cubicBezTo>
                    <a:cubicBezTo>
                      <a:pt x="232"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5"/>
                    </a:cubicBezTo>
                    <a:cubicBezTo>
                      <a:pt x="233" y="215"/>
                      <a:pt x="233" y="215"/>
                      <a:pt x="233" y="214"/>
                    </a:cubicBezTo>
                    <a:cubicBezTo>
                      <a:pt x="233" y="214"/>
                      <a:pt x="234" y="214"/>
                      <a:pt x="234" y="214"/>
                    </a:cubicBezTo>
                    <a:cubicBezTo>
                      <a:pt x="234" y="214"/>
                      <a:pt x="234" y="214"/>
                      <a:pt x="234" y="214"/>
                    </a:cubicBezTo>
                    <a:cubicBezTo>
                      <a:pt x="234" y="214"/>
                      <a:pt x="234" y="214"/>
                      <a:pt x="234" y="214"/>
                    </a:cubicBezTo>
                    <a:cubicBezTo>
                      <a:pt x="234" y="214"/>
                      <a:pt x="234" y="214"/>
                      <a:pt x="234" y="214"/>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5"/>
                      <a:pt x="235" y="215"/>
                      <a:pt x="235" y="215"/>
                    </a:cubicBezTo>
                    <a:cubicBezTo>
                      <a:pt x="235" y="216"/>
                      <a:pt x="235" y="215"/>
                      <a:pt x="235" y="215"/>
                    </a:cubicBezTo>
                    <a:cubicBezTo>
                      <a:pt x="235" y="215"/>
                      <a:pt x="235" y="215"/>
                      <a:pt x="235" y="215"/>
                    </a:cubicBezTo>
                    <a:cubicBezTo>
                      <a:pt x="235" y="215"/>
                      <a:pt x="235" y="216"/>
                      <a:pt x="235" y="216"/>
                    </a:cubicBezTo>
                    <a:cubicBezTo>
                      <a:pt x="235" y="216"/>
                      <a:pt x="235" y="216"/>
                      <a:pt x="235" y="216"/>
                    </a:cubicBezTo>
                    <a:cubicBezTo>
                      <a:pt x="235" y="216"/>
                      <a:pt x="235" y="216"/>
                      <a:pt x="235" y="216"/>
                    </a:cubicBezTo>
                    <a:cubicBezTo>
                      <a:pt x="235" y="216"/>
                      <a:pt x="234" y="216"/>
                      <a:pt x="234" y="216"/>
                    </a:cubicBezTo>
                    <a:cubicBezTo>
                      <a:pt x="234" y="216"/>
                      <a:pt x="234" y="216"/>
                      <a:pt x="234" y="216"/>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4" y="217"/>
                      <a:pt x="234" y="217"/>
                      <a:pt x="234" y="217"/>
                    </a:cubicBezTo>
                    <a:cubicBezTo>
                      <a:pt x="235" y="217"/>
                      <a:pt x="234" y="217"/>
                      <a:pt x="234" y="217"/>
                    </a:cubicBezTo>
                    <a:cubicBezTo>
                      <a:pt x="234" y="217"/>
                      <a:pt x="234" y="217"/>
                      <a:pt x="234" y="217"/>
                    </a:cubicBezTo>
                    <a:cubicBezTo>
                      <a:pt x="234" y="217"/>
                      <a:pt x="234" y="218"/>
                      <a:pt x="234" y="218"/>
                    </a:cubicBezTo>
                    <a:cubicBezTo>
                      <a:pt x="235" y="218"/>
                      <a:pt x="235" y="217"/>
                      <a:pt x="235" y="217"/>
                    </a:cubicBezTo>
                    <a:cubicBezTo>
                      <a:pt x="235" y="217"/>
                      <a:pt x="235" y="217"/>
                      <a:pt x="235" y="217"/>
                    </a:cubicBezTo>
                    <a:cubicBezTo>
                      <a:pt x="235" y="218"/>
                      <a:pt x="235" y="218"/>
                      <a:pt x="235" y="218"/>
                    </a:cubicBezTo>
                    <a:cubicBezTo>
                      <a:pt x="235" y="218"/>
                      <a:pt x="235" y="218"/>
                      <a:pt x="235" y="218"/>
                    </a:cubicBezTo>
                    <a:cubicBezTo>
                      <a:pt x="235" y="218"/>
                      <a:pt x="235" y="218"/>
                      <a:pt x="234" y="218"/>
                    </a:cubicBezTo>
                    <a:cubicBezTo>
                      <a:pt x="235" y="218"/>
                      <a:pt x="235" y="218"/>
                      <a:pt x="235" y="218"/>
                    </a:cubicBezTo>
                    <a:cubicBezTo>
                      <a:pt x="235" y="218"/>
                      <a:pt x="235" y="218"/>
                      <a:pt x="236" y="218"/>
                    </a:cubicBezTo>
                    <a:cubicBezTo>
                      <a:pt x="236" y="218"/>
                      <a:pt x="236" y="218"/>
                      <a:pt x="236" y="218"/>
                    </a:cubicBezTo>
                    <a:cubicBezTo>
                      <a:pt x="236" y="218"/>
                      <a:pt x="236" y="218"/>
                      <a:pt x="236" y="218"/>
                    </a:cubicBezTo>
                    <a:cubicBezTo>
                      <a:pt x="236" y="218"/>
                      <a:pt x="236" y="218"/>
                      <a:pt x="236" y="218"/>
                    </a:cubicBezTo>
                    <a:cubicBezTo>
                      <a:pt x="236" y="218"/>
                      <a:pt x="237" y="218"/>
                      <a:pt x="237" y="218"/>
                    </a:cubicBezTo>
                    <a:close/>
                    <a:moveTo>
                      <a:pt x="226" y="217"/>
                    </a:moveTo>
                    <a:cubicBezTo>
                      <a:pt x="226" y="217"/>
                      <a:pt x="226" y="217"/>
                      <a:pt x="226" y="217"/>
                    </a:cubicBezTo>
                    <a:cubicBezTo>
                      <a:pt x="226" y="217"/>
                      <a:pt x="226" y="217"/>
                      <a:pt x="226" y="217"/>
                    </a:cubicBezTo>
                    <a:close/>
                    <a:moveTo>
                      <a:pt x="232" y="218"/>
                    </a:moveTo>
                    <a:cubicBezTo>
                      <a:pt x="232" y="218"/>
                      <a:pt x="232" y="218"/>
                      <a:pt x="232" y="218"/>
                    </a:cubicBezTo>
                    <a:close/>
                    <a:moveTo>
                      <a:pt x="234" y="217"/>
                    </a:moveTo>
                    <a:cubicBezTo>
                      <a:pt x="234" y="217"/>
                      <a:pt x="234" y="217"/>
                      <a:pt x="234" y="217"/>
                    </a:cubicBezTo>
                    <a:cubicBezTo>
                      <a:pt x="234" y="217"/>
                      <a:pt x="234" y="217"/>
                      <a:pt x="234" y="217"/>
                    </a:cubicBezTo>
                    <a:cubicBezTo>
                      <a:pt x="234" y="217"/>
                      <a:pt x="234" y="217"/>
                      <a:pt x="234" y="217"/>
                    </a:cubicBezTo>
                    <a:close/>
                    <a:moveTo>
                      <a:pt x="214" y="239"/>
                    </a:moveTo>
                    <a:cubicBezTo>
                      <a:pt x="214" y="239"/>
                      <a:pt x="214" y="239"/>
                      <a:pt x="214" y="239"/>
                    </a:cubicBezTo>
                    <a:cubicBezTo>
                      <a:pt x="214" y="239"/>
                      <a:pt x="213" y="239"/>
                      <a:pt x="213" y="239"/>
                    </a:cubicBezTo>
                    <a:cubicBezTo>
                      <a:pt x="213" y="239"/>
                      <a:pt x="213" y="240"/>
                      <a:pt x="213" y="240"/>
                    </a:cubicBezTo>
                    <a:cubicBezTo>
                      <a:pt x="213" y="240"/>
                      <a:pt x="213" y="240"/>
                      <a:pt x="213" y="240"/>
                    </a:cubicBezTo>
                    <a:cubicBezTo>
                      <a:pt x="213" y="240"/>
                      <a:pt x="213" y="240"/>
                      <a:pt x="213" y="240"/>
                    </a:cubicBezTo>
                    <a:cubicBezTo>
                      <a:pt x="213" y="240"/>
                      <a:pt x="213" y="240"/>
                      <a:pt x="213" y="240"/>
                    </a:cubicBezTo>
                    <a:cubicBezTo>
                      <a:pt x="213" y="240"/>
                      <a:pt x="213" y="240"/>
                      <a:pt x="213" y="241"/>
                    </a:cubicBezTo>
                    <a:cubicBezTo>
                      <a:pt x="213" y="241"/>
                      <a:pt x="214" y="241"/>
                      <a:pt x="214" y="241"/>
                    </a:cubicBezTo>
                    <a:cubicBezTo>
                      <a:pt x="214" y="240"/>
                      <a:pt x="214" y="240"/>
                      <a:pt x="214" y="240"/>
                    </a:cubicBezTo>
                    <a:cubicBezTo>
                      <a:pt x="214" y="240"/>
                      <a:pt x="214" y="239"/>
                      <a:pt x="214" y="239"/>
                    </a:cubicBezTo>
                    <a:close/>
                    <a:moveTo>
                      <a:pt x="238" y="210"/>
                    </a:moveTo>
                    <a:cubicBezTo>
                      <a:pt x="238" y="210"/>
                      <a:pt x="238" y="210"/>
                      <a:pt x="238" y="210"/>
                    </a:cubicBezTo>
                    <a:cubicBezTo>
                      <a:pt x="238" y="211"/>
                      <a:pt x="238" y="211"/>
                      <a:pt x="238" y="211"/>
                    </a:cubicBezTo>
                    <a:cubicBezTo>
                      <a:pt x="237" y="211"/>
                      <a:pt x="237" y="211"/>
                      <a:pt x="237" y="211"/>
                    </a:cubicBezTo>
                    <a:cubicBezTo>
                      <a:pt x="237" y="211"/>
                      <a:pt x="237" y="211"/>
                      <a:pt x="237" y="211"/>
                    </a:cubicBezTo>
                    <a:cubicBezTo>
                      <a:pt x="237" y="211"/>
                      <a:pt x="237" y="211"/>
                      <a:pt x="237" y="211"/>
                    </a:cubicBezTo>
                    <a:cubicBezTo>
                      <a:pt x="237" y="211"/>
                      <a:pt x="237" y="211"/>
                      <a:pt x="237" y="211"/>
                    </a:cubicBezTo>
                    <a:cubicBezTo>
                      <a:pt x="236" y="211"/>
                      <a:pt x="236" y="211"/>
                      <a:pt x="236" y="211"/>
                    </a:cubicBezTo>
                    <a:cubicBezTo>
                      <a:pt x="236" y="210"/>
                      <a:pt x="236" y="210"/>
                      <a:pt x="236" y="210"/>
                    </a:cubicBezTo>
                    <a:cubicBezTo>
                      <a:pt x="236" y="210"/>
                      <a:pt x="236" y="210"/>
                      <a:pt x="236" y="210"/>
                    </a:cubicBezTo>
                    <a:cubicBezTo>
                      <a:pt x="236" y="210"/>
                      <a:pt x="236" y="210"/>
                      <a:pt x="236" y="210"/>
                    </a:cubicBezTo>
                    <a:cubicBezTo>
                      <a:pt x="236" y="210"/>
                      <a:pt x="236" y="210"/>
                      <a:pt x="236" y="210"/>
                    </a:cubicBezTo>
                    <a:cubicBezTo>
                      <a:pt x="235" y="210"/>
                      <a:pt x="235" y="211"/>
                      <a:pt x="236" y="211"/>
                    </a:cubicBezTo>
                    <a:cubicBezTo>
                      <a:pt x="236" y="211"/>
                      <a:pt x="236" y="211"/>
                      <a:pt x="236" y="211"/>
                    </a:cubicBezTo>
                    <a:cubicBezTo>
                      <a:pt x="236" y="211"/>
                      <a:pt x="236" y="211"/>
                      <a:pt x="236" y="211"/>
                    </a:cubicBezTo>
                    <a:cubicBezTo>
                      <a:pt x="235" y="211"/>
                      <a:pt x="235" y="211"/>
                      <a:pt x="235" y="211"/>
                    </a:cubicBezTo>
                    <a:cubicBezTo>
                      <a:pt x="235" y="211"/>
                      <a:pt x="235" y="211"/>
                      <a:pt x="236" y="211"/>
                    </a:cubicBezTo>
                    <a:cubicBezTo>
                      <a:pt x="236" y="211"/>
                      <a:pt x="236" y="212"/>
                      <a:pt x="236" y="212"/>
                    </a:cubicBezTo>
                    <a:cubicBezTo>
                      <a:pt x="236" y="212"/>
                      <a:pt x="235" y="212"/>
                      <a:pt x="235" y="212"/>
                    </a:cubicBezTo>
                    <a:cubicBezTo>
                      <a:pt x="235" y="212"/>
                      <a:pt x="235" y="212"/>
                      <a:pt x="235" y="212"/>
                    </a:cubicBezTo>
                    <a:cubicBezTo>
                      <a:pt x="235" y="212"/>
                      <a:pt x="235" y="212"/>
                      <a:pt x="235" y="212"/>
                    </a:cubicBezTo>
                    <a:cubicBezTo>
                      <a:pt x="235" y="211"/>
                      <a:pt x="235" y="211"/>
                      <a:pt x="235" y="212"/>
                    </a:cubicBezTo>
                    <a:cubicBezTo>
                      <a:pt x="235" y="212"/>
                      <a:pt x="235" y="212"/>
                      <a:pt x="235" y="212"/>
                    </a:cubicBezTo>
                    <a:cubicBezTo>
                      <a:pt x="234" y="212"/>
                      <a:pt x="234" y="212"/>
                      <a:pt x="234" y="212"/>
                    </a:cubicBezTo>
                    <a:cubicBezTo>
                      <a:pt x="234" y="212"/>
                      <a:pt x="234" y="212"/>
                      <a:pt x="234" y="212"/>
                    </a:cubicBezTo>
                    <a:cubicBezTo>
                      <a:pt x="234" y="212"/>
                      <a:pt x="234" y="212"/>
                      <a:pt x="234" y="212"/>
                    </a:cubicBezTo>
                    <a:cubicBezTo>
                      <a:pt x="234" y="211"/>
                      <a:pt x="234" y="211"/>
                      <a:pt x="234" y="211"/>
                    </a:cubicBezTo>
                    <a:cubicBezTo>
                      <a:pt x="234" y="211"/>
                      <a:pt x="234" y="211"/>
                      <a:pt x="234" y="211"/>
                    </a:cubicBezTo>
                    <a:cubicBezTo>
                      <a:pt x="234" y="211"/>
                      <a:pt x="234" y="211"/>
                      <a:pt x="234" y="211"/>
                    </a:cubicBezTo>
                    <a:cubicBezTo>
                      <a:pt x="234" y="211"/>
                      <a:pt x="234" y="211"/>
                      <a:pt x="234" y="212"/>
                    </a:cubicBezTo>
                    <a:cubicBezTo>
                      <a:pt x="234" y="212"/>
                      <a:pt x="233" y="212"/>
                      <a:pt x="233" y="212"/>
                    </a:cubicBezTo>
                    <a:cubicBezTo>
                      <a:pt x="233" y="212"/>
                      <a:pt x="233" y="212"/>
                      <a:pt x="233" y="212"/>
                    </a:cubicBezTo>
                    <a:cubicBezTo>
                      <a:pt x="233" y="212"/>
                      <a:pt x="233" y="212"/>
                      <a:pt x="233" y="212"/>
                    </a:cubicBezTo>
                    <a:cubicBezTo>
                      <a:pt x="233" y="213"/>
                      <a:pt x="233" y="213"/>
                      <a:pt x="233" y="212"/>
                    </a:cubicBezTo>
                    <a:cubicBezTo>
                      <a:pt x="233" y="212"/>
                      <a:pt x="233" y="212"/>
                      <a:pt x="233" y="212"/>
                    </a:cubicBezTo>
                    <a:cubicBezTo>
                      <a:pt x="232" y="212"/>
                      <a:pt x="232" y="212"/>
                      <a:pt x="232" y="212"/>
                    </a:cubicBezTo>
                    <a:cubicBezTo>
                      <a:pt x="232" y="212"/>
                      <a:pt x="232" y="213"/>
                      <a:pt x="233" y="213"/>
                    </a:cubicBezTo>
                    <a:cubicBezTo>
                      <a:pt x="233" y="213"/>
                      <a:pt x="233" y="213"/>
                      <a:pt x="232" y="213"/>
                    </a:cubicBezTo>
                    <a:cubicBezTo>
                      <a:pt x="232" y="213"/>
                      <a:pt x="232" y="213"/>
                      <a:pt x="232" y="213"/>
                    </a:cubicBezTo>
                    <a:cubicBezTo>
                      <a:pt x="232" y="213"/>
                      <a:pt x="231" y="213"/>
                      <a:pt x="231" y="213"/>
                    </a:cubicBezTo>
                    <a:cubicBezTo>
                      <a:pt x="231" y="212"/>
                      <a:pt x="231" y="212"/>
                      <a:pt x="231" y="212"/>
                    </a:cubicBezTo>
                    <a:cubicBezTo>
                      <a:pt x="231" y="212"/>
                      <a:pt x="231" y="212"/>
                      <a:pt x="231" y="212"/>
                    </a:cubicBezTo>
                    <a:cubicBezTo>
                      <a:pt x="230" y="212"/>
                      <a:pt x="230" y="212"/>
                      <a:pt x="230" y="212"/>
                    </a:cubicBezTo>
                    <a:cubicBezTo>
                      <a:pt x="230" y="212"/>
                      <a:pt x="230" y="212"/>
                      <a:pt x="230" y="212"/>
                    </a:cubicBezTo>
                    <a:cubicBezTo>
                      <a:pt x="230" y="212"/>
                      <a:pt x="230" y="212"/>
                      <a:pt x="230" y="212"/>
                    </a:cubicBezTo>
                    <a:cubicBezTo>
                      <a:pt x="230" y="211"/>
                      <a:pt x="230" y="211"/>
                      <a:pt x="230" y="211"/>
                    </a:cubicBezTo>
                    <a:cubicBezTo>
                      <a:pt x="229" y="211"/>
                      <a:pt x="230" y="211"/>
                      <a:pt x="230" y="211"/>
                    </a:cubicBezTo>
                    <a:cubicBezTo>
                      <a:pt x="230" y="211"/>
                      <a:pt x="230" y="211"/>
                      <a:pt x="230" y="210"/>
                    </a:cubicBezTo>
                    <a:cubicBezTo>
                      <a:pt x="230" y="210"/>
                      <a:pt x="230" y="210"/>
                      <a:pt x="230" y="211"/>
                    </a:cubicBezTo>
                    <a:cubicBezTo>
                      <a:pt x="230" y="211"/>
                      <a:pt x="230" y="211"/>
                      <a:pt x="230" y="211"/>
                    </a:cubicBezTo>
                    <a:cubicBezTo>
                      <a:pt x="230"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1" y="211"/>
                      <a:pt x="231" y="211"/>
                    </a:cubicBezTo>
                    <a:cubicBezTo>
                      <a:pt x="231" y="211"/>
                      <a:pt x="232" y="211"/>
                      <a:pt x="231" y="211"/>
                    </a:cubicBezTo>
                    <a:cubicBezTo>
                      <a:pt x="231" y="211"/>
                      <a:pt x="231" y="211"/>
                      <a:pt x="231" y="211"/>
                    </a:cubicBezTo>
                    <a:cubicBezTo>
                      <a:pt x="231" y="211"/>
                      <a:pt x="231" y="210"/>
                      <a:pt x="231" y="210"/>
                    </a:cubicBezTo>
                    <a:cubicBezTo>
                      <a:pt x="231" y="210"/>
                      <a:pt x="231" y="210"/>
                      <a:pt x="231" y="210"/>
                    </a:cubicBezTo>
                    <a:cubicBezTo>
                      <a:pt x="230" y="210"/>
                      <a:pt x="230" y="210"/>
                      <a:pt x="231" y="210"/>
                    </a:cubicBezTo>
                    <a:cubicBezTo>
                      <a:pt x="231" y="209"/>
                      <a:pt x="231" y="209"/>
                      <a:pt x="231" y="209"/>
                    </a:cubicBezTo>
                    <a:cubicBezTo>
                      <a:pt x="231" y="210"/>
                      <a:pt x="231" y="210"/>
                      <a:pt x="232" y="210"/>
                    </a:cubicBezTo>
                    <a:cubicBezTo>
                      <a:pt x="232" y="210"/>
                      <a:pt x="232" y="210"/>
                      <a:pt x="232" y="210"/>
                    </a:cubicBezTo>
                    <a:cubicBezTo>
                      <a:pt x="232" y="209"/>
                      <a:pt x="232" y="209"/>
                      <a:pt x="232" y="210"/>
                    </a:cubicBezTo>
                    <a:cubicBezTo>
                      <a:pt x="232" y="210"/>
                      <a:pt x="233" y="210"/>
                      <a:pt x="233" y="210"/>
                    </a:cubicBezTo>
                    <a:cubicBezTo>
                      <a:pt x="233" y="210"/>
                      <a:pt x="233" y="210"/>
                      <a:pt x="233" y="210"/>
                    </a:cubicBezTo>
                    <a:cubicBezTo>
                      <a:pt x="232" y="209"/>
                      <a:pt x="233" y="209"/>
                      <a:pt x="232" y="209"/>
                    </a:cubicBezTo>
                    <a:cubicBezTo>
                      <a:pt x="232" y="209"/>
                      <a:pt x="232" y="209"/>
                      <a:pt x="232" y="209"/>
                    </a:cubicBezTo>
                    <a:cubicBezTo>
                      <a:pt x="232" y="209"/>
                      <a:pt x="232" y="209"/>
                      <a:pt x="232" y="209"/>
                    </a:cubicBezTo>
                    <a:cubicBezTo>
                      <a:pt x="232" y="209"/>
                      <a:pt x="233" y="209"/>
                      <a:pt x="233" y="209"/>
                    </a:cubicBezTo>
                    <a:cubicBezTo>
                      <a:pt x="233" y="209"/>
                      <a:pt x="233" y="209"/>
                      <a:pt x="233" y="209"/>
                    </a:cubicBezTo>
                    <a:cubicBezTo>
                      <a:pt x="233"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2" y="208"/>
                      <a:pt x="232" y="208"/>
                      <a:pt x="232" y="208"/>
                    </a:cubicBezTo>
                    <a:cubicBezTo>
                      <a:pt x="233" y="208"/>
                      <a:pt x="233" y="207"/>
                      <a:pt x="233" y="207"/>
                    </a:cubicBezTo>
                    <a:cubicBezTo>
                      <a:pt x="233" y="208"/>
                      <a:pt x="233" y="208"/>
                      <a:pt x="233" y="208"/>
                    </a:cubicBezTo>
                    <a:cubicBezTo>
                      <a:pt x="233" y="208"/>
                      <a:pt x="233" y="208"/>
                      <a:pt x="233" y="207"/>
                    </a:cubicBezTo>
                    <a:cubicBezTo>
                      <a:pt x="233" y="207"/>
                      <a:pt x="233" y="207"/>
                      <a:pt x="233" y="207"/>
                    </a:cubicBezTo>
                    <a:cubicBezTo>
                      <a:pt x="233" y="207"/>
                      <a:pt x="233" y="207"/>
                      <a:pt x="233" y="207"/>
                    </a:cubicBezTo>
                    <a:cubicBezTo>
                      <a:pt x="233" y="207"/>
                      <a:pt x="234" y="207"/>
                      <a:pt x="234" y="207"/>
                    </a:cubicBezTo>
                    <a:cubicBezTo>
                      <a:pt x="234" y="207"/>
                      <a:pt x="234" y="207"/>
                      <a:pt x="234" y="207"/>
                    </a:cubicBezTo>
                    <a:cubicBezTo>
                      <a:pt x="234" y="207"/>
                      <a:pt x="234" y="207"/>
                      <a:pt x="234" y="207"/>
                    </a:cubicBezTo>
                    <a:cubicBezTo>
                      <a:pt x="234" y="207"/>
                      <a:pt x="234" y="207"/>
                      <a:pt x="234" y="207"/>
                    </a:cubicBezTo>
                    <a:cubicBezTo>
                      <a:pt x="234" y="207"/>
                      <a:pt x="234" y="208"/>
                      <a:pt x="234" y="208"/>
                    </a:cubicBezTo>
                    <a:cubicBezTo>
                      <a:pt x="234" y="208"/>
                      <a:pt x="234" y="208"/>
                      <a:pt x="234" y="208"/>
                    </a:cubicBezTo>
                    <a:cubicBezTo>
                      <a:pt x="235" y="208"/>
                      <a:pt x="235" y="208"/>
                      <a:pt x="234" y="208"/>
                    </a:cubicBezTo>
                    <a:cubicBezTo>
                      <a:pt x="234" y="208"/>
                      <a:pt x="234" y="209"/>
                      <a:pt x="234" y="209"/>
                    </a:cubicBezTo>
                    <a:cubicBezTo>
                      <a:pt x="234" y="209"/>
                      <a:pt x="234" y="209"/>
                      <a:pt x="234" y="209"/>
                    </a:cubicBezTo>
                    <a:cubicBezTo>
                      <a:pt x="235" y="209"/>
                      <a:pt x="235" y="209"/>
                      <a:pt x="235" y="209"/>
                    </a:cubicBezTo>
                    <a:cubicBezTo>
                      <a:pt x="235" y="209"/>
                      <a:pt x="235" y="209"/>
                      <a:pt x="235" y="209"/>
                    </a:cubicBezTo>
                    <a:cubicBezTo>
                      <a:pt x="235" y="209"/>
                      <a:pt x="235" y="209"/>
                      <a:pt x="235" y="209"/>
                    </a:cubicBezTo>
                    <a:cubicBezTo>
                      <a:pt x="235" y="209"/>
                      <a:pt x="235" y="209"/>
                      <a:pt x="235" y="209"/>
                    </a:cubicBezTo>
                    <a:cubicBezTo>
                      <a:pt x="235" y="209"/>
                      <a:pt x="235" y="208"/>
                      <a:pt x="235" y="208"/>
                    </a:cubicBezTo>
                    <a:cubicBezTo>
                      <a:pt x="235" y="208"/>
                      <a:pt x="235" y="208"/>
                      <a:pt x="235" y="208"/>
                    </a:cubicBezTo>
                    <a:cubicBezTo>
                      <a:pt x="235" y="208"/>
                      <a:pt x="235" y="208"/>
                      <a:pt x="235" y="208"/>
                    </a:cubicBezTo>
                    <a:cubicBezTo>
                      <a:pt x="235" y="208"/>
                      <a:pt x="235" y="208"/>
                      <a:pt x="235" y="208"/>
                    </a:cubicBezTo>
                    <a:cubicBezTo>
                      <a:pt x="236" y="208"/>
                      <a:pt x="236" y="208"/>
                      <a:pt x="236" y="208"/>
                    </a:cubicBezTo>
                    <a:cubicBezTo>
                      <a:pt x="236" y="208"/>
                      <a:pt x="236" y="208"/>
                      <a:pt x="236" y="208"/>
                    </a:cubicBezTo>
                    <a:cubicBezTo>
                      <a:pt x="236" y="208"/>
                      <a:pt x="236" y="208"/>
                      <a:pt x="236" y="208"/>
                    </a:cubicBezTo>
                    <a:cubicBezTo>
                      <a:pt x="236" y="208"/>
                      <a:pt x="236" y="208"/>
                      <a:pt x="236" y="208"/>
                    </a:cubicBezTo>
                    <a:cubicBezTo>
                      <a:pt x="236" y="208"/>
                      <a:pt x="236" y="209"/>
                      <a:pt x="236" y="209"/>
                    </a:cubicBezTo>
                    <a:cubicBezTo>
                      <a:pt x="236" y="209"/>
                      <a:pt x="236" y="209"/>
                      <a:pt x="236" y="209"/>
                    </a:cubicBezTo>
                    <a:cubicBezTo>
                      <a:pt x="236" y="209"/>
                      <a:pt x="236" y="209"/>
                      <a:pt x="236" y="209"/>
                    </a:cubicBezTo>
                    <a:cubicBezTo>
                      <a:pt x="236" y="208"/>
                      <a:pt x="237" y="208"/>
                      <a:pt x="237" y="208"/>
                    </a:cubicBezTo>
                    <a:cubicBezTo>
                      <a:pt x="237" y="209"/>
                      <a:pt x="237" y="209"/>
                      <a:pt x="237" y="209"/>
                    </a:cubicBezTo>
                    <a:cubicBezTo>
                      <a:pt x="237" y="209"/>
                      <a:pt x="237" y="209"/>
                      <a:pt x="237" y="209"/>
                    </a:cubicBezTo>
                    <a:cubicBezTo>
                      <a:pt x="237" y="209"/>
                      <a:pt x="237" y="210"/>
                      <a:pt x="237" y="210"/>
                    </a:cubicBezTo>
                    <a:cubicBezTo>
                      <a:pt x="237" y="210"/>
                      <a:pt x="237" y="210"/>
                      <a:pt x="237" y="210"/>
                    </a:cubicBezTo>
                    <a:cubicBezTo>
                      <a:pt x="237" y="210"/>
                      <a:pt x="237" y="210"/>
                      <a:pt x="237" y="210"/>
                    </a:cubicBezTo>
                    <a:cubicBezTo>
                      <a:pt x="237" y="210"/>
                      <a:pt x="237" y="210"/>
                      <a:pt x="237" y="210"/>
                    </a:cubicBezTo>
                    <a:cubicBezTo>
                      <a:pt x="237" y="210"/>
                      <a:pt x="237" y="210"/>
                      <a:pt x="237" y="209"/>
                    </a:cubicBezTo>
                    <a:cubicBezTo>
                      <a:pt x="237" y="209"/>
                      <a:pt x="237" y="210"/>
                      <a:pt x="237" y="210"/>
                    </a:cubicBezTo>
                    <a:cubicBezTo>
                      <a:pt x="237" y="210"/>
                      <a:pt x="237" y="209"/>
                      <a:pt x="237" y="209"/>
                    </a:cubicBezTo>
                    <a:cubicBezTo>
                      <a:pt x="238" y="209"/>
                      <a:pt x="238" y="209"/>
                      <a:pt x="238" y="209"/>
                    </a:cubicBezTo>
                    <a:cubicBezTo>
                      <a:pt x="238" y="209"/>
                      <a:pt x="238" y="210"/>
                      <a:pt x="238" y="210"/>
                    </a:cubicBezTo>
                    <a:close/>
                    <a:moveTo>
                      <a:pt x="228" y="214"/>
                    </a:moveTo>
                    <a:cubicBezTo>
                      <a:pt x="228" y="215"/>
                      <a:pt x="228" y="215"/>
                      <a:pt x="228" y="215"/>
                    </a:cubicBezTo>
                    <a:cubicBezTo>
                      <a:pt x="228" y="215"/>
                      <a:pt x="228" y="215"/>
                      <a:pt x="229" y="215"/>
                    </a:cubicBezTo>
                    <a:cubicBezTo>
                      <a:pt x="229" y="215"/>
                      <a:pt x="229" y="215"/>
                      <a:pt x="229" y="215"/>
                    </a:cubicBezTo>
                    <a:cubicBezTo>
                      <a:pt x="229" y="215"/>
                      <a:pt x="229" y="215"/>
                      <a:pt x="229" y="215"/>
                    </a:cubicBezTo>
                    <a:cubicBezTo>
                      <a:pt x="229" y="215"/>
                      <a:pt x="229" y="216"/>
                      <a:pt x="229" y="216"/>
                    </a:cubicBezTo>
                    <a:cubicBezTo>
                      <a:pt x="229" y="216"/>
                      <a:pt x="229" y="216"/>
                      <a:pt x="230" y="216"/>
                    </a:cubicBezTo>
                    <a:cubicBezTo>
                      <a:pt x="230" y="216"/>
                      <a:pt x="230" y="216"/>
                      <a:pt x="230" y="215"/>
                    </a:cubicBezTo>
                    <a:cubicBezTo>
                      <a:pt x="229" y="215"/>
                      <a:pt x="229" y="215"/>
                      <a:pt x="229" y="215"/>
                    </a:cubicBezTo>
                    <a:cubicBezTo>
                      <a:pt x="229" y="215"/>
                      <a:pt x="229" y="215"/>
                      <a:pt x="229" y="215"/>
                    </a:cubicBezTo>
                    <a:cubicBezTo>
                      <a:pt x="229" y="215"/>
                      <a:pt x="229" y="214"/>
                      <a:pt x="229" y="214"/>
                    </a:cubicBezTo>
                    <a:cubicBezTo>
                      <a:pt x="229" y="214"/>
                      <a:pt x="229" y="214"/>
                      <a:pt x="229" y="214"/>
                    </a:cubicBezTo>
                    <a:cubicBezTo>
                      <a:pt x="228" y="214"/>
                      <a:pt x="228" y="214"/>
                      <a:pt x="228" y="214"/>
                    </a:cubicBezTo>
                    <a:cubicBezTo>
                      <a:pt x="228" y="214"/>
                      <a:pt x="228" y="214"/>
                      <a:pt x="228" y="214"/>
                    </a:cubicBezTo>
                    <a:cubicBezTo>
                      <a:pt x="227" y="214"/>
                      <a:pt x="227" y="214"/>
                      <a:pt x="228" y="214"/>
                    </a:cubicBezTo>
                    <a:close/>
                    <a:moveTo>
                      <a:pt x="225" y="231"/>
                    </a:moveTo>
                    <a:cubicBezTo>
                      <a:pt x="225" y="231"/>
                      <a:pt x="225" y="231"/>
                      <a:pt x="225" y="231"/>
                    </a:cubicBezTo>
                    <a:cubicBezTo>
                      <a:pt x="225" y="231"/>
                      <a:pt x="225" y="231"/>
                      <a:pt x="225" y="231"/>
                    </a:cubicBezTo>
                    <a:cubicBezTo>
                      <a:pt x="225" y="231"/>
                      <a:pt x="225" y="231"/>
                      <a:pt x="224" y="231"/>
                    </a:cubicBezTo>
                    <a:cubicBezTo>
                      <a:pt x="224" y="231"/>
                      <a:pt x="224" y="231"/>
                      <a:pt x="224" y="231"/>
                    </a:cubicBezTo>
                    <a:cubicBezTo>
                      <a:pt x="224" y="231"/>
                      <a:pt x="224" y="231"/>
                      <a:pt x="224" y="232"/>
                    </a:cubicBezTo>
                    <a:cubicBezTo>
                      <a:pt x="223" y="232"/>
                      <a:pt x="223" y="232"/>
                      <a:pt x="224" y="232"/>
                    </a:cubicBezTo>
                    <a:cubicBezTo>
                      <a:pt x="224" y="232"/>
                      <a:pt x="224" y="232"/>
                      <a:pt x="224" y="232"/>
                    </a:cubicBezTo>
                    <a:cubicBezTo>
                      <a:pt x="225" y="232"/>
                      <a:pt x="225" y="231"/>
                      <a:pt x="225" y="231"/>
                    </a:cubicBezTo>
                    <a:cubicBezTo>
                      <a:pt x="225" y="231"/>
                      <a:pt x="225" y="231"/>
                      <a:pt x="225" y="231"/>
                    </a:cubicBezTo>
                    <a:close/>
                    <a:moveTo>
                      <a:pt x="228" y="212"/>
                    </a:moveTo>
                    <a:cubicBezTo>
                      <a:pt x="229" y="212"/>
                      <a:pt x="229" y="212"/>
                      <a:pt x="229" y="211"/>
                    </a:cubicBezTo>
                    <a:cubicBezTo>
                      <a:pt x="229" y="211"/>
                      <a:pt x="229" y="211"/>
                      <a:pt x="229" y="211"/>
                    </a:cubicBezTo>
                    <a:cubicBezTo>
                      <a:pt x="229" y="211"/>
                      <a:pt x="229" y="211"/>
                      <a:pt x="229" y="211"/>
                    </a:cubicBezTo>
                    <a:cubicBezTo>
                      <a:pt x="229" y="212"/>
                      <a:pt x="229" y="212"/>
                      <a:pt x="230" y="212"/>
                    </a:cubicBezTo>
                    <a:cubicBezTo>
                      <a:pt x="230" y="212"/>
                      <a:pt x="230" y="212"/>
                      <a:pt x="230" y="212"/>
                    </a:cubicBezTo>
                    <a:cubicBezTo>
                      <a:pt x="230" y="212"/>
                      <a:pt x="230" y="212"/>
                      <a:pt x="230" y="212"/>
                    </a:cubicBezTo>
                    <a:cubicBezTo>
                      <a:pt x="230" y="212"/>
                      <a:pt x="230" y="212"/>
                      <a:pt x="230" y="212"/>
                    </a:cubicBezTo>
                    <a:cubicBezTo>
                      <a:pt x="230" y="212"/>
                      <a:pt x="230" y="212"/>
                      <a:pt x="230" y="212"/>
                    </a:cubicBezTo>
                    <a:cubicBezTo>
                      <a:pt x="230" y="212"/>
                      <a:pt x="230" y="212"/>
                      <a:pt x="231" y="213"/>
                    </a:cubicBezTo>
                    <a:cubicBezTo>
                      <a:pt x="231" y="213"/>
                      <a:pt x="231" y="213"/>
                      <a:pt x="231" y="213"/>
                    </a:cubicBezTo>
                    <a:cubicBezTo>
                      <a:pt x="231" y="213"/>
                      <a:pt x="231" y="213"/>
                      <a:pt x="231" y="213"/>
                    </a:cubicBezTo>
                    <a:cubicBezTo>
                      <a:pt x="231" y="213"/>
                      <a:pt x="232" y="213"/>
                      <a:pt x="232" y="213"/>
                    </a:cubicBezTo>
                    <a:cubicBezTo>
                      <a:pt x="232" y="213"/>
                      <a:pt x="231" y="213"/>
                      <a:pt x="231" y="213"/>
                    </a:cubicBezTo>
                    <a:cubicBezTo>
                      <a:pt x="231" y="214"/>
                      <a:pt x="231" y="213"/>
                      <a:pt x="231" y="213"/>
                    </a:cubicBezTo>
                    <a:cubicBezTo>
                      <a:pt x="231" y="213"/>
                      <a:pt x="230" y="213"/>
                      <a:pt x="230" y="213"/>
                    </a:cubicBezTo>
                    <a:cubicBezTo>
                      <a:pt x="230" y="213"/>
                      <a:pt x="230" y="213"/>
                      <a:pt x="230" y="213"/>
                    </a:cubicBezTo>
                    <a:cubicBezTo>
                      <a:pt x="230" y="213"/>
                      <a:pt x="230" y="213"/>
                      <a:pt x="229" y="213"/>
                    </a:cubicBezTo>
                    <a:cubicBezTo>
                      <a:pt x="229" y="212"/>
                      <a:pt x="229" y="212"/>
                      <a:pt x="229" y="212"/>
                    </a:cubicBezTo>
                    <a:cubicBezTo>
                      <a:pt x="229" y="212"/>
                      <a:pt x="229" y="212"/>
                      <a:pt x="229" y="212"/>
                    </a:cubicBezTo>
                    <a:cubicBezTo>
                      <a:pt x="229" y="212"/>
                      <a:pt x="229" y="212"/>
                      <a:pt x="229" y="212"/>
                    </a:cubicBezTo>
                    <a:cubicBezTo>
                      <a:pt x="229" y="212"/>
                      <a:pt x="229" y="212"/>
                      <a:pt x="229" y="212"/>
                    </a:cubicBezTo>
                    <a:cubicBezTo>
                      <a:pt x="229" y="213"/>
                      <a:pt x="229" y="213"/>
                      <a:pt x="229" y="213"/>
                    </a:cubicBezTo>
                    <a:cubicBezTo>
                      <a:pt x="229" y="213"/>
                      <a:pt x="229" y="213"/>
                      <a:pt x="229" y="213"/>
                    </a:cubicBezTo>
                    <a:cubicBezTo>
                      <a:pt x="228" y="212"/>
                      <a:pt x="228" y="212"/>
                      <a:pt x="228" y="212"/>
                    </a:cubicBezTo>
                    <a:close/>
                    <a:moveTo>
                      <a:pt x="239" y="210"/>
                    </a:moveTo>
                    <a:cubicBezTo>
                      <a:pt x="239" y="210"/>
                      <a:pt x="239" y="210"/>
                      <a:pt x="239" y="210"/>
                    </a:cubicBezTo>
                    <a:cubicBezTo>
                      <a:pt x="239" y="210"/>
                      <a:pt x="239" y="210"/>
                      <a:pt x="239" y="210"/>
                    </a:cubicBezTo>
                    <a:cubicBezTo>
                      <a:pt x="239" y="210"/>
                      <a:pt x="239" y="210"/>
                      <a:pt x="238" y="210"/>
                    </a:cubicBezTo>
                    <a:cubicBezTo>
                      <a:pt x="238" y="210"/>
                      <a:pt x="238" y="211"/>
                      <a:pt x="238" y="211"/>
                    </a:cubicBezTo>
                    <a:cubicBezTo>
                      <a:pt x="238" y="211"/>
                      <a:pt x="238" y="211"/>
                      <a:pt x="238" y="211"/>
                    </a:cubicBezTo>
                    <a:cubicBezTo>
                      <a:pt x="238" y="211"/>
                      <a:pt x="239" y="211"/>
                      <a:pt x="239" y="211"/>
                    </a:cubicBezTo>
                    <a:cubicBezTo>
                      <a:pt x="239" y="211"/>
                      <a:pt x="239" y="211"/>
                      <a:pt x="239" y="211"/>
                    </a:cubicBezTo>
                    <a:cubicBezTo>
                      <a:pt x="239" y="211"/>
                      <a:pt x="239" y="210"/>
                      <a:pt x="239" y="210"/>
                    </a:cubicBezTo>
                    <a:close/>
                    <a:moveTo>
                      <a:pt x="233" y="214"/>
                    </a:moveTo>
                    <a:cubicBezTo>
                      <a:pt x="233" y="214"/>
                      <a:pt x="233" y="214"/>
                      <a:pt x="233" y="214"/>
                    </a:cubicBezTo>
                    <a:cubicBezTo>
                      <a:pt x="233" y="213"/>
                      <a:pt x="233" y="213"/>
                      <a:pt x="233" y="213"/>
                    </a:cubicBezTo>
                    <a:cubicBezTo>
                      <a:pt x="232" y="213"/>
                      <a:pt x="232" y="213"/>
                      <a:pt x="232" y="214"/>
                    </a:cubicBezTo>
                    <a:cubicBezTo>
                      <a:pt x="232" y="214"/>
                      <a:pt x="232" y="214"/>
                      <a:pt x="232" y="214"/>
                    </a:cubicBezTo>
                    <a:cubicBezTo>
                      <a:pt x="232" y="214"/>
                      <a:pt x="232" y="214"/>
                      <a:pt x="232" y="214"/>
                    </a:cubicBezTo>
                    <a:cubicBezTo>
                      <a:pt x="233" y="214"/>
                      <a:pt x="233" y="214"/>
                      <a:pt x="233" y="214"/>
                    </a:cubicBezTo>
                    <a:close/>
                    <a:moveTo>
                      <a:pt x="235" y="214"/>
                    </a:moveTo>
                    <a:cubicBezTo>
                      <a:pt x="235" y="214"/>
                      <a:pt x="235" y="214"/>
                      <a:pt x="235" y="214"/>
                    </a:cubicBezTo>
                    <a:cubicBezTo>
                      <a:pt x="235" y="214"/>
                      <a:pt x="234" y="214"/>
                      <a:pt x="234" y="214"/>
                    </a:cubicBezTo>
                    <a:cubicBezTo>
                      <a:pt x="234" y="214"/>
                      <a:pt x="234" y="214"/>
                      <a:pt x="235" y="214"/>
                    </a:cubicBezTo>
                    <a:cubicBezTo>
                      <a:pt x="235" y="214"/>
                      <a:pt x="235" y="214"/>
                      <a:pt x="235" y="214"/>
                    </a:cubicBezTo>
                    <a:cubicBezTo>
                      <a:pt x="235" y="214"/>
                      <a:pt x="235" y="214"/>
                      <a:pt x="235" y="214"/>
                    </a:cubicBezTo>
                    <a:cubicBezTo>
                      <a:pt x="235" y="214"/>
                      <a:pt x="235" y="214"/>
                      <a:pt x="235" y="214"/>
                    </a:cubicBezTo>
                    <a:cubicBezTo>
                      <a:pt x="235" y="215"/>
                      <a:pt x="235" y="215"/>
                      <a:pt x="235" y="214"/>
                    </a:cubicBezTo>
                    <a:cubicBezTo>
                      <a:pt x="235" y="214"/>
                      <a:pt x="235" y="214"/>
                      <a:pt x="235" y="214"/>
                    </a:cubicBezTo>
                    <a:cubicBezTo>
                      <a:pt x="235" y="214"/>
                      <a:pt x="235" y="214"/>
                      <a:pt x="235" y="214"/>
                    </a:cubicBezTo>
                    <a:cubicBezTo>
                      <a:pt x="235" y="214"/>
                      <a:pt x="235" y="214"/>
                      <a:pt x="235" y="214"/>
                    </a:cubicBezTo>
                    <a:close/>
                    <a:moveTo>
                      <a:pt x="225" y="220"/>
                    </a:moveTo>
                    <a:cubicBezTo>
                      <a:pt x="225" y="220"/>
                      <a:pt x="225" y="219"/>
                      <a:pt x="225" y="219"/>
                    </a:cubicBezTo>
                    <a:cubicBezTo>
                      <a:pt x="225" y="219"/>
                      <a:pt x="225" y="219"/>
                      <a:pt x="225" y="219"/>
                    </a:cubicBezTo>
                    <a:cubicBezTo>
                      <a:pt x="225" y="219"/>
                      <a:pt x="225" y="220"/>
                      <a:pt x="225" y="220"/>
                    </a:cubicBezTo>
                    <a:cubicBezTo>
                      <a:pt x="225" y="220"/>
                      <a:pt x="225" y="220"/>
                      <a:pt x="225" y="220"/>
                    </a:cubicBezTo>
                    <a:close/>
                    <a:moveTo>
                      <a:pt x="232" y="209"/>
                    </a:moveTo>
                    <a:cubicBezTo>
                      <a:pt x="232" y="209"/>
                      <a:pt x="232" y="209"/>
                      <a:pt x="232" y="209"/>
                    </a:cubicBezTo>
                    <a:cubicBezTo>
                      <a:pt x="232" y="209"/>
                      <a:pt x="232" y="210"/>
                      <a:pt x="232" y="209"/>
                    </a:cubicBezTo>
                    <a:cubicBezTo>
                      <a:pt x="232" y="209"/>
                      <a:pt x="232" y="209"/>
                      <a:pt x="232" y="209"/>
                    </a:cubicBezTo>
                    <a:cubicBezTo>
                      <a:pt x="232" y="209"/>
                      <a:pt x="232" y="209"/>
                      <a:pt x="232" y="209"/>
                    </a:cubicBezTo>
                    <a:cubicBezTo>
                      <a:pt x="232" y="209"/>
                      <a:pt x="232" y="209"/>
                      <a:pt x="232" y="209"/>
                    </a:cubicBezTo>
                    <a:cubicBezTo>
                      <a:pt x="232" y="209"/>
                      <a:pt x="232" y="209"/>
                      <a:pt x="231" y="209"/>
                    </a:cubicBezTo>
                    <a:cubicBezTo>
                      <a:pt x="231" y="209"/>
                      <a:pt x="231" y="209"/>
                      <a:pt x="231" y="209"/>
                    </a:cubicBezTo>
                    <a:cubicBezTo>
                      <a:pt x="231" y="209"/>
                      <a:pt x="231" y="209"/>
                      <a:pt x="232" y="209"/>
                    </a:cubicBezTo>
                    <a:close/>
                    <a:moveTo>
                      <a:pt x="224" y="229"/>
                    </a:moveTo>
                    <a:cubicBezTo>
                      <a:pt x="224" y="229"/>
                      <a:pt x="224" y="229"/>
                      <a:pt x="224" y="229"/>
                    </a:cubicBezTo>
                    <a:cubicBezTo>
                      <a:pt x="224" y="229"/>
                      <a:pt x="224" y="229"/>
                      <a:pt x="224" y="229"/>
                    </a:cubicBezTo>
                    <a:cubicBezTo>
                      <a:pt x="224" y="229"/>
                      <a:pt x="224" y="229"/>
                      <a:pt x="224" y="229"/>
                    </a:cubicBezTo>
                    <a:cubicBezTo>
                      <a:pt x="224" y="229"/>
                      <a:pt x="224" y="229"/>
                      <a:pt x="224" y="229"/>
                    </a:cubicBezTo>
                    <a:cubicBezTo>
                      <a:pt x="224" y="230"/>
                      <a:pt x="224" y="230"/>
                      <a:pt x="224" y="229"/>
                    </a:cubicBezTo>
                    <a:close/>
                    <a:moveTo>
                      <a:pt x="221" y="231"/>
                    </a:moveTo>
                    <a:cubicBezTo>
                      <a:pt x="221" y="231"/>
                      <a:pt x="221" y="231"/>
                      <a:pt x="221" y="231"/>
                    </a:cubicBezTo>
                    <a:cubicBezTo>
                      <a:pt x="221" y="231"/>
                      <a:pt x="221" y="231"/>
                      <a:pt x="221" y="231"/>
                    </a:cubicBezTo>
                    <a:cubicBezTo>
                      <a:pt x="221" y="231"/>
                      <a:pt x="221" y="231"/>
                      <a:pt x="221" y="231"/>
                    </a:cubicBezTo>
                    <a:cubicBezTo>
                      <a:pt x="222" y="231"/>
                      <a:pt x="222" y="231"/>
                      <a:pt x="222" y="231"/>
                    </a:cubicBezTo>
                    <a:cubicBezTo>
                      <a:pt x="222" y="231"/>
                      <a:pt x="221" y="231"/>
                      <a:pt x="221" y="231"/>
                    </a:cubicBezTo>
                    <a:close/>
                    <a:moveTo>
                      <a:pt x="227" y="227"/>
                    </a:moveTo>
                    <a:cubicBezTo>
                      <a:pt x="227" y="227"/>
                      <a:pt x="227" y="227"/>
                      <a:pt x="227" y="227"/>
                    </a:cubicBezTo>
                    <a:cubicBezTo>
                      <a:pt x="227" y="227"/>
                      <a:pt x="227" y="227"/>
                      <a:pt x="227" y="227"/>
                    </a:cubicBezTo>
                    <a:cubicBezTo>
                      <a:pt x="227" y="227"/>
                      <a:pt x="227" y="227"/>
                      <a:pt x="227" y="227"/>
                    </a:cubicBezTo>
                    <a:cubicBezTo>
                      <a:pt x="227" y="227"/>
                      <a:pt x="227" y="227"/>
                      <a:pt x="227" y="227"/>
                    </a:cubicBezTo>
                    <a:cubicBezTo>
                      <a:pt x="227" y="227"/>
                      <a:pt x="227" y="227"/>
                      <a:pt x="227" y="227"/>
                    </a:cubicBezTo>
                    <a:close/>
                    <a:moveTo>
                      <a:pt x="223" y="227"/>
                    </a:moveTo>
                    <a:cubicBezTo>
                      <a:pt x="223" y="227"/>
                      <a:pt x="222" y="227"/>
                      <a:pt x="222" y="227"/>
                    </a:cubicBezTo>
                    <a:cubicBezTo>
                      <a:pt x="222" y="227"/>
                      <a:pt x="223" y="227"/>
                      <a:pt x="223" y="227"/>
                    </a:cubicBezTo>
                    <a:close/>
                    <a:moveTo>
                      <a:pt x="236" y="221"/>
                    </a:moveTo>
                    <a:cubicBezTo>
                      <a:pt x="236" y="221"/>
                      <a:pt x="236" y="221"/>
                      <a:pt x="236" y="221"/>
                    </a:cubicBezTo>
                    <a:cubicBezTo>
                      <a:pt x="236" y="221"/>
                      <a:pt x="236" y="221"/>
                      <a:pt x="236" y="221"/>
                    </a:cubicBezTo>
                    <a:cubicBezTo>
                      <a:pt x="236" y="221"/>
                      <a:pt x="236" y="221"/>
                      <a:pt x="236" y="221"/>
                    </a:cubicBezTo>
                    <a:cubicBezTo>
                      <a:pt x="236" y="221"/>
                      <a:pt x="236" y="221"/>
                      <a:pt x="236" y="221"/>
                    </a:cubicBezTo>
                    <a:close/>
                    <a:moveTo>
                      <a:pt x="235" y="216"/>
                    </a:moveTo>
                    <a:cubicBezTo>
                      <a:pt x="236" y="216"/>
                      <a:pt x="236" y="216"/>
                      <a:pt x="236" y="216"/>
                    </a:cubicBezTo>
                    <a:cubicBezTo>
                      <a:pt x="236" y="216"/>
                      <a:pt x="235" y="216"/>
                      <a:pt x="235" y="216"/>
                    </a:cubicBezTo>
                    <a:cubicBezTo>
                      <a:pt x="235" y="216"/>
                      <a:pt x="235" y="216"/>
                      <a:pt x="235" y="216"/>
                    </a:cubicBezTo>
                    <a:cubicBezTo>
                      <a:pt x="235" y="216"/>
                      <a:pt x="235" y="216"/>
                      <a:pt x="235" y="216"/>
                    </a:cubicBezTo>
                    <a:close/>
                    <a:moveTo>
                      <a:pt x="221" y="231"/>
                    </a:moveTo>
                    <a:cubicBezTo>
                      <a:pt x="221" y="231"/>
                      <a:pt x="221" y="231"/>
                      <a:pt x="221" y="231"/>
                    </a:cubicBezTo>
                    <a:cubicBezTo>
                      <a:pt x="221" y="231"/>
                      <a:pt x="221" y="230"/>
                      <a:pt x="221" y="231"/>
                    </a:cubicBezTo>
                    <a:close/>
                    <a:moveTo>
                      <a:pt x="221" y="231"/>
                    </a:moveTo>
                    <a:cubicBezTo>
                      <a:pt x="221" y="231"/>
                      <a:pt x="221" y="231"/>
                      <a:pt x="221" y="231"/>
                    </a:cubicBezTo>
                    <a:cubicBezTo>
                      <a:pt x="221" y="231"/>
                      <a:pt x="221" y="231"/>
                      <a:pt x="221" y="231"/>
                    </a:cubicBezTo>
                    <a:close/>
                    <a:moveTo>
                      <a:pt x="222" y="227"/>
                    </a:moveTo>
                    <a:cubicBezTo>
                      <a:pt x="222" y="227"/>
                      <a:pt x="222" y="227"/>
                      <a:pt x="222" y="227"/>
                    </a:cubicBezTo>
                    <a:cubicBezTo>
                      <a:pt x="222" y="227"/>
                      <a:pt x="222" y="227"/>
                      <a:pt x="222" y="227"/>
                    </a:cubicBezTo>
                    <a:close/>
                    <a:moveTo>
                      <a:pt x="222" y="227"/>
                    </a:moveTo>
                    <a:cubicBezTo>
                      <a:pt x="222" y="227"/>
                      <a:pt x="222" y="227"/>
                      <a:pt x="222" y="227"/>
                    </a:cubicBezTo>
                    <a:cubicBezTo>
                      <a:pt x="222" y="227"/>
                      <a:pt x="222" y="227"/>
                      <a:pt x="222" y="227"/>
                    </a:cubicBezTo>
                    <a:close/>
                    <a:moveTo>
                      <a:pt x="161" y="253"/>
                    </a:moveTo>
                    <a:cubicBezTo>
                      <a:pt x="162" y="253"/>
                      <a:pt x="162" y="253"/>
                      <a:pt x="162" y="253"/>
                    </a:cubicBezTo>
                    <a:cubicBezTo>
                      <a:pt x="162" y="253"/>
                      <a:pt x="163" y="253"/>
                      <a:pt x="164" y="253"/>
                    </a:cubicBezTo>
                    <a:cubicBezTo>
                      <a:pt x="164" y="253"/>
                      <a:pt x="163" y="253"/>
                      <a:pt x="163" y="252"/>
                    </a:cubicBezTo>
                    <a:cubicBezTo>
                      <a:pt x="163" y="252"/>
                      <a:pt x="162" y="252"/>
                      <a:pt x="162" y="252"/>
                    </a:cubicBezTo>
                    <a:cubicBezTo>
                      <a:pt x="162" y="252"/>
                      <a:pt x="161" y="252"/>
                      <a:pt x="161" y="252"/>
                    </a:cubicBezTo>
                    <a:cubicBezTo>
                      <a:pt x="161" y="252"/>
                      <a:pt x="161" y="251"/>
                      <a:pt x="161" y="251"/>
                    </a:cubicBezTo>
                    <a:cubicBezTo>
                      <a:pt x="161" y="250"/>
                      <a:pt x="161" y="250"/>
                      <a:pt x="161" y="250"/>
                    </a:cubicBezTo>
                    <a:cubicBezTo>
                      <a:pt x="161" y="249"/>
                      <a:pt x="161" y="249"/>
                      <a:pt x="160" y="249"/>
                    </a:cubicBezTo>
                    <a:cubicBezTo>
                      <a:pt x="160" y="249"/>
                      <a:pt x="160" y="249"/>
                      <a:pt x="160" y="249"/>
                    </a:cubicBezTo>
                    <a:cubicBezTo>
                      <a:pt x="160" y="249"/>
                      <a:pt x="159" y="249"/>
                      <a:pt x="159" y="249"/>
                    </a:cubicBezTo>
                    <a:cubicBezTo>
                      <a:pt x="158" y="249"/>
                      <a:pt x="158" y="249"/>
                      <a:pt x="158" y="249"/>
                    </a:cubicBezTo>
                    <a:cubicBezTo>
                      <a:pt x="158" y="249"/>
                      <a:pt x="158" y="249"/>
                      <a:pt x="157" y="250"/>
                    </a:cubicBezTo>
                    <a:cubicBezTo>
                      <a:pt x="157" y="250"/>
                      <a:pt x="157" y="250"/>
                      <a:pt x="157" y="250"/>
                    </a:cubicBezTo>
                    <a:cubicBezTo>
                      <a:pt x="156" y="250"/>
                      <a:pt x="156" y="250"/>
                      <a:pt x="156" y="251"/>
                    </a:cubicBezTo>
                    <a:cubicBezTo>
                      <a:pt x="156" y="251"/>
                      <a:pt x="155" y="251"/>
                      <a:pt x="155" y="251"/>
                    </a:cubicBezTo>
                    <a:cubicBezTo>
                      <a:pt x="155" y="251"/>
                      <a:pt x="155" y="250"/>
                      <a:pt x="154" y="250"/>
                    </a:cubicBezTo>
                    <a:cubicBezTo>
                      <a:pt x="154" y="250"/>
                      <a:pt x="154" y="250"/>
                      <a:pt x="154" y="251"/>
                    </a:cubicBezTo>
                    <a:cubicBezTo>
                      <a:pt x="154" y="251"/>
                      <a:pt x="154" y="251"/>
                      <a:pt x="154" y="251"/>
                    </a:cubicBezTo>
                    <a:cubicBezTo>
                      <a:pt x="154" y="252"/>
                      <a:pt x="153" y="252"/>
                      <a:pt x="153" y="252"/>
                    </a:cubicBezTo>
                    <a:cubicBezTo>
                      <a:pt x="153" y="253"/>
                      <a:pt x="153" y="253"/>
                      <a:pt x="153" y="253"/>
                    </a:cubicBezTo>
                    <a:cubicBezTo>
                      <a:pt x="153" y="253"/>
                      <a:pt x="152" y="254"/>
                      <a:pt x="152" y="254"/>
                    </a:cubicBezTo>
                    <a:cubicBezTo>
                      <a:pt x="152" y="254"/>
                      <a:pt x="152" y="254"/>
                      <a:pt x="151" y="254"/>
                    </a:cubicBezTo>
                    <a:cubicBezTo>
                      <a:pt x="151" y="254"/>
                      <a:pt x="151" y="255"/>
                      <a:pt x="151" y="255"/>
                    </a:cubicBezTo>
                    <a:cubicBezTo>
                      <a:pt x="151" y="255"/>
                      <a:pt x="151" y="256"/>
                      <a:pt x="151" y="256"/>
                    </a:cubicBezTo>
                    <a:cubicBezTo>
                      <a:pt x="151" y="256"/>
                      <a:pt x="151" y="256"/>
                      <a:pt x="151" y="256"/>
                    </a:cubicBezTo>
                    <a:cubicBezTo>
                      <a:pt x="151" y="256"/>
                      <a:pt x="151" y="256"/>
                      <a:pt x="151" y="256"/>
                    </a:cubicBezTo>
                    <a:cubicBezTo>
                      <a:pt x="152" y="256"/>
                      <a:pt x="154" y="257"/>
                      <a:pt x="155" y="256"/>
                    </a:cubicBezTo>
                    <a:cubicBezTo>
                      <a:pt x="155" y="256"/>
                      <a:pt x="155" y="256"/>
                      <a:pt x="155" y="256"/>
                    </a:cubicBezTo>
                    <a:cubicBezTo>
                      <a:pt x="155" y="256"/>
                      <a:pt x="155" y="255"/>
                      <a:pt x="155" y="255"/>
                    </a:cubicBezTo>
                    <a:cubicBezTo>
                      <a:pt x="156" y="255"/>
                      <a:pt x="156" y="254"/>
                      <a:pt x="157" y="254"/>
                    </a:cubicBezTo>
                    <a:cubicBezTo>
                      <a:pt x="158" y="253"/>
                      <a:pt x="160" y="254"/>
                      <a:pt x="161" y="254"/>
                    </a:cubicBezTo>
                    <a:cubicBezTo>
                      <a:pt x="161" y="254"/>
                      <a:pt x="161" y="253"/>
                      <a:pt x="161" y="253"/>
                    </a:cubicBezTo>
                    <a:cubicBezTo>
                      <a:pt x="161" y="253"/>
                      <a:pt x="161" y="253"/>
                      <a:pt x="161" y="253"/>
                    </a:cubicBezTo>
                    <a:close/>
                    <a:moveTo>
                      <a:pt x="131" y="268"/>
                    </a:moveTo>
                    <a:cubicBezTo>
                      <a:pt x="131" y="269"/>
                      <a:pt x="130" y="269"/>
                      <a:pt x="130" y="269"/>
                    </a:cubicBezTo>
                    <a:cubicBezTo>
                      <a:pt x="129" y="270"/>
                      <a:pt x="129" y="270"/>
                      <a:pt x="128" y="270"/>
                    </a:cubicBezTo>
                    <a:cubicBezTo>
                      <a:pt x="128" y="271"/>
                      <a:pt x="128" y="271"/>
                      <a:pt x="128" y="271"/>
                    </a:cubicBezTo>
                    <a:cubicBezTo>
                      <a:pt x="128" y="272"/>
                      <a:pt x="127" y="272"/>
                      <a:pt x="127" y="272"/>
                    </a:cubicBezTo>
                    <a:cubicBezTo>
                      <a:pt x="127" y="272"/>
                      <a:pt x="126" y="273"/>
                      <a:pt x="126" y="273"/>
                    </a:cubicBezTo>
                    <a:cubicBezTo>
                      <a:pt x="126" y="273"/>
                      <a:pt x="126" y="273"/>
                      <a:pt x="126" y="273"/>
                    </a:cubicBezTo>
                    <a:cubicBezTo>
                      <a:pt x="126" y="273"/>
                      <a:pt x="125" y="273"/>
                      <a:pt x="125" y="273"/>
                    </a:cubicBezTo>
                    <a:cubicBezTo>
                      <a:pt x="125" y="273"/>
                      <a:pt x="125" y="273"/>
                      <a:pt x="125" y="273"/>
                    </a:cubicBezTo>
                    <a:cubicBezTo>
                      <a:pt x="125" y="273"/>
                      <a:pt x="125" y="274"/>
                      <a:pt x="125" y="274"/>
                    </a:cubicBezTo>
                    <a:cubicBezTo>
                      <a:pt x="125" y="274"/>
                      <a:pt x="125" y="274"/>
                      <a:pt x="125" y="274"/>
                    </a:cubicBezTo>
                    <a:cubicBezTo>
                      <a:pt x="125" y="273"/>
                      <a:pt x="125" y="273"/>
                      <a:pt x="125" y="274"/>
                    </a:cubicBezTo>
                    <a:cubicBezTo>
                      <a:pt x="124" y="274"/>
                      <a:pt x="124" y="274"/>
                      <a:pt x="124" y="274"/>
                    </a:cubicBezTo>
                    <a:cubicBezTo>
                      <a:pt x="123" y="274"/>
                      <a:pt x="124" y="274"/>
                      <a:pt x="124" y="274"/>
                    </a:cubicBezTo>
                    <a:cubicBezTo>
                      <a:pt x="124" y="274"/>
                      <a:pt x="124" y="274"/>
                      <a:pt x="124" y="274"/>
                    </a:cubicBezTo>
                    <a:cubicBezTo>
                      <a:pt x="124" y="273"/>
                      <a:pt x="124" y="273"/>
                      <a:pt x="124" y="273"/>
                    </a:cubicBezTo>
                    <a:cubicBezTo>
                      <a:pt x="125" y="273"/>
                      <a:pt x="125" y="273"/>
                      <a:pt x="125" y="273"/>
                    </a:cubicBezTo>
                    <a:cubicBezTo>
                      <a:pt x="125" y="273"/>
                      <a:pt x="125" y="272"/>
                      <a:pt x="125" y="272"/>
                    </a:cubicBezTo>
                    <a:cubicBezTo>
                      <a:pt x="125" y="272"/>
                      <a:pt x="125" y="272"/>
                      <a:pt x="125" y="272"/>
                    </a:cubicBezTo>
                    <a:cubicBezTo>
                      <a:pt x="125" y="272"/>
                      <a:pt x="125" y="272"/>
                      <a:pt x="125" y="272"/>
                    </a:cubicBezTo>
                    <a:cubicBezTo>
                      <a:pt x="125" y="271"/>
                      <a:pt x="125" y="271"/>
                      <a:pt x="125" y="271"/>
                    </a:cubicBezTo>
                    <a:cubicBezTo>
                      <a:pt x="125" y="270"/>
                      <a:pt x="126" y="270"/>
                      <a:pt x="126" y="270"/>
                    </a:cubicBezTo>
                    <a:cubicBezTo>
                      <a:pt x="126" y="270"/>
                      <a:pt x="126" y="270"/>
                      <a:pt x="126" y="270"/>
                    </a:cubicBezTo>
                    <a:cubicBezTo>
                      <a:pt x="126" y="270"/>
                      <a:pt x="127" y="270"/>
                      <a:pt x="127" y="270"/>
                    </a:cubicBezTo>
                    <a:cubicBezTo>
                      <a:pt x="127" y="270"/>
                      <a:pt x="127" y="270"/>
                      <a:pt x="128" y="270"/>
                    </a:cubicBezTo>
                    <a:cubicBezTo>
                      <a:pt x="128" y="270"/>
                      <a:pt x="128" y="270"/>
                      <a:pt x="128" y="270"/>
                    </a:cubicBezTo>
                    <a:cubicBezTo>
                      <a:pt x="128" y="269"/>
                      <a:pt x="128" y="269"/>
                      <a:pt x="128" y="269"/>
                    </a:cubicBezTo>
                    <a:cubicBezTo>
                      <a:pt x="128" y="269"/>
                      <a:pt x="128" y="269"/>
                      <a:pt x="128" y="269"/>
                    </a:cubicBezTo>
                    <a:cubicBezTo>
                      <a:pt x="128" y="269"/>
                      <a:pt x="128" y="268"/>
                      <a:pt x="128" y="268"/>
                    </a:cubicBezTo>
                    <a:cubicBezTo>
                      <a:pt x="128" y="268"/>
                      <a:pt x="128" y="267"/>
                      <a:pt x="128" y="267"/>
                    </a:cubicBezTo>
                    <a:cubicBezTo>
                      <a:pt x="128" y="267"/>
                      <a:pt x="129" y="267"/>
                      <a:pt x="129" y="267"/>
                    </a:cubicBezTo>
                    <a:cubicBezTo>
                      <a:pt x="129" y="267"/>
                      <a:pt x="129" y="267"/>
                      <a:pt x="130" y="266"/>
                    </a:cubicBezTo>
                    <a:cubicBezTo>
                      <a:pt x="130" y="266"/>
                      <a:pt x="131" y="266"/>
                      <a:pt x="131" y="267"/>
                    </a:cubicBezTo>
                    <a:cubicBezTo>
                      <a:pt x="131" y="267"/>
                      <a:pt x="131" y="267"/>
                      <a:pt x="132" y="267"/>
                    </a:cubicBezTo>
                    <a:cubicBezTo>
                      <a:pt x="132" y="267"/>
                      <a:pt x="132" y="267"/>
                      <a:pt x="132" y="267"/>
                    </a:cubicBezTo>
                    <a:cubicBezTo>
                      <a:pt x="132" y="267"/>
                      <a:pt x="132" y="267"/>
                      <a:pt x="132" y="267"/>
                    </a:cubicBezTo>
                    <a:cubicBezTo>
                      <a:pt x="132" y="268"/>
                      <a:pt x="131" y="268"/>
                      <a:pt x="132" y="268"/>
                    </a:cubicBezTo>
                    <a:cubicBezTo>
                      <a:pt x="132" y="268"/>
                      <a:pt x="132" y="268"/>
                      <a:pt x="131" y="268"/>
                    </a:cubicBezTo>
                    <a:close/>
                    <a:moveTo>
                      <a:pt x="66" y="285"/>
                    </a:moveTo>
                    <a:cubicBezTo>
                      <a:pt x="66" y="285"/>
                      <a:pt x="66" y="285"/>
                      <a:pt x="66" y="285"/>
                    </a:cubicBezTo>
                    <a:cubicBezTo>
                      <a:pt x="66" y="285"/>
                      <a:pt x="66" y="285"/>
                      <a:pt x="65" y="285"/>
                    </a:cubicBezTo>
                    <a:cubicBezTo>
                      <a:pt x="65" y="285"/>
                      <a:pt x="65" y="285"/>
                      <a:pt x="64" y="285"/>
                    </a:cubicBezTo>
                    <a:cubicBezTo>
                      <a:pt x="64" y="285"/>
                      <a:pt x="64" y="284"/>
                      <a:pt x="64" y="284"/>
                    </a:cubicBezTo>
                    <a:cubicBezTo>
                      <a:pt x="64" y="284"/>
                      <a:pt x="63" y="284"/>
                      <a:pt x="63" y="284"/>
                    </a:cubicBezTo>
                    <a:cubicBezTo>
                      <a:pt x="63" y="284"/>
                      <a:pt x="63" y="284"/>
                      <a:pt x="62" y="285"/>
                    </a:cubicBezTo>
                    <a:cubicBezTo>
                      <a:pt x="62" y="285"/>
                      <a:pt x="62" y="285"/>
                      <a:pt x="63" y="285"/>
                    </a:cubicBezTo>
                    <a:cubicBezTo>
                      <a:pt x="63" y="285"/>
                      <a:pt x="63" y="285"/>
                      <a:pt x="63" y="286"/>
                    </a:cubicBezTo>
                    <a:cubicBezTo>
                      <a:pt x="63" y="286"/>
                      <a:pt x="63" y="286"/>
                      <a:pt x="64" y="286"/>
                    </a:cubicBezTo>
                    <a:cubicBezTo>
                      <a:pt x="64" y="286"/>
                      <a:pt x="64" y="286"/>
                      <a:pt x="64" y="286"/>
                    </a:cubicBezTo>
                    <a:cubicBezTo>
                      <a:pt x="64" y="286"/>
                      <a:pt x="64" y="286"/>
                      <a:pt x="64" y="287"/>
                    </a:cubicBezTo>
                    <a:cubicBezTo>
                      <a:pt x="64" y="287"/>
                      <a:pt x="63" y="287"/>
                      <a:pt x="63" y="287"/>
                    </a:cubicBezTo>
                    <a:cubicBezTo>
                      <a:pt x="63" y="287"/>
                      <a:pt x="63" y="287"/>
                      <a:pt x="63" y="287"/>
                    </a:cubicBezTo>
                    <a:cubicBezTo>
                      <a:pt x="63" y="287"/>
                      <a:pt x="63" y="287"/>
                      <a:pt x="63" y="287"/>
                    </a:cubicBezTo>
                    <a:cubicBezTo>
                      <a:pt x="63" y="287"/>
                      <a:pt x="64" y="287"/>
                      <a:pt x="64" y="287"/>
                    </a:cubicBezTo>
                    <a:cubicBezTo>
                      <a:pt x="64" y="287"/>
                      <a:pt x="64" y="287"/>
                      <a:pt x="64" y="288"/>
                    </a:cubicBezTo>
                    <a:cubicBezTo>
                      <a:pt x="64" y="288"/>
                      <a:pt x="64" y="288"/>
                      <a:pt x="64" y="288"/>
                    </a:cubicBezTo>
                    <a:cubicBezTo>
                      <a:pt x="64" y="288"/>
                      <a:pt x="64" y="287"/>
                      <a:pt x="64" y="287"/>
                    </a:cubicBezTo>
                    <a:cubicBezTo>
                      <a:pt x="64" y="287"/>
                      <a:pt x="64" y="287"/>
                      <a:pt x="65" y="287"/>
                    </a:cubicBezTo>
                    <a:cubicBezTo>
                      <a:pt x="65" y="287"/>
                      <a:pt x="65" y="287"/>
                      <a:pt x="65" y="287"/>
                    </a:cubicBezTo>
                    <a:cubicBezTo>
                      <a:pt x="65" y="286"/>
                      <a:pt x="65" y="286"/>
                      <a:pt x="65" y="286"/>
                    </a:cubicBezTo>
                    <a:cubicBezTo>
                      <a:pt x="65" y="286"/>
                      <a:pt x="65" y="286"/>
                      <a:pt x="65" y="286"/>
                    </a:cubicBezTo>
                    <a:cubicBezTo>
                      <a:pt x="65" y="286"/>
                      <a:pt x="66" y="285"/>
                      <a:pt x="66" y="285"/>
                    </a:cubicBezTo>
                    <a:close/>
                    <a:moveTo>
                      <a:pt x="142" y="265"/>
                    </a:moveTo>
                    <a:cubicBezTo>
                      <a:pt x="142" y="265"/>
                      <a:pt x="142" y="265"/>
                      <a:pt x="142" y="265"/>
                    </a:cubicBezTo>
                    <a:cubicBezTo>
                      <a:pt x="141" y="265"/>
                      <a:pt x="141" y="265"/>
                      <a:pt x="140" y="265"/>
                    </a:cubicBezTo>
                    <a:cubicBezTo>
                      <a:pt x="140" y="265"/>
                      <a:pt x="140" y="265"/>
                      <a:pt x="140" y="266"/>
                    </a:cubicBezTo>
                    <a:cubicBezTo>
                      <a:pt x="140" y="266"/>
                      <a:pt x="140" y="266"/>
                      <a:pt x="140" y="266"/>
                    </a:cubicBezTo>
                    <a:cubicBezTo>
                      <a:pt x="140" y="266"/>
                      <a:pt x="140" y="266"/>
                      <a:pt x="140" y="266"/>
                    </a:cubicBezTo>
                    <a:cubicBezTo>
                      <a:pt x="140" y="266"/>
                      <a:pt x="140" y="266"/>
                      <a:pt x="140" y="266"/>
                    </a:cubicBezTo>
                    <a:cubicBezTo>
                      <a:pt x="140" y="266"/>
                      <a:pt x="140" y="266"/>
                      <a:pt x="140" y="266"/>
                    </a:cubicBezTo>
                    <a:cubicBezTo>
                      <a:pt x="140" y="266"/>
                      <a:pt x="140" y="266"/>
                      <a:pt x="139" y="266"/>
                    </a:cubicBezTo>
                    <a:cubicBezTo>
                      <a:pt x="139" y="266"/>
                      <a:pt x="139" y="266"/>
                      <a:pt x="140" y="266"/>
                    </a:cubicBezTo>
                    <a:cubicBezTo>
                      <a:pt x="140" y="266"/>
                      <a:pt x="140" y="266"/>
                      <a:pt x="139" y="267"/>
                    </a:cubicBezTo>
                    <a:cubicBezTo>
                      <a:pt x="139" y="267"/>
                      <a:pt x="139" y="267"/>
                      <a:pt x="139" y="266"/>
                    </a:cubicBezTo>
                    <a:cubicBezTo>
                      <a:pt x="139" y="266"/>
                      <a:pt x="139" y="266"/>
                      <a:pt x="139" y="266"/>
                    </a:cubicBezTo>
                    <a:cubicBezTo>
                      <a:pt x="139" y="267"/>
                      <a:pt x="139" y="267"/>
                      <a:pt x="139" y="267"/>
                    </a:cubicBezTo>
                    <a:cubicBezTo>
                      <a:pt x="139" y="267"/>
                      <a:pt x="140" y="267"/>
                      <a:pt x="139" y="267"/>
                    </a:cubicBezTo>
                    <a:cubicBezTo>
                      <a:pt x="139" y="267"/>
                      <a:pt x="139" y="267"/>
                      <a:pt x="139" y="267"/>
                    </a:cubicBezTo>
                    <a:cubicBezTo>
                      <a:pt x="139" y="267"/>
                      <a:pt x="139" y="267"/>
                      <a:pt x="139" y="266"/>
                    </a:cubicBezTo>
                    <a:cubicBezTo>
                      <a:pt x="139" y="266"/>
                      <a:pt x="139" y="266"/>
                      <a:pt x="139" y="266"/>
                    </a:cubicBezTo>
                    <a:cubicBezTo>
                      <a:pt x="139" y="267"/>
                      <a:pt x="139" y="267"/>
                      <a:pt x="139" y="267"/>
                    </a:cubicBezTo>
                    <a:cubicBezTo>
                      <a:pt x="139" y="267"/>
                      <a:pt x="139" y="267"/>
                      <a:pt x="139" y="267"/>
                    </a:cubicBezTo>
                    <a:cubicBezTo>
                      <a:pt x="139" y="267"/>
                      <a:pt x="139" y="267"/>
                      <a:pt x="139" y="267"/>
                    </a:cubicBezTo>
                    <a:cubicBezTo>
                      <a:pt x="139" y="267"/>
                      <a:pt x="138" y="268"/>
                      <a:pt x="138" y="267"/>
                    </a:cubicBezTo>
                    <a:cubicBezTo>
                      <a:pt x="138" y="267"/>
                      <a:pt x="138" y="267"/>
                      <a:pt x="138" y="267"/>
                    </a:cubicBezTo>
                    <a:cubicBezTo>
                      <a:pt x="138" y="267"/>
                      <a:pt x="138" y="268"/>
                      <a:pt x="138" y="268"/>
                    </a:cubicBezTo>
                    <a:cubicBezTo>
                      <a:pt x="138" y="267"/>
                      <a:pt x="138" y="268"/>
                      <a:pt x="137" y="268"/>
                    </a:cubicBezTo>
                    <a:cubicBezTo>
                      <a:pt x="137" y="268"/>
                      <a:pt x="137" y="268"/>
                      <a:pt x="137" y="268"/>
                    </a:cubicBezTo>
                    <a:cubicBezTo>
                      <a:pt x="137" y="267"/>
                      <a:pt x="137" y="267"/>
                      <a:pt x="137" y="267"/>
                    </a:cubicBezTo>
                    <a:cubicBezTo>
                      <a:pt x="137" y="267"/>
                      <a:pt x="137" y="267"/>
                      <a:pt x="137" y="267"/>
                    </a:cubicBezTo>
                    <a:cubicBezTo>
                      <a:pt x="137" y="268"/>
                      <a:pt x="137" y="268"/>
                      <a:pt x="137" y="268"/>
                    </a:cubicBezTo>
                    <a:cubicBezTo>
                      <a:pt x="136" y="268"/>
                      <a:pt x="136" y="268"/>
                      <a:pt x="136" y="268"/>
                    </a:cubicBezTo>
                    <a:cubicBezTo>
                      <a:pt x="136" y="268"/>
                      <a:pt x="136" y="268"/>
                      <a:pt x="135" y="268"/>
                    </a:cubicBezTo>
                    <a:cubicBezTo>
                      <a:pt x="135" y="269"/>
                      <a:pt x="135" y="269"/>
                      <a:pt x="134" y="269"/>
                    </a:cubicBezTo>
                    <a:cubicBezTo>
                      <a:pt x="134" y="269"/>
                      <a:pt x="134" y="269"/>
                      <a:pt x="134" y="269"/>
                    </a:cubicBezTo>
                    <a:cubicBezTo>
                      <a:pt x="134" y="270"/>
                      <a:pt x="134" y="270"/>
                      <a:pt x="134" y="269"/>
                    </a:cubicBezTo>
                    <a:cubicBezTo>
                      <a:pt x="134" y="269"/>
                      <a:pt x="133" y="269"/>
                      <a:pt x="133" y="269"/>
                    </a:cubicBezTo>
                    <a:cubicBezTo>
                      <a:pt x="133" y="269"/>
                      <a:pt x="133" y="270"/>
                      <a:pt x="133" y="270"/>
                    </a:cubicBezTo>
                    <a:cubicBezTo>
                      <a:pt x="133" y="270"/>
                      <a:pt x="133" y="270"/>
                      <a:pt x="133" y="270"/>
                    </a:cubicBezTo>
                    <a:cubicBezTo>
                      <a:pt x="133" y="270"/>
                      <a:pt x="132" y="269"/>
                      <a:pt x="132" y="269"/>
                    </a:cubicBezTo>
                    <a:cubicBezTo>
                      <a:pt x="132" y="270"/>
                      <a:pt x="132" y="269"/>
                      <a:pt x="132" y="269"/>
                    </a:cubicBezTo>
                    <a:cubicBezTo>
                      <a:pt x="132" y="269"/>
                      <a:pt x="131" y="269"/>
                      <a:pt x="132" y="269"/>
                    </a:cubicBezTo>
                    <a:cubicBezTo>
                      <a:pt x="132" y="269"/>
                      <a:pt x="132" y="269"/>
                      <a:pt x="132" y="268"/>
                    </a:cubicBezTo>
                    <a:cubicBezTo>
                      <a:pt x="132" y="268"/>
                      <a:pt x="133" y="268"/>
                      <a:pt x="133" y="268"/>
                    </a:cubicBezTo>
                    <a:cubicBezTo>
                      <a:pt x="133" y="268"/>
                      <a:pt x="133" y="268"/>
                      <a:pt x="133" y="268"/>
                    </a:cubicBezTo>
                    <a:cubicBezTo>
                      <a:pt x="133" y="268"/>
                      <a:pt x="133" y="268"/>
                      <a:pt x="134" y="268"/>
                    </a:cubicBezTo>
                    <a:cubicBezTo>
                      <a:pt x="134" y="268"/>
                      <a:pt x="134" y="268"/>
                      <a:pt x="134" y="268"/>
                    </a:cubicBezTo>
                    <a:cubicBezTo>
                      <a:pt x="134" y="268"/>
                      <a:pt x="134" y="268"/>
                      <a:pt x="134" y="268"/>
                    </a:cubicBezTo>
                    <a:cubicBezTo>
                      <a:pt x="134" y="268"/>
                      <a:pt x="134" y="268"/>
                      <a:pt x="134" y="268"/>
                    </a:cubicBezTo>
                    <a:cubicBezTo>
                      <a:pt x="134" y="268"/>
                      <a:pt x="135" y="268"/>
                      <a:pt x="135" y="268"/>
                    </a:cubicBezTo>
                    <a:cubicBezTo>
                      <a:pt x="135" y="268"/>
                      <a:pt x="135" y="268"/>
                      <a:pt x="135" y="268"/>
                    </a:cubicBezTo>
                    <a:cubicBezTo>
                      <a:pt x="135" y="268"/>
                      <a:pt x="135" y="268"/>
                      <a:pt x="135" y="268"/>
                    </a:cubicBezTo>
                    <a:cubicBezTo>
                      <a:pt x="135" y="268"/>
                      <a:pt x="135" y="268"/>
                      <a:pt x="135" y="268"/>
                    </a:cubicBezTo>
                    <a:cubicBezTo>
                      <a:pt x="135" y="267"/>
                      <a:pt x="135" y="268"/>
                      <a:pt x="135" y="268"/>
                    </a:cubicBezTo>
                    <a:cubicBezTo>
                      <a:pt x="135" y="267"/>
                      <a:pt x="135" y="267"/>
                      <a:pt x="135" y="267"/>
                    </a:cubicBezTo>
                    <a:cubicBezTo>
                      <a:pt x="136" y="267"/>
                      <a:pt x="136" y="267"/>
                      <a:pt x="137" y="267"/>
                    </a:cubicBezTo>
                    <a:cubicBezTo>
                      <a:pt x="136" y="267"/>
                      <a:pt x="136" y="267"/>
                      <a:pt x="136" y="267"/>
                    </a:cubicBezTo>
                    <a:cubicBezTo>
                      <a:pt x="136" y="267"/>
                      <a:pt x="136" y="267"/>
                      <a:pt x="136" y="267"/>
                    </a:cubicBezTo>
                    <a:cubicBezTo>
                      <a:pt x="136" y="267"/>
                      <a:pt x="136" y="267"/>
                      <a:pt x="136" y="267"/>
                    </a:cubicBezTo>
                    <a:cubicBezTo>
                      <a:pt x="137" y="267"/>
                      <a:pt x="137" y="267"/>
                      <a:pt x="137" y="267"/>
                    </a:cubicBezTo>
                    <a:cubicBezTo>
                      <a:pt x="137" y="266"/>
                      <a:pt x="137" y="266"/>
                      <a:pt x="137" y="267"/>
                    </a:cubicBezTo>
                    <a:cubicBezTo>
                      <a:pt x="137" y="267"/>
                      <a:pt x="136" y="267"/>
                      <a:pt x="136" y="266"/>
                    </a:cubicBezTo>
                    <a:cubicBezTo>
                      <a:pt x="136" y="266"/>
                      <a:pt x="136" y="266"/>
                      <a:pt x="136" y="266"/>
                    </a:cubicBezTo>
                    <a:cubicBezTo>
                      <a:pt x="136" y="266"/>
                      <a:pt x="136" y="266"/>
                      <a:pt x="136" y="266"/>
                    </a:cubicBezTo>
                    <a:cubicBezTo>
                      <a:pt x="136" y="265"/>
                      <a:pt x="137" y="265"/>
                      <a:pt x="137" y="266"/>
                    </a:cubicBezTo>
                    <a:cubicBezTo>
                      <a:pt x="137" y="266"/>
                      <a:pt x="137" y="266"/>
                      <a:pt x="137" y="266"/>
                    </a:cubicBezTo>
                    <a:cubicBezTo>
                      <a:pt x="137" y="265"/>
                      <a:pt x="137" y="265"/>
                      <a:pt x="137" y="265"/>
                    </a:cubicBezTo>
                    <a:cubicBezTo>
                      <a:pt x="137" y="265"/>
                      <a:pt x="137" y="265"/>
                      <a:pt x="137" y="265"/>
                    </a:cubicBezTo>
                    <a:cubicBezTo>
                      <a:pt x="137" y="265"/>
                      <a:pt x="137" y="265"/>
                      <a:pt x="137" y="265"/>
                    </a:cubicBezTo>
                    <a:cubicBezTo>
                      <a:pt x="137" y="265"/>
                      <a:pt x="137" y="265"/>
                      <a:pt x="137" y="265"/>
                    </a:cubicBezTo>
                    <a:cubicBezTo>
                      <a:pt x="137" y="265"/>
                      <a:pt x="137" y="265"/>
                      <a:pt x="138" y="265"/>
                    </a:cubicBezTo>
                    <a:cubicBezTo>
                      <a:pt x="138" y="264"/>
                      <a:pt x="138" y="265"/>
                      <a:pt x="138" y="265"/>
                    </a:cubicBezTo>
                    <a:cubicBezTo>
                      <a:pt x="138" y="265"/>
                      <a:pt x="138" y="265"/>
                      <a:pt x="138" y="265"/>
                    </a:cubicBezTo>
                    <a:cubicBezTo>
                      <a:pt x="138" y="265"/>
                      <a:pt x="138" y="265"/>
                      <a:pt x="138" y="265"/>
                    </a:cubicBezTo>
                    <a:cubicBezTo>
                      <a:pt x="138" y="265"/>
                      <a:pt x="138" y="265"/>
                      <a:pt x="138" y="265"/>
                    </a:cubicBezTo>
                    <a:cubicBezTo>
                      <a:pt x="138" y="265"/>
                      <a:pt x="139" y="265"/>
                      <a:pt x="139" y="265"/>
                    </a:cubicBezTo>
                    <a:cubicBezTo>
                      <a:pt x="139" y="265"/>
                      <a:pt x="139" y="265"/>
                      <a:pt x="139" y="265"/>
                    </a:cubicBezTo>
                    <a:cubicBezTo>
                      <a:pt x="139" y="265"/>
                      <a:pt x="138" y="265"/>
                      <a:pt x="138" y="265"/>
                    </a:cubicBezTo>
                    <a:cubicBezTo>
                      <a:pt x="138" y="265"/>
                      <a:pt x="138" y="264"/>
                      <a:pt x="139" y="265"/>
                    </a:cubicBezTo>
                    <a:cubicBezTo>
                      <a:pt x="139" y="265"/>
                      <a:pt x="139" y="264"/>
                      <a:pt x="139" y="264"/>
                    </a:cubicBezTo>
                    <a:cubicBezTo>
                      <a:pt x="139" y="264"/>
                      <a:pt x="139" y="264"/>
                      <a:pt x="139" y="264"/>
                    </a:cubicBezTo>
                    <a:cubicBezTo>
                      <a:pt x="139" y="264"/>
                      <a:pt x="139" y="264"/>
                      <a:pt x="139" y="264"/>
                    </a:cubicBezTo>
                    <a:cubicBezTo>
                      <a:pt x="139" y="264"/>
                      <a:pt x="139" y="264"/>
                      <a:pt x="139" y="264"/>
                    </a:cubicBezTo>
                    <a:cubicBezTo>
                      <a:pt x="138" y="264"/>
                      <a:pt x="138" y="264"/>
                      <a:pt x="138" y="264"/>
                    </a:cubicBezTo>
                    <a:cubicBezTo>
                      <a:pt x="138" y="264"/>
                      <a:pt x="138" y="264"/>
                      <a:pt x="138" y="264"/>
                    </a:cubicBezTo>
                    <a:cubicBezTo>
                      <a:pt x="138" y="264"/>
                      <a:pt x="138" y="264"/>
                      <a:pt x="138" y="264"/>
                    </a:cubicBezTo>
                    <a:cubicBezTo>
                      <a:pt x="137" y="264"/>
                      <a:pt x="137" y="264"/>
                      <a:pt x="137" y="264"/>
                    </a:cubicBezTo>
                    <a:cubicBezTo>
                      <a:pt x="137" y="264"/>
                      <a:pt x="137" y="264"/>
                      <a:pt x="137" y="263"/>
                    </a:cubicBezTo>
                    <a:cubicBezTo>
                      <a:pt x="137" y="263"/>
                      <a:pt x="136" y="263"/>
                      <a:pt x="136" y="263"/>
                    </a:cubicBezTo>
                    <a:cubicBezTo>
                      <a:pt x="136" y="263"/>
                      <a:pt x="136" y="263"/>
                      <a:pt x="136" y="263"/>
                    </a:cubicBezTo>
                    <a:cubicBezTo>
                      <a:pt x="136" y="263"/>
                      <a:pt x="137" y="263"/>
                      <a:pt x="137" y="262"/>
                    </a:cubicBezTo>
                    <a:cubicBezTo>
                      <a:pt x="137" y="262"/>
                      <a:pt x="137" y="262"/>
                      <a:pt x="137" y="262"/>
                    </a:cubicBezTo>
                    <a:cubicBezTo>
                      <a:pt x="138" y="262"/>
                      <a:pt x="138" y="262"/>
                      <a:pt x="139" y="261"/>
                    </a:cubicBezTo>
                    <a:cubicBezTo>
                      <a:pt x="139" y="261"/>
                      <a:pt x="139" y="261"/>
                      <a:pt x="139" y="261"/>
                    </a:cubicBezTo>
                    <a:cubicBezTo>
                      <a:pt x="139" y="261"/>
                      <a:pt x="139" y="261"/>
                      <a:pt x="139" y="261"/>
                    </a:cubicBezTo>
                    <a:cubicBezTo>
                      <a:pt x="139" y="261"/>
                      <a:pt x="139" y="261"/>
                      <a:pt x="139" y="261"/>
                    </a:cubicBezTo>
                    <a:cubicBezTo>
                      <a:pt x="139" y="261"/>
                      <a:pt x="140" y="261"/>
                      <a:pt x="140" y="261"/>
                    </a:cubicBezTo>
                    <a:cubicBezTo>
                      <a:pt x="140" y="261"/>
                      <a:pt x="140" y="261"/>
                      <a:pt x="140" y="261"/>
                    </a:cubicBezTo>
                    <a:cubicBezTo>
                      <a:pt x="140" y="262"/>
                      <a:pt x="140" y="262"/>
                      <a:pt x="140" y="262"/>
                    </a:cubicBezTo>
                    <a:cubicBezTo>
                      <a:pt x="140" y="262"/>
                      <a:pt x="140" y="262"/>
                      <a:pt x="140" y="262"/>
                    </a:cubicBezTo>
                    <a:cubicBezTo>
                      <a:pt x="140" y="262"/>
                      <a:pt x="140" y="263"/>
                      <a:pt x="140" y="263"/>
                    </a:cubicBezTo>
                    <a:cubicBezTo>
                      <a:pt x="140" y="263"/>
                      <a:pt x="140" y="263"/>
                      <a:pt x="140" y="263"/>
                    </a:cubicBezTo>
                    <a:cubicBezTo>
                      <a:pt x="140" y="263"/>
                      <a:pt x="140" y="263"/>
                      <a:pt x="140" y="263"/>
                    </a:cubicBezTo>
                    <a:cubicBezTo>
                      <a:pt x="140" y="263"/>
                      <a:pt x="140" y="263"/>
                      <a:pt x="140" y="263"/>
                    </a:cubicBezTo>
                    <a:cubicBezTo>
                      <a:pt x="140" y="263"/>
                      <a:pt x="141" y="263"/>
                      <a:pt x="141" y="262"/>
                    </a:cubicBezTo>
                    <a:cubicBezTo>
                      <a:pt x="141" y="262"/>
                      <a:pt x="141" y="262"/>
                      <a:pt x="141" y="262"/>
                    </a:cubicBezTo>
                    <a:cubicBezTo>
                      <a:pt x="141" y="262"/>
                      <a:pt x="141" y="262"/>
                      <a:pt x="141" y="261"/>
                    </a:cubicBezTo>
                    <a:cubicBezTo>
                      <a:pt x="141" y="261"/>
                      <a:pt x="141" y="261"/>
                      <a:pt x="141" y="261"/>
                    </a:cubicBezTo>
                    <a:cubicBezTo>
                      <a:pt x="142" y="261"/>
                      <a:pt x="141" y="261"/>
                      <a:pt x="141" y="262"/>
                    </a:cubicBezTo>
                    <a:cubicBezTo>
                      <a:pt x="141" y="262"/>
                      <a:pt x="141"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2"/>
                      <a:pt x="142" y="262"/>
                      <a:pt x="142" y="262"/>
                    </a:cubicBezTo>
                    <a:cubicBezTo>
                      <a:pt x="142" y="263"/>
                      <a:pt x="142" y="263"/>
                      <a:pt x="142" y="263"/>
                    </a:cubicBezTo>
                    <a:cubicBezTo>
                      <a:pt x="142" y="263"/>
                      <a:pt x="141" y="263"/>
                      <a:pt x="141" y="263"/>
                    </a:cubicBezTo>
                    <a:cubicBezTo>
                      <a:pt x="141" y="263"/>
                      <a:pt x="141" y="263"/>
                      <a:pt x="141" y="263"/>
                    </a:cubicBezTo>
                    <a:cubicBezTo>
                      <a:pt x="141" y="264"/>
                      <a:pt x="141" y="264"/>
                      <a:pt x="141" y="264"/>
                    </a:cubicBezTo>
                    <a:cubicBezTo>
                      <a:pt x="141" y="264"/>
                      <a:pt x="140" y="264"/>
                      <a:pt x="140" y="264"/>
                    </a:cubicBezTo>
                    <a:cubicBezTo>
                      <a:pt x="140" y="264"/>
                      <a:pt x="140" y="264"/>
                      <a:pt x="140" y="264"/>
                    </a:cubicBezTo>
                    <a:cubicBezTo>
                      <a:pt x="140" y="264"/>
                      <a:pt x="140" y="265"/>
                      <a:pt x="140" y="265"/>
                    </a:cubicBezTo>
                    <a:cubicBezTo>
                      <a:pt x="140" y="265"/>
                      <a:pt x="140" y="264"/>
                      <a:pt x="141" y="264"/>
                    </a:cubicBezTo>
                    <a:cubicBezTo>
                      <a:pt x="141" y="264"/>
                      <a:pt x="141" y="265"/>
                      <a:pt x="141" y="265"/>
                    </a:cubicBezTo>
                    <a:cubicBezTo>
                      <a:pt x="141" y="264"/>
                      <a:pt x="141" y="264"/>
                      <a:pt x="141" y="264"/>
                    </a:cubicBezTo>
                    <a:cubicBezTo>
                      <a:pt x="141" y="264"/>
                      <a:pt x="141" y="264"/>
                      <a:pt x="141" y="264"/>
                    </a:cubicBezTo>
                    <a:cubicBezTo>
                      <a:pt x="141" y="264"/>
                      <a:pt x="141" y="264"/>
                      <a:pt x="141" y="264"/>
                    </a:cubicBezTo>
                    <a:cubicBezTo>
                      <a:pt x="141" y="264"/>
                      <a:pt x="141" y="264"/>
                      <a:pt x="142" y="264"/>
                    </a:cubicBezTo>
                    <a:cubicBezTo>
                      <a:pt x="142" y="264"/>
                      <a:pt x="142" y="264"/>
                      <a:pt x="142" y="264"/>
                    </a:cubicBezTo>
                    <a:cubicBezTo>
                      <a:pt x="142" y="264"/>
                      <a:pt x="142" y="264"/>
                      <a:pt x="142" y="264"/>
                    </a:cubicBezTo>
                    <a:cubicBezTo>
                      <a:pt x="142" y="264"/>
                      <a:pt x="142" y="265"/>
                      <a:pt x="142" y="265"/>
                    </a:cubicBezTo>
                    <a:close/>
                    <a:moveTo>
                      <a:pt x="96" y="282"/>
                    </a:moveTo>
                    <a:cubicBezTo>
                      <a:pt x="95" y="282"/>
                      <a:pt x="95" y="282"/>
                      <a:pt x="95" y="282"/>
                    </a:cubicBezTo>
                    <a:cubicBezTo>
                      <a:pt x="95" y="282"/>
                      <a:pt x="95" y="282"/>
                      <a:pt x="95" y="282"/>
                    </a:cubicBezTo>
                    <a:cubicBezTo>
                      <a:pt x="94" y="282"/>
                      <a:pt x="94" y="282"/>
                      <a:pt x="94" y="282"/>
                    </a:cubicBezTo>
                    <a:cubicBezTo>
                      <a:pt x="94" y="282"/>
                      <a:pt x="94" y="282"/>
                      <a:pt x="94" y="282"/>
                    </a:cubicBezTo>
                    <a:cubicBezTo>
                      <a:pt x="93" y="282"/>
                      <a:pt x="92" y="282"/>
                      <a:pt x="92" y="282"/>
                    </a:cubicBezTo>
                    <a:cubicBezTo>
                      <a:pt x="91" y="282"/>
                      <a:pt x="91" y="282"/>
                      <a:pt x="90" y="282"/>
                    </a:cubicBezTo>
                    <a:cubicBezTo>
                      <a:pt x="90" y="282"/>
                      <a:pt x="91" y="282"/>
                      <a:pt x="91" y="283"/>
                    </a:cubicBezTo>
                    <a:cubicBezTo>
                      <a:pt x="91" y="283"/>
                      <a:pt x="91" y="283"/>
                      <a:pt x="92" y="283"/>
                    </a:cubicBezTo>
                    <a:cubicBezTo>
                      <a:pt x="92" y="283"/>
                      <a:pt x="93" y="283"/>
                      <a:pt x="93" y="283"/>
                    </a:cubicBezTo>
                    <a:cubicBezTo>
                      <a:pt x="93" y="283"/>
                      <a:pt x="93" y="283"/>
                      <a:pt x="93" y="283"/>
                    </a:cubicBezTo>
                    <a:cubicBezTo>
                      <a:pt x="94" y="283"/>
                      <a:pt x="94" y="283"/>
                      <a:pt x="94" y="283"/>
                    </a:cubicBezTo>
                    <a:cubicBezTo>
                      <a:pt x="94" y="283"/>
                      <a:pt x="95" y="283"/>
                      <a:pt x="95" y="283"/>
                    </a:cubicBezTo>
                    <a:cubicBezTo>
                      <a:pt x="95" y="283"/>
                      <a:pt x="95" y="283"/>
                      <a:pt x="95" y="283"/>
                    </a:cubicBezTo>
                    <a:cubicBezTo>
                      <a:pt x="96" y="283"/>
                      <a:pt x="96" y="283"/>
                      <a:pt x="97" y="283"/>
                    </a:cubicBezTo>
                    <a:cubicBezTo>
                      <a:pt x="97" y="283"/>
                      <a:pt x="97" y="283"/>
                      <a:pt x="97" y="282"/>
                    </a:cubicBezTo>
                    <a:cubicBezTo>
                      <a:pt x="97" y="282"/>
                      <a:pt x="97" y="282"/>
                      <a:pt x="97" y="282"/>
                    </a:cubicBezTo>
                    <a:cubicBezTo>
                      <a:pt x="97" y="282"/>
                      <a:pt x="96" y="282"/>
                      <a:pt x="96" y="282"/>
                    </a:cubicBezTo>
                    <a:close/>
                    <a:moveTo>
                      <a:pt x="90" y="280"/>
                    </a:moveTo>
                    <a:cubicBezTo>
                      <a:pt x="90" y="280"/>
                      <a:pt x="90" y="279"/>
                      <a:pt x="90" y="279"/>
                    </a:cubicBezTo>
                    <a:cubicBezTo>
                      <a:pt x="90" y="279"/>
                      <a:pt x="89" y="279"/>
                      <a:pt x="89" y="279"/>
                    </a:cubicBezTo>
                    <a:cubicBezTo>
                      <a:pt x="89" y="279"/>
                      <a:pt x="88" y="279"/>
                      <a:pt x="88" y="280"/>
                    </a:cubicBezTo>
                    <a:cubicBezTo>
                      <a:pt x="88" y="280"/>
                      <a:pt x="88" y="280"/>
                      <a:pt x="88" y="280"/>
                    </a:cubicBezTo>
                    <a:cubicBezTo>
                      <a:pt x="88" y="280"/>
                      <a:pt x="87" y="280"/>
                      <a:pt x="87" y="280"/>
                    </a:cubicBezTo>
                    <a:cubicBezTo>
                      <a:pt x="88" y="280"/>
                      <a:pt x="88" y="280"/>
                      <a:pt x="88" y="280"/>
                    </a:cubicBezTo>
                    <a:cubicBezTo>
                      <a:pt x="88" y="280"/>
                      <a:pt x="88" y="280"/>
                      <a:pt x="88" y="280"/>
                    </a:cubicBezTo>
                    <a:cubicBezTo>
                      <a:pt x="88" y="280"/>
                      <a:pt x="89" y="280"/>
                      <a:pt x="89" y="281"/>
                    </a:cubicBezTo>
                    <a:cubicBezTo>
                      <a:pt x="89" y="281"/>
                      <a:pt x="89" y="281"/>
                      <a:pt x="89" y="281"/>
                    </a:cubicBezTo>
                    <a:cubicBezTo>
                      <a:pt x="89" y="281"/>
                      <a:pt x="89" y="281"/>
                      <a:pt x="89" y="281"/>
                    </a:cubicBezTo>
                    <a:cubicBezTo>
                      <a:pt x="89" y="281"/>
                      <a:pt x="88" y="281"/>
                      <a:pt x="88" y="281"/>
                    </a:cubicBezTo>
                    <a:cubicBezTo>
                      <a:pt x="88" y="281"/>
                      <a:pt x="88" y="281"/>
                      <a:pt x="87" y="281"/>
                    </a:cubicBezTo>
                    <a:cubicBezTo>
                      <a:pt x="87" y="281"/>
                      <a:pt x="88" y="281"/>
                      <a:pt x="88" y="281"/>
                    </a:cubicBezTo>
                    <a:cubicBezTo>
                      <a:pt x="88" y="282"/>
                      <a:pt x="88" y="282"/>
                      <a:pt x="88" y="282"/>
                    </a:cubicBezTo>
                    <a:cubicBezTo>
                      <a:pt x="87" y="282"/>
                      <a:pt x="87" y="282"/>
                      <a:pt x="87" y="282"/>
                    </a:cubicBezTo>
                    <a:cubicBezTo>
                      <a:pt x="87" y="282"/>
                      <a:pt x="87" y="282"/>
                      <a:pt x="87" y="282"/>
                    </a:cubicBezTo>
                    <a:cubicBezTo>
                      <a:pt x="87" y="282"/>
                      <a:pt x="87" y="282"/>
                      <a:pt x="87" y="282"/>
                    </a:cubicBezTo>
                    <a:cubicBezTo>
                      <a:pt x="87" y="282"/>
                      <a:pt x="86" y="282"/>
                      <a:pt x="86" y="282"/>
                    </a:cubicBezTo>
                    <a:cubicBezTo>
                      <a:pt x="86" y="282"/>
                      <a:pt x="86" y="282"/>
                      <a:pt x="86" y="282"/>
                    </a:cubicBezTo>
                    <a:cubicBezTo>
                      <a:pt x="86" y="282"/>
                      <a:pt x="86" y="282"/>
                      <a:pt x="86" y="282"/>
                    </a:cubicBezTo>
                    <a:cubicBezTo>
                      <a:pt x="85" y="283"/>
                      <a:pt x="85" y="282"/>
                      <a:pt x="85" y="282"/>
                    </a:cubicBezTo>
                    <a:cubicBezTo>
                      <a:pt x="85" y="282"/>
                      <a:pt x="84" y="282"/>
                      <a:pt x="84" y="283"/>
                    </a:cubicBezTo>
                    <a:cubicBezTo>
                      <a:pt x="84" y="283"/>
                      <a:pt x="84" y="283"/>
                      <a:pt x="84" y="283"/>
                    </a:cubicBezTo>
                    <a:cubicBezTo>
                      <a:pt x="84" y="283"/>
                      <a:pt x="84" y="283"/>
                      <a:pt x="84" y="283"/>
                    </a:cubicBezTo>
                    <a:cubicBezTo>
                      <a:pt x="83" y="283"/>
                      <a:pt x="83" y="283"/>
                      <a:pt x="83" y="283"/>
                    </a:cubicBezTo>
                    <a:cubicBezTo>
                      <a:pt x="83" y="283"/>
                      <a:pt x="83" y="283"/>
                      <a:pt x="83" y="283"/>
                    </a:cubicBezTo>
                    <a:cubicBezTo>
                      <a:pt x="82" y="283"/>
                      <a:pt x="82" y="283"/>
                      <a:pt x="82" y="283"/>
                    </a:cubicBezTo>
                    <a:cubicBezTo>
                      <a:pt x="82" y="283"/>
                      <a:pt x="83" y="283"/>
                      <a:pt x="83" y="283"/>
                    </a:cubicBezTo>
                    <a:cubicBezTo>
                      <a:pt x="83" y="283"/>
                      <a:pt x="84" y="283"/>
                      <a:pt x="84" y="283"/>
                    </a:cubicBezTo>
                    <a:cubicBezTo>
                      <a:pt x="84" y="283"/>
                      <a:pt x="84" y="283"/>
                      <a:pt x="84" y="283"/>
                    </a:cubicBezTo>
                    <a:cubicBezTo>
                      <a:pt x="85" y="283"/>
                      <a:pt x="85" y="283"/>
                      <a:pt x="86" y="283"/>
                    </a:cubicBezTo>
                    <a:cubicBezTo>
                      <a:pt x="86" y="283"/>
                      <a:pt x="86" y="283"/>
                      <a:pt x="86" y="283"/>
                    </a:cubicBezTo>
                    <a:cubicBezTo>
                      <a:pt x="86" y="283"/>
                      <a:pt x="86" y="283"/>
                      <a:pt x="86" y="283"/>
                    </a:cubicBezTo>
                    <a:cubicBezTo>
                      <a:pt x="86" y="283"/>
                      <a:pt x="87" y="283"/>
                      <a:pt x="87" y="283"/>
                    </a:cubicBezTo>
                    <a:cubicBezTo>
                      <a:pt x="87" y="283"/>
                      <a:pt x="87" y="283"/>
                      <a:pt x="87" y="283"/>
                    </a:cubicBezTo>
                    <a:cubicBezTo>
                      <a:pt x="87" y="283"/>
                      <a:pt x="87" y="283"/>
                      <a:pt x="87" y="283"/>
                    </a:cubicBezTo>
                    <a:cubicBezTo>
                      <a:pt x="87" y="283"/>
                      <a:pt x="87" y="283"/>
                      <a:pt x="87" y="283"/>
                    </a:cubicBezTo>
                    <a:cubicBezTo>
                      <a:pt x="88" y="283"/>
                      <a:pt x="88" y="283"/>
                      <a:pt x="88" y="283"/>
                    </a:cubicBezTo>
                    <a:cubicBezTo>
                      <a:pt x="88" y="283"/>
                      <a:pt x="88" y="283"/>
                      <a:pt x="88" y="283"/>
                    </a:cubicBezTo>
                    <a:cubicBezTo>
                      <a:pt x="88" y="283"/>
                      <a:pt x="88" y="282"/>
                      <a:pt x="88" y="282"/>
                    </a:cubicBezTo>
                    <a:cubicBezTo>
                      <a:pt x="88" y="282"/>
                      <a:pt x="88" y="282"/>
                      <a:pt x="88" y="282"/>
                    </a:cubicBezTo>
                    <a:cubicBezTo>
                      <a:pt x="88" y="282"/>
                      <a:pt x="89" y="282"/>
                      <a:pt x="89" y="282"/>
                    </a:cubicBezTo>
                    <a:cubicBezTo>
                      <a:pt x="89" y="283"/>
                      <a:pt x="89" y="282"/>
                      <a:pt x="89" y="282"/>
                    </a:cubicBezTo>
                    <a:cubicBezTo>
                      <a:pt x="89" y="282"/>
                      <a:pt x="90" y="282"/>
                      <a:pt x="90" y="282"/>
                    </a:cubicBezTo>
                    <a:cubicBezTo>
                      <a:pt x="90" y="282"/>
                      <a:pt x="90" y="282"/>
                      <a:pt x="90" y="282"/>
                    </a:cubicBezTo>
                    <a:cubicBezTo>
                      <a:pt x="90" y="282"/>
                      <a:pt x="90" y="282"/>
                      <a:pt x="89" y="281"/>
                    </a:cubicBezTo>
                    <a:cubicBezTo>
                      <a:pt x="89" y="281"/>
                      <a:pt x="89" y="281"/>
                      <a:pt x="90" y="281"/>
                    </a:cubicBezTo>
                    <a:cubicBezTo>
                      <a:pt x="90" y="281"/>
                      <a:pt x="90" y="281"/>
                      <a:pt x="90" y="281"/>
                    </a:cubicBezTo>
                    <a:cubicBezTo>
                      <a:pt x="90" y="281"/>
                      <a:pt x="90" y="281"/>
                      <a:pt x="90" y="281"/>
                    </a:cubicBezTo>
                    <a:cubicBezTo>
                      <a:pt x="91" y="280"/>
                      <a:pt x="91" y="280"/>
                      <a:pt x="90" y="280"/>
                    </a:cubicBezTo>
                    <a:close/>
                    <a:moveTo>
                      <a:pt x="69" y="284"/>
                    </a:moveTo>
                    <a:cubicBezTo>
                      <a:pt x="69" y="284"/>
                      <a:pt x="69" y="284"/>
                      <a:pt x="69" y="285"/>
                    </a:cubicBezTo>
                    <a:cubicBezTo>
                      <a:pt x="69" y="285"/>
                      <a:pt x="69" y="285"/>
                      <a:pt x="69" y="285"/>
                    </a:cubicBezTo>
                    <a:cubicBezTo>
                      <a:pt x="69" y="285"/>
                      <a:pt x="69" y="286"/>
                      <a:pt x="69" y="286"/>
                    </a:cubicBezTo>
                    <a:cubicBezTo>
                      <a:pt x="68" y="286"/>
                      <a:pt x="67" y="286"/>
                      <a:pt x="67" y="286"/>
                    </a:cubicBezTo>
                    <a:cubicBezTo>
                      <a:pt x="67" y="287"/>
                      <a:pt x="67" y="287"/>
                      <a:pt x="66" y="286"/>
                    </a:cubicBezTo>
                    <a:cubicBezTo>
                      <a:pt x="66" y="286"/>
                      <a:pt x="66" y="286"/>
                      <a:pt x="66" y="286"/>
                    </a:cubicBezTo>
                    <a:cubicBezTo>
                      <a:pt x="66" y="287"/>
                      <a:pt x="66" y="287"/>
                      <a:pt x="66" y="287"/>
                    </a:cubicBezTo>
                    <a:cubicBezTo>
                      <a:pt x="66" y="287"/>
                      <a:pt x="66" y="287"/>
                      <a:pt x="66" y="287"/>
                    </a:cubicBezTo>
                    <a:cubicBezTo>
                      <a:pt x="66" y="287"/>
                      <a:pt x="66" y="287"/>
                      <a:pt x="66" y="287"/>
                    </a:cubicBezTo>
                    <a:cubicBezTo>
                      <a:pt x="66" y="287"/>
                      <a:pt x="67" y="287"/>
                      <a:pt x="67" y="287"/>
                    </a:cubicBezTo>
                    <a:cubicBezTo>
                      <a:pt x="67" y="287"/>
                      <a:pt x="67" y="287"/>
                      <a:pt x="67" y="287"/>
                    </a:cubicBezTo>
                    <a:cubicBezTo>
                      <a:pt x="68" y="286"/>
                      <a:pt x="68" y="286"/>
                      <a:pt x="68" y="286"/>
                    </a:cubicBezTo>
                    <a:cubicBezTo>
                      <a:pt x="68" y="286"/>
                      <a:pt x="68" y="287"/>
                      <a:pt x="68" y="287"/>
                    </a:cubicBezTo>
                    <a:cubicBezTo>
                      <a:pt x="68" y="287"/>
                      <a:pt x="68" y="287"/>
                      <a:pt x="69" y="287"/>
                    </a:cubicBezTo>
                    <a:cubicBezTo>
                      <a:pt x="69" y="287"/>
                      <a:pt x="69" y="287"/>
                      <a:pt x="69" y="287"/>
                    </a:cubicBezTo>
                    <a:cubicBezTo>
                      <a:pt x="69" y="287"/>
                      <a:pt x="69" y="287"/>
                      <a:pt x="69" y="287"/>
                    </a:cubicBezTo>
                    <a:cubicBezTo>
                      <a:pt x="69" y="287"/>
                      <a:pt x="70" y="287"/>
                      <a:pt x="70" y="286"/>
                    </a:cubicBezTo>
                    <a:cubicBezTo>
                      <a:pt x="70" y="286"/>
                      <a:pt x="70" y="286"/>
                      <a:pt x="70" y="286"/>
                    </a:cubicBezTo>
                    <a:cubicBezTo>
                      <a:pt x="70" y="285"/>
                      <a:pt x="70" y="285"/>
                      <a:pt x="70" y="285"/>
                    </a:cubicBezTo>
                    <a:cubicBezTo>
                      <a:pt x="70" y="285"/>
                      <a:pt x="70" y="285"/>
                      <a:pt x="70" y="285"/>
                    </a:cubicBezTo>
                    <a:cubicBezTo>
                      <a:pt x="70" y="284"/>
                      <a:pt x="70" y="284"/>
                      <a:pt x="69" y="284"/>
                    </a:cubicBezTo>
                    <a:close/>
                    <a:moveTo>
                      <a:pt x="34" y="284"/>
                    </a:moveTo>
                    <a:cubicBezTo>
                      <a:pt x="34" y="284"/>
                      <a:pt x="34" y="284"/>
                      <a:pt x="34" y="284"/>
                    </a:cubicBezTo>
                    <a:cubicBezTo>
                      <a:pt x="34" y="283"/>
                      <a:pt x="35" y="283"/>
                      <a:pt x="35" y="283"/>
                    </a:cubicBezTo>
                    <a:cubicBezTo>
                      <a:pt x="35" y="282"/>
                      <a:pt x="35" y="282"/>
                      <a:pt x="35" y="282"/>
                    </a:cubicBezTo>
                    <a:cubicBezTo>
                      <a:pt x="34" y="282"/>
                      <a:pt x="34" y="282"/>
                      <a:pt x="34" y="282"/>
                    </a:cubicBezTo>
                    <a:cubicBezTo>
                      <a:pt x="34" y="282"/>
                      <a:pt x="34" y="283"/>
                      <a:pt x="34" y="283"/>
                    </a:cubicBezTo>
                    <a:cubicBezTo>
                      <a:pt x="34" y="283"/>
                      <a:pt x="34" y="283"/>
                      <a:pt x="34" y="283"/>
                    </a:cubicBezTo>
                    <a:cubicBezTo>
                      <a:pt x="34" y="283"/>
                      <a:pt x="34" y="284"/>
                      <a:pt x="33" y="284"/>
                    </a:cubicBezTo>
                    <a:cubicBezTo>
                      <a:pt x="33" y="284"/>
                      <a:pt x="33" y="284"/>
                      <a:pt x="33" y="284"/>
                    </a:cubicBezTo>
                    <a:cubicBezTo>
                      <a:pt x="33" y="284"/>
                      <a:pt x="33" y="284"/>
                      <a:pt x="32" y="284"/>
                    </a:cubicBezTo>
                    <a:cubicBezTo>
                      <a:pt x="32" y="284"/>
                      <a:pt x="32" y="285"/>
                      <a:pt x="32" y="285"/>
                    </a:cubicBezTo>
                    <a:cubicBezTo>
                      <a:pt x="32" y="285"/>
                      <a:pt x="32" y="285"/>
                      <a:pt x="32" y="285"/>
                    </a:cubicBezTo>
                    <a:cubicBezTo>
                      <a:pt x="32" y="285"/>
                      <a:pt x="32" y="285"/>
                      <a:pt x="32" y="285"/>
                    </a:cubicBezTo>
                    <a:cubicBezTo>
                      <a:pt x="33" y="285"/>
                      <a:pt x="33" y="285"/>
                      <a:pt x="33" y="285"/>
                    </a:cubicBezTo>
                    <a:cubicBezTo>
                      <a:pt x="33" y="285"/>
                      <a:pt x="33" y="284"/>
                      <a:pt x="33" y="284"/>
                    </a:cubicBezTo>
                    <a:cubicBezTo>
                      <a:pt x="34" y="284"/>
                      <a:pt x="34" y="284"/>
                      <a:pt x="34" y="284"/>
                    </a:cubicBezTo>
                    <a:cubicBezTo>
                      <a:pt x="34" y="284"/>
                      <a:pt x="34" y="284"/>
                      <a:pt x="34" y="284"/>
                    </a:cubicBezTo>
                    <a:cubicBezTo>
                      <a:pt x="34" y="284"/>
                      <a:pt x="34" y="284"/>
                      <a:pt x="34" y="284"/>
                    </a:cubicBezTo>
                    <a:close/>
                    <a:moveTo>
                      <a:pt x="6" y="274"/>
                    </a:moveTo>
                    <a:cubicBezTo>
                      <a:pt x="6" y="274"/>
                      <a:pt x="6" y="274"/>
                      <a:pt x="6" y="274"/>
                    </a:cubicBezTo>
                    <a:cubicBezTo>
                      <a:pt x="6" y="274"/>
                      <a:pt x="6" y="274"/>
                      <a:pt x="6" y="274"/>
                    </a:cubicBezTo>
                    <a:cubicBezTo>
                      <a:pt x="6" y="274"/>
                      <a:pt x="5" y="274"/>
                      <a:pt x="6" y="274"/>
                    </a:cubicBezTo>
                    <a:cubicBezTo>
                      <a:pt x="6" y="274"/>
                      <a:pt x="6" y="273"/>
                      <a:pt x="6" y="273"/>
                    </a:cubicBezTo>
                    <a:cubicBezTo>
                      <a:pt x="6" y="273"/>
                      <a:pt x="5" y="273"/>
                      <a:pt x="5" y="273"/>
                    </a:cubicBezTo>
                    <a:cubicBezTo>
                      <a:pt x="5" y="273"/>
                      <a:pt x="5" y="273"/>
                      <a:pt x="5" y="273"/>
                    </a:cubicBezTo>
                    <a:cubicBezTo>
                      <a:pt x="5" y="274"/>
                      <a:pt x="5" y="274"/>
                      <a:pt x="5" y="273"/>
                    </a:cubicBezTo>
                    <a:cubicBezTo>
                      <a:pt x="5" y="273"/>
                      <a:pt x="5" y="273"/>
                      <a:pt x="5" y="273"/>
                    </a:cubicBezTo>
                    <a:cubicBezTo>
                      <a:pt x="5" y="273"/>
                      <a:pt x="5" y="273"/>
                      <a:pt x="4" y="273"/>
                    </a:cubicBezTo>
                    <a:cubicBezTo>
                      <a:pt x="4" y="273"/>
                      <a:pt x="4" y="273"/>
                      <a:pt x="4" y="273"/>
                    </a:cubicBezTo>
                    <a:cubicBezTo>
                      <a:pt x="4" y="273"/>
                      <a:pt x="4" y="273"/>
                      <a:pt x="4" y="273"/>
                    </a:cubicBezTo>
                    <a:cubicBezTo>
                      <a:pt x="4" y="273"/>
                      <a:pt x="4" y="273"/>
                      <a:pt x="3" y="273"/>
                    </a:cubicBezTo>
                    <a:cubicBezTo>
                      <a:pt x="3" y="273"/>
                      <a:pt x="3" y="273"/>
                      <a:pt x="3" y="273"/>
                    </a:cubicBezTo>
                    <a:cubicBezTo>
                      <a:pt x="3" y="273"/>
                      <a:pt x="3" y="273"/>
                      <a:pt x="3" y="273"/>
                    </a:cubicBezTo>
                    <a:cubicBezTo>
                      <a:pt x="2" y="273"/>
                      <a:pt x="2" y="272"/>
                      <a:pt x="2" y="273"/>
                    </a:cubicBezTo>
                    <a:cubicBezTo>
                      <a:pt x="2" y="273"/>
                      <a:pt x="1" y="272"/>
                      <a:pt x="1" y="273"/>
                    </a:cubicBezTo>
                    <a:cubicBezTo>
                      <a:pt x="1" y="273"/>
                      <a:pt x="1" y="273"/>
                      <a:pt x="0" y="273"/>
                    </a:cubicBezTo>
                    <a:cubicBezTo>
                      <a:pt x="0" y="273"/>
                      <a:pt x="0" y="273"/>
                      <a:pt x="0" y="273"/>
                    </a:cubicBezTo>
                    <a:cubicBezTo>
                      <a:pt x="0" y="273"/>
                      <a:pt x="0" y="274"/>
                      <a:pt x="1" y="274"/>
                    </a:cubicBezTo>
                    <a:cubicBezTo>
                      <a:pt x="1" y="273"/>
                      <a:pt x="1" y="273"/>
                      <a:pt x="1" y="273"/>
                    </a:cubicBezTo>
                    <a:cubicBezTo>
                      <a:pt x="1" y="273"/>
                      <a:pt x="1" y="273"/>
                      <a:pt x="1" y="273"/>
                    </a:cubicBezTo>
                    <a:cubicBezTo>
                      <a:pt x="1" y="274"/>
                      <a:pt x="1" y="274"/>
                      <a:pt x="1" y="274"/>
                    </a:cubicBezTo>
                    <a:cubicBezTo>
                      <a:pt x="1" y="274"/>
                      <a:pt x="1"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4"/>
                    </a:cubicBezTo>
                    <a:cubicBezTo>
                      <a:pt x="2" y="274"/>
                      <a:pt x="2" y="274"/>
                      <a:pt x="2" y="275"/>
                    </a:cubicBezTo>
                    <a:cubicBezTo>
                      <a:pt x="2" y="275"/>
                      <a:pt x="2" y="275"/>
                      <a:pt x="2" y="275"/>
                    </a:cubicBezTo>
                    <a:cubicBezTo>
                      <a:pt x="2" y="275"/>
                      <a:pt x="2" y="275"/>
                      <a:pt x="2" y="275"/>
                    </a:cubicBezTo>
                    <a:cubicBezTo>
                      <a:pt x="2" y="275"/>
                      <a:pt x="3" y="275"/>
                      <a:pt x="3" y="275"/>
                    </a:cubicBezTo>
                    <a:cubicBezTo>
                      <a:pt x="3" y="275"/>
                      <a:pt x="3" y="275"/>
                      <a:pt x="3" y="275"/>
                    </a:cubicBezTo>
                    <a:cubicBezTo>
                      <a:pt x="4" y="275"/>
                      <a:pt x="4" y="275"/>
                      <a:pt x="4" y="274"/>
                    </a:cubicBezTo>
                    <a:cubicBezTo>
                      <a:pt x="4" y="274"/>
                      <a:pt x="4" y="275"/>
                      <a:pt x="4" y="275"/>
                    </a:cubicBezTo>
                    <a:cubicBezTo>
                      <a:pt x="4" y="275"/>
                      <a:pt x="5" y="275"/>
                      <a:pt x="5" y="275"/>
                    </a:cubicBezTo>
                    <a:cubicBezTo>
                      <a:pt x="5" y="275"/>
                      <a:pt x="5" y="274"/>
                      <a:pt x="5" y="274"/>
                    </a:cubicBezTo>
                    <a:cubicBezTo>
                      <a:pt x="5" y="274"/>
                      <a:pt x="5" y="274"/>
                      <a:pt x="5" y="274"/>
                    </a:cubicBezTo>
                    <a:cubicBezTo>
                      <a:pt x="5" y="274"/>
                      <a:pt x="6" y="274"/>
                      <a:pt x="6" y="274"/>
                    </a:cubicBezTo>
                    <a:cubicBezTo>
                      <a:pt x="6" y="274"/>
                      <a:pt x="6" y="274"/>
                      <a:pt x="6" y="274"/>
                    </a:cubicBezTo>
                    <a:cubicBezTo>
                      <a:pt x="6" y="274"/>
                      <a:pt x="6" y="274"/>
                      <a:pt x="6" y="274"/>
                    </a:cubicBezTo>
                    <a:close/>
                    <a:moveTo>
                      <a:pt x="8" y="278"/>
                    </a:moveTo>
                    <a:cubicBezTo>
                      <a:pt x="8" y="278"/>
                      <a:pt x="8" y="278"/>
                      <a:pt x="8" y="278"/>
                    </a:cubicBezTo>
                    <a:cubicBezTo>
                      <a:pt x="8" y="278"/>
                      <a:pt x="8" y="278"/>
                      <a:pt x="8" y="278"/>
                    </a:cubicBezTo>
                    <a:cubicBezTo>
                      <a:pt x="7" y="279"/>
                      <a:pt x="7" y="279"/>
                      <a:pt x="7" y="279"/>
                    </a:cubicBezTo>
                    <a:cubicBezTo>
                      <a:pt x="6" y="279"/>
                      <a:pt x="6" y="279"/>
                      <a:pt x="6" y="279"/>
                    </a:cubicBezTo>
                    <a:cubicBezTo>
                      <a:pt x="6" y="279"/>
                      <a:pt x="6" y="279"/>
                      <a:pt x="6" y="279"/>
                    </a:cubicBezTo>
                    <a:cubicBezTo>
                      <a:pt x="6" y="279"/>
                      <a:pt x="6" y="279"/>
                      <a:pt x="6" y="279"/>
                    </a:cubicBezTo>
                    <a:cubicBezTo>
                      <a:pt x="7" y="279"/>
                      <a:pt x="7" y="279"/>
                      <a:pt x="7" y="279"/>
                    </a:cubicBezTo>
                    <a:cubicBezTo>
                      <a:pt x="8" y="279"/>
                      <a:pt x="8" y="279"/>
                      <a:pt x="8" y="280"/>
                    </a:cubicBezTo>
                    <a:cubicBezTo>
                      <a:pt x="8" y="280"/>
                      <a:pt x="8" y="280"/>
                      <a:pt x="8" y="280"/>
                    </a:cubicBezTo>
                    <a:cubicBezTo>
                      <a:pt x="8" y="280"/>
                      <a:pt x="9" y="280"/>
                      <a:pt x="8" y="279"/>
                    </a:cubicBezTo>
                    <a:cubicBezTo>
                      <a:pt x="8" y="279"/>
                      <a:pt x="8" y="279"/>
                      <a:pt x="8" y="279"/>
                    </a:cubicBezTo>
                    <a:cubicBezTo>
                      <a:pt x="8" y="279"/>
                      <a:pt x="8" y="278"/>
                      <a:pt x="9" y="278"/>
                    </a:cubicBezTo>
                    <a:cubicBezTo>
                      <a:pt x="9" y="278"/>
                      <a:pt x="9" y="278"/>
                      <a:pt x="9" y="278"/>
                    </a:cubicBezTo>
                    <a:cubicBezTo>
                      <a:pt x="9" y="278"/>
                      <a:pt x="9" y="278"/>
                      <a:pt x="8" y="278"/>
                    </a:cubicBezTo>
                    <a:close/>
                    <a:moveTo>
                      <a:pt x="48" y="283"/>
                    </a:moveTo>
                    <a:cubicBezTo>
                      <a:pt x="48" y="283"/>
                      <a:pt x="48" y="283"/>
                      <a:pt x="48" y="283"/>
                    </a:cubicBezTo>
                    <a:cubicBezTo>
                      <a:pt x="48" y="284"/>
                      <a:pt x="47" y="284"/>
                      <a:pt x="47" y="284"/>
                    </a:cubicBezTo>
                    <a:cubicBezTo>
                      <a:pt x="47" y="284"/>
                      <a:pt x="47" y="284"/>
                      <a:pt x="47" y="284"/>
                    </a:cubicBezTo>
                    <a:cubicBezTo>
                      <a:pt x="47" y="285"/>
                      <a:pt x="48" y="285"/>
                      <a:pt x="48" y="285"/>
                    </a:cubicBezTo>
                    <a:cubicBezTo>
                      <a:pt x="48" y="285"/>
                      <a:pt x="49" y="284"/>
                      <a:pt x="49" y="284"/>
                    </a:cubicBezTo>
                    <a:cubicBezTo>
                      <a:pt x="49" y="284"/>
                      <a:pt x="49" y="284"/>
                      <a:pt x="49" y="284"/>
                    </a:cubicBezTo>
                    <a:cubicBezTo>
                      <a:pt x="49" y="284"/>
                      <a:pt x="48" y="284"/>
                      <a:pt x="48" y="283"/>
                    </a:cubicBezTo>
                    <a:close/>
                    <a:moveTo>
                      <a:pt x="101" y="279"/>
                    </a:moveTo>
                    <a:cubicBezTo>
                      <a:pt x="101" y="279"/>
                      <a:pt x="101" y="279"/>
                      <a:pt x="101" y="279"/>
                    </a:cubicBezTo>
                    <a:cubicBezTo>
                      <a:pt x="100" y="280"/>
                      <a:pt x="100" y="280"/>
                      <a:pt x="100" y="280"/>
                    </a:cubicBezTo>
                    <a:cubicBezTo>
                      <a:pt x="100" y="280"/>
                      <a:pt x="100" y="280"/>
                      <a:pt x="100" y="281"/>
                    </a:cubicBezTo>
                    <a:cubicBezTo>
                      <a:pt x="100" y="281"/>
                      <a:pt x="100" y="281"/>
                      <a:pt x="100" y="281"/>
                    </a:cubicBezTo>
                    <a:cubicBezTo>
                      <a:pt x="101" y="281"/>
                      <a:pt x="101" y="280"/>
                      <a:pt x="101" y="280"/>
                    </a:cubicBezTo>
                    <a:cubicBezTo>
                      <a:pt x="102" y="280"/>
                      <a:pt x="102" y="280"/>
                      <a:pt x="101" y="279"/>
                    </a:cubicBezTo>
                    <a:close/>
                    <a:moveTo>
                      <a:pt x="113" y="276"/>
                    </a:moveTo>
                    <a:cubicBezTo>
                      <a:pt x="112" y="276"/>
                      <a:pt x="112" y="276"/>
                      <a:pt x="112" y="276"/>
                    </a:cubicBezTo>
                    <a:cubicBezTo>
                      <a:pt x="112" y="277"/>
                      <a:pt x="112" y="277"/>
                      <a:pt x="112" y="277"/>
                    </a:cubicBezTo>
                    <a:cubicBezTo>
                      <a:pt x="112" y="277"/>
                      <a:pt x="112" y="277"/>
                      <a:pt x="112" y="278"/>
                    </a:cubicBezTo>
                    <a:cubicBezTo>
                      <a:pt x="112" y="278"/>
                      <a:pt x="112" y="278"/>
                      <a:pt x="112" y="277"/>
                    </a:cubicBezTo>
                    <a:cubicBezTo>
                      <a:pt x="112" y="277"/>
                      <a:pt x="112" y="277"/>
                      <a:pt x="113" y="277"/>
                    </a:cubicBezTo>
                    <a:cubicBezTo>
                      <a:pt x="113" y="277"/>
                      <a:pt x="113" y="277"/>
                      <a:pt x="113" y="277"/>
                    </a:cubicBezTo>
                    <a:cubicBezTo>
                      <a:pt x="113" y="277"/>
                      <a:pt x="113" y="276"/>
                      <a:pt x="113" y="276"/>
                    </a:cubicBezTo>
                    <a:cubicBezTo>
                      <a:pt x="113" y="276"/>
                      <a:pt x="113" y="276"/>
                      <a:pt x="113" y="276"/>
                    </a:cubicBezTo>
                    <a:close/>
                    <a:moveTo>
                      <a:pt x="148" y="259"/>
                    </a:moveTo>
                    <a:cubicBezTo>
                      <a:pt x="148" y="259"/>
                      <a:pt x="148" y="259"/>
                      <a:pt x="148" y="259"/>
                    </a:cubicBezTo>
                    <a:cubicBezTo>
                      <a:pt x="147" y="259"/>
                      <a:pt x="147" y="259"/>
                      <a:pt x="147" y="259"/>
                    </a:cubicBezTo>
                    <a:cubicBezTo>
                      <a:pt x="147" y="259"/>
                      <a:pt x="147" y="259"/>
                      <a:pt x="147" y="259"/>
                    </a:cubicBezTo>
                    <a:cubicBezTo>
                      <a:pt x="147" y="258"/>
                      <a:pt x="147" y="258"/>
                      <a:pt x="147" y="258"/>
                    </a:cubicBezTo>
                    <a:cubicBezTo>
                      <a:pt x="147" y="258"/>
                      <a:pt x="147" y="258"/>
                      <a:pt x="147" y="258"/>
                    </a:cubicBezTo>
                    <a:cubicBezTo>
                      <a:pt x="147" y="258"/>
                      <a:pt x="147" y="258"/>
                      <a:pt x="147" y="258"/>
                    </a:cubicBezTo>
                    <a:cubicBezTo>
                      <a:pt x="147" y="258"/>
                      <a:pt x="147" y="258"/>
                      <a:pt x="147" y="258"/>
                    </a:cubicBezTo>
                    <a:cubicBezTo>
                      <a:pt x="146" y="258"/>
                      <a:pt x="146" y="258"/>
                      <a:pt x="146" y="258"/>
                    </a:cubicBezTo>
                    <a:cubicBezTo>
                      <a:pt x="146" y="258"/>
                      <a:pt x="146" y="259"/>
                      <a:pt x="146" y="259"/>
                    </a:cubicBezTo>
                    <a:cubicBezTo>
                      <a:pt x="146" y="259"/>
                      <a:pt x="146" y="259"/>
                      <a:pt x="146" y="259"/>
                    </a:cubicBezTo>
                    <a:cubicBezTo>
                      <a:pt x="146" y="259"/>
                      <a:pt x="146" y="259"/>
                      <a:pt x="147" y="259"/>
                    </a:cubicBezTo>
                    <a:cubicBezTo>
                      <a:pt x="147" y="259"/>
                      <a:pt x="147" y="259"/>
                      <a:pt x="147" y="259"/>
                    </a:cubicBezTo>
                    <a:cubicBezTo>
                      <a:pt x="146" y="259"/>
                      <a:pt x="146" y="259"/>
                      <a:pt x="146" y="259"/>
                    </a:cubicBezTo>
                    <a:cubicBezTo>
                      <a:pt x="147" y="259"/>
                      <a:pt x="146" y="259"/>
                      <a:pt x="146" y="260"/>
                    </a:cubicBezTo>
                    <a:cubicBezTo>
                      <a:pt x="146" y="260"/>
                      <a:pt x="146" y="260"/>
                      <a:pt x="147" y="260"/>
                    </a:cubicBezTo>
                    <a:cubicBezTo>
                      <a:pt x="147" y="260"/>
                      <a:pt x="147" y="260"/>
                      <a:pt x="147" y="260"/>
                    </a:cubicBezTo>
                    <a:cubicBezTo>
                      <a:pt x="147" y="260"/>
                      <a:pt x="147" y="260"/>
                      <a:pt x="147" y="260"/>
                    </a:cubicBezTo>
                    <a:cubicBezTo>
                      <a:pt x="147" y="260"/>
                      <a:pt x="147" y="260"/>
                      <a:pt x="147" y="259"/>
                    </a:cubicBezTo>
                    <a:cubicBezTo>
                      <a:pt x="147" y="259"/>
                      <a:pt x="147" y="259"/>
                      <a:pt x="148" y="259"/>
                    </a:cubicBezTo>
                    <a:cubicBezTo>
                      <a:pt x="148" y="259"/>
                      <a:pt x="148" y="259"/>
                      <a:pt x="148" y="259"/>
                    </a:cubicBezTo>
                    <a:close/>
                    <a:moveTo>
                      <a:pt x="119" y="274"/>
                    </a:moveTo>
                    <a:cubicBezTo>
                      <a:pt x="119" y="274"/>
                      <a:pt x="118" y="274"/>
                      <a:pt x="118" y="274"/>
                    </a:cubicBezTo>
                    <a:cubicBezTo>
                      <a:pt x="118" y="274"/>
                      <a:pt x="118" y="274"/>
                      <a:pt x="118" y="274"/>
                    </a:cubicBezTo>
                    <a:cubicBezTo>
                      <a:pt x="117" y="274"/>
                      <a:pt x="117" y="274"/>
                      <a:pt x="117" y="274"/>
                    </a:cubicBezTo>
                    <a:cubicBezTo>
                      <a:pt x="117" y="275"/>
                      <a:pt x="117" y="275"/>
                      <a:pt x="117" y="275"/>
                    </a:cubicBezTo>
                    <a:cubicBezTo>
                      <a:pt x="118" y="275"/>
                      <a:pt x="118" y="275"/>
                      <a:pt x="118" y="275"/>
                    </a:cubicBezTo>
                    <a:cubicBezTo>
                      <a:pt x="118" y="275"/>
                      <a:pt x="118" y="275"/>
                      <a:pt x="118" y="275"/>
                    </a:cubicBezTo>
                    <a:cubicBezTo>
                      <a:pt x="118" y="275"/>
                      <a:pt x="119" y="275"/>
                      <a:pt x="119" y="275"/>
                    </a:cubicBezTo>
                    <a:cubicBezTo>
                      <a:pt x="119" y="275"/>
                      <a:pt x="119" y="275"/>
                      <a:pt x="119" y="275"/>
                    </a:cubicBezTo>
                    <a:cubicBezTo>
                      <a:pt x="119" y="275"/>
                      <a:pt x="119" y="274"/>
                      <a:pt x="119" y="274"/>
                    </a:cubicBezTo>
                    <a:close/>
                    <a:moveTo>
                      <a:pt x="76" y="284"/>
                    </a:moveTo>
                    <a:cubicBezTo>
                      <a:pt x="76" y="284"/>
                      <a:pt x="77" y="284"/>
                      <a:pt x="77" y="284"/>
                    </a:cubicBezTo>
                    <a:cubicBezTo>
                      <a:pt x="77" y="284"/>
                      <a:pt x="77" y="284"/>
                      <a:pt x="77" y="284"/>
                    </a:cubicBezTo>
                    <a:cubicBezTo>
                      <a:pt x="77" y="284"/>
                      <a:pt x="77" y="284"/>
                      <a:pt x="77" y="283"/>
                    </a:cubicBezTo>
                    <a:cubicBezTo>
                      <a:pt x="77" y="283"/>
                      <a:pt x="77" y="283"/>
                      <a:pt x="77" y="283"/>
                    </a:cubicBezTo>
                    <a:cubicBezTo>
                      <a:pt x="77" y="283"/>
                      <a:pt x="77" y="283"/>
                      <a:pt x="77" y="283"/>
                    </a:cubicBezTo>
                    <a:cubicBezTo>
                      <a:pt x="77" y="283"/>
                      <a:pt x="77" y="282"/>
                      <a:pt x="76" y="282"/>
                    </a:cubicBezTo>
                    <a:cubicBezTo>
                      <a:pt x="76" y="282"/>
                      <a:pt x="76" y="283"/>
                      <a:pt x="76" y="283"/>
                    </a:cubicBezTo>
                    <a:cubicBezTo>
                      <a:pt x="76" y="283"/>
                      <a:pt x="76" y="283"/>
                      <a:pt x="76" y="284"/>
                    </a:cubicBezTo>
                    <a:close/>
                    <a:moveTo>
                      <a:pt x="146" y="260"/>
                    </a:moveTo>
                    <a:cubicBezTo>
                      <a:pt x="146" y="260"/>
                      <a:pt x="146" y="260"/>
                      <a:pt x="146" y="260"/>
                    </a:cubicBezTo>
                    <a:cubicBezTo>
                      <a:pt x="146" y="260"/>
                      <a:pt x="146" y="260"/>
                      <a:pt x="146" y="260"/>
                    </a:cubicBezTo>
                    <a:cubicBezTo>
                      <a:pt x="146" y="260"/>
                      <a:pt x="146" y="260"/>
                      <a:pt x="146" y="260"/>
                    </a:cubicBezTo>
                    <a:cubicBezTo>
                      <a:pt x="146" y="260"/>
                      <a:pt x="146" y="260"/>
                      <a:pt x="145" y="260"/>
                    </a:cubicBezTo>
                    <a:cubicBezTo>
                      <a:pt x="145" y="260"/>
                      <a:pt x="145" y="260"/>
                      <a:pt x="145" y="260"/>
                    </a:cubicBezTo>
                    <a:cubicBezTo>
                      <a:pt x="145" y="260"/>
                      <a:pt x="145" y="260"/>
                      <a:pt x="145" y="260"/>
                    </a:cubicBezTo>
                    <a:cubicBezTo>
                      <a:pt x="146" y="260"/>
                      <a:pt x="146" y="260"/>
                      <a:pt x="145" y="259"/>
                    </a:cubicBezTo>
                    <a:cubicBezTo>
                      <a:pt x="145" y="259"/>
                      <a:pt x="145" y="259"/>
                      <a:pt x="145" y="259"/>
                    </a:cubicBezTo>
                    <a:cubicBezTo>
                      <a:pt x="145" y="259"/>
                      <a:pt x="145" y="259"/>
                      <a:pt x="145" y="259"/>
                    </a:cubicBezTo>
                    <a:cubicBezTo>
                      <a:pt x="145" y="259"/>
                      <a:pt x="145" y="259"/>
                      <a:pt x="145" y="259"/>
                    </a:cubicBezTo>
                    <a:cubicBezTo>
                      <a:pt x="144" y="259"/>
                      <a:pt x="144" y="259"/>
                      <a:pt x="144" y="259"/>
                    </a:cubicBezTo>
                    <a:cubicBezTo>
                      <a:pt x="144" y="259"/>
                      <a:pt x="144" y="259"/>
                      <a:pt x="144" y="259"/>
                    </a:cubicBezTo>
                    <a:cubicBezTo>
                      <a:pt x="143" y="259"/>
                      <a:pt x="143" y="260"/>
                      <a:pt x="143" y="260"/>
                    </a:cubicBezTo>
                    <a:cubicBezTo>
                      <a:pt x="144" y="260"/>
                      <a:pt x="144" y="261"/>
                      <a:pt x="144" y="261"/>
                    </a:cubicBezTo>
                    <a:cubicBezTo>
                      <a:pt x="144" y="261"/>
                      <a:pt x="144" y="261"/>
                      <a:pt x="144" y="261"/>
                    </a:cubicBezTo>
                    <a:cubicBezTo>
                      <a:pt x="144" y="261"/>
                      <a:pt x="144" y="261"/>
                      <a:pt x="144" y="261"/>
                    </a:cubicBezTo>
                    <a:cubicBezTo>
                      <a:pt x="144" y="261"/>
                      <a:pt x="144" y="260"/>
                      <a:pt x="145" y="261"/>
                    </a:cubicBezTo>
                    <a:cubicBezTo>
                      <a:pt x="145" y="261"/>
                      <a:pt x="145" y="261"/>
                      <a:pt x="145" y="261"/>
                    </a:cubicBezTo>
                    <a:cubicBezTo>
                      <a:pt x="145" y="261"/>
                      <a:pt x="145" y="261"/>
                      <a:pt x="145" y="261"/>
                    </a:cubicBezTo>
                    <a:cubicBezTo>
                      <a:pt x="145" y="260"/>
                      <a:pt x="145" y="260"/>
                      <a:pt x="145" y="260"/>
                    </a:cubicBezTo>
                    <a:cubicBezTo>
                      <a:pt x="145" y="261"/>
                      <a:pt x="146" y="260"/>
                      <a:pt x="146" y="260"/>
                    </a:cubicBezTo>
                    <a:cubicBezTo>
                      <a:pt x="146" y="260"/>
                      <a:pt x="146" y="260"/>
                      <a:pt x="146" y="260"/>
                    </a:cubicBezTo>
                    <a:cubicBezTo>
                      <a:pt x="146" y="260"/>
                      <a:pt x="146" y="260"/>
                      <a:pt x="146" y="260"/>
                    </a:cubicBezTo>
                    <a:close/>
                    <a:moveTo>
                      <a:pt x="75" y="285"/>
                    </a:moveTo>
                    <a:cubicBezTo>
                      <a:pt x="75" y="285"/>
                      <a:pt x="75" y="285"/>
                      <a:pt x="75" y="285"/>
                    </a:cubicBezTo>
                    <a:cubicBezTo>
                      <a:pt x="75" y="285"/>
                      <a:pt x="75" y="285"/>
                      <a:pt x="75" y="285"/>
                    </a:cubicBezTo>
                    <a:cubicBezTo>
                      <a:pt x="74" y="285"/>
                      <a:pt x="74" y="285"/>
                      <a:pt x="74" y="285"/>
                    </a:cubicBezTo>
                    <a:cubicBezTo>
                      <a:pt x="74" y="285"/>
                      <a:pt x="74" y="285"/>
                      <a:pt x="74" y="285"/>
                    </a:cubicBezTo>
                    <a:cubicBezTo>
                      <a:pt x="74" y="285"/>
                      <a:pt x="74" y="285"/>
                      <a:pt x="74" y="285"/>
                    </a:cubicBezTo>
                    <a:cubicBezTo>
                      <a:pt x="74" y="285"/>
                      <a:pt x="73" y="285"/>
                      <a:pt x="73" y="285"/>
                    </a:cubicBezTo>
                    <a:cubicBezTo>
                      <a:pt x="73" y="285"/>
                      <a:pt x="73" y="285"/>
                      <a:pt x="73" y="285"/>
                    </a:cubicBezTo>
                    <a:cubicBezTo>
                      <a:pt x="73" y="285"/>
                      <a:pt x="73" y="285"/>
                      <a:pt x="73" y="284"/>
                    </a:cubicBezTo>
                    <a:cubicBezTo>
                      <a:pt x="73" y="284"/>
                      <a:pt x="73" y="284"/>
                      <a:pt x="73" y="284"/>
                    </a:cubicBezTo>
                    <a:cubicBezTo>
                      <a:pt x="73" y="284"/>
                      <a:pt x="73" y="284"/>
                      <a:pt x="73" y="284"/>
                    </a:cubicBezTo>
                    <a:cubicBezTo>
                      <a:pt x="73" y="284"/>
                      <a:pt x="73" y="283"/>
                      <a:pt x="73" y="284"/>
                    </a:cubicBezTo>
                    <a:cubicBezTo>
                      <a:pt x="73" y="284"/>
                      <a:pt x="73" y="284"/>
                      <a:pt x="73" y="284"/>
                    </a:cubicBezTo>
                    <a:cubicBezTo>
                      <a:pt x="73" y="284"/>
                      <a:pt x="73" y="284"/>
                      <a:pt x="73" y="284"/>
                    </a:cubicBezTo>
                    <a:cubicBezTo>
                      <a:pt x="73" y="284"/>
                      <a:pt x="73" y="284"/>
                      <a:pt x="73" y="284"/>
                    </a:cubicBezTo>
                    <a:cubicBezTo>
                      <a:pt x="73" y="284"/>
                      <a:pt x="72" y="284"/>
                      <a:pt x="72" y="284"/>
                    </a:cubicBezTo>
                    <a:cubicBezTo>
                      <a:pt x="72" y="284"/>
                      <a:pt x="72" y="284"/>
                      <a:pt x="72" y="284"/>
                    </a:cubicBezTo>
                    <a:cubicBezTo>
                      <a:pt x="72" y="284"/>
                      <a:pt x="72" y="285"/>
                      <a:pt x="72" y="285"/>
                    </a:cubicBezTo>
                    <a:cubicBezTo>
                      <a:pt x="72" y="285"/>
                      <a:pt x="72" y="285"/>
                      <a:pt x="72" y="285"/>
                    </a:cubicBezTo>
                    <a:cubicBezTo>
                      <a:pt x="72" y="285"/>
                      <a:pt x="72" y="285"/>
                      <a:pt x="72" y="286"/>
                    </a:cubicBezTo>
                    <a:cubicBezTo>
                      <a:pt x="72" y="286"/>
                      <a:pt x="72" y="286"/>
                      <a:pt x="71" y="285"/>
                    </a:cubicBezTo>
                    <a:cubicBezTo>
                      <a:pt x="71" y="285"/>
                      <a:pt x="71" y="285"/>
                      <a:pt x="71" y="286"/>
                    </a:cubicBezTo>
                    <a:cubicBezTo>
                      <a:pt x="71" y="286"/>
                      <a:pt x="71" y="286"/>
                      <a:pt x="71" y="286"/>
                    </a:cubicBezTo>
                    <a:cubicBezTo>
                      <a:pt x="71" y="286"/>
                      <a:pt x="71" y="286"/>
                      <a:pt x="71" y="286"/>
                    </a:cubicBezTo>
                    <a:cubicBezTo>
                      <a:pt x="71" y="286"/>
                      <a:pt x="71" y="287"/>
                      <a:pt x="71" y="287"/>
                    </a:cubicBezTo>
                    <a:cubicBezTo>
                      <a:pt x="71" y="287"/>
                      <a:pt x="71" y="287"/>
                      <a:pt x="70" y="287"/>
                    </a:cubicBezTo>
                    <a:cubicBezTo>
                      <a:pt x="70" y="288"/>
                      <a:pt x="71" y="288"/>
                      <a:pt x="71" y="288"/>
                    </a:cubicBezTo>
                    <a:cubicBezTo>
                      <a:pt x="71" y="288"/>
                      <a:pt x="71" y="288"/>
                      <a:pt x="71" y="288"/>
                    </a:cubicBezTo>
                    <a:cubicBezTo>
                      <a:pt x="71" y="287"/>
                      <a:pt x="71" y="287"/>
                      <a:pt x="71" y="287"/>
                    </a:cubicBezTo>
                    <a:cubicBezTo>
                      <a:pt x="71" y="287"/>
                      <a:pt x="72" y="287"/>
                      <a:pt x="72" y="287"/>
                    </a:cubicBezTo>
                    <a:cubicBezTo>
                      <a:pt x="72" y="288"/>
                      <a:pt x="72" y="288"/>
                      <a:pt x="72" y="288"/>
                    </a:cubicBezTo>
                    <a:cubicBezTo>
                      <a:pt x="72" y="287"/>
                      <a:pt x="72" y="287"/>
                      <a:pt x="72" y="287"/>
                    </a:cubicBezTo>
                    <a:cubicBezTo>
                      <a:pt x="72" y="287"/>
                      <a:pt x="72" y="287"/>
                      <a:pt x="72" y="287"/>
                    </a:cubicBezTo>
                    <a:cubicBezTo>
                      <a:pt x="73" y="287"/>
                      <a:pt x="73" y="287"/>
                      <a:pt x="73" y="287"/>
                    </a:cubicBezTo>
                    <a:cubicBezTo>
                      <a:pt x="73" y="287"/>
                      <a:pt x="73" y="287"/>
                      <a:pt x="73" y="287"/>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4" y="286"/>
                      <a:pt x="74" y="286"/>
                    </a:cubicBezTo>
                    <a:cubicBezTo>
                      <a:pt x="74" y="286"/>
                      <a:pt x="75" y="286"/>
                      <a:pt x="75" y="286"/>
                    </a:cubicBezTo>
                    <a:cubicBezTo>
                      <a:pt x="75" y="286"/>
                      <a:pt x="75" y="286"/>
                      <a:pt x="75" y="286"/>
                    </a:cubicBezTo>
                    <a:cubicBezTo>
                      <a:pt x="75" y="286"/>
                      <a:pt x="75" y="286"/>
                      <a:pt x="75" y="286"/>
                    </a:cubicBezTo>
                    <a:cubicBezTo>
                      <a:pt x="75" y="286"/>
                      <a:pt x="75" y="286"/>
                      <a:pt x="75" y="286"/>
                    </a:cubicBezTo>
                    <a:cubicBezTo>
                      <a:pt x="75" y="285"/>
                      <a:pt x="75" y="285"/>
                      <a:pt x="75" y="285"/>
                    </a:cubicBezTo>
                    <a:close/>
                    <a:moveTo>
                      <a:pt x="143" y="263"/>
                    </a:moveTo>
                    <a:cubicBezTo>
                      <a:pt x="143" y="263"/>
                      <a:pt x="142" y="263"/>
                      <a:pt x="142" y="264"/>
                    </a:cubicBezTo>
                    <a:cubicBezTo>
                      <a:pt x="142" y="264"/>
                      <a:pt x="142" y="264"/>
                      <a:pt x="142" y="264"/>
                    </a:cubicBezTo>
                    <a:cubicBezTo>
                      <a:pt x="142" y="263"/>
                      <a:pt x="142" y="264"/>
                      <a:pt x="142" y="264"/>
                    </a:cubicBezTo>
                    <a:cubicBezTo>
                      <a:pt x="142" y="264"/>
                      <a:pt x="142" y="264"/>
                      <a:pt x="142" y="264"/>
                    </a:cubicBezTo>
                    <a:cubicBezTo>
                      <a:pt x="142" y="264"/>
                      <a:pt x="142" y="264"/>
                      <a:pt x="142" y="264"/>
                    </a:cubicBezTo>
                    <a:cubicBezTo>
                      <a:pt x="143" y="264"/>
                      <a:pt x="143" y="264"/>
                      <a:pt x="143" y="264"/>
                    </a:cubicBezTo>
                    <a:cubicBezTo>
                      <a:pt x="143" y="264"/>
                      <a:pt x="143" y="264"/>
                      <a:pt x="143" y="264"/>
                    </a:cubicBezTo>
                    <a:cubicBezTo>
                      <a:pt x="143" y="264"/>
                      <a:pt x="143" y="264"/>
                      <a:pt x="143" y="264"/>
                    </a:cubicBezTo>
                    <a:cubicBezTo>
                      <a:pt x="143" y="263"/>
                      <a:pt x="143" y="263"/>
                      <a:pt x="143" y="263"/>
                    </a:cubicBezTo>
                    <a:cubicBezTo>
                      <a:pt x="143" y="263"/>
                      <a:pt x="143" y="263"/>
                      <a:pt x="143" y="263"/>
                    </a:cubicBezTo>
                    <a:cubicBezTo>
                      <a:pt x="143" y="263"/>
                      <a:pt x="143" y="263"/>
                      <a:pt x="143" y="263"/>
                    </a:cubicBezTo>
                    <a:close/>
                    <a:moveTo>
                      <a:pt x="151" y="260"/>
                    </a:moveTo>
                    <a:cubicBezTo>
                      <a:pt x="151" y="260"/>
                      <a:pt x="150" y="260"/>
                      <a:pt x="150" y="260"/>
                    </a:cubicBezTo>
                    <a:cubicBezTo>
                      <a:pt x="150" y="260"/>
                      <a:pt x="150" y="260"/>
                      <a:pt x="149" y="260"/>
                    </a:cubicBezTo>
                    <a:cubicBezTo>
                      <a:pt x="149" y="260"/>
                      <a:pt x="149" y="260"/>
                      <a:pt x="149" y="260"/>
                    </a:cubicBezTo>
                    <a:cubicBezTo>
                      <a:pt x="150" y="260"/>
                      <a:pt x="150" y="260"/>
                      <a:pt x="150" y="260"/>
                    </a:cubicBezTo>
                    <a:cubicBezTo>
                      <a:pt x="150" y="261"/>
                      <a:pt x="151" y="260"/>
                      <a:pt x="151" y="260"/>
                    </a:cubicBezTo>
                    <a:cubicBezTo>
                      <a:pt x="151" y="260"/>
                      <a:pt x="151" y="260"/>
                      <a:pt x="151" y="260"/>
                    </a:cubicBezTo>
                    <a:cubicBezTo>
                      <a:pt x="151" y="260"/>
                      <a:pt x="151" y="260"/>
                      <a:pt x="151" y="260"/>
                    </a:cubicBezTo>
                    <a:close/>
                    <a:moveTo>
                      <a:pt x="77" y="285"/>
                    </a:moveTo>
                    <a:cubicBezTo>
                      <a:pt x="76" y="285"/>
                      <a:pt x="76" y="285"/>
                      <a:pt x="76" y="285"/>
                    </a:cubicBezTo>
                    <a:cubicBezTo>
                      <a:pt x="76" y="285"/>
                      <a:pt x="76" y="285"/>
                      <a:pt x="76" y="285"/>
                    </a:cubicBezTo>
                    <a:cubicBezTo>
                      <a:pt x="76" y="285"/>
                      <a:pt x="76" y="286"/>
                      <a:pt x="76" y="286"/>
                    </a:cubicBezTo>
                    <a:cubicBezTo>
                      <a:pt x="76" y="286"/>
                      <a:pt x="76" y="286"/>
                      <a:pt x="76" y="286"/>
                    </a:cubicBezTo>
                    <a:cubicBezTo>
                      <a:pt x="76" y="286"/>
                      <a:pt x="76" y="286"/>
                      <a:pt x="76" y="286"/>
                    </a:cubicBezTo>
                    <a:cubicBezTo>
                      <a:pt x="76" y="285"/>
                      <a:pt x="77" y="285"/>
                      <a:pt x="77" y="285"/>
                    </a:cubicBezTo>
                    <a:cubicBezTo>
                      <a:pt x="77" y="285"/>
                      <a:pt x="77" y="285"/>
                      <a:pt x="77" y="285"/>
                    </a:cubicBezTo>
                    <a:cubicBezTo>
                      <a:pt x="77" y="285"/>
                      <a:pt x="77" y="285"/>
                      <a:pt x="77" y="285"/>
                    </a:cubicBezTo>
                    <a:close/>
                    <a:moveTo>
                      <a:pt x="40" y="284"/>
                    </a:moveTo>
                    <a:cubicBezTo>
                      <a:pt x="40" y="284"/>
                      <a:pt x="40" y="284"/>
                      <a:pt x="40" y="284"/>
                    </a:cubicBezTo>
                    <a:cubicBezTo>
                      <a:pt x="40" y="284"/>
                      <a:pt x="40" y="284"/>
                      <a:pt x="40" y="285"/>
                    </a:cubicBezTo>
                    <a:cubicBezTo>
                      <a:pt x="41" y="285"/>
                      <a:pt x="41" y="284"/>
                      <a:pt x="41" y="284"/>
                    </a:cubicBezTo>
                    <a:cubicBezTo>
                      <a:pt x="41" y="284"/>
                      <a:pt x="41" y="284"/>
                      <a:pt x="40" y="284"/>
                    </a:cubicBezTo>
                    <a:close/>
                    <a:moveTo>
                      <a:pt x="109" y="278"/>
                    </a:moveTo>
                    <a:cubicBezTo>
                      <a:pt x="109" y="278"/>
                      <a:pt x="108" y="278"/>
                      <a:pt x="108" y="278"/>
                    </a:cubicBezTo>
                    <a:cubicBezTo>
                      <a:pt x="108" y="279"/>
                      <a:pt x="109" y="279"/>
                      <a:pt x="109" y="279"/>
                    </a:cubicBezTo>
                    <a:cubicBezTo>
                      <a:pt x="109" y="279"/>
                      <a:pt x="109" y="278"/>
                      <a:pt x="109" y="278"/>
                    </a:cubicBezTo>
                    <a:cubicBezTo>
                      <a:pt x="109" y="278"/>
                      <a:pt x="109" y="278"/>
                      <a:pt x="109" y="278"/>
                    </a:cubicBezTo>
                    <a:close/>
                    <a:moveTo>
                      <a:pt x="119" y="272"/>
                    </a:moveTo>
                    <a:cubicBezTo>
                      <a:pt x="119" y="272"/>
                      <a:pt x="119" y="273"/>
                      <a:pt x="119" y="273"/>
                    </a:cubicBezTo>
                    <a:cubicBezTo>
                      <a:pt x="119" y="273"/>
                      <a:pt x="119" y="273"/>
                      <a:pt x="119" y="273"/>
                    </a:cubicBezTo>
                    <a:cubicBezTo>
                      <a:pt x="119" y="273"/>
                      <a:pt x="119" y="273"/>
                      <a:pt x="119" y="273"/>
                    </a:cubicBezTo>
                    <a:cubicBezTo>
                      <a:pt x="119" y="272"/>
                      <a:pt x="119" y="272"/>
                      <a:pt x="119" y="272"/>
                    </a:cubicBezTo>
                    <a:close/>
                    <a:moveTo>
                      <a:pt x="77" y="285"/>
                    </a:moveTo>
                    <a:cubicBezTo>
                      <a:pt x="77" y="284"/>
                      <a:pt x="77" y="285"/>
                      <a:pt x="77" y="285"/>
                    </a:cubicBezTo>
                    <a:cubicBezTo>
                      <a:pt x="77" y="285"/>
                      <a:pt x="77" y="285"/>
                      <a:pt x="76" y="285"/>
                    </a:cubicBezTo>
                    <a:cubicBezTo>
                      <a:pt x="77" y="285"/>
                      <a:pt x="77" y="285"/>
                      <a:pt x="77" y="285"/>
                    </a:cubicBezTo>
                    <a:cubicBezTo>
                      <a:pt x="77" y="285"/>
                      <a:pt x="77" y="285"/>
                      <a:pt x="77" y="285"/>
                    </a:cubicBezTo>
                    <a:cubicBezTo>
                      <a:pt x="78" y="285"/>
                      <a:pt x="77" y="285"/>
                      <a:pt x="77" y="285"/>
                    </a:cubicBezTo>
                    <a:close/>
                    <a:moveTo>
                      <a:pt x="149" y="260"/>
                    </a:moveTo>
                    <a:cubicBezTo>
                      <a:pt x="148" y="260"/>
                      <a:pt x="148" y="260"/>
                      <a:pt x="148" y="260"/>
                    </a:cubicBezTo>
                    <a:cubicBezTo>
                      <a:pt x="148" y="261"/>
                      <a:pt x="148" y="260"/>
                      <a:pt x="148" y="261"/>
                    </a:cubicBezTo>
                    <a:cubicBezTo>
                      <a:pt x="149" y="261"/>
                      <a:pt x="149" y="261"/>
                      <a:pt x="149" y="261"/>
                    </a:cubicBezTo>
                    <a:cubicBezTo>
                      <a:pt x="149" y="260"/>
                      <a:pt x="149" y="260"/>
                      <a:pt x="149" y="260"/>
                    </a:cubicBezTo>
                    <a:close/>
                    <a:moveTo>
                      <a:pt x="38" y="283"/>
                    </a:moveTo>
                    <a:cubicBezTo>
                      <a:pt x="38" y="283"/>
                      <a:pt x="38" y="283"/>
                      <a:pt x="38" y="283"/>
                    </a:cubicBezTo>
                    <a:cubicBezTo>
                      <a:pt x="38" y="283"/>
                      <a:pt x="38" y="284"/>
                      <a:pt x="38" y="284"/>
                    </a:cubicBezTo>
                    <a:cubicBezTo>
                      <a:pt x="38" y="284"/>
                      <a:pt x="38" y="284"/>
                      <a:pt x="38" y="284"/>
                    </a:cubicBezTo>
                    <a:cubicBezTo>
                      <a:pt x="38" y="283"/>
                      <a:pt x="38" y="283"/>
                      <a:pt x="38" y="283"/>
                    </a:cubicBezTo>
                    <a:close/>
                    <a:moveTo>
                      <a:pt x="117" y="274"/>
                    </a:moveTo>
                    <a:cubicBezTo>
                      <a:pt x="117" y="273"/>
                      <a:pt x="117" y="274"/>
                      <a:pt x="117" y="274"/>
                    </a:cubicBezTo>
                    <a:cubicBezTo>
                      <a:pt x="117" y="273"/>
                      <a:pt x="116" y="273"/>
                      <a:pt x="116" y="274"/>
                    </a:cubicBezTo>
                    <a:cubicBezTo>
                      <a:pt x="116" y="274"/>
                      <a:pt x="116" y="274"/>
                      <a:pt x="117" y="274"/>
                    </a:cubicBezTo>
                    <a:cubicBezTo>
                      <a:pt x="117" y="274"/>
                      <a:pt x="117" y="274"/>
                      <a:pt x="117" y="274"/>
                    </a:cubicBezTo>
                    <a:cubicBezTo>
                      <a:pt x="117" y="274"/>
                      <a:pt x="117" y="274"/>
                      <a:pt x="117" y="274"/>
                    </a:cubicBezTo>
                    <a:close/>
                    <a:moveTo>
                      <a:pt x="143" y="261"/>
                    </a:moveTo>
                    <a:cubicBezTo>
                      <a:pt x="143" y="261"/>
                      <a:pt x="143" y="261"/>
                      <a:pt x="143" y="262"/>
                    </a:cubicBezTo>
                    <a:cubicBezTo>
                      <a:pt x="143" y="262"/>
                      <a:pt x="143" y="262"/>
                      <a:pt x="143" y="262"/>
                    </a:cubicBezTo>
                    <a:cubicBezTo>
                      <a:pt x="143" y="262"/>
                      <a:pt x="143" y="262"/>
                      <a:pt x="143" y="262"/>
                    </a:cubicBezTo>
                    <a:cubicBezTo>
                      <a:pt x="143" y="261"/>
                      <a:pt x="143" y="261"/>
                      <a:pt x="143" y="261"/>
                    </a:cubicBezTo>
                    <a:close/>
                    <a:moveTo>
                      <a:pt x="116" y="275"/>
                    </a:moveTo>
                    <a:cubicBezTo>
                      <a:pt x="116" y="275"/>
                      <a:pt x="116" y="275"/>
                      <a:pt x="116" y="276"/>
                    </a:cubicBezTo>
                    <a:cubicBezTo>
                      <a:pt x="116" y="276"/>
                      <a:pt x="116" y="276"/>
                      <a:pt x="116" y="276"/>
                    </a:cubicBezTo>
                    <a:cubicBezTo>
                      <a:pt x="116" y="276"/>
                      <a:pt x="116" y="276"/>
                      <a:pt x="116" y="276"/>
                    </a:cubicBezTo>
                    <a:cubicBezTo>
                      <a:pt x="116" y="276"/>
                      <a:pt x="116" y="276"/>
                      <a:pt x="116" y="276"/>
                    </a:cubicBezTo>
                    <a:cubicBezTo>
                      <a:pt x="116" y="276"/>
                      <a:pt x="116" y="276"/>
                      <a:pt x="116" y="276"/>
                    </a:cubicBezTo>
                    <a:cubicBezTo>
                      <a:pt x="117" y="275"/>
                      <a:pt x="117" y="275"/>
                      <a:pt x="117" y="275"/>
                    </a:cubicBezTo>
                    <a:cubicBezTo>
                      <a:pt x="116" y="275"/>
                      <a:pt x="116" y="275"/>
                      <a:pt x="116" y="275"/>
                    </a:cubicBezTo>
                    <a:close/>
                    <a:moveTo>
                      <a:pt x="39" y="286"/>
                    </a:moveTo>
                    <a:cubicBezTo>
                      <a:pt x="39" y="285"/>
                      <a:pt x="39" y="285"/>
                      <a:pt x="39" y="285"/>
                    </a:cubicBezTo>
                    <a:cubicBezTo>
                      <a:pt x="39" y="286"/>
                      <a:pt x="39" y="286"/>
                      <a:pt x="39" y="286"/>
                    </a:cubicBezTo>
                    <a:cubicBezTo>
                      <a:pt x="39" y="286"/>
                      <a:pt x="39" y="286"/>
                      <a:pt x="39" y="286"/>
                    </a:cubicBezTo>
                    <a:cubicBezTo>
                      <a:pt x="39" y="286"/>
                      <a:pt x="39" y="286"/>
                      <a:pt x="39" y="286"/>
                    </a:cubicBezTo>
                    <a:cubicBezTo>
                      <a:pt x="39" y="286"/>
                      <a:pt x="39" y="286"/>
                      <a:pt x="39" y="286"/>
                    </a:cubicBezTo>
                    <a:cubicBezTo>
                      <a:pt x="39" y="286"/>
                      <a:pt x="39" y="286"/>
                      <a:pt x="39" y="286"/>
                    </a:cubicBezTo>
                    <a:close/>
                    <a:moveTo>
                      <a:pt x="23" y="280"/>
                    </a:moveTo>
                    <a:cubicBezTo>
                      <a:pt x="23" y="279"/>
                      <a:pt x="23" y="279"/>
                      <a:pt x="23" y="279"/>
                    </a:cubicBezTo>
                    <a:cubicBezTo>
                      <a:pt x="23" y="280"/>
                      <a:pt x="23" y="280"/>
                      <a:pt x="23" y="280"/>
                    </a:cubicBezTo>
                    <a:cubicBezTo>
                      <a:pt x="23" y="280"/>
                      <a:pt x="23" y="280"/>
                      <a:pt x="23" y="280"/>
                    </a:cubicBezTo>
                    <a:cubicBezTo>
                      <a:pt x="23" y="280"/>
                      <a:pt x="23" y="280"/>
                      <a:pt x="23" y="280"/>
                    </a:cubicBezTo>
                    <a:cubicBezTo>
                      <a:pt x="23" y="279"/>
                      <a:pt x="23" y="280"/>
                      <a:pt x="23" y="280"/>
                    </a:cubicBezTo>
                    <a:close/>
                    <a:moveTo>
                      <a:pt x="78" y="284"/>
                    </a:moveTo>
                    <a:cubicBezTo>
                      <a:pt x="78" y="284"/>
                      <a:pt x="78" y="284"/>
                      <a:pt x="78" y="284"/>
                    </a:cubicBezTo>
                    <a:cubicBezTo>
                      <a:pt x="78" y="284"/>
                      <a:pt x="78" y="284"/>
                      <a:pt x="79" y="284"/>
                    </a:cubicBezTo>
                    <a:cubicBezTo>
                      <a:pt x="79" y="284"/>
                      <a:pt x="79" y="284"/>
                      <a:pt x="78" y="284"/>
                    </a:cubicBezTo>
                    <a:close/>
                    <a:moveTo>
                      <a:pt x="78" y="284"/>
                    </a:moveTo>
                    <a:cubicBezTo>
                      <a:pt x="78" y="284"/>
                      <a:pt x="78" y="284"/>
                      <a:pt x="78" y="284"/>
                    </a:cubicBezTo>
                    <a:cubicBezTo>
                      <a:pt x="78" y="284"/>
                      <a:pt x="78" y="284"/>
                      <a:pt x="78" y="284"/>
                    </a:cubicBezTo>
                    <a:cubicBezTo>
                      <a:pt x="78" y="284"/>
                      <a:pt x="78" y="284"/>
                      <a:pt x="78" y="284"/>
                    </a:cubicBezTo>
                    <a:cubicBezTo>
                      <a:pt x="78" y="284"/>
                      <a:pt x="78" y="284"/>
                      <a:pt x="78" y="284"/>
                    </a:cubicBezTo>
                    <a:close/>
                    <a:moveTo>
                      <a:pt x="11" y="275"/>
                    </a:moveTo>
                    <a:cubicBezTo>
                      <a:pt x="11" y="275"/>
                      <a:pt x="11" y="275"/>
                      <a:pt x="11" y="276"/>
                    </a:cubicBezTo>
                    <a:cubicBezTo>
                      <a:pt x="11" y="276"/>
                      <a:pt x="11" y="276"/>
                      <a:pt x="11" y="276"/>
                    </a:cubicBezTo>
                    <a:cubicBezTo>
                      <a:pt x="11" y="276"/>
                      <a:pt x="11" y="276"/>
                      <a:pt x="11" y="276"/>
                    </a:cubicBezTo>
                    <a:cubicBezTo>
                      <a:pt x="11" y="275"/>
                      <a:pt x="11" y="275"/>
                      <a:pt x="11" y="275"/>
                    </a:cubicBezTo>
                    <a:close/>
                    <a:moveTo>
                      <a:pt x="147" y="261"/>
                    </a:moveTo>
                    <a:cubicBezTo>
                      <a:pt x="147" y="261"/>
                      <a:pt x="147" y="261"/>
                      <a:pt x="147" y="261"/>
                    </a:cubicBezTo>
                    <a:cubicBezTo>
                      <a:pt x="147" y="261"/>
                      <a:pt x="147" y="261"/>
                      <a:pt x="147" y="261"/>
                    </a:cubicBezTo>
                    <a:cubicBezTo>
                      <a:pt x="147" y="261"/>
                      <a:pt x="147" y="261"/>
                      <a:pt x="147" y="261"/>
                    </a:cubicBezTo>
                    <a:close/>
                    <a:moveTo>
                      <a:pt x="79" y="284"/>
                    </a:moveTo>
                    <a:cubicBezTo>
                      <a:pt x="79" y="284"/>
                      <a:pt x="79" y="284"/>
                      <a:pt x="79" y="284"/>
                    </a:cubicBezTo>
                    <a:cubicBezTo>
                      <a:pt x="79" y="284"/>
                      <a:pt x="79" y="284"/>
                      <a:pt x="79" y="284"/>
                    </a:cubicBezTo>
                    <a:close/>
                    <a:moveTo>
                      <a:pt x="56" y="291"/>
                    </a:moveTo>
                    <a:cubicBezTo>
                      <a:pt x="56" y="291"/>
                      <a:pt x="56" y="291"/>
                      <a:pt x="56" y="292"/>
                    </a:cubicBezTo>
                    <a:cubicBezTo>
                      <a:pt x="56" y="292"/>
                      <a:pt x="56" y="292"/>
                      <a:pt x="56" y="292"/>
                    </a:cubicBezTo>
                    <a:cubicBezTo>
                      <a:pt x="57" y="291"/>
                      <a:pt x="57" y="291"/>
                      <a:pt x="56" y="291"/>
                    </a:cubicBezTo>
                    <a:close/>
                    <a:moveTo>
                      <a:pt x="140" y="262"/>
                    </a:moveTo>
                    <a:cubicBezTo>
                      <a:pt x="140" y="262"/>
                      <a:pt x="141" y="262"/>
                      <a:pt x="140" y="262"/>
                    </a:cubicBezTo>
                    <a:cubicBezTo>
                      <a:pt x="140" y="262"/>
                      <a:pt x="140" y="262"/>
                      <a:pt x="140" y="263"/>
                    </a:cubicBezTo>
                    <a:cubicBezTo>
                      <a:pt x="140" y="263"/>
                      <a:pt x="140" y="262"/>
                      <a:pt x="140" y="262"/>
                    </a:cubicBezTo>
                    <a:close/>
                    <a:moveTo>
                      <a:pt x="110" y="277"/>
                    </a:moveTo>
                    <a:cubicBezTo>
                      <a:pt x="110" y="277"/>
                      <a:pt x="109" y="277"/>
                      <a:pt x="109" y="277"/>
                    </a:cubicBezTo>
                    <a:cubicBezTo>
                      <a:pt x="109" y="277"/>
                      <a:pt x="110" y="277"/>
                      <a:pt x="110" y="277"/>
                    </a:cubicBezTo>
                    <a:cubicBezTo>
                      <a:pt x="110" y="277"/>
                      <a:pt x="110" y="277"/>
                      <a:pt x="110" y="277"/>
                    </a:cubicBezTo>
                    <a:cubicBezTo>
                      <a:pt x="110" y="277"/>
                      <a:pt x="110" y="277"/>
                      <a:pt x="110" y="277"/>
                    </a:cubicBezTo>
                    <a:close/>
                    <a:moveTo>
                      <a:pt x="35" y="284"/>
                    </a:moveTo>
                    <a:cubicBezTo>
                      <a:pt x="35" y="284"/>
                      <a:pt x="35" y="284"/>
                      <a:pt x="35" y="284"/>
                    </a:cubicBezTo>
                    <a:cubicBezTo>
                      <a:pt x="35" y="284"/>
                      <a:pt x="35" y="284"/>
                      <a:pt x="35" y="284"/>
                    </a:cubicBezTo>
                    <a:cubicBezTo>
                      <a:pt x="35" y="284"/>
                      <a:pt x="35" y="284"/>
                      <a:pt x="35" y="284"/>
                    </a:cubicBezTo>
                    <a:close/>
                    <a:moveTo>
                      <a:pt x="59" y="288"/>
                    </a:moveTo>
                    <a:cubicBezTo>
                      <a:pt x="58" y="288"/>
                      <a:pt x="58" y="288"/>
                      <a:pt x="58" y="288"/>
                    </a:cubicBezTo>
                    <a:cubicBezTo>
                      <a:pt x="58" y="288"/>
                      <a:pt x="58" y="288"/>
                      <a:pt x="59" y="288"/>
                    </a:cubicBezTo>
                    <a:close/>
                    <a:moveTo>
                      <a:pt x="57" y="290"/>
                    </a:moveTo>
                    <a:cubicBezTo>
                      <a:pt x="57" y="290"/>
                      <a:pt x="57" y="290"/>
                      <a:pt x="57" y="290"/>
                    </a:cubicBezTo>
                    <a:cubicBezTo>
                      <a:pt x="57" y="290"/>
                      <a:pt x="57" y="291"/>
                      <a:pt x="57" y="291"/>
                    </a:cubicBezTo>
                    <a:cubicBezTo>
                      <a:pt x="57" y="291"/>
                      <a:pt x="57" y="290"/>
                      <a:pt x="58" y="291"/>
                    </a:cubicBezTo>
                    <a:cubicBezTo>
                      <a:pt x="58" y="291"/>
                      <a:pt x="58" y="291"/>
                      <a:pt x="58" y="291"/>
                    </a:cubicBezTo>
                    <a:cubicBezTo>
                      <a:pt x="58" y="290"/>
                      <a:pt x="58" y="290"/>
                      <a:pt x="57" y="290"/>
                    </a:cubicBezTo>
                    <a:close/>
                    <a:moveTo>
                      <a:pt x="151" y="259"/>
                    </a:moveTo>
                    <a:cubicBezTo>
                      <a:pt x="152" y="259"/>
                      <a:pt x="152" y="259"/>
                      <a:pt x="152" y="259"/>
                    </a:cubicBezTo>
                    <a:cubicBezTo>
                      <a:pt x="152" y="259"/>
                      <a:pt x="152" y="259"/>
                      <a:pt x="151" y="259"/>
                    </a:cubicBezTo>
                    <a:close/>
                    <a:moveTo>
                      <a:pt x="10" y="276"/>
                    </a:moveTo>
                    <a:cubicBezTo>
                      <a:pt x="10" y="275"/>
                      <a:pt x="10" y="275"/>
                      <a:pt x="10" y="275"/>
                    </a:cubicBezTo>
                    <a:cubicBezTo>
                      <a:pt x="10" y="276"/>
                      <a:pt x="10" y="276"/>
                      <a:pt x="10" y="276"/>
                    </a:cubicBezTo>
                    <a:close/>
                    <a:moveTo>
                      <a:pt x="59" y="286"/>
                    </a:moveTo>
                    <a:cubicBezTo>
                      <a:pt x="59" y="286"/>
                      <a:pt x="59" y="286"/>
                      <a:pt x="59" y="286"/>
                    </a:cubicBezTo>
                    <a:cubicBezTo>
                      <a:pt x="59" y="286"/>
                      <a:pt x="59" y="286"/>
                      <a:pt x="59" y="286"/>
                    </a:cubicBezTo>
                    <a:cubicBezTo>
                      <a:pt x="58" y="286"/>
                      <a:pt x="58" y="286"/>
                      <a:pt x="58" y="286"/>
                    </a:cubicBezTo>
                    <a:cubicBezTo>
                      <a:pt x="58" y="286"/>
                      <a:pt x="58" y="286"/>
                      <a:pt x="58" y="285"/>
                    </a:cubicBezTo>
                    <a:cubicBezTo>
                      <a:pt x="58" y="285"/>
                      <a:pt x="59" y="285"/>
                      <a:pt x="59" y="286"/>
                    </a:cubicBezTo>
                    <a:cubicBezTo>
                      <a:pt x="59" y="286"/>
                      <a:pt x="59" y="286"/>
                      <a:pt x="59" y="286"/>
                    </a:cubicBezTo>
                    <a:close/>
                    <a:moveTo>
                      <a:pt x="59" y="286"/>
                    </a:moveTo>
                    <a:cubicBezTo>
                      <a:pt x="59" y="286"/>
                      <a:pt x="59" y="286"/>
                      <a:pt x="59" y="286"/>
                    </a:cubicBezTo>
                    <a:cubicBezTo>
                      <a:pt x="59" y="286"/>
                      <a:pt x="59" y="286"/>
                      <a:pt x="59" y="286"/>
                    </a:cubicBezTo>
                    <a:cubicBezTo>
                      <a:pt x="59" y="286"/>
                      <a:pt x="59" y="286"/>
                      <a:pt x="59" y="286"/>
                    </a:cubicBezTo>
                    <a:close/>
                    <a:moveTo>
                      <a:pt x="59" y="288"/>
                    </a:moveTo>
                    <a:cubicBezTo>
                      <a:pt x="59" y="288"/>
                      <a:pt x="59" y="288"/>
                      <a:pt x="59" y="288"/>
                    </a:cubicBezTo>
                    <a:cubicBezTo>
                      <a:pt x="59" y="288"/>
                      <a:pt x="59" y="288"/>
                      <a:pt x="59" y="288"/>
                    </a:cubicBezTo>
                    <a:cubicBezTo>
                      <a:pt x="59" y="288"/>
                      <a:pt x="60" y="288"/>
                      <a:pt x="60" y="288"/>
                    </a:cubicBezTo>
                    <a:cubicBezTo>
                      <a:pt x="60" y="288"/>
                      <a:pt x="59" y="288"/>
                      <a:pt x="59" y="288"/>
                    </a:cubicBezTo>
                    <a:close/>
                    <a:moveTo>
                      <a:pt x="119" y="272"/>
                    </a:moveTo>
                    <a:cubicBezTo>
                      <a:pt x="119" y="272"/>
                      <a:pt x="119" y="272"/>
                      <a:pt x="119" y="272"/>
                    </a:cubicBezTo>
                    <a:cubicBezTo>
                      <a:pt x="119" y="272"/>
                      <a:pt x="119" y="272"/>
                      <a:pt x="119" y="272"/>
                    </a:cubicBezTo>
                    <a:cubicBezTo>
                      <a:pt x="119" y="272"/>
                      <a:pt x="119" y="272"/>
                      <a:pt x="119" y="272"/>
                    </a:cubicBezTo>
                    <a:close/>
                    <a:moveTo>
                      <a:pt x="46" y="290"/>
                    </a:moveTo>
                    <a:cubicBezTo>
                      <a:pt x="46" y="290"/>
                      <a:pt x="46" y="290"/>
                      <a:pt x="46" y="290"/>
                    </a:cubicBezTo>
                    <a:cubicBezTo>
                      <a:pt x="46" y="290"/>
                      <a:pt x="45" y="290"/>
                      <a:pt x="45" y="290"/>
                    </a:cubicBezTo>
                    <a:cubicBezTo>
                      <a:pt x="45" y="290"/>
                      <a:pt x="45" y="290"/>
                      <a:pt x="45" y="290"/>
                    </a:cubicBezTo>
                    <a:cubicBezTo>
                      <a:pt x="45" y="289"/>
                      <a:pt x="45" y="289"/>
                      <a:pt x="45" y="289"/>
                    </a:cubicBezTo>
                    <a:cubicBezTo>
                      <a:pt x="44" y="289"/>
                      <a:pt x="44" y="289"/>
                      <a:pt x="44" y="289"/>
                    </a:cubicBezTo>
                    <a:cubicBezTo>
                      <a:pt x="44" y="289"/>
                      <a:pt x="44" y="289"/>
                      <a:pt x="44" y="289"/>
                    </a:cubicBezTo>
                    <a:cubicBezTo>
                      <a:pt x="44" y="288"/>
                      <a:pt x="44" y="288"/>
                      <a:pt x="43" y="288"/>
                    </a:cubicBezTo>
                    <a:cubicBezTo>
                      <a:pt x="43" y="288"/>
                      <a:pt x="43" y="288"/>
                      <a:pt x="43" y="288"/>
                    </a:cubicBezTo>
                    <a:cubicBezTo>
                      <a:pt x="43" y="288"/>
                      <a:pt x="43" y="288"/>
                      <a:pt x="43" y="288"/>
                    </a:cubicBezTo>
                    <a:cubicBezTo>
                      <a:pt x="42" y="287"/>
                      <a:pt x="42" y="287"/>
                      <a:pt x="42" y="287"/>
                    </a:cubicBezTo>
                    <a:cubicBezTo>
                      <a:pt x="41" y="287"/>
                      <a:pt x="41" y="287"/>
                      <a:pt x="41" y="287"/>
                    </a:cubicBezTo>
                    <a:cubicBezTo>
                      <a:pt x="41" y="287"/>
                      <a:pt x="41" y="287"/>
                      <a:pt x="41" y="288"/>
                    </a:cubicBezTo>
                    <a:cubicBezTo>
                      <a:pt x="41" y="288"/>
                      <a:pt x="42" y="288"/>
                      <a:pt x="42" y="288"/>
                    </a:cubicBezTo>
                    <a:cubicBezTo>
                      <a:pt x="42" y="288"/>
                      <a:pt x="43" y="288"/>
                      <a:pt x="43" y="288"/>
                    </a:cubicBezTo>
                    <a:cubicBezTo>
                      <a:pt x="43" y="288"/>
                      <a:pt x="43" y="288"/>
                      <a:pt x="43" y="288"/>
                    </a:cubicBezTo>
                    <a:cubicBezTo>
                      <a:pt x="44" y="289"/>
                      <a:pt x="44" y="289"/>
                      <a:pt x="44" y="289"/>
                    </a:cubicBezTo>
                    <a:cubicBezTo>
                      <a:pt x="44" y="290"/>
                      <a:pt x="45" y="290"/>
                      <a:pt x="45" y="290"/>
                    </a:cubicBezTo>
                    <a:cubicBezTo>
                      <a:pt x="45" y="290"/>
                      <a:pt x="45" y="290"/>
                      <a:pt x="45" y="290"/>
                    </a:cubicBezTo>
                    <a:cubicBezTo>
                      <a:pt x="45" y="290"/>
                      <a:pt x="45" y="290"/>
                      <a:pt x="45" y="290"/>
                    </a:cubicBezTo>
                    <a:cubicBezTo>
                      <a:pt x="46" y="290"/>
                      <a:pt x="46" y="290"/>
                      <a:pt x="46" y="290"/>
                    </a:cubicBezTo>
                    <a:cubicBezTo>
                      <a:pt x="46" y="290"/>
                      <a:pt x="46" y="290"/>
                      <a:pt x="46" y="290"/>
                    </a:cubicBezTo>
                    <a:cubicBezTo>
                      <a:pt x="47" y="290"/>
                      <a:pt x="47" y="290"/>
                      <a:pt x="47" y="290"/>
                    </a:cubicBezTo>
                    <a:cubicBezTo>
                      <a:pt x="47" y="290"/>
                      <a:pt x="47" y="290"/>
                      <a:pt x="47" y="290"/>
                    </a:cubicBezTo>
                    <a:cubicBezTo>
                      <a:pt x="46" y="290"/>
                      <a:pt x="46" y="290"/>
                      <a:pt x="46" y="290"/>
                    </a:cubicBezTo>
                    <a:close/>
                    <a:moveTo>
                      <a:pt x="77" y="284"/>
                    </a:moveTo>
                    <a:cubicBezTo>
                      <a:pt x="77" y="284"/>
                      <a:pt x="77" y="284"/>
                      <a:pt x="77" y="284"/>
                    </a:cubicBezTo>
                    <a:cubicBezTo>
                      <a:pt x="77" y="284"/>
                      <a:pt x="77" y="284"/>
                      <a:pt x="77" y="284"/>
                    </a:cubicBezTo>
                    <a:cubicBezTo>
                      <a:pt x="77" y="284"/>
                      <a:pt x="77" y="284"/>
                      <a:pt x="77" y="284"/>
                    </a:cubicBezTo>
                    <a:cubicBezTo>
                      <a:pt x="77" y="284"/>
                      <a:pt x="77" y="284"/>
                      <a:pt x="77" y="284"/>
                    </a:cubicBezTo>
                    <a:close/>
                    <a:moveTo>
                      <a:pt x="167" y="257"/>
                    </a:moveTo>
                    <a:cubicBezTo>
                      <a:pt x="167" y="256"/>
                      <a:pt x="167" y="256"/>
                      <a:pt x="167" y="256"/>
                    </a:cubicBezTo>
                    <a:cubicBezTo>
                      <a:pt x="167" y="256"/>
                      <a:pt x="167" y="256"/>
                      <a:pt x="167" y="256"/>
                    </a:cubicBezTo>
                    <a:cubicBezTo>
                      <a:pt x="167" y="256"/>
                      <a:pt x="167" y="256"/>
                      <a:pt x="167" y="256"/>
                    </a:cubicBezTo>
                    <a:cubicBezTo>
                      <a:pt x="166" y="256"/>
                      <a:pt x="166" y="256"/>
                      <a:pt x="166" y="256"/>
                    </a:cubicBezTo>
                    <a:cubicBezTo>
                      <a:pt x="166" y="256"/>
                      <a:pt x="165" y="256"/>
                      <a:pt x="165" y="256"/>
                    </a:cubicBezTo>
                    <a:cubicBezTo>
                      <a:pt x="165" y="256"/>
                      <a:pt x="165" y="256"/>
                      <a:pt x="165" y="256"/>
                    </a:cubicBezTo>
                    <a:cubicBezTo>
                      <a:pt x="165" y="256"/>
                      <a:pt x="166" y="256"/>
                      <a:pt x="166" y="256"/>
                    </a:cubicBezTo>
                    <a:cubicBezTo>
                      <a:pt x="166" y="257"/>
                      <a:pt x="166" y="257"/>
                      <a:pt x="166" y="257"/>
                    </a:cubicBezTo>
                    <a:cubicBezTo>
                      <a:pt x="166" y="257"/>
                      <a:pt x="166" y="257"/>
                      <a:pt x="166" y="257"/>
                    </a:cubicBezTo>
                    <a:cubicBezTo>
                      <a:pt x="166" y="257"/>
                      <a:pt x="166" y="257"/>
                      <a:pt x="166" y="257"/>
                    </a:cubicBezTo>
                    <a:cubicBezTo>
                      <a:pt x="166" y="257"/>
                      <a:pt x="167" y="257"/>
                      <a:pt x="167" y="257"/>
                    </a:cubicBezTo>
                    <a:cubicBezTo>
                      <a:pt x="167" y="257"/>
                      <a:pt x="167" y="257"/>
                      <a:pt x="167" y="257"/>
                    </a:cubicBezTo>
                    <a:close/>
                    <a:moveTo>
                      <a:pt x="168" y="250"/>
                    </a:moveTo>
                    <a:cubicBezTo>
                      <a:pt x="168" y="250"/>
                      <a:pt x="168" y="250"/>
                      <a:pt x="168" y="250"/>
                    </a:cubicBezTo>
                    <a:cubicBezTo>
                      <a:pt x="168" y="250"/>
                      <a:pt x="168" y="250"/>
                      <a:pt x="168" y="250"/>
                    </a:cubicBezTo>
                    <a:cubicBezTo>
                      <a:pt x="168" y="251"/>
                      <a:pt x="168" y="251"/>
                      <a:pt x="168" y="251"/>
                    </a:cubicBezTo>
                    <a:cubicBezTo>
                      <a:pt x="168" y="251"/>
                      <a:pt x="168" y="251"/>
                      <a:pt x="168" y="251"/>
                    </a:cubicBezTo>
                    <a:cubicBezTo>
                      <a:pt x="168" y="251"/>
                      <a:pt x="169" y="252"/>
                      <a:pt x="169" y="251"/>
                    </a:cubicBezTo>
                    <a:cubicBezTo>
                      <a:pt x="169" y="251"/>
                      <a:pt x="169" y="251"/>
                      <a:pt x="169" y="251"/>
                    </a:cubicBezTo>
                    <a:cubicBezTo>
                      <a:pt x="169" y="251"/>
                      <a:pt x="169" y="251"/>
                      <a:pt x="169" y="250"/>
                    </a:cubicBezTo>
                    <a:cubicBezTo>
                      <a:pt x="169" y="250"/>
                      <a:pt x="169" y="250"/>
                      <a:pt x="169" y="250"/>
                    </a:cubicBezTo>
                    <a:cubicBezTo>
                      <a:pt x="169" y="250"/>
                      <a:pt x="169" y="250"/>
                      <a:pt x="169" y="250"/>
                    </a:cubicBezTo>
                    <a:cubicBezTo>
                      <a:pt x="169" y="250"/>
                      <a:pt x="169" y="250"/>
                      <a:pt x="169" y="250"/>
                    </a:cubicBezTo>
                    <a:cubicBezTo>
                      <a:pt x="168" y="250"/>
                      <a:pt x="168" y="250"/>
                      <a:pt x="168" y="250"/>
                    </a:cubicBezTo>
                    <a:close/>
                    <a:moveTo>
                      <a:pt x="173" y="248"/>
                    </a:moveTo>
                    <a:cubicBezTo>
                      <a:pt x="173" y="248"/>
                      <a:pt x="173" y="248"/>
                      <a:pt x="173"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8"/>
                    </a:cubicBezTo>
                    <a:cubicBezTo>
                      <a:pt x="172" y="248"/>
                      <a:pt x="172" y="248"/>
                      <a:pt x="172" y="249"/>
                    </a:cubicBezTo>
                    <a:cubicBezTo>
                      <a:pt x="172" y="249"/>
                      <a:pt x="172" y="249"/>
                      <a:pt x="172" y="249"/>
                    </a:cubicBezTo>
                    <a:cubicBezTo>
                      <a:pt x="172" y="249"/>
                      <a:pt x="173" y="249"/>
                      <a:pt x="173" y="249"/>
                    </a:cubicBezTo>
                    <a:cubicBezTo>
                      <a:pt x="173" y="249"/>
                      <a:pt x="173" y="249"/>
                      <a:pt x="173" y="249"/>
                    </a:cubicBezTo>
                    <a:cubicBezTo>
                      <a:pt x="173" y="249"/>
                      <a:pt x="173" y="249"/>
                      <a:pt x="173" y="249"/>
                    </a:cubicBezTo>
                    <a:cubicBezTo>
                      <a:pt x="173" y="249"/>
                      <a:pt x="173" y="249"/>
                      <a:pt x="173" y="248"/>
                    </a:cubicBezTo>
                    <a:cubicBezTo>
                      <a:pt x="173" y="248"/>
                      <a:pt x="173" y="248"/>
                      <a:pt x="173" y="248"/>
                    </a:cubicBezTo>
                    <a:close/>
                    <a:moveTo>
                      <a:pt x="179" y="245"/>
                    </a:moveTo>
                    <a:cubicBezTo>
                      <a:pt x="179" y="245"/>
                      <a:pt x="179" y="246"/>
                      <a:pt x="178" y="246"/>
                    </a:cubicBezTo>
                    <a:cubicBezTo>
                      <a:pt x="178" y="246"/>
                      <a:pt x="178" y="246"/>
                      <a:pt x="178" y="246"/>
                    </a:cubicBezTo>
                    <a:cubicBezTo>
                      <a:pt x="178" y="247"/>
                      <a:pt x="178" y="247"/>
                      <a:pt x="178" y="248"/>
                    </a:cubicBezTo>
                    <a:cubicBezTo>
                      <a:pt x="179" y="248"/>
                      <a:pt x="179" y="248"/>
                      <a:pt x="179" y="248"/>
                    </a:cubicBezTo>
                    <a:cubicBezTo>
                      <a:pt x="179" y="248"/>
                      <a:pt x="179" y="248"/>
                      <a:pt x="179" y="248"/>
                    </a:cubicBezTo>
                    <a:cubicBezTo>
                      <a:pt x="179" y="247"/>
                      <a:pt x="179" y="247"/>
                      <a:pt x="180" y="248"/>
                    </a:cubicBezTo>
                    <a:cubicBezTo>
                      <a:pt x="180" y="248"/>
                      <a:pt x="180" y="248"/>
                      <a:pt x="180" y="248"/>
                    </a:cubicBezTo>
                    <a:cubicBezTo>
                      <a:pt x="180" y="248"/>
                      <a:pt x="180" y="248"/>
                      <a:pt x="180" y="248"/>
                    </a:cubicBezTo>
                    <a:cubicBezTo>
                      <a:pt x="180" y="248"/>
                      <a:pt x="181" y="248"/>
                      <a:pt x="181" y="248"/>
                    </a:cubicBezTo>
                    <a:cubicBezTo>
                      <a:pt x="181" y="248"/>
                      <a:pt x="181" y="248"/>
                      <a:pt x="181" y="247"/>
                    </a:cubicBezTo>
                    <a:cubicBezTo>
                      <a:pt x="180" y="247"/>
                      <a:pt x="180" y="247"/>
                      <a:pt x="180" y="247"/>
                    </a:cubicBezTo>
                    <a:cubicBezTo>
                      <a:pt x="180" y="247"/>
                      <a:pt x="180" y="247"/>
                      <a:pt x="180" y="247"/>
                    </a:cubicBezTo>
                    <a:cubicBezTo>
                      <a:pt x="180" y="246"/>
                      <a:pt x="181" y="246"/>
                      <a:pt x="181" y="246"/>
                    </a:cubicBezTo>
                    <a:cubicBezTo>
                      <a:pt x="181" y="246"/>
                      <a:pt x="182" y="246"/>
                      <a:pt x="182" y="246"/>
                    </a:cubicBezTo>
                    <a:cubicBezTo>
                      <a:pt x="182" y="246"/>
                      <a:pt x="182" y="246"/>
                      <a:pt x="181" y="246"/>
                    </a:cubicBezTo>
                    <a:cubicBezTo>
                      <a:pt x="181" y="246"/>
                      <a:pt x="181" y="246"/>
                      <a:pt x="181" y="246"/>
                    </a:cubicBezTo>
                    <a:cubicBezTo>
                      <a:pt x="181" y="246"/>
                      <a:pt x="180" y="245"/>
                      <a:pt x="181" y="245"/>
                    </a:cubicBezTo>
                    <a:cubicBezTo>
                      <a:pt x="180" y="245"/>
                      <a:pt x="180" y="245"/>
                      <a:pt x="180" y="245"/>
                    </a:cubicBezTo>
                    <a:cubicBezTo>
                      <a:pt x="180" y="245"/>
                      <a:pt x="180" y="245"/>
                      <a:pt x="180" y="245"/>
                    </a:cubicBezTo>
                    <a:cubicBezTo>
                      <a:pt x="180" y="245"/>
                      <a:pt x="180" y="245"/>
                      <a:pt x="180" y="245"/>
                    </a:cubicBezTo>
                    <a:cubicBezTo>
                      <a:pt x="179" y="245"/>
                      <a:pt x="179" y="245"/>
                      <a:pt x="179" y="245"/>
                    </a:cubicBezTo>
                    <a:close/>
                    <a:moveTo>
                      <a:pt x="183" y="245"/>
                    </a:moveTo>
                    <a:cubicBezTo>
                      <a:pt x="183" y="245"/>
                      <a:pt x="183" y="245"/>
                      <a:pt x="183" y="245"/>
                    </a:cubicBezTo>
                    <a:cubicBezTo>
                      <a:pt x="183" y="245"/>
                      <a:pt x="183" y="244"/>
                      <a:pt x="183" y="244"/>
                    </a:cubicBezTo>
                    <a:cubicBezTo>
                      <a:pt x="183" y="244"/>
                      <a:pt x="183" y="244"/>
                      <a:pt x="183" y="244"/>
                    </a:cubicBezTo>
                    <a:cubicBezTo>
                      <a:pt x="182" y="244"/>
                      <a:pt x="182" y="245"/>
                      <a:pt x="182" y="245"/>
                    </a:cubicBezTo>
                    <a:cubicBezTo>
                      <a:pt x="182" y="245"/>
                      <a:pt x="182" y="245"/>
                      <a:pt x="182" y="245"/>
                    </a:cubicBezTo>
                    <a:cubicBezTo>
                      <a:pt x="182" y="245"/>
                      <a:pt x="182" y="245"/>
                      <a:pt x="182" y="245"/>
                    </a:cubicBezTo>
                    <a:cubicBezTo>
                      <a:pt x="182" y="245"/>
                      <a:pt x="182" y="245"/>
                      <a:pt x="182" y="245"/>
                    </a:cubicBezTo>
                    <a:cubicBezTo>
                      <a:pt x="182" y="245"/>
                      <a:pt x="182" y="245"/>
                      <a:pt x="182" y="245"/>
                    </a:cubicBezTo>
                    <a:cubicBezTo>
                      <a:pt x="183" y="245"/>
                      <a:pt x="183" y="245"/>
                      <a:pt x="183" y="245"/>
                    </a:cubicBezTo>
                    <a:close/>
                    <a:moveTo>
                      <a:pt x="185" y="248"/>
                    </a:moveTo>
                    <a:cubicBezTo>
                      <a:pt x="185" y="248"/>
                      <a:pt x="185" y="247"/>
                      <a:pt x="185" y="247"/>
                    </a:cubicBezTo>
                    <a:cubicBezTo>
                      <a:pt x="185" y="247"/>
                      <a:pt x="185" y="247"/>
                      <a:pt x="185" y="247"/>
                    </a:cubicBezTo>
                    <a:cubicBezTo>
                      <a:pt x="185" y="246"/>
                      <a:pt x="185" y="246"/>
                      <a:pt x="185" y="246"/>
                    </a:cubicBezTo>
                    <a:cubicBezTo>
                      <a:pt x="185" y="247"/>
                      <a:pt x="185" y="247"/>
                      <a:pt x="185" y="247"/>
                    </a:cubicBezTo>
                    <a:cubicBezTo>
                      <a:pt x="185" y="247"/>
                      <a:pt x="184" y="247"/>
                      <a:pt x="184" y="248"/>
                    </a:cubicBezTo>
                    <a:cubicBezTo>
                      <a:pt x="184" y="248"/>
                      <a:pt x="184" y="248"/>
                      <a:pt x="184" y="248"/>
                    </a:cubicBezTo>
                    <a:cubicBezTo>
                      <a:pt x="184" y="248"/>
                      <a:pt x="183" y="248"/>
                      <a:pt x="184" y="248"/>
                    </a:cubicBezTo>
                    <a:cubicBezTo>
                      <a:pt x="184" y="248"/>
                      <a:pt x="184" y="249"/>
                      <a:pt x="184" y="249"/>
                    </a:cubicBezTo>
                    <a:cubicBezTo>
                      <a:pt x="184" y="249"/>
                      <a:pt x="184" y="249"/>
                      <a:pt x="183" y="249"/>
                    </a:cubicBezTo>
                    <a:cubicBezTo>
                      <a:pt x="183" y="249"/>
                      <a:pt x="183" y="249"/>
                      <a:pt x="183" y="249"/>
                    </a:cubicBezTo>
                    <a:cubicBezTo>
                      <a:pt x="183" y="249"/>
                      <a:pt x="183" y="249"/>
                      <a:pt x="183" y="249"/>
                    </a:cubicBezTo>
                    <a:cubicBezTo>
                      <a:pt x="183" y="249"/>
                      <a:pt x="183" y="249"/>
                      <a:pt x="183" y="249"/>
                    </a:cubicBezTo>
                    <a:cubicBezTo>
                      <a:pt x="183" y="250"/>
                      <a:pt x="183" y="250"/>
                      <a:pt x="183" y="250"/>
                    </a:cubicBezTo>
                    <a:cubicBezTo>
                      <a:pt x="183" y="250"/>
                      <a:pt x="184" y="250"/>
                      <a:pt x="184" y="250"/>
                    </a:cubicBezTo>
                    <a:cubicBezTo>
                      <a:pt x="184" y="250"/>
                      <a:pt x="184" y="249"/>
                      <a:pt x="184" y="249"/>
                    </a:cubicBezTo>
                    <a:cubicBezTo>
                      <a:pt x="184" y="249"/>
                      <a:pt x="185" y="249"/>
                      <a:pt x="185" y="248"/>
                    </a:cubicBezTo>
                    <a:cubicBezTo>
                      <a:pt x="185" y="248"/>
                      <a:pt x="185" y="248"/>
                      <a:pt x="185" y="248"/>
                    </a:cubicBezTo>
                    <a:cubicBezTo>
                      <a:pt x="185" y="248"/>
                      <a:pt x="185" y="248"/>
                      <a:pt x="185" y="248"/>
                    </a:cubicBezTo>
                    <a:cubicBezTo>
                      <a:pt x="185" y="248"/>
                      <a:pt x="185" y="248"/>
                      <a:pt x="185" y="248"/>
                    </a:cubicBezTo>
                    <a:close/>
                    <a:moveTo>
                      <a:pt x="187" y="248"/>
                    </a:moveTo>
                    <a:cubicBezTo>
                      <a:pt x="187" y="248"/>
                      <a:pt x="187" y="249"/>
                      <a:pt x="187" y="249"/>
                    </a:cubicBezTo>
                    <a:cubicBezTo>
                      <a:pt x="187" y="249"/>
                      <a:pt x="187" y="249"/>
                      <a:pt x="187" y="249"/>
                    </a:cubicBezTo>
                    <a:cubicBezTo>
                      <a:pt x="187" y="249"/>
                      <a:pt x="187" y="249"/>
                      <a:pt x="187" y="249"/>
                    </a:cubicBezTo>
                    <a:cubicBezTo>
                      <a:pt x="187" y="249"/>
                      <a:pt x="187" y="249"/>
                      <a:pt x="187" y="248"/>
                    </a:cubicBezTo>
                    <a:cubicBezTo>
                      <a:pt x="187" y="248"/>
                      <a:pt x="187" y="248"/>
                      <a:pt x="187" y="248"/>
                    </a:cubicBezTo>
                    <a:cubicBezTo>
                      <a:pt x="187" y="248"/>
                      <a:pt x="187" y="247"/>
                      <a:pt x="187" y="247"/>
                    </a:cubicBezTo>
                    <a:cubicBezTo>
                      <a:pt x="187" y="247"/>
                      <a:pt x="187" y="247"/>
                      <a:pt x="187" y="248"/>
                    </a:cubicBezTo>
                    <a:cubicBezTo>
                      <a:pt x="187" y="248"/>
                      <a:pt x="187" y="248"/>
                      <a:pt x="187" y="248"/>
                    </a:cubicBezTo>
                    <a:cubicBezTo>
                      <a:pt x="187" y="248"/>
                      <a:pt x="187" y="248"/>
                      <a:pt x="187" y="248"/>
                    </a:cubicBezTo>
                    <a:close/>
                    <a:moveTo>
                      <a:pt x="188" y="250"/>
                    </a:moveTo>
                    <a:cubicBezTo>
                      <a:pt x="188" y="250"/>
                      <a:pt x="188" y="250"/>
                      <a:pt x="188" y="250"/>
                    </a:cubicBezTo>
                    <a:cubicBezTo>
                      <a:pt x="188" y="250"/>
                      <a:pt x="188" y="250"/>
                      <a:pt x="188" y="250"/>
                    </a:cubicBezTo>
                    <a:cubicBezTo>
                      <a:pt x="188" y="250"/>
                      <a:pt x="188" y="250"/>
                      <a:pt x="188" y="250"/>
                    </a:cubicBezTo>
                    <a:cubicBezTo>
                      <a:pt x="188" y="250"/>
                      <a:pt x="188" y="250"/>
                      <a:pt x="188" y="250"/>
                    </a:cubicBezTo>
                    <a:cubicBezTo>
                      <a:pt x="189" y="250"/>
                      <a:pt x="188" y="250"/>
                      <a:pt x="188" y="250"/>
                    </a:cubicBezTo>
                    <a:cubicBezTo>
                      <a:pt x="188" y="250"/>
                      <a:pt x="188" y="250"/>
                      <a:pt x="188" y="250"/>
                    </a:cubicBezTo>
                    <a:cubicBezTo>
                      <a:pt x="188" y="249"/>
                      <a:pt x="188" y="249"/>
                      <a:pt x="188" y="249"/>
                    </a:cubicBezTo>
                    <a:cubicBezTo>
                      <a:pt x="188" y="249"/>
                      <a:pt x="188" y="249"/>
                      <a:pt x="188" y="249"/>
                    </a:cubicBezTo>
                    <a:cubicBezTo>
                      <a:pt x="188" y="249"/>
                      <a:pt x="188" y="249"/>
                      <a:pt x="188" y="250"/>
                    </a:cubicBezTo>
                    <a:moveTo>
                      <a:pt x="143" y="182"/>
                    </a:moveTo>
                    <a:cubicBezTo>
                      <a:pt x="143" y="182"/>
                      <a:pt x="143" y="182"/>
                      <a:pt x="142" y="182"/>
                    </a:cubicBezTo>
                    <a:cubicBezTo>
                      <a:pt x="142" y="182"/>
                      <a:pt x="142" y="182"/>
                      <a:pt x="142" y="182"/>
                    </a:cubicBezTo>
                    <a:cubicBezTo>
                      <a:pt x="142" y="182"/>
                      <a:pt x="141" y="182"/>
                      <a:pt x="141" y="182"/>
                    </a:cubicBezTo>
                    <a:cubicBezTo>
                      <a:pt x="141" y="182"/>
                      <a:pt x="141" y="182"/>
                      <a:pt x="141" y="182"/>
                    </a:cubicBezTo>
                    <a:cubicBezTo>
                      <a:pt x="141" y="182"/>
                      <a:pt x="141" y="182"/>
                      <a:pt x="141" y="182"/>
                    </a:cubicBezTo>
                    <a:cubicBezTo>
                      <a:pt x="140" y="183"/>
                      <a:pt x="140" y="183"/>
                      <a:pt x="139" y="183"/>
                    </a:cubicBezTo>
                    <a:cubicBezTo>
                      <a:pt x="139" y="183"/>
                      <a:pt x="138" y="183"/>
                      <a:pt x="139" y="184"/>
                    </a:cubicBezTo>
                    <a:cubicBezTo>
                      <a:pt x="139" y="184"/>
                      <a:pt x="139" y="184"/>
                      <a:pt x="139" y="184"/>
                    </a:cubicBezTo>
                    <a:cubicBezTo>
                      <a:pt x="139" y="184"/>
                      <a:pt x="139" y="184"/>
                      <a:pt x="138" y="184"/>
                    </a:cubicBezTo>
                    <a:cubicBezTo>
                      <a:pt x="138" y="184"/>
                      <a:pt x="138" y="184"/>
                      <a:pt x="138" y="184"/>
                    </a:cubicBezTo>
                    <a:cubicBezTo>
                      <a:pt x="137" y="184"/>
                      <a:pt x="137" y="184"/>
                      <a:pt x="137" y="184"/>
                    </a:cubicBezTo>
                    <a:cubicBezTo>
                      <a:pt x="137" y="184"/>
                      <a:pt x="137" y="184"/>
                      <a:pt x="137" y="184"/>
                    </a:cubicBezTo>
                    <a:cubicBezTo>
                      <a:pt x="136" y="184"/>
                      <a:pt x="136" y="184"/>
                      <a:pt x="135" y="184"/>
                    </a:cubicBezTo>
                    <a:cubicBezTo>
                      <a:pt x="135" y="184"/>
                      <a:pt x="135" y="184"/>
                      <a:pt x="135" y="184"/>
                    </a:cubicBezTo>
                    <a:cubicBezTo>
                      <a:pt x="135" y="184"/>
                      <a:pt x="135" y="184"/>
                      <a:pt x="135" y="185"/>
                    </a:cubicBezTo>
                    <a:cubicBezTo>
                      <a:pt x="134" y="185"/>
                      <a:pt x="135" y="185"/>
                      <a:pt x="135" y="185"/>
                    </a:cubicBezTo>
                    <a:cubicBezTo>
                      <a:pt x="135" y="186"/>
                      <a:pt x="135" y="186"/>
                      <a:pt x="135" y="186"/>
                    </a:cubicBezTo>
                    <a:cubicBezTo>
                      <a:pt x="135" y="186"/>
                      <a:pt x="136" y="187"/>
                      <a:pt x="136" y="187"/>
                    </a:cubicBezTo>
                    <a:cubicBezTo>
                      <a:pt x="136" y="187"/>
                      <a:pt x="136" y="187"/>
                      <a:pt x="136" y="187"/>
                    </a:cubicBezTo>
                    <a:cubicBezTo>
                      <a:pt x="136" y="187"/>
                      <a:pt x="136" y="188"/>
                      <a:pt x="137" y="188"/>
                    </a:cubicBezTo>
                    <a:cubicBezTo>
                      <a:pt x="137" y="188"/>
                      <a:pt x="138" y="188"/>
                      <a:pt x="139" y="189"/>
                    </a:cubicBezTo>
                    <a:cubicBezTo>
                      <a:pt x="139" y="189"/>
                      <a:pt x="139" y="189"/>
                      <a:pt x="139" y="189"/>
                    </a:cubicBezTo>
                    <a:cubicBezTo>
                      <a:pt x="140" y="189"/>
                      <a:pt x="141" y="189"/>
                      <a:pt x="141" y="189"/>
                    </a:cubicBezTo>
                    <a:cubicBezTo>
                      <a:pt x="141" y="189"/>
                      <a:pt x="142" y="189"/>
                      <a:pt x="142" y="189"/>
                    </a:cubicBezTo>
                    <a:cubicBezTo>
                      <a:pt x="142" y="190"/>
                      <a:pt x="142" y="190"/>
                      <a:pt x="142" y="190"/>
                    </a:cubicBezTo>
                    <a:cubicBezTo>
                      <a:pt x="142" y="190"/>
                      <a:pt x="142" y="190"/>
                      <a:pt x="142" y="190"/>
                    </a:cubicBezTo>
                    <a:cubicBezTo>
                      <a:pt x="142" y="190"/>
                      <a:pt x="143" y="190"/>
                      <a:pt x="143" y="190"/>
                    </a:cubicBezTo>
                    <a:cubicBezTo>
                      <a:pt x="143" y="190"/>
                      <a:pt x="143" y="190"/>
                      <a:pt x="143" y="190"/>
                    </a:cubicBezTo>
                    <a:cubicBezTo>
                      <a:pt x="143" y="190"/>
                      <a:pt x="143" y="190"/>
                      <a:pt x="142" y="190"/>
                    </a:cubicBezTo>
                    <a:cubicBezTo>
                      <a:pt x="142" y="189"/>
                      <a:pt x="142" y="189"/>
                      <a:pt x="142" y="189"/>
                    </a:cubicBezTo>
                    <a:cubicBezTo>
                      <a:pt x="142" y="189"/>
                      <a:pt x="142" y="189"/>
                      <a:pt x="142" y="189"/>
                    </a:cubicBezTo>
                    <a:cubicBezTo>
                      <a:pt x="143" y="189"/>
                      <a:pt x="143" y="189"/>
                      <a:pt x="143" y="189"/>
                    </a:cubicBezTo>
                    <a:cubicBezTo>
                      <a:pt x="144" y="189"/>
                      <a:pt x="144" y="189"/>
                      <a:pt x="144" y="189"/>
                    </a:cubicBezTo>
                    <a:cubicBezTo>
                      <a:pt x="144" y="189"/>
                      <a:pt x="145" y="189"/>
                      <a:pt x="145" y="189"/>
                    </a:cubicBezTo>
                    <a:cubicBezTo>
                      <a:pt x="145" y="189"/>
                      <a:pt x="145" y="188"/>
                      <a:pt x="145" y="188"/>
                    </a:cubicBezTo>
                    <a:cubicBezTo>
                      <a:pt x="145" y="188"/>
                      <a:pt x="145" y="188"/>
                      <a:pt x="145" y="188"/>
                    </a:cubicBezTo>
                    <a:cubicBezTo>
                      <a:pt x="146" y="188"/>
                      <a:pt x="146" y="188"/>
                      <a:pt x="146" y="188"/>
                    </a:cubicBezTo>
                    <a:cubicBezTo>
                      <a:pt x="147" y="188"/>
                      <a:pt x="147" y="188"/>
                      <a:pt x="147" y="188"/>
                    </a:cubicBezTo>
                    <a:cubicBezTo>
                      <a:pt x="147" y="188"/>
                      <a:pt x="147" y="188"/>
                      <a:pt x="147" y="187"/>
                    </a:cubicBezTo>
                    <a:cubicBezTo>
                      <a:pt x="147" y="187"/>
                      <a:pt x="146" y="187"/>
                      <a:pt x="146" y="187"/>
                    </a:cubicBezTo>
                    <a:cubicBezTo>
                      <a:pt x="146" y="187"/>
                      <a:pt x="146" y="187"/>
                      <a:pt x="146" y="187"/>
                    </a:cubicBezTo>
                    <a:cubicBezTo>
                      <a:pt x="146" y="187"/>
                      <a:pt x="146" y="187"/>
                      <a:pt x="146" y="187"/>
                    </a:cubicBezTo>
                    <a:cubicBezTo>
                      <a:pt x="146" y="187"/>
                      <a:pt x="146" y="186"/>
                      <a:pt x="146" y="186"/>
                    </a:cubicBezTo>
                    <a:cubicBezTo>
                      <a:pt x="146" y="186"/>
                      <a:pt x="146" y="186"/>
                      <a:pt x="146" y="185"/>
                    </a:cubicBezTo>
                    <a:cubicBezTo>
                      <a:pt x="146" y="185"/>
                      <a:pt x="146" y="185"/>
                      <a:pt x="146" y="185"/>
                    </a:cubicBezTo>
                    <a:cubicBezTo>
                      <a:pt x="146" y="185"/>
                      <a:pt x="146" y="185"/>
                      <a:pt x="146" y="184"/>
                    </a:cubicBezTo>
                    <a:cubicBezTo>
                      <a:pt x="146" y="184"/>
                      <a:pt x="146" y="184"/>
                      <a:pt x="146" y="184"/>
                    </a:cubicBezTo>
                    <a:cubicBezTo>
                      <a:pt x="146" y="184"/>
                      <a:pt x="146" y="183"/>
                      <a:pt x="146" y="183"/>
                    </a:cubicBezTo>
                    <a:cubicBezTo>
                      <a:pt x="146" y="183"/>
                      <a:pt x="145" y="183"/>
                      <a:pt x="145" y="183"/>
                    </a:cubicBezTo>
                    <a:cubicBezTo>
                      <a:pt x="145" y="183"/>
                      <a:pt x="145" y="183"/>
                      <a:pt x="145" y="183"/>
                    </a:cubicBezTo>
                    <a:cubicBezTo>
                      <a:pt x="145" y="183"/>
                      <a:pt x="144" y="183"/>
                      <a:pt x="144" y="183"/>
                    </a:cubicBezTo>
                    <a:cubicBezTo>
                      <a:pt x="144" y="183"/>
                      <a:pt x="143" y="183"/>
                      <a:pt x="143" y="182"/>
                    </a:cubicBezTo>
                    <a:cubicBezTo>
                      <a:pt x="143" y="182"/>
                      <a:pt x="143" y="182"/>
                      <a:pt x="143" y="182"/>
                    </a:cubicBezTo>
                    <a:close/>
                    <a:moveTo>
                      <a:pt x="266" y="188"/>
                    </a:moveTo>
                    <a:cubicBezTo>
                      <a:pt x="266" y="188"/>
                      <a:pt x="266" y="189"/>
                      <a:pt x="266" y="189"/>
                    </a:cubicBezTo>
                    <a:cubicBezTo>
                      <a:pt x="266" y="189"/>
                      <a:pt x="266" y="189"/>
                      <a:pt x="266" y="189"/>
                    </a:cubicBezTo>
                    <a:cubicBezTo>
                      <a:pt x="266" y="189"/>
                      <a:pt x="265" y="190"/>
                      <a:pt x="265" y="190"/>
                    </a:cubicBezTo>
                    <a:cubicBezTo>
                      <a:pt x="266" y="190"/>
                      <a:pt x="267" y="189"/>
                      <a:pt x="267" y="189"/>
                    </a:cubicBezTo>
                    <a:cubicBezTo>
                      <a:pt x="267" y="189"/>
                      <a:pt x="268" y="189"/>
                      <a:pt x="268" y="189"/>
                    </a:cubicBezTo>
                    <a:cubicBezTo>
                      <a:pt x="268" y="189"/>
                      <a:pt x="268" y="189"/>
                      <a:pt x="268" y="189"/>
                    </a:cubicBezTo>
                    <a:cubicBezTo>
                      <a:pt x="268" y="189"/>
                      <a:pt x="268" y="188"/>
                      <a:pt x="268" y="188"/>
                    </a:cubicBezTo>
                    <a:cubicBezTo>
                      <a:pt x="268" y="188"/>
                      <a:pt x="268" y="188"/>
                      <a:pt x="269" y="188"/>
                    </a:cubicBezTo>
                    <a:cubicBezTo>
                      <a:pt x="269" y="187"/>
                      <a:pt x="269" y="187"/>
                      <a:pt x="269" y="187"/>
                    </a:cubicBezTo>
                    <a:cubicBezTo>
                      <a:pt x="269" y="187"/>
                      <a:pt x="269" y="186"/>
                      <a:pt x="269" y="186"/>
                    </a:cubicBezTo>
                    <a:cubicBezTo>
                      <a:pt x="270" y="185"/>
                      <a:pt x="271" y="185"/>
                      <a:pt x="271" y="184"/>
                    </a:cubicBezTo>
                    <a:cubicBezTo>
                      <a:pt x="271" y="184"/>
                      <a:pt x="272" y="184"/>
                      <a:pt x="272" y="184"/>
                    </a:cubicBezTo>
                    <a:cubicBezTo>
                      <a:pt x="272" y="183"/>
                      <a:pt x="272" y="183"/>
                      <a:pt x="271" y="183"/>
                    </a:cubicBezTo>
                    <a:cubicBezTo>
                      <a:pt x="271" y="183"/>
                      <a:pt x="271" y="183"/>
                      <a:pt x="271" y="183"/>
                    </a:cubicBezTo>
                    <a:cubicBezTo>
                      <a:pt x="271" y="184"/>
                      <a:pt x="271" y="183"/>
                      <a:pt x="271" y="183"/>
                    </a:cubicBezTo>
                    <a:cubicBezTo>
                      <a:pt x="271" y="183"/>
                      <a:pt x="271" y="183"/>
                      <a:pt x="271" y="183"/>
                    </a:cubicBezTo>
                    <a:cubicBezTo>
                      <a:pt x="271" y="183"/>
                      <a:pt x="270" y="182"/>
                      <a:pt x="270" y="182"/>
                    </a:cubicBezTo>
                    <a:cubicBezTo>
                      <a:pt x="270" y="183"/>
                      <a:pt x="270" y="183"/>
                      <a:pt x="270" y="183"/>
                    </a:cubicBezTo>
                    <a:cubicBezTo>
                      <a:pt x="270" y="183"/>
                      <a:pt x="270" y="183"/>
                      <a:pt x="270" y="184"/>
                    </a:cubicBezTo>
                    <a:cubicBezTo>
                      <a:pt x="270" y="184"/>
                      <a:pt x="270" y="184"/>
                      <a:pt x="270" y="184"/>
                    </a:cubicBezTo>
                    <a:cubicBezTo>
                      <a:pt x="270" y="184"/>
                      <a:pt x="270" y="184"/>
                      <a:pt x="269" y="184"/>
                    </a:cubicBezTo>
                    <a:cubicBezTo>
                      <a:pt x="269" y="185"/>
                      <a:pt x="268" y="186"/>
                      <a:pt x="268" y="186"/>
                    </a:cubicBezTo>
                    <a:cubicBezTo>
                      <a:pt x="268" y="187"/>
                      <a:pt x="267" y="187"/>
                      <a:pt x="267" y="187"/>
                    </a:cubicBezTo>
                    <a:cubicBezTo>
                      <a:pt x="266" y="188"/>
                      <a:pt x="266" y="188"/>
                      <a:pt x="266" y="188"/>
                    </a:cubicBezTo>
                    <a:cubicBezTo>
                      <a:pt x="266" y="188"/>
                      <a:pt x="266" y="188"/>
                      <a:pt x="266" y="188"/>
                    </a:cubicBezTo>
                    <a:cubicBezTo>
                      <a:pt x="266" y="188"/>
                      <a:pt x="266" y="188"/>
                      <a:pt x="266" y="188"/>
                    </a:cubicBezTo>
                    <a:close/>
                    <a:moveTo>
                      <a:pt x="265" y="187"/>
                    </a:moveTo>
                    <a:cubicBezTo>
                      <a:pt x="265" y="187"/>
                      <a:pt x="265" y="187"/>
                      <a:pt x="265" y="187"/>
                    </a:cubicBezTo>
                    <a:cubicBezTo>
                      <a:pt x="265" y="187"/>
                      <a:pt x="265" y="187"/>
                      <a:pt x="265" y="187"/>
                    </a:cubicBezTo>
                    <a:cubicBezTo>
                      <a:pt x="265" y="187"/>
                      <a:pt x="265" y="187"/>
                      <a:pt x="265" y="187"/>
                    </a:cubicBezTo>
                    <a:cubicBezTo>
                      <a:pt x="265" y="187"/>
                      <a:pt x="265" y="186"/>
                      <a:pt x="265" y="186"/>
                    </a:cubicBezTo>
                    <a:cubicBezTo>
                      <a:pt x="265" y="186"/>
                      <a:pt x="265" y="186"/>
                      <a:pt x="265" y="186"/>
                    </a:cubicBezTo>
                    <a:cubicBezTo>
                      <a:pt x="265" y="186"/>
                      <a:pt x="265" y="186"/>
                      <a:pt x="265" y="186"/>
                    </a:cubicBezTo>
                    <a:cubicBezTo>
                      <a:pt x="265" y="187"/>
                      <a:pt x="265" y="187"/>
                      <a:pt x="265" y="187"/>
                    </a:cubicBezTo>
                    <a:cubicBezTo>
                      <a:pt x="265" y="187"/>
                      <a:pt x="265" y="187"/>
                      <a:pt x="265" y="187"/>
                    </a:cubicBezTo>
                    <a:cubicBezTo>
                      <a:pt x="264" y="187"/>
                      <a:pt x="264" y="188"/>
                      <a:pt x="264" y="188"/>
                    </a:cubicBezTo>
                    <a:cubicBezTo>
                      <a:pt x="265" y="188"/>
                      <a:pt x="265" y="188"/>
                      <a:pt x="265" y="188"/>
                    </a:cubicBezTo>
                    <a:cubicBezTo>
                      <a:pt x="265" y="188"/>
                      <a:pt x="265" y="188"/>
                      <a:pt x="265" y="187"/>
                    </a:cubicBezTo>
                    <a:close/>
                    <a:moveTo>
                      <a:pt x="265" y="184"/>
                    </a:moveTo>
                    <a:cubicBezTo>
                      <a:pt x="265" y="184"/>
                      <a:pt x="266" y="184"/>
                      <a:pt x="266" y="185"/>
                    </a:cubicBezTo>
                    <a:cubicBezTo>
                      <a:pt x="266" y="185"/>
                      <a:pt x="266" y="184"/>
                      <a:pt x="266" y="184"/>
                    </a:cubicBezTo>
                    <a:cubicBezTo>
                      <a:pt x="266" y="184"/>
                      <a:pt x="266" y="184"/>
                      <a:pt x="266" y="184"/>
                    </a:cubicBezTo>
                    <a:cubicBezTo>
                      <a:pt x="266" y="183"/>
                      <a:pt x="266" y="183"/>
                      <a:pt x="266" y="183"/>
                    </a:cubicBezTo>
                    <a:cubicBezTo>
                      <a:pt x="267" y="183"/>
                      <a:pt x="267" y="183"/>
                      <a:pt x="267" y="183"/>
                    </a:cubicBezTo>
                    <a:cubicBezTo>
                      <a:pt x="267" y="183"/>
                      <a:pt x="267" y="182"/>
                      <a:pt x="267" y="182"/>
                    </a:cubicBezTo>
                    <a:cubicBezTo>
                      <a:pt x="267" y="182"/>
                      <a:pt x="267" y="182"/>
                      <a:pt x="267" y="182"/>
                    </a:cubicBezTo>
                    <a:cubicBezTo>
                      <a:pt x="267" y="182"/>
                      <a:pt x="267" y="182"/>
                      <a:pt x="267" y="182"/>
                    </a:cubicBezTo>
                    <a:cubicBezTo>
                      <a:pt x="267" y="182"/>
                      <a:pt x="267" y="182"/>
                      <a:pt x="267" y="182"/>
                    </a:cubicBezTo>
                    <a:cubicBezTo>
                      <a:pt x="267" y="181"/>
                      <a:pt x="267" y="181"/>
                      <a:pt x="267" y="181"/>
                    </a:cubicBezTo>
                    <a:cubicBezTo>
                      <a:pt x="267" y="181"/>
                      <a:pt x="267" y="181"/>
                      <a:pt x="267" y="181"/>
                    </a:cubicBezTo>
                    <a:cubicBezTo>
                      <a:pt x="267" y="181"/>
                      <a:pt x="267" y="181"/>
                      <a:pt x="267" y="181"/>
                    </a:cubicBezTo>
                    <a:cubicBezTo>
                      <a:pt x="266" y="181"/>
                      <a:pt x="266" y="181"/>
                      <a:pt x="266" y="181"/>
                    </a:cubicBezTo>
                    <a:cubicBezTo>
                      <a:pt x="266" y="181"/>
                      <a:pt x="266" y="181"/>
                      <a:pt x="265" y="182"/>
                    </a:cubicBezTo>
                    <a:cubicBezTo>
                      <a:pt x="265" y="182"/>
                      <a:pt x="265" y="182"/>
                      <a:pt x="265" y="182"/>
                    </a:cubicBezTo>
                    <a:cubicBezTo>
                      <a:pt x="266" y="183"/>
                      <a:pt x="265" y="183"/>
                      <a:pt x="265" y="183"/>
                    </a:cubicBezTo>
                    <a:cubicBezTo>
                      <a:pt x="265" y="184"/>
                      <a:pt x="265" y="184"/>
                      <a:pt x="265" y="184"/>
                    </a:cubicBezTo>
                    <a:close/>
                    <a:moveTo>
                      <a:pt x="277" y="182"/>
                    </a:moveTo>
                    <a:cubicBezTo>
                      <a:pt x="277" y="182"/>
                      <a:pt x="277" y="182"/>
                      <a:pt x="277" y="182"/>
                    </a:cubicBezTo>
                    <a:cubicBezTo>
                      <a:pt x="277" y="182"/>
                      <a:pt x="277" y="181"/>
                      <a:pt x="277" y="181"/>
                    </a:cubicBezTo>
                    <a:cubicBezTo>
                      <a:pt x="276" y="181"/>
                      <a:pt x="276" y="182"/>
                      <a:pt x="276" y="182"/>
                    </a:cubicBezTo>
                    <a:cubicBezTo>
                      <a:pt x="276" y="182"/>
                      <a:pt x="275" y="182"/>
                      <a:pt x="275" y="181"/>
                    </a:cubicBezTo>
                    <a:cubicBezTo>
                      <a:pt x="275" y="181"/>
                      <a:pt x="275" y="181"/>
                      <a:pt x="275" y="181"/>
                    </a:cubicBezTo>
                    <a:cubicBezTo>
                      <a:pt x="275" y="181"/>
                      <a:pt x="275" y="181"/>
                      <a:pt x="275" y="181"/>
                    </a:cubicBezTo>
                    <a:cubicBezTo>
                      <a:pt x="275" y="181"/>
                      <a:pt x="275" y="181"/>
                      <a:pt x="275" y="181"/>
                    </a:cubicBezTo>
                    <a:cubicBezTo>
                      <a:pt x="275" y="181"/>
                      <a:pt x="274" y="181"/>
                      <a:pt x="274" y="181"/>
                    </a:cubicBezTo>
                    <a:cubicBezTo>
                      <a:pt x="274" y="181"/>
                      <a:pt x="274" y="180"/>
                      <a:pt x="274" y="181"/>
                    </a:cubicBezTo>
                    <a:cubicBezTo>
                      <a:pt x="273" y="181"/>
                      <a:pt x="274" y="181"/>
                      <a:pt x="273" y="181"/>
                    </a:cubicBezTo>
                    <a:cubicBezTo>
                      <a:pt x="273" y="182"/>
                      <a:pt x="273" y="182"/>
                      <a:pt x="273" y="182"/>
                    </a:cubicBezTo>
                    <a:cubicBezTo>
                      <a:pt x="273" y="182"/>
                      <a:pt x="273" y="182"/>
                      <a:pt x="273" y="182"/>
                    </a:cubicBezTo>
                    <a:cubicBezTo>
                      <a:pt x="273" y="183"/>
                      <a:pt x="273" y="183"/>
                      <a:pt x="273" y="183"/>
                    </a:cubicBezTo>
                    <a:cubicBezTo>
                      <a:pt x="273" y="183"/>
                      <a:pt x="273" y="182"/>
                      <a:pt x="273" y="182"/>
                    </a:cubicBezTo>
                    <a:cubicBezTo>
                      <a:pt x="274" y="182"/>
                      <a:pt x="274" y="182"/>
                      <a:pt x="274" y="182"/>
                    </a:cubicBezTo>
                    <a:cubicBezTo>
                      <a:pt x="274" y="182"/>
                      <a:pt x="274" y="182"/>
                      <a:pt x="274" y="182"/>
                    </a:cubicBezTo>
                    <a:cubicBezTo>
                      <a:pt x="274" y="182"/>
                      <a:pt x="274" y="182"/>
                      <a:pt x="274" y="182"/>
                    </a:cubicBezTo>
                    <a:cubicBezTo>
                      <a:pt x="274" y="183"/>
                      <a:pt x="274" y="183"/>
                      <a:pt x="274" y="183"/>
                    </a:cubicBezTo>
                    <a:cubicBezTo>
                      <a:pt x="274" y="183"/>
                      <a:pt x="274" y="183"/>
                      <a:pt x="274" y="183"/>
                    </a:cubicBezTo>
                    <a:cubicBezTo>
                      <a:pt x="274" y="183"/>
                      <a:pt x="274" y="184"/>
                      <a:pt x="274" y="184"/>
                    </a:cubicBezTo>
                    <a:cubicBezTo>
                      <a:pt x="274" y="184"/>
                      <a:pt x="274" y="184"/>
                      <a:pt x="274" y="184"/>
                    </a:cubicBezTo>
                    <a:cubicBezTo>
                      <a:pt x="275" y="184"/>
                      <a:pt x="275" y="183"/>
                      <a:pt x="276" y="183"/>
                    </a:cubicBezTo>
                    <a:cubicBezTo>
                      <a:pt x="276" y="182"/>
                      <a:pt x="276" y="182"/>
                      <a:pt x="277" y="182"/>
                    </a:cubicBezTo>
                    <a:cubicBezTo>
                      <a:pt x="277" y="182"/>
                      <a:pt x="277" y="182"/>
                      <a:pt x="277" y="182"/>
                    </a:cubicBezTo>
                    <a:close/>
                    <a:moveTo>
                      <a:pt x="276" y="181"/>
                    </a:moveTo>
                    <a:cubicBezTo>
                      <a:pt x="276" y="181"/>
                      <a:pt x="276" y="181"/>
                      <a:pt x="276" y="181"/>
                    </a:cubicBezTo>
                    <a:cubicBezTo>
                      <a:pt x="277" y="181"/>
                      <a:pt x="277" y="181"/>
                      <a:pt x="278" y="180"/>
                    </a:cubicBezTo>
                    <a:cubicBezTo>
                      <a:pt x="278" y="180"/>
                      <a:pt x="279" y="180"/>
                      <a:pt x="279" y="179"/>
                    </a:cubicBezTo>
                    <a:cubicBezTo>
                      <a:pt x="279" y="179"/>
                      <a:pt x="279" y="179"/>
                      <a:pt x="279" y="179"/>
                    </a:cubicBezTo>
                    <a:cubicBezTo>
                      <a:pt x="279" y="179"/>
                      <a:pt x="279" y="179"/>
                      <a:pt x="279" y="179"/>
                    </a:cubicBezTo>
                    <a:cubicBezTo>
                      <a:pt x="278" y="179"/>
                      <a:pt x="278" y="180"/>
                      <a:pt x="277" y="180"/>
                    </a:cubicBezTo>
                    <a:cubicBezTo>
                      <a:pt x="277" y="180"/>
                      <a:pt x="277" y="180"/>
                      <a:pt x="277" y="180"/>
                    </a:cubicBezTo>
                    <a:cubicBezTo>
                      <a:pt x="276" y="180"/>
                      <a:pt x="276" y="180"/>
                      <a:pt x="276" y="180"/>
                    </a:cubicBezTo>
                    <a:cubicBezTo>
                      <a:pt x="276" y="180"/>
                      <a:pt x="276" y="181"/>
                      <a:pt x="276" y="181"/>
                    </a:cubicBezTo>
                    <a:close/>
                    <a:moveTo>
                      <a:pt x="359" y="226"/>
                    </a:moveTo>
                    <a:cubicBezTo>
                      <a:pt x="359" y="227"/>
                      <a:pt x="359" y="227"/>
                      <a:pt x="360" y="227"/>
                    </a:cubicBezTo>
                    <a:cubicBezTo>
                      <a:pt x="360" y="227"/>
                      <a:pt x="359" y="227"/>
                      <a:pt x="359" y="227"/>
                    </a:cubicBezTo>
                    <a:cubicBezTo>
                      <a:pt x="359" y="227"/>
                      <a:pt x="359" y="227"/>
                      <a:pt x="359" y="227"/>
                    </a:cubicBezTo>
                    <a:cubicBezTo>
                      <a:pt x="359" y="227"/>
                      <a:pt x="359" y="227"/>
                      <a:pt x="359" y="227"/>
                    </a:cubicBezTo>
                    <a:cubicBezTo>
                      <a:pt x="359" y="227"/>
                      <a:pt x="359" y="227"/>
                      <a:pt x="359" y="228"/>
                    </a:cubicBezTo>
                    <a:cubicBezTo>
                      <a:pt x="360" y="228"/>
                      <a:pt x="360" y="228"/>
                      <a:pt x="360" y="228"/>
                    </a:cubicBezTo>
                    <a:cubicBezTo>
                      <a:pt x="360" y="228"/>
                      <a:pt x="360" y="228"/>
                      <a:pt x="360" y="228"/>
                    </a:cubicBezTo>
                    <a:cubicBezTo>
                      <a:pt x="360" y="228"/>
                      <a:pt x="360" y="229"/>
                      <a:pt x="360" y="229"/>
                    </a:cubicBezTo>
                    <a:cubicBezTo>
                      <a:pt x="360" y="229"/>
                      <a:pt x="360" y="229"/>
                      <a:pt x="360" y="229"/>
                    </a:cubicBezTo>
                    <a:cubicBezTo>
                      <a:pt x="360" y="230"/>
                      <a:pt x="360" y="230"/>
                      <a:pt x="360" y="230"/>
                    </a:cubicBezTo>
                    <a:cubicBezTo>
                      <a:pt x="360" y="230"/>
                      <a:pt x="360" y="231"/>
                      <a:pt x="360" y="231"/>
                    </a:cubicBezTo>
                    <a:cubicBezTo>
                      <a:pt x="360" y="231"/>
                      <a:pt x="360" y="232"/>
                      <a:pt x="360" y="232"/>
                    </a:cubicBezTo>
                    <a:cubicBezTo>
                      <a:pt x="360" y="232"/>
                      <a:pt x="360" y="233"/>
                      <a:pt x="361" y="232"/>
                    </a:cubicBezTo>
                    <a:cubicBezTo>
                      <a:pt x="361" y="232"/>
                      <a:pt x="361" y="233"/>
                      <a:pt x="361" y="232"/>
                    </a:cubicBezTo>
                    <a:cubicBezTo>
                      <a:pt x="362" y="232"/>
                      <a:pt x="362" y="232"/>
                      <a:pt x="362" y="232"/>
                    </a:cubicBezTo>
                    <a:cubicBezTo>
                      <a:pt x="362" y="232"/>
                      <a:pt x="362" y="232"/>
                      <a:pt x="362" y="232"/>
                    </a:cubicBezTo>
                    <a:cubicBezTo>
                      <a:pt x="362" y="232"/>
                      <a:pt x="362" y="232"/>
                      <a:pt x="362" y="232"/>
                    </a:cubicBezTo>
                    <a:cubicBezTo>
                      <a:pt x="362" y="232"/>
                      <a:pt x="362" y="232"/>
                      <a:pt x="363" y="232"/>
                    </a:cubicBezTo>
                    <a:cubicBezTo>
                      <a:pt x="363" y="232"/>
                      <a:pt x="363" y="232"/>
                      <a:pt x="363" y="232"/>
                    </a:cubicBezTo>
                    <a:cubicBezTo>
                      <a:pt x="364" y="232"/>
                      <a:pt x="364" y="232"/>
                      <a:pt x="364" y="232"/>
                    </a:cubicBezTo>
                    <a:cubicBezTo>
                      <a:pt x="364" y="232"/>
                      <a:pt x="364" y="231"/>
                      <a:pt x="364" y="231"/>
                    </a:cubicBezTo>
                    <a:cubicBezTo>
                      <a:pt x="364" y="231"/>
                      <a:pt x="364" y="231"/>
                      <a:pt x="364" y="231"/>
                    </a:cubicBezTo>
                    <a:cubicBezTo>
                      <a:pt x="364" y="231"/>
                      <a:pt x="364" y="231"/>
                      <a:pt x="364" y="231"/>
                    </a:cubicBezTo>
                    <a:cubicBezTo>
                      <a:pt x="364" y="231"/>
                      <a:pt x="364" y="231"/>
                      <a:pt x="364" y="231"/>
                    </a:cubicBezTo>
                    <a:cubicBezTo>
                      <a:pt x="364" y="230"/>
                      <a:pt x="364" y="230"/>
                      <a:pt x="364" y="230"/>
                    </a:cubicBezTo>
                    <a:cubicBezTo>
                      <a:pt x="364" y="230"/>
                      <a:pt x="364" y="230"/>
                      <a:pt x="363" y="230"/>
                    </a:cubicBezTo>
                    <a:cubicBezTo>
                      <a:pt x="363" y="230"/>
                      <a:pt x="363" y="230"/>
                      <a:pt x="363" y="230"/>
                    </a:cubicBezTo>
                    <a:cubicBezTo>
                      <a:pt x="363" y="230"/>
                      <a:pt x="363" y="230"/>
                      <a:pt x="363" y="230"/>
                    </a:cubicBezTo>
                    <a:cubicBezTo>
                      <a:pt x="363" y="230"/>
                      <a:pt x="363" y="230"/>
                      <a:pt x="363" y="229"/>
                    </a:cubicBezTo>
                    <a:cubicBezTo>
                      <a:pt x="363" y="229"/>
                      <a:pt x="363" y="229"/>
                      <a:pt x="363" y="229"/>
                    </a:cubicBezTo>
                    <a:cubicBezTo>
                      <a:pt x="363" y="229"/>
                      <a:pt x="363" y="229"/>
                      <a:pt x="363" y="229"/>
                    </a:cubicBezTo>
                    <a:cubicBezTo>
                      <a:pt x="363" y="228"/>
                      <a:pt x="363" y="228"/>
                      <a:pt x="362" y="228"/>
                    </a:cubicBezTo>
                    <a:cubicBezTo>
                      <a:pt x="362" y="228"/>
                      <a:pt x="362" y="228"/>
                      <a:pt x="362" y="228"/>
                    </a:cubicBezTo>
                    <a:cubicBezTo>
                      <a:pt x="363" y="228"/>
                      <a:pt x="363" y="228"/>
                      <a:pt x="363" y="228"/>
                    </a:cubicBezTo>
                    <a:cubicBezTo>
                      <a:pt x="363" y="228"/>
                      <a:pt x="363" y="228"/>
                      <a:pt x="363" y="228"/>
                    </a:cubicBezTo>
                    <a:cubicBezTo>
                      <a:pt x="363" y="228"/>
                      <a:pt x="363" y="229"/>
                      <a:pt x="363" y="229"/>
                    </a:cubicBezTo>
                    <a:cubicBezTo>
                      <a:pt x="363" y="229"/>
                      <a:pt x="364" y="229"/>
                      <a:pt x="364" y="229"/>
                    </a:cubicBezTo>
                    <a:cubicBezTo>
                      <a:pt x="364" y="230"/>
                      <a:pt x="364" y="230"/>
                      <a:pt x="365" y="230"/>
                    </a:cubicBezTo>
                    <a:cubicBezTo>
                      <a:pt x="365" y="230"/>
                      <a:pt x="365" y="231"/>
                      <a:pt x="365" y="230"/>
                    </a:cubicBezTo>
                    <a:cubicBezTo>
                      <a:pt x="365" y="230"/>
                      <a:pt x="365" y="230"/>
                      <a:pt x="365" y="230"/>
                    </a:cubicBezTo>
                    <a:cubicBezTo>
                      <a:pt x="365" y="229"/>
                      <a:pt x="365" y="229"/>
                      <a:pt x="365" y="229"/>
                    </a:cubicBezTo>
                    <a:cubicBezTo>
                      <a:pt x="365" y="229"/>
                      <a:pt x="365" y="229"/>
                      <a:pt x="365" y="229"/>
                    </a:cubicBezTo>
                    <a:cubicBezTo>
                      <a:pt x="365" y="229"/>
                      <a:pt x="365" y="229"/>
                      <a:pt x="365" y="229"/>
                    </a:cubicBezTo>
                    <a:cubicBezTo>
                      <a:pt x="365" y="229"/>
                      <a:pt x="365" y="229"/>
                      <a:pt x="365" y="229"/>
                    </a:cubicBezTo>
                    <a:cubicBezTo>
                      <a:pt x="365" y="230"/>
                      <a:pt x="365" y="230"/>
                      <a:pt x="365" y="230"/>
                    </a:cubicBezTo>
                    <a:cubicBezTo>
                      <a:pt x="365" y="230"/>
                      <a:pt x="365" y="230"/>
                      <a:pt x="365" y="231"/>
                    </a:cubicBezTo>
                    <a:cubicBezTo>
                      <a:pt x="365" y="231"/>
                      <a:pt x="365" y="231"/>
                      <a:pt x="365" y="231"/>
                    </a:cubicBezTo>
                    <a:cubicBezTo>
                      <a:pt x="365" y="231"/>
                      <a:pt x="364" y="231"/>
                      <a:pt x="364" y="231"/>
                    </a:cubicBezTo>
                    <a:cubicBezTo>
                      <a:pt x="364" y="231"/>
                      <a:pt x="365" y="232"/>
                      <a:pt x="365" y="232"/>
                    </a:cubicBezTo>
                    <a:cubicBezTo>
                      <a:pt x="365" y="232"/>
                      <a:pt x="365" y="232"/>
                      <a:pt x="365" y="232"/>
                    </a:cubicBezTo>
                    <a:cubicBezTo>
                      <a:pt x="365" y="231"/>
                      <a:pt x="365" y="231"/>
                      <a:pt x="365" y="231"/>
                    </a:cubicBezTo>
                    <a:cubicBezTo>
                      <a:pt x="365" y="231"/>
                      <a:pt x="365" y="231"/>
                      <a:pt x="365" y="231"/>
                    </a:cubicBezTo>
                    <a:cubicBezTo>
                      <a:pt x="365" y="232"/>
                      <a:pt x="365" y="232"/>
                      <a:pt x="365" y="232"/>
                    </a:cubicBezTo>
                    <a:cubicBezTo>
                      <a:pt x="366" y="232"/>
                      <a:pt x="366" y="232"/>
                      <a:pt x="366" y="232"/>
                    </a:cubicBezTo>
                    <a:cubicBezTo>
                      <a:pt x="366" y="232"/>
                      <a:pt x="366" y="232"/>
                      <a:pt x="367" y="232"/>
                    </a:cubicBezTo>
                    <a:cubicBezTo>
                      <a:pt x="367" y="232"/>
                      <a:pt x="366" y="231"/>
                      <a:pt x="366" y="231"/>
                    </a:cubicBezTo>
                    <a:cubicBezTo>
                      <a:pt x="366" y="231"/>
                      <a:pt x="366" y="231"/>
                      <a:pt x="366" y="231"/>
                    </a:cubicBezTo>
                    <a:cubicBezTo>
                      <a:pt x="367" y="231"/>
                      <a:pt x="367" y="231"/>
                      <a:pt x="367" y="231"/>
                    </a:cubicBezTo>
                    <a:cubicBezTo>
                      <a:pt x="367" y="231"/>
                      <a:pt x="367" y="231"/>
                      <a:pt x="367" y="231"/>
                    </a:cubicBezTo>
                    <a:cubicBezTo>
                      <a:pt x="367" y="231"/>
                      <a:pt x="367" y="231"/>
                      <a:pt x="368" y="231"/>
                    </a:cubicBezTo>
                    <a:cubicBezTo>
                      <a:pt x="368" y="231"/>
                      <a:pt x="368" y="231"/>
                      <a:pt x="368" y="230"/>
                    </a:cubicBezTo>
                    <a:cubicBezTo>
                      <a:pt x="367" y="230"/>
                      <a:pt x="367" y="230"/>
                      <a:pt x="367" y="230"/>
                    </a:cubicBezTo>
                    <a:cubicBezTo>
                      <a:pt x="367" y="230"/>
                      <a:pt x="367" y="230"/>
                      <a:pt x="367" y="230"/>
                    </a:cubicBezTo>
                    <a:cubicBezTo>
                      <a:pt x="367" y="230"/>
                      <a:pt x="366" y="229"/>
                      <a:pt x="366" y="229"/>
                    </a:cubicBezTo>
                    <a:cubicBezTo>
                      <a:pt x="366" y="228"/>
                      <a:pt x="366" y="228"/>
                      <a:pt x="365" y="228"/>
                    </a:cubicBezTo>
                    <a:cubicBezTo>
                      <a:pt x="365" y="228"/>
                      <a:pt x="365" y="228"/>
                      <a:pt x="365" y="229"/>
                    </a:cubicBezTo>
                    <a:cubicBezTo>
                      <a:pt x="365" y="228"/>
                      <a:pt x="365" y="228"/>
                      <a:pt x="365" y="228"/>
                    </a:cubicBezTo>
                    <a:cubicBezTo>
                      <a:pt x="365" y="228"/>
                      <a:pt x="365" y="228"/>
                      <a:pt x="365" y="228"/>
                    </a:cubicBezTo>
                    <a:cubicBezTo>
                      <a:pt x="365" y="228"/>
                      <a:pt x="365" y="227"/>
                      <a:pt x="365" y="227"/>
                    </a:cubicBezTo>
                    <a:cubicBezTo>
                      <a:pt x="365" y="227"/>
                      <a:pt x="365" y="227"/>
                      <a:pt x="365" y="227"/>
                    </a:cubicBezTo>
                    <a:cubicBezTo>
                      <a:pt x="365" y="227"/>
                      <a:pt x="365" y="227"/>
                      <a:pt x="365" y="227"/>
                    </a:cubicBezTo>
                    <a:cubicBezTo>
                      <a:pt x="365" y="226"/>
                      <a:pt x="364" y="226"/>
                      <a:pt x="364" y="226"/>
                    </a:cubicBezTo>
                    <a:cubicBezTo>
                      <a:pt x="364" y="226"/>
                      <a:pt x="364" y="226"/>
                      <a:pt x="364" y="226"/>
                    </a:cubicBezTo>
                    <a:cubicBezTo>
                      <a:pt x="364" y="226"/>
                      <a:pt x="363" y="226"/>
                      <a:pt x="363" y="226"/>
                    </a:cubicBezTo>
                    <a:cubicBezTo>
                      <a:pt x="363" y="226"/>
                      <a:pt x="363" y="226"/>
                      <a:pt x="363" y="226"/>
                    </a:cubicBezTo>
                    <a:cubicBezTo>
                      <a:pt x="363" y="226"/>
                      <a:pt x="363" y="226"/>
                      <a:pt x="363" y="227"/>
                    </a:cubicBezTo>
                    <a:cubicBezTo>
                      <a:pt x="363" y="226"/>
                      <a:pt x="363" y="226"/>
                      <a:pt x="362" y="226"/>
                    </a:cubicBezTo>
                    <a:cubicBezTo>
                      <a:pt x="362" y="226"/>
                      <a:pt x="362" y="226"/>
                      <a:pt x="362" y="226"/>
                    </a:cubicBezTo>
                    <a:cubicBezTo>
                      <a:pt x="362" y="225"/>
                      <a:pt x="361" y="225"/>
                      <a:pt x="361" y="225"/>
                    </a:cubicBezTo>
                    <a:cubicBezTo>
                      <a:pt x="361" y="225"/>
                      <a:pt x="361" y="225"/>
                      <a:pt x="360" y="225"/>
                    </a:cubicBezTo>
                    <a:cubicBezTo>
                      <a:pt x="360" y="225"/>
                      <a:pt x="360" y="225"/>
                      <a:pt x="360" y="225"/>
                    </a:cubicBezTo>
                    <a:cubicBezTo>
                      <a:pt x="359" y="225"/>
                      <a:pt x="359" y="225"/>
                      <a:pt x="358" y="225"/>
                    </a:cubicBezTo>
                    <a:cubicBezTo>
                      <a:pt x="358" y="225"/>
                      <a:pt x="358" y="225"/>
                      <a:pt x="358" y="226"/>
                    </a:cubicBezTo>
                    <a:cubicBezTo>
                      <a:pt x="358" y="226"/>
                      <a:pt x="359" y="226"/>
                      <a:pt x="359" y="226"/>
                    </a:cubicBezTo>
                    <a:close/>
                    <a:moveTo>
                      <a:pt x="359" y="234"/>
                    </a:moveTo>
                    <a:cubicBezTo>
                      <a:pt x="359" y="233"/>
                      <a:pt x="359" y="233"/>
                      <a:pt x="359" y="233"/>
                    </a:cubicBezTo>
                    <a:cubicBezTo>
                      <a:pt x="359" y="233"/>
                      <a:pt x="359" y="233"/>
                      <a:pt x="359" y="233"/>
                    </a:cubicBezTo>
                    <a:cubicBezTo>
                      <a:pt x="359" y="233"/>
                      <a:pt x="359" y="233"/>
                      <a:pt x="358" y="233"/>
                    </a:cubicBezTo>
                    <a:cubicBezTo>
                      <a:pt x="359" y="233"/>
                      <a:pt x="359" y="232"/>
                      <a:pt x="359" y="233"/>
                    </a:cubicBezTo>
                    <a:cubicBezTo>
                      <a:pt x="359" y="233"/>
                      <a:pt x="359" y="232"/>
                      <a:pt x="359" y="232"/>
                    </a:cubicBezTo>
                    <a:cubicBezTo>
                      <a:pt x="359" y="232"/>
                      <a:pt x="359" y="232"/>
                      <a:pt x="359" y="232"/>
                    </a:cubicBezTo>
                    <a:cubicBezTo>
                      <a:pt x="359" y="232"/>
                      <a:pt x="358" y="232"/>
                      <a:pt x="358" y="232"/>
                    </a:cubicBezTo>
                    <a:cubicBezTo>
                      <a:pt x="359" y="232"/>
                      <a:pt x="359" y="232"/>
                      <a:pt x="359" y="231"/>
                    </a:cubicBezTo>
                    <a:cubicBezTo>
                      <a:pt x="359" y="231"/>
                      <a:pt x="359" y="231"/>
                      <a:pt x="359" y="231"/>
                    </a:cubicBezTo>
                    <a:cubicBezTo>
                      <a:pt x="359" y="231"/>
                      <a:pt x="359" y="231"/>
                      <a:pt x="359" y="230"/>
                    </a:cubicBezTo>
                    <a:cubicBezTo>
                      <a:pt x="359" y="230"/>
                      <a:pt x="359" y="230"/>
                      <a:pt x="360" y="231"/>
                    </a:cubicBezTo>
                    <a:cubicBezTo>
                      <a:pt x="360" y="231"/>
                      <a:pt x="360" y="231"/>
                      <a:pt x="360" y="231"/>
                    </a:cubicBezTo>
                    <a:cubicBezTo>
                      <a:pt x="360" y="231"/>
                      <a:pt x="360" y="231"/>
                      <a:pt x="360" y="230"/>
                    </a:cubicBezTo>
                    <a:cubicBezTo>
                      <a:pt x="360" y="230"/>
                      <a:pt x="360" y="230"/>
                      <a:pt x="360" y="230"/>
                    </a:cubicBezTo>
                    <a:cubicBezTo>
                      <a:pt x="360" y="230"/>
                      <a:pt x="360" y="230"/>
                      <a:pt x="360" y="230"/>
                    </a:cubicBezTo>
                    <a:cubicBezTo>
                      <a:pt x="360" y="229"/>
                      <a:pt x="360" y="229"/>
                      <a:pt x="360" y="229"/>
                    </a:cubicBezTo>
                    <a:cubicBezTo>
                      <a:pt x="360" y="229"/>
                      <a:pt x="360" y="228"/>
                      <a:pt x="360" y="228"/>
                    </a:cubicBezTo>
                    <a:cubicBezTo>
                      <a:pt x="360" y="228"/>
                      <a:pt x="359" y="228"/>
                      <a:pt x="359" y="228"/>
                    </a:cubicBezTo>
                    <a:cubicBezTo>
                      <a:pt x="359" y="228"/>
                      <a:pt x="359" y="228"/>
                      <a:pt x="359" y="228"/>
                    </a:cubicBezTo>
                    <a:cubicBezTo>
                      <a:pt x="359" y="228"/>
                      <a:pt x="359" y="228"/>
                      <a:pt x="359" y="229"/>
                    </a:cubicBezTo>
                    <a:cubicBezTo>
                      <a:pt x="359" y="229"/>
                      <a:pt x="359" y="229"/>
                      <a:pt x="359" y="229"/>
                    </a:cubicBezTo>
                    <a:cubicBezTo>
                      <a:pt x="359" y="229"/>
                      <a:pt x="359" y="229"/>
                      <a:pt x="359" y="229"/>
                    </a:cubicBezTo>
                    <a:cubicBezTo>
                      <a:pt x="359" y="230"/>
                      <a:pt x="359" y="230"/>
                      <a:pt x="358" y="230"/>
                    </a:cubicBezTo>
                    <a:cubicBezTo>
                      <a:pt x="358" y="230"/>
                      <a:pt x="358" y="230"/>
                      <a:pt x="358" y="230"/>
                    </a:cubicBezTo>
                    <a:cubicBezTo>
                      <a:pt x="358" y="230"/>
                      <a:pt x="358" y="230"/>
                      <a:pt x="358" y="230"/>
                    </a:cubicBezTo>
                    <a:cubicBezTo>
                      <a:pt x="358" y="230"/>
                      <a:pt x="359" y="229"/>
                      <a:pt x="359" y="229"/>
                    </a:cubicBezTo>
                    <a:cubicBezTo>
                      <a:pt x="358" y="228"/>
                      <a:pt x="358" y="228"/>
                      <a:pt x="358" y="228"/>
                    </a:cubicBezTo>
                    <a:cubicBezTo>
                      <a:pt x="358" y="228"/>
                      <a:pt x="358" y="228"/>
                      <a:pt x="358" y="228"/>
                    </a:cubicBezTo>
                    <a:cubicBezTo>
                      <a:pt x="358" y="228"/>
                      <a:pt x="358" y="228"/>
                      <a:pt x="358" y="227"/>
                    </a:cubicBezTo>
                    <a:cubicBezTo>
                      <a:pt x="358" y="227"/>
                      <a:pt x="358" y="227"/>
                      <a:pt x="358" y="227"/>
                    </a:cubicBezTo>
                    <a:cubicBezTo>
                      <a:pt x="358" y="227"/>
                      <a:pt x="357" y="227"/>
                      <a:pt x="357" y="227"/>
                    </a:cubicBezTo>
                    <a:cubicBezTo>
                      <a:pt x="357" y="227"/>
                      <a:pt x="357" y="227"/>
                      <a:pt x="357" y="227"/>
                    </a:cubicBezTo>
                    <a:cubicBezTo>
                      <a:pt x="357" y="227"/>
                      <a:pt x="357" y="227"/>
                      <a:pt x="357" y="228"/>
                    </a:cubicBezTo>
                    <a:cubicBezTo>
                      <a:pt x="357" y="228"/>
                      <a:pt x="357" y="227"/>
                      <a:pt x="357" y="227"/>
                    </a:cubicBezTo>
                    <a:cubicBezTo>
                      <a:pt x="356" y="227"/>
                      <a:pt x="356" y="227"/>
                      <a:pt x="356" y="227"/>
                    </a:cubicBezTo>
                    <a:cubicBezTo>
                      <a:pt x="356" y="227"/>
                      <a:pt x="356" y="227"/>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8"/>
                      <a:pt x="356" y="228"/>
                    </a:cubicBezTo>
                    <a:cubicBezTo>
                      <a:pt x="356" y="228"/>
                      <a:pt x="356" y="227"/>
                      <a:pt x="355" y="227"/>
                    </a:cubicBezTo>
                    <a:cubicBezTo>
                      <a:pt x="355" y="228"/>
                      <a:pt x="355" y="228"/>
                      <a:pt x="355" y="228"/>
                    </a:cubicBezTo>
                    <a:cubicBezTo>
                      <a:pt x="355" y="228"/>
                      <a:pt x="355" y="228"/>
                      <a:pt x="355" y="228"/>
                    </a:cubicBezTo>
                    <a:cubicBezTo>
                      <a:pt x="355" y="228"/>
                      <a:pt x="355" y="228"/>
                      <a:pt x="355" y="228"/>
                    </a:cubicBezTo>
                    <a:cubicBezTo>
                      <a:pt x="356" y="229"/>
                      <a:pt x="355" y="229"/>
                      <a:pt x="356" y="229"/>
                    </a:cubicBezTo>
                    <a:cubicBezTo>
                      <a:pt x="356" y="229"/>
                      <a:pt x="356" y="230"/>
                      <a:pt x="356" y="230"/>
                    </a:cubicBezTo>
                    <a:cubicBezTo>
                      <a:pt x="356" y="230"/>
                      <a:pt x="356" y="230"/>
                      <a:pt x="356" y="230"/>
                    </a:cubicBezTo>
                    <a:cubicBezTo>
                      <a:pt x="356" y="230"/>
                      <a:pt x="357" y="230"/>
                      <a:pt x="357" y="230"/>
                    </a:cubicBezTo>
                    <a:cubicBezTo>
                      <a:pt x="357" y="230"/>
                      <a:pt x="357" y="230"/>
                      <a:pt x="356" y="230"/>
                    </a:cubicBezTo>
                    <a:cubicBezTo>
                      <a:pt x="356" y="230"/>
                      <a:pt x="356" y="230"/>
                      <a:pt x="356" y="230"/>
                    </a:cubicBezTo>
                    <a:cubicBezTo>
                      <a:pt x="356" y="230"/>
                      <a:pt x="356" y="230"/>
                      <a:pt x="357" y="230"/>
                    </a:cubicBezTo>
                    <a:cubicBezTo>
                      <a:pt x="357" y="230"/>
                      <a:pt x="357" y="230"/>
                      <a:pt x="357" y="230"/>
                    </a:cubicBezTo>
                    <a:cubicBezTo>
                      <a:pt x="357" y="230"/>
                      <a:pt x="357" y="231"/>
                      <a:pt x="357" y="231"/>
                    </a:cubicBezTo>
                    <a:cubicBezTo>
                      <a:pt x="356" y="231"/>
                      <a:pt x="356" y="231"/>
                      <a:pt x="356" y="231"/>
                    </a:cubicBezTo>
                    <a:cubicBezTo>
                      <a:pt x="356" y="231"/>
                      <a:pt x="357" y="231"/>
                      <a:pt x="357" y="231"/>
                    </a:cubicBezTo>
                    <a:cubicBezTo>
                      <a:pt x="357" y="231"/>
                      <a:pt x="357" y="231"/>
                      <a:pt x="357" y="231"/>
                    </a:cubicBezTo>
                    <a:cubicBezTo>
                      <a:pt x="357" y="232"/>
                      <a:pt x="357" y="232"/>
                      <a:pt x="357" y="232"/>
                    </a:cubicBezTo>
                    <a:cubicBezTo>
                      <a:pt x="357" y="232"/>
                      <a:pt x="357" y="232"/>
                      <a:pt x="357" y="231"/>
                    </a:cubicBezTo>
                    <a:cubicBezTo>
                      <a:pt x="357" y="231"/>
                      <a:pt x="357" y="231"/>
                      <a:pt x="358" y="231"/>
                    </a:cubicBezTo>
                    <a:cubicBezTo>
                      <a:pt x="358" y="231"/>
                      <a:pt x="358" y="231"/>
                      <a:pt x="358" y="231"/>
                    </a:cubicBezTo>
                    <a:cubicBezTo>
                      <a:pt x="358" y="232"/>
                      <a:pt x="358" y="232"/>
                      <a:pt x="358" y="232"/>
                    </a:cubicBezTo>
                    <a:cubicBezTo>
                      <a:pt x="358" y="232"/>
                      <a:pt x="358" y="232"/>
                      <a:pt x="358" y="233"/>
                    </a:cubicBezTo>
                    <a:cubicBezTo>
                      <a:pt x="358" y="233"/>
                      <a:pt x="358" y="233"/>
                      <a:pt x="358" y="233"/>
                    </a:cubicBezTo>
                    <a:cubicBezTo>
                      <a:pt x="358" y="233"/>
                      <a:pt x="357" y="233"/>
                      <a:pt x="357" y="233"/>
                    </a:cubicBezTo>
                    <a:cubicBezTo>
                      <a:pt x="357" y="233"/>
                      <a:pt x="357" y="233"/>
                      <a:pt x="357" y="233"/>
                    </a:cubicBezTo>
                    <a:cubicBezTo>
                      <a:pt x="357" y="233"/>
                      <a:pt x="357" y="233"/>
                      <a:pt x="357" y="233"/>
                    </a:cubicBezTo>
                    <a:cubicBezTo>
                      <a:pt x="356" y="233"/>
                      <a:pt x="356" y="234"/>
                      <a:pt x="356" y="234"/>
                    </a:cubicBezTo>
                    <a:cubicBezTo>
                      <a:pt x="356" y="234"/>
                      <a:pt x="356" y="234"/>
                      <a:pt x="356" y="234"/>
                    </a:cubicBezTo>
                    <a:cubicBezTo>
                      <a:pt x="356" y="234"/>
                      <a:pt x="356" y="234"/>
                      <a:pt x="356" y="234"/>
                    </a:cubicBezTo>
                    <a:cubicBezTo>
                      <a:pt x="356" y="234"/>
                      <a:pt x="356" y="234"/>
                      <a:pt x="356" y="234"/>
                    </a:cubicBezTo>
                    <a:cubicBezTo>
                      <a:pt x="356" y="234"/>
                      <a:pt x="357" y="234"/>
                      <a:pt x="357" y="234"/>
                    </a:cubicBezTo>
                    <a:cubicBezTo>
                      <a:pt x="357" y="234"/>
                      <a:pt x="357" y="234"/>
                      <a:pt x="357" y="234"/>
                    </a:cubicBezTo>
                    <a:cubicBezTo>
                      <a:pt x="357" y="234"/>
                      <a:pt x="356" y="235"/>
                      <a:pt x="356" y="235"/>
                    </a:cubicBezTo>
                    <a:cubicBezTo>
                      <a:pt x="356" y="235"/>
                      <a:pt x="356" y="235"/>
                      <a:pt x="356" y="235"/>
                    </a:cubicBezTo>
                    <a:cubicBezTo>
                      <a:pt x="356" y="236"/>
                      <a:pt x="356" y="236"/>
                      <a:pt x="357" y="236"/>
                    </a:cubicBezTo>
                    <a:cubicBezTo>
                      <a:pt x="357" y="236"/>
                      <a:pt x="357" y="236"/>
                      <a:pt x="357" y="236"/>
                    </a:cubicBezTo>
                    <a:cubicBezTo>
                      <a:pt x="356" y="236"/>
                      <a:pt x="356" y="236"/>
                      <a:pt x="357" y="237"/>
                    </a:cubicBezTo>
                    <a:cubicBezTo>
                      <a:pt x="357" y="237"/>
                      <a:pt x="356" y="237"/>
                      <a:pt x="357" y="237"/>
                    </a:cubicBezTo>
                    <a:cubicBezTo>
                      <a:pt x="357" y="237"/>
                      <a:pt x="357" y="237"/>
                      <a:pt x="357" y="238"/>
                    </a:cubicBezTo>
                    <a:cubicBezTo>
                      <a:pt x="357" y="238"/>
                      <a:pt x="357" y="238"/>
                      <a:pt x="357" y="238"/>
                    </a:cubicBezTo>
                    <a:cubicBezTo>
                      <a:pt x="357" y="238"/>
                      <a:pt x="357" y="238"/>
                      <a:pt x="357" y="237"/>
                    </a:cubicBezTo>
                    <a:cubicBezTo>
                      <a:pt x="357" y="237"/>
                      <a:pt x="357" y="237"/>
                      <a:pt x="357" y="237"/>
                    </a:cubicBezTo>
                    <a:cubicBezTo>
                      <a:pt x="358" y="236"/>
                      <a:pt x="358" y="236"/>
                      <a:pt x="357" y="236"/>
                    </a:cubicBezTo>
                    <a:cubicBezTo>
                      <a:pt x="357" y="236"/>
                      <a:pt x="357" y="236"/>
                      <a:pt x="357" y="236"/>
                    </a:cubicBezTo>
                    <a:cubicBezTo>
                      <a:pt x="357" y="236"/>
                      <a:pt x="357" y="236"/>
                      <a:pt x="357" y="236"/>
                    </a:cubicBezTo>
                    <a:cubicBezTo>
                      <a:pt x="357" y="236"/>
                      <a:pt x="358" y="236"/>
                      <a:pt x="357" y="235"/>
                    </a:cubicBezTo>
                    <a:cubicBezTo>
                      <a:pt x="357" y="235"/>
                      <a:pt x="357" y="235"/>
                      <a:pt x="357" y="235"/>
                    </a:cubicBezTo>
                    <a:cubicBezTo>
                      <a:pt x="358" y="235"/>
                      <a:pt x="358" y="235"/>
                      <a:pt x="358" y="234"/>
                    </a:cubicBezTo>
                    <a:cubicBezTo>
                      <a:pt x="358" y="234"/>
                      <a:pt x="358" y="234"/>
                      <a:pt x="358" y="234"/>
                    </a:cubicBezTo>
                    <a:cubicBezTo>
                      <a:pt x="358" y="234"/>
                      <a:pt x="358" y="234"/>
                      <a:pt x="358" y="234"/>
                    </a:cubicBezTo>
                    <a:cubicBezTo>
                      <a:pt x="358" y="234"/>
                      <a:pt x="358" y="234"/>
                      <a:pt x="358" y="234"/>
                    </a:cubicBezTo>
                    <a:cubicBezTo>
                      <a:pt x="358" y="235"/>
                      <a:pt x="358" y="236"/>
                      <a:pt x="358" y="236"/>
                    </a:cubicBezTo>
                    <a:cubicBezTo>
                      <a:pt x="358" y="237"/>
                      <a:pt x="358" y="237"/>
                      <a:pt x="358" y="237"/>
                    </a:cubicBezTo>
                    <a:cubicBezTo>
                      <a:pt x="358" y="237"/>
                      <a:pt x="358" y="237"/>
                      <a:pt x="358" y="236"/>
                    </a:cubicBezTo>
                    <a:cubicBezTo>
                      <a:pt x="359" y="236"/>
                      <a:pt x="359" y="236"/>
                      <a:pt x="358" y="236"/>
                    </a:cubicBezTo>
                    <a:cubicBezTo>
                      <a:pt x="358" y="235"/>
                      <a:pt x="358" y="235"/>
                      <a:pt x="359" y="235"/>
                    </a:cubicBezTo>
                    <a:cubicBezTo>
                      <a:pt x="359" y="235"/>
                      <a:pt x="359" y="235"/>
                      <a:pt x="359" y="235"/>
                    </a:cubicBezTo>
                    <a:cubicBezTo>
                      <a:pt x="359" y="235"/>
                      <a:pt x="359" y="235"/>
                      <a:pt x="359" y="234"/>
                    </a:cubicBezTo>
                    <a:cubicBezTo>
                      <a:pt x="358" y="234"/>
                      <a:pt x="358" y="235"/>
                      <a:pt x="358" y="235"/>
                    </a:cubicBezTo>
                    <a:cubicBezTo>
                      <a:pt x="358" y="235"/>
                      <a:pt x="358" y="234"/>
                      <a:pt x="358" y="234"/>
                    </a:cubicBezTo>
                    <a:cubicBezTo>
                      <a:pt x="358" y="234"/>
                      <a:pt x="358" y="234"/>
                      <a:pt x="358" y="234"/>
                    </a:cubicBezTo>
                    <a:cubicBezTo>
                      <a:pt x="358" y="234"/>
                      <a:pt x="358" y="234"/>
                      <a:pt x="358" y="234"/>
                    </a:cubicBezTo>
                    <a:cubicBezTo>
                      <a:pt x="358" y="234"/>
                      <a:pt x="359" y="234"/>
                      <a:pt x="359" y="234"/>
                    </a:cubicBezTo>
                    <a:cubicBezTo>
                      <a:pt x="359" y="234"/>
                      <a:pt x="359" y="234"/>
                      <a:pt x="359" y="234"/>
                    </a:cubicBezTo>
                    <a:cubicBezTo>
                      <a:pt x="359" y="234"/>
                      <a:pt x="359" y="234"/>
                      <a:pt x="359" y="234"/>
                    </a:cubicBezTo>
                    <a:cubicBezTo>
                      <a:pt x="359" y="234"/>
                      <a:pt x="359" y="234"/>
                      <a:pt x="359" y="234"/>
                    </a:cubicBezTo>
                    <a:close/>
                    <a:moveTo>
                      <a:pt x="367" y="253"/>
                    </a:moveTo>
                    <a:cubicBezTo>
                      <a:pt x="367" y="253"/>
                      <a:pt x="367" y="253"/>
                      <a:pt x="367" y="252"/>
                    </a:cubicBezTo>
                    <a:cubicBezTo>
                      <a:pt x="366" y="252"/>
                      <a:pt x="366" y="252"/>
                      <a:pt x="366" y="252"/>
                    </a:cubicBezTo>
                    <a:cubicBezTo>
                      <a:pt x="367" y="252"/>
                      <a:pt x="366" y="252"/>
                      <a:pt x="366" y="252"/>
                    </a:cubicBezTo>
                    <a:cubicBezTo>
                      <a:pt x="366" y="251"/>
                      <a:pt x="366" y="251"/>
                      <a:pt x="366" y="251"/>
                    </a:cubicBezTo>
                    <a:cubicBezTo>
                      <a:pt x="366" y="251"/>
                      <a:pt x="366" y="251"/>
                      <a:pt x="366" y="251"/>
                    </a:cubicBezTo>
                    <a:cubicBezTo>
                      <a:pt x="365" y="251"/>
                      <a:pt x="365" y="250"/>
                      <a:pt x="365" y="250"/>
                    </a:cubicBezTo>
                    <a:cubicBezTo>
                      <a:pt x="365" y="250"/>
                      <a:pt x="365" y="250"/>
                      <a:pt x="365" y="250"/>
                    </a:cubicBezTo>
                    <a:cubicBezTo>
                      <a:pt x="365" y="250"/>
                      <a:pt x="365" y="249"/>
                      <a:pt x="365" y="249"/>
                    </a:cubicBezTo>
                    <a:cubicBezTo>
                      <a:pt x="365" y="249"/>
                      <a:pt x="365" y="249"/>
                      <a:pt x="364" y="249"/>
                    </a:cubicBezTo>
                    <a:cubicBezTo>
                      <a:pt x="364" y="249"/>
                      <a:pt x="364" y="249"/>
                      <a:pt x="365" y="249"/>
                    </a:cubicBezTo>
                    <a:cubicBezTo>
                      <a:pt x="364" y="249"/>
                      <a:pt x="364" y="249"/>
                      <a:pt x="364" y="249"/>
                    </a:cubicBezTo>
                    <a:cubicBezTo>
                      <a:pt x="364" y="249"/>
                      <a:pt x="364" y="249"/>
                      <a:pt x="364" y="248"/>
                    </a:cubicBezTo>
                    <a:cubicBezTo>
                      <a:pt x="364" y="248"/>
                      <a:pt x="364" y="248"/>
                      <a:pt x="364" y="248"/>
                    </a:cubicBezTo>
                    <a:cubicBezTo>
                      <a:pt x="365" y="248"/>
                      <a:pt x="365" y="248"/>
                      <a:pt x="365" y="248"/>
                    </a:cubicBezTo>
                    <a:cubicBezTo>
                      <a:pt x="365" y="248"/>
                      <a:pt x="365" y="248"/>
                      <a:pt x="365" y="248"/>
                    </a:cubicBezTo>
                    <a:cubicBezTo>
                      <a:pt x="365" y="248"/>
                      <a:pt x="365" y="248"/>
                      <a:pt x="364" y="248"/>
                    </a:cubicBezTo>
                    <a:cubicBezTo>
                      <a:pt x="364" y="248"/>
                      <a:pt x="364" y="248"/>
                      <a:pt x="364" y="248"/>
                    </a:cubicBezTo>
                    <a:cubicBezTo>
                      <a:pt x="364" y="247"/>
                      <a:pt x="364" y="247"/>
                      <a:pt x="364" y="247"/>
                    </a:cubicBezTo>
                    <a:cubicBezTo>
                      <a:pt x="364" y="247"/>
                      <a:pt x="364" y="247"/>
                      <a:pt x="364" y="247"/>
                    </a:cubicBezTo>
                    <a:cubicBezTo>
                      <a:pt x="364" y="247"/>
                      <a:pt x="364" y="247"/>
                      <a:pt x="364" y="247"/>
                    </a:cubicBezTo>
                    <a:cubicBezTo>
                      <a:pt x="364" y="247"/>
                      <a:pt x="363" y="247"/>
                      <a:pt x="363" y="247"/>
                    </a:cubicBezTo>
                    <a:cubicBezTo>
                      <a:pt x="363" y="247"/>
                      <a:pt x="363" y="247"/>
                      <a:pt x="364" y="247"/>
                    </a:cubicBezTo>
                    <a:cubicBezTo>
                      <a:pt x="363" y="247"/>
                      <a:pt x="363" y="247"/>
                      <a:pt x="363" y="247"/>
                    </a:cubicBezTo>
                    <a:cubicBezTo>
                      <a:pt x="363" y="248"/>
                      <a:pt x="363" y="248"/>
                      <a:pt x="363" y="248"/>
                    </a:cubicBezTo>
                    <a:cubicBezTo>
                      <a:pt x="363" y="248"/>
                      <a:pt x="364" y="248"/>
                      <a:pt x="364" y="248"/>
                    </a:cubicBezTo>
                    <a:cubicBezTo>
                      <a:pt x="364" y="248"/>
                      <a:pt x="363" y="248"/>
                      <a:pt x="363" y="248"/>
                    </a:cubicBezTo>
                    <a:cubicBezTo>
                      <a:pt x="363" y="249"/>
                      <a:pt x="363" y="249"/>
                      <a:pt x="364" y="249"/>
                    </a:cubicBezTo>
                    <a:cubicBezTo>
                      <a:pt x="364" y="249"/>
                      <a:pt x="364" y="249"/>
                      <a:pt x="364" y="249"/>
                    </a:cubicBezTo>
                    <a:cubicBezTo>
                      <a:pt x="363" y="249"/>
                      <a:pt x="364" y="249"/>
                      <a:pt x="364" y="249"/>
                    </a:cubicBezTo>
                    <a:cubicBezTo>
                      <a:pt x="364" y="249"/>
                      <a:pt x="364" y="249"/>
                      <a:pt x="364" y="250"/>
                    </a:cubicBezTo>
                    <a:cubicBezTo>
                      <a:pt x="364" y="250"/>
                      <a:pt x="364" y="250"/>
                      <a:pt x="364" y="250"/>
                    </a:cubicBezTo>
                    <a:cubicBezTo>
                      <a:pt x="364" y="250"/>
                      <a:pt x="364" y="250"/>
                      <a:pt x="364" y="250"/>
                    </a:cubicBezTo>
                    <a:cubicBezTo>
                      <a:pt x="364" y="250"/>
                      <a:pt x="364" y="250"/>
                      <a:pt x="364" y="250"/>
                    </a:cubicBezTo>
                    <a:cubicBezTo>
                      <a:pt x="364" y="251"/>
                      <a:pt x="364" y="250"/>
                      <a:pt x="364" y="250"/>
                    </a:cubicBezTo>
                    <a:cubicBezTo>
                      <a:pt x="364" y="251"/>
                      <a:pt x="364" y="251"/>
                      <a:pt x="364" y="251"/>
                    </a:cubicBezTo>
                    <a:cubicBezTo>
                      <a:pt x="365" y="251"/>
                      <a:pt x="365" y="251"/>
                      <a:pt x="365" y="251"/>
                    </a:cubicBezTo>
                    <a:cubicBezTo>
                      <a:pt x="365" y="252"/>
                      <a:pt x="365" y="252"/>
                      <a:pt x="365" y="251"/>
                    </a:cubicBezTo>
                    <a:cubicBezTo>
                      <a:pt x="365" y="251"/>
                      <a:pt x="365" y="251"/>
                      <a:pt x="365" y="251"/>
                    </a:cubicBezTo>
                    <a:cubicBezTo>
                      <a:pt x="365" y="252"/>
                      <a:pt x="365" y="252"/>
                      <a:pt x="365" y="252"/>
                    </a:cubicBezTo>
                    <a:cubicBezTo>
                      <a:pt x="365" y="252"/>
                      <a:pt x="365" y="252"/>
                      <a:pt x="366" y="252"/>
                    </a:cubicBezTo>
                    <a:cubicBezTo>
                      <a:pt x="366" y="252"/>
                      <a:pt x="366" y="252"/>
                      <a:pt x="366" y="252"/>
                    </a:cubicBezTo>
                    <a:cubicBezTo>
                      <a:pt x="366" y="253"/>
                      <a:pt x="366" y="252"/>
                      <a:pt x="366" y="253"/>
                    </a:cubicBezTo>
                    <a:cubicBezTo>
                      <a:pt x="366" y="253"/>
                      <a:pt x="366" y="253"/>
                      <a:pt x="366" y="253"/>
                    </a:cubicBezTo>
                    <a:cubicBezTo>
                      <a:pt x="366" y="253"/>
                      <a:pt x="366" y="253"/>
                      <a:pt x="366" y="253"/>
                    </a:cubicBezTo>
                    <a:cubicBezTo>
                      <a:pt x="366" y="253"/>
                      <a:pt x="367" y="253"/>
                      <a:pt x="367" y="253"/>
                    </a:cubicBezTo>
                    <a:cubicBezTo>
                      <a:pt x="367" y="253"/>
                      <a:pt x="367" y="253"/>
                      <a:pt x="367" y="253"/>
                    </a:cubicBezTo>
                    <a:close/>
                    <a:moveTo>
                      <a:pt x="366" y="235"/>
                    </a:moveTo>
                    <a:cubicBezTo>
                      <a:pt x="366" y="235"/>
                      <a:pt x="366" y="235"/>
                      <a:pt x="367" y="235"/>
                    </a:cubicBezTo>
                    <a:cubicBezTo>
                      <a:pt x="367" y="235"/>
                      <a:pt x="367" y="234"/>
                      <a:pt x="367" y="234"/>
                    </a:cubicBezTo>
                    <a:cubicBezTo>
                      <a:pt x="367" y="234"/>
                      <a:pt x="367" y="234"/>
                      <a:pt x="367" y="233"/>
                    </a:cubicBezTo>
                    <a:cubicBezTo>
                      <a:pt x="367" y="233"/>
                      <a:pt x="367" y="233"/>
                      <a:pt x="367" y="233"/>
                    </a:cubicBezTo>
                    <a:cubicBezTo>
                      <a:pt x="367" y="232"/>
                      <a:pt x="367" y="232"/>
                      <a:pt x="367" y="232"/>
                    </a:cubicBezTo>
                    <a:cubicBezTo>
                      <a:pt x="366" y="233"/>
                      <a:pt x="366" y="232"/>
                      <a:pt x="366" y="232"/>
                    </a:cubicBezTo>
                    <a:cubicBezTo>
                      <a:pt x="365" y="232"/>
                      <a:pt x="365" y="233"/>
                      <a:pt x="365" y="233"/>
                    </a:cubicBezTo>
                    <a:cubicBezTo>
                      <a:pt x="365" y="233"/>
                      <a:pt x="364" y="233"/>
                      <a:pt x="364" y="233"/>
                    </a:cubicBezTo>
                    <a:cubicBezTo>
                      <a:pt x="364" y="234"/>
                      <a:pt x="364" y="234"/>
                      <a:pt x="364" y="234"/>
                    </a:cubicBezTo>
                    <a:cubicBezTo>
                      <a:pt x="365" y="234"/>
                      <a:pt x="365" y="235"/>
                      <a:pt x="365" y="235"/>
                    </a:cubicBezTo>
                    <a:cubicBezTo>
                      <a:pt x="366" y="235"/>
                      <a:pt x="366" y="235"/>
                      <a:pt x="366" y="235"/>
                    </a:cubicBezTo>
                    <a:close/>
                    <a:moveTo>
                      <a:pt x="362" y="240"/>
                    </a:moveTo>
                    <a:cubicBezTo>
                      <a:pt x="362" y="240"/>
                      <a:pt x="361" y="240"/>
                      <a:pt x="361" y="240"/>
                    </a:cubicBezTo>
                    <a:cubicBezTo>
                      <a:pt x="361" y="240"/>
                      <a:pt x="361" y="240"/>
                      <a:pt x="361" y="240"/>
                    </a:cubicBezTo>
                    <a:cubicBezTo>
                      <a:pt x="361" y="240"/>
                      <a:pt x="361" y="240"/>
                      <a:pt x="361" y="240"/>
                    </a:cubicBezTo>
                    <a:cubicBezTo>
                      <a:pt x="361" y="240"/>
                      <a:pt x="361" y="240"/>
                      <a:pt x="361" y="240"/>
                    </a:cubicBezTo>
                    <a:cubicBezTo>
                      <a:pt x="360" y="240"/>
                      <a:pt x="360" y="240"/>
                      <a:pt x="360" y="241"/>
                    </a:cubicBezTo>
                    <a:cubicBezTo>
                      <a:pt x="360" y="241"/>
                      <a:pt x="360" y="241"/>
                      <a:pt x="360" y="241"/>
                    </a:cubicBezTo>
                    <a:cubicBezTo>
                      <a:pt x="360" y="241"/>
                      <a:pt x="361" y="241"/>
                      <a:pt x="361" y="241"/>
                    </a:cubicBezTo>
                    <a:cubicBezTo>
                      <a:pt x="361" y="241"/>
                      <a:pt x="361" y="241"/>
                      <a:pt x="361" y="241"/>
                    </a:cubicBezTo>
                    <a:cubicBezTo>
                      <a:pt x="362" y="241"/>
                      <a:pt x="362" y="241"/>
                      <a:pt x="361" y="241"/>
                    </a:cubicBezTo>
                    <a:cubicBezTo>
                      <a:pt x="361" y="241"/>
                      <a:pt x="361" y="241"/>
                      <a:pt x="361" y="241"/>
                    </a:cubicBezTo>
                    <a:cubicBezTo>
                      <a:pt x="362" y="241"/>
                      <a:pt x="362" y="241"/>
                      <a:pt x="362" y="241"/>
                    </a:cubicBezTo>
                    <a:cubicBezTo>
                      <a:pt x="363" y="241"/>
                      <a:pt x="363" y="240"/>
                      <a:pt x="362" y="240"/>
                    </a:cubicBezTo>
                    <a:cubicBezTo>
                      <a:pt x="362" y="240"/>
                      <a:pt x="362" y="240"/>
                      <a:pt x="362" y="240"/>
                    </a:cubicBezTo>
                    <a:close/>
                    <a:moveTo>
                      <a:pt x="367" y="248"/>
                    </a:moveTo>
                    <a:cubicBezTo>
                      <a:pt x="366" y="248"/>
                      <a:pt x="366" y="248"/>
                      <a:pt x="366" y="248"/>
                    </a:cubicBezTo>
                    <a:cubicBezTo>
                      <a:pt x="366" y="248"/>
                      <a:pt x="366" y="247"/>
                      <a:pt x="366" y="247"/>
                    </a:cubicBezTo>
                    <a:cubicBezTo>
                      <a:pt x="366" y="248"/>
                      <a:pt x="365" y="248"/>
                      <a:pt x="366" y="248"/>
                    </a:cubicBezTo>
                    <a:cubicBezTo>
                      <a:pt x="366" y="248"/>
                      <a:pt x="366" y="248"/>
                      <a:pt x="366" y="248"/>
                    </a:cubicBezTo>
                    <a:cubicBezTo>
                      <a:pt x="366" y="249"/>
                      <a:pt x="366" y="249"/>
                      <a:pt x="366" y="249"/>
                    </a:cubicBezTo>
                    <a:cubicBezTo>
                      <a:pt x="366" y="249"/>
                      <a:pt x="365" y="249"/>
                      <a:pt x="366" y="249"/>
                    </a:cubicBezTo>
                    <a:cubicBezTo>
                      <a:pt x="366" y="249"/>
                      <a:pt x="366" y="249"/>
                      <a:pt x="366" y="249"/>
                    </a:cubicBezTo>
                    <a:cubicBezTo>
                      <a:pt x="366" y="249"/>
                      <a:pt x="366" y="249"/>
                      <a:pt x="366" y="249"/>
                    </a:cubicBezTo>
                    <a:cubicBezTo>
                      <a:pt x="366" y="249"/>
                      <a:pt x="366" y="250"/>
                      <a:pt x="366" y="250"/>
                    </a:cubicBezTo>
                    <a:cubicBezTo>
                      <a:pt x="366" y="250"/>
                      <a:pt x="367" y="249"/>
                      <a:pt x="367" y="249"/>
                    </a:cubicBezTo>
                    <a:cubicBezTo>
                      <a:pt x="367" y="249"/>
                      <a:pt x="367" y="249"/>
                      <a:pt x="367" y="249"/>
                    </a:cubicBezTo>
                    <a:cubicBezTo>
                      <a:pt x="367" y="249"/>
                      <a:pt x="366" y="248"/>
                      <a:pt x="367" y="248"/>
                    </a:cubicBezTo>
                    <a:cubicBezTo>
                      <a:pt x="367" y="248"/>
                      <a:pt x="367" y="248"/>
                      <a:pt x="367" y="248"/>
                    </a:cubicBezTo>
                    <a:close/>
                    <a:moveTo>
                      <a:pt x="354" y="231"/>
                    </a:moveTo>
                    <a:cubicBezTo>
                      <a:pt x="354" y="231"/>
                      <a:pt x="354" y="231"/>
                      <a:pt x="354" y="231"/>
                    </a:cubicBezTo>
                    <a:cubicBezTo>
                      <a:pt x="354" y="231"/>
                      <a:pt x="354" y="231"/>
                      <a:pt x="354" y="231"/>
                    </a:cubicBezTo>
                    <a:cubicBezTo>
                      <a:pt x="354" y="231"/>
                      <a:pt x="354" y="231"/>
                      <a:pt x="354" y="231"/>
                    </a:cubicBezTo>
                    <a:cubicBezTo>
                      <a:pt x="354" y="231"/>
                      <a:pt x="354" y="231"/>
                      <a:pt x="353" y="231"/>
                    </a:cubicBezTo>
                    <a:cubicBezTo>
                      <a:pt x="353" y="231"/>
                      <a:pt x="353" y="231"/>
                      <a:pt x="353" y="231"/>
                    </a:cubicBezTo>
                    <a:cubicBezTo>
                      <a:pt x="353" y="231"/>
                      <a:pt x="353" y="231"/>
                      <a:pt x="354" y="231"/>
                    </a:cubicBezTo>
                    <a:cubicBezTo>
                      <a:pt x="354" y="231"/>
                      <a:pt x="354" y="231"/>
                      <a:pt x="354" y="231"/>
                    </a:cubicBezTo>
                    <a:cubicBezTo>
                      <a:pt x="354" y="232"/>
                      <a:pt x="354" y="232"/>
                      <a:pt x="354" y="232"/>
                    </a:cubicBezTo>
                    <a:cubicBezTo>
                      <a:pt x="354" y="232"/>
                      <a:pt x="354" y="232"/>
                      <a:pt x="354" y="232"/>
                    </a:cubicBezTo>
                    <a:cubicBezTo>
                      <a:pt x="354" y="233"/>
                      <a:pt x="354" y="233"/>
                      <a:pt x="354" y="233"/>
                    </a:cubicBezTo>
                    <a:cubicBezTo>
                      <a:pt x="354" y="233"/>
                      <a:pt x="354" y="233"/>
                      <a:pt x="354" y="233"/>
                    </a:cubicBezTo>
                    <a:cubicBezTo>
                      <a:pt x="354" y="233"/>
                      <a:pt x="354" y="233"/>
                      <a:pt x="354" y="233"/>
                    </a:cubicBezTo>
                    <a:cubicBezTo>
                      <a:pt x="354" y="234"/>
                      <a:pt x="354" y="234"/>
                      <a:pt x="354" y="234"/>
                    </a:cubicBezTo>
                    <a:cubicBezTo>
                      <a:pt x="354" y="234"/>
                      <a:pt x="354" y="234"/>
                      <a:pt x="354" y="234"/>
                    </a:cubicBezTo>
                    <a:cubicBezTo>
                      <a:pt x="354" y="234"/>
                      <a:pt x="354" y="234"/>
                      <a:pt x="354" y="234"/>
                    </a:cubicBezTo>
                    <a:cubicBezTo>
                      <a:pt x="354" y="234"/>
                      <a:pt x="354" y="235"/>
                      <a:pt x="354" y="235"/>
                    </a:cubicBezTo>
                    <a:cubicBezTo>
                      <a:pt x="354" y="235"/>
                      <a:pt x="354" y="235"/>
                      <a:pt x="354" y="236"/>
                    </a:cubicBezTo>
                    <a:cubicBezTo>
                      <a:pt x="353" y="236"/>
                      <a:pt x="353" y="236"/>
                      <a:pt x="354" y="235"/>
                    </a:cubicBezTo>
                    <a:cubicBezTo>
                      <a:pt x="354" y="235"/>
                      <a:pt x="353" y="235"/>
                      <a:pt x="353" y="235"/>
                    </a:cubicBezTo>
                    <a:cubicBezTo>
                      <a:pt x="353" y="235"/>
                      <a:pt x="353" y="235"/>
                      <a:pt x="353" y="235"/>
                    </a:cubicBezTo>
                    <a:cubicBezTo>
                      <a:pt x="353" y="235"/>
                      <a:pt x="353" y="235"/>
                      <a:pt x="353" y="235"/>
                    </a:cubicBezTo>
                    <a:cubicBezTo>
                      <a:pt x="353" y="235"/>
                      <a:pt x="352" y="235"/>
                      <a:pt x="353" y="234"/>
                    </a:cubicBezTo>
                    <a:cubicBezTo>
                      <a:pt x="353" y="234"/>
                      <a:pt x="353" y="234"/>
                      <a:pt x="353" y="234"/>
                    </a:cubicBezTo>
                    <a:cubicBezTo>
                      <a:pt x="353" y="234"/>
                      <a:pt x="353" y="234"/>
                      <a:pt x="353" y="234"/>
                    </a:cubicBezTo>
                    <a:cubicBezTo>
                      <a:pt x="352" y="234"/>
                      <a:pt x="352" y="234"/>
                      <a:pt x="352" y="233"/>
                    </a:cubicBezTo>
                    <a:cubicBezTo>
                      <a:pt x="352" y="233"/>
                      <a:pt x="352" y="233"/>
                      <a:pt x="352" y="233"/>
                    </a:cubicBezTo>
                    <a:cubicBezTo>
                      <a:pt x="352" y="232"/>
                      <a:pt x="351" y="232"/>
                      <a:pt x="352" y="232"/>
                    </a:cubicBezTo>
                    <a:cubicBezTo>
                      <a:pt x="352" y="232"/>
                      <a:pt x="352" y="232"/>
                      <a:pt x="351" y="232"/>
                    </a:cubicBezTo>
                    <a:cubicBezTo>
                      <a:pt x="351" y="232"/>
                      <a:pt x="351" y="232"/>
                      <a:pt x="351" y="231"/>
                    </a:cubicBezTo>
                    <a:cubicBezTo>
                      <a:pt x="351" y="231"/>
                      <a:pt x="351" y="231"/>
                      <a:pt x="351" y="231"/>
                    </a:cubicBezTo>
                    <a:cubicBezTo>
                      <a:pt x="351" y="231"/>
                      <a:pt x="351" y="231"/>
                      <a:pt x="352" y="231"/>
                    </a:cubicBezTo>
                    <a:cubicBezTo>
                      <a:pt x="352" y="230"/>
                      <a:pt x="352" y="230"/>
                      <a:pt x="352" y="230"/>
                    </a:cubicBezTo>
                    <a:cubicBezTo>
                      <a:pt x="352" y="230"/>
                      <a:pt x="351" y="230"/>
                      <a:pt x="352" y="230"/>
                    </a:cubicBezTo>
                    <a:cubicBezTo>
                      <a:pt x="352" y="230"/>
                      <a:pt x="351" y="230"/>
                      <a:pt x="352" y="230"/>
                    </a:cubicBezTo>
                    <a:cubicBezTo>
                      <a:pt x="352" y="230"/>
                      <a:pt x="352" y="230"/>
                      <a:pt x="352" y="230"/>
                    </a:cubicBezTo>
                    <a:cubicBezTo>
                      <a:pt x="351" y="230"/>
                      <a:pt x="351" y="230"/>
                      <a:pt x="351" y="230"/>
                    </a:cubicBezTo>
                    <a:cubicBezTo>
                      <a:pt x="351" y="230"/>
                      <a:pt x="351" y="230"/>
                      <a:pt x="351" y="230"/>
                    </a:cubicBezTo>
                    <a:cubicBezTo>
                      <a:pt x="351" y="231"/>
                      <a:pt x="351" y="231"/>
                      <a:pt x="351" y="231"/>
                    </a:cubicBezTo>
                    <a:cubicBezTo>
                      <a:pt x="350" y="231"/>
                      <a:pt x="351" y="230"/>
                      <a:pt x="351" y="230"/>
                    </a:cubicBezTo>
                    <a:cubicBezTo>
                      <a:pt x="351" y="230"/>
                      <a:pt x="351" y="230"/>
                      <a:pt x="351" y="230"/>
                    </a:cubicBezTo>
                    <a:cubicBezTo>
                      <a:pt x="350" y="230"/>
                      <a:pt x="351" y="229"/>
                      <a:pt x="351" y="229"/>
                    </a:cubicBezTo>
                    <a:cubicBezTo>
                      <a:pt x="351" y="229"/>
                      <a:pt x="351" y="229"/>
                      <a:pt x="351" y="229"/>
                    </a:cubicBezTo>
                    <a:cubicBezTo>
                      <a:pt x="351" y="229"/>
                      <a:pt x="351" y="229"/>
                      <a:pt x="351" y="229"/>
                    </a:cubicBezTo>
                    <a:cubicBezTo>
                      <a:pt x="351" y="229"/>
                      <a:pt x="351" y="229"/>
                      <a:pt x="351" y="229"/>
                    </a:cubicBezTo>
                    <a:cubicBezTo>
                      <a:pt x="350" y="229"/>
                      <a:pt x="350" y="230"/>
                      <a:pt x="350" y="230"/>
                    </a:cubicBezTo>
                    <a:cubicBezTo>
                      <a:pt x="350" y="230"/>
                      <a:pt x="350" y="230"/>
                      <a:pt x="350" y="230"/>
                    </a:cubicBezTo>
                    <a:cubicBezTo>
                      <a:pt x="350" y="230"/>
                      <a:pt x="350" y="229"/>
                      <a:pt x="350" y="229"/>
                    </a:cubicBezTo>
                    <a:cubicBezTo>
                      <a:pt x="350" y="229"/>
                      <a:pt x="350" y="229"/>
                      <a:pt x="350" y="229"/>
                    </a:cubicBezTo>
                    <a:cubicBezTo>
                      <a:pt x="350" y="229"/>
                      <a:pt x="350" y="229"/>
                      <a:pt x="350" y="228"/>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50" y="229"/>
                      <a:pt x="350" y="229"/>
                      <a:pt x="350" y="229"/>
                    </a:cubicBezTo>
                    <a:cubicBezTo>
                      <a:pt x="349" y="229"/>
                      <a:pt x="350" y="228"/>
                      <a:pt x="350" y="228"/>
                    </a:cubicBezTo>
                    <a:cubicBezTo>
                      <a:pt x="350" y="228"/>
                      <a:pt x="350" y="228"/>
                      <a:pt x="350" y="228"/>
                    </a:cubicBezTo>
                    <a:cubicBezTo>
                      <a:pt x="350" y="228"/>
                      <a:pt x="349" y="228"/>
                      <a:pt x="349" y="228"/>
                    </a:cubicBezTo>
                    <a:cubicBezTo>
                      <a:pt x="349" y="228"/>
                      <a:pt x="349" y="228"/>
                      <a:pt x="349" y="227"/>
                    </a:cubicBezTo>
                    <a:cubicBezTo>
                      <a:pt x="349" y="227"/>
                      <a:pt x="349" y="227"/>
                      <a:pt x="349" y="227"/>
                    </a:cubicBezTo>
                    <a:cubicBezTo>
                      <a:pt x="349" y="227"/>
                      <a:pt x="349" y="227"/>
                      <a:pt x="349" y="227"/>
                    </a:cubicBezTo>
                    <a:cubicBezTo>
                      <a:pt x="349" y="227"/>
                      <a:pt x="349" y="226"/>
                      <a:pt x="349" y="226"/>
                    </a:cubicBezTo>
                    <a:cubicBezTo>
                      <a:pt x="349" y="226"/>
                      <a:pt x="349" y="226"/>
                      <a:pt x="349" y="226"/>
                    </a:cubicBezTo>
                    <a:cubicBezTo>
                      <a:pt x="349" y="226"/>
                      <a:pt x="350" y="226"/>
                      <a:pt x="350" y="225"/>
                    </a:cubicBezTo>
                    <a:cubicBezTo>
                      <a:pt x="350" y="225"/>
                      <a:pt x="350" y="225"/>
                      <a:pt x="350" y="225"/>
                    </a:cubicBezTo>
                    <a:cubicBezTo>
                      <a:pt x="350" y="225"/>
                      <a:pt x="350" y="225"/>
                      <a:pt x="350" y="225"/>
                    </a:cubicBezTo>
                    <a:cubicBezTo>
                      <a:pt x="350" y="225"/>
                      <a:pt x="350" y="225"/>
                      <a:pt x="350" y="225"/>
                    </a:cubicBezTo>
                    <a:cubicBezTo>
                      <a:pt x="350" y="225"/>
                      <a:pt x="350" y="225"/>
                      <a:pt x="350" y="225"/>
                    </a:cubicBezTo>
                    <a:cubicBezTo>
                      <a:pt x="350" y="225"/>
                      <a:pt x="349" y="225"/>
                      <a:pt x="349" y="225"/>
                    </a:cubicBezTo>
                    <a:cubicBezTo>
                      <a:pt x="349" y="224"/>
                      <a:pt x="349" y="224"/>
                      <a:pt x="349" y="224"/>
                    </a:cubicBezTo>
                    <a:cubicBezTo>
                      <a:pt x="349" y="224"/>
                      <a:pt x="349" y="224"/>
                      <a:pt x="350"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4"/>
                      <a:pt x="349" y="224"/>
                      <a:pt x="349" y="224"/>
                    </a:cubicBezTo>
                    <a:cubicBezTo>
                      <a:pt x="349" y="223"/>
                      <a:pt x="349" y="223"/>
                      <a:pt x="349" y="223"/>
                    </a:cubicBezTo>
                    <a:cubicBezTo>
                      <a:pt x="349" y="223"/>
                      <a:pt x="348" y="223"/>
                      <a:pt x="348" y="223"/>
                    </a:cubicBezTo>
                    <a:cubicBezTo>
                      <a:pt x="348" y="223"/>
                      <a:pt x="348" y="223"/>
                      <a:pt x="348" y="223"/>
                    </a:cubicBezTo>
                    <a:cubicBezTo>
                      <a:pt x="348" y="223"/>
                      <a:pt x="348" y="223"/>
                      <a:pt x="348" y="223"/>
                    </a:cubicBezTo>
                    <a:cubicBezTo>
                      <a:pt x="348" y="223"/>
                      <a:pt x="347" y="223"/>
                      <a:pt x="347" y="223"/>
                    </a:cubicBezTo>
                    <a:cubicBezTo>
                      <a:pt x="347" y="223"/>
                      <a:pt x="347" y="223"/>
                      <a:pt x="347" y="224"/>
                    </a:cubicBezTo>
                    <a:cubicBezTo>
                      <a:pt x="347" y="224"/>
                      <a:pt x="348" y="224"/>
                      <a:pt x="348" y="224"/>
                    </a:cubicBezTo>
                    <a:cubicBezTo>
                      <a:pt x="348" y="225"/>
                      <a:pt x="347" y="225"/>
                      <a:pt x="347" y="225"/>
                    </a:cubicBezTo>
                    <a:cubicBezTo>
                      <a:pt x="347" y="226"/>
                      <a:pt x="347" y="226"/>
                      <a:pt x="346" y="226"/>
                    </a:cubicBezTo>
                    <a:cubicBezTo>
                      <a:pt x="346" y="226"/>
                      <a:pt x="346" y="226"/>
                      <a:pt x="346" y="226"/>
                    </a:cubicBezTo>
                    <a:cubicBezTo>
                      <a:pt x="346" y="226"/>
                      <a:pt x="346" y="225"/>
                      <a:pt x="346" y="225"/>
                    </a:cubicBezTo>
                    <a:cubicBezTo>
                      <a:pt x="346" y="225"/>
                      <a:pt x="346" y="224"/>
                      <a:pt x="346" y="224"/>
                    </a:cubicBezTo>
                    <a:cubicBezTo>
                      <a:pt x="347" y="224"/>
                      <a:pt x="347" y="224"/>
                      <a:pt x="347" y="224"/>
                    </a:cubicBezTo>
                    <a:cubicBezTo>
                      <a:pt x="347" y="224"/>
                      <a:pt x="346" y="224"/>
                      <a:pt x="346" y="224"/>
                    </a:cubicBezTo>
                    <a:cubicBezTo>
                      <a:pt x="346" y="224"/>
                      <a:pt x="346" y="224"/>
                      <a:pt x="346" y="223"/>
                    </a:cubicBezTo>
                    <a:cubicBezTo>
                      <a:pt x="346" y="223"/>
                      <a:pt x="346" y="223"/>
                      <a:pt x="346" y="223"/>
                    </a:cubicBezTo>
                    <a:cubicBezTo>
                      <a:pt x="346" y="223"/>
                      <a:pt x="346" y="223"/>
                      <a:pt x="346" y="223"/>
                    </a:cubicBezTo>
                    <a:cubicBezTo>
                      <a:pt x="346" y="222"/>
                      <a:pt x="346" y="222"/>
                      <a:pt x="346" y="222"/>
                    </a:cubicBezTo>
                    <a:cubicBezTo>
                      <a:pt x="346" y="222"/>
                      <a:pt x="346" y="222"/>
                      <a:pt x="346" y="222"/>
                    </a:cubicBezTo>
                    <a:cubicBezTo>
                      <a:pt x="346" y="222"/>
                      <a:pt x="346" y="222"/>
                      <a:pt x="346"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2"/>
                    </a:cubicBezTo>
                    <a:cubicBezTo>
                      <a:pt x="347" y="222"/>
                      <a:pt x="347" y="222"/>
                      <a:pt x="347" y="221"/>
                    </a:cubicBezTo>
                    <a:cubicBezTo>
                      <a:pt x="347" y="221"/>
                      <a:pt x="347" y="221"/>
                      <a:pt x="347" y="221"/>
                    </a:cubicBezTo>
                    <a:cubicBezTo>
                      <a:pt x="347" y="221"/>
                      <a:pt x="348" y="221"/>
                      <a:pt x="348" y="221"/>
                    </a:cubicBezTo>
                    <a:cubicBezTo>
                      <a:pt x="348" y="221"/>
                      <a:pt x="348" y="221"/>
                      <a:pt x="348" y="221"/>
                    </a:cubicBezTo>
                    <a:cubicBezTo>
                      <a:pt x="348" y="221"/>
                      <a:pt x="348" y="221"/>
                      <a:pt x="348" y="221"/>
                    </a:cubicBezTo>
                    <a:cubicBezTo>
                      <a:pt x="347" y="221"/>
                      <a:pt x="347" y="221"/>
                      <a:pt x="348" y="221"/>
                    </a:cubicBezTo>
                    <a:cubicBezTo>
                      <a:pt x="348" y="220"/>
                      <a:pt x="348" y="220"/>
                      <a:pt x="348" y="220"/>
                    </a:cubicBezTo>
                    <a:cubicBezTo>
                      <a:pt x="348" y="220"/>
                      <a:pt x="348" y="220"/>
                      <a:pt x="347" y="220"/>
                    </a:cubicBezTo>
                    <a:cubicBezTo>
                      <a:pt x="347" y="220"/>
                      <a:pt x="347" y="220"/>
                      <a:pt x="347" y="220"/>
                    </a:cubicBezTo>
                    <a:cubicBezTo>
                      <a:pt x="347" y="221"/>
                      <a:pt x="347" y="221"/>
                      <a:pt x="347" y="221"/>
                    </a:cubicBezTo>
                    <a:cubicBezTo>
                      <a:pt x="347" y="221"/>
                      <a:pt x="347" y="221"/>
                      <a:pt x="347" y="221"/>
                    </a:cubicBezTo>
                    <a:cubicBezTo>
                      <a:pt x="347" y="221"/>
                      <a:pt x="347" y="221"/>
                      <a:pt x="347" y="221"/>
                    </a:cubicBezTo>
                    <a:cubicBezTo>
                      <a:pt x="346" y="221"/>
                      <a:pt x="346" y="221"/>
                      <a:pt x="346" y="221"/>
                    </a:cubicBezTo>
                    <a:cubicBezTo>
                      <a:pt x="346" y="221"/>
                      <a:pt x="346" y="221"/>
                      <a:pt x="346" y="221"/>
                    </a:cubicBezTo>
                    <a:cubicBezTo>
                      <a:pt x="346" y="220"/>
                      <a:pt x="345" y="220"/>
                      <a:pt x="345" y="220"/>
                    </a:cubicBezTo>
                    <a:cubicBezTo>
                      <a:pt x="345" y="220"/>
                      <a:pt x="345" y="220"/>
                      <a:pt x="345" y="219"/>
                    </a:cubicBezTo>
                    <a:cubicBezTo>
                      <a:pt x="345" y="219"/>
                      <a:pt x="345" y="219"/>
                      <a:pt x="345" y="219"/>
                    </a:cubicBezTo>
                    <a:cubicBezTo>
                      <a:pt x="345" y="219"/>
                      <a:pt x="345" y="219"/>
                      <a:pt x="345" y="219"/>
                    </a:cubicBezTo>
                    <a:cubicBezTo>
                      <a:pt x="345" y="219"/>
                      <a:pt x="345" y="219"/>
                      <a:pt x="345" y="220"/>
                    </a:cubicBezTo>
                    <a:cubicBezTo>
                      <a:pt x="345" y="220"/>
                      <a:pt x="346" y="220"/>
                      <a:pt x="346" y="220"/>
                    </a:cubicBezTo>
                    <a:cubicBezTo>
                      <a:pt x="346" y="220"/>
                      <a:pt x="346" y="220"/>
                      <a:pt x="345" y="220"/>
                    </a:cubicBezTo>
                    <a:cubicBezTo>
                      <a:pt x="345" y="219"/>
                      <a:pt x="345" y="219"/>
                      <a:pt x="345" y="219"/>
                    </a:cubicBezTo>
                    <a:cubicBezTo>
                      <a:pt x="345" y="219"/>
                      <a:pt x="345" y="219"/>
                      <a:pt x="345" y="219"/>
                    </a:cubicBezTo>
                    <a:cubicBezTo>
                      <a:pt x="344" y="219"/>
                      <a:pt x="344" y="219"/>
                      <a:pt x="345" y="218"/>
                    </a:cubicBezTo>
                    <a:cubicBezTo>
                      <a:pt x="344" y="218"/>
                      <a:pt x="344" y="218"/>
                      <a:pt x="344" y="218"/>
                    </a:cubicBezTo>
                    <a:cubicBezTo>
                      <a:pt x="344" y="218"/>
                      <a:pt x="344" y="218"/>
                      <a:pt x="344" y="218"/>
                    </a:cubicBezTo>
                    <a:cubicBezTo>
                      <a:pt x="344" y="218"/>
                      <a:pt x="344" y="218"/>
                      <a:pt x="344" y="218"/>
                    </a:cubicBezTo>
                    <a:cubicBezTo>
                      <a:pt x="344" y="218"/>
                      <a:pt x="344" y="218"/>
                      <a:pt x="344" y="218"/>
                    </a:cubicBezTo>
                    <a:cubicBezTo>
                      <a:pt x="344" y="218"/>
                      <a:pt x="344" y="218"/>
                      <a:pt x="343" y="218"/>
                    </a:cubicBezTo>
                    <a:cubicBezTo>
                      <a:pt x="343" y="218"/>
                      <a:pt x="343" y="217"/>
                      <a:pt x="343" y="217"/>
                    </a:cubicBezTo>
                    <a:cubicBezTo>
                      <a:pt x="343" y="217"/>
                      <a:pt x="343" y="217"/>
                      <a:pt x="344" y="217"/>
                    </a:cubicBezTo>
                    <a:cubicBezTo>
                      <a:pt x="344" y="217"/>
                      <a:pt x="343" y="217"/>
                      <a:pt x="343" y="216"/>
                    </a:cubicBezTo>
                    <a:cubicBezTo>
                      <a:pt x="343" y="216"/>
                      <a:pt x="343" y="216"/>
                      <a:pt x="343" y="216"/>
                    </a:cubicBezTo>
                    <a:cubicBezTo>
                      <a:pt x="343" y="216"/>
                      <a:pt x="343" y="216"/>
                      <a:pt x="343" y="216"/>
                    </a:cubicBezTo>
                    <a:cubicBezTo>
                      <a:pt x="343" y="216"/>
                      <a:pt x="343" y="217"/>
                      <a:pt x="343" y="217"/>
                    </a:cubicBezTo>
                    <a:cubicBezTo>
                      <a:pt x="343" y="217"/>
                      <a:pt x="343" y="216"/>
                      <a:pt x="343" y="216"/>
                    </a:cubicBezTo>
                    <a:cubicBezTo>
                      <a:pt x="343" y="216"/>
                      <a:pt x="343" y="216"/>
                      <a:pt x="342" y="216"/>
                    </a:cubicBezTo>
                    <a:cubicBezTo>
                      <a:pt x="342" y="215"/>
                      <a:pt x="342" y="215"/>
                      <a:pt x="342" y="215"/>
                    </a:cubicBezTo>
                    <a:cubicBezTo>
                      <a:pt x="342" y="215"/>
                      <a:pt x="342" y="215"/>
                      <a:pt x="342" y="215"/>
                    </a:cubicBezTo>
                    <a:cubicBezTo>
                      <a:pt x="342" y="215"/>
                      <a:pt x="342" y="215"/>
                      <a:pt x="342" y="215"/>
                    </a:cubicBezTo>
                    <a:cubicBezTo>
                      <a:pt x="342" y="215"/>
                      <a:pt x="342" y="215"/>
                      <a:pt x="341" y="215"/>
                    </a:cubicBezTo>
                    <a:cubicBezTo>
                      <a:pt x="341" y="214"/>
                      <a:pt x="341" y="214"/>
                      <a:pt x="341" y="214"/>
                    </a:cubicBezTo>
                    <a:cubicBezTo>
                      <a:pt x="341" y="214"/>
                      <a:pt x="341" y="214"/>
                      <a:pt x="341" y="214"/>
                    </a:cubicBezTo>
                    <a:cubicBezTo>
                      <a:pt x="341" y="213"/>
                      <a:pt x="341" y="213"/>
                      <a:pt x="341" y="213"/>
                    </a:cubicBezTo>
                    <a:cubicBezTo>
                      <a:pt x="341" y="213"/>
                      <a:pt x="341" y="212"/>
                      <a:pt x="341" y="212"/>
                    </a:cubicBezTo>
                    <a:cubicBezTo>
                      <a:pt x="342" y="212"/>
                      <a:pt x="342" y="212"/>
                      <a:pt x="342" y="212"/>
                    </a:cubicBezTo>
                    <a:cubicBezTo>
                      <a:pt x="342" y="213"/>
                      <a:pt x="342" y="213"/>
                      <a:pt x="342" y="213"/>
                    </a:cubicBezTo>
                    <a:cubicBezTo>
                      <a:pt x="342" y="213"/>
                      <a:pt x="342" y="213"/>
                      <a:pt x="342" y="213"/>
                    </a:cubicBezTo>
                    <a:cubicBezTo>
                      <a:pt x="342" y="213"/>
                      <a:pt x="343" y="213"/>
                      <a:pt x="343" y="213"/>
                    </a:cubicBezTo>
                    <a:cubicBezTo>
                      <a:pt x="343" y="214"/>
                      <a:pt x="344" y="214"/>
                      <a:pt x="344" y="215"/>
                    </a:cubicBezTo>
                    <a:cubicBezTo>
                      <a:pt x="344" y="215"/>
                      <a:pt x="344" y="215"/>
                      <a:pt x="344" y="215"/>
                    </a:cubicBezTo>
                    <a:cubicBezTo>
                      <a:pt x="344" y="215"/>
                      <a:pt x="344" y="215"/>
                      <a:pt x="345" y="215"/>
                    </a:cubicBezTo>
                    <a:cubicBezTo>
                      <a:pt x="345" y="215"/>
                      <a:pt x="345" y="215"/>
                      <a:pt x="344" y="215"/>
                    </a:cubicBezTo>
                    <a:cubicBezTo>
                      <a:pt x="344" y="215"/>
                      <a:pt x="344" y="215"/>
                      <a:pt x="344" y="215"/>
                    </a:cubicBezTo>
                    <a:cubicBezTo>
                      <a:pt x="344" y="215"/>
                      <a:pt x="344" y="215"/>
                      <a:pt x="344" y="215"/>
                    </a:cubicBezTo>
                    <a:cubicBezTo>
                      <a:pt x="344" y="215"/>
                      <a:pt x="344" y="215"/>
                      <a:pt x="344" y="214"/>
                    </a:cubicBezTo>
                    <a:cubicBezTo>
                      <a:pt x="343" y="214"/>
                      <a:pt x="343" y="214"/>
                      <a:pt x="343" y="213"/>
                    </a:cubicBezTo>
                    <a:cubicBezTo>
                      <a:pt x="343" y="213"/>
                      <a:pt x="343" y="213"/>
                      <a:pt x="342" y="213"/>
                    </a:cubicBezTo>
                    <a:cubicBezTo>
                      <a:pt x="342" y="213"/>
                      <a:pt x="342" y="212"/>
                      <a:pt x="342" y="212"/>
                    </a:cubicBezTo>
                    <a:cubicBezTo>
                      <a:pt x="342" y="212"/>
                      <a:pt x="342" y="212"/>
                      <a:pt x="342" y="212"/>
                    </a:cubicBezTo>
                    <a:cubicBezTo>
                      <a:pt x="342" y="212"/>
                      <a:pt x="342" y="211"/>
                      <a:pt x="343" y="212"/>
                    </a:cubicBezTo>
                    <a:cubicBezTo>
                      <a:pt x="343" y="212"/>
                      <a:pt x="343" y="212"/>
                      <a:pt x="343" y="212"/>
                    </a:cubicBezTo>
                    <a:cubicBezTo>
                      <a:pt x="343" y="212"/>
                      <a:pt x="343" y="212"/>
                      <a:pt x="343" y="212"/>
                    </a:cubicBezTo>
                    <a:cubicBezTo>
                      <a:pt x="343" y="212"/>
                      <a:pt x="343" y="211"/>
                      <a:pt x="343" y="211"/>
                    </a:cubicBezTo>
                    <a:cubicBezTo>
                      <a:pt x="342" y="211"/>
                      <a:pt x="342" y="211"/>
                      <a:pt x="343" y="211"/>
                    </a:cubicBezTo>
                    <a:cubicBezTo>
                      <a:pt x="343" y="211"/>
                      <a:pt x="343" y="211"/>
                      <a:pt x="343" y="211"/>
                    </a:cubicBezTo>
                    <a:cubicBezTo>
                      <a:pt x="343" y="211"/>
                      <a:pt x="343" y="211"/>
                      <a:pt x="343" y="211"/>
                    </a:cubicBezTo>
                    <a:cubicBezTo>
                      <a:pt x="343" y="211"/>
                      <a:pt x="344" y="212"/>
                      <a:pt x="343" y="212"/>
                    </a:cubicBezTo>
                    <a:cubicBezTo>
                      <a:pt x="343" y="212"/>
                      <a:pt x="344" y="212"/>
                      <a:pt x="344" y="212"/>
                    </a:cubicBezTo>
                    <a:cubicBezTo>
                      <a:pt x="344" y="212"/>
                      <a:pt x="344" y="212"/>
                      <a:pt x="344" y="212"/>
                    </a:cubicBezTo>
                    <a:cubicBezTo>
                      <a:pt x="344" y="212"/>
                      <a:pt x="344" y="212"/>
                      <a:pt x="344" y="212"/>
                    </a:cubicBezTo>
                    <a:cubicBezTo>
                      <a:pt x="344" y="212"/>
                      <a:pt x="344" y="212"/>
                      <a:pt x="344" y="212"/>
                    </a:cubicBezTo>
                    <a:cubicBezTo>
                      <a:pt x="344" y="212"/>
                      <a:pt x="344" y="211"/>
                      <a:pt x="344" y="211"/>
                    </a:cubicBezTo>
                    <a:cubicBezTo>
                      <a:pt x="344" y="211"/>
                      <a:pt x="344" y="211"/>
                      <a:pt x="344" y="211"/>
                    </a:cubicBezTo>
                    <a:cubicBezTo>
                      <a:pt x="344" y="211"/>
                      <a:pt x="344" y="211"/>
                      <a:pt x="344" y="211"/>
                    </a:cubicBezTo>
                    <a:cubicBezTo>
                      <a:pt x="345" y="211"/>
                      <a:pt x="345" y="211"/>
                      <a:pt x="345" y="211"/>
                    </a:cubicBezTo>
                    <a:cubicBezTo>
                      <a:pt x="345" y="211"/>
                      <a:pt x="345" y="211"/>
                      <a:pt x="345" y="211"/>
                    </a:cubicBezTo>
                    <a:cubicBezTo>
                      <a:pt x="345" y="211"/>
                      <a:pt x="345" y="210"/>
                      <a:pt x="345" y="210"/>
                    </a:cubicBezTo>
                    <a:cubicBezTo>
                      <a:pt x="346" y="210"/>
                      <a:pt x="346" y="210"/>
                      <a:pt x="346" y="210"/>
                    </a:cubicBezTo>
                    <a:cubicBezTo>
                      <a:pt x="346" y="210"/>
                      <a:pt x="346" y="210"/>
                      <a:pt x="346" y="210"/>
                    </a:cubicBezTo>
                    <a:cubicBezTo>
                      <a:pt x="347" y="210"/>
                      <a:pt x="347" y="211"/>
                      <a:pt x="347" y="211"/>
                    </a:cubicBezTo>
                    <a:cubicBezTo>
                      <a:pt x="347" y="211"/>
                      <a:pt x="347" y="211"/>
                      <a:pt x="348" y="211"/>
                    </a:cubicBezTo>
                    <a:cubicBezTo>
                      <a:pt x="348" y="211"/>
                      <a:pt x="348" y="211"/>
                      <a:pt x="348" y="211"/>
                    </a:cubicBezTo>
                    <a:cubicBezTo>
                      <a:pt x="348" y="211"/>
                      <a:pt x="348" y="212"/>
                      <a:pt x="348" y="212"/>
                    </a:cubicBezTo>
                    <a:cubicBezTo>
                      <a:pt x="348" y="212"/>
                      <a:pt x="348" y="212"/>
                      <a:pt x="347" y="213"/>
                    </a:cubicBezTo>
                    <a:cubicBezTo>
                      <a:pt x="347" y="213"/>
                      <a:pt x="347" y="213"/>
                      <a:pt x="347" y="213"/>
                    </a:cubicBezTo>
                    <a:cubicBezTo>
                      <a:pt x="347" y="213"/>
                      <a:pt x="346" y="213"/>
                      <a:pt x="346" y="213"/>
                    </a:cubicBezTo>
                    <a:cubicBezTo>
                      <a:pt x="346" y="213"/>
                      <a:pt x="346" y="213"/>
                      <a:pt x="347" y="213"/>
                    </a:cubicBezTo>
                    <a:cubicBezTo>
                      <a:pt x="347" y="213"/>
                      <a:pt x="347" y="213"/>
                      <a:pt x="347" y="213"/>
                    </a:cubicBezTo>
                    <a:cubicBezTo>
                      <a:pt x="347" y="213"/>
                      <a:pt x="347" y="213"/>
                      <a:pt x="347" y="213"/>
                    </a:cubicBezTo>
                    <a:cubicBezTo>
                      <a:pt x="347" y="213"/>
                      <a:pt x="347" y="213"/>
                      <a:pt x="347" y="213"/>
                    </a:cubicBezTo>
                    <a:cubicBezTo>
                      <a:pt x="347" y="213"/>
                      <a:pt x="347" y="214"/>
                      <a:pt x="347" y="213"/>
                    </a:cubicBezTo>
                    <a:cubicBezTo>
                      <a:pt x="347" y="213"/>
                      <a:pt x="346" y="213"/>
                      <a:pt x="346" y="214"/>
                    </a:cubicBezTo>
                    <a:cubicBezTo>
                      <a:pt x="346" y="214"/>
                      <a:pt x="347" y="214"/>
                      <a:pt x="347" y="214"/>
                    </a:cubicBezTo>
                    <a:cubicBezTo>
                      <a:pt x="347" y="214"/>
                      <a:pt x="347" y="214"/>
                      <a:pt x="347" y="214"/>
                    </a:cubicBezTo>
                    <a:cubicBezTo>
                      <a:pt x="347" y="214"/>
                      <a:pt x="347" y="214"/>
                      <a:pt x="347" y="214"/>
                    </a:cubicBezTo>
                    <a:cubicBezTo>
                      <a:pt x="348" y="214"/>
                      <a:pt x="348" y="213"/>
                      <a:pt x="348" y="213"/>
                    </a:cubicBezTo>
                    <a:cubicBezTo>
                      <a:pt x="348" y="213"/>
                      <a:pt x="348" y="212"/>
                      <a:pt x="348" y="212"/>
                    </a:cubicBezTo>
                    <a:cubicBezTo>
                      <a:pt x="349" y="212"/>
                      <a:pt x="349" y="212"/>
                      <a:pt x="349" y="212"/>
                    </a:cubicBezTo>
                    <a:cubicBezTo>
                      <a:pt x="348" y="212"/>
                      <a:pt x="348" y="212"/>
                      <a:pt x="348" y="212"/>
                    </a:cubicBezTo>
                    <a:cubicBezTo>
                      <a:pt x="349" y="212"/>
                      <a:pt x="349" y="211"/>
                      <a:pt x="349" y="212"/>
                    </a:cubicBezTo>
                    <a:cubicBezTo>
                      <a:pt x="349" y="212"/>
                      <a:pt x="349" y="212"/>
                      <a:pt x="349" y="212"/>
                    </a:cubicBezTo>
                    <a:cubicBezTo>
                      <a:pt x="349" y="212"/>
                      <a:pt x="350" y="212"/>
                      <a:pt x="350" y="212"/>
                    </a:cubicBezTo>
                    <a:cubicBezTo>
                      <a:pt x="351" y="212"/>
                      <a:pt x="351" y="212"/>
                      <a:pt x="351" y="212"/>
                    </a:cubicBezTo>
                    <a:cubicBezTo>
                      <a:pt x="351" y="212"/>
                      <a:pt x="351" y="212"/>
                      <a:pt x="351" y="212"/>
                    </a:cubicBezTo>
                    <a:cubicBezTo>
                      <a:pt x="351" y="213"/>
                      <a:pt x="351" y="212"/>
                      <a:pt x="351" y="213"/>
                    </a:cubicBezTo>
                    <a:cubicBezTo>
                      <a:pt x="351" y="213"/>
                      <a:pt x="352" y="212"/>
                      <a:pt x="352" y="213"/>
                    </a:cubicBezTo>
                    <a:cubicBezTo>
                      <a:pt x="352" y="213"/>
                      <a:pt x="352" y="213"/>
                      <a:pt x="352" y="214"/>
                    </a:cubicBezTo>
                    <a:cubicBezTo>
                      <a:pt x="352" y="214"/>
                      <a:pt x="352" y="214"/>
                      <a:pt x="352" y="215"/>
                    </a:cubicBezTo>
                    <a:cubicBezTo>
                      <a:pt x="351" y="215"/>
                      <a:pt x="351" y="215"/>
                      <a:pt x="351" y="215"/>
                    </a:cubicBezTo>
                    <a:cubicBezTo>
                      <a:pt x="351" y="215"/>
                      <a:pt x="351" y="214"/>
                      <a:pt x="351" y="214"/>
                    </a:cubicBezTo>
                    <a:cubicBezTo>
                      <a:pt x="350" y="214"/>
                      <a:pt x="350" y="214"/>
                      <a:pt x="350" y="214"/>
                    </a:cubicBezTo>
                    <a:cubicBezTo>
                      <a:pt x="350" y="214"/>
                      <a:pt x="350" y="214"/>
                      <a:pt x="350" y="214"/>
                    </a:cubicBezTo>
                    <a:cubicBezTo>
                      <a:pt x="350" y="214"/>
                      <a:pt x="350" y="214"/>
                      <a:pt x="350" y="214"/>
                    </a:cubicBezTo>
                    <a:cubicBezTo>
                      <a:pt x="350" y="214"/>
                      <a:pt x="350" y="214"/>
                      <a:pt x="350" y="214"/>
                    </a:cubicBezTo>
                    <a:cubicBezTo>
                      <a:pt x="350" y="215"/>
                      <a:pt x="351" y="215"/>
                      <a:pt x="351" y="215"/>
                    </a:cubicBezTo>
                    <a:cubicBezTo>
                      <a:pt x="351" y="215"/>
                      <a:pt x="351" y="215"/>
                      <a:pt x="351" y="215"/>
                    </a:cubicBezTo>
                    <a:cubicBezTo>
                      <a:pt x="351" y="215"/>
                      <a:pt x="351" y="215"/>
                      <a:pt x="351" y="215"/>
                    </a:cubicBezTo>
                    <a:cubicBezTo>
                      <a:pt x="351" y="216"/>
                      <a:pt x="352" y="216"/>
                      <a:pt x="352" y="216"/>
                    </a:cubicBezTo>
                    <a:cubicBezTo>
                      <a:pt x="352" y="216"/>
                      <a:pt x="351" y="216"/>
                      <a:pt x="351" y="216"/>
                    </a:cubicBezTo>
                    <a:cubicBezTo>
                      <a:pt x="351" y="216"/>
                      <a:pt x="351" y="216"/>
                      <a:pt x="350" y="216"/>
                    </a:cubicBezTo>
                    <a:cubicBezTo>
                      <a:pt x="350" y="216"/>
                      <a:pt x="350" y="216"/>
                      <a:pt x="350" y="216"/>
                    </a:cubicBezTo>
                    <a:cubicBezTo>
                      <a:pt x="349" y="216"/>
                      <a:pt x="349" y="215"/>
                      <a:pt x="349" y="215"/>
                    </a:cubicBezTo>
                    <a:cubicBezTo>
                      <a:pt x="348" y="215"/>
                      <a:pt x="348" y="215"/>
                      <a:pt x="348" y="215"/>
                    </a:cubicBezTo>
                    <a:cubicBezTo>
                      <a:pt x="347" y="214"/>
                      <a:pt x="347" y="214"/>
                      <a:pt x="346" y="214"/>
                    </a:cubicBezTo>
                    <a:cubicBezTo>
                      <a:pt x="346" y="214"/>
                      <a:pt x="346" y="214"/>
                      <a:pt x="346" y="214"/>
                    </a:cubicBezTo>
                    <a:cubicBezTo>
                      <a:pt x="346" y="214"/>
                      <a:pt x="347" y="214"/>
                      <a:pt x="347" y="214"/>
                    </a:cubicBezTo>
                    <a:cubicBezTo>
                      <a:pt x="347" y="214"/>
                      <a:pt x="347" y="215"/>
                      <a:pt x="347" y="215"/>
                    </a:cubicBezTo>
                    <a:cubicBezTo>
                      <a:pt x="347" y="215"/>
                      <a:pt x="347" y="215"/>
                      <a:pt x="347" y="215"/>
                    </a:cubicBezTo>
                    <a:cubicBezTo>
                      <a:pt x="347" y="215"/>
                      <a:pt x="347" y="215"/>
                      <a:pt x="348" y="215"/>
                    </a:cubicBezTo>
                    <a:cubicBezTo>
                      <a:pt x="348" y="215"/>
                      <a:pt x="348" y="215"/>
                      <a:pt x="348" y="215"/>
                    </a:cubicBezTo>
                    <a:cubicBezTo>
                      <a:pt x="348" y="215"/>
                      <a:pt x="348" y="215"/>
                      <a:pt x="348" y="216"/>
                    </a:cubicBezTo>
                    <a:cubicBezTo>
                      <a:pt x="348" y="215"/>
                      <a:pt x="348" y="215"/>
                      <a:pt x="349" y="216"/>
                    </a:cubicBezTo>
                    <a:cubicBezTo>
                      <a:pt x="349" y="216"/>
                      <a:pt x="349" y="216"/>
                      <a:pt x="349" y="216"/>
                    </a:cubicBezTo>
                    <a:cubicBezTo>
                      <a:pt x="349" y="216"/>
                      <a:pt x="349" y="216"/>
                      <a:pt x="349" y="216"/>
                    </a:cubicBezTo>
                    <a:cubicBezTo>
                      <a:pt x="349" y="216"/>
                      <a:pt x="349" y="216"/>
                      <a:pt x="349" y="216"/>
                    </a:cubicBezTo>
                    <a:cubicBezTo>
                      <a:pt x="349" y="217"/>
                      <a:pt x="349" y="217"/>
                      <a:pt x="349" y="217"/>
                    </a:cubicBezTo>
                    <a:cubicBezTo>
                      <a:pt x="349" y="217"/>
                      <a:pt x="349" y="217"/>
                      <a:pt x="349" y="217"/>
                    </a:cubicBezTo>
                    <a:cubicBezTo>
                      <a:pt x="349" y="217"/>
                      <a:pt x="349" y="217"/>
                      <a:pt x="349" y="217"/>
                    </a:cubicBezTo>
                    <a:cubicBezTo>
                      <a:pt x="350" y="217"/>
                      <a:pt x="350" y="217"/>
                      <a:pt x="350" y="217"/>
                    </a:cubicBezTo>
                    <a:cubicBezTo>
                      <a:pt x="350" y="217"/>
                      <a:pt x="350" y="217"/>
                      <a:pt x="350" y="217"/>
                    </a:cubicBezTo>
                    <a:cubicBezTo>
                      <a:pt x="350" y="217"/>
                      <a:pt x="350" y="217"/>
                      <a:pt x="350" y="217"/>
                    </a:cubicBezTo>
                    <a:cubicBezTo>
                      <a:pt x="350" y="217"/>
                      <a:pt x="351" y="217"/>
                      <a:pt x="351" y="216"/>
                    </a:cubicBezTo>
                    <a:cubicBezTo>
                      <a:pt x="351" y="216"/>
                      <a:pt x="351" y="216"/>
                      <a:pt x="351" y="216"/>
                    </a:cubicBezTo>
                    <a:cubicBezTo>
                      <a:pt x="351" y="217"/>
                      <a:pt x="351" y="217"/>
                      <a:pt x="352" y="216"/>
                    </a:cubicBezTo>
                    <a:cubicBezTo>
                      <a:pt x="352" y="216"/>
                      <a:pt x="352" y="216"/>
                      <a:pt x="352" y="217"/>
                    </a:cubicBezTo>
                    <a:cubicBezTo>
                      <a:pt x="352" y="217"/>
                      <a:pt x="352" y="217"/>
                      <a:pt x="352" y="217"/>
                    </a:cubicBezTo>
                    <a:cubicBezTo>
                      <a:pt x="352" y="217"/>
                      <a:pt x="352" y="218"/>
                      <a:pt x="352" y="218"/>
                    </a:cubicBezTo>
                    <a:cubicBezTo>
                      <a:pt x="352" y="218"/>
                      <a:pt x="352" y="218"/>
                      <a:pt x="352" y="218"/>
                    </a:cubicBezTo>
                    <a:cubicBezTo>
                      <a:pt x="352" y="218"/>
                      <a:pt x="352" y="218"/>
                      <a:pt x="352" y="218"/>
                    </a:cubicBezTo>
                    <a:cubicBezTo>
                      <a:pt x="352" y="218"/>
                      <a:pt x="352" y="218"/>
                      <a:pt x="352" y="218"/>
                    </a:cubicBezTo>
                    <a:cubicBezTo>
                      <a:pt x="352" y="218"/>
                      <a:pt x="352" y="219"/>
                      <a:pt x="352" y="219"/>
                    </a:cubicBezTo>
                    <a:cubicBezTo>
                      <a:pt x="352" y="219"/>
                      <a:pt x="352" y="219"/>
                      <a:pt x="352" y="219"/>
                    </a:cubicBezTo>
                    <a:cubicBezTo>
                      <a:pt x="352" y="219"/>
                      <a:pt x="352" y="219"/>
                      <a:pt x="352" y="219"/>
                    </a:cubicBezTo>
                    <a:cubicBezTo>
                      <a:pt x="352" y="219"/>
                      <a:pt x="352" y="220"/>
                      <a:pt x="353" y="220"/>
                    </a:cubicBezTo>
                    <a:cubicBezTo>
                      <a:pt x="352" y="220"/>
                      <a:pt x="352" y="220"/>
                      <a:pt x="352" y="219"/>
                    </a:cubicBezTo>
                    <a:cubicBezTo>
                      <a:pt x="352" y="219"/>
                      <a:pt x="352" y="219"/>
                      <a:pt x="352" y="219"/>
                    </a:cubicBezTo>
                    <a:cubicBezTo>
                      <a:pt x="352" y="219"/>
                      <a:pt x="352" y="220"/>
                      <a:pt x="352" y="220"/>
                    </a:cubicBezTo>
                    <a:cubicBezTo>
                      <a:pt x="352" y="220"/>
                      <a:pt x="352" y="220"/>
                      <a:pt x="352" y="220"/>
                    </a:cubicBezTo>
                    <a:cubicBezTo>
                      <a:pt x="352" y="220"/>
                      <a:pt x="351" y="220"/>
                      <a:pt x="351" y="220"/>
                    </a:cubicBezTo>
                    <a:cubicBezTo>
                      <a:pt x="351" y="220"/>
                      <a:pt x="351" y="220"/>
                      <a:pt x="351" y="220"/>
                    </a:cubicBezTo>
                    <a:cubicBezTo>
                      <a:pt x="351" y="220"/>
                      <a:pt x="351" y="219"/>
                      <a:pt x="350" y="219"/>
                    </a:cubicBezTo>
                    <a:cubicBezTo>
                      <a:pt x="350" y="219"/>
                      <a:pt x="350" y="219"/>
                      <a:pt x="350" y="219"/>
                    </a:cubicBezTo>
                    <a:cubicBezTo>
                      <a:pt x="350" y="219"/>
                      <a:pt x="349" y="219"/>
                      <a:pt x="349" y="219"/>
                    </a:cubicBezTo>
                    <a:cubicBezTo>
                      <a:pt x="349" y="218"/>
                      <a:pt x="348" y="218"/>
                      <a:pt x="348" y="218"/>
                    </a:cubicBezTo>
                    <a:cubicBezTo>
                      <a:pt x="348" y="217"/>
                      <a:pt x="348" y="217"/>
                      <a:pt x="348" y="217"/>
                    </a:cubicBezTo>
                    <a:cubicBezTo>
                      <a:pt x="348" y="217"/>
                      <a:pt x="348" y="217"/>
                      <a:pt x="348" y="217"/>
                    </a:cubicBezTo>
                    <a:cubicBezTo>
                      <a:pt x="347" y="217"/>
                      <a:pt x="347" y="217"/>
                      <a:pt x="347" y="217"/>
                    </a:cubicBezTo>
                    <a:cubicBezTo>
                      <a:pt x="347" y="217"/>
                      <a:pt x="347" y="217"/>
                      <a:pt x="346" y="216"/>
                    </a:cubicBezTo>
                    <a:cubicBezTo>
                      <a:pt x="346" y="216"/>
                      <a:pt x="346" y="216"/>
                      <a:pt x="346" y="216"/>
                    </a:cubicBezTo>
                    <a:cubicBezTo>
                      <a:pt x="346" y="216"/>
                      <a:pt x="346" y="216"/>
                      <a:pt x="346" y="216"/>
                    </a:cubicBezTo>
                    <a:cubicBezTo>
                      <a:pt x="346" y="216"/>
                      <a:pt x="346" y="216"/>
                      <a:pt x="346" y="216"/>
                    </a:cubicBezTo>
                    <a:cubicBezTo>
                      <a:pt x="346" y="217"/>
                      <a:pt x="346" y="217"/>
                      <a:pt x="346" y="217"/>
                    </a:cubicBezTo>
                    <a:cubicBezTo>
                      <a:pt x="347" y="217"/>
                      <a:pt x="347" y="217"/>
                      <a:pt x="346" y="218"/>
                    </a:cubicBezTo>
                    <a:cubicBezTo>
                      <a:pt x="346" y="218"/>
                      <a:pt x="346" y="218"/>
                      <a:pt x="347" y="218"/>
                    </a:cubicBezTo>
                    <a:cubicBezTo>
                      <a:pt x="347" y="218"/>
                      <a:pt x="347" y="218"/>
                      <a:pt x="347" y="218"/>
                    </a:cubicBezTo>
                    <a:cubicBezTo>
                      <a:pt x="347" y="218"/>
                      <a:pt x="347" y="218"/>
                      <a:pt x="347" y="218"/>
                    </a:cubicBezTo>
                    <a:cubicBezTo>
                      <a:pt x="348" y="218"/>
                      <a:pt x="348" y="218"/>
                      <a:pt x="348" y="218"/>
                    </a:cubicBezTo>
                    <a:cubicBezTo>
                      <a:pt x="348" y="219"/>
                      <a:pt x="348" y="219"/>
                      <a:pt x="347" y="219"/>
                    </a:cubicBezTo>
                    <a:cubicBezTo>
                      <a:pt x="347" y="219"/>
                      <a:pt x="347" y="219"/>
                      <a:pt x="347" y="219"/>
                    </a:cubicBezTo>
                    <a:cubicBezTo>
                      <a:pt x="347" y="219"/>
                      <a:pt x="347" y="219"/>
                      <a:pt x="347" y="219"/>
                    </a:cubicBezTo>
                    <a:cubicBezTo>
                      <a:pt x="348" y="219"/>
                      <a:pt x="348" y="219"/>
                      <a:pt x="348" y="219"/>
                    </a:cubicBezTo>
                    <a:cubicBezTo>
                      <a:pt x="348" y="219"/>
                      <a:pt x="348" y="220"/>
                      <a:pt x="348" y="220"/>
                    </a:cubicBezTo>
                    <a:cubicBezTo>
                      <a:pt x="348" y="220"/>
                      <a:pt x="348" y="220"/>
                      <a:pt x="348" y="219"/>
                    </a:cubicBezTo>
                    <a:cubicBezTo>
                      <a:pt x="348" y="219"/>
                      <a:pt x="348" y="219"/>
                      <a:pt x="348" y="219"/>
                    </a:cubicBezTo>
                    <a:cubicBezTo>
                      <a:pt x="349" y="219"/>
                      <a:pt x="349" y="219"/>
                      <a:pt x="349" y="219"/>
                    </a:cubicBezTo>
                    <a:cubicBezTo>
                      <a:pt x="349" y="219"/>
                      <a:pt x="349" y="219"/>
                      <a:pt x="349" y="220"/>
                    </a:cubicBezTo>
                    <a:cubicBezTo>
                      <a:pt x="350" y="220"/>
                      <a:pt x="349" y="220"/>
                      <a:pt x="349" y="220"/>
                    </a:cubicBezTo>
                    <a:cubicBezTo>
                      <a:pt x="349" y="220"/>
                      <a:pt x="349" y="220"/>
                      <a:pt x="349" y="220"/>
                    </a:cubicBezTo>
                    <a:cubicBezTo>
                      <a:pt x="349" y="220"/>
                      <a:pt x="349" y="220"/>
                      <a:pt x="349" y="220"/>
                    </a:cubicBezTo>
                    <a:cubicBezTo>
                      <a:pt x="349" y="220"/>
                      <a:pt x="349" y="220"/>
                      <a:pt x="349" y="220"/>
                    </a:cubicBezTo>
                    <a:cubicBezTo>
                      <a:pt x="349" y="220"/>
                      <a:pt x="349" y="220"/>
                      <a:pt x="349" y="220"/>
                    </a:cubicBezTo>
                    <a:cubicBezTo>
                      <a:pt x="350" y="220"/>
                      <a:pt x="350" y="220"/>
                      <a:pt x="350" y="220"/>
                    </a:cubicBezTo>
                    <a:cubicBezTo>
                      <a:pt x="350" y="220"/>
                      <a:pt x="350" y="220"/>
                      <a:pt x="350" y="220"/>
                    </a:cubicBezTo>
                    <a:cubicBezTo>
                      <a:pt x="350" y="220"/>
                      <a:pt x="350" y="220"/>
                      <a:pt x="350" y="220"/>
                    </a:cubicBezTo>
                    <a:cubicBezTo>
                      <a:pt x="350" y="220"/>
                      <a:pt x="350" y="220"/>
                      <a:pt x="350" y="220"/>
                    </a:cubicBezTo>
                    <a:cubicBezTo>
                      <a:pt x="351" y="220"/>
                      <a:pt x="351" y="220"/>
                      <a:pt x="351" y="221"/>
                    </a:cubicBezTo>
                    <a:cubicBezTo>
                      <a:pt x="351" y="221"/>
                      <a:pt x="351" y="221"/>
                      <a:pt x="351" y="221"/>
                    </a:cubicBezTo>
                    <a:cubicBezTo>
                      <a:pt x="352" y="220"/>
                      <a:pt x="352" y="220"/>
                      <a:pt x="353" y="221"/>
                    </a:cubicBezTo>
                    <a:cubicBezTo>
                      <a:pt x="353" y="221"/>
                      <a:pt x="353" y="221"/>
                      <a:pt x="353" y="222"/>
                    </a:cubicBezTo>
                    <a:cubicBezTo>
                      <a:pt x="353" y="222"/>
                      <a:pt x="353" y="222"/>
                      <a:pt x="352" y="222"/>
                    </a:cubicBezTo>
                    <a:cubicBezTo>
                      <a:pt x="352" y="222"/>
                      <a:pt x="352" y="221"/>
                      <a:pt x="351" y="222"/>
                    </a:cubicBezTo>
                    <a:cubicBezTo>
                      <a:pt x="351" y="222"/>
                      <a:pt x="352" y="222"/>
                      <a:pt x="352" y="222"/>
                    </a:cubicBezTo>
                    <a:cubicBezTo>
                      <a:pt x="352" y="222"/>
                      <a:pt x="352" y="222"/>
                      <a:pt x="352" y="222"/>
                    </a:cubicBezTo>
                    <a:cubicBezTo>
                      <a:pt x="352" y="222"/>
                      <a:pt x="352" y="222"/>
                      <a:pt x="352" y="222"/>
                    </a:cubicBezTo>
                    <a:cubicBezTo>
                      <a:pt x="352" y="222"/>
                      <a:pt x="352" y="223"/>
                      <a:pt x="352" y="222"/>
                    </a:cubicBezTo>
                    <a:cubicBezTo>
                      <a:pt x="352" y="222"/>
                      <a:pt x="352" y="222"/>
                      <a:pt x="352" y="223"/>
                    </a:cubicBezTo>
                    <a:cubicBezTo>
                      <a:pt x="352" y="223"/>
                      <a:pt x="353" y="223"/>
                      <a:pt x="352" y="223"/>
                    </a:cubicBezTo>
                    <a:cubicBezTo>
                      <a:pt x="352" y="223"/>
                      <a:pt x="352" y="223"/>
                      <a:pt x="352" y="223"/>
                    </a:cubicBezTo>
                    <a:cubicBezTo>
                      <a:pt x="352" y="223"/>
                      <a:pt x="352" y="223"/>
                      <a:pt x="352" y="223"/>
                    </a:cubicBezTo>
                    <a:cubicBezTo>
                      <a:pt x="352" y="223"/>
                      <a:pt x="353" y="223"/>
                      <a:pt x="353" y="223"/>
                    </a:cubicBezTo>
                    <a:cubicBezTo>
                      <a:pt x="353" y="224"/>
                      <a:pt x="353" y="224"/>
                      <a:pt x="353" y="224"/>
                    </a:cubicBezTo>
                    <a:cubicBezTo>
                      <a:pt x="353" y="224"/>
                      <a:pt x="353" y="224"/>
                      <a:pt x="353" y="224"/>
                    </a:cubicBezTo>
                    <a:cubicBezTo>
                      <a:pt x="353" y="224"/>
                      <a:pt x="353" y="224"/>
                      <a:pt x="353" y="225"/>
                    </a:cubicBezTo>
                    <a:cubicBezTo>
                      <a:pt x="353" y="225"/>
                      <a:pt x="353" y="225"/>
                      <a:pt x="353" y="225"/>
                    </a:cubicBezTo>
                    <a:cubicBezTo>
                      <a:pt x="353" y="225"/>
                      <a:pt x="353" y="225"/>
                      <a:pt x="353" y="225"/>
                    </a:cubicBezTo>
                    <a:cubicBezTo>
                      <a:pt x="353" y="225"/>
                      <a:pt x="353" y="225"/>
                      <a:pt x="353" y="225"/>
                    </a:cubicBezTo>
                    <a:cubicBezTo>
                      <a:pt x="353" y="225"/>
                      <a:pt x="353" y="226"/>
                      <a:pt x="353" y="226"/>
                    </a:cubicBezTo>
                    <a:cubicBezTo>
                      <a:pt x="353" y="226"/>
                      <a:pt x="353" y="226"/>
                      <a:pt x="353" y="226"/>
                    </a:cubicBezTo>
                    <a:cubicBezTo>
                      <a:pt x="353" y="227"/>
                      <a:pt x="354" y="227"/>
                      <a:pt x="353" y="227"/>
                    </a:cubicBezTo>
                    <a:cubicBezTo>
                      <a:pt x="353" y="228"/>
                      <a:pt x="353" y="228"/>
                      <a:pt x="353" y="228"/>
                    </a:cubicBezTo>
                    <a:cubicBezTo>
                      <a:pt x="354" y="228"/>
                      <a:pt x="354" y="228"/>
                      <a:pt x="354" y="229"/>
                    </a:cubicBezTo>
                    <a:cubicBezTo>
                      <a:pt x="354" y="229"/>
                      <a:pt x="354" y="229"/>
                      <a:pt x="354" y="229"/>
                    </a:cubicBezTo>
                    <a:cubicBezTo>
                      <a:pt x="354" y="229"/>
                      <a:pt x="354" y="229"/>
                      <a:pt x="354" y="229"/>
                    </a:cubicBezTo>
                    <a:cubicBezTo>
                      <a:pt x="354" y="229"/>
                      <a:pt x="354" y="229"/>
                      <a:pt x="354" y="229"/>
                    </a:cubicBezTo>
                    <a:cubicBezTo>
                      <a:pt x="354" y="229"/>
                      <a:pt x="354" y="229"/>
                      <a:pt x="354" y="229"/>
                    </a:cubicBezTo>
                    <a:cubicBezTo>
                      <a:pt x="354" y="230"/>
                      <a:pt x="354" y="230"/>
                      <a:pt x="354" y="231"/>
                    </a:cubicBezTo>
                    <a:close/>
                    <a:moveTo>
                      <a:pt x="354" y="232"/>
                    </a:moveTo>
                    <a:cubicBezTo>
                      <a:pt x="354" y="232"/>
                      <a:pt x="354" y="232"/>
                      <a:pt x="354" y="232"/>
                    </a:cubicBezTo>
                    <a:close/>
                    <a:moveTo>
                      <a:pt x="363" y="246"/>
                    </a:moveTo>
                    <a:cubicBezTo>
                      <a:pt x="363" y="246"/>
                      <a:pt x="363" y="246"/>
                      <a:pt x="363" y="246"/>
                    </a:cubicBezTo>
                    <a:cubicBezTo>
                      <a:pt x="363" y="246"/>
                      <a:pt x="363" y="246"/>
                      <a:pt x="363" y="246"/>
                    </a:cubicBezTo>
                    <a:cubicBezTo>
                      <a:pt x="363" y="245"/>
                      <a:pt x="362" y="246"/>
                      <a:pt x="362" y="246"/>
                    </a:cubicBezTo>
                    <a:cubicBezTo>
                      <a:pt x="362" y="246"/>
                      <a:pt x="362" y="246"/>
                      <a:pt x="362" y="246"/>
                    </a:cubicBezTo>
                    <a:cubicBezTo>
                      <a:pt x="362" y="246"/>
                      <a:pt x="362" y="246"/>
                      <a:pt x="362" y="246"/>
                    </a:cubicBezTo>
                    <a:cubicBezTo>
                      <a:pt x="362" y="246"/>
                      <a:pt x="362" y="246"/>
                      <a:pt x="362" y="246"/>
                    </a:cubicBezTo>
                    <a:cubicBezTo>
                      <a:pt x="362" y="247"/>
                      <a:pt x="362" y="247"/>
                      <a:pt x="362" y="247"/>
                    </a:cubicBezTo>
                    <a:cubicBezTo>
                      <a:pt x="362" y="247"/>
                      <a:pt x="362" y="247"/>
                      <a:pt x="362" y="247"/>
                    </a:cubicBezTo>
                    <a:cubicBezTo>
                      <a:pt x="362" y="247"/>
                      <a:pt x="362" y="247"/>
                      <a:pt x="362" y="247"/>
                    </a:cubicBezTo>
                    <a:cubicBezTo>
                      <a:pt x="363" y="247"/>
                      <a:pt x="363" y="247"/>
                      <a:pt x="363" y="247"/>
                    </a:cubicBezTo>
                    <a:cubicBezTo>
                      <a:pt x="363" y="247"/>
                      <a:pt x="363" y="247"/>
                      <a:pt x="363" y="246"/>
                    </a:cubicBezTo>
                    <a:cubicBezTo>
                      <a:pt x="363" y="246"/>
                      <a:pt x="363" y="246"/>
                      <a:pt x="363" y="246"/>
                    </a:cubicBezTo>
                    <a:close/>
                    <a:moveTo>
                      <a:pt x="361" y="245"/>
                    </a:moveTo>
                    <a:cubicBezTo>
                      <a:pt x="361" y="245"/>
                      <a:pt x="361" y="245"/>
                      <a:pt x="361" y="245"/>
                    </a:cubicBezTo>
                    <a:cubicBezTo>
                      <a:pt x="361" y="245"/>
                      <a:pt x="361" y="245"/>
                      <a:pt x="360" y="245"/>
                    </a:cubicBezTo>
                    <a:cubicBezTo>
                      <a:pt x="360" y="245"/>
                      <a:pt x="360" y="245"/>
                      <a:pt x="360" y="245"/>
                    </a:cubicBezTo>
                    <a:cubicBezTo>
                      <a:pt x="361" y="245"/>
                      <a:pt x="360" y="246"/>
                      <a:pt x="360" y="246"/>
                    </a:cubicBezTo>
                    <a:cubicBezTo>
                      <a:pt x="360" y="246"/>
                      <a:pt x="360" y="246"/>
                      <a:pt x="361" y="247"/>
                    </a:cubicBezTo>
                    <a:cubicBezTo>
                      <a:pt x="361" y="246"/>
                      <a:pt x="361" y="246"/>
                      <a:pt x="361" y="245"/>
                    </a:cubicBezTo>
                    <a:cubicBezTo>
                      <a:pt x="361" y="246"/>
                      <a:pt x="361" y="245"/>
                      <a:pt x="361" y="245"/>
                    </a:cubicBezTo>
                    <a:cubicBezTo>
                      <a:pt x="362" y="245"/>
                      <a:pt x="362" y="245"/>
                      <a:pt x="362" y="245"/>
                    </a:cubicBezTo>
                    <a:cubicBezTo>
                      <a:pt x="362" y="244"/>
                      <a:pt x="361" y="245"/>
                      <a:pt x="361" y="245"/>
                    </a:cubicBezTo>
                    <a:close/>
                    <a:moveTo>
                      <a:pt x="367" y="252"/>
                    </a:moveTo>
                    <a:cubicBezTo>
                      <a:pt x="367" y="252"/>
                      <a:pt x="367" y="251"/>
                      <a:pt x="367" y="251"/>
                    </a:cubicBezTo>
                    <a:cubicBezTo>
                      <a:pt x="367" y="251"/>
                      <a:pt x="367" y="251"/>
                      <a:pt x="367" y="251"/>
                    </a:cubicBezTo>
                    <a:cubicBezTo>
                      <a:pt x="367" y="251"/>
                      <a:pt x="367" y="251"/>
                      <a:pt x="367" y="251"/>
                    </a:cubicBezTo>
                    <a:cubicBezTo>
                      <a:pt x="367" y="251"/>
                      <a:pt x="367" y="250"/>
                      <a:pt x="367" y="251"/>
                    </a:cubicBezTo>
                    <a:cubicBezTo>
                      <a:pt x="367" y="251"/>
                      <a:pt x="367" y="250"/>
                      <a:pt x="367" y="250"/>
                    </a:cubicBezTo>
                    <a:cubicBezTo>
                      <a:pt x="366" y="250"/>
                      <a:pt x="366" y="250"/>
                      <a:pt x="366" y="250"/>
                    </a:cubicBezTo>
                    <a:cubicBezTo>
                      <a:pt x="366" y="251"/>
                      <a:pt x="366" y="251"/>
                      <a:pt x="366" y="251"/>
                    </a:cubicBezTo>
                    <a:cubicBezTo>
                      <a:pt x="367" y="251"/>
                      <a:pt x="367" y="252"/>
                      <a:pt x="367" y="252"/>
                    </a:cubicBezTo>
                    <a:cubicBezTo>
                      <a:pt x="367" y="252"/>
                      <a:pt x="367" y="252"/>
                      <a:pt x="367" y="252"/>
                    </a:cubicBezTo>
                    <a:cubicBezTo>
                      <a:pt x="367" y="252"/>
                      <a:pt x="367" y="252"/>
                      <a:pt x="367" y="252"/>
                    </a:cubicBezTo>
                    <a:cubicBezTo>
                      <a:pt x="367" y="252"/>
                      <a:pt x="367" y="252"/>
                      <a:pt x="367" y="252"/>
                    </a:cubicBezTo>
                    <a:close/>
                    <a:moveTo>
                      <a:pt x="361" y="244"/>
                    </a:moveTo>
                    <a:cubicBezTo>
                      <a:pt x="361" y="244"/>
                      <a:pt x="361" y="244"/>
                      <a:pt x="361" y="244"/>
                    </a:cubicBezTo>
                    <a:cubicBezTo>
                      <a:pt x="361" y="244"/>
                      <a:pt x="361" y="243"/>
                      <a:pt x="361" y="243"/>
                    </a:cubicBezTo>
                    <a:cubicBezTo>
                      <a:pt x="361" y="243"/>
                      <a:pt x="360" y="243"/>
                      <a:pt x="360" y="243"/>
                    </a:cubicBezTo>
                    <a:cubicBezTo>
                      <a:pt x="360" y="243"/>
                      <a:pt x="360" y="243"/>
                      <a:pt x="360" y="243"/>
                    </a:cubicBezTo>
                    <a:cubicBezTo>
                      <a:pt x="360" y="243"/>
                      <a:pt x="360" y="243"/>
                      <a:pt x="360" y="243"/>
                    </a:cubicBezTo>
                    <a:cubicBezTo>
                      <a:pt x="360" y="243"/>
                      <a:pt x="360" y="243"/>
                      <a:pt x="360" y="243"/>
                    </a:cubicBezTo>
                    <a:cubicBezTo>
                      <a:pt x="360" y="244"/>
                      <a:pt x="360" y="244"/>
                      <a:pt x="360" y="244"/>
                    </a:cubicBezTo>
                    <a:cubicBezTo>
                      <a:pt x="360" y="244"/>
                      <a:pt x="360" y="244"/>
                      <a:pt x="360" y="244"/>
                    </a:cubicBezTo>
                    <a:cubicBezTo>
                      <a:pt x="360" y="244"/>
                      <a:pt x="360" y="244"/>
                      <a:pt x="361" y="244"/>
                    </a:cubicBezTo>
                    <a:close/>
                    <a:moveTo>
                      <a:pt x="362" y="243"/>
                    </a:moveTo>
                    <a:cubicBezTo>
                      <a:pt x="362" y="243"/>
                      <a:pt x="362" y="243"/>
                      <a:pt x="362" y="243"/>
                    </a:cubicBezTo>
                    <a:cubicBezTo>
                      <a:pt x="362" y="243"/>
                      <a:pt x="362" y="243"/>
                      <a:pt x="362" y="244"/>
                    </a:cubicBezTo>
                    <a:cubicBezTo>
                      <a:pt x="362" y="244"/>
                      <a:pt x="362" y="244"/>
                      <a:pt x="362" y="244"/>
                    </a:cubicBezTo>
                    <a:cubicBezTo>
                      <a:pt x="362" y="244"/>
                      <a:pt x="362" y="244"/>
                      <a:pt x="362" y="244"/>
                    </a:cubicBezTo>
                    <a:cubicBezTo>
                      <a:pt x="363" y="244"/>
                      <a:pt x="363" y="244"/>
                      <a:pt x="363" y="243"/>
                    </a:cubicBezTo>
                    <a:cubicBezTo>
                      <a:pt x="363" y="243"/>
                      <a:pt x="362" y="243"/>
                      <a:pt x="362" y="243"/>
                    </a:cubicBezTo>
                    <a:close/>
                    <a:moveTo>
                      <a:pt x="349" y="223"/>
                    </a:moveTo>
                    <a:cubicBezTo>
                      <a:pt x="349" y="223"/>
                      <a:pt x="349" y="223"/>
                      <a:pt x="349" y="223"/>
                    </a:cubicBezTo>
                    <a:cubicBezTo>
                      <a:pt x="349" y="223"/>
                      <a:pt x="348" y="223"/>
                      <a:pt x="348" y="223"/>
                    </a:cubicBezTo>
                    <a:cubicBezTo>
                      <a:pt x="348" y="223"/>
                      <a:pt x="348" y="223"/>
                      <a:pt x="348" y="223"/>
                    </a:cubicBezTo>
                    <a:cubicBezTo>
                      <a:pt x="348" y="223"/>
                      <a:pt x="348" y="223"/>
                      <a:pt x="348" y="224"/>
                    </a:cubicBezTo>
                    <a:cubicBezTo>
                      <a:pt x="348" y="224"/>
                      <a:pt x="348" y="224"/>
                      <a:pt x="348" y="224"/>
                    </a:cubicBezTo>
                    <a:cubicBezTo>
                      <a:pt x="348" y="224"/>
                      <a:pt x="348" y="224"/>
                      <a:pt x="348" y="224"/>
                    </a:cubicBezTo>
                    <a:cubicBezTo>
                      <a:pt x="348" y="224"/>
                      <a:pt x="348" y="224"/>
                      <a:pt x="348" y="224"/>
                    </a:cubicBezTo>
                    <a:cubicBezTo>
                      <a:pt x="348" y="223"/>
                      <a:pt x="349" y="223"/>
                      <a:pt x="349" y="224"/>
                    </a:cubicBezTo>
                    <a:cubicBezTo>
                      <a:pt x="349" y="223"/>
                      <a:pt x="349" y="223"/>
                      <a:pt x="349" y="223"/>
                    </a:cubicBezTo>
                    <a:close/>
                    <a:moveTo>
                      <a:pt x="363" y="240"/>
                    </a:moveTo>
                    <a:cubicBezTo>
                      <a:pt x="363" y="240"/>
                      <a:pt x="363" y="240"/>
                      <a:pt x="363" y="240"/>
                    </a:cubicBezTo>
                    <a:cubicBezTo>
                      <a:pt x="363" y="240"/>
                      <a:pt x="363" y="240"/>
                      <a:pt x="363" y="240"/>
                    </a:cubicBezTo>
                    <a:cubicBezTo>
                      <a:pt x="363" y="240"/>
                      <a:pt x="363" y="240"/>
                      <a:pt x="363" y="239"/>
                    </a:cubicBezTo>
                    <a:cubicBezTo>
                      <a:pt x="363" y="239"/>
                      <a:pt x="363" y="239"/>
                      <a:pt x="363" y="239"/>
                    </a:cubicBezTo>
                    <a:cubicBezTo>
                      <a:pt x="363" y="240"/>
                      <a:pt x="363" y="239"/>
                      <a:pt x="363" y="239"/>
                    </a:cubicBezTo>
                    <a:cubicBezTo>
                      <a:pt x="363" y="239"/>
                      <a:pt x="363" y="239"/>
                      <a:pt x="363" y="239"/>
                    </a:cubicBezTo>
                    <a:cubicBezTo>
                      <a:pt x="362" y="239"/>
                      <a:pt x="362" y="239"/>
                      <a:pt x="363" y="240"/>
                    </a:cubicBezTo>
                    <a:close/>
                    <a:moveTo>
                      <a:pt x="357" y="239"/>
                    </a:moveTo>
                    <a:cubicBezTo>
                      <a:pt x="357" y="239"/>
                      <a:pt x="357" y="239"/>
                      <a:pt x="357" y="239"/>
                    </a:cubicBezTo>
                    <a:cubicBezTo>
                      <a:pt x="357" y="239"/>
                      <a:pt x="356" y="239"/>
                      <a:pt x="356" y="239"/>
                    </a:cubicBezTo>
                    <a:cubicBezTo>
                      <a:pt x="356" y="239"/>
                      <a:pt x="356" y="239"/>
                      <a:pt x="356" y="239"/>
                    </a:cubicBezTo>
                    <a:cubicBezTo>
                      <a:pt x="356" y="239"/>
                      <a:pt x="356" y="239"/>
                      <a:pt x="356" y="239"/>
                    </a:cubicBezTo>
                    <a:cubicBezTo>
                      <a:pt x="356" y="239"/>
                      <a:pt x="356" y="239"/>
                      <a:pt x="356" y="239"/>
                    </a:cubicBezTo>
                    <a:cubicBezTo>
                      <a:pt x="356" y="239"/>
                      <a:pt x="356" y="239"/>
                      <a:pt x="356" y="240"/>
                    </a:cubicBezTo>
                    <a:cubicBezTo>
                      <a:pt x="356" y="240"/>
                      <a:pt x="356" y="240"/>
                      <a:pt x="356" y="240"/>
                    </a:cubicBezTo>
                    <a:cubicBezTo>
                      <a:pt x="357" y="239"/>
                      <a:pt x="357" y="239"/>
                      <a:pt x="357" y="239"/>
                    </a:cubicBezTo>
                    <a:cubicBezTo>
                      <a:pt x="357" y="239"/>
                      <a:pt x="357" y="239"/>
                      <a:pt x="357" y="239"/>
                    </a:cubicBezTo>
                    <a:cubicBezTo>
                      <a:pt x="357" y="239"/>
                      <a:pt x="357" y="239"/>
                      <a:pt x="357" y="239"/>
                    </a:cubicBezTo>
                    <a:close/>
                    <a:moveTo>
                      <a:pt x="361" y="244"/>
                    </a:moveTo>
                    <a:cubicBezTo>
                      <a:pt x="361" y="244"/>
                      <a:pt x="361" y="244"/>
                      <a:pt x="361" y="244"/>
                    </a:cubicBezTo>
                    <a:cubicBezTo>
                      <a:pt x="361" y="244"/>
                      <a:pt x="361" y="244"/>
                      <a:pt x="361" y="244"/>
                    </a:cubicBezTo>
                    <a:cubicBezTo>
                      <a:pt x="362" y="244"/>
                      <a:pt x="362" y="244"/>
                      <a:pt x="362" y="244"/>
                    </a:cubicBezTo>
                    <a:cubicBezTo>
                      <a:pt x="362" y="244"/>
                      <a:pt x="362" y="243"/>
                      <a:pt x="361" y="243"/>
                    </a:cubicBezTo>
                    <a:cubicBezTo>
                      <a:pt x="361" y="243"/>
                      <a:pt x="361" y="244"/>
                      <a:pt x="361" y="244"/>
                    </a:cubicBezTo>
                    <a:cubicBezTo>
                      <a:pt x="361" y="244"/>
                      <a:pt x="361" y="244"/>
                      <a:pt x="361" y="244"/>
                    </a:cubicBezTo>
                    <a:cubicBezTo>
                      <a:pt x="361" y="244"/>
                      <a:pt x="361" y="244"/>
                      <a:pt x="361" y="244"/>
                    </a:cubicBezTo>
                    <a:close/>
                    <a:moveTo>
                      <a:pt x="359" y="239"/>
                    </a:moveTo>
                    <a:cubicBezTo>
                      <a:pt x="359" y="239"/>
                      <a:pt x="359" y="239"/>
                      <a:pt x="359" y="239"/>
                    </a:cubicBezTo>
                    <a:cubicBezTo>
                      <a:pt x="358" y="239"/>
                      <a:pt x="359" y="239"/>
                      <a:pt x="359" y="239"/>
                    </a:cubicBezTo>
                    <a:cubicBezTo>
                      <a:pt x="359" y="240"/>
                      <a:pt x="359" y="240"/>
                      <a:pt x="359" y="240"/>
                    </a:cubicBezTo>
                    <a:cubicBezTo>
                      <a:pt x="359" y="240"/>
                      <a:pt x="359" y="239"/>
                      <a:pt x="359" y="239"/>
                    </a:cubicBezTo>
                    <a:cubicBezTo>
                      <a:pt x="359" y="239"/>
                      <a:pt x="359" y="239"/>
                      <a:pt x="359" y="239"/>
                    </a:cubicBezTo>
                    <a:cubicBezTo>
                      <a:pt x="359" y="239"/>
                      <a:pt x="359" y="239"/>
                      <a:pt x="359" y="239"/>
                    </a:cubicBezTo>
                    <a:cubicBezTo>
                      <a:pt x="359" y="239"/>
                      <a:pt x="359" y="239"/>
                      <a:pt x="359" y="239"/>
                    </a:cubicBezTo>
                    <a:close/>
                    <a:moveTo>
                      <a:pt x="344" y="210"/>
                    </a:moveTo>
                    <a:cubicBezTo>
                      <a:pt x="344" y="210"/>
                      <a:pt x="345" y="210"/>
                      <a:pt x="345" y="210"/>
                    </a:cubicBezTo>
                    <a:cubicBezTo>
                      <a:pt x="345" y="210"/>
                      <a:pt x="345" y="209"/>
                      <a:pt x="344" y="209"/>
                    </a:cubicBezTo>
                    <a:cubicBezTo>
                      <a:pt x="344" y="209"/>
                      <a:pt x="344" y="210"/>
                      <a:pt x="344" y="210"/>
                    </a:cubicBezTo>
                    <a:cubicBezTo>
                      <a:pt x="344" y="210"/>
                      <a:pt x="344" y="210"/>
                      <a:pt x="344" y="210"/>
                    </a:cubicBezTo>
                    <a:close/>
                    <a:moveTo>
                      <a:pt x="365" y="236"/>
                    </a:moveTo>
                    <a:cubicBezTo>
                      <a:pt x="364" y="236"/>
                      <a:pt x="364" y="237"/>
                      <a:pt x="364" y="237"/>
                    </a:cubicBezTo>
                    <a:cubicBezTo>
                      <a:pt x="364" y="237"/>
                      <a:pt x="364" y="237"/>
                      <a:pt x="365" y="237"/>
                    </a:cubicBezTo>
                    <a:cubicBezTo>
                      <a:pt x="365" y="237"/>
                      <a:pt x="365" y="237"/>
                      <a:pt x="365" y="237"/>
                    </a:cubicBezTo>
                    <a:cubicBezTo>
                      <a:pt x="365" y="237"/>
                      <a:pt x="365" y="236"/>
                      <a:pt x="365" y="236"/>
                    </a:cubicBezTo>
                    <a:close/>
                    <a:moveTo>
                      <a:pt x="347" y="217"/>
                    </a:moveTo>
                    <a:cubicBezTo>
                      <a:pt x="347" y="217"/>
                      <a:pt x="347" y="218"/>
                      <a:pt x="347" y="218"/>
                    </a:cubicBezTo>
                    <a:cubicBezTo>
                      <a:pt x="347" y="218"/>
                      <a:pt x="347" y="218"/>
                      <a:pt x="347" y="218"/>
                    </a:cubicBezTo>
                    <a:cubicBezTo>
                      <a:pt x="348" y="218"/>
                      <a:pt x="347" y="217"/>
                      <a:pt x="347" y="217"/>
                    </a:cubicBezTo>
                    <a:cubicBezTo>
                      <a:pt x="347" y="217"/>
                      <a:pt x="347" y="217"/>
                      <a:pt x="347" y="217"/>
                    </a:cubicBezTo>
                    <a:close/>
                    <a:moveTo>
                      <a:pt x="371" y="252"/>
                    </a:moveTo>
                    <a:cubicBezTo>
                      <a:pt x="371" y="251"/>
                      <a:pt x="371" y="251"/>
                      <a:pt x="371" y="251"/>
                    </a:cubicBezTo>
                    <a:cubicBezTo>
                      <a:pt x="371" y="251"/>
                      <a:pt x="371" y="251"/>
                      <a:pt x="371" y="251"/>
                    </a:cubicBezTo>
                    <a:cubicBezTo>
                      <a:pt x="371" y="251"/>
                      <a:pt x="371" y="251"/>
                      <a:pt x="371" y="251"/>
                    </a:cubicBezTo>
                    <a:cubicBezTo>
                      <a:pt x="371" y="251"/>
                      <a:pt x="371" y="251"/>
                      <a:pt x="372" y="250"/>
                    </a:cubicBezTo>
                    <a:cubicBezTo>
                      <a:pt x="372" y="250"/>
                      <a:pt x="372" y="250"/>
                      <a:pt x="371" y="250"/>
                    </a:cubicBezTo>
                    <a:cubicBezTo>
                      <a:pt x="371" y="250"/>
                      <a:pt x="371" y="250"/>
                      <a:pt x="371" y="250"/>
                    </a:cubicBezTo>
                    <a:cubicBezTo>
                      <a:pt x="371" y="250"/>
                      <a:pt x="371" y="250"/>
                      <a:pt x="371" y="250"/>
                    </a:cubicBezTo>
                    <a:cubicBezTo>
                      <a:pt x="372" y="250"/>
                      <a:pt x="371" y="249"/>
                      <a:pt x="371" y="249"/>
                    </a:cubicBezTo>
                    <a:cubicBezTo>
                      <a:pt x="371" y="249"/>
                      <a:pt x="371" y="249"/>
                      <a:pt x="371" y="249"/>
                    </a:cubicBezTo>
                    <a:cubicBezTo>
                      <a:pt x="371" y="249"/>
                      <a:pt x="371" y="250"/>
                      <a:pt x="371" y="250"/>
                    </a:cubicBezTo>
                    <a:cubicBezTo>
                      <a:pt x="370" y="250"/>
                      <a:pt x="370" y="250"/>
                      <a:pt x="370" y="250"/>
                    </a:cubicBezTo>
                    <a:cubicBezTo>
                      <a:pt x="370" y="250"/>
                      <a:pt x="370" y="250"/>
                      <a:pt x="370" y="250"/>
                    </a:cubicBezTo>
                    <a:cubicBezTo>
                      <a:pt x="370" y="250"/>
                      <a:pt x="370" y="250"/>
                      <a:pt x="370" y="250"/>
                    </a:cubicBezTo>
                    <a:cubicBezTo>
                      <a:pt x="370" y="250"/>
                      <a:pt x="370" y="250"/>
                      <a:pt x="370" y="249"/>
                    </a:cubicBezTo>
                    <a:cubicBezTo>
                      <a:pt x="370" y="249"/>
                      <a:pt x="370" y="249"/>
                      <a:pt x="370" y="249"/>
                    </a:cubicBezTo>
                    <a:cubicBezTo>
                      <a:pt x="371" y="249"/>
                      <a:pt x="371" y="249"/>
                      <a:pt x="371" y="249"/>
                    </a:cubicBezTo>
                    <a:cubicBezTo>
                      <a:pt x="371" y="248"/>
                      <a:pt x="371" y="248"/>
                      <a:pt x="371" y="248"/>
                    </a:cubicBezTo>
                    <a:cubicBezTo>
                      <a:pt x="371" y="248"/>
                      <a:pt x="371" y="248"/>
                      <a:pt x="371" y="248"/>
                    </a:cubicBezTo>
                    <a:cubicBezTo>
                      <a:pt x="371" y="249"/>
                      <a:pt x="371" y="249"/>
                      <a:pt x="371" y="248"/>
                    </a:cubicBezTo>
                    <a:cubicBezTo>
                      <a:pt x="371" y="248"/>
                      <a:pt x="371" y="248"/>
                      <a:pt x="371" y="248"/>
                    </a:cubicBezTo>
                    <a:cubicBezTo>
                      <a:pt x="371" y="248"/>
                      <a:pt x="371" y="248"/>
                      <a:pt x="371" y="248"/>
                    </a:cubicBezTo>
                    <a:cubicBezTo>
                      <a:pt x="371" y="248"/>
                      <a:pt x="371" y="248"/>
                      <a:pt x="371" y="248"/>
                    </a:cubicBezTo>
                    <a:cubicBezTo>
                      <a:pt x="372" y="247"/>
                      <a:pt x="372" y="247"/>
                      <a:pt x="371" y="247"/>
                    </a:cubicBezTo>
                    <a:cubicBezTo>
                      <a:pt x="371" y="246"/>
                      <a:pt x="371" y="246"/>
                      <a:pt x="371" y="246"/>
                    </a:cubicBezTo>
                    <a:cubicBezTo>
                      <a:pt x="371" y="246"/>
                      <a:pt x="371" y="246"/>
                      <a:pt x="371" y="247"/>
                    </a:cubicBezTo>
                    <a:cubicBezTo>
                      <a:pt x="371" y="247"/>
                      <a:pt x="371" y="247"/>
                      <a:pt x="370" y="247"/>
                    </a:cubicBezTo>
                    <a:cubicBezTo>
                      <a:pt x="370" y="247"/>
                      <a:pt x="370" y="247"/>
                      <a:pt x="370" y="247"/>
                    </a:cubicBezTo>
                    <a:cubicBezTo>
                      <a:pt x="370" y="247"/>
                      <a:pt x="370" y="247"/>
                      <a:pt x="370" y="247"/>
                    </a:cubicBezTo>
                    <a:cubicBezTo>
                      <a:pt x="370" y="247"/>
                      <a:pt x="370" y="247"/>
                      <a:pt x="369" y="247"/>
                    </a:cubicBezTo>
                    <a:cubicBezTo>
                      <a:pt x="369" y="247"/>
                      <a:pt x="369" y="247"/>
                      <a:pt x="369" y="248"/>
                    </a:cubicBezTo>
                    <a:cubicBezTo>
                      <a:pt x="369" y="248"/>
                      <a:pt x="369" y="248"/>
                      <a:pt x="369" y="248"/>
                    </a:cubicBezTo>
                    <a:cubicBezTo>
                      <a:pt x="369" y="247"/>
                      <a:pt x="369" y="247"/>
                      <a:pt x="369" y="247"/>
                    </a:cubicBezTo>
                    <a:cubicBezTo>
                      <a:pt x="369" y="247"/>
                      <a:pt x="369" y="247"/>
                      <a:pt x="369" y="247"/>
                    </a:cubicBezTo>
                    <a:cubicBezTo>
                      <a:pt x="369" y="246"/>
                      <a:pt x="370" y="247"/>
                      <a:pt x="370" y="247"/>
                    </a:cubicBezTo>
                    <a:cubicBezTo>
                      <a:pt x="370" y="247"/>
                      <a:pt x="370" y="247"/>
                      <a:pt x="371" y="246"/>
                    </a:cubicBezTo>
                    <a:cubicBezTo>
                      <a:pt x="371" y="246"/>
                      <a:pt x="371" y="246"/>
                      <a:pt x="371" y="246"/>
                    </a:cubicBezTo>
                    <a:cubicBezTo>
                      <a:pt x="370" y="246"/>
                      <a:pt x="370" y="246"/>
                      <a:pt x="370" y="246"/>
                    </a:cubicBezTo>
                    <a:cubicBezTo>
                      <a:pt x="370" y="246"/>
                      <a:pt x="370" y="245"/>
                      <a:pt x="370" y="245"/>
                    </a:cubicBezTo>
                    <a:cubicBezTo>
                      <a:pt x="370" y="245"/>
                      <a:pt x="370" y="245"/>
                      <a:pt x="370" y="245"/>
                    </a:cubicBezTo>
                    <a:cubicBezTo>
                      <a:pt x="370" y="245"/>
                      <a:pt x="369" y="245"/>
                      <a:pt x="369" y="245"/>
                    </a:cubicBezTo>
                    <a:cubicBezTo>
                      <a:pt x="369" y="245"/>
                      <a:pt x="369" y="245"/>
                      <a:pt x="369" y="245"/>
                    </a:cubicBezTo>
                    <a:cubicBezTo>
                      <a:pt x="369" y="245"/>
                      <a:pt x="369" y="246"/>
                      <a:pt x="369" y="246"/>
                    </a:cubicBezTo>
                    <a:cubicBezTo>
                      <a:pt x="369" y="245"/>
                      <a:pt x="369" y="245"/>
                      <a:pt x="369" y="245"/>
                    </a:cubicBezTo>
                    <a:cubicBezTo>
                      <a:pt x="369" y="245"/>
                      <a:pt x="368" y="245"/>
                      <a:pt x="368" y="245"/>
                    </a:cubicBezTo>
                    <a:cubicBezTo>
                      <a:pt x="368" y="244"/>
                      <a:pt x="369" y="245"/>
                      <a:pt x="369" y="244"/>
                    </a:cubicBezTo>
                    <a:cubicBezTo>
                      <a:pt x="369" y="244"/>
                      <a:pt x="369" y="244"/>
                      <a:pt x="369" y="244"/>
                    </a:cubicBezTo>
                    <a:cubicBezTo>
                      <a:pt x="369" y="244"/>
                      <a:pt x="369" y="244"/>
                      <a:pt x="369" y="244"/>
                    </a:cubicBezTo>
                    <a:cubicBezTo>
                      <a:pt x="369" y="244"/>
                      <a:pt x="369" y="244"/>
                      <a:pt x="369" y="244"/>
                    </a:cubicBezTo>
                    <a:cubicBezTo>
                      <a:pt x="369" y="244"/>
                      <a:pt x="369" y="244"/>
                      <a:pt x="368" y="244"/>
                    </a:cubicBezTo>
                    <a:cubicBezTo>
                      <a:pt x="368" y="244"/>
                      <a:pt x="368" y="244"/>
                      <a:pt x="368" y="244"/>
                    </a:cubicBezTo>
                    <a:cubicBezTo>
                      <a:pt x="368" y="244"/>
                      <a:pt x="368" y="244"/>
                      <a:pt x="368" y="244"/>
                    </a:cubicBezTo>
                    <a:cubicBezTo>
                      <a:pt x="367" y="244"/>
                      <a:pt x="367" y="244"/>
                      <a:pt x="367" y="245"/>
                    </a:cubicBezTo>
                    <a:cubicBezTo>
                      <a:pt x="367" y="244"/>
                      <a:pt x="367" y="244"/>
                      <a:pt x="367" y="244"/>
                    </a:cubicBezTo>
                    <a:cubicBezTo>
                      <a:pt x="367" y="244"/>
                      <a:pt x="367" y="244"/>
                      <a:pt x="368" y="244"/>
                    </a:cubicBezTo>
                    <a:cubicBezTo>
                      <a:pt x="368" y="244"/>
                      <a:pt x="368" y="244"/>
                      <a:pt x="368" y="243"/>
                    </a:cubicBezTo>
                    <a:cubicBezTo>
                      <a:pt x="368" y="243"/>
                      <a:pt x="368" y="243"/>
                      <a:pt x="368" y="243"/>
                    </a:cubicBezTo>
                    <a:cubicBezTo>
                      <a:pt x="368" y="243"/>
                      <a:pt x="368" y="243"/>
                      <a:pt x="368" y="243"/>
                    </a:cubicBezTo>
                    <a:cubicBezTo>
                      <a:pt x="368" y="242"/>
                      <a:pt x="368" y="242"/>
                      <a:pt x="368" y="243"/>
                    </a:cubicBezTo>
                    <a:cubicBezTo>
                      <a:pt x="368" y="243"/>
                      <a:pt x="368" y="243"/>
                      <a:pt x="368" y="243"/>
                    </a:cubicBezTo>
                    <a:cubicBezTo>
                      <a:pt x="368" y="243"/>
                      <a:pt x="368" y="243"/>
                      <a:pt x="369" y="243"/>
                    </a:cubicBezTo>
                    <a:cubicBezTo>
                      <a:pt x="369" y="243"/>
                      <a:pt x="370" y="244"/>
                      <a:pt x="370" y="244"/>
                    </a:cubicBezTo>
                    <a:cubicBezTo>
                      <a:pt x="370" y="244"/>
                      <a:pt x="370" y="244"/>
                      <a:pt x="370" y="244"/>
                    </a:cubicBezTo>
                    <a:cubicBezTo>
                      <a:pt x="370" y="244"/>
                      <a:pt x="370" y="244"/>
                      <a:pt x="370" y="244"/>
                    </a:cubicBezTo>
                    <a:cubicBezTo>
                      <a:pt x="370" y="244"/>
                      <a:pt x="370" y="244"/>
                      <a:pt x="370" y="243"/>
                    </a:cubicBezTo>
                    <a:cubicBezTo>
                      <a:pt x="370" y="243"/>
                      <a:pt x="369" y="243"/>
                      <a:pt x="369" y="243"/>
                    </a:cubicBezTo>
                    <a:cubicBezTo>
                      <a:pt x="369" y="242"/>
                      <a:pt x="369" y="242"/>
                      <a:pt x="369" y="242"/>
                    </a:cubicBezTo>
                    <a:cubicBezTo>
                      <a:pt x="369" y="242"/>
                      <a:pt x="369" y="242"/>
                      <a:pt x="369" y="242"/>
                    </a:cubicBezTo>
                    <a:cubicBezTo>
                      <a:pt x="369" y="242"/>
                      <a:pt x="369" y="242"/>
                      <a:pt x="369" y="242"/>
                    </a:cubicBezTo>
                    <a:cubicBezTo>
                      <a:pt x="369" y="242"/>
                      <a:pt x="369" y="242"/>
                      <a:pt x="368" y="242"/>
                    </a:cubicBezTo>
                    <a:cubicBezTo>
                      <a:pt x="369" y="242"/>
                      <a:pt x="368" y="242"/>
                      <a:pt x="368" y="242"/>
                    </a:cubicBezTo>
                    <a:cubicBezTo>
                      <a:pt x="368" y="242"/>
                      <a:pt x="368" y="242"/>
                      <a:pt x="368" y="241"/>
                    </a:cubicBezTo>
                    <a:cubicBezTo>
                      <a:pt x="368" y="241"/>
                      <a:pt x="368" y="241"/>
                      <a:pt x="368" y="241"/>
                    </a:cubicBezTo>
                    <a:cubicBezTo>
                      <a:pt x="368" y="241"/>
                      <a:pt x="368" y="241"/>
                      <a:pt x="368" y="241"/>
                    </a:cubicBezTo>
                    <a:cubicBezTo>
                      <a:pt x="368" y="241"/>
                      <a:pt x="368" y="241"/>
                      <a:pt x="368" y="241"/>
                    </a:cubicBezTo>
                    <a:cubicBezTo>
                      <a:pt x="368" y="240"/>
                      <a:pt x="368" y="240"/>
                      <a:pt x="368" y="240"/>
                    </a:cubicBezTo>
                    <a:cubicBezTo>
                      <a:pt x="368" y="240"/>
                      <a:pt x="368" y="239"/>
                      <a:pt x="367" y="239"/>
                    </a:cubicBezTo>
                    <a:cubicBezTo>
                      <a:pt x="367" y="239"/>
                      <a:pt x="367" y="239"/>
                      <a:pt x="367" y="239"/>
                    </a:cubicBezTo>
                    <a:cubicBezTo>
                      <a:pt x="367" y="239"/>
                      <a:pt x="367" y="239"/>
                      <a:pt x="367" y="239"/>
                    </a:cubicBezTo>
                    <a:cubicBezTo>
                      <a:pt x="367" y="238"/>
                      <a:pt x="367" y="238"/>
                      <a:pt x="367" y="238"/>
                    </a:cubicBezTo>
                    <a:cubicBezTo>
                      <a:pt x="366" y="238"/>
                      <a:pt x="366" y="238"/>
                      <a:pt x="366" y="238"/>
                    </a:cubicBezTo>
                    <a:cubicBezTo>
                      <a:pt x="366" y="238"/>
                      <a:pt x="365" y="237"/>
                      <a:pt x="365" y="237"/>
                    </a:cubicBezTo>
                    <a:cubicBezTo>
                      <a:pt x="365" y="237"/>
                      <a:pt x="365" y="237"/>
                      <a:pt x="364" y="237"/>
                    </a:cubicBezTo>
                    <a:cubicBezTo>
                      <a:pt x="364" y="237"/>
                      <a:pt x="364" y="237"/>
                      <a:pt x="364" y="237"/>
                    </a:cubicBezTo>
                    <a:cubicBezTo>
                      <a:pt x="364" y="237"/>
                      <a:pt x="364" y="237"/>
                      <a:pt x="364" y="236"/>
                    </a:cubicBezTo>
                    <a:cubicBezTo>
                      <a:pt x="364" y="237"/>
                      <a:pt x="364" y="237"/>
                      <a:pt x="364" y="236"/>
                    </a:cubicBezTo>
                    <a:cubicBezTo>
                      <a:pt x="364" y="236"/>
                      <a:pt x="365" y="236"/>
                      <a:pt x="364" y="236"/>
                    </a:cubicBezTo>
                    <a:cubicBezTo>
                      <a:pt x="364" y="236"/>
                      <a:pt x="364" y="235"/>
                      <a:pt x="364" y="235"/>
                    </a:cubicBezTo>
                    <a:cubicBezTo>
                      <a:pt x="364" y="235"/>
                      <a:pt x="364" y="235"/>
                      <a:pt x="364" y="235"/>
                    </a:cubicBezTo>
                    <a:cubicBezTo>
                      <a:pt x="364" y="235"/>
                      <a:pt x="364" y="234"/>
                      <a:pt x="364" y="234"/>
                    </a:cubicBezTo>
                    <a:cubicBezTo>
                      <a:pt x="364" y="234"/>
                      <a:pt x="364" y="234"/>
                      <a:pt x="363" y="234"/>
                    </a:cubicBezTo>
                    <a:cubicBezTo>
                      <a:pt x="363" y="234"/>
                      <a:pt x="363" y="234"/>
                      <a:pt x="363" y="234"/>
                    </a:cubicBezTo>
                    <a:cubicBezTo>
                      <a:pt x="363" y="234"/>
                      <a:pt x="363" y="234"/>
                      <a:pt x="363" y="234"/>
                    </a:cubicBezTo>
                    <a:cubicBezTo>
                      <a:pt x="363" y="234"/>
                      <a:pt x="363" y="234"/>
                      <a:pt x="363" y="234"/>
                    </a:cubicBezTo>
                    <a:cubicBezTo>
                      <a:pt x="363" y="234"/>
                      <a:pt x="363" y="235"/>
                      <a:pt x="363" y="235"/>
                    </a:cubicBezTo>
                    <a:cubicBezTo>
                      <a:pt x="362" y="235"/>
                      <a:pt x="362" y="234"/>
                      <a:pt x="362" y="234"/>
                    </a:cubicBezTo>
                    <a:cubicBezTo>
                      <a:pt x="362" y="234"/>
                      <a:pt x="363" y="234"/>
                      <a:pt x="363" y="234"/>
                    </a:cubicBezTo>
                    <a:cubicBezTo>
                      <a:pt x="363" y="234"/>
                      <a:pt x="363" y="234"/>
                      <a:pt x="362" y="234"/>
                    </a:cubicBezTo>
                    <a:cubicBezTo>
                      <a:pt x="362" y="234"/>
                      <a:pt x="362" y="234"/>
                      <a:pt x="362" y="234"/>
                    </a:cubicBezTo>
                    <a:cubicBezTo>
                      <a:pt x="362" y="234"/>
                      <a:pt x="361" y="234"/>
                      <a:pt x="361" y="234"/>
                    </a:cubicBezTo>
                    <a:cubicBezTo>
                      <a:pt x="361" y="234"/>
                      <a:pt x="361" y="234"/>
                      <a:pt x="361" y="234"/>
                    </a:cubicBezTo>
                    <a:cubicBezTo>
                      <a:pt x="361" y="234"/>
                      <a:pt x="361" y="234"/>
                      <a:pt x="361" y="234"/>
                    </a:cubicBezTo>
                    <a:cubicBezTo>
                      <a:pt x="361" y="234"/>
                      <a:pt x="360" y="234"/>
                      <a:pt x="360" y="234"/>
                    </a:cubicBezTo>
                    <a:cubicBezTo>
                      <a:pt x="360" y="234"/>
                      <a:pt x="360" y="234"/>
                      <a:pt x="360" y="234"/>
                    </a:cubicBezTo>
                    <a:cubicBezTo>
                      <a:pt x="361" y="234"/>
                      <a:pt x="361" y="234"/>
                      <a:pt x="361" y="234"/>
                    </a:cubicBezTo>
                    <a:cubicBezTo>
                      <a:pt x="360" y="235"/>
                      <a:pt x="361" y="235"/>
                      <a:pt x="361" y="235"/>
                    </a:cubicBezTo>
                    <a:cubicBezTo>
                      <a:pt x="361" y="235"/>
                      <a:pt x="361" y="236"/>
                      <a:pt x="361" y="236"/>
                    </a:cubicBezTo>
                    <a:cubicBezTo>
                      <a:pt x="361" y="236"/>
                      <a:pt x="361" y="236"/>
                      <a:pt x="361" y="236"/>
                    </a:cubicBezTo>
                    <a:cubicBezTo>
                      <a:pt x="362" y="236"/>
                      <a:pt x="362" y="236"/>
                      <a:pt x="362" y="236"/>
                    </a:cubicBezTo>
                    <a:cubicBezTo>
                      <a:pt x="362" y="236"/>
                      <a:pt x="362" y="236"/>
                      <a:pt x="362" y="236"/>
                    </a:cubicBezTo>
                    <a:cubicBezTo>
                      <a:pt x="361" y="236"/>
                      <a:pt x="361" y="236"/>
                      <a:pt x="361" y="236"/>
                    </a:cubicBezTo>
                    <a:cubicBezTo>
                      <a:pt x="361" y="236"/>
                      <a:pt x="361" y="236"/>
                      <a:pt x="361" y="236"/>
                    </a:cubicBezTo>
                    <a:cubicBezTo>
                      <a:pt x="361" y="236"/>
                      <a:pt x="361" y="237"/>
                      <a:pt x="361" y="237"/>
                    </a:cubicBezTo>
                    <a:cubicBezTo>
                      <a:pt x="361" y="237"/>
                      <a:pt x="361" y="237"/>
                      <a:pt x="361" y="237"/>
                    </a:cubicBezTo>
                    <a:cubicBezTo>
                      <a:pt x="361" y="237"/>
                      <a:pt x="361" y="237"/>
                      <a:pt x="361" y="237"/>
                    </a:cubicBezTo>
                    <a:cubicBezTo>
                      <a:pt x="361" y="237"/>
                      <a:pt x="361" y="237"/>
                      <a:pt x="361" y="237"/>
                    </a:cubicBezTo>
                    <a:cubicBezTo>
                      <a:pt x="361" y="237"/>
                      <a:pt x="361" y="237"/>
                      <a:pt x="361" y="237"/>
                    </a:cubicBezTo>
                    <a:cubicBezTo>
                      <a:pt x="361" y="237"/>
                      <a:pt x="360" y="237"/>
                      <a:pt x="360" y="237"/>
                    </a:cubicBezTo>
                    <a:cubicBezTo>
                      <a:pt x="360" y="237"/>
                      <a:pt x="360" y="238"/>
                      <a:pt x="360" y="238"/>
                    </a:cubicBezTo>
                    <a:cubicBezTo>
                      <a:pt x="360" y="238"/>
                      <a:pt x="360" y="238"/>
                      <a:pt x="359" y="238"/>
                    </a:cubicBezTo>
                    <a:cubicBezTo>
                      <a:pt x="359" y="239"/>
                      <a:pt x="360" y="239"/>
                      <a:pt x="360" y="239"/>
                    </a:cubicBezTo>
                    <a:cubicBezTo>
                      <a:pt x="360" y="239"/>
                      <a:pt x="360" y="239"/>
                      <a:pt x="360" y="239"/>
                    </a:cubicBezTo>
                    <a:cubicBezTo>
                      <a:pt x="360" y="238"/>
                      <a:pt x="361" y="238"/>
                      <a:pt x="361" y="238"/>
                    </a:cubicBezTo>
                    <a:cubicBezTo>
                      <a:pt x="361" y="238"/>
                      <a:pt x="361" y="238"/>
                      <a:pt x="361" y="238"/>
                    </a:cubicBezTo>
                    <a:cubicBezTo>
                      <a:pt x="361" y="238"/>
                      <a:pt x="361" y="237"/>
                      <a:pt x="362" y="238"/>
                    </a:cubicBezTo>
                    <a:cubicBezTo>
                      <a:pt x="362" y="238"/>
                      <a:pt x="362" y="238"/>
                      <a:pt x="362" y="237"/>
                    </a:cubicBezTo>
                    <a:cubicBezTo>
                      <a:pt x="362" y="237"/>
                      <a:pt x="362" y="238"/>
                      <a:pt x="362" y="238"/>
                    </a:cubicBezTo>
                    <a:cubicBezTo>
                      <a:pt x="362" y="238"/>
                      <a:pt x="362" y="238"/>
                      <a:pt x="362" y="238"/>
                    </a:cubicBezTo>
                    <a:cubicBezTo>
                      <a:pt x="362" y="238"/>
                      <a:pt x="362" y="238"/>
                      <a:pt x="362" y="238"/>
                    </a:cubicBezTo>
                    <a:cubicBezTo>
                      <a:pt x="362" y="238"/>
                      <a:pt x="362" y="238"/>
                      <a:pt x="362" y="238"/>
                    </a:cubicBezTo>
                    <a:cubicBezTo>
                      <a:pt x="362" y="238"/>
                      <a:pt x="361" y="238"/>
                      <a:pt x="362" y="238"/>
                    </a:cubicBezTo>
                    <a:cubicBezTo>
                      <a:pt x="362" y="238"/>
                      <a:pt x="362" y="239"/>
                      <a:pt x="362" y="239"/>
                    </a:cubicBezTo>
                    <a:cubicBezTo>
                      <a:pt x="362" y="239"/>
                      <a:pt x="362" y="239"/>
                      <a:pt x="362" y="239"/>
                    </a:cubicBezTo>
                    <a:cubicBezTo>
                      <a:pt x="362" y="239"/>
                      <a:pt x="362" y="238"/>
                      <a:pt x="362" y="238"/>
                    </a:cubicBezTo>
                    <a:cubicBezTo>
                      <a:pt x="363" y="238"/>
                      <a:pt x="363" y="237"/>
                      <a:pt x="363" y="237"/>
                    </a:cubicBezTo>
                    <a:cubicBezTo>
                      <a:pt x="363" y="237"/>
                      <a:pt x="363" y="237"/>
                      <a:pt x="363" y="237"/>
                    </a:cubicBezTo>
                    <a:cubicBezTo>
                      <a:pt x="363" y="236"/>
                      <a:pt x="363" y="236"/>
                      <a:pt x="362" y="236"/>
                    </a:cubicBezTo>
                    <a:cubicBezTo>
                      <a:pt x="362" y="236"/>
                      <a:pt x="363" y="236"/>
                      <a:pt x="363" y="236"/>
                    </a:cubicBezTo>
                    <a:cubicBezTo>
                      <a:pt x="363" y="236"/>
                      <a:pt x="363" y="236"/>
                      <a:pt x="363" y="236"/>
                    </a:cubicBezTo>
                    <a:cubicBezTo>
                      <a:pt x="363" y="237"/>
                      <a:pt x="363" y="237"/>
                      <a:pt x="363" y="237"/>
                    </a:cubicBezTo>
                    <a:cubicBezTo>
                      <a:pt x="363" y="237"/>
                      <a:pt x="363" y="238"/>
                      <a:pt x="363" y="238"/>
                    </a:cubicBezTo>
                    <a:cubicBezTo>
                      <a:pt x="363" y="238"/>
                      <a:pt x="363" y="239"/>
                      <a:pt x="363" y="239"/>
                    </a:cubicBezTo>
                    <a:cubicBezTo>
                      <a:pt x="363" y="239"/>
                      <a:pt x="363" y="239"/>
                      <a:pt x="363" y="239"/>
                    </a:cubicBezTo>
                    <a:cubicBezTo>
                      <a:pt x="364" y="239"/>
                      <a:pt x="364" y="239"/>
                      <a:pt x="364" y="239"/>
                    </a:cubicBezTo>
                    <a:cubicBezTo>
                      <a:pt x="364" y="239"/>
                      <a:pt x="364" y="239"/>
                      <a:pt x="364" y="239"/>
                    </a:cubicBezTo>
                    <a:cubicBezTo>
                      <a:pt x="364" y="239"/>
                      <a:pt x="364" y="239"/>
                      <a:pt x="364" y="239"/>
                    </a:cubicBezTo>
                    <a:cubicBezTo>
                      <a:pt x="364" y="239"/>
                      <a:pt x="364" y="239"/>
                      <a:pt x="364" y="240"/>
                    </a:cubicBezTo>
                    <a:cubicBezTo>
                      <a:pt x="364" y="240"/>
                      <a:pt x="364" y="240"/>
                      <a:pt x="363" y="240"/>
                    </a:cubicBezTo>
                    <a:cubicBezTo>
                      <a:pt x="363" y="240"/>
                      <a:pt x="363" y="240"/>
                      <a:pt x="363" y="240"/>
                    </a:cubicBezTo>
                    <a:cubicBezTo>
                      <a:pt x="363" y="241"/>
                      <a:pt x="363" y="241"/>
                      <a:pt x="363" y="241"/>
                    </a:cubicBezTo>
                    <a:cubicBezTo>
                      <a:pt x="363" y="241"/>
                      <a:pt x="363" y="241"/>
                      <a:pt x="362" y="241"/>
                    </a:cubicBezTo>
                    <a:cubicBezTo>
                      <a:pt x="362" y="241"/>
                      <a:pt x="362" y="241"/>
                      <a:pt x="362" y="241"/>
                    </a:cubicBezTo>
                    <a:cubicBezTo>
                      <a:pt x="362" y="242"/>
                      <a:pt x="362" y="242"/>
                      <a:pt x="363" y="243"/>
                    </a:cubicBezTo>
                    <a:cubicBezTo>
                      <a:pt x="363" y="243"/>
                      <a:pt x="363" y="243"/>
                      <a:pt x="363" y="243"/>
                    </a:cubicBezTo>
                    <a:cubicBezTo>
                      <a:pt x="363" y="243"/>
                      <a:pt x="364" y="243"/>
                      <a:pt x="364" y="242"/>
                    </a:cubicBezTo>
                    <a:cubicBezTo>
                      <a:pt x="364" y="242"/>
                      <a:pt x="364" y="242"/>
                      <a:pt x="364" y="242"/>
                    </a:cubicBezTo>
                    <a:cubicBezTo>
                      <a:pt x="364" y="242"/>
                      <a:pt x="364" y="242"/>
                      <a:pt x="364" y="242"/>
                    </a:cubicBezTo>
                    <a:cubicBezTo>
                      <a:pt x="364" y="242"/>
                      <a:pt x="364" y="242"/>
                      <a:pt x="364" y="242"/>
                    </a:cubicBezTo>
                    <a:cubicBezTo>
                      <a:pt x="364" y="243"/>
                      <a:pt x="364" y="243"/>
                      <a:pt x="364" y="243"/>
                    </a:cubicBezTo>
                    <a:cubicBezTo>
                      <a:pt x="364" y="243"/>
                      <a:pt x="364" y="244"/>
                      <a:pt x="364" y="244"/>
                    </a:cubicBezTo>
                    <a:cubicBezTo>
                      <a:pt x="364" y="244"/>
                      <a:pt x="364" y="244"/>
                      <a:pt x="364" y="244"/>
                    </a:cubicBezTo>
                    <a:cubicBezTo>
                      <a:pt x="365" y="244"/>
                      <a:pt x="365" y="244"/>
                      <a:pt x="365" y="244"/>
                    </a:cubicBezTo>
                    <a:cubicBezTo>
                      <a:pt x="365" y="244"/>
                      <a:pt x="364" y="244"/>
                      <a:pt x="364" y="245"/>
                    </a:cubicBezTo>
                    <a:cubicBezTo>
                      <a:pt x="364" y="245"/>
                      <a:pt x="365" y="245"/>
                      <a:pt x="365" y="245"/>
                    </a:cubicBezTo>
                    <a:cubicBezTo>
                      <a:pt x="365" y="245"/>
                      <a:pt x="365" y="245"/>
                      <a:pt x="365" y="245"/>
                    </a:cubicBezTo>
                    <a:cubicBezTo>
                      <a:pt x="365" y="245"/>
                      <a:pt x="365" y="245"/>
                      <a:pt x="365" y="245"/>
                    </a:cubicBezTo>
                    <a:cubicBezTo>
                      <a:pt x="365" y="245"/>
                      <a:pt x="365" y="246"/>
                      <a:pt x="364" y="245"/>
                    </a:cubicBezTo>
                    <a:cubicBezTo>
                      <a:pt x="364" y="245"/>
                      <a:pt x="364" y="245"/>
                      <a:pt x="364" y="245"/>
                    </a:cubicBezTo>
                    <a:cubicBezTo>
                      <a:pt x="364" y="245"/>
                      <a:pt x="364" y="245"/>
                      <a:pt x="364" y="245"/>
                    </a:cubicBezTo>
                    <a:cubicBezTo>
                      <a:pt x="363" y="245"/>
                      <a:pt x="363" y="245"/>
                      <a:pt x="363" y="245"/>
                    </a:cubicBezTo>
                    <a:cubicBezTo>
                      <a:pt x="363" y="246"/>
                      <a:pt x="363" y="246"/>
                      <a:pt x="363" y="246"/>
                    </a:cubicBezTo>
                    <a:cubicBezTo>
                      <a:pt x="364" y="246"/>
                      <a:pt x="364" y="246"/>
                      <a:pt x="365" y="246"/>
                    </a:cubicBezTo>
                    <a:cubicBezTo>
                      <a:pt x="365" y="246"/>
                      <a:pt x="365" y="246"/>
                      <a:pt x="365" y="246"/>
                    </a:cubicBezTo>
                    <a:cubicBezTo>
                      <a:pt x="365" y="246"/>
                      <a:pt x="365" y="246"/>
                      <a:pt x="365" y="247"/>
                    </a:cubicBezTo>
                    <a:cubicBezTo>
                      <a:pt x="365" y="247"/>
                      <a:pt x="365" y="247"/>
                      <a:pt x="365" y="247"/>
                    </a:cubicBezTo>
                    <a:cubicBezTo>
                      <a:pt x="365" y="247"/>
                      <a:pt x="364" y="247"/>
                      <a:pt x="365" y="247"/>
                    </a:cubicBezTo>
                    <a:cubicBezTo>
                      <a:pt x="365" y="247"/>
                      <a:pt x="365" y="247"/>
                      <a:pt x="365" y="247"/>
                    </a:cubicBezTo>
                    <a:cubicBezTo>
                      <a:pt x="365" y="247"/>
                      <a:pt x="365" y="247"/>
                      <a:pt x="365" y="247"/>
                    </a:cubicBezTo>
                    <a:cubicBezTo>
                      <a:pt x="365" y="247"/>
                      <a:pt x="365" y="247"/>
                      <a:pt x="365" y="247"/>
                    </a:cubicBezTo>
                    <a:cubicBezTo>
                      <a:pt x="365" y="247"/>
                      <a:pt x="365" y="247"/>
                      <a:pt x="365" y="247"/>
                    </a:cubicBezTo>
                    <a:cubicBezTo>
                      <a:pt x="365" y="247"/>
                      <a:pt x="366" y="247"/>
                      <a:pt x="366" y="247"/>
                    </a:cubicBezTo>
                    <a:cubicBezTo>
                      <a:pt x="365" y="247"/>
                      <a:pt x="365" y="247"/>
                      <a:pt x="365" y="247"/>
                    </a:cubicBezTo>
                    <a:cubicBezTo>
                      <a:pt x="366" y="247"/>
                      <a:pt x="366" y="247"/>
                      <a:pt x="366" y="246"/>
                    </a:cubicBezTo>
                    <a:cubicBezTo>
                      <a:pt x="366" y="247"/>
                      <a:pt x="366" y="247"/>
                      <a:pt x="366" y="247"/>
                    </a:cubicBezTo>
                    <a:cubicBezTo>
                      <a:pt x="366" y="247"/>
                      <a:pt x="366" y="247"/>
                      <a:pt x="366" y="247"/>
                    </a:cubicBezTo>
                    <a:cubicBezTo>
                      <a:pt x="366" y="247"/>
                      <a:pt x="366" y="248"/>
                      <a:pt x="367" y="248"/>
                    </a:cubicBezTo>
                    <a:cubicBezTo>
                      <a:pt x="367" y="248"/>
                      <a:pt x="367" y="248"/>
                      <a:pt x="367" y="248"/>
                    </a:cubicBezTo>
                    <a:cubicBezTo>
                      <a:pt x="367" y="248"/>
                      <a:pt x="367" y="247"/>
                      <a:pt x="367" y="247"/>
                    </a:cubicBezTo>
                    <a:cubicBezTo>
                      <a:pt x="367" y="247"/>
                      <a:pt x="367" y="247"/>
                      <a:pt x="367" y="247"/>
                    </a:cubicBezTo>
                    <a:cubicBezTo>
                      <a:pt x="367" y="247"/>
                      <a:pt x="367" y="246"/>
                      <a:pt x="367" y="246"/>
                    </a:cubicBezTo>
                    <a:cubicBezTo>
                      <a:pt x="367" y="247"/>
                      <a:pt x="367" y="247"/>
                      <a:pt x="367" y="247"/>
                    </a:cubicBezTo>
                    <a:cubicBezTo>
                      <a:pt x="368" y="247"/>
                      <a:pt x="368" y="248"/>
                      <a:pt x="367" y="248"/>
                    </a:cubicBezTo>
                    <a:cubicBezTo>
                      <a:pt x="367" y="248"/>
                      <a:pt x="367" y="248"/>
                      <a:pt x="367" y="249"/>
                    </a:cubicBezTo>
                    <a:cubicBezTo>
                      <a:pt x="367" y="248"/>
                      <a:pt x="367" y="248"/>
                      <a:pt x="368" y="248"/>
                    </a:cubicBezTo>
                    <a:cubicBezTo>
                      <a:pt x="368" y="248"/>
                      <a:pt x="368" y="248"/>
                      <a:pt x="368" y="249"/>
                    </a:cubicBezTo>
                    <a:cubicBezTo>
                      <a:pt x="368" y="249"/>
                      <a:pt x="368" y="249"/>
                      <a:pt x="368" y="249"/>
                    </a:cubicBezTo>
                    <a:cubicBezTo>
                      <a:pt x="368" y="249"/>
                      <a:pt x="368" y="249"/>
                      <a:pt x="368" y="249"/>
                    </a:cubicBezTo>
                    <a:cubicBezTo>
                      <a:pt x="368" y="249"/>
                      <a:pt x="368" y="249"/>
                      <a:pt x="368" y="249"/>
                    </a:cubicBezTo>
                    <a:cubicBezTo>
                      <a:pt x="368" y="249"/>
                      <a:pt x="368" y="249"/>
                      <a:pt x="367" y="249"/>
                    </a:cubicBezTo>
                    <a:cubicBezTo>
                      <a:pt x="368" y="249"/>
                      <a:pt x="368" y="250"/>
                      <a:pt x="368" y="250"/>
                    </a:cubicBezTo>
                    <a:cubicBezTo>
                      <a:pt x="368" y="250"/>
                      <a:pt x="368" y="250"/>
                      <a:pt x="368" y="250"/>
                    </a:cubicBezTo>
                    <a:cubicBezTo>
                      <a:pt x="368" y="250"/>
                      <a:pt x="367" y="250"/>
                      <a:pt x="368" y="250"/>
                    </a:cubicBezTo>
                    <a:cubicBezTo>
                      <a:pt x="368" y="250"/>
                      <a:pt x="368" y="250"/>
                      <a:pt x="368" y="250"/>
                    </a:cubicBezTo>
                    <a:cubicBezTo>
                      <a:pt x="368" y="250"/>
                      <a:pt x="368" y="250"/>
                      <a:pt x="368" y="250"/>
                    </a:cubicBezTo>
                    <a:cubicBezTo>
                      <a:pt x="368" y="250"/>
                      <a:pt x="368" y="250"/>
                      <a:pt x="368" y="250"/>
                    </a:cubicBezTo>
                    <a:cubicBezTo>
                      <a:pt x="368" y="250"/>
                      <a:pt x="368" y="250"/>
                      <a:pt x="368" y="251"/>
                    </a:cubicBezTo>
                    <a:cubicBezTo>
                      <a:pt x="368" y="251"/>
                      <a:pt x="368" y="251"/>
                      <a:pt x="368" y="251"/>
                    </a:cubicBezTo>
                    <a:cubicBezTo>
                      <a:pt x="368" y="251"/>
                      <a:pt x="369" y="250"/>
                      <a:pt x="369" y="250"/>
                    </a:cubicBezTo>
                    <a:cubicBezTo>
                      <a:pt x="369" y="250"/>
                      <a:pt x="369" y="249"/>
                      <a:pt x="369" y="249"/>
                    </a:cubicBezTo>
                    <a:cubicBezTo>
                      <a:pt x="369" y="249"/>
                      <a:pt x="369" y="249"/>
                      <a:pt x="369" y="249"/>
                    </a:cubicBezTo>
                    <a:cubicBezTo>
                      <a:pt x="369" y="249"/>
                      <a:pt x="369" y="250"/>
                      <a:pt x="369" y="250"/>
                    </a:cubicBezTo>
                    <a:cubicBezTo>
                      <a:pt x="369" y="250"/>
                      <a:pt x="369" y="250"/>
                      <a:pt x="369" y="250"/>
                    </a:cubicBezTo>
                    <a:cubicBezTo>
                      <a:pt x="369" y="250"/>
                      <a:pt x="369" y="250"/>
                      <a:pt x="369" y="250"/>
                    </a:cubicBezTo>
                    <a:cubicBezTo>
                      <a:pt x="369" y="250"/>
                      <a:pt x="369" y="250"/>
                      <a:pt x="369" y="250"/>
                    </a:cubicBezTo>
                    <a:cubicBezTo>
                      <a:pt x="369" y="251"/>
                      <a:pt x="369" y="251"/>
                      <a:pt x="369" y="251"/>
                    </a:cubicBezTo>
                    <a:cubicBezTo>
                      <a:pt x="369" y="251"/>
                      <a:pt x="369" y="252"/>
                      <a:pt x="369" y="252"/>
                    </a:cubicBezTo>
                    <a:cubicBezTo>
                      <a:pt x="369" y="252"/>
                      <a:pt x="369" y="252"/>
                      <a:pt x="369" y="252"/>
                    </a:cubicBezTo>
                    <a:cubicBezTo>
                      <a:pt x="369" y="252"/>
                      <a:pt x="369" y="253"/>
                      <a:pt x="369" y="253"/>
                    </a:cubicBezTo>
                    <a:cubicBezTo>
                      <a:pt x="370" y="253"/>
                      <a:pt x="370" y="253"/>
                      <a:pt x="370" y="252"/>
                    </a:cubicBezTo>
                    <a:cubicBezTo>
                      <a:pt x="370" y="253"/>
                      <a:pt x="370" y="253"/>
                      <a:pt x="370" y="253"/>
                    </a:cubicBezTo>
                    <a:cubicBezTo>
                      <a:pt x="370" y="253"/>
                      <a:pt x="370" y="253"/>
                      <a:pt x="370" y="253"/>
                    </a:cubicBezTo>
                    <a:cubicBezTo>
                      <a:pt x="371" y="253"/>
                      <a:pt x="370" y="253"/>
                      <a:pt x="370" y="253"/>
                    </a:cubicBezTo>
                    <a:cubicBezTo>
                      <a:pt x="371" y="253"/>
                      <a:pt x="371" y="253"/>
                      <a:pt x="371" y="253"/>
                    </a:cubicBezTo>
                    <a:cubicBezTo>
                      <a:pt x="371" y="253"/>
                      <a:pt x="371" y="253"/>
                      <a:pt x="371" y="253"/>
                    </a:cubicBezTo>
                    <a:cubicBezTo>
                      <a:pt x="371" y="253"/>
                      <a:pt x="371" y="253"/>
                      <a:pt x="371" y="252"/>
                    </a:cubicBezTo>
                    <a:cubicBezTo>
                      <a:pt x="371" y="252"/>
                      <a:pt x="371" y="252"/>
                      <a:pt x="371" y="252"/>
                    </a:cubicBezTo>
                    <a:cubicBezTo>
                      <a:pt x="371" y="252"/>
                      <a:pt x="371" y="252"/>
                      <a:pt x="371" y="252"/>
                    </a:cubicBezTo>
                    <a:cubicBezTo>
                      <a:pt x="371" y="252"/>
                      <a:pt x="371" y="252"/>
                      <a:pt x="371" y="252"/>
                    </a:cubicBezTo>
                    <a:cubicBezTo>
                      <a:pt x="371" y="252"/>
                      <a:pt x="371" y="252"/>
                      <a:pt x="372" y="252"/>
                    </a:cubicBezTo>
                    <a:cubicBezTo>
                      <a:pt x="372" y="252"/>
                      <a:pt x="372" y="252"/>
                      <a:pt x="371" y="252"/>
                    </a:cubicBezTo>
                    <a:close/>
                    <a:moveTo>
                      <a:pt x="363" y="245"/>
                    </a:moveTo>
                    <a:cubicBezTo>
                      <a:pt x="363" y="245"/>
                      <a:pt x="363" y="245"/>
                      <a:pt x="363" y="244"/>
                    </a:cubicBezTo>
                    <a:cubicBezTo>
                      <a:pt x="363" y="244"/>
                      <a:pt x="363" y="244"/>
                      <a:pt x="363" y="244"/>
                    </a:cubicBezTo>
                    <a:cubicBezTo>
                      <a:pt x="363" y="244"/>
                      <a:pt x="363" y="244"/>
                      <a:pt x="363" y="245"/>
                    </a:cubicBezTo>
                    <a:cubicBezTo>
                      <a:pt x="363" y="245"/>
                      <a:pt x="363" y="245"/>
                      <a:pt x="363" y="245"/>
                    </a:cubicBezTo>
                    <a:close/>
                    <a:moveTo>
                      <a:pt x="343" y="210"/>
                    </a:moveTo>
                    <a:cubicBezTo>
                      <a:pt x="343" y="210"/>
                      <a:pt x="343" y="210"/>
                      <a:pt x="343" y="210"/>
                    </a:cubicBezTo>
                    <a:cubicBezTo>
                      <a:pt x="343" y="210"/>
                      <a:pt x="343" y="210"/>
                      <a:pt x="343" y="210"/>
                    </a:cubicBezTo>
                    <a:cubicBezTo>
                      <a:pt x="343" y="210"/>
                      <a:pt x="342" y="210"/>
                      <a:pt x="342" y="210"/>
                    </a:cubicBezTo>
                    <a:cubicBezTo>
                      <a:pt x="342" y="210"/>
                      <a:pt x="343" y="210"/>
                      <a:pt x="343" y="210"/>
                    </a:cubicBezTo>
                    <a:close/>
                    <a:moveTo>
                      <a:pt x="365" y="235"/>
                    </a:moveTo>
                    <a:cubicBezTo>
                      <a:pt x="365" y="235"/>
                      <a:pt x="365" y="235"/>
                      <a:pt x="365" y="235"/>
                    </a:cubicBezTo>
                    <a:cubicBezTo>
                      <a:pt x="365" y="235"/>
                      <a:pt x="365" y="235"/>
                      <a:pt x="365" y="235"/>
                    </a:cubicBezTo>
                    <a:cubicBezTo>
                      <a:pt x="365" y="235"/>
                      <a:pt x="365" y="235"/>
                      <a:pt x="365" y="235"/>
                    </a:cubicBezTo>
                    <a:cubicBezTo>
                      <a:pt x="365" y="235"/>
                      <a:pt x="365" y="235"/>
                      <a:pt x="365" y="235"/>
                    </a:cubicBezTo>
                    <a:close/>
                    <a:moveTo>
                      <a:pt x="365" y="236"/>
                    </a:moveTo>
                    <a:cubicBezTo>
                      <a:pt x="365" y="236"/>
                      <a:pt x="365" y="236"/>
                      <a:pt x="366" y="236"/>
                    </a:cubicBezTo>
                    <a:cubicBezTo>
                      <a:pt x="366" y="236"/>
                      <a:pt x="366" y="236"/>
                      <a:pt x="366" y="236"/>
                    </a:cubicBezTo>
                    <a:cubicBezTo>
                      <a:pt x="366" y="236"/>
                      <a:pt x="366" y="236"/>
                      <a:pt x="365" y="236"/>
                    </a:cubicBezTo>
                    <a:cubicBezTo>
                      <a:pt x="365" y="236"/>
                      <a:pt x="365" y="236"/>
                      <a:pt x="365" y="236"/>
                    </a:cubicBezTo>
                    <a:close/>
                    <a:moveTo>
                      <a:pt x="361" y="242"/>
                    </a:moveTo>
                    <a:cubicBezTo>
                      <a:pt x="361" y="242"/>
                      <a:pt x="361" y="242"/>
                      <a:pt x="361" y="242"/>
                    </a:cubicBezTo>
                    <a:cubicBezTo>
                      <a:pt x="361" y="242"/>
                      <a:pt x="361" y="242"/>
                      <a:pt x="361" y="242"/>
                    </a:cubicBezTo>
                    <a:cubicBezTo>
                      <a:pt x="361" y="242"/>
                      <a:pt x="361" y="242"/>
                      <a:pt x="361" y="242"/>
                    </a:cubicBezTo>
                    <a:cubicBezTo>
                      <a:pt x="361" y="242"/>
                      <a:pt x="361" y="242"/>
                      <a:pt x="361" y="242"/>
                    </a:cubicBezTo>
                    <a:cubicBezTo>
                      <a:pt x="361" y="242"/>
                      <a:pt x="361" y="242"/>
                      <a:pt x="361" y="242"/>
                    </a:cubicBezTo>
                    <a:close/>
                    <a:moveTo>
                      <a:pt x="360" y="232"/>
                    </a:moveTo>
                    <a:cubicBezTo>
                      <a:pt x="360" y="232"/>
                      <a:pt x="359" y="232"/>
                      <a:pt x="359" y="232"/>
                    </a:cubicBezTo>
                    <a:cubicBezTo>
                      <a:pt x="359" y="232"/>
                      <a:pt x="359" y="232"/>
                      <a:pt x="359" y="232"/>
                    </a:cubicBezTo>
                    <a:cubicBezTo>
                      <a:pt x="360" y="232"/>
                      <a:pt x="360" y="232"/>
                      <a:pt x="360" y="232"/>
                    </a:cubicBezTo>
                    <a:close/>
                    <a:moveTo>
                      <a:pt x="362" y="245"/>
                    </a:moveTo>
                    <a:cubicBezTo>
                      <a:pt x="362" y="245"/>
                      <a:pt x="362" y="245"/>
                      <a:pt x="362" y="245"/>
                    </a:cubicBezTo>
                    <a:cubicBezTo>
                      <a:pt x="362" y="245"/>
                      <a:pt x="362" y="245"/>
                      <a:pt x="362" y="245"/>
                    </a:cubicBezTo>
                    <a:cubicBezTo>
                      <a:pt x="362" y="245"/>
                      <a:pt x="362" y="245"/>
                      <a:pt x="362" y="245"/>
                    </a:cubicBezTo>
                    <a:cubicBezTo>
                      <a:pt x="362" y="245"/>
                      <a:pt x="362" y="245"/>
                      <a:pt x="362" y="245"/>
                    </a:cubicBezTo>
                    <a:cubicBezTo>
                      <a:pt x="362" y="245"/>
                      <a:pt x="362" y="245"/>
                      <a:pt x="362" y="245"/>
                    </a:cubicBezTo>
                    <a:close/>
                    <a:moveTo>
                      <a:pt x="367" y="232"/>
                    </a:moveTo>
                    <a:cubicBezTo>
                      <a:pt x="367" y="232"/>
                      <a:pt x="367" y="232"/>
                      <a:pt x="367" y="232"/>
                    </a:cubicBezTo>
                    <a:cubicBezTo>
                      <a:pt x="367" y="232"/>
                      <a:pt x="368" y="232"/>
                      <a:pt x="368" y="232"/>
                    </a:cubicBezTo>
                    <a:cubicBezTo>
                      <a:pt x="368" y="232"/>
                      <a:pt x="367" y="232"/>
                      <a:pt x="367" y="232"/>
                    </a:cubicBezTo>
                    <a:cubicBezTo>
                      <a:pt x="367" y="232"/>
                      <a:pt x="367" y="232"/>
                      <a:pt x="367" y="232"/>
                    </a:cubicBezTo>
                    <a:close/>
                    <a:moveTo>
                      <a:pt x="368" y="231"/>
                    </a:moveTo>
                    <a:cubicBezTo>
                      <a:pt x="368" y="231"/>
                      <a:pt x="368" y="231"/>
                      <a:pt x="368" y="231"/>
                    </a:cubicBezTo>
                    <a:cubicBezTo>
                      <a:pt x="368" y="231"/>
                      <a:pt x="368" y="231"/>
                      <a:pt x="368" y="231"/>
                    </a:cubicBezTo>
                    <a:cubicBezTo>
                      <a:pt x="368" y="231"/>
                      <a:pt x="368" y="231"/>
                      <a:pt x="368" y="231"/>
                    </a:cubicBezTo>
                    <a:close/>
                    <a:moveTo>
                      <a:pt x="361" y="236"/>
                    </a:moveTo>
                    <a:cubicBezTo>
                      <a:pt x="361" y="236"/>
                      <a:pt x="361" y="236"/>
                      <a:pt x="361" y="236"/>
                    </a:cubicBezTo>
                    <a:cubicBezTo>
                      <a:pt x="361" y="236"/>
                      <a:pt x="361" y="236"/>
                      <a:pt x="361" y="236"/>
                    </a:cubicBezTo>
                    <a:cubicBezTo>
                      <a:pt x="361" y="236"/>
                      <a:pt x="361" y="236"/>
                      <a:pt x="361" y="236"/>
                    </a:cubicBezTo>
                    <a:close/>
                    <a:moveTo>
                      <a:pt x="363" y="239"/>
                    </a:moveTo>
                    <a:cubicBezTo>
                      <a:pt x="363" y="239"/>
                      <a:pt x="363" y="239"/>
                      <a:pt x="363" y="238"/>
                    </a:cubicBezTo>
                    <a:cubicBezTo>
                      <a:pt x="363" y="239"/>
                      <a:pt x="362" y="239"/>
                      <a:pt x="363" y="239"/>
                    </a:cubicBezTo>
                    <a:close/>
                    <a:moveTo>
                      <a:pt x="368" y="232"/>
                    </a:moveTo>
                    <a:cubicBezTo>
                      <a:pt x="368" y="232"/>
                      <a:pt x="368" y="232"/>
                      <a:pt x="367" y="232"/>
                    </a:cubicBezTo>
                    <a:cubicBezTo>
                      <a:pt x="367" y="232"/>
                      <a:pt x="367" y="232"/>
                      <a:pt x="367" y="232"/>
                    </a:cubicBezTo>
                    <a:cubicBezTo>
                      <a:pt x="367" y="232"/>
                      <a:pt x="367" y="232"/>
                      <a:pt x="368" y="232"/>
                    </a:cubicBezTo>
                    <a:cubicBezTo>
                      <a:pt x="368" y="232"/>
                      <a:pt x="368" y="232"/>
                      <a:pt x="368" y="232"/>
                    </a:cubicBezTo>
                    <a:close/>
                    <a:moveTo>
                      <a:pt x="365" y="235"/>
                    </a:moveTo>
                    <a:cubicBezTo>
                      <a:pt x="365" y="235"/>
                      <a:pt x="365" y="235"/>
                      <a:pt x="365" y="235"/>
                    </a:cubicBezTo>
                    <a:cubicBezTo>
                      <a:pt x="365" y="235"/>
                      <a:pt x="365" y="235"/>
                      <a:pt x="365" y="235"/>
                    </a:cubicBezTo>
                    <a:cubicBezTo>
                      <a:pt x="365" y="235"/>
                      <a:pt x="365" y="235"/>
                      <a:pt x="365" y="235"/>
                    </a:cubicBezTo>
                    <a:close/>
                    <a:moveTo>
                      <a:pt x="368" y="232"/>
                    </a:moveTo>
                    <a:cubicBezTo>
                      <a:pt x="368" y="231"/>
                      <a:pt x="368" y="231"/>
                      <a:pt x="368" y="231"/>
                    </a:cubicBezTo>
                    <a:cubicBezTo>
                      <a:pt x="368" y="231"/>
                      <a:pt x="368" y="231"/>
                      <a:pt x="368" y="231"/>
                    </a:cubicBezTo>
                    <a:cubicBezTo>
                      <a:pt x="368" y="231"/>
                      <a:pt x="368" y="231"/>
                      <a:pt x="368" y="232"/>
                    </a:cubicBezTo>
                    <a:close/>
                    <a:moveTo>
                      <a:pt x="365" y="247"/>
                    </a:moveTo>
                    <a:cubicBezTo>
                      <a:pt x="365" y="246"/>
                      <a:pt x="365" y="246"/>
                      <a:pt x="365" y="246"/>
                    </a:cubicBezTo>
                    <a:cubicBezTo>
                      <a:pt x="365" y="246"/>
                      <a:pt x="365" y="246"/>
                      <a:pt x="365" y="247"/>
                    </a:cubicBezTo>
                    <a:cubicBezTo>
                      <a:pt x="365" y="247"/>
                      <a:pt x="365" y="247"/>
                      <a:pt x="365" y="247"/>
                    </a:cubicBezTo>
                    <a:cubicBezTo>
                      <a:pt x="365" y="247"/>
                      <a:pt x="365" y="247"/>
                      <a:pt x="365" y="247"/>
                    </a:cubicBezTo>
                    <a:close/>
                    <a:moveTo>
                      <a:pt x="343" y="217"/>
                    </a:moveTo>
                    <a:cubicBezTo>
                      <a:pt x="343" y="217"/>
                      <a:pt x="343" y="217"/>
                      <a:pt x="343" y="217"/>
                    </a:cubicBezTo>
                    <a:cubicBezTo>
                      <a:pt x="343" y="217"/>
                      <a:pt x="343" y="217"/>
                      <a:pt x="343" y="217"/>
                    </a:cubicBezTo>
                    <a:cubicBezTo>
                      <a:pt x="343" y="217"/>
                      <a:pt x="343" y="217"/>
                      <a:pt x="343" y="217"/>
                    </a:cubicBezTo>
                    <a:cubicBezTo>
                      <a:pt x="343" y="217"/>
                      <a:pt x="343" y="217"/>
                      <a:pt x="343" y="217"/>
                    </a:cubicBezTo>
                    <a:close/>
                    <a:moveTo>
                      <a:pt x="364" y="243"/>
                    </a:moveTo>
                    <a:cubicBezTo>
                      <a:pt x="364" y="243"/>
                      <a:pt x="364" y="243"/>
                      <a:pt x="364" y="243"/>
                    </a:cubicBezTo>
                    <a:cubicBezTo>
                      <a:pt x="364" y="243"/>
                      <a:pt x="364" y="243"/>
                      <a:pt x="364" y="243"/>
                    </a:cubicBezTo>
                    <a:close/>
                    <a:moveTo>
                      <a:pt x="359" y="218"/>
                    </a:moveTo>
                    <a:cubicBezTo>
                      <a:pt x="359" y="218"/>
                      <a:pt x="359" y="218"/>
                      <a:pt x="359" y="218"/>
                    </a:cubicBezTo>
                    <a:cubicBezTo>
                      <a:pt x="359" y="218"/>
                      <a:pt x="359" y="218"/>
                      <a:pt x="359" y="218"/>
                    </a:cubicBezTo>
                    <a:cubicBezTo>
                      <a:pt x="359" y="218"/>
                      <a:pt x="359" y="218"/>
                      <a:pt x="358" y="217"/>
                    </a:cubicBezTo>
                    <a:cubicBezTo>
                      <a:pt x="358" y="217"/>
                      <a:pt x="358" y="216"/>
                      <a:pt x="358" y="216"/>
                    </a:cubicBezTo>
                    <a:cubicBezTo>
                      <a:pt x="358" y="216"/>
                      <a:pt x="358" y="216"/>
                      <a:pt x="358" y="215"/>
                    </a:cubicBezTo>
                    <a:cubicBezTo>
                      <a:pt x="357" y="215"/>
                      <a:pt x="357" y="215"/>
                      <a:pt x="357" y="214"/>
                    </a:cubicBezTo>
                    <a:cubicBezTo>
                      <a:pt x="357" y="214"/>
                      <a:pt x="357" y="214"/>
                      <a:pt x="357" y="214"/>
                    </a:cubicBezTo>
                    <a:cubicBezTo>
                      <a:pt x="357" y="213"/>
                      <a:pt x="357" y="213"/>
                      <a:pt x="357" y="213"/>
                    </a:cubicBezTo>
                    <a:cubicBezTo>
                      <a:pt x="357" y="213"/>
                      <a:pt x="357" y="213"/>
                      <a:pt x="356" y="212"/>
                    </a:cubicBezTo>
                    <a:cubicBezTo>
                      <a:pt x="356" y="213"/>
                      <a:pt x="357" y="213"/>
                      <a:pt x="356" y="213"/>
                    </a:cubicBezTo>
                    <a:cubicBezTo>
                      <a:pt x="356" y="213"/>
                      <a:pt x="356" y="213"/>
                      <a:pt x="356" y="213"/>
                    </a:cubicBezTo>
                    <a:cubicBezTo>
                      <a:pt x="357" y="213"/>
                      <a:pt x="357" y="214"/>
                      <a:pt x="357" y="214"/>
                    </a:cubicBezTo>
                    <a:cubicBezTo>
                      <a:pt x="356" y="214"/>
                      <a:pt x="356" y="214"/>
                      <a:pt x="356" y="214"/>
                    </a:cubicBezTo>
                    <a:cubicBezTo>
                      <a:pt x="356" y="214"/>
                      <a:pt x="356" y="214"/>
                      <a:pt x="356" y="214"/>
                    </a:cubicBezTo>
                    <a:cubicBezTo>
                      <a:pt x="356" y="214"/>
                      <a:pt x="356" y="214"/>
                      <a:pt x="356" y="214"/>
                    </a:cubicBezTo>
                    <a:cubicBezTo>
                      <a:pt x="356" y="214"/>
                      <a:pt x="356" y="215"/>
                      <a:pt x="356" y="215"/>
                    </a:cubicBezTo>
                    <a:cubicBezTo>
                      <a:pt x="356" y="215"/>
                      <a:pt x="356" y="215"/>
                      <a:pt x="356" y="215"/>
                    </a:cubicBezTo>
                    <a:cubicBezTo>
                      <a:pt x="356" y="215"/>
                      <a:pt x="356" y="215"/>
                      <a:pt x="356" y="215"/>
                    </a:cubicBezTo>
                    <a:cubicBezTo>
                      <a:pt x="357" y="215"/>
                      <a:pt x="357" y="215"/>
                      <a:pt x="357" y="215"/>
                    </a:cubicBezTo>
                    <a:cubicBezTo>
                      <a:pt x="357" y="216"/>
                      <a:pt x="357" y="216"/>
                      <a:pt x="358" y="217"/>
                    </a:cubicBezTo>
                    <a:cubicBezTo>
                      <a:pt x="358" y="217"/>
                      <a:pt x="358" y="217"/>
                      <a:pt x="358" y="218"/>
                    </a:cubicBezTo>
                    <a:cubicBezTo>
                      <a:pt x="358" y="218"/>
                      <a:pt x="358" y="218"/>
                      <a:pt x="358" y="218"/>
                    </a:cubicBezTo>
                    <a:cubicBezTo>
                      <a:pt x="359" y="218"/>
                      <a:pt x="359" y="218"/>
                      <a:pt x="359" y="218"/>
                    </a:cubicBezTo>
                    <a:cubicBezTo>
                      <a:pt x="358" y="219"/>
                      <a:pt x="359" y="219"/>
                      <a:pt x="359" y="219"/>
                    </a:cubicBezTo>
                    <a:cubicBezTo>
                      <a:pt x="359" y="219"/>
                      <a:pt x="359" y="220"/>
                      <a:pt x="359" y="220"/>
                    </a:cubicBezTo>
                    <a:cubicBezTo>
                      <a:pt x="359" y="220"/>
                      <a:pt x="359" y="219"/>
                      <a:pt x="359" y="220"/>
                    </a:cubicBezTo>
                    <a:cubicBezTo>
                      <a:pt x="358" y="220"/>
                      <a:pt x="358" y="220"/>
                      <a:pt x="358" y="220"/>
                    </a:cubicBezTo>
                    <a:cubicBezTo>
                      <a:pt x="358" y="219"/>
                      <a:pt x="358" y="220"/>
                      <a:pt x="358" y="220"/>
                    </a:cubicBezTo>
                    <a:cubicBezTo>
                      <a:pt x="358" y="220"/>
                      <a:pt x="358" y="220"/>
                      <a:pt x="358" y="220"/>
                    </a:cubicBezTo>
                    <a:cubicBezTo>
                      <a:pt x="358" y="220"/>
                      <a:pt x="358" y="220"/>
                      <a:pt x="358" y="220"/>
                    </a:cubicBezTo>
                    <a:cubicBezTo>
                      <a:pt x="358" y="220"/>
                      <a:pt x="358" y="220"/>
                      <a:pt x="358" y="220"/>
                    </a:cubicBezTo>
                    <a:cubicBezTo>
                      <a:pt x="358" y="220"/>
                      <a:pt x="358" y="220"/>
                      <a:pt x="359" y="220"/>
                    </a:cubicBezTo>
                    <a:cubicBezTo>
                      <a:pt x="359" y="220"/>
                      <a:pt x="359" y="220"/>
                      <a:pt x="359" y="221"/>
                    </a:cubicBezTo>
                    <a:cubicBezTo>
                      <a:pt x="359" y="221"/>
                      <a:pt x="359" y="221"/>
                      <a:pt x="359" y="221"/>
                    </a:cubicBezTo>
                    <a:cubicBezTo>
                      <a:pt x="359" y="221"/>
                      <a:pt x="359" y="221"/>
                      <a:pt x="358" y="222"/>
                    </a:cubicBezTo>
                    <a:cubicBezTo>
                      <a:pt x="358" y="222"/>
                      <a:pt x="358" y="222"/>
                      <a:pt x="358" y="222"/>
                    </a:cubicBezTo>
                    <a:cubicBezTo>
                      <a:pt x="358" y="221"/>
                      <a:pt x="358" y="221"/>
                      <a:pt x="358" y="221"/>
                    </a:cubicBezTo>
                    <a:cubicBezTo>
                      <a:pt x="358" y="221"/>
                      <a:pt x="358" y="221"/>
                      <a:pt x="358" y="221"/>
                    </a:cubicBezTo>
                    <a:cubicBezTo>
                      <a:pt x="358" y="221"/>
                      <a:pt x="357" y="221"/>
                      <a:pt x="357" y="221"/>
                    </a:cubicBezTo>
                    <a:cubicBezTo>
                      <a:pt x="357" y="221"/>
                      <a:pt x="357" y="221"/>
                      <a:pt x="357" y="221"/>
                    </a:cubicBezTo>
                    <a:cubicBezTo>
                      <a:pt x="357" y="221"/>
                      <a:pt x="357" y="221"/>
                      <a:pt x="357" y="221"/>
                    </a:cubicBezTo>
                    <a:cubicBezTo>
                      <a:pt x="357" y="221"/>
                      <a:pt x="357" y="221"/>
                      <a:pt x="357" y="221"/>
                    </a:cubicBezTo>
                    <a:cubicBezTo>
                      <a:pt x="357" y="221"/>
                      <a:pt x="357" y="222"/>
                      <a:pt x="357" y="222"/>
                    </a:cubicBezTo>
                    <a:cubicBezTo>
                      <a:pt x="358" y="222"/>
                      <a:pt x="358" y="222"/>
                      <a:pt x="358" y="222"/>
                    </a:cubicBezTo>
                    <a:cubicBezTo>
                      <a:pt x="357" y="222"/>
                      <a:pt x="357" y="222"/>
                      <a:pt x="357" y="222"/>
                    </a:cubicBezTo>
                    <a:cubicBezTo>
                      <a:pt x="357" y="222"/>
                      <a:pt x="357" y="222"/>
                      <a:pt x="357" y="222"/>
                    </a:cubicBezTo>
                    <a:cubicBezTo>
                      <a:pt x="357" y="223"/>
                      <a:pt x="357" y="223"/>
                      <a:pt x="357" y="223"/>
                    </a:cubicBezTo>
                    <a:cubicBezTo>
                      <a:pt x="357" y="223"/>
                      <a:pt x="357" y="223"/>
                      <a:pt x="357" y="223"/>
                    </a:cubicBezTo>
                    <a:cubicBezTo>
                      <a:pt x="357" y="223"/>
                      <a:pt x="357" y="223"/>
                      <a:pt x="356" y="223"/>
                    </a:cubicBezTo>
                    <a:cubicBezTo>
                      <a:pt x="356" y="223"/>
                      <a:pt x="356" y="223"/>
                      <a:pt x="356" y="223"/>
                    </a:cubicBezTo>
                    <a:cubicBezTo>
                      <a:pt x="356" y="223"/>
                      <a:pt x="356" y="223"/>
                      <a:pt x="356" y="223"/>
                    </a:cubicBezTo>
                    <a:cubicBezTo>
                      <a:pt x="356" y="223"/>
                      <a:pt x="356" y="223"/>
                      <a:pt x="356" y="224"/>
                    </a:cubicBezTo>
                    <a:cubicBezTo>
                      <a:pt x="356" y="224"/>
                      <a:pt x="356" y="224"/>
                      <a:pt x="356" y="224"/>
                    </a:cubicBezTo>
                    <a:cubicBezTo>
                      <a:pt x="356" y="224"/>
                      <a:pt x="356" y="224"/>
                      <a:pt x="356" y="224"/>
                    </a:cubicBezTo>
                    <a:cubicBezTo>
                      <a:pt x="356" y="224"/>
                      <a:pt x="356" y="224"/>
                      <a:pt x="356" y="224"/>
                    </a:cubicBezTo>
                    <a:cubicBezTo>
                      <a:pt x="356" y="224"/>
                      <a:pt x="356" y="224"/>
                      <a:pt x="356" y="224"/>
                    </a:cubicBezTo>
                    <a:cubicBezTo>
                      <a:pt x="355" y="225"/>
                      <a:pt x="355" y="225"/>
                      <a:pt x="355" y="225"/>
                    </a:cubicBezTo>
                    <a:cubicBezTo>
                      <a:pt x="355" y="225"/>
                      <a:pt x="355" y="225"/>
                      <a:pt x="355" y="225"/>
                    </a:cubicBezTo>
                    <a:cubicBezTo>
                      <a:pt x="355" y="225"/>
                      <a:pt x="354" y="225"/>
                      <a:pt x="354" y="225"/>
                    </a:cubicBezTo>
                    <a:cubicBezTo>
                      <a:pt x="354" y="225"/>
                      <a:pt x="354" y="224"/>
                      <a:pt x="354" y="224"/>
                    </a:cubicBezTo>
                    <a:cubicBezTo>
                      <a:pt x="354" y="224"/>
                      <a:pt x="354" y="224"/>
                      <a:pt x="354" y="224"/>
                    </a:cubicBezTo>
                    <a:cubicBezTo>
                      <a:pt x="354" y="224"/>
                      <a:pt x="354" y="223"/>
                      <a:pt x="354" y="223"/>
                    </a:cubicBezTo>
                    <a:cubicBezTo>
                      <a:pt x="354" y="223"/>
                      <a:pt x="354" y="223"/>
                      <a:pt x="354" y="223"/>
                    </a:cubicBezTo>
                    <a:cubicBezTo>
                      <a:pt x="354" y="222"/>
                      <a:pt x="354" y="223"/>
                      <a:pt x="354" y="223"/>
                    </a:cubicBezTo>
                    <a:cubicBezTo>
                      <a:pt x="354" y="223"/>
                      <a:pt x="354" y="223"/>
                      <a:pt x="354" y="223"/>
                    </a:cubicBezTo>
                    <a:cubicBezTo>
                      <a:pt x="355" y="223"/>
                      <a:pt x="354" y="223"/>
                      <a:pt x="354" y="222"/>
                    </a:cubicBezTo>
                    <a:cubicBezTo>
                      <a:pt x="354" y="222"/>
                      <a:pt x="354" y="222"/>
                      <a:pt x="355" y="222"/>
                    </a:cubicBezTo>
                    <a:cubicBezTo>
                      <a:pt x="355" y="222"/>
                      <a:pt x="355" y="222"/>
                      <a:pt x="355" y="222"/>
                    </a:cubicBezTo>
                    <a:cubicBezTo>
                      <a:pt x="355" y="222"/>
                      <a:pt x="355" y="222"/>
                      <a:pt x="355" y="221"/>
                    </a:cubicBezTo>
                    <a:cubicBezTo>
                      <a:pt x="355" y="221"/>
                      <a:pt x="355" y="221"/>
                      <a:pt x="355" y="221"/>
                    </a:cubicBezTo>
                    <a:cubicBezTo>
                      <a:pt x="354" y="221"/>
                      <a:pt x="354" y="221"/>
                      <a:pt x="354" y="221"/>
                    </a:cubicBezTo>
                    <a:cubicBezTo>
                      <a:pt x="354" y="221"/>
                      <a:pt x="355" y="221"/>
                      <a:pt x="355" y="221"/>
                    </a:cubicBezTo>
                    <a:cubicBezTo>
                      <a:pt x="355" y="221"/>
                      <a:pt x="355" y="221"/>
                      <a:pt x="356" y="221"/>
                    </a:cubicBezTo>
                    <a:cubicBezTo>
                      <a:pt x="356" y="221"/>
                      <a:pt x="356" y="221"/>
                      <a:pt x="356" y="221"/>
                    </a:cubicBezTo>
                    <a:cubicBezTo>
                      <a:pt x="356" y="221"/>
                      <a:pt x="356" y="221"/>
                      <a:pt x="356" y="221"/>
                    </a:cubicBezTo>
                    <a:cubicBezTo>
                      <a:pt x="356" y="221"/>
                      <a:pt x="356" y="221"/>
                      <a:pt x="356" y="221"/>
                    </a:cubicBezTo>
                    <a:cubicBezTo>
                      <a:pt x="356" y="221"/>
                      <a:pt x="356" y="221"/>
                      <a:pt x="355" y="221"/>
                    </a:cubicBezTo>
                    <a:cubicBezTo>
                      <a:pt x="355" y="221"/>
                      <a:pt x="355" y="221"/>
                      <a:pt x="355" y="221"/>
                    </a:cubicBezTo>
                    <a:cubicBezTo>
                      <a:pt x="355" y="221"/>
                      <a:pt x="355" y="220"/>
                      <a:pt x="355" y="220"/>
                    </a:cubicBezTo>
                    <a:cubicBezTo>
                      <a:pt x="355" y="220"/>
                      <a:pt x="355" y="220"/>
                      <a:pt x="354" y="220"/>
                    </a:cubicBezTo>
                    <a:cubicBezTo>
                      <a:pt x="354" y="220"/>
                      <a:pt x="354" y="220"/>
                      <a:pt x="354" y="220"/>
                    </a:cubicBezTo>
                    <a:cubicBezTo>
                      <a:pt x="354" y="219"/>
                      <a:pt x="354" y="219"/>
                      <a:pt x="354" y="218"/>
                    </a:cubicBezTo>
                    <a:cubicBezTo>
                      <a:pt x="354" y="218"/>
                      <a:pt x="354" y="218"/>
                      <a:pt x="354" y="217"/>
                    </a:cubicBezTo>
                    <a:cubicBezTo>
                      <a:pt x="354" y="217"/>
                      <a:pt x="354" y="217"/>
                      <a:pt x="354" y="217"/>
                    </a:cubicBezTo>
                    <a:cubicBezTo>
                      <a:pt x="353" y="217"/>
                      <a:pt x="354" y="216"/>
                      <a:pt x="354" y="215"/>
                    </a:cubicBezTo>
                    <a:cubicBezTo>
                      <a:pt x="353" y="214"/>
                      <a:pt x="353" y="214"/>
                      <a:pt x="353" y="213"/>
                    </a:cubicBezTo>
                    <a:cubicBezTo>
                      <a:pt x="353" y="213"/>
                      <a:pt x="353" y="213"/>
                      <a:pt x="353" y="212"/>
                    </a:cubicBezTo>
                    <a:cubicBezTo>
                      <a:pt x="353" y="212"/>
                      <a:pt x="353" y="212"/>
                      <a:pt x="353" y="212"/>
                    </a:cubicBezTo>
                    <a:cubicBezTo>
                      <a:pt x="353" y="212"/>
                      <a:pt x="353" y="212"/>
                      <a:pt x="353" y="212"/>
                    </a:cubicBezTo>
                    <a:cubicBezTo>
                      <a:pt x="353" y="212"/>
                      <a:pt x="353" y="212"/>
                      <a:pt x="353" y="212"/>
                    </a:cubicBezTo>
                    <a:cubicBezTo>
                      <a:pt x="353" y="211"/>
                      <a:pt x="353" y="211"/>
                      <a:pt x="352" y="211"/>
                    </a:cubicBezTo>
                    <a:cubicBezTo>
                      <a:pt x="352" y="211"/>
                      <a:pt x="352" y="211"/>
                      <a:pt x="352" y="210"/>
                    </a:cubicBezTo>
                    <a:cubicBezTo>
                      <a:pt x="352" y="210"/>
                      <a:pt x="352" y="210"/>
                      <a:pt x="352" y="210"/>
                    </a:cubicBezTo>
                    <a:cubicBezTo>
                      <a:pt x="352" y="210"/>
                      <a:pt x="352" y="210"/>
                      <a:pt x="352" y="210"/>
                    </a:cubicBezTo>
                    <a:cubicBezTo>
                      <a:pt x="352" y="210"/>
                      <a:pt x="352" y="209"/>
                      <a:pt x="352" y="209"/>
                    </a:cubicBezTo>
                    <a:cubicBezTo>
                      <a:pt x="352" y="209"/>
                      <a:pt x="352" y="209"/>
                      <a:pt x="352" y="209"/>
                    </a:cubicBezTo>
                    <a:cubicBezTo>
                      <a:pt x="352" y="209"/>
                      <a:pt x="352" y="209"/>
                      <a:pt x="352" y="209"/>
                    </a:cubicBezTo>
                    <a:cubicBezTo>
                      <a:pt x="352" y="209"/>
                      <a:pt x="353" y="209"/>
                      <a:pt x="353" y="209"/>
                    </a:cubicBezTo>
                    <a:cubicBezTo>
                      <a:pt x="353" y="209"/>
                      <a:pt x="353" y="210"/>
                      <a:pt x="353" y="210"/>
                    </a:cubicBezTo>
                    <a:cubicBezTo>
                      <a:pt x="353" y="210"/>
                      <a:pt x="354" y="211"/>
                      <a:pt x="354" y="211"/>
                    </a:cubicBezTo>
                    <a:cubicBezTo>
                      <a:pt x="354" y="211"/>
                      <a:pt x="354" y="211"/>
                      <a:pt x="354" y="211"/>
                    </a:cubicBezTo>
                    <a:cubicBezTo>
                      <a:pt x="354" y="211"/>
                      <a:pt x="354" y="211"/>
                      <a:pt x="354" y="211"/>
                    </a:cubicBezTo>
                    <a:cubicBezTo>
                      <a:pt x="354" y="211"/>
                      <a:pt x="355" y="211"/>
                      <a:pt x="355" y="211"/>
                    </a:cubicBezTo>
                    <a:cubicBezTo>
                      <a:pt x="355" y="211"/>
                      <a:pt x="355" y="211"/>
                      <a:pt x="356" y="211"/>
                    </a:cubicBezTo>
                    <a:cubicBezTo>
                      <a:pt x="356" y="212"/>
                      <a:pt x="356" y="212"/>
                      <a:pt x="357" y="211"/>
                    </a:cubicBezTo>
                    <a:cubicBezTo>
                      <a:pt x="357" y="211"/>
                      <a:pt x="357" y="211"/>
                      <a:pt x="357" y="211"/>
                    </a:cubicBezTo>
                    <a:cubicBezTo>
                      <a:pt x="357" y="212"/>
                      <a:pt x="357" y="212"/>
                      <a:pt x="357" y="212"/>
                    </a:cubicBezTo>
                    <a:cubicBezTo>
                      <a:pt x="357" y="212"/>
                      <a:pt x="357" y="212"/>
                      <a:pt x="357" y="212"/>
                    </a:cubicBezTo>
                    <a:cubicBezTo>
                      <a:pt x="357" y="213"/>
                      <a:pt x="358" y="213"/>
                      <a:pt x="358" y="214"/>
                    </a:cubicBezTo>
                    <a:cubicBezTo>
                      <a:pt x="358" y="214"/>
                      <a:pt x="358" y="214"/>
                      <a:pt x="358" y="214"/>
                    </a:cubicBezTo>
                    <a:cubicBezTo>
                      <a:pt x="358" y="214"/>
                      <a:pt x="358" y="214"/>
                      <a:pt x="358" y="215"/>
                    </a:cubicBezTo>
                    <a:cubicBezTo>
                      <a:pt x="358" y="215"/>
                      <a:pt x="358" y="215"/>
                      <a:pt x="359" y="215"/>
                    </a:cubicBezTo>
                    <a:cubicBezTo>
                      <a:pt x="359" y="216"/>
                      <a:pt x="359" y="216"/>
                      <a:pt x="359" y="216"/>
                    </a:cubicBezTo>
                    <a:cubicBezTo>
                      <a:pt x="359" y="216"/>
                      <a:pt x="359" y="216"/>
                      <a:pt x="359" y="216"/>
                    </a:cubicBezTo>
                    <a:cubicBezTo>
                      <a:pt x="359" y="217"/>
                      <a:pt x="359" y="217"/>
                      <a:pt x="359" y="217"/>
                    </a:cubicBezTo>
                    <a:cubicBezTo>
                      <a:pt x="359" y="217"/>
                      <a:pt x="359" y="217"/>
                      <a:pt x="359" y="218"/>
                    </a:cubicBezTo>
                    <a:cubicBezTo>
                      <a:pt x="359" y="218"/>
                      <a:pt x="359" y="218"/>
                      <a:pt x="359" y="218"/>
                    </a:cubicBezTo>
                    <a:close/>
                    <a:moveTo>
                      <a:pt x="357" y="216"/>
                    </a:moveTo>
                    <a:cubicBezTo>
                      <a:pt x="357" y="216"/>
                      <a:pt x="357" y="216"/>
                      <a:pt x="357" y="216"/>
                    </a:cubicBezTo>
                    <a:cubicBezTo>
                      <a:pt x="358" y="216"/>
                      <a:pt x="358" y="216"/>
                      <a:pt x="357" y="216"/>
                    </a:cubicBezTo>
                    <a:cubicBezTo>
                      <a:pt x="357" y="216"/>
                      <a:pt x="357" y="215"/>
                      <a:pt x="357" y="215"/>
                    </a:cubicBezTo>
                    <a:cubicBezTo>
                      <a:pt x="357" y="215"/>
                      <a:pt x="357" y="215"/>
                      <a:pt x="357" y="215"/>
                    </a:cubicBezTo>
                    <a:cubicBezTo>
                      <a:pt x="357" y="215"/>
                      <a:pt x="357" y="215"/>
                      <a:pt x="357" y="215"/>
                    </a:cubicBezTo>
                    <a:cubicBezTo>
                      <a:pt x="357" y="216"/>
                      <a:pt x="357" y="216"/>
                      <a:pt x="357" y="216"/>
                    </a:cubicBezTo>
                    <a:close/>
                    <a:moveTo>
                      <a:pt x="357" y="214"/>
                    </a:moveTo>
                    <a:cubicBezTo>
                      <a:pt x="357" y="214"/>
                      <a:pt x="357" y="214"/>
                      <a:pt x="357" y="214"/>
                    </a:cubicBezTo>
                    <a:cubicBezTo>
                      <a:pt x="357" y="214"/>
                      <a:pt x="357" y="214"/>
                      <a:pt x="356" y="214"/>
                    </a:cubicBezTo>
                    <a:cubicBezTo>
                      <a:pt x="356" y="214"/>
                      <a:pt x="356" y="214"/>
                      <a:pt x="357" y="214"/>
                    </a:cubicBezTo>
                    <a:cubicBezTo>
                      <a:pt x="357" y="214"/>
                      <a:pt x="357" y="214"/>
                      <a:pt x="357" y="214"/>
                    </a:cubicBezTo>
                    <a:cubicBezTo>
                      <a:pt x="357" y="214"/>
                      <a:pt x="357" y="214"/>
                      <a:pt x="357" y="214"/>
                    </a:cubicBezTo>
                    <a:close/>
                    <a:moveTo>
                      <a:pt x="357" y="215"/>
                    </a:moveTo>
                    <a:cubicBezTo>
                      <a:pt x="357" y="215"/>
                      <a:pt x="357" y="215"/>
                      <a:pt x="357" y="215"/>
                    </a:cubicBezTo>
                    <a:cubicBezTo>
                      <a:pt x="357" y="215"/>
                      <a:pt x="357" y="215"/>
                      <a:pt x="357" y="215"/>
                    </a:cubicBezTo>
                    <a:cubicBezTo>
                      <a:pt x="357" y="215"/>
                      <a:pt x="357" y="215"/>
                      <a:pt x="357" y="215"/>
                    </a:cubicBezTo>
                    <a:close/>
                    <a:moveTo>
                      <a:pt x="375" y="247"/>
                    </a:moveTo>
                    <a:cubicBezTo>
                      <a:pt x="375" y="247"/>
                      <a:pt x="375" y="247"/>
                      <a:pt x="375" y="247"/>
                    </a:cubicBezTo>
                    <a:cubicBezTo>
                      <a:pt x="375" y="247"/>
                      <a:pt x="374" y="247"/>
                      <a:pt x="374" y="247"/>
                    </a:cubicBezTo>
                    <a:cubicBezTo>
                      <a:pt x="374" y="247"/>
                      <a:pt x="374" y="248"/>
                      <a:pt x="374" y="248"/>
                    </a:cubicBezTo>
                    <a:cubicBezTo>
                      <a:pt x="374" y="248"/>
                      <a:pt x="374" y="248"/>
                      <a:pt x="374" y="248"/>
                    </a:cubicBezTo>
                    <a:cubicBezTo>
                      <a:pt x="374" y="249"/>
                      <a:pt x="374" y="249"/>
                      <a:pt x="374" y="249"/>
                    </a:cubicBezTo>
                    <a:cubicBezTo>
                      <a:pt x="374" y="249"/>
                      <a:pt x="374" y="249"/>
                      <a:pt x="374" y="250"/>
                    </a:cubicBezTo>
                    <a:cubicBezTo>
                      <a:pt x="374" y="250"/>
                      <a:pt x="374" y="250"/>
                      <a:pt x="374" y="250"/>
                    </a:cubicBezTo>
                    <a:cubicBezTo>
                      <a:pt x="374" y="250"/>
                      <a:pt x="374" y="250"/>
                      <a:pt x="374" y="250"/>
                    </a:cubicBezTo>
                    <a:cubicBezTo>
                      <a:pt x="375" y="249"/>
                      <a:pt x="374" y="249"/>
                      <a:pt x="375" y="249"/>
                    </a:cubicBezTo>
                    <a:cubicBezTo>
                      <a:pt x="375" y="249"/>
                      <a:pt x="375" y="249"/>
                      <a:pt x="375" y="249"/>
                    </a:cubicBezTo>
                    <a:cubicBezTo>
                      <a:pt x="375" y="249"/>
                      <a:pt x="375" y="249"/>
                      <a:pt x="376" y="249"/>
                    </a:cubicBezTo>
                    <a:cubicBezTo>
                      <a:pt x="376" y="249"/>
                      <a:pt x="376" y="249"/>
                      <a:pt x="376" y="249"/>
                    </a:cubicBezTo>
                    <a:cubicBezTo>
                      <a:pt x="376" y="249"/>
                      <a:pt x="376" y="249"/>
                      <a:pt x="376" y="249"/>
                    </a:cubicBezTo>
                    <a:cubicBezTo>
                      <a:pt x="376" y="249"/>
                      <a:pt x="376" y="249"/>
                      <a:pt x="376" y="249"/>
                    </a:cubicBezTo>
                    <a:cubicBezTo>
                      <a:pt x="376" y="248"/>
                      <a:pt x="376" y="248"/>
                      <a:pt x="376" y="248"/>
                    </a:cubicBezTo>
                    <a:cubicBezTo>
                      <a:pt x="376" y="248"/>
                      <a:pt x="376" y="248"/>
                      <a:pt x="376" y="248"/>
                    </a:cubicBezTo>
                    <a:cubicBezTo>
                      <a:pt x="376" y="248"/>
                      <a:pt x="375" y="248"/>
                      <a:pt x="375" y="248"/>
                    </a:cubicBezTo>
                    <a:cubicBezTo>
                      <a:pt x="375" y="247"/>
                      <a:pt x="376" y="247"/>
                      <a:pt x="376" y="247"/>
                    </a:cubicBezTo>
                    <a:cubicBezTo>
                      <a:pt x="375" y="247"/>
                      <a:pt x="375" y="247"/>
                      <a:pt x="375" y="247"/>
                    </a:cubicBezTo>
                    <a:cubicBezTo>
                      <a:pt x="375" y="247"/>
                      <a:pt x="375" y="247"/>
                      <a:pt x="375" y="247"/>
                    </a:cubicBezTo>
                    <a:close/>
                    <a:moveTo>
                      <a:pt x="376" y="251"/>
                    </a:moveTo>
                    <a:cubicBezTo>
                      <a:pt x="376" y="251"/>
                      <a:pt x="376" y="251"/>
                      <a:pt x="376" y="251"/>
                    </a:cubicBezTo>
                    <a:cubicBezTo>
                      <a:pt x="376" y="251"/>
                      <a:pt x="376" y="251"/>
                      <a:pt x="376" y="251"/>
                    </a:cubicBezTo>
                    <a:cubicBezTo>
                      <a:pt x="376" y="251"/>
                      <a:pt x="376" y="251"/>
                      <a:pt x="376" y="251"/>
                    </a:cubicBezTo>
                    <a:cubicBezTo>
                      <a:pt x="376" y="251"/>
                      <a:pt x="377" y="251"/>
                      <a:pt x="377" y="251"/>
                    </a:cubicBezTo>
                    <a:cubicBezTo>
                      <a:pt x="377" y="251"/>
                      <a:pt x="377" y="251"/>
                      <a:pt x="377" y="251"/>
                    </a:cubicBezTo>
                    <a:cubicBezTo>
                      <a:pt x="377" y="251"/>
                      <a:pt x="377" y="251"/>
                      <a:pt x="377" y="251"/>
                    </a:cubicBezTo>
                    <a:cubicBezTo>
                      <a:pt x="376" y="251"/>
                      <a:pt x="376" y="251"/>
                      <a:pt x="376" y="250"/>
                    </a:cubicBezTo>
                    <a:cubicBezTo>
                      <a:pt x="376" y="250"/>
                      <a:pt x="377" y="250"/>
                      <a:pt x="377" y="250"/>
                    </a:cubicBezTo>
                    <a:cubicBezTo>
                      <a:pt x="376" y="250"/>
                      <a:pt x="376" y="250"/>
                      <a:pt x="376" y="250"/>
                    </a:cubicBezTo>
                    <a:cubicBezTo>
                      <a:pt x="376" y="250"/>
                      <a:pt x="376" y="250"/>
                      <a:pt x="376" y="250"/>
                    </a:cubicBezTo>
                    <a:cubicBezTo>
                      <a:pt x="376" y="250"/>
                      <a:pt x="376" y="250"/>
                      <a:pt x="376" y="250"/>
                    </a:cubicBezTo>
                    <a:cubicBezTo>
                      <a:pt x="376" y="250"/>
                      <a:pt x="376" y="250"/>
                      <a:pt x="376" y="250"/>
                    </a:cubicBezTo>
                    <a:cubicBezTo>
                      <a:pt x="376" y="250"/>
                      <a:pt x="376" y="250"/>
                      <a:pt x="375" y="250"/>
                    </a:cubicBezTo>
                    <a:cubicBezTo>
                      <a:pt x="375" y="250"/>
                      <a:pt x="375" y="250"/>
                      <a:pt x="375" y="250"/>
                    </a:cubicBezTo>
                    <a:cubicBezTo>
                      <a:pt x="375" y="250"/>
                      <a:pt x="375" y="250"/>
                      <a:pt x="375" y="251"/>
                    </a:cubicBezTo>
                    <a:cubicBezTo>
                      <a:pt x="375" y="251"/>
                      <a:pt x="375" y="251"/>
                      <a:pt x="376" y="251"/>
                    </a:cubicBezTo>
                    <a:close/>
                    <a:moveTo>
                      <a:pt x="805" y="352"/>
                    </a:moveTo>
                    <a:cubicBezTo>
                      <a:pt x="805" y="352"/>
                      <a:pt x="805" y="353"/>
                      <a:pt x="804" y="353"/>
                    </a:cubicBezTo>
                    <a:cubicBezTo>
                      <a:pt x="804" y="353"/>
                      <a:pt x="804" y="353"/>
                      <a:pt x="804" y="353"/>
                    </a:cubicBezTo>
                    <a:cubicBezTo>
                      <a:pt x="804" y="353"/>
                      <a:pt x="804" y="352"/>
                      <a:pt x="804" y="352"/>
                    </a:cubicBezTo>
                    <a:cubicBezTo>
                      <a:pt x="804" y="352"/>
                      <a:pt x="804" y="351"/>
                      <a:pt x="804" y="351"/>
                    </a:cubicBezTo>
                    <a:cubicBezTo>
                      <a:pt x="804" y="351"/>
                      <a:pt x="804" y="351"/>
                      <a:pt x="804" y="351"/>
                    </a:cubicBezTo>
                    <a:cubicBezTo>
                      <a:pt x="804" y="351"/>
                      <a:pt x="804" y="351"/>
                      <a:pt x="804" y="351"/>
                    </a:cubicBezTo>
                    <a:cubicBezTo>
                      <a:pt x="804" y="350"/>
                      <a:pt x="804" y="350"/>
                      <a:pt x="804" y="350"/>
                    </a:cubicBezTo>
                    <a:cubicBezTo>
                      <a:pt x="804" y="350"/>
                      <a:pt x="803" y="350"/>
                      <a:pt x="803" y="350"/>
                    </a:cubicBezTo>
                    <a:cubicBezTo>
                      <a:pt x="803" y="350"/>
                      <a:pt x="804" y="349"/>
                      <a:pt x="804" y="349"/>
                    </a:cubicBezTo>
                    <a:cubicBezTo>
                      <a:pt x="804" y="349"/>
                      <a:pt x="804" y="349"/>
                      <a:pt x="804" y="349"/>
                    </a:cubicBezTo>
                    <a:cubicBezTo>
                      <a:pt x="804" y="349"/>
                      <a:pt x="801" y="348"/>
                      <a:pt x="801" y="348"/>
                    </a:cubicBezTo>
                    <a:cubicBezTo>
                      <a:pt x="801" y="348"/>
                      <a:pt x="801" y="347"/>
                      <a:pt x="801" y="347"/>
                    </a:cubicBezTo>
                    <a:cubicBezTo>
                      <a:pt x="801" y="347"/>
                      <a:pt x="802" y="347"/>
                      <a:pt x="802" y="347"/>
                    </a:cubicBezTo>
                    <a:cubicBezTo>
                      <a:pt x="802" y="347"/>
                      <a:pt x="802" y="346"/>
                      <a:pt x="802" y="346"/>
                    </a:cubicBezTo>
                    <a:cubicBezTo>
                      <a:pt x="802" y="346"/>
                      <a:pt x="801" y="346"/>
                      <a:pt x="801" y="346"/>
                    </a:cubicBezTo>
                    <a:cubicBezTo>
                      <a:pt x="801" y="346"/>
                      <a:pt x="802" y="345"/>
                      <a:pt x="802" y="345"/>
                    </a:cubicBezTo>
                    <a:cubicBezTo>
                      <a:pt x="802" y="334"/>
                      <a:pt x="802" y="334"/>
                      <a:pt x="802" y="334"/>
                    </a:cubicBezTo>
                    <a:cubicBezTo>
                      <a:pt x="799" y="332"/>
                      <a:pt x="799" y="332"/>
                      <a:pt x="799" y="332"/>
                    </a:cubicBezTo>
                    <a:cubicBezTo>
                      <a:pt x="797" y="332"/>
                      <a:pt x="797" y="332"/>
                      <a:pt x="797" y="332"/>
                    </a:cubicBezTo>
                    <a:cubicBezTo>
                      <a:pt x="797" y="332"/>
                      <a:pt x="797" y="332"/>
                      <a:pt x="797" y="332"/>
                    </a:cubicBezTo>
                    <a:cubicBezTo>
                      <a:pt x="796" y="332"/>
                      <a:pt x="796" y="332"/>
                      <a:pt x="796" y="332"/>
                    </a:cubicBezTo>
                    <a:cubicBezTo>
                      <a:pt x="794" y="333"/>
                      <a:pt x="794" y="333"/>
                      <a:pt x="794" y="333"/>
                    </a:cubicBezTo>
                    <a:cubicBezTo>
                      <a:pt x="793" y="332"/>
                      <a:pt x="793" y="332"/>
                      <a:pt x="793" y="332"/>
                    </a:cubicBezTo>
                    <a:cubicBezTo>
                      <a:pt x="793" y="331"/>
                      <a:pt x="793" y="331"/>
                      <a:pt x="793" y="331"/>
                    </a:cubicBezTo>
                    <a:cubicBezTo>
                      <a:pt x="792" y="331"/>
                      <a:pt x="792" y="331"/>
                      <a:pt x="792" y="331"/>
                    </a:cubicBezTo>
                    <a:cubicBezTo>
                      <a:pt x="787" y="338"/>
                      <a:pt x="787" y="338"/>
                      <a:pt x="787" y="338"/>
                    </a:cubicBezTo>
                    <a:cubicBezTo>
                      <a:pt x="787" y="338"/>
                      <a:pt x="786" y="339"/>
                      <a:pt x="786" y="340"/>
                    </a:cubicBezTo>
                    <a:cubicBezTo>
                      <a:pt x="786" y="340"/>
                      <a:pt x="786" y="340"/>
                      <a:pt x="786" y="340"/>
                    </a:cubicBezTo>
                    <a:cubicBezTo>
                      <a:pt x="786" y="341"/>
                      <a:pt x="786" y="341"/>
                      <a:pt x="786" y="341"/>
                    </a:cubicBezTo>
                    <a:cubicBezTo>
                      <a:pt x="785" y="341"/>
                      <a:pt x="785" y="341"/>
                      <a:pt x="785" y="341"/>
                    </a:cubicBezTo>
                    <a:cubicBezTo>
                      <a:pt x="785" y="342"/>
                      <a:pt x="785" y="342"/>
                      <a:pt x="785" y="342"/>
                    </a:cubicBezTo>
                    <a:cubicBezTo>
                      <a:pt x="785" y="342"/>
                      <a:pt x="785" y="343"/>
                      <a:pt x="785" y="343"/>
                    </a:cubicBezTo>
                    <a:cubicBezTo>
                      <a:pt x="785" y="343"/>
                      <a:pt x="785" y="343"/>
                      <a:pt x="785" y="343"/>
                    </a:cubicBezTo>
                    <a:cubicBezTo>
                      <a:pt x="785" y="344"/>
                      <a:pt x="785" y="344"/>
                      <a:pt x="785" y="344"/>
                    </a:cubicBezTo>
                    <a:cubicBezTo>
                      <a:pt x="785" y="344"/>
                      <a:pt x="785" y="344"/>
                      <a:pt x="785" y="344"/>
                    </a:cubicBezTo>
                    <a:cubicBezTo>
                      <a:pt x="785" y="344"/>
                      <a:pt x="785" y="345"/>
                      <a:pt x="785" y="345"/>
                    </a:cubicBezTo>
                    <a:cubicBezTo>
                      <a:pt x="785" y="346"/>
                      <a:pt x="785" y="346"/>
                      <a:pt x="785" y="346"/>
                    </a:cubicBezTo>
                    <a:cubicBezTo>
                      <a:pt x="784" y="347"/>
                      <a:pt x="784" y="347"/>
                      <a:pt x="784" y="347"/>
                    </a:cubicBezTo>
                    <a:cubicBezTo>
                      <a:pt x="784" y="347"/>
                      <a:pt x="784" y="347"/>
                      <a:pt x="784" y="347"/>
                    </a:cubicBezTo>
                    <a:cubicBezTo>
                      <a:pt x="784" y="347"/>
                      <a:pt x="783" y="348"/>
                      <a:pt x="783" y="348"/>
                    </a:cubicBezTo>
                    <a:cubicBezTo>
                      <a:pt x="783" y="348"/>
                      <a:pt x="782" y="348"/>
                      <a:pt x="782" y="348"/>
                    </a:cubicBezTo>
                    <a:cubicBezTo>
                      <a:pt x="782" y="348"/>
                      <a:pt x="782" y="349"/>
                      <a:pt x="782" y="349"/>
                    </a:cubicBezTo>
                    <a:cubicBezTo>
                      <a:pt x="782" y="349"/>
                      <a:pt x="782" y="350"/>
                      <a:pt x="782" y="350"/>
                    </a:cubicBezTo>
                    <a:cubicBezTo>
                      <a:pt x="782" y="350"/>
                      <a:pt x="782" y="351"/>
                      <a:pt x="782" y="351"/>
                    </a:cubicBezTo>
                    <a:cubicBezTo>
                      <a:pt x="782" y="351"/>
                      <a:pt x="782" y="351"/>
                      <a:pt x="782" y="350"/>
                    </a:cubicBezTo>
                    <a:cubicBezTo>
                      <a:pt x="782" y="350"/>
                      <a:pt x="782" y="350"/>
                      <a:pt x="782" y="350"/>
                    </a:cubicBezTo>
                    <a:cubicBezTo>
                      <a:pt x="782" y="350"/>
                      <a:pt x="781" y="351"/>
                      <a:pt x="781" y="351"/>
                    </a:cubicBezTo>
                    <a:cubicBezTo>
                      <a:pt x="781" y="351"/>
                      <a:pt x="781" y="351"/>
                      <a:pt x="781" y="351"/>
                    </a:cubicBezTo>
                    <a:cubicBezTo>
                      <a:pt x="781" y="351"/>
                      <a:pt x="781" y="352"/>
                      <a:pt x="781" y="352"/>
                    </a:cubicBezTo>
                    <a:cubicBezTo>
                      <a:pt x="780" y="351"/>
                      <a:pt x="780" y="351"/>
                      <a:pt x="780" y="351"/>
                    </a:cubicBezTo>
                    <a:cubicBezTo>
                      <a:pt x="779" y="352"/>
                      <a:pt x="779" y="352"/>
                      <a:pt x="779" y="352"/>
                    </a:cubicBezTo>
                    <a:cubicBezTo>
                      <a:pt x="779" y="352"/>
                      <a:pt x="778" y="351"/>
                      <a:pt x="778" y="351"/>
                    </a:cubicBezTo>
                    <a:cubicBezTo>
                      <a:pt x="778" y="351"/>
                      <a:pt x="777" y="352"/>
                      <a:pt x="777" y="352"/>
                    </a:cubicBezTo>
                    <a:cubicBezTo>
                      <a:pt x="777" y="352"/>
                      <a:pt x="777" y="353"/>
                      <a:pt x="777" y="353"/>
                    </a:cubicBezTo>
                    <a:cubicBezTo>
                      <a:pt x="777" y="353"/>
                      <a:pt x="777" y="353"/>
                      <a:pt x="777" y="353"/>
                    </a:cubicBezTo>
                    <a:cubicBezTo>
                      <a:pt x="777" y="353"/>
                      <a:pt x="777" y="354"/>
                      <a:pt x="777" y="354"/>
                    </a:cubicBezTo>
                    <a:cubicBezTo>
                      <a:pt x="754" y="354"/>
                      <a:pt x="754" y="354"/>
                      <a:pt x="754" y="354"/>
                    </a:cubicBezTo>
                    <a:cubicBezTo>
                      <a:pt x="751" y="356"/>
                      <a:pt x="751" y="356"/>
                      <a:pt x="751" y="356"/>
                    </a:cubicBezTo>
                    <a:cubicBezTo>
                      <a:pt x="747" y="360"/>
                      <a:pt x="747" y="360"/>
                      <a:pt x="747" y="360"/>
                    </a:cubicBezTo>
                    <a:cubicBezTo>
                      <a:pt x="744" y="362"/>
                      <a:pt x="744" y="362"/>
                      <a:pt x="744" y="362"/>
                    </a:cubicBezTo>
                    <a:cubicBezTo>
                      <a:pt x="741" y="367"/>
                      <a:pt x="741" y="367"/>
                      <a:pt x="741" y="367"/>
                    </a:cubicBezTo>
                    <a:cubicBezTo>
                      <a:pt x="728" y="367"/>
                      <a:pt x="728" y="367"/>
                      <a:pt x="728" y="367"/>
                    </a:cubicBezTo>
                    <a:cubicBezTo>
                      <a:pt x="725" y="369"/>
                      <a:pt x="725" y="369"/>
                      <a:pt x="725" y="369"/>
                    </a:cubicBezTo>
                    <a:cubicBezTo>
                      <a:pt x="726" y="370"/>
                      <a:pt x="726" y="370"/>
                      <a:pt x="726" y="370"/>
                    </a:cubicBezTo>
                    <a:cubicBezTo>
                      <a:pt x="726" y="372"/>
                      <a:pt x="726" y="372"/>
                      <a:pt x="726" y="372"/>
                    </a:cubicBezTo>
                    <a:cubicBezTo>
                      <a:pt x="727" y="373"/>
                      <a:pt x="727" y="373"/>
                      <a:pt x="727" y="373"/>
                    </a:cubicBezTo>
                    <a:cubicBezTo>
                      <a:pt x="727" y="374"/>
                      <a:pt x="727" y="374"/>
                      <a:pt x="727" y="374"/>
                    </a:cubicBezTo>
                    <a:cubicBezTo>
                      <a:pt x="719" y="378"/>
                      <a:pt x="719" y="378"/>
                      <a:pt x="719" y="378"/>
                    </a:cubicBezTo>
                    <a:cubicBezTo>
                      <a:pt x="711" y="380"/>
                      <a:pt x="711" y="380"/>
                      <a:pt x="711" y="380"/>
                    </a:cubicBezTo>
                    <a:cubicBezTo>
                      <a:pt x="704" y="385"/>
                      <a:pt x="704" y="385"/>
                      <a:pt x="704" y="385"/>
                    </a:cubicBezTo>
                    <a:cubicBezTo>
                      <a:pt x="701" y="385"/>
                      <a:pt x="701" y="385"/>
                      <a:pt x="701" y="385"/>
                    </a:cubicBezTo>
                    <a:cubicBezTo>
                      <a:pt x="699" y="383"/>
                      <a:pt x="699" y="383"/>
                      <a:pt x="699" y="383"/>
                    </a:cubicBezTo>
                    <a:cubicBezTo>
                      <a:pt x="699" y="383"/>
                      <a:pt x="699" y="382"/>
                      <a:pt x="699" y="382"/>
                    </a:cubicBezTo>
                    <a:cubicBezTo>
                      <a:pt x="699" y="382"/>
                      <a:pt x="699" y="381"/>
                      <a:pt x="699" y="381"/>
                    </a:cubicBezTo>
                    <a:cubicBezTo>
                      <a:pt x="699" y="381"/>
                      <a:pt x="699" y="380"/>
                      <a:pt x="699" y="380"/>
                    </a:cubicBezTo>
                    <a:cubicBezTo>
                      <a:pt x="699" y="380"/>
                      <a:pt x="699" y="379"/>
                      <a:pt x="699" y="379"/>
                    </a:cubicBezTo>
                    <a:cubicBezTo>
                      <a:pt x="699" y="379"/>
                      <a:pt x="701" y="379"/>
                      <a:pt x="701" y="379"/>
                    </a:cubicBezTo>
                    <a:cubicBezTo>
                      <a:pt x="701" y="379"/>
                      <a:pt x="703" y="376"/>
                      <a:pt x="703" y="376"/>
                    </a:cubicBezTo>
                    <a:cubicBezTo>
                      <a:pt x="703" y="375"/>
                      <a:pt x="703" y="375"/>
                      <a:pt x="703" y="375"/>
                    </a:cubicBezTo>
                    <a:cubicBezTo>
                      <a:pt x="703" y="375"/>
                      <a:pt x="703" y="373"/>
                      <a:pt x="703" y="373"/>
                    </a:cubicBezTo>
                    <a:cubicBezTo>
                      <a:pt x="703" y="373"/>
                      <a:pt x="705" y="368"/>
                      <a:pt x="705" y="368"/>
                    </a:cubicBezTo>
                    <a:cubicBezTo>
                      <a:pt x="703" y="351"/>
                      <a:pt x="703" y="351"/>
                      <a:pt x="703" y="351"/>
                    </a:cubicBezTo>
                    <a:cubicBezTo>
                      <a:pt x="696" y="346"/>
                      <a:pt x="696" y="346"/>
                      <a:pt x="696" y="346"/>
                    </a:cubicBezTo>
                    <a:cubicBezTo>
                      <a:pt x="697" y="345"/>
                      <a:pt x="697" y="345"/>
                      <a:pt x="697" y="345"/>
                    </a:cubicBezTo>
                    <a:cubicBezTo>
                      <a:pt x="696" y="344"/>
                      <a:pt x="696" y="344"/>
                      <a:pt x="696" y="344"/>
                    </a:cubicBezTo>
                    <a:cubicBezTo>
                      <a:pt x="694" y="344"/>
                      <a:pt x="694" y="344"/>
                      <a:pt x="694" y="344"/>
                    </a:cubicBezTo>
                    <a:cubicBezTo>
                      <a:pt x="693" y="344"/>
                      <a:pt x="693" y="344"/>
                      <a:pt x="693" y="344"/>
                    </a:cubicBezTo>
                    <a:cubicBezTo>
                      <a:pt x="692" y="342"/>
                      <a:pt x="692" y="342"/>
                      <a:pt x="692" y="342"/>
                    </a:cubicBezTo>
                    <a:cubicBezTo>
                      <a:pt x="692" y="339"/>
                      <a:pt x="692" y="339"/>
                      <a:pt x="692" y="339"/>
                    </a:cubicBezTo>
                    <a:cubicBezTo>
                      <a:pt x="690" y="340"/>
                      <a:pt x="690" y="340"/>
                      <a:pt x="690" y="340"/>
                    </a:cubicBezTo>
                    <a:cubicBezTo>
                      <a:pt x="689" y="340"/>
                      <a:pt x="689" y="340"/>
                      <a:pt x="689" y="340"/>
                    </a:cubicBezTo>
                    <a:cubicBezTo>
                      <a:pt x="688" y="338"/>
                      <a:pt x="688" y="338"/>
                      <a:pt x="688" y="338"/>
                    </a:cubicBezTo>
                    <a:cubicBezTo>
                      <a:pt x="687" y="336"/>
                      <a:pt x="687" y="336"/>
                      <a:pt x="687" y="336"/>
                    </a:cubicBezTo>
                    <a:cubicBezTo>
                      <a:pt x="663" y="322"/>
                      <a:pt x="663" y="322"/>
                      <a:pt x="663" y="322"/>
                    </a:cubicBezTo>
                    <a:cubicBezTo>
                      <a:pt x="662" y="322"/>
                      <a:pt x="662" y="322"/>
                      <a:pt x="662" y="322"/>
                    </a:cubicBezTo>
                    <a:cubicBezTo>
                      <a:pt x="657" y="325"/>
                      <a:pt x="657" y="325"/>
                      <a:pt x="657" y="325"/>
                    </a:cubicBezTo>
                    <a:cubicBezTo>
                      <a:pt x="655" y="325"/>
                      <a:pt x="655" y="325"/>
                      <a:pt x="655" y="325"/>
                    </a:cubicBezTo>
                    <a:cubicBezTo>
                      <a:pt x="655" y="325"/>
                      <a:pt x="654" y="325"/>
                      <a:pt x="654" y="325"/>
                    </a:cubicBezTo>
                    <a:cubicBezTo>
                      <a:pt x="654" y="325"/>
                      <a:pt x="654" y="325"/>
                      <a:pt x="654" y="325"/>
                    </a:cubicBezTo>
                    <a:cubicBezTo>
                      <a:pt x="653" y="325"/>
                      <a:pt x="653" y="325"/>
                      <a:pt x="653" y="325"/>
                    </a:cubicBezTo>
                    <a:cubicBezTo>
                      <a:pt x="652" y="324"/>
                      <a:pt x="652" y="324"/>
                      <a:pt x="652" y="324"/>
                    </a:cubicBezTo>
                    <a:cubicBezTo>
                      <a:pt x="648" y="324"/>
                      <a:pt x="648" y="324"/>
                      <a:pt x="648" y="324"/>
                    </a:cubicBezTo>
                    <a:cubicBezTo>
                      <a:pt x="647" y="323"/>
                      <a:pt x="647" y="323"/>
                      <a:pt x="647" y="323"/>
                    </a:cubicBezTo>
                    <a:cubicBezTo>
                      <a:pt x="644" y="324"/>
                      <a:pt x="644" y="324"/>
                      <a:pt x="644" y="324"/>
                    </a:cubicBezTo>
                    <a:cubicBezTo>
                      <a:pt x="642" y="324"/>
                      <a:pt x="642" y="324"/>
                      <a:pt x="642" y="324"/>
                    </a:cubicBezTo>
                    <a:cubicBezTo>
                      <a:pt x="642" y="324"/>
                      <a:pt x="642" y="324"/>
                      <a:pt x="642" y="324"/>
                    </a:cubicBezTo>
                    <a:cubicBezTo>
                      <a:pt x="641" y="324"/>
                      <a:pt x="641" y="324"/>
                      <a:pt x="641" y="324"/>
                    </a:cubicBezTo>
                    <a:cubicBezTo>
                      <a:pt x="641" y="323"/>
                      <a:pt x="641" y="323"/>
                      <a:pt x="641" y="323"/>
                    </a:cubicBezTo>
                    <a:cubicBezTo>
                      <a:pt x="640" y="323"/>
                      <a:pt x="640" y="323"/>
                      <a:pt x="640" y="323"/>
                    </a:cubicBezTo>
                    <a:cubicBezTo>
                      <a:pt x="639" y="322"/>
                      <a:pt x="639" y="322"/>
                      <a:pt x="639" y="322"/>
                    </a:cubicBezTo>
                    <a:cubicBezTo>
                      <a:pt x="638" y="322"/>
                      <a:pt x="638" y="322"/>
                      <a:pt x="638" y="322"/>
                    </a:cubicBezTo>
                    <a:cubicBezTo>
                      <a:pt x="637" y="323"/>
                      <a:pt x="637" y="323"/>
                      <a:pt x="637" y="323"/>
                    </a:cubicBezTo>
                    <a:cubicBezTo>
                      <a:pt x="637" y="323"/>
                      <a:pt x="637" y="323"/>
                      <a:pt x="637" y="323"/>
                    </a:cubicBezTo>
                    <a:cubicBezTo>
                      <a:pt x="637" y="321"/>
                      <a:pt x="637" y="321"/>
                      <a:pt x="637" y="321"/>
                    </a:cubicBezTo>
                    <a:cubicBezTo>
                      <a:pt x="636" y="321"/>
                      <a:pt x="636" y="321"/>
                      <a:pt x="636" y="321"/>
                    </a:cubicBezTo>
                    <a:cubicBezTo>
                      <a:pt x="635" y="320"/>
                      <a:pt x="635" y="320"/>
                      <a:pt x="635" y="320"/>
                    </a:cubicBezTo>
                    <a:cubicBezTo>
                      <a:pt x="635" y="319"/>
                      <a:pt x="635" y="319"/>
                      <a:pt x="635" y="319"/>
                    </a:cubicBezTo>
                    <a:cubicBezTo>
                      <a:pt x="634" y="319"/>
                      <a:pt x="634" y="319"/>
                      <a:pt x="634" y="319"/>
                    </a:cubicBezTo>
                    <a:cubicBezTo>
                      <a:pt x="633" y="319"/>
                      <a:pt x="633" y="319"/>
                      <a:pt x="633" y="319"/>
                    </a:cubicBezTo>
                    <a:cubicBezTo>
                      <a:pt x="631" y="319"/>
                      <a:pt x="631" y="319"/>
                      <a:pt x="631" y="319"/>
                    </a:cubicBezTo>
                    <a:cubicBezTo>
                      <a:pt x="630" y="319"/>
                      <a:pt x="630" y="319"/>
                      <a:pt x="630" y="319"/>
                    </a:cubicBezTo>
                    <a:cubicBezTo>
                      <a:pt x="629" y="320"/>
                      <a:pt x="629" y="320"/>
                      <a:pt x="629" y="320"/>
                    </a:cubicBezTo>
                    <a:cubicBezTo>
                      <a:pt x="627" y="320"/>
                      <a:pt x="627" y="320"/>
                      <a:pt x="627" y="320"/>
                    </a:cubicBezTo>
                    <a:cubicBezTo>
                      <a:pt x="627" y="318"/>
                      <a:pt x="627" y="318"/>
                      <a:pt x="627" y="318"/>
                    </a:cubicBezTo>
                    <a:cubicBezTo>
                      <a:pt x="627" y="318"/>
                      <a:pt x="625" y="318"/>
                      <a:pt x="625" y="318"/>
                    </a:cubicBezTo>
                    <a:cubicBezTo>
                      <a:pt x="624" y="318"/>
                      <a:pt x="623" y="318"/>
                      <a:pt x="623" y="318"/>
                    </a:cubicBezTo>
                    <a:cubicBezTo>
                      <a:pt x="621" y="317"/>
                      <a:pt x="621" y="317"/>
                      <a:pt x="621" y="317"/>
                    </a:cubicBezTo>
                    <a:cubicBezTo>
                      <a:pt x="621" y="315"/>
                      <a:pt x="621" y="315"/>
                      <a:pt x="621" y="315"/>
                    </a:cubicBezTo>
                    <a:cubicBezTo>
                      <a:pt x="621" y="313"/>
                      <a:pt x="621" y="313"/>
                      <a:pt x="621" y="313"/>
                    </a:cubicBezTo>
                    <a:cubicBezTo>
                      <a:pt x="620" y="312"/>
                      <a:pt x="620" y="312"/>
                      <a:pt x="620" y="312"/>
                    </a:cubicBezTo>
                    <a:cubicBezTo>
                      <a:pt x="620" y="312"/>
                      <a:pt x="620" y="311"/>
                      <a:pt x="620" y="311"/>
                    </a:cubicBezTo>
                    <a:cubicBezTo>
                      <a:pt x="620" y="311"/>
                      <a:pt x="618" y="311"/>
                      <a:pt x="618" y="311"/>
                    </a:cubicBezTo>
                    <a:cubicBezTo>
                      <a:pt x="618" y="315"/>
                      <a:pt x="618" y="315"/>
                      <a:pt x="618" y="315"/>
                    </a:cubicBezTo>
                    <a:cubicBezTo>
                      <a:pt x="433" y="315"/>
                      <a:pt x="433" y="315"/>
                      <a:pt x="433" y="315"/>
                    </a:cubicBezTo>
                    <a:cubicBezTo>
                      <a:pt x="433" y="315"/>
                      <a:pt x="433" y="315"/>
                      <a:pt x="433" y="315"/>
                    </a:cubicBezTo>
                    <a:cubicBezTo>
                      <a:pt x="433" y="315"/>
                      <a:pt x="433" y="316"/>
                      <a:pt x="433" y="316"/>
                    </a:cubicBezTo>
                    <a:cubicBezTo>
                      <a:pt x="433" y="316"/>
                      <a:pt x="433" y="316"/>
                      <a:pt x="433" y="316"/>
                    </a:cubicBezTo>
                    <a:cubicBezTo>
                      <a:pt x="433" y="316"/>
                      <a:pt x="434" y="317"/>
                      <a:pt x="434" y="317"/>
                    </a:cubicBezTo>
                    <a:cubicBezTo>
                      <a:pt x="434" y="317"/>
                      <a:pt x="434" y="317"/>
                      <a:pt x="435" y="317"/>
                    </a:cubicBezTo>
                    <a:cubicBezTo>
                      <a:pt x="435" y="317"/>
                      <a:pt x="435" y="317"/>
                      <a:pt x="435" y="317"/>
                    </a:cubicBezTo>
                    <a:cubicBezTo>
                      <a:pt x="435" y="318"/>
                      <a:pt x="435" y="318"/>
                      <a:pt x="435" y="318"/>
                    </a:cubicBezTo>
                    <a:cubicBezTo>
                      <a:pt x="435" y="318"/>
                      <a:pt x="435" y="318"/>
                      <a:pt x="435" y="318"/>
                    </a:cubicBezTo>
                    <a:cubicBezTo>
                      <a:pt x="435" y="318"/>
                      <a:pt x="436" y="319"/>
                      <a:pt x="436" y="319"/>
                    </a:cubicBezTo>
                    <a:cubicBezTo>
                      <a:pt x="436" y="319"/>
                      <a:pt x="436" y="319"/>
                      <a:pt x="436" y="319"/>
                    </a:cubicBezTo>
                    <a:cubicBezTo>
                      <a:pt x="436" y="319"/>
                      <a:pt x="435" y="319"/>
                      <a:pt x="435" y="319"/>
                    </a:cubicBezTo>
                    <a:cubicBezTo>
                      <a:pt x="435" y="319"/>
                      <a:pt x="435" y="320"/>
                      <a:pt x="435" y="320"/>
                    </a:cubicBezTo>
                    <a:cubicBezTo>
                      <a:pt x="435" y="320"/>
                      <a:pt x="435" y="320"/>
                      <a:pt x="435" y="320"/>
                    </a:cubicBezTo>
                    <a:cubicBezTo>
                      <a:pt x="435" y="320"/>
                      <a:pt x="435" y="321"/>
                      <a:pt x="435" y="320"/>
                    </a:cubicBezTo>
                    <a:cubicBezTo>
                      <a:pt x="435" y="320"/>
                      <a:pt x="435" y="320"/>
                      <a:pt x="435" y="320"/>
                    </a:cubicBezTo>
                    <a:cubicBezTo>
                      <a:pt x="434" y="320"/>
                      <a:pt x="434" y="320"/>
                      <a:pt x="434" y="320"/>
                    </a:cubicBezTo>
                    <a:cubicBezTo>
                      <a:pt x="434" y="320"/>
                      <a:pt x="434" y="321"/>
                      <a:pt x="434" y="321"/>
                    </a:cubicBezTo>
                    <a:cubicBezTo>
                      <a:pt x="434" y="321"/>
                      <a:pt x="434" y="321"/>
                      <a:pt x="434" y="322"/>
                    </a:cubicBezTo>
                    <a:cubicBezTo>
                      <a:pt x="434" y="322"/>
                      <a:pt x="434" y="322"/>
                      <a:pt x="434" y="322"/>
                    </a:cubicBezTo>
                    <a:cubicBezTo>
                      <a:pt x="433" y="322"/>
                      <a:pt x="433" y="322"/>
                      <a:pt x="433" y="323"/>
                    </a:cubicBezTo>
                    <a:cubicBezTo>
                      <a:pt x="433" y="323"/>
                      <a:pt x="433" y="323"/>
                      <a:pt x="433" y="323"/>
                    </a:cubicBezTo>
                    <a:cubicBezTo>
                      <a:pt x="434" y="323"/>
                      <a:pt x="434" y="323"/>
                      <a:pt x="434" y="324"/>
                    </a:cubicBezTo>
                    <a:cubicBezTo>
                      <a:pt x="434" y="324"/>
                      <a:pt x="434" y="324"/>
                      <a:pt x="434" y="324"/>
                    </a:cubicBezTo>
                    <a:cubicBezTo>
                      <a:pt x="434" y="324"/>
                      <a:pt x="434" y="324"/>
                      <a:pt x="435" y="323"/>
                    </a:cubicBezTo>
                    <a:cubicBezTo>
                      <a:pt x="435" y="323"/>
                      <a:pt x="434" y="323"/>
                      <a:pt x="434" y="322"/>
                    </a:cubicBezTo>
                    <a:cubicBezTo>
                      <a:pt x="434" y="322"/>
                      <a:pt x="435" y="322"/>
                      <a:pt x="435" y="322"/>
                    </a:cubicBezTo>
                    <a:cubicBezTo>
                      <a:pt x="435" y="322"/>
                      <a:pt x="435" y="322"/>
                      <a:pt x="435" y="322"/>
                    </a:cubicBezTo>
                    <a:cubicBezTo>
                      <a:pt x="435" y="322"/>
                      <a:pt x="435" y="322"/>
                      <a:pt x="434" y="322"/>
                    </a:cubicBezTo>
                    <a:cubicBezTo>
                      <a:pt x="434" y="321"/>
                      <a:pt x="435" y="321"/>
                      <a:pt x="435" y="321"/>
                    </a:cubicBezTo>
                    <a:cubicBezTo>
                      <a:pt x="435" y="321"/>
                      <a:pt x="435" y="321"/>
                      <a:pt x="435" y="321"/>
                    </a:cubicBezTo>
                    <a:cubicBezTo>
                      <a:pt x="435" y="322"/>
                      <a:pt x="436" y="322"/>
                      <a:pt x="436" y="322"/>
                    </a:cubicBezTo>
                    <a:cubicBezTo>
                      <a:pt x="436" y="322"/>
                      <a:pt x="436" y="322"/>
                      <a:pt x="436" y="322"/>
                    </a:cubicBezTo>
                    <a:cubicBezTo>
                      <a:pt x="436" y="323"/>
                      <a:pt x="436" y="323"/>
                      <a:pt x="436" y="323"/>
                    </a:cubicBezTo>
                    <a:cubicBezTo>
                      <a:pt x="436" y="324"/>
                      <a:pt x="436" y="324"/>
                      <a:pt x="437" y="325"/>
                    </a:cubicBezTo>
                    <a:cubicBezTo>
                      <a:pt x="437" y="325"/>
                      <a:pt x="437" y="325"/>
                      <a:pt x="437" y="325"/>
                    </a:cubicBezTo>
                    <a:cubicBezTo>
                      <a:pt x="437" y="325"/>
                      <a:pt x="437" y="326"/>
                      <a:pt x="436" y="326"/>
                    </a:cubicBezTo>
                    <a:cubicBezTo>
                      <a:pt x="436" y="327"/>
                      <a:pt x="436" y="328"/>
                      <a:pt x="436" y="329"/>
                    </a:cubicBezTo>
                    <a:cubicBezTo>
                      <a:pt x="436" y="329"/>
                      <a:pt x="436" y="330"/>
                      <a:pt x="436" y="331"/>
                    </a:cubicBezTo>
                    <a:cubicBezTo>
                      <a:pt x="436" y="331"/>
                      <a:pt x="436" y="332"/>
                      <a:pt x="436" y="332"/>
                    </a:cubicBezTo>
                    <a:cubicBezTo>
                      <a:pt x="436" y="332"/>
                      <a:pt x="436" y="332"/>
                      <a:pt x="436" y="332"/>
                    </a:cubicBezTo>
                    <a:cubicBezTo>
                      <a:pt x="435" y="332"/>
                      <a:pt x="435" y="333"/>
                      <a:pt x="435" y="333"/>
                    </a:cubicBezTo>
                    <a:cubicBezTo>
                      <a:pt x="435" y="333"/>
                      <a:pt x="435" y="333"/>
                      <a:pt x="435" y="333"/>
                    </a:cubicBezTo>
                    <a:cubicBezTo>
                      <a:pt x="435" y="333"/>
                      <a:pt x="435" y="333"/>
                      <a:pt x="435" y="333"/>
                    </a:cubicBezTo>
                    <a:cubicBezTo>
                      <a:pt x="434" y="333"/>
                      <a:pt x="434" y="334"/>
                      <a:pt x="434" y="334"/>
                    </a:cubicBezTo>
                    <a:cubicBezTo>
                      <a:pt x="434" y="334"/>
                      <a:pt x="433" y="334"/>
                      <a:pt x="433" y="334"/>
                    </a:cubicBezTo>
                    <a:cubicBezTo>
                      <a:pt x="433" y="334"/>
                      <a:pt x="433" y="333"/>
                      <a:pt x="433" y="334"/>
                    </a:cubicBezTo>
                    <a:cubicBezTo>
                      <a:pt x="433" y="334"/>
                      <a:pt x="433" y="334"/>
                      <a:pt x="432" y="334"/>
                    </a:cubicBezTo>
                    <a:cubicBezTo>
                      <a:pt x="432" y="334"/>
                      <a:pt x="432" y="334"/>
                      <a:pt x="432" y="334"/>
                    </a:cubicBezTo>
                    <a:cubicBezTo>
                      <a:pt x="432" y="334"/>
                      <a:pt x="432" y="334"/>
                      <a:pt x="432" y="333"/>
                    </a:cubicBezTo>
                    <a:cubicBezTo>
                      <a:pt x="432" y="333"/>
                      <a:pt x="432" y="333"/>
                      <a:pt x="432" y="333"/>
                    </a:cubicBezTo>
                    <a:cubicBezTo>
                      <a:pt x="432" y="333"/>
                      <a:pt x="432" y="333"/>
                      <a:pt x="432" y="333"/>
                    </a:cubicBezTo>
                    <a:cubicBezTo>
                      <a:pt x="433" y="333"/>
                      <a:pt x="433" y="333"/>
                      <a:pt x="433" y="332"/>
                    </a:cubicBezTo>
                    <a:cubicBezTo>
                      <a:pt x="433" y="332"/>
                      <a:pt x="433" y="332"/>
                      <a:pt x="432" y="332"/>
                    </a:cubicBezTo>
                    <a:cubicBezTo>
                      <a:pt x="432" y="331"/>
                      <a:pt x="432" y="331"/>
                      <a:pt x="432" y="331"/>
                    </a:cubicBezTo>
                    <a:cubicBezTo>
                      <a:pt x="432" y="331"/>
                      <a:pt x="432" y="331"/>
                      <a:pt x="432" y="331"/>
                    </a:cubicBezTo>
                    <a:cubicBezTo>
                      <a:pt x="432" y="331"/>
                      <a:pt x="433" y="331"/>
                      <a:pt x="433" y="331"/>
                    </a:cubicBezTo>
                    <a:cubicBezTo>
                      <a:pt x="433" y="331"/>
                      <a:pt x="433" y="332"/>
                      <a:pt x="433" y="332"/>
                    </a:cubicBezTo>
                    <a:cubicBezTo>
                      <a:pt x="433" y="332"/>
                      <a:pt x="433" y="332"/>
                      <a:pt x="433" y="332"/>
                    </a:cubicBezTo>
                    <a:cubicBezTo>
                      <a:pt x="433" y="333"/>
                      <a:pt x="433" y="333"/>
                      <a:pt x="433" y="333"/>
                    </a:cubicBezTo>
                    <a:cubicBezTo>
                      <a:pt x="434" y="333"/>
                      <a:pt x="434" y="333"/>
                      <a:pt x="434" y="333"/>
                    </a:cubicBezTo>
                    <a:cubicBezTo>
                      <a:pt x="434" y="333"/>
                      <a:pt x="434" y="333"/>
                      <a:pt x="434" y="332"/>
                    </a:cubicBezTo>
                    <a:cubicBezTo>
                      <a:pt x="433" y="332"/>
                      <a:pt x="434" y="332"/>
                      <a:pt x="434" y="332"/>
                    </a:cubicBezTo>
                    <a:cubicBezTo>
                      <a:pt x="434" y="332"/>
                      <a:pt x="434" y="332"/>
                      <a:pt x="434" y="332"/>
                    </a:cubicBezTo>
                    <a:cubicBezTo>
                      <a:pt x="434" y="332"/>
                      <a:pt x="434" y="332"/>
                      <a:pt x="434" y="332"/>
                    </a:cubicBezTo>
                    <a:cubicBezTo>
                      <a:pt x="434" y="332"/>
                      <a:pt x="434" y="332"/>
                      <a:pt x="434" y="332"/>
                    </a:cubicBezTo>
                    <a:cubicBezTo>
                      <a:pt x="435" y="332"/>
                      <a:pt x="435" y="332"/>
                      <a:pt x="435" y="332"/>
                    </a:cubicBezTo>
                    <a:cubicBezTo>
                      <a:pt x="435" y="331"/>
                      <a:pt x="435" y="331"/>
                      <a:pt x="435" y="331"/>
                    </a:cubicBezTo>
                    <a:cubicBezTo>
                      <a:pt x="435" y="331"/>
                      <a:pt x="435" y="331"/>
                      <a:pt x="435" y="331"/>
                    </a:cubicBezTo>
                    <a:cubicBezTo>
                      <a:pt x="435" y="331"/>
                      <a:pt x="436" y="331"/>
                      <a:pt x="436" y="331"/>
                    </a:cubicBezTo>
                    <a:cubicBezTo>
                      <a:pt x="436" y="331"/>
                      <a:pt x="436" y="330"/>
                      <a:pt x="436" y="330"/>
                    </a:cubicBezTo>
                    <a:cubicBezTo>
                      <a:pt x="435" y="330"/>
                      <a:pt x="435" y="330"/>
                      <a:pt x="435" y="330"/>
                    </a:cubicBezTo>
                    <a:cubicBezTo>
                      <a:pt x="435" y="330"/>
                      <a:pt x="435" y="330"/>
                      <a:pt x="435" y="329"/>
                    </a:cubicBezTo>
                    <a:cubicBezTo>
                      <a:pt x="435" y="329"/>
                      <a:pt x="435" y="329"/>
                      <a:pt x="435" y="329"/>
                    </a:cubicBezTo>
                    <a:cubicBezTo>
                      <a:pt x="435" y="329"/>
                      <a:pt x="435" y="329"/>
                      <a:pt x="435" y="328"/>
                    </a:cubicBezTo>
                    <a:cubicBezTo>
                      <a:pt x="435" y="328"/>
                      <a:pt x="435" y="328"/>
                      <a:pt x="435" y="328"/>
                    </a:cubicBezTo>
                    <a:cubicBezTo>
                      <a:pt x="435" y="328"/>
                      <a:pt x="435" y="328"/>
                      <a:pt x="435" y="328"/>
                    </a:cubicBezTo>
                    <a:cubicBezTo>
                      <a:pt x="435" y="328"/>
                      <a:pt x="435" y="327"/>
                      <a:pt x="435" y="327"/>
                    </a:cubicBezTo>
                    <a:cubicBezTo>
                      <a:pt x="435" y="327"/>
                      <a:pt x="435" y="327"/>
                      <a:pt x="435" y="327"/>
                    </a:cubicBezTo>
                    <a:cubicBezTo>
                      <a:pt x="435" y="326"/>
                      <a:pt x="435" y="326"/>
                      <a:pt x="435" y="326"/>
                    </a:cubicBezTo>
                    <a:cubicBezTo>
                      <a:pt x="435" y="326"/>
                      <a:pt x="435" y="326"/>
                      <a:pt x="435" y="326"/>
                    </a:cubicBezTo>
                    <a:cubicBezTo>
                      <a:pt x="435" y="326"/>
                      <a:pt x="435" y="326"/>
                      <a:pt x="435" y="326"/>
                    </a:cubicBezTo>
                    <a:cubicBezTo>
                      <a:pt x="434" y="327"/>
                      <a:pt x="434" y="327"/>
                      <a:pt x="434" y="327"/>
                    </a:cubicBezTo>
                    <a:cubicBezTo>
                      <a:pt x="434" y="328"/>
                      <a:pt x="434" y="328"/>
                      <a:pt x="434" y="328"/>
                    </a:cubicBezTo>
                    <a:cubicBezTo>
                      <a:pt x="434" y="328"/>
                      <a:pt x="434" y="328"/>
                      <a:pt x="433" y="328"/>
                    </a:cubicBezTo>
                    <a:cubicBezTo>
                      <a:pt x="433" y="328"/>
                      <a:pt x="433" y="328"/>
                      <a:pt x="433" y="328"/>
                    </a:cubicBezTo>
                    <a:cubicBezTo>
                      <a:pt x="433" y="328"/>
                      <a:pt x="433" y="328"/>
                      <a:pt x="433" y="328"/>
                    </a:cubicBezTo>
                    <a:cubicBezTo>
                      <a:pt x="433" y="328"/>
                      <a:pt x="433" y="329"/>
                      <a:pt x="433" y="329"/>
                    </a:cubicBezTo>
                    <a:cubicBezTo>
                      <a:pt x="433" y="329"/>
                      <a:pt x="433" y="329"/>
                      <a:pt x="433" y="329"/>
                    </a:cubicBezTo>
                    <a:cubicBezTo>
                      <a:pt x="433" y="329"/>
                      <a:pt x="432" y="329"/>
                      <a:pt x="432" y="329"/>
                    </a:cubicBezTo>
                    <a:cubicBezTo>
                      <a:pt x="432" y="330"/>
                      <a:pt x="432" y="330"/>
                      <a:pt x="432" y="330"/>
                    </a:cubicBezTo>
                    <a:cubicBezTo>
                      <a:pt x="432" y="330"/>
                      <a:pt x="432" y="329"/>
                      <a:pt x="432" y="329"/>
                    </a:cubicBezTo>
                    <a:cubicBezTo>
                      <a:pt x="432" y="329"/>
                      <a:pt x="432" y="329"/>
                      <a:pt x="432" y="329"/>
                    </a:cubicBezTo>
                    <a:cubicBezTo>
                      <a:pt x="432" y="329"/>
                      <a:pt x="432" y="328"/>
                      <a:pt x="433" y="328"/>
                    </a:cubicBezTo>
                    <a:cubicBezTo>
                      <a:pt x="433" y="328"/>
                      <a:pt x="433" y="328"/>
                      <a:pt x="433" y="328"/>
                    </a:cubicBezTo>
                    <a:cubicBezTo>
                      <a:pt x="434" y="327"/>
                      <a:pt x="434" y="327"/>
                      <a:pt x="434" y="327"/>
                    </a:cubicBezTo>
                    <a:cubicBezTo>
                      <a:pt x="434" y="326"/>
                      <a:pt x="434" y="326"/>
                      <a:pt x="434" y="326"/>
                    </a:cubicBezTo>
                    <a:cubicBezTo>
                      <a:pt x="434" y="326"/>
                      <a:pt x="434" y="325"/>
                      <a:pt x="434" y="325"/>
                    </a:cubicBezTo>
                    <a:cubicBezTo>
                      <a:pt x="434" y="325"/>
                      <a:pt x="433" y="324"/>
                      <a:pt x="433" y="324"/>
                    </a:cubicBezTo>
                    <a:cubicBezTo>
                      <a:pt x="433" y="323"/>
                      <a:pt x="433" y="324"/>
                      <a:pt x="433" y="324"/>
                    </a:cubicBezTo>
                    <a:cubicBezTo>
                      <a:pt x="433" y="325"/>
                      <a:pt x="432" y="325"/>
                      <a:pt x="432" y="325"/>
                    </a:cubicBezTo>
                    <a:cubicBezTo>
                      <a:pt x="432" y="324"/>
                      <a:pt x="432" y="324"/>
                      <a:pt x="431" y="324"/>
                    </a:cubicBezTo>
                    <a:cubicBezTo>
                      <a:pt x="431" y="324"/>
                      <a:pt x="431" y="324"/>
                      <a:pt x="430" y="324"/>
                    </a:cubicBezTo>
                    <a:cubicBezTo>
                      <a:pt x="430" y="324"/>
                      <a:pt x="429" y="324"/>
                      <a:pt x="429" y="324"/>
                    </a:cubicBezTo>
                    <a:cubicBezTo>
                      <a:pt x="428" y="324"/>
                      <a:pt x="428" y="324"/>
                      <a:pt x="427" y="324"/>
                    </a:cubicBezTo>
                    <a:cubicBezTo>
                      <a:pt x="427" y="324"/>
                      <a:pt x="425" y="324"/>
                      <a:pt x="425" y="324"/>
                    </a:cubicBezTo>
                    <a:cubicBezTo>
                      <a:pt x="425" y="323"/>
                      <a:pt x="423" y="322"/>
                      <a:pt x="422" y="322"/>
                    </a:cubicBezTo>
                    <a:cubicBezTo>
                      <a:pt x="422" y="322"/>
                      <a:pt x="421" y="321"/>
                      <a:pt x="421" y="322"/>
                    </a:cubicBezTo>
                    <a:cubicBezTo>
                      <a:pt x="420" y="322"/>
                      <a:pt x="420" y="323"/>
                      <a:pt x="420" y="324"/>
                    </a:cubicBezTo>
                    <a:cubicBezTo>
                      <a:pt x="420" y="324"/>
                      <a:pt x="421" y="326"/>
                      <a:pt x="421" y="326"/>
                    </a:cubicBezTo>
                    <a:cubicBezTo>
                      <a:pt x="421" y="326"/>
                      <a:pt x="422" y="327"/>
                      <a:pt x="422" y="328"/>
                    </a:cubicBezTo>
                    <a:cubicBezTo>
                      <a:pt x="423" y="328"/>
                      <a:pt x="423" y="329"/>
                      <a:pt x="423" y="329"/>
                    </a:cubicBezTo>
                    <a:cubicBezTo>
                      <a:pt x="423" y="329"/>
                      <a:pt x="423" y="330"/>
                      <a:pt x="423" y="331"/>
                    </a:cubicBezTo>
                    <a:cubicBezTo>
                      <a:pt x="423" y="331"/>
                      <a:pt x="423" y="332"/>
                      <a:pt x="423" y="332"/>
                    </a:cubicBezTo>
                    <a:cubicBezTo>
                      <a:pt x="423" y="332"/>
                      <a:pt x="424" y="333"/>
                      <a:pt x="424" y="333"/>
                    </a:cubicBezTo>
                    <a:cubicBezTo>
                      <a:pt x="424" y="334"/>
                      <a:pt x="424" y="335"/>
                      <a:pt x="424" y="335"/>
                    </a:cubicBezTo>
                    <a:cubicBezTo>
                      <a:pt x="424" y="335"/>
                      <a:pt x="424" y="335"/>
                      <a:pt x="424" y="335"/>
                    </a:cubicBezTo>
                    <a:cubicBezTo>
                      <a:pt x="425" y="335"/>
                      <a:pt x="424" y="335"/>
                      <a:pt x="424" y="335"/>
                    </a:cubicBezTo>
                    <a:cubicBezTo>
                      <a:pt x="424" y="334"/>
                      <a:pt x="425" y="334"/>
                      <a:pt x="425" y="334"/>
                    </a:cubicBezTo>
                    <a:cubicBezTo>
                      <a:pt x="425" y="334"/>
                      <a:pt x="425" y="335"/>
                      <a:pt x="425" y="335"/>
                    </a:cubicBezTo>
                    <a:cubicBezTo>
                      <a:pt x="425" y="335"/>
                      <a:pt x="425" y="335"/>
                      <a:pt x="425" y="335"/>
                    </a:cubicBezTo>
                    <a:cubicBezTo>
                      <a:pt x="425" y="335"/>
                      <a:pt x="426" y="335"/>
                      <a:pt x="426" y="335"/>
                    </a:cubicBezTo>
                    <a:cubicBezTo>
                      <a:pt x="426" y="336"/>
                      <a:pt x="426" y="336"/>
                      <a:pt x="425" y="336"/>
                    </a:cubicBezTo>
                    <a:cubicBezTo>
                      <a:pt x="425" y="336"/>
                      <a:pt x="425" y="336"/>
                      <a:pt x="425" y="336"/>
                    </a:cubicBezTo>
                    <a:cubicBezTo>
                      <a:pt x="424" y="336"/>
                      <a:pt x="425" y="337"/>
                      <a:pt x="424" y="337"/>
                    </a:cubicBezTo>
                    <a:cubicBezTo>
                      <a:pt x="424" y="338"/>
                      <a:pt x="425" y="338"/>
                      <a:pt x="425" y="338"/>
                    </a:cubicBezTo>
                    <a:cubicBezTo>
                      <a:pt x="425" y="338"/>
                      <a:pt x="426" y="338"/>
                      <a:pt x="426" y="337"/>
                    </a:cubicBezTo>
                    <a:cubicBezTo>
                      <a:pt x="426" y="337"/>
                      <a:pt x="426" y="338"/>
                      <a:pt x="426" y="338"/>
                    </a:cubicBezTo>
                    <a:cubicBezTo>
                      <a:pt x="426" y="338"/>
                      <a:pt x="426" y="338"/>
                      <a:pt x="425" y="339"/>
                    </a:cubicBezTo>
                    <a:cubicBezTo>
                      <a:pt x="425" y="339"/>
                      <a:pt x="426" y="339"/>
                      <a:pt x="426" y="339"/>
                    </a:cubicBezTo>
                    <a:cubicBezTo>
                      <a:pt x="426" y="339"/>
                      <a:pt x="426" y="340"/>
                      <a:pt x="426" y="340"/>
                    </a:cubicBezTo>
                    <a:cubicBezTo>
                      <a:pt x="426" y="341"/>
                      <a:pt x="425" y="341"/>
                      <a:pt x="425" y="341"/>
                    </a:cubicBezTo>
                    <a:cubicBezTo>
                      <a:pt x="425" y="341"/>
                      <a:pt x="425" y="340"/>
                      <a:pt x="425" y="340"/>
                    </a:cubicBezTo>
                    <a:cubicBezTo>
                      <a:pt x="425" y="340"/>
                      <a:pt x="425" y="339"/>
                      <a:pt x="425" y="339"/>
                    </a:cubicBezTo>
                    <a:cubicBezTo>
                      <a:pt x="425" y="339"/>
                      <a:pt x="425" y="339"/>
                      <a:pt x="425" y="340"/>
                    </a:cubicBezTo>
                    <a:cubicBezTo>
                      <a:pt x="425" y="340"/>
                      <a:pt x="425" y="340"/>
                      <a:pt x="425" y="341"/>
                    </a:cubicBezTo>
                    <a:cubicBezTo>
                      <a:pt x="425" y="342"/>
                      <a:pt x="425" y="342"/>
                      <a:pt x="425" y="342"/>
                    </a:cubicBezTo>
                    <a:cubicBezTo>
                      <a:pt x="425" y="342"/>
                      <a:pt x="426" y="342"/>
                      <a:pt x="427" y="342"/>
                    </a:cubicBezTo>
                    <a:cubicBezTo>
                      <a:pt x="427" y="342"/>
                      <a:pt x="427" y="342"/>
                      <a:pt x="428" y="342"/>
                    </a:cubicBezTo>
                    <a:cubicBezTo>
                      <a:pt x="428" y="342"/>
                      <a:pt x="429" y="343"/>
                      <a:pt x="430" y="343"/>
                    </a:cubicBezTo>
                    <a:cubicBezTo>
                      <a:pt x="430" y="343"/>
                      <a:pt x="430" y="343"/>
                      <a:pt x="430" y="344"/>
                    </a:cubicBezTo>
                    <a:cubicBezTo>
                      <a:pt x="429" y="344"/>
                      <a:pt x="429" y="343"/>
                      <a:pt x="428" y="343"/>
                    </a:cubicBezTo>
                    <a:cubicBezTo>
                      <a:pt x="428" y="343"/>
                      <a:pt x="428" y="343"/>
                      <a:pt x="427" y="343"/>
                    </a:cubicBezTo>
                    <a:cubicBezTo>
                      <a:pt x="427" y="343"/>
                      <a:pt x="426" y="343"/>
                      <a:pt x="426" y="343"/>
                    </a:cubicBezTo>
                    <a:cubicBezTo>
                      <a:pt x="425" y="343"/>
                      <a:pt x="425" y="343"/>
                      <a:pt x="425" y="343"/>
                    </a:cubicBezTo>
                    <a:cubicBezTo>
                      <a:pt x="425" y="344"/>
                      <a:pt x="425" y="344"/>
                      <a:pt x="425" y="344"/>
                    </a:cubicBezTo>
                    <a:cubicBezTo>
                      <a:pt x="425" y="345"/>
                      <a:pt x="425" y="345"/>
                      <a:pt x="425" y="345"/>
                    </a:cubicBezTo>
                    <a:cubicBezTo>
                      <a:pt x="425" y="346"/>
                      <a:pt x="425" y="346"/>
                      <a:pt x="425" y="346"/>
                    </a:cubicBezTo>
                    <a:cubicBezTo>
                      <a:pt x="425" y="346"/>
                      <a:pt x="426" y="347"/>
                      <a:pt x="426" y="347"/>
                    </a:cubicBezTo>
                    <a:cubicBezTo>
                      <a:pt x="425" y="348"/>
                      <a:pt x="426" y="349"/>
                      <a:pt x="426" y="349"/>
                    </a:cubicBezTo>
                    <a:cubicBezTo>
                      <a:pt x="426" y="349"/>
                      <a:pt x="425" y="350"/>
                      <a:pt x="425" y="351"/>
                    </a:cubicBezTo>
                    <a:cubicBezTo>
                      <a:pt x="425" y="351"/>
                      <a:pt x="425" y="352"/>
                      <a:pt x="425" y="352"/>
                    </a:cubicBezTo>
                    <a:cubicBezTo>
                      <a:pt x="425" y="353"/>
                      <a:pt x="425" y="354"/>
                      <a:pt x="425" y="355"/>
                    </a:cubicBezTo>
                    <a:cubicBezTo>
                      <a:pt x="425" y="356"/>
                      <a:pt x="425" y="356"/>
                      <a:pt x="425" y="356"/>
                    </a:cubicBezTo>
                    <a:cubicBezTo>
                      <a:pt x="425" y="357"/>
                      <a:pt x="425" y="357"/>
                      <a:pt x="425" y="358"/>
                    </a:cubicBezTo>
                    <a:cubicBezTo>
                      <a:pt x="425" y="358"/>
                      <a:pt x="425" y="359"/>
                      <a:pt x="425" y="360"/>
                    </a:cubicBezTo>
                    <a:cubicBezTo>
                      <a:pt x="425" y="360"/>
                      <a:pt x="424" y="360"/>
                      <a:pt x="424" y="361"/>
                    </a:cubicBezTo>
                    <a:cubicBezTo>
                      <a:pt x="424" y="361"/>
                      <a:pt x="424" y="362"/>
                      <a:pt x="424" y="362"/>
                    </a:cubicBezTo>
                    <a:cubicBezTo>
                      <a:pt x="424" y="362"/>
                      <a:pt x="424" y="364"/>
                      <a:pt x="424" y="364"/>
                    </a:cubicBezTo>
                    <a:cubicBezTo>
                      <a:pt x="424" y="364"/>
                      <a:pt x="424" y="365"/>
                      <a:pt x="424" y="365"/>
                    </a:cubicBezTo>
                    <a:cubicBezTo>
                      <a:pt x="424" y="366"/>
                      <a:pt x="424" y="366"/>
                      <a:pt x="424" y="366"/>
                    </a:cubicBezTo>
                    <a:cubicBezTo>
                      <a:pt x="424" y="366"/>
                      <a:pt x="424" y="367"/>
                      <a:pt x="424" y="367"/>
                    </a:cubicBezTo>
                    <a:cubicBezTo>
                      <a:pt x="424" y="367"/>
                      <a:pt x="424" y="367"/>
                      <a:pt x="424" y="368"/>
                    </a:cubicBezTo>
                    <a:cubicBezTo>
                      <a:pt x="424" y="368"/>
                      <a:pt x="423" y="368"/>
                      <a:pt x="423" y="369"/>
                    </a:cubicBezTo>
                    <a:cubicBezTo>
                      <a:pt x="423" y="369"/>
                      <a:pt x="423" y="369"/>
                      <a:pt x="423" y="370"/>
                    </a:cubicBezTo>
                    <a:cubicBezTo>
                      <a:pt x="422" y="370"/>
                      <a:pt x="423" y="370"/>
                      <a:pt x="423" y="371"/>
                    </a:cubicBezTo>
                    <a:cubicBezTo>
                      <a:pt x="422" y="371"/>
                      <a:pt x="422" y="372"/>
                      <a:pt x="422" y="372"/>
                    </a:cubicBezTo>
                    <a:cubicBezTo>
                      <a:pt x="422" y="372"/>
                      <a:pt x="422" y="373"/>
                      <a:pt x="422" y="373"/>
                    </a:cubicBezTo>
                    <a:cubicBezTo>
                      <a:pt x="422" y="374"/>
                      <a:pt x="421" y="374"/>
                      <a:pt x="421" y="375"/>
                    </a:cubicBezTo>
                    <a:cubicBezTo>
                      <a:pt x="421" y="375"/>
                      <a:pt x="422" y="376"/>
                      <a:pt x="422" y="376"/>
                    </a:cubicBezTo>
                    <a:cubicBezTo>
                      <a:pt x="423" y="376"/>
                      <a:pt x="422" y="377"/>
                      <a:pt x="422" y="377"/>
                    </a:cubicBezTo>
                    <a:cubicBezTo>
                      <a:pt x="422" y="377"/>
                      <a:pt x="422" y="377"/>
                      <a:pt x="422" y="378"/>
                    </a:cubicBezTo>
                    <a:cubicBezTo>
                      <a:pt x="422" y="378"/>
                      <a:pt x="422" y="379"/>
                      <a:pt x="422" y="380"/>
                    </a:cubicBezTo>
                    <a:cubicBezTo>
                      <a:pt x="422" y="381"/>
                      <a:pt x="423" y="381"/>
                      <a:pt x="423" y="381"/>
                    </a:cubicBezTo>
                    <a:cubicBezTo>
                      <a:pt x="424" y="382"/>
                      <a:pt x="424" y="383"/>
                      <a:pt x="424" y="383"/>
                    </a:cubicBezTo>
                    <a:cubicBezTo>
                      <a:pt x="424" y="383"/>
                      <a:pt x="423" y="384"/>
                      <a:pt x="423" y="384"/>
                    </a:cubicBezTo>
                    <a:cubicBezTo>
                      <a:pt x="423" y="384"/>
                      <a:pt x="424" y="384"/>
                      <a:pt x="424" y="385"/>
                    </a:cubicBezTo>
                    <a:cubicBezTo>
                      <a:pt x="424" y="385"/>
                      <a:pt x="424" y="386"/>
                      <a:pt x="424" y="386"/>
                    </a:cubicBezTo>
                    <a:cubicBezTo>
                      <a:pt x="425" y="387"/>
                      <a:pt x="425" y="388"/>
                      <a:pt x="425" y="388"/>
                    </a:cubicBezTo>
                    <a:cubicBezTo>
                      <a:pt x="425" y="389"/>
                      <a:pt x="424" y="389"/>
                      <a:pt x="424" y="389"/>
                    </a:cubicBezTo>
                    <a:cubicBezTo>
                      <a:pt x="424" y="390"/>
                      <a:pt x="424" y="390"/>
                      <a:pt x="424" y="390"/>
                    </a:cubicBezTo>
                    <a:cubicBezTo>
                      <a:pt x="424" y="390"/>
                      <a:pt x="424" y="391"/>
                      <a:pt x="424" y="392"/>
                    </a:cubicBezTo>
                    <a:cubicBezTo>
                      <a:pt x="424" y="392"/>
                      <a:pt x="423" y="393"/>
                      <a:pt x="423" y="394"/>
                    </a:cubicBezTo>
                    <a:cubicBezTo>
                      <a:pt x="423" y="394"/>
                      <a:pt x="422" y="395"/>
                      <a:pt x="422" y="395"/>
                    </a:cubicBezTo>
                    <a:cubicBezTo>
                      <a:pt x="422" y="396"/>
                      <a:pt x="422" y="396"/>
                      <a:pt x="423" y="397"/>
                    </a:cubicBezTo>
                    <a:cubicBezTo>
                      <a:pt x="423" y="397"/>
                      <a:pt x="423" y="397"/>
                      <a:pt x="423" y="397"/>
                    </a:cubicBezTo>
                    <a:cubicBezTo>
                      <a:pt x="423" y="398"/>
                      <a:pt x="423" y="398"/>
                      <a:pt x="424" y="398"/>
                    </a:cubicBezTo>
                    <a:cubicBezTo>
                      <a:pt x="424" y="398"/>
                      <a:pt x="424" y="399"/>
                      <a:pt x="425" y="399"/>
                    </a:cubicBezTo>
                    <a:cubicBezTo>
                      <a:pt x="425" y="399"/>
                      <a:pt x="426" y="401"/>
                      <a:pt x="426" y="402"/>
                    </a:cubicBezTo>
                    <a:cubicBezTo>
                      <a:pt x="427" y="402"/>
                      <a:pt x="427" y="403"/>
                      <a:pt x="427" y="403"/>
                    </a:cubicBezTo>
                    <a:cubicBezTo>
                      <a:pt x="427" y="404"/>
                      <a:pt x="426" y="404"/>
                      <a:pt x="426" y="404"/>
                    </a:cubicBezTo>
                    <a:cubicBezTo>
                      <a:pt x="426" y="405"/>
                      <a:pt x="426" y="405"/>
                      <a:pt x="426" y="406"/>
                    </a:cubicBezTo>
                    <a:cubicBezTo>
                      <a:pt x="426" y="406"/>
                      <a:pt x="427" y="407"/>
                      <a:pt x="427" y="407"/>
                    </a:cubicBezTo>
                    <a:cubicBezTo>
                      <a:pt x="427" y="407"/>
                      <a:pt x="427" y="408"/>
                      <a:pt x="427" y="408"/>
                    </a:cubicBezTo>
                    <a:cubicBezTo>
                      <a:pt x="427" y="409"/>
                      <a:pt x="427" y="409"/>
                      <a:pt x="427" y="409"/>
                    </a:cubicBezTo>
                    <a:cubicBezTo>
                      <a:pt x="427" y="410"/>
                      <a:pt x="428" y="410"/>
                      <a:pt x="428" y="410"/>
                    </a:cubicBezTo>
                    <a:cubicBezTo>
                      <a:pt x="428" y="410"/>
                      <a:pt x="429" y="411"/>
                      <a:pt x="429" y="411"/>
                    </a:cubicBezTo>
                    <a:cubicBezTo>
                      <a:pt x="429" y="412"/>
                      <a:pt x="430" y="412"/>
                      <a:pt x="430" y="412"/>
                    </a:cubicBezTo>
                    <a:cubicBezTo>
                      <a:pt x="430" y="412"/>
                      <a:pt x="431" y="414"/>
                      <a:pt x="431" y="414"/>
                    </a:cubicBezTo>
                    <a:cubicBezTo>
                      <a:pt x="431" y="414"/>
                      <a:pt x="432" y="415"/>
                      <a:pt x="432" y="415"/>
                    </a:cubicBezTo>
                    <a:cubicBezTo>
                      <a:pt x="432" y="415"/>
                      <a:pt x="432" y="415"/>
                      <a:pt x="432" y="416"/>
                    </a:cubicBezTo>
                    <a:cubicBezTo>
                      <a:pt x="432" y="416"/>
                      <a:pt x="432" y="416"/>
                      <a:pt x="432" y="417"/>
                    </a:cubicBezTo>
                    <a:cubicBezTo>
                      <a:pt x="432" y="417"/>
                      <a:pt x="432" y="417"/>
                      <a:pt x="433" y="417"/>
                    </a:cubicBezTo>
                    <a:cubicBezTo>
                      <a:pt x="433" y="417"/>
                      <a:pt x="433" y="417"/>
                      <a:pt x="434" y="418"/>
                    </a:cubicBezTo>
                    <a:cubicBezTo>
                      <a:pt x="434" y="418"/>
                      <a:pt x="435" y="418"/>
                      <a:pt x="435" y="418"/>
                    </a:cubicBezTo>
                    <a:cubicBezTo>
                      <a:pt x="435" y="418"/>
                      <a:pt x="435" y="418"/>
                      <a:pt x="435" y="418"/>
                    </a:cubicBezTo>
                    <a:cubicBezTo>
                      <a:pt x="435" y="418"/>
                      <a:pt x="435" y="417"/>
                      <a:pt x="435" y="417"/>
                    </a:cubicBezTo>
                    <a:cubicBezTo>
                      <a:pt x="435" y="416"/>
                      <a:pt x="436" y="416"/>
                      <a:pt x="436" y="416"/>
                    </a:cubicBezTo>
                    <a:cubicBezTo>
                      <a:pt x="436" y="416"/>
                      <a:pt x="436" y="416"/>
                      <a:pt x="436" y="417"/>
                    </a:cubicBezTo>
                    <a:cubicBezTo>
                      <a:pt x="436" y="417"/>
                      <a:pt x="436" y="417"/>
                      <a:pt x="436" y="417"/>
                    </a:cubicBezTo>
                    <a:cubicBezTo>
                      <a:pt x="436" y="418"/>
                      <a:pt x="436" y="418"/>
                      <a:pt x="436" y="418"/>
                    </a:cubicBezTo>
                    <a:cubicBezTo>
                      <a:pt x="436" y="419"/>
                      <a:pt x="435" y="419"/>
                      <a:pt x="435" y="419"/>
                    </a:cubicBezTo>
                    <a:cubicBezTo>
                      <a:pt x="435" y="419"/>
                      <a:pt x="435" y="420"/>
                      <a:pt x="435" y="420"/>
                    </a:cubicBezTo>
                    <a:cubicBezTo>
                      <a:pt x="435" y="420"/>
                      <a:pt x="435" y="421"/>
                      <a:pt x="435" y="421"/>
                    </a:cubicBezTo>
                    <a:cubicBezTo>
                      <a:pt x="435" y="421"/>
                      <a:pt x="436" y="422"/>
                      <a:pt x="436" y="422"/>
                    </a:cubicBezTo>
                    <a:cubicBezTo>
                      <a:pt x="436" y="422"/>
                      <a:pt x="436" y="423"/>
                      <a:pt x="436" y="423"/>
                    </a:cubicBezTo>
                    <a:cubicBezTo>
                      <a:pt x="436" y="424"/>
                      <a:pt x="436" y="424"/>
                      <a:pt x="436" y="424"/>
                    </a:cubicBezTo>
                    <a:cubicBezTo>
                      <a:pt x="437" y="425"/>
                      <a:pt x="437" y="425"/>
                      <a:pt x="437" y="425"/>
                    </a:cubicBezTo>
                    <a:cubicBezTo>
                      <a:pt x="438" y="426"/>
                      <a:pt x="438" y="426"/>
                      <a:pt x="439" y="426"/>
                    </a:cubicBezTo>
                    <a:cubicBezTo>
                      <a:pt x="440" y="426"/>
                      <a:pt x="440" y="426"/>
                      <a:pt x="440" y="427"/>
                    </a:cubicBezTo>
                    <a:cubicBezTo>
                      <a:pt x="440" y="427"/>
                      <a:pt x="440" y="428"/>
                      <a:pt x="440" y="428"/>
                    </a:cubicBezTo>
                    <a:cubicBezTo>
                      <a:pt x="439" y="428"/>
                      <a:pt x="439" y="429"/>
                      <a:pt x="439" y="429"/>
                    </a:cubicBezTo>
                    <a:cubicBezTo>
                      <a:pt x="439" y="430"/>
                      <a:pt x="439" y="431"/>
                      <a:pt x="439" y="431"/>
                    </a:cubicBezTo>
                    <a:cubicBezTo>
                      <a:pt x="439" y="431"/>
                      <a:pt x="440" y="432"/>
                      <a:pt x="440" y="432"/>
                    </a:cubicBezTo>
                    <a:cubicBezTo>
                      <a:pt x="440" y="432"/>
                      <a:pt x="441" y="433"/>
                      <a:pt x="441" y="433"/>
                    </a:cubicBezTo>
                    <a:cubicBezTo>
                      <a:pt x="441" y="433"/>
                      <a:pt x="441" y="434"/>
                      <a:pt x="442" y="434"/>
                    </a:cubicBezTo>
                    <a:cubicBezTo>
                      <a:pt x="442" y="434"/>
                      <a:pt x="443" y="435"/>
                      <a:pt x="443" y="435"/>
                    </a:cubicBezTo>
                    <a:cubicBezTo>
                      <a:pt x="443" y="436"/>
                      <a:pt x="443" y="436"/>
                      <a:pt x="443" y="437"/>
                    </a:cubicBezTo>
                    <a:cubicBezTo>
                      <a:pt x="443" y="437"/>
                      <a:pt x="443" y="437"/>
                      <a:pt x="444" y="437"/>
                    </a:cubicBezTo>
                    <a:cubicBezTo>
                      <a:pt x="445" y="437"/>
                      <a:pt x="444" y="437"/>
                      <a:pt x="445" y="438"/>
                    </a:cubicBezTo>
                    <a:cubicBezTo>
                      <a:pt x="445" y="438"/>
                      <a:pt x="445" y="438"/>
                      <a:pt x="445" y="438"/>
                    </a:cubicBezTo>
                    <a:cubicBezTo>
                      <a:pt x="446" y="439"/>
                      <a:pt x="446" y="439"/>
                      <a:pt x="446" y="439"/>
                    </a:cubicBezTo>
                    <a:cubicBezTo>
                      <a:pt x="446" y="439"/>
                      <a:pt x="446" y="439"/>
                      <a:pt x="446" y="440"/>
                    </a:cubicBezTo>
                    <a:cubicBezTo>
                      <a:pt x="446" y="440"/>
                      <a:pt x="446" y="440"/>
                      <a:pt x="446" y="440"/>
                    </a:cubicBezTo>
                    <a:cubicBezTo>
                      <a:pt x="446" y="440"/>
                      <a:pt x="446" y="441"/>
                      <a:pt x="447" y="441"/>
                    </a:cubicBezTo>
                    <a:cubicBezTo>
                      <a:pt x="447" y="441"/>
                      <a:pt x="448" y="441"/>
                      <a:pt x="448" y="441"/>
                    </a:cubicBezTo>
                    <a:cubicBezTo>
                      <a:pt x="448" y="441"/>
                      <a:pt x="448" y="442"/>
                      <a:pt x="448" y="442"/>
                    </a:cubicBezTo>
                    <a:cubicBezTo>
                      <a:pt x="448" y="442"/>
                      <a:pt x="447" y="442"/>
                      <a:pt x="447" y="443"/>
                    </a:cubicBezTo>
                    <a:cubicBezTo>
                      <a:pt x="447" y="443"/>
                      <a:pt x="448" y="443"/>
                      <a:pt x="448" y="443"/>
                    </a:cubicBezTo>
                    <a:cubicBezTo>
                      <a:pt x="448" y="444"/>
                      <a:pt x="447" y="444"/>
                      <a:pt x="448" y="444"/>
                    </a:cubicBezTo>
                    <a:cubicBezTo>
                      <a:pt x="448" y="444"/>
                      <a:pt x="448" y="445"/>
                      <a:pt x="448" y="445"/>
                    </a:cubicBezTo>
                    <a:cubicBezTo>
                      <a:pt x="448" y="445"/>
                      <a:pt x="447" y="445"/>
                      <a:pt x="447" y="445"/>
                    </a:cubicBezTo>
                    <a:cubicBezTo>
                      <a:pt x="447" y="446"/>
                      <a:pt x="448" y="446"/>
                      <a:pt x="448" y="446"/>
                    </a:cubicBezTo>
                    <a:cubicBezTo>
                      <a:pt x="448" y="446"/>
                      <a:pt x="448" y="446"/>
                      <a:pt x="448" y="446"/>
                    </a:cubicBezTo>
                    <a:cubicBezTo>
                      <a:pt x="449" y="446"/>
                      <a:pt x="450" y="446"/>
                      <a:pt x="450" y="446"/>
                    </a:cubicBezTo>
                    <a:cubicBezTo>
                      <a:pt x="450" y="446"/>
                      <a:pt x="453" y="447"/>
                      <a:pt x="454" y="447"/>
                    </a:cubicBezTo>
                    <a:cubicBezTo>
                      <a:pt x="454" y="447"/>
                      <a:pt x="455" y="447"/>
                      <a:pt x="455" y="447"/>
                    </a:cubicBezTo>
                    <a:cubicBezTo>
                      <a:pt x="456" y="447"/>
                      <a:pt x="456" y="448"/>
                      <a:pt x="456" y="448"/>
                    </a:cubicBezTo>
                    <a:cubicBezTo>
                      <a:pt x="457" y="448"/>
                      <a:pt x="457" y="449"/>
                      <a:pt x="458" y="449"/>
                    </a:cubicBezTo>
                    <a:cubicBezTo>
                      <a:pt x="458" y="449"/>
                      <a:pt x="459" y="450"/>
                      <a:pt x="459" y="450"/>
                    </a:cubicBezTo>
                    <a:cubicBezTo>
                      <a:pt x="460" y="450"/>
                      <a:pt x="460" y="450"/>
                      <a:pt x="460" y="450"/>
                    </a:cubicBezTo>
                    <a:cubicBezTo>
                      <a:pt x="460" y="450"/>
                      <a:pt x="460" y="450"/>
                      <a:pt x="461" y="450"/>
                    </a:cubicBezTo>
                    <a:cubicBezTo>
                      <a:pt x="461" y="450"/>
                      <a:pt x="461" y="450"/>
                      <a:pt x="461" y="450"/>
                    </a:cubicBezTo>
                    <a:cubicBezTo>
                      <a:pt x="462" y="450"/>
                      <a:pt x="462" y="450"/>
                      <a:pt x="462" y="451"/>
                    </a:cubicBezTo>
                    <a:cubicBezTo>
                      <a:pt x="462" y="451"/>
                      <a:pt x="462" y="451"/>
                      <a:pt x="463" y="451"/>
                    </a:cubicBezTo>
                    <a:cubicBezTo>
                      <a:pt x="463" y="452"/>
                      <a:pt x="462" y="452"/>
                      <a:pt x="463" y="452"/>
                    </a:cubicBezTo>
                    <a:cubicBezTo>
                      <a:pt x="463" y="453"/>
                      <a:pt x="463" y="452"/>
                      <a:pt x="464" y="452"/>
                    </a:cubicBezTo>
                    <a:cubicBezTo>
                      <a:pt x="464" y="452"/>
                      <a:pt x="464" y="452"/>
                      <a:pt x="464" y="452"/>
                    </a:cubicBezTo>
                    <a:cubicBezTo>
                      <a:pt x="464" y="452"/>
                      <a:pt x="465" y="452"/>
                      <a:pt x="465" y="453"/>
                    </a:cubicBezTo>
                    <a:cubicBezTo>
                      <a:pt x="465" y="453"/>
                      <a:pt x="466" y="453"/>
                      <a:pt x="466" y="454"/>
                    </a:cubicBezTo>
                    <a:cubicBezTo>
                      <a:pt x="467" y="454"/>
                      <a:pt x="467" y="455"/>
                      <a:pt x="468" y="455"/>
                    </a:cubicBezTo>
                    <a:cubicBezTo>
                      <a:pt x="468" y="456"/>
                      <a:pt x="469" y="456"/>
                      <a:pt x="469" y="457"/>
                    </a:cubicBezTo>
                    <a:cubicBezTo>
                      <a:pt x="470" y="457"/>
                      <a:pt x="470" y="458"/>
                      <a:pt x="470" y="458"/>
                    </a:cubicBezTo>
                    <a:cubicBezTo>
                      <a:pt x="470" y="458"/>
                      <a:pt x="470" y="459"/>
                      <a:pt x="470" y="459"/>
                    </a:cubicBezTo>
                    <a:cubicBezTo>
                      <a:pt x="470" y="459"/>
                      <a:pt x="470" y="460"/>
                      <a:pt x="470" y="460"/>
                    </a:cubicBezTo>
                    <a:cubicBezTo>
                      <a:pt x="470" y="460"/>
                      <a:pt x="471" y="460"/>
                      <a:pt x="471" y="461"/>
                    </a:cubicBezTo>
                    <a:cubicBezTo>
                      <a:pt x="471" y="461"/>
                      <a:pt x="471" y="461"/>
                      <a:pt x="471" y="461"/>
                    </a:cubicBezTo>
                    <a:cubicBezTo>
                      <a:pt x="471" y="461"/>
                      <a:pt x="471" y="462"/>
                      <a:pt x="471" y="462"/>
                    </a:cubicBezTo>
                    <a:cubicBezTo>
                      <a:pt x="487" y="460"/>
                      <a:pt x="487" y="460"/>
                      <a:pt x="487" y="460"/>
                    </a:cubicBezTo>
                    <a:cubicBezTo>
                      <a:pt x="486" y="462"/>
                      <a:pt x="486" y="462"/>
                      <a:pt x="486" y="462"/>
                    </a:cubicBezTo>
                    <a:cubicBezTo>
                      <a:pt x="511" y="471"/>
                      <a:pt x="511" y="471"/>
                      <a:pt x="511" y="471"/>
                    </a:cubicBezTo>
                    <a:cubicBezTo>
                      <a:pt x="531" y="471"/>
                      <a:pt x="531" y="471"/>
                      <a:pt x="531" y="471"/>
                    </a:cubicBezTo>
                    <a:cubicBezTo>
                      <a:pt x="531" y="468"/>
                      <a:pt x="531" y="468"/>
                      <a:pt x="531" y="468"/>
                    </a:cubicBezTo>
                    <a:cubicBezTo>
                      <a:pt x="543" y="468"/>
                      <a:pt x="543" y="468"/>
                      <a:pt x="543" y="468"/>
                    </a:cubicBezTo>
                    <a:cubicBezTo>
                      <a:pt x="545" y="470"/>
                      <a:pt x="545" y="470"/>
                      <a:pt x="545" y="470"/>
                    </a:cubicBezTo>
                    <a:cubicBezTo>
                      <a:pt x="546" y="471"/>
                      <a:pt x="546" y="471"/>
                      <a:pt x="546" y="471"/>
                    </a:cubicBezTo>
                    <a:cubicBezTo>
                      <a:pt x="550" y="475"/>
                      <a:pt x="550" y="475"/>
                      <a:pt x="550" y="475"/>
                    </a:cubicBezTo>
                    <a:cubicBezTo>
                      <a:pt x="552" y="476"/>
                      <a:pt x="552" y="476"/>
                      <a:pt x="552" y="476"/>
                    </a:cubicBezTo>
                    <a:cubicBezTo>
                      <a:pt x="554" y="480"/>
                      <a:pt x="554" y="480"/>
                      <a:pt x="554" y="480"/>
                    </a:cubicBezTo>
                    <a:cubicBezTo>
                      <a:pt x="555" y="483"/>
                      <a:pt x="555" y="483"/>
                      <a:pt x="555" y="483"/>
                    </a:cubicBezTo>
                    <a:cubicBezTo>
                      <a:pt x="557" y="485"/>
                      <a:pt x="557" y="485"/>
                      <a:pt x="557" y="485"/>
                    </a:cubicBezTo>
                    <a:cubicBezTo>
                      <a:pt x="557" y="486"/>
                      <a:pt x="557" y="486"/>
                      <a:pt x="557" y="486"/>
                    </a:cubicBezTo>
                    <a:cubicBezTo>
                      <a:pt x="559" y="487"/>
                      <a:pt x="559" y="487"/>
                      <a:pt x="559" y="487"/>
                    </a:cubicBezTo>
                    <a:cubicBezTo>
                      <a:pt x="561" y="487"/>
                      <a:pt x="561" y="487"/>
                      <a:pt x="561" y="487"/>
                    </a:cubicBezTo>
                    <a:cubicBezTo>
                      <a:pt x="564" y="489"/>
                      <a:pt x="564" y="489"/>
                      <a:pt x="564" y="489"/>
                    </a:cubicBezTo>
                    <a:cubicBezTo>
                      <a:pt x="565" y="489"/>
                      <a:pt x="565" y="489"/>
                      <a:pt x="565" y="489"/>
                    </a:cubicBezTo>
                    <a:cubicBezTo>
                      <a:pt x="566" y="488"/>
                      <a:pt x="566" y="488"/>
                      <a:pt x="566" y="488"/>
                    </a:cubicBezTo>
                    <a:cubicBezTo>
                      <a:pt x="566" y="487"/>
                      <a:pt x="566" y="487"/>
                      <a:pt x="566" y="487"/>
                    </a:cubicBezTo>
                    <a:cubicBezTo>
                      <a:pt x="567" y="486"/>
                      <a:pt x="567" y="486"/>
                      <a:pt x="567" y="486"/>
                    </a:cubicBezTo>
                    <a:cubicBezTo>
                      <a:pt x="567" y="486"/>
                      <a:pt x="567" y="485"/>
                      <a:pt x="567" y="485"/>
                    </a:cubicBezTo>
                    <a:cubicBezTo>
                      <a:pt x="567" y="485"/>
                      <a:pt x="568" y="484"/>
                      <a:pt x="568" y="484"/>
                    </a:cubicBezTo>
                    <a:cubicBezTo>
                      <a:pt x="570" y="484"/>
                      <a:pt x="570" y="484"/>
                      <a:pt x="570" y="484"/>
                    </a:cubicBezTo>
                    <a:cubicBezTo>
                      <a:pt x="570" y="482"/>
                      <a:pt x="570" y="482"/>
                      <a:pt x="570" y="482"/>
                    </a:cubicBezTo>
                    <a:cubicBezTo>
                      <a:pt x="572" y="483"/>
                      <a:pt x="572" y="483"/>
                      <a:pt x="572" y="483"/>
                    </a:cubicBezTo>
                    <a:cubicBezTo>
                      <a:pt x="576" y="483"/>
                      <a:pt x="576" y="483"/>
                      <a:pt x="576" y="483"/>
                    </a:cubicBezTo>
                    <a:cubicBezTo>
                      <a:pt x="577" y="484"/>
                      <a:pt x="577" y="484"/>
                      <a:pt x="577" y="484"/>
                    </a:cubicBezTo>
                    <a:cubicBezTo>
                      <a:pt x="577" y="485"/>
                      <a:pt x="577" y="485"/>
                      <a:pt x="577" y="485"/>
                    </a:cubicBezTo>
                    <a:cubicBezTo>
                      <a:pt x="577" y="485"/>
                      <a:pt x="577" y="485"/>
                      <a:pt x="577" y="485"/>
                    </a:cubicBezTo>
                    <a:cubicBezTo>
                      <a:pt x="579" y="486"/>
                      <a:pt x="579" y="486"/>
                      <a:pt x="579" y="486"/>
                    </a:cubicBezTo>
                    <a:cubicBezTo>
                      <a:pt x="581" y="488"/>
                      <a:pt x="581" y="488"/>
                      <a:pt x="581" y="488"/>
                    </a:cubicBezTo>
                    <a:cubicBezTo>
                      <a:pt x="581" y="490"/>
                      <a:pt x="581" y="490"/>
                      <a:pt x="581" y="490"/>
                    </a:cubicBezTo>
                    <a:cubicBezTo>
                      <a:pt x="581" y="490"/>
                      <a:pt x="584" y="493"/>
                      <a:pt x="584" y="493"/>
                    </a:cubicBezTo>
                    <a:cubicBezTo>
                      <a:pt x="584" y="493"/>
                      <a:pt x="584" y="495"/>
                      <a:pt x="584" y="495"/>
                    </a:cubicBezTo>
                    <a:cubicBezTo>
                      <a:pt x="584" y="495"/>
                      <a:pt x="586" y="497"/>
                      <a:pt x="586" y="497"/>
                    </a:cubicBezTo>
                    <a:cubicBezTo>
                      <a:pt x="586" y="497"/>
                      <a:pt x="587" y="499"/>
                      <a:pt x="587" y="499"/>
                    </a:cubicBezTo>
                    <a:cubicBezTo>
                      <a:pt x="589" y="500"/>
                      <a:pt x="589" y="500"/>
                      <a:pt x="589" y="500"/>
                    </a:cubicBezTo>
                    <a:cubicBezTo>
                      <a:pt x="589" y="501"/>
                      <a:pt x="589" y="501"/>
                      <a:pt x="589" y="501"/>
                    </a:cubicBezTo>
                    <a:cubicBezTo>
                      <a:pt x="589" y="501"/>
                      <a:pt x="589" y="502"/>
                      <a:pt x="589" y="502"/>
                    </a:cubicBezTo>
                    <a:cubicBezTo>
                      <a:pt x="589" y="502"/>
                      <a:pt x="589" y="502"/>
                      <a:pt x="589" y="502"/>
                    </a:cubicBezTo>
                    <a:cubicBezTo>
                      <a:pt x="589" y="503"/>
                      <a:pt x="590" y="503"/>
                      <a:pt x="590" y="503"/>
                    </a:cubicBezTo>
                    <a:cubicBezTo>
                      <a:pt x="590" y="504"/>
                      <a:pt x="590" y="504"/>
                      <a:pt x="590" y="504"/>
                    </a:cubicBezTo>
                    <a:cubicBezTo>
                      <a:pt x="591" y="506"/>
                      <a:pt x="591" y="506"/>
                      <a:pt x="591" y="506"/>
                    </a:cubicBezTo>
                    <a:cubicBezTo>
                      <a:pt x="591" y="508"/>
                      <a:pt x="591" y="508"/>
                      <a:pt x="591" y="508"/>
                    </a:cubicBezTo>
                    <a:cubicBezTo>
                      <a:pt x="592" y="509"/>
                      <a:pt x="592" y="509"/>
                      <a:pt x="592" y="509"/>
                    </a:cubicBezTo>
                    <a:cubicBezTo>
                      <a:pt x="593" y="509"/>
                      <a:pt x="593" y="509"/>
                      <a:pt x="593" y="509"/>
                    </a:cubicBezTo>
                    <a:cubicBezTo>
                      <a:pt x="595" y="510"/>
                      <a:pt x="595" y="510"/>
                      <a:pt x="595" y="510"/>
                    </a:cubicBezTo>
                    <a:cubicBezTo>
                      <a:pt x="596" y="510"/>
                      <a:pt x="596" y="510"/>
                      <a:pt x="596" y="510"/>
                    </a:cubicBezTo>
                    <a:cubicBezTo>
                      <a:pt x="597" y="511"/>
                      <a:pt x="597" y="511"/>
                      <a:pt x="597" y="511"/>
                    </a:cubicBezTo>
                    <a:cubicBezTo>
                      <a:pt x="598" y="512"/>
                      <a:pt x="598" y="512"/>
                      <a:pt x="598" y="512"/>
                    </a:cubicBezTo>
                    <a:cubicBezTo>
                      <a:pt x="599" y="512"/>
                      <a:pt x="599" y="512"/>
                      <a:pt x="599" y="512"/>
                    </a:cubicBezTo>
                    <a:cubicBezTo>
                      <a:pt x="601" y="512"/>
                      <a:pt x="601" y="512"/>
                      <a:pt x="601" y="512"/>
                    </a:cubicBezTo>
                    <a:cubicBezTo>
                      <a:pt x="601" y="512"/>
                      <a:pt x="602" y="512"/>
                      <a:pt x="602" y="512"/>
                    </a:cubicBezTo>
                    <a:cubicBezTo>
                      <a:pt x="602" y="513"/>
                      <a:pt x="603" y="513"/>
                      <a:pt x="603" y="513"/>
                    </a:cubicBezTo>
                    <a:cubicBezTo>
                      <a:pt x="603" y="513"/>
                      <a:pt x="603" y="513"/>
                      <a:pt x="603" y="513"/>
                    </a:cubicBezTo>
                    <a:cubicBezTo>
                      <a:pt x="604" y="513"/>
                      <a:pt x="604" y="512"/>
                      <a:pt x="605" y="512"/>
                    </a:cubicBezTo>
                    <a:cubicBezTo>
                      <a:pt x="605" y="512"/>
                      <a:pt x="605" y="512"/>
                      <a:pt x="605" y="512"/>
                    </a:cubicBezTo>
                    <a:cubicBezTo>
                      <a:pt x="605" y="512"/>
                      <a:pt x="605" y="512"/>
                      <a:pt x="605" y="512"/>
                    </a:cubicBezTo>
                    <a:cubicBezTo>
                      <a:pt x="604" y="512"/>
                      <a:pt x="604" y="512"/>
                      <a:pt x="604" y="511"/>
                    </a:cubicBezTo>
                    <a:cubicBezTo>
                      <a:pt x="604" y="511"/>
                      <a:pt x="604" y="510"/>
                      <a:pt x="603" y="510"/>
                    </a:cubicBezTo>
                    <a:cubicBezTo>
                      <a:pt x="603" y="510"/>
                      <a:pt x="603" y="510"/>
                      <a:pt x="603" y="510"/>
                    </a:cubicBezTo>
                    <a:cubicBezTo>
                      <a:pt x="603" y="509"/>
                      <a:pt x="603" y="509"/>
                      <a:pt x="603" y="508"/>
                    </a:cubicBezTo>
                    <a:cubicBezTo>
                      <a:pt x="603" y="508"/>
                      <a:pt x="603" y="507"/>
                      <a:pt x="603" y="507"/>
                    </a:cubicBezTo>
                    <a:cubicBezTo>
                      <a:pt x="603" y="507"/>
                      <a:pt x="603" y="507"/>
                      <a:pt x="603" y="506"/>
                    </a:cubicBezTo>
                    <a:cubicBezTo>
                      <a:pt x="603" y="506"/>
                      <a:pt x="602" y="506"/>
                      <a:pt x="602" y="506"/>
                    </a:cubicBezTo>
                    <a:cubicBezTo>
                      <a:pt x="602" y="506"/>
                      <a:pt x="602" y="505"/>
                      <a:pt x="602" y="505"/>
                    </a:cubicBezTo>
                    <a:cubicBezTo>
                      <a:pt x="603" y="505"/>
                      <a:pt x="603" y="504"/>
                      <a:pt x="603" y="503"/>
                    </a:cubicBezTo>
                    <a:cubicBezTo>
                      <a:pt x="603" y="503"/>
                      <a:pt x="603" y="503"/>
                      <a:pt x="603" y="503"/>
                    </a:cubicBezTo>
                    <a:cubicBezTo>
                      <a:pt x="603" y="503"/>
                      <a:pt x="603" y="503"/>
                      <a:pt x="602" y="503"/>
                    </a:cubicBezTo>
                    <a:cubicBezTo>
                      <a:pt x="602" y="503"/>
                      <a:pt x="602" y="503"/>
                      <a:pt x="601" y="502"/>
                    </a:cubicBezTo>
                    <a:cubicBezTo>
                      <a:pt x="601" y="502"/>
                      <a:pt x="601" y="502"/>
                      <a:pt x="601" y="502"/>
                    </a:cubicBezTo>
                    <a:cubicBezTo>
                      <a:pt x="602" y="502"/>
                      <a:pt x="602" y="502"/>
                      <a:pt x="602" y="502"/>
                    </a:cubicBezTo>
                    <a:cubicBezTo>
                      <a:pt x="602" y="502"/>
                      <a:pt x="603" y="503"/>
                      <a:pt x="603" y="502"/>
                    </a:cubicBezTo>
                    <a:cubicBezTo>
                      <a:pt x="603" y="502"/>
                      <a:pt x="603" y="502"/>
                      <a:pt x="603" y="501"/>
                    </a:cubicBezTo>
                    <a:cubicBezTo>
                      <a:pt x="603" y="501"/>
                      <a:pt x="603" y="501"/>
                      <a:pt x="604" y="500"/>
                    </a:cubicBezTo>
                    <a:cubicBezTo>
                      <a:pt x="604" y="500"/>
                      <a:pt x="604" y="500"/>
                      <a:pt x="604" y="500"/>
                    </a:cubicBezTo>
                    <a:cubicBezTo>
                      <a:pt x="604" y="500"/>
                      <a:pt x="603" y="499"/>
                      <a:pt x="603" y="499"/>
                    </a:cubicBezTo>
                    <a:cubicBezTo>
                      <a:pt x="603" y="499"/>
                      <a:pt x="603" y="499"/>
                      <a:pt x="603" y="499"/>
                    </a:cubicBezTo>
                    <a:cubicBezTo>
                      <a:pt x="603" y="498"/>
                      <a:pt x="603" y="498"/>
                      <a:pt x="603" y="498"/>
                    </a:cubicBezTo>
                    <a:cubicBezTo>
                      <a:pt x="604" y="498"/>
                      <a:pt x="604" y="498"/>
                      <a:pt x="604" y="498"/>
                    </a:cubicBezTo>
                    <a:cubicBezTo>
                      <a:pt x="605" y="498"/>
                      <a:pt x="605" y="498"/>
                      <a:pt x="605" y="498"/>
                    </a:cubicBezTo>
                    <a:cubicBezTo>
                      <a:pt x="605" y="498"/>
                      <a:pt x="605" y="498"/>
                      <a:pt x="605" y="497"/>
                    </a:cubicBezTo>
                    <a:cubicBezTo>
                      <a:pt x="605" y="497"/>
                      <a:pt x="605" y="497"/>
                      <a:pt x="605" y="497"/>
                    </a:cubicBezTo>
                    <a:cubicBezTo>
                      <a:pt x="605" y="497"/>
                      <a:pt x="605" y="497"/>
                      <a:pt x="605" y="497"/>
                    </a:cubicBezTo>
                    <a:cubicBezTo>
                      <a:pt x="605" y="496"/>
                      <a:pt x="605" y="496"/>
                      <a:pt x="605" y="496"/>
                    </a:cubicBezTo>
                    <a:cubicBezTo>
                      <a:pt x="605" y="496"/>
                      <a:pt x="605" y="496"/>
                      <a:pt x="605" y="496"/>
                    </a:cubicBezTo>
                    <a:cubicBezTo>
                      <a:pt x="605" y="496"/>
                      <a:pt x="605" y="496"/>
                      <a:pt x="605" y="496"/>
                    </a:cubicBezTo>
                    <a:cubicBezTo>
                      <a:pt x="606" y="496"/>
                      <a:pt x="606" y="496"/>
                      <a:pt x="606" y="495"/>
                    </a:cubicBezTo>
                    <a:cubicBezTo>
                      <a:pt x="606" y="495"/>
                      <a:pt x="607" y="496"/>
                      <a:pt x="607" y="496"/>
                    </a:cubicBezTo>
                    <a:cubicBezTo>
                      <a:pt x="607" y="496"/>
                      <a:pt x="607" y="496"/>
                      <a:pt x="607" y="496"/>
                    </a:cubicBezTo>
                    <a:cubicBezTo>
                      <a:pt x="607" y="495"/>
                      <a:pt x="607" y="495"/>
                      <a:pt x="608" y="494"/>
                    </a:cubicBezTo>
                    <a:cubicBezTo>
                      <a:pt x="608" y="495"/>
                      <a:pt x="608" y="495"/>
                      <a:pt x="609" y="494"/>
                    </a:cubicBezTo>
                    <a:cubicBezTo>
                      <a:pt x="609" y="494"/>
                      <a:pt x="609" y="494"/>
                      <a:pt x="610" y="494"/>
                    </a:cubicBezTo>
                    <a:cubicBezTo>
                      <a:pt x="610" y="494"/>
                      <a:pt x="610" y="493"/>
                      <a:pt x="609" y="493"/>
                    </a:cubicBezTo>
                    <a:cubicBezTo>
                      <a:pt x="609" y="493"/>
                      <a:pt x="609" y="492"/>
                      <a:pt x="608" y="492"/>
                    </a:cubicBezTo>
                    <a:cubicBezTo>
                      <a:pt x="609" y="492"/>
                      <a:pt x="610" y="492"/>
                      <a:pt x="611" y="492"/>
                    </a:cubicBezTo>
                    <a:cubicBezTo>
                      <a:pt x="611" y="492"/>
                      <a:pt x="611" y="492"/>
                      <a:pt x="611" y="492"/>
                    </a:cubicBezTo>
                    <a:cubicBezTo>
                      <a:pt x="612" y="492"/>
                      <a:pt x="613" y="492"/>
                      <a:pt x="614" y="492"/>
                    </a:cubicBezTo>
                    <a:cubicBezTo>
                      <a:pt x="613" y="492"/>
                      <a:pt x="613" y="492"/>
                      <a:pt x="613" y="492"/>
                    </a:cubicBezTo>
                    <a:cubicBezTo>
                      <a:pt x="615" y="492"/>
                      <a:pt x="616" y="491"/>
                      <a:pt x="617" y="490"/>
                    </a:cubicBezTo>
                    <a:cubicBezTo>
                      <a:pt x="617" y="490"/>
                      <a:pt x="617" y="490"/>
                      <a:pt x="618" y="489"/>
                    </a:cubicBezTo>
                    <a:cubicBezTo>
                      <a:pt x="618" y="489"/>
                      <a:pt x="618" y="488"/>
                      <a:pt x="619" y="488"/>
                    </a:cubicBezTo>
                    <a:cubicBezTo>
                      <a:pt x="619" y="488"/>
                      <a:pt x="620" y="488"/>
                      <a:pt x="620" y="488"/>
                    </a:cubicBezTo>
                    <a:cubicBezTo>
                      <a:pt x="621" y="488"/>
                      <a:pt x="621" y="487"/>
                      <a:pt x="621" y="487"/>
                    </a:cubicBezTo>
                    <a:cubicBezTo>
                      <a:pt x="621" y="487"/>
                      <a:pt x="620" y="487"/>
                      <a:pt x="620" y="487"/>
                    </a:cubicBezTo>
                    <a:cubicBezTo>
                      <a:pt x="620" y="487"/>
                      <a:pt x="620" y="486"/>
                      <a:pt x="620" y="486"/>
                    </a:cubicBezTo>
                    <a:cubicBezTo>
                      <a:pt x="619" y="485"/>
                      <a:pt x="619" y="485"/>
                      <a:pt x="619" y="485"/>
                    </a:cubicBezTo>
                    <a:cubicBezTo>
                      <a:pt x="619" y="485"/>
                      <a:pt x="620" y="485"/>
                      <a:pt x="620" y="484"/>
                    </a:cubicBezTo>
                    <a:cubicBezTo>
                      <a:pt x="620" y="484"/>
                      <a:pt x="620" y="484"/>
                      <a:pt x="620" y="484"/>
                    </a:cubicBezTo>
                    <a:cubicBezTo>
                      <a:pt x="621" y="483"/>
                      <a:pt x="621" y="483"/>
                      <a:pt x="621" y="484"/>
                    </a:cubicBezTo>
                    <a:cubicBezTo>
                      <a:pt x="621" y="484"/>
                      <a:pt x="622" y="484"/>
                      <a:pt x="621" y="484"/>
                    </a:cubicBezTo>
                    <a:cubicBezTo>
                      <a:pt x="621" y="485"/>
                      <a:pt x="621" y="485"/>
                      <a:pt x="621" y="485"/>
                    </a:cubicBezTo>
                    <a:cubicBezTo>
                      <a:pt x="622" y="486"/>
                      <a:pt x="623" y="485"/>
                      <a:pt x="624" y="485"/>
                    </a:cubicBezTo>
                    <a:cubicBezTo>
                      <a:pt x="625" y="485"/>
                      <a:pt x="626" y="484"/>
                      <a:pt x="627" y="484"/>
                    </a:cubicBezTo>
                    <a:cubicBezTo>
                      <a:pt x="629" y="483"/>
                      <a:pt x="632" y="483"/>
                      <a:pt x="634" y="484"/>
                    </a:cubicBezTo>
                    <a:cubicBezTo>
                      <a:pt x="635" y="485"/>
                      <a:pt x="636" y="485"/>
                      <a:pt x="638" y="485"/>
                    </a:cubicBezTo>
                    <a:cubicBezTo>
                      <a:pt x="638" y="485"/>
                      <a:pt x="638" y="485"/>
                      <a:pt x="639" y="485"/>
                    </a:cubicBezTo>
                    <a:cubicBezTo>
                      <a:pt x="639" y="485"/>
                      <a:pt x="639" y="484"/>
                      <a:pt x="638" y="484"/>
                    </a:cubicBezTo>
                    <a:cubicBezTo>
                      <a:pt x="638" y="483"/>
                      <a:pt x="638" y="483"/>
                      <a:pt x="638" y="483"/>
                    </a:cubicBezTo>
                    <a:cubicBezTo>
                      <a:pt x="639" y="483"/>
                      <a:pt x="639" y="483"/>
                      <a:pt x="639" y="484"/>
                    </a:cubicBezTo>
                    <a:cubicBezTo>
                      <a:pt x="639" y="483"/>
                      <a:pt x="639" y="483"/>
                      <a:pt x="639" y="483"/>
                    </a:cubicBezTo>
                    <a:cubicBezTo>
                      <a:pt x="639" y="482"/>
                      <a:pt x="639" y="482"/>
                      <a:pt x="640" y="482"/>
                    </a:cubicBezTo>
                    <a:cubicBezTo>
                      <a:pt x="640" y="482"/>
                      <a:pt x="640" y="483"/>
                      <a:pt x="640" y="483"/>
                    </a:cubicBezTo>
                    <a:cubicBezTo>
                      <a:pt x="641" y="483"/>
                      <a:pt x="641" y="484"/>
                      <a:pt x="641" y="483"/>
                    </a:cubicBezTo>
                    <a:cubicBezTo>
                      <a:pt x="641" y="484"/>
                      <a:pt x="642" y="485"/>
                      <a:pt x="642" y="485"/>
                    </a:cubicBezTo>
                    <a:cubicBezTo>
                      <a:pt x="642" y="485"/>
                      <a:pt x="642" y="485"/>
                      <a:pt x="642" y="485"/>
                    </a:cubicBezTo>
                    <a:cubicBezTo>
                      <a:pt x="643" y="486"/>
                      <a:pt x="643" y="486"/>
                      <a:pt x="643" y="486"/>
                    </a:cubicBezTo>
                    <a:cubicBezTo>
                      <a:pt x="644" y="486"/>
                      <a:pt x="644" y="486"/>
                      <a:pt x="644" y="486"/>
                    </a:cubicBezTo>
                    <a:cubicBezTo>
                      <a:pt x="644" y="486"/>
                      <a:pt x="644" y="485"/>
                      <a:pt x="645" y="485"/>
                    </a:cubicBezTo>
                    <a:cubicBezTo>
                      <a:pt x="645" y="486"/>
                      <a:pt x="645" y="486"/>
                      <a:pt x="645" y="486"/>
                    </a:cubicBezTo>
                    <a:cubicBezTo>
                      <a:pt x="645" y="486"/>
                      <a:pt x="645" y="487"/>
                      <a:pt x="645" y="487"/>
                    </a:cubicBezTo>
                    <a:cubicBezTo>
                      <a:pt x="645" y="487"/>
                      <a:pt x="645" y="487"/>
                      <a:pt x="645" y="488"/>
                    </a:cubicBezTo>
                    <a:cubicBezTo>
                      <a:pt x="646" y="488"/>
                      <a:pt x="646" y="488"/>
                      <a:pt x="646" y="488"/>
                    </a:cubicBezTo>
                    <a:cubicBezTo>
                      <a:pt x="646" y="488"/>
                      <a:pt x="646" y="487"/>
                      <a:pt x="646" y="487"/>
                    </a:cubicBezTo>
                    <a:cubicBezTo>
                      <a:pt x="647" y="487"/>
                      <a:pt x="647" y="487"/>
                      <a:pt x="647" y="487"/>
                    </a:cubicBezTo>
                    <a:cubicBezTo>
                      <a:pt x="647" y="488"/>
                      <a:pt x="647" y="488"/>
                      <a:pt x="648" y="488"/>
                    </a:cubicBezTo>
                    <a:cubicBezTo>
                      <a:pt x="648" y="488"/>
                      <a:pt x="648" y="488"/>
                      <a:pt x="648" y="488"/>
                    </a:cubicBezTo>
                    <a:cubicBezTo>
                      <a:pt x="648" y="488"/>
                      <a:pt x="649" y="488"/>
                      <a:pt x="649" y="488"/>
                    </a:cubicBezTo>
                    <a:cubicBezTo>
                      <a:pt x="649" y="487"/>
                      <a:pt x="650" y="487"/>
                      <a:pt x="650" y="487"/>
                    </a:cubicBezTo>
                    <a:cubicBezTo>
                      <a:pt x="650" y="487"/>
                      <a:pt x="651" y="488"/>
                      <a:pt x="651" y="488"/>
                    </a:cubicBezTo>
                    <a:cubicBezTo>
                      <a:pt x="651" y="488"/>
                      <a:pt x="652" y="488"/>
                      <a:pt x="652" y="488"/>
                    </a:cubicBezTo>
                    <a:cubicBezTo>
                      <a:pt x="652" y="488"/>
                      <a:pt x="652" y="488"/>
                      <a:pt x="652" y="487"/>
                    </a:cubicBezTo>
                    <a:cubicBezTo>
                      <a:pt x="652" y="487"/>
                      <a:pt x="652" y="487"/>
                      <a:pt x="652" y="487"/>
                    </a:cubicBezTo>
                    <a:cubicBezTo>
                      <a:pt x="652" y="487"/>
                      <a:pt x="652" y="487"/>
                      <a:pt x="652" y="487"/>
                    </a:cubicBezTo>
                    <a:cubicBezTo>
                      <a:pt x="653" y="487"/>
                      <a:pt x="653" y="486"/>
                      <a:pt x="652" y="486"/>
                    </a:cubicBezTo>
                    <a:cubicBezTo>
                      <a:pt x="652" y="486"/>
                      <a:pt x="652" y="486"/>
                      <a:pt x="652" y="485"/>
                    </a:cubicBezTo>
                    <a:cubicBezTo>
                      <a:pt x="652" y="485"/>
                      <a:pt x="652" y="485"/>
                      <a:pt x="652" y="485"/>
                    </a:cubicBezTo>
                    <a:cubicBezTo>
                      <a:pt x="652" y="485"/>
                      <a:pt x="652" y="485"/>
                      <a:pt x="652" y="486"/>
                    </a:cubicBezTo>
                    <a:cubicBezTo>
                      <a:pt x="653" y="486"/>
                      <a:pt x="654" y="486"/>
                      <a:pt x="655" y="487"/>
                    </a:cubicBezTo>
                    <a:cubicBezTo>
                      <a:pt x="655" y="487"/>
                      <a:pt x="656" y="487"/>
                      <a:pt x="656" y="487"/>
                    </a:cubicBezTo>
                    <a:cubicBezTo>
                      <a:pt x="656" y="488"/>
                      <a:pt x="656" y="488"/>
                      <a:pt x="656" y="488"/>
                    </a:cubicBezTo>
                    <a:cubicBezTo>
                      <a:pt x="657" y="488"/>
                      <a:pt x="657" y="488"/>
                      <a:pt x="657" y="488"/>
                    </a:cubicBezTo>
                    <a:cubicBezTo>
                      <a:pt x="657" y="487"/>
                      <a:pt x="656" y="486"/>
                      <a:pt x="655" y="486"/>
                    </a:cubicBezTo>
                    <a:cubicBezTo>
                      <a:pt x="655" y="485"/>
                      <a:pt x="655" y="485"/>
                      <a:pt x="655" y="485"/>
                    </a:cubicBezTo>
                    <a:cubicBezTo>
                      <a:pt x="655" y="484"/>
                      <a:pt x="655" y="484"/>
                      <a:pt x="655" y="484"/>
                    </a:cubicBezTo>
                    <a:cubicBezTo>
                      <a:pt x="655" y="484"/>
                      <a:pt x="655" y="484"/>
                      <a:pt x="655" y="484"/>
                    </a:cubicBezTo>
                    <a:cubicBezTo>
                      <a:pt x="655" y="483"/>
                      <a:pt x="655" y="483"/>
                      <a:pt x="655" y="484"/>
                    </a:cubicBezTo>
                    <a:cubicBezTo>
                      <a:pt x="655" y="484"/>
                      <a:pt x="655" y="484"/>
                      <a:pt x="656" y="484"/>
                    </a:cubicBezTo>
                    <a:cubicBezTo>
                      <a:pt x="656" y="484"/>
                      <a:pt x="656" y="484"/>
                      <a:pt x="656" y="484"/>
                    </a:cubicBezTo>
                    <a:cubicBezTo>
                      <a:pt x="657" y="484"/>
                      <a:pt x="657" y="484"/>
                      <a:pt x="657" y="483"/>
                    </a:cubicBezTo>
                    <a:cubicBezTo>
                      <a:pt x="657" y="483"/>
                      <a:pt x="657" y="483"/>
                      <a:pt x="657" y="483"/>
                    </a:cubicBezTo>
                    <a:cubicBezTo>
                      <a:pt x="657" y="483"/>
                      <a:pt x="657" y="483"/>
                      <a:pt x="657" y="483"/>
                    </a:cubicBezTo>
                    <a:cubicBezTo>
                      <a:pt x="656" y="482"/>
                      <a:pt x="657" y="482"/>
                      <a:pt x="656" y="481"/>
                    </a:cubicBezTo>
                    <a:cubicBezTo>
                      <a:pt x="656" y="481"/>
                      <a:pt x="656" y="481"/>
                      <a:pt x="656" y="482"/>
                    </a:cubicBezTo>
                    <a:cubicBezTo>
                      <a:pt x="656" y="482"/>
                      <a:pt x="656" y="482"/>
                      <a:pt x="655" y="483"/>
                    </a:cubicBezTo>
                    <a:cubicBezTo>
                      <a:pt x="655" y="483"/>
                      <a:pt x="655" y="483"/>
                      <a:pt x="654" y="482"/>
                    </a:cubicBezTo>
                    <a:cubicBezTo>
                      <a:pt x="654" y="482"/>
                      <a:pt x="654" y="482"/>
                      <a:pt x="654" y="482"/>
                    </a:cubicBezTo>
                    <a:cubicBezTo>
                      <a:pt x="654" y="482"/>
                      <a:pt x="654" y="482"/>
                      <a:pt x="654" y="482"/>
                    </a:cubicBezTo>
                    <a:cubicBezTo>
                      <a:pt x="655" y="481"/>
                      <a:pt x="656" y="481"/>
                      <a:pt x="657" y="480"/>
                    </a:cubicBezTo>
                    <a:cubicBezTo>
                      <a:pt x="657" y="480"/>
                      <a:pt x="657" y="480"/>
                      <a:pt x="658" y="479"/>
                    </a:cubicBezTo>
                    <a:cubicBezTo>
                      <a:pt x="658" y="479"/>
                      <a:pt x="659" y="479"/>
                      <a:pt x="659" y="479"/>
                    </a:cubicBezTo>
                    <a:cubicBezTo>
                      <a:pt x="660" y="479"/>
                      <a:pt x="660" y="479"/>
                      <a:pt x="660" y="479"/>
                    </a:cubicBezTo>
                    <a:cubicBezTo>
                      <a:pt x="660" y="479"/>
                      <a:pt x="661" y="479"/>
                      <a:pt x="661" y="479"/>
                    </a:cubicBezTo>
                    <a:cubicBezTo>
                      <a:pt x="662" y="479"/>
                      <a:pt x="663" y="479"/>
                      <a:pt x="663" y="479"/>
                    </a:cubicBezTo>
                    <a:cubicBezTo>
                      <a:pt x="664" y="479"/>
                      <a:pt x="664" y="479"/>
                      <a:pt x="664" y="479"/>
                    </a:cubicBezTo>
                    <a:cubicBezTo>
                      <a:pt x="664" y="479"/>
                      <a:pt x="665" y="479"/>
                      <a:pt x="665" y="479"/>
                    </a:cubicBezTo>
                    <a:cubicBezTo>
                      <a:pt x="665" y="479"/>
                      <a:pt x="666" y="479"/>
                      <a:pt x="666" y="478"/>
                    </a:cubicBezTo>
                    <a:cubicBezTo>
                      <a:pt x="666" y="478"/>
                      <a:pt x="665" y="477"/>
                      <a:pt x="666" y="477"/>
                    </a:cubicBezTo>
                    <a:cubicBezTo>
                      <a:pt x="666" y="476"/>
                      <a:pt x="666" y="477"/>
                      <a:pt x="667" y="477"/>
                    </a:cubicBezTo>
                    <a:cubicBezTo>
                      <a:pt x="667" y="477"/>
                      <a:pt x="667" y="478"/>
                      <a:pt x="667" y="478"/>
                    </a:cubicBezTo>
                    <a:cubicBezTo>
                      <a:pt x="667" y="479"/>
                      <a:pt x="668" y="479"/>
                      <a:pt x="668" y="480"/>
                    </a:cubicBezTo>
                    <a:cubicBezTo>
                      <a:pt x="669" y="480"/>
                      <a:pt x="670" y="479"/>
                      <a:pt x="671" y="479"/>
                    </a:cubicBezTo>
                    <a:cubicBezTo>
                      <a:pt x="672" y="478"/>
                      <a:pt x="672" y="478"/>
                      <a:pt x="673" y="478"/>
                    </a:cubicBezTo>
                    <a:cubicBezTo>
                      <a:pt x="673" y="478"/>
                      <a:pt x="673" y="479"/>
                      <a:pt x="673" y="479"/>
                    </a:cubicBezTo>
                    <a:cubicBezTo>
                      <a:pt x="674" y="479"/>
                      <a:pt x="675" y="479"/>
                      <a:pt x="676" y="478"/>
                    </a:cubicBezTo>
                    <a:cubicBezTo>
                      <a:pt x="677" y="478"/>
                      <a:pt x="678" y="478"/>
                      <a:pt x="679" y="479"/>
                    </a:cubicBezTo>
                    <a:cubicBezTo>
                      <a:pt x="678" y="479"/>
                      <a:pt x="678" y="479"/>
                      <a:pt x="678" y="479"/>
                    </a:cubicBezTo>
                    <a:cubicBezTo>
                      <a:pt x="679" y="480"/>
                      <a:pt x="681" y="480"/>
                      <a:pt x="683" y="481"/>
                    </a:cubicBezTo>
                    <a:cubicBezTo>
                      <a:pt x="683" y="481"/>
                      <a:pt x="683" y="481"/>
                      <a:pt x="682" y="481"/>
                    </a:cubicBezTo>
                    <a:cubicBezTo>
                      <a:pt x="683" y="482"/>
                      <a:pt x="684" y="482"/>
                      <a:pt x="684" y="483"/>
                    </a:cubicBezTo>
                    <a:cubicBezTo>
                      <a:pt x="684" y="483"/>
                      <a:pt x="684" y="484"/>
                      <a:pt x="684" y="484"/>
                    </a:cubicBezTo>
                    <a:cubicBezTo>
                      <a:pt x="685" y="484"/>
                      <a:pt x="685" y="484"/>
                      <a:pt x="686" y="484"/>
                    </a:cubicBezTo>
                    <a:cubicBezTo>
                      <a:pt x="686" y="484"/>
                      <a:pt x="687" y="484"/>
                      <a:pt x="687" y="484"/>
                    </a:cubicBezTo>
                    <a:cubicBezTo>
                      <a:pt x="687" y="484"/>
                      <a:pt x="688" y="483"/>
                      <a:pt x="688" y="483"/>
                    </a:cubicBezTo>
                    <a:cubicBezTo>
                      <a:pt x="688" y="483"/>
                      <a:pt x="688" y="482"/>
                      <a:pt x="688" y="482"/>
                    </a:cubicBezTo>
                    <a:cubicBezTo>
                      <a:pt x="688" y="483"/>
                      <a:pt x="689" y="483"/>
                      <a:pt x="690" y="482"/>
                    </a:cubicBezTo>
                    <a:cubicBezTo>
                      <a:pt x="690" y="482"/>
                      <a:pt x="690" y="482"/>
                      <a:pt x="690" y="482"/>
                    </a:cubicBezTo>
                    <a:cubicBezTo>
                      <a:pt x="690" y="482"/>
                      <a:pt x="690" y="482"/>
                      <a:pt x="691" y="482"/>
                    </a:cubicBezTo>
                    <a:cubicBezTo>
                      <a:pt x="691" y="482"/>
                      <a:pt x="691" y="481"/>
                      <a:pt x="691" y="481"/>
                    </a:cubicBezTo>
                    <a:cubicBezTo>
                      <a:pt x="691" y="480"/>
                      <a:pt x="692" y="480"/>
                      <a:pt x="692" y="480"/>
                    </a:cubicBezTo>
                    <a:cubicBezTo>
                      <a:pt x="692" y="480"/>
                      <a:pt x="692" y="481"/>
                      <a:pt x="692" y="481"/>
                    </a:cubicBezTo>
                    <a:cubicBezTo>
                      <a:pt x="692" y="481"/>
                      <a:pt x="693" y="481"/>
                      <a:pt x="693" y="482"/>
                    </a:cubicBezTo>
                    <a:cubicBezTo>
                      <a:pt x="694" y="482"/>
                      <a:pt x="695" y="482"/>
                      <a:pt x="696" y="483"/>
                    </a:cubicBezTo>
                    <a:cubicBezTo>
                      <a:pt x="696" y="484"/>
                      <a:pt x="696" y="484"/>
                      <a:pt x="696" y="484"/>
                    </a:cubicBezTo>
                    <a:cubicBezTo>
                      <a:pt x="696" y="484"/>
                      <a:pt x="697" y="484"/>
                      <a:pt x="697" y="485"/>
                    </a:cubicBezTo>
                    <a:cubicBezTo>
                      <a:pt x="697" y="485"/>
                      <a:pt x="697" y="485"/>
                      <a:pt x="697" y="485"/>
                    </a:cubicBezTo>
                    <a:cubicBezTo>
                      <a:pt x="698" y="486"/>
                      <a:pt x="699" y="488"/>
                      <a:pt x="700" y="488"/>
                    </a:cubicBezTo>
                    <a:cubicBezTo>
                      <a:pt x="700" y="488"/>
                      <a:pt x="701" y="489"/>
                      <a:pt x="701" y="489"/>
                    </a:cubicBezTo>
                    <a:cubicBezTo>
                      <a:pt x="701" y="489"/>
                      <a:pt x="702" y="490"/>
                      <a:pt x="702" y="490"/>
                    </a:cubicBezTo>
                    <a:cubicBezTo>
                      <a:pt x="702" y="492"/>
                      <a:pt x="702" y="494"/>
                      <a:pt x="702" y="495"/>
                    </a:cubicBezTo>
                    <a:cubicBezTo>
                      <a:pt x="701" y="496"/>
                      <a:pt x="701" y="497"/>
                      <a:pt x="701" y="498"/>
                    </a:cubicBezTo>
                    <a:cubicBezTo>
                      <a:pt x="701" y="498"/>
                      <a:pt x="701" y="498"/>
                      <a:pt x="701" y="499"/>
                    </a:cubicBezTo>
                    <a:cubicBezTo>
                      <a:pt x="701" y="499"/>
                      <a:pt x="701" y="499"/>
                      <a:pt x="701" y="499"/>
                    </a:cubicBezTo>
                    <a:cubicBezTo>
                      <a:pt x="702" y="499"/>
                      <a:pt x="702" y="499"/>
                      <a:pt x="702" y="498"/>
                    </a:cubicBezTo>
                    <a:cubicBezTo>
                      <a:pt x="702" y="498"/>
                      <a:pt x="702" y="497"/>
                      <a:pt x="703" y="498"/>
                    </a:cubicBezTo>
                    <a:cubicBezTo>
                      <a:pt x="703" y="498"/>
                      <a:pt x="703" y="498"/>
                      <a:pt x="703" y="498"/>
                    </a:cubicBezTo>
                    <a:cubicBezTo>
                      <a:pt x="703" y="498"/>
                      <a:pt x="703" y="498"/>
                      <a:pt x="703" y="499"/>
                    </a:cubicBezTo>
                    <a:cubicBezTo>
                      <a:pt x="703" y="499"/>
                      <a:pt x="703" y="499"/>
                      <a:pt x="703" y="499"/>
                    </a:cubicBezTo>
                    <a:cubicBezTo>
                      <a:pt x="703" y="500"/>
                      <a:pt x="702" y="500"/>
                      <a:pt x="702" y="500"/>
                    </a:cubicBezTo>
                    <a:cubicBezTo>
                      <a:pt x="702" y="501"/>
                      <a:pt x="702" y="501"/>
                      <a:pt x="702" y="501"/>
                    </a:cubicBezTo>
                    <a:cubicBezTo>
                      <a:pt x="702" y="501"/>
                      <a:pt x="702" y="501"/>
                      <a:pt x="702" y="501"/>
                    </a:cubicBezTo>
                    <a:cubicBezTo>
                      <a:pt x="703" y="503"/>
                      <a:pt x="703" y="505"/>
                      <a:pt x="704" y="506"/>
                    </a:cubicBezTo>
                    <a:cubicBezTo>
                      <a:pt x="705" y="506"/>
                      <a:pt x="705" y="507"/>
                      <a:pt x="705" y="507"/>
                    </a:cubicBezTo>
                    <a:cubicBezTo>
                      <a:pt x="705" y="507"/>
                      <a:pt x="705" y="506"/>
                      <a:pt x="705" y="506"/>
                    </a:cubicBezTo>
                    <a:cubicBezTo>
                      <a:pt x="705" y="506"/>
                      <a:pt x="705" y="506"/>
                      <a:pt x="705" y="506"/>
                    </a:cubicBezTo>
                    <a:cubicBezTo>
                      <a:pt x="705" y="506"/>
                      <a:pt x="705" y="505"/>
                      <a:pt x="706" y="505"/>
                    </a:cubicBezTo>
                    <a:cubicBezTo>
                      <a:pt x="706" y="505"/>
                      <a:pt x="706" y="506"/>
                      <a:pt x="706" y="506"/>
                    </a:cubicBezTo>
                    <a:cubicBezTo>
                      <a:pt x="706" y="507"/>
                      <a:pt x="706" y="507"/>
                      <a:pt x="706" y="507"/>
                    </a:cubicBezTo>
                    <a:cubicBezTo>
                      <a:pt x="705" y="507"/>
                      <a:pt x="705" y="508"/>
                      <a:pt x="705" y="508"/>
                    </a:cubicBezTo>
                    <a:cubicBezTo>
                      <a:pt x="706" y="508"/>
                      <a:pt x="706" y="508"/>
                      <a:pt x="707" y="508"/>
                    </a:cubicBezTo>
                    <a:cubicBezTo>
                      <a:pt x="707" y="508"/>
                      <a:pt x="707" y="508"/>
                      <a:pt x="707" y="509"/>
                    </a:cubicBezTo>
                    <a:cubicBezTo>
                      <a:pt x="707" y="509"/>
                      <a:pt x="707" y="509"/>
                      <a:pt x="707" y="510"/>
                    </a:cubicBezTo>
                    <a:cubicBezTo>
                      <a:pt x="708" y="510"/>
                      <a:pt x="708" y="511"/>
                      <a:pt x="708" y="511"/>
                    </a:cubicBezTo>
                    <a:cubicBezTo>
                      <a:pt x="708" y="512"/>
                      <a:pt x="708" y="512"/>
                      <a:pt x="709" y="513"/>
                    </a:cubicBezTo>
                    <a:cubicBezTo>
                      <a:pt x="709" y="513"/>
                      <a:pt x="710" y="513"/>
                      <a:pt x="710" y="514"/>
                    </a:cubicBezTo>
                    <a:cubicBezTo>
                      <a:pt x="711" y="514"/>
                      <a:pt x="712" y="516"/>
                      <a:pt x="712" y="517"/>
                    </a:cubicBezTo>
                    <a:cubicBezTo>
                      <a:pt x="712" y="518"/>
                      <a:pt x="712" y="518"/>
                      <a:pt x="713" y="518"/>
                    </a:cubicBezTo>
                    <a:cubicBezTo>
                      <a:pt x="713" y="518"/>
                      <a:pt x="713" y="518"/>
                      <a:pt x="713" y="518"/>
                    </a:cubicBezTo>
                    <a:cubicBezTo>
                      <a:pt x="714" y="519"/>
                      <a:pt x="715" y="518"/>
                      <a:pt x="716" y="518"/>
                    </a:cubicBezTo>
                    <a:cubicBezTo>
                      <a:pt x="716" y="518"/>
                      <a:pt x="716" y="518"/>
                      <a:pt x="716" y="518"/>
                    </a:cubicBezTo>
                    <a:cubicBezTo>
                      <a:pt x="716" y="518"/>
                      <a:pt x="717" y="518"/>
                      <a:pt x="717" y="518"/>
                    </a:cubicBezTo>
                    <a:cubicBezTo>
                      <a:pt x="718" y="518"/>
                      <a:pt x="718" y="517"/>
                      <a:pt x="718" y="516"/>
                    </a:cubicBezTo>
                    <a:cubicBezTo>
                      <a:pt x="718" y="516"/>
                      <a:pt x="718" y="515"/>
                      <a:pt x="718" y="515"/>
                    </a:cubicBezTo>
                    <a:cubicBezTo>
                      <a:pt x="718" y="515"/>
                      <a:pt x="719" y="514"/>
                      <a:pt x="719" y="514"/>
                    </a:cubicBezTo>
                    <a:cubicBezTo>
                      <a:pt x="719" y="514"/>
                      <a:pt x="719" y="513"/>
                      <a:pt x="719" y="513"/>
                    </a:cubicBezTo>
                    <a:cubicBezTo>
                      <a:pt x="719" y="511"/>
                      <a:pt x="719" y="510"/>
                      <a:pt x="719" y="508"/>
                    </a:cubicBezTo>
                    <a:cubicBezTo>
                      <a:pt x="720" y="507"/>
                      <a:pt x="720" y="505"/>
                      <a:pt x="719" y="504"/>
                    </a:cubicBezTo>
                    <a:cubicBezTo>
                      <a:pt x="718" y="504"/>
                      <a:pt x="718" y="503"/>
                      <a:pt x="718" y="503"/>
                    </a:cubicBezTo>
                    <a:cubicBezTo>
                      <a:pt x="718" y="502"/>
                      <a:pt x="718" y="502"/>
                      <a:pt x="718" y="501"/>
                    </a:cubicBezTo>
                    <a:cubicBezTo>
                      <a:pt x="718" y="500"/>
                      <a:pt x="717" y="498"/>
                      <a:pt x="716" y="497"/>
                    </a:cubicBezTo>
                    <a:cubicBezTo>
                      <a:pt x="715" y="496"/>
                      <a:pt x="715" y="495"/>
                      <a:pt x="715" y="494"/>
                    </a:cubicBezTo>
                    <a:cubicBezTo>
                      <a:pt x="715" y="493"/>
                      <a:pt x="714" y="493"/>
                      <a:pt x="714" y="492"/>
                    </a:cubicBezTo>
                    <a:cubicBezTo>
                      <a:pt x="714" y="492"/>
                      <a:pt x="715" y="492"/>
                      <a:pt x="715" y="491"/>
                    </a:cubicBezTo>
                    <a:cubicBezTo>
                      <a:pt x="715" y="490"/>
                      <a:pt x="714" y="490"/>
                      <a:pt x="713" y="489"/>
                    </a:cubicBezTo>
                    <a:cubicBezTo>
                      <a:pt x="713" y="488"/>
                      <a:pt x="713" y="487"/>
                      <a:pt x="712" y="486"/>
                    </a:cubicBezTo>
                    <a:cubicBezTo>
                      <a:pt x="711" y="483"/>
                      <a:pt x="710" y="481"/>
                      <a:pt x="710" y="478"/>
                    </a:cubicBezTo>
                    <a:cubicBezTo>
                      <a:pt x="710" y="478"/>
                      <a:pt x="710" y="477"/>
                      <a:pt x="710" y="477"/>
                    </a:cubicBezTo>
                    <a:cubicBezTo>
                      <a:pt x="710" y="477"/>
                      <a:pt x="710" y="477"/>
                      <a:pt x="710" y="477"/>
                    </a:cubicBezTo>
                    <a:cubicBezTo>
                      <a:pt x="710" y="477"/>
                      <a:pt x="710" y="477"/>
                      <a:pt x="710" y="477"/>
                    </a:cubicBezTo>
                    <a:cubicBezTo>
                      <a:pt x="710" y="477"/>
                      <a:pt x="710" y="476"/>
                      <a:pt x="710" y="476"/>
                    </a:cubicBezTo>
                    <a:cubicBezTo>
                      <a:pt x="710" y="476"/>
                      <a:pt x="710" y="476"/>
                      <a:pt x="710" y="476"/>
                    </a:cubicBezTo>
                    <a:cubicBezTo>
                      <a:pt x="710" y="476"/>
                      <a:pt x="710" y="475"/>
                      <a:pt x="710" y="475"/>
                    </a:cubicBezTo>
                    <a:cubicBezTo>
                      <a:pt x="710" y="475"/>
                      <a:pt x="710" y="475"/>
                      <a:pt x="710" y="475"/>
                    </a:cubicBezTo>
                    <a:cubicBezTo>
                      <a:pt x="710" y="475"/>
                      <a:pt x="710" y="475"/>
                      <a:pt x="710" y="474"/>
                    </a:cubicBezTo>
                    <a:cubicBezTo>
                      <a:pt x="710" y="474"/>
                      <a:pt x="710" y="474"/>
                      <a:pt x="710" y="474"/>
                    </a:cubicBezTo>
                    <a:cubicBezTo>
                      <a:pt x="710" y="474"/>
                      <a:pt x="710" y="474"/>
                      <a:pt x="710" y="474"/>
                    </a:cubicBezTo>
                    <a:cubicBezTo>
                      <a:pt x="710" y="474"/>
                      <a:pt x="710" y="474"/>
                      <a:pt x="710" y="474"/>
                    </a:cubicBezTo>
                    <a:cubicBezTo>
                      <a:pt x="710" y="474"/>
                      <a:pt x="710" y="473"/>
                      <a:pt x="710" y="473"/>
                    </a:cubicBezTo>
                    <a:cubicBezTo>
                      <a:pt x="710" y="473"/>
                      <a:pt x="710" y="473"/>
                      <a:pt x="710" y="473"/>
                    </a:cubicBezTo>
                    <a:cubicBezTo>
                      <a:pt x="710" y="473"/>
                      <a:pt x="710" y="473"/>
                      <a:pt x="710" y="473"/>
                    </a:cubicBezTo>
                    <a:cubicBezTo>
                      <a:pt x="710" y="473"/>
                      <a:pt x="710" y="473"/>
                      <a:pt x="711" y="473"/>
                    </a:cubicBezTo>
                    <a:cubicBezTo>
                      <a:pt x="711" y="473"/>
                      <a:pt x="711" y="472"/>
                      <a:pt x="711" y="472"/>
                    </a:cubicBezTo>
                    <a:cubicBezTo>
                      <a:pt x="711" y="472"/>
                      <a:pt x="711" y="472"/>
                      <a:pt x="711" y="472"/>
                    </a:cubicBezTo>
                    <a:cubicBezTo>
                      <a:pt x="711" y="472"/>
                      <a:pt x="710" y="472"/>
                      <a:pt x="710" y="472"/>
                    </a:cubicBezTo>
                    <a:cubicBezTo>
                      <a:pt x="711" y="471"/>
                      <a:pt x="711" y="472"/>
                      <a:pt x="711" y="471"/>
                    </a:cubicBezTo>
                    <a:cubicBezTo>
                      <a:pt x="711" y="471"/>
                      <a:pt x="711" y="471"/>
                      <a:pt x="711" y="471"/>
                    </a:cubicBezTo>
                    <a:cubicBezTo>
                      <a:pt x="711" y="471"/>
                      <a:pt x="711" y="471"/>
                      <a:pt x="711" y="471"/>
                    </a:cubicBezTo>
                    <a:cubicBezTo>
                      <a:pt x="711" y="471"/>
                      <a:pt x="712" y="470"/>
                      <a:pt x="711" y="470"/>
                    </a:cubicBezTo>
                    <a:cubicBezTo>
                      <a:pt x="711" y="470"/>
                      <a:pt x="711" y="470"/>
                      <a:pt x="711" y="470"/>
                    </a:cubicBezTo>
                    <a:cubicBezTo>
                      <a:pt x="711" y="470"/>
                      <a:pt x="711" y="470"/>
                      <a:pt x="711" y="470"/>
                    </a:cubicBezTo>
                    <a:cubicBezTo>
                      <a:pt x="711" y="470"/>
                      <a:pt x="711" y="470"/>
                      <a:pt x="711" y="469"/>
                    </a:cubicBezTo>
                    <a:cubicBezTo>
                      <a:pt x="711" y="469"/>
                      <a:pt x="711" y="469"/>
                      <a:pt x="711" y="469"/>
                    </a:cubicBezTo>
                    <a:cubicBezTo>
                      <a:pt x="711" y="469"/>
                      <a:pt x="711" y="468"/>
                      <a:pt x="711" y="468"/>
                    </a:cubicBezTo>
                    <a:cubicBezTo>
                      <a:pt x="711" y="468"/>
                      <a:pt x="711" y="468"/>
                      <a:pt x="711" y="468"/>
                    </a:cubicBezTo>
                    <a:cubicBezTo>
                      <a:pt x="712" y="468"/>
                      <a:pt x="712" y="468"/>
                      <a:pt x="712" y="468"/>
                    </a:cubicBezTo>
                    <a:cubicBezTo>
                      <a:pt x="712" y="468"/>
                      <a:pt x="712" y="468"/>
                      <a:pt x="712" y="468"/>
                    </a:cubicBezTo>
                    <a:cubicBezTo>
                      <a:pt x="713" y="468"/>
                      <a:pt x="713" y="467"/>
                      <a:pt x="713" y="467"/>
                    </a:cubicBezTo>
                    <a:cubicBezTo>
                      <a:pt x="713" y="467"/>
                      <a:pt x="713" y="467"/>
                      <a:pt x="713" y="467"/>
                    </a:cubicBezTo>
                    <a:cubicBezTo>
                      <a:pt x="713" y="467"/>
                      <a:pt x="713" y="467"/>
                      <a:pt x="714" y="467"/>
                    </a:cubicBezTo>
                    <a:cubicBezTo>
                      <a:pt x="714" y="467"/>
                      <a:pt x="714" y="466"/>
                      <a:pt x="714" y="466"/>
                    </a:cubicBezTo>
                    <a:cubicBezTo>
                      <a:pt x="713" y="466"/>
                      <a:pt x="713" y="466"/>
                      <a:pt x="713" y="466"/>
                    </a:cubicBezTo>
                    <a:cubicBezTo>
                      <a:pt x="713" y="465"/>
                      <a:pt x="714" y="465"/>
                      <a:pt x="714" y="465"/>
                    </a:cubicBezTo>
                    <a:cubicBezTo>
                      <a:pt x="714" y="465"/>
                      <a:pt x="714" y="464"/>
                      <a:pt x="714" y="464"/>
                    </a:cubicBezTo>
                    <a:cubicBezTo>
                      <a:pt x="714" y="463"/>
                      <a:pt x="714" y="463"/>
                      <a:pt x="714" y="463"/>
                    </a:cubicBezTo>
                    <a:cubicBezTo>
                      <a:pt x="714" y="463"/>
                      <a:pt x="714" y="463"/>
                      <a:pt x="714" y="463"/>
                    </a:cubicBezTo>
                    <a:cubicBezTo>
                      <a:pt x="715" y="463"/>
                      <a:pt x="715" y="463"/>
                      <a:pt x="715" y="464"/>
                    </a:cubicBezTo>
                    <a:cubicBezTo>
                      <a:pt x="715" y="464"/>
                      <a:pt x="715" y="464"/>
                      <a:pt x="715" y="464"/>
                    </a:cubicBezTo>
                    <a:cubicBezTo>
                      <a:pt x="715" y="464"/>
                      <a:pt x="715" y="464"/>
                      <a:pt x="716" y="464"/>
                    </a:cubicBezTo>
                    <a:cubicBezTo>
                      <a:pt x="716" y="464"/>
                      <a:pt x="716" y="464"/>
                      <a:pt x="716" y="464"/>
                    </a:cubicBezTo>
                    <a:cubicBezTo>
                      <a:pt x="717" y="464"/>
                      <a:pt x="717" y="463"/>
                      <a:pt x="717" y="463"/>
                    </a:cubicBezTo>
                    <a:cubicBezTo>
                      <a:pt x="717" y="463"/>
                      <a:pt x="716" y="463"/>
                      <a:pt x="716" y="463"/>
                    </a:cubicBezTo>
                    <a:cubicBezTo>
                      <a:pt x="716" y="462"/>
                      <a:pt x="715" y="462"/>
                      <a:pt x="715" y="461"/>
                    </a:cubicBezTo>
                    <a:cubicBezTo>
                      <a:pt x="716" y="461"/>
                      <a:pt x="716" y="462"/>
                      <a:pt x="717" y="462"/>
                    </a:cubicBezTo>
                    <a:cubicBezTo>
                      <a:pt x="717" y="462"/>
                      <a:pt x="717" y="462"/>
                      <a:pt x="717" y="462"/>
                    </a:cubicBezTo>
                    <a:cubicBezTo>
                      <a:pt x="717" y="462"/>
                      <a:pt x="717" y="462"/>
                      <a:pt x="718" y="462"/>
                    </a:cubicBezTo>
                    <a:cubicBezTo>
                      <a:pt x="718" y="462"/>
                      <a:pt x="718" y="462"/>
                      <a:pt x="718" y="462"/>
                    </a:cubicBezTo>
                    <a:cubicBezTo>
                      <a:pt x="718" y="462"/>
                      <a:pt x="718" y="461"/>
                      <a:pt x="718" y="461"/>
                    </a:cubicBezTo>
                    <a:cubicBezTo>
                      <a:pt x="718" y="461"/>
                      <a:pt x="718" y="461"/>
                      <a:pt x="719" y="461"/>
                    </a:cubicBezTo>
                    <a:cubicBezTo>
                      <a:pt x="718" y="461"/>
                      <a:pt x="718" y="461"/>
                      <a:pt x="719" y="462"/>
                    </a:cubicBezTo>
                    <a:cubicBezTo>
                      <a:pt x="719" y="462"/>
                      <a:pt x="719" y="462"/>
                      <a:pt x="719" y="461"/>
                    </a:cubicBezTo>
                    <a:cubicBezTo>
                      <a:pt x="720" y="461"/>
                      <a:pt x="720" y="461"/>
                      <a:pt x="720" y="461"/>
                    </a:cubicBezTo>
                    <a:cubicBezTo>
                      <a:pt x="720" y="461"/>
                      <a:pt x="720" y="461"/>
                      <a:pt x="720" y="461"/>
                    </a:cubicBezTo>
                    <a:cubicBezTo>
                      <a:pt x="721" y="461"/>
                      <a:pt x="721" y="460"/>
                      <a:pt x="720" y="460"/>
                    </a:cubicBezTo>
                    <a:cubicBezTo>
                      <a:pt x="721" y="460"/>
                      <a:pt x="722" y="460"/>
                      <a:pt x="722" y="459"/>
                    </a:cubicBezTo>
                    <a:cubicBezTo>
                      <a:pt x="722" y="459"/>
                      <a:pt x="722" y="459"/>
                      <a:pt x="722" y="459"/>
                    </a:cubicBezTo>
                    <a:cubicBezTo>
                      <a:pt x="722" y="459"/>
                      <a:pt x="722" y="458"/>
                      <a:pt x="722" y="458"/>
                    </a:cubicBezTo>
                    <a:cubicBezTo>
                      <a:pt x="723" y="458"/>
                      <a:pt x="724" y="458"/>
                      <a:pt x="725" y="457"/>
                    </a:cubicBezTo>
                    <a:cubicBezTo>
                      <a:pt x="725" y="457"/>
                      <a:pt x="725" y="457"/>
                      <a:pt x="725" y="457"/>
                    </a:cubicBezTo>
                    <a:cubicBezTo>
                      <a:pt x="725" y="457"/>
                      <a:pt x="725" y="457"/>
                      <a:pt x="725" y="456"/>
                    </a:cubicBezTo>
                    <a:cubicBezTo>
                      <a:pt x="725" y="456"/>
                      <a:pt x="725" y="456"/>
                      <a:pt x="725" y="456"/>
                    </a:cubicBezTo>
                    <a:cubicBezTo>
                      <a:pt x="726" y="456"/>
                      <a:pt x="726" y="455"/>
                      <a:pt x="725" y="455"/>
                    </a:cubicBezTo>
                    <a:cubicBezTo>
                      <a:pt x="725" y="455"/>
                      <a:pt x="725" y="455"/>
                      <a:pt x="725" y="455"/>
                    </a:cubicBezTo>
                    <a:cubicBezTo>
                      <a:pt x="725" y="455"/>
                      <a:pt x="725" y="455"/>
                      <a:pt x="725" y="455"/>
                    </a:cubicBezTo>
                    <a:cubicBezTo>
                      <a:pt x="726" y="454"/>
                      <a:pt x="727" y="453"/>
                      <a:pt x="728" y="453"/>
                    </a:cubicBezTo>
                    <a:cubicBezTo>
                      <a:pt x="728" y="452"/>
                      <a:pt x="728" y="452"/>
                      <a:pt x="729" y="452"/>
                    </a:cubicBezTo>
                    <a:cubicBezTo>
                      <a:pt x="730" y="451"/>
                      <a:pt x="731" y="451"/>
                      <a:pt x="732" y="451"/>
                    </a:cubicBezTo>
                    <a:cubicBezTo>
                      <a:pt x="732" y="451"/>
                      <a:pt x="733" y="451"/>
                      <a:pt x="733" y="451"/>
                    </a:cubicBezTo>
                    <a:cubicBezTo>
                      <a:pt x="733" y="451"/>
                      <a:pt x="733" y="450"/>
                      <a:pt x="734" y="449"/>
                    </a:cubicBezTo>
                    <a:cubicBezTo>
                      <a:pt x="734" y="449"/>
                      <a:pt x="734" y="450"/>
                      <a:pt x="734" y="450"/>
                    </a:cubicBezTo>
                    <a:cubicBezTo>
                      <a:pt x="734" y="450"/>
                      <a:pt x="734" y="450"/>
                      <a:pt x="734" y="450"/>
                    </a:cubicBezTo>
                    <a:cubicBezTo>
                      <a:pt x="734" y="450"/>
                      <a:pt x="734" y="450"/>
                      <a:pt x="734" y="450"/>
                    </a:cubicBezTo>
                    <a:cubicBezTo>
                      <a:pt x="734" y="449"/>
                      <a:pt x="734" y="449"/>
                      <a:pt x="735" y="448"/>
                    </a:cubicBezTo>
                    <a:cubicBezTo>
                      <a:pt x="735" y="448"/>
                      <a:pt x="735" y="448"/>
                      <a:pt x="735" y="448"/>
                    </a:cubicBezTo>
                    <a:cubicBezTo>
                      <a:pt x="736" y="447"/>
                      <a:pt x="736" y="447"/>
                      <a:pt x="737" y="446"/>
                    </a:cubicBezTo>
                    <a:cubicBezTo>
                      <a:pt x="737" y="446"/>
                      <a:pt x="737" y="446"/>
                      <a:pt x="738" y="446"/>
                    </a:cubicBezTo>
                    <a:cubicBezTo>
                      <a:pt x="738" y="446"/>
                      <a:pt x="738" y="446"/>
                      <a:pt x="739" y="445"/>
                    </a:cubicBezTo>
                    <a:cubicBezTo>
                      <a:pt x="739" y="445"/>
                      <a:pt x="740" y="445"/>
                      <a:pt x="740" y="445"/>
                    </a:cubicBezTo>
                    <a:cubicBezTo>
                      <a:pt x="741" y="445"/>
                      <a:pt x="741" y="445"/>
                      <a:pt x="741" y="445"/>
                    </a:cubicBezTo>
                    <a:cubicBezTo>
                      <a:pt x="742" y="445"/>
                      <a:pt x="743" y="444"/>
                      <a:pt x="744" y="444"/>
                    </a:cubicBezTo>
                    <a:cubicBezTo>
                      <a:pt x="744" y="443"/>
                      <a:pt x="744" y="443"/>
                      <a:pt x="744" y="443"/>
                    </a:cubicBezTo>
                    <a:cubicBezTo>
                      <a:pt x="744" y="443"/>
                      <a:pt x="745" y="443"/>
                      <a:pt x="745" y="443"/>
                    </a:cubicBezTo>
                    <a:cubicBezTo>
                      <a:pt x="745" y="443"/>
                      <a:pt x="745" y="442"/>
                      <a:pt x="745" y="442"/>
                    </a:cubicBezTo>
                    <a:cubicBezTo>
                      <a:pt x="744" y="442"/>
                      <a:pt x="744" y="442"/>
                      <a:pt x="744" y="442"/>
                    </a:cubicBezTo>
                    <a:cubicBezTo>
                      <a:pt x="744" y="442"/>
                      <a:pt x="744" y="442"/>
                      <a:pt x="744" y="442"/>
                    </a:cubicBezTo>
                    <a:cubicBezTo>
                      <a:pt x="744" y="442"/>
                      <a:pt x="744" y="442"/>
                      <a:pt x="743" y="442"/>
                    </a:cubicBezTo>
                    <a:cubicBezTo>
                      <a:pt x="743" y="442"/>
                      <a:pt x="743" y="442"/>
                      <a:pt x="743" y="442"/>
                    </a:cubicBezTo>
                    <a:cubicBezTo>
                      <a:pt x="743" y="442"/>
                      <a:pt x="742" y="442"/>
                      <a:pt x="742" y="442"/>
                    </a:cubicBezTo>
                    <a:cubicBezTo>
                      <a:pt x="742" y="443"/>
                      <a:pt x="742" y="443"/>
                      <a:pt x="742" y="443"/>
                    </a:cubicBezTo>
                    <a:cubicBezTo>
                      <a:pt x="741" y="443"/>
                      <a:pt x="741" y="443"/>
                      <a:pt x="741" y="443"/>
                    </a:cubicBezTo>
                    <a:cubicBezTo>
                      <a:pt x="741" y="442"/>
                      <a:pt x="740" y="442"/>
                      <a:pt x="740" y="442"/>
                    </a:cubicBezTo>
                    <a:cubicBezTo>
                      <a:pt x="740" y="442"/>
                      <a:pt x="740" y="442"/>
                      <a:pt x="740" y="442"/>
                    </a:cubicBezTo>
                    <a:cubicBezTo>
                      <a:pt x="740" y="442"/>
                      <a:pt x="740" y="442"/>
                      <a:pt x="740" y="442"/>
                    </a:cubicBezTo>
                    <a:cubicBezTo>
                      <a:pt x="740" y="442"/>
                      <a:pt x="740" y="442"/>
                      <a:pt x="741" y="442"/>
                    </a:cubicBezTo>
                    <a:cubicBezTo>
                      <a:pt x="741" y="442"/>
                      <a:pt x="741" y="442"/>
                      <a:pt x="741" y="442"/>
                    </a:cubicBezTo>
                    <a:cubicBezTo>
                      <a:pt x="741" y="442"/>
                      <a:pt x="741" y="442"/>
                      <a:pt x="742" y="442"/>
                    </a:cubicBezTo>
                    <a:cubicBezTo>
                      <a:pt x="742" y="442"/>
                      <a:pt x="742" y="442"/>
                      <a:pt x="743" y="441"/>
                    </a:cubicBezTo>
                    <a:cubicBezTo>
                      <a:pt x="743" y="441"/>
                      <a:pt x="743" y="441"/>
                      <a:pt x="743" y="441"/>
                    </a:cubicBezTo>
                    <a:cubicBezTo>
                      <a:pt x="743" y="441"/>
                      <a:pt x="742" y="441"/>
                      <a:pt x="742" y="441"/>
                    </a:cubicBezTo>
                    <a:cubicBezTo>
                      <a:pt x="742" y="441"/>
                      <a:pt x="742" y="441"/>
                      <a:pt x="742" y="441"/>
                    </a:cubicBezTo>
                    <a:cubicBezTo>
                      <a:pt x="743" y="441"/>
                      <a:pt x="743" y="440"/>
                      <a:pt x="743" y="440"/>
                    </a:cubicBezTo>
                    <a:cubicBezTo>
                      <a:pt x="743" y="440"/>
                      <a:pt x="743" y="440"/>
                      <a:pt x="743" y="440"/>
                    </a:cubicBezTo>
                    <a:cubicBezTo>
                      <a:pt x="743" y="440"/>
                      <a:pt x="743" y="440"/>
                      <a:pt x="743" y="440"/>
                    </a:cubicBezTo>
                    <a:cubicBezTo>
                      <a:pt x="743" y="439"/>
                      <a:pt x="743" y="439"/>
                      <a:pt x="743" y="439"/>
                    </a:cubicBezTo>
                    <a:cubicBezTo>
                      <a:pt x="742" y="439"/>
                      <a:pt x="740" y="439"/>
                      <a:pt x="740" y="438"/>
                    </a:cubicBezTo>
                    <a:cubicBezTo>
                      <a:pt x="741" y="438"/>
                      <a:pt x="741" y="439"/>
                      <a:pt x="742" y="439"/>
                    </a:cubicBezTo>
                    <a:cubicBezTo>
                      <a:pt x="742" y="438"/>
                      <a:pt x="742" y="438"/>
                      <a:pt x="743" y="438"/>
                    </a:cubicBezTo>
                    <a:cubicBezTo>
                      <a:pt x="743" y="437"/>
                      <a:pt x="743" y="438"/>
                      <a:pt x="743" y="438"/>
                    </a:cubicBezTo>
                    <a:cubicBezTo>
                      <a:pt x="743" y="438"/>
                      <a:pt x="743" y="438"/>
                      <a:pt x="743" y="438"/>
                    </a:cubicBezTo>
                    <a:cubicBezTo>
                      <a:pt x="743" y="439"/>
                      <a:pt x="743" y="439"/>
                      <a:pt x="744" y="439"/>
                    </a:cubicBezTo>
                    <a:cubicBezTo>
                      <a:pt x="744" y="439"/>
                      <a:pt x="744" y="439"/>
                      <a:pt x="744" y="439"/>
                    </a:cubicBezTo>
                    <a:cubicBezTo>
                      <a:pt x="744" y="439"/>
                      <a:pt x="744" y="439"/>
                      <a:pt x="745" y="439"/>
                    </a:cubicBezTo>
                    <a:cubicBezTo>
                      <a:pt x="745" y="439"/>
                      <a:pt x="745" y="439"/>
                      <a:pt x="745" y="439"/>
                    </a:cubicBezTo>
                    <a:cubicBezTo>
                      <a:pt x="745" y="439"/>
                      <a:pt x="745" y="439"/>
                      <a:pt x="746" y="439"/>
                    </a:cubicBezTo>
                    <a:cubicBezTo>
                      <a:pt x="746" y="439"/>
                      <a:pt x="746" y="439"/>
                      <a:pt x="746" y="439"/>
                    </a:cubicBezTo>
                    <a:cubicBezTo>
                      <a:pt x="746" y="439"/>
                      <a:pt x="746" y="439"/>
                      <a:pt x="746" y="439"/>
                    </a:cubicBezTo>
                    <a:cubicBezTo>
                      <a:pt x="747" y="439"/>
                      <a:pt x="747" y="438"/>
                      <a:pt x="748" y="437"/>
                    </a:cubicBezTo>
                    <a:cubicBezTo>
                      <a:pt x="748" y="437"/>
                      <a:pt x="748" y="437"/>
                      <a:pt x="748" y="437"/>
                    </a:cubicBezTo>
                    <a:cubicBezTo>
                      <a:pt x="748" y="437"/>
                      <a:pt x="748" y="437"/>
                      <a:pt x="748" y="437"/>
                    </a:cubicBezTo>
                    <a:cubicBezTo>
                      <a:pt x="748" y="436"/>
                      <a:pt x="748" y="435"/>
                      <a:pt x="748" y="435"/>
                    </a:cubicBezTo>
                    <a:cubicBezTo>
                      <a:pt x="748" y="434"/>
                      <a:pt x="747" y="435"/>
                      <a:pt x="747" y="435"/>
                    </a:cubicBezTo>
                    <a:cubicBezTo>
                      <a:pt x="747" y="436"/>
                      <a:pt x="747" y="436"/>
                      <a:pt x="747" y="436"/>
                    </a:cubicBezTo>
                    <a:cubicBezTo>
                      <a:pt x="747" y="437"/>
                      <a:pt x="746" y="437"/>
                      <a:pt x="746" y="437"/>
                    </a:cubicBezTo>
                    <a:cubicBezTo>
                      <a:pt x="746" y="437"/>
                      <a:pt x="746" y="437"/>
                      <a:pt x="746" y="437"/>
                    </a:cubicBezTo>
                    <a:cubicBezTo>
                      <a:pt x="745" y="437"/>
                      <a:pt x="745" y="437"/>
                      <a:pt x="745" y="437"/>
                    </a:cubicBezTo>
                    <a:cubicBezTo>
                      <a:pt x="745" y="437"/>
                      <a:pt x="745" y="437"/>
                      <a:pt x="745" y="436"/>
                    </a:cubicBezTo>
                    <a:cubicBezTo>
                      <a:pt x="745" y="436"/>
                      <a:pt x="745" y="436"/>
                      <a:pt x="746" y="436"/>
                    </a:cubicBezTo>
                    <a:cubicBezTo>
                      <a:pt x="746" y="437"/>
                      <a:pt x="746" y="437"/>
                      <a:pt x="746" y="437"/>
                    </a:cubicBezTo>
                    <a:cubicBezTo>
                      <a:pt x="746" y="437"/>
                      <a:pt x="746" y="437"/>
                      <a:pt x="746" y="436"/>
                    </a:cubicBezTo>
                    <a:cubicBezTo>
                      <a:pt x="746" y="436"/>
                      <a:pt x="746" y="436"/>
                      <a:pt x="746" y="436"/>
                    </a:cubicBezTo>
                    <a:cubicBezTo>
                      <a:pt x="746" y="435"/>
                      <a:pt x="746" y="435"/>
                      <a:pt x="746" y="434"/>
                    </a:cubicBezTo>
                    <a:cubicBezTo>
                      <a:pt x="746" y="434"/>
                      <a:pt x="746" y="434"/>
                      <a:pt x="746" y="434"/>
                    </a:cubicBezTo>
                    <a:cubicBezTo>
                      <a:pt x="746" y="434"/>
                      <a:pt x="746" y="434"/>
                      <a:pt x="746" y="434"/>
                    </a:cubicBezTo>
                    <a:cubicBezTo>
                      <a:pt x="746" y="434"/>
                      <a:pt x="746" y="434"/>
                      <a:pt x="745" y="434"/>
                    </a:cubicBezTo>
                    <a:cubicBezTo>
                      <a:pt x="745" y="434"/>
                      <a:pt x="745" y="434"/>
                      <a:pt x="745" y="434"/>
                    </a:cubicBezTo>
                    <a:cubicBezTo>
                      <a:pt x="745" y="434"/>
                      <a:pt x="744" y="434"/>
                      <a:pt x="744" y="434"/>
                    </a:cubicBezTo>
                    <a:cubicBezTo>
                      <a:pt x="744" y="434"/>
                      <a:pt x="743" y="434"/>
                      <a:pt x="743" y="434"/>
                    </a:cubicBezTo>
                    <a:cubicBezTo>
                      <a:pt x="742" y="434"/>
                      <a:pt x="742" y="434"/>
                      <a:pt x="742" y="434"/>
                    </a:cubicBezTo>
                    <a:cubicBezTo>
                      <a:pt x="742" y="434"/>
                      <a:pt x="742" y="433"/>
                      <a:pt x="742" y="434"/>
                    </a:cubicBezTo>
                    <a:cubicBezTo>
                      <a:pt x="742" y="434"/>
                      <a:pt x="742" y="434"/>
                      <a:pt x="743" y="434"/>
                    </a:cubicBezTo>
                    <a:cubicBezTo>
                      <a:pt x="743" y="434"/>
                      <a:pt x="743" y="434"/>
                      <a:pt x="744" y="434"/>
                    </a:cubicBezTo>
                    <a:cubicBezTo>
                      <a:pt x="744" y="433"/>
                      <a:pt x="744" y="433"/>
                      <a:pt x="744" y="433"/>
                    </a:cubicBezTo>
                    <a:cubicBezTo>
                      <a:pt x="744" y="432"/>
                      <a:pt x="744" y="432"/>
                      <a:pt x="744" y="432"/>
                    </a:cubicBezTo>
                    <a:cubicBezTo>
                      <a:pt x="744" y="433"/>
                      <a:pt x="744" y="433"/>
                      <a:pt x="744" y="433"/>
                    </a:cubicBezTo>
                    <a:cubicBezTo>
                      <a:pt x="745" y="433"/>
                      <a:pt x="745" y="433"/>
                      <a:pt x="745" y="433"/>
                    </a:cubicBezTo>
                    <a:cubicBezTo>
                      <a:pt x="745" y="433"/>
                      <a:pt x="745" y="433"/>
                      <a:pt x="746" y="433"/>
                    </a:cubicBezTo>
                    <a:cubicBezTo>
                      <a:pt x="746" y="433"/>
                      <a:pt x="746" y="433"/>
                      <a:pt x="746" y="433"/>
                    </a:cubicBezTo>
                    <a:cubicBezTo>
                      <a:pt x="746" y="433"/>
                      <a:pt x="746" y="432"/>
                      <a:pt x="746" y="432"/>
                    </a:cubicBezTo>
                    <a:cubicBezTo>
                      <a:pt x="746" y="432"/>
                      <a:pt x="746" y="432"/>
                      <a:pt x="746" y="432"/>
                    </a:cubicBezTo>
                    <a:cubicBezTo>
                      <a:pt x="747" y="433"/>
                      <a:pt x="747" y="433"/>
                      <a:pt x="747" y="432"/>
                    </a:cubicBezTo>
                    <a:cubicBezTo>
                      <a:pt x="747" y="432"/>
                      <a:pt x="747" y="432"/>
                      <a:pt x="747" y="432"/>
                    </a:cubicBezTo>
                    <a:cubicBezTo>
                      <a:pt x="747" y="432"/>
                      <a:pt x="748" y="432"/>
                      <a:pt x="748" y="432"/>
                    </a:cubicBezTo>
                    <a:cubicBezTo>
                      <a:pt x="748" y="432"/>
                      <a:pt x="748" y="432"/>
                      <a:pt x="748" y="432"/>
                    </a:cubicBezTo>
                    <a:cubicBezTo>
                      <a:pt x="748" y="432"/>
                      <a:pt x="747" y="432"/>
                      <a:pt x="747" y="431"/>
                    </a:cubicBezTo>
                    <a:cubicBezTo>
                      <a:pt x="747" y="431"/>
                      <a:pt x="747" y="431"/>
                      <a:pt x="747" y="431"/>
                    </a:cubicBezTo>
                    <a:cubicBezTo>
                      <a:pt x="747" y="431"/>
                      <a:pt x="747" y="431"/>
                      <a:pt x="747" y="431"/>
                    </a:cubicBezTo>
                    <a:cubicBezTo>
                      <a:pt x="747" y="431"/>
                      <a:pt x="747" y="430"/>
                      <a:pt x="747" y="430"/>
                    </a:cubicBezTo>
                    <a:cubicBezTo>
                      <a:pt x="747" y="430"/>
                      <a:pt x="747" y="430"/>
                      <a:pt x="747" y="430"/>
                    </a:cubicBezTo>
                    <a:cubicBezTo>
                      <a:pt x="747" y="430"/>
                      <a:pt x="747" y="430"/>
                      <a:pt x="747" y="430"/>
                    </a:cubicBezTo>
                    <a:cubicBezTo>
                      <a:pt x="747" y="430"/>
                      <a:pt x="748" y="430"/>
                      <a:pt x="748" y="430"/>
                    </a:cubicBezTo>
                    <a:cubicBezTo>
                      <a:pt x="748" y="430"/>
                      <a:pt x="748" y="430"/>
                      <a:pt x="748" y="430"/>
                    </a:cubicBezTo>
                    <a:cubicBezTo>
                      <a:pt x="747" y="430"/>
                      <a:pt x="748" y="429"/>
                      <a:pt x="747" y="429"/>
                    </a:cubicBezTo>
                    <a:cubicBezTo>
                      <a:pt x="747" y="429"/>
                      <a:pt x="747" y="429"/>
                      <a:pt x="747" y="429"/>
                    </a:cubicBezTo>
                    <a:cubicBezTo>
                      <a:pt x="747" y="429"/>
                      <a:pt x="747" y="429"/>
                      <a:pt x="747" y="429"/>
                    </a:cubicBezTo>
                    <a:cubicBezTo>
                      <a:pt x="747" y="429"/>
                      <a:pt x="747" y="429"/>
                      <a:pt x="747" y="429"/>
                    </a:cubicBezTo>
                    <a:cubicBezTo>
                      <a:pt x="747" y="428"/>
                      <a:pt x="747" y="428"/>
                      <a:pt x="747" y="427"/>
                    </a:cubicBezTo>
                    <a:cubicBezTo>
                      <a:pt x="747" y="427"/>
                      <a:pt x="746" y="426"/>
                      <a:pt x="746" y="426"/>
                    </a:cubicBezTo>
                    <a:cubicBezTo>
                      <a:pt x="746" y="426"/>
                      <a:pt x="745" y="426"/>
                      <a:pt x="745" y="426"/>
                    </a:cubicBezTo>
                    <a:cubicBezTo>
                      <a:pt x="745" y="426"/>
                      <a:pt x="745" y="426"/>
                      <a:pt x="745" y="426"/>
                    </a:cubicBezTo>
                    <a:cubicBezTo>
                      <a:pt x="744" y="426"/>
                      <a:pt x="745" y="425"/>
                      <a:pt x="745" y="425"/>
                    </a:cubicBezTo>
                    <a:cubicBezTo>
                      <a:pt x="745" y="425"/>
                      <a:pt x="744" y="425"/>
                      <a:pt x="744" y="424"/>
                    </a:cubicBezTo>
                    <a:cubicBezTo>
                      <a:pt x="744" y="424"/>
                      <a:pt x="744" y="424"/>
                      <a:pt x="744" y="424"/>
                    </a:cubicBezTo>
                    <a:cubicBezTo>
                      <a:pt x="744" y="424"/>
                      <a:pt x="744" y="424"/>
                      <a:pt x="744" y="424"/>
                    </a:cubicBezTo>
                    <a:cubicBezTo>
                      <a:pt x="744" y="424"/>
                      <a:pt x="744" y="423"/>
                      <a:pt x="744" y="423"/>
                    </a:cubicBezTo>
                    <a:cubicBezTo>
                      <a:pt x="744" y="423"/>
                      <a:pt x="744" y="423"/>
                      <a:pt x="744" y="423"/>
                    </a:cubicBezTo>
                    <a:cubicBezTo>
                      <a:pt x="744" y="423"/>
                      <a:pt x="744" y="423"/>
                      <a:pt x="745" y="423"/>
                    </a:cubicBezTo>
                    <a:cubicBezTo>
                      <a:pt x="745" y="423"/>
                      <a:pt x="745" y="422"/>
                      <a:pt x="745" y="422"/>
                    </a:cubicBezTo>
                    <a:cubicBezTo>
                      <a:pt x="745" y="422"/>
                      <a:pt x="745" y="422"/>
                      <a:pt x="745" y="422"/>
                    </a:cubicBezTo>
                    <a:cubicBezTo>
                      <a:pt x="744" y="421"/>
                      <a:pt x="744" y="421"/>
                      <a:pt x="744" y="421"/>
                    </a:cubicBezTo>
                    <a:cubicBezTo>
                      <a:pt x="744" y="421"/>
                      <a:pt x="744" y="421"/>
                      <a:pt x="744" y="421"/>
                    </a:cubicBezTo>
                    <a:cubicBezTo>
                      <a:pt x="744" y="421"/>
                      <a:pt x="744" y="421"/>
                      <a:pt x="743" y="420"/>
                    </a:cubicBezTo>
                    <a:cubicBezTo>
                      <a:pt x="743" y="420"/>
                      <a:pt x="743" y="420"/>
                      <a:pt x="743" y="420"/>
                    </a:cubicBezTo>
                    <a:cubicBezTo>
                      <a:pt x="742" y="419"/>
                      <a:pt x="741" y="419"/>
                      <a:pt x="741" y="418"/>
                    </a:cubicBezTo>
                    <a:cubicBezTo>
                      <a:pt x="741" y="418"/>
                      <a:pt x="741" y="418"/>
                      <a:pt x="741" y="417"/>
                    </a:cubicBezTo>
                    <a:cubicBezTo>
                      <a:pt x="741" y="417"/>
                      <a:pt x="741" y="417"/>
                      <a:pt x="741" y="417"/>
                    </a:cubicBezTo>
                    <a:cubicBezTo>
                      <a:pt x="741" y="417"/>
                      <a:pt x="741" y="418"/>
                      <a:pt x="742" y="418"/>
                    </a:cubicBezTo>
                    <a:cubicBezTo>
                      <a:pt x="742" y="418"/>
                      <a:pt x="742" y="418"/>
                      <a:pt x="743" y="419"/>
                    </a:cubicBezTo>
                    <a:cubicBezTo>
                      <a:pt x="743" y="419"/>
                      <a:pt x="743" y="419"/>
                      <a:pt x="743" y="419"/>
                    </a:cubicBezTo>
                    <a:cubicBezTo>
                      <a:pt x="743" y="420"/>
                      <a:pt x="743" y="420"/>
                      <a:pt x="744" y="420"/>
                    </a:cubicBezTo>
                    <a:cubicBezTo>
                      <a:pt x="744" y="420"/>
                      <a:pt x="744" y="420"/>
                      <a:pt x="744" y="420"/>
                    </a:cubicBezTo>
                    <a:cubicBezTo>
                      <a:pt x="745" y="420"/>
                      <a:pt x="745" y="419"/>
                      <a:pt x="745" y="419"/>
                    </a:cubicBezTo>
                    <a:cubicBezTo>
                      <a:pt x="745" y="419"/>
                      <a:pt x="745" y="419"/>
                      <a:pt x="745" y="418"/>
                    </a:cubicBezTo>
                    <a:cubicBezTo>
                      <a:pt x="744" y="418"/>
                      <a:pt x="744" y="418"/>
                      <a:pt x="744" y="418"/>
                    </a:cubicBezTo>
                    <a:cubicBezTo>
                      <a:pt x="743" y="417"/>
                      <a:pt x="742" y="416"/>
                      <a:pt x="741" y="416"/>
                    </a:cubicBezTo>
                    <a:cubicBezTo>
                      <a:pt x="741" y="416"/>
                      <a:pt x="741" y="416"/>
                      <a:pt x="740" y="415"/>
                    </a:cubicBezTo>
                    <a:cubicBezTo>
                      <a:pt x="740" y="415"/>
                      <a:pt x="740" y="415"/>
                      <a:pt x="740" y="415"/>
                    </a:cubicBezTo>
                    <a:cubicBezTo>
                      <a:pt x="740" y="415"/>
                      <a:pt x="740" y="414"/>
                      <a:pt x="739" y="414"/>
                    </a:cubicBezTo>
                    <a:cubicBezTo>
                      <a:pt x="739" y="414"/>
                      <a:pt x="738" y="414"/>
                      <a:pt x="738" y="414"/>
                    </a:cubicBezTo>
                    <a:cubicBezTo>
                      <a:pt x="738" y="414"/>
                      <a:pt x="738" y="414"/>
                      <a:pt x="738" y="413"/>
                    </a:cubicBezTo>
                    <a:cubicBezTo>
                      <a:pt x="738" y="413"/>
                      <a:pt x="738" y="413"/>
                      <a:pt x="738" y="413"/>
                    </a:cubicBezTo>
                    <a:cubicBezTo>
                      <a:pt x="738" y="412"/>
                      <a:pt x="738" y="412"/>
                      <a:pt x="739" y="411"/>
                    </a:cubicBezTo>
                    <a:cubicBezTo>
                      <a:pt x="739" y="412"/>
                      <a:pt x="739" y="412"/>
                      <a:pt x="739" y="412"/>
                    </a:cubicBezTo>
                    <a:cubicBezTo>
                      <a:pt x="739" y="412"/>
                      <a:pt x="739" y="412"/>
                      <a:pt x="739" y="413"/>
                    </a:cubicBezTo>
                    <a:cubicBezTo>
                      <a:pt x="739" y="413"/>
                      <a:pt x="739" y="413"/>
                      <a:pt x="739" y="413"/>
                    </a:cubicBezTo>
                    <a:cubicBezTo>
                      <a:pt x="739" y="414"/>
                      <a:pt x="740" y="414"/>
                      <a:pt x="740" y="414"/>
                    </a:cubicBezTo>
                    <a:cubicBezTo>
                      <a:pt x="740" y="414"/>
                      <a:pt x="740" y="414"/>
                      <a:pt x="740" y="414"/>
                    </a:cubicBezTo>
                    <a:cubicBezTo>
                      <a:pt x="740" y="414"/>
                      <a:pt x="741" y="414"/>
                      <a:pt x="741" y="414"/>
                    </a:cubicBezTo>
                    <a:cubicBezTo>
                      <a:pt x="741" y="414"/>
                      <a:pt x="741" y="414"/>
                      <a:pt x="741" y="415"/>
                    </a:cubicBezTo>
                    <a:cubicBezTo>
                      <a:pt x="741" y="415"/>
                      <a:pt x="742" y="415"/>
                      <a:pt x="742" y="415"/>
                    </a:cubicBezTo>
                    <a:cubicBezTo>
                      <a:pt x="742" y="415"/>
                      <a:pt x="743" y="415"/>
                      <a:pt x="743" y="416"/>
                    </a:cubicBezTo>
                    <a:cubicBezTo>
                      <a:pt x="743" y="416"/>
                      <a:pt x="743" y="416"/>
                      <a:pt x="744" y="416"/>
                    </a:cubicBezTo>
                    <a:cubicBezTo>
                      <a:pt x="744" y="416"/>
                      <a:pt x="744" y="416"/>
                      <a:pt x="744" y="416"/>
                    </a:cubicBezTo>
                    <a:cubicBezTo>
                      <a:pt x="744" y="416"/>
                      <a:pt x="744" y="417"/>
                      <a:pt x="744" y="416"/>
                    </a:cubicBezTo>
                    <a:cubicBezTo>
                      <a:pt x="745" y="416"/>
                      <a:pt x="744" y="415"/>
                      <a:pt x="744" y="415"/>
                    </a:cubicBezTo>
                    <a:cubicBezTo>
                      <a:pt x="743" y="414"/>
                      <a:pt x="743" y="414"/>
                      <a:pt x="743" y="413"/>
                    </a:cubicBezTo>
                    <a:cubicBezTo>
                      <a:pt x="742" y="413"/>
                      <a:pt x="742" y="413"/>
                      <a:pt x="742" y="413"/>
                    </a:cubicBezTo>
                    <a:cubicBezTo>
                      <a:pt x="742" y="413"/>
                      <a:pt x="742" y="412"/>
                      <a:pt x="742" y="412"/>
                    </a:cubicBezTo>
                    <a:cubicBezTo>
                      <a:pt x="743" y="413"/>
                      <a:pt x="743" y="414"/>
                      <a:pt x="744" y="414"/>
                    </a:cubicBezTo>
                    <a:cubicBezTo>
                      <a:pt x="744" y="413"/>
                      <a:pt x="743" y="413"/>
                      <a:pt x="743" y="413"/>
                    </a:cubicBezTo>
                    <a:cubicBezTo>
                      <a:pt x="743" y="412"/>
                      <a:pt x="743" y="411"/>
                      <a:pt x="743" y="411"/>
                    </a:cubicBezTo>
                    <a:cubicBezTo>
                      <a:pt x="743" y="410"/>
                      <a:pt x="743" y="409"/>
                      <a:pt x="744" y="408"/>
                    </a:cubicBezTo>
                    <a:cubicBezTo>
                      <a:pt x="744" y="408"/>
                      <a:pt x="744" y="408"/>
                      <a:pt x="744" y="408"/>
                    </a:cubicBezTo>
                    <a:cubicBezTo>
                      <a:pt x="744" y="408"/>
                      <a:pt x="743" y="407"/>
                      <a:pt x="743" y="407"/>
                    </a:cubicBezTo>
                    <a:cubicBezTo>
                      <a:pt x="743" y="407"/>
                      <a:pt x="743" y="407"/>
                      <a:pt x="743" y="407"/>
                    </a:cubicBezTo>
                    <a:cubicBezTo>
                      <a:pt x="744" y="406"/>
                      <a:pt x="744" y="406"/>
                      <a:pt x="744" y="406"/>
                    </a:cubicBezTo>
                    <a:cubicBezTo>
                      <a:pt x="745" y="406"/>
                      <a:pt x="746" y="405"/>
                      <a:pt x="746" y="405"/>
                    </a:cubicBezTo>
                    <a:cubicBezTo>
                      <a:pt x="746" y="405"/>
                      <a:pt x="746" y="404"/>
                      <a:pt x="746" y="404"/>
                    </a:cubicBezTo>
                    <a:cubicBezTo>
                      <a:pt x="746" y="404"/>
                      <a:pt x="747" y="404"/>
                      <a:pt x="747" y="404"/>
                    </a:cubicBezTo>
                    <a:cubicBezTo>
                      <a:pt x="747" y="404"/>
                      <a:pt x="747" y="405"/>
                      <a:pt x="747" y="405"/>
                    </a:cubicBezTo>
                    <a:cubicBezTo>
                      <a:pt x="747" y="405"/>
                      <a:pt x="747" y="405"/>
                      <a:pt x="748" y="405"/>
                    </a:cubicBezTo>
                    <a:cubicBezTo>
                      <a:pt x="747" y="405"/>
                      <a:pt x="747" y="406"/>
                      <a:pt x="746" y="406"/>
                    </a:cubicBezTo>
                    <a:cubicBezTo>
                      <a:pt x="746" y="406"/>
                      <a:pt x="746" y="406"/>
                      <a:pt x="746" y="406"/>
                    </a:cubicBezTo>
                    <a:cubicBezTo>
                      <a:pt x="746" y="406"/>
                      <a:pt x="746" y="406"/>
                      <a:pt x="745" y="406"/>
                    </a:cubicBezTo>
                    <a:cubicBezTo>
                      <a:pt x="745" y="407"/>
                      <a:pt x="745" y="407"/>
                      <a:pt x="745" y="407"/>
                    </a:cubicBezTo>
                    <a:cubicBezTo>
                      <a:pt x="745" y="408"/>
                      <a:pt x="745" y="408"/>
                      <a:pt x="746" y="408"/>
                    </a:cubicBezTo>
                    <a:cubicBezTo>
                      <a:pt x="745" y="408"/>
                      <a:pt x="745" y="409"/>
                      <a:pt x="744" y="409"/>
                    </a:cubicBezTo>
                    <a:cubicBezTo>
                      <a:pt x="744" y="409"/>
                      <a:pt x="745" y="409"/>
                      <a:pt x="745" y="409"/>
                    </a:cubicBezTo>
                    <a:cubicBezTo>
                      <a:pt x="745" y="409"/>
                      <a:pt x="745" y="409"/>
                      <a:pt x="745" y="409"/>
                    </a:cubicBezTo>
                    <a:cubicBezTo>
                      <a:pt x="745" y="409"/>
                      <a:pt x="746" y="409"/>
                      <a:pt x="746" y="410"/>
                    </a:cubicBezTo>
                    <a:cubicBezTo>
                      <a:pt x="746" y="410"/>
                      <a:pt x="745" y="410"/>
                      <a:pt x="745" y="410"/>
                    </a:cubicBezTo>
                    <a:cubicBezTo>
                      <a:pt x="745" y="410"/>
                      <a:pt x="744" y="411"/>
                      <a:pt x="744" y="411"/>
                    </a:cubicBezTo>
                    <a:cubicBezTo>
                      <a:pt x="745" y="411"/>
                      <a:pt x="745" y="411"/>
                      <a:pt x="745" y="411"/>
                    </a:cubicBezTo>
                    <a:cubicBezTo>
                      <a:pt x="745" y="411"/>
                      <a:pt x="746" y="411"/>
                      <a:pt x="746" y="411"/>
                    </a:cubicBezTo>
                    <a:cubicBezTo>
                      <a:pt x="746" y="411"/>
                      <a:pt x="746" y="411"/>
                      <a:pt x="746" y="411"/>
                    </a:cubicBezTo>
                    <a:cubicBezTo>
                      <a:pt x="746" y="411"/>
                      <a:pt x="746" y="412"/>
                      <a:pt x="746" y="412"/>
                    </a:cubicBezTo>
                    <a:cubicBezTo>
                      <a:pt x="745" y="412"/>
                      <a:pt x="745" y="412"/>
                      <a:pt x="745" y="412"/>
                    </a:cubicBezTo>
                    <a:cubicBezTo>
                      <a:pt x="745" y="412"/>
                      <a:pt x="745" y="412"/>
                      <a:pt x="745" y="412"/>
                    </a:cubicBezTo>
                    <a:cubicBezTo>
                      <a:pt x="745" y="413"/>
                      <a:pt x="745" y="413"/>
                      <a:pt x="745" y="413"/>
                    </a:cubicBezTo>
                    <a:cubicBezTo>
                      <a:pt x="745" y="413"/>
                      <a:pt x="745" y="413"/>
                      <a:pt x="745" y="413"/>
                    </a:cubicBezTo>
                    <a:cubicBezTo>
                      <a:pt x="745" y="414"/>
                      <a:pt x="745" y="414"/>
                      <a:pt x="745" y="414"/>
                    </a:cubicBezTo>
                    <a:cubicBezTo>
                      <a:pt x="745" y="414"/>
                      <a:pt x="746" y="414"/>
                      <a:pt x="746" y="415"/>
                    </a:cubicBezTo>
                    <a:cubicBezTo>
                      <a:pt x="746" y="414"/>
                      <a:pt x="746" y="414"/>
                      <a:pt x="746" y="414"/>
                    </a:cubicBezTo>
                    <a:cubicBezTo>
                      <a:pt x="747" y="414"/>
                      <a:pt x="747" y="415"/>
                      <a:pt x="747" y="415"/>
                    </a:cubicBezTo>
                    <a:cubicBezTo>
                      <a:pt x="747" y="415"/>
                      <a:pt x="747" y="415"/>
                      <a:pt x="748" y="415"/>
                    </a:cubicBezTo>
                    <a:cubicBezTo>
                      <a:pt x="747" y="415"/>
                      <a:pt x="747" y="415"/>
                      <a:pt x="747" y="415"/>
                    </a:cubicBezTo>
                    <a:cubicBezTo>
                      <a:pt x="747" y="415"/>
                      <a:pt x="747" y="416"/>
                      <a:pt x="747" y="416"/>
                    </a:cubicBezTo>
                    <a:cubicBezTo>
                      <a:pt x="747" y="416"/>
                      <a:pt x="748" y="416"/>
                      <a:pt x="748" y="416"/>
                    </a:cubicBezTo>
                    <a:cubicBezTo>
                      <a:pt x="748" y="416"/>
                      <a:pt x="748" y="416"/>
                      <a:pt x="748" y="417"/>
                    </a:cubicBezTo>
                    <a:cubicBezTo>
                      <a:pt x="748" y="417"/>
                      <a:pt x="747" y="417"/>
                      <a:pt x="748" y="417"/>
                    </a:cubicBezTo>
                    <a:cubicBezTo>
                      <a:pt x="748" y="418"/>
                      <a:pt x="748" y="417"/>
                      <a:pt x="748" y="418"/>
                    </a:cubicBezTo>
                    <a:cubicBezTo>
                      <a:pt x="749" y="418"/>
                      <a:pt x="749" y="418"/>
                      <a:pt x="749" y="418"/>
                    </a:cubicBezTo>
                    <a:cubicBezTo>
                      <a:pt x="748" y="419"/>
                      <a:pt x="748" y="419"/>
                      <a:pt x="748" y="419"/>
                    </a:cubicBezTo>
                    <a:cubicBezTo>
                      <a:pt x="748" y="420"/>
                      <a:pt x="747" y="420"/>
                      <a:pt x="747" y="421"/>
                    </a:cubicBezTo>
                    <a:cubicBezTo>
                      <a:pt x="747" y="422"/>
                      <a:pt x="747" y="422"/>
                      <a:pt x="747" y="423"/>
                    </a:cubicBezTo>
                    <a:cubicBezTo>
                      <a:pt x="747" y="423"/>
                      <a:pt x="747" y="424"/>
                      <a:pt x="747" y="424"/>
                    </a:cubicBezTo>
                    <a:cubicBezTo>
                      <a:pt x="747" y="424"/>
                      <a:pt x="747" y="424"/>
                      <a:pt x="747" y="424"/>
                    </a:cubicBezTo>
                    <a:cubicBezTo>
                      <a:pt x="748" y="424"/>
                      <a:pt x="747" y="423"/>
                      <a:pt x="747" y="423"/>
                    </a:cubicBezTo>
                    <a:cubicBezTo>
                      <a:pt x="747" y="423"/>
                      <a:pt x="748" y="422"/>
                      <a:pt x="748" y="422"/>
                    </a:cubicBezTo>
                    <a:cubicBezTo>
                      <a:pt x="748" y="422"/>
                      <a:pt x="748" y="422"/>
                      <a:pt x="748" y="422"/>
                    </a:cubicBezTo>
                    <a:cubicBezTo>
                      <a:pt x="748" y="421"/>
                      <a:pt x="749" y="421"/>
                      <a:pt x="749" y="421"/>
                    </a:cubicBezTo>
                    <a:cubicBezTo>
                      <a:pt x="749" y="421"/>
                      <a:pt x="749" y="421"/>
                      <a:pt x="749" y="421"/>
                    </a:cubicBezTo>
                    <a:cubicBezTo>
                      <a:pt x="749" y="421"/>
                      <a:pt x="749" y="420"/>
                      <a:pt x="749" y="420"/>
                    </a:cubicBezTo>
                    <a:cubicBezTo>
                      <a:pt x="749" y="419"/>
                      <a:pt x="750" y="419"/>
                      <a:pt x="750" y="418"/>
                    </a:cubicBezTo>
                    <a:cubicBezTo>
                      <a:pt x="751" y="418"/>
                      <a:pt x="751" y="418"/>
                      <a:pt x="751" y="418"/>
                    </a:cubicBezTo>
                    <a:cubicBezTo>
                      <a:pt x="751" y="418"/>
                      <a:pt x="751" y="418"/>
                      <a:pt x="751" y="418"/>
                    </a:cubicBezTo>
                    <a:cubicBezTo>
                      <a:pt x="751" y="418"/>
                      <a:pt x="751" y="418"/>
                      <a:pt x="751" y="418"/>
                    </a:cubicBezTo>
                    <a:cubicBezTo>
                      <a:pt x="750" y="418"/>
                      <a:pt x="751" y="417"/>
                      <a:pt x="751" y="417"/>
                    </a:cubicBezTo>
                    <a:cubicBezTo>
                      <a:pt x="751" y="417"/>
                      <a:pt x="751" y="416"/>
                      <a:pt x="752" y="415"/>
                    </a:cubicBezTo>
                    <a:cubicBezTo>
                      <a:pt x="752" y="415"/>
                      <a:pt x="753" y="414"/>
                      <a:pt x="753" y="414"/>
                    </a:cubicBezTo>
                    <a:cubicBezTo>
                      <a:pt x="753" y="413"/>
                      <a:pt x="753" y="413"/>
                      <a:pt x="753" y="413"/>
                    </a:cubicBezTo>
                    <a:cubicBezTo>
                      <a:pt x="753" y="412"/>
                      <a:pt x="752" y="412"/>
                      <a:pt x="752" y="412"/>
                    </a:cubicBezTo>
                    <a:cubicBezTo>
                      <a:pt x="752" y="412"/>
                      <a:pt x="752" y="412"/>
                      <a:pt x="752" y="412"/>
                    </a:cubicBezTo>
                    <a:cubicBezTo>
                      <a:pt x="753" y="412"/>
                      <a:pt x="753" y="411"/>
                      <a:pt x="753" y="411"/>
                    </a:cubicBezTo>
                    <a:cubicBezTo>
                      <a:pt x="753" y="411"/>
                      <a:pt x="753" y="411"/>
                      <a:pt x="753" y="411"/>
                    </a:cubicBezTo>
                    <a:cubicBezTo>
                      <a:pt x="753" y="411"/>
                      <a:pt x="753" y="411"/>
                      <a:pt x="753" y="411"/>
                    </a:cubicBezTo>
                    <a:cubicBezTo>
                      <a:pt x="753" y="410"/>
                      <a:pt x="752" y="410"/>
                      <a:pt x="752" y="410"/>
                    </a:cubicBezTo>
                    <a:cubicBezTo>
                      <a:pt x="752" y="410"/>
                      <a:pt x="752" y="410"/>
                      <a:pt x="751" y="410"/>
                    </a:cubicBezTo>
                    <a:cubicBezTo>
                      <a:pt x="751" y="409"/>
                      <a:pt x="751" y="409"/>
                      <a:pt x="751" y="409"/>
                    </a:cubicBezTo>
                    <a:cubicBezTo>
                      <a:pt x="751" y="409"/>
                      <a:pt x="751" y="409"/>
                      <a:pt x="751" y="409"/>
                    </a:cubicBezTo>
                    <a:cubicBezTo>
                      <a:pt x="751" y="408"/>
                      <a:pt x="751" y="407"/>
                      <a:pt x="751" y="407"/>
                    </a:cubicBezTo>
                    <a:cubicBezTo>
                      <a:pt x="751" y="406"/>
                      <a:pt x="750" y="406"/>
                      <a:pt x="750" y="405"/>
                    </a:cubicBezTo>
                    <a:cubicBezTo>
                      <a:pt x="750" y="405"/>
                      <a:pt x="749" y="404"/>
                      <a:pt x="749" y="404"/>
                    </a:cubicBezTo>
                    <a:cubicBezTo>
                      <a:pt x="749" y="403"/>
                      <a:pt x="749" y="402"/>
                      <a:pt x="750" y="401"/>
                    </a:cubicBezTo>
                    <a:cubicBezTo>
                      <a:pt x="750" y="402"/>
                      <a:pt x="750" y="402"/>
                      <a:pt x="750" y="402"/>
                    </a:cubicBezTo>
                    <a:cubicBezTo>
                      <a:pt x="750" y="403"/>
                      <a:pt x="750" y="404"/>
                      <a:pt x="750" y="404"/>
                    </a:cubicBezTo>
                    <a:cubicBezTo>
                      <a:pt x="750" y="404"/>
                      <a:pt x="750" y="405"/>
                      <a:pt x="751" y="405"/>
                    </a:cubicBezTo>
                    <a:cubicBezTo>
                      <a:pt x="751" y="406"/>
                      <a:pt x="752" y="407"/>
                      <a:pt x="753" y="407"/>
                    </a:cubicBezTo>
                    <a:cubicBezTo>
                      <a:pt x="753" y="407"/>
                      <a:pt x="754" y="407"/>
                      <a:pt x="754" y="407"/>
                    </a:cubicBezTo>
                    <a:cubicBezTo>
                      <a:pt x="754" y="407"/>
                      <a:pt x="754" y="408"/>
                      <a:pt x="754" y="408"/>
                    </a:cubicBezTo>
                    <a:cubicBezTo>
                      <a:pt x="754" y="408"/>
                      <a:pt x="754" y="409"/>
                      <a:pt x="754" y="409"/>
                    </a:cubicBezTo>
                    <a:cubicBezTo>
                      <a:pt x="754" y="409"/>
                      <a:pt x="754" y="409"/>
                      <a:pt x="754" y="409"/>
                    </a:cubicBezTo>
                    <a:cubicBezTo>
                      <a:pt x="754" y="409"/>
                      <a:pt x="754" y="409"/>
                      <a:pt x="754" y="409"/>
                    </a:cubicBezTo>
                    <a:cubicBezTo>
                      <a:pt x="755" y="409"/>
                      <a:pt x="755" y="408"/>
                      <a:pt x="755" y="407"/>
                    </a:cubicBezTo>
                    <a:cubicBezTo>
                      <a:pt x="756" y="407"/>
                      <a:pt x="757" y="406"/>
                      <a:pt x="757" y="405"/>
                    </a:cubicBezTo>
                    <a:cubicBezTo>
                      <a:pt x="758" y="405"/>
                      <a:pt x="758" y="405"/>
                      <a:pt x="758" y="404"/>
                    </a:cubicBezTo>
                    <a:cubicBezTo>
                      <a:pt x="758" y="404"/>
                      <a:pt x="757" y="404"/>
                      <a:pt x="757" y="404"/>
                    </a:cubicBezTo>
                    <a:cubicBezTo>
                      <a:pt x="757" y="404"/>
                      <a:pt x="757" y="404"/>
                      <a:pt x="757" y="403"/>
                    </a:cubicBezTo>
                    <a:cubicBezTo>
                      <a:pt x="757" y="404"/>
                      <a:pt x="758" y="404"/>
                      <a:pt x="758" y="404"/>
                    </a:cubicBezTo>
                    <a:cubicBezTo>
                      <a:pt x="758" y="404"/>
                      <a:pt x="758" y="403"/>
                      <a:pt x="759" y="403"/>
                    </a:cubicBezTo>
                    <a:cubicBezTo>
                      <a:pt x="759" y="403"/>
                      <a:pt x="759" y="402"/>
                      <a:pt x="759" y="402"/>
                    </a:cubicBezTo>
                    <a:cubicBezTo>
                      <a:pt x="759" y="401"/>
                      <a:pt x="760" y="400"/>
                      <a:pt x="760" y="399"/>
                    </a:cubicBezTo>
                    <a:cubicBezTo>
                      <a:pt x="760" y="399"/>
                      <a:pt x="760" y="399"/>
                      <a:pt x="760" y="399"/>
                    </a:cubicBezTo>
                    <a:cubicBezTo>
                      <a:pt x="760" y="399"/>
                      <a:pt x="760" y="398"/>
                      <a:pt x="760" y="398"/>
                    </a:cubicBezTo>
                    <a:cubicBezTo>
                      <a:pt x="760" y="398"/>
                      <a:pt x="760" y="398"/>
                      <a:pt x="760" y="398"/>
                    </a:cubicBezTo>
                    <a:cubicBezTo>
                      <a:pt x="760" y="397"/>
                      <a:pt x="760" y="397"/>
                      <a:pt x="760" y="396"/>
                    </a:cubicBezTo>
                    <a:cubicBezTo>
                      <a:pt x="760" y="396"/>
                      <a:pt x="760" y="396"/>
                      <a:pt x="760" y="396"/>
                    </a:cubicBezTo>
                    <a:cubicBezTo>
                      <a:pt x="760" y="396"/>
                      <a:pt x="760" y="396"/>
                      <a:pt x="760" y="396"/>
                    </a:cubicBezTo>
                    <a:cubicBezTo>
                      <a:pt x="760" y="396"/>
                      <a:pt x="759" y="396"/>
                      <a:pt x="759" y="396"/>
                    </a:cubicBezTo>
                    <a:cubicBezTo>
                      <a:pt x="759" y="396"/>
                      <a:pt x="758" y="396"/>
                      <a:pt x="758" y="396"/>
                    </a:cubicBezTo>
                    <a:cubicBezTo>
                      <a:pt x="758" y="396"/>
                      <a:pt x="758" y="396"/>
                      <a:pt x="758" y="396"/>
                    </a:cubicBezTo>
                    <a:cubicBezTo>
                      <a:pt x="758" y="395"/>
                      <a:pt x="758" y="395"/>
                      <a:pt x="758" y="395"/>
                    </a:cubicBezTo>
                    <a:cubicBezTo>
                      <a:pt x="758" y="395"/>
                      <a:pt x="759" y="395"/>
                      <a:pt x="759" y="395"/>
                    </a:cubicBezTo>
                    <a:cubicBezTo>
                      <a:pt x="759" y="395"/>
                      <a:pt x="759" y="395"/>
                      <a:pt x="759" y="395"/>
                    </a:cubicBezTo>
                    <a:cubicBezTo>
                      <a:pt x="759" y="395"/>
                      <a:pt x="760" y="395"/>
                      <a:pt x="760" y="395"/>
                    </a:cubicBezTo>
                    <a:cubicBezTo>
                      <a:pt x="760" y="395"/>
                      <a:pt x="760" y="395"/>
                      <a:pt x="760" y="395"/>
                    </a:cubicBezTo>
                    <a:cubicBezTo>
                      <a:pt x="760" y="395"/>
                      <a:pt x="760" y="395"/>
                      <a:pt x="761" y="395"/>
                    </a:cubicBezTo>
                    <a:cubicBezTo>
                      <a:pt x="761" y="395"/>
                      <a:pt x="761" y="395"/>
                      <a:pt x="761" y="395"/>
                    </a:cubicBezTo>
                    <a:cubicBezTo>
                      <a:pt x="761" y="394"/>
                      <a:pt x="761" y="394"/>
                      <a:pt x="761" y="395"/>
                    </a:cubicBezTo>
                    <a:cubicBezTo>
                      <a:pt x="762" y="395"/>
                      <a:pt x="762" y="395"/>
                      <a:pt x="763" y="395"/>
                    </a:cubicBezTo>
                    <a:cubicBezTo>
                      <a:pt x="763" y="395"/>
                      <a:pt x="763" y="395"/>
                      <a:pt x="763" y="394"/>
                    </a:cubicBezTo>
                    <a:cubicBezTo>
                      <a:pt x="763" y="394"/>
                      <a:pt x="763" y="394"/>
                      <a:pt x="764" y="394"/>
                    </a:cubicBezTo>
                    <a:cubicBezTo>
                      <a:pt x="764" y="394"/>
                      <a:pt x="764" y="394"/>
                      <a:pt x="764" y="394"/>
                    </a:cubicBezTo>
                    <a:cubicBezTo>
                      <a:pt x="765" y="394"/>
                      <a:pt x="766" y="394"/>
                      <a:pt x="766" y="393"/>
                    </a:cubicBezTo>
                    <a:cubicBezTo>
                      <a:pt x="767" y="393"/>
                      <a:pt x="767" y="393"/>
                      <a:pt x="768" y="393"/>
                    </a:cubicBezTo>
                    <a:cubicBezTo>
                      <a:pt x="768" y="393"/>
                      <a:pt x="768" y="393"/>
                      <a:pt x="769" y="393"/>
                    </a:cubicBezTo>
                    <a:cubicBezTo>
                      <a:pt x="769" y="393"/>
                      <a:pt x="769" y="393"/>
                      <a:pt x="769" y="393"/>
                    </a:cubicBezTo>
                    <a:cubicBezTo>
                      <a:pt x="769" y="393"/>
                      <a:pt x="769" y="393"/>
                      <a:pt x="769" y="393"/>
                    </a:cubicBezTo>
                    <a:cubicBezTo>
                      <a:pt x="770" y="393"/>
                      <a:pt x="771" y="392"/>
                      <a:pt x="772" y="392"/>
                    </a:cubicBezTo>
                    <a:cubicBezTo>
                      <a:pt x="772" y="392"/>
                      <a:pt x="773" y="392"/>
                      <a:pt x="773" y="391"/>
                    </a:cubicBezTo>
                    <a:cubicBezTo>
                      <a:pt x="773" y="391"/>
                      <a:pt x="772" y="391"/>
                      <a:pt x="772" y="391"/>
                    </a:cubicBezTo>
                    <a:cubicBezTo>
                      <a:pt x="772" y="391"/>
                      <a:pt x="772" y="391"/>
                      <a:pt x="772" y="391"/>
                    </a:cubicBezTo>
                    <a:cubicBezTo>
                      <a:pt x="772" y="391"/>
                      <a:pt x="771" y="391"/>
                      <a:pt x="771" y="391"/>
                    </a:cubicBezTo>
                    <a:cubicBezTo>
                      <a:pt x="771" y="391"/>
                      <a:pt x="771" y="392"/>
                      <a:pt x="770" y="392"/>
                    </a:cubicBezTo>
                    <a:cubicBezTo>
                      <a:pt x="770" y="392"/>
                      <a:pt x="770" y="392"/>
                      <a:pt x="769" y="392"/>
                    </a:cubicBezTo>
                    <a:cubicBezTo>
                      <a:pt x="770" y="391"/>
                      <a:pt x="771" y="391"/>
                      <a:pt x="771" y="391"/>
                    </a:cubicBezTo>
                    <a:cubicBezTo>
                      <a:pt x="771" y="391"/>
                      <a:pt x="771" y="390"/>
                      <a:pt x="771" y="390"/>
                    </a:cubicBezTo>
                    <a:cubicBezTo>
                      <a:pt x="771" y="390"/>
                      <a:pt x="771" y="390"/>
                      <a:pt x="771" y="390"/>
                    </a:cubicBezTo>
                    <a:cubicBezTo>
                      <a:pt x="771" y="390"/>
                      <a:pt x="771" y="390"/>
                      <a:pt x="770" y="390"/>
                    </a:cubicBezTo>
                    <a:cubicBezTo>
                      <a:pt x="770" y="391"/>
                      <a:pt x="769" y="391"/>
                      <a:pt x="768" y="391"/>
                    </a:cubicBezTo>
                    <a:cubicBezTo>
                      <a:pt x="767" y="391"/>
                      <a:pt x="766" y="391"/>
                      <a:pt x="766" y="392"/>
                    </a:cubicBezTo>
                    <a:cubicBezTo>
                      <a:pt x="766" y="392"/>
                      <a:pt x="765" y="392"/>
                      <a:pt x="765" y="392"/>
                    </a:cubicBezTo>
                    <a:cubicBezTo>
                      <a:pt x="765" y="392"/>
                      <a:pt x="765" y="392"/>
                      <a:pt x="765" y="392"/>
                    </a:cubicBezTo>
                    <a:cubicBezTo>
                      <a:pt x="764" y="392"/>
                      <a:pt x="764" y="392"/>
                      <a:pt x="764" y="392"/>
                    </a:cubicBezTo>
                    <a:cubicBezTo>
                      <a:pt x="764" y="392"/>
                      <a:pt x="764" y="392"/>
                      <a:pt x="764" y="392"/>
                    </a:cubicBezTo>
                    <a:cubicBezTo>
                      <a:pt x="763" y="392"/>
                      <a:pt x="763" y="392"/>
                      <a:pt x="763" y="392"/>
                    </a:cubicBezTo>
                    <a:cubicBezTo>
                      <a:pt x="763" y="392"/>
                      <a:pt x="762" y="393"/>
                      <a:pt x="761" y="392"/>
                    </a:cubicBezTo>
                    <a:cubicBezTo>
                      <a:pt x="761" y="392"/>
                      <a:pt x="761" y="392"/>
                      <a:pt x="761" y="392"/>
                    </a:cubicBezTo>
                    <a:cubicBezTo>
                      <a:pt x="761" y="392"/>
                      <a:pt x="761" y="392"/>
                      <a:pt x="761" y="392"/>
                    </a:cubicBezTo>
                    <a:cubicBezTo>
                      <a:pt x="762" y="391"/>
                      <a:pt x="763" y="391"/>
                      <a:pt x="764" y="390"/>
                    </a:cubicBezTo>
                    <a:cubicBezTo>
                      <a:pt x="765" y="390"/>
                      <a:pt x="766" y="390"/>
                      <a:pt x="766" y="389"/>
                    </a:cubicBezTo>
                    <a:cubicBezTo>
                      <a:pt x="767" y="389"/>
                      <a:pt x="767" y="389"/>
                      <a:pt x="767" y="389"/>
                    </a:cubicBezTo>
                    <a:cubicBezTo>
                      <a:pt x="768" y="389"/>
                      <a:pt x="768" y="389"/>
                      <a:pt x="768" y="389"/>
                    </a:cubicBezTo>
                    <a:cubicBezTo>
                      <a:pt x="769" y="389"/>
                      <a:pt x="770" y="389"/>
                      <a:pt x="771" y="389"/>
                    </a:cubicBezTo>
                    <a:cubicBezTo>
                      <a:pt x="771" y="388"/>
                      <a:pt x="772" y="388"/>
                      <a:pt x="772" y="388"/>
                    </a:cubicBezTo>
                    <a:cubicBezTo>
                      <a:pt x="773" y="388"/>
                      <a:pt x="773" y="388"/>
                      <a:pt x="774" y="388"/>
                    </a:cubicBezTo>
                    <a:cubicBezTo>
                      <a:pt x="774" y="388"/>
                      <a:pt x="774" y="388"/>
                      <a:pt x="774" y="388"/>
                    </a:cubicBezTo>
                    <a:cubicBezTo>
                      <a:pt x="774" y="388"/>
                      <a:pt x="774" y="388"/>
                      <a:pt x="774" y="388"/>
                    </a:cubicBezTo>
                    <a:cubicBezTo>
                      <a:pt x="775" y="388"/>
                      <a:pt x="776" y="388"/>
                      <a:pt x="777" y="388"/>
                    </a:cubicBezTo>
                    <a:cubicBezTo>
                      <a:pt x="777" y="388"/>
                      <a:pt x="777" y="388"/>
                      <a:pt x="777" y="388"/>
                    </a:cubicBezTo>
                    <a:cubicBezTo>
                      <a:pt x="777" y="388"/>
                      <a:pt x="777" y="387"/>
                      <a:pt x="777" y="387"/>
                    </a:cubicBezTo>
                    <a:cubicBezTo>
                      <a:pt x="777" y="386"/>
                      <a:pt x="777" y="385"/>
                      <a:pt x="778" y="384"/>
                    </a:cubicBezTo>
                    <a:cubicBezTo>
                      <a:pt x="778" y="385"/>
                      <a:pt x="779" y="385"/>
                      <a:pt x="779" y="386"/>
                    </a:cubicBezTo>
                    <a:cubicBezTo>
                      <a:pt x="779" y="386"/>
                      <a:pt x="779" y="387"/>
                      <a:pt x="779" y="387"/>
                    </a:cubicBezTo>
                    <a:cubicBezTo>
                      <a:pt x="779" y="387"/>
                      <a:pt x="779" y="387"/>
                      <a:pt x="780" y="387"/>
                    </a:cubicBezTo>
                    <a:cubicBezTo>
                      <a:pt x="780" y="387"/>
                      <a:pt x="780" y="387"/>
                      <a:pt x="780" y="386"/>
                    </a:cubicBezTo>
                    <a:cubicBezTo>
                      <a:pt x="780" y="386"/>
                      <a:pt x="781" y="386"/>
                      <a:pt x="781" y="386"/>
                    </a:cubicBezTo>
                    <a:cubicBezTo>
                      <a:pt x="782" y="385"/>
                      <a:pt x="782" y="385"/>
                      <a:pt x="783" y="384"/>
                    </a:cubicBezTo>
                    <a:cubicBezTo>
                      <a:pt x="783" y="385"/>
                      <a:pt x="783" y="386"/>
                      <a:pt x="782" y="386"/>
                    </a:cubicBezTo>
                    <a:cubicBezTo>
                      <a:pt x="782" y="386"/>
                      <a:pt x="782" y="386"/>
                      <a:pt x="782" y="386"/>
                    </a:cubicBezTo>
                    <a:cubicBezTo>
                      <a:pt x="782" y="386"/>
                      <a:pt x="783" y="386"/>
                      <a:pt x="783" y="386"/>
                    </a:cubicBezTo>
                    <a:cubicBezTo>
                      <a:pt x="783" y="386"/>
                      <a:pt x="784" y="386"/>
                      <a:pt x="784" y="386"/>
                    </a:cubicBezTo>
                    <a:cubicBezTo>
                      <a:pt x="785" y="385"/>
                      <a:pt x="786" y="385"/>
                      <a:pt x="786" y="385"/>
                    </a:cubicBezTo>
                    <a:cubicBezTo>
                      <a:pt x="786" y="385"/>
                      <a:pt x="787" y="385"/>
                      <a:pt x="787" y="385"/>
                    </a:cubicBezTo>
                    <a:cubicBezTo>
                      <a:pt x="787" y="385"/>
                      <a:pt x="787" y="385"/>
                      <a:pt x="787" y="385"/>
                    </a:cubicBezTo>
                    <a:cubicBezTo>
                      <a:pt x="787" y="384"/>
                      <a:pt x="787" y="384"/>
                      <a:pt x="787" y="383"/>
                    </a:cubicBezTo>
                    <a:cubicBezTo>
                      <a:pt x="787" y="382"/>
                      <a:pt x="786" y="382"/>
                      <a:pt x="786" y="381"/>
                    </a:cubicBezTo>
                    <a:cubicBezTo>
                      <a:pt x="786" y="381"/>
                      <a:pt x="785" y="381"/>
                      <a:pt x="785" y="381"/>
                    </a:cubicBezTo>
                    <a:cubicBezTo>
                      <a:pt x="785" y="381"/>
                      <a:pt x="785" y="382"/>
                      <a:pt x="786" y="382"/>
                    </a:cubicBezTo>
                    <a:cubicBezTo>
                      <a:pt x="786" y="382"/>
                      <a:pt x="786" y="382"/>
                      <a:pt x="786" y="382"/>
                    </a:cubicBezTo>
                    <a:cubicBezTo>
                      <a:pt x="786" y="382"/>
                      <a:pt x="786" y="382"/>
                      <a:pt x="787" y="383"/>
                    </a:cubicBezTo>
                    <a:cubicBezTo>
                      <a:pt x="787" y="383"/>
                      <a:pt x="787" y="384"/>
                      <a:pt x="787" y="384"/>
                    </a:cubicBezTo>
                    <a:cubicBezTo>
                      <a:pt x="786" y="384"/>
                      <a:pt x="786" y="384"/>
                      <a:pt x="785" y="384"/>
                    </a:cubicBezTo>
                    <a:cubicBezTo>
                      <a:pt x="785" y="385"/>
                      <a:pt x="785" y="385"/>
                      <a:pt x="785" y="385"/>
                    </a:cubicBezTo>
                    <a:cubicBezTo>
                      <a:pt x="785" y="384"/>
                      <a:pt x="784" y="384"/>
                      <a:pt x="784" y="384"/>
                    </a:cubicBezTo>
                    <a:cubicBezTo>
                      <a:pt x="784" y="384"/>
                      <a:pt x="784" y="384"/>
                      <a:pt x="784" y="384"/>
                    </a:cubicBezTo>
                    <a:cubicBezTo>
                      <a:pt x="783" y="384"/>
                      <a:pt x="783" y="384"/>
                      <a:pt x="783" y="384"/>
                    </a:cubicBezTo>
                    <a:cubicBezTo>
                      <a:pt x="783" y="383"/>
                      <a:pt x="783" y="383"/>
                      <a:pt x="783" y="382"/>
                    </a:cubicBezTo>
                    <a:cubicBezTo>
                      <a:pt x="783" y="382"/>
                      <a:pt x="783" y="382"/>
                      <a:pt x="783" y="382"/>
                    </a:cubicBezTo>
                    <a:cubicBezTo>
                      <a:pt x="782" y="382"/>
                      <a:pt x="782" y="382"/>
                      <a:pt x="782" y="382"/>
                    </a:cubicBezTo>
                    <a:cubicBezTo>
                      <a:pt x="782" y="382"/>
                      <a:pt x="782" y="382"/>
                      <a:pt x="782" y="382"/>
                    </a:cubicBezTo>
                    <a:cubicBezTo>
                      <a:pt x="782" y="381"/>
                      <a:pt x="782" y="381"/>
                      <a:pt x="782" y="381"/>
                    </a:cubicBezTo>
                    <a:cubicBezTo>
                      <a:pt x="782" y="381"/>
                      <a:pt x="782" y="381"/>
                      <a:pt x="782" y="380"/>
                    </a:cubicBezTo>
                    <a:cubicBezTo>
                      <a:pt x="782" y="380"/>
                      <a:pt x="781" y="380"/>
                      <a:pt x="781" y="380"/>
                    </a:cubicBezTo>
                    <a:cubicBezTo>
                      <a:pt x="781" y="380"/>
                      <a:pt x="781" y="380"/>
                      <a:pt x="781" y="380"/>
                    </a:cubicBezTo>
                    <a:cubicBezTo>
                      <a:pt x="781" y="380"/>
                      <a:pt x="780" y="380"/>
                      <a:pt x="780" y="380"/>
                    </a:cubicBezTo>
                    <a:cubicBezTo>
                      <a:pt x="780" y="379"/>
                      <a:pt x="780" y="379"/>
                      <a:pt x="780" y="379"/>
                    </a:cubicBezTo>
                    <a:cubicBezTo>
                      <a:pt x="780" y="379"/>
                      <a:pt x="780" y="379"/>
                      <a:pt x="780" y="378"/>
                    </a:cubicBezTo>
                    <a:cubicBezTo>
                      <a:pt x="780" y="378"/>
                      <a:pt x="781" y="378"/>
                      <a:pt x="781" y="378"/>
                    </a:cubicBezTo>
                    <a:cubicBezTo>
                      <a:pt x="781" y="378"/>
                      <a:pt x="781" y="378"/>
                      <a:pt x="781" y="378"/>
                    </a:cubicBezTo>
                    <a:cubicBezTo>
                      <a:pt x="781" y="378"/>
                      <a:pt x="781" y="378"/>
                      <a:pt x="781" y="378"/>
                    </a:cubicBezTo>
                    <a:cubicBezTo>
                      <a:pt x="781" y="378"/>
                      <a:pt x="781" y="378"/>
                      <a:pt x="781" y="378"/>
                    </a:cubicBezTo>
                    <a:cubicBezTo>
                      <a:pt x="781" y="377"/>
                      <a:pt x="781" y="377"/>
                      <a:pt x="781" y="377"/>
                    </a:cubicBezTo>
                    <a:cubicBezTo>
                      <a:pt x="782" y="377"/>
                      <a:pt x="782" y="377"/>
                      <a:pt x="782" y="377"/>
                    </a:cubicBezTo>
                    <a:cubicBezTo>
                      <a:pt x="782" y="377"/>
                      <a:pt x="782" y="377"/>
                      <a:pt x="782" y="377"/>
                    </a:cubicBezTo>
                    <a:cubicBezTo>
                      <a:pt x="782" y="377"/>
                      <a:pt x="783" y="377"/>
                      <a:pt x="783" y="377"/>
                    </a:cubicBezTo>
                    <a:cubicBezTo>
                      <a:pt x="783" y="376"/>
                      <a:pt x="783" y="376"/>
                      <a:pt x="783" y="376"/>
                    </a:cubicBezTo>
                    <a:cubicBezTo>
                      <a:pt x="782" y="376"/>
                      <a:pt x="782" y="376"/>
                      <a:pt x="782" y="376"/>
                    </a:cubicBezTo>
                    <a:cubicBezTo>
                      <a:pt x="782" y="376"/>
                      <a:pt x="782" y="376"/>
                      <a:pt x="782" y="376"/>
                    </a:cubicBezTo>
                    <a:cubicBezTo>
                      <a:pt x="782" y="375"/>
                      <a:pt x="782" y="375"/>
                      <a:pt x="782" y="375"/>
                    </a:cubicBezTo>
                    <a:cubicBezTo>
                      <a:pt x="781" y="375"/>
                      <a:pt x="781" y="375"/>
                      <a:pt x="781" y="375"/>
                    </a:cubicBezTo>
                    <a:cubicBezTo>
                      <a:pt x="781" y="375"/>
                      <a:pt x="781" y="375"/>
                      <a:pt x="781" y="375"/>
                    </a:cubicBezTo>
                    <a:cubicBezTo>
                      <a:pt x="781" y="374"/>
                      <a:pt x="781" y="374"/>
                      <a:pt x="781" y="374"/>
                    </a:cubicBezTo>
                    <a:cubicBezTo>
                      <a:pt x="782" y="373"/>
                      <a:pt x="782" y="373"/>
                      <a:pt x="782" y="373"/>
                    </a:cubicBezTo>
                    <a:cubicBezTo>
                      <a:pt x="782" y="372"/>
                      <a:pt x="782" y="371"/>
                      <a:pt x="783" y="370"/>
                    </a:cubicBezTo>
                    <a:cubicBezTo>
                      <a:pt x="783" y="370"/>
                      <a:pt x="783" y="370"/>
                      <a:pt x="784" y="370"/>
                    </a:cubicBezTo>
                    <a:cubicBezTo>
                      <a:pt x="784" y="370"/>
                      <a:pt x="784" y="370"/>
                      <a:pt x="784" y="370"/>
                    </a:cubicBezTo>
                    <a:cubicBezTo>
                      <a:pt x="784" y="370"/>
                      <a:pt x="784" y="370"/>
                      <a:pt x="784" y="369"/>
                    </a:cubicBezTo>
                    <a:cubicBezTo>
                      <a:pt x="784" y="369"/>
                      <a:pt x="784" y="369"/>
                      <a:pt x="784" y="369"/>
                    </a:cubicBezTo>
                    <a:cubicBezTo>
                      <a:pt x="784" y="369"/>
                      <a:pt x="784" y="369"/>
                      <a:pt x="784" y="369"/>
                    </a:cubicBezTo>
                    <a:cubicBezTo>
                      <a:pt x="784" y="368"/>
                      <a:pt x="784" y="368"/>
                      <a:pt x="785" y="368"/>
                    </a:cubicBezTo>
                    <a:cubicBezTo>
                      <a:pt x="785" y="368"/>
                      <a:pt x="785" y="368"/>
                      <a:pt x="785" y="368"/>
                    </a:cubicBezTo>
                    <a:cubicBezTo>
                      <a:pt x="785" y="368"/>
                      <a:pt x="785" y="368"/>
                      <a:pt x="785" y="368"/>
                    </a:cubicBezTo>
                    <a:cubicBezTo>
                      <a:pt x="785" y="368"/>
                      <a:pt x="785" y="367"/>
                      <a:pt x="785" y="367"/>
                    </a:cubicBezTo>
                    <a:cubicBezTo>
                      <a:pt x="785" y="367"/>
                      <a:pt x="785" y="367"/>
                      <a:pt x="785" y="367"/>
                    </a:cubicBezTo>
                    <a:cubicBezTo>
                      <a:pt x="785" y="367"/>
                      <a:pt x="785" y="367"/>
                      <a:pt x="785" y="367"/>
                    </a:cubicBezTo>
                    <a:cubicBezTo>
                      <a:pt x="785" y="367"/>
                      <a:pt x="785" y="367"/>
                      <a:pt x="785" y="367"/>
                    </a:cubicBezTo>
                    <a:cubicBezTo>
                      <a:pt x="785" y="366"/>
                      <a:pt x="785" y="366"/>
                      <a:pt x="786" y="366"/>
                    </a:cubicBezTo>
                    <a:cubicBezTo>
                      <a:pt x="786" y="366"/>
                      <a:pt x="786" y="365"/>
                      <a:pt x="786" y="365"/>
                    </a:cubicBezTo>
                    <a:cubicBezTo>
                      <a:pt x="787" y="365"/>
                      <a:pt x="787" y="365"/>
                      <a:pt x="787" y="366"/>
                    </a:cubicBezTo>
                    <a:cubicBezTo>
                      <a:pt x="787" y="366"/>
                      <a:pt x="788" y="366"/>
                      <a:pt x="788" y="366"/>
                    </a:cubicBezTo>
                    <a:cubicBezTo>
                      <a:pt x="788" y="366"/>
                      <a:pt x="788" y="366"/>
                      <a:pt x="788" y="366"/>
                    </a:cubicBezTo>
                    <a:cubicBezTo>
                      <a:pt x="788" y="366"/>
                      <a:pt x="788" y="366"/>
                      <a:pt x="788" y="366"/>
                    </a:cubicBezTo>
                    <a:cubicBezTo>
                      <a:pt x="788" y="365"/>
                      <a:pt x="788" y="365"/>
                      <a:pt x="788" y="365"/>
                    </a:cubicBezTo>
                    <a:cubicBezTo>
                      <a:pt x="788" y="366"/>
                      <a:pt x="789" y="366"/>
                      <a:pt x="789" y="366"/>
                    </a:cubicBezTo>
                    <a:cubicBezTo>
                      <a:pt x="789" y="366"/>
                      <a:pt x="789" y="366"/>
                      <a:pt x="789" y="365"/>
                    </a:cubicBezTo>
                    <a:cubicBezTo>
                      <a:pt x="789" y="365"/>
                      <a:pt x="790" y="365"/>
                      <a:pt x="790" y="365"/>
                    </a:cubicBezTo>
                    <a:cubicBezTo>
                      <a:pt x="790" y="365"/>
                      <a:pt x="790" y="365"/>
                      <a:pt x="790" y="365"/>
                    </a:cubicBezTo>
                    <a:cubicBezTo>
                      <a:pt x="790" y="364"/>
                      <a:pt x="790" y="364"/>
                      <a:pt x="790" y="364"/>
                    </a:cubicBezTo>
                    <a:cubicBezTo>
                      <a:pt x="791" y="364"/>
                      <a:pt x="791" y="364"/>
                      <a:pt x="791" y="364"/>
                    </a:cubicBezTo>
                    <a:cubicBezTo>
                      <a:pt x="791" y="364"/>
                      <a:pt x="791" y="364"/>
                      <a:pt x="791" y="364"/>
                    </a:cubicBezTo>
                    <a:cubicBezTo>
                      <a:pt x="792" y="364"/>
                      <a:pt x="792" y="364"/>
                      <a:pt x="792" y="364"/>
                    </a:cubicBezTo>
                    <a:cubicBezTo>
                      <a:pt x="792" y="364"/>
                      <a:pt x="792" y="364"/>
                      <a:pt x="792" y="364"/>
                    </a:cubicBezTo>
                    <a:cubicBezTo>
                      <a:pt x="792" y="364"/>
                      <a:pt x="793" y="364"/>
                      <a:pt x="793" y="364"/>
                    </a:cubicBezTo>
                    <a:cubicBezTo>
                      <a:pt x="793" y="364"/>
                      <a:pt x="793" y="363"/>
                      <a:pt x="793" y="363"/>
                    </a:cubicBezTo>
                    <a:cubicBezTo>
                      <a:pt x="793" y="363"/>
                      <a:pt x="793" y="363"/>
                      <a:pt x="793" y="363"/>
                    </a:cubicBezTo>
                    <a:cubicBezTo>
                      <a:pt x="793" y="363"/>
                      <a:pt x="793" y="362"/>
                      <a:pt x="793" y="362"/>
                    </a:cubicBezTo>
                    <a:cubicBezTo>
                      <a:pt x="793" y="362"/>
                      <a:pt x="793" y="362"/>
                      <a:pt x="794" y="361"/>
                    </a:cubicBezTo>
                    <a:cubicBezTo>
                      <a:pt x="794" y="361"/>
                      <a:pt x="794" y="360"/>
                      <a:pt x="794" y="360"/>
                    </a:cubicBezTo>
                    <a:cubicBezTo>
                      <a:pt x="794" y="360"/>
                      <a:pt x="794" y="360"/>
                      <a:pt x="794" y="359"/>
                    </a:cubicBezTo>
                    <a:cubicBezTo>
                      <a:pt x="794" y="359"/>
                      <a:pt x="794" y="359"/>
                      <a:pt x="794" y="359"/>
                    </a:cubicBezTo>
                    <a:cubicBezTo>
                      <a:pt x="794" y="359"/>
                      <a:pt x="795" y="359"/>
                      <a:pt x="795" y="359"/>
                    </a:cubicBezTo>
                    <a:cubicBezTo>
                      <a:pt x="795" y="359"/>
                      <a:pt x="795" y="359"/>
                      <a:pt x="795" y="359"/>
                    </a:cubicBezTo>
                    <a:cubicBezTo>
                      <a:pt x="795" y="359"/>
                      <a:pt x="795" y="359"/>
                      <a:pt x="795" y="359"/>
                    </a:cubicBezTo>
                    <a:cubicBezTo>
                      <a:pt x="795" y="360"/>
                      <a:pt x="795" y="360"/>
                      <a:pt x="795" y="360"/>
                    </a:cubicBezTo>
                    <a:cubicBezTo>
                      <a:pt x="795" y="360"/>
                      <a:pt x="795" y="360"/>
                      <a:pt x="796" y="360"/>
                    </a:cubicBezTo>
                    <a:cubicBezTo>
                      <a:pt x="796" y="360"/>
                      <a:pt x="796" y="360"/>
                      <a:pt x="796" y="360"/>
                    </a:cubicBezTo>
                    <a:cubicBezTo>
                      <a:pt x="795" y="360"/>
                      <a:pt x="795" y="360"/>
                      <a:pt x="795" y="360"/>
                    </a:cubicBezTo>
                    <a:cubicBezTo>
                      <a:pt x="795" y="360"/>
                      <a:pt x="795" y="360"/>
                      <a:pt x="795" y="360"/>
                    </a:cubicBezTo>
                    <a:cubicBezTo>
                      <a:pt x="795" y="360"/>
                      <a:pt x="795" y="360"/>
                      <a:pt x="795" y="361"/>
                    </a:cubicBezTo>
                    <a:cubicBezTo>
                      <a:pt x="795" y="361"/>
                      <a:pt x="795" y="361"/>
                      <a:pt x="795" y="361"/>
                    </a:cubicBezTo>
                    <a:cubicBezTo>
                      <a:pt x="795" y="361"/>
                      <a:pt x="796" y="361"/>
                      <a:pt x="796" y="361"/>
                    </a:cubicBezTo>
                    <a:cubicBezTo>
                      <a:pt x="796" y="361"/>
                      <a:pt x="796" y="361"/>
                      <a:pt x="796" y="361"/>
                    </a:cubicBezTo>
                    <a:cubicBezTo>
                      <a:pt x="797" y="361"/>
                      <a:pt x="796" y="361"/>
                      <a:pt x="796" y="361"/>
                    </a:cubicBezTo>
                    <a:cubicBezTo>
                      <a:pt x="796" y="361"/>
                      <a:pt x="796" y="360"/>
                      <a:pt x="796" y="360"/>
                    </a:cubicBezTo>
                    <a:cubicBezTo>
                      <a:pt x="797" y="360"/>
                      <a:pt x="797" y="360"/>
                      <a:pt x="797" y="360"/>
                    </a:cubicBezTo>
                    <a:cubicBezTo>
                      <a:pt x="797" y="360"/>
                      <a:pt x="797" y="360"/>
                      <a:pt x="798" y="360"/>
                    </a:cubicBezTo>
                    <a:cubicBezTo>
                      <a:pt x="798" y="360"/>
                      <a:pt x="798" y="361"/>
                      <a:pt x="797" y="361"/>
                    </a:cubicBezTo>
                    <a:cubicBezTo>
                      <a:pt x="797" y="361"/>
                      <a:pt x="798" y="361"/>
                      <a:pt x="798" y="361"/>
                    </a:cubicBezTo>
                    <a:cubicBezTo>
                      <a:pt x="798" y="361"/>
                      <a:pt x="798" y="362"/>
                      <a:pt x="798" y="362"/>
                    </a:cubicBezTo>
                    <a:cubicBezTo>
                      <a:pt x="798" y="362"/>
                      <a:pt x="798" y="362"/>
                      <a:pt x="798" y="361"/>
                    </a:cubicBezTo>
                    <a:cubicBezTo>
                      <a:pt x="798" y="361"/>
                      <a:pt x="799" y="361"/>
                      <a:pt x="799" y="361"/>
                    </a:cubicBezTo>
                    <a:cubicBezTo>
                      <a:pt x="799" y="361"/>
                      <a:pt x="799" y="361"/>
                      <a:pt x="799" y="361"/>
                    </a:cubicBezTo>
                    <a:cubicBezTo>
                      <a:pt x="799" y="361"/>
                      <a:pt x="799" y="361"/>
                      <a:pt x="799" y="360"/>
                    </a:cubicBezTo>
                    <a:cubicBezTo>
                      <a:pt x="799" y="360"/>
                      <a:pt x="799" y="360"/>
                      <a:pt x="799" y="360"/>
                    </a:cubicBezTo>
                    <a:cubicBezTo>
                      <a:pt x="798" y="360"/>
                      <a:pt x="798" y="360"/>
                      <a:pt x="798" y="360"/>
                    </a:cubicBezTo>
                    <a:cubicBezTo>
                      <a:pt x="798" y="360"/>
                      <a:pt x="798" y="359"/>
                      <a:pt x="798" y="359"/>
                    </a:cubicBezTo>
                    <a:cubicBezTo>
                      <a:pt x="798" y="359"/>
                      <a:pt x="798" y="359"/>
                      <a:pt x="798" y="359"/>
                    </a:cubicBezTo>
                    <a:cubicBezTo>
                      <a:pt x="799" y="359"/>
                      <a:pt x="799" y="359"/>
                      <a:pt x="799" y="359"/>
                    </a:cubicBezTo>
                    <a:cubicBezTo>
                      <a:pt x="799" y="360"/>
                      <a:pt x="799" y="360"/>
                      <a:pt x="799" y="360"/>
                    </a:cubicBezTo>
                    <a:cubicBezTo>
                      <a:pt x="800" y="360"/>
                      <a:pt x="799" y="360"/>
                      <a:pt x="799" y="360"/>
                    </a:cubicBezTo>
                    <a:cubicBezTo>
                      <a:pt x="799" y="360"/>
                      <a:pt x="800" y="361"/>
                      <a:pt x="800" y="361"/>
                    </a:cubicBezTo>
                    <a:cubicBezTo>
                      <a:pt x="800" y="361"/>
                      <a:pt x="800" y="360"/>
                      <a:pt x="800" y="360"/>
                    </a:cubicBezTo>
                    <a:cubicBezTo>
                      <a:pt x="800" y="360"/>
                      <a:pt x="800" y="360"/>
                      <a:pt x="800" y="360"/>
                    </a:cubicBezTo>
                    <a:cubicBezTo>
                      <a:pt x="800" y="360"/>
                      <a:pt x="800" y="360"/>
                      <a:pt x="801" y="360"/>
                    </a:cubicBezTo>
                    <a:cubicBezTo>
                      <a:pt x="801" y="360"/>
                      <a:pt x="801" y="360"/>
                      <a:pt x="801" y="360"/>
                    </a:cubicBezTo>
                    <a:cubicBezTo>
                      <a:pt x="801" y="360"/>
                      <a:pt x="801" y="360"/>
                      <a:pt x="801" y="359"/>
                    </a:cubicBezTo>
                    <a:cubicBezTo>
                      <a:pt x="801" y="359"/>
                      <a:pt x="801" y="359"/>
                      <a:pt x="801" y="359"/>
                    </a:cubicBezTo>
                    <a:cubicBezTo>
                      <a:pt x="801" y="359"/>
                      <a:pt x="801" y="359"/>
                      <a:pt x="802" y="359"/>
                    </a:cubicBezTo>
                    <a:cubicBezTo>
                      <a:pt x="802" y="359"/>
                      <a:pt x="802" y="359"/>
                      <a:pt x="802" y="359"/>
                    </a:cubicBezTo>
                    <a:cubicBezTo>
                      <a:pt x="802" y="359"/>
                      <a:pt x="803" y="359"/>
                      <a:pt x="803" y="359"/>
                    </a:cubicBezTo>
                    <a:cubicBezTo>
                      <a:pt x="803" y="359"/>
                      <a:pt x="803" y="358"/>
                      <a:pt x="803" y="358"/>
                    </a:cubicBezTo>
                    <a:cubicBezTo>
                      <a:pt x="803" y="358"/>
                      <a:pt x="804" y="358"/>
                      <a:pt x="804" y="358"/>
                    </a:cubicBezTo>
                    <a:cubicBezTo>
                      <a:pt x="804" y="358"/>
                      <a:pt x="804" y="358"/>
                      <a:pt x="804" y="358"/>
                    </a:cubicBezTo>
                    <a:cubicBezTo>
                      <a:pt x="804" y="358"/>
                      <a:pt x="804" y="358"/>
                      <a:pt x="804" y="358"/>
                    </a:cubicBezTo>
                    <a:cubicBezTo>
                      <a:pt x="804" y="358"/>
                      <a:pt x="804" y="358"/>
                      <a:pt x="804" y="357"/>
                    </a:cubicBezTo>
                    <a:cubicBezTo>
                      <a:pt x="804" y="357"/>
                      <a:pt x="803" y="357"/>
                      <a:pt x="803" y="357"/>
                    </a:cubicBezTo>
                    <a:cubicBezTo>
                      <a:pt x="803" y="357"/>
                      <a:pt x="803" y="357"/>
                      <a:pt x="803" y="357"/>
                    </a:cubicBezTo>
                    <a:cubicBezTo>
                      <a:pt x="803" y="357"/>
                      <a:pt x="803" y="357"/>
                      <a:pt x="803" y="357"/>
                    </a:cubicBezTo>
                    <a:cubicBezTo>
                      <a:pt x="803" y="357"/>
                      <a:pt x="803" y="357"/>
                      <a:pt x="804" y="357"/>
                    </a:cubicBezTo>
                    <a:cubicBezTo>
                      <a:pt x="804" y="357"/>
                      <a:pt x="804" y="357"/>
                      <a:pt x="804" y="357"/>
                    </a:cubicBezTo>
                    <a:cubicBezTo>
                      <a:pt x="804" y="357"/>
                      <a:pt x="805" y="357"/>
                      <a:pt x="805" y="358"/>
                    </a:cubicBezTo>
                    <a:cubicBezTo>
                      <a:pt x="806" y="358"/>
                      <a:pt x="806" y="358"/>
                      <a:pt x="806" y="357"/>
                    </a:cubicBezTo>
                    <a:cubicBezTo>
                      <a:pt x="806" y="357"/>
                      <a:pt x="806" y="357"/>
                      <a:pt x="806" y="357"/>
                    </a:cubicBezTo>
                    <a:cubicBezTo>
                      <a:pt x="807" y="357"/>
                      <a:pt x="807" y="356"/>
                      <a:pt x="808" y="356"/>
                    </a:cubicBezTo>
                    <a:cubicBezTo>
                      <a:pt x="808" y="356"/>
                      <a:pt x="808" y="356"/>
                      <a:pt x="808" y="356"/>
                    </a:cubicBezTo>
                    <a:cubicBezTo>
                      <a:pt x="808" y="355"/>
                      <a:pt x="807" y="355"/>
                      <a:pt x="807" y="355"/>
                    </a:cubicBezTo>
                    <a:cubicBezTo>
                      <a:pt x="807" y="355"/>
                      <a:pt x="807" y="356"/>
                      <a:pt x="807" y="356"/>
                    </a:cubicBezTo>
                    <a:cubicBezTo>
                      <a:pt x="807" y="356"/>
                      <a:pt x="806" y="356"/>
                      <a:pt x="806" y="356"/>
                    </a:cubicBezTo>
                    <a:cubicBezTo>
                      <a:pt x="806" y="356"/>
                      <a:pt x="806" y="356"/>
                      <a:pt x="806" y="355"/>
                    </a:cubicBezTo>
                    <a:cubicBezTo>
                      <a:pt x="806" y="355"/>
                      <a:pt x="806" y="355"/>
                      <a:pt x="806" y="355"/>
                    </a:cubicBezTo>
                    <a:cubicBezTo>
                      <a:pt x="806" y="355"/>
                      <a:pt x="807" y="355"/>
                      <a:pt x="807" y="355"/>
                    </a:cubicBezTo>
                    <a:cubicBezTo>
                      <a:pt x="806" y="355"/>
                      <a:pt x="806" y="354"/>
                      <a:pt x="806" y="354"/>
                    </a:cubicBezTo>
                    <a:cubicBezTo>
                      <a:pt x="806" y="354"/>
                      <a:pt x="806" y="354"/>
                      <a:pt x="806" y="354"/>
                    </a:cubicBezTo>
                    <a:cubicBezTo>
                      <a:pt x="806" y="353"/>
                      <a:pt x="806" y="353"/>
                      <a:pt x="806" y="353"/>
                    </a:cubicBezTo>
                    <a:cubicBezTo>
                      <a:pt x="806" y="353"/>
                      <a:pt x="805" y="352"/>
                      <a:pt x="805" y="352"/>
                    </a:cubicBezTo>
                    <a:close/>
                    <a:moveTo>
                      <a:pt x="385" y="238"/>
                    </a:moveTo>
                    <a:cubicBezTo>
                      <a:pt x="385" y="238"/>
                      <a:pt x="384" y="236"/>
                      <a:pt x="384" y="236"/>
                    </a:cubicBezTo>
                    <a:cubicBezTo>
                      <a:pt x="383" y="236"/>
                      <a:pt x="383" y="236"/>
                      <a:pt x="383" y="236"/>
                    </a:cubicBezTo>
                    <a:cubicBezTo>
                      <a:pt x="382" y="236"/>
                      <a:pt x="382" y="236"/>
                      <a:pt x="382" y="236"/>
                    </a:cubicBezTo>
                    <a:cubicBezTo>
                      <a:pt x="382" y="236"/>
                      <a:pt x="382" y="236"/>
                      <a:pt x="382" y="236"/>
                    </a:cubicBezTo>
                    <a:cubicBezTo>
                      <a:pt x="382" y="235"/>
                      <a:pt x="382" y="235"/>
                      <a:pt x="382" y="235"/>
                    </a:cubicBezTo>
                    <a:cubicBezTo>
                      <a:pt x="382" y="235"/>
                      <a:pt x="381" y="235"/>
                      <a:pt x="381" y="235"/>
                    </a:cubicBezTo>
                    <a:cubicBezTo>
                      <a:pt x="381" y="235"/>
                      <a:pt x="380" y="233"/>
                      <a:pt x="380" y="233"/>
                    </a:cubicBezTo>
                    <a:cubicBezTo>
                      <a:pt x="379" y="233"/>
                      <a:pt x="379" y="233"/>
                      <a:pt x="379" y="233"/>
                    </a:cubicBezTo>
                    <a:cubicBezTo>
                      <a:pt x="377" y="233"/>
                      <a:pt x="377" y="233"/>
                      <a:pt x="377" y="233"/>
                    </a:cubicBezTo>
                    <a:cubicBezTo>
                      <a:pt x="377" y="233"/>
                      <a:pt x="374" y="230"/>
                      <a:pt x="374" y="230"/>
                    </a:cubicBezTo>
                    <a:cubicBezTo>
                      <a:pt x="374" y="230"/>
                      <a:pt x="372" y="230"/>
                      <a:pt x="372" y="230"/>
                    </a:cubicBezTo>
                    <a:cubicBezTo>
                      <a:pt x="372" y="228"/>
                      <a:pt x="372" y="228"/>
                      <a:pt x="372" y="228"/>
                    </a:cubicBezTo>
                    <a:cubicBezTo>
                      <a:pt x="371" y="227"/>
                      <a:pt x="371" y="227"/>
                      <a:pt x="371" y="227"/>
                    </a:cubicBezTo>
                    <a:cubicBezTo>
                      <a:pt x="371" y="226"/>
                      <a:pt x="371" y="226"/>
                      <a:pt x="371" y="226"/>
                    </a:cubicBezTo>
                    <a:cubicBezTo>
                      <a:pt x="371" y="226"/>
                      <a:pt x="371" y="226"/>
                      <a:pt x="371" y="226"/>
                    </a:cubicBezTo>
                    <a:cubicBezTo>
                      <a:pt x="371" y="225"/>
                      <a:pt x="371" y="225"/>
                      <a:pt x="371" y="225"/>
                    </a:cubicBezTo>
                    <a:cubicBezTo>
                      <a:pt x="369" y="224"/>
                      <a:pt x="369" y="224"/>
                      <a:pt x="369" y="224"/>
                    </a:cubicBezTo>
                    <a:cubicBezTo>
                      <a:pt x="369" y="224"/>
                      <a:pt x="369" y="224"/>
                      <a:pt x="369" y="224"/>
                    </a:cubicBezTo>
                    <a:cubicBezTo>
                      <a:pt x="369" y="224"/>
                      <a:pt x="370" y="223"/>
                      <a:pt x="370" y="223"/>
                    </a:cubicBezTo>
                    <a:cubicBezTo>
                      <a:pt x="362" y="208"/>
                      <a:pt x="362" y="208"/>
                      <a:pt x="362" y="208"/>
                    </a:cubicBezTo>
                    <a:cubicBezTo>
                      <a:pt x="362" y="208"/>
                      <a:pt x="362" y="208"/>
                      <a:pt x="362" y="208"/>
                    </a:cubicBezTo>
                    <a:cubicBezTo>
                      <a:pt x="359" y="204"/>
                      <a:pt x="359" y="204"/>
                      <a:pt x="359" y="204"/>
                    </a:cubicBezTo>
                    <a:cubicBezTo>
                      <a:pt x="357" y="202"/>
                      <a:pt x="357" y="202"/>
                      <a:pt x="357" y="202"/>
                    </a:cubicBezTo>
                    <a:cubicBezTo>
                      <a:pt x="356" y="201"/>
                      <a:pt x="356" y="201"/>
                      <a:pt x="356" y="201"/>
                    </a:cubicBezTo>
                    <a:cubicBezTo>
                      <a:pt x="356" y="201"/>
                      <a:pt x="356" y="201"/>
                      <a:pt x="356" y="201"/>
                    </a:cubicBezTo>
                    <a:cubicBezTo>
                      <a:pt x="355" y="199"/>
                      <a:pt x="355" y="199"/>
                      <a:pt x="355" y="199"/>
                    </a:cubicBezTo>
                    <a:cubicBezTo>
                      <a:pt x="353" y="198"/>
                      <a:pt x="353" y="198"/>
                      <a:pt x="353" y="198"/>
                    </a:cubicBezTo>
                    <a:cubicBezTo>
                      <a:pt x="353" y="197"/>
                      <a:pt x="353" y="197"/>
                      <a:pt x="353" y="197"/>
                    </a:cubicBezTo>
                    <a:cubicBezTo>
                      <a:pt x="351" y="196"/>
                      <a:pt x="351" y="196"/>
                      <a:pt x="351" y="196"/>
                    </a:cubicBezTo>
                    <a:cubicBezTo>
                      <a:pt x="351" y="195"/>
                      <a:pt x="351" y="195"/>
                      <a:pt x="351" y="195"/>
                    </a:cubicBezTo>
                    <a:cubicBezTo>
                      <a:pt x="351" y="195"/>
                      <a:pt x="351" y="195"/>
                      <a:pt x="351" y="195"/>
                    </a:cubicBezTo>
                    <a:cubicBezTo>
                      <a:pt x="351" y="194"/>
                      <a:pt x="351" y="194"/>
                      <a:pt x="351" y="194"/>
                    </a:cubicBezTo>
                    <a:cubicBezTo>
                      <a:pt x="351" y="194"/>
                      <a:pt x="351" y="194"/>
                      <a:pt x="351" y="194"/>
                    </a:cubicBezTo>
                    <a:cubicBezTo>
                      <a:pt x="351" y="193"/>
                      <a:pt x="351" y="193"/>
                      <a:pt x="351" y="193"/>
                    </a:cubicBezTo>
                    <a:cubicBezTo>
                      <a:pt x="348" y="190"/>
                      <a:pt x="348" y="190"/>
                      <a:pt x="348" y="190"/>
                    </a:cubicBezTo>
                    <a:cubicBezTo>
                      <a:pt x="348" y="190"/>
                      <a:pt x="348" y="190"/>
                      <a:pt x="348" y="190"/>
                    </a:cubicBezTo>
                    <a:cubicBezTo>
                      <a:pt x="344" y="192"/>
                      <a:pt x="344" y="192"/>
                      <a:pt x="344" y="192"/>
                    </a:cubicBezTo>
                    <a:cubicBezTo>
                      <a:pt x="342" y="192"/>
                      <a:pt x="342" y="192"/>
                      <a:pt x="342" y="192"/>
                    </a:cubicBezTo>
                    <a:cubicBezTo>
                      <a:pt x="342" y="192"/>
                      <a:pt x="342" y="192"/>
                      <a:pt x="342" y="192"/>
                    </a:cubicBezTo>
                    <a:cubicBezTo>
                      <a:pt x="343" y="193"/>
                      <a:pt x="343" y="193"/>
                      <a:pt x="343" y="193"/>
                    </a:cubicBezTo>
                    <a:cubicBezTo>
                      <a:pt x="343" y="193"/>
                      <a:pt x="343" y="193"/>
                      <a:pt x="343" y="193"/>
                    </a:cubicBezTo>
                    <a:cubicBezTo>
                      <a:pt x="343" y="193"/>
                      <a:pt x="343" y="194"/>
                      <a:pt x="343" y="194"/>
                    </a:cubicBezTo>
                    <a:cubicBezTo>
                      <a:pt x="342" y="194"/>
                      <a:pt x="342" y="194"/>
                      <a:pt x="342" y="194"/>
                    </a:cubicBezTo>
                    <a:cubicBezTo>
                      <a:pt x="342" y="196"/>
                      <a:pt x="342" y="196"/>
                      <a:pt x="342" y="196"/>
                    </a:cubicBezTo>
                    <a:cubicBezTo>
                      <a:pt x="341" y="198"/>
                      <a:pt x="341" y="198"/>
                      <a:pt x="341" y="198"/>
                    </a:cubicBezTo>
                    <a:cubicBezTo>
                      <a:pt x="339" y="198"/>
                      <a:pt x="339" y="198"/>
                      <a:pt x="339" y="198"/>
                    </a:cubicBezTo>
                    <a:cubicBezTo>
                      <a:pt x="334" y="202"/>
                      <a:pt x="334" y="202"/>
                      <a:pt x="334" y="202"/>
                    </a:cubicBezTo>
                    <a:cubicBezTo>
                      <a:pt x="334" y="197"/>
                      <a:pt x="334" y="197"/>
                      <a:pt x="334" y="197"/>
                    </a:cubicBezTo>
                    <a:cubicBezTo>
                      <a:pt x="327" y="190"/>
                      <a:pt x="327" y="190"/>
                      <a:pt x="327" y="190"/>
                    </a:cubicBezTo>
                    <a:cubicBezTo>
                      <a:pt x="327" y="189"/>
                      <a:pt x="327" y="189"/>
                      <a:pt x="327" y="189"/>
                    </a:cubicBezTo>
                    <a:cubicBezTo>
                      <a:pt x="327" y="188"/>
                      <a:pt x="327" y="188"/>
                      <a:pt x="327" y="188"/>
                    </a:cubicBezTo>
                    <a:cubicBezTo>
                      <a:pt x="324" y="187"/>
                      <a:pt x="324" y="187"/>
                      <a:pt x="324" y="187"/>
                    </a:cubicBezTo>
                    <a:cubicBezTo>
                      <a:pt x="323" y="186"/>
                      <a:pt x="323" y="186"/>
                      <a:pt x="323" y="186"/>
                    </a:cubicBezTo>
                    <a:cubicBezTo>
                      <a:pt x="323" y="186"/>
                      <a:pt x="323" y="185"/>
                      <a:pt x="323" y="185"/>
                    </a:cubicBezTo>
                    <a:cubicBezTo>
                      <a:pt x="323" y="185"/>
                      <a:pt x="324" y="184"/>
                      <a:pt x="324" y="184"/>
                    </a:cubicBezTo>
                    <a:cubicBezTo>
                      <a:pt x="324" y="183"/>
                      <a:pt x="324" y="182"/>
                      <a:pt x="324" y="182"/>
                    </a:cubicBezTo>
                    <a:cubicBezTo>
                      <a:pt x="320" y="182"/>
                      <a:pt x="320" y="182"/>
                      <a:pt x="320" y="182"/>
                    </a:cubicBezTo>
                    <a:cubicBezTo>
                      <a:pt x="318" y="185"/>
                      <a:pt x="318" y="185"/>
                      <a:pt x="318" y="185"/>
                    </a:cubicBezTo>
                    <a:cubicBezTo>
                      <a:pt x="318" y="185"/>
                      <a:pt x="315" y="183"/>
                      <a:pt x="315" y="183"/>
                    </a:cubicBezTo>
                    <a:cubicBezTo>
                      <a:pt x="315" y="183"/>
                      <a:pt x="314" y="184"/>
                      <a:pt x="314" y="184"/>
                    </a:cubicBezTo>
                    <a:cubicBezTo>
                      <a:pt x="311" y="183"/>
                      <a:pt x="311" y="183"/>
                      <a:pt x="311" y="183"/>
                    </a:cubicBezTo>
                    <a:cubicBezTo>
                      <a:pt x="311" y="33"/>
                      <a:pt x="311" y="33"/>
                      <a:pt x="311" y="33"/>
                    </a:cubicBezTo>
                    <a:cubicBezTo>
                      <a:pt x="311" y="33"/>
                      <a:pt x="311" y="33"/>
                      <a:pt x="311" y="33"/>
                    </a:cubicBezTo>
                    <a:cubicBezTo>
                      <a:pt x="311" y="33"/>
                      <a:pt x="310" y="33"/>
                      <a:pt x="310" y="33"/>
                    </a:cubicBezTo>
                    <a:cubicBezTo>
                      <a:pt x="310" y="33"/>
                      <a:pt x="310" y="33"/>
                      <a:pt x="310" y="34"/>
                    </a:cubicBezTo>
                    <a:cubicBezTo>
                      <a:pt x="309" y="34"/>
                      <a:pt x="309" y="33"/>
                      <a:pt x="309" y="33"/>
                    </a:cubicBezTo>
                    <a:cubicBezTo>
                      <a:pt x="308" y="33"/>
                      <a:pt x="308" y="33"/>
                      <a:pt x="308" y="32"/>
                    </a:cubicBezTo>
                    <a:cubicBezTo>
                      <a:pt x="307" y="32"/>
                      <a:pt x="307" y="32"/>
                      <a:pt x="307" y="31"/>
                    </a:cubicBezTo>
                    <a:cubicBezTo>
                      <a:pt x="307" y="31"/>
                      <a:pt x="306" y="32"/>
                      <a:pt x="306" y="32"/>
                    </a:cubicBezTo>
                    <a:cubicBezTo>
                      <a:pt x="306" y="32"/>
                      <a:pt x="306" y="31"/>
                      <a:pt x="307" y="31"/>
                    </a:cubicBezTo>
                    <a:cubicBezTo>
                      <a:pt x="306" y="31"/>
                      <a:pt x="305" y="31"/>
                      <a:pt x="305" y="30"/>
                    </a:cubicBezTo>
                    <a:cubicBezTo>
                      <a:pt x="304" y="30"/>
                      <a:pt x="304" y="30"/>
                      <a:pt x="304" y="30"/>
                    </a:cubicBezTo>
                    <a:cubicBezTo>
                      <a:pt x="304" y="30"/>
                      <a:pt x="304" y="30"/>
                      <a:pt x="304" y="30"/>
                    </a:cubicBezTo>
                    <a:cubicBezTo>
                      <a:pt x="304" y="30"/>
                      <a:pt x="304" y="30"/>
                      <a:pt x="304" y="30"/>
                    </a:cubicBezTo>
                    <a:cubicBezTo>
                      <a:pt x="304" y="30"/>
                      <a:pt x="303" y="30"/>
                      <a:pt x="303" y="29"/>
                    </a:cubicBezTo>
                    <a:cubicBezTo>
                      <a:pt x="303" y="29"/>
                      <a:pt x="303" y="29"/>
                      <a:pt x="303" y="29"/>
                    </a:cubicBezTo>
                    <a:cubicBezTo>
                      <a:pt x="303" y="29"/>
                      <a:pt x="303" y="29"/>
                      <a:pt x="303" y="29"/>
                    </a:cubicBezTo>
                    <a:cubicBezTo>
                      <a:pt x="302" y="28"/>
                      <a:pt x="302" y="28"/>
                      <a:pt x="302" y="28"/>
                    </a:cubicBezTo>
                    <a:cubicBezTo>
                      <a:pt x="302" y="28"/>
                      <a:pt x="302" y="28"/>
                      <a:pt x="301" y="28"/>
                    </a:cubicBezTo>
                    <a:cubicBezTo>
                      <a:pt x="301" y="28"/>
                      <a:pt x="301" y="27"/>
                      <a:pt x="301" y="27"/>
                    </a:cubicBezTo>
                    <a:cubicBezTo>
                      <a:pt x="301" y="27"/>
                      <a:pt x="301" y="27"/>
                      <a:pt x="301" y="27"/>
                    </a:cubicBezTo>
                    <a:cubicBezTo>
                      <a:pt x="301" y="26"/>
                      <a:pt x="301" y="26"/>
                      <a:pt x="301" y="26"/>
                    </a:cubicBezTo>
                    <a:cubicBezTo>
                      <a:pt x="300" y="26"/>
                      <a:pt x="300" y="26"/>
                      <a:pt x="300" y="26"/>
                    </a:cubicBezTo>
                    <a:cubicBezTo>
                      <a:pt x="299" y="25"/>
                      <a:pt x="299" y="25"/>
                      <a:pt x="299" y="25"/>
                    </a:cubicBezTo>
                    <a:cubicBezTo>
                      <a:pt x="299" y="25"/>
                      <a:pt x="298" y="25"/>
                      <a:pt x="298" y="25"/>
                    </a:cubicBezTo>
                    <a:cubicBezTo>
                      <a:pt x="297" y="25"/>
                      <a:pt x="297" y="25"/>
                      <a:pt x="297" y="25"/>
                    </a:cubicBezTo>
                    <a:cubicBezTo>
                      <a:pt x="297" y="25"/>
                      <a:pt x="297" y="25"/>
                      <a:pt x="297" y="25"/>
                    </a:cubicBezTo>
                    <a:cubicBezTo>
                      <a:pt x="296" y="25"/>
                      <a:pt x="296" y="25"/>
                      <a:pt x="296" y="25"/>
                    </a:cubicBezTo>
                    <a:cubicBezTo>
                      <a:pt x="296" y="25"/>
                      <a:pt x="295" y="25"/>
                      <a:pt x="295" y="25"/>
                    </a:cubicBezTo>
                    <a:cubicBezTo>
                      <a:pt x="295" y="25"/>
                      <a:pt x="294" y="25"/>
                      <a:pt x="294" y="25"/>
                    </a:cubicBezTo>
                    <a:cubicBezTo>
                      <a:pt x="294" y="25"/>
                      <a:pt x="294" y="24"/>
                      <a:pt x="294" y="24"/>
                    </a:cubicBezTo>
                    <a:cubicBezTo>
                      <a:pt x="294" y="24"/>
                      <a:pt x="293" y="24"/>
                      <a:pt x="293" y="24"/>
                    </a:cubicBezTo>
                    <a:cubicBezTo>
                      <a:pt x="293" y="24"/>
                      <a:pt x="293" y="25"/>
                      <a:pt x="293" y="25"/>
                    </a:cubicBezTo>
                    <a:cubicBezTo>
                      <a:pt x="293" y="25"/>
                      <a:pt x="293" y="25"/>
                      <a:pt x="293" y="25"/>
                    </a:cubicBezTo>
                    <a:cubicBezTo>
                      <a:pt x="292" y="25"/>
                      <a:pt x="292" y="25"/>
                      <a:pt x="291" y="25"/>
                    </a:cubicBezTo>
                    <a:cubicBezTo>
                      <a:pt x="291" y="25"/>
                      <a:pt x="291" y="26"/>
                      <a:pt x="291" y="26"/>
                    </a:cubicBezTo>
                    <a:cubicBezTo>
                      <a:pt x="290" y="26"/>
                      <a:pt x="290" y="26"/>
                      <a:pt x="289" y="26"/>
                    </a:cubicBezTo>
                    <a:cubicBezTo>
                      <a:pt x="289" y="26"/>
                      <a:pt x="289" y="27"/>
                      <a:pt x="289" y="27"/>
                    </a:cubicBezTo>
                    <a:cubicBezTo>
                      <a:pt x="288" y="27"/>
                      <a:pt x="288" y="27"/>
                      <a:pt x="288" y="27"/>
                    </a:cubicBezTo>
                    <a:cubicBezTo>
                      <a:pt x="288" y="27"/>
                      <a:pt x="288" y="27"/>
                      <a:pt x="288" y="27"/>
                    </a:cubicBezTo>
                    <a:cubicBezTo>
                      <a:pt x="287" y="27"/>
                      <a:pt x="286" y="27"/>
                      <a:pt x="285" y="27"/>
                    </a:cubicBezTo>
                    <a:cubicBezTo>
                      <a:pt x="285" y="27"/>
                      <a:pt x="285" y="27"/>
                      <a:pt x="285" y="27"/>
                    </a:cubicBezTo>
                    <a:cubicBezTo>
                      <a:pt x="285" y="27"/>
                      <a:pt x="285" y="27"/>
                      <a:pt x="285" y="27"/>
                    </a:cubicBezTo>
                    <a:cubicBezTo>
                      <a:pt x="284" y="27"/>
                      <a:pt x="283" y="27"/>
                      <a:pt x="282" y="26"/>
                    </a:cubicBezTo>
                    <a:cubicBezTo>
                      <a:pt x="282" y="26"/>
                      <a:pt x="282" y="26"/>
                      <a:pt x="282" y="26"/>
                    </a:cubicBezTo>
                    <a:cubicBezTo>
                      <a:pt x="281" y="26"/>
                      <a:pt x="281" y="26"/>
                      <a:pt x="281" y="26"/>
                    </a:cubicBezTo>
                    <a:cubicBezTo>
                      <a:pt x="281" y="26"/>
                      <a:pt x="281" y="25"/>
                      <a:pt x="281" y="25"/>
                    </a:cubicBezTo>
                    <a:cubicBezTo>
                      <a:pt x="280" y="25"/>
                      <a:pt x="280" y="25"/>
                      <a:pt x="280" y="24"/>
                    </a:cubicBezTo>
                    <a:cubicBezTo>
                      <a:pt x="280" y="24"/>
                      <a:pt x="280" y="24"/>
                      <a:pt x="280" y="24"/>
                    </a:cubicBezTo>
                    <a:cubicBezTo>
                      <a:pt x="280" y="24"/>
                      <a:pt x="279" y="24"/>
                      <a:pt x="279" y="24"/>
                    </a:cubicBezTo>
                    <a:cubicBezTo>
                      <a:pt x="279" y="25"/>
                      <a:pt x="278" y="25"/>
                      <a:pt x="278" y="25"/>
                    </a:cubicBezTo>
                    <a:cubicBezTo>
                      <a:pt x="278" y="25"/>
                      <a:pt x="278" y="25"/>
                      <a:pt x="278" y="25"/>
                    </a:cubicBezTo>
                    <a:cubicBezTo>
                      <a:pt x="278" y="25"/>
                      <a:pt x="278" y="25"/>
                      <a:pt x="278" y="25"/>
                    </a:cubicBezTo>
                    <a:cubicBezTo>
                      <a:pt x="278" y="24"/>
                      <a:pt x="278" y="24"/>
                      <a:pt x="278" y="24"/>
                    </a:cubicBezTo>
                    <a:cubicBezTo>
                      <a:pt x="277" y="23"/>
                      <a:pt x="276" y="23"/>
                      <a:pt x="275" y="23"/>
                    </a:cubicBezTo>
                    <a:cubicBezTo>
                      <a:pt x="274" y="23"/>
                      <a:pt x="273" y="23"/>
                      <a:pt x="272" y="23"/>
                    </a:cubicBezTo>
                    <a:cubicBezTo>
                      <a:pt x="272" y="24"/>
                      <a:pt x="271" y="24"/>
                      <a:pt x="270" y="24"/>
                    </a:cubicBezTo>
                    <a:cubicBezTo>
                      <a:pt x="270" y="24"/>
                      <a:pt x="270" y="23"/>
                      <a:pt x="269" y="23"/>
                    </a:cubicBezTo>
                    <a:cubicBezTo>
                      <a:pt x="269" y="24"/>
                      <a:pt x="269" y="24"/>
                      <a:pt x="269" y="25"/>
                    </a:cubicBezTo>
                    <a:cubicBezTo>
                      <a:pt x="269" y="25"/>
                      <a:pt x="269" y="24"/>
                      <a:pt x="269" y="24"/>
                    </a:cubicBezTo>
                    <a:cubicBezTo>
                      <a:pt x="269" y="23"/>
                      <a:pt x="269" y="23"/>
                      <a:pt x="268" y="23"/>
                    </a:cubicBezTo>
                    <a:cubicBezTo>
                      <a:pt x="268" y="23"/>
                      <a:pt x="267" y="23"/>
                      <a:pt x="267" y="23"/>
                    </a:cubicBezTo>
                    <a:cubicBezTo>
                      <a:pt x="266" y="23"/>
                      <a:pt x="266" y="22"/>
                      <a:pt x="265" y="22"/>
                    </a:cubicBezTo>
                    <a:cubicBezTo>
                      <a:pt x="265" y="22"/>
                      <a:pt x="265" y="23"/>
                      <a:pt x="265" y="23"/>
                    </a:cubicBezTo>
                    <a:cubicBezTo>
                      <a:pt x="264" y="24"/>
                      <a:pt x="263" y="24"/>
                      <a:pt x="263" y="25"/>
                    </a:cubicBezTo>
                    <a:cubicBezTo>
                      <a:pt x="262" y="26"/>
                      <a:pt x="262" y="26"/>
                      <a:pt x="261" y="27"/>
                    </a:cubicBezTo>
                    <a:cubicBezTo>
                      <a:pt x="261" y="27"/>
                      <a:pt x="260" y="27"/>
                      <a:pt x="260" y="28"/>
                    </a:cubicBezTo>
                    <a:cubicBezTo>
                      <a:pt x="260" y="29"/>
                      <a:pt x="260" y="30"/>
                      <a:pt x="260" y="30"/>
                    </a:cubicBezTo>
                    <a:cubicBezTo>
                      <a:pt x="260" y="31"/>
                      <a:pt x="260" y="32"/>
                      <a:pt x="260" y="32"/>
                    </a:cubicBezTo>
                    <a:cubicBezTo>
                      <a:pt x="261" y="33"/>
                      <a:pt x="261" y="35"/>
                      <a:pt x="262" y="36"/>
                    </a:cubicBezTo>
                    <a:cubicBezTo>
                      <a:pt x="262" y="36"/>
                      <a:pt x="262" y="37"/>
                      <a:pt x="262" y="37"/>
                    </a:cubicBezTo>
                    <a:cubicBezTo>
                      <a:pt x="262" y="37"/>
                      <a:pt x="262" y="37"/>
                      <a:pt x="262" y="38"/>
                    </a:cubicBezTo>
                    <a:cubicBezTo>
                      <a:pt x="262" y="38"/>
                      <a:pt x="262" y="38"/>
                      <a:pt x="262" y="38"/>
                    </a:cubicBezTo>
                    <a:cubicBezTo>
                      <a:pt x="262" y="38"/>
                      <a:pt x="262" y="38"/>
                      <a:pt x="262" y="38"/>
                    </a:cubicBezTo>
                    <a:cubicBezTo>
                      <a:pt x="262" y="38"/>
                      <a:pt x="262" y="38"/>
                      <a:pt x="262" y="38"/>
                    </a:cubicBezTo>
                    <a:cubicBezTo>
                      <a:pt x="262" y="37"/>
                      <a:pt x="262" y="37"/>
                      <a:pt x="261" y="37"/>
                    </a:cubicBezTo>
                    <a:cubicBezTo>
                      <a:pt x="261" y="36"/>
                      <a:pt x="261" y="36"/>
                      <a:pt x="261" y="36"/>
                    </a:cubicBezTo>
                    <a:cubicBezTo>
                      <a:pt x="261" y="35"/>
                      <a:pt x="261" y="35"/>
                      <a:pt x="260" y="35"/>
                    </a:cubicBezTo>
                    <a:cubicBezTo>
                      <a:pt x="260" y="33"/>
                      <a:pt x="259" y="31"/>
                      <a:pt x="260" y="29"/>
                    </a:cubicBezTo>
                    <a:cubicBezTo>
                      <a:pt x="260" y="28"/>
                      <a:pt x="260" y="27"/>
                      <a:pt x="260" y="26"/>
                    </a:cubicBezTo>
                    <a:cubicBezTo>
                      <a:pt x="260" y="26"/>
                      <a:pt x="261" y="25"/>
                      <a:pt x="261" y="24"/>
                    </a:cubicBezTo>
                    <a:cubicBezTo>
                      <a:pt x="261" y="24"/>
                      <a:pt x="262" y="23"/>
                      <a:pt x="262" y="22"/>
                    </a:cubicBezTo>
                    <a:cubicBezTo>
                      <a:pt x="262" y="22"/>
                      <a:pt x="262" y="22"/>
                      <a:pt x="262" y="22"/>
                    </a:cubicBezTo>
                    <a:cubicBezTo>
                      <a:pt x="263" y="22"/>
                      <a:pt x="263" y="21"/>
                      <a:pt x="263" y="21"/>
                    </a:cubicBezTo>
                    <a:cubicBezTo>
                      <a:pt x="263" y="21"/>
                      <a:pt x="263" y="20"/>
                      <a:pt x="263" y="20"/>
                    </a:cubicBezTo>
                    <a:cubicBezTo>
                      <a:pt x="263" y="20"/>
                      <a:pt x="262" y="21"/>
                      <a:pt x="262" y="21"/>
                    </a:cubicBezTo>
                    <a:cubicBezTo>
                      <a:pt x="262" y="21"/>
                      <a:pt x="262" y="20"/>
                      <a:pt x="262" y="21"/>
                    </a:cubicBezTo>
                    <a:cubicBezTo>
                      <a:pt x="261" y="21"/>
                      <a:pt x="261" y="21"/>
                      <a:pt x="261" y="21"/>
                    </a:cubicBezTo>
                    <a:cubicBezTo>
                      <a:pt x="261" y="20"/>
                      <a:pt x="261" y="20"/>
                      <a:pt x="261" y="20"/>
                    </a:cubicBezTo>
                    <a:cubicBezTo>
                      <a:pt x="261" y="20"/>
                      <a:pt x="261" y="19"/>
                      <a:pt x="261" y="19"/>
                    </a:cubicBezTo>
                    <a:cubicBezTo>
                      <a:pt x="261" y="19"/>
                      <a:pt x="261" y="19"/>
                      <a:pt x="261" y="19"/>
                    </a:cubicBezTo>
                    <a:cubicBezTo>
                      <a:pt x="261" y="19"/>
                      <a:pt x="261" y="19"/>
                      <a:pt x="261" y="19"/>
                    </a:cubicBezTo>
                    <a:cubicBezTo>
                      <a:pt x="260" y="19"/>
                      <a:pt x="260" y="19"/>
                      <a:pt x="260" y="19"/>
                    </a:cubicBezTo>
                    <a:cubicBezTo>
                      <a:pt x="259" y="19"/>
                      <a:pt x="259" y="19"/>
                      <a:pt x="259" y="19"/>
                    </a:cubicBezTo>
                    <a:cubicBezTo>
                      <a:pt x="259" y="19"/>
                      <a:pt x="259" y="19"/>
                      <a:pt x="259" y="19"/>
                    </a:cubicBezTo>
                    <a:cubicBezTo>
                      <a:pt x="258" y="20"/>
                      <a:pt x="258" y="20"/>
                      <a:pt x="258" y="21"/>
                    </a:cubicBezTo>
                    <a:cubicBezTo>
                      <a:pt x="258" y="21"/>
                      <a:pt x="258" y="22"/>
                      <a:pt x="258" y="23"/>
                    </a:cubicBezTo>
                    <a:cubicBezTo>
                      <a:pt x="258" y="23"/>
                      <a:pt x="258" y="24"/>
                      <a:pt x="257" y="24"/>
                    </a:cubicBezTo>
                    <a:cubicBezTo>
                      <a:pt x="257" y="25"/>
                      <a:pt x="257" y="25"/>
                      <a:pt x="256" y="25"/>
                    </a:cubicBezTo>
                    <a:cubicBezTo>
                      <a:pt x="256" y="25"/>
                      <a:pt x="256" y="26"/>
                      <a:pt x="256" y="26"/>
                    </a:cubicBezTo>
                    <a:cubicBezTo>
                      <a:pt x="256" y="26"/>
                      <a:pt x="255" y="26"/>
                      <a:pt x="255" y="26"/>
                    </a:cubicBezTo>
                    <a:cubicBezTo>
                      <a:pt x="255" y="26"/>
                      <a:pt x="255" y="26"/>
                      <a:pt x="255" y="26"/>
                    </a:cubicBezTo>
                    <a:cubicBezTo>
                      <a:pt x="256" y="25"/>
                      <a:pt x="256" y="25"/>
                      <a:pt x="256" y="24"/>
                    </a:cubicBezTo>
                    <a:cubicBezTo>
                      <a:pt x="257" y="24"/>
                      <a:pt x="257" y="23"/>
                      <a:pt x="257" y="23"/>
                    </a:cubicBezTo>
                    <a:cubicBezTo>
                      <a:pt x="258" y="22"/>
                      <a:pt x="258" y="21"/>
                      <a:pt x="258" y="21"/>
                    </a:cubicBezTo>
                    <a:cubicBezTo>
                      <a:pt x="258" y="21"/>
                      <a:pt x="257" y="20"/>
                      <a:pt x="258" y="20"/>
                    </a:cubicBezTo>
                    <a:cubicBezTo>
                      <a:pt x="258" y="20"/>
                      <a:pt x="258" y="20"/>
                      <a:pt x="258" y="19"/>
                    </a:cubicBezTo>
                    <a:cubicBezTo>
                      <a:pt x="258" y="19"/>
                      <a:pt x="258" y="19"/>
                      <a:pt x="258" y="18"/>
                    </a:cubicBezTo>
                    <a:cubicBezTo>
                      <a:pt x="258" y="18"/>
                      <a:pt x="258" y="18"/>
                      <a:pt x="258" y="18"/>
                    </a:cubicBezTo>
                    <a:cubicBezTo>
                      <a:pt x="258" y="18"/>
                      <a:pt x="258" y="18"/>
                      <a:pt x="258" y="18"/>
                    </a:cubicBezTo>
                    <a:cubicBezTo>
                      <a:pt x="257" y="18"/>
                      <a:pt x="257" y="17"/>
                      <a:pt x="257" y="17"/>
                    </a:cubicBezTo>
                    <a:cubicBezTo>
                      <a:pt x="256" y="17"/>
                      <a:pt x="254" y="17"/>
                      <a:pt x="253" y="17"/>
                    </a:cubicBezTo>
                    <a:cubicBezTo>
                      <a:pt x="253" y="17"/>
                      <a:pt x="253" y="17"/>
                      <a:pt x="252" y="17"/>
                    </a:cubicBezTo>
                    <a:cubicBezTo>
                      <a:pt x="252" y="17"/>
                      <a:pt x="252" y="17"/>
                      <a:pt x="252" y="17"/>
                    </a:cubicBezTo>
                    <a:cubicBezTo>
                      <a:pt x="252" y="17"/>
                      <a:pt x="252" y="17"/>
                      <a:pt x="252" y="17"/>
                    </a:cubicBezTo>
                    <a:cubicBezTo>
                      <a:pt x="252" y="17"/>
                      <a:pt x="251" y="17"/>
                      <a:pt x="251" y="17"/>
                    </a:cubicBezTo>
                    <a:cubicBezTo>
                      <a:pt x="251" y="18"/>
                      <a:pt x="251" y="18"/>
                      <a:pt x="250" y="18"/>
                    </a:cubicBezTo>
                    <a:cubicBezTo>
                      <a:pt x="250" y="18"/>
                      <a:pt x="250" y="18"/>
                      <a:pt x="250" y="18"/>
                    </a:cubicBezTo>
                    <a:cubicBezTo>
                      <a:pt x="249" y="19"/>
                      <a:pt x="248" y="19"/>
                      <a:pt x="248" y="19"/>
                    </a:cubicBezTo>
                    <a:cubicBezTo>
                      <a:pt x="247" y="19"/>
                      <a:pt x="247" y="20"/>
                      <a:pt x="247" y="20"/>
                    </a:cubicBezTo>
                    <a:cubicBezTo>
                      <a:pt x="247" y="20"/>
                      <a:pt x="247" y="20"/>
                      <a:pt x="246" y="21"/>
                    </a:cubicBezTo>
                    <a:cubicBezTo>
                      <a:pt x="246" y="21"/>
                      <a:pt x="246" y="21"/>
                      <a:pt x="246" y="21"/>
                    </a:cubicBezTo>
                    <a:cubicBezTo>
                      <a:pt x="246" y="22"/>
                      <a:pt x="245" y="22"/>
                      <a:pt x="245" y="21"/>
                    </a:cubicBezTo>
                    <a:cubicBezTo>
                      <a:pt x="245" y="21"/>
                      <a:pt x="245" y="21"/>
                      <a:pt x="245" y="21"/>
                    </a:cubicBezTo>
                    <a:cubicBezTo>
                      <a:pt x="246" y="20"/>
                      <a:pt x="246" y="20"/>
                      <a:pt x="246" y="20"/>
                    </a:cubicBezTo>
                    <a:cubicBezTo>
                      <a:pt x="246" y="20"/>
                      <a:pt x="246" y="20"/>
                      <a:pt x="246" y="19"/>
                    </a:cubicBezTo>
                    <a:cubicBezTo>
                      <a:pt x="246" y="19"/>
                      <a:pt x="246" y="19"/>
                      <a:pt x="247" y="18"/>
                    </a:cubicBezTo>
                    <a:cubicBezTo>
                      <a:pt x="247" y="18"/>
                      <a:pt x="247" y="18"/>
                      <a:pt x="246" y="18"/>
                    </a:cubicBezTo>
                    <a:cubicBezTo>
                      <a:pt x="247" y="18"/>
                      <a:pt x="247" y="17"/>
                      <a:pt x="247" y="17"/>
                    </a:cubicBezTo>
                    <a:cubicBezTo>
                      <a:pt x="247" y="17"/>
                      <a:pt x="247" y="17"/>
                      <a:pt x="247" y="17"/>
                    </a:cubicBezTo>
                    <a:cubicBezTo>
                      <a:pt x="247" y="17"/>
                      <a:pt x="247" y="17"/>
                      <a:pt x="247" y="17"/>
                    </a:cubicBezTo>
                    <a:cubicBezTo>
                      <a:pt x="247" y="17"/>
                      <a:pt x="246" y="17"/>
                      <a:pt x="246" y="17"/>
                    </a:cubicBezTo>
                    <a:cubicBezTo>
                      <a:pt x="246" y="17"/>
                      <a:pt x="246" y="17"/>
                      <a:pt x="245" y="17"/>
                    </a:cubicBezTo>
                    <a:cubicBezTo>
                      <a:pt x="245" y="18"/>
                      <a:pt x="245" y="18"/>
                      <a:pt x="244" y="18"/>
                    </a:cubicBezTo>
                    <a:cubicBezTo>
                      <a:pt x="244" y="19"/>
                      <a:pt x="244" y="19"/>
                      <a:pt x="244" y="19"/>
                    </a:cubicBezTo>
                    <a:cubicBezTo>
                      <a:pt x="244" y="19"/>
                      <a:pt x="244" y="19"/>
                      <a:pt x="244" y="19"/>
                    </a:cubicBezTo>
                    <a:cubicBezTo>
                      <a:pt x="244" y="19"/>
                      <a:pt x="243" y="19"/>
                      <a:pt x="243" y="19"/>
                    </a:cubicBezTo>
                    <a:cubicBezTo>
                      <a:pt x="243" y="19"/>
                      <a:pt x="243" y="19"/>
                      <a:pt x="243" y="19"/>
                    </a:cubicBezTo>
                    <a:cubicBezTo>
                      <a:pt x="242" y="19"/>
                      <a:pt x="242" y="19"/>
                      <a:pt x="242" y="18"/>
                    </a:cubicBezTo>
                    <a:cubicBezTo>
                      <a:pt x="241" y="18"/>
                      <a:pt x="241" y="18"/>
                      <a:pt x="240" y="18"/>
                    </a:cubicBezTo>
                    <a:cubicBezTo>
                      <a:pt x="240" y="18"/>
                      <a:pt x="239" y="18"/>
                      <a:pt x="238" y="18"/>
                    </a:cubicBezTo>
                    <a:cubicBezTo>
                      <a:pt x="238" y="18"/>
                      <a:pt x="238" y="18"/>
                      <a:pt x="239" y="17"/>
                    </a:cubicBezTo>
                    <a:cubicBezTo>
                      <a:pt x="239" y="17"/>
                      <a:pt x="239" y="16"/>
                      <a:pt x="239" y="16"/>
                    </a:cubicBezTo>
                    <a:cubicBezTo>
                      <a:pt x="239" y="16"/>
                      <a:pt x="239" y="16"/>
                      <a:pt x="238" y="16"/>
                    </a:cubicBezTo>
                    <a:cubicBezTo>
                      <a:pt x="237" y="16"/>
                      <a:pt x="237" y="16"/>
                      <a:pt x="236" y="16"/>
                    </a:cubicBezTo>
                    <a:cubicBezTo>
                      <a:pt x="236" y="16"/>
                      <a:pt x="235" y="16"/>
                      <a:pt x="234" y="16"/>
                    </a:cubicBezTo>
                    <a:cubicBezTo>
                      <a:pt x="234" y="15"/>
                      <a:pt x="235" y="15"/>
                      <a:pt x="235" y="15"/>
                    </a:cubicBezTo>
                    <a:cubicBezTo>
                      <a:pt x="236" y="15"/>
                      <a:pt x="236" y="15"/>
                      <a:pt x="237" y="15"/>
                    </a:cubicBezTo>
                    <a:cubicBezTo>
                      <a:pt x="237" y="15"/>
                      <a:pt x="237" y="15"/>
                      <a:pt x="237" y="15"/>
                    </a:cubicBezTo>
                    <a:cubicBezTo>
                      <a:pt x="237" y="15"/>
                      <a:pt x="237" y="15"/>
                      <a:pt x="236" y="15"/>
                    </a:cubicBezTo>
                    <a:cubicBezTo>
                      <a:pt x="236" y="15"/>
                      <a:pt x="236" y="15"/>
                      <a:pt x="236" y="14"/>
                    </a:cubicBezTo>
                    <a:cubicBezTo>
                      <a:pt x="235" y="14"/>
                      <a:pt x="235" y="14"/>
                      <a:pt x="235" y="14"/>
                    </a:cubicBezTo>
                    <a:cubicBezTo>
                      <a:pt x="235" y="13"/>
                      <a:pt x="235" y="13"/>
                      <a:pt x="235" y="12"/>
                    </a:cubicBezTo>
                    <a:cubicBezTo>
                      <a:pt x="235" y="12"/>
                      <a:pt x="236" y="11"/>
                      <a:pt x="236" y="11"/>
                    </a:cubicBezTo>
                    <a:cubicBezTo>
                      <a:pt x="236" y="11"/>
                      <a:pt x="236" y="10"/>
                      <a:pt x="236" y="10"/>
                    </a:cubicBezTo>
                    <a:cubicBezTo>
                      <a:pt x="236" y="10"/>
                      <a:pt x="236" y="10"/>
                      <a:pt x="236" y="10"/>
                    </a:cubicBezTo>
                    <a:cubicBezTo>
                      <a:pt x="235" y="10"/>
                      <a:pt x="234" y="9"/>
                      <a:pt x="233" y="9"/>
                    </a:cubicBezTo>
                    <a:cubicBezTo>
                      <a:pt x="233" y="9"/>
                      <a:pt x="233" y="10"/>
                      <a:pt x="233" y="10"/>
                    </a:cubicBezTo>
                    <a:cubicBezTo>
                      <a:pt x="233" y="10"/>
                      <a:pt x="233" y="10"/>
                      <a:pt x="233" y="9"/>
                    </a:cubicBezTo>
                    <a:cubicBezTo>
                      <a:pt x="232" y="9"/>
                      <a:pt x="232" y="9"/>
                      <a:pt x="231" y="9"/>
                    </a:cubicBezTo>
                    <a:cubicBezTo>
                      <a:pt x="231" y="8"/>
                      <a:pt x="230" y="8"/>
                      <a:pt x="229" y="8"/>
                    </a:cubicBezTo>
                    <a:cubicBezTo>
                      <a:pt x="229" y="8"/>
                      <a:pt x="229" y="9"/>
                      <a:pt x="228" y="9"/>
                    </a:cubicBezTo>
                    <a:cubicBezTo>
                      <a:pt x="227" y="9"/>
                      <a:pt x="226" y="9"/>
                      <a:pt x="225" y="9"/>
                    </a:cubicBezTo>
                    <a:cubicBezTo>
                      <a:pt x="225" y="10"/>
                      <a:pt x="224" y="10"/>
                      <a:pt x="224" y="11"/>
                    </a:cubicBezTo>
                    <a:cubicBezTo>
                      <a:pt x="224" y="11"/>
                      <a:pt x="223" y="11"/>
                      <a:pt x="223" y="11"/>
                    </a:cubicBezTo>
                    <a:cubicBezTo>
                      <a:pt x="223" y="11"/>
                      <a:pt x="223" y="11"/>
                      <a:pt x="223" y="11"/>
                    </a:cubicBezTo>
                    <a:cubicBezTo>
                      <a:pt x="223" y="11"/>
                      <a:pt x="223" y="11"/>
                      <a:pt x="223" y="11"/>
                    </a:cubicBezTo>
                    <a:cubicBezTo>
                      <a:pt x="223" y="11"/>
                      <a:pt x="222" y="11"/>
                      <a:pt x="222" y="11"/>
                    </a:cubicBezTo>
                    <a:cubicBezTo>
                      <a:pt x="222" y="12"/>
                      <a:pt x="222" y="12"/>
                      <a:pt x="221" y="12"/>
                    </a:cubicBezTo>
                    <a:cubicBezTo>
                      <a:pt x="221" y="12"/>
                      <a:pt x="221" y="12"/>
                      <a:pt x="221" y="12"/>
                    </a:cubicBezTo>
                    <a:cubicBezTo>
                      <a:pt x="221" y="12"/>
                      <a:pt x="220" y="12"/>
                      <a:pt x="221" y="12"/>
                    </a:cubicBezTo>
                    <a:cubicBezTo>
                      <a:pt x="220" y="12"/>
                      <a:pt x="220" y="12"/>
                      <a:pt x="220" y="12"/>
                    </a:cubicBezTo>
                    <a:cubicBezTo>
                      <a:pt x="220" y="11"/>
                      <a:pt x="220" y="11"/>
                      <a:pt x="220" y="11"/>
                    </a:cubicBezTo>
                    <a:cubicBezTo>
                      <a:pt x="221" y="11"/>
                      <a:pt x="221" y="11"/>
                      <a:pt x="221" y="10"/>
                    </a:cubicBezTo>
                    <a:cubicBezTo>
                      <a:pt x="221" y="10"/>
                      <a:pt x="220" y="10"/>
                      <a:pt x="220" y="10"/>
                    </a:cubicBezTo>
                    <a:cubicBezTo>
                      <a:pt x="220" y="10"/>
                      <a:pt x="220" y="9"/>
                      <a:pt x="220" y="9"/>
                    </a:cubicBezTo>
                    <a:cubicBezTo>
                      <a:pt x="220" y="9"/>
                      <a:pt x="220" y="9"/>
                      <a:pt x="220" y="9"/>
                    </a:cubicBezTo>
                    <a:cubicBezTo>
                      <a:pt x="220" y="8"/>
                      <a:pt x="220" y="8"/>
                      <a:pt x="220" y="7"/>
                    </a:cubicBezTo>
                    <a:cubicBezTo>
                      <a:pt x="220" y="7"/>
                      <a:pt x="220" y="6"/>
                      <a:pt x="220" y="6"/>
                    </a:cubicBezTo>
                    <a:cubicBezTo>
                      <a:pt x="220" y="6"/>
                      <a:pt x="220" y="6"/>
                      <a:pt x="220" y="6"/>
                    </a:cubicBezTo>
                    <a:cubicBezTo>
                      <a:pt x="220" y="6"/>
                      <a:pt x="220" y="6"/>
                      <a:pt x="220" y="6"/>
                    </a:cubicBezTo>
                    <a:cubicBezTo>
                      <a:pt x="219" y="5"/>
                      <a:pt x="219" y="5"/>
                      <a:pt x="218" y="5"/>
                    </a:cubicBezTo>
                    <a:cubicBezTo>
                      <a:pt x="218" y="5"/>
                      <a:pt x="217" y="4"/>
                      <a:pt x="217" y="4"/>
                    </a:cubicBezTo>
                    <a:cubicBezTo>
                      <a:pt x="217" y="4"/>
                      <a:pt x="217" y="4"/>
                      <a:pt x="217" y="4"/>
                    </a:cubicBezTo>
                    <a:cubicBezTo>
                      <a:pt x="217" y="4"/>
                      <a:pt x="217" y="5"/>
                      <a:pt x="217" y="5"/>
                    </a:cubicBezTo>
                    <a:cubicBezTo>
                      <a:pt x="218" y="5"/>
                      <a:pt x="218" y="5"/>
                      <a:pt x="217" y="5"/>
                    </a:cubicBezTo>
                    <a:cubicBezTo>
                      <a:pt x="217" y="5"/>
                      <a:pt x="217" y="5"/>
                      <a:pt x="217" y="5"/>
                    </a:cubicBezTo>
                    <a:cubicBezTo>
                      <a:pt x="217" y="5"/>
                      <a:pt x="216" y="4"/>
                      <a:pt x="216" y="4"/>
                    </a:cubicBezTo>
                    <a:cubicBezTo>
                      <a:pt x="216" y="4"/>
                      <a:pt x="216" y="5"/>
                      <a:pt x="216" y="5"/>
                    </a:cubicBezTo>
                    <a:cubicBezTo>
                      <a:pt x="216" y="5"/>
                      <a:pt x="216" y="5"/>
                      <a:pt x="216" y="5"/>
                    </a:cubicBezTo>
                    <a:cubicBezTo>
                      <a:pt x="216" y="6"/>
                      <a:pt x="217" y="6"/>
                      <a:pt x="217" y="6"/>
                    </a:cubicBezTo>
                    <a:cubicBezTo>
                      <a:pt x="216" y="7"/>
                      <a:pt x="216" y="7"/>
                      <a:pt x="216" y="7"/>
                    </a:cubicBezTo>
                    <a:cubicBezTo>
                      <a:pt x="216" y="7"/>
                      <a:pt x="216" y="6"/>
                      <a:pt x="216" y="6"/>
                    </a:cubicBezTo>
                    <a:cubicBezTo>
                      <a:pt x="215" y="7"/>
                      <a:pt x="215" y="7"/>
                      <a:pt x="214" y="8"/>
                    </a:cubicBezTo>
                    <a:cubicBezTo>
                      <a:pt x="214" y="8"/>
                      <a:pt x="214" y="9"/>
                      <a:pt x="214" y="9"/>
                    </a:cubicBezTo>
                    <a:cubicBezTo>
                      <a:pt x="214" y="10"/>
                      <a:pt x="214" y="10"/>
                      <a:pt x="213" y="10"/>
                    </a:cubicBezTo>
                    <a:cubicBezTo>
                      <a:pt x="213" y="10"/>
                      <a:pt x="213" y="10"/>
                      <a:pt x="213" y="10"/>
                    </a:cubicBezTo>
                    <a:cubicBezTo>
                      <a:pt x="212" y="10"/>
                      <a:pt x="212" y="10"/>
                      <a:pt x="211" y="10"/>
                    </a:cubicBezTo>
                    <a:cubicBezTo>
                      <a:pt x="211" y="10"/>
                      <a:pt x="211" y="11"/>
                      <a:pt x="211" y="10"/>
                    </a:cubicBezTo>
                    <a:cubicBezTo>
                      <a:pt x="211" y="10"/>
                      <a:pt x="211" y="10"/>
                      <a:pt x="211" y="10"/>
                    </a:cubicBezTo>
                    <a:cubicBezTo>
                      <a:pt x="211" y="10"/>
                      <a:pt x="211" y="10"/>
                      <a:pt x="211" y="10"/>
                    </a:cubicBezTo>
                    <a:cubicBezTo>
                      <a:pt x="211" y="9"/>
                      <a:pt x="211" y="10"/>
                      <a:pt x="211" y="9"/>
                    </a:cubicBezTo>
                    <a:cubicBezTo>
                      <a:pt x="210" y="9"/>
                      <a:pt x="210" y="9"/>
                      <a:pt x="210" y="9"/>
                    </a:cubicBezTo>
                    <a:cubicBezTo>
                      <a:pt x="210" y="9"/>
                      <a:pt x="210" y="9"/>
                      <a:pt x="210" y="9"/>
                    </a:cubicBezTo>
                    <a:cubicBezTo>
                      <a:pt x="210" y="9"/>
                      <a:pt x="210" y="9"/>
                      <a:pt x="210" y="9"/>
                    </a:cubicBezTo>
                    <a:cubicBezTo>
                      <a:pt x="210" y="9"/>
                      <a:pt x="210" y="9"/>
                      <a:pt x="210" y="9"/>
                    </a:cubicBezTo>
                    <a:cubicBezTo>
                      <a:pt x="211" y="9"/>
                      <a:pt x="211" y="9"/>
                      <a:pt x="211" y="9"/>
                    </a:cubicBezTo>
                    <a:cubicBezTo>
                      <a:pt x="211" y="9"/>
                      <a:pt x="211" y="9"/>
                      <a:pt x="211" y="9"/>
                    </a:cubicBezTo>
                    <a:cubicBezTo>
                      <a:pt x="211" y="9"/>
                      <a:pt x="211" y="8"/>
                      <a:pt x="211" y="8"/>
                    </a:cubicBezTo>
                    <a:cubicBezTo>
                      <a:pt x="211" y="8"/>
                      <a:pt x="211" y="8"/>
                      <a:pt x="211" y="8"/>
                    </a:cubicBezTo>
                    <a:cubicBezTo>
                      <a:pt x="210" y="8"/>
                      <a:pt x="210" y="8"/>
                      <a:pt x="210" y="8"/>
                    </a:cubicBezTo>
                    <a:cubicBezTo>
                      <a:pt x="210" y="8"/>
                      <a:pt x="210" y="8"/>
                      <a:pt x="210" y="8"/>
                    </a:cubicBezTo>
                    <a:cubicBezTo>
                      <a:pt x="210" y="8"/>
                      <a:pt x="210" y="8"/>
                      <a:pt x="211" y="8"/>
                    </a:cubicBezTo>
                    <a:cubicBezTo>
                      <a:pt x="211" y="8"/>
                      <a:pt x="211" y="8"/>
                      <a:pt x="211" y="8"/>
                    </a:cubicBezTo>
                    <a:cubicBezTo>
                      <a:pt x="211" y="7"/>
                      <a:pt x="212" y="7"/>
                      <a:pt x="212" y="7"/>
                    </a:cubicBezTo>
                    <a:cubicBezTo>
                      <a:pt x="212" y="7"/>
                      <a:pt x="212" y="7"/>
                      <a:pt x="213" y="7"/>
                    </a:cubicBezTo>
                    <a:cubicBezTo>
                      <a:pt x="213" y="7"/>
                      <a:pt x="213" y="7"/>
                      <a:pt x="213" y="6"/>
                    </a:cubicBezTo>
                    <a:cubicBezTo>
                      <a:pt x="213" y="6"/>
                      <a:pt x="213" y="6"/>
                      <a:pt x="213" y="6"/>
                    </a:cubicBezTo>
                    <a:cubicBezTo>
                      <a:pt x="213" y="6"/>
                      <a:pt x="213" y="6"/>
                      <a:pt x="213" y="5"/>
                    </a:cubicBezTo>
                    <a:cubicBezTo>
                      <a:pt x="214" y="5"/>
                      <a:pt x="214" y="5"/>
                      <a:pt x="214" y="5"/>
                    </a:cubicBezTo>
                    <a:cubicBezTo>
                      <a:pt x="214" y="5"/>
                      <a:pt x="214" y="5"/>
                      <a:pt x="214" y="5"/>
                    </a:cubicBezTo>
                    <a:cubicBezTo>
                      <a:pt x="214" y="5"/>
                      <a:pt x="214" y="5"/>
                      <a:pt x="214" y="5"/>
                    </a:cubicBezTo>
                    <a:cubicBezTo>
                      <a:pt x="214" y="4"/>
                      <a:pt x="214" y="4"/>
                      <a:pt x="214" y="4"/>
                    </a:cubicBezTo>
                    <a:cubicBezTo>
                      <a:pt x="214" y="3"/>
                      <a:pt x="214" y="3"/>
                      <a:pt x="214" y="3"/>
                    </a:cubicBezTo>
                    <a:cubicBezTo>
                      <a:pt x="214" y="3"/>
                      <a:pt x="214" y="3"/>
                      <a:pt x="213" y="3"/>
                    </a:cubicBezTo>
                    <a:cubicBezTo>
                      <a:pt x="213" y="3"/>
                      <a:pt x="213" y="3"/>
                      <a:pt x="213" y="3"/>
                    </a:cubicBezTo>
                    <a:cubicBezTo>
                      <a:pt x="213" y="3"/>
                      <a:pt x="212" y="3"/>
                      <a:pt x="212" y="2"/>
                    </a:cubicBezTo>
                    <a:cubicBezTo>
                      <a:pt x="212" y="2"/>
                      <a:pt x="211" y="3"/>
                      <a:pt x="211" y="3"/>
                    </a:cubicBezTo>
                    <a:cubicBezTo>
                      <a:pt x="211" y="3"/>
                      <a:pt x="211" y="3"/>
                      <a:pt x="210" y="3"/>
                    </a:cubicBezTo>
                    <a:cubicBezTo>
                      <a:pt x="210" y="3"/>
                      <a:pt x="211" y="3"/>
                      <a:pt x="211" y="2"/>
                    </a:cubicBezTo>
                    <a:cubicBezTo>
                      <a:pt x="211" y="2"/>
                      <a:pt x="211" y="2"/>
                      <a:pt x="211" y="2"/>
                    </a:cubicBezTo>
                    <a:cubicBezTo>
                      <a:pt x="210" y="2"/>
                      <a:pt x="210" y="2"/>
                      <a:pt x="210" y="1"/>
                    </a:cubicBezTo>
                    <a:cubicBezTo>
                      <a:pt x="210" y="1"/>
                      <a:pt x="210" y="1"/>
                      <a:pt x="210" y="1"/>
                    </a:cubicBezTo>
                    <a:cubicBezTo>
                      <a:pt x="210" y="1"/>
                      <a:pt x="210" y="1"/>
                      <a:pt x="209" y="1"/>
                    </a:cubicBezTo>
                    <a:cubicBezTo>
                      <a:pt x="209" y="1"/>
                      <a:pt x="208" y="1"/>
                      <a:pt x="208" y="1"/>
                    </a:cubicBezTo>
                    <a:cubicBezTo>
                      <a:pt x="208" y="1"/>
                      <a:pt x="207" y="0"/>
                      <a:pt x="207" y="0"/>
                    </a:cubicBezTo>
                    <a:cubicBezTo>
                      <a:pt x="207" y="0"/>
                      <a:pt x="207" y="0"/>
                      <a:pt x="207" y="0"/>
                    </a:cubicBezTo>
                    <a:cubicBezTo>
                      <a:pt x="205" y="1"/>
                      <a:pt x="204" y="3"/>
                      <a:pt x="203" y="5"/>
                    </a:cubicBezTo>
                    <a:cubicBezTo>
                      <a:pt x="202" y="7"/>
                      <a:pt x="200" y="9"/>
                      <a:pt x="198" y="10"/>
                    </a:cubicBezTo>
                    <a:cubicBezTo>
                      <a:pt x="197" y="10"/>
                      <a:pt x="196" y="10"/>
                      <a:pt x="196" y="10"/>
                    </a:cubicBezTo>
                    <a:cubicBezTo>
                      <a:pt x="195" y="10"/>
                      <a:pt x="195" y="11"/>
                      <a:pt x="195" y="11"/>
                    </a:cubicBezTo>
                    <a:cubicBezTo>
                      <a:pt x="195" y="11"/>
                      <a:pt x="195" y="11"/>
                      <a:pt x="194" y="11"/>
                    </a:cubicBezTo>
                    <a:cubicBezTo>
                      <a:pt x="194" y="10"/>
                      <a:pt x="193" y="11"/>
                      <a:pt x="193" y="11"/>
                    </a:cubicBezTo>
                    <a:cubicBezTo>
                      <a:pt x="192" y="11"/>
                      <a:pt x="192" y="11"/>
                      <a:pt x="191" y="11"/>
                    </a:cubicBezTo>
                    <a:cubicBezTo>
                      <a:pt x="191" y="11"/>
                      <a:pt x="191" y="11"/>
                      <a:pt x="191" y="11"/>
                    </a:cubicBezTo>
                    <a:cubicBezTo>
                      <a:pt x="191" y="11"/>
                      <a:pt x="190" y="11"/>
                      <a:pt x="190" y="11"/>
                    </a:cubicBezTo>
                    <a:cubicBezTo>
                      <a:pt x="190" y="11"/>
                      <a:pt x="189" y="11"/>
                      <a:pt x="189" y="12"/>
                    </a:cubicBezTo>
                    <a:cubicBezTo>
                      <a:pt x="189" y="12"/>
                      <a:pt x="189" y="12"/>
                      <a:pt x="189" y="12"/>
                    </a:cubicBezTo>
                    <a:cubicBezTo>
                      <a:pt x="190" y="13"/>
                      <a:pt x="190" y="13"/>
                      <a:pt x="190" y="13"/>
                    </a:cubicBezTo>
                    <a:cubicBezTo>
                      <a:pt x="189" y="13"/>
                      <a:pt x="189" y="12"/>
                      <a:pt x="189" y="12"/>
                    </a:cubicBezTo>
                    <a:cubicBezTo>
                      <a:pt x="189" y="11"/>
                      <a:pt x="189" y="11"/>
                      <a:pt x="188" y="11"/>
                    </a:cubicBezTo>
                    <a:cubicBezTo>
                      <a:pt x="189" y="10"/>
                      <a:pt x="189" y="10"/>
                      <a:pt x="190" y="10"/>
                    </a:cubicBezTo>
                    <a:cubicBezTo>
                      <a:pt x="189" y="10"/>
                      <a:pt x="188" y="10"/>
                      <a:pt x="187" y="10"/>
                    </a:cubicBezTo>
                    <a:cubicBezTo>
                      <a:pt x="186" y="11"/>
                      <a:pt x="186" y="12"/>
                      <a:pt x="185" y="12"/>
                    </a:cubicBezTo>
                    <a:cubicBezTo>
                      <a:pt x="185" y="13"/>
                      <a:pt x="185" y="13"/>
                      <a:pt x="184" y="13"/>
                    </a:cubicBezTo>
                    <a:cubicBezTo>
                      <a:pt x="184" y="13"/>
                      <a:pt x="184" y="14"/>
                      <a:pt x="184" y="14"/>
                    </a:cubicBezTo>
                    <a:cubicBezTo>
                      <a:pt x="184" y="14"/>
                      <a:pt x="184" y="14"/>
                      <a:pt x="184" y="14"/>
                    </a:cubicBezTo>
                    <a:cubicBezTo>
                      <a:pt x="184" y="14"/>
                      <a:pt x="185" y="14"/>
                      <a:pt x="185" y="15"/>
                    </a:cubicBezTo>
                    <a:cubicBezTo>
                      <a:pt x="185" y="15"/>
                      <a:pt x="185" y="16"/>
                      <a:pt x="185" y="16"/>
                    </a:cubicBezTo>
                    <a:cubicBezTo>
                      <a:pt x="186" y="17"/>
                      <a:pt x="186" y="17"/>
                      <a:pt x="187" y="17"/>
                    </a:cubicBezTo>
                    <a:cubicBezTo>
                      <a:pt x="187" y="17"/>
                      <a:pt x="187" y="17"/>
                      <a:pt x="187" y="17"/>
                    </a:cubicBezTo>
                    <a:cubicBezTo>
                      <a:pt x="188" y="16"/>
                      <a:pt x="188" y="16"/>
                      <a:pt x="189" y="17"/>
                    </a:cubicBezTo>
                    <a:cubicBezTo>
                      <a:pt x="189" y="17"/>
                      <a:pt x="188" y="17"/>
                      <a:pt x="188" y="17"/>
                    </a:cubicBezTo>
                    <a:cubicBezTo>
                      <a:pt x="187" y="17"/>
                      <a:pt x="187" y="17"/>
                      <a:pt x="187" y="17"/>
                    </a:cubicBezTo>
                    <a:cubicBezTo>
                      <a:pt x="186" y="18"/>
                      <a:pt x="186" y="18"/>
                      <a:pt x="186" y="17"/>
                    </a:cubicBezTo>
                    <a:cubicBezTo>
                      <a:pt x="185" y="18"/>
                      <a:pt x="185" y="18"/>
                      <a:pt x="185" y="19"/>
                    </a:cubicBezTo>
                    <a:cubicBezTo>
                      <a:pt x="185" y="19"/>
                      <a:pt x="185" y="20"/>
                      <a:pt x="185" y="20"/>
                    </a:cubicBezTo>
                    <a:cubicBezTo>
                      <a:pt x="185" y="21"/>
                      <a:pt x="185" y="21"/>
                      <a:pt x="185" y="22"/>
                    </a:cubicBezTo>
                    <a:cubicBezTo>
                      <a:pt x="184" y="21"/>
                      <a:pt x="184" y="20"/>
                      <a:pt x="185" y="19"/>
                    </a:cubicBezTo>
                    <a:cubicBezTo>
                      <a:pt x="184" y="20"/>
                      <a:pt x="184" y="20"/>
                      <a:pt x="183" y="20"/>
                    </a:cubicBezTo>
                    <a:cubicBezTo>
                      <a:pt x="184" y="19"/>
                      <a:pt x="185" y="18"/>
                      <a:pt x="185" y="17"/>
                    </a:cubicBezTo>
                    <a:cubicBezTo>
                      <a:pt x="184" y="17"/>
                      <a:pt x="184" y="17"/>
                      <a:pt x="183" y="17"/>
                    </a:cubicBezTo>
                    <a:cubicBezTo>
                      <a:pt x="184" y="17"/>
                      <a:pt x="184" y="17"/>
                      <a:pt x="184" y="17"/>
                    </a:cubicBezTo>
                    <a:cubicBezTo>
                      <a:pt x="185" y="16"/>
                      <a:pt x="185" y="15"/>
                      <a:pt x="184" y="15"/>
                    </a:cubicBezTo>
                    <a:cubicBezTo>
                      <a:pt x="184" y="15"/>
                      <a:pt x="184" y="15"/>
                      <a:pt x="184" y="15"/>
                    </a:cubicBezTo>
                    <a:cubicBezTo>
                      <a:pt x="184" y="15"/>
                      <a:pt x="183" y="15"/>
                      <a:pt x="183" y="15"/>
                    </a:cubicBezTo>
                    <a:cubicBezTo>
                      <a:pt x="183" y="15"/>
                      <a:pt x="183" y="15"/>
                      <a:pt x="183" y="16"/>
                    </a:cubicBezTo>
                    <a:cubicBezTo>
                      <a:pt x="181" y="17"/>
                      <a:pt x="180" y="18"/>
                      <a:pt x="179" y="19"/>
                    </a:cubicBezTo>
                    <a:cubicBezTo>
                      <a:pt x="178" y="20"/>
                      <a:pt x="178" y="20"/>
                      <a:pt x="177" y="21"/>
                    </a:cubicBezTo>
                    <a:cubicBezTo>
                      <a:pt x="176" y="21"/>
                      <a:pt x="175" y="22"/>
                      <a:pt x="175" y="22"/>
                    </a:cubicBezTo>
                    <a:cubicBezTo>
                      <a:pt x="174" y="22"/>
                      <a:pt x="173" y="22"/>
                      <a:pt x="173" y="22"/>
                    </a:cubicBezTo>
                    <a:cubicBezTo>
                      <a:pt x="173" y="22"/>
                      <a:pt x="172" y="23"/>
                      <a:pt x="172" y="23"/>
                    </a:cubicBezTo>
                    <a:cubicBezTo>
                      <a:pt x="172" y="23"/>
                      <a:pt x="172" y="23"/>
                      <a:pt x="172" y="22"/>
                    </a:cubicBezTo>
                    <a:cubicBezTo>
                      <a:pt x="172" y="22"/>
                      <a:pt x="172" y="22"/>
                      <a:pt x="172" y="22"/>
                    </a:cubicBezTo>
                    <a:cubicBezTo>
                      <a:pt x="172" y="22"/>
                      <a:pt x="173" y="22"/>
                      <a:pt x="173" y="22"/>
                    </a:cubicBezTo>
                    <a:cubicBezTo>
                      <a:pt x="173" y="22"/>
                      <a:pt x="173" y="22"/>
                      <a:pt x="173" y="21"/>
                    </a:cubicBezTo>
                    <a:cubicBezTo>
                      <a:pt x="172" y="22"/>
                      <a:pt x="172" y="21"/>
                      <a:pt x="171" y="21"/>
                    </a:cubicBezTo>
                    <a:cubicBezTo>
                      <a:pt x="171" y="22"/>
                      <a:pt x="170" y="23"/>
                      <a:pt x="169" y="24"/>
                    </a:cubicBezTo>
                    <a:cubicBezTo>
                      <a:pt x="169" y="24"/>
                      <a:pt x="168" y="25"/>
                      <a:pt x="168" y="26"/>
                    </a:cubicBezTo>
                    <a:cubicBezTo>
                      <a:pt x="168" y="25"/>
                      <a:pt x="169" y="25"/>
                      <a:pt x="169" y="26"/>
                    </a:cubicBezTo>
                    <a:cubicBezTo>
                      <a:pt x="170" y="26"/>
                      <a:pt x="170" y="27"/>
                      <a:pt x="171" y="28"/>
                    </a:cubicBezTo>
                    <a:cubicBezTo>
                      <a:pt x="170" y="27"/>
                      <a:pt x="169" y="26"/>
                      <a:pt x="168" y="26"/>
                    </a:cubicBezTo>
                    <a:cubicBezTo>
                      <a:pt x="168" y="26"/>
                      <a:pt x="168" y="26"/>
                      <a:pt x="168" y="26"/>
                    </a:cubicBezTo>
                    <a:cubicBezTo>
                      <a:pt x="168" y="26"/>
                      <a:pt x="168" y="26"/>
                      <a:pt x="168" y="26"/>
                    </a:cubicBezTo>
                    <a:cubicBezTo>
                      <a:pt x="168" y="27"/>
                      <a:pt x="167" y="28"/>
                      <a:pt x="166" y="29"/>
                    </a:cubicBezTo>
                    <a:cubicBezTo>
                      <a:pt x="166" y="29"/>
                      <a:pt x="166" y="29"/>
                      <a:pt x="166" y="29"/>
                    </a:cubicBezTo>
                    <a:cubicBezTo>
                      <a:pt x="166" y="30"/>
                      <a:pt x="166" y="30"/>
                      <a:pt x="165" y="30"/>
                    </a:cubicBezTo>
                    <a:cubicBezTo>
                      <a:pt x="165" y="30"/>
                      <a:pt x="165" y="31"/>
                      <a:pt x="164" y="31"/>
                    </a:cubicBezTo>
                    <a:cubicBezTo>
                      <a:pt x="164" y="31"/>
                      <a:pt x="164" y="31"/>
                      <a:pt x="164" y="32"/>
                    </a:cubicBezTo>
                    <a:cubicBezTo>
                      <a:pt x="164" y="32"/>
                      <a:pt x="164" y="32"/>
                      <a:pt x="164" y="32"/>
                    </a:cubicBezTo>
                    <a:cubicBezTo>
                      <a:pt x="164" y="32"/>
                      <a:pt x="164" y="32"/>
                      <a:pt x="164" y="32"/>
                    </a:cubicBezTo>
                    <a:cubicBezTo>
                      <a:pt x="164" y="32"/>
                      <a:pt x="164" y="32"/>
                      <a:pt x="164" y="32"/>
                    </a:cubicBezTo>
                    <a:cubicBezTo>
                      <a:pt x="164" y="33"/>
                      <a:pt x="164" y="33"/>
                      <a:pt x="164" y="33"/>
                    </a:cubicBezTo>
                    <a:cubicBezTo>
                      <a:pt x="164" y="33"/>
                      <a:pt x="164" y="33"/>
                      <a:pt x="164" y="33"/>
                    </a:cubicBezTo>
                    <a:cubicBezTo>
                      <a:pt x="164" y="33"/>
                      <a:pt x="164" y="33"/>
                      <a:pt x="164" y="33"/>
                    </a:cubicBezTo>
                    <a:cubicBezTo>
                      <a:pt x="164" y="33"/>
                      <a:pt x="164" y="33"/>
                      <a:pt x="164" y="33"/>
                    </a:cubicBezTo>
                    <a:cubicBezTo>
                      <a:pt x="164" y="34"/>
                      <a:pt x="164" y="34"/>
                      <a:pt x="164" y="34"/>
                    </a:cubicBezTo>
                    <a:cubicBezTo>
                      <a:pt x="164" y="34"/>
                      <a:pt x="164" y="34"/>
                      <a:pt x="164" y="34"/>
                    </a:cubicBezTo>
                    <a:cubicBezTo>
                      <a:pt x="164" y="34"/>
                      <a:pt x="164" y="34"/>
                      <a:pt x="164" y="34"/>
                    </a:cubicBezTo>
                    <a:cubicBezTo>
                      <a:pt x="164" y="34"/>
                      <a:pt x="164" y="34"/>
                      <a:pt x="164" y="34"/>
                    </a:cubicBezTo>
                    <a:cubicBezTo>
                      <a:pt x="164" y="34"/>
                      <a:pt x="163" y="35"/>
                      <a:pt x="163" y="35"/>
                    </a:cubicBezTo>
                    <a:cubicBezTo>
                      <a:pt x="163" y="35"/>
                      <a:pt x="164" y="35"/>
                      <a:pt x="164" y="35"/>
                    </a:cubicBezTo>
                    <a:cubicBezTo>
                      <a:pt x="164" y="35"/>
                      <a:pt x="164" y="36"/>
                      <a:pt x="164" y="36"/>
                    </a:cubicBezTo>
                    <a:cubicBezTo>
                      <a:pt x="164" y="36"/>
                      <a:pt x="164" y="36"/>
                      <a:pt x="164" y="36"/>
                    </a:cubicBezTo>
                    <a:cubicBezTo>
                      <a:pt x="164" y="36"/>
                      <a:pt x="164" y="36"/>
                      <a:pt x="164" y="36"/>
                    </a:cubicBezTo>
                    <a:cubicBezTo>
                      <a:pt x="164" y="37"/>
                      <a:pt x="164" y="37"/>
                      <a:pt x="164" y="37"/>
                    </a:cubicBezTo>
                    <a:cubicBezTo>
                      <a:pt x="164" y="37"/>
                      <a:pt x="163" y="37"/>
                      <a:pt x="163" y="37"/>
                    </a:cubicBezTo>
                    <a:cubicBezTo>
                      <a:pt x="163" y="37"/>
                      <a:pt x="164" y="37"/>
                      <a:pt x="164" y="37"/>
                    </a:cubicBezTo>
                    <a:cubicBezTo>
                      <a:pt x="164" y="37"/>
                      <a:pt x="164" y="37"/>
                      <a:pt x="164" y="37"/>
                    </a:cubicBezTo>
                    <a:cubicBezTo>
                      <a:pt x="163" y="38"/>
                      <a:pt x="163" y="39"/>
                      <a:pt x="163" y="39"/>
                    </a:cubicBezTo>
                    <a:cubicBezTo>
                      <a:pt x="163" y="40"/>
                      <a:pt x="162" y="40"/>
                      <a:pt x="162" y="41"/>
                    </a:cubicBezTo>
                    <a:cubicBezTo>
                      <a:pt x="161" y="42"/>
                      <a:pt x="160" y="44"/>
                      <a:pt x="158" y="45"/>
                    </a:cubicBezTo>
                    <a:cubicBezTo>
                      <a:pt x="157" y="46"/>
                      <a:pt x="155" y="47"/>
                      <a:pt x="153" y="47"/>
                    </a:cubicBezTo>
                    <a:cubicBezTo>
                      <a:pt x="154" y="48"/>
                      <a:pt x="154" y="48"/>
                      <a:pt x="154" y="48"/>
                    </a:cubicBezTo>
                    <a:cubicBezTo>
                      <a:pt x="152" y="47"/>
                      <a:pt x="151" y="48"/>
                      <a:pt x="149" y="48"/>
                    </a:cubicBezTo>
                    <a:cubicBezTo>
                      <a:pt x="147" y="49"/>
                      <a:pt x="145" y="48"/>
                      <a:pt x="143" y="48"/>
                    </a:cubicBezTo>
                    <a:cubicBezTo>
                      <a:pt x="143" y="48"/>
                      <a:pt x="143" y="48"/>
                      <a:pt x="142" y="48"/>
                    </a:cubicBezTo>
                    <a:cubicBezTo>
                      <a:pt x="142" y="48"/>
                      <a:pt x="142" y="48"/>
                      <a:pt x="142" y="49"/>
                    </a:cubicBezTo>
                    <a:cubicBezTo>
                      <a:pt x="143" y="50"/>
                      <a:pt x="143" y="52"/>
                      <a:pt x="142" y="54"/>
                    </a:cubicBezTo>
                    <a:cubicBezTo>
                      <a:pt x="142" y="55"/>
                      <a:pt x="141" y="56"/>
                      <a:pt x="140" y="57"/>
                    </a:cubicBezTo>
                    <a:cubicBezTo>
                      <a:pt x="140" y="58"/>
                      <a:pt x="140" y="58"/>
                      <a:pt x="139" y="58"/>
                    </a:cubicBezTo>
                    <a:cubicBezTo>
                      <a:pt x="141" y="58"/>
                      <a:pt x="142" y="58"/>
                      <a:pt x="143" y="59"/>
                    </a:cubicBezTo>
                    <a:cubicBezTo>
                      <a:pt x="144" y="60"/>
                      <a:pt x="144" y="62"/>
                      <a:pt x="145" y="62"/>
                    </a:cubicBezTo>
                    <a:cubicBezTo>
                      <a:pt x="146" y="63"/>
                      <a:pt x="146" y="63"/>
                      <a:pt x="147" y="63"/>
                    </a:cubicBezTo>
                    <a:cubicBezTo>
                      <a:pt x="148" y="63"/>
                      <a:pt x="149" y="64"/>
                      <a:pt x="150" y="65"/>
                    </a:cubicBezTo>
                    <a:cubicBezTo>
                      <a:pt x="151" y="66"/>
                      <a:pt x="152" y="67"/>
                      <a:pt x="153" y="68"/>
                    </a:cubicBezTo>
                    <a:cubicBezTo>
                      <a:pt x="153" y="68"/>
                      <a:pt x="153" y="68"/>
                      <a:pt x="153" y="68"/>
                    </a:cubicBezTo>
                    <a:cubicBezTo>
                      <a:pt x="154" y="68"/>
                      <a:pt x="154" y="69"/>
                      <a:pt x="154" y="69"/>
                    </a:cubicBezTo>
                    <a:cubicBezTo>
                      <a:pt x="155" y="70"/>
                      <a:pt x="156" y="70"/>
                      <a:pt x="157" y="71"/>
                    </a:cubicBezTo>
                    <a:cubicBezTo>
                      <a:pt x="157" y="71"/>
                      <a:pt x="157" y="72"/>
                      <a:pt x="158" y="73"/>
                    </a:cubicBezTo>
                    <a:cubicBezTo>
                      <a:pt x="158" y="73"/>
                      <a:pt x="158" y="73"/>
                      <a:pt x="158" y="73"/>
                    </a:cubicBezTo>
                    <a:cubicBezTo>
                      <a:pt x="158" y="73"/>
                      <a:pt x="158" y="73"/>
                      <a:pt x="158" y="74"/>
                    </a:cubicBezTo>
                    <a:cubicBezTo>
                      <a:pt x="158" y="74"/>
                      <a:pt x="158" y="74"/>
                      <a:pt x="158" y="74"/>
                    </a:cubicBezTo>
                    <a:cubicBezTo>
                      <a:pt x="158" y="74"/>
                      <a:pt x="159" y="74"/>
                      <a:pt x="159" y="75"/>
                    </a:cubicBezTo>
                    <a:cubicBezTo>
                      <a:pt x="159" y="75"/>
                      <a:pt x="159" y="75"/>
                      <a:pt x="159" y="75"/>
                    </a:cubicBezTo>
                    <a:cubicBezTo>
                      <a:pt x="158" y="76"/>
                      <a:pt x="159" y="77"/>
                      <a:pt x="159" y="77"/>
                    </a:cubicBezTo>
                    <a:cubicBezTo>
                      <a:pt x="159" y="78"/>
                      <a:pt x="159" y="78"/>
                      <a:pt x="159" y="78"/>
                    </a:cubicBezTo>
                    <a:cubicBezTo>
                      <a:pt x="159" y="78"/>
                      <a:pt x="159" y="78"/>
                      <a:pt x="159" y="78"/>
                    </a:cubicBezTo>
                    <a:cubicBezTo>
                      <a:pt x="159" y="78"/>
                      <a:pt x="159" y="78"/>
                      <a:pt x="159" y="78"/>
                    </a:cubicBezTo>
                    <a:cubicBezTo>
                      <a:pt x="160" y="78"/>
                      <a:pt x="160" y="79"/>
                      <a:pt x="160" y="79"/>
                    </a:cubicBezTo>
                    <a:cubicBezTo>
                      <a:pt x="160" y="79"/>
                      <a:pt x="161" y="79"/>
                      <a:pt x="161" y="79"/>
                    </a:cubicBezTo>
                    <a:cubicBezTo>
                      <a:pt x="161" y="79"/>
                      <a:pt x="161" y="79"/>
                      <a:pt x="161" y="79"/>
                    </a:cubicBezTo>
                    <a:cubicBezTo>
                      <a:pt x="160" y="80"/>
                      <a:pt x="160" y="79"/>
                      <a:pt x="160" y="79"/>
                    </a:cubicBezTo>
                    <a:cubicBezTo>
                      <a:pt x="160" y="79"/>
                      <a:pt x="160" y="79"/>
                      <a:pt x="159" y="79"/>
                    </a:cubicBezTo>
                    <a:cubicBezTo>
                      <a:pt x="159" y="80"/>
                      <a:pt x="160" y="80"/>
                      <a:pt x="160" y="80"/>
                    </a:cubicBezTo>
                    <a:cubicBezTo>
                      <a:pt x="160" y="80"/>
                      <a:pt x="160" y="80"/>
                      <a:pt x="160" y="80"/>
                    </a:cubicBezTo>
                    <a:cubicBezTo>
                      <a:pt x="161" y="80"/>
                      <a:pt x="161" y="80"/>
                      <a:pt x="162" y="80"/>
                    </a:cubicBezTo>
                    <a:cubicBezTo>
                      <a:pt x="162" y="80"/>
                      <a:pt x="162" y="81"/>
                      <a:pt x="163" y="81"/>
                    </a:cubicBezTo>
                    <a:cubicBezTo>
                      <a:pt x="163" y="81"/>
                      <a:pt x="163" y="81"/>
                      <a:pt x="164" y="81"/>
                    </a:cubicBezTo>
                    <a:cubicBezTo>
                      <a:pt x="164" y="81"/>
                      <a:pt x="164" y="81"/>
                      <a:pt x="164" y="81"/>
                    </a:cubicBezTo>
                    <a:cubicBezTo>
                      <a:pt x="164" y="81"/>
                      <a:pt x="165" y="81"/>
                      <a:pt x="165" y="81"/>
                    </a:cubicBezTo>
                    <a:cubicBezTo>
                      <a:pt x="165" y="81"/>
                      <a:pt x="166" y="81"/>
                      <a:pt x="166" y="81"/>
                    </a:cubicBezTo>
                    <a:cubicBezTo>
                      <a:pt x="166" y="81"/>
                      <a:pt x="166" y="81"/>
                      <a:pt x="167" y="81"/>
                    </a:cubicBezTo>
                    <a:cubicBezTo>
                      <a:pt x="167" y="81"/>
                      <a:pt x="167" y="81"/>
                      <a:pt x="167" y="81"/>
                    </a:cubicBezTo>
                    <a:cubicBezTo>
                      <a:pt x="168" y="80"/>
                      <a:pt x="168" y="80"/>
                      <a:pt x="168" y="79"/>
                    </a:cubicBezTo>
                    <a:cubicBezTo>
                      <a:pt x="167" y="79"/>
                      <a:pt x="167" y="79"/>
                      <a:pt x="166" y="79"/>
                    </a:cubicBezTo>
                    <a:cubicBezTo>
                      <a:pt x="166" y="79"/>
                      <a:pt x="167" y="78"/>
                      <a:pt x="167" y="78"/>
                    </a:cubicBezTo>
                    <a:cubicBezTo>
                      <a:pt x="167" y="78"/>
                      <a:pt x="167" y="79"/>
                      <a:pt x="167" y="79"/>
                    </a:cubicBezTo>
                    <a:cubicBezTo>
                      <a:pt x="167" y="79"/>
                      <a:pt x="167" y="79"/>
                      <a:pt x="167" y="79"/>
                    </a:cubicBezTo>
                    <a:cubicBezTo>
                      <a:pt x="168" y="79"/>
                      <a:pt x="168" y="79"/>
                      <a:pt x="168" y="79"/>
                    </a:cubicBezTo>
                    <a:cubicBezTo>
                      <a:pt x="168" y="80"/>
                      <a:pt x="168" y="80"/>
                      <a:pt x="168" y="80"/>
                    </a:cubicBezTo>
                    <a:cubicBezTo>
                      <a:pt x="168" y="81"/>
                      <a:pt x="167" y="81"/>
                      <a:pt x="168" y="82"/>
                    </a:cubicBezTo>
                    <a:cubicBezTo>
                      <a:pt x="169" y="82"/>
                      <a:pt x="170" y="81"/>
                      <a:pt x="171" y="81"/>
                    </a:cubicBezTo>
                    <a:cubicBezTo>
                      <a:pt x="172" y="81"/>
                      <a:pt x="172" y="81"/>
                      <a:pt x="172" y="82"/>
                    </a:cubicBezTo>
                    <a:cubicBezTo>
                      <a:pt x="173" y="81"/>
                      <a:pt x="173" y="82"/>
                      <a:pt x="174" y="82"/>
                    </a:cubicBezTo>
                    <a:cubicBezTo>
                      <a:pt x="174" y="82"/>
                      <a:pt x="174" y="83"/>
                      <a:pt x="173" y="83"/>
                    </a:cubicBezTo>
                    <a:cubicBezTo>
                      <a:pt x="173" y="83"/>
                      <a:pt x="173" y="83"/>
                      <a:pt x="173" y="83"/>
                    </a:cubicBezTo>
                    <a:cubicBezTo>
                      <a:pt x="172" y="83"/>
                      <a:pt x="172" y="84"/>
                      <a:pt x="172" y="84"/>
                    </a:cubicBezTo>
                    <a:cubicBezTo>
                      <a:pt x="172" y="85"/>
                      <a:pt x="172" y="85"/>
                      <a:pt x="172" y="86"/>
                    </a:cubicBezTo>
                    <a:cubicBezTo>
                      <a:pt x="172" y="86"/>
                      <a:pt x="172" y="86"/>
                      <a:pt x="172" y="86"/>
                    </a:cubicBezTo>
                    <a:cubicBezTo>
                      <a:pt x="172" y="86"/>
                      <a:pt x="172" y="87"/>
                      <a:pt x="172" y="87"/>
                    </a:cubicBezTo>
                    <a:cubicBezTo>
                      <a:pt x="172" y="88"/>
                      <a:pt x="173" y="88"/>
                      <a:pt x="174" y="88"/>
                    </a:cubicBezTo>
                    <a:cubicBezTo>
                      <a:pt x="174" y="88"/>
                      <a:pt x="174" y="88"/>
                      <a:pt x="174" y="89"/>
                    </a:cubicBezTo>
                    <a:cubicBezTo>
                      <a:pt x="174" y="89"/>
                      <a:pt x="174" y="89"/>
                      <a:pt x="174" y="89"/>
                    </a:cubicBezTo>
                    <a:cubicBezTo>
                      <a:pt x="174" y="89"/>
                      <a:pt x="174" y="89"/>
                      <a:pt x="174" y="90"/>
                    </a:cubicBezTo>
                    <a:cubicBezTo>
                      <a:pt x="175" y="90"/>
                      <a:pt x="175" y="90"/>
                      <a:pt x="175" y="90"/>
                    </a:cubicBezTo>
                    <a:cubicBezTo>
                      <a:pt x="175" y="90"/>
                      <a:pt x="176" y="89"/>
                      <a:pt x="175" y="89"/>
                    </a:cubicBezTo>
                    <a:cubicBezTo>
                      <a:pt x="176" y="88"/>
                      <a:pt x="176" y="88"/>
                      <a:pt x="177" y="88"/>
                    </a:cubicBezTo>
                    <a:cubicBezTo>
                      <a:pt x="177" y="88"/>
                      <a:pt x="178" y="88"/>
                      <a:pt x="178" y="87"/>
                    </a:cubicBezTo>
                    <a:cubicBezTo>
                      <a:pt x="178" y="87"/>
                      <a:pt x="178" y="87"/>
                      <a:pt x="178" y="87"/>
                    </a:cubicBezTo>
                    <a:cubicBezTo>
                      <a:pt x="178" y="87"/>
                      <a:pt x="179" y="88"/>
                      <a:pt x="179" y="88"/>
                    </a:cubicBezTo>
                    <a:cubicBezTo>
                      <a:pt x="179" y="88"/>
                      <a:pt x="180" y="88"/>
                      <a:pt x="181" y="88"/>
                    </a:cubicBezTo>
                    <a:cubicBezTo>
                      <a:pt x="182" y="88"/>
                      <a:pt x="182" y="88"/>
                      <a:pt x="183" y="87"/>
                    </a:cubicBezTo>
                    <a:cubicBezTo>
                      <a:pt x="184" y="87"/>
                      <a:pt x="184" y="87"/>
                      <a:pt x="185" y="88"/>
                    </a:cubicBezTo>
                    <a:cubicBezTo>
                      <a:pt x="185" y="88"/>
                      <a:pt x="185" y="87"/>
                      <a:pt x="185" y="87"/>
                    </a:cubicBezTo>
                    <a:cubicBezTo>
                      <a:pt x="185" y="87"/>
                      <a:pt x="186" y="87"/>
                      <a:pt x="186" y="87"/>
                    </a:cubicBezTo>
                    <a:cubicBezTo>
                      <a:pt x="186" y="88"/>
                      <a:pt x="186" y="88"/>
                      <a:pt x="186" y="88"/>
                    </a:cubicBezTo>
                    <a:cubicBezTo>
                      <a:pt x="186" y="88"/>
                      <a:pt x="185" y="88"/>
                      <a:pt x="185" y="88"/>
                    </a:cubicBezTo>
                    <a:cubicBezTo>
                      <a:pt x="185" y="88"/>
                      <a:pt x="185" y="88"/>
                      <a:pt x="185" y="88"/>
                    </a:cubicBezTo>
                    <a:cubicBezTo>
                      <a:pt x="185" y="89"/>
                      <a:pt x="184" y="89"/>
                      <a:pt x="184" y="88"/>
                    </a:cubicBezTo>
                    <a:cubicBezTo>
                      <a:pt x="184" y="88"/>
                      <a:pt x="184" y="88"/>
                      <a:pt x="184" y="88"/>
                    </a:cubicBezTo>
                    <a:cubicBezTo>
                      <a:pt x="183" y="88"/>
                      <a:pt x="182" y="88"/>
                      <a:pt x="183" y="89"/>
                    </a:cubicBezTo>
                    <a:cubicBezTo>
                      <a:pt x="183" y="89"/>
                      <a:pt x="183" y="90"/>
                      <a:pt x="183" y="90"/>
                    </a:cubicBezTo>
                    <a:cubicBezTo>
                      <a:pt x="183" y="91"/>
                      <a:pt x="183" y="91"/>
                      <a:pt x="182" y="92"/>
                    </a:cubicBezTo>
                    <a:cubicBezTo>
                      <a:pt x="182" y="92"/>
                      <a:pt x="182" y="92"/>
                      <a:pt x="181" y="92"/>
                    </a:cubicBezTo>
                    <a:cubicBezTo>
                      <a:pt x="180" y="92"/>
                      <a:pt x="179" y="92"/>
                      <a:pt x="178" y="92"/>
                    </a:cubicBezTo>
                    <a:cubicBezTo>
                      <a:pt x="177" y="91"/>
                      <a:pt x="177" y="90"/>
                      <a:pt x="176" y="90"/>
                    </a:cubicBezTo>
                    <a:cubicBezTo>
                      <a:pt x="176" y="90"/>
                      <a:pt x="175" y="90"/>
                      <a:pt x="175" y="91"/>
                    </a:cubicBezTo>
                    <a:cubicBezTo>
                      <a:pt x="174" y="91"/>
                      <a:pt x="174" y="91"/>
                      <a:pt x="173" y="91"/>
                    </a:cubicBezTo>
                    <a:cubicBezTo>
                      <a:pt x="173" y="91"/>
                      <a:pt x="172" y="90"/>
                      <a:pt x="172" y="90"/>
                    </a:cubicBezTo>
                    <a:cubicBezTo>
                      <a:pt x="172" y="90"/>
                      <a:pt x="172" y="89"/>
                      <a:pt x="171" y="89"/>
                    </a:cubicBezTo>
                    <a:cubicBezTo>
                      <a:pt x="171" y="89"/>
                      <a:pt x="171" y="89"/>
                      <a:pt x="171" y="89"/>
                    </a:cubicBezTo>
                    <a:cubicBezTo>
                      <a:pt x="171" y="89"/>
                      <a:pt x="171" y="88"/>
                      <a:pt x="171" y="88"/>
                    </a:cubicBezTo>
                    <a:cubicBezTo>
                      <a:pt x="170" y="88"/>
                      <a:pt x="170" y="88"/>
                      <a:pt x="170" y="88"/>
                    </a:cubicBezTo>
                    <a:cubicBezTo>
                      <a:pt x="170" y="87"/>
                      <a:pt x="170" y="87"/>
                      <a:pt x="170" y="87"/>
                    </a:cubicBezTo>
                    <a:cubicBezTo>
                      <a:pt x="170" y="87"/>
                      <a:pt x="170" y="86"/>
                      <a:pt x="171" y="86"/>
                    </a:cubicBezTo>
                    <a:cubicBezTo>
                      <a:pt x="171" y="86"/>
                      <a:pt x="171" y="86"/>
                      <a:pt x="171" y="86"/>
                    </a:cubicBezTo>
                    <a:cubicBezTo>
                      <a:pt x="171" y="85"/>
                      <a:pt x="170" y="85"/>
                      <a:pt x="170" y="85"/>
                    </a:cubicBezTo>
                    <a:cubicBezTo>
                      <a:pt x="170" y="85"/>
                      <a:pt x="170" y="85"/>
                      <a:pt x="170" y="84"/>
                    </a:cubicBezTo>
                    <a:cubicBezTo>
                      <a:pt x="169" y="84"/>
                      <a:pt x="169" y="83"/>
                      <a:pt x="169" y="83"/>
                    </a:cubicBezTo>
                    <a:cubicBezTo>
                      <a:pt x="169" y="83"/>
                      <a:pt x="169" y="83"/>
                      <a:pt x="169" y="83"/>
                    </a:cubicBezTo>
                    <a:cubicBezTo>
                      <a:pt x="168" y="83"/>
                      <a:pt x="168" y="83"/>
                      <a:pt x="168" y="83"/>
                    </a:cubicBezTo>
                    <a:cubicBezTo>
                      <a:pt x="168" y="83"/>
                      <a:pt x="168" y="83"/>
                      <a:pt x="168" y="83"/>
                    </a:cubicBezTo>
                    <a:cubicBezTo>
                      <a:pt x="168" y="83"/>
                      <a:pt x="167" y="83"/>
                      <a:pt x="167" y="83"/>
                    </a:cubicBezTo>
                    <a:cubicBezTo>
                      <a:pt x="167" y="83"/>
                      <a:pt x="167" y="83"/>
                      <a:pt x="167" y="83"/>
                    </a:cubicBezTo>
                    <a:cubicBezTo>
                      <a:pt x="167" y="83"/>
                      <a:pt x="167" y="83"/>
                      <a:pt x="167" y="84"/>
                    </a:cubicBezTo>
                    <a:cubicBezTo>
                      <a:pt x="167" y="84"/>
                      <a:pt x="167" y="84"/>
                      <a:pt x="167" y="84"/>
                    </a:cubicBezTo>
                    <a:cubicBezTo>
                      <a:pt x="167" y="84"/>
                      <a:pt x="167" y="84"/>
                      <a:pt x="167" y="84"/>
                    </a:cubicBezTo>
                    <a:cubicBezTo>
                      <a:pt x="167" y="85"/>
                      <a:pt x="167" y="85"/>
                      <a:pt x="167" y="85"/>
                    </a:cubicBezTo>
                    <a:cubicBezTo>
                      <a:pt x="167" y="85"/>
                      <a:pt x="167" y="86"/>
                      <a:pt x="168" y="86"/>
                    </a:cubicBezTo>
                    <a:cubicBezTo>
                      <a:pt x="168" y="86"/>
                      <a:pt x="168" y="86"/>
                      <a:pt x="168" y="86"/>
                    </a:cubicBezTo>
                    <a:cubicBezTo>
                      <a:pt x="169" y="86"/>
                      <a:pt x="169" y="87"/>
                      <a:pt x="170" y="87"/>
                    </a:cubicBezTo>
                    <a:cubicBezTo>
                      <a:pt x="170" y="87"/>
                      <a:pt x="170" y="88"/>
                      <a:pt x="170" y="88"/>
                    </a:cubicBezTo>
                    <a:cubicBezTo>
                      <a:pt x="170" y="88"/>
                      <a:pt x="171" y="89"/>
                      <a:pt x="171" y="89"/>
                    </a:cubicBezTo>
                    <a:cubicBezTo>
                      <a:pt x="171" y="89"/>
                      <a:pt x="171" y="90"/>
                      <a:pt x="171" y="90"/>
                    </a:cubicBezTo>
                    <a:cubicBezTo>
                      <a:pt x="172" y="90"/>
                      <a:pt x="172" y="91"/>
                      <a:pt x="172" y="91"/>
                    </a:cubicBezTo>
                    <a:cubicBezTo>
                      <a:pt x="172" y="91"/>
                      <a:pt x="172" y="92"/>
                      <a:pt x="172" y="92"/>
                    </a:cubicBezTo>
                    <a:cubicBezTo>
                      <a:pt x="172" y="92"/>
                      <a:pt x="172" y="92"/>
                      <a:pt x="172" y="92"/>
                    </a:cubicBezTo>
                    <a:cubicBezTo>
                      <a:pt x="173" y="92"/>
                      <a:pt x="173" y="92"/>
                      <a:pt x="174" y="92"/>
                    </a:cubicBezTo>
                    <a:cubicBezTo>
                      <a:pt x="175" y="92"/>
                      <a:pt x="177" y="93"/>
                      <a:pt x="177" y="94"/>
                    </a:cubicBezTo>
                    <a:cubicBezTo>
                      <a:pt x="177" y="94"/>
                      <a:pt x="177" y="94"/>
                      <a:pt x="177" y="94"/>
                    </a:cubicBezTo>
                    <a:cubicBezTo>
                      <a:pt x="177" y="95"/>
                      <a:pt x="177" y="95"/>
                      <a:pt x="177" y="95"/>
                    </a:cubicBezTo>
                    <a:cubicBezTo>
                      <a:pt x="177" y="95"/>
                      <a:pt x="177" y="96"/>
                      <a:pt x="177" y="96"/>
                    </a:cubicBezTo>
                    <a:cubicBezTo>
                      <a:pt x="176" y="96"/>
                      <a:pt x="177" y="96"/>
                      <a:pt x="177" y="95"/>
                    </a:cubicBezTo>
                    <a:cubicBezTo>
                      <a:pt x="177" y="95"/>
                      <a:pt x="177" y="95"/>
                      <a:pt x="177" y="95"/>
                    </a:cubicBezTo>
                    <a:cubicBezTo>
                      <a:pt x="177" y="95"/>
                      <a:pt x="176" y="95"/>
                      <a:pt x="176" y="95"/>
                    </a:cubicBezTo>
                    <a:cubicBezTo>
                      <a:pt x="176" y="95"/>
                      <a:pt x="175" y="95"/>
                      <a:pt x="175" y="94"/>
                    </a:cubicBezTo>
                    <a:cubicBezTo>
                      <a:pt x="175" y="94"/>
                      <a:pt x="175" y="94"/>
                      <a:pt x="174" y="94"/>
                    </a:cubicBezTo>
                    <a:cubicBezTo>
                      <a:pt x="174" y="94"/>
                      <a:pt x="174" y="94"/>
                      <a:pt x="174" y="95"/>
                    </a:cubicBezTo>
                    <a:cubicBezTo>
                      <a:pt x="173" y="96"/>
                      <a:pt x="173" y="97"/>
                      <a:pt x="172" y="99"/>
                    </a:cubicBezTo>
                    <a:cubicBezTo>
                      <a:pt x="172" y="99"/>
                      <a:pt x="171" y="99"/>
                      <a:pt x="171" y="98"/>
                    </a:cubicBezTo>
                    <a:cubicBezTo>
                      <a:pt x="171" y="98"/>
                      <a:pt x="172" y="98"/>
                      <a:pt x="172" y="98"/>
                    </a:cubicBezTo>
                    <a:cubicBezTo>
                      <a:pt x="171" y="98"/>
                      <a:pt x="171" y="97"/>
                      <a:pt x="170" y="97"/>
                    </a:cubicBezTo>
                    <a:cubicBezTo>
                      <a:pt x="170" y="97"/>
                      <a:pt x="169" y="98"/>
                      <a:pt x="169" y="98"/>
                    </a:cubicBezTo>
                    <a:cubicBezTo>
                      <a:pt x="168" y="98"/>
                      <a:pt x="167" y="97"/>
                      <a:pt x="166" y="98"/>
                    </a:cubicBezTo>
                    <a:cubicBezTo>
                      <a:pt x="166" y="97"/>
                      <a:pt x="166" y="97"/>
                      <a:pt x="166" y="97"/>
                    </a:cubicBezTo>
                    <a:cubicBezTo>
                      <a:pt x="165" y="97"/>
                      <a:pt x="165" y="97"/>
                      <a:pt x="165" y="97"/>
                    </a:cubicBezTo>
                    <a:cubicBezTo>
                      <a:pt x="164" y="97"/>
                      <a:pt x="163" y="97"/>
                      <a:pt x="163" y="97"/>
                    </a:cubicBezTo>
                    <a:cubicBezTo>
                      <a:pt x="161" y="97"/>
                      <a:pt x="160" y="97"/>
                      <a:pt x="159" y="98"/>
                    </a:cubicBezTo>
                    <a:cubicBezTo>
                      <a:pt x="159" y="97"/>
                      <a:pt x="159" y="97"/>
                      <a:pt x="159" y="97"/>
                    </a:cubicBezTo>
                    <a:cubicBezTo>
                      <a:pt x="158" y="96"/>
                      <a:pt x="158" y="96"/>
                      <a:pt x="158" y="96"/>
                    </a:cubicBezTo>
                    <a:cubicBezTo>
                      <a:pt x="158" y="95"/>
                      <a:pt x="158" y="95"/>
                      <a:pt x="157" y="95"/>
                    </a:cubicBezTo>
                    <a:cubicBezTo>
                      <a:pt x="157" y="95"/>
                      <a:pt x="157" y="95"/>
                      <a:pt x="157" y="95"/>
                    </a:cubicBezTo>
                    <a:cubicBezTo>
                      <a:pt x="157" y="95"/>
                      <a:pt x="158" y="95"/>
                      <a:pt x="158" y="94"/>
                    </a:cubicBezTo>
                    <a:cubicBezTo>
                      <a:pt x="159" y="94"/>
                      <a:pt x="158" y="93"/>
                      <a:pt x="158" y="93"/>
                    </a:cubicBezTo>
                    <a:cubicBezTo>
                      <a:pt x="158" y="92"/>
                      <a:pt x="159" y="91"/>
                      <a:pt x="159" y="90"/>
                    </a:cubicBezTo>
                    <a:cubicBezTo>
                      <a:pt x="159" y="90"/>
                      <a:pt x="159" y="90"/>
                      <a:pt x="159" y="89"/>
                    </a:cubicBezTo>
                    <a:cubicBezTo>
                      <a:pt x="159" y="89"/>
                      <a:pt x="158" y="89"/>
                      <a:pt x="158" y="89"/>
                    </a:cubicBezTo>
                    <a:cubicBezTo>
                      <a:pt x="158" y="89"/>
                      <a:pt x="159" y="89"/>
                      <a:pt x="159" y="89"/>
                    </a:cubicBezTo>
                    <a:cubicBezTo>
                      <a:pt x="158" y="88"/>
                      <a:pt x="157" y="88"/>
                      <a:pt x="156" y="88"/>
                    </a:cubicBezTo>
                    <a:cubicBezTo>
                      <a:pt x="155" y="88"/>
                      <a:pt x="154" y="89"/>
                      <a:pt x="153" y="89"/>
                    </a:cubicBezTo>
                    <a:cubicBezTo>
                      <a:pt x="153" y="89"/>
                      <a:pt x="152" y="90"/>
                      <a:pt x="152" y="90"/>
                    </a:cubicBezTo>
                    <a:cubicBezTo>
                      <a:pt x="151" y="91"/>
                      <a:pt x="151" y="91"/>
                      <a:pt x="151" y="91"/>
                    </a:cubicBezTo>
                    <a:cubicBezTo>
                      <a:pt x="151" y="91"/>
                      <a:pt x="151" y="92"/>
                      <a:pt x="151" y="92"/>
                    </a:cubicBezTo>
                    <a:cubicBezTo>
                      <a:pt x="151" y="92"/>
                      <a:pt x="151" y="92"/>
                      <a:pt x="150" y="92"/>
                    </a:cubicBezTo>
                    <a:cubicBezTo>
                      <a:pt x="150" y="92"/>
                      <a:pt x="150" y="91"/>
                      <a:pt x="150" y="91"/>
                    </a:cubicBezTo>
                    <a:cubicBezTo>
                      <a:pt x="150" y="91"/>
                      <a:pt x="149" y="91"/>
                      <a:pt x="149" y="91"/>
                    </a:cubicBezTo>
                    <a:cubicBezTo>
                      <a:pt x="149" y="91"/>
                      <a:pt x="150" y="91"/>
                      <a:pt x="150" y="91"/>
                    </a:cubicBezTo>
                    <a:cubicBezTo>
                      <a:pt x="150" y="91"/>
                      <a:pt x="149" y="91"/>
                      <a:pt x="149" y="91"/>
                    </a:cubicBezTo>
                    <a:cubicBezTo>
                      <a:pt x="148" y="91"/>
                      <a:pt x="148" y="92"/>
                      <a:pt x="147" y="92"/>
                    </a:cubicBezTo>
                    <a:cubicBezTo>
                      <a:pt x="147" y="92"/>
                      <a:pt x="146" y="92"/>
                      <a:pt x="146" y="92"/>
                    </a:cubicBezTo>
                    <a:cubicBezTo>
                      <a:pt x="146" y="92"/>
                      <a:pt x="146" y="93"/>
                      <a:pt x="146" y="93"/>
                    </a:cubicBezTo>
                    <a:cubicBezTo>
                      <a:pt x="146" y="93"/>
                      <a:pt x="146" y="93"/>
                      <a:pt x="145" y="93"/>
                    </a:cubicBezTo>
                    <a:cubicBezTo>
                      <a:pt x="145" y="93"/>
                      <a:pt x="145" y="94"/>
                      <a:pt x="145" y="94"/>
                    </a:cubicBezTo>
                    <a:cubicBezTo>
                      <a:pt x="145" y="94"/>
                      <a:pt x="145" y="94"/>
                      <a:pt x="145" y="94"/>
                    </a:cubicBezTo>
                    <a:cubicBezTo>
                      <a:pt x="145" y="95"/>
                      <a:pt x="145" y="95"/>
                      <a:pt x="145" y="95"/>
                    </a:cubicBezTo>
                    <a:cubicBezTo>
                      <a:pt x="145" y="95"/>
                      <a:pt x="145" y="95"/>
                      <a:pt x="145" y="95"/>
                    </a:cubicBezTo>
                    <a:cubicBezTo>
                      <a:pt x="145" y="95"/>
                      <a:pt x="146" y="95"/>
                      <a:pt x="146" y="95"/>
                    </a:cubicBezTo>
                    <a:cubicBezTo>
                      <a:pt x="146" y="95"/>
                      <a:pt x="147" y="95"/>
                      <a:pt x="147" y="96"/>
                    </a:cubicBezTo>
                    <a:cubicBezTo>
                      <a:pt x="147" y="96"/>
                      <a:pt x="147" y="96"/>
                      <a:pt x="147" y="96"/>
                    </a:cubicBezTo>
                    <a:cubicBezTo>
                      <a:pt x="147" y="96"/>
                      <a:pt x="147" y="96"/>
                      <a:pt x="147" y="96"/>
                    </a:cubicBezTo>
                    <a:cubicBezTo>
                      <a:pt x="146" y="97"/>
                      <a:pt x="146" y="97"/>
                      <a:pt x="145" y="97"/>
                    </a:cubicBezTo>
                    <a:cubicBezTo>
                      <a:pt x="145" y="97"/>
                      <a:pt x="144" y="97"/>
                      <a:pt x="144" y="96"/>
                    </a:cubicBezTo>
                    <a:cubicBezTo>
                      <a:pt x="144" y="96"/>
                      <a:pt x="143" y="96"/>
                      <a:pt x="143" y="96"/>
                    </a:cubicBezTo>
                    <a:cubicBezTo>
                      <a:pt x="143" y="96"/>
                      <a:pt x="143" y="96"/>
                      <a:pt x="143" y="95"/>
                    </a:cubicBezTo>
                    <a:cubicBezTo>
                      <a:pt x="141" y="96"/>
                      <a:pt x="141" y="97"/>
                      <a:pt x="139" y="97"/>
                    </a:cubicBezTo>
                    <a:cubicBezTo>
                      <a:pt x="139" y="97"/>
                      <a:pt x="139" y="98"/>
                      <a:pt x="139" y="98"/>
                    </a:cubicBezTo>
                    <a:cubicBezTo>
                      <a:pt x="139" y="98"/>
                      <a:pt x="139" y="98"/>
                      <a:pt x="139" y="98"/>
                    </a:cubicBezTo>
                    <a:cubicBezTo>
                      <a:pt x="139" y="98"/>
                      <a:pt x="139" y="98"/>
                      <a:pt x="139" y="98"/>
                    </a:cubicBezTo>
                    <a:cubicBezTo>
                      <a:pt x="139" y="98"/>
                      <a:pt x="138" y="99"/>
                      <a:pt x="138" y="99"/>
                    </a:cubicBezTo>
                    <a:cubicBezTo>
                      <a:pt x="138" y="99"/>
                      <a:pt x="138" y="99"/>
                      <a:pt x="137" y="99"/>
                    </a:cubicBezTo>
                    <a:cubicBezTo>
                      <a:pt x="137" y="99"/>
                      <a:pt x="137" y="99"/>
                      <a:pt x="138" y="99"/>
                    </a:cubicBezTo>
                    <a:cubicBezTo>
                      <a:pt x="138" y="99"/>
                      <a:pt x="138" y="99"/>
                      <a:pt x="138" y="100"/>
                    </a:cubicBezTo>
                    <a:cubicBezTo>
                      <a:pt x="138" y="100"/>
                      <a:pt x="138" y="100"/>
                      <a:pt x="138" y="100"/>
                    </a:cubicBezTo>
                    <a:cubicBezTo>
                      <a:pt x="137" y="100"/>
                      <a:pt x="137" y="101"/>
                      <a:pt x="136" y="101"/>
                    </a:cubicBezTo>
                    <a:cubicBezTo>
                      <a:pt x="136" y="101"/>
                      <a:pt x="135" y="101"/>
                      <a:pt x="135" y="100"/>
                    </a:cubicBezTo>
                    <a:cubicBezTo>
                      <a:pt x="135" y="101"/>
                      <a:pt x="134" y="101"/>
                      <a:pt x="134" y="101"/>
                    </a:cubicBezTo>
                    <a:cubicBezTo>
                      <a:pt x="134" y="101"/>
                      <a:pt x="134" y="101"/>
                      <a:pt x="134" y="101"/>
                    </a:cubicBezTo>
                    <a:cubicBezTo>
                      <a:pt x="134" y="101"/>
                      <a:pt x="134" y="101"/>
                      <a:pt x="134" y="102"/>
                    </a:cubicBezTo>
                    <a:cubicBezTo>
                      <a:pt x="134" y="102"/>
                      <a:pt x="134" y="102"/>
                      <a:pt x="134" y="102"/>
                    </a:cubicBezTo>
                    <a:cubicBezTo>
                      <a:pt x="134" y="102"/>
                      <a:pt x="134" y="102"/>
                      <a:pt x="134" y="102"/>
                    </a:cubicBezTo>
                    <a:cubicBezTo>
                      <a:pt x="134" y="102"/>
                      <a:pt x="134" y="103"/>
                      <a:pt x="134" y="103"/>
                    </a:cubicBezTo>
                    <a:cubicBezTo>
                      <a:pt x="134" y="103"/>
                      <a:pt x="133" y="103"/>
                      <a:pt x="133" y="103"/>
                    </a:cubicBezTo>
                    <a:cubicBezTo>
                      <a:pt x="133" y="103"/>
                      <a:pt x="133" y="103"/>
                      <a:pt x="133" y="103"/>
                    </a:cubicBezTo>
                    <a:cubicBezTo>
                      <a:pt x="133" y="103"/>
                      <a:pt x="132" y="103"/>
                      <a:pt x="132" y="103"/>
                    </a:cubicBezTo>
                    <a:cubicBezTo>
                      <a:pt x="131" y="103"/>
                      <a:pt x="131" y="104"/>
                      <a:pt x="131" y="104"/>
                    </a:cubicBezTo>
                    <a:cubicBezTo>
                      <a:pt x="131" y="104"/>
                      <a:pt x="130" y="104"/>
                      <a:pt x="130" y="104"/>
                    </a:cubicBezTo>
                    <a:cubicBezTo>
                      <a:pt x="130" y="104"/>
                      <a:pt x="130" y="104"/>
                      <a:pt x="130" y="104"/>
                    </a:cubicBezTo>
                    <a:cubicBezTo>
                      <a:pt x="130" y="104"/>
                      <a:pt x="130" y="103"/>
                      <a:pt x="131" y="103"/>
                    </a:cubicBezTo>
                    <a:cubicBezTo>
                      <a:pt x="131" y="103"/>
                      <a:pt x="131" y="103"/>
                      <a:pt x="132" y="103"/>
                    </a:cubicBezTo>
                    <a:cubicBezTo>
                      <a:pt x="132" y="103"/>
                      <a:pt x="133" y="102"/>
                      <a:pt x="133" y="102"/>
                    </a:cubicBezTo>
                    <a:cubicBezTo>
                      <a:pt x="133" y="102"/>
                      <a:pt x="133" y="102"/>
                      <a:pt x="132" y="102"/>
                    </a:cubicBezTo>
                    <a:cubicBezTo>
                      <a:pt x="132" y="102"/>
                      <a:pt x="132" y="102"/>
                      <a:pt x="132" y="102"/>
                    </a:cubicBezTo>
                    <a:cubicBezTo>
                      <a:pt x="132" y="102"/>
                      <a:pt x="131" y="102"/>
                      <a:pt x="131" y="103"/>
                    </a:cubicBezTo>
                    <a:cubicBezTo>
                      <a:pt x="130" y="103"/>
                      <a:pt x="130" y="103"/>
                      <a:pt x="130" y="103"/>
                    </a:cubicBezTo>
                    <a:cubicBezTo>
                      <a:pt x="130" y="104"/>
                      <a:pt x="130" y="104"/>
                      <a:pt x="130" y="104"/>
                    </a:cubicBezTo>
                    <a:cubicBezTo>
                      <a:pt x="130" y="105"/>
                      <a:pt x="130" y="105"/>
                      <a:pt x="131" y="106"/>
                    </a:cubicBezTo>
                    <a:cubicBezTo>
                      <a:pt x="132" y="106"/>
                      <a:pt x="132" y="107"/>
                      <a:pt x="133" y="107"/>
                    </a:cubicBezTo>
                    <a:cubicBezTo>
                      <a:pt x="134" y="108"/>
                      <a:pt x="134" y="108"/>
                      <a:pt x="135" y="108"/>
                    </a:cubicBezTo>
                    <a:cubicBezTo>
                      <a:pt x="136" y="108"/>
                      <a:pt x="137" y="108"/>
                      <a:pt x="138" y="108"/>
                    </a:cubicBezTo>
                    <a:cubicBezTo>
                      <a:pt x="138" y="109"/>
                      <a:pt x="139" y="109"/>
                      <a:pt x="140" y="109"/>
                    </a:cubicBezTo>
                    <a:cubicBezTo>
                      <a:pt x="141" y="109"/>
                      <a:pt x="142" y="110"/>
                      <a:pt x="143" y="110"/>
                    </a:cubicBezTo>
                    <a:cubicBezTo>
                      <a:pt x="143" y="110"/>
                      <a:pt x="144" y="110"/>
                      <a:pt x="144" y="111"/>
                    </a:cubicBezTo>
                    <a:cubicBezTo>
                      <a:pt x="144" y="111"/>
                      <a:pt x="144" y="111"/>
                      <a:pt x="144" y="111"/>
                    </a:cubicBezTo>
                    <a:cubicBezTo>
                      <a:pt x="144" y="112"/>
                      <a:pt x="145" y="112"/>
                      <a:pt x="145" y="112"/>
                    </a:cubicBezTo>
                    <a:cubicBezTo>
                      <a:pt x="145" y="112"/>
                      <a:pt x="146" y="112"/>
                      <a:pt x="146" y="112"/>
                    </a:cubicBezTo>
                    <a:cubicBezTo>
                      <a:pt x="146" y="111"/>
                      <a:pt x="146" y="111"/>
                      <a:pt x="146" y="111"/>
                    </a:cubicBezTo>
                    <a:cubicBezTo>
                      <a:pt x="145" y="111"/>
                      <a:pt x="145" y="110"/>
                      <a:pt x="145" y="110"/>
                    </a:cubicBezTo>
                    <a:cubicBezTo>
                      <a:pt x="145" y="110"/>
                      <a:pt x="145" y="110"/>
                      <a:pt x="146" y="110"/>
                    </a:cubicBezTo>
                    <a:cubicBezTo>
                      <a:pt x="145" y="110"/>
                      <a:pt x="146" y="111"/>
                      <a:pt x="146" y="111"/>
                    </a:cubicBezTo>
                    <a:cubicBezTo>
                      <a:pt x="146" y="111"/>
                      <a:pt x="147" y="111"/>
                      <a:pt x="147" y="112"/>
                    </a:cubicBezTo>
                    <a:cubicBezTo>
                      <a:pt x="147" y="112"/>
                      <a:pt x="147" y="112"/>
                      <a:pt x="148" y="112"/>
                    </a:cubicBezTo>
                    <a:cubicBezTo>
                      <a:pt x="148" y="111"/>
                      <a:pt x="148" y="111"/>
                      <a:pt x="148" y="111"/>
                    </a:cubicBezTo>
                    <a:cubicBezTo>
                      <a:pt x="148" y="111"/>
                      <a:pt x="148" y="111"/>
                      <a:pt x="148" y="112"/>
                    </a:cubicBezTo>
                    <a:cubicBezTo>
                      <a:pt x="148" y="112"/>
                      <a:pt x="148" y="112"/>
                      <a:pt x="148" y="112"/>
                    </a:cubicBezTo>
                    <a:cubicBezTo>
                      <a:pt x="147" y="113"/>
                      <a:pt x="147" y="113"/>
                      <a:pt x="146" y="114"/>
                    </a:cubicBezTo>
                    <a:cubicBezTo>
                      <a:pt x="146" y="114"/>
                      <a:pt x="146" y="114"/>
                      <a:pt x="146" y="114"/>
                    </a:cubicBezTo>
                    <a:cubicBezTo>
                      <a:pt x="146" y="114"/>
                      <a:pt x="146" y="114"/>
                      <a:pt x="146" y="114"/>
                    </a:cubicBezTo>
                    <a:cubicBezTo>
                      <a:pt x="145" y="113"/>
                      <a:pt x="145" y="113"/>
                      <a:pt x="145" y="113"/>
                    </a:cubicBezTo>
                    <a:cubicBezTo>
                      <a:pt x="144" y="112"/>
                      <a:pt x="144" y="112"/>
                      <a:pt x="143" y="112"/>
                    </a:cubicBezTo>
                    <a:cubicBezTo>
                      <a:pt x="143" y="112"/>
                      <a:pt x="143" y="111"/>
                      <a:pt x="144" y="111"/>
                    </a:cubicBezTo>
                    <a:cubicBezTo>
                      <a:pt x="143" y="111"/>
                      <a:pt x="143" y="111"/>
                      <a:pt x="142" y="110"/>
                    </a:cubicBezTo>
                    <a:cubicBezTo>
                      <a:pt x="142" y="110"/>
                      <a:pt x="141" y="110"/>
                      <a:pt x="141" y="111"/>
                    </a:cubicBezTo>
                    <a:cubicBezTo>
                      <a:pt x="141" y="111"/>
                      <a:pt x="141" y="112"/>
                      <a:pt x="140" y="112"/>
                    </a:cubicBezTo>
                    <a:cubicBezTo>
                      <a:pt x="140" y="113"/>
                      <a:pt x="139" y="113"/>
                      <a:pt x="138" y="112"/>
                    </a:cubicBezTo>
                    <a:cubicBezTo>
                      <a:pt x="138" y="112"/>
                      <a:pt x="138" y="112"/>
                      <a:pt x="138" y="112"/>
                    </a:cubicBezTo>
                    <a:cubicBezTo>
                      <a:pt x="138" y="112"/>
                      <a:pt x="138" y="113"/>
                      <a:pt x="138" y="113"/>
                    </a:cubicBezTo>
                    <a:cubicBezTo>
                      <a:pt x="138" y="113"/>
                      <a:pt x="138" y="113"/>
                      <a:pt x="138" y="113"/>
                    </a:cubicBezTo>
                    <a:cubicBezTo>
                      <a:pt x="139" y="113"/>
                      <a:pt x="139" y="114"/>
                      <a:pt x="139" y="114"/>
                    </a:cubicBezTo>
                    <a:cubicBezTo>
                      <a:pt x="139" y="114"/>
                      <a:pt x="139" y="114"/>
                      <a:pt x="139" y="115"/>
                    </a:cubicBezTo>
                    <a:cubicBezTo>
                      <a:pt x="140" y="115"/>
                      <a:pt x="141" y="116"/>
                      <a:pt x="141" y="116"/>
                    </a:cubicBezTo>
                    <a:cubicBezTo>
                      <a:pt x="141" y="117"/>
                      <a:pt x="141" y="117"/>
                      <a:pt x="141" y="117"/>
                    </a:cubicBezTo>
                    <a:cubicBezTo>
                      <a:pt x="141" y="117"/>
                      <a:pt x="141" y="117"/>
                      <a:pt x="142" y="117"/>
                    </a:cubicBezTo>
                    <a:cubicBezTo>
                      <a:pt x="141" y="118"/>
                      <a:pt x="141" y="117"/>
                      <a:pt x="141" y="118"/>
                    </a:cubicBezTo>
                    <a:cubicBezTo>
                      <a:pt x="141" y="118"/>
                      <a:pt x="141" y="118"/>
                      <a:pt x="141" y="118"/>
                    </a:cubicBezTo>
                    <a:cubicBezTo>
                      <a:pt x="141" y="119"/>
                      <a:pt x="141" y="120"/>
                      <a:pt x="142" y="121"/>
                    </a:cubicBezTo>
                    <a:cubicBezTo>
                      <a:pt x="143" y="121"/>
                      <a:pt x="144" y="121"/>
                      <a:pt x="144" y="121"/>
                    </a:cubicBezTo>
                    <a:cubicBezTo>
                      <a:pt x="146" y="122"/>
                      <a:pt x="148" y="122"/>
                      <a:pt x="150" y="123"/>
                    </a:cubicBezTo>
                    <a:cubicBezTo>
                      <a:pt x="151" y="124"/>
                      <a:pt x="151" y="123"/>
                      <a:pt x="151" y="123"/>
                    </a:cubicBezTo>
                    <a:cubicBezTo>
                      <a:pt x="152" y="122"/>
                      <a:pt x="152" y="122"/>
                      <a:pt x="152" y="122"/>
                    </a:cubicBezTo>
                    <a:cubicBezTo>
                      <a:pt x="153" y="122"/>
                      <a:pt x="153" y="122"/>
                      <a:pt x="153" y="122"/>
                    </a:cubicBezTo>
                    <a:cubicBezTo>
                      <a:pt x="153" y="122"/>
                      <a:pt x="154" y="122"/>
                      <a:pt x="154" y="122"/>
                    </a:cubicBezTo>
                    <a:cubicBezTo>
                      <a:pt x="154" y="122"/>
                      <a:pt x="155" y="121"/>
                      <a:pt x="155" y="121"/>
                    </a:cubicBezTo>
                    <a:cubicBezTo>
                      <a:pt x="156" y="121"/>
                      <a:pt x="156" y="121"/>
                      <a:pt x="157" y="121"/>
                    </a:cubicBezTo>
                    <a:cubicBezTo>
                      <a:pt x="158" y="121"/>
                      <a:pt x="158" y="121"/>
                      <a:pt x="159" y="121"/>
                    </a:cubicBezTo>
                    <a:cubicBezTo>
                      <a:pt x="161" y="121"/>
                      <a:pt x="162" y="122"/>
                      <a:pt x="162" y="123"/>
                    </a:cubicBezTo>
                    <a:cubicBezTo>
                      <a:pt x="163" y="123"/>
                      <a:pt x="163" y="124"/>
                      <a:pt x="163" y="124"/>
                    </a:cubicBezTo>
                    <a:cubicBezTo>
                      <a:pt x="163" y="124"/>
                      <a:pt x="164" y="123"/>
                      <a:pt x="164" y="123"/>
                    </a:cubicBezTo>
                    <a:cubicBezTo>
                      <a:pt x="163" y="122"/>
                      <a:pt x="163" y="122"/>
                      <a:pt x="163" y="122"/>
                    </a:cubicBezTo>
                    <a:cubicBezTo>
                      <a:pt x="162" y="122"/>
                      <a:pt x="162" y="121"/>
                      <a:pt x="162" y="121"/>
                    </a:cubicBezTo>
                    <a:cubicBezTo>
                      <a:pt x="162" y="121"/>
                      <a:pt x="161" y="121"/>
                      <a:pt x="162" y="120"/>
                    </a:cubicBezTo>
                    <a:cubicBezTo>
                      <a:pt x="162" y="120"/>
                      <a:pt x="162" y="120"/>
                      <a:pt x="162" y="120"/>
                    </a:cubicBezTo>
                    <a:cubicBezTo>
                      <a:pt x="163" y="120"/>
                      <a:pt x="163" y="120"/>
                      <a:pt x="163" y="121"/>
                    </a:cubicBezTo>
                    <a:cubicBezTo>
                      <a:pt x="164" y="121"/>
                      <a:pt x="164" y="122"/>
                      <a:pt x="165" y="122"/>
                    </a:cubicBezTo>
                    <a:cubicBezTo>
                      <a:pt x="165" y="123"/>
                      <a:pt x="165" y="124"/>
                      <a:pt x="165" y="124"/>
                    </a:cubicBezTo>
                    <a:cubicBezTo>
                      <a:pt x="165" y="124"/>
                      <a:pt x="165" y="125"/>
                      <a:pt x="165" y="125"/>
                    </a:cubicBezTo>
                    <a:cubicBezTo>
                      <a:pt x="166" y="125"/>
                      <a:pt x="166" y="125"/>
                      <a:pt x="166" y="125"/>
                    </a:cubicBezTo>
                    <a:cubicBezTo>
                      <a:pt x="167" y="124"/>
                      <a:pt x="167" y="124"/>
                      <a:pt x="167" y="124"/>
                    </a:cubicBezTo>
                    <a:cubicBezTo>
                      <a:pt x="167" y="123"/>
                      <a:pt x="167" y="123"/>
                      <a:pt x="167" y="123"/>
                    </a:cubicBezTo>
                    <a:cubicBezTo>
                      <a:pt x="167" y="122"/>
                      <a:pt x="167" y="122"/>
                      <a:pt x="167" y="122"/>
                    </a:cubicBezTo>
                    <a:cubicBezTo>
                      <a:pt x="168" y="122"/>
                      <a:pt x="168" y="121"/>
                      <a:pt x="169" y="120"/>
                    </a:cubicBezTo>
                    <a:cubicBezTo>
                      <a:pt x="169" y="120"/>
                      <a:pt x="170" y="119"/>
                      <a:pt x="170" y="119"/>
                    </a:cubicBezTo>
                    <a:cubicBezTo>
                      <a:pt x="170" y="119"/>
                      <a:pt x="170" y="119"/>
                      <a:pt x="170" y="119"/>
                    </a:cubicBezTo>
                    <a:cubicBezTo>
                      <a:pt x="170" y="118"/>
                      <a:pt x="170" y="118"/>
                      <a:pt x="170" y="118"/>
                    </a:cubicBezTo>
                    <a:cubicBezTo>
                      <a:pt x="170" y="118"/>
                      <a:pt x="170" y="118"/>
                      <a:pt x="170" y="118"/>
                    </a:cubicBezTo>
                    <a:cubicBezTo>
                      <a:pt x="171" y="119"/>
                      <a:pt x="171" y="119"/>
                      <a:pt x="171" y="119"/>
                    </a:cubicBezTo>
                    <a:cubicBezTo>
                      <a:pt x="171" y="119"/>
                      <a:pt x="172" y="119"/>
                      <a:pt x="172" y="118"/>
                    </a:cubicBezTo>
                    <a:cubicBezTo>
                      <a:pt x="172" y="118"/>
                      <a:pt x="172" y="118"/>
                      <a:pt x="172" y="118"/>
                    </a:cubicBezTo>
                    <a:cubicBezTo>
                      <a:pt x="172" y="118"/>
                      <a:pt x="172" y="118"/>
                      <a:pt x="172" y="118"/>
                    </a:cubicBezTo>
                    <a:cubicBezTo>
                      <a:pt x="172" y="118"/>
                      <a:pt x="172" y="117"/>
                      <a:pt x="172" y="117"/>
                    </a:cubicBezTo>
                    <a:cubicBezTo>
                      <a:pt x="173" y="117"/>
                      <a:pt x="173" y="118"/>
                      <a:pt x="173" y="118"/>
                    </a:cubicBezTo>
                    <a:cubicBezTo>
                      <a:pt x="173" y="118"/>
                      <a:pt x="174" y="118"/>
                      <a:pt x="175" y="118"/>
                    </a:cubicBezTo>
                    <a:cubicBezTo>
                      <a:pt x="175" y="118"/>
                      <a:pt x="175" y="118"/>
                      <a:pt x="175" y="117"/>
                    </a:cubicBezTo>
                    <a:cubicBezTo>
                      <a:pt x="175" y="117"/>
                      <a:pt x="176" y="116"/>
                      <a:pt x="176" y="115"/>
                    </a:cubicBezTo>
                    <a:cubicBezTo>
                      <a:pt x="177" y="117"/>
                      <a:pt x="178" y="118"/>
                      <a:pt x="179" y="119"/>
                    </a:cubicBezTo>
                    <a:cubicBezTo>
                      <a:pt x="179" y="119"/>
                      <a:pt x="179" y="120"/>
                      <a:pt x="179" y="120"/>
                    </a:cubicBezTo>
                    <a:cubicBezTo>
                      <a:pt x="178" y="121"/>
                      <a:pt x="178" y="121"/>
                      <a:pt x="178" y="122"/>
                    </a:cubicBezTo>
                    <a:cubicBezTo>
                      <a:pt x="178" y="122"/>
                      <a:pt x="178" y="122"/>
                      <a:pt x="177" y="122"/>
                    </a:cubicBezTo>
                    <a:cubicBezTo>
                      <a:pt x="177" y="122"/>
                      <a:pt x="177" y="122"/>
                      <a:pt x="177" y="122"/>
                    </a:cubicBezTo>
                    <a:cubicBezTo>
                      <a:pt x="177" y="122"/>
                      <a:pt x="176" y="122"/>
                      <a:pt x="176" y="122"/>
                    </a:cubicBezTo>
                    <a:cubicBezTo>
                      <a:pt x="176" y="122"/>
                      <a:pt x="175" y="122"/>
                      <a:pt x="175" y="122"/>
                    </a:cubicBezTo>
                    <a:cubicBezTo>
                      <a:pt x="175" y="122"/>
                      <a:pt x="175" y="122"/>
                      <a:pt x="175" y="122"/>
                    </a:cubicBezTo>
                    <a:cubicBezTo>
                      <a:pt x="175" y="122"/>
                      <a:pt x="175" y="122"/>
                      <a:pt x="175" y="122"/>
                    </a:cubicBezTo>
                    <a:cubicBezTo>
                      <a:pt x="175" y="122"/>
                      <a:pt x="174" y="122"/>
                      <a:pt x="174" y="122"/>
                    </a:cubicBezTo>
                    <a:cubicBezTo>
                      <a:pt x="174" y="123"/>
                      <a:pt x="174" y="123"/>
                      <a:pt x="174" y="123"/>
                    </a:cubicBezTo>
                    <a:cubicBezTo>
                      <a:pt x="174" y="124"/>
                      <a:pt x="174" y="124"/>
                      <a:pt x="174" y="124"/>
                    </a:cubicBezTo>
                    <a:cubicBezTo>
                      <a:pt x="174" y="124"/>
                      <a:pt x="174" y="124"/>
                      <a:pt x="174" y="124"/>
                    </a:cubicBezTo>
                    <a:cubicBezTo>
                      <a:pt x="175" y="123"/>
                      <a:pt x="175" y="123"/>
                      <a:pt x="175" y="123"/>
                    </a:cubicBezTo>
                    <a:cubicBezTo>
                      <a:pt x="175" y="123"/>
                      <a:pt x="175" y="123"/>
                      <a:pt x="175" y="123"/>
                    </a:cubicBezTo>
                    <a:cubicBezTo>
                      <a:pt x="175" y="123"/>
                      <a:pt x="175" y="123"/>
                      <a:pt x="175" y="123"/>
                    </a:cubicBezTo>
                    <a:cubicBezTo>
                      <a:pt x="175" y="124"/>
                      <a:pt x="175" y="124"/>
                      <a:pt x="176" y="124"/>
                    </a:cubicBezTo>
                    <a:cubicBezTo>
                      <a:pt x="176" y="125"/>
                      <a:pt x="177" y="126"/>
                      <a:pt x="177" y="126"/>
                    </a:cubicBezTo>
                    <a:cubicBezTo>
                      <a:pt x="177" y="126"/>
                      <a:pt x="178" y="127"/>
                      <a:pt x="178" y="127"/>
                    </a:cubicBezTo>
                    <a:cubicBezTo>
                      <a:pt x="178" y="127"/>
                      <a:pt x="178" y="128"/>
                      <a:pt x="178" y="128"/>
                    </a:cubicBezTo>
                    <a:cubicBezTo>
                      <a:pt x="178" y="129"/>
                      <a:pt x="178" y="129"/>
                      <a:pt x="178" y="129"/>
                    </a:cubicBezTo>
                    <a:cubicBezTo>
                      <a:pt x="178" y="130"/>
                      <a:pt x="178" y="130"/>
                      <a:pt x="178" y="130"/>
                    </a:cubicBezTo>
                    <a:cubicBezTo>
                      <a:pt x="178" y="130"/>
                      <a:pt x="179" y="131"/>
                      <a:pt x="179" y="132"/>
                    </a:cubicBezTo>
                    <a:cubicBezTo>
                      <a:pt x="179" y="132"/>
                      <a:pt x="179" y="132"/>
                      <a:pt x="179" y="132"/>
                    </a:cubicBezTo>
                    <a:cubicBezTo>
                      <a:pt x="179" y="132"/>
                      <a:pt x="179" y="132"/>
                      <a:pt x="179" y="132"/>
                    </a:cubicBezTo>
                    <a:cubicBezTo>
                      <a:pt x="179" y="132"/>
                      <a:pt x="179" y="132"/>
                      <a:pt x="179" y="132"/>
                    </a:cubicBezTo>
                    <a:cubicBezTo>
                      <a:pt x="179" y="133"/>
                      <a:pt x="179" y="133"/>
                      <a:pt x="179" y="133"/>
                    </a:cubicBezTo>
                    <a:cubicBezTo>
                      <a:pt x="179" y="133"/>
                      <a:pt x="179" y="134"/>
                      <a:pt x="179" y="134"/>
                    </a:cubicBezTo>
                    <a:cubicBezTo>
                      <a:pt x="179" y="134"/>
                      <a:pt x="178" y="135"/>
                      <a:pt x="178" y="135"/>
                    </a:cubicBezTo>
                    <a:cubicBezTo>
                      <a:pt x="178" y="136"/>
                      <a:pt x="177" y="137"/>
                      <a:pt x="177" y="137"/>
                    </a:cubicBezTo>
                    <a:cubicBezTo>
                      <a:pt x="176" y="138"/>
                      <a:pt x="175" y="138"/>
                      <a:pt x="175" y="138"/>
                    </a:cubicBezTo>
                    <a:cubicBezTo>
                      <a:pt x="174" y="138"/>
                      <a:pt x="174" y="138"/>
                      <a:pt x="174" y="138"/>
                    </a:cubicBezTo>
                    <a:cubicBezTo>
                      <a:pt x="174" y="138"/>
                      <a:pt x="173" y="139"/>
                      <a:pt x="173" y="138"/>
                    </a:cubicBezTo>
                    <a:cubicBezTo>
                      <a:pt x="173" y="138"/>
                      <a:pt x="173" y="138"/>
                      <a:pt x="173" y="138"/>
                    </a:cubicBezTo>
                    <a:cubicBezTo>
                      <a:pt x="173" y="138"/>
                      <a:pt x="173" y="138"/>
                      <a:pt x="172" y="138"/>
                    </a:cubicBezTo>
                    <a:cubicBezTo>
                      <a:pt x="172" y="139"/>
                      <a:pt x="171" y="139"/>
                      <a:pt x="170" y="138"/>
                    </a:cubicBezTo>
                    <a:cubicBezTo>
                      <a:pt x="170" y="138"/>
                      <a:pt x="171" y="138"/>
                      <a:pt x="171" y="138"/>
                    </a:cubicBezTo>
                    <a:cubicBezTo>
                      <a:pt x="170" y="138"/>
                      <a:pt x="170" y="138"/>
                      <a:pt x="170" y="137"/>
                    </a:cubicBezTo>
                    <a:cubicBezTo>
                      <a:pt x="170" y="137"/>
                      <a:pt x="169" y="137"/>
                      <a:pt x="169" y="137"/>
                    </a:cubicBezTo>
                    <a:cubicBezTo>
                      <a:pt x="169" y="138"/>
                      <a:pt x="169" y="138"/>
                      <a:pt x="169" y="138"/>
                    </a:cubicBezTo>
                    <a:cubicBezTo>
                      <a:pt x="169" y="138"/>
                      <a:pt x="168" y="139"/>
                      <a:pt x="168" y="139"/>
                    </a:cubicBezTo>
                    <a:cubicBezTo>
                      <a:pt x="168" y="139"/>
                      <a:pt x="168" y="139"/>
                      <a:pt x="168" y="139"/>
                    </a:cubicBezTo>
                    <a:cubicBezTo>
                      <a:pt x="168" y="139"/>
                      <a:pt x="168" y="140"/>
                      <a:pt x="168" y="140"/>
                    </a:cubicBezTo>
                    <a:cubicBezTo>
                      <a:pt x="168" y="140"/>
                      <a:pt x="168" y="140"/>
                      <a:pt x="168" y="140"/>
                    </a:cubicBezTo>
                    <a:cubicBezTo>
                      <a:pt x="168" y="140"/>
                      <a:pt x="168" y="140"/>
                      <a:pt x="167" y="140"/>
                    </a:cubicBezTo>
                    <a:cubicBezTo>
                      <a:pt x="167" y="140"/>
                      <a:pt x="167" y="141"/>
                      <a:pt x="167" y="141"/>
                    </a:cubicBezTo>
                    <a:cubicBezTo>
                      <a:pt x="166" y="142"/>
                      <a:pt x="165" y="143"/>
                      <a:pt x="164" y="144"/>
                    </a:cubicBezTo>
                    <a:cubicBezTo>
                      <a:pt x="164" y="144"/>
                      <a:pt x="164" y="144"/>
                      <a:pt x="164" y="144"/>
                    </a:cubicBezTo>
                    <a:cubicBezTo>
                      <a:pt x="163" y="144"/>
                      <a:pt x="163" y="144"/>
                      <a:pt x="163" y="144"/>
                    </a:cubicBezTo>
                    <a:cubicBezTo>
                      <a:pt x="163" y="144"/>
                      <a:pt x="162" y="144"/>
                      <a:pt x="162" y="144"/>
                    </a:cubicBezTo>
                    <a:cubicBezTo>
                      <a:pt x="162" y="144"/>
                      <a:pt x="161" y="144"/>
                      <a:pt x="161" y="144"/>
                    </a:cubicBezTo>
                    <a:cubicBezTo>
                      <a:pt x="161" y="144"/>
                      <a:pt x="161" y="144"/>
                      <a:pt x="161" y="144"/>
                    </a:cubicBezTo>
                    <a:cubicBezTo>
                      <a:pt x="161" y="144"/>
                      <a:pt x="161" y="144"/>
                      <a:pt x="161" y="144"/>
                    </a:cubicBezTo>
                    <a:cubicBezTo>
                      <a:pt x="161" y="144"/>
                      <a:pt x="161" y="145"/>
                      <a:pt x="161" y="145"/>
                    </a:cubicBezTo>
                    <a:cubicBezTo>
                      <a:pt x="160" y="145"/>
                      <a:pt x="160" y="145"/>
                      <a:pt x="160" y="145"/>
                    </a:cubicBezTo>
                    <a:cubicBezTo>
                      <a:pt x="160" y="145"/>
                      <a:pt x="159" y="144"/>
                      <a:pt x="159" y="144"/>
                    </a:cubicBezTo>
                    <a:cubicBezTo>
                      <a:pt x="160" y="144"/>
                      <a:pt x="160" y="144"/>
                      <a:pt x="160" y="144"/>
                    </a:cubicBezTo>
                    <a:cubicBezTo>
                      <a:pt x="160" y="144"/>
                      <a:pt x="160" y="143"/>
                      <a:pt x="160" y="143"/>
                    </a:cubicBezTo>
                    <a:cubicBezTo>
                      <a:pt x="160" y="143"/>
                      <a:pt x="160" y="143"/>
                      <a:pt x="160" y="143"/>
                    </a:cubicBezTo>
                    <a:cubicBezTo>
                      <a:pt x="160" y="143"/>
                      <a:pt x="160" y="143"/>
                      <a:pt x="160" y="143"/>
                    </a:cubicBezTo>
                    <a:cubicBezTo>
                      <a:pt x="160" y="143"/>
                      <a:pt x="160" y="143"/>
                      <a:pt x="159" y="143"/>
                    </a:cubicBezTo>
                    <a:cubicBezTo>
                      <a:pt x="159" y="143"/>
                      <a:pt x="159" y="142"/>
                      <a:pt x="159" y="142"/>
                    </a:cubicBezTo>
                    <a:cubicBezTo>
                      <a:pt x="159" y="142"/>
                      <a:pt x="159" y="143"/>
                      <a:pt x="159" y="143"/>
                    </a:cubicBezTo>
                    <a:cubicBezTo>
                      <a:pt x="159" y="143"/>
                      <a:pt x="159" y="143"/>
                      <a:pt x="159" y="143"/>
                    </a:cubicBezTo>
                    <a:cubicBezTo>
                      <a:pt x="159" y="143"/>
                      <a:pt x="159" y="144"/>
                      <a:pt x="159" y="144"/>
                    </a:cubicBezTo>
                    <a:cubicBezTo>
                      <a:pt x="159" y="144"/>
                      <a:pt x="159" y="144"/>
                      <a:pt x="158" y="144"/>
                    </a:cubicBezTo>
                    <a:cubicBezTo>
                      <a:pt x="158" y="144"/>
                      <a:pt x="158" y="144"/>
                      <a:pt x="158" y="144"/>
                    </a:cubicBezTo>
                    <a:cubicBezTo>
                      <a:pt x="158" y="144"/>
                      <a:pt x="158" y="143"/>
                      <a:pt x="158" y="143"/>
                    </a:cubicBezTo>
                    <a:cubicBezTo>
                      <a:pt x="158" y="143"/>
                      <a:pt x="158" y="143"/>
                      <a:pt x="158" y="143"/>
                    </a:cubicBezTo>
                    <a:cubicBezTo>
                      <a:pt x="158" y="143"/>
                      <a:pt x="158" y="142"/>
                      <a:pt x="158" y="142"/>
                    </a:cubicBezTo>
                    <a:cubicBezTo>
                      <a:pt x="158" y="142"/>
                      <a:pt x="157" y="141"/>
                      <a:pt x="157" y="141"/>
                    </a:cubicBezTo>
                    <a:cubicBezTo>
                      <a:pt x="157" y="141"/>
                      <a:pt x="157" y="141"/>
                      <a:pt x="156" y="141"/>
                    </a:cubicBezTo>
                    <a:cubicBezTo>
                      <a:pt x="155" y="141"/>
                      <a:pt x="154" y="142"/>
                      <a:pt x="154" y="143"/>
                    </a:cubicBezTo>
                    <a:cubicBezTo>
                      <a:pt x="154" y="143"/>
                      <a:pt x="154" y="143"/>
                      <a:pt x="154" y="143"/>
                    </a:cubicBezTo>
                    <a:cubicBezTo>
                      <a:pt x="154" y="143"/>
                      <a:pt x="154" y="143"/>
                      <a:pt x="154" y="144"/>
                    </a:cubicBezTo>
                    <a:cubicBezTo>
                      <a:pt x="154" y="144"/>
                      <a:pt x="154" y="144"/>
                      <a:pt x="154" y="144"/>
                    </a:cubicBezTo>
                    <a:cubicBezTo>
                      <a:pt x="155" y="144"/>
                      <a:pt x="155" y="144"/>
                      <a:pt x="155" y="144"/>
                    </a:cubicBezTo>
                    <a:cubicBezTo>
                      <a:pt x="155" y="144"/>
                      <a:pt x="155" y="144"/>
                      <a:pt x="156" y="145"/>
                    </a:cubicBezTo>
                    <a:cubicBezTo>
                      <a:pt x="156" y="145"/>
                      <a:pt x="157" y="145"/>
                      <a:pt x="157" y="146"/>
                    </a:cubicBezTo>
                    <a:cubicBezTo>
                      <a:pt x="157" y="146"/>
                      <a:pt x="157" y="146"/>
                      <a:pt x="157" y="146"/>
                    </a:cubicBezTo>
                    <a:cubicBezTo>
                      <a:pt x="157" y="146"/>
                      <a:pt x="157" y="146"/>
                      <a:pt x="157" y="146"/>
                    </a:cubicBezTo>
                    <a:cubicBezTo>
                      <a:pt x="158" y="146"/>
                      <a:pt x="158" y="146"/>
                      <a:pt x="159" y="146"/>
                    </a:cubicBezTo>
                    <a:cubicBezTo>
                      <a:pt x="158" y="147"/>
                      <a:pt x="158" y="147"/>
                      <a:pt x="158" y="147"/>
                    </a:cubicBezTo>
                    <a:cubicBezTo>
                      <a:pt x="158" y="147"/>
                      <a:pt x="158" y="147"/>
                      <a:pt x="157" y="147"/>
                    </a:cubicBezTo>
                    <a:cubicBezTo>
                      <a:pt x="157" y="147"/>
                      <a:pt x="157" y="148"/>
                      <a:pt x="157" y="148"/>
                    </a:cubicBezTo>
                    <a:cubicBezTo>
                      <a:pt x="156" y="147"/>
                      <a:pt x="156" y="147"/>
                      <a:pt x="156" y="147"/>
                    </a:cubicBezTo>
                    <a:cubicBezTo>
                      <a:pt x="156" y="146"/>
                      <a:pt x="156" y="146"/>
                      <a:pt x="156" y="146"/>
                    </a:cubicBezTo>
                    <a:cubicBezTo>
                      <a:pt x="156" y="146"/>
                      <a:pt x="156" y="146"/>
                      <a:pt x="156" y="146"/>
                    </a:cubicBezTo>
                    <a:cubicBezTo>
                      <a:pt x="155" y="146"/>
                      <a:pt x="155" y="146"/>
                      <a:pt x="155" y="146"/>
                    </a:cubicBezTo>
                    <a:cubicBezTo>
                      <a:pt x="155" y="145"/>
                      <a:pt x="155" y="145"/>
                      <a:pt x="155" y="145"/>
                    </a:cubicBezTo>
                    <a:cubicBezTo>
                      <a:pt x="154" y="145"/>
                      <a:pt x="154" y="145"/>
                      <a:pt x="153" y="145"/>
                    </a:cubicBezTo>
                    <a:cubicBezTo>
                      <a:pt x="153" y="145"/>
                      <a:pt x="153" y="145"/>
                      <a:pt x="152" y="145"/>
                    </a:cubicBezTo>
                    <a:cubicBezTo>
                      <a:pt x="152" y="146"/>
                      <a:pt x="152" y="146"/>
                      <a:pt x="152" y="146"/>
                    </a:cubicBezTo>
                    <a:cubicBezTo>
                      <a:pt x="152" y="147"/>
                      <a:pt x="152" y="147"/>
                      <a:pt x="152" y="148"/>
                    </a:cubicBezTo>
                    <a:cubicBezTo>
                      <a:pt x="152" y="148"/>
                      <a:pt x="152" y="148"/>
                      <a:pt x="152" y="149"/>
                    </a:cubicBezTo>
                    <a:cubicBezTo>
                      <a:pt x="152" y="149"/>
                      <a:pt x="152" y="149"/>
                      <a:pt x="151" y="149"/>
                    </a:cubicBezTo>
                    <a:cubicBezTo>
                      <a:pt x="151" y="149"/>
                      <a:pt x="151" y="149"/>
                      <a:pt x="151" y="149"/>
                    </a:cubicBezTo>
                    <a:cubicBezTo>
                      <a:pt x="151" y="150"/>
                      <a:pt x="152" y="150"/>
                      <a:pt x="152" y="150"/>
                    </a:cubicBezTo>
                    <a:cubicBezTo>
                      <a:pt x="152" y="150"/>
                      <a:pt x="152" y="150"/>
                      <a:pt x="151" y="150"/>
                    </a:cubicBezTo>
                    <a:cubicBezTo>
                      <a:pt x="151" y="150"/>
                      <a:pt x="151" y="151"/>
                      <a:pt x="151" y="151"/>
                    </a:cubicBezTo>
                    <a:cubicBezTo>
                      <a:pt x="151" y="151"/>
                      <a:pt x="152" y="151"/>
                      <a:pt x="152" y="151"/>
                    </a:cubicBezTo>
                    <a:cubicBezTo>
                      <a:pt x="153" y="150"/>
                      <a:pt x="153" y="150"/>
                      <a:pt x="154" y="149"/>
                    </a:cubicBezTo>
                    <a:cubicBezTo>
                      <a:pt x="154" y="150"/>
                      <a:pt x="153" y="150"/>
                      <a:pt x="153" y="150"/>
                    </a:cubicBezTo>
                    <a:cubicBezTo>
                      <a:pt x="153" y="151"/>
                      <a:pt x="152" y="151"/>
                      <a:pt x="152" y="151"/>
                    </a:cubicBezTo>
                    <a:cubicBezTo>
                      <a:pt x="152" y="152"/>
                      <a:pt x="152" y="152"/>
                      <a:pt x="152" y="152"/>
                    </a:cubicBezTo>
                    <a:cubicBezTo>
                      <a:pt x="152" y="153"/>
                      <a:pt x="152" y="153"/>
                      <a:pt x="152" y="153"/>
                    </a:cubicBezTo>
                    <a:cubicBezTo>
                      <a:pt x="152" y="153"/>
                      <a:pt x="152" y="153"/>
                      <a:pt x="152" y="153"/>
                    </a:cubicBezTo>
                    <a:cubicBezTo>
                      <a:pt x="151" y="153"/>
                      <a:pt x="151" y="152"/>
                      <a:pt x="151" y="152"/>
                    </a:cubicBezTo>
                    <a:cubicBezTo>
                      <a:pt x="151" y="151"/>
                      <a:pt x="150" y="152"/>
                      <a:pt x="150" y="152"/>
                    </a:cubicBezTo>
                    <a:cubicBezTo>
                      <a:pt x="149" y="153"/>
                      <a:pt x="149" y="153"/>
                      <a:pt x="149" y="153"/>
                    </a:cubicBezTo>
                    <a:cubicBezTo>
                      <a:pt x="149" y="154"/>
                      <a:pt x="149" y="154"/>
                      <a:pt x="149" y="154"/>
                    </a:cubicBezTo>
                    <a:cubicBezTo>
                      <a:pt x="149" y="154"/>
                      <a:pt x="148" y="154"/>
                      <a:pt x="148" y="154"/>
                    </a:cubicBezTo>
                    <a:cubicBezTo>
                      <a:pt x="147" y="156"/>
                      <a:pt x="146" y="157"/>
                      <a:pt x="146" y="159"/>
                    </a:cubicBezTo>
                    <a:cubicBezTo>
                      <a:pt x="146" y="159"/>
                      <a:pt x="146" y="160"/>
                      <a:pt x="146" y="160"/>
                    </a:cubicBezTo>
                    <a:cubicBezTo>
                      <a:pt x="146" y="160"/>
                      <a:pt x="146" y="161"/>
                      <a:pt x="146" y="161"/>
                    </a:cubicBezTo>
                    <a:cubicBezTo>
                      <a:pt x="146" y="161"/>
                      <a:pt x="146" y="162"/>
                      <a:pt x="146" y="162"/>
                    </a:cubicBezTo>
                    <a:cubicBezTo>
                      <a:pt x="146" y="162"/>
                      <a:pt x="146" y="162"/>
                      <a:pt x="146" y="162"/>
                    </a:cubicBezTo>
                    <a:cubicBezTo>
                      <a:pt x="146" y="162"/>
                      <a:pt x="146" y="162"/>
                      <a:pt x="145" y="162"/>
                    </a:cubicBezTo>
                    <a:cubicBezTo>
                      <a:pt x="145" y="162"/>
                      <a:pt x="145" y="162"/>
                      <a:pt x="145" y="162"/>
                    </a:cubicBezTo>
                    <a:cubicBezTo>
                      <a:pt x="145" y="162"/>
                      <a:pt x="145" y="162"/>
                      <a:pt x="145" y="162"/>
                    </a:cubicBezTo>
                    <a:cubicBezTo>
                      <a:pt x="144" y="162"/>
                      <a:pt x="144" y="162"/>
                      <a:pt x="143" y="162"/>
                    </a:cubicBezTo>
                    <a:cubicBezTo>
                      <a:pt x="143" y="162"/>
                      <a:pt x="143" y="163"/>
                      <a:pt x="144" y="163"/>
                    </a:cubicBezTo>
                    <a:cubicBezTo>
                      <a:pt x="144" y="163"/>
                      <a:pt x="144" y="163"/>
                      <a:pt x="144" y="163"/>
                    </a:cubicBezTo>
                    <a:cubicBezTo>
                      <a:pt x="144" y="163"/>
                      <a:pt x="144" y="163"/>
                      <a:pt x="144" y="163"/>
                    </a:cubicBezTo>
                    <a:cubicBezTo>
                      <a:pt x="144" y="163"/>
                      <a:pt x="144" y="164"/>
                      <a:pt x="145" y="164"/>
                    </a:cubicBezTo>
                    <a:cubicBezTo>
                      <a:pt x="145" y="164"/>
                      <a:pt x="145" y="164"/>
                      <a:pt x="145" y="164"/>
                    </a:cubicBezTo>
                    <a:cubicBezTo>
                      <a:pt x="145" y="164"/>
                      <a:pt x="145" y="164"/>
                      <a:pt x="145" y="164"/>
                    </a:cubicBezTo>
                    <a:cubicBezTo>
                      <a:pt x="144" y="164"/>
                      <a:pt x="144" y="165"/>
                      <a:pt x="144" y="165"/>
                    </a:cubicBezTo>
                    <a:cubicBezTo>
                      <a:pt x="143" y="165"/>
                      <a:pt x="143" y="164"/>
                      <a:pt x="143" y="164"/>
                    </a:cubicBezTo>
                    <a:cubicBezTo>
                      <a:pt x="143" y="165"/>
                      <a:pt x="143" y="165"/>
                      <a:pt x="143" y="165"/>
                    </a:cubicBezTo>
                    <a:cubicBezTo>
                      <a:pt x="143" y="165"/>
                      <a:pt x="143" y="165"/>
                      <a:pt x="143" y="166"/>
                    </a:cubicBezTo>
                    <a:cubicBezTo>
                      <a:pt x="143" y="166"/>
                      <a:pt x="143" y="166"/>
                      <a:pt x="143" y="166"/>
                    </a:cubicBezTo>
                    <a:cubicBezTo>
                      <a:pt x="143" y="166"/>
                      <a:pt x="143" y="166"/>
                      <a:pt x="143" y="166"/>
                    </a:cubicBezTo>
                    <a:cubicBezTo>
                      <a:pt x="143" y="166"/>
                      <a:pt x="143" y="166"/>
                      <a:pt x="143" y="166"/>
                    </a:cubicBezTo>
                    <a:cubicBezTo>
                      <a:pt x="143" y="166"/>
                      <a:pt x="143" y="166"/>
                      <a:pt x="143" y="166"/>
                    </a:cubicBezTo>
                    <a:cubicBezTo>
                      <a:pt x="144" y="166"/>
                      <a:pt x="144" y="166"/>
                      <a:pt x="144" y="166"/>
                    </a:cubicBezTo>
                    <a:cubicBezTo>
                      <a:pt x="144" y="166"/>
                      <a:pt x="144" y="166"/>
                      <a:pt x="144" y="166"/>
                    </a:cubicBezTo>
                    <a:cubicBezTo>
                      <a:pt x="144" y="166"/>
                      <a:pt x="144" y="166"/>
                      <a:pt x="144" y="166"/>
                    </a:cubicBezTo>
                    <a:cubicBezTo>
                      <a:pt x="145" y="166"/>
                      <a:pt x="145" y="166"/>
                      <a:pt x="145" y="166"/>
                    </a:cubicBezTo>
                    <a:cubicBezTo>
                      <a:pt x="145" y="166"/>
                      <a:pt x="145" y="166"/>
                      <a:pt x="145" y="167"/>
                    </a:cubicBezTo>
                    <a:cubicBezTo>
                      <a:pt x="145" y="167"/>
                      <a:pt x="145" y="167"/>
                      <a:pt x="145" y="167"/>
                    </a:cubicBezTo>
                    <a:cubicBezTo>
                      <a:pt x="145" y="167"/>
                      <a:pt x="145" y="168"/>
                      <a:pt x="145" y="168"/>
                    </a:cubicBezTo>
                    <a:cubicBezTo>
                      <a:pt x="145" y="168"/>
                      <a:pt x="144" y="168"/>
                      <a:pt x="144" y="168"/>
                    </a:cubicBezTo>
                    <a:cubicBezTo>
                      <a:pt x="144" y="168"/>
                      <a:pt x="144" y="169"/>
                      <a:pt x="144" y="169"/>
                    </a:cubicBezTo>
                    <a:cubicBezTo>
                      <a:pt x="144" y="169"/>
                      <a:pt x="145" y="169"/>
                      <a:pt x="145" y="169"/>
                    </a:cubicBezTo>
                    <a:cubicBezTo>
                      <a:pt x="145" y="169"/>
                      <a:pt x="145" y="169"/>
                      <a:pt x="145" y="169"/>
                    </a:cubicBezTo>
                    <a:cubicBezTo>
                      <a:pt x="145" y="169"/>
                      <a:pt x="145" y="169"/>
                      <a:pt x="145" y="169"/>
                    </a:cubicBezTo>
                    <a:cubicBezTo>
                      <a:pt x="145" y="169"/>
                      <a:pt x="145" y="169"/>
                      <a:pt x="145" y="169"/>
                    </a:cubicBezTo>
                    <a:cubicBezTo>
                      <a:pt x="146" y="169"/>
                      <a:pt x="146" y="170"/>
                      <a:pt x="146" y="170"/>
                    </a:cubicBezTo>
                    <a:cubicBezTo>
                      <a:pt x="146" y="171"/>
                      <a:pt x="146" y="171"/>
                      <a:pt x="147" y="172"/>
                    </a:cubicBezTo>
                    <a:cubicBezTo>
                      <a:pt x="147" y="172"/>
                      <a:pt x="147" y="172"/>
                      <a:pt x="147" y="172"/>
                    </a:cubicBezTo>
                    <a:cubicBezTo>
                      <a:pt x="148" y="173"/>
                      <a:pt x="148" y="173"/>
                      <a:pt x="148" y="172"/>
                    </a:cubicBezTo>
                    <a:cubicBezTo>
                      <a:pt x="148" y="172"/>
                      <a:pt x="148" y="171"/>
                      <a:pt x="148" y="171"/>
                    </a:cubicBezTo>
                    <a:cubicBezTo>
                      <a:pt x="148" y="170"/>
                      <a:pt x="148" y="170"/>
                      <a:pt x="149" y="170"/>
                    </a:cubicBezTo>
                    <a:cubicBezTo>
                      <a:pt x="149" y="170"/>
                      <a:pt x="149" y="170"/>
                      <a:pt x="149" y="171"/>
                    </a:cubicBezTo>
                    <a:cubicBezTo>
                      <a:pt x="148" y="171"/>
                      <a:pt x="148" y="171"/>
                      <a:pt x="148" y="171"/>
                    </a:cubicBezTo>
                    <a:cubicBezTo>
                      <a:pt x="149" y="171"/>
                      <a:pt x="149" y="171"/>
                      <a:pt x="149" y="171"/>
                    </a:cubicBezTo>
                    <a:cubicBezTo>
                      <a:pt x="149" y="171"/>
                      <a:pt x="149" y="171"/>
                      <a:pt x="149" y="171"/>
                    </a:cubicBezTo>
                    <a:cubicBezTo>
                      <a:pt x="149" y="171"/>
                      <a:pt x="149" y="171"/>
                      <a:pt x="150" y="171"/>
                    </a:cubicBezTo>
                    <a:cubicBezTo>
                      <a:pt x="150" y="172"/>
                      <a:pt x="149" y="172"/>
                      <a:pt x="150" y="172"/>
                    </a:cubicBezTo>
                    <a:cubicBezTo>
                      <a:pt x="150" y="173"/>
                      <a:pt x="150" y="173"/>
                      <a:pt x="150" y="173"/>
                    </a:cubicBezTo>
                    <a:cubicBezTo>
                      <a:pt x="151" y="173"/>
                      <a:pt x="151" y="172"/>
                      <a:pt x="151" y="172"/>
                    </a:cubicBezTo>
                    <a:cubicBezTo>
                      <a:pt x="151" y="172"/>
                      <a:pt x="151" y="172"/>
                      <a:pt x="151" y="172"/>
                    </a:cubicBezTo>
                    <a:cubicBezTo>
                      <a:pt x="152" y="172"/>
                      <a:pt x="151" y="172"/>
                      <a:pt x="152" y="172"/>
                    </a:cubicBezTo>
                    <a:cubicBezTo>
                      <a:pt x="152" y="173"/>
                      <a:pt x="152" y="173"/>
                      <a:pt x="153" y="173"/>
                    </a:cubicBezTo>
                    <a:cubicBezTo>
                      <a:pt x="152" y="173"/>
                      <a:pt x="152" y="173"/>
                      <a:pt x="152" y="173"/>
                    </a:cubicBezTo>
                    <a:cubicBezTo>
                      <a:pt x="151" y="173"/>
                      <a:pt x="151" y="173"/>
                      <a:pt x="151" y="173"/>
                    </a:cubicBezTo>
                    <a:cubicBezTo>
                      <a:pt x="151" y="173"/>
                      <a:pt x="150" y="173"/>
                      <a:pt x="150" y="173"/>
                    </a:cubicBezTo>
                    <a:cubicBezTo>
                      <a:pt x="150" y="174"/>
                      <a:pt x="151" y="174"/>
                      <a:pt x="151" y="174"/>
                    </a:cubicBezTo>
                    <a:cubicBezTo>
                      <a:pt x="151" y="174"/>
                      <a:pt x="150" y="174"/>
                      <a:pt x="150" y="174"/>
                    </a:cubicBezTo>
                    <a:cubicBezTo>
                      <a:pt x="150" y="174"/>
                      <a:pt x="150" y="174"/>
                      <a:pt x="150" y="174"/>
                    </a:cubicBezTo>
                    <a:cubicBezTo>
                      <a:pt x="149" y="174"/>
                      <a:pt x="149" y="174"/>
                      <a:pt x="149" y="174"/>
                    </a:cubicBezTo>
                    <a:cubicBezTo>
                      <a:pt x="150" y="174"/>
                      <a:pt x="150" y="175"/>
                      <a:pt x="150" y="175"/>
                    </a:cubicBezTo>
                    <a:cubicBezTo>
                      <a:pt x="150" y="175"/>
                      <a:pt x="151" y="174"/>
                      <a:pt x="151" y="175"/>
                    </a:cubicBezTo>
                    <a:cubicBezTo>
                      <a:pt x="152" y="175"/>
                      <a:pt x="152" y="175"/>
                      <a:pt x="152" y="175"/>
                    </a:cubicBezTo>
                    <a:cubicBezTo>
                      <a:pt x="152" y="175"/>
                      <a:pt x="152" y="175"/>
                      <a:pt x="152" y="175"/>
                    </a:cubicBezTo>
                    <a:cubicBezTo>
                      <a:pt x="153" y="175"/>
                      <a:pt x="153" y="175"/>
                      <a:pt x="153" y="175"/>
                    </a:cubicBezTo>
                    <a:cubicBezTo>
                      <a:pt x="153" y="175"/>
                      <a:pt x="153" y="175"/>
                      <a:pt x="153" y="175"/>
                    </a:cubicBezTo>
                    <a:cubicBezTo>
                      <a:pt x="153" y="175"/>
                      <a:pt x="154" y="176"/>
                      <a:pt x="154" y="175"/>
                    </a:cubicBezTo>
                    <a:cubicBezTo>
                      <a:pt x="154" y="175"/>
                      <a:pt x="154" y="175"/>
                      <a:pt x="155" y="175"/>
                    </a:cubicBezTo>
                    <a:cubicBezTo>
                      <a:pt x="155" y="175"/>
                      <a:pt x="155" y="175"/>
                      <a:pt x="156" y="176"/>
                    </a:cubicBezTo>
                    <a:cubicBezTo>
                      <a:pt x="156" y="176"/>
                      <a:pt x="156" y="175"/>
                      <a:pt x="156" y="175"/>
                    </a:cubicBezTo>
                    <a:cubicBezTo>
                      <a:pt x="156" y="175"/>
                      <a:pt x="156" y="175"/>
                      <a:pt x="157" y="174"/>
                    </a:cubicBezTo>
                    <a:cubicBezTo>
                      <a:pt x="157" y="174"/>
                      <a:pt x="157" y="174"/>
                      <a:pt x="157" y="174"/>
                    </a:cubicBezTo>
                    <a:cubicBezTo>
                      <a:pt x="157" y="173"/>
                      <a:pt x="157" y="173"/>
                      <a:pt x="157" y="173"/>
                    </a:cubicBezTo>
                    <a:cubicBezTo>
                      <a:pt x="157" y="173"/>
                      <a:pt x="157" y="173"/>
                      <a:pt x="157" y="173"/>
                    </a:cubicBezTo>
                    <a:cubicBezTo>
                      <a:pt x="157" y="173"/>
                      <a:pt x="157" y="173"/>
                      <a:pt x="157" y="173"/>
                    </a:cubicBezTo>
                    <a:cubicBezTo>
                      <a:pt x="157" y="174"/>
                      <a:pt x="157" y="174"/>
                      <a:pt x="157" y="174"/>
                    </a:cubicBezTo>
                    <a:cubicBezTo>
                      <a:pt x="158" y="174"/>
                      <a:pt x="158" y="174"/>
                      <a:pt x="158" y="175"/>
                    </a:cubicBezTo>
                    <a:cubicBezTo>
                      <a:pt x="158" y="175"/>
                      <a:pt x="157" y="175"/>
                      <a:pt x="157" y="175"/>
                    </a:cubicBezTo>
                    <a:cubicBezTo>
                      <a:pt x="157" y="176"/>
                      <a:pt x="157" y="176"/>
                      <a:pt x="158" y="176"/>
                    </a:cubicBezTo>
                    <a:cubicBezTo>
                      <a:pt x="158" y="175"/>
                      <a:pt x="158" y="175"/>
                      <a:pt x="158" y="175"/>
                    </a:cubicBezTo>
                    <a:cubicBezTo>
                      <a:pt x="158" y="175"/>
                      <a:pt x="159" y="174"/>
                      <a:pt x="159" y="174"/>
                    </a:cubicBezTo>
                    <a:cubicBezTo>
                      <a:pt x="160" y="174"/>
                      <a:pt x="159" y="174"/>
                      <a:pt x="159" y="175"/>
                    </a:cubicBezTo>
                    <a:cubicBezTo>
                      <a:pt x="159" y="175"/>
                      <a:pt x="158" y="175"/>
                      <a:pt x="158" y="175"/>
                    </a:cubicBezTo>
                    <a:cubicBezTo>
                      <a:pt x="159" y="175"/>
                      <a:pt x="159" y="176"/>
                      <a:pt x="160" y="176"/>
                    </a:cubicBezTo>
                    <a:cubicBezTo>
                      <a:pt x="160" y="176"/>
                      <a:pt x="160" y="176"/>
                      <a:pt x="160" y="176"/>
                    </a:cubicBezTo>
                    <a:cubicBezTo>
                      <a:pt x="160" y="176"/>
                      <a:pt x="160" y="176"/>
                      <a:pt x="160" y="176"/>
                    </a:cubicBezTo>
                    <a:cubicBezTo>
                      <a:pt x="160" y="175"/>
                      <a:pt x="160" y="175"/>
                      <a:pt x="161" y="175"/>
                    </a:cubicBezTo>
                    <a:cubicBezTo>
                      <a:pt x="161" y="175"/>
                      <a:pt x="161" y="175"/>
                      <a:pt x="161" y="175"/>
                    </a:cubicBezTo>
                    <a:cubicBezTo>
                      <a:pt x="161" y="175"/>
                      <a:pt x="162" y="176"/>
                      <a:pt x="162" y="176"/>
                    </a:cubicBezTo>
                    <a:cubicBezTo>
                      <a:pt x="161" y="176"/>
                      <a:pt x="161" y="176"/>
                      <a:pt x="161" y="176"/>
                    </a:cubicBezTo>
                    <a:cubicBezTo>
                      <a:pt x="161" y="176"/>
                      <a:pt x="161" y="176"/>
                      <a:pt x="161" y="177"/>
                    </a:cubicBezTo>
                    <a:cubicBezTo>
                      <a:pt x="161" y="177"/>
                      <a:pt x="161" y="177"/>
                      <a:pt x="161" y="177"/>
                    </a:cubicBezTo>
                    <a:cubicBezTo>
                      <a:pt x="161" y="177"/>
                      <a:pt x="161" y="177"/>
                      <a:pt x="161" y="178"/>
                    </a:cubicBezTo>
                    <a:cubicBezTo>
                      <a:pt x="161" y="178"/>
                      <a:pt x="161" y="178"/>
                      <a:pt x="161" y="178"/>
                    </a:cubicBezTo>
                    <a:cubicBezTo>
                      <a:pt x="160" y="179"/>
                      <a:pt x="160" y="179"/>
                      <a:pt x="160" y="179"/>
                    </a:cubicBezTo>
                    <a:cubicBezTo>
                      <a:pt x="160" y="179"/>
                      <a:pt x="160" y="179"/>
                      <a:pt x="159" y="179"/>
                    </a:cubicBezTo>
                    <a:cubicBezTo>
                      <a:pt x="159" y="180"/>
                      <a:pt x="159" y="179"/>
                      <a:pt x="159" y="179"/>
                    </a:cubicBezTo>
                    <a:cubicBezTo>
                      <a:pt x="158" y="179"/>
                      <a:pt x="158" y="178"/>
                      <a:pt x="159" y="178"/>
                    </a:cubicBezTo>
                    <a:cubicBezTo>
                      <a:pt x="159" y="178"/>
                      <a:pt x="159" y="178"/>
                      <a:pt x="159" y="178"/>
                    </a:cubicBezTo>
                    <a:cubicBezTo>
                      <a:pt x="159" y="177"/>
                      <a:pt x="159" y="177"/>
                      <a:pt x="159" y="177"/>
                    </a:cubicBezTo>
                    <a:cubicBezTo>
                      <a:pt x="159" y="177"/>
                      <a:pt x="158" y="177"/>
                      <a:pt x="158" y="177"/>
                    </a:cubicBezTo>
                    <a:cubicBezTo>
                      <a:pt x="158" y="177"/>
                      <a:pt x="157" y="177"/>
                      <a:pt x="157" y="177"/>
                    </a:cubicBezTo>
                    <a:cubicBezTo>
                      <a:pt x="157" y="178"/>
                      <a:pt x="157" y="178"/>
                      <a:pt x="156" y="178"/>
                    </a:cubicBezTo>
                    <a:cubicBezTo>
                      <a:pt x="156" y="178"/>
                      <a:pt x="156" y="178"/>
                      <a:pt x="156" y="178"/>
                    </a:cubicBezTo>
                    <a:cubicBezTo>
                      <a:pt x="156" y="178"/>
                      <a:pt x="156" y="178"/>
                      <a:pt x="156" y="178"/>
                    </a:cubicBezTo>
                    <a:cubicBezTo>
                      <a:pt x="155" y="179"/>
                      <a:pt x="155" y="179"/>
                      <a:pt x="155" y="179"/>
                    </a:cubicBezTo>
                    <a:cubicBezTo>
                      <a:pt x="155" y="179"/>
                      <a:pt x="155" y="179"/>
                      <a:pt x="156" y="178"/>
                    </a:cubicBezTo>
                    <a:cubicBezTo>
                      <a:pt x="156" y="178"/>
                      <a:pt x="156" y="177"/>
                      <a:pt x="156" y="177"/>
                    </a:cubicBezTo>
                    <a:cubicBezTo>
                      <a:pt x="156" y="177"/>
                      <a:pt x="156" y="177"/>
                      <a:pt x="155" y="177"/>
                    </a:cubicBezTo>
                    <a:cubicBezTo>
                      <a:pt x="155" y="177"/>
                      <a:pt x="155" y="177"/>
                      <a:pt x="155" y="177"/>
                    </a:cubicBezTo>
                    <a:cubicBezTo>
                      <a:pt x="154" y="176"/>
                      <a:pt x="154" y="176"/>
                      <a:pt x="153" y="176"/>
                    </a:cubicBezTo>
                    <a:cubicBezTo>
                      <a:pt x="153" y="176"/>
                      <a:pt x="153" y="175"/>
                      <a:pt x="153" y="175"/>
                    </a:cubicBezTo>
                    <a:cubicBezTo>
                      <a:pt x="152" y="175"/>
                      <a:pt x="152" y="175"/>
                      <a:pt x="152" y="175"/>
                    </a:cubicBezTo>
                    <a:cubicBezTo>
                      <a:pt x="152" y="175"/>
                      <a:pt x="151" y="175"/>
                      <a:pt x="151" y="175"/>
                    </a:cubicBezTo>
                    <a:cubicBezTo>
                      <a:pt x="151" y="175"/>
                      <a:pt x="151" y="176"/>
                      <a:pt x="151" y="176"/>
                    </a:cubicBezTo>
                    <a:cubicBezTo>
                      <a:pt x="151" y="176"/>
                      <a:pt x="151" y="176"/>
                      <a:pt x="152" y="176"/>
                    </a:cubicBezTo>
                    <a:cubicBezTo>
                      <a:pt x="152" y="176"/>
                      <a:pt x="151" y="176"/>
                      <a:pt x="151" y="177"/>
                    </a:cubicBezTo>
                    <a:cubicBezTo>
                      <a:pt x="151" y="177"/>
                      <a:pt x="151" y="177"/>
                      <a:pt x="151" y="178"/>
                    </a:cubicBezTo>
                    <a:cubicBezTo>
                      <a:pt x="150" y="178"/>
                      <a:pt x="150" y="178"/>
                      <a:pt x="150" y="178"/>
                    </a:cubicBezTo>
                    <a:cubicBezTo>
                      <a:pt x="150" y="178"/>
                      <a:pt x="149" y="178"/>
                      <a:pt x="149" y="179"/>
                    </a:cubicBezTo>
                    <a:cubicBezTo>
                      <a:pt x="149" y="179"/>
                      <a:pt x="149" y="179"/>
                      <a:pt x="149" y="179"/>
                    </a:cubicBezTo>
                    <a:cubicBezTo>
                      <a:pt x="149" y="179"/>
                      <a:pt x="148" y="179"/>
                      <a:pt x="148" y="179"/>
                    </a:cubicBezTo>
                    <a:cubicBezTo>
                      <a:pt x="148" y="179"/>
                      <a:pt x="148" y="180"/>
                      <a:pt x="148" y="180"/>
                    </a:cubicBezTo>
                    <a:cubicBezTo>
                      <a:pt x="148" y="180"/>
                      <a:pt x="149" y="180"/>
                      <a:pt x="149" y="180"/>
                    </a:cubicBezTo>
                    <a:cubicBezTo>
                      <a:pt x="149" y="181"/>
                      <a:pt x="150" y="180"/>
                      <a:pt x="150" y="180"/>
                    </a:cubicBezTo>
                    <a:cubicBezTo>
                      <a:pt x="150" y="180"/>
                      <a:pt x="151" y="180"/>
                      <a:pt x="151" y="180"/>
                    </a:cubicBezTo>
                    <a:cubicBezTo>
                      <a:pt x="151" y="180"/>
                      <a:pt x="151" y="181"/>
                      <a:pt x="151" y="181"/>
                    </a:cubicBezTo>
                    <a:cubicBezTo>
                      <a:pt x="150" y="181"/>
                      <a:pt x="150" y="181"/>
                      <a:pt x="150" y="181"/>
                    </a:cubicBezTo>
                    <a:cubicBezTo>
                      <a:pt x="150" y="181"/>
                      <a:pt x="150" y="182"/>
                      <a:pt x="150" y="182"/>
                    </a:cubicBezTo>
                    <a:cubicBezTo>
                      <a:pt x="151" y="183"/>
                      <a:pt x="154" y="184"/>
                      <a:pt x="154" y="186"/>
                    </a:cubicBezTo>
                    <a:cubicBezTo>
                      <a:pt x="155" y="186"/>
                      <a:pt x="155" y="186"/>
                      <a:pt x="155" y="186"/>
                    </a:cubicBezTo>
                    <a:cubicBezTo>
                      <a:pt x="155" y="187"/>
                      <a:pt x="155" y="187"/>
                      <a:pt x="155" y="187"/>
                    </a:cubicBezTo>
                    <a:cubicBezTo>
                      <a:pt x="156" y="187"/>
                      <a:pt x="156" y="187"/>
                      <a:pt x="156" y="187"/>
                    </a:cubicBezTo>
                    <a:cubicBezTo>
                      <a:pt x="156" y="187"/>
                      <a:pt x="156" y="187"/>
                      <a:pt x="156" y="187"/>
                    </a:cubicBezTo>
                    <a:cubicBezTo>
                      <a:pt x="156" y="188"/>
                      <a:pt x="156" y="188"/>
                      <a:pt x="156" y="188"/>
                    </a:cubicBezTo>
                    <a:cubicBezTo>
                      <a:pt x="156" y="188"/>
                      <a:pt x="156" y="188"/>
                      <a:pt x="156" y="188"/>
                    </a:cubicBezTo>
                    <a:cubicBezTo>
                      <a:pt x="156" y="188"/>
                      <a:pt x="156" y="189"/>
                      <a:pt x="156" y="189"/>
                    </a:cubicBezTo>
                    <a:cubicBezTo>
                      <a:pt x="156" y="189"/>
                      <a:pt x="156" y="189"/>
                      <a:pt x="157" y="189"/>
                    </a:cubicBezTo>
                    <a:cubicBezTo>
                      <a:pt x="157" y="189"/>
                      <a:pt x="157" y="189"/>
                      <a:pt x="157" y="189"/>
                    </a:cubicBezTo>
                    <a:cubicBezTo>
                      <a:pt x="160" y="191"/>
                      <a:pt x="164" y="190"/>
                      <a:pt x="166" y="187"/>
                    </a:cubicBezTo>
                    <a:cubicBezTo>
                      <a:pt x="166" y="187"/>
                      <a:pt x="167" y="188"/>
                      <a:pt x="167" y="187"/>
                    </a:cubicBezTo>
                    <a:cubicBezTo>
                      <a:pt x="167" y="187"/>
                      <a:pt x="167" y="187"/>
                      <a:pt x="167" y="186"/>
                    </a:cubicBezTo>
                    <a:cubicBezTo>
                      <a:pt x="168" y="186"/>
                      <a:pt x="168" y="185"/>
                      <a:pt x="167" y="184"/>
                    </a:cubicBezTo>
                    <a:cubicBezTo>
                      <a:pt x="167" y="184"/>
                      <a:pt x="166" y="184"/>
                      <a:pt x="166" y="184"/>
                    </a:cubicBezTo>
                    <a:cubicBezTo>
                      <a:pt x="166" y="183"/>
                      <a:pt x="167" y="182"/>
                      <a:pt x="168" y="182"/>
                    </a:cubicBezTo>
                    <a:cubicBezTo>
                      <a:pt x="168" y="181"/>
                      <a:pt x="168" y="181"/>
                      <a:pt x="168" y="181"/>
                    </a:cubicBezTo>
                    <a:cubicBezTo>
                      <a:pt x="168" y="180"/>
                      <a:pt x="168" y="180"/>
                      <a:pt x="168" y="179"/>
                    </a:cubicBezTo>
                    <a:cubicBezTo>
                      <a:pt x="169" y="179"/>
                      <a:pt x="169" y="179"/>
                      <a:pt x="169" y="179"/>
                    </a:cubicBezTo>
                    <a:cubicBezTo>
                      <a:pt x="169" y="179"/>
                      <a:pt x="169" y="179"/>
                      <a:pt x="170" y="178"/>
                    </a:cubicBezTo>
                    <a:cubicBezTo>
                      <a:pt x="170" y="178"/>
                      <a:pt x="170" y="178"/>
                      <a:pt x="170" y="178"/>
                    </a:cubicBezTo>
                    <a:cubicBezTo>
                      <a:pt x="170" y="178"/>
                      <a:pt x="170" y="178"/>
                      <a:pt x="170" y="178"/>
                    </a:cubicBezTo>
                    <a:cubicBezTo>
                      <a:pt x="170" y="178"/>
                      <a:pt x="170" y="178"/>
                      <a:pt x="171" y="178"/>
                    </a:cubicBezTo>
                    <a:cubicBezTo>
                      <a:pt x="171" y="178"/>
                      <a:pt x="171" y="178"/>
                      <a:pt x="171" y="178"/>
                    </a:cubicBezTo>
                    <a:cubicBezTo>
                      <a:pt x="171" y="179"/>
                      <a:pt x="170" y="179"/>
                      <a:pt x="169" y="180"/>
                    </a:cubicBezTo>
                    <a:cubicBezTo>
                      <a:pt x="169" y="181"/>
                      <a:pt x="169" y="181"/>
                      <a:pt x="169" y="182"/>
                    </a:cubicBezTo>
                    <a:cubicBezTo>
                      <a:pt x="168" y="183"/>
                      <a:pt x="168" y="183"/>
                      <a:pt x="168" y="184"/>
                    </a:cubicBezTo>
                    <a:cubicBezTo>
                      <a:pt x="168" y="184"/>
                      <a:pt x="169" y="184"/>
                      <a:pt x="169" y="185"/>
                    </a:cubicBezTo>
                    <a:cubicBezTo>
                      <a:pt x="170" y="185"/>
                      <a:pt x="169" y="187"/>
                      <a:pt x="169" y="187"/>
                    </a:cubicBezTo>
                    <a:cubicBezTo>
                      <a:pt x="170" y="188"/>
                      <a:pt x="170" y="188"/>
                      <a:pt x="170" y="188"/>
                    </a:cubicBezTo>
                    <a:cubicBezTo>
                      <a:pt x="170" y="188"/>
                      <a:pt x="170" y="188"/>
                      <a:pt x="170" y="189"/>
                    </a:cubicBezTo>
                    <a:cubicBezTo>
                      <a:pt x="171" y="190"/>
                      <a:pt x="171" y="192"/>
                      <a:pt x="172" y="193"/>
                    </a:cubicBezTo>
                    <a:cubicBezTo>
                      <a:pt x="173" y="194"/>
                      <a:pt x="173" y="194"/>
                      <a:pt x="172" y="194"/>
                    </a:cubicBezTo>
                    <a:cubicBezTo>
                      <a:pt x="172" y="194"/>
                      <a:pt x="172" y="194"/>
                      <a:pt x="172" y="194"/>
                    </a:cubicBezTo>
                    <a:cubicBezTo>
                      <a:pt x="172" y="194"/>
                      <a:pt x="172" y="195"/>
                      <a:pt x="172" y="195"/>
                    </a:cubicBezTo>
                    <a:cubicBezTo>
                      <a:pt x="172" y="195"/>
                      <a:pt x="171" y="195"/>
                      <a:pt x="171" y="195"/>
                    </a:cubicBezTo>
                    <a:cubicBezTo>
                      <a:pt x="171" y="195"/>
                      <a:pt x="171" y="196"/>
                      <a:pt x="171" y="196"/>
                    </a:cubicBezTo>
                    <a:cubicBezTo>
                      <a:pt x="171" y="196"/>
                      <a:pt x="171" y="197"/>
                      <a:pt x="171" y="197"/>
                    </a:cubicBezTo>
                    <a:cubicBezTo>
                      <a:pt x="171" y="197"/>
                      <a:pt x="171" y="197"/>
                      <a:pt x="171" y="198"/>
                    </a:cubicBezTo>
                    <a:cubicBezTo>
                      <a:pt x="171" y="198"/>
                      <a:pt x="171" y="198"/>
                      <a:pt x="171" y="198"/>
                    </a:cubicBezTo>
                    <a:cubicBezTo>
                      <a:pt x="171" y="198"/>
                      <a:pt x="171" y="198"/>
                      <a:pt x="171" y="198"/>
                    </a:cubicBezTo>
                    <a:cubicBezTo>
                      <a:pt x="171" y="199"/>
                      <a:pt x="171" y="199"/>
                      <a:pt x="171" y="199"/>
                    </a:cubicBezTo>
                    <a:cubicBezTo>
                      <a:pt x="171" y="199"/>
                      <a:pt x="171" y="199"/>
                      <a:pt x="172" y="199"/>
                    </a:cubicBezTo>
                    <a:cubicBezTo>
                      <a:pt x="172" y="199"/>
                      <a:pt x="172" y="199"/>
                      <a:pt x="172" y="199"/>
                    </a:cubicBezTo>
                    <a:cubicBezTo>
                      <a:pt x="172" y="199"/>
                      <a:pt x="172" y="199"/>
                      <a:pt x="172" y="199"/>
                    </a:cubicBezTo>
                    <a:cubicBezTo>
                      <a:pt x="173" y="199"/>
                      <a:pt x="173" y="199"/>
                      <a:pt x="174" y="199"/>
                    </a:cubicBezTo>
                    <a:cubicBezTo>
                      <a:pt x="174" y="199"/>
                      <a:pt x="173" y="200"/>
                      <a:pt x="173" y="200"/>
                    </a:cubicBezTo>
                    <a:cubicBezTo>
                      <a:pt x="173" y="200"/>
                      <a:pt x="173" y="200"/>
                      <a:pt x="173" y="200"/>
                    </a:cubicBezTo>
                    <a:cubicBezTo>
                      <a:pt x="172" y="200"/>
                      <a:pt x="172" y="200"/>
                      <a:pt x="172" y="200"/>
                    </a:cubicBezTo>
                    <a:cubicBezTo>
                      <a:pt x="172" y="200"/>
                      <a:pt x="172" y="200"/>
                      <a:pt x="172" y="200"/>
                    </a:cubicBezTo>
                    <a:cubicBezTo>
                      <a:pt x="172" y="201"/>
                      <a:pt x="172" y="201"/>
                      <a:pt x="172" y="202"/>
                    </a:cubicBezTo>
                    <a:cubicBezTo>
                      <a:pt x="172" y="202"/>
                      <a:pt x="172" y="202"/>
                      <a:pt x="172" y="202"/>
                    </a:cubicBezTo>
                    <a:cubicBezTo>
                      <a:pt x="172" y="202"/>
                      <a:pt x="172" y="202"/>
                      <a:pt x="172" y="202"/>
                    </a:cubicBezTo>
                    <a:cubicBezTo>
                      <a:pt x="172" y="202"/>
                      <a:pt x="172" y="202"/>
                      <a:pt x="172" y="203"/>
                    </a:cubicBezTo>
                    <a:cubicBezTo>
                      <a:pt x="172" y="203"/>
                      <a:pt x="172" y="203"/>
                      <a:pt x="173" y="203"/>
                    </a:cubicBezTo>
                    <a:cubicBezTo>
                      <a:pt x="173" y="203"/>
                      <a:pt x="173" y="203"/>
                      <a:pt x="173" y="202"/>
                    </a:cubicBezTo>
                    <a:cubicBezTo>
                      <a:pt x="173" y="202"/>
                      <a:pt x="173" y="202"/>
                      <a:pt x="173" y="202"/>
                    </a:cubicBezTo>
                    <a:cubicBezTo>
                      <a:pt x="173" y="202"/>
                      <a:pt x="173" y="202"/>
                      <a:pt x="173" y="202"/>
                    </a:cubicBezTo>
                    <a:cubicBezTo>
                      <a:pt x="173" y="203"/>
                      <a:pt x="173" y="203"/>
                      <a:pt x="173" y="203"/>
                    </a:cubicBezTo>
                    <a:cubicBezTo>
                      <a:pt x="173" y="203"/>
                      <a:pt x="173" y="203"/>
                      <a:pt x="173" y="203"/>
                    </a:cubicBezTo>
                    <a:cubicBezTo>
                      <a:pt x="173" y="203"/>
                      <a:pt x="173" y="203"/>
                      <a:pt x="173" y="203"/>
                    </a:cubicBezTo>
                    <a:cubicBezTo>
                      <a:pt x="173" y="203"/>
                      <a:pt x="173" y="203"/>
                      <a:pt x="172" y="203"/>
                    </a:cubicBezTo>
                    <a:cubicBezTo>
                      <a:pt x="172" y="204"/>
                      <a:pt x="172" y="204"/>
                      <a:pt x="172" y="204"/>
                    </a:cubicBezTo>
                    <a:cubicBezTo>
                      <a:pt x="172" y="204"/>
                      <a:pt x="172" y="204"/>
                      <a:pt x="172" y="204"/>
                    </a:cubicBezTo>
                    <a:cubicBezTo>
                      <a:pt x="172" y="204"/>
                      <a:pt x="172" y="204"/>
                      <a:pt x="172" y="204"/>
                    </a:cubicBezTo>
                    <a:cubicBezTo>
                      <a:pt x="172" y="204"/>
                      <a:pt x="172" y="204"/>
                      <a:pt x="172" y="204"/>
                    </a:cubicBezTo>
                    <a:cubicBezTo>
                      <a:pt x="172" y="205"/>
                      <a:pt x="172" y="205"/>
                      <a:pt x="172" y="205"/>
                    </a:cubicBezTo>
                    <a:cubicBezTo>
                      <a:pt x="171" y="205"/>
                      <a:pt x="171" y="205"/>
                      <a:pt x="171" y="205"/>
                    </a:cubicBezTo>
                    <a:cubicBezTo>
                      <a:pt x="171" y="205"/>
                      <a:pt x="171" y="205"/>
                      <a:pt x="171" y="205"/>
                    </a:cubicBezTo>
                    <a:cubicBezTo>
                      <a:pt x="171" y="205"/>
                      <a:pt x="170" y="205"/>
                      <a:pt x="170" y="205"/>
                    </a:cubicBezTo>
                    <a:cubicBezTo>
                      <a:pt x="170" y="205"/>
                      <a:pt x="170" y="205"/>
                      <a:pt x="170" y="205"/>
                    </a:cubicBezTo>
                    <a:cubicBezTo>
                      <a:pt x="170" y="205"/>
                      <a:pt x="170" y="205"/>
                      <a:pt x="170" y="205"/>
                    </a:cubicBezTo>
                    <a:cubicBezTo>
                      <a:pt x="171" y="205"/>
                      <a:pt x="171" y="205"/>
                      <a:pt x="172" y="205"/>
                    </a:cubicBezTo>
                    <a:cubicBezTo>
                      <a:pt x="172" y="205"/>
                      <a:pt x="172" y="205"/>
                      <a:pt x="172" y="205"/>
                    </a:cubicBezTo>
                    <a:cubicBezTo>
                      <a:pt x="172" y="205"/>
                      <a:pt x="172" y="206"/>
                      <a:pt x="172" y="206"/>
                    </a:cubicBezTo>
                    <a:cubicBezTo>
                      <a:pt x="172" y="206"/>
                      <a:pt x="172" y="206"/>
                      <a:pt x="172" y="206"/>
                    </a:cubicBezTo>
                    <a:cubicBezTo>
                      <a:pt x="172" y="206"/>
                      <a:pt x="173" y="206"/>
                      <a:pt x="173" y="206"/>
                    </a:cubicBezTo>
                    <a:cubicBezTo>
                      <a:pt x="174" y="205"/>
                      <a:pt x="174" y="205"/>
                      <a:pt x="175" y="205"/>
                    </a:cubicBezTo>
                    <a:cubicBezTo>
                      <a:pt x="175" y="204"/>
                      <a:pt x="175" y="204"/>
                      <a:pt x="175" y="204"/>
                    </a:cubicBezTo>
                    <a:cubicBezTo>
                      <a:pt x="175" y="204"/>
                      <a:pt x="176" y="203"/>
                      <a:pt x="176" y="203"/>
                    </a:cubicBezTo>
                    <a:cubicBezTo>
                      <a:pt x="176" y="203"/>
                      <a:pt x="176" y="203"/>
                      <a:pt x="176" y="203"/>
                    </a:cubicBezTo>
                    <a:cubicBezTo>
                      <a:pt x="176" y="203"/>
                      <a:pt x="177" y="203"/>
                      <a:pt x="177" y="203"/>
                    </a:cubicBezTo>
                    <a:cubicBezTo>
                      <a:pt x="177" y="203"/>
                      <a:pt x="177" y="203"/>
                      <a:pt x="177" y="202"/>
                    </a:cubicBezTo>
                    <a:cubicBezTo>
                      <a:pt x="177" y="202"/>
                      <a:pt x="178" y="202"/>
                      <a:pt x="178" y="202"/>
                    </a:cubicBezTo>
                    <a:cubicBezTo>
                      <a:pt x="178" y="202"/>
                      <a:pt x="178" y="202"/>
                      <a:pt x="178" y="202"/>
                    </a:cubicBezTo>
                    <a:cubicBezTo>
                      <a:pt x="178" y="202"/>
                      <a:pt x="179" y="202"/>
                      <a:pt x="179" y="202"/>
                    </a:cubicBezTo>
                    <a:cubicBezTo>
                      <a:pt x="180" y="201"/>
                      <a:pt x="181" y="200"/>
                      <a:pt x="182" y="200"/>
                    </a:cubicBezTo>
                    <a:cubicBezTo>
                      <a:pt x="182" y="200"/>
                      <a:pt x="182" y="200"/>
                      <a:pt x="182" y="200"/>
                    </a:cubicBezTo>
                    <a:cubicBezTo>
                      <a:pt x="182" y="201"/>
                      <a:pt x="182" y="201"/>
                      <a:pt x="182" y="201"/>
                    </a:cubicBezTo>
                    <a:cubicBezTo>
                      <a:pt x="182" y="201"/>
                      <a:pt x="182" y="201"/>
                      <a:pt x="182" y="201"/>
                    </a:cubicBezTo>
                    <a:cubicBezTo>
                      <a:pt x="182" y="201"/>
                      <a:pt x="182" y="202"/>
                      <a:pt x="183" y="202"/>
                    </a:cubicBezTo>
                    <a:cubicBezTo>
                      <a:pt x="183" y="202"/>
                      <a:pt x="183" y="202"/>
                      <a:pt x="183" y="202"/>
                    </a:cubicBezTo>
                    <a:cubicBezTo>
                      <a:pt x="183" y="202"/>
                      <a:pt x="183" y="202"/>
                      <a:pt x="183" y="202"/>
                    </a:cubicBezTo>
                    <a:cubicBezTo>
                      <a:pt x="184" y="202"/>
                      <a:pt x="184" y="202"/>
                      <a:pt x="184" y="202"/>
                    </a:cubicBezTo>
                    <a:cubicBezTo>
                      <a:pt x="184" y="202"/>
                      <a:pt x="184" y="202"/>
                      <a:pt x="184" y="202"/>
                    </a:cubicBezTo>
                    <a:cubicBezTo>
                      <a:pt x="184" y="202"/>
                      <a:pt x="184" y="202"/>
                      <a:pt x="184" y="202"/>
                    </a:cubicBezTo>
                    <a:cubicBezTo>
                      <a:pt x="184" y="202"/>
                      <a:pt x="184" y="203"/>
                      <a:pt x="184" y="203"/>
                    </a:cubicBezTo>
                    <a:cubicBezTo>
                      <a:pt x="184" y="203"/>
                      <a:pt x="185" y="203"/>
                      <a:pt x="185" y="203"/>
                    </a:cubicBezTo>
                    <a:cubicBezTo>
                      <a:pt x="185" y="203"/>
                      <a:pt x="185" y="203"/>
                      <a:pt x="185" y="203"/>
                    </a:cubicBezTo>
                    <a:cubicBezTo>
                      <a:pt x="185" y="202"/>
                      <a:pt x="186" y="202"/>
                      <a:pt x="186" y="202"/>
                    </a:cubicBezTo>
                    <a:cubicBezTo>
                      <a:pt x="186" y="202"/>
                      <a:pt x="186" y="202"/>
                      <a:pt x="186" y="202"/>
                    </a:cubicBezTo>
                    <a:cubicBezTo>
                      <a:pt x="186" y="201"/>
                      <a:pt x="186" y="201"/>
                      <a:pt x="186" y="201"/>
                    </a:cubicBezTo>
                    <a:cubicBezTo>
                      <a:pt x="187" y="201"/>
                      <a:pt x="187" y="201"/>
                      <a:pt x="187" y="202"/>
                    </a:cubicBezTo>
                    <a:cubicBezTo>
                      <a:pt x="187" y="202"/>
                      <a:pt x="187" y="202"/>
                      <a:pt x="187" y="202"/>
                    </a:cubicBezTo>
                    <a:cubicBezTo>
                      <a:pt x="187" y="203"/>
                      <a:pt x="187" y="203"/>
                      <a:pt x="187" y="203"/>
                    </a:cubicBezTo>
                    <a:cubicBezTo>
                      <a:pt x="187" y="203"/>
                      <a:pt x="188" y="203"/>
                      <a:pt x="188" y="203"/>
                    </a:cubicBezTo>
                    <a:cubicBezTo>
                      <a:pt x="189" y="203"/>
                      <a:pt x="189" y="205"/>
                      <a:pt x="189" y="205"/>
                    </a:cubicBezTo>
                    <a:cubicBezTo>
                      <a:pt x="189" y="206"/>
                      <a:pt x="190" y="206"/>
                      <a:pt x="190" y="207"/>
                    </a:cubicBezTo>
                    <a:cubicBezTo>
                      <a:pt x="190" y="207"/>
                      <a:pt x="190" y="207"/>
                      <a:pt x="190" y="208"/>
                    </a:cubicBezTo>
                    <a:cubicBezTo>
                      <a:pt x="191" y="208"/>
                      <a:pt x="191" y="208"/>
                      <a:pt x="191" y="208"/>
                    </a:cubicBezTo>
                    <a:cubicBezTo>
                      <a:pt x="192" y="208"/>
                      <a:pt x="192" y="208"/>
                      <a:pt x="193" y="207"/>
                    </a:cubicBezTo>
                    <a:cubicBezTo>
                      <a:pt x="193" y="207"/>
                      <a:pt x="193" y="207"/>
                      <a:pt x="193" y="207"/>
                    </a:cubicBezTo>
                    <a:cubicBezTo>
                      <a:pt x="193" y="207"/>
                      <a:pt x="193" y="207"/>
                      <a:pt x="193" y="207"/>
                    </a:cubicBezTo>
                    <a:cubicBezTo>
                      <a:pt x="192" y="206"/>
                      <a:pt x="192" y="206"/>
                      <a:pt x="192" y="206"/>
                    </a:cubicBezTo>
                    <a:cubicBezTo>
                      <a:pt x="192" y="205"/>
                      <a:pt x="191" y="205"/>
                      <a:pt x="192" y="204"/>
                    </a:cubicBezTo>
                    <a:cubicBezTo>
                      <a:pt x="192" y="204"/>
                      <a:pt x="192" y="204"/>
                      <a:pt x="192" y="204"/>
                    </a:cubicBezTo>
                    <a:cubicBezTo>
                      <a:pt x="192" y="203"/>
                      <a:pt x="192" y="203"/>
                      <a:pt x="192" y="202"/>
                    </a:cubicBezTo>
                    <a:cubicBezTo>
                      <a:pt x="192" y="202"/>
                      <a:pt x="193" y="202"/>
                      <a:pt x="193" y="202"/>
                    </a:cubicBezTo>
                    <a:cubicBezTo>
                      <a:pt x="193" y="202"/>
                      <a:pt x="194" y="201"/>
                      <a:pt x="194" y="200"/>
                    </a:cubicBezTo>
                    <a:cubicBezTo>
                      <a:pt x="194" y="200"/>
                      <a:pt x="194" y="200"/>
                      <a:pt x="195" y="200"/>
                    </a:cubicBezTo>
                    <a:cubicBezTo>
                      <a:pt x="195" y="200"/>
                      <a:pt x="195" y="200"/>
                      <a:pt x="195" y="200"/>
                    </a:cubicBezTo>
                    <a:cubicBezTo>
                      <a:pt x="195" y="200"/>
                      <a:pt x="195" y="200"/>
                      <a:pt x="195" y="200"/>
                    </a:cubicBezTo>
                    <a:cubicBezTo>
                      <a:pt x="196" y="200"/>
                      <a:pt x="196" y="200"/>
                      <a:pt x="197" y="200"/>
                    </a:cubicBezTo>
                    <a:cubicBezTo>
                      <a:pt x="197" y="200"/>
                      <a:pt x="197" y="200"/>
                      <a:pt x="197" y="201"/>
                    </a:cubicBezTo>
                    <a:cubicBezTo>
                      <a:pt x="197" y="201"/>
                      <a:pt x="198" y="201"/>
                      <a:pt x="198" y="201"/>
                    </a:cubicBezTo>
                    <a:cubicBezTo>
                      <a:pt x="198" y="201"/>
                      <a:pt x="198" y="201"/>
                      <a:pt x="198" y="201"/>
                    </a:cubicBezTo>
                    <a:cubicBezTo>
                      <a:pt x="198" y="202"/>
                      <a:pt x="198" y="202"/>
                      <a:pt x="198" y="202"/>
                    </a:cubicBezTo>
                    <a:cubicBezTo>
                      <a:pt x="198" y="202"/>
                      <a:pt x="198" y="202"/>
                      <a:pt x="197" y="202"/>
                    </a:cubicBezTo>
                    <a:cubicBezTo>
                      <a:pt x="197" y="202"/>
                      <a:pt x="197" y="202"/>
                      <a:pt x="197" y="202"/>
                    </a:cubicBezTo>
                    <a:cubicBezTo>
                      <a:pt x="197" y="202"/>
                      <a:pt x="197" y="201"/>
                      <a:pt x="197" y="201"/>
                    </a:cubicBezTo>
                    <a:cubicBezTo>
                      <a:pt x="196" y="200"/>
                      <a:pt x="196" y="200"/>
                      <a:pt x="196" y="200"/>
                    </a:cubicBezTo>
                    <a:cubicBezTo>
                      <a:pt x="195" y="200"/>
                      <a:pt x="195" y="200"/>
                      <a:pt x="195" y="201"/>
                    </a:cubicBezTo>
                    <a:cubicBezTo>
                      <a:pt x="194" y="201"/>
                      <a:pt x="194" y="201"/>
                      <a:pt x="194" y="202"/>
                    </a:cubicBezTo>
                    <a:cubicBezTo>
                      <a:pt x="194" y="202"/>
                      <a:pt x="194" y="202"/>
                      <a:pt x="194" y="202"/>
                    </a:cubicBezTo>
                    <a:cubicBezTo>
                      <a:pt x="194" y="203"/>
                      <a:pt x="194" y="203"/>
                      <a:pt x="194" y="203"/>
                    </a:cubicBezTo>
                    <a:cubicBezTo>
                      <a:pt x="194" y="203"/>
                      <a:pt x="194" y="203"/>
                      <a:pt x="194" y="203"/>
                    </a:cubicBezTo>
                    <a:cubicBezTo>
                      <a:pt x="194" y="203"/>
                      <a:pt x="195" y="203"/>
                      <a:pt x="195" y="203"/>
                    </a:cubicBezTo>
                    <a:cubicBezTo>
                      <a:pt x="195" y="204"/>
                      <a:pt x="195" y="204"/>
                      <a:pt x="195" y="204"/>
                    </a:cubicBezTo>
                    <a:cubicBezTo>
                      <a:pt x="195" y="204"/>
                      <a:pt x="195" y="205"/>
                      <a:pt x="195" y="205"/>
                    </a:cubicBezTo>
                    <a:cubicBezTo>
                      <a:pt x="195" y="205"/>
                      <a:pt x="195" y="205"/>
                      <a:pt x="195" y="205"/>
                    </a:cubicBezTo>
                    <a:cubicBezTo>
                      <a:pt x="196" y="205"/>
                      <a:pt x="196" y="205"/>
                      <a:pt x="196" y="205"/>
                    </a:cubicBezTo>
                    <a:cubicBezTo>
                      <a:pt x="196" y="205"/>
                      <a:pt x="196" y="205"/>
                      <a:pt x="196" y="205"/>
                    </a:cubicBezTo>
                    <a:cubicBezTo>
                      <a:pt x="197" y="205"/>
                      <a:pt x="198" y="205"/>
                      <a:pt x="199" y="205"/>
                    </a:cubicBezTo>
                    <a:cubicBezTo>
                      <a:pt x="200" y="204"/>
                      <a:pt x="201" y="203"/>
                      <a:pt x="202" y="203"/>
                    </a:cubicBezTo>
                    <a:cubicBezTo>
                      <a:pt x="202" y="203"/>
                      <a:pt x="202" y="203"/>
                      <a:pt x="202" y="202"/>
                    </a:cubicBezTo>
                    <a:cubicBezTo>
                      <a:pt x="203" y="202"/>
                      <a:pt x="203" y="202"/>
                      <a:pt x="204" y="202"/>
                    </a:cubicBezTo>
                    <a:cubicBezTo>
                      <a:pt x="204" y="202"/>
                      <a:pt x="204" y="202"/>
                      <a:pt x="204" y="202"/>
                    </a:cubicBezTo>
                    <a:cubicBezTo>
                      <a:pt x="204" y="202"/>
                      <a:pt x="204" y="202"/>
                      <a:pt x="204" y="202"/>
                    </a:cubicBezTo>
                    <a:cubicBezTo>
                      <a:pt x="204" y="202"/>
                      <a:pt x="204" y="203"/>
                      <a:pt x="204" y="203"/>
                    </a:cubicBezTo>
                    <a:cubicBezTo>
                      <a:pt x="204" y="203"/>
                      <a:pt x="204" y="203"/>
                      <a:pt x="204" y="203"/>
                    </a:cubicBezTo>
                    <a:cubicBezTo>
                      <a:pt x="204" y="203"/>
                      <a:pt x="204" y="204"/>
                      <a:pt x="204" y="204"/>
                    </a:cubicBezTo>
                    <a:cubicBezTo>
                      <a:pt x="204" y="204"/>
                      <a:pt x="204" y="204"/>
                      <a:pt x="204" y="204"/>
                    </a:cubicBezTo>
                    <a:cubicBezTo>
                      <a:pt x="204" y="204"/>
                      <a:pt x="203" y="204"/>
                      <a:pt x="203" y="205"/>
                    </a:cubicBezTo>
                    <a:cubicBezTo>
                      <a:pt x="203" y="205"/>
                      <a:pt x="202" y="206"/>
                      <a:pt x="202" y="206"/>
                    </a:cubicBezTo>
                    <a:cubicBezTo>
                      <a:pt x="202" y="207"/>
                      <a:pt x="201" y="207"/>
                      <a:pt x="201" y="208"/>
                    </a:cubicBezTo>
                    <a:cubicBezTo>
                      <a:pt x="201" y="208"/>
                      <a:pt x="201" y="209"/>
                      <a:pt x="201" y="210"/>
                    </a:cubicBezTo>
                    <a:cubicBezTo>
                      <a:pt x="201" y="210"/>
                      <a:pt x="201" y="210"/>
                      <a:pt x="201" y="210"/>
                    </a:cubicBezTo>
                    <a:cubicBezTo>
                      <a:pt x="201" y="210"/>
                      <a:pt x="201" y="210"/>
                      <a:pt x="201" y="210"/>
                    </a:cubicBezTo>
                    <a:cubicBezTo>
                      <a:pt x="202" y="210"/>
                      <a:pt x="202" y="210"/>
                      <a:pt x="202" y="210"/>
                    </a:cubicBezTo>
                    <a:cubicBezTo>
                      <a:pt x="202" y="211"/>
                      <a:pt x="201" y="211"/>
                      <a:pt x="200" y="212"/>
                    </a:cubicBezTo>
                    <a:cubicBezTo>
                      <a:pt x="200" y="212"/>
                      <a:pt x="200" y="212"/>
                      <a:pt x="200" y="212"/>
                    </a:cubicBezTo>
                    <a:cubicBezTo>
                      <a:pt x="200" y="212"/>
                      <a:pt x="200" y="213"/>
                      <a:pt x="200" y="213"/>
                    </a:cubicBezTo>
                    <a:cubicBezTo>
                      <a:pt x="200" y="213"/>
                      <a:pt x="200" y="214"/>
                      <a:pt x="200" y="214"/>
                    </a:cubicBezTo>
                    <a:cubicBezTo>
                      <a:pt x="200" y="214"/>
                      <a:pt x="200" y="215"/>
                      <a:pt x="200" y="215"/>
                    </a:cubicBezTo>
                    <a:cubicBezTo>
                      <a:pt x="200" y="216"/>
                      <a:pt x="200" y="216"/>
                      <a:pt x="200" y="216"/>
                    </a:cubicBezTo>
                    <a:cubicBezTo>
                      <a:pt x="199" y="217"/>
                      <a:pt x="199" y="217"/>
                      <a:pt x="199" y="218"/>
                    </a:cubicBezTo>
                    <a:cubicBezTo>
                      <a:pt x="200" y="218"/>
                      <a:pt x="200" y="218"/>
                      <a:pt x="200" y="218"/>
                    </a:cubicBezTo>
                    <a:cubicBezTo>
                      <a:pt x="200" y="218"/>
                      <a:pt x="200" y="218"/>
                      <a:pt x="200" y="218"/>
                    </a:cubicBezTo>
                    <a:cubicBezTo>
                      <a:pt x="200" y="217"/>
                      <a:pt x="200" y="217"/>
                      <a:pt x="200" y="217"/>
                    </a:cubicBezTo>
                    <a:cubicBezTo>
                      <a:pt x="201" y="217"/>
                      <a:pt x="201" y="217"/>
                      <a:pt x="201" y="218"/>
                    </a:cubicBezTo>
                    <a:cubicBezTo>
                      <a:pt x="201" y="218"/>
                      <a:pt x="201" y="218"/>
                      <a:pt x="201" y="219"/>
                    </a:cubicBezTo>
                    <a:cubicBezTo>
                      <a:pt x="201" y="219"/>
                      <a:pt x="201" y="219"/>
                      <a:pt x="200" y="220"/>
                    </a:cubicBezTo>
                    <a:cubicBezTo>
                      <a:pt x="200" y="220"/>
                      <a:pt x="200" y="220"/>
                      <a:pt x="200" y="219"/>
                    </a:cubicBezTo>
                    <a:cubicBezTo>
                      <a:pt x="200" y="219"/>
                      <a:pt x="199" y="219"/>
                      <a:pt x="199" y="219"/>
                    </a:cubicBezTo>
                    <a:cubicBezTo>
                      <a:pt x="198" y="219"/>
                      <a:pt x="198" y="220"/>
                      <a:pt x="197" y="221"/>
                    </a:cubicBezTo>
                    <a:cubicBezTo>
                      <a:pt x="197" y="221"/>
                      <a:pt x="197" y="221"/>
                      <a:pt x="197" y="222"/>
                    </a:cubicBezTo>
                    <a:cubicBezTo>
                      <a:pt x="197" y="222"/>
                      <a:pt x="197" y="222"/>
                      <a:pt x="196" y="222"/>
                    </a:cubicBezTo>
                    <a:cubicBezTo>
                      <a:pt x="196" y="222"/>
                      <a:pt x="196" y="222"/>
                      <a:pt x="196" y="222"/>
                    </a:cubicBezTo>
                    <a:cubicBezTo>
                      <a:pt x="196" y="222"/>
                      <a:pt x="196" y="222"/>
                      <a:pt x="196" y="222"/>
                    </a:cubicBezTo>
                    <a:cubicBezTo>
                      <a:pt x="196" y="222"/>
                      <a:pt x="195" y="222"/>
                      <a:pt x="195" y="222"/>
                    </a:cubicBezTo>
                    <a:cubicBezTo>
                      <a:pt x="195" y="223"/>
                      <a:pt x="194" y="223"/>
                      <a:pt x="194" y="224"/>
                    </a:cubicBezTo>
                    <a:cubicBezTo>
                      <a:pt x="194" y="225"/>
                      <a:pt x="194" y="225"/>
                      <a:pt x="193" y="225"/>
                    </a:cubicBezTo>
                    <a:cubicBezTo>
                      <a:pt x="193" y="226"/>
                      <a:pt x="193" y="226"/>
                      <a:pt x="193" y="227"/>
                    </a:cubicBezTo>
                    <a:cubicBezTo>
                      <a:pt x="193" y="227"/>
                      <a:pt x="193" y="228"/>
                      <a:pt x="193" y="228"/>
                    </a:cubicBezTo>
                    <a:cubicBezTo>
                      <a:pt x="193" y="228"/>
                      <a:pt x="193" y="228"/>
                      <a:pt x="192" y="228"/>
                    </a:cubicBezTo>
                    <a:cubicBezTo>
                      <a:pt x="192" y="228"/>
                      <a:pt x="192" y="228"/>
                      <a:pt x="191" y="228"/>
                    </a:cubicBezTo>
                    <a:cubicBezTo>
                      <a:pt x="191" y="228"/>
                      <a:pt x="191" y="228"/>
                      <a:pt x="191" y="228"/>
                    </a:cubicBezTo>
                    <a:cubicBezTo>
                      <a:pt x="191" y="228"/>
                      <a:pt x="191" y="228"/>
                      <a:pt x="190" y="228"/>
                    </a:cubicBezTo>
                    <a:cubicBezTo>
                      <a:pt x="190" y="229"/>
                      <a:pt x="189" y="230"/>
                      <a:pt x="188" y="230"/>
                    </a:cubicBezTo>
                    <a:cubicBezTo>
                      <a:pt x="188" y="230"/>
                      <a:pt x="187" y="230"/>
                      <a:pt x="187" y="231"/>
                    </a:cubicBezTo>
                    <a:cubicBezTo>
                      <a:pt x="186" y="231"/>
                      <a:pt x="185" y="231"/>
                      <a:pt x="185" y="232"/>
                    </a:cubicBezTo>
                    <a:cubicBezTo>
                      <a:pt x="184" y="233"/>
                      <a:pt x="183" y="234"/>
                      <a:pt x="182" y="234"/>
                    </a:cubicBezTo>
                    <a:cubicBezTo>
                      <a:pt x="182" y="234"/>
                      <a:pt x="183" y="234"/>
                      <a:pt x="183" y="235"/>
                    </a:cubicBezTo>
                    <a:cubicBezTo>
                      <a:pt x="183" y="235"/>
                      <a:pt x="183" y="235"/>
                      <a:pt x="183" y="235"/>
                    </a:cubicBezTo>
                    <a:cubicBezTo>
                      <a:pt x="182" y="235"/>
                      <a:pt x="182" y="235"/>
                      <a:pt x="182" y="235"/>
                    </a:cubicBezTo>
                    <a:cubicBezTo>
                      <a:pt x="182" y="235"/>
                      <a:pt x="181" y="235"/>
                      <a:pt x="181" y="235"/>
                    </a:cubicBezTo>
                    <a:cubicBezTo>
                      <a:pt x="181" y="236"/>
                      <a:pt x="181" y="236"/>
                      <a:pt x="181" y="237"/>
                    </a:cubicBezTo>
                    <a:cubicBezTo>
                      <a:pt x="181" y="237"/>
                      <a:pt x="181" y="237"/>
                      <a:pt x="181" y="237"/>
                    </a:cubicBezTo>
                    <a:cubicBezTo>
                      <a:pt x="181" y="237"/>
                      <a:pt x="180" y="237"/>
                      <a:pt x="180" y="238"/>
                    </a:cubicBezTo>
                    <a:cubicBezTo>
                      <a:pt x="180" y="238"/>
                      <a:pt x="180" y="238"/>
                      <a:pt x="180" y="238"/>
                    </a:cubicBezTo>
                    <a:cubicBezTo>
                      <a:pt x="181" y="239"/>
                      <a:pt x="181" y="239"/>
                      <a:pt x="182" y="240"/>
                    </a:cubicBezTo>
                    <a:cubicBezTo>
                      <a:pt x="182" y="240"/>
                      <a:pt x="182" y="240"/>
                      <a:pt x="182" y="240"/>
                    </a:cubicBezTo>
                    <a:cubicBezTo>
                      <a:pt x="182" y="240"/>
                      <a:pt x="182" y="240"/>
                      <a:pt x="182" y="240"/>
                    </a:cubicBezTo>
                    <a:cubicBezTo>
                      <a:pt x="182" y="240"/>
                      <a:pt x="181" y="240"/>
                      <a:pt x="181" y="240"/>
                    </a:cubicBezTo>
                    <a:cubicBezTo>
                      <a:pt x="181" y="240"/>
                      <a:pt x="181" y="240"/>
                      <a:pt x="181" y="239"/>
                    </a:cubicBezTo>
                    <a:cubicBezTo>
                      <a:pt x="181" y="239"/>
                      <a:pt x="180" y="239"/>
                      <a:pt x="180" y="239"/>
                    </a:cubicBezTo>
                    <a:cubicBezTo>
                      <a:pt x="180" y="239"/>
                      <a:pt x="179" y="239"/>
                      <a:pt x="179" y="239"/>
                    </a:cubicBezTo>
                    <a:cubicBezTo>
                      <a:pt x="179" y="239"/>
                      <a:pt x="179" y="239"/>
                      <a:pt x="179" y="240"/>
                    </a:cubicBezTo>
                    <a:cubicBezTo>
                      <a:pt x="179" y="240"/>
                      <a:pt x="179" y="240"/>
                      <a:pt x="179" y="240"/>
                    </a:cubicBezTo>
                    <a:cubicBezTo>
                      <a:pt x="179" y="240"/>
                      <a:pt x="179" y="241"/>
                      <a:pt x="179" y="241"/>
                    </a:cubicBezTo>
                    <a:cubicBezTo>
                      <a:pt x="179" y="241"/>
                      <a:pt x="178" y="241"/>
                      <a:pt x="178" y="240"/>
                    </a:cubicBezTo>
                    <a:cubicBezTo>
                      <a:pt x="178" y="240"/>
                      <a:pt x="178" y="239"/>
                      <a:pt x="177" y="239"/>
                    </a:cubicBezTo>
                    <a:cubicBezTo>
                      <a:pt x="177" y="239"/>
                      <a:pt x="177" y="238"/>
                      <a:pt x="177" y="238"/>
                    </a:cubicBezTo>
                    <a:cubicBezTo>
                      <a:pt x="176" y="238"/>
                      <a:pt x="176" y="238"/>
                      <a:pt x="175" y="238"/>
                    </a:cubicBezTo>
                    <a:cubicBezTo>
                      <a:pt x="175" y="238"/>
                      <a:pt x="175" y="238"/>
                      <a:pt x="174" y="238"/>
                    </a:cubicBezTo>
                    <a:cubicBezTo>
                      <a:pt x="174" y="238"/>
                      <a:pt x="173" y="239"/>
                      <a:pt x="173" y="239"/>
                    </a:cubicBezTo>
                    <a:cubicBezTo>
                      <a:pt x="171" y="240"/>
                      <a:pt x="168" y="242"/>
                      <a:pt x="167" y="244"/>
                    </a:cubicBezTo>
                    <a:cubicBezTo>
                      <a:pt x="167" y="244"/>
                      <a:pt x="167" y="244"/>
                      <a:pt x="167" y="245"/>
                    </a:cubicBezTo>
                    <a:cubicBezTo>
                      <a:pt x="167" y="245"/>
                      <a:pt x="167" y="245"/>
                      <a:pt x="167" y="245"/>
                    </a:cubicBezTo>
                    <a:cubicBezTo>
                      <a:pt x="167" y="246"/>
                      <a:pt x="166" y="246"/>
                      <a:pt x="166" y="246"/>
                    </a:cubicBezTo>
                    <a:cubicBezTo>
                      <a:pt x="166" y="246"/>
                      <a:pt x="165" y="246"/>
                      <a:pt x="165" y="247"/>
                    </a:cubicBezTo>
                    <a:cubicBezTo>
                      <a:pt x="165" y="247"/>
                      <a:pt x="165" y="247"/>
                      <a:pt x="165" y="247"/>
                    </a:cubicBezTo>
                    <a:cubicBezTo>
                      <a:pt x="165" y="247"/>
                      <a:pt x="165" y="247"/>
                      <a:pt x="165" y="247"/>
                    </a:cubicBezTo>
                    <a:cubicBezTo>
                      <a:pt x="164" y="248"/>
                      <a:pt x="164" y="248"/>
                      <a:pt x="163" y="248"/>
                    </a:cubicBezTo>
                    <a:cubicBezTo>
                      <a:pt x="163" y="248"/>
                      <a:pt x="163" y="248"/>
                      <a:pt x="163" y="248"/>
                    </a:cubicBezTo>
                    <a:cubicBezTo>
                      <a:pt x="162" y="248"/>
                      <a:pt x="162" y="248"/>
                      <a:pt x="162" y="249"/>
                    </a:cubicBezTo>
                    <a:cubicBezTo>
                      <a:pt x="162" y="249"/>
                      <a:pt x="162" y="250"/>
                      <a:pt x="162" y="250"/>
                    </a:cubicBezTo>
                    <a:cubicBezTo>
                      <a:pt x="162" y="250"/>
                      <a:pt x="162" y="251"/>
                      <a:pt x="162" y="251"/>
                    </a:cubicBezTo>
                    <a:cubicBezTo>
                      <a:pt x="161" y="251"/>
                      <a:pt x="161" y="252"/>
                      <a:pt x="162" y="252"/>
                    </a:cubicBezTo>
                    <a:cubicBezTo>
                      <a:pt x="162" y="252"/>
                      <a:pt x="163" y="251"/>
                      <a:pt x="163" y="251"/>
                    </a:cubicBezTo>
                    <a:cubicBezTo>
                      <a:pt x="163" y="251"/>
                      <a:pt x="163" y="251"/>
                      <a:pt x="163" y="250"/>
                    </a:cubicBezTo>
                    <a:cubicBezTo>
                      <a:pt x="164" y="250"/>
                      <a:pt x="163" y="249"/>
                      <a:pt x="163" y="249"/>
                    </a:cubicBezTo>
                    <a:cubicBezTo>
                      <a:pt x="163" y="249"/>
                      <a:pt x="163" y="248"/>
                      <a:pt x="164" y="248"/>
                    </a:cubicBezTo>
                    <a:cubicBezTo>
                      <a:pt x="164" y="248"/>
                      <a:pt x="164" y="249"/>
                      <a:pt x="164" y="249"/>
                    </a:cubicBezTo>
                    <a:cubicBezTo>
                      <a:pt x="164" y="249"/>
                      <a:pt x="164" y="250"/>
                      <a:pt x="164" y="250"/>
                    </a:cubicBezTo>
                    <a:cubicBezTo>
                      <a:pt x="165" y="250"/>
                      <a:pt x="165" y="250"/>
                      <a:pt x="165" y="250"/>
                    </a:cubicBezTo>
                    <a:cubicBezTo>
                      <a:pt x="166" y="250"/>
                      <a:pt x="166" y="250"/>
                      <a:pt x="166" y="250"/>
                    </a:cubicBezTo>
                    <a:cubicBezTo>
                      <a:pt x="167" y="250"/>
                      <a:pt x="167" y="249"/>
                      <a:pt x="167" y="249"/>
                    </a:cubicBezTo>
                    <a:cubicBezTo>
                      <a:pt x="167" y="249"/>
                      <a:pt x="167" y="248"/>
                      <a:pt x="167" y="248"/>
                    </a:cubicBezTo>
                    <a:cubicBezTo>
                      <a:pt x="167" y="248"/>
                      <a:pt x="167" y="247"/>
                      <a:pt x="166" y="247"/>
                    </a:cubicBezTo>
                    <a:cubicBezTo>
                      <a:pt x="166" y="247"/>
                      <a:pt x="166" y="247"/>
                      <a:pt x="166" y="247"/>
                    </a:cubicBezTo>
                    <a:cubicBezTo>
                      <a:pt x="166" y="247"/>
                      <a:pt x="166" y="246"/>
                      <a:pt x="166" y="246"/>
                    </a:cubicBezTo>
                    <a:cubicBezTo>
                      <a:pt x="167" y="246"/>
                      <a:pt x="167" y="247"/>
                      <a:pt x="167" y="247"/>
                    </a:cubicBezTo>
                    <a:cubicBezTo>
                      <a:pt x="167" y="247"/>
                      <a:pt x="167" y="248"/>
                      <a:pt x="167" y="248"/>
                    </a:cubicBezTo>
                    <a:cubicBezTo>
                      <a:pt x="167" y="248"/>
                      <a:pt x="168" y="248"/>
                      <a:pt x="168" y="248"/>
                    </a:cubicBezTo>
                    <a:cubicBezTo>
                      <a:pt x="168" y="248"/>
                      <a:pt x="167" y="248"/>
                      <a:pt x="167" y="248"/>
                    </a:cubicBezTo>
                    <a:cubicBezTo>
                      <a:pt x="167" y="248"/>
                      <a:pt x="167" y="249"/>
                      <a:pt x="167" y="249"/>
                    </a:cubicBezTo>
                    <a:cubicBezTo>
                      <a:pt x="167" y="249"/>
                      <a:pt x="168" y="249"/>
                      <a:pt x="168" y="249"/>
                    </a:cubicBezTo>
                    <a:cubicBezTo>
                      <a:pt x="168" y="249"/>
                      <a:pt x="168" y="249"/>
                      <a:pt x="168" y="249"/>
                    </a:cubicBezTo>
                    <a:cubicBezTo>
                      <a:pt x="168" y="249"/>
                      <a:pt x="168" y="249"/>
                      <a:pt x="168" y="249"/>
                    </a:cubicBezTo>
                    <a:cubicBezTo>
                      <a:pt x="168" y="249"/>
                      <a:pt x="169" y="249"/>
                      <a:pt x="169" y="249"/>
                    </a:cubicBezTo>
                    <a:cubicBezTo>
                      <a:pt x="169" y="248"/>
                      <a:pt x="169" y="248"/>
                      <a:pt x="170" y="248"/>
                    </a:cubicBezTo>
                    <a:cubicBezTo>
                      <a:pt x="170" y="248"/>
                      <a:pt x="170" y="248"/>
                      <a:pt x="170" y="248"/>
                    </a:cubicBezTo>
                    <a:cubicBezTo>
                      <a:pt x="170" y="248"/>
                      <a:pt x="170" y="248"/>
                      <a:pt x="170" y="248"/>
                    </a:cubicBezTo>
                    <a:cubicBezTo>
                      <a:pt x="170" y="248"/>
                      <a:pt x="170" y="249"/>
                      <a:pt x="170" y="249"/>
                    </a:cubicBezTo>
                    <a:cubicBezTo>
                      <a:pt x="170" y="249"/>
                      <a:pt x="171" y="249"/>
                      <a:pt x="171" y="248"/>
                    </a:cubicBezTo>
                    <a:cubicBezTo>
                      <a:pt x="171" y="248"/>
                      <a:pt x="171" y="248"/>
                      <a:pt x="171" y="247"/>
                    </a:cubicBezTo>
                    <a:cubicBezTo>
                      <a:pt x="171" y="247"/>
                      <a:pt x="170" y="247"/>
                      <a:pt x="171" y="247"/>
                    </a:cubicBezTo>
                    <a:cubicBezTo>
                      <a:pt x="171" y="247"/>
                      <a:pt x="171" y="247"/>
                      <a:pt x="171" y="247"/>
                    </a:cubicBezTo>
                    <a:cubicBezTo>
                      <a:pt x="171" y="247"/>
                      <a:pt x="171" y="247"/>
                      <a:pt x="171" y="247"/>
                    </a:cubicBezTo>
                    <a:cubicBezTo>
                      <a:pt x="172" y="247"/>
                      <a:pt x="172" y="247"/>
                      <a:pt x="172" y="247"/>
                    </a:cubicBezTo>
                    <a:cubicBezTo>
                      <a:pt x="172" y="246"/>
                      <a:pt x="172" y="246"/>
                      <a:pt x="172" y="246"/>
                    </a:cubicBezTo>
                    <a:cubicBezTo>
                      <a:pt x="172" y="246"/>
                      <a:pt x="173" y="245"/>
                      <a:pt x="173" y="244"/>
                    </a:cubicBezTo>
                    <a:cubicBezTo>
                      <a:pt x="173" y="244"/>
                      <a:pt x="173" y="244"/>
                      <a:pt x="173" y="243"/>
                    </a:cubicBezTo>
                    <a:cubicBezTo>
                      <a:pt x="173" y="243"/>
                      <a:pt x="173" y="243"/>
                      <a:pt x="174" y="242"/>
                    </a:cubicBezTo>
                    <a:cubicBezTo>
                      <a:pt x="174" y="242"/>
                      <a:pt x="174" y="242"/>
                      <a:pt x="174" y="242"/>
                    </a:cubicBezTo>
                    <a:cubicBezTo>
                      <a:pt x="175" y="242"/>
                      <a:pt x="175" y="242"/>
                      <a:pt x="175" y="242"/>
                    </a:cubicBezTo>
                    <a:cubicBezTo>
                      <a:pt x="175" y="243"/>
                      <a:pt x="176" y="243"/>
                      <a:pt x="176" y="243"/>
                    </a:cubicBezTo>
                    <a:cubicBezTo>
                      <a:pt x="176" y="244"/>
                      <a:pt x="176" y="244"/>
                      <a:pt x="176" y="243"/>
                    </a:cubicBezTo>
                    <a:cubicBezTo>
                      <a:pt x="175" y="243"/>
                      <a:pt x="175" y="243"/>
                      <a:pt x="175" y="243"/>
                    </a:cubicBezTo>
                    <a:cubicBezTo>
                      <a:pt x="175" y="243"/>
                      <a:pt x="175" y="243"/>
                      <a:pt x="175" y="243"/>
                    </a:cubicBezTo>
                    <a:cubicBezTo>
                      <a:pt x="175" y="243"/>
                      <a:pt x="175" y="244"/>
                      <a:pt x="174" y="244"/>
                    </a:cubicBezTo>
                    <a:cubicBezTo>
                      <a:pt x="174" y="244"/>
                      <a:pt x="174" y="245"/>
                      <a:pt x="174" y="245"/>
                    </a:cubicBezTo>
                    <a:cubicBezTo>
                      <a:pt x="175" y="246"/>
                      <a:pt x="177" y="245"/>
                      <a:pt x="178" y="244"/>
                    </a:cubicBezTo>
                    <a:cubicBezTo>
                      <a:pt x="178" y="244"/>
                      <a:pt x="178" y="244"/>
                      <a:pt x="179" y="244"/>
                    </a:cubicBezTo>
                    <a:cubicBezTo>
                      <a:pt x="179" y="244"/>
                      <a:pt x="179" y="244"/>
                      <a:pt x="179" y="244"/>
                    </a:cubicBezTo>
                    <a:cubicBezTo>
                      <a:pt x="179" y="244"/>
                      <a:pt x="180" y="244"/>
                      <a:pt x="180" y="244"/>
                    </a:cubicBezTo>
                    <a:cubicBezTo>
                      <a:pt x="180" y="244"/>
                      <a:pt x="179" y="244"/>
                      <a:pt x="179" y="244"/>
                    </a:cubicBezTo>
                    <a:cubicBezTo>
                      <a:pt x="179" y="243"/>
                      <a:pt x="179" y="243"/>
                      <a:pt x="179" y="243"/>
                    </a:cubicBezTo>
                    <a:cubicBezTo>
                      <a:pt x="179" y="243"/>
                      <a:pt x="179" y="243"/>
                      <a:pt x="179" y="243"/>
                    </a:cubicBezTo>
                    <a:cubicBezTo>
                      <a:pt x="179" y="243"/>
                      <a:pt x="180" y="243"/>
                      <a:pt x="180" y="243"/>
                    </a:cubicBezTo>
                    <a:cubicBezTo>
                      <a:pt x="180" y="243"/>
                      <a:pt x="180" y="243"/>
                      <a:pt x="180" y="244"/>
                    </a:cubicBezTo>
                    <a:cubicBezTo>
                      <a:pt x="180" y="244"/>
                      <a:pt x="180" y="244"/>
                      <a:pt x="181" y="244"/>
                    </a:cubicBezTo>
                    <a:cubicBezTo>
                      <a:pt x="181" y="244"/>
                      <a:pt x="181" y="244"/>
                      <a:pt x="181" y="244"/>
                    </a:cubicBezTo>
                    <a:cubicBezTo>
                      <a:pt x="181" y="244"/>
                      <a:pt x="181" y="243"/>
                      <a:pt x="181" y="243"/>
                    </a:cubicBezTo>
                    <a:cubicBezTo>
                      <a:pt x="181" y="243"/>
                      <a:pt x="181" y="242"/>
                      <a:pt x="182" y="242"/>
                    </a:cubicBezTo>
                    <a:cubicBezTo>
                      <a:pt x="182" y="242"/>
                      <a:pt x="182" y="242"/>
                      <a:pt x="182" y="242"/>
                    </a:cubicBezTo>
                    <a:cubicBezTo>
                      <a:pt x="182" y="242"/>
                      <a:pt x="182" y="242"/>
                      <a:pt x="182" y="242"/>
                    </a:cubicBezTo>
                    <a:cubicBezTo>
                      <a:pt x="182" y="242"/>
                      <a:pt x="183" y="242"/>
                      <a:pt x="183" y="242"/>
                    </a:cubicBezTo>
                    <a:cubicBezTo>
                      <a:pt x="183" y="242"/>
                      <a:pt x="183" y="242"/>
                      <a:pt x="183" y="242"/>
                    </a:cubicBezTo>
                    <a:cubicBezTo>
                      <a:pt x="184" y="241"/>
                      <a:pt x="184" y="241"/>
                      <a:pt x="185" y="240"/>
                    </a:cubicBezTo>
                    <a:cubicBezTo>
                      <a:pt x="185" y="240"/>
                      <a:pt x="186" y="240"/>
                      <a:pt x="186" y="240"/>
                    </a:cubicBezTo>
                    <a:cubicBezTo>
                      <a:pt x="186" y="240"/>
                      <a:pt x="186" y="240"/>
                      <a:pt x="187" y="240"/>
                    </a:cubicBezTo>
                    <a:cubicBezTo>
                      <a:pt x="187" y="240"/>
                      <a:pt x="187" y="240"/>
                      <a:pt x="187" y="240"/>
                    </a:cubicBezTo>
                    <a:cubicBezTo>
                      <a:pt x="187" y="240"/>
                      <a:pt x="187" y="240"/>
                      <a:pt x="187" y="240"/>
                    </a:cubicBezTo>
                    <a:cubicBezTo>
                      <a:pt x="186" y="241"/>
                      <a:pt x="186" y="241"/>
                      <a:pt x="186" y="242"/>
                    </a:cubicBezTo>
                    <a:cubicBezTo>
                      <a:pt x="187" y="242"/>
                      <a:pt x="187" y="242"/>
                      <a:pt x="187" y="242"/>
                    </a:cubicBezTo>
                    <a:cubicBezTo>
                      <a:pt x="187" y="242"/>
                      <a:pt x="186" y="243"/>
                      <a:pt x="186" y="243"/>
                    </a:cubicBezTo>
                    <a:cubicBezTo>
                      <a:pt x="186" y="243"/>
                      <a:pt x="186" y="243"/>
                      <a:pt x="186" y="243"/>
                    </a:cubicBezTo>
                    <a:cubicBezTo>
                      <a:pt x="187" y="243"/>
                      <a:pt x="187" y="242"/>
                      <a:pt x="187" y="242"/>
                    </a:cubicBezTo>
                    <a:cubicBezTo>
                      <a:pt x="187" y="241"/>
                      <a:pt x="187" y="240"/>
                      <a:pt x="187" y="240"/>
                    </a:cubicBezTo>
                    <a:cubicBezTo>
                      <a:pt x="188" y="240"/>
                      <a:pt x="188" y="240"/>
                      <a:pt x="188" y="240"/>
                    </a:cubicBezTo>
                    <a:cubicBezTo>
                      <a:pt x="188" y="240"/>
                      <a:pt x="188" y="240"/>
                      <a:pt x="189" y="240"/>
                    </a:cubicBezTo>
                    <a:cubicBezTo>
                      <a:pt x="189" y="239"/>
                      <a:pt x="190" y="239"/>
                      <a:pt x="191" y="239"/>
                    </a:cubicBezTo>
                    <a:cubicBezTo>
                      <a:pt x="191" y="239"/>
                      <a:pt x="191" y="239"/>
                      <a:pt x="191" y="238"/>
                    </a:cubicBezTo>
                    <a:cubicBezTo>
                      <a:pt x="191" y="238"/>
                      <a:pt x="192" y="238"/>
                      <a:pt x="192" y="238"/>
                    </a:cubicBezTo>
                    <a:cubicBezTo>
                      <a:pt x="192" y="238"/>
                      <a:pt x="192" y="238"/>
                      <a:pt x="193" y="238"/>
                    </a:cubicBezTo>
                    <a:cubicBezTo>
                      <a:pt x="193" y="238"/>
                      <a:pt x="193" y="237"/>
                      <a:pt x="193" y="236"/>
                    </a:cubicBezTo>
                    <a:cubicBezTo>
                      <a:pt x="193" y="236"/>
                      <a:pt x="193" y="236"/>
                      <a:pt x="194" y="236"/>
                    </a:cubicBezTo>
                    <a:cubicBezTo>
                      <a:pt x="194" y="235"/>
                      <a:pt x="194" y="235"/>
                      <a:pt x="194" y="236"/>
                    </a:cubicBezTo>
                    <a:cubicBezTo>
                      <a:pt x="194" y="236"/>
                      <a:pt x="194" y="237"/>
                      <a:pt x="194" y="237"/>
                    </a:cubicBezTo>
                    <a:cubicBezTo>
                      <a:pt x="194" y="238"/>
                      <a:pt x="194" y="238"/>
                      <a:pt x="194" y="238"/>
                    </a:cubicBezTo>
                    <a:cubicBezTo>
                      <a:pt x="194" y="238"/>
                      <a:pt x="194" y="238"/>
                      <a:pt x="194" y="238"/>
                    </a:cubicBezTo>
                    <a:cubicBezTo>
                      <a:pt x="194" y="237"/>
                      <a:pt x="194" y="237"/>
                      <a:pt x="194" y="237"/>
                    </a:cubicBezTo>
                    <a:cubicBezTo>
                      <a:pt x="195" y="237"/>
                      <a:pt x="195" y="236"/>
                      <a:pt x="195" y="236"/>
                    </a:cubicBezTo>
                    <a:cubicBezTo>
                      <a:pt x="196" y="235"/>
                      <a:pt x="196" y="235"/>
                      <a:pt x="196" y="235"/>
                    </a:cubicBezTo>
                    <a:cubicBezTo>
                      <a:pt x="196" y="234"/>
                      <a:pt x="196" y="234"/>
                      <a:pt x="196" y="234"/>
                    </a:cubicBezTo>
                    <a:cubicBezTo>
                      <a:pt x="196" y="234"/>
                      <a:pt x="196" y="234"/>
                      <a:pt x="195" y="234"/>
                    </a:cubicBezTo>
                    <a:cubicBezTo>
                      <a:pt x="195" y="234"/>
                      <a:pt x="195" y="234"/>
                      <a:pt x="195" y="234"/>
                    </a:cubicBezTo>
                    <a:cubicBezTo>
                      <a:pt x="195" y="234"/>
                      <a:pt x="194" y="234"/>
                      <a:pt x="194" y="234"/>
                    </a:cubicBezTo>
                    <a:cubicBezTo>
                      <a:pt x="194" y="234"/>
                      <a:pt x="194" y="234"/>
                      <a:pt x="194" y="234"/>
                    </a:cubicBezTo>
                    <a:cubicBezTo>
                      <a:pt x="194" y="235"/>
                      <a:pt x="193" y="235"/>
                      <a:pt x="193" y="235"/>
                    </a:cubicBezTo>
                    <a:cubicBezTo>
                      <a:pt x="193" y="234"/>
                      <a:pt x="193" y="234"/>
                      <a:pt x="193" y="234"/>
                    </a:cubicBezTo>
                    <a:cubicBezTo>
                      <a:pt x="194" y="234"/>
                      <a:pt x="194" y="233"/>
                      <a:pt x="195" y="233"/>
                    </a:cubicBezTo>
                    <a:cubicBezTo>
                      <a:pt x="195" y="233"/>
                      <a:pt x="195" y="232"/>
                      <a:pt x="195" y="232"/>
                    </a:cubicBezTo>
                    <a:cubicBezTo>
                      <a:pt x="196" y="232"/>
                      <a:pt x="196" y="232"/>
                      <a:pt x="196" y="232"/>
                    </a:cubicBezTo>
                    <a:cubicBezTo>
                      <a:pt x="197" y="232"/>
                      <a:pt x="197" y="232"/>
                      <a:pt x="197" y="232"/>
                    </a:cubicBezTo>
                    <a:cubicBezTo>
                      <a:pt x="197" y="231"/>
                      <a:pt x="198" y="230"/>
                      <a:pt x="199" y="230"/>
                    </a:cubicBezTo>
                    <a:cubicBezTo>
                      <a:pt x="199" y="230"/>
                      <a:pt x="200" y="231"/>
                      <a:pt x="201" y="230"/>
                    </a:cubicBezTo>
                    <a:cubicBezTo>
                      <a:pt x="201" y="230"/>
                      <a:pt x="201" y="230"/>
                      <a:pt x="201" y="230"/>
                    </a:cubicBezTo>
                    <a:cubicBezTo>
                      <a:pt x="201" y="230"/>
                      <a:pt x="200" y="230"/>
                      <a:pt x="200" y="230"/>
                    </a:cubicBezTo>
                    <a:cubicBezTo>
                      <a:pt x="200" y="229"/>
                      <a:pt x="201" y="229"/>
                      <a:pt x="201" y="228"/>
                    </a:cubicBezTo>
                    <a:cubicBezTo>
                      <a:pt x="201" y="228"/>
                      <a:pt x="201" y="228"/>
                      <a:pt x="201" y="228"/>
                    </a:cubicBezTo>
                    <a:cubicBezTo>
                      <a:pt x="201" y="228"/>
                      <a:pt x="201" y="228"/>
                      <a:pt x="201" y="227"/>
                    </a:cubicBezTo>
                    <a:cubicBezTo>
                      <a:pt x="202" y="227"/>
                      <a:pt x="202" y="227"/>
                      <a:pt x="202" y="228"/>
                    </a:cubicBezTo>
                    <a:cubicBezTo>
                      <a:pt x="202" y="228"/>
                      <a:pt x="202" y="228"/>
                      <a:pt x="202" y="228"/>
                    </a:cubicBezTo>
                    <a:cubicBezTo>
                      <a:pt x="203" y="228"/>
                      <a:pt x="203" y="228"/>
                      <a:pt x="203" y="228"/>
                    </a:cubicBezTo>
                    <a:cubicBezTo>
                      <a:pt x="204" y="227"/>
                      <a:pt x="204" y="227"/>
                      <a:pt x="205" y="226"/>
                    </a:cubicBezTo>
                    <a:cubicBezTo>
                      <a:pt x="205" y="227"/>
                      <a:pt x="205" y="227"/>
                      <a:pt x="205" y="227"/>
                    </a:cubicBezTo>
                    <a:cubicBezTo>
                      <a:pt x="205" y="227"/>
                      <a:pt x="206" y="227"/>
                      <a:pt x="206" y="226"/>
                    </a:cubicBezTo>
                    <a:cubicBezTo>
                      <a:pt x="206" y="226"/>
                      <a:pt x="206" y="226"/>
                      <a:pt x="206" y="226"/>
                    </a:cubicBezTo>
                    <a:cubicBezTo>
                      <a:pt x="206" y="225"/>
                      <a:pt x="206" y="225"/>
                      <a:pt x="206" y="225"/>
                    </a:cubicBezTo>
                    <a:cubicBezTo>
                      <a:pt x="206" y="226"/>
                      <a:pt x="206" y="226"/>
                      <a:pt x="207" y="226"/>
                    </a:cubicBezTo>
                    <a:cubicBezTo>
                      <a:pt x="207" y="226"/>
                      <a:pt x="207" y="226"/>
                      <a:pt x="207" y="226"/>
                    </a:cubicBezTo>
                    <a:cubicBezTo>
                      <a:pt x="207" y="225"/>
                      <a:pt x="207" y="225"/>
                      <a:pt x="208" y="225"/>
                    </a:cubicBezTo>
                    <a:cubicBezTo>
                      <a:pt x="208" y="224"/>
                      <a:pt x="208" y="224"/>
                      <a:pt x="208" y="224"/>
                    </a:cubicBezTo>
                    <a:cubicBezTo>
                      <a:pt x="208" y="224"/>
                      <a:pt x="209" y="224"/>
                      <a:pt x="209" y="224"/>
                    </a:cubicBezTo>
                    <a:cubicBezTo>
                      <a:pt x="209" y="223"/>
                      <a:pt x="209" y="223"/>
                      <a:pt x="209" y="223"/>
                    </a:cubicBezTo>
                    <a:cubicBezTo>
                      <a:pt x="209" y="223"/>
                      <a:pt x="209" y="223"/>
                      <a:pt x="208" y="223"/>
                    </a:cubicBezTo>
                    <a:cubicBezTo>
                      <a:pt x="208" y="223"/>
                      <a:pt x="208" y="223"/>
                      <a:pt x="209" y="223"/>
                    </a:cubicBezTo>
                    <a:cubicBezTo>
                      <a:pt x="209" y="222"/>
                      <a:pt x="209" y="222"/>
                      <a:pt x="209" y="222"/>
                    </a:cubicBezTo>
                    <a:cubicBezTo>
                      <a:pt x="209" y="222"/>
                      <a:pt x="209" y="222"/>
                      <a:pt x="208" y="222"/>
                    </a:cubicBezTo>
                    <a:cubicBezTo>
                      <a:pt x="208" y="222"/>
                      <a:pt x="208" y="222"/>
                      <a:pt x="208" y="222"/>
                    </a:cubicBezTo>
                    <a:cubicBezTo>
                      <a:pt x="208" y="222"/>
                      <a:pt x="208" y="222"/>
                      <a:pt x="207" y="222"/>
                    </a:cubicBezTo>
                    <a:cubicBezTo>
                      <a:pt x="207" y="222"/>
                      <a:pt x="207" y="222"/>
                      <a:pt x="208" y="221"/>
                    </a:cubicBezTo>
                    <a:cubicBezTo>
                      <a:pt x="208" y="221"/>
                      <a:pt x="208" y="221"/>
                      <a:pt x="209" y="221"/>
                    </a:cubicBezTo>
                    <a:cubicBezTo>
                      <a:pt x="209" y="221"/>
                      <a:pt x="209" y="220"/>
                      <a:pt x="209" y="220"/>
                    </a:cubicBezTo>
                    <a:cubicBezTo>
                      <a:pt x="210" y="220"/>
                      <a:pt x="210" y="220"/>
                      <a:pt x="210" y="220"/>
                    </a:cubicBezTo>
                    <a:cubicBezTo>
                      <a:pt x="210" y="220"/>
                      <a:pt x="210" y="220"/>
                      <a:pt x="210" y="220"/>
                    </a:cubicBezTo>
                    <a:cubicBezTo>
                      <a:pt x="210" y="220"/>
                      <a:pt x="210" y="220"/>
                      <a:pt x="210" y="220"/>
                    </a:cubicBezTo>
                    <a:cubicBezTo>
                      <a:pt x="211" y="220"/>
                      <a:pt x="211" y="220"/>
                      <a:pt x="211" y="220"/>
                    </a:cubicBezTo>
                    <a:cubicBezTo>
                      <a:pt x="211" y="219"/>
                      <a:pt x="211" y="219"/>
                      <a:pt x="212" y="219"/>
                    </a:cubicBezTo>
                    <a:cubicBezTo>
                      <a:pt x="212" y="219"/>
                      <a:pt x="212" y="219"/>
                      <a:pt x="212" y="219"/>
                    </a:cubicBezTo>
                    <a:cubicBezTo>
                      <a:pt x="213" y="219"/>
                      <a:pt x="213" y="218"/>
                      <a:pt x="213" y="218"/>
                    </a:cubicBezTo>
                    <a:cubicBezTo>
                      <a:pt x="213" y="218"/>
                      <a:pt x="213" y="218"/>
                      <a:pt x="213" y="218"/>
                    </a:cubicBezTo>
                    <a:cubicBezTo>
                      <a:pt x="214" y="218"/>
                      <a:pt x="214" y="217"/>
                      <a:pt x="214" y="217"/>
                    </a:cubicBezTo>
                    <a:cubicBezTo>
                      <a:pt x="213" y="217"/>
                      <a:pt x="213" y="217"/>
                      <a:pt x="213" y="217"/>
                    </a:cubicBezTo>
                    <a:cubicBezTo>
                      <a:pt x="213" y="217"/>
                      <a:pt x="213" y="217"/>
                      <a:pt x="213" y="217"/>
                    </a:cubicBezTo>
                    <a:cubicBezTo>
                      <a:pt x="213" y="217"/>
                      <a:pt x="213" y="216"/>
                      <a:pt x="213" y="216"/>
                    </a:cubicBezTo>
                    <a:cubicBezTo>
                      <a:pt x="214" y="216"/>
                      <a:pt x="214" y="216"/>
                      <a:pt x="214" y="216"/>
                    </a:cubicBezTo>
                    <a:cubicBezTo>
                      <a:pt x="214" y="216"/>
                      <a:pt x="214" y="216"/>
                      <a:pt x="214" y="216"/>
                    </a:cubicBezTo>
                    <a:cubicBezTo>
                      <a:pt x="214" y="216"/>
                      <a:pt x="215" y="217"/>
                      <a:pt x="215" y="217"/>
                    </a:cubicBezTo>
                    <a:cubicBezTo>
                      <a:pt x="215" y="217"/>
                      <a:pt x="215" y="217"/>
                      <a:pt x="215" y="217"/>
                    </a:cubicBezTo>
                    <a:cubicBezTo>
                      <a:pt x="215" y="217"/>
                      <a:pt x="215" y="217"/>
                      <a:pt x="215" y="217"/>
                    </a:cubicBezTo>
                    <a:cubicBezTo>
                      <a:pt x="216" y="216"/>
                      <a:pt x="216" y="216"/>
                      <a:pt x="216" y="215"/>
                    </a:cubicBezTo>
                    <a:cubicBezTo>
                      <a:pt x="216" y="215"/>
                      <a:pt x="216" y="215"/>
                      <a:pt x="217" y="215"/>
                    </a:cubicBezTo>
                    <a:cubicBezTo>
                      <a:pt x="217" y="215"/>
                      <a:pt x="217" y="215"/>
                      <a:pt x="217" y="214"/>
                    </a:cubicBezTo>
                    <a:cubicBezTo>
                      <a:pt x="217" y="214"/>
                      <a:pt x="217" y="214"/>
                      <a:pt x="217" y="214"/>
                    </a:cubicBezTo>
                    <a:cubicBezTo>
                      <a:pt x="217" y="214"/>
                      <a:pt x="217" y="214"/>
                      <a:pt x="217" y="214"/>
                    </a:cubicBezTo>
                    <a:cubicBezTo>
                      <a:pt x="217" y="214"/>
                      <a:pt x="217" y="213"/>
                      <a:pt x="218" y="213"/>
                    </a:cubicBezTo>
                    <a:cubicBezTo>
                      <a:pt x="217" y="213"/>
                      <a:pt x="217" y="213"/>
                      <a:pt x="217" y="213"/>
                    </a:cubicBezTo>
                    <a:cubicBezTo>
                      <a:pt x="217" y="213"/>
                      <a:pt x="217" y="213"/>
                      <a:pt x="217" y="213"/>
                    </a:cubicBezTo>
                    <a:cubicBezTo>
                      <a:pt x="217" y="212"/>
                      <a:pt x="217" y="212"/>
                      <a:pt x="217" y="211"/>
                    </a:cubicBezTo>
                    <a:cubicBezTo>
                      <a:pt x="217" y="211"/>
                      <a:pt x="217" y="211"/>
                      <a:pt x="217" y="211"/>
                    </a:cubicBezTo>
                    <a:cubicBezTo>
                      <a:pt x="217" y="211"/>
                      <a:pt x="217" y="211"/>
                      <a:pt x="217" y="211"/>
                    </a:cubicBezTo>
                    <a:cubicBezTo>
                      <a:pt x="218" y="211"/>
                      <a:pt x="218" y="211"/>
                      <a:pt x="218" y="211"/>
                    </a:cubicBezTo>
                    <a:cubicBezTo>
                      <a:pt x="218" y="211"/>
                      <a:pt x="218" y="212"/>
                      <a:pt x="218" y="212"/>
                    </a:cubicBezTo>
                    <a:cubicBezTo>
                      <a:pt x="218" y="212"/>
                      <a:pt x="218" y="212"/>
                      <a:pt x="218" y="212"/>
                    </a:cubicBezTo>
                    <a:cubicBezTo>
                      <a:pt x="218" y="212"/>
                      <a:pt x="218" y="213"/>
                      <a:pt x="218" y="213"/>
                    </a:cubicBezTo>
                    <a:cubicBezTo>
                      <a:pt x="218" y="213"/>
                      <a:pt x="218" y="213"/>
                      <a:pt x="218" y="213"/>
                    </a:cubicBezTo>
                    <a:cubicBezTo>
                      <a:pt x="219" y="213"/>
                      <a:pt x="219" y="213"/>
                      <a:pt x="219" y="213"/>
                    </a:cubicBezTo>
                    <a:cubicBezTo>
                      <a:pt x="219" y="213"/>
                      <a:pt x="219" y="213"/>
                      <a:pt x="219" y="213"/>
                    </a:cubicBezTo>
                    <a:cubicBezTo>
                      <a:pt x="219" y="213"/>
                      <a:pt x="220" y="212"/>
                      <a:pt x="220" y="212"/>
                    </a:cubicBezTo>
                    <a:cubicBezTo>
                      <a:pt x="220" y="212"/>
                      <a:pt x="220" y="213"/>
                      <a:pt x="220" y="213"/>
                    </a:cubicBezTo>
                    <a:cubicBezTo>
                      <a:pt x="220" y="213"/>
                      <a:pt x="220" y="213"/>
                      <a:pt x="221" y="212"/>
                    </a:cubicBezTo>
                    <a:cubicBezTo>
                      <a:pt x="221" y="212"/>
                      <a:pt x="221" y="212"/>
                      <a:pt x="221" y="212"/>
                    </a:cubicBezTo>
                    <a:cubicBezTo>
                      <a:pt x="222" y="212"/>
                      <a:pt x="222" y="212"/>
                      <a:pt x="222" y="212"/>
                    </a:cubicBezTo>
                    <a:cubicBezTo>
                      <a:pt x="222" y="212"/>
                      <a:pt x="222" y="212"/>
                      <a:pt x="222" y="212"/>
                    </a:cubicBezTo>
                    <a:cubicBezTo>
                      <a:pt x="223" y="211"/>
                      <a:pt x="223" y="211"/>
                      <a:pt x="223" y="211"/>
                    </a:cubicBezTo>
                    <a:cubicBezTo>
                      <a:pt x="223" y="211"/>
                      <a:pt x="223" y="211"/>
                      <a:pt x="223" y="211"/>
                    </a:cubicBezTo>
                    <a:cubicBezTo>
                      <a:pt x="223" y="211"/>
                      <a:pt x="223" y="211"/>
                      <a:pt x="223" y="210"/>
                    </a:cubicBezTo>
                    <a:cubicBezTo>
                      <a:pt x="223" y="210"/>
                      <a:pt x="223" y="210"/>
                      <a:pt x="223" y="210"/>
                    </a:cubicBezTo>
                    <a:cubicBezTo>
                      <a:pt x="223" y="210"/>
                      <a:pt x="223" y="210"/>
                      <a:pt x="223" y="209"/>
                    </a:cubicBezTo>
                    <a:cubicBezTo>
                      <a:pt x="223" y="209"/>
                      <a:pt x="222" y="210"/>
                      <a:pt x="222" y="210"/>
                    </a:cubicBezTo>
                    <a:cubicBezTo>
                      <a:pt x="222" y="210"/>
                      <a:pt x="222" y="209"/>
                      <a:pt x="222" y="209"/>
                    </a:cubicBezTo>
                    <a:cubicBezTo>
                      <a:pt x="223" y="209"/>
                      <a:pt x="223" y="209"/>
                      <a:pt x="223" y="209"/>
                    </a:cubicBezTo>
                    <a:cubicBezTo>
                      <a:pt x="224" y="209"/>
                      <a:pt x="224" y="209"/>
                      <a:pt x="224" y="209"/>
                    </a:cubicBezTo>
                    <a:cubicBezTo>
                      <a:pt x="224" y="208"/>
                      <a:pt x="224" y="208"/>
                      <a:pt x="224" y="208"/>
                    </a:cubicBezTo>
                    <a:cubicBezTo>
                      <a:pt x="224" y="208"/>
                      <a:pt x="224" y="208"/>
                      <a:pt x="224" y="208"/>
                    </a:cubicBezTo>
                    <a:cubicBezTo>
                      <a:pt x="224" y="208"/>
                      <a:pt x="224" y="207"/>
                      <a:pt x="224" y="207"/>
                    </a:cubicBezTo>
                    <a:cubicBezTo>
                      <a:pt x="224" y="207"/>
                      <a:pt x="224" y="207"/>
                      <a:pt x="225" y="206"/>
                    </a:cubicBezTo>
                    <a:cubicBezTo>
                      <a:pt x="225" y="206"/>
                      <a:pt x="225" y="206"/>
                      <a:pt x="225" y="206"/>
                    </a:cubicBezTo>
                    <a:cubicBezTo>
                      <a:pt x="225" y="205"/>
                      <a:pt x="226" y="205"/>
                      <a:pt x="226" y="205"/>
                    </a:cubicBezTo>
                    <a:cubicBezTo>
                      <a:pt x="227" y="205"/>
                      <a:pt x="227" y="205"/>
                      <a:pt x="228" y="204"/>
                    </a:cubicBezTo>
                    <a:cubicBezTo>
                      <a:pt x="228" y="204"/>
                      <a:pt x="228" y="203"/>
                      <a:pt x="229" y="203"/>
                    </a:cubicBezTo>
                    <a:cubicBezTo>
                      <a:pt x="229" y="202"/>
                      <a:pt x="229" y="201"/>
                      <a:pt x="228" y="201"/>
                    </a:cubicBezTo>
                    <a:cubicBezTo>
                      <a:pt x="228" y="201"/>
                      <a:pt x="228" y="201"/>
                      <a:pt x="228" y="201"/>
                    </a:cubicBezTo>
                    <a:cubicBezTo>
                      <a:pt x="228" y="201"/>
                      <a:pt x="228" y="200"/>
                      <a:pt x="228" y="200"/>
                    </a:cubicBezTo>
                    <a:cubicBezTo>
                      <a:pt x="227" y="200"/>
                      <a:pt x="227" y="200"/>
                      <a:pt x="227" y="200"/>
                    </a:cubicBezTo>
                    <a:cubicBezTo>
                      <a:pt x="227" y="200"/>
                      <a:pt x="227" y="200"/>
                      <a:pt x="227" y="200"/>
                    </a:cubicBezTo>
                    <a:cubicBezTo>
                      <a:pt x="226" y="200"/>
                      <a:pt x="226" y="200"/>
                      <a:pt x="226" y="200"/>
                    </a:cubicBezTo>
                    <a:cubicBezTo>
                      <a:pt x="226" y="199"/>
                      <a:pt x="226" y="199"/>
                      <a:pt x="226" y="199"/>
                    </a:cubicBezTo>
                    <a:cubicBezTo>
                      <a:pt x="225" y="199"/>
                      <a:pt x="225" y="199"/>
                      <a:pt x="225" y="199"/>
                    </a:cubicBezTo>
                    <a:cubicBezTo>
                      <a:pt x="225" y="199"/>
                      <a:pt x="225" y="200"/>
                      <a:pt x="225" y="200"/>
                    </a:cubicBezTo>
                    <a:cubicBezTo>
                      <a:pt x="225" y="200"/>
                      <a:pt x="224" y="199"/>
                      <a:pt x="224" y="199"/>
                    </a:cubicBezTo>
                    <a:cubicBezTo>
                      <a:pt x="224" y="199"/>
                      <a:pt x="224" y="200"/>
                      <a:pt x="223" y="200"/>
                    </a:cubicBezTo>
                    <a:cubicBezTo>
                      <a:pt x="223" y="200"/>
                      <a:pt x="223" y="200"/>
                      <a:pt x="223" y="200"/>
                    </a:cubicBezTo>
                    <a:cubicBezTo>
                      <a:pt x="223" y="200"/>
                      <a:pt x="223" y="200"/>
                      <a:pt x="223" y="200"/>
                    </a:cubicBezTo>
                    <a:cubicBezTo>
                      <a:pt x="223" y="199"/>
                      <a:pt x="223" y="199"/>
                      <a:pt x="223" y="199"/>
                    </a:cubicBezTo>
                    <a:cubicBezTo>
                      <a:pt x="223" y="199"/>
                      <a:pt x="223" y="199"/>
                      <a:pt x="223" y="199"/>
                    </a:cubicBezTo>
                    <a:cubicBezTo>
                      <a:pt x="223" y="199"/>
                      <a:pt x="223" y="199"/>
                      <a:pt x="223" y="199"/>
                    </a:cubicBezTo>
                    <a:cubicBezTo>
                      <a:pt x="223" y="199"/>
                      <a:pt x="223" y="199"/>
                      <a:pt x="223" y="199"/>
                    </a:cubicBezTo>
                    <a:cubicBezTo>
                      <a:pt x="223" y="199"/>
                      <a:pt x="223" y="199"/>
                      <a:pt x="223" y="198"/>
                    </a:cubicBezTo>
                    <a:cubicBezTo>
                      <a:pt x="223" y="198"/>
                      <a:pt x="223" y="198"/>
                      <a:pt x="223" y="198"/>
                    </a:cubicBezTo>
                    <a:cubicBezTo>
                      <a:pt x="223" y="197"/>
                      <a:pt x="223" y="197"/>
                      <a:pt x="223" y="197"/>
                    </a:cubicBezTo>
                    <a:cubicBezTo>
                      <a:pt x="224" y="196"/>
                      <a:pt x="224" y="196"/>
                      <a:pt x="224" y="196"/>
                    </a:cubicBezTo>
                    <a:cubicBezTo>
                      <a:pt x="224" y="196"/>
                      <a:pt x="224" y="196"/>
                      <a:pt x="224" y="196"/>
                    </a:cubicBezTo>
                    <a:cubicBezTo>
                      <a:pt x="224" y="196"/>
                      <a:pt x="224" y="196"/>
                      <a:pt x="224" y="196"/>
                    </a:cubicBezTo>
                    <a:cubicBezTo>
                      <a:pt x="224" y="196"/>
                      <a:pt x="224" y="196"/>
                      <a:pt x="224" y="195"/>
                    </a:cubicBezTo>
                    <a:cubicBezTo>
                      <a:pt x="224" y="195"/>
                      <a:pt x="224" y="195"/>
                      <a:pt x="225" y="195"/>
                    </a:cubicBezTo>
                    <a:cubicBezTo>
                      <a:pt x="225" y="195"/>
                      <a:pt x="225" y="195"/>
                      <a:pt x="226" y="195"/>
                    </a:cubicBezTo>
                    <a:cubicBezTo>
                      <a:pt x="226" y="195"/>
                      <a:pt x="226" y="194"/>
                      <a:pt x="226" y="194"/>
                    </a:cubicBezTo>
                    <a:cubicBezTo>
                      <a:pt x="226" y="194"/>
                      <a:pt x="226" y="194"/>
                      <a:pt x="226" y="194"/>
                    </a:cubicBezTo>
                    <a:cubicBezTo>
                      <a:pt x="226" y="194"/>
                      <a:pt x="226" y="194"/>
                      <a:pt x="226" y="194"/>
                    </a:cubicBezTo>
                    <a:cubicBezTo>
                      <a:pt x="226" y="194"/>
                      <a:pt x="226" y="194"/>
                      <a:pt x="226" y="193"/>
                    </a:cubicBezTo>
                    <a:cubicBezTo>
                      <a:pt x="226" y="193"/>
                      <a:pt x="226" y="193"/>
                      <a:pt x="226" y="193"/>
                    </a:cubicBezTo>
                    <a:cubicBezTo>
                      <a:pt x="226" y="193"/>
                      <a:pt x="227" y="193"/>
                      <a:pt x="227" y="193"/>
                    </a:cubicBezTo>
                    <a:cubicBezTo>
                      <a:pt x="227" y="193"/>
                      <a:pt x="227" y="193"/>
                      <a:pt x="227" y="193"/>
                    </a:cubicBezTo>
                    <a:cubicBezTo>
                      <a:pt x="227" y="193"/>
                      <a:pt x="227" y="193"/>
                      <a:pt x="227" y="192"/>
                    </a:cubicBezTo>
                    <a:cubicBezTo>
                      <a:pt x="227" y="192"/>
                      <a:pt x="227" y="192"/>
                      <a:pt x="227" y="192"/>
                    </a:cubicBezTo>
                    <a:cubicBezTo>
                      <a:pt x="226" y="192"/>
                      <a:pt x="226" y="192"/>
                      <a:pt x="226" y="192"/>
                    </a:cubicBezTo>
                    <a:cubicBezTo>
                      <a:pt x="226" y="192"/>
                      <a:pt x="226" y="192"/>
                      <a:pt x="226" y="192"/>
                    </a:cubicBezTo>
                    <a:cubicBezTo>
                      <a:pt x="226" y="192"/>
                      <a:pt x="226" y="192"/>
                      <a:pt x="227" y="192"/>
                    </a:cubicBezTo>
                    <a:cubicBezTo>
                      <a:pt x="227" y="192"/>
                      <a:pt x="227" y="192"/>
                      <a:pt x="227" y="192"/>
                    </a:cubicBezTo>
                    <a:cubicBezTo>
                      <a:pt x="227" y="192"/>
                      <a:pt x="227" y="192"/>
                      <a:pt x="227" y="192"/>
                    </a:cubicBezTo>
                    <a:cubicBezTo>
                      <a:pt x="227" y="192"/>
                      <a:pt x="228" y="192"/>
                      <a:pt x="228" y="192"/>
                    </a:cubicBezTo>
                    <a:cubicBezTo>
                      <a:pt x="228" y="192"/>
                      <a:pt x="228" y="192"/>
                      <a:pt x="228" y="192"/>
                    </a:cubicBezTo>
                    <a:cubicBezTo>
                      <a:pt x="228" y="191"/>
                      <a:pt x="228" y="191"/>
                      <a:pt x="228" y="191"/>
                    </a:cubicBezTo>
                    <a:cubicBezTo>
                      <a:pt x="228" y="190"/>
                      <a:pt x="228" y="190"/>
                      <a:pt x="228" y="190"/>
                    </a:cubicBezTo>
                    <a:cubicBezTo>
                      <a:pt x="228" y="190"/>
                      <a:pt x="228" y="190"/>
                      <a:pt x="228" y="190"/>
                    </a:cubicBezTo>
                    <a:cubicBezTo>
                      <a:pt x="228" y="190"/>
                      <a:pt x="228" y="190"/>
                      <a:pt x="228" y="190"/>
                    </a:cubicBezTo>
                    <a:cubicBezTo>
                      <a:pt x="228" y="190"/>
                      <a:pt x="229" y="190"/>
                      <a:pt x="229" y="191"/>
                    </a:cubicBezTo>
                    <a:cubicBezTo>
                      <a:pt x="229" y="191"/>
                      <a:pt x="228" y="191"/>
                      <a:pt x="228" y="191"/>
                    </a:cubicBezTo>
                    <a:cubicBezTo>
                      <a:pt x="228" y="192"/>
                      <a:pt x="228" y="192"/>
                      <a:pt x="228" y="192"/>
                    </a:cubicBezTo>
                    <a:cubicBezTo>
                      <a:pt x="228" y="192"/>
                      <a:pt x="228" y="192"/>
                      <a:pt x="228" y="192"/>
                    </a:cubicBezTo>
                    <a:cubicBezTo>
                      <a:pt x="228" y="192"/>
                      <a:pt x="229" y="192"/>
                      <a:pt x="229" y="192"/>
                    </a:cubicBezTo>
                    <a:cubicBezTo>
                      <a:pt x="229" y="192"/>
                      <a:pt x="229" y="192"/>
                      <a:pt x="229" y="192"/>
                    </a:cubicBezTo>
                    <a:cubicBezTo>
                      <a:pt x="230" y="192"/>
                      <a:pt x="230" y="192"/>
                      <a:pt x="230" y="192"/>
                    </a:cubicBezTo>
                    <a:cubicBezTo>
                      <a:pt x="230" y="192"/>
                      <a:pt x="230" y="191"/>
                      <a:pt x="230" y="191"/>
                    </a:cubicBezTo>
                    <a:cubicBezTo>
                      <a:pt x="230" y="191"/>
                      <a:pt x="231" y="190"/>
                      <a:pt x="231" y="189"/>
                    </a:cubicBezTo>
                    <a:cubicBezTo>
                      <a:pt x="231" y="189"/>
                      <a:pt x="231" y="189"/>
                      <a:pt x="231" y="189"/>
                    </a:cubicBezTo>
                    <a:cubicBezTo>
                      <a:pt x="230" y="189"/>
                      <a:pt x="230" y="189"/>
                      <a:pt x="230" y="189"/>
                    </a:cubicBezTo>
                    <a:cubicBezTo>
                      <a:pt x="230" y="189"/>
                      <a:pt x="230" y="189"/>
                      <a:pt x="230" y="189"/>
                    </a:cubicBezTo>
                    <a:cubicBezTo>
                      <a:pt x="230" y="189"/>
                      <a:pt x="229" y="189"/>
                      <a:pt x="230" y="189"/>
                    </a:cubicBezTo>
                    <a:cubicBezTo>
                      <a:pt x="230" y="189"/>
                      <a:pt x="231" y="189"/>
                      <a:pt x="232" y="189"/>
                    </a:cubicBezTo>
                    <a:cubicBezTo>
                      <a:pt x="232" y="189"/>
                      <a:pt x="232" y="189"/>
                      <a:pt x="233" y="189"/>
                    </a:cubicBezTo>
                    <a:cubicBezTo>
                      <a:pt x="233" y="188"/>
                      <a:pt x="233" y="188"/>
                      <a:pt x="233" y="188"/>
                    </a:cubicBezTo>
                    <a:cubicBezTo>
                      <a:pt x="233" y="188"/>
                      <a:pt x="233" y="187"/>
                      <a:pt x="233" y="187"/>
                    </a:cubicBezTo>
                    <a:cubicBezTo>
                      <a:pt x="233" y="187"/>
                      <a:pt x="234" y="187"/>
                      <a:pt x="234" y="187"/>
                    </a:cubicBezTo>
                    <a:cubicBezTo>
                      <a:pt x="234" y="186"/>
                      <a:pt x="233" y="186"/>
                      <a:pt x="233" y="186"/>
                    </a:cubicBezTo>
                    <a:cubicBezTo>
                      <a:pt x="233" y="185"/>
                      <a:pt x="233" y="185"/>
                      <a:pt x="232" y="185"/>
                    </a:cubicBezTo>
                    <a:cubicBezTo>
                      <a:pt x="232" y="184"/>
                      <a:pt x="232" y="184"/>
                      <a:pt x="232" y="184"/>
                    </a:cubicBezTo>
                    <a:cubicBezTo>
                      <a:pt x="232" y="184"/>
                      <a:pt x="231" y="184"/>
                      <a:pt x="232" y="184"/>
                    </a:cubicBezTo>
                    <a:cubicBezTo>
                      <a:pt x="232" y="184"/>
                      <a:pt x="232" y="184"/>
                      <a:pt x="232" y="184"/>
                    </a:cubicBezTo>
                    <a:cubicBezTo>
                      <a:pt x="232" y="184"/>
                      <a:pt x="232" y="184"/>
                      <a:pt x="232" y="184"/>
                    </a:cubicBezTo>
                    <a:cubicBezTo>
                      <a:pt x="232" y="184"/>
                      <a:pt x="232" y="184"/>
                      <a:pt x="233" y="184"/>
                    </a:cubicBezTo>
                    <a:cubicBezTo>
                      <a:pt x="233" y="184"/>
                      <a:pt x="233" y="184"/>
                      <a:pt x="233" y="184"/>
                    </a:cubicBezTo>
                    <a:cubicBezTo>
                      <a:pt x="233" y="184"/>
                      <a:pt x="233" y="184"/>
                      <a:pt x="234" y="184"/>
                    </a:cubicBezTo>
                    <a:cubicBezTo>
                      <a:pt x="234" y="184"/>
                      <a:pt x="234" y="184"/>
                      <a:pt x="234" y="184"/>
                    </a:cubicBezTo>
                    <a:cubicBezTo>
                      <a:pt x="235" y="184"/>
                      <a:pt x="235" y="183"/>
                      <a:pt x="235" y="183"/>
                    </a:cubicBezTo>
                    <a:cubicBezTo>
                      <a:pt x="235" y="183"/>
                      <a:pt x="235" y="183"/>
                      <a:pt x="235" y="183"/>
                    </a:cubicBezTo>
                    <a:cubicBezTo>
                      <a:pt x="235" y="182"/>
                      <a:pt x="236" y="182"/>
                      <a:pt x="236" y="182"/>
                    </a:cubicBezTo>
                    <a:cubicBezTo>
                      <a:pt x="236" y="182"/>
                      <a:pt x="236" y="182"/>
                      <a:pt x="236" y="182"/>
                    </a:cubicBezTo>
                    <a:cubicBezTo>
                      <a:pt x="236" y="182"/>
                      <a:pt x="236" y="181"/>
                      <a:pt x="236" y="181"/>
                    </a:cubicBezTo>
                    <a:cubicBezTo>
                      <a:pt x="235" y="181"/>
                      <a:pt x="235" y="181"/>
                      <a:pt x="235" y="181"/>
                    </a:cubicBezTo>
                    <a:cubicBezTo>
                      <a:pt x="235" y="181"/>
                      <a:pt x="236" y="180"/>
                      <a:pt x="236" y="180"/>
                    </a:cubicBezTo>
                    <a:cubicBezTo>
                      <a:pt x="236" y="180"/>
                      <a:pt x="237" y="179"/>
                      <a:pt x="238" y="178"/>
                    </a:cubicBezTo>
                    <a:cubicBezTo>
                      <a:pt x="238" y="178"/>
                      <a:pt x="238" y="177"/>
                      <a:pt x="238" y="177"/>
                    </a:cubicBezTo>
                    <a:cubicBezTo>
                      <a:pt x="239" y="177"/>
                      <a:pt x="239" y="177"/>
                      <a:pt x="239" y="178"/>
                    </a:cubicBezTo>
                    <a:cubicBezTo>
                      <a:pt x="240" y="177"/>
                      <a:pt x="240" y="177"/>
                      <a:pt x="239" y="177"/>
                    </a:cubicBezTo>
                    <a:cubicBezTo>
                      <a:pt x="239" y="176"/>
                      <a:pt x="239" y="176"/>
                      <a:pt x="239" y="176"/>
                    </a:cubicBezTo>
                    <a:cubicBezTo>
                      <a:pt x="239" y="175"/>
                      <a:pt x="240" y="174"/>
                      <a:pt x="240" y="174"/>
                    </a:cubicBezTo>
                    <a:cubicBezTo>
                      <a:pt x="241" y="174"/>
                      <a:pt x="242" y="174"/>
                      <a:pt x="242" y="173"/>
                    </a:cubicBezTo>
                    <a:cubicBezTo>
                      <a:pt x="243" y="173"/>
                      <a:pt x="243" y="172"/>
                      <a:pt x="244" y="172"/>
                    </a:cubicBezTo>
                    <a:cubicBezTo>
                      <a:pt x="245" y="171"/>
                      <a:pt x="246" y="171"/>
                      <a:pt x="246" y="170"/>
                    </a:cubicBezTo>
                    <a:cubicBezTo>
                      <a:pt x="247" y="169"/>
                      <a:pt x="247" y="168"/>
                      <a:pt x="247" y="167"/>
                    </a:cubicBezTo>
                    <a:cubicBezTo>
                      <a:pt x="247" y="167"/>
                      <a:pt x="247" y="167"/>
                      <a:pt x="247" y="166"/>
                    </a:cubicBezTo>
                    <a:cubicBezTo>
                      <a:pt x="248" y="167"/>
                      <a:pt x="248" y="167"/>
                      <a:pt x="248" y="168"/>
                    </a:cubicBezTo>
                    <a:cubicBezTo>
                      <a:pt x="248" y="168"/>
                      <a:pt x="248" y="169"/>
                      <a:pt x="248" y="169"/>
                    </a:cubicBezTo>
                    <a:cubicBezTo>
                      <a:pt x="248" y="169"/>
                      <a:pt x="248" y="169"/>
                      <a:pt x="248" y="170"/>
                    </a:cubicBezTo>
                    <a:cubicBezTo>
                      <a:pt x="248" y="170"/>
                      <a:pt x="248" y="170"/>
                      <a:pt x="248" y="170"/>
                    </a:cubicBezTo>
                    <a:cubicBezTo>
                      <a:pt x="249" y="170"/>
                      <a:pt x="249" y="170"/>
                      <a:pt x="249" y="170"/>
                    </a:cubicBezTo>
                    <a:cubicBezTo>
                      <a:pt x="250" y="170"/>
                      <a:pt x="251" y="171"/>
                      <a:pt x="251" y="170"/>
                    </a:cubicBezTo>
                    <a:cubicBezTo>
                      <a:pt x="251" y="170"/>
                      <a:pt x="252" y="170"/>
                      <a:pt x="252" y="169"/>
                    </a:cubicBezTo>
                    <a:cubicBezTo>
                      <a:pt x="252" y="169"/>
                      <a:pt x="252" y="168"/>
                      <a:pt x="253" y="167"/>
                    </a:cubicBezTo>
                    <a:cubicBezTo>
                      <a:pt x="253" y="167"/>
                      <a:pt x="254" y="167"/>
                      <a:pt x="254" y="167"/>
                    </a:cubicBezTo>
                    <a:cubicBezTo>
                      <a:pt x="255" y="167"/>
                      <a:pt x="255" y="167"/>
                      <a:pt x="256" y="167"/>
                    </a:cubicBezTo>
                    <a:cubicBezTo>
                      <a:pt x="256" y="166"/>
                      <a:pt x="257" y="166"/>
                      <a:pt x="257" y="166"/>
                    </a:cubicBezTo>
                    <a:cubicBezTo>
                      <a:pt x="256" y="167"/>
                      <a:pt x="254" y="168"/>
                      <a:pt x="253" y="169"/>
                    </a:cubicBezTo>
                    <a:cubicBezTo>
                      <a:pt x="252" y="170"/>
                      <a:pt x="252" y="170"/>
                      <a:pt x="251" y="171"/>
                    </a:cubicBezTo>
                    <a:cubicBezTo>
                      <a:pt x="251" y="171"/>
                      <a:pt x="251" y="171"/>
                      <a:pt x="251" y="171"/>
                    </a:cubicBezTo>
                    <a:cubicBezTo>
                      <a:pt x="251" y="172"/>
                      <a:pt x="252" y="172"/>
                      <a:pt x="252" y="172"/>
                    </a:cubicBezTo>
                    <a:cubicBezTo>
                      <a:pt x="252" y="173"/>
                      <a:pt x="252" y="173"/>
                      <a:pt x="253" y="173"/>
                    </a:cubicBezTo>
                    <a:cubicBezTo>
                      <a:pt x="253" y="173"/>
                      <a:pt x="253" y="173"/>
                      <a:pt x="254" y="173"/>
                    </a:cubicBezTo>
                    <a:cubicBezTo>
                      <a:pt x="254" y="174"/>
                      <a:pt x="255" y="174"/>
                      <a:pt x="256" y="175"/>
                    </a:cubicBezTo>
                    <a:cubicBezTo>
                      <a:pt x="256" y="174"/>
                      <a:pt x="257" y="175"/>
                      <a:pt x="258" y="176"/>
                    </a:cubicBezTo>
                    <a:cubicBezTo>
                      <a:pt x="256" y="175"/>
                      <a:pt x="254" y="174"/>
                      <a:pt x="253" y="174"/>
                    </a:cubicBezTo>
                    <a:cubicBezTo>
                      <a:pt x="252" y="174"/>
                      <a:pt x="251" y="175"/>
                      <a:pt x="251" y="175"/>
                    </a:cubicBezTo>
                    <a:cubicBezTo>
                      <a:pt x="250" y="175"/>
                      <a:pt x="249" y="174"/>
                      <a:pt x="249" y="174"/>
                    </a:cubicBezTo>
                    <a:cubicBezTo>
                      <a:pt x="249" y="174"/>
                      <a:pt x="249" y="173"/>
                      <a:pt x="249" y="173"/>
                    </a:cubicBezTo>
                    <a:cubicBezTo>
                      <a:pt x="248" y="173"/>
                      <a:pt x="248" y="173"/>
                      <a:pt x="248" y="173"/>
                    </a:cubicBezTo>
                    <a:cubicBezTo>
                      <a:pt x="247" y="174"/>
                      <a:pt x="246" y="174"/>
                      <a:pt x="246" y="175"/>
                    </a:cubicBezTo>
                    <a:cubicBezTo>
                      <a:pt x="245" y="175"/>
                      <a:pt x="245" y="176"/>
                      <a:pt x="245" y="176"/>
                    </a:cubicBezTo>
                    <a:cubicBezTo>
                      <a:pt x="244" y="177"/>
                      <a:pt x="243" y="177"/>
                      <a:pt x="242" y="178"/>
                    </a:cubicBezTo>
                    <a:cubicBezTo>
                      <a:pt x="242" y="178"/>
                      <a:pt x="242" y="178"/>
                      <a:pt x="242" y="178"/>
                    </a:cubicBezTo>
                    <a:cubicBezTo>
                      <a:pt x="242" y="178"/>
                      <a:pt x="242" y="179"/>
                      <a:pt x="242" y="179"/>
                    </a:cubicBezTo>
                    <a:cubicBezTo>
                      <a:pt x="242" y="179"/>
                      <a:pt x="242" y="180"/>
                      <a:pt x="243" y="181"/>
                    </a:cubicBezTo>
                    <a:cubicBezTo>
                      <a:pt x="243" y="181"/>
                      <a:pt x="243" y="181"/>
                      <a:pt x="242" y="182"/>
                    </a:cubicBezTo>
                    <a:cubicBezTo>
                      <a:pt x="242" y="182"/>
                      <a:pt x="242" y="182"/>
                      <a:pt x="242" y="182"/>
                    </a:cubicBezTo>
                    <a:cubicBezTo>
                      <a:pt x="242" y="183"/>
                      <a:pt x="242" y="183"/>
                      <a:pt x="242" y="184"/>
                    </a:cubicBezTo>
                    <a:cubicBezTo>
                      <a:pt x="242" y="184"/>
                      <a:pt x="241" y="185"/>
                      <a:pt x="241" y="185"/>
                    </a:cubicBezTo>
                    <a:cubicBezTo>
                      <a:pt x="240" y="186"/>
                      <a:pt x="240" y="187"/>
                      <a:pt x="240" y="188"/>
                    </a:cubicBezTo>
                    <a:cubicBezTo>
                      <a:pt x="239" y="188"/>
                      <a:pt x="239" y="188"/>
                      <a:pt x="239" y="189"/>
                    </a:cubicBezTo>
                    <a:cubicBezTo>
                      <a:pt x="239" y="189"/>
                      <a:pt x="239" y="190"/>
                      <a:pt x="239" y="190"/>
                    </a:cubicBezTo>
                    <a:cubicBezTo>
                      <a:pt x="239" y="190"/>
                      <a:pt x="239" y="191"/>
                      <a:pt x="239" y="191"/>
                    </a:cubicBezTo>
                    <a:cubicBezTo>
                      <a:pt x="239" y="191"/>
                      <a:pt x="240" y="192"/>
                      <a:pt x="240" y="192"/>
                    </a:cubicBezTo>
                    <a:cubicBezTo>
                      <a:pt x="241" y="192"/>
                      <a:pt x="241" y="192"/>
                      <a:pt x="241" y="192"/>
                    </a:cubicBezTo>
                    <a:cubicBezTo>
                      <a:pt x="241" y="192"/>
                      <a:pt x="242" y="192"/>
                      <a:pt x="242" y="192"/>
                    </a:cubicBezTo>
                    <a:cubicBezTo>
                      <a:pt x="242" y="191"/>
                      <a:pt x="243" y="191"/>
                      <a:pt x="243" y="191"/>
                    </a:cubicBezTo>
                    <a:cubicBezTo>
                      <a:pt x="243" y="190"/>
                      <a:pt x="244" y="190"/>
                      <a:pt x="244" y="190"/>
                    </a:cubicBezTo>
                    <a:cubicBezTo>
                      <a:pt x="244" y="190"/>
                      <a:pt x="244" y="190"/>
                      <a:pt x="244" y="190"/>
                    </a:cubicBezTo>
                    <a:cubicBezTo>
                      <a:pt x="244" y="191"/>
                      <a:pt x="244" y="191"/>
                      <a:pt x="243" y="192"/>
                    </a:cubicBezTo>
                    <a:cubicBezTo>
                      <a:pt x="243" y="192"/>
                      <a:pt x="243" y="192"/>
                      <a:pt x="243" y="192"/>
                    </a:cubicBezTo>
                    <a:cubicBezTo>
                      <a:pt x="243" y="192"/>
                      <a:pt x="243" y="192"/>
                      <a:pt x="243" y="192"/>
                    </a:cubicBezTo>
                    <a:cubicBezTo>
                      <a:pt x="243" y="192"/>
                      <a:pt x="243" y="192"/>
                      <a:pt x="243" y="192"/>
                    </a:cubicBezTo>
                    <a:cubicBezTo>
                      <a:pt x="243" y="192"/>
                      <a:pt x="243" y="192"/>
                      <a:pt x="244" y="193"/>
                    </a:cubicBezTo>
                    <a:cubicBezTo>
                      <a:pt x="243" y="193"/>
                      <a:pt x="243" y="193"/>
                      <a:pt x="243" y="193"/>
                    </a:cubicBezTo>
                    <a:cubicBezTo>
                      <a:pt x="243" y="193"/>
                      <a:pt x="242" y="193"/>
                      <a:pt x="242" y="193"/>
                    </a:cubicBezTo>
                    <a:cubicBezTo>
                      <a:pt x="242" y="193"/>
                      <a:pt x="242" y="193"/>
                      <a:pt x="242" y="193"/>
                    </a:cubicBezTo>
                    <a:cubicBezTo>
                      <a:pt x="242" y="193"/>
                      <a:pt x="241" y="193"/>
                      <a:pt x="241" y="193"/>
                    </a:cubicBezTo>
                    <a:cubicBezTo>
                      <a:pt x="241" y="194"/>
                      <a:pt x="241" y="194"/>
                      <a:pt x="242" y="194"/>
                    </a:cubicBezTo>
                    <a:cubicBezTo>
                      <a:pt x="242" y="194"/>
                      <a:pt x="241" y="194"/>
                      <a:pt x="241" y="194"/>
                    </a:cubicBezTo>
                    <a:cubicBezTo>
                      <a:pt x="241" y="195"/>
                      <a:pt x="241" y="194"/>
                      <a:pt x="240" y="194"/>
                    </a:cubicBezTo>
                    <a:cubicBezTo>
                      <a:pt x="240" y="194"/>
                      <a:pt x="240" y="194"/>
                      <a:pt x="240" y="195"/>
                    </a:cubicBezTo>
                    <a:cubicBezTo>
                      <a:pt x="239" y="195"/>
                      <a:pt x="239" y="195"/>
                      <a:pt x="239" y="194"/>
                    </a:cubicBezTo>
                    <a:cubicBezTo>
                      <a:pt x="239" y="195"/>
                      <a:pt x="239" y="195"/>
                      <a:pt x="239" y="195"/>
                    </a:cubicBezTo>
                    <a:cubicBezTo>
                      <a:pt x="239" y="195"/>
                      <a:pt x="238" y="195"/>
                      <a:pt x="238" y="195"/>
                    </a:cubicBezTo>
                    <a:cubicBezTo>
                      <a:pt x="238" y="195"/>
                      <a:pt x="238" y="195"/>
                      <a:pt x="238" y="195"/>
                    </a:cubicBezTo>
                    <a:cubicBezTo>
                      <a:pt x="238" y="195"/>
                      <a:pt x="239" y="195"/>
                      <a:pt x="239" y="195"/>
                    </a:cubicBezTo>
                    <a:cubicBezTo>
                      <a:pt x="239" y="195"/>
                      <a:pt x="239" y="196"/>
                      <a:pt x="238" y="196"/>
                    </a:cubicBezTo>
                    <a:cubicBezTo>
                      <a:pt x="238" y="196"/>
                      <a:pt x="238" y="196"/>
                      <a:pt x="238" y="196"/>
                    </a:cubicBezTo>
                    <a:cubicBezTo>
                      <a:pt x="238" y="196"/>
                      <a:pt x="238" y="196"/>
                      <a:pt x="238" y="196"/>
                    </a:cubicBezTo>
                    <a:cubicBezTo>
                      <a:pt x="238" y="196"/>
                      <a:pt x="238" y="196"/>
                      <a:pt x="238" y="197"/>
                    </a:cubicBezTo>
                    <a:cubicBezTo>
                      <a:pt x="238" y="197"/>
                      <a:pt x="238" y="197"/>
                      <a:pt x="238" y="197"/>
                    </a:cubicBezTo>
                    <a:cubicBezTo>
                      <a:pt x="238" y="197"/>
                      <a:pt x="238" y="197"/>
                      <a:pt x="238" y="197"/>
                    </a:cubicBezTo>
                    <a:cubicBezTo>
                      <a:pt x="238" y="198"/>
                      <a:pt x="239" y="198"/>
                      <a:pt x="239" y="198"/>
                    </a:cubicBezTo>
                    <a:cubicBezTo>
                      <a:pt x="239" y="198"/>
                      <a:pt x="239" y="198"/>
                      <a:pt x="239" y="198"/>
                    </a:cubicBezTo>
                    <a:cubicBezTo>
                      <a:pt x="239" y="198"/>
                      <a:pt x="239" y="198"/>
                      <a:pt x="239" y="198"/>
                    </a:cubicBezTo>
                    <a:cubicBezTo>
                      <a:pt x="239" y="198"/>
                      <a:pt x="240" y="198"/>
                      <a:pt x="240" y="198"/>
                    </a:cubicBezTo>
                    <a:cubicBezTo>
                      <a:pt x="240" y="198"/>
                      <a:pt x="240" y="198"/>
                      <a:pt x="240" y="198"/>
                    </a:cubicBezTo>
                    <a:cubicBezTo>
                      <a:pt x="240" y="198"/>
                      <a:pt x="240" y="198"/>
                      <a:pt x="241" y="198"/>
                    </a:cubicBezTo>
                    <a:cubicBezTo>
                      <a:pt x="241" y="198"/>
                      <a:pt x="241" y="198"/>
                      <a:pt x="241" y="198"/>
                    </a:cubicBezTo>
                    <a:cubicBezTo>
                      <a:pt x="241" y="198"/>
                      <a:pt x="241" y="197"/>
                      <a:pt x="242" y="197"/>
                    </a:cubicBezTo>
                    <a:cubicBezTo>
                      <a:pt x="242" y="197"/>
                      <a:pt x="242" y="197"/>
                      <a:pt x="242" y="198"/>
                    </a:cubicBezTo>
                    <a:cubicBezTo>
                      <a:pt x="242" y="198"/>
                      <a:pt x="242" y="198"/>
                      <a:pt x="243" y="198"/>
                    </a:cubicBezTo>
                    <a:cubicBezTo>
                      <a:pt x="243" y="198"/>
                      <a:pt x="243" y="198"/>
                      <a:pt x="243" y="198"/>
                    </a:cubicBezTo>
                    <a:cubicBezTo>
                      <a:pt x="244" y="198"/>
                      <a:pt x="244" y="197"/>
                      <a:pt x="244" y="197"/>
                    </a:cubicBezTo>
                    <a:cubicBezTo>
                      <a:pt x="244" y="197"/>
                      <a:pt x="244" y="197"/>
                      <a:pt x="244" y="197"/>
                    </a:cubicBezTo>
                    <a:cubicBezTo>
                      <a:pt x="244" y="197"/>
                      <a:pt x="244" y="197"/>
                      <a:pt x="244" y="197"/>
                    </a:cubicBezTo>
                    <a:cubicBezTo>
                      <a:pt x="243" y="197"/>
                      <a:pt x="243" y="197"/>
                      <a:pt x="243" y="197"/>
                    </a:cubicBezTo>
                    <a:cubicBezTo>
                      <a:pt x="243" y="197"/>
                      <a:pt x="243" y="197"/>
                      <a:pt x="242" y="197"/>
                    </a:cubicBezTo>
                    <a:cubicBezTo>
                      <a:pt x="242" y="197"/>
                      <a:pt x="242" y="196"/>
                      <a:pt x="242" y="196"/>
                    </a:cubicBezTo>
                    <a:cubicBezTo>
                      <a:pt x="243" y="196"/>
                      <a:pt x="244" y="197"/>
                      <a:pt x="244" y="197"/>
                    </a:cubicBezTo>
                    <a:cubicBezTo>
                      <a:pt x="244" y="197"/>
                      <a:pt x="244" y="197"/>
                      <a:pt x="244" y="197"/>
                    </a:cubicBezTo>
                    <a:cubicBezTo>
                      <a:pt x="244" y="197"/>
                      <a:pt x="244" y="197"/>
                      <a:pt x="244" y="197"/>
                    </a:cubicBezTo>
                    <a:cubicBezTo>
                      <a:pt x="244" y="197"/>
                      <a:pt x="244" y="197"/>
                      <a:pt x="244" y="197"/>
                    </a:cubicBezTo>
                    <a:cubicBezTo>
                      <a:pt x="245" y="197"/>
                      <a:pt x="245" y="197"/>
                      <a:pt x="245" y="197"/>
                    </a:cubicBezTo>
                    <a:cubicBezTo>
                      <a:pt x="245" y="197"/>
                      <a:pt x="245" y="197"/>
                      <a:pt x="245" y="197"/>
                    </a:cubicBezTo>
                    <a:cubicBezTo>
                      <a:pt x="245" y="197"/>
                      <a:pt x="245" y="197"/>
                      <a:pt x="245" y="197"/>
                    </a:cubicBezTo>
                    <a:cubicBezTo>
                      <a:pt x="245" y="196"/>
                      <a:pt x="245" y="196"/>
                      <a:pt x="245" y="196"/>
                    </a:cubicBezTo>
                    <a:cubicBezTo>
                      <a:pt x="245" y="196"/>
                      <a:pt x="245" y="196"/>
                      <a:pt x="245" y="196"/>
                    </a:cubicBezTo>
                    <a:cubicBezTo>
                      <a:pt x="246" y="196"/>
                      <a:pt x="246" y="196"/>
                      <a:pt x="246" y="195"/>
                    </a:cubicBezTo>
                    <a:cubicBezTo>
                      <a:pt x="246" y="195"/>
                      <a:pt x="246" y="195"/>
                      <a:pt x="246" y="195"/>
                    </a:cubicBezTo>
                    <a:cubicBezTo>
                      <a:pt x="246" y="195"/>
                      <a:pt x="247" y="195"/>
                      <a:pt x="247" y="195"/>
                    </a:cubicBezTo>
                    <a:cubicBezTo>
                      <a:pt x="247" y="194"/>
                      <a:pt x="247" y="194"/>
                      <a:pt x="247" y="194"/>
                    </a:cubicBezTo>
                    <a:cubicBezTo>
                      <a:pt x="247" y="194"/>
                      <a:pt x="247" y="193"/>
                      <a:pt x="247" y="193"/>
                    </a:cubicBezTo>
                    <a:cubicBezTo>
                      <a:pt x="247" y="193"/>
                      <a:pt x="247" y="193"/>
                      <a:pt x="248" y="193"/>
                    </a:cubicBezTo>
                    <a:cubicBezTo>
                      <a:pt x="248" y="193"/>
                      <a:pt x="248" y="193"/>
                      <a:pt x="248" y="194"/>
                    </a:cubicBezTo>
                    <a:cubicBezTo>
                      <a:pt x="248" y="194"/>
                      <a:pt x="248" y="194"/>
                      <a:pt x="248" y="194"/>
                    </a:cubicBezTo>
                    <a:cubicBezTo>
                      <a:pt x="248" y="194"/>
                      <a:pt x="248" y="194"/>
                      <a:pt x="248" y="193"/>
                    </a:cubicBezTo>
                    <a:cubicBezTo>
                      <a:pt x="248" y="193"/>
                      <a:pt x="248" y="193"/>
                      <a:pt x="249" y="193"/>
                    </a:cubicBezTo>
                    <a:cubicBezTo>
                      <a:pt x="249" y="192"/>
                      <a:pt x="249" y="192"/>
                      <a:pt x="249" y="192"/>
                    </a:cubicBezTo>
                    <a:cubicBezTo>
                      <a:pt x="249" y="191"/>
                      <a:pt x="249" y="191"/>
                      <a:pt x="250" y="191"/>
                    </a:cubicBezTo>
                    <a:cubicBezTo>
                      <a:pt x="249" y="192"/>
                      <a:pt x="249" y="193"/>
                      <a:pt x="249" y="194"/>
                    </a:cubicBezTo>
                    <a:cubicBezTo>
                      <a:pt x="248" y="194"/>
                      <a:pt x="248" y="194"/>
                      <a:pt x="248" y="195"/>
                    </a:cubicBezTo>
                    <a:cubicBezTo>
                      <a:pt x="248" y="195"/>
                      <a:pt x="249" y="195"/>
                      <a:pt x="249" y="195"/>
                    </a:cubicBezTo>
                    <a:cubicBezTo>
                      <a:pt x="249" y="195"/>
                      <a:pt x="249" y="194"/>
                      <a:pt x="249" y="194"/>
                    </a:cubicBezTo>
                    <a:cubicBezTo>
                      <a:pt x="249" y="194"/>
                      <a:pt x="249" y="194"/>
                      <a:pt x="249" y="194"/>
                    </a:cubicBezTo>
                    <a:cubicBezTo>
                      <a:pt x="249" y="194"/>
                      <a:pt x="250" y="193"/>
                      <a:pt x="250" y="193"/>
                    </a:cubicBezTo>
                    <a:cubicBezTo>
                      <a:pt x="250" y="193"/>
                      <a:pt x="250" y="193"/>
                      <a:pt x="250" y="193"/>
                    </a:cubicBezTo>
                    <a:cubicBezTo>
                      <a:pt x="250" y="193"/>
                      <a:pt x="250" y="193"/>
                      <a:pt x="250" y="193"/>
                    </a:cubicBezTo>
                    <a:cubicBezTo>
                      <a:pt x="250" y="193"/>
                      <a:pt x="250" y="192"/>
                      <a:pt x="251" y="192"/>
                    </a:cubicBezTo>
                    <a:cubicBezTo>
                      <a:pt x="251" y="192"/>
                      <a:pt x="251" y="192"/>
                      <a:pt x="251" y="192"/>
                    </a:cubicBezTo>
                    <a:cubicBezTo>
                      <a:pt x="251" y="192"/>
                      <a:pt x="251" y="192"/>
                      <a:pt x="252" y="192"/>
                    </a:cubicBezTo>
                    <a:cubicBezTo>
                      <a:pt x="252" y="191"/>
                      <a:pt x="251" y="191"/>
                      <a:pt x="251" y="191"/>
                    </a:cubicBezTo>
                    <a:cubicBezTo>
                      <a:pt x="251" y="191"/>
                      <a:pt x="251" y="191"/>
                      <a:pt x="251" y="191"/>
                    </a:cubicBezTo>
                    <a:cubicBezTo>
                      <a:pt x="251" y="191"/>
                      <a:pt x="251" y="191"/>
                      <a:pt x="251" y="190"/>
                    </a:cubicBezTo>
                    <a:cubicBezTo>
                      <a:pt x="251" y="190"/>
                      <a:pt x="251" y="190"/>
                      <a:pt x="251" y="190"/>
                    </a:cubicBezTo>
                    <a:cubicBezTo>
                      <a:pt x="251" y="190"/>
                      <a:pt x="252" y="190"/>
                      <a:pt x="252" y="190"/>
                    </a:cubicBezTo>
                    <a:cubicBezTo>
                      <a:pt x="252" y="191"/>
                      <a:pt x="252" y="191"/>
                      <a:pt x="252" y="191"/>
                    </a:cubicBezTo>
                    <a:cubicBezTo>
                      <a:pt x="252" y="191"/>
                      <a:pt x="252" y="191"/>
                      <a:pt x="252" y="191"/>
                    </a:cubicBezTo>
                    <a:cubicBezTo>
                      <a:pt x="252" y="191"/>
                      <a:pt x="253" y="191"/>
                      <a:pt x="253" y="191"/>
                    </a:cubicBezTo>
                    <a:cubicBezTo>
                      <a:pt x="253" y="191"/>
                      <a:pt x="253" y="190"/>
                      <a:pt x="253" y="190"/>
                    </a:cubicBezTo>
                    <a:cubicBezTo>
                      <a:pt x="253" y="190"/>
                      <a:pt x="252" y="190"/>
                      <a:pt x="252" y="190"/>
                    </a:cubicBezTo>
                    <a:cubicBezTo>
                      <a:pt x="252" y="190"/>
                      <a:pt x="252" y="190"/>
                      <a:pt x="253" y="190"/>
                    </a:cubicBezTo>
                    <a:cubicBezTo>
                      <a:pt x="253" y="189"/>
                      <a:pt x="253" y="189"/>
                      <a:pt x="253" y="189"/>
                    </a:cubicBezTo>
                    <a:cubicBezTo>
                      <a:pt x="252" y="188"/>
                      <a:pt x="252" y="188"/>
                      <a:pt x="253" y="188"/>
                    </a:cubicBezTo>
                    <a:cubicBezTo>
                      <a:pt x="253" y="188"/>
                      <a:pt x="253" y="188"/>
                      <a:pt x="253" y="188"/>
                    </a:cubicBezTo>
                    <a:cubicBezTo>
                      <a:pt x="253" y="189"/>
                      <a:pt x="253" y="189"/>
                      <a:pt x="253" y="189"/>
                    </a:cubicBezTo>
                    <a:cubicBezTo>
                      <a:pt x="253" y="189"/>
                      <a:pt x="253" y="190"/>
                      <a:pt x="253" y="190"/>
                    </a:cubicBezTo>
                    <a:cubicBezTo>
                      <a:pt x="253" y="190"/>
                      <a:pt x="254" y="190"/>
                      <a:pt x="254" y="190"/>
                    </a:cubicBezTo>
                    <a:cubicBezTo>
                      <a:pt x="254" y="190"/>
                      <a:pt x="254" y="190"/>
                      <a:pt x="254" y="189"/>
                    </a:cubicBezTo>
                    <a:cubicBezTo>
                      <a:pt x="254" y="189"/>
                      <a:pt x="254" y="189"/>
                      <a:pt x="254" y="189"/>
                    </a:cubicBezTo>
                    <a:cubicBezTo>
                      <a:pt x="254" y="189"/>
                      <a:pt x="254" y="188"/>
                      <a:pt x="254" y="188"/>
                    </a:cubicBezTo>
                    <a:cubicBezTo>
                      <a:pt x="254" y="188"/>
                      <a:pt x="254" y="188"/>
                      <a:pt x="254" y="188"/>
                    </a:cubicBezTo>
                    <a:cubicBezTo>
                      <a:pt x="254" y="188"/>
                      <a:pt x="254" y="188"/>
                      <a:pt x="254" y="188"/>
                    </a:cubicBezTo>
                    <a:cubicBezTo>
                      <a:pt x="255" y="188"/>
                      <a:pt x="255" y="188"/>
                      <a:pt x="255" y="188"/>
                    </a:cubicBezTo>
                    <a:cubicBezTo>
                      <a:pt x="255" y="188"/>
                      <a:pt x="255" y="187"/>
                      <a:pt x="255" y="187"/>
                    </a:cubicBezTo>
                    <a:cubicBezTo>
                      <a:pt x="255" y="187"/>
                      <a:pt x="255" y="187"/>
                      <a:pt x="255" y="186"/>
                    </a:cubicBezTo>
                    <a:cubicBezTo>
                      <a:pt x="255" y="186"/>
                      <a:pt x="255" y="186"/>
                      <a:pt x="255" y="186"/>
                    </a:cubicBezTo>
                    <a:cubicBezTo>
                      <a:pt x="255" y="186"/>
                      <a:pt x="255" y="186"/>
                      <a:pt x="255" y="186"/>
                    </a:cubicBezTo>
                    <a:cubicBezTo>
                      <a:pt x="255" y="186"/>
                      <a:pt x="255" y="186"/>
                      <a:pt x="255" y="186"/>
                    </a:cubicBezTo>
                    <a:cubicBezTo>
                      <a:pt x="255" y="187"/>
                      <a:pt x="255" y="187"/>
                      <a:pt x="255" y="188"/>
                    </a:cubicBezTo>
                    <a:cubicBezTo>
                      <a:pt x="255" y="188"/>
                      <a:pt x="255" y="188"/>
                      <a:pt x="256" y="188"/>
                    </a:cubicBezTo>
                    <a:cubicBezTo>
                      <a:pt x="256" y="189"/>
                      <a:pt x="256" y="189"/>
                      <a:pt x="256" y="189"/>
                    </a:cubicBezTo>
                    <a:cubicBezTo>
                      <a:pt x="256" y="188"/>
                      <a:pt x="256" y="188"/>
                      <a:pt x="256" y="187"/>
                    </a:cubicBezTo>
                    <a:cubicBezTo>
                      <a:pt x="256" y="187"/>
                      <a:pt x="256" y="187"/>
                      <a:pt x="256" y="187"/>
                    </a:cubicBezTo>
                    <a:cubicBezTo>
                      <a:pt x="257" y="187"/>
                      <a:pt x="257" y="187"/>
                      <a:pt x="257" y="187"/>
                    </a:cubicBezTo>
                    <a:cubicBezTo>
                      <a:pt x="257" y="187"/>
                      <a:pt x="257" y="187"/>
                      <a:pt x="257" y="187"/>
                    </a:cubicBezTo>
                    <a:cubicBezTo>
                      <a:pt x="257" y="188"/>
                      <a:pt x="258" y="188"/>
                      <a:pt x="258" y="188"/>
                    </a:cubicBezTo>
                    <a:cubicBezTo>
                      <a:pt x="258" y="188"/>
                      <a:pt x="258" y="188"/>
                      <a:pt x="259" y="188"/>
                    </a:cubicBezTo>
                    <a:cubicBezTo>
                      <a:pt x="259" y="188"/>
                      <a:pt x="259" y="188"/>
                      <a:pt x="259" y="188"/>
                    </a:cubicBezTo>
                    <a:cubicBezTo>
                      <a:pt x="259" y="188"/>
                      <a:pt x="259" y="188"/>
                      <a:pt x="260" y="188"/>
                    </a:cubicBezTo>
                    <a:cubicBezTo>
                      <a:pt x="260" y="188"/>
                      <a:pt x="260" y="188"/>
                      <a:pt x="260" y="188"/>
                    </a:cubicBezTo>
                    <a:cubicBezTo>
                      <a:pt x="260" y="188"/>
                      <a:pt x="260" y="188"/>
                      <a:pt x="260" y="188"/>
                    </a:cubicBezTo>
                    <a:cubicBezTo>
                      <a:pt x="260" y="188"/>
                      <a:pt x="260" y="188"/>
                      <a:pt x="260" y="187"/>
                    </a:cubicBezTo>
                    <a:cubicBezTo>
                      <a:pt x="260" y="187"/>
                      <a:pt x="261" y="187"/>
                      <a:pt x="261" y="187"/>
                    </a:cubicBezTo>
                    <a:cubicBezTo>
                      <a:pt x="261" y="187"/>
                      <a:pt x="261" y="187"/>
                      <a:pt x="261" y="188"/>
                    </a:cubicBezTo>
                    <a:cubicBezTo>
                      <a:pt x="261" y="188"/>
                      <a:pt x="261" y="188"/>
                      <a:pt x="261" y="188"/>
                    </a:cubicBezTo>
                    <a:cubicBezTo>
                      <a:pt x="261" y="188"/>
                      <a:pt x="262" y="188"/>
                      <a:pt x="262" y="188"/>
                    </a:cubicBezTo>
                    <a:cubicBezTo>
                      <a:pt x="262" y="187"/>
                      <a:pt x="262" y="187"/>
                      <a:pt x="262" y="187"/>
                    </a:cubicBezTo>
                    <a:cubicBezTo>
                      <a:pt x="262" y="186"/>
                      <a:pt x="262" y="186"/>
                      <a:pt x="262" y="186"/>
                    </a:cubicBezTo>
                    <a:cubicBezTo>
                      <a:pt x="262" y="185"/>
                      <a:pt x="262" y="185"/>
                      <a:pt x="262" y="185"/>
                    </a:cubicBezTo>
                    <a:cubicBezTo>
                      <a:pt x="262" y="185"/>
                      <a:pt x="262" y="186"/>
                      <a:pt x="263" y="186"/>
                    </a:cubicBezTo>
                    <a:cubicBezTo>
                      <a:pt x="263" y="186"/>
                      <a:pt x="263" y="186"/>
                      <a:pt x="263" y="186"/>
                    </a:cubicBezTo>
                    <a:cubicBezTo>
                      <a:pt x="263" y="186"/>
                      <a:pt x="263" y="187"/>
                      <a:pt x="263" y="187"/>
                    </a:cubicBezTo>
                    <a:cubicBezTo>
                      <a:pt x="263" y="187"/>
                      <a:pt x="263" y="187"/>
                      <a:pt x="264" y="187"/>
                    </a:cubicBezTo>
                    <a:cubicBezTo>
                      <a:pt x="264" y="187"/>
                      <a:pt x="264" y="187"/>
                      <a:pt x="264" y="187"/>
                    </a:cubicBezTo>
                    <a:cubicBezTo>
                      <a:pt x="264" y="187"/>
                      <a:pt x="264" y="187"/>
                      <a:pt x="264" y="187"/>
                    </a:cubicBezTo>
                    <a:cubicBezTo>
                      <a:pt x="264" y="187"/>
                      <a:pt x="264" y="186"/>
                      <a:pt x="264" y="186"/>
                    </a:cubicBezTo>
                    <a:cubicBezTo>
                      <a:pt x="264" y="186"/>
                      <a:pt x="265" y="186"/>
                      <a:pt x="265" y="186"/>
                    </a:cubicBezTo>
                    <a:cubicBezTo>
                      <a:pt x="265" y="186"/>
                      <a:pt x="265" y="185"/>
                      <a:pt x="265" y="185"/>
                    </a:cubicBezTo>
                    <a:cubicBezTo>
                      <a:pt x="265" y="186"/>
                      <a:pt x="265" y="186"/>
                      <a:pt x="264" y="186"/>
                    </a:cubicBezTo>
                    <a:cubicBezTo>
                      <a:pt x="264" y="186"/>
                      <a:pt x="264" y="186"/>
                      <a:pt x="264" y="186"/>
                    </a:cubicBezTo>
                    <a:cubicBezTo>
                      <a:pt x="264" y="186"/>
                      <a:pt x="264" y="186"/>
                      <a:pt x="264" y="186"/>
                    </a:cubicBezTo>
                    <a:cubicBezTo>
                      <a:pt x="264" y="186"/>
                      <a:pt x="264" y="186"/>
                      <a:pt x="264" y="186"/>
                    </a:cubicBezTo>
                    <a:cubicBezTo>
                      <a:pt x="264" y="185"/>
                      <a:pt x="264" y="185"/>
                      <a:pt x="264" y="185"/>
                    </a:cubicBezTo>
                    <a:cubicBezTo>
                      <a:pt x="264" y="185"/>
                      <a:pt x="264" y="185"/>
                      <a:pt x="264" y="185"/>
                    </a:cubicBezTo>
                    <a:cubicBezTo>
                      <a:pt x="264" y="185"/>
                      <a:pt x="264" y="185"/>
                      <a:pt x="264" y="185"/>
                    </a:cubicBezTo>
                    <a:cubicBezTo>
                      <a:pt x="264" y="185"/>
                      <a:pt x="264" y="184"/>
                      <a:pt x="264" y="185"/>
                    </a:cubicBezTo>
                    <a:cubicBezTo>
                      <a:pt x="263" y="185"/>
                      <a:pt x="263" y="185"/>
                      <a:pt x="263" y="185"/>
                    </a:cubicBezTo>
                    <a:cubicBezTo>
                      <a:pt x="263" y="185"/>
                      <a:pt x="263" y="184"/>
                      <a:pt x="263" y="184"/>
                    </a:cubicBezTo>
                    <a:cubicBezTo>
                      <a:pt x="263" y="184"/>
                      <a:pt x="263" y="184"/>
                      <a:pt x="262" y="184"/>
                    </a:cubicBezTo>
                    <a:cubicBezTo>
                      <a:pt x="262" y="184"/>
                      <a:pt x="262" y="185"/>
                      <a:pt x="262" y="184"/>
                    </a:cubicBezTo>
                    <a:cubicBezTo>
                      <a:pt x="262" y="184"/>
                      <a:pt x="262" y="184"/>
                      <a:pt x="262" y="184"/>
                    </a:cubicBezTo>
                    <a:cubicBezTo>
                      <a:pt x="262" y="184"/>
                      <a:pt x="262" y="184"/>
                      <a:pt x="262" y="184"/>
                    </a:cubicBezTo>
                    <a:cubicBezTo>
                      <a:pt x="262" y="184"/>
                      <a:pt x="262" y="184"/>
                      <a:pt x="262" y="184"/>
                    </a:cubicBezTo>
                    <a:cubicBezTo>
                      <a:pt x="262" y="183"/>
                      <a:pt x="262" y="183"/>
                      <a:pt x="262" y="183"/>
                    </a:cubicBezTo>
                    <a:cubicBezTo>
                      <a:pt x="262" y="184"/>
                      <a:pt x="263" y="183"/>
                      <a:pt x="263" y="183"/>
                    </a:cubicBezTo>
                    <a:cubicBezTo>
                      <a:pt x="263" y="183"/>
                      <a:pt x="264" y="183"/>
                      <a:pt x="264" y="183"/>
                    </a:cubicBezTo>
                    <a:cubicBezTo>
                      <a:pt x="264" y="183"/>
                      <a:pt x="264" y="182"/>
                      <a:pt x="264" y="182"/>
                    </a:cubicBezTo>
                    <a:cubicBezTo>
                      <a:pt x="264" y="182"/>
                      <a:pt x="264" y="182"/>
                      <a:pt x="265" y="182"/>
                    </a:cubicBezTo>
                    <a:cubicBezTo>
                      <a:pt x="265" y="182"/>
                      <a:pt x="265" y="181"/>
                      <a:pt x="265" y="181"/>
                    </a:cubicBezTo>
                    <a:cubicBezTo>
                      <a:pt x="265" y="181"/>
                      <a:pt x="265" y="181"/>
                      <a:pt x="265" y="181"/>
                    </a:cubicBezTo>
                    <a:cubicBezTo>
                      <a:pt x="264" y="181"/>
                      <a:pt x="264" y="181"/>
                      <a:pt x="264" y="180"/>
                    </a:cubicBezTo>
                    <a:cubicBezTo>
                      <a:pt x="265" y="180"/>
                      <a:pt x="265" y="180"/>
                      <a:pt x="264" y="180"/>
                    </a:cubicBezTo>
                    <a:cubicBezTo>
                      <a:pt x="264" y="180"/>
                      <a:pt x="264" y="180"/>
                      <a:pt x="264" y="180"/>
                    </a:cubicBezTo>
                    <a:cubicBezTo>
                      <a:pt x="264" y="180"/>
                      <a:pt x="264" y="180"/>
                      <a:pt x="264" y="180"/>
                    </a:cubicBezTo>
                    <a:cubicBezTo>
                      <a:pt x="264" y="179"/>
                      <a:pt x="264" y="179"/>
                      <a:pt x="264" y="179"/>
                    </a:cubicBezTo>
                    <a:cubicBezTo>
                      <a:pt x="264" y="179"/>
                      <a:pt x="264" y="179"/>
                      <a:pt x="263" y="180"/>
                    </a:cubicBezTo>
                    <a:cubicBezTo>
                      <a:pt x="263" y="180"/>
                      <a:pt x="263" y="180"/>
                      <a:pt x="263" y="180"/>
                    </a:cubicBezTo>
                    <a:cubicBezTo>
                      <a:pt x="263" y="180"/>
                      <a:pt x="263" y="181"/>
                      <a:pt x="262" y="181"/>
                    </a:cubicBezTo>
                    <a:cubicBezTo>
                      <a:pt x="262" y="181"/>
                      <a:pt x="262" y="180"/>
                      <a:pt x="262" y="180"/>
                    </a:cubicBezTo>
                    <a:cubicBezTo>
                      <a:pt x="261" y="180"/>
                      <a:pt x="261" y="180"/>
                      <a:pt x="261" y="180"/>
                    </a:cubicBezTo>
                    <a:cubicBezTo>
                      <a:pt x="261" y="180"/>
                      <a:pt x="261" y="181"/>
                      <a:pt x="260" y="181"/>
                    </a:cubicBezTo>
                    <a:cubicBezTo>
                      <a:pt x="260" y="181"/>
                      <a:pt x="260" y="181"/>
                      <a:pt x="259" y="181"/>
                    </a:cubicBezTo>
                    <a:cubicBezTo>
                      <a:pt x="259" y="181"/>
                      <a:pt x="260" y="181"/>
                      <a:pt x="260" y="181"/>
                    </a:cubicBezTo>
                    <a:cubicBezTo>
                      <a:pt x="260" y="180"/>
                      <a:pt x="261" y="180"/>
                      <a:pt x="261" y="180"/>
                    </a:cubicBezTo>
                    <a:cubicBezTo>
                      <a:pt x="261" y="179"/>
                      <a:pt x="261" y="179"/>
                      <a:pt x="261" y="180"/>
                    </a:cubicBezTo>
                    <a:cubicBezTo>
                      <a:pt x="262" y="180"/>
                      <a:pt x="262" y="180"/>
                      <a:pt x="262" y="180"/>
                    </a:cubicBezTo>
                    <a:cubicBezTo>
                      <a:pt x="262" y="180"/>
                      <a:pt x="262" y="180"/>
                      <a:pt x="262" y="180"/>
                    </a:cubicBezTo>
                    <a:cubicBezTo>
                      <a:pt x="262" y="180"/>
                      <a:pt x="262" y="180"/>
                      <a:pt x="262" y="180"/>
                    </a:cubicBezTo>
                    <a:cubicBezTo>
                      <a:pt x="263" y="179"/>
                      <a:pt x="263" y="179"/>
                      <a:pt x="263" y="179"/>
                    </a:cubicBezTo>
                    <a:cubicBezTo>
                      <a:pt x="263" y="179"/>
                      <a:pt x="263" y="179"/>
                      <a:pt x="263" y="179"/>
                    </a:cubicBezTo>
                    <a:cubicBezTo>
                      <a:pt x="263" y="179"/>
                      <a:pt x="263" y="179"/>
                      <a:pt x="263" y="178"/>
                    </a:cubicBezTo>
                    <a:cubicBezTo>
                      <a:pt x="263" y="178"/>
                      <a:pt x="263" y="178"/>
                      <a:pt x="263" y="178"/>
                    </a:cubicBezTo>
                    <a:cubicBezTo>
                      <a:pt x="263" y="178"/>
                      <a:pt x="263" y="178"/>
                      <a:pt x="263" y="178"/>
                    </a:cubicBezTo>
                    <a:cubicBezTo>
                      <a:pt x="263" y="178"/>
                      <a:pt x="263" y="178"/>
                      <a:pt x="263" y="178"/>
                    </a:cubicBezTo>
                    <a:cubicBezTo>
                      <a:pt x="263" y="178"/>
                      <a:pt x="263" y="178"/>
                      <a:pt x="264" y="178"/>
                    </a:cubicBezTo>
                    <a:cubicBezTo>
                      <a:pt x="264" y="178"/>
                      <a:pt x="264" y="178"/>
                      <a:pt x="264" y="178"/>
                    </a:cubicBezTo>
                    <a:cubicBezTo>
                      <a:pt x="264" y="178"/>
                      <a:pt x="264" y="178"/>
                      <a:pt x="264" y="178"/>
                    </a:cubicBezTo>
                    <a:cubicBezTo>
                      <a:pt x="264" y="178"/>
                      <a:pt x="264" y="177"/>
                      <a:pt x="264" y="177"/>
                    </a:cubicBezTo>
                    <a:cubicBezTo>
                      <a:pt x="263" y="177"/>
                      <a:pt x="263" y="177"/>
                      <a:pt x="262" y="178"/>
                    </a:cubicBezTo>
                    <a:cubicBezTo>
                      <a:pt x="262" y="178"/>
                      <a:pt x="262" y="178"/>
                      <a:pt x="262" y="178"/>
                    </a:cubicBezTo>
                    <a:cubicBezTo>
                      <a:pt x="262" y="178"/>
                      <a:pt x="262" y="179"/>
                      <a:pt x="262" y="179"/>
                    </a:cubicBezTo>
                    <a:cubicBezTo>
                      <a:pt x="262" y="179"/>
                      <a:pt x="262" y="179"/>
                      <a:pt x="262" y="179"/>
                    </a:cubicBezTo>
                    <a:cubicBezTo>
                      <a:pt x="262" y="178"/>
                      <a:pt x="262" y="178"/>
                      <a:pt x="262" y="178"/>
                    </a:cubicBezTo>
                    <a:cubicBezTo>
                      <a:pt x="262" y="178"/>
                      <a:pt x="262" y="178"/>
                      <a:pt x="262" y="178"/>
                    </a:cubicBezTo>
                    <a:cubicBezTo>
                      <a:pt x="262" y="177"/>
                      <a:pt x="262" y="177"/>
                      <a:pt x="262" y="177"/>
                    </a:cubicBezTo>
                    <a:cubicBezTo>
                      <a:pt x="261" y="177"/>
                      <a:pt x="261" y="177"/>
                      <a:pt x="261" y="177"/>
                    </a:cubicBezTo>
                    <a:cubicBezTo>
                      <a:pt x="261" y="177"/>
                      <a:pt x="261" y="178"/>
                      <a:pt x="260" y="178"/>
                    </a:cubicBezTo>
                    <a:cubicBezTo>
                      <a:pt x="260" y="178"/>
                      <a:pt x="260" y="178"/>
                      <a:pt x="260" y="178"/>
                    </a:cubicBezTo>
                    <a:cubicBezTo>
                      <a:pt x="260" y="178"/>
                      <a:pt x="260" y="178"/>
                      <a:pt x="260" y="178"/>
                    </a:cubicBezTo>
                    <a:cubicBezTo>
                      <a:pt x="260" y="177"/>
                      <a:pt x="260" y="177"/>
                      <a:pt x="260" y="177"/>
                    </a:cubicBezTo>
                    <a:cubicBezTo>
                      <a:pt x="260" y="177"/>
                      <a:pt x="260" y="177"/>
                      <a:pt x="261" y="177"/>
                    </a:cubicBezTo>
                    <a:cubicBezTo>
                      <a:pt x="261" y="177"/>
                      <a:pt x="261" y="177"/>
                      <a:pt x="261" y="176"/>
                    </a:cubicBezTo>
                    <a:cubicBezTo>
                      <a:pt x="261" y="176"/>
                      <a:pt x="261" y="176"/>
                      <a:pt x="261" y="176"/>
                    </a:cubicBezTo>
                    <a:cubicBezTo>
                      <a:pt x="261" y="176"/>
                      <a:pt x="261" y="176"/>
                      <a:pt x="261" y="176"/>
                    </a:cubicBezTo>
                    <a:cubicBezTo>
                      <a:pt x="261" y="176"/>
                      <a:pt x="262" y="176"/>
                      <a:pt x="262" y="176"/>
                    </a:cubicBezTo>
                    <a:cubicBezTo>
                      <a:pt x="262" y="176"/>
                      <a:pt x="262" y="176"/>
                      <a:pt x="262" y="176"/>
                    </a:cubicBezTo>
                    <a:cubicBezTo>
                      <a:pt x="262" y="176"/>
                      <a:pt x="262" y="175"/>
                      <a:pt x="262" y="175"/>
                    </a:cubicBezTo>
                    <a:cubicBezTo>
                      <a:pt x="262" y="175"/>
                      <a:pt x="263" y="175"/>
                      <a:pt x="263" y="174"/>
                    </a:cubicBezTo>
                    <a:cubicBezTo>
                      <a:pt x="263" y="174"/>
                      <a:pt x="263" y="174"/>
                      <a:pt x="263" y="174"/>
                    </a:cubicBezTo>
                    <a:cubicBezTo>
                      <a:pt x="263" y="173"/>
                      <a:pt x="263" y="173"/>
                      <a:pt x="263" y="173"/>
                    </a:cubicBezTo>
                    <a:cubicBezTo>
                      <a:pt x="263" y="173"/>
                      <a:pt x="262" y="173"/>
                      <a:pt x="262" y="173"/>
                    </a:cubicBezTo>
                    <a:cubicBezTo>
                      <a:pt x="262" y="173"/>
                      <a:pt x="262" y="174"/>
                      <a:pt x="262" y="173"/>
                    </a:cubicBezTo>
                    <a:cubicBezTo>
                      <a:pt x="262" y="173"/>
                      <a:pt x="263" y="173"/>
                      <a:pt x="263" y="172"/>
                    </a:cubicBezTo>
                    <a:cubicBezTo>
                      <a:pt x="263" y="172"/>
                      <a:pt x="264" y="172"/>
                      <a:pt x="264" y="172"/>
                    </a:cubicBezTo>
                    <a:cubicBezTo>
                      <a:pt x="264" y="173"/>
                      <a:pt x="264" y="173"/>
                      <a:pt x="264" y="173"/>
                    </a:cubicBezTo>
                    <a:cubicBezTo>
                      <a:pt x="264" y="173"/>
                      <a:pt x="264" y="173"/>
                      <a:pt x="264" y="173"/>
                    </a:cubicBezTo>
                    <a:cubicBezTo>
                      <a:pt x="265" y="172"/>
                      <a:pt x="265" y="171"/>
                      <a:pt x="266" y="170"/>
                    </a:cubicBezTo>
                    <a:cubicBezTo>
                      <a:pt x="266" y="170"/>
                      <a:pt x="266" y="170"/>
                      <a:pt x="267" y="170"/>
                    </a:cubicBezTo>
                    <a:cubicBezTo>
                      <a:pt x="266" y="170"/>
                      <a:pt x="267" y="171"/>
                      <a:pt x="267" y="171"/>
                    </a:cubicBezTo>
                    <a:cubicBezTo>
                      <a:pt x="266" y="171"/>
                      <a:pt x="265" y="172"/>
                      <a:pt x="265" y="174"/>
                    </a:cubicBezTo>
                    <a:cubicBezTo>
                      <a:pt x="265" y="174"/>
                      <a:pt x="265" y="174"/>
                      <a:pt x="264" y="175"/>
                    </a:cubicBezTo>
                    <a:cubicBezTo>
                      <a:pt x="264" y="175"/>
                      <a:pt x="264" y="175"/>
                      <a:pt x="264" y="175"/>
                    </a:cubicBezTo>
                    <a:cubicBezTo>
                      <a:pt x="264" y="176"/>
                      <a:pt x="264" y="176"/>
                      <a:pt x="264" y="176"/>
                    </a:cubicBezTo>
                    <a:cubicBezTo>
                      <a:pt x="264" y="176"/>
                      <a:pt x="264" y="176"/>
                      <a:pt x="264" y="176"/>
                    </a:cubicBezTo>
                    <a:cubicBezTo>
                      <a:pt x="264" y="176"/>
                      <a:pt x="265" y="176"/>
                      <a:pt x="265" y="176"/>
                    </a:cubicBezTo>
                    <a:cubicBezTo>
                      <a:pt x="266" y="176"/>
                      <a:pt x="266" y="176"/>
                      <a:pt x="266" y="176"/>
                    </a:cubicBezTo>
                    <a:cubicBezTo>
                      <a:pt x="266" y="176"/>
                      <a:pt x="266" y="176"/>
                      <a:pt x="266" y="176"/>
                    </a:cubicBezTo>
                    <a:cubicBezTo>
                      <a:pt x="266" y="176"/>
                      <a:pt x="266" y="175"/>
                      <a:pt x="266" y="175"/>
                    </a:cubicBezTo>
                    <a:cubicBezTo>
                      <a:pt x="266" y="175"/>
                      <a:pt x="266" y="175"/>
                      <a:pt x="267" y="175"/>
                    </a:cubicBezTo>
                    <a:cubicBezTo>
                      <a:pt x="267" y="175"/>
                      <a:pt x="266" y="176"/>
                      <a:pt x="267" y="176"/>
                    </a:cubicBezTo>
                    <a:cubicBezTo>
                      <a:pt x="267" y="176"/>
                      <a:pt x="267" y="176"/>
                      <a:pt x="267" y="176"/>
                    </a:cubicBezTo>
                    <a:cubicBezTo>
                      <a:pt x="267" y="176"/>
                      <a:pt x="267" y="175"/>
                      <a:pt x="267" y="175"/>
                    </a:cubicBezTo>
                    <a:cubicBezTo>
                      <a:pt x="267" y="175"/>
                      <a:pt x="268" y="174"/>
                      <a:pt x="268" y="174"/>
                    </a:cubicBezTo>
                    <a:cubicBezTo>
                      <a:pt x="268" y="174"/>
                      <a:pt x="268" y="175"/>
                      <a:pt x="268" y="175"/>
                    </a:cubicBezTo>
                    <a:cubicBezTo>
                      <a:pt x="268" y="175"/>
                      <a:pt x="269" y="175"/>
                      <a:pt x="269" y="175"/>
                    </a:cubicBezTo>
                    <a:cubicBezTo>
                      <a:pt x="269" y="175"/>
                      <a:pt x="269" y="175"/>
                      <a:pt x="269" y="174"/>
                    </a:cubicBezTo>
                    <a:cubicBezTo>
                      <a:pt x="270" y="174"/>
                      <a:pt x="270" y="174"/>
                      <a:pt x="270" y="174"/>
                    </a:cubicBezTo>
                    <a:cubicBezTo>
                      <a:pt x="270" y="174"/>
                      <a:pt x="270" y="174"/>
                      <a:pt x="270" y="173"/>
                    </a:cubicBezTo>
                    <a:cubicBezTo>
                      <a:pt x="270" y="173"/>
                      <a:pt x="271" y="173"/>
                      <a:pt x="271" y="173"/>
                    </a:cubicBezTo>
                    <a:cubicBezTo>
                      <a:pt x="271" y="173"/>
                      <a:pt x="271" y="173"/>
                      <a:pt x="271" y="173"/>
                    </a:cubicBezTo>
                    <a:cubicBezTo>
                      <a:pt x="271" y="174"/>
                      <a:pt x="271" y="174"/>
                      <a:pt x="271" y="174"/>
                    </a:cubicBezTo>
                    <a:cubicBezTo>
                      <a:pt x="271" y="174"/>
                      <a:pt x="271" y="174"/>
                      <a:pt x="272" y="174"/>
                    </a:cubicBezTo>
                    <a:cubicBezTo>
                      <a:pt x="272" y="174"/>
                      <a:pt x="272" y="174"/>
                      <a:pt x="272" y="174"/>
                    </a:cubicBezTo>
                    <a:cubicBezTo>
                      <a:pt x="273" y="173"/>
                      <a:pt x="273" y="173"/>
                      <a:pt x="273" y="172"/>
                    </a:cubicBezTo>
                    <a:cubicBezTo>
                      <a:pt x="274" y="172"/>
                      <a:pt x="274" y="172"/>
                      <a:pt x="274" y="172"/>
                    </a:cubicBezTo>
                    <a:cubicBezTo>
                      <a:pt x="274" y="172"/>
                      <a:pt x="275" y="172"/>
                      <a:pt x="275" y="172"/>
                    </a:cubicBezTo>
                    <a:cubicBezTo>
                      <a:pt x="276" y="172"/>
                      <a:pt x="277" y="172"/>
                      <a:pt x="278" y="173"/>
                    </a:cubicBezTo>
                    <a:cubicBezTo>
                      <a:pt x="278" y="173"/>
                      <a:pt x="277" y="173"/>
                      <a:pt x="277" y="173"/>
                    </a:cubicBezTo>
                    <a:cubicBezTo>
                      <a:pt x="276" y="172"/>
                      <a:pt x="275" y="172"/>
                      <a:pt x="274" y="172"/>
                    </a:cubicBezTo>
                    <a:cubicBezTo>
                      <a:pt x="274" y="172"/>
                      <a:pt x="274" y="172"/>
                      <a:pt x="274" y="173"/>
                    </a:cubicBezTo>
                    <a:cubicBezTo>
                      <a:pt x="274" y="173"/>
                      <a:pt x="274" y="173"/>
                      <a:pt x="274" y="173"/>
                    </a:cubicBezTo>
                    <a:cubicBezTo>
                      <a:pt x="274" y="173"/>
                      <a:pt x="273" y="174"/>
                      <a:pt x="273" y="174"/>
                    </a:cubicBezTo>
                    <a:cubicBezTo>
                      <a:pt x="273" y="174"/>
                      <a:pt x="274" y="174"/>
                      <a:pt x="274" y="174"/>
                    </a:cubicBezTo>
                    <a:cubicBezTo>
                      <a:pt x="274" y="174"/>
                      <a:pt x="273" y="174"/>
                      <a:pt x="273" y="174"/>
                    </a:cubicBezTo>
                    <a:cubicBezTo>
                      <a:pt x="273" y="175"/>
                      <a:pt x="273" y="175"/>
                      <a:pt x="273" y="175"/>
                    </a:cubicBezTo>
                    <a:cubicBezTo>
                      <a:pt x="274" y="175"/>
                      <a:pt x="274" y="175"/>
                      <a:pt x="274" y="175"/>
                    </a:cubicBezTo>
                    <a:cubicBezTo>
                      <a:pt x="274" y="176"/>
                      <a:pt x="274" y="176"/>
                      <a:pt x="274" y="176"/>
                    </a:cubicBezTo>
                    <a:cubicBezTo>
                      <a:pt x="274" y="176"/>
                      <a:pt x="274" y="176"/>
                      <a:pt x="275" y="176"/>
                    </a:cubicBezTo>
                    <a:cubicBezTo>
                      <a:pt x="275" y="176"/>
                      <a:pt x="275" y="176"/>
                      <a:pt x="276" y="176"/>
                    </a:cubicBezTo>
                    <a:cubicBezTo>
                      <a:pt x="276" y="176"/>
                      <a:pt x="276" y="175"/>
                      <a:pt x="276" y="175"/>
                    </a:cubicBezTo>
                    <a:cubicBezTo>
                      <a:pt x="276" y="176"/>
                      <a:pt x="275" y="177"/>
                      <a:pt x="274" y="177"/>
                    </a:cubicBezTo>
                    <a:cubicBezTo>
                      <a:pt x="274" y="177"/>
                      <a:pt x="274" y="177"/>
                      <a:pt x="274" y="177"/>
                    </a:cubicBezTo>
                    <a:cubicBezTo>
                      <a:pt x="273" y="177"/>
                      <a:pt x="273" y="178"/>
                      <a:pt x="274" y="178"/>
                    </a:cubicBezTo>
                    <a:cubicBezTo>
                      <a:pt x="274" y="178"/>
                      <a:pt x="274" y="178"/>
                      <a:pt x="275" y="178"/>
                    </a:cubicBezTo>
                    <a:cubicBezTo>
                      <a:pt x="275" y="178"/>
                      <a:pt x="275" y="178"/>
                      <a:pt x="275" y="177"/>
                    </a:cubicBezTo>
                    <a:cubicBezTo>
                      <a:pt x="276" y="177"/>
                      <a:pt x="276" y="177"/>
                      <a:pt x="276" y="177"/>
                    </a:cubicBezTo>
                    <a:cubicBezTo>
                      <a:pt x="277" y="177"/>
                      <a:pt x="277" y="177"/>
                      <a:pt x="278" y="177"/>
                    </a:cubicBezTo>
                    <a:cubicBezTo>
                      <a:pt x="277" y="177"/>
                      <a:pt x="277" y="178"/>
                      <a:pt x="277" y="178"/>
                    </a:cubicBezTo>
                    <a:cubicBezTo>
                      <a:pt x="276" y="178"/>
                      <a:pt x="276" y="178"/>
                      <a:pt x="276" y="178"/>
                    </a:cubicBezTo>
                    <a:cubicBezTo>
                      <a:pt x="276" y="179"/>
                      <a:pt x="276" y="179"/>
                      <a:pt x="277" y="179"/>
                    </a:cubicBezTo>
                    <a:cubicBezTo>
                      <a:pt x="277" y="179"/>
                      <a:pt x="277" y="179"/>
                      <a:pt x="277" y="178"/>
                    </a:cubicBezTo>
                    <a:cubicBezTo>
                      <a:pt x="277" y="178"/>
                      <a:pt x="277" y="178"/>
                      <a:pt x="278" y="178"/>
                    </a:cubicBezTo>
                    <a:cubicBezTo>
                      <a:pt x="278" y="178"/>
                      <a:pt x="278" y="178"/>
                      <a:pt x="278" y="179"/>
                    </a:cubicBezTo>
                    <a:cubicBezTo>
                      <a:pt x="278" y="178"/>
                      <a:pt x="278" y="178"/>
                      <a:pt x="279" y="179"/>
                    </a:cubicBezTo>
                    <a:cubicBezTo>
                      <a:pt x="279" y="179"/>
                      <a:pt x="279" y="179"/>
                      <a:pt x="279" y="179"/>
                    </a:cubicBezTo>
                    <a:cubicBezTo>
                      <a:pt x="279" y="179"/>
                      <a:pt x="279" y="179"/>
                      <a:pt x="280" y="178"/>
                    </a:cubicBezTo>
                    <a:cubicBezTo>
                      <a:pt x="280" y="178"/>
                      <a:pt x="280" y="177"/>
                      <a:pt x="281" y="177"/>
                    </a:cubicBezTo>
                    <a:cubicBezTo>
                      <a:pt x="281" y="177"/>
                      <a:pt x="281" y="177"/>
                      <a:pt x="281" y="177"/>
                    </a:cubicBezTo>
                    <a:cubicBezTo>
                      <a:pt x="282" y="177"/>
                      <a:pt x="282" y="177"/>
                      <a:pt x="282" y="177"/>
                    </a:cubicBezTo>
                    <a:cubicBezTo>
                      <a:pt x="282" y="177"/>
                      <a:pt x="282" y="177"/>
                      <a:pt x="282" y="177"/>
                    </a:cubicBezTo>
                    <a:cubicBezTo>
                      <a:pt x="281" y="177"/>
                      <a:pt x="281" y="178"/>
                      <a:pt x="281" y="178"/>
                    </a:cubicBezTo>
                    <a:cubicBezTo>
                      <a:pt x="280" y="179"/>
                      <a:pt x="280" y="180"/>
                      <a:pt x="279" y="180"/>
                    </a:cubicBezTo>
                    <a:cubicBezTo>
                      <a:pt x="279" y="180"/>
                      <a:pt x="279" y="181"/>
                      <a:pt x="279" y="181"/>
                    </a:cubicBezTo>
                    <a:cubicBezTo>
                      <a:pt x="279" y="181"/>
                      <a:pt x="278" y="181"/>
                      <a:pt x="279" y="181"/>
                    </a:cubicBezTo>
                    <a:cubicBezTo>
                      <a:pt x="279" y="181"/>
                      <a:pt x="279" y="181"/>
                      <a:pt x="279" y="181"/>
                    </a:cubicBezTo>
                    <a:cubicBezTo>
                      <a:pt x="280" y="181"/>
                      <a:pt x="281" y="182"/>
                      <a:pt x="282" y="182"/>
                    </a:cubicBezTo>
                    <a:cubicBezTo>
                      <a:pt x="282" y="182"/>
                      <a:pt x="282" y="182"/>
                      <a:pt x="282" y="182"/>
                    </a:cubicBezTo>
                    <a:cubicBezTo>
                      <a:pt x="282" y="182"/>
                      <a:pt x="281" y="182"/>
                      <a:pt x="281" y="182"/>
                    </a:cubicBezTo>
                    <a:cubicBezTo>
                      <a:pt x="282" y="182"/>
                      <a:pt x="282" y="182"/>
                      <a:pt x="282" y="182"/>
                    </a:cubicBezTo>
                    <a:cubicBezTo>
                      <a:pt x="282" y="183"/>
                      <a:pt x="283" y="183"/>
                      <a:pt x="283" y="183"/>
                    </a:cubicBezTo>
                    <a:cubicBezTo>
                      <a:pt x="283" y="183"/>
                      <a:pt x="283" y="183"/>
                      <a:pt x="283" y="182"/>
                    </a:cubicBezTo>
                    <a:cubicBezTo>
                      <a:pt x="283" y="182"/>
                      <a:pt x="283" y="182"/>
                      <a:pt x="283" y="182"/>
                    </a:cubicBezTo>
                    <a:cubicBezTo>
                      <a:pt x="283" y="182"/>
                      <a:pt x="283" y="182"/>
                      <a:pt x="283" y="182"/>
                    </a:cubicBezTo>
                    <a:cubicBezTo>
                      <a:pt x="284" y="182"/>
                      <a:pt x="284" y="181"/>
                      <a:pt x="284" y="181"/>
                    </a:cubicBezTo>
                    <a:cubicBezTo>
                      <a:pt x="284" y="181"/>
                      <a:pt x="285" y="180"/>
                      <a:pt x="285" y="180"/>
                    </a:cubicBezTo>
                    <a:cubicBezTo>
                      <a:pt x="285" y="179"/>
                      <a:pt x="285" y="179"/>
                      <a:pt x="285" y="179"/>
                    </a:cubicBezTo>
                    <a:cubicBezTo>
                      <a:pt x="286" y="179"/>
                      <a:pt x="286" y="179"/>
                      <a:pt x="286" y="179"/>
                    </a:cubicBezTo>
                    <a:cubicBezTo>
                      <a:pt x="286" y="179"/>
                      <a:pt x="286" y="180"/>
                      <a:pt x="286" y="180"/>
                    </a:cubicBezTo>
                    <a:cubicBezTo>
                      <a:pt x="286" y="180"/>
                      <a:pt x="286" y="181"/>
                      <a:pt x="286" y="181"/>
                    </a:cubicBezTo>
                    <a:cubicBezTo>
                      <a:pt x="286" y="182"/>
                      <a:pt x="286" y="182"/>
                      <a:pt x="285" y="182"/>
                    </a:cubicBezTo>
                    <a:cubicBezTo>
                      <a:pt x="285" y="182"/>
                      <a:pt x="285" y="183"/>
                      <a:pt x="285" y="183"/>
                    </a:cubicBezTo>
                    <a:cubicBezTo>
                      <a:pt x="286" y="183"/>
                      <a:pt x="286" y="183"/>
                      <a:pt x="286" y="183"/>
                    </a:cubicBezTo>
                    <a:cubicBezTo>
                      <a:pt x="286" y="184"/>
                      <a:pt x="286" y="184"/>
                      <a:pt x="287" y="184"/>
                    </a:cubicBezTo>
                    <a:cubicBezTo>
                      <a:pt x="287" y="184"/>
                      <a:pt x="287" y="184"/>
                      <a:pt x="287" y="184"/>
                    </a:cubicBezTo>
                    <a:cubicBezTo>
                      <a:pt x="287" y="185"/>
                      <a:pt x="288" y="185"/>
                      <a:pt x="288" y="185"/>
                    </a:cubicBezTo>
                    <a:cubicBezTo>
                      <a:pt x="289" y="185"/>
                      <a:pt x="289" y="184"/>
                      <a:pt x="290" y="185"/>
                    </a:cubicBezTo>
                    <a:cubicBezTo>
                      <a:pt x="290" y="185"/>
                      <a:pt x="290" y="185"/>
                      <a:pt x="289" y="185"/>
                    </a:cubicBezTo>
                    <a:cubicBezTo>
                      <a:pt x="289" y="185"/>
                      <a:pt x="290" y="186"/>
                      <a:pt x="290" y="186"/>
                    </a:cubicBezTo>
                    <a:cubicBezTo>
                      <a:pt x="290" y="186"/>
                      <a:pt x="290" y="186"/>
                      <a:pt x="290" y="186"/>
                    </a:cubicBezTo>
                    <a:cubicBezTo>
                      <a:pt x="291" y="186"/>
                      <a:pt x="291" y="186"/>
                      <a:pt x="291" y="187"/>
                    </a:cubicBezTo>
                    <a:cubicBezTo>
                      <a:pt x="291" y="187"/>
                      <a:pt x="292" y="187"/>
                      <a:pt x="292" y="187"/>
                    </a:cubicBezTo>
                    <a:cubicBezTo>
                      <a:pt x="292" y="187"/>
                      <a:pt x="292" y="187"/>
                      <a:pt x="293" y="187"/>
                    </a:cubicBezTo>
                    <a:cubicBezTo>
                      <a:pt x="294" y="187"/>
                      <a:pt x="295" y="186"/>
                      <a:pt x="297" y="186"/>
                    </a:cubicBezTo>
                    <a:cubicBezTo>
                      <a:pt x="299" y="186"/>
                      <a:pt x="301" y="186"/>
                      <a:pt x="303" y="187"/>
                    </a:cubicBezTo>
                    <a:cubicBezTo>
                      <a:pt x="303" y="187"/>
                      <a:pt x="303" y="187"/>
                      <a:pt x="304" y="187"/>
                    </a:cubicBezTo>
                    <a:cubicBezTo>
                      <a:pt x="304" y="187"/>
                      <a:pt x="304" y="187"/>
                      <a:pt x="305" y="187"/>
                    </a:cubicBezTo>
                    <a:cubicBezTo>
                      <a:pt x="305" y="187"/>
                      <a:pt x="306" y="187"/>
                      <a:pt x="306" y="188"/>
                    </a:cubicBezTo>
                    <a:cubicBezTo>
                      <a:pt x="307" y="188"/>
                      <a:pt x="308" y="188"/>
                      <a:pt x="308" y="187"/>
                    </a:cubicBezTo>
                    <a:cubicBezTo>
                      <a:pt x="309" y="187"/>
                      <a:pt x="309" y="187"/>
                      <a:pt x="309" y="187"/>
                    </a:cubicBezTo>
                    <a:cubicBezTo>
                      <a:pt x="308" y="186"/>
                      <a:pt x="308" y="186"/>
                      <a:pt x="308" y="186"/>
                    </a:cubicBezTo>
                    <a:cubicBezTo>
                      <a:pt x="308" y="186"/>
                      <a:pt x="308" y="186"/>
                      <a:pt x="308" y="185"/>
                    </a:cubicBezTo>
                    <a:cubicBezTo>
                      <a:pt x="308" y="185"/>
                      <a:pt x="308" y="185"/>
                      <a:pt x="308" y="185"/>
                    </a:cubicBezTo>
                    <a:cubicBezTo>
                      <a:pt x="309" y="185"/>
                      <a:pt x="309" y="185"/>
                      <a:pt x="309" y="185"/>
                    </a:cubicBezTo>
                    <a:cubicBezTo>
                      <a:pt x="309" y="185"/>
                      <a:pt x="309" y="186"/>
                      <a:pt x="309" y="186"/>
                    </a:cubicBezTo>
                    <a:cubicBezTo>
                      <a:pt x="310" y="186"/>
                      <a:pt x="310" y="185"/>
                      <a:pt x="311" y="185"/>
                    </a:cubicBezTo>
                    <a:cubicBezTo>
                      <a:pt x="310" y="186"/>
                      <a:pt x="310" y="186"/>
                      <a:pt x="310" y="186"/>
                    </a:cubicBezTo>
                    <a:cubicBezTo>
                      <a:pt x="309" y="186"/>
                      <a:pt x="309" y="186"/>
                      <a:pt x="309" y="187"/>
                    </a:cubicBezTo>
                    <a:cubicBezTo>
                      <a:pt x="309" y="187"/>
                      <a:pt x="309" y="187"/>
                      <a:pt x="310" y="187"/>
                    </a:cubicBezTo>
                    <a:cubicBezTo>
                      <a:pt x="310" y="187"/>
                      <a:pt x="310" y="187"/>
                      <a:pt x="310" y="187"/>
                    </a:cubicBezTo>
                    <a:cubicBezTo>
                      <a:pt x="310" y="187"/>
                      <a:pt x="310" y="187"/>
                      <a:pt x="310" y="188"/>
                    </a:cubicBezTo>
                    <a:cubicBezTo>
                      <a:pt x="310" y="188"/>
                      <a:pt x="309" y="188"/>
                      <a:pt x="309" y="188"/>
                    </a:cubicBezTo>
                    <a:cubicBezTo>
                      <a:pt x="309" y="188"/>
                      <a:pt x="309" y="188"/>
                      <a:pt x="309" y="188"/>
                    </a:cubicBezTo>
                    <a:cubicBezTo>
                      <a:pt x="309" y="188"/>
                      <a:pt x="309" y="189"/>
                      <a:pt x="309" y="189"/>
                    </a:cubicBezTo>
                    <a:cubicBezTo>
                      <a:pt x="309" y="189"/>
                      <a:pt x="309" y="189"/>
                      <a:pt x="309" y="189"/>
                    </a:cubicBezTo>
                    <a:cubicBezTo>
                      <a:pt x="310" y="189"/>
                      <a:pt x="310" y="189"/>
                      <a:pt x="311" y="190"/>
                    </a:cubicBezTo>
                    <a:cubicBezTo>
                      <a:pt x="311" y="190"/>
                      <a:pt x="311" y="190"/>
                      <a:pt x="311" y="190"/>
                    </a:cubicBezTo>
                    <a:cubicBezTo>
                      <a:pt x="312" y="191"/>
                      <a:pt x="312" y="191"/>
                      <a:pt x="313" y="191"/>
                    </a:cubicBezTo>
                    <a:cubicBezTo>
                      <a:pt x="314" y="191"/>
                      <a:pt x="315" y="191"/>
                      <a:pt x="316" y="191"/>
                    </a:cubicBezTo>
                    <a:cubicBezTo>
                      <a:pt x="316" y="191"/>
                      <a:pt x="316" y="191"/>
                      <a:pt x="317" y="191"/>
                    </a:cubicBezTo>
                    <a:cubicBezTo>
                      <a:pt x="317" y="191"/>
                      <a:pt x="318" y="190"/>
                      <a:pt x="318" y="190"/>
                    </a:cubicBezTo>
                    <a:cubicBezTo>
                      <a:pt x="318" y="190"/>
                      <a:pt x="318" y="190"/>
                      <a:pt x="318" y="190"/>
                    </a:cubicBezTo>
                    <a:cubicBezTo>
                      <a:pt x="319" y="190"/>
                      <a:pt x="319" y="190"/>
                      <a:pt x="319" y="190"/>
                    </a:cubicBezTo>
                    <a:cubicBezTo>
                      <a:pt x="319" y="190"/>
                      <a:pt x="318" y="189"/>
                      <a:pt x="318" y="189"/>
                    </a:cubicBezTo>
                    <a:cubicBezTo>
                      <a:pt x="318" y="189"/>
                      <a:pt x="318" y="189"/>
                      <a:pt x="318" y="189"/>
                    </a:cubicBezTo>
                    <a:cubicBezTo>
                      <a:pt x="319" y="189"/>
                      <a:pt x="319" y="189"/>
                      <a:pt x="319" y="189"/>
                    </a:cubicBezTo>
                    <a:cubicBezTo>
                      <a:pt x="320" y="189"/>
                      <a:pt x="320" y="188"/>
                      <a:pt x="320" y="188"/>
                    </a:cubicBezTo>
                    <a:cubicBezTo>
                      <a:pt x="321" y="187"/>
                      <a:pt x="321" y="187"/>
                      <a:pt x="321" y="187"/>
                    </a:cubicBezTo>
                    <a:cubicBezTo>
                      <a:pt x="321" y="187"/>
                      <a:pt x="322" y="187"/>
                      <a:pt x="322" y="187"/>
                    </a:cubicBezTo>
                    <a:cubicBezTo>
                      <a:pt x="322" y="188"/>
                      <a:pt x="322" y="188"/>
                      <a:pt x="323" y="188"/>
                    </a:cubicBezTo>
                    <a:cubicBezTo>
                      <a:pt x="323" y="188"/>
                      <a:pt x="323" y="189"/>
                      <a:pt x="323" y="189"/>
                    </a:cubicBezTo>
                    <a:cubicBezTo>
                      <a:pt x="323" y="189"/>
                      <a:pt x="324" y="189"/>
                      <a:pt x="324" y="189"/>
                    </a:cubicBezTo>
                    <a:cubicBezTo>
                      <a:pt x="324" y="189"/>
                      <a:pt x="324" y="189"/>
                      <a:pt x="324" y="189"/>
                    </a:cubicBezTo>
                    <a:cubicBezTo>
                      <a:pt x="324" y="189"/>
                      <a:pt x="324" y="189"/>
                      <a:pt x="324" y="189"/>
                    </a:cubicBezTo>
                    <a:cubicBezTo>
                      <a:pt x="323" y="189"/>
                      <a:pt x="323" y="189"/>
                      <a:pt x="323" y="189"/>
                    </a:cubicBezTo>
                    <a:cubicBezTo>
                      <a:pt x="323" y="190"/>
                      <a:pt x="323" y="191"/>
                      <a:pt x="323" y="191"/>
                    </a:cubicBezTo>
                    <a:cubicBezTo>
                      <a:pt x="323" y="192"/>
                      <a:pt x="323" y="192"/>
                      <a:pt x="323" y="192"/>
                    </a:cubicBezTo>
                    <a:cubicBezTo>
                      <a:pt x="323" y="192"/>
                      <a:pt x="323" y="192"/>
                      <a:pt x="323" y="193"/>
                    </a:cubicBezTo>
                    <a:cubicBezTo>
                      <a:pt x="323" y="193"/>
                      <a:pt x="323" y="193"/>
                      <a:pt x="322" y="193"/>
                    </a:cubicBezTo>
                    <a:cubicBezTo>
                      <a:pt x="323" y="192"/>
                      <a:pt x="323" y="192"/>
                      <a:pt x="323" y="192"/>
                    </a:cubicBezTo>
                    <a:cubicBezTo>
                      <a:pt x="322" y="191"/>
                      <a:pt x="322" y="191"/>
                      <a:pt x="322" y="191"/>
                    </a:cubicBezTo>
                    <a:cubicBezTo>
                      <a:pt x="322" y="191"/>
                      <a:pt x="322" y="191"/>
                      <a:pt x="322" y="191"/>
                    </a:cubicBezTo>
                    <a:cubicBezTo>
                      <a:pt x="322" y="190"/>
                      <a:pt x="322" y="190"/>
                      <a:pt x="322" y="190"/>
                    </a:cubicBezTo>
                    <a:cubicBezTo>
                      <a:pt x="322" y="189"/>
                      <a:pt x="322" y="189"/>
                      <a:pt x="322" y="189"/>
                    </a:cubicBezTo>
                    <a:cubicBezTo>
                      <a:pt x="322" y="188"/>
                      <a:pt x="322" y="188"/>
                      <a:pt x="321" y="188"/>
                    </a:cubicBezTo>
                    <a:cubicBezTo>
                      <a:pt x="321" y="188"/>
                      <a:pt x="321" y="188"/>
                      <a:pt x="321" y="189"/>
                    </a:cubicBezTo>
                    <a:cubicBezTo>
                      <a:pt x="320" y="189"/>
                      <a:pt x="320" y="189"/>
                      <a:pt x="320" y="189"/>
                    </a:cubicBezTo>
                    <a:cubicBezTo>
                      <a:pt x="320" y="189"/>
                      <a:pt x="321" y="189"/>
                      <a:pt x="321" y="190"/>
                    </a:cubicBezTo>
                    <a:cubicBezTo>
                      <a:pt x="321" y="190"/>
                      <a:pt x="321" y="190"/>
                      <a:pt x="321" y="191"/>
                    </a:cubicBezTo>
                    <a:cubicBezTo>
                      <a:pt x="321" y="191"/>
                      <a:pt x="321" y="191"/>
                      <a:pt x="321" y="191"/>
                    </a:cubicBezTo>
                    <a:cubicBezTo>
                      <a:pt x="321" y="191"/>
                      <a:pt x="321" y="191"/>
                      <a:pt x="321" y="191"/>
                    </a:cubicBezTo>
                    <a:cubicBezTo>
                      <a:pt x="321" y="192"/>
                      <a:pt x="321" y="192"/>
                      <a:pt x="321" y="192"/>
                    </a:cubicBezTo>
                    <a:cubicBezTo>
                      <a:pt x="321" y="192"/>
                      <a:pt x="321" y="192"/>
                      <a:pt x="321" y="193"/>
                    </a:cubicBezTo>
                    <a:cubicBezTo>
                      <a:pt x="320" y="193"/>
                      <a:pt x="320" y="193"/>
                      <a:pt x="320" y="193"/>
                    </a:cubicBezTo>
                    <a:cubicBezTo>
                      <a:pt x="320" y="193"/>
                      <a:pt x="320" y="193"/>
                      <a:pt x="320" y="193"/>
                    </a:cubicBezTo>
                    <a:cubicBezTo>
                      <a:pt x="320" y="193"/>
                      <a:pt x="319" y="193"/>
                      <a:pt x="319" y="193"/>
                    </a:cubicBezTo>
                    <a:cubicBezTo>
                      <a:pt x="320" y="194"/>
                      <a:pt x="321" y="194"/>
                      <a:pt x="321" y="195"/>
                    </a:cubicBezTo>
                    <a:cubicBezTo>
                      <a:pt x="322" y="195"/>
                      <a:pt x="322" y="195"/>
                      <a:pt x="322" y="195"/>
                    </a:cubicBezTo>
                    <a:cubicBezTo>
                      <a:pt x="322" y="195"/>
                      <a:pt x="322" y="195"/>
                      <a:pt x="322" y="195"/>
                    </a:cubicBezTo>
                    <a:cubicBezTo>
                      <a:pt x="322" y="195"/>
                      <a:pt x="322" y="195"/>
                      <a:pt x="322" y="195"/>
                    </a:cubicBezTo>
                    <a:cubicBezTo>
                      <a:pt x="323" y="195"/>
                      <a:pt x="324" y="195"/>
                      <a:pt x="325" y="194"/>
                    </a:cubicBezTo>
                    <a:cubicBezTo>
                      <a:pt x="325" y="194"/>
                      <a:pt x="325" y="194"/>
                      <a:pt x="325" y="194"/>
                    </a:cubicBezTo>
                    <a:cubicBezTo>
                      <a:pt x="325" y="195"/>
                      <a:pt x="325" y="195"/>
                      <a:pt x="325" y="195"/>
                    </a:cubicBezTo>
                    <a:cubicBezTo>
                      <a:pt x="325" y="195"/>
                      <a:pt x="324" y="195"/>
                      <a:pt x="324" y="195"/>
                    </a:cubicBezTo>
                    <a:cubicBezTo>
                      <a:pt x="324" y="195"/>
                      <a:pt x="324" y="196"/>
                      <a:pt x="323" y="196"/>
                    </a:cubicBezTo>
                    <a:cubicBezTo>
                      <a:pt x="323" y="196"/>
                      <a:pt x="323" y="196"/>
                      <a:pt x="323" y="196"/>
                    </a:cubicBezTo>
                    <a:cubicBezTo>
                      <a:pt x="323" y="196"/>
                      <a:pt x="323" y="196"/>
                      <a:pt x="323" y="196"/>
                    </a:cubicBezTo>
                    <a:cubicBezTo>
                      <a:pt x="324" y="196"/>
                      <a:pt x="325" y="197"/>
                      <a:pt x="326" y="198"/>
                    </a:cubicBezTo>
                    <a:cubicBezTo>
                      <a:pt x="326" y="198"/>
                      <a:pt x="326" y="198"/>
                      <a:pt x="326" y="198"/>
                    </a:cubicBezTo>
                    <a:cubicBezTo>
                      <a:pt x="327" y="198"/>
                      <a:pt x="327" y="198"/>
                      <a:pt x="327" y="198"/>
                    </a:cubicBezTo>
                    <a:cubicBezTo>
                      <a:pt x="327" y="198"/>
                      <a:pt x="328" y="198"/>
                      <a:pt x="328" y="198"/>
                    </a:cubicBezTo>
                    <a:cubicBezTo>
                      <a:pt x="328" y="198"/>
                      <a:pt x="328" y="198"/>
                      <a:pt x="329" y="198"/>
                    </a:cubicBezTo>
                    <a:cubicBezTo>
                      <a:pt x="328" y="198"/>
                      <a:pt x="328" y="198"/>
                      <a:pt x="328" y="199"/>
                    </a:cubicBezTo>
                    <a:cubicBezTo>
                      <a:pt x="328" y="199"/>
                      <a:pt x="328" y="199"/>
                      <a:pt x="328" y="199"/>
                    </a:cubicBezTo>
                    <a:cubicBezTo>
                      <a:pt x="328" y="199"/>
                      <a:pt x="328" y="199"/>
                      <a:pt x="328" y="199"/>
                    </a:cubicBezTo>
                    <a:cubicBezTo>
                      <a:pt x="328" y="200"/>
                      <a:pt x="329" y="199"/>
                      <a:pt x="330" y="200"/>
                    </a:cubicBezTo>
                    <a:cubicBezTo>
                      <a:pt x="330" y="200"/>
                      <a:pt x="331" y="201"/>
                      <a:pt x="331" y="201"/>
                    </a:cubicBezTo>
                    <a:cubicBezTo>
                      <a:pt x="331" y="202"/>
                      <a:pt x="332" y="202"/>
                      <a:pt x="332" y="202"/>
                    </a:cubicBezTo>
                    <a:cubicBezTo>
                      <a:pt x="332" y="202"/>
                      <a:pt x="332" y="203"/>
                      <a:pt x="332" y="203"/>
                    </a:cubicBezTo>
                    <a:cubicBezTo>
                      <a:pt x="332" y="204"/>
                      <a:pt x="332" y="204"/>
                      <a:pt x="333" y="204"/>
                    </a:cubicBezTo>
                    <a:cubicBezTo>
                      <a:pt x="333" y="204"/>
                      <a:pt x="333" y="204"/>
                      <a:pt x="333" y="205"/>
                    </a:cubicBezTo>
                    <a:cubicBezTo>
                      <a:pt x="333" y="205"/>
                      <a:pt x="334" y="205"/>
                      <a:pt x="334" y="205"/>
                    </a:cubicBezTo>
                    <a:cubicBezTo>
                      <a:pt x="334" y="205"/>
                      <a:pt x="334" y="205"/>
                      <a:pt x="334" y="205"/>
                    </a:cubicBezTo>
                    <a:cubicBezTo>
                      <a:pt x="334" y="205"/>
                      <a:pt x="335" y="206"/>
                      <a:pt x="335" y="206"/>
                    </a:cubicBezTo>
                    <a:cubicBezTo>
                      <a:pt x="336" y="207"/>
                      <a:pt x="337" y="208"/>
                      <a:pt x="338" y="208"/>
                    </a:cubicBezTo>
                    <a:cubicBezTo>
                      <a:pt x="338" y="208"/>
                      <a:pt x="339" y="208"/>
                      <a:pt x="339" y="209"/>
                    </a:cubicBezTo>
                    <a:cubicBezTo>
                      <a:pt x="339" y="209"/>
                      <a:pt x="339" y="209"/>
                      <a:pt x="339" y="209"/>
                    </a:cubicBezTo>
                    <a:cubicBezTo>
                      <a:pt x="339" y="209"/>
                      <a:pt x="339" y="209"/>
                      <a:pt x="339" y="209"/>
                    </a:cubicBezTo>
                    <a:cubicBezTo>
                      <a:pt x="340" y="209"/>
                      <a:pt x="339" y="209"/>
                      <a:pt x="339" y="210"/>
                    </a:cubicBezTo>
                    <a:cubicBezTo>
                      <a:pt x="340" y="210"/>
                      <a:pt x="340" y="210"/>
                      <a:pt x="340" y="210"/>
                    </a:cubicBezTo>
                    <a:cubicBezTo>
                      <a:pt x="340" y="210"/>
                      <a:pt x="340" y="210"/>
                      <a:pt x="341" y="211"/>
                    </a:cubicBezTo>
                    <a:cubicBezTo>
                      <a:pt x="341" y="211"/>
                      <a:pt x="341" y="210"/>
                      <a:pt x="341" y="210"/>
                    </a:cubicBezTo>
                    <a:cubicBezTo>
                      <a:pt x="341" y="210"/>
                      <a:pt x="341" y="210"/>
                      <a:pt x="341" y="210"/>
                    </a:cubicBezTo>
                    <a:cubicBezTo>
                      <a:pt x="341" y="209"/>
                      <a:pt x="341" y="209"/>
                      <a:pt x="341" y="209"/>
                    </a:cubicBezTo>
                    <a:cubicBezTo>
                      <a:pt x="341" y="209"/>
                      <a:pt x="342" y="209"/>
                      <a:pt x="342" y="209"/>
                    </a:cubicBezTo>
                    <a:cubicBezTo>
                      <a:pt x="342" y="209"/>
                      <a:pt x="342" y="209"/>
                      <a:pt x="342" y="209"/>
                    </a:cubicBezTo>
                    <a:cubicBezTo>
                      <a:pt x="342" y="209"/>
                      <a:pt x="341" y="209"/>
                      <a:pt x="341" y="209"/>
                    </a:cubicBezTo>
                    <a:cubicBezTo>
                      <a:pt x="341" y="208"/>
                      <a:pt x="341" y="208"/>
                      <a:pt x="342" y="208"/>
                    </a:cubicBezTo>
                    <a:cubicBezTo>
                      <a:pt x="342" y="209"/>
                      <a:pt x="342" y="209"/>
                      <a:pt x="343" y="208"/>
                    </a:cubicBezTo>
                    <a:cubicBezTo>
                      <a:pt x="343" y="209"/>
                      <a:pt x="343" y="209"/>
                      <a:pt x="343" y="209"/>
                    </a:cubicBezTo>
                    <a:cubicBezTo>
                      <a:pt x="343" y="209"/>
                      <a:pt x="344" y="209"/>
                      <a:pt x="344" y="209"/>
                    </a:cubicBezTo>
                    <a:cubicBezTo>
                      <a:pt x="344" y="209"/>
                      <a:pt x="344" y="209"/>
                      <a:pt x="344" y="209"/>
                    </a:cubicBezTo>
                    <a:cubicBezTo>
                      <a:pt x="344" y="209"/>
                      <a:pt x="344" y="209"/>
                      <a:pt x="344" y="208"/>
                    </a:cubicBezTo>
                    <a:cubicBezTo>
                      <a:pt x="344" y="208"/>
                      <a:pt x="344" y="208"/>
                      <a:pt x="344" y="207"/>
                    </a:cubicBezTo>
                    <a:cubicBezTo>
                      <a:pt x="344" y="207"/>
                      <a:pt x="344" y="207"/>
                      <a:pt x="344" y="207"/>
                    </a:cubicBezTo>
                    <a:cubicBezTo>
                      <a:pt x="344" y="207"/>
                      <a:pt x="344" y="207"/>
                      <a:pt x="344" y="207"/>
                    </a:cubicBezTo>
                    <a:cubicBezTo>
                      <a:pt x="344" y="206"/>
                      <a:pt x="344" y="206"/>
                      <a:pt x="344" y="206"/>
                    </a:cubicBezTo>
                    <a:cubicBezTo>
                      <a:pt x="344" y="206"/>
                      <a:pt x="343" y="205"/>
                      <a:pt x="343" y="205"/>
                    </a:cubicBezTo>
                    <a:cubicBezTo>
                      <a:pt x="342" y="205"/>
                      <a:pt x="342" y="205"/>
                      <a:pt x="341" y="206"/>
                    </a:cubicBezTo>
                    <a:cubicBezTo>
                      <a:pt x="341" y="205"/>
                      <a:pt x="341" y="205"/>
                      <a:pt x="342" y="205"/>
                    </a:cubicBezTo>
                    <a:cubicBezTo>
                      <a:pt x="342" y="205"/>
                      <a:pt x="342" y="205"/>
                      <a:pt x="342" y="204"/>
                    </a:cubicBezTo>
                    <a:cubicBezTo>
                      <a:pt x="342" y="204"/>
                      <a:pt x="342" y="204"/>
                      <a:pt x="342" y="204"/>
                    </a:cubicBezTo>
                    <a:cubicBezTo>
                      <a:pt x="342" y="204"/>
                      <a:pt x="341" y="203"/>
                      <a:pt x="341" y="203"/>
                    </a:cubicBezTo>
                    <a:cubicBezTo>
                      <a:pt x="341" y="203"/>
                      <a:pt x="341" y="203"/>
                      <a:pt x="341" y="203"/>
                    </a:cubicBezTo>
                    <a:cubicBezTo>
                      <a:pt x="341" y="203"/>
                      <a:pt x="341" y="203"/>
                      <a:pt x="341" y="203"/>
                    </a:cubicBezTo>
                    <a:cubicBezTo>
                      <a:pt x="340" y="202"/>
                      <a:pt x="339" y="202"/>
                      <a:pt x="338" y="202"/>
                    </a:cubicBezTo>
                    <a:cubicBezTo>
                      <a:pt x="338" y="202"/>
                      <a:pt x="337" y="202"/>
                      <a:pt x="337" y="202"/>
                    </a:cubicBezTo>
                    <a:cubicBezTo>
                      <a:pt x="337" y="202"/>
                      <a:pt x="338" y="202"/>
                      <a:pt x="338" y="201"/>
                    </a:cubicBezTo>
                    <a:cubicBezTo>
                      <a:pt x="338" y="201"/>
                      <a:pt x="338" y="201"/>
                      <a:pt x="338" y="201"/>
                    </a:cubicBezTo>
                    <a:cubicBezTo>
                      <a:pt x="338" y="201"/>
                      <a:pt x="338" y="200"/>
                      <a:pt x="338" y="200"/>
                    </a:cubicBezTo>
                    <a:cubicBezTo>
                      <a:pt x="338" y="200"/>
                      <a:pt x="339" y="200"/>
                      <a:pt x="339" y="201"/>
                    </a:cubicBezTo>
                    <a:cubicBezTo>
                      <a:pt x="340" y="201"/>
                      <a:pt x="340" y="201"/>
                      <a:pt x="341" y="201"/>
                    </a:cubicBezTo>
                    <a:cubicBezTo>
                      <a:pt x="341" y="201"/>
                      <a:pt x="341" y="201"/>
                      <a:pt x="341" y="201"/>
                    </a:cubicBezTo>
                    <a:cubicBezTo>
                      <a:pt x="342" y="201"/>
                      <a:pt x="341" y="201"/>
                      <a:pt x="341" y="202"/>
                    </a:cubicBezTo>
                    <a:cubicBezTo>
                      <a:pt x="341" y="202"/>
                      <a:pt x="342" y="203"/>
                      <a:pt x="343" y="203"/>
                    </a:cubicBezTo>
                    <a:cubicBezTo>
                      <a:pt x="343" y="203"/>
                      <a:pt x="343" y="204"/>
                      <a:pt x="343" y="203"/>
                    </a:cubicBezTo>
                    <a:cubicBezTo>
                      <a:pt x="344" y="203"/>
                      <a:pt x="344" y="203"/>
                      <a:pt x="344" y="203"/>
                    </a:cubicBezTo>
                    <a:cubicBezTo>
                      <a:pt x="344" y="202"/>
                      <a:pt x="343" y="201"/>
                      <a:pt x="344" y="200"/>
                    </a:cubicBezTo>
                    <a:cubicBezTo>
                      <a:pt x="344" y="201"/>
                      <a:pt x="344" y="201"/>
                      <a:pt x="344" y="202"/>
                    </a:cubicBezTo>
                    <a:cubicBezTo>
                      <a:pt x="344" y="203"/>
                      <a:pt x="344" y="204"/>
                      <a:pt x="345" y="204"/>
                    </a:cubicBezTo>
                    <a:cubicBezTo>
                      <a:pt x="345" y="205"/>
                      <a:pt x="346" y="205"/>
                      <a:pt x="346" y="206"/>
                    </a:cubicBezTo>
                    <a:cubicBezTo>
                      <a:pt x="346" y="206"/>
                      <a:pt x="345" y="207"/>
                      <a:pt x="345" y="207"/>
                    </a:cubicBezTo>
                    <a:cubicBezTo>
                      <a:pt x="345" y="207"/>
                      <a:pt x="345" y="207"/>
                      <a:pt x="345" y="207"/>
                    </a:cubicBezTo>
                    <a:cubicBezTo>
                      <a:pt x="345" y="208"/>
                      <a:pt x="345" y="208"/>
                      <a:pt x="346" y="208"/>
                    </a:cubicBezTo>
                    <a:cubicBezTo>
                      <a:pt x="346" y="208"/>
                      <a:pt x="346" y="208"/>
                      <a:pt x="346" y="208"/>
                    </a:cubicBezTo>
                    <a:cubicBezTo>
                      <a:pt x="347" y="208"/>
                      <a:pt x="347" y="208"/>
                      <a:pt x="347" y="209"/>
                    </a:cubicBezTo>
                    <a:cubicBezTo>
                      <a:pt x="347" y="208"/>
                      <a:pt x="347" y="208"/>
                      <a:pt x="347" y="208"/>
                    </a:cubicBezTo>
                    <a:cubicBezTo>
                      <a:pt x="347" y="208"/>
                      <a:pt x="348" y="208"/>
                      <a:pt x="348" y="208"/>
                    </a:cubicBezTo>
                    <a:cubicBezTo>
                      <a:pt x="348" y="208"/>
                      <a:pt x="348" y="208"/>
                      <a:pt x="348" y="207"/>
                    </a:cubicBezTo>
                    <a:cubicBezTo>
                      <a:pt x="348" y="207"/>
                      <a:pt x="348" y="207"/>
                      <a:pt x="348" y="207"/>
                    </a:cubicBezTo>
                    <a:cubicBezTo>
                      <a:pt x="348" y="208"/>
                      <a:pt x="348" y="208"/>
                      <a:pt x="348" y="208"/>
                    </a:cubicBezTo>
                    <a:cubicBezTo>
                      <a:pt x="348" y="208"/>
                      <a:pt x="349" y="209"/>
                      <a:pt x="349" y="209"/>
                    </a:cubicBezTo>
                    <a:cubicBezTo>
                      <a:pt x="349" y="209"/>
                      <a:pt x="350" y="210"/>
                      <a:pt x="350" y="210"/>
                    </a:cubicBezTo>
                    <a:cubicBezTo>
                      <a:pt x="350" y="210"/>
                      <a:pt x="350" y="211"/>
                      <a:pt x="350" y="211"/>
                    </a:cubicBezTo>
                    <a:cubicBezTo>
                      <a:pt x="351" y="211"/>
                      <a:pt x="351" y="210"/>
                      <a:pt x="351" y="210"/>
                    </a:cubicBezTo>
                    <a:cubicBezTo>
                      <a:pt x="351" y="210"/>
                      <a:pt x="351" y="209"/>
                      <a:pt x="351" y="208"/>
                    </a:cubicBezTo>
                    <a:cubicBezTo>
                      <a:pt x="351" y="208"/>
                      <a:pt x="351" y="207"/>
                      <a:pt x="350" y="207"/>
                    </a:cubicBezTo>
                    <a:cubicBezTo>
                      <a:pt x="350" y="206"/>
                      <a:pt x="350" y="206"/>
                      <a:pt x="350" y="205"/>
                    </a:cubicBezTo>
                    <a:cubicBezTo>
                      <a:pt x="350" y="205"/>
                      <a:pt x="350" y="205"/>
                      <a:pt x="351" y="205"/>
                    </a:cubicBezTo>
                    <a:cubicBezTo>
                      <a:pt x="350" y="204"/>
                      <a:pt x="349" y="203"/>
                      <a:pt x="350" y="202"/>
                    </a:cubicBezTo>
                    <a:cubicBezTo>
                      <a:pt x="350" y="201"/>
                      <a:pt x="350" y="201"/>
                      <a:pt x="349" y="201"/>
                    </a:cubicBezTo>
                    <a:cubicBezTo>
                      <a:pt x="349" y="201"/>
                      <a:pt x="349" y="201"/>
                      <a:pt x="349" y="201"/>
                    </a:cubicBezTo>
                    <a:cubicBezTo>
                      <a:pt x="348" y="201"/>
                      <a:pt x="349" y="200"/>
                      <a:pt x="349" y="200"/>
                    </a:cubicBezTo>
                    <a:cubicBezTo>
                      <a:pt x="349" y="200"/>
                      <a:pt x="349" y="199"/>
                      <a:pt x="349" y="199"/>
                    </a:cubicBezTo>
                    <a:cubicBezTo>
                      <a:pt x="349" y="199"/>
                      <a:pt x="349" y="199"/>
                      <a:pt x="349" y="199"/>
                    </a:cubicBezTo>
                    <a:cubicBezTo>
                      <a:pt x="348" y="199"/>
                      <a:pt x="348" y="199"/>
                      <a:pt x="348" y="199"/>
                    </a:cubicBezTo>
                    <a:cubicBezTo>
                      <a:pt x="348" y="198"/>
                      <a:pt x="348" y="197"/>
                      <a:pt x="347" y="197"/>
                    </a:cubicBezTo>
                    <a:cubicBezTo>
                      <a:pt x="347" y="197"/>
                      <a:pt x="347" y="196"/>
                      <a:pt x="347" y="196"/>
                    </a:cubicBezTo>
                    <a:cubicBezTo>
                      <a:pt x="348" y="197"/>
                      <a:pt x="349" y="198"/>
                      <a:pt x="349" y="198"/>
                    </a:cubicBezTo>
                    <a:cubicBezTo>
                      <a:pt x="349" y="198"/>
                      <a:pt x="349" y="197"/>
                      <a:pt x="348" y="197"/>
                    </a:cubicBezTo>
                    <a:cubicBezTo>
                      <a:pt x="348" y="196"/>
                      <a:pt x="349" y="196"/>
                      <a:pt x="349" y="196"/>
                    </a:cubicBezTo>
                    <a:cubicBezTo>
                      <a:pt x="349" y="196"/>
                      <a:pt x="349" y="196"/>
                      <a:pt x="349" y="197"/>
                    </a:cubicBezTo>
                    <a:cubicBezTo>
                      <a:pt x="349" y="197"/>
                      <a:pt x="349" y="197"/>
                      <a:pt x="350" y="198"/>
                    </a:cubicBezTo>
                    <a:cubicBezTo>
                      <a:pt x="350" y="198"/>
                      <a:pt x="350" y="198"/>
                      <a:pt x="350" y="199"/>
                    </a:cubicBezTo>
                    <a:cubicBezTo>
                      <a:pt x="350" y="199"/>
                      <a:pt x="350" y="199"/>
                      <a:pt x="350" y="199"/>
                    </a:cubicBezTo>
                    <a:cubicBezTo>
                      <a:pt x="350" y="199"/>
                      <a:pt x="350" y="200"/>
                      <a:pt x="350" y="200"/>
                    </a:cubicBezTo>
                    <a:cubicBezTo>
                      <a:pt x="350" y="200"/>
                      <a:pt x="350" y="201"/>
                      <a:pt x="350" y="201"/>
                    </a:cubicBezTo>
                    <a:cubicBezTo>
                      <a:pt x="350" y="201"/>
                      <a:pt x="350" y="201"/>
                      <a:pt x="350" y="201"/>
                    </a:cubicBezTo>
                    <a:cubicBezTo>
                      <a:pt x="350" y="202"/>
                      <a:pt x="350" y="202"/>
                      <a:pt x="350" y="202"/>
                    </a:cubicBezTo>
                    <a:cubicBezTo>
                      <a:pt x="350" y="203"/>
                      <a:pt x="351" y="203"/>
                      <a:pt x="351" y="203"/>
                    </a:cubicBezTo>
                    <a:cubicBezTo>
                      <a:pt x="351" y="203"/>
                      <a:pt x="351" y="203"/>
                      <a:pt x="351" y="203"/>
                    </a:cubicBezTo>
                    <a:cubicBezTo>
                      <a:pt x="351" y="203"/>
                      <a:pt x="351" y="203"/>
                      <a:pt x="351" y="203"/>
                    </a:cubicBezTo>
                    <a:cubicBezTo>
                      <a:pt x="352" y="203"/>
                      <a:pt x="352" y="203"/>
                      <a:pt x="352" y="203"/>
                    </a:cubicBezTo>
                    <a:cubicBezTo>
                      <a:pt x="352" y="203"/>
                      <a:pt x="352" y="204"/>
                      <a:pt x="352" y="205"/>
                    </a:cubicBezTo>
                    <a:cubicBezTo>
                      <a:pt x="352" y="205"/>
                      <a:pt x="352" y="206"/>
                      <a:pt x="353" y="206"/>
                    </a:cubicBezTo>
                    <a:cubicBezTo>
                      <a:pt x="353" y="206"/>
                      <a:pt x="353" y="207"/>
                      <a:pt x="353" y="207"/>
                    </a:cubicBezTo>
                    <a:cubicBezTo>
                      <a:pt x="353" y="208"/>
                      <a:pt x="353" y="208"/>
                      <a:pt x="353" y="208"/>
                    </a:cubicBezTo>
                    <a:cubicBezTo>
                      <a:pt x="353" y="208"/>
                      <a:pt x="354" y="208"/>
                      <a:pt x="354" y="208"/>
                    </a:cubicBezTo>
                    <a:cubicBezTo>
                      <a:pt x="354" y="209"/>
                      <a:pt x="354" y="209"/>
                      <a:pt x="354" y="209"/>
                    </a:cubicBezTo>
                    <a:cubicBezTo>
                      <a:pt x="354" y="209"/>
                      <a:pt x="354" y="209"/>
                      <a:pt x="354" y="209"/>
                    </a:cubicBezTo>
                    <a:cubicBezTo>
                      <a:pt x="354" y="210"/>
                      <a:pt x="354" y="210"/>
                      <a:pt x="354" y="210"/>
                    </a:cubicBezTo>
                    <a:cubicBezTo>
                      <a:pt x="354" y="210"/>
                      <a:pt x="355" y="210"/>
                      <a:pt x="355" y="210"/>
                    </a:cubicBezTo>
                    <a:cubicBezTo>
                      <a:pt x="355" y="210"/>
                      <a:pt x="356" y="210"/>
                      <a:pt x="356" y="210"/>
                    </a:cubicBezTo>
                    <a:cubicBezTo>
                      <a:pt x="356" y="210"/>
                      <a:pt x="356" y="211"/>
                      <a:pt x="356" y="211"/>
                    </a:cubicBezTo>
                    <a:cubicBezTo>
                      <a:pt x="356" y="211"/>
                      <a:pt x="357" y="210"/>
                      <a:pt x="356" y="210"/>
                    </a:cubicBezTo>
                    <a:cubicBezTo>
                      <a:pt x="356" y="210"/>
                      <a:pt x="356" y="210"/>
                      <a:pt x="356" y="210"/>
                    </a:cubicBezTo>
                    <a:cubicBezTo>
                      <a:pt x="356" y="210"/>
                      <a:pt x="356" y="210"/>
                      <a:pt x="356" y="209"/>
                    </a:cubicBezTo>
                    <a:cubicBezTo>
                      <a:pt x="356" y="209"/>
                      <a:pt x="356" y="210"/>
                      <a:pt x="356" y="210"/>
                    </a:cubicBezTo>
                    <a:cubicBezTo>
                      <a:pt x="357" y="210"/>
                      <a:pt x="357" y="210"/>
                      <a:pt x="357" y="211"/>
                    </a:cubicBezTo>
                    <a:cubicBezTo>
                      <a:pt x="357" y="211"/>
                      <a:pt x="357" y="211"/>
                      <a:pt x="357" y="211"/>
                    </a:cubicBezTo>
                    <a:cubicBezTo>
                      <a:pt x="357" y="211"/>
                      <a:pt x="357" y="210"/>
                      <a:pt x="357" y="210"/>
                    </a:cubicBezTo>
                    <a:cubicBezTo>
                      <a:pt x="358" y="210"/>
                      <a:pt x="358" y="210"/>
                      <a:pt x="358" y="209"/>
                    </a:cubicBezTo>
                    <a:cubicBezTo>
                      <a:pt x="358" y="209"/>
                      <a:pt x="358" y="209"/>
                      <a:pt x="358" y="208"/>
                    </a:cubicBezTo>
                    <a:cubicBezTo>
                      <a:pt x="358" y="208"/>
                      <a:pt x="358" y="208"/>
                      <a:pt x="358" y="208"/>
                    </a:cubicBezTo>
                    <a:cubicBezTo>
                      <a:pt x="358" y="208"/>
                      <a:pt x="358" y="208"/>
                      <a:pt x="359" y="207"/>
                    </a:cubicBezTo>
                    <a:cubicBezTo>
                      <a:pt x="359" y="207"/>
                      <a:pt x="359" y="207"/>
                      <a:pt x="359" y="207"/>
                    </a:cubicBezTo>
                    <a:cubicBezTo>
                      <a:pt x="359" y="207"/>
                      <a:pt x="359" y="207"/>
                      <a:pt x="359" y="207"/>
                    </a:cubicBezTo>
                    <a:cubicBezTo>
                      <a:pt x="359" y="208"/>
                      <a:pt x="359" y="208"/>
                      <a:pt x="359" y="208"/>
                    </a:cubicBezTo>
                    <a:cubicBezTo>
                      <a:pt x="358" y="208"/>
                      <a:pt x="358" y="209"/>
                      <a:pt x="358" y="209"/>
                    </a:cubicBezTo>
                    <a:cubicBezTo>
                      <a:pt x="358" y="209"/>
                      <a:pt x="358" y="209"/>
                      <a:pt x="358" y="209"/>
                    </a:cubicBezTo>
                    <a:cubicBezTo>
                      <a:pt x="358" y="210"/>
                      <a:pt x="358" y="210"/>
                      <a:pt x="358" y="210"/>
                    </a:cubicBezTo>
                    <a:cubicBezTo>
                      <a:pt x="358" y="211"/>
                      <a:pt x="358" y="211"/>
                      <a:pt x="358" y="211"/>
                    </a:cubicBezTo>
                    <a:cubicBezTo>
                      <a:pt x="358" y="211"/>
                      <a:pt x="358" y="211"/>
                      <a:pt x="358" y="211"/>
                    </a:cubicBezTo>
                    <a:cubicBezTo>
                      <a:pt x="358" y="211"/>
                      <a:pt x="358" y="211"/>
                      <a:pt x="358" y="211"/>
                    </a:cubicBezTo>
                    <a:cubicBezTo>
                      <a:pt x="358" y="211"/>
                      <a:pt x="358" y="212"/>
                      <a:pt x="358" y="212"/>
                    </a:cubicBezTo>
                    <a:cubicBezTo>
                      <a:pt x="358" y="212"/>
                      <a:pt x="358" y="212"/>
                      <a:pt x="358" y="212"/>
                    </a:cubicBezTo>
                    <a:cubicBezTo>
                      <a:pt x="358" y="213"/>
                      <a:pt x="358" y="213"/>
                      <a:pt x="359" y="213"/>
                    </a:cubicBezTo>
                    <a:cubicBezTo>
                      <a:pt x="359" y="213"/>
                      <a:pt x="359" y="213"/>
                      <a:pt x="359" y="213"/>
                    </a:cubicBezTo>
                    <a:cubicBezTo>
                      <a:pt x="359" y="214"/>
                      <a:pt x="359" y="213"/>
                      <a:pt x="359" y="213"/>
                    </a:cubicBezTo>
                    <a:cubicBezTo>
                      <a:pt x="359" y="213"/>
                      <a:pt x="360" y="213"/>
                      <a:pt x="360" y="213"/>
                    </a:cubicBezTo>
                    <a:cubicBezTo>
                      <a:pt x="360" y="213"/>
                      <a:pt x="360" y="213"/>
                      <a:pt x="360" y="213"/>
                    </a:cubicBezTo>
                    <a:cubicBezTo>
                      <a:pt x="360" y="212"/>
                      <a:pt x="360" y="212"/>
                      <a:pt x="360" y="212"/>
                    </a:cubicBezTo>
                    <a:cubicBezTo>
                      <a:pt x="360" y="212"/>
                      <a:pt x="360" y="212"/>
                      <a:pt x="360" y="212"/>
                    </a:cubicBezTo>
                    <a:cubicBezTo>
                      <a:pt x="360" y="212"/>
                      <a:pt x="360" y="212"/>
                      <a:pt x="360" y="212"/>
                    </a:cubicBezTo>
                    <a:cubicBezTo>
                      <a:pt x="360" y="213"/>
                      <a:pt x="360" y="213"/>
                      <a:pt x="361" y="213"/>
                    </a:cubicBezTo>
                    <a:cubicBezTo>
                      <a:pt x="360" y="213"/>
                      <a:pt x="360" y="214"/>
                      <a:pt x="360" y="214"/>
                    </a:cubicBezTo>
                    <a:cubicBezTo>
                      <a:pt x="360" y="214"/>
                      <a:pt x="360" y="214"/>
                      <a:pt x="360" y="214"/>
                    </a:cubicBezTo>
                    <a:cubicBezTo>
                      <a:pt x="359" y="214"/>
                      <a:pt x="359" y="214"/>
                      <a:pt x="359" y="214"/>
                    </a:cubicBezTo>
                    <a:cubicBezTo>
                      <a:pt x="359" y="215"/>
                      <a:pt x="360" y="215"/>
                      <a:pt x="360" y="215"/>
                    </a:cubicBezTo>
                    <a:cubicBezTo>
                      <a:pt x="360" y="215"/>
                      <a:pt x="360" y="215"/>
                      <a:pt x="360" y="215"/>
                    </a:cubicBezTo>
                    <a:cubicBezTo>
                      <a:pt x="360" y="215"/>
                      <a:pt x="360" y="215"/>
                      <a:pt x="360" y="216"/>
                    </a:cubicBezTo>
                    <a:cubicBezTo>
                      <a:pt x="360" y="216"/>
                      <a:pt x="360" y="216"/>
                      <a:pt x="361" y="216"/>
                    </a:cubicBezTo>
                    <a:cubicBezTo>
                      <a:pt x="361" y="216"/>
                      <a:pt x="361" y="215"/>
                      <a:pt x="361" y="215"/>
                    </a:cubicBezTo>
                    <a:cubicBezTo>
                      <a:pt x="361" y="215"/>
                      <a:pt x="361" y="214"/>
                      <a:pt x="361" y="214"/>
                    </a:cubicBezTo>
                    <a:cubicBezTo>
                      <a:pt x="361" y="214"/>
                      <a:pt x="361" y="214"/>
                      <a:pt x="361" y="214"/>
                    </a:cubicBezTo>
                    <a:cubicBezTo>
                      <a:pt x="361" y="214"/>
                      <a:pt x="361" y="214"/>
                      <a:pt x="361" y="214"/>
                    </a:cubicBezTo>
                    <a:cubicBezTo>
                      <a:pt x="362" y="214"/>
                      <a:pt x="363" y="214"/>
                      <a:pt x="364" y="215"/>
                    </a:cubicBezTo>
                    <a:cubicBezTo>
                      <a:pt x="364" y="215"/>
                      <a:pt x="364" y="215"/>
                      <a:pt x="364" y="215"/>
                    </a:cubicBezTo>
                    <a:cubicBezTo>
                      <a:pt x="364" y="215"/>
                      <a:pt x="364" y="215"/>
                      <a:pt x="364" y="215"/>
                    </a:cubicBezTo>
                    <a:cubicBezTo>
                      <a:pt x="363" y="215"/>
                      <a:pt x="363" y="215"/>
                      <a:pt x="363" y="215"/>
                    </a:cubicBezTo>
                    <a:cubicBezTo>
                      <a:pt x="362" y="214"/>
                      <a:pt x="362" y="214"/>
                      <a:pt x="362" y="214"/>
                    </a:cubicBezTo>
                    <a:cubicBezTo>
                      <a:pt x="361" y="214"/>
                      <a:pt x="361" y="215"/>
                      <a:pt x="361" y="215"/>
                    </a:cubicBezTo>
                    <a:cubicBezTo>
                      <a:pt x="361" y="216"/>
                      <a:pt x="361" y="216"/>
                      <a:pt x="361" y="216"/>
                    </a:cubicBezTo>
                    <a:cubicBezTo>
                      <a:pt x="362" y="217"/>
                      <a:pt x="363" y="217"/>
                      <a:pt x="364" y="218"/>
                    </a:cubicBezTo>
                    <a:cubicBezTo>
                      <a:pt x="364" y="218"/>
                      <a:pt x="364" y="218"/>
                      <a:pt x="364" y="218"/>
                    </a:cubicBezTo>
                    <a:cubicBezTo>
                      <a:pt x="364" y="219"/>
                      <a:pt x="364" y="219"/>
                      <a:pt x="364" y="219"/>
                    </a:cubicBezTo>
                    <a:cubicBezTo>
                      <a:pt x="365" y="219"/>
                      <a:pt x="365" y="219"/>
                      <a:pt x="365" y="219"/>
                    </a:cubicBezTo>
                    <a:cubicBezTo>
                      <a:pt x="365" y="219"/>
                      <a:pt x="365" y="219"/>
                      <a:pt x="365" y="220"/>
                    </a:cubicBezTo>
                    <a:cubicBezTo>
                      <a:pt x="365" y="220"/>
                      <a:pt x="365" y="220"/>
                      <a:pt x="365" y="219"/>
                    </a:cubicBezTo>
                    <a:cubicBezTo>
                      <a:pt x="364" y="219"/>
                      <a:pt x="364" y="219"/>
                      <a:pt x="364" y="219"/>
                    </a:cubicBezTo>
                    <a:cubicBezTo>
                      <a:pt x="364" y="219"/>
                      <a:pt x="364" y="219"/>
                      <a:pt x="364" y="219"/>
                    </a:cubicBezTo>
                    <a:cubicBezTo>
                      <a:pt x="363" y="218"/>
                      <a:pt x="363" y="218"/>
                      <a:pt x="362" y="217"/>
                    </a:cubicBezTo>
                    <a:cubicBezTo>
                      <a:pt x="362" y="217"/>
                      <a:pt x="362" y="217"/>
                      <a:pt x="361" y="217"/>
                    </a:cubicBezTo>
                    <a:cubicBezTo>
                      <a:pt x="361" y="217"/>
                      <a:pt x="361" y="217"/>
                      <a:pt x="361" y="217"/>
                    </a:cubicBezTo>
                    <a:cubicBezTo>
                      <a:pt x="361" y="217"/>
                      <a:pt x="361" y="217"/>
                      <a:pt x="361" y="217"/>
                    </a:cubicBezTo>
                    <a:cubicBezTo>
                      <a:pt x="361" y="217"/>
                      <a:pt x="361" y="217"/>
                      <a:pt x="361" y="218"/>
                    </a:cubicBezTo>
                    <a:cubicBezTo>
                      <a:pt x="361" y="218"/>
                      <a:pt x="361" y="218"/>
                      <a:pt x="361" y="218"/>
                    </a:cubicBezTo>
                    <a:cubicBezTo>
                      <a:pt x="361" y="218"/>
                      <a:pt x="361" y="218"/>
                      <a:pt x="361" y="218"/>
                    </a:cubicBezTo>
                    <a:cubicBezTo>
                      <a:pt x="361" y="218"/>
                      <a:pt x="361" y="218"/>
                      <a:pt x="361" y="219"/>
                    </a:cubicBezTo>
                    <a:cubicBezTo>
                      <a:pt x="361" y="219"/>
                      <a:pt x="361" y="219"/>
                      <a:pt x="361" y="219"/>
                    </a:cubicBezTo>
                    <a:cubicBezTo>
                      <a:pt x="362" y="219"/>
                      <a:pt x="361" y="219"/>
                      <a:pt x="361" y="219"/>
                    </a:cubicBezTo>
                    <a:cubicBezTo>
                      <a:pt x="361" y="219"/>
                      <a:pt x="361" y="219"/>
                      <a:pt x="361" y="220"/>
                    </a:cubicBezTo>
                    <a:cubicBezTo>
                      <a:pt x="361" y="220"/>
                      <a:pt x="361" y="220"/>
                      <a:pt x="361" y="220"/>
                    </a:cubicBezTo>
                    <a:cubicBezTo>
                      <a:pt x="361" y="220"/>
                      <a:pt x="362" y="220"/>
                      <a:pt x="362" y="220"/>
                    </a:cubicBezTo>
                    <a:cubicBezTo>
                      <a:pt x="362" y="220"/>
                      <a:pt x="362" y="220"/>
                      <a:pt x="363" y="220"/>
                    </a:cubicBezTo>
                    <a:cubicBezTo>
                      <a:pt x="362" y="221"/>
                      <a:pt x="362" y="221"/>
                      <a:pt x="362" y="221"/>
                    </a:cubicBezTo>
                    <a:cubicBezTo>
                      <a:pt x="362" y="221"/>
                      <a:pt x="362" y="221"/>
                      <a:pt x="362" y="221"/>
                    </a:cubicBezTo>
                    <a:cubicBezTo>
                      <a:pt x="363" y="222"/>
                      <a:pt x="363" y="222"/>
                      <a:pt x="363" y="222"/>
                    </a:cubicBezTo>
                    <a:cubicBezTo>
                      <a:pt x="364" y="222"/>
                      <a:pt x="364" y="222"/>
                      <a:pt x="364" y="222"/>
                    </a:cubicBezTo>
                    <a:cubicBezTo>
                      <a:pt x="364" y="222"/>
                      <a:pt x="364" y="222"/>
                      <a:pt x="364" y="222"/>
                    </a:cubicBezTo>
                    <a:cubicBezTo>
                      <a:pt x="364" y="222"/>
                      <a:pt x="364" y="222"/>
                      <a:pt x="364" y="222"/>
                    </a:cubicBezTo>
                    <a:cubicBezTo>
                      <a:pt x="364" y="222"/>
                      <a:pt x="363" y="222"/>
                      <a:pt x="363" y="222"/>
                    </a:cubicBezTo>
                    <a:cubicBezTo>
                      <a:pt x="363" y="222"/>
                      <a:pt x="362" y="222"/>
                      <a:pt x="362" y="222"/>
                    </a:cubicBezTo>
                    <a:cubicBezTo>
                      <a:pt x="362" y="222"/>
                      <a:pt x="362" y="222"/>
                      <a:pt x="362" y="222"/>
                    </a:cubicBezTo>
                    <a:cubicBezTo>
                      <a:pt x="362" y="222"/>
                      <a:pt x="362" y="222"/>
                      <a:pt x="362" y="223"/>
                    </a:cubicBezTo>
                    <a:cubicBezTo>
                      <a:pt x="362" y="223"/>
                      <a:pt x="361" y="223"/>
                      <a:pt x="361" y="223"/>
                    </a:cubicBezTo>
                    <a:cubicBezTo>
                      <a:pt x="361" y="223"/>
                      <a:pt x="361" y="223"/>
                      <a:pt x="361" y="223"/>
                    </a:cubicBezTo>
                    <a:cubicBezTo>
                      <a:pt x="361" y="223"/>
                      <a:pt x="361" y="223"/>
                      <a:pt x="361" y="223"/>
                    </a:cubicBezTo>
                    <a:cubicBezTo>
                      <a:pt x="362" y="224"/>
                      <a:pt x="362" y="224"/>
                      <a:pt x="363" y="224"/>
                    </a:cubicBezTo>
                    <a:cubicBezTo>
                      <a:pt x="363" y="224"/>
                      <a:pt x="363" y="224"/>
                      <a:pt x="363" y="224"/>
                    </a:cubicBezTo>
                    <a:cubicBezTo>
                      <a:pt x="363" y="224"/>
                      <a:pt x="363" y="224"/>
                      <a:pt x="363" y="224"/>
                    </a:cubicBezTo>
                    <a:cubicBezTo>
                      <a:pt x="363" y="224"/>
                      <a:pt x="364" y="224"/>
                      <a:pt x="364" y="224"/>
                    </a:cubicBezTo>
                    <a:cubicBezTo>
                      <a:pt x="364" y="224"/>
                      <a:pt x="364" y="224"/>
                      <a:pt x="364" y="224"/>
                    </a:cubicBezTo>
                    <a:cubicBezTo>
                      <a:pt x="364" y="224"/>
                      <a:pt x="364" y="224"/>
                      <a:pt x="364" y="224"/>
                    </a:cubicBezTo>
                    <a:cubicBezTo>
                      <a:pt x="364" y="224"/>
                      <a:pt x="364" y="224"/>
                      <a:pt x="364" y="224"/>
                    </a:cubicBezTo>
                    <a:cubicBezTo>
                      <a:pt x="364" y="224"/>
                      <a:pt x="364" y="224"/>
                      <a:pt x="364" y="225"/>
                    </a:cubicBezTo>
                    <a:cubicBezTo>
                      <a:pt x="364" y="225"/>
                      <a:pt x="364" y="225"/>
                      <a:pt x="365" y="225"/>
                    </a:cubicBezTo>
                    <a:cubicBezTo>
                      <a:pt x="365" y="225"/>
                      <a:pt x="365" y="225"/>
                      <a:pt x="365" y="225"/>
                    </a:cubicBezTo>
                    <a:cubicBezTo>
                      <a:pt x="365" y="225"/>
                      <a:pt x="366" y="225"/>
                      <a:pt x="366" y="225"/>
                    </a:cubicBezTo>
                    <a:cubicBezTo>
                      <a:pt x="366" y="225"/>
                      <a:pt x="366" y="225"/>
                      <a:pt x="366" y="225"/>
                    </a:cubicBezTo>
                    <a:cubicBezTo>
                      <a:pt x="366" y="224"/>
                      <a:pt x="366" y="224"/>
                      <a:pt x="366" y="224"/>
                    </a:cubicBezTo>
                    <a:cubicBezTo>
                      <a:pt x="366" y="224"/>
                      <a:pt x="366" y="224"/>
                      <a:pt x="366" y="224"/>
                    </a:cubicBezTo>
                    <a:cubicBezTo>
                      <a:pt x="366" y="224"/>
                      <a:pt x="366" y="224"/>
                      <a:pt x="366" y="225"/>
                    </a:cubicBezTo>
                    <a:cubicBezTo>
                      <a:pt x="366" y="225"/>
                      <a:pt x="366" y="225"/>
                      <a:pt x="366" y="225"/>
                    </a:cubicBezTo>
                    <a:cubicBezTo>
                      <a:pt x="366" y="225"/>
                      <a:pt x="366" y="226"/>
                      <a:pt x="366" y="226"/>
                    </a:cubicBezTo>
                    <a:cubicBezTo>
                      <a:pt x="366" y="226"/>
                      <a:pt x="366" y="226"/>
                      <a:pt x="365" y="226"/>
                    </a:cubicBezTo>
                    <a:cubicBezTo>
                      <a:pt x="365" y="226"/>
                      <a:pt x="365" y="226"/>
                      <a:pt x="365" y="226"/>
                    </a:cubicBezTo>
                    <a:cubicBezTo>
                      <a:pt x="366" y="227"/>
                      <a:pt x="366" y="227"/>
                      <a:pt x="366" y="227"/>
                    </a:cubicBezTo>
                    <a:cubicBezTo>
                      <a:pt x="366" y="227"/>
                      <a:pt x="366" y="227"/>
                      <a:pt x="366" y="228"/>
                    </a:cubicBezTo>
                    <a:cubicBezTo>
                      <a:pt x="367" y="228"/>
                      <a:pt x="367" y="228"/>
                      <a:pt x="367" y="228"/>
                    </a:cubicBezTo>
                    <a:cubicBezTo>
                      <a:pt x="367" y="228"/>
                      <a:pt x="367" y="229"/>
                      <a:pt x="367" y="229"/>
                    </a:cubicBezTo>
                    <a:cubicBezTo>
                      <a:pt x="368" y="229"/>
                      <a:pt x="368" y="229"/>
                      <a:pt x="368" y="229"/>
                    </a:cubicBezTo>
                    <a:cubicBezTo>
                      <a:pt x="368" y="229"/>
                      <a:pt x="368" y="229"/>
                      <a:pt x="368" y="229"/>
                    </a:cubicBezTo>
                    <a:cubicBezTo>
                      <a:pt x="368" y="229"/>
                      <a:pt x="368" y="229"/>
                      <a:pt x="368" y="229"/>
                    </a:cubicBezTo>
                    <a:cubicBezTo>
                      <a:pt x="368" y="229"/>
                      <a:pt x="368" y="229"/>
                      <a:pt x="368" y="229"/>
                    </a:cubicBezTo>
                    <a:cubicBezTo>
                      <a:pt x="368" y="229"/>
                      <a:pt x="368" y="229"/>
                      <a:pt x="368" y="230"/>
                    </a:cubicBezTo>
                    <a:cubicBezTo>
                      <a:pt x="368" y="230"/>
                      <a:pt x="368" y="230"/>
                      <a:pt x="368" y="230"/>
                    </a:cubicBezTo>
                    <a:cubicBezTo>
                      <a:pt x="368" y="230"/>
                      <a:pt x="368" y="230"/>
                      <a:pt x="368" y="230"/>
                    </a:cubicBezTo>
                    <a:cubicBezTo>
                      <a:pt x="368" y="230"/>
                      <a:pt x="369" y="230"/>
                      <a:pt x="369" y="230"/>
                    </a:cubicBezTo>
                    <a:cubicBezTo>
                      <a:pt x="369" y="230"/>
                      <a:pt x="369" y="230"/>
                      <a:pt x="369" y="230"/>
                    </a:cubicBezTo>
                    <a:cubicBezTo>
                      <a:pt x="369" y="230"/>
                      <a:pt x="369" y="230"/>
                      <a:pt x="369" y="230"/>
                    </a:cubicBezTo>
                    <a:cubicBezTo>
                      <a:pt x="369" y="231"/>
                      <a:pt x="369" y="231"/>
                      <a:pt x="369" y="231"/>
                    </a:cubicBezTo>
                    <a:cubicBezTo>
                      <a:pt x="369" y="232"/>
                      <a:pt x="369" y="232"/>
                      <a:pt x="370" y="232"/>
                    </a:cubicBezTo>
                    <a:cubicBezTo>
                      <a:pt x="370" y="232"/>
                      <a:pt x="370" y="232"/>
                      <a:pt x="370" y="232"/>
                    </a:cubicBezTo>
                    <a:cubicBezTo>
                      <a:pt x="370" y="232"/>
                      <a:pt x="370" y="233"/>
                      <a:pt x="370" y="233"/>
                    </a:cubicBezTo>
                    <a:cubicBezTo>
                      <a:pt x="370" y="233"/>
                      <a:pt x="371" y="233"/>
                      <a:pt x="371" y="234"/>
                    </a:cubicBezTo>
                    <a:cubicBezTo>
                      <a:pt x="371" y="234"/>
                      <a:pt x="371" y="234"/>
                      <a:pt x="371" y="234"/>
                    </a:cubicBezTo>
                    <a:cubicBezTo>
                      <a:pt x="371" y="234"/>
                      <a:pt x="371" y="234"/>
                      <a:pt x="371" y="234"/>
                    </a:cubicBezTo>
                    <a:cubicBezTo>
                      <a:pt x="371" y="234"/>
                      <a:pt x="371" y="234"/>
                      <a:pt x="370" y="234"/>
                    </a:cubicBezTo>
                    <a:cubicBezTo>
                      <a:pt x="370" y="233"/>
                      <a:pt x="370" y="233"/>
                      <a:pt x="370" y="233"/>
                    </a:cubicBezTo>
                    <a:cubicBezTo>
                      <a:pt x="369" y="232"/>
                      <a:pt x="369" y="232"/>
                      <a:pt x="369" y="232"/>
                    </a:cubicBezTo>
                    <a:cubicBezTo>
                      <a:pt x="369" y="232"/>
                      <a:pt x="369" y="232"/>
                      <a:pt x="369" y="232"/>
                    </a:cubicBezTo>
                    <a:cubicBezTo>
                      <a:pt x="369" y="233"/>
                      <a:pt x="369" y="233"/>
                      <a:pt x="369" y="233"/>
                    </a:cubicBezTo>
                    <a:cubicBezTo>
                      <a:pt x="369" y="233"/>
                      <a:pt x="369" y="233"/>
                      <a:pt x="369" y="234"/>
                    </a:cubicBezTo>
                    <a:cubicBezTo>
                      <a:pt x="369" y="234"/>
                      <a:pt x="370" y="234"/>
                      <a:pt x="369" y="234"/>
                    </a:cubicBezTo>
                    <a:cubicBezTo>
                      <a:pt x="369" y="234"/>
                      <a:pt x="369" y="234"/>
                      <a:pt x="369" y="234"/>
                    </a:cubicBezTo>
                    <a:cubicBezTo>
                      <a:pt x="369" y="235"/>
                      <a:pt x="369" y="235"/>
                      <a:pt x="369" y="235"/>
                    </a:cubicBezTo>
                    <a:cubicBezTo>
                      <a:pt x="370" y="235"/>
                      <a:pt x="370" y="235"/>
                      <a:pt x="370" y="235"/>
                    </a:cubicBezTo>
                    <a:cubicBezTo>
                      <a:pt x="370" y="235"/>
                      <a:pt x="369" y="235"/>
                      <a:pt x="369" y="235"/>
                    </a:cubicBezTo>
                    <a:cubicBezTo>
                      <a:pt x="369" y="235"/>
                      <a:pt x="369" y="235"/>
                      <a:pt x="369" y="236"/>
                    </a:cubicBezTo>
                    <a:cubicBezTo>
                      <a:pt x="369" y="236"/>
                      <a:pt x="368" y="236"/>
                      <a:pt x="368" y="236"/>
                    </a:cubicBezTo>
                    <a:cubicBezTo>
                      <a:pt x="368" y="235"/>
                      <a:pt x="368" y="235"/>
                      <a:pt x="368" y="235"/>
                    </a:cubicBezTo>
                    <a:cubicBezTo>
                      <a:pt x="368" y="235"/>
                      <a:pt x="369" y="235"/>
                      <a:pt x="369" y="235"/>
                    </a:cubicBezTo>
                    <a:cubicBezTo>
                      <a:pt x="369" y="235"/>
                      <a:pt x="369" y="235"/>
                      <a:pt x="369" y="234"/>
                    </a:cubicBezTo>
                    <a:cubicBezTo>
                      <a:pt x="369" y="234"/>
                      <a:pt x="369" y="234"/>
                      <a:pt x="369" y="234"/>
                    </a:cubicBezTo>
                    <a:cubicBezTo>
                      <a:pt x="369" y="234"/>
                      <a:pt x="369" y="234"/>
                      <a:pt x="369" y="234"/>
                    </a:cubicBezTo>
                    <a:cubicBezTo>
                      <a:pt x="369" y="234"/>
                      <a:pt x="369" y="234"/>
                      <a:pt x="369" y="234"/>
                    </a:cubicBezTo>
                    <a:cubicBezTo>
                      <a:pt x="369" y="234"/>
                      <a:pt x="368" y="234"/>
                      <a:pt x="368" y="233"/>
                    </a:cubicBezTo>
                    <a:cubicBezTo>
                      <a:pt x="368" y="233"/>
                      <a:pt x="369" y="233"/>
                      <a:pt x="369" y="233"/>
                    </a:cubicBezTo>
                    <a:cubicBezTo>
                      <a:pt x="369" y="233"/>
                      <a:pt x="369" y="233"/>
                      <a:pt x="368" y="233"/>
                    </a:cubicBezTo>
                    <a:cubicBezTo>
                      <a:pt x="368" y="232"/>
                      <a:pt x="368" y="233"/>
                      <a:pt x="368" y="233"/>
                    </a:cubicBezTo>
                    <a:cubicBezTo>
                      <a:pt x="368" y="233"/>
                      <a:pt x="368" y="234"/>
                      <a:pt x="368" y="234"/>
                    </a:cubicBezTo>
                    <a:cubicBezTo>
                      <a:pt x="368" y="234"/>
                      <a:pt x="368" y="234"/>
                      <a:pt x="368" y="234"/>
                    </a:cubicBezTo>
                    <a:cubicBezTo>
                      <a:pt x="367" y="235"/>
                      <a:pt x="368" y="235"/>
                      <a:pt x="367" y="235"/>
                    </a:cubicBezTo>
                    <a:cubicBezTo>
                      <a:pt x="367" y="235"/>
                      <a:pt x="367" y="235"/>
                      <a:pt x="367" y="235"/>
                    </a:cubicBezTo>
                    <a:cubicBezTo>
                      <a:pt x="367" y="235"/>
                      <a:pt x="367" y="236"/>
                      <a:pt x="367" y="236"/>
                    </a:cubicBezTo>
                    <a:cubicBezTo>
                      <a:pt x="367" y="236"/>
                      <a:pt x="367" y="237"/>
                      <a:pt x="367" y="237"/>
                    </a:cubicBezTo>
                    <a:cubicBezTo>
                      <a:pt x="367" y="237"/>
                      <a:pt x="367" y="237"/>
                      <a:pt x="367" y="237"/>
                    </a:cubicBezTo>
                    <a:cubicBezTo>
                      <a:pt x="367" y="237"/>
                      <a:pt x="367" y="237"/>
                      <a:pt x="367" y="237"/>
                    </a:cubicBezTo>
                    <a:cubicBezTo>
                      <a:pt x="368" y="237"/>
                      <a:pt x="368" y="237"/>
                      <a:pt x="368" y="237"/>
                    </a:cubicBezTo>
                    <a:cubicBezTo>
                      <a:pt x="368" y="237"/>
                      <a:pt x="368" y="237"/>
                      <a:pt x="368" y="237"/>
                    </a:cubicBezTo>
                    <a:cubicBezTo>
                      <a:pt x="368" y="237"/>
                      <a:pt x="368" y="238"/>
                      <a:pt x="369" y="238"/>
                    </a:cubicBezTo>
                    <a:cubicBezTo>
                      <a:pt x="369" y="238"/>
                      <a:pt x="369" y="238"/>
                      <a:pt x="369" y="238"/>
                    </a:cubicBezTo>
                    <a:cubicBezTo>
                      <a:pt x="369" y="239"/>
                      <a:pt x="369" y="239"/>
                      <a:pt x="369" y="239"/>
                    </a:cubicBezTo>
                    <a:cubicBezTo>
                      <a:pt x="369" y="239"/>
                      <a:pt x="369" y="239"/>
                      <a:pt x="369" y="239"/>
                    </a:cubicBezTo>
                    <a:cubicBezTo>
                      <a:pt x="369" y="239"/>
                      <a:pt x="369" y="239"/>
                      <a:pt x="369" y="239"/>
                    </a:cubicBezTo>
                    <a:cubicBezTo>
                      <a:pt x="369" y="239"/>
                      <a:pt x="370" y="239"/>
                      <a:pt x="370" y="238"/>
                    </a:cubicBezTo>
                    <a:cubicBezTo>
                      <a:pt x="370" y="238"/>
                      <a:pt x="370" y="238"/>
                      <a:pt x="370" y="238"/>
                    </a:cubicBezTo>
                    <a:cubicBezTo>
                      <a:pt x="370" y="238"/>
                      <a:pt x="370" y="238"/>
                      <a:pt x="370" y="238"/>
                    </a:cubicBezTo>
                    <a:cubicBezTo>
                      <a:pt x="371" y="238"/>
                      <a:pt x="371" y="237"/>
                      <a:pt x="370" y="237"/>
                    </a:cubicBezTo>
                    <a:cubicBezTo>
                      <a:pt x="370" y="237"/>
                      <a:pt x="370" y="237"/>
                      <a:pt x="370" y="237"/>
                    </a:cubicBezTo>
                    <a:cubicBezTo>
                      <a:pt x="370" y="237"/>
                      <a:pt x="370" y="237"/>
                      <a:pt x="370" y="237"/>
                    </a:cubicBezTo>
                    <a:cubicBezTo>
                      <a:pt x="371" y="237"/>
                      <a:pt x="371" y="236"/>
                      <a:pt x="371" y="236"/>
                    </a:cubicBezTo>
                    <a:cubicBezTo>
                      <a:pt x="370" y="236"/>
                      <a:pt x="370" y="236"/>
                      <a:pt x="370" y="236"/>
                    </a:cubicBezTo>
                    <a:cubicBezTo>
                      <a:pt x="370" y="236"/>
                      <a:pt x="370" y="236"/>
                      <a:pt x="370" y="236"/>
                    </a:cubicBezTo>
                    <a:cubicBezTo>
                      <a:pt x="370" y="236"/>
                      <a:pt x="370" y="236"/>
                      <a:pt x="371" y="236"/>
                    </a:cubicBezTo>
                    <a:cubicBezTo>
                      <a:pt x="371" y="236"/>
                      <a:pt x="371" y="236"/>
                      <a:pt x="371" y="236"/>
                    </a:cubicBezTo>
                    <a:cubicBezTo>
                      <a:pt x="371" y="236"/>
                      <a:pt x="371" y="235"/>
                      <a:pt x="372" y="235"/>
                    </a:cubicBezTo>
                    <a:cubicBezTo>
                      <a:pt x="372" y="235"/>
                      <a:pt x="373" y="235"/>
                      <a:pt x="373" y="235"/>
                    </a:cubicBezTo>
                    <a:cubicBezTo>
                      <a:pt x="373" y="235"/>
                      <a:pt x="374" y="235"/>
                      <a:pt x="374" y="235"/>
                    </a:cubicBezTo>
                    <a:cubicBezTo>
                      <a:pt x="374" y="235"/>
                      <a:pt x="374" y="235"/>
                      <a:pt x="374" y="235"/>
                    </a:cubicBezTo>
                    <a:cubicBezTo>
                      <a:pt x="374" y="235"/>
                      <a:pt x="375" y="235"/>
                      <a:pt x="375" y="235"/>
                    </a:cubicBezTo>
                    <a:cubicBezTo>
                      <a:pt x="375" y="236"/>
                      <a:pt x="375" y="236"/>
                      <a:pt x="374" y="236"/>
                    </a:cubicBezTo>
                    <a:cubicBezTo>
                      <a:pt x="374" y="236"/>
                      <a:pt x="374" y="236"/>
                      <a:pt x="374" y="236"/>
                    </a:cubicBezTo>
                    <a:cubicBezTo>
                      <a:pt x="374" y="236"/>
                      <a:pt x="373" y="236"/>
                      <a:pt x="372" y="236"/>
                    </a:cubicBezTo>
                    <a:cubicBezTo>
                      <a:pt x="372" y="236"/>
                      <a:pt x="372" y="236"/>
                      <a:pt x="372" y="236"/>
                    </a:cubicBezTo>
                    <a:cubicBezTo>
                      <a:pt x="372" y="236"/>
                      <a:pt x="372" y="236"/>
                      <a:pt x="372" y="236"/>
                    </a:cubicBezTo>
                    <a:cubicBezTo>
                      <a:pt x="372" y="236"/>
                      <a:pt x="372" y="236"/>
                      <a:pt x="372" y="236"/>
                    </a:cubicBezTo>
                    <a:cubicBezTo>
                      <a:pt x="372" y="237"/>
                      <a:pt x="371" y="237"/>
                      <a:pt x="371" y="237"/>
                    </a:cubicBezTo>
                    <a:cubicBezTo>
                      <a:pt x="371" y="237"/>
                      <a:pt x="371" y="237"/>
                      <a:pt x="371" y="237"/>
                    </a:cubicBezTo>
                    <a:cubicBezTo>
                      <a:pt x="371" y="238"/>
                      <a:pt x="372" y="238"/>
                      <a:pt x="372" y="238"/>
                    </a:cubicBezTo>
                    <a:cubicBezTo>
                      <a:pt x="372" y="238"/>
                      <a:pt x="372" y="238"/>
                      <a:pt x="372" y="238"/>
                    </a:cubicBezTo>
                    <a:cubicBezTo>
                      <a:pt x="372" y="238"/>
                      <a:pt x="372" y="238"/>
                      <a:pt x="372" y="238"/>
                    </a:cubicBezTo>
                    <a:cubicBezTo>
                      <a:pt x="371" y="238"/>
                      <a:pt x="371" y="239"/>
                      <a:pt x="371" y="239"/>
                    </a:cubicBezTo>
                    <a:cubicBezTo>
                      <a:pt x="371" y="240"/>
                      <a:pt x="371" y="240"/>
                      <a:pt x="370" y="241"/>
                    </a:cubicBezTo>
                    <a:cubicBezTo>
                      <a:pt x="370" y="241"/>
                      <a:pt x="370" y="241"/>
                      <a:pt x="370" y="241"/>
                    </a:cubicBezTo>
                    <a:cubicBezTo>
                      <a:pt x="370" y="241"/>
                      <a:pt x="370" y="241"/>
                      <a:pt x="370" y="242"/>
                    </a:cubicBezTo>
                    <a:cubicBezTo>
                      <a:pt x="370" y="242"/>
                      <a:pt x="370" y="242"/>
                      <a:pt x="370" y="242"/>
                    </a:cubicBezTo>
                    <a:cubicBezTo>
                      <a:pt x="370" y="243"/>
                      <a:pt x="371" y="243"/>
                      <a:pt x="371" y="243"/>
                    </a:cubicBezTo>
                    <a:cubicBezTo>
                      <a:pt x="371" y="244"/>
                      <a:pt x="372" y="244"/>
                      <a:pt x="372" y="244"/>
                    </a:cubicBezTo>
                    <a:cubicBezTo>
                      <a:pt x="372" y="243"/>
                      <a:pt x="372" y="243"/>
                      <a:pt x="372" y="243"/>
                    </a:cubicBezTo>
                    <a:cubicBezTo>
                      <a:pt x="372" y="242"/>
                      <a:pt x="372" y="242"/>
                      <a:pt x="373" y="241"/>
                    </a:cubicBezTo>
                    <a:cubicBezTo>
                      <a:pt x="373" y="241"/>
                      <a:pt x="373" y="240"/>
                      <a:pt x="373" y="240"/>
                    </a:cubicBezTo>
                    <a:cubicBezTo>
                      <a:pt x="373" y="240"/>
                      <a:pt x="372" y="240"/>
                      <a:pt x="372" y="240"/>
                    </a:cubicBezTo>
                    <a:cubicBezTo>
                      <a:pt x="372" y="240"/>
                      <a:pt x="373" y="240"/>
                      <a:pt x="373" y="240"/>
                    </a:cubicBezTo>
                    <a:cubicBezTo>
                      <a:pt x="373" y="239"/>
                      <a:pt x="374" y="239"/>
                      <a:pt x="374" y="238"/>
                    </a:cubicBezTo>
                    <a:cubicBezTo>
                      <a:pt x="374" y="238"/>
                      <a:pt x="374" y="238"/>
                      <a:pt x="374" y="238"/>
                    </a:cubicBezTo>
                    <a:cubicBezTo>
                      <a:pt x="374" y="239"/>
                      <a:pt x="374" y="239"/>
                      <a:pt x="374" y="239"/>
                    </a:cubicBezTo>
                    <a:cubicBezTo>
                      <a:pt x="374" y="239"/>
                      <a:pt x="374" y="239"/>
                      <a:pt x="374" y="239"/>
                    </a:cubicBezTo>
                    <a:cubicBezTo>
                      <a:pt x="374" y="239"/>
                      <a:pt x="374" y="239"/>
                      <a:pt x="374" y="240"/>
                    </a:cubicBezTo>
                    <a:cubicBezTo>
                      <a:pt x="374" y="240"/>
                      <a:pt x="374" y="240"/>
                      <a:pt x="373" y="240"/>
                    </a:cubicBezTo>
                    <a:cubicBezTo>
                      <a:pt x="374" y="240"/>
                      <a:pt x="374" y="240"/>
                      <a:pt x="374" y="240"/>
                    </a:cubicBezTo>
                    <a:cubicBezTo>
                      <a:pt x="374" y="240"/>
                      <a:pt x="374" y="241"/>
                      <a:pt x="374" y="241"/>
                    </a:cubicBezTo>
                    <a:cubicBezTo>
                      <a:pt x="374" y="241"/>
                      <a:pt x="373" y="241"/>
                      <a:pt x="373" y="241"/>
                    </a:cubicBezTo>
                    <a:cubicBezTo>
                      <a:pt x="373" y="241"/>
                      <a:pt x="374" y="241"/>
                      <a:pt x="373" y="241"/>
                    </a:cubicBezTo>
                    <a:cubicBezTo>
                      <a:pt x="373" y="242"/>
                      <a:pt x="373" y="242"/>
                      <a:pt x="373" y="242"/>
                    </a:cubicBezTo>
                    <a:cubicBezTo>
                      <a:pt x="373" y="242"/>
                      <a:pt x="373" y="242"/>
                      <a:pt x="373" y="242"/>
                    </a:cubicBezTo>
                    <a:cubicBezTo>
                      <a:pt x="374" y="242"/>
                      <a:pt x="374" y="243"/>
                      <a:pt x="374" y="243"/>
                    </a:cubicBezTo>
                    <a:cubicBezTo>
                      <a:pt x="374" y="243"/>
                      <a:pt x="374" y="243"/>
                      <a:pt x="374" y="243"/>
                    </a:cubicBezTo>
                    <a:cubicBezTo>
                      <a:pt x="374" y="243"/>
                      <a:pt x="374" y="243"/>
                      <a:pt x="373" y="244"/>
                    </a:cubicBezTo>
                    <a:cubicBezTo>
                      <a:pt x="373" y="244"/>
                      <a:pt x="373" y="244"/>
                      <a:pt x="373" y="244"/>
                    </a:cubicBezTo>
                    <a:cubicBezTo>
                      <a:pt x="373" y="244"/>
                      <a:pt x="373" y="244"/>
                      <a:pt x="373" y="244"/>
                    </a:cubicBezTo>
                    <a:cubicBezTo>
                      <a:pt x="373" y="245"/>
                      <a:pt x="373" y="245"/>
                      <a:pt x="373" y="245"/>
                    </a:cubicBezTo>
                    <a:cubicBezTo>
                      <a:pt x="373" y="245"/>
                      <a:pt x="373" y="245"/>
                      <a:pt x="372" y="245"/>
                    </a:cubicBezTo>
                    <a:cubicBezTo>
                      <a:pt x="372" y="246"/>
                      <a:pt x="372" y="246"/>
                      <a:pt x="373" y="247"/>
                    </a:cubicBezTo>
                    <a:cubicBezTo>
                      <a:pt x="373" y="247"/>
                      <a:pt x="373" y="247"/>
                      <a:pt x="373" y="247"/>
                    </a:cubicBezTo>
                    <a:cubicBezTo>
                      <a:pt x="373" y="247"/>
                      <a:pt x="373" y="247"/>
                      <a:pt x="373" y="248"/>
                    </a:cubicBezTo>
                    <a:cubicBezTo>
                      <a:pt x="373" y="248"/>
                      <a:pt x="373" y="248"/>
                      <a:pt x="373" y="247"/>
                    </a:cubicBezTo>
                    <a:cubicBezTo>
                      <a:pt x="373" y="247"/>
                      <a:pt x="373" y="247"/>
                      <a:pt x="373" y="247"/>
                    </a:cubicBezTo>
                    <a:cubicBezTo>
                      <a:pt x="373" y="247"/>
                      <a:pt x="373" y="247"/>
                      <a:pt x="374" y="247"/>
                    </a:cubicBezTo>
                    <a:cubicBezTo>
                      <a:pt x="374" y="246"/>
                      <a:pt x="374" y="246"/>
                      <a:pt x="374" y="246"/>
                    </a:cubicBezTo>
                    <a:cubicBezTo>
                      <a:pt x="374" y="246"/>
                      <a:pt x="374" y="246"/>
                      <a:pt x="374" y="246"/>
                    </a:cubicBezTo>
                    <a:cubicBezTo>
                      <a:pt x="374" y="246"/>
                      <a:pt x="374" y="245"/>
                      <a:pt x="374" y="245"/>
                    </a:cubicBezTo>
                    <a:cubicBezTo>
                      <a:pt x="374" y="245"/>
                      <a:pt x="374" y="245"/>
                      <a:pt x="375" y="244"/>
                    </a:cubicBezTo>
                    <a:cubicBezTo>
                      <a:pt x="375" y="244"/>
                      <a:pt x="375" y="244"/>
                      <a:pt x="375" y="244"/>
                    </a:cubicBezTo>
                    <a:cubicBezTo>
                      <a:pt x="375" y="244"/>
                      <a:pt x="375" y="244"/>
                      <a:pt x="375" y="245"/>
                    </a:cubicBezTo>
                    <a:cubicBezTo>
                      <a:pt x="375" y="245"/>
                      <a:pt x="375" y="245"/>
                      <a:pt x="375" y="245"/>
                    </a:cubicBezTo>
                    <a:cubicBezTo>
                      <a:pt x="375" y="246"/>
                      <a:pt x="376" y="246"/>
                      <a:pt x="376" y="246"/>
                    </a:cubicBezTo>
                    <a:cubicBezTo>
                      <a:pt x="376" y="246"/>
                      <a:pt x="376" y="246"/>
                      <a:pt x="376" y="246"/>
                    </a:cubicBezTo>
                    <a:cubicBezTo>
                      <a:pt x="376" y="246"/>
                      <a:pt x="376" y="246"/>
                      <a:pt x="376" y="246"/>
                    </a:cubicBezTo>
                    <a:cubicBezTo>
                      <a:pt x="376" y="246"/>
                      <a:pt x="376" y="246"/>
                      <a:pt x="376" y="246"/>
                    </a:cubicBezTo>
                    <a:cubicBezTo>
                      <a:pt x="376" y="245"/>
                      <a:pt x="377" y="245"/>
                      <a:pt x="377" y="245"/>
                    </a:cubicBezTo>
                    <a:cubicBezTo>
                      <a:pt x="377" y="245"/>
                      <a:pt x="377" y="246"/>
                      <a:pt x="377" y="246"/>
                    </a:cubicBezTo>
                    <a:cubicBezTo>
                      <a:pt x="377" y="246"/>
                      <a:pt x="376" y="247"/>
                      <a:pt x="377" y="247"/>
                    </a:cubicBezTo>
                    <a:cubicBezTo>
                      <a:pt x="377" y="247"/>
                      <a:pt x="377" y="247"/>
                      <a:pt x="377" y="247"/>
                    </a:cubicBezTo>
                    <a:cubicBezTo>
                      <a:pt x="377" y="247"/>
                      <a:pt x="378" y="247"/>
                      <a:pt x="378" y="246"/>
                    </a:cubicBezTo>
                    <a:cubicBezTo>
                      <a:pt x="378" y="246"/>
                      <a:pt x="378" y="245"/>
                      <a:pt x="378" y="244"/>
                    </a:cubicBezTo>
                    <a:cubicBezTo>
                      <a:pt x="378" y="242"/>
                      <a:pt x="378" y="240"/>
                      <a:pt x="377" y="239"/>
                    </a:cubicBezTo>
                    <a:cubicBezTo>
                      <a:pt x="377" y="239"/>
                      <a:pt x="376" y="238"/>
                      <a:pt x="376" y="238"/>
                    </a:cubicBezTo>
                    <a:cubicBezTo>
                      <a:pt x="376" y="238"/>
                      <a:pt x="375" y="239"/>
                      <a:pt x="375" y="239"/>
                    </a:cubicBezTo>
                    <a:cubicBezTo>
                      <a:pt x="375" y="238"/>
                      <a:pt x="375" y="238"/>
                      <a:pt x="376" y="238"/>
                    </a:cubicBezTo>
                    <a:cubicBezTo>
                      <a:pt x="376" y="238"/>
                      <a:pt x="377" y="237"/>
                      <a:pt x="377" y="237"/>
                    </a:cubicBezTo>
                    <a:cubicBezTo>
                      <a:pt x="377" y="237"/>
                      <a:pt x="378" y="237"/>
                      <a:pt x="378" y="237"/>
                    </a:cubicBezTo>
                    <a:cubicBezTo>
                      <a:pt x="378" y="237"/>
                      <a:pt x="378" y="237"/>
                      <a:pt x="378" y="237"/>
                    </a:cubicBezTo>
                    <a:cubicBezTo>
                      <a:pt x="377" y="237"/>
                      <a:pt x="377" y="238"/>
                      <a:pt x="377" y="238"/>
                    </a:cubicBezTo>
                    <a:cubicBezTo>
                      <a:pt x="377" y="238"/>
                      <a:pt x="377" y="238"/>
                      <a:pt x="377" y="239"/>
                    </a:cubicBezTo>
                    <a:cubicBezTo>
                      <a:pt x="378" y="240"/>
                      <a:pt x="379" y="241"/>
                      <a:pt x="379" y="243"/>
                    </a:cubicBezTo>
                    <a:cubicBezTo>
                      <a:pt x="379" y="243"/>
                      <a:pt x="379" y="243"/>
                      <a:pt x="379" y="243"/>
                    </a:cubicBezTo>
                    <a:cubicBezTo>
                      <a:pt x="379" y="244"/>
                      <a:pt x="379" y="244"/>
                      <a:pt x="379" y="244"/>
                    </a:cubicBezTo>
                    <a:cubicBezTo>
                      <a:pt x="379" y="245"/>
                      <a:pt x="379" y="245"/>
                      <a:pt x="379" y="245"/>
                    </a:cubicBezTo>
                    <a:cubicBezTo>
                      <a:pt x="380" y="246"/>
                      <a:pt x="380" y="246"/>
                      <a:pt x="380" y="246"/>
                    </a:cubicBezTo>
                    <a:cubicBezTo>
                      <a:pt x="381" y="246"/>
                      <a:pt x="380" y="246"/>
                      <a:pt x="380" y="246"/>
                    </a:cubicBezTo>
                    <a:cubicBezTo>
                      <a:pt x="380" y="246"/>
                      <a:pt x="379" y="246"/>
                      <a:pt x="379" y="246"/>
                    </a:cubicBezTo>
                    <a:cubicBezTo>
                      <a:pt x="379" y="247"/>
                      <a:pt x="379" y="247"/>
                      <a:pt x="378" y="247"/>
                    </a:cubicBezTo>
                    <a:cubicBezTo>
                      <a:pt x="378" y="247"/>
                      <a:pt x="378" y="247"/>
                      <a:pt x="378" y="247"/>
                    </a:cubicBezTo>
                    <a:cubicBezTo>
                      <a:pt x="378" y="248"/>
                      <a:pt x="378" y="248"/>
                      <a:pt x="378" y="248"/>
                    </a:cubicBezTo>
                    <a:cubicBezTo>
                      <a:pt x="379" y="249"/>
                      <a:pt x="379" y="251"/>
                      <a:pt x="379" y="252"/>
                    </a:cubicBezTo>
                    <a:cubicBezTo>
                      <a:pt x="379" y="252"/>
                      <a:pt x="379" y="252"/>
                      <a:pt x="379" y="252"/>
                    </a:cubicBezTo>
                    <a:cubicBezTo>
                      <a:pt x="379" y="252"/>
                      <a:pt x="379" y="252"/>
                      <a:pt x="379" y="252"/>
                    </a:cubicBezTo>
                    <a:cubicBezTo>
                      <a:pt x="380" y="252"/>
                      <a:pt x="382" y="251"/>
                      <a:pt x="382" y="250"/>
                    </a:cubicBezTo>
                    <a:cubicBezTo>
                      <a:pt x="383" y="250"/>
                      <a:pt x="384" y="248"/>
                      <a:pt x="384" y="247"/>
                    </a:cubicBezTo>
                    <a:cubicBezTo>
                      <a:pt x="384" y="246"/>
                      <a:pt x="385" y="246"/>
                      <a:pt x="384" y="245"/>
                    </a:cubicBezTo>
                    <a:cubicBezTo>
                      <a:pt x="384" y="244"/>
                      <a:pt x="384" y="243"/>
                      <a:pt x="384" y="242"/>
                    </a:cubicBezTo>
                    <a:cubicBezTo>
                      <a:pt x="384" y="241"/>
                      <a:pt x="384" y="241"/>
                      <a:pt x="384" y="240"/>
                    </a:cubicBezTo>
                    <a:cubicBezTo>
                      <a:pt x="384" y="240"/>
                      <a:pt x="384" y="240"/>
                      <a:pt x="384" y="240"/>
                    </a:cubicBezTo>
                    <a:cubicBezTo>
                      <a:pt x="384" y="240"/>
                      <a:pt x="384" y="240"/>
                      <a:pt x="384" y="240"/>
                    </a:cubicBezTo>
                    <a:cubicBezTo>
                      <a:pt x="385" y="239"/>
                      <a:pt x="385" y="239"/>
                      <a:pt x="385" y="239"/>
                    </a:cubicBezTo>
                    <a:cubicBezTo>
                      <a:pt x="385" y="239"/>
                      <a:pt x="385" y="238"/>
                      <a:pt x="385" y="23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0" name="Freeform 765">
                <a:extLst>
                  <a:ext uri="{FF2B5EF4-FFF2-40B4-BE49-F238E27FC236}">
                    <a16:creationId xmlns:a16="http://schemas.microsoft.com/office/drawing/2014/main" id="{6D609DAB-7D4C-DA13-6FC5-7709506E3B08}"/>
                  </a:ext>
                </a:extLst>
              </p:cNvPr>
              <p:cNvSpPr>
                <a:spLocks noEditPoints="1"/>
              </p:cNvSpPr>
              <p:nvPr/>
            </p:nvSpPr>
            <p:spPr bwMode="auto">
              <a:xfrm>
                <a:off x="839788" y="4262438"/>
                <a:ext cx="190500" cy="96838"/>
              </a:xfrm>
              <a:custGeom>
                <a:avLst/>
                <a:gdLst>
                  <a:gd name="T0" fmla="*/ 41 w 46"/>
                  <a:gd name="T1" fmla="*/ 20 h 23"/>
                  <a:gd name="T2" fmla="*/ 40 w 46"/>
                  <a:gd name="T3" fmla="*/ 18 h 23"/>
                  <a:gd name="T4" fmla="*/ 41 w 46"/>
                  <a:gd name="T5" fmla="*/ 17 h 23"/>
                  <a:gd name="T6" fmla="*/ 12 w 46"/>
                  <a:gd name="T7" fmla="*/ 1 h 23"/>
                  <a:gd name="T8" fmla="*/ 11 w 46"/>
                  <a:gd name="T9" fmla="*/ 3 h 23"/>
                  <a:gd name="T10" fmla="*/ 11 w 46"/>
                  <a:gd name="T11" fmla="*/ 4 h 23"/>
                  <a:gd name="T12" fmla="*/ 9 w 46"/>
                  <a:gd name="T13" fmla="*/ 4 h 23"/>
                  <a:gd name="T14" fmla="*/ 7 w 46"/>
                  <a:gd name="T15" fmla="*/ 3 h 23"/>
                  <a:gd name="T16" fmla="*/ 6 w 46"/>
                  <a:gd name="T17" fmla="*/ 1 h 23"/>
                  <a:gd name="T18" fmla="*/ 7 w 46"/>
                  <a:gd name="T19" fmla="*/ 1 h 23"/>
                  <a:gd name="T20" fmla="*/ 8 w 46"/>
                  <a:gd name="T21" fmla="*/ 0 h 23"/>
                  <a:gd name="T22" fmla="*/ 9 w 46"/>
                  <a:gd name="T23" fmla="*/ 0 h 23"/>
                  <a:gd name="T24" fmla="*/ 10 w 46"/>
                  <a:gd name="T25" fmla="*/ 0 h 23"/>
                  <a:gd name="T26" fmla="*/ 11 w 46"/>
                  <a:gd name="T27" fmla="*/ 0 h 23"/>
                  <a:gd name="T28" fmla="*/ 44 w 46"/>
                  <a:gd name="T29" fmla="*/ 14 h 23"/>
                  <a:gd name="T30" fmla="*/ 42 w 46"/>
                  <a:gd name="T31" fmla="*/ 15 h 23"/>
                  <a:gd name="T32" fmla="*/ 39 w 46"/>
                  <a:gd name="T33" fmla="*/ 15 h 23"/>
                  <a:gd name="T34" fmla="*/ 37 w 46"/>
                  <a:gd name="T35" fmla="*/ 14 h 23"/>
                  <a:gd name="T36" fmla="*/ 38 w 46"/>
                  <a:gd name="T37" fmla="*/ 13 h 23"/>
                  <a:gd name="T38" fmla="*/ 40 w 46"/>
                  <a:gd name="T39" fmla="*/ 14 h 23"/>
                  <a:gd name="T40" fmla="*/ 41 w 46"/>
                  <a:gd name="T41" fmla="*/ 14 h 23"/>
                  <a:gd name="T42" fmla="*/ 42 w 46"/>
                  <a:gd name="T43" fmla="*/ 14 h 23"/>
                  <a:gd name="T44" fmla="*/ 44 w 46"/>
                  <a:gd name="T45" fmla="*/ 14 h 23"/>
                  <a:gd name="T46" fmla="*/ 1 w 46"/>
                  <a:gd name="T47" fmla="*/ 3 h 23"/>
                  <a:gd name="T48" fmla="*/ 0 w 46"/>
                  <a:gd name="T49" fmla="*/ 6 h 23"/>
                  <a:gd name="T50" fmla="*/ 2 w 46"/>
                  <a:gd name="T51" fmla="*/ 4 h 23"/>
                  <a:gd name="T52" fmla="*/ 46 w 46"/>
                  <a:gd name="T53" fmla="*/ 22 h 23"/>
                  <a:gd name="T54" fmla="*/ 45 w 46"/>
                  <a:gd name="T55" fmla="*/ 23 h 23"/>
                  <a:gd name="T56" fmla="*/ 46 w 46"/>
                  <a:gd name="T57" fmla="*/ 23 h 23"/>
                  <a:gd name="T58" fmla="*/ 32 w 46"/>
                  <a:gd name="T59" fmla="*/ 12 h 23"/>
                  <a:gd name="T60" fmla="*/ 31 w 46"/>
                  <a:gd name="T61" fmla="*/ 12 h 23"/>
                  <a:gd name="T62" fmla="*/ 30 w 46"/>
                  <a:gd name="T63" fmla="*/ 13 h 23"/>
                  <a:gd name="T64" fmla="*/ 30 w 46"/>
                  <a:gd name="T65" fmla="*/ 12 h 23"/>
                  <a:gd name="T66" fmla="*/ 30 w 46"/>
                  <a:gd name="T67" fmla="*/ 12 h 23"/>
                  <a:gd name="T68" fmla="*/ 29 w 46"/>
                  <a:gd name="T69" fmla="*/ 12 h 23"/>
                  <a:gd name="T70" fmla="*/ 29 w 46"/>
                  <a:gd name="T71" fmla="*/ 12 h 23"/>
                  <a:gd name="T72" fmla="*/ 29 w 46"/>
                  <a:gd name="T73" fmla="*/ 11 h 23"/>
                  <a:gd name="T74" fmla="*/ 29 w 46"/>
                  <a:gd name="T75" fmla="*/ 11 h 23"/>
                  <a:gd name="T76" fmla="*/ 28 w 46"/>
                  <a:gd name="T77" fmla="*/ 11 h 23"/>
                  <a:gd name="T78" fmla="*/ 28 w 46"/>
                  <a:gd name="T79" fmla="*/ 11 h 23"/>
                  <a:gd name="T80" fmla="*/ 28 w 46"/>
                  <a:gd name="T81" fmla="*/ 12 h 23"/>
                  <a:gd name="T82" fmla="*/ 27 w 46"/>
                  <a:gd name="T83" fmla="*/ 12 h 23"/>
                  <a:gd name="T84" fmla="*/ 26 w 46"/>
                  <a:gd name="T85" fmla="*/ 11 h 23"/>
                  <a:gd name="T86" fmla="*/ 25 w 46"/>
                  <a:gd name="T87" fmla="*/ 10 h 23"/>
                  <a:gd name="T88" fmla="*/ 25 w 46"/>
                  <a:gd name="T89" fmla="*/ 8 h 23"/>
                  <a:gd name="T90" fmla="*/ 26 w 46"/>
                  <a:gd name="T91" fmla="*/ 8 h 23"/>
                  <a:gd name="T92" fmla="*/ 26 w 46"/>
                  <a:gd name="T93" fmla="*/ 8 h 23"/>
                  <a:gd name="T94" fmla="*/ 28 w 46"/>
                  <a:gd name="T95" fmla="*/ 7 h 23"/>
                  <a:gd name="T96" fmla="*/ 30 w 46"/>
                  <a:gd name="T97" fmla="*/ 9 h 23"/>
                  <a:gd name="T98" fmla="*/ 30 w 46"/>
                  <a:gd name="T99" fmla="*/ 10 h 23"/>
                  <a:gd name="T100" fmla="*/ 31 w 46"/>
                  <a:gd name="T101" fmla="*/ 10 h 23"/>
                  <a:gd name="T102" fmla="*/ 31 w 46"/>
                  <a:gd name="T103" fmla="*/ 11 h 23"/>
                  <a:gd name="T104" fmla="*/ 32 w 46"/>
                  <a:gd name="T105" fmla="*/ 11 h 23"/>
                  <a:gd name="T106" fmla="*/ 2 w 46"/>
                  <a:gd name="T107" fmla="*/ 2 h 23"/>
                  <a:gd name="T108" fmla="*/ 29 w 46"/>
                  <a:gd name="T10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23">
                    <a:moveTo>
                      <a:pt x="43" y="18"/>
                    </a:moveTo>
                    <a:cubicBezTo>
                      <a:pt x="43" y="19"/>
                      <a:pt x="43" y="19"/>
                      <a:pt x="43" y="19"/>
                    </a:cubicBezTo>
                    <a:cubicBezTo>
                      <a:pt x="43" y="19"/>
                      <a:pt x="43" y="19"/>
                      <a:pt x="43" y="19"/>
                    </a:cubicBezTo>
                    <a:cubicBezTo>
                      <a:pt x="43" y="19"/>
                      <a:pt x="43" y="19"/>
                      <a:pt x="43" y="19"/>
                    </a:cubicBezTo>
                    <a:cubicBezTo>
                      <a:pt x="42" y="19"/>
                      <a:pt x="42" y="20"/>
                      <a:pt x="42" y="20"/>
                    </a:cubicBezTo>
                    <a:cubicBezTo>
                      <a:pt x="42" y="20"/>
                      <a:pt x="42" y="20"/>
                      <a:pt x="41" y="20"/>
                    </a:cubicBezTo>
                    <a:cubicBezTo>
                      <a:pt x="41" y="20"/>
                      <a:pt x="41" y="20"/>
                      <a:pt x="41" y="20"/>
                    </a:cubicBezTo>
                    <a:cubicBezTo>
                      <a:pt x="41" y="20"/>
                      <a:pt x="41" y="20"/>
                      <a:pt x="41" y="20"/>
                    </a:cubicBezTo>
                    <a:cubicBezTo>
                      <a:pt x="41" y="20"/>
                      <a:pt x="41" y="19"/>
                      <a:pt x="41" y="19"/>
                    </a:cubicBezTo>
                    <a:cubicBezTo>
                      <a:pt x="41" y="19"/>
                      <a:pt x="41" y="19"/>
                      <a:pt x="41" y="19"/>
                    </a:cubicBezTo>
                    <a:cubicBezTo>
                      <a:pt x="41" y="19"/>
                      <a:pt x="41" y="18"/>
                      <a:pt x="40" y="18"/>
                    </a:cubicBezTo>
                    <a:cubicBezTo>
                      <a:pt x="40" y="18"/>
                      <a:pt x="40" y="18"/>
                      <a:pt x="40" y="18"/>
                    </a:cubicBezTo>
                    <a:cubicBezTo>
                      <a:pt x="40" y="18"/>
                      <a:pt x="40" y="18"/>
                      <a:pt x="40" y="17"/>
                    </a:cubicBezTo>
                    <a:cubicBezTo>
                      <a:pt x="40" y="17"/>
                      <a:pt x="40" y="17"/>
                      <a:pt x="40" y="17"/>
                    </a:cubicBezTo>
                    <a:cubicBezTo>
                      <a:pt x="40" y="17"/>
                      <a:pt x="40" y="17"/>
                      <a:pt x="40" y="17"/>
                    </a:cubicBezTo>
                    <a:cubicBezTo>
                      <a:pt x="40" y="17"/>
                      <a:pt x="40" y="17"/>
                      <a:pt x="40" y="17"/>
                    </a:cubicBezTo>
                    <a:cubicBezTo>
                      <a:pt x="40" y="17"/>
                      <a:pt x="40" y="17"/>
                      <a:pt x="41" y="17"/>
                    </a:cubicBezTo>
                    <a:cubicBezTo>
                      <a:pt x="41" y="17"/>
                      <a:pt x="41" y="17"/>
                      <a:pt x="41" y="17"/>
                    </a:cubicBezTo>
                    <a:cubicBezTo>
                      <a:pt x="41" y="17"/>
                      <a:pt x="41" y="17"/>
                      <a:pt x="41" y="17"/>
                    </a:cubicBezTo>
                    <a:cubicBezTo>
                      <a:pt x="41" y="17"/>
                      <a:pt x="41" y="17"/>
                      <a:pt x="41" y="17"/>
                    </a:cubicBezTo>
                    <a:cubicBezTo>
                      <a:pt x="41" y="17"/>
                      <a:pt x="41" y="17"/>
                      <a:pt x="42" y="17"/>
                    </a:cubicBezTo>
                    <a:cubicBezTo>
                      <a:pt x="42" y="17"/>
                      <a:pt x="42" y="17"/>
                      <a:pt x="42" y="18"/>
                    </a:cubicBezTo>
                    <a:cubicBezTo>
                      <a:pt x="42" y="18"/>
                      <a:pt x="43" y="18"/>
                      <a:pt x="43" y="18"/>
                    </a:cubicBezTo>
                    <a:close/>
                    <a:moveTo>
                      <a:pt x="12" y="1"/>
                    </a:moveTo>
                    <a:cubicBezTo>
                      <a:pt x="12" y="1"/>
                      <a:pt x="12" y="1"/>
                      <a:pt x="12" y="1"/>
                    </a:cubicBezTo>
                    <a:cubicBezTo>
                      <a:pt x="12" y="1"/>
                      <a:pt x="12" y="1"/>
                      <a:pt x="12" y="1"/>
                    </a:cubicBezTo>
                    <a:cubicBezTo>
                      <a:pt x="12" y="2"/>
                      <a:pt x="11" y="2"/>
                      <a:pt x="11" y="2"/>
                    </a:cubicBezTo>
                    <a:cubicBezTo>
                      <a:pt x="11" y="2"/>
                      <a:pt x="11" y="2"/>
                      <a:pt x="11" y="2"/>
                    </a:cubicBezTo>
                    <a:cubicBezTo>
                      <a:pt x="11" y="2"/>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4"/>
                      <a:pt x="9" y="4"/>
                      <a:pt x="9" y="4"/>
                    </a:cubicBezTo>
                    <a:cubicBezTo>
                      <a:pt x="9" y="4"/>
                      <a:pt x="8" y="4"/>
                      <a:pt x="8" y="4"/>
                    </a:cubicBezTo>
                    <a:cubicBezTo>
                      <a:pt x="8" y="4"/>
                      <a:pt x="8" y="4"/>
                      <a:pt x="8" y="4"/>
                    </a:cubicBezTo>
                    <a:cubicBezTo>
                      <a:pt x="8" y="4"/>
                      <a:pt x="8" y="4"/>
                      <a:pt x="7" y="4"/>
                    </a:cubicBezTo>
                    <a:cubicBezTo>
                      <a:pt x="7" y="4"/>
                      <a:pt x="7" y="4"/>
                      <a:pt x="7" y="4"/>
                    </a:cubicBezTo>
                    <a:cubicBezTo>
                      <a:pt x="7" y="3"/>
                      <a:pt x="7" y="3"/>
                      <a:pt x="7" y="3"/>
                    </a:cubicBezTo>
                    <a:cubicBezTo>
                      <a:pt x="6" y="3"/>
                      <a:pt x="6" y="3"/>
                      <a:pt x="6" y="3"/>
                    </a:cubicBezTo>
                    <a:cubicBezTo>
                      <a:pt x="6" y="3"/>
                      <a:pt x="6" y="3"/>
                      <a:pt x="6" y="3"/>
                    </a:cubicBezTo>
                    <a:cubicBezTo>
                      <a:pt x="6" y="3"/>
                      <a:pt x="6" y="2"/>
                      <a:pt x="6" y="2"/>
                    </a:cubicBezTo>
                    <a:cubicBezTo>
                      <a:pt x="6" y="2"/>
                      <a:pt x="6" y="2"/>
                      <a:pt x="6" y="2"/>
                    </a:cubicBezTo>
                    <a:cubicBezTo>
                      <a:pt x="6" y="2"/>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cubicBezTo>
                      <a:pt x="7" y="1"/>
                      <a:pt x="7"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1" y="0"/>
                      <a:pt x="11" y="0"/>
                      <a:pt x="11" y="0"/>
                    </a:cubicBezTo>
                    <a:cubicBezTo>
                      <a:pt x="11" y="0"/>
                      <a:pt x="11" y="0"/>
                      <a:pt x="11" y="0"/>
                    </a:cubicBezTo>
                    <a:cubicBezTo>
                      <a:pt x="11" y="0"/>
                      <a:pt x="11" y="0"/>
                      <a:pt x="11" y="0"/>
                    </a:cubicBezTo>
                    <a:cubicBezTo>
                      <a:pt x="11" y="0"/>
                      <a:pt x="11" y="0"/>
                      <a:pt x="11" y="0"/>
                    </a:cubicBezTo>
                    <a:cubicBezTo>
                      <a:pt x="12" y="0"/>
                      <a:pt x="12" y="0"/>
                      <a:pt x="12" y="1"/>
                    </a:cubicBezTo>
                    <a:cubicBezTo>
                      <a:pt x="12" y="1"/>
                      <a:pt x="12" y="1"/>
                      <a:pt x="12" y="1"/>
                    </a:cubicBezTo>
                    <a:cubicBezTo>
                      <a:pt x="12" y="1"/>
                      <a:pt x="12" y="1"/>
                      <a:pt x="12" y="1"/>
                    </a:cubicBezTo>
                    <a:close/>
                    <a:moveTo>
                      <a:pt x="44" y="14"/>
                    </a:moveTo>
                    <a:cubicBezTo>
                      <a:pt x="44" y="14"/>
                      <a:pt x="44" y="14"/>
                      <a:pt x="44" y="14"/>
                    </a:cubicBezTo>
                    <a:cubicBezTo>
                      <a:pt x="44" y="14"/>
                      <a:pt x="44" y="15"/>
                      <a:pt x="44" y="15"/>
                    </a:cubicBezTo>
                    <a:cubicBezTo>
                      <a:pt x="44" y="15"/>
                      <a:pt x="44" y="15"/>
                      <a:pt x="44" y="15"/>
                    </a:cubicBezTo>
                    <a:cubicBezTo>
                      <a:pt x="44" y="15"/>
                      <a:pt x="44" y="15"/>
                      <a:pt x="44" y="15"/>
                    </a:cubicBezTo>
                    <a:cubicBezTo>
                      <a:pt x="44" y="15"/>
                      <a:pt x="43" y="15"/>
                      <a:pt x="43" y="15"/>
                    </a:cubicBezTo>
                    <a:cubicBezTo>
                      <a:pt x="43" y="15"/>
                      <a:pt x="43" y="16"/>
                      <a:pt x="42" y="15"/>
                    </a:cubicBezTo>
                    <a:cubicBezTo>
                      <a:pt x="42" y="15"/>
                      <a:pt x="42" y="15"/>
                      <a:pt x="42" y="15"/>
                    </a:cubicBezTo>
                    <a:cubicBezTo>
                      <a:pt x="42" y="16"/>
                      <a:pt x="42" y="15"/>
                      <a:pt x="42" y="15"/>
                    </a:cubicBezTo>
                    <a:cubicBezTo>
                      <a:pt x="41" y="15"/>
                      <a:pt x="41" y="15"/>
                      <a:pt x="41" y="15"/>
                    </a:cubicBezTo>
                    <a:cubicBezTo>
                      <a:pt x="41" y="15"/>
                      <a:pt x="40" y="15"/>
                      <a:pt x="40" y="15"/>
                    </a:cubicBezTo>
                    <a:cubicBezTo>
                      <a:pt x="40" y="15"/>
                      <a:pt x="40" y="15"/>
                      <a:pt x="40" y="15"/>
                    </a:cubicBezTo>
                    <a:cubicBezTo>
                      <a:pt x="40" y="15"/>
                      <a:pt x="40" y="15"/>
                      <a:pt x="39" y="15"/>
                    </a:cubicBezTo>
                    <a:cubicBezTo>
                      <a:pt x="39" y="15"/>
                      <a:pt x="39" y="15"/>
                      <a:pt x="39" y="15"/>
                    </a:cubicBezTo>
                    <a:cubicBezTo>
                      <a:pt x="39" y="15"/>
                      <a:pt x="38" y="15"/>
                      <a:pt x="38" y="15"/>
                    </a:cubicBezTo>
                    <a:cubicBezTo>
                      <a:pt x="38" y="15"/>
                      <a:pt x="38" y="15"/>
                      <a:pt x="38" y="15"/>
                    </a:cubicBezTo>
                    <a:cubicBezTo>
                      <a:pt x="37" y="15"/>
                      <a:pt x="37" y="15"/>
                      <a:pt x="37" y="15"/>
                    </a:cubicBezTo>
                    <a:cubicBezTo>
                      <a:pt x="37" y="15"/>
                      <a:pt x="37" y="15"/>
                      <a:pt x="37" y="15"/>
                    </a:cubicBezTo>
                    <a:cubicBezTo>
                      <a:pt x="37" y="15"/>
                      <a:pt x="37" y="15"/>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8" y="13"/>
                      <a:pt x="38" y="13"/>
                      <a:pt x="38" y="13"/>
                    </a:cubicBezTo>
                    <a:cubicBezTo>
                      <a:pt x="38" y="13"/>
                      <a:pt x="38" y="13"/>
                      <a:pt x="38" y="13"/>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1" y="14"/>
                    </a:cubicBezTo>
                    <a:cubicBezTo>
                      <a:pt x="41" y="14"/>
                      <a:pt x="41" y="14"/>
                      <a:pt x="41" y="14"/>
                    </a:cubicBezTo>
                    <a:cubicBezTo>
                      <a:pt x="41" y="14"/>
                      <a:pt x="41" y="14"/>
                      <a:pt x="41" y="14"/>
                    </a:cubicBezTo>
                    <a:cubicBezTo>
                      <a:pt x="41" y="13"/>
                      <a:pt x="41" y="13"/>
                      <a:pt x="41" y="13"/>
                    </a:cubicBezTo>
                    <a:cubicBezTo>
                      <a:pt x="41" y="13"/>
                      <a:pt x="41" y="13"/>
                      <a:pt x="41" y="13"/>
                    </a:cubicBezTo>
                    <a:cubicBezTo>
                      <a:pt x="41" y="14"/>
                      <a:pt x="41" y="14"/>
                      <a:pt x="41"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lose/>
                    <a:moveTo>
                      <a:pt x="2" y="3"/>
                    </a:moveTo>
                    <a:cubicBezTo>
                      <a:pt x="2" y="3"/>
                      <a:pt x="2" y="3"/>
                      <a:pt x="2" y="3"/>
                    </a:cubicBezTo>
                    <a:cubicBezTo>
                      <a:pt x="2" y="3"/>
                      <a:pt x="2" y="3"/>
                      <a:pt x="2" y="3"/>
                    </a:cubicBezTo>
                    <a:cubicBezTo>
                      <a:pt x="1" y="3"/>
                      <a:pt x="1" y="3"/>
                      <a:pt x="1" y="3"/>
                    </a:cubicBezTo>
                    <a:cubicBezTo>
                      <a:pt x="1" y="4"/>
                      <a:pt x="1" y="4"/>
                      <a:pt x="1" y="4"/>
                    </a:cubicBezTo>
                    <a:cubicBezTo>
                      <a:pt x="0" y="4"/>
                      <a:pt x="0" y="4"/>
                      <a:pt x="0" y="5"/>
                    </a:cubicBezTo>
                    <a:cubicBezTo>
                      <a:pt x="0" y="5"/>
                      <a:pt x="0" y="5"/>
                      <a:pt x="0" y="5"/>
                    </a:cubicBezTo>
                    <a:cubicBezTo>
                      <a:pt x="0" y="5"/>
                      <a:pt x="0" y="5"/>
                      <a:pt x="0" y="5"/>
                    </a:cubicBezTo>
                    <a:cubicBezTo>
                      <a:pt x="0" y="5"/>
                      <a:pt x="0" y="5"/>
                      <a:pt x="0" y="5"/>
                    </a:cubicBezTo>
                    <a:cubicBezTo>
                      <a:pt x="0" y="5"/>
                      <a:pt x="0" y="6"/>
                      <a:pt x="0" y="6"/>
                    </a:cubicBezTo>
                    <a:cubicBezTo>
                      <a:pt x="0" y="6"/>
                      <a:pt x="0" y="6"/>
                      <a:pt x="0" y="6"/>
                    </a:cubicBezTo>
                    <a:cubicBezTo>
                      <a:pt x="0" y="5"/>
                      <a:pt x="1" y="5"/>
                      <a:pt x="1" y="5"/>
                    </a:cubicBezTo>
                    <a:cubicBezTo>
                      <a:pt x="1" y="5"/>
                      <a:pt x="1" y="5"/>
                      <a:pt x="1" y="5"/>
                    </a:cubicBezTo>
                    <a:cubicBezTo>
                      <a:pt x="1" y="4"/>
                      <a:pt x="1" y="4"/>
                      <a:pt x="1" y="4"/>
                    </a:cubicBezTo>
                    <a:cubicBezTo>
                      <a:pt x="1" y="4"/>
                      <a:pt x="2" y="4"/>
                      <a:pt x="2" y="4"/>
                    </a:cubicBezTo>
                    <a:cubicBezTo>
                      <a:pt x="2" y="4"/>
                      <a:pt x="2" y="4"/>
                      <a:pt x="2" y="4"/>
                    </a:cubicBezTo>
                    <a:cubicBezTo>
                      <a:pt x="2" y="4"/>
                      <a:pt x="2" y="3"/>
                      <a:pt x="2" y="3"/>
                    </a:cubicBezTo>
                    <a:cubicBezTo>
                      <a:pt x="2" y="3"/>
                      <a:pt x="2" y="3"/>
                      <a:pt x="2" y="3"/>
                    </a:cubicBezTo>
                    <a:close/>
                    <a:moveTo>
                      <a:pt x="46" y="22"/>
                    </a:moveTo>
                    <a:cubicBezTo>
                      <a:pt x="46" y="22"/>
                      <a:pt x="46" y="22"/>
                      <a:pt x="46" y="22"/>
                    </a:cubicBezTo>
                    <a:cubicBezTo>
                      <a:pt x="46" y="22"/>
                      <a:pt x="46" y="22"/>
                      <a:pt x="46" y="22"/>
                    </a:cubicBezTo>
                    <a:cubicBezTo>
                      <a:pt x="46" y="22"/>
                      <a:pt x="46" y="22"/>
                      <a:pt x="46" y="22"/>
                    </a:cubicBezTo>
                    <a:cubicBezTo>
                      <a:pt x="46" y="22"/>
                      <a:pt x="46" y="21"/>
                      <a:pt x="46" y="22"/>
                    </a:cubicBezTo>
                    <a:cubicBezTo>
                      <a:pt x="46" y="22"/>
                      <a:pt x="45" y="22"/>
                      <a:pt x="45" y="22"/>
                    </a:cubicBezTo>
                    <a:cubicBezTo>
                      <a:pt x="45" y="22"/>
                      <a:pt x="45" y="22"/>
                      <a:pt x="45" y="22"/>
                    </a:cubicBezTo>
                    <a:cubicBezTo>
                      <a:pt x="44" y="22"/>
                      <a:pt x="44" y="22"/>
                      <a:pt x="44" y="22"/>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6" y="23"/>
                      <a:pt x="46" y="23"/>
                      <a:pt x="46" y="23"/>
                    </a:cubicBezTo>
                    <a:cubicBezTo>
                      <a:pt x="46" y="23"/>
                      <a:pt x="46" y="23"/>
                      <a:pt x="46" y="23"/>
                    </a:cubicBezTo>
                    <a:cubicBezTo>
                      <a:pt x="46" y="22"/>
                      <a:pt x="46" y="22"/>
                      <a:pt x="46" y="22"/>
                    </a:cubicBezTo>
                    <a:close/>
                    <a:moveTo>
                      <a:pt x="29" y="11"/>
                    </a:moveTo>
                    <a:cubicBezTo>
                      <a:pt x="29" y="11"/>
                      <a:pt x="29" y="11"/>
                      <a:pt x="29" y="11"/>
                    </a:cubicBezTo>
                    <a:cubicBezTo>
                      <a:pt x="29" y="11"/>
                      <a:pt x="29" y="11"/>
                      <a:pt x="29" y="11"/>
                    </a:cubicBezTo>
                    <a:close/>
                    <a:moveTo>
                      <a:pt x="32" y="12"/>
                    </a:moveTo>
                    <a:cubicBezTo>
                      <a:pt x="32" y="12"/>
                      <a:pt x="32" y="12"/>
                      <a:pt x="32" y="13"/>
                    </a:cubicBezTo>
                    <a:cubicBezTo>
                      <a:pt x="32" y="13"/>
                      <a:pt x="32" y="13"/>
                      <a:pt x="32" y="13"/>
                    </a:cubicBezTo>
                    <a:cubicBezTo>
                      <a:pt x="32" y="13"/>
                      <a:pt x="32" y="13"/>
                      <a:pt x="32" y="13"/>
                    </a:cubicBezTo>
                    <a:cubicBezTo>
                      <a:pt x="32" y="13"/>
                      <a:pt x="32" y="13"/>
                      <a:pt x="32" y="12"/>
                    </a:cubicBezTo>
                    <a:cubicBezTo>
                      <a:pt x="32"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3"/>
                      <a:pt x="31" y="13"/>
                      <a:pt x="31" y="13"/>
                    </a:cubicBezTo>
                    <a:cubicBezTo>
                      <a:pt x="31" y="13"/>
                      <a:pt x="31"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3"/>
                      <a:pt x="30" y="13"/>
                    </a:cubicBezTo>
                    <a:cubicBezTo>
                      <a:pt x="30" y="13"/>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29" y="12"/>
                      <a:pt x="30" y="12"/>
                      <a:pt x="30" y="12"/>
                    </a:cubicBezTo>
                    <a:cubicBezTo>
                      <a:pt x="30" y="12"/>
                      <a:pt x="30" y="12"/>
                      <a:pt x="30" y="12"/>
                    </a:cubicBezTo>
                    <a:cubicBezTo>
                      <a:pt x="30" y="12"/>
                      <a:pt x="30" y="12"/>
                      <a:pt x="30" y="12"/>
                    </a:cubicBezTo>
                    <a:cubicBezTo>
                      <a:pt x="30"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8" y="12"/>
                      <a:pt x="28"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7" y="12"/>
                      <a:pt x="27" y="12"/>
                      <a:pt x="27" y="12"/>
                    </a:cubicBezTo>
                    <a:cubicBezTo>
                      <a:pt x="27" y="12"/>
                      <a:pt x="27" y="12"/>
                      <a:pt x="27" y="12"/>
                    </a:cubicBezTo>
                    <a:cubicBezTo>
                      <a:pt x="27" y="12"/>
                      <a:pt x="27" y="12"/>
                      <a:pt x="27" y="12"/>
                    </a:cubicBezTo>
                    <a:cubicBezTo>
                      <a:pt x="27" y="12"/>
                      <a:pt x="27" y="12"/>
                      <a:pt x="27" y="12"/>
                    </a:cubicBezTo>
                    <a:cubicBezTo>
                      <a:pt x="26" y="12"/>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0"/>
                      <a:pt x="26" y="10"/>
                    </a:cubicBezTo>
                    <a:cubicBezTo>
                      <a:pt x="26" y="10"/>
                      <a:pt x="26"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7" y="8"/>
                      <a:pt x="27" y="8"/>
                    </a:cubicBezTo>
                    <a:cubicBezTo>
                      <a:pt x="27" y="8"/>
                      <a:pt x="27" y="8"/>
                      <a:pt x="27" y="8"/>
                    </a:cubicBezTo>
                    <a:cubicBezTo>
                      <a:pt x="27" y="8"/>
                      <a:pt x="27" y="8"/>
                      <a:pt x="27" y="7"/>
                    </a:cubicBezTo>
                    <a:cubicBezTo>
                      <a:pt x="27" y="7"/>
                      <a:pt x="28" y="7"/>
                      <a:pt x="28" y="7"/>
                    </a:cubicBezTo>
                    <a:cubicBezTo>
                      <a:pt x="28" y="7"/>
                      <a:pt x="28" y="7"/>
                      <a:pt x="28" y="7"/>
                    </a:cubicBezTo>
                    <a:cubicBezTo>
                      <a:pt x="28" y="7"/>
                      <a:pt x="28" y="7"/>
                      <a:pt x="28" y="7"/>
                    </a:cubicBezTo>
                    <a:cubicBezTo>
                      <a:pt x="28" y="7"/>
                      <a:pt x="28"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10"/>
                      <a:pt x="30" y="10"/>
                      <a:pt x="30" y="10"/>
                    </a:cubicBezTo>
                    <a:cubicBezTo>
                      <a:pt x="30" y="10"/>
                      <a:pt x="30" y="10"/>
                      <a:pt x="30" y="10"/>
                    </a:cubicBezTo>
                    <a:cubicBezTo>
                      <a:pt x="30" y="10"/>
                      <a:pt x="30" y="10"/>
                      <a:pt x="30" y="10"/>
                    </a:cubicBezTo>
                    <a:cubicBezTo>
                      <a:pt x="30" y="10"/>
                      <a:pt x="30" y="10"/>
                      <a:pt x="30" y="10"/>
                    </a:cubicBezTo>
                    <a:cubicBezTo>
                      <a:pt x="31" y="10"/>
                      <a:pt x="31" y="10"/>
                      <a:pt x="31" y="11"/>
                    </a:cubicBezTo>
                    <a:cubicBezTo>
                      <a:pt x="31" y="11"/>
                      <a:pt x="31" y="11"/>
                      <a:pt x="31" y="11"/>
                    </a:cubicBezTo>
                    <a:cubicBezTo>
                      <a:pt x="31" y="11"/>
                      <a:pt x="31" y="11"/>
                      <a:pt x="31" y="11"/>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0"/>
                    </a:cubicBezTo>
                    <a:cubicBezTo>
                      <a:pt x="31" y="10"/>
                      <a:pt x="31" y="10"/>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2"/>
                    </a:cubicBezTo>
                    <a:cubicBezTo>
                      <a:pt x="32" y="12"/>
                      <a:pt x="32" y="12"/>
                      <a:pt x="32" y="12"/>
                    </a:cubicBezTo>
                    <a:cubicBezTo>
                      <a:pt x="32" y="12"/>
                      <a:pt x="32" y="12"/>
                      <a:pt x="32" y="12"/>
                    </a:cubicBezTo>
                    <a:cubicBezTo>
                      <a:pt x="32" y="12"/>
                      <a:pt x="32" y="12"/>
                      <a:pt x="32" y="12"/>
                    </a:cubicBezTo>
                    <a:close/>
                    <a:moveTo>
                      <a:pt x="2" y="2"/>
                    </a:moveTo>
                    <a:cubicBezTo>
                      <a:pt x="2" y="2"/>
                      <a:pt x="2" y="2"/>
                      <a:pt x="2" y="2"/>
                    </a:cubicBezTo>
                    <a:cubicBezTo>
                      <a:pt x="2" y="2"/>
                      <a:pt x="2" y="2"/>
                      <a:pt x="2" y="2"/>
                    </a:cubicBezTo>
                    <a:cubicBezTo>
                      <a:pt x="2" y="2"/>
                      <a:pt x="2" y="2"/>
                      <a:pt x="2" y="2"/>
                    </a:cubicBezTo>
                    <a:cubicBezTo>
                      <a:pt x="2" y="2"/>
                      <a:pt x="2" y="2"/>
                      <a:pt x="2" y="2"/>
                    </a:cubicBezTo>
                    <a:close/>
                    <a:moveTo>
                      <a:pt x="29" y="11"/>
                    </a:moveTo>
                    <a:cubicBezTo>
                      <a:pt x="28" y="11"/>
                      <a:pt x="28" y="11"/>
                      <a:pt x="28" y="11"/>
                    </a:cubicBezTo>
                    <a:cubicBezTo>
                      <a:pt x="29" y="11"/>
                      <a:pt x="29" y="11"/>
                      <a:pt x="29" y="1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1" name="Freeform 766">
                <a:extLst>
                  <a:ext uri="{FF2B5EF4-FFF2-40B4-BE49-F238E27FC236}">
                    <a16:creationId xmlns:a16="http://schemas.microsoft.com/office/drawing/2014/main" id="{1364EDEA-8BBD-71C7-B5F9-90618F70E59C}"/>
                  </a:ext>
                </a:extLst>
              </p:cNvPr>
              <p:cNvSpPr>
                <a:spLocks noEditPoints="1"/>
              </p:cNvSpPr>
              <p:nvPr/>
            </p:nvSpPr>
            <p:spPr bwMode="auto">
              <a:xfrm>
                <a:off x="2062163" y="3887788"/>
                <a:ext cx="846137" cy="558800"/>
              </a:xfrm>
              <a:custGeom>
                <a:avLst/>
                <a:gdLst>
                  <a:gd name="T0" fmla="*/ 26 w 203"/>
                  <a:gd name="T1" fmla="*/ 29 h 134"/>
                  <a:gd name="T2" fmla="*/ 33 w 203"/>
                  <a:gd name="T3" fmla="*/ 29 h 134"/>
                  <a:gd name="T4" fmla="*/ 132 w 203"/>
                  <a:gd name="T5" fmla="*/ 53 h 134"/>
                  <a:gd name="T6" fmla="*/ 120 w 203"/>
                  <a:gd name="T7" fmla="*/ 48 h 134"/>
                  <a:gd name="T8" fmla="*/ 113 w 203"/>
                  <a:gd name="T9" fmla="*/ 35 h 134"/>
                  <a:gd name="T10" fmla="*/ 99 w 203"/>
                  <a:gd name="T11" fmla="*/ 22 h 134"/>
                  <a:gd name="T12" fmla="*/ 88 w 203"/>
                  <a:gd name="T13" fmla="*/ 27 h 134"/>
                  <a:gd name="T14" fmla="*/ 60 w 203"/>
                  <a:gd name="T15" fmla="*/ 8 h 134"/>
                  <a:gd name="T16" fmla="*/ 1 w 203"/>
                  <a:gd name="T17" fmla="*/ 5 h 134"/>
                  <a:gd name="T18" fmla="*/ 5 w 203"/>
                  <a:gd name="T19" fmla="*/ 14 h 134"/>
                  <a:gd name="T20" fmla="*/ 10 w 203"/>
                  <a:gd name="T21" fmla="*/ 23 h 134"/>
                  <a:gd name="T22" fmla="*/ 19 w 203"/>
                  <a:gd name="T23" fmla="*/ 32 h 134"/>
                  <a:gd name="T24" fmla="*/ 20 w 203"/>
                  <a:gd name="T25" fmla="*/ 38 h 134"/>
                  <a:gd name="T26" fmla="*/ 17 w 203"/>
                  <a:gd name="T27" fmla="*/ 39 h 134"/>
                  <a:gd name="T28" fmla="*/ 19 w 203"/>
                  <a:gd name="T29" fmla="*/ 44 h 134"/>
                  <a:gd name="T30" fmla="*/ 25 w 203"/>
                  <a:gd name="T31" fmla="*/ 46 h 134"/>
                  <a:gd name="T32" fmla="*/ 27 w 203"/>
                  <a:gd name="T33" fmla="*/ 47 h 134"/>
                  <a:gd name="T34" fmla="*/ 33 w 203"/>
                  <a:gd name="T35" fmla="*/ 60 h 134"/>
                  <a:gd name="T36" fmla="*/ 42 w 203"/>
                  <a:gd name="T37" fmla="*/ 67 h 134"/>
                  <a:gd name="T38" fmla="*/ 52 w 203"/>
                  <a:gd name="T39" fmla="*/ 71 h 134"/>
                  <a:gd name="T40" fmla="*/ 46 w 203"/>
                  <a:gd name="T41" fmla="*/ 65 h 134"/>
                  <a:gd name="T42" fmla="*/ 42 w 203"/>
                  <a:gd name="T43" fmla="*/ 59 h 134"/>
                  <a:gd name="T44" fmla="*/ 36 w 203"/>
                  <a:gd name="T45" fmla="*/ 45 h 134"/>
                  <a:gd name="T46" fmla="*/ 34 w 203"/>
                  <a:gd name="T47" fmla="*/ 43 h 134"/>
                  <a:gd name="T48" fmla="*/ 28 w 203"/>
                  <a:gd name="T49" fmla="*/ 33 h 134"/>
                  <a:gd name="T50" fmla="*/ 24 w 203"/>
                  <a:gd name="T51" fmla="*/ 28 h 134"/>
                  <a:gd name="T52" fmla="*/ 17 w 203"/>
                  <a:gd name="T53" fmla="*/ 17 h 134"/>
                  <a:gd name="T54" fmla="*/ 20 w 203"/>
                  <a:gd name="T55" fmla="*/ 10 h 134"/>
                  <a:gd name="T56" fmla="*/ 27 w 203"/>
                  <a:gd name="T57" fmla="*/ 16 h 134"/>
                  <a:gd name="T58" fmla="*/ 33 w 203"/>
                  <a:gd name="T59" fmla="*/ 27 h 134"/>
                  <a:gd name="T60" fmla="*/ 38 w 203"/>
                  <a:gd name="T61" fmla="*/ 36 h 134"/>
                  <a:gd name="T62" fmla="*/ 49 w 203"/>
                  <a:gd name="T63" fmla="*/ 46 h 134"/>
                  <a:gd name="T64" fmla="*/ 52 w 203"/>
                  <a:gd name="T65" fmla="*/ 52 h 134"/>
                  <a:gd name="T66" fmla="*/ 54 w 203"/>
                  <a:gd name="T67" fmla="*/ 55 h 134"/>
                  <a:gd name="T68" fmla="*/ 61 w 203"/>
                  <a:gd name="T69" fmla="*/ 59 h 134"/>
                  <a:gd name="T70" fmla="*/ 64 w 203"/>
                  <a:gd name="T71" fmla="*/ 63 h 134"/>
                  <a:gd name="T72" fmla="*/ 74 w 203"/>
                  <a:gd name="T73" fmla="*/ 74 h 134"/>
                  <a:gd name="T74" fmla="*/ 80 w 203"/>
                  <a:gd name="T75" fmla="*/ 88 h 134"/>
                  <a:gd name="T76" fmla="*/ 80 w 203"/>
                  <a:gd name="T77" fmla="*/ 98 h 134"/>
                  <a:gd name="T78" fmla="*/ 94 w 203"/>
                  <a:gd name="T79" fmla="*/ 109 h 134"/>
                  <a:gd name="T80" fmla="*/ 116 w 203"/>
                  <a:gd name="T81" fmla="*/ 118 h 134"/>
                  <a:gd name="T82" fmla="*/ 130 w 203"/>
                  <a:gd name="T83" fmla="*/ 124 h 134"/>
                  <a:gd name="T84" fmla="*/ 148 w 203"/>
                  <a:gd name="T85" fmla="*/ 123 h 134"/>
                  <a:gd name="T86" fmla="*/ 154 w 203"/>
                  <a:gd name="T87" fmla="*/ 123 h 134"/>
                  <a:gd name="T88" fmla="*/ 165 w 203"/>
                  <a:gd name="T89" fmla="*/ 132 h 134"/>
                  <a:gd name="T90" fmla="*/ 179 w 203"/>
                  <a:gd name="T91" fmla="*/ 121 h 134"/>
                  <a:gd name="T92" fmla="*/ 175 w 203"/>
                  <a:gd name="T93" fmla="*/ 115 h 134"/>
                  <a:gd name="T94" fmla="*/ 195 w 203"/>
                  <a:gd name="T95" fmla="*/ 104 h 134"/>
                  <a:gd name="T96" fmla="*/ 196 w 203"/>
                  <a:gd name="T97" fmla="*/ 109 h 134"/>
                  <a:gd name="T98" fmla="*/ 199 w 203"/>
                  <a:gd name="T99" fmla="*/ 101 h 134"/>
                  <a:gd name="T100" fmla="*/ 198 w 203"/>
                  <a:gd name="T101" fmla="*/ 100 h 134"/>
                  <a:gd name="T102" fmla="*/ 199 w 203"/>
                  <a:gd name="T103" fmla="*/ 94 h 134"/>
                  <a:gd name="T104" fmla="*/ 199 w 203"/>
                  <a:gd name="T105" fmla="*/ 85 h 134"/>
                  <a:gd name="T106" fmla="*/ 178 w 203"/>
                  <a:gd name="T107" fmla="*/ 97 h 134"/>
                  <a:gd name="T108" fmla="*/ 167 w 203"/>
                  <a:gd name="T109" fmla="*/ 105 h 134"/>
                  <a:gd name="T110" fmla="*/ 144 w 203"/>
                  <a:gd name="T111" fmla="*/ 105 h 134"/>
                  <a:gd name="T112" fmla="*/ 132 w 203"/>
                  <a:gd name="T113" fmla="*/ 84 h 134"/>
                  <a:gd name="T114" fmla="*/ 130 w 203"/>
                  <a:gd name="T115" fmla="*/ 80 h 134"/>
                  <a:gd name="T116" fmla="*/ 129 w 203"/>
                  <a:gd name="T117" fmla="*/ 63 h 134"/>
                  <a:gd name="T118" fmla="*/ 131 w 203"/>
                  <a:gd name="T119" fmla="*/ 5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134">
                    <a:moveTo>
                      <a:pt x="25" y="27"/>
                    </a:moveTo>
                    <a:cubicBezTo>
                      <a:pt x="25" y="27"/>
                      <a:pt x="26" y="27"/>
                      <a:pt x="26" y="27"/>
                    </a:cubicBezTo>
                    <a:cubicBezTo>
                      <a:pt x="26" y="27"/>
                      <a:pt x="26" y="27"/>
                      <a:pt x="26" y="27"/>
                    </a:cubicBezTo>
                    <a:cubicBezTo>
                      <a:pt x="27" y="28"/>
                      <a:pt x="27" y="28"/>
                      <a:pt x="27" y="28"/>
                    </a:cubicBezTo>
                    <a:cubicBezTo>
                      <a:pt x="27" y="28"/>
                      <a:pt x="27" y="28"/>
                      <a:pt x="27" y="29"/>
                    </a:cubicBezTo>
                    <a:cubicBezTo>
                      <a:pt x="27" y="29"/>
                      <a:pt x="27" y="29"/>
                      <a:pt x="27" y="29"/>
                    </a:cubicBezTo>
                    <a:cubicBezTo>
                      <a:pt x="27" y="29"/>
                      <a:pt x="27" y="29"/>
                      <a:pt x="27" y="29"/>
                    </a:cubicBezTo>
                    <a:cubicBezTo>
                      <a:pt x="27" y="29"/>
                      <a:pt x="27" y="29"/>
                      <a:pt x="27" y="29"/>
                    </a:cubicBezTo>
                    <a:cubicBezTo>
                      <a:pt x="27" y="29"/>
                      <a:pt x="26" y="29"/>
                      <a:pt x="26" y="29"/>
                    </a:cubicBezTo>
                    <a:cubicBezTo>
                      <a:pt x="26" y="29"/>
                      <a:pt x="26" y="29"/>
                      <a:pt x="26" y="29"/>
                    </a:cubicBezTo>
                    <a:cubicBezTo>
                      <a:pt x="26" y="28"/>
                      <a:pt x="25" y="28"/>
                      <a:pt x="25" y="28"/>
                    </a:cubicBezTo>
                    <a:cubicBezTo>
                      <a:pt x="25" y="28"/>
                      <a:pt x="24" y="27"/>
                      <a:pt x="24" y="27"/>
                    </a:cubicBezTo>
                    <a:cubicBezTo>
                      <a:pt x="24" y="27"/>
                      <a:pt x="24" y="26"/>
                      <a:pt x="24" y="26"/>
                    </a:cubicBezTo>
                    <a:cubicBezTo>
                      <a:pt x="24" y="26"/>
                      <a:pt x="24" y="25"/>
                      <a:pt x="25" y="25"/>
                    </a:cubicBezTo>
                    <a:cubicBezTo>
                      <a:pt x="25" y="25"/>
                      <a:pt x="25" y="26"/>
                      <a:pt x="25" y="26"/>
                    </a:cubicBezTo>
                    <a:cubicBezTo>
                      <a:pt x="25" y="26"/>
                      <a:pt x="25" y="26"/>
                      <a:pt x="25" y="27"/>
                    </a:cubicBezTo>
                    <a:close/>
                    <a:moveTo>
                      <a:pt x="32" y="31"/>
                    </a:moveTo>
                    <a:cubicBezTo>
                      <a:pt x="32" y="31"/>
                      <a:pt x="32" y="31"/>
                      <a:pt x="32" y="31"/>
                    </a:cubicBezTo>
                    <a:cubicBezTo>
                      <a:pt x="33" y="31"/>
                      <a:pt x="33" y="31"/>
                      <a:pt x="33" y="31"/>
                    </a:cubicBezTo>
                    <a:cubicBezTo>
                      <a:pt x="33" y="30"/>
                      <a:pt x="33" y="30"/>
                      <a:pt x="33" y="29"/>
                    </a:cubicBezTo>
                    <a:cubicBezTo>
                      <a:pt x="33" y="29"/>
                      <a:pt x="32" y="29"/>
                      <a:pt x="32" y="28"/>
                    </a:cubicBezTo>
                    <a:cubicBezTo>
                      <a:pt x="32" y="28"/>
                      <a:pt x="32" y="28"/>
                      <a:pt x="32" y="28"/>
                    </a:cubicBezTo>
                    <a:cubicBezTo>
                      <a:pt x="31" y="28"/>
                      <a:pt x="31" y="28"/>
                      <a:pt x="31" y="29"/>
                    </a:cubicBezTo>
                    <a:cubicBezTo>
                      <a:pt x="31" y="29"/>
                      <a:pt x="31" y="29"/>
                      <a:pt x="31" y="30"/>
                    </a:cubicBezTo>
                    <a:cubicBezTo>
                      <a:pt x="30" y="30"/>
                      <a:pt x="31" y="30"/>
                      <a:pt x="31" y="30"/>
                    </a:cubicBezTo>
                    <a:cubicBezTo>
                      <a:pt x="31" y="30"/>
                      <a:pt x="31" y="30"/>
                      <a:pt x="31" y="31"/>
                    </a:cubicBezTo>
                    <a:cubicBezTo>
                      <a:pt x="31" y="31"/>
                      <a:pt x="31" y="31"/>
                      <a:pt x="31" y="31"/>
                    </a:cubicBezTo>
                    <a:cubicBezTo>
                      <a:pt x="31" y="31"/>
                      <a:pt x="31" y="31"/>
                      <a:pt x="31" y="31"/>
                    </a:cubicBezTo>
                    <a:cubicBezTo>
                      <a:pt x="32" y="31"/>
                      <a:pt x="32" y="31"/>
                      <a:pt x="32" y="31"/>
                    </a:cubicBezTo>
                    <a:close/>
                    <a:moveTo>
                      <a:pt x="132" y="53"/>
                    </a:moveTo>
                    <a:cubicBezTo>
                      <a:pt x="132" y="53"/>
                      <a:pt x="131" y="53"/>
                      <a:pt x="131" y="52"/>
                    </a:cubicBezTo>
                    <a:cubicBezTo>
                      <a:pt x="131" y="52"/>
                      <a:pt x="130" y="52"/>
                      <a:pt x="130" y="52"/>
                    </a:cubicBezTo>
                    <a:cubicBezTo>
                      <a:pt x="128" y="52"/>
                      <a:pt x="128" y="52"/>
                      <a:pt x="128" y="52"/>
                    </a:cubicBezTo>
                    <a:cubicBezTo>
                      <a:pt x="127" y="52"/>
                      <a:pt x="127" y="52"/>
                      <a:pt x="127" y="52"/>
                    </a:cubicBezTo>
                    <a:cubicBezTo>
                      <a:pt x="126" y="51"/>
                      <a:pt x="126" y="51"/>
                      <a:pt x="126" y="51"/>
                    </a:cubicBezTo>
                    <a:cubicBezTo>
                      <a:pt x="125" y="50"/>
                      <a:pt x="125" y="50"/>
                      <a:pt x="125" y="50"/>
                    </a:cubicBezTo>
                    <a:cubicBezTo>
                      <a:pt x="124" y="50"/>
                      <a:pt x="124" y="50"/>
                      <a:pt x="124" y="50"/>
                    </a:cubicBezTo>
                    <a:cubicBezTo>
                      <a:pt x="122" y="49"/>
                      <a:pt x="122" y="49"/>
                      <a:pt x="122" y="49"/>
                    </a:cubicBezTo>
                    <a:cubicBezTo>
                      <a:pt x="121" y="49"/>
                      <a:pt x="121" y="49"/>
                      <a:pt x="121" y="49"/>
                    </a:cubicBezTo>
                    <a:cubicBezTo>
                      <a:pt x="120" y="48"/>
                      <a:pt x="120" y="48"/>
                      <a:pt x="120" y="48"/>
                    </a:cubicBezTo>
                    <a:cubicBezTo>
                      <a:pt x="120" y="46"/>
                      <a:pt x="120" y="46"/>
                      <a:pt x="120" y="46"/>
                    </a:cubicBezTo>
                    <a:cubicBezTo>
                      <a:pt x="119" y="44"/>
                      <a:pt x="119" y="44"/>
                      <a:pt x="119" y="44"/>
                    </a:cubicBezTo>
                    <a:cubicBezTo>
                      <a:pt x="119" y="43"/>
                      <a:pt x="119" y="43"/>
                      <a:pt x="119" y="43"/>
                    </a:cubicBezTo>
                    <a:cubicBezTo>
                      <a:pt x="119" y="43"/>
                      <a:pt x="118" y="43"/>
                      <a:pt x="118" y="42"/>
                    </a:cubicBezTo>
                    <a:cubicBezTo>
                      <a:pt x="118" y="42"/>
                      <a:pt x="118" y="42"/>
                      <a:pt x="118" y="42"/>
                    </a:cubicBezTo>
                    <a:cubicBezTo>
                      <a:pt x="118" y="42"/>
                      <a:pt x="118" y="41"/>
                      <a:pt x="118" y="41"/>
                    </a:cubicBezTo>
                    <a:cubicBezTo>
                      <a:pt x="118" y="40"/>
                      <a:pt x="118" y="40"/>
                      <a:pt x="118" y="40"/>
                    </a:cubicBezTo>
                    <a:cubicBezTo>
                      <a:pt x="116" y="39"/>
                      <a:pt x="116" y="39"/>
                      <a:pt x="116" y="39"/>
                    </a:cubicBezTo>
                    <a:cubicBezTo>
                      <a:pt x="116" y="39"/>
                      <a:pt x="115" y="37"/>
                      <a:pt x="115" y="37"/>
                    </a:cubicBezTo>
                    <a:cubicBezTo>
                      <a:pt x="115" y="37"/>
                      <a:pt x="113" y="35"/>
                      <a:pt x="113" y="35"/>
                    </a:cubicBezTo>
                    <a:cubicBezTo>
                      <a:pt x="113" y="35"/>
                      <a:pt x="113" y="33"/>
                      <a:pt x="113" y="33"/>
                    </a:cubicBezTo>
                    <a:cubicBezTo>
                      <a:pt x="113" y="33"/>
                      <a:pt x="110" y="30"/>
                      <a:pt x="110" y="30"/>
                    </a:cubicBezTo>
                    <a:cubicBezTo>
                      <a:pt x="110" y="28"/>
                      <a:pt x="110" y="28"/>
                      <a:pt x="110" y="28"/>
                    </a:cubicBezTo>
                    <a:cubicBezTo>
                      <a:pt x="108" y="26"/>
                      <a:pt x="108" y="26"/>
                      <a:pt x="108" y="26"/>
                    </a:cubicBezTo>
                    <a:cubicBezTo>
                      <a:pt x="106" y="25"/>
                      <a:pt x="106" y="25"/>
                      <a:pt x="106" y="25"/>
                    </a:cubicBezTo>
                    <a:cubicBezTo>
                      <a:pt x="106" y="25"/>
                      <a:pt x="106" y="25"/>
                      <a:pt x="106" y="25"/>
                    </a:cubicBezTo>
                    <a:cubicBezTo>
                      <a:pt x="106" y="24"/>
                      <a:pt x="106" y="24"/>
                      <a:pt x="106" y="24"/>
                    </a:cubicBezTo>
                    <a:cubicBezTo>
                      <a:pt x="105" y="23"/>
                      <a:pt x="105" y="23"/>
                      <a:pt x="105" y="23"/>
                    </a:cubicBezTo>
                    <a:cubicBezTo>
                      <a:pt x="101" y="23"/>
                      <a:pt x="101" y="23"/>
                      <a:pt x="101" y="23"/>
                    </a:cubicBezTo>
                    <a:cubicBezTo>
                      <a:pt x="99" y="22"/>
                      <a:pt x="99" y="22"/>
                      <a:pt x="99" y="22"/>
                    </a:cubicBezTo>
                    <a:cubicBezTo>
                      <a:pt x="99" y="24"/>
                      <a:pt x="99" y="24"/>
                      <a:pt x="99" y="24"/>
                    </a:cubicBezTo>
                    <a:cubicBezTo>
                      <a:pt x="97" y="24"/>
                      <a:pt x="97" y="24"/>
                      <a:pt x="97" y="24"/>
                    </a:cubicBezTo>
                    <a:cubicBezTo>
                      <a:pt x="97" y="24"/>
                      <a:pt x="96" y="25"/>
                      <a:pt x="96" y="25"/>
                    </a:cubicBezTo>
                    <a:cubicBezTo>
                      <a:pt x="96" y="25"/>
                      <a:pt x="96" y="26"/>
                      <a:pt x="96" y="26"/>
                    </a:cubicBezTo>
                    <a:cubicBezTo>
                      <a:pt x="95" y="27"/>
                      <a:pt x="95" y="27"/>
                      <a:pt x="95" y="27"/>
                    </a:cubicBezTo>
                    <a:cubicBezTo>
                      <a:pt x="95" y="28"/>
                      <a:pt x="95" y="28"/>
                      <a:pt x="95" y="28"/>
                    </a:cubicBezTo>
                    <a:cubicBezTo>
                      <a:pt x="94" y="29"/>
                      <a:pt x="94" y="29"/>
                      <a:pt x="94" y="29"/>
                    </a:cubicBezTo>
                    <a:cubicBezTo>
                      <a:pt x="93" y="29"/>
                      <a:pt x="93" y="29"/>
                      <a:pt x="93" y="29"/>
                    </a:cubicBezTo>
                    <a:cubicBezTo>
                      <a:pt x="90" y="27"/>
                      <a:pt x="90" y="27"/>
                      <a:pt x="90" y="27"/>
                    </a:cubicBezTo>
                    <a:cubicBezTo>
                      <a:pt x="88" y="27"/>
                      <a:pt x="88" y="27"/>
                      <a:pt x="88" y="27"/>
                    </a:cubicBezTo>
                    <a:cubicBezTo>
                      <a:pt x="86" y="26"/>
                      <a:pt x="86" y="26"/>
                      <a:pt x="86" y="26"/>
                    </a:cubicBezTo>
                    <a:cubicBezTo>
                      <a:pt x="86" y="25"/>
                      <a:pt x="86" y="25"/>
                      <a:pt x="86" y="25"/>
                    </a:cubicBezTo>
                    <a:cubicBezTo>
                      <a:pt x="84" y="23"/>
                      <a:pt x="84" y="23"/>
                      <a:pt x="84" y="23"/>
                    </a:cubicBezTo>
                    <a:cubicBezTo>
                      <a:pt x="83" y="20"/>
                      <a:pt x="83" y="20"/>
                      <a:pt x="83" y="20"/>
                    </a:cubicBezTo>
                    <a:cubicBezTo>
                      <a:pt x="81" y="16"/>
                      <a:pt x="81" y="16"/>
                      <a:pt x="81" y="16"/>
                    </a:cubicBezTo>
                    <a:cubicBezTo>
                      <a:pt x="79" y="15"/>
                      <a:pt x="79" y="15"/>
                      <a:pt x="79" y="15"/>
                    </a:cubicBezTo>
                    <a:cubicBezTo>
                      <a:pt x="75" y="11"/>
                      <a:pt x="75" y="11"/>
                      <a:pt x="75" y="11"/>
                    </a:cubicBezTo>
                    <a:cubicBezTo>
                      <a:pt x="74" y="10"/>
                      <a:pt x="74" y="10"/>
                      <a:pt x="74" y="10"/>
                    </a:cubicBezTo>
                    <a:cubicBezTo>
                      <a:pt x="72" y="8"/>
                      <a:pt x="72" y="8"/>
                      <a:pt x="72" y="8"/>
                    </a:cubicBezTo>
                    <a:cubicBezTo>
                      <a:pt x="60" y="8"/>
                      <a:pt x="60" y="8"/>
                      <a:pt x="60" y="8"/>
                    </a:cubicBezTo>
                    <a:cubicBezTo>
                      <a:pt x="60" y="11"/>
                      <a:pt x="60" y="11"/>
                      <a:pt x="60" y="11"/>
                    </a:cubicBezTo>
                    <a:cubicBezTo>
                      <a:pt x="40" y="11"/>
                      <a:pt x="40" y="11"/>
                      <a:pt x="40" y="11"/>
                    </a:cubicBezTo>
                    <a:cubicBezTo>
                      <a:pt x="15" y="2"/>
                      <a:pt x="15" y="2"/>
                      <a:pt x="15" y="2"/>
                    </a:cubicBezTo>
                    <a:cubicBezTo>
                      <a:pt x="16" y="0"/>
                      <a:pt x="16" y="0"/>
                      <a:pt x="16" y="0"/>
                    </a:cubicBezTo>
                    <a:cubicBezTo>
                      <a:pt x="0" y="2"/>
                      <a:pt x="0" y="2"/>
                      <a:pt x="0" y="2"/>
                    </a:cubicBezTo>
                    <a:cubicBezTo>
                      <a:pt x="0" y="2"/>
                      <a:pt x="0" y="2"/>
                      <a:pt x="0" y="2"/>
                    </a:cubicBezTo>
                    <a:cubicBezTo>
                      <a:pt x="0" y="3"/>
                      <a:pt x="0" y="3"/>
                      <a:pt x="0" y="3"/>
                    </a:cubicBezTo>
                    <a:cubicBezTo>
                      <a:pt x="0" y="3"/>
                      <a:pt x="1" y="4"/>
                      <a:pt x="1" y="4"/>
                    </a:cubicBezTo>
                    <a:cubicBezTo>
                      <a:pt x="1" y="4"/>
                      <a:pt x="1" y="5"/>
                      <a:pt x="1" y="5"/>
                    </a:cubicBezTo>
                    <a:cubicBezTo>
                      <a:pt x="1" y="5"/>
                      <a:pt x="1" y="5"/>
                      <a:pt x="1" y="5"/>
                    </a:cubicBezTo>
                    <a:cubicBezTo>
                      <a:pt x="1" y="6"/>
                      <a:pt x="2" y="6"/>
                      <a:pt x="2" y="6"/>
                    </a:cubicBezTo>
                    <a:cubicBezTo>
                      <a:pt x="2" y="6"/>
                      <a:pt x="3" y="7"/>
                      <a:pt x="3" y="7"/>
                    </a:cubicBezTo>
                    <a:cubicBezTo>
                      <a:pt x="3" y="8"/>
                      <a:pt x="3" y="8"/>
                      <a:pt x="3" y="8"/>
                    </a:cubicBezTo>
                    <a:cubicBezTo>
                      <a:pt x="3" y="9"/>
                      <a:pt x="3" y="9"/>
                      <a:pt x="3" y="9"/>
                    </a:cubicBezTo>
                    <a:cubicBezTo>
                      <a:pt x="3" y="10"/>
                      <a:pt x="3" y="10"/>
                      <a:pt x="3" y="10"/>
                    </a:cubicBezTo>
                    <a:cubicBezTo>
                      <a:pt x="3" y="10"/>
                      <a:pt x="4" y="10"/>
                      <a:pt x="4" y="10"/>
                    </a:cubicBezTo>
                    <a:cubicBezTo>
                      <a:pt x="4" y="11"/>
                      <a:pt x="5" y="11"/>
                      <a:pt x="5" y="12"/>
                    </a:cubicBezTo>
                    <a:cubicBezTo>
                      <a:pt x="5" y="12"/>
                      <a:pt x="6" y="13"/>
                      <a:pt x="6" y="13"/>
                    </a:cubicBezTo>
                    <a:cubicBezTo>
                      <a:pt x="6" y="13"/>
                      <a:pt x="6" y="13"/>
                      <a:pt x="6" y="13"/>
                    </a:cubicBezTo>
                    <a:cubicBezTo>
                      <a:pt x="5" y="13"/>
                      <a:pt x="5" y="14"/>
                      <a:pt x="5" y="14"/>
                    </a:cubicBezTo>
                    <a:cubicBezTo>
                      <a:pt x="5" y="14"/>
                      <a:pt x="5" y="14"/>
                      <a:pt x="6" y="15"/>
                    </a:cubicBezTo>
                    <a:cubicBezTo>
                      <a:pt x="6" y="15"/>
                      <a:pt x="6" y="15"/>
                      <a:pt x="7" y="15"/>
                    </a:cubicBezTo>
                    <a:cubicBezTo>
                      <a:pt x="7" y="16"/>
                      <a:pt x="7" y="16"/>
                      <a:pt x="7" y="17"/>
                    </a:cubicBezTo>
                    <a:cubicBezTo>
                      <a:pt x="7" y="17"/>
                      <a:pt x="7" y="18"/>
                      <a:pt x="7" y="18"/>
                    </a:cubicBezTo>
                    <a:cubicBezTo>
                      <a:pt x="7" y="18"/>
                      <a:pt x="8" y="18"/>
                      <a:pt x="8" y="19"/>
                    </a:cubicBezTo>
                    <a:cubicBezTo>
                      <a:pt x="8" y="19"/>
                      <a:pt x="9" y="20"/>
                      <a:pt x="9" y="20"/>
                    </a:cubicBezTo>
                    <a:cubicBezTo>
                      <a:pt x="9" y="20"/>
                      <a:pt x="9" y="21"/>
                      <a:pt x="9" y="21"/>
                    </a:cubicBezTo>
                    <a:cubicBezTo>
                      <a:pt x="9" y="21"/>
                      <a:pt x="9" y="22"/>
                      <a:pt x="9" y="22"/>
                    </a:cubicBezTo>
                    <a:cubicBezTo>
                      <a:pt x="9" y="22"/>
                      <a:pt x="9" y="22"/>
                      <a:pt x="9" y="22"/>
                    </a:cubicBezTo>
                    <a:cubicBezTo>
                      <a:pt x="10" y="22"/>
                      <a:pt x="10" y="23"/>
                      <a:pt x="10" y="23"/>
                    </a:cubicBezTo>
                    <a:cubicBezTo>
                      <a:pt x="10" y="24"/>
                      <a:pt x="10" y="24"/>
                      <a:pt x="11" y="24"/>
                    </a:cubicBezTo>
                    <a:cubicBezTo>
                      <a:pt x="11" y="25"/>
                      <a:pt x="11" y="25"/>
                      <a:pt x="12" y="25"/>
                    </a:cubicBezTo>
                    <a:cubicBezTo>
                      <a:pt x="12" y="25"/>
                      <a:pt x="13" y="26"/>
                      <a:pt x="13" y="26"/>
                    </a:cubicBezTo>
                    <a:cubicBezTo>
                      <a:pt x="13" y="26"/>
                      <a:pt x="14" y="26"/>
                      <a:pt x="14" y="27"/>
                    </a:cubicBezTo>
                    <a:cubicBezTo>
                      <a:pt x="15" y="27"/>
                      <a:pt x="16" y="28"/>
                      <a:pt x="16" y="28"/>
                    </a:cubicBezTo>
                    <a:cubicBezTo>
                      <a:pt x="16" y="28"/>
                      <a:pt x="16" y="29"/>
                      <a:pt x="16" y="29"/>
                    </a:cubicBezTo>
                    <a:cubicBezTo>
                      <a:pt x="17" y="29"/>
                      <a:pt x="17" y="29"/>
                      <a:pt x="17" y="30"/>
                    </a:cubicBezTo>
                    <a:cubicBezTo>
                      <a:pt x="17" y="30"/>
                      <a:pt x="17" y="30"/>
                      <a:pt x="18" y="30"/>
                    </a:cubicBezTo>
                    <a:cubicBezTo>
                      <a:pt x="19" y="30"/>
                      <a:pt x="18" y="31"/>
                      <a:pt x="19" y="31"/>
                    </a:cubicBezTo>
                    <a:cubicBezTo>
                      <a:pt x="19" y="32"/>
                      <a:pt x="19" y="32"/>
                      <a:pt x="19" y="32"/>
                    </a:cubicBezTo>
                    <a:cubicBezTo>
                      <a:pt x="20" y="32"/>
                      <a:pt x="20" y="33"/>
                      <a:pt x="20" y="33"/>
                    </a:cubicBezTo>
                    <a:cubicBezTo>
                      <a:pt x="21" y="33"/>
                      <a:pt x="21" y="34"/>
                      <a:pt x="21" y="34"/>
                    </a:cubicBezTo>
                    <a:cubicBezTo>
                      <a:pt x="21" y="34"/>
                      <a:pt x="20" y="35"/>
                      <a:pt x="20" y="35"/>
                    </a:cubicBezTo>
                    <a:cubicBezTo>
                      <a:pt x="20" y="35"/>
                      <a:pt x="21" y="35"/>
                      <a:pt x="21" y="36"/>
                    </a:cubicBezTo>
                    <a:cubicBezTo>
                      <a:pt x="21" y="36"/>
                      <a:pt x="20" y="36"/>
                      <a:pt x="20" y="36"/>
                    </a:cubicBezTo>
                    <a:cubicBezTo>
                      <a:pt x="20" y="36"/>
                      <a:pt x="20" y="37"/>
                      <a:pt x="20" y="37"/>
                    </a:cubicBezTo>
                    <a:cubicBezTo>
                      <a:pt x="20" y="37"/>
                      <a:pt x="20" y="37"/>
                      <a:pt x="19" y="37"/>
                    </a:cubicBezTo>
                    <a:cubicBezTo>
                      <a:pt x="19" y="37"/>
                      <a:pt x="19" y="38"/>
                      <a:pt x="19" y="38"/>
                    </a:cubicBezTo>
                    <a:cubicBezTo>
                      <a:pt x="19" y="38"/>
                      <a:pt x="20" y="38"/>
                      <a:pt x="20" y="38"/>
                    </a:cubicBezTo>
                    <a:cubicBezTo>
                      <a:pt x="20" y="38"/>
                      <a:pt x="20" y="38"/>
                      <a:pt x="20" y="38"/>
                    </a:cubicBezTo>
                    <a:cubicBezTo>
                      <a:pt x="20" y="38"/>
                      <a:pt x="20" y="38"/>
                      <a:pt x="20" y="39"/>
                    </a:cubicBezTo>
                    <a:cubicBezTo>
                      <a:pt x="20" y="39"/>
                      <a:pt x="20" y="39"/>
                      <a:pt x="21" y="39"/>
                    </a:cubicBezTo>
                    <a:cubicBezTo>
                      <a:pt x="21" y="39"/>
                      <a:pt x="22" y="39"/>
                      <a:pt x="22" y="39"/>
                    </a:cubicBezTo>
                    <a:cubicBezTo>
                      <a:pt x="22" y="39"/>
                      <a:pt x="21" y="39"/>
                      <a:pt x="21" y="39"/>
                    </a:cubicBezTo>
                    <a:cubicBezTo>
                      <a:pt x="21" y="40"/>
                      <a:pt x="21" y="40"/>
                      <a:pt x="21" y="40"/>
                    </a:cubicBezTo>
                    <a:cubicBezTo>
                      <a:pt x="21" y="40"/>
                      <a:pt x="20" y="40"/>
                      <a:pt x="20" y="40"/>
                    </a:cubicBezTo>
                    <a:cubicBezTo>
                      <a:pt x="20" y="40"/>
                      <a:pt x="20" y="39"/>
                      <a:pt x="20" y="39"/>
                    </a:cubicBezTo>
                    <a:cubicBezTo>
                      <a:pt x="19" y="39"/>
                      <a:pt x="19" y="39"/>
                      <a:pt x="19" y="39"/>
                    </a:cubicBezTo>
                    <a:cubicBezTo>
                      <a:pt x="19" y="38"/>
                      <a:pt x="19" y="39"/>
                      <a:pt x="18" y="39"/>
                    </a:cubicBezTo>
                    <a:cubicBezTo>
                      <a:pt x="18" y="39"/>
                      <a:pt x="17" y="39"/>
                      <a:pt x="17" y="39"/>
                    </a:cubicBezTo>
                    <a:cubicBezTo>
                      <a:pt x="16" y="39"/>
                      <a:pt x="16" y="39"/>
                      <a:pt x="16" y="39"/>
                    </a:cubicBezTo>
                    <a:cubicBezTo>
                      <a:pt x="15" y="38"/>
                      <a:pt x="14" y="38"/>
                      <a:pt x="14" y="39"/>
                    </a:cubicBezTo>
                    <a:cubicBezTo>
                      <a:pt x="14" y="39"/>
                      <a:pt x="14" y="39"/>
                      <a:pt x="14" y="39"/>
                    </a:cubicBezTo>
                    <a:cubicBezTo>
                      <a:pt x="14" y="39"/>
                      <a:pt x="15" y="39"/>
                      <a:pt x="15" y="40"/>
                    </a:cubicBezTo>
                    <a:cubicBezTo>
                      <a:pt x="15" y="40"/>
                      <a:pt x="16" y="40"/>
                      <a:pt x="16" y="40"/>
                    </a:cubicBezTo>
                    <a:cubicBezTo>
                      <a:pt x="16" y="40"/>
                      <a:pt x="16" y="41"/>
                      <a:pt x="17" y="41"/>
                    </a:cubicBezTo>
                    <a:cubicBezTo>
                      <a:pt x="17" y="41"/>
                      <a:pt x="17" y="41"/>
                      <a:pt x="18" y="41"/>
                    </a:cubicBezTo>
                    <a:cubicBezTo>
                      <a:pt x="18" y="42"/>
                      <a:pt x="18" y="42"/>
                      <a:pt x="18" y="43"/>
                    </a:cubicBezTo>
                    <a:cubicBezTo>
                      <a:pt x="18" y="43"/>
                      <a:pt x="18" y="43"/>
                      <a:pt x="18" y="43"/>
                    </a:cubicBezTo>
                    <a:cubicBezTo>
                      <a:pt x="19" y="44"/>
                      <a:pt x="19" y="44"/>
                      <a:pt x="19" y="44"/>
                    </a:cubicBezTo>
                    <a:cubicBezTo>
                      <a:pt x="20" y="44"/>
                      <a:pt x="20" y="44"/>
                      <a:pt x="20" y="44"/>
                    </a:cubicBezTo>
                    <a:cubicBezTo>
                      <a:pt x="20" y="44"/>
                      <a:pt x="21" y="44"/>
                      <a:pt x="21" y="45"/>
                    </a:cubicBezTo>
                    <a:cubicBezTo>
                      <a:pt x="21" y="45"/>
                      <a:pt x="21" y="45"/>
                      <a:pt x="22" y="45"/>
                    </a:cubicBezTo>
                    <a:cubicBezTo>
                      <a:pt x="22" y="45"/>
                      <a:pt x="22" y="45"/>
                      <a:pt x="23" y="45"/>
                    </a:cubicBezTo>
                    <a:cubicBezTo>
                      <a:pt x="23" y="45"/>
                      <a:pt x="23" y="46"/>
                      <a:pt x="23" y="46"/>
                    </a:cubicBezTo>
                    <a:cubicBezTo>
                      <a:pt x="23" y="46"/>
                      <a:pt x="23" y="46"/>
                      <a:pt x="23" y="47"/>
                    </a:cubicBezTo>
                    <a:cubicBezTo>
                      <a:pt x="23" y="47"/>
                      <a:pt x="24" y="47"/>
                      <a:pt x="24" y="47"/>
                    </a:cubicBezTo>
                    <a:cubicBezTo>
                      <a:pt x="24" y="47"/>
                      <a:pt x="24" y="46"/>
                      <a:pt x="24" y="46"/>
                    </a:cubicBezTo>
                    <a:cubicBezTo>
                      <a:pt x="25" y="46"/>
                      <a:pt x="25" y="46"/>
                      <a:pt x="25" y="46"/>
                    </a:cubicBezTo>
                    <a:cubicBezTo>
                      <a:pt x="25" y="46"/>
                      <a:pt x="25" y="46"/>
                      <a:pt x="25" y="46"/>
                    </a:cubicBezTo>
                    <a:cubicBezTo>
                      <a:pt x="25" y="46"/>
                      <a:pt x="26" y="46"/>
                      <a:pt x="26" y="46"/>
                    </a:cubicBezTo>
                    <a:cubicBezTo>
                      <a:pt x="26" y="46"/>
                      <a:pt x="26" y="46"/>
                      <a:pt x="26" y="46"/>
                    </a:cubicBezTo>
                    <a:cubicBezTo>
                      <a:pt x="26" y="46"/>
                      <a:pt x="26" y="45"/>
                      <a:pt x="27" y="45"/>
                    </a:cubicBezTo>
                    <a:cubicBezTo>
                      <a:pt x="27" y="45"/>
                      <a:pt x="26" y="45"/>
                      <a:pt x="26" y="45"/>
                    </a:cubicBezTo>
                    <a:cubicBezTo>
                      <a:pt x="26" y="45"/>
                      <a:pt x="26" y="44"/>
                      <a:pt x="26" y="44"/>
                    </a:cubicBezTo>
                    <a:cubicBezTo>
                      <a:pt x="27" y="44"/>
                      <a:pt x="27" y="44"/>
                      <a:pt x="27" y="44"/>
                    </a:cubicBezTo>
                    <a:cubicBezTo>
                      <a:pt x="27" y="44"/>
                      <a:pt x="27" y="45"/>
                      <a:pt x="27" y="45"/>
                    </a:cubicBezTo>
                    <a:cubicBezTo>
                      <a:pt x="27" y="45"/>
                      <a:pt x="27" y="45"/>
                      <a:pt x="27" y="45"/>
                    </a:cubicBezTo>
                    <a:cubicBezTo>
                      <a:pt x="27" y="45"/>
                      <a:pt x="27" y="46"/>
                      <a:pt x="27" y="46"/>
                    </a:cubicBezTo>
                    <a:cubicBezTo>
                      <a:pt x="27" y="46"/>
                      <a:pt x="27" y="47"/>
                      <a:pt x="27" y="47"/>
                    </a:cubicBezTo>
                    <a:cubicBezTo>
                      <a:pt x="27" y="47"/>
                      <a:pt x="27" y="48"/>
                      <a:pt x="28" y="48"/>
                    </a:cubicBezTo>
                    <a:cubicBezTo>
                      <a:pt x="28" y="49"/>
                      <a:pt x="29" y="49"/>
                      <a:pt x="30" y="49"/>
                    </a:cubicBezTo>
                    <a:cubicBezTo>
                      <a:pt x="30" y="50"/>
                      <a:pt x="31" y="50"/>
                      <a:pt x="31" y="50"/>
                    </a:cubicBezTo>
                    <a:cubicBezTo>
                      <a:pt x="32" y="50"/>
                      <a:pt x="32" y="51"/>
                      <a:pt x="33" y="51"/>
                    </a:cubicBezTo>
                    <a:cubicBezTo>
                      <a:pt x="33" y="51"/>
                      <a:pt x="34" y="54"/>
                      <a:pt x="34" y="54"/>
                    </a:cubicBezTo>
                    <a:cubicBezTo>
                      <a:pt x="34" y="55"/>
                      <a:pt x="34" y="56"/>
                      <a:pt x="34" y="56"/>
                    </a:cubicBezTo>
                    <a:cubicBezTo>
                      <a:pt x="34" y="56"/>
                      <a:pt x="34" y="57"/>
                      <a:pt x="34" y="57"/>
                    </a:cubicBezTo>
                    <a:cubicBezTo>
                      <a:pt x="33" y="58"/>
                      <a:pt x="34" y="59"/>
                      <a:pt x="34" y="59"/>
                    </a:cubicBezTo>
                    <a:cubicBezTo>
                      <a:pt x="34" y="59"/>
                      <a:pt x="34" y="59"/>
                      <a:pt x="34" y="59"/>
                    </a:cubicBezTo>
                    <a:cubicBezTo>
                      <a:pt x="34" y="59"/>
                      <a:pt x="33" y="60"/>
                      <a:pt x="33" y="60"/>
                    </a:cubicBezTo>
                    <a:cubicBezTo>
                      <a:pt x="32" y="60"/>
                      <a:pt x="33" y="60"/>
                      <a:pt x="33" y="61"/>
                    </a:cubicBezTo>
                    <a:cubicBezTo>
                      <a:pt x="32" y="61"/>
                      <a:pt x="33" y="61"/>
                      <a:pt x="33" y="61"/>
                    </a:cubicBezTo>
                    <a:cubicBezTo>
                      <a:pt x="33" y="61"/>
                      <a:pt x="33" y="60"/>
                      <a:pt x="33" y="61"/>
                    </a:cubicBezTo>
                    <a:cubicBezTo>
                      <a:pt x="34" y="61"/>
                      <a:pt x="33" y="61"/>
                      <a:pt x="34" y="61"/>
                    </a:cubicBezTo>
                    <a:cubicBezTo>
                      <a:pt x="34" y="61"/>
                      <a:pt x="34" y="61"/>
                      <a:pt x="35" y="62"/>
                    </a:cubicBezTo>
                    <a:cubicBezTo>
                      <a:pt x="35" y="62"/>
                      <a:pt x="35" y="62"/>
                      <a:pt x="36" y="62"/>
                    </a:cubicBezTo>
                    <a:cubicBezTo>
                      <a:pt x="36" y="63"/>
                      <a:pt x="36" y="63"/>
                      <a:pt x="37" y="63"/>
                    </a:cubicBezTo>
                    <a:cubicBezTo>
                      <a:pt x="37" y="64"/>
                      <a:pt x="38" y="64"/>
                      <a:pt x="38" y="64"/>
                    </a:cubicBezTo>
                    <a:cubicBezTo>
                      <a:pt x="39" y="65"/>
                      <a:pt x="39" y="65"/>
                      <a:pt x="40" y="65"/>
                    </a:cubicBezTo>
                    <a:cubicBezTo>
                      <a:pt x="40" y="66"/>
                      <a:pt x="41" y="67"/>
                      <a:pt x="42" y="67"/>
                    </a:cubicBezTo>
                    <a:cubicBezTo>
                      <a:pt x="42" y="68"/>
                      <a:pt x="43" y="69"/>
                      <a:pt x="43" y="69"/>
                    </a:cubicBezTo>
                    <a:cubicBezTo>
                      <a:pt x="44" y="69"/>
                      <a:pt x="45" y="70"/>
                      <a:pt x="45" y="70"/>
                    </a:cubicBezTo>
                    <a:cubicBezTo>
                      <a:pt x="46" y="70"/>
                      <a:pt x="46" y="71"/>
                      <a:pt x="46" y="71"/>
                    </a:cubicBezTo>
                    <a:cubicBezTo>
                      <a:pt x="47" y="72"/>
                      <a:pt x="47" y="73"/>
                      <a:pt x="47" y="74"/>
                    </a:cubicBezTo>
                    <a:cubicBezTo>
                      <a:pt x="47" y="74"/>
                      <a:pt x="48" y="75"/>
                      <a:pt x="48" y="75"/>
                    </a:cubicBezTo>
                    <a:cubicBezTo>
                      <a:pt x="48" y="75"/>
                      <a:pt x="49" y="75"/>
                      <a:pt x="49" y="75"/>
                    </a:cubicBezTo>
                    <a:cubicBezTo>
                      <a:pt x="49" y="75"/>
                      <a:pt x="50" y="74"/>
                      <a:pt x="50" y="74"/>
                    </a:cubicBezTo>
                    <a:cubicBezTo>
                      <a:pt x="50" y="74"/>
                      <a:pt x="50" y="74"/>
                      <a:pt x="51" y="74"/>
                    </a:cubicBezTo>
                    <a:cubicBezTo>
                      <a:pt x="51" y="73"/>
                      <a:pt x="52" y="73"/>
                      <a:pt x="52" y="73"/>
                    </a:cubicBezTo>
                    <a:cubicBezTo>
                      <a:pt x="52" y="73"/>
                      <a:pt x="52" y="71"/>
                      <a:pt x="52" y="71"/>
                    </a:cubicBezTo>
                    <a:cubicBezTo>
                      <a:pt x="52" y="71"/>
                      <a:pt x="51" y="70"/>
                      <a:pt x="51" y="70"/>
                    </a:cubicBezTo>
                    <a:cubicBezTo>
                      <a:pt x="51" y="70"/>
                      <a:pt x="50" y="70"/>
                      <a:pt x="50" y="69"/>
                    </a:cubicBezTo>
                    <a:cubicBezTo>
                      <a:pt x="50" y="69"/>
                      <a:pt x="50" y="69"/>
                      <a:pt x="50" y="69"/>
                    </a:cubicBezTo>
                    <a:cubicBezTo>
                      <a:pt x="50" y="68"/>
                      <a:pt x="50" y="68"/>
                      <a:pt x="50" y="68"/>
                    </a:cubicBezTo>
                    <a:cubicBezTo>
                      <a:pt x="49" y="68"/>
                      <a:pt x="49" y="68"/>
                      <a:pt x="49" y="67"/>
                    </a:cubicBezTo>
                    <a:cubicBezTo>
                      <a:pt x="49" y="67"/>
                      <a:pt x="49" y="67"/>
                      <a:pt x="49" y="67"/>
                    </a:cubicBezTo>
                    <a:cubicBezTo>
                      <a:pt x="49" y="67"/>
                      <a:pt x="48" y="67"/>
                      <a:pt x="48" y="66"/>
                    </a:cubicBezTo>
                    <a:cubicBezTo>
                      <a:pt x="48" y="66"/>
                      <a:pt x="48" y="66"/>
                      <a:pt x="48" y="66"/>
                    </a:cubicBezTo>
                    <a:cubicBezTo>
                      <a:pt x="47" y="65"/>
                      <a:pt x="47" y="65"/>
                      <a:pt x="47" y="65"/>
                    </a:cubicBezTo>
                    <a:cubicBezTo>
                      <a:pt x="46" y="64"/>
                      <a:pt x="46" y="65"/>
                      <a:pt x="46" y="65"/>
                    </a:cubicBezTo>
                    <a:cubicBezTo>
                      <a:pt x="46" y="65"/>
                      <a:pt x="46" y="66"/>
                      <a:pt x="46" y="66"/>
                    </a:cubicBezTo>
                    <a:cubicBezTo>
                      <a:pt x="45" y="66"/>
                      <a:pt x="45" y="66"/>
                      <a:pt x="45" y="66"/>
                    </a:cubicBezTo>
                    <a:cubicBezTo>
                      <a:pt x="45" y="66"/>
                      <a:pt x="44" y="66"/>
                      <a:pt x="44" y="65"/>
                    </a:cubicBezTo>
                    <a:cubicBezTo>
                      <a:pt x="44" y="65"/>
                      <a:pt x="44" y="65"/>
                      <a:pt x="44" y="65"/>
                    </a:cubicBezTo>
                    <a:cubicBezTo>
                      <a:pt x="43" y="64"/>
                      <a:pt x="43" y="64"/>
                      <a:pt x="43" y="64"/>
                    </a:cubicBezTo>
                    <a:cubicBezTo>
                      <a:pt x="43" y="63"/>
                      <a:pt x="43" y="63"/>
                      <a:pt x="43" y="63"/>
                    </a:cubicBezTo>
                    <a:cubicBezTo>
                      <a:pt x="43" y="63"/>
                      <a:pt x="43" y="62"/>
                      <a:pt x="43" y="62"/>
                    </a:cubicBezTo>
                    <a:cubicBezTo>
                      <a:pt x="43" y="62"/>
                      <a:pt x="43" y="61"/>
                      <a:pt x="43" y="60"/>
                    </a:cubicBezTo>
                    <a:cubicBezTo>
                      <a:pt x="43" y="60"/>
                      <a:pt x="43" y="60"/>
                      <a:pt x="43" y="60"/>
                    </a:cubicBezTo>
                    <a:cubicBezTo>
                      <a:pt x="42" y="59"/>
                      <a:pt x="42" y="59"/>
                      <a:pt x="42" y="59"/>
                    </a:cubicBezTo>
                    <a:cubicBezTo>
                      <a:pt x="42" y="58"/>
                      <a:pt x="42" y="57"/>
                      <a:pt x="42" y="57"/>
                    </a:cubicBezTo>
                    <a:cubicBezTo>
                      <a:pt x="42" y="57"/>
                      <a:pt x="41" y="56"/>
                      <a:pt x="41" y="56"/>
                    </a:cubicBezTo>
                    <a:cubicBezTo>
                      <a:pt x="40" y="56"/>
                      <a:pt x="40" y="55"/>
                      <a:pt x="40" y="55"/>
                    </a:cubicBezTo>
                    <a:cubicBezTo>
                      <a:pt x="40" y="55"/>
                      <a:pt x="40" y="54"/>
                      <a:pt x="40" y="54"/>
                    </a:cubicBezTo>
                    <a:cubicBezTo>
                      <a:pt x="39" y="54"/>
                      <a:pt x="39" y="54"/>
                      <a:pt x="39" y="53"/>
                    </a:cubicBezTo>
                    <a:cubicBezTo>
                      <a:pt x="39" y="53"/>
                      <a:pt x="39" y="51"/>
                      <a:pt x="39" y="51"/>
                    </a:cubicBezTo>
                    <a:cubicBezTo>
                      <a:pt x="39" y="50"/>
                      <a:pt x="39" y="50"/>
                      <a:pt x="38" y="49"/>
                    </a:cubicBezTo>
                    <a:cubicBezTo>
                      <a:pt x="38" y="49"/>
                      <a:pt x="38" y="49"/>
                      <a:pt x="38" y="48"/>
                    </a:cubicBezTo>
                    <a:cubicBezTo>
                      <a:pt x="38" y="48"/>
                      <a:pt x="37" y="47"/>
                      <a:pt x="37" y="47"/>
                    </a:cubicBezTo>
                    <a:cubicBezTo>
                      <a:pt x="37" y="46"/>
                      <a:pt x="36" y="46"/>
                      <a:pt x="36" y="45"/>
                    </a:cubicBezTo>
                    <a:cubicBezTo>
                      <a:pt x="36" y="45"/>
                      <a:pt x="36" y="46"/>
                      <a:pt x="36" y="46"/>
                    </a:cubicBezTo>
                    <a:cubicBezTo>
                      <a:pt x="36" y="46"/>
                      <a:pt x="36" y="46"/>
                      <a:pt x="36" y="47"/>
                    </a:cubicBezTo>
                    <a:cubicBezTo>
                      <a:pt x="36" y="47"/>
                      <a:pt x="36" y="47"/>
                      <a:pt x="36" y="47"/>
                    </a:cubicBezTo>
                    <a:cubicBezTo>
                      <a:pt x="36" y="48"/>
                      <a:pt x="36" y="48"/>
                      <a:pt x="36" y="48"/>
                    </a:cubicBezTo>
                    <a:cubicBezTo>
                      <a:pt x="36" y="47"/>
                      <a:pt x="35" y="47"/>
                      <a:pt x="35" y="47"/>
                    </a:cubicBezTo>
                    <a:cubicBezTo>
                      <a:pt x="35" y="46"/>
                      <a:pt x="35" y="46"/>
                      <a:pt x="35" y="46"/>
                    </a:cubicBezTo>
                    <a:cubicBezTo>
                      <a:pt x="35" y="46"/>
                      <a:pt x="35" y="45"/>
                      <a:pt x="35" y="45"/>
                    </a:cubicBezTo>
                    <a:cubicBezTo>
                      <a:pt x="35" y="45"/>
                      <a:pt x="35" y="44"/>
                      <a:pt x="35" y="44"/>
                    </a:cubicBezTo>
                    <a:cubicBezTo>
                      <a:pt x="35" y="44"/>
                      <a:pt x="35" y="44"/>
                      <a:pt x="35" y="44"/>
                    </a:cubicBezTo>
                    <a:cubicBezTo>
                      <a:pt x="34" y="44"/>
                      <a:pt x="34" y="44"/>
                      <a:pt x="34" y="43"/>
                    </a:cubicBezTo>
                    <a:cubicBezTo>
                      <a:pt x="33" y="43"/>
                      <a:pt x="33" y="43"/>
                      <a:pt x="33" y="42"/>
                    </a:cubicBezTo>
                    <a:cubicBezTo>
                      <a:pt x="33" y="42"/>
                      <a:pt x="32" y="41"/>
                      <a:pt x="32" y="40"/>
                    </a:cubicBezTo>
                    <a:cubicBezTo>
                      <a:pt x="31" y="40"/>
                      <a:pt x="31" y="40"/>
                      <a:pt x="31" y="40"/>
                    </a:cubicBezTo>
                    <a:cubicBezTo>
                      <a:pt x="30" y="40"/>
                      <a:pt x="30" y="39"/>
                      <a:pt x="30" y="38"/>
                    </a:cubicBezTo>
                    <a:cubicBezTo>
                      <a:pt x="29" y="38"/>
                      <a:pt x="29" y="38"/>
                      <a:pt x="29" y="37"/>
                    </a:cubicBezTo>
                    <a:cubicBezTo>
                      <a:pt x="29" y="37"/>
                      <a:pt x="29" y="36"/>
                      <a:pt x="29" y="36"/>
                    </a:cubicBezTo>
                    <a:cubicBezTo>
                      <a:pt x="29" y="36"/>
                      <a:pt x="29" y="35"/>
                      <a:pt x="29" y="35"/>
                    </a:cubicBezTo>
                    <a:cubicBezTo>
                      <a:pt x="29" y="35"/>
                      <a:pt x="29" y="34"/>
                      <a:pt x="29" y="34"/>
                    </a:cubicBezTo>
                    <a:cubicBezTo>
                      <a:pt x="29" y="34"/>
                      <a:pt x="29" y="34"/>
                      <a:pt x="29" y="33"/>
                    </a:cubicBezTo>
                    <a:cubicBezTo>
                      <a:pt x="28" y="33"/>
                      <a:pt x="28" y="33"/>
                      <a:pt x="28" y="33"/>
                    </a:cubicBezTo>
                    <a:cubicBezTo>
                      <a:pt x="28" y="34"/>
                      <a:pt x="28" y="34"/>
                      <a:pt x="27" y="34"/>
                    </a:cubicBezTo>
                    <a:cubicBezTo>
                      <a:pt x="27" y="33"/>
                      <a:pt x="27" y="33"/>
                      <a:pt x="27" y="33"/>
                    </a:cubicBezTo>
                    <a:cubicBezTo>
                      <a:pt x="27" y="33"/>
                      <a:pt x="27" y="32"/>
                      <a:pt x="27" y="31"/>
                    </a:cubicBezTo>
                    <a:cubicBezTo>
                      <a:pt x="26" y="31"/>
                      <a:pt x="26" y="31"/>
                      <a:pt x="26" y="31"/>
                    </a:cubicBezTo>
                    <a:cubicBezTo>
                      <a:pt x="25" y="31"/>
                      <a:pt x="26" y="31"/>
                      <a:pt x="26" y="31"/>
                    </a:cubicBezTo>
                    <a:cubicBezTo>
                      <a:pt x="25" y="30"/>
                      <a:pt x="25" y="30"/>
                      <a:pt x="25" y="30"/>
                    </a:cubicBezTo>
                    <a:cubicBezTo>
                      <a:pt x="25" y="30"/>
                      <a:pt x="25" y="30"/>
                      <a:pt x="25" y="30"/>
                    </a:cubicBezTo>
                    <a:cubicBezTo>
                      <a:pt x="24" y="30"/>
                      <a:pt x="24" y="30"/>
                      <a:pt x="24" y="30"/>
                    </a:cubicBezTo>
                    <a:cubicBezTo>
                      <a:pt x="24" y="30"/>
                      <a:pt x="24" y="29"/>
                      <a:pt x="24" y="29"/>
                    </a:cubicBezTo>
                    <a:cubicBezTo>
                      <a:pt x="24" y="28"/>
                      <a:pt x="24" y="28"/>
                      <a:pt x="24" y="28"/>
                    </a:cubicBezTo>
                    <a:cubicBezTo>
                      <a:pt x="23" y="28"/>
                      <a:pt x="24" y="28"/>
                      <a:pt x="24" y="27"/>
                    </a:cubicBezTo>
                    <a:cubicBezTo>
                      <a:pt x="24" y="27"/>
                      <a:pt x="23" y="27"/>
                      <a:pt x="23" y="26"/>
                    </a:cubicBezTo>
                    <a:cubicBezTo>
                      <a:pt x="22" y="26"/>
                      <a:pt x="21" y="25"/>
                      <a:pt x="21" y="24"/>
                    </a:cubicBezTo>
                    <a:cubicBezTo>
                      <a:pt x="20" y="24"/>
                      <a:pt x="19" y="24"/>
                      <a:pt x="19" y="24"/>
                    </a:cubicBezTo>
                    <a:cubicBezTo>
                      <a:pt x="19" y="24"/>
                      <a:pt x="19" y="23"/>
                      <a:pt x="19" y="23"/>
                    </a:cubicBezTo>
                    <a:cubicBezTo>
                      <a:pt x="19" y="23"/>
                      <a:pt x="17" y="21"/>
                      <a:pt x="17" y="21"/>
                    </a:cubicBezTo>
                    <a:cubicBezTo>
                      <a:pt x="17" y="21"/>
                      <a:pt x="17" y="20"/>
                      <a:pt x="17" y="20"/>
                    </a:cubicBezTo>
                    <a:cubicBezTo>
                      <a:pt x="17" y="20"/>
                      <a:pt x="17" y="19"/>
                      <a:pt x="17" y="18"/>
                    </a:cubicBezTo>
                    <a:cubicBezTo>
                      <a:pt x="17" y="18"/>
                      <a:pt x="17" y="18"/>
                      <a:pt x="17" y="17"/>
                    </a:cubicBezTo>
                    <a:cubicBezTo>
                      <a:pt x="17" y="17"/>
                      <a:pt x="17" y="17"/>
                      <a:pt x="17" y="17"/>
                    </a:cubicBezTo>
                    <a:cubicBezTo>
                      <a:pt x="16" y="16"/>
                      <a:pt x="16" y="15"/>
                      <a:pt x="16" y="15"/>
                    </a:cubicBezTo>
                    <a:cubicBezTo>
                      <a:pt x="16" y="15"/>
                      <a:pt x="16" y="14"/>
                      <a:pt x="15" y="14"/>
                    </a:cubicBezTo>
                    <a:cubicBezTo>
                      <a:pt x="15" y="13"/>
                      <a:pt x="15" y="12"/>
                      <a:pt x="15" y="12"/>
                    </a:cubicBezTo>
                    <a:cubicBezTo>
                      <a:pt x="15" y="11"/>
                      <a:pt x="15" y="10"/>
                      <a:pt x="15" y="10"/>
                    </a:cubicBezTo>
                    <a:cubicBezTo>
                      <a:pt x="15" y="10"/>
                      <a:pt x="16" y="9"/>
                      <a:pt x="16" y="8"/>
                    </a:cubicBezTo>
                    <a:cubicBezTo>
                      <a:pt x="16" y="8"/>
                      <a:pt x="16" y="8"/>
                      <a:pt x="16" y="8"/>
                    </a:cubicBezTo>
                    <a:cubicBezTo>
                      <a:pt x="17" y="9"/>
                      <a:pt x="17" y="8"/>
                      <a:pt x="17" y="8"/>
                    </a:cubicBezTo>
                    <a:cubicBezTo>
                      <a:pt x="17" y="8"/>
                      <a:pt x="17" y="8"/>
                      <a:pt x="17" y="8"/>
                    </a:cubicBezTo>
                    <a:cubicBezTo>
                      <a:pt x="18" y="9"/>
                      <a:pt x="20" y="10"/>
                      <a:pt x="20" y="10"/>
                    </a:cubicBezTo>
                    <a:cubicBezTo>
                      <a:pt x="20" y="10"/>
                      <a:pt x="20" y="10"/>
                      <a:pt x="20" y="10"/>
                    </a:cubicBezTo>
                    <a:cubicBezTo>
                      <a:pt x="20" y="10"/>
                      <a:pt x="21" y="10"/>
                      <a:pt x="22" y="10"/>
                    </a:cubicBezTo>
                    <a:cubicBezTo>
                      <a:pt x="22" y="9"/>
                      <a:pt x="22" y="9"/>
                      <a:pt x="22" y="9"/>
                    </a:cubicBezTo>
                    <a:cubicBezTo>
                      <a:pt x="22" y="9"/>
                      <a:pt x="23" y="10"/>
                      <a:pt x="23" y="10"/>
                    </a:cubicBezTo>
                    <a:cubicBezTo>
                      <a:pt x="24" y="11"/>
                      <a:pt x="24" y="11"/>
                      <a:pt x="24" y="11"/>
                    </a:cubicBezTo>
                    <a:cubicBezTo>
                      <a:pt x="24" y="12"/>
                      <a:pt x="24" y="12"/>
                      <a:pt x="24" y="12"/>
                    </a:cubicBezTo>
                    <a:cubicBezTo>
                      <a:pt x="25" y="12"/>
                      <a:pt x="25" y="12"/>
                      <a:pt x="26" y="12"/>
                    </a:cubicBezTo>
                    <a:cubicBezTo>
                      <a:pt x="26" y="12"/>
                      <a:pt x="27" y="12"/>
                      <a:pt x="27" y="12"/>
                    </a:cubicBezTo>
                    <a:cubicBezTo>
                      <a:pt x="28" y="13"/>
                      <a:pt x="28" y="13"/>
                      <a:pt x="28" y="14"/>
                    </a:cubicBezTo>
                    <a:cubicBezTo>
                      <a:pt x="28" y="14"/>
                      <a:pt x="27" y="14"/>
                      <a:pt x="27" y="14"/>
                    </a:cubicBezTo>
                    <a:cubicBezTo>
                      <a:pt x="27" y="15"/>
                      <a:pt x="27" y="15"/>
                      <a:pt x="27" y="16"/>
                    </a:cubicBezTo>
                    <a:cubicBezTo>
                      <a:pt x="27" y="16"/>
                      <a:pt x="27" y="17"/>
                      <a:pt x="27" y="17"/>
                    </a:cubicBezTo>
                    <a:cubicBezTo>
                      <a:pt x="27" y="17"/>
                      <a:pt x="28" y="18"/>
                      <a:pt x="29" y="18"/>
                    </a:cubicBezTo>
                    <a:cubicBezTo>
                      <a:pt x="29" y="19"/>
                      <a:pt x="29" y="19"/>
                      <a:pt x="29" y="20"/>
                    </a:cubicBezTo>
                    <a:cubicBezTo>
                      <a:pt x="29" y="20"/>
                      <a:pt x="29" y="20"/>
                      <a:pt x="29" y="21"/>
                    </a:cubicBezTo>
                    <a:cubicBezTo>
                      <a:pt x="29" y="21"/>
                      <a:pt x="29" y="22"/>
                      <a:pt x="29" y="22"/>
                    </a:cubicBezTo>
                    <a:cubicBezTo>
                      <a:pt x="29" y="23"/>
                      <a:pt x="30" y="23"/>
                      <a:pt x="30" y="23"/>
                    </a:cubicBezTo>
                    <a:cubicBezTo>
                      <a:pt x="31" y="23"/>
                      <a:pt x="31" y="24"/>
                      <a:pt x="31" y="25"/>
                    </a:cubicBezTo>
                    <a:cubicBezTo>
                      <a:pt x="32" y="25"/>
                      <a:pt x="32" y="26"/>
                      <a:pt x="32" y="26"/>
                    </a:cubicBezTo>
                    <a:cubicBezTo>
                      <a:pt x="32" y="26"/>
                      <a:pt x="32" y="27"/>
                      <a:pt x="32" y="27"/>
                    </a:cubicBezTo>
                    <a:cubicBezTo>
                      <a:pt x="32" y="27"/>
                      <a:pt x="33" y="27"/>
                      <a:pt x="33" y="27"/>
                    </a:cubicBezTo>
                    <a:cubicBezTo>
                      <a:pt x="33" y="27"/>
                      <a:pt x="33" y="27"/>
                      <a:pt x="33" y="27"/>
                    </a:cubicBezTo>
                    <a:cubicBezTo>
                      <a:pt x="33" y="27"/>
                      <a:pt x="33" y="28"/>
                      <a:pt x="33" y="28"/>
                    </a:cubicBezTo>
                    <a:cubicBezTo>
                      <a:pt x="33" y="28"/>
                      <a:pt x="34" y="29"/>
                      <a:pt x="34" y="30"/>
                    </a:cubicBezTo>
                    <a:cubicBezTo>
                      <a:pt x="34" y="30"/>
                      <a:pt x="34" y="30"/>
                      <a:pt x="34" y="30"/>
                    </a:cubicBezTo>
                    <a:cubicBezTo>
                      <a:pt x="34" y="31"/>
                      <a:pt x="35" y="31"/>
                      <a:pt x="35" y="31"/>
                    </a:cubicBezTo>
                    <a:cubicBezTo>
                      <a:pt x="36" y="31"/>
                      <a:pt x="35" y="31"/>
                      <a:pt x="35" y="31"/>
                    </a:cubicBezTo>
                    <a:cubicBezTo>
                      <a:pt x="35" y="31"/>
                      <a:pt x="35" y="32"/>
                      <a:pt x="35" y="32"/>
                    </a:cubicBezTo>
                    <a:cubicBezTo>
                      <a:pt x="36" y="32"/>
                      <a:pt x="36" y="33"/>
                      <a:pt x="36" y="33"/>
                    </a:cubicBezTo>
                    <a:cubicBezTo>
                      <a:pt x="36" y="33"/>
                      <a:pt x="37" y="34"/>
                      <a:pt x="37" y="34"/>
                    </a:cubicBezTo>
                    <a:cubicBezTo>
                      <a:pt x="38" y="35"/>
                      <a:pt x="38" y="35"/>
                      <a:pt x="38" y="36"/>
                    </a:cubicBezTo>
                    <a:cubicBezTo>
                      <a:pt x="39" y="36"/>
                      <a:pt x="40" y="37"/>
                      <a:pt x="40" y="37"/>
                    </a:cubicBezTo>
                    <a:cubicBezTo>
                      <a:pt x="40" y="38"/>
                      <a:pt x="43" y="38"/>
                      <a:pt x="44" y="38"/>
                    </a:cubicBezTo>
                    <a:cubicBezTo>
                      <a:pt x="45" y="38"/>
                      <a:pt x="44" y="39"/>
                      <a:pt x="44" y="40"/>
                    </a:cubicBezTo>
                    <a:cubicBezTo>
                      <a:pt x="44" y="40"/>
                      <a:pt x="44" y="41"/>
                      <a:pt x="44" y="41"/>
                    </a:cubicBezTo>
                    <a:cubicBezTo>
                      <a:pt x="44" y="41"/>
                      <a:pt x="44" y="42"/>
                      <a:pt x="45" y="42"/>
                    </a:cubicBezTo>
                    <a:cubicBezTo>
                      <a:pt x="45" y="42"/>
                      <a:pt x="45" y="43"/>
                      <a:pt x="45" y="43"/>
                    </a:cubicBezTo>
                    <a:cubicBezTo>
                      <a:pt x="45" y="43"/>
                      <a:pt x="46" y="44"/>
                      <a:pt x="46" y="44"/>
                    </a:cubicBezTo>
                    <a:cubicBezTo>
                      <a:pt x="47" y="44"/>
                      <a:pt x="47" y="44"/>
                      <a:pt x="48" y="44"/>
                    </a:cubicBezTo>
                    <a:cubicBezTo>
                      <a:pt x="48" y="44"/>
                      <a:pt x="49" y="44"/>
                      <a:pt x="49" y="45"/>
                    </a:cubicBezTo>
                    <a:cubicBezTo>
                      <a:pt x="49" y="45"/>
                      <a:pt x="49" y="46"/>
                      <a:pt x="49" y="46"/>
                    </a:cubicBezTo>
                    <a:cubicBezTo>
                      <a:pt x="49" y="47"/>
                      <a:pt x="49" y="47"/>
                      <a:pt x="49" y="47"/>
                    </a:cubicBezTo>
                    <a:cubicBezTo>
                      <a:pt x="50" y="47"/>
                      <a:pt x="50" y="47"/>
                      <a:pt x="50" y="47"/>
                    </a:cubicBezTo>
                    <a:cubicBezTo>
                      <a:pt x="51" y="47"/>
                      <a:pt x="51" y="47"/>
                      <a:pt x="51" y="47"/>
                    </a:cubicBezTo>
                    <a:cubicBezTo>
                      <a:pt x="51" y="46"/>
                      <a:pt x="52" y="47"/>
                      <a:pt x="52" y="47"/>
                    </a:cubicBezTo>
                    <a:cubicBezTo>
                      <a:pt x="52" y="48"/>
                      <a:pt x="53" y="48"/>
                      <a:pt x="53" y="49"/>
                    </a:cubicBezTo>
                    <a:cubicBezTo>
                      <a:pt x="53" y="49"/>
                      <a:pt x="54" y="50"/>
                      <a:pt x="54" y="50"/>
                    </a:cubicBezTo>
                    <a:cubicBezTo>
                      <a:pt x="54" y="51"/>
                      <a:pt x="53" y="50"/>
                      <a:pt x="53" y="50"/>
                    </a:cubicBezTo>
                    <a:cubicBezTo>
                      <a:pt x="53" y="50"/>
                      <a:pt x="53" y="50"/>
                      <a:pt x="53" y="50"/>
                    </a:cubicBezTo>
                    <a:cubicBezTo>
                      <a:pt x="53" y="51"/>
                      <a:pt x="52" y="51"/>
                      <a:pt x="52" y="51"/>
                    </a:cubicBezTo>
                    <a:cubicBezTo>
                      <a:pt x="52" y="52"/>
                      <a:pt x="52" y="52"/>
                      <a:pt x="52" y="52"/>
                    </a:cubicBezTo>
                    <a:cubicBezTo>
                      <a:pt x="52" y="52"/>
                      <a:pt x="52" y="53"/>
                      <a:pt x="52" y="53"/>
                    </a:cubicBezTo>
                    <a:cubicBezTo>
                      <a:pt x="52" y="53"/>
                      <a:pt x="52" y="54"/>
                      <a:pt x="53" y="54"/>
                    </a:cubicBezTo>
                    <a:cubicBezTo>
                      <a:pt x="53" y="54"/>
                      <a:pt x="53" y="54"/>
                      <a:pt x="52" y="54"/>
                    </a:cubicBezTo>
                    <a:cubicBezTo>
                      <a:pt x="52" y="55"/>
                      <a:pt x="52" y="55"/>
                      <a:pt x="53" y="55"/>
                    </a:cubicBezTo>
                    <a:cubicBezTo>
                      <a:pt x="53" y="55"/>
                      <a:pt x="53" y="55"/>
                      <a:pt x="53" y="54"/>
                    </a:cubicBezTo>
                    <a:cubicBezTo>
                      <a:pt x="54" y="54"/>
                      <a:pt x="53" y="55"/>
                      <a:pt x="54" y="55"/>
                    </a:cubicBezTo>
                    <a:cubicBezTo>
                      <a:pt x="54" y="55"/>
                      <a:pt x="54" y="55"/>
                      <a:pt x="54" y="55"/>
                    </a:cubicBezTo>
                    <a:cubicBezTo>
                      <a:pt x="54" y="55"/>
                      <a:pt x="55" y="54"/>
                      <a:pt x="55" y="54"/>
                    </a:cubicBezTo>
                    <a:cubicBezTo>
                      <a:pt x="55" y="54"/>
                      <a:pt x="55" y="55"/>
                      <a:pt x="55" y="55"/>
                    </a:cubicBezTo>
                    <a:cubicBezTo>
                      <a:pt x="55" y="55"/>
                      <a:pt x="55" y="55"/>
                      <a:pt x="54" y="55"/>
                    </a:cubicBezTo>
                    <a:cubicBezTo>
                      <a:pt x="54" y="55"/>
                      <a:pt x="54" y="56"/>
                      <a:pt x="54" y="56"/>
                    </a:cubicBezTo>
                    <a:cubicBezTo>
                      <a:pt x="54" y="56"/>
                      <a:pt x="55" y="56"/>
                      <a:pt x="55" y="56"/>
                    </a:cubicBezTo>
                    <a:cubicBezTo>
                      <a:pt x="55" y="56"/>
                      <a:pt x="55" y="55"/>
                      <a:pt x="56" y="55"/>
                    </a:cubicBezTo>
                    <a:cubicBezTo>
                      <a:pt x="56" y="55"/>
                      <a:pt x="56" y="56"/>
                      <a:pt x="56" y="56"/>
                    </a:cubicBezTo>
                    <a:cubicBezTo>
                      <a:pt x="56" y="56"/>
                      <a:pt x="57" y="57"/>
                      <a:pt x="57" y="57"/>
                    </a:cubicBezTo>
                    <a:cubicBezTo>
                      <a:pt x="57" y="57"/>
                      <a:pt x="57" y="57"/>
                      <a:pt x="58" y="57"/>
                    </a:cubicBezTo>
                    <a:cubicBezTo>
                      <a:pt x="58" y="57"/>
                      <a:pt x="58" y="58"/>
                      <a:pt x="59" y="58"/>
                    </a:cubicBezTo>
                    <a:cubicBezTo>
                      <a:pt x="59" y="57"/>
                      <a:pt x="59" y="57"/>
                      <a:pt x="59" y="57"/>
                    </a:cubicBezTo>
                    <a:cubicBezTo>
                      <a:pt x="59" y="57"/>
                      <a:pt x="59" y="58"/>
                      <a:pt x="60" y="58"/>
                    </a:cubicBezTo>
                    <a:cubicBezTo>
                      <a:pt x="60" y="58"/>
                      <a:pt x="61" y="59"/>
                      <a:pt x="61" y="59"/>
                    </a:cubicBezTo>
                    <a:cubicBezTo>
                      <a:pt x="61" y="59"/>
                      <a:pt x="60" y="60"/>
                      <a:pt x="60" y="60"/>
                    </a:cubicBezTo>
                    <a:cubicBezTo>
                      <a:pt x="60" y="60"/>
                      <a:pt x="60" y="60"/>
                      <a:pt x="60" y="60"/>
                    </a:cubicBezTo>
                    <a:cubicBezTo>
                      <a:pt x="60" y="61"/>
                      <a:pt x="60" y="61"/>
                      <a:pt x="60" y="61"/>
                    </a:cubicBezTo>
                    <a:cubicBezTo>
                      <a:pt x="61" y="61"/>
                      <a:pt x="61" y="60"/>
                      <a:pt x="61" y="60"/>
                    </a:cubicBezTo>
                    <a:cubicBezTo>
                      <a:pt x="62" y="60"/>
                      <a:pt x="62" y="60"/>
                      <a:pt x="62" y="60"/>
                    </a:cubicBezTo>
                    <a:cubicBezTo>
                      <a:pt x="62" y="61"/>
                      <a:pt x="62" y="61"/>
                      <a:pt x="62" y="61"/>
                    </a:cubicBezTo>
                    <a:cubicBezTo>
                      <a:pt x="62" y="62"/>
                      <a:pt x="61" y="62"/>
                      <a:pt x="61" y="62"/>
                    </a:cubicBezTo>
                    <a:cubicBezTo>
                      <a:pt x="61" y="62"/>
                      <a:pt x="62" y="62"/>
                      <a:pt x="62" y="63"/>
                    </a:cubicBezTo>
                    <a:cubicBezTo>
                      <a:pt x="63" y="63"/>
                      <a:pt x="63" y="63"/>
                      <a:pt x="63" y="63"/>
                    </a:cubicBezTo>
                    <a:cubicBezTo>
                      <a:pt x="64" y="63"/>
                      <a:pt x="64" y="63"/>
                      <a:pt x="64" y="63"/>
                    </a:cubicBezTo>
                    <a:cubicBezTo>
                      <a:pt x="64" y="63"/>
                      <a:pt x="64" y="64"/>
                      <a:pt x="64" y="64"/>
                    </a:cubicBezTo>
                    <a:cubicBezTo>
                      <a:pt x="64" y="64"/>
                      <a:pt x="64" y="64"/>
                      <a:pt x="64" y="64"/>
                    </a:cubicBezTo>
                    <a:cubicBezTo>
                      <a:pt x="64" y="64"/>
                      <a:pt x="64" y="64"/>
                      <a:pt x="64" y="65"/>
                    </a:cubicBezTo>
                    <a:cubicBezTo>
                      <a:pt x="65" y="65"/>
                      <a:pt x="66" y="65"/>
                      <a:pt x="66" y="66"/>
                    </a:cubicBezTo>
                    <a:cubicBezTo>
                      <a:pt x="67" y="66"/>
                      <a:pt x="67" y="67"/>
                      <a:pt x="68" y="67"/>
                    </a:cubicBezTo>
                    <a:cubicBezTo>
                      <a:pt x="68" y="67"/>
                      <a:pt x="69" y="69"/>
                      <a:pt x="69" y="69"/>
                    </a:cubicBezTo>
                    <a:cubicBezTo>
                      <a:pt x="69" y="70"/>
                      <a:pt x="69" y="70"/>
                      <a:pt x="70" y="70"/>
                    </a:cubicBezTo>
                    <a:cubicBezTo>
                      <a:pt x="70" y="70"/>
                      <a:pt x="71" y="71"/>
                      <a:pt x="71" y="72"/>
                    </a:cubicBezTo>
                    <a:cubicBezTo>
                      <a:pt x="71" y="72"/>
                      <a:pt x="73" y="74"/>
                      <a:pt x="73" y="74"/>
                    </a:cubicBezTo>
                    <a:cubicBezTo>
                      <a:pt x="73" y="74"/>
                      <a:pt x="74" y="75"/>
                      <a:pt x="74" y="74"/>
                    </a:cubicBezTo>
                    <a:cubicBezTo>
                      <a:pt x="74" y="74"/>
                      <a:pt x="74" y="74"/>
                      <a:pt x="74" y="75"/>
                    </a:cubicBezTo>
                    <a:cubicBezTo>
                      <a:pt x="74" y="75"/>
                      <a:pt x="74" y="75"/>
                      <a:pt x="75" y="76"/>
                    </a:cubicBezTo>
                    <a:cubicBezTo>
                      <a:pt x="75" y="76"/>
                      <a:pt x="75" y="76"/>
                      <a:pt x="76" y="77"/>
                    </a:cubicBezTo>
                    <a:cubicBezTo>
                      <a:pt x="76" y="77"/>
                      <a:pt x="77" y="78"/>
                      <a:pt x="77" y="79"/>
                    </a:cubicBezTo>
                    <a:cubicBezTo>
                      <a:pt x="77" y="79"/>
                      <a:pt x="77" y="80"/>
                      <a:pt x="77" y="80"/>
                    </a:cubicBezTo>
                    <a:cubicBezTo>
                      <a:pt x="77" y="81"/>
                      <a:pt x="77" y="81"/>
                      <a:pt x="77" y="82"/>
                    </a:cubicBezTo>
                    <a:cubicBezTo>
                      <a:pt x="77" y="82"/>
                      <a:pt x="78" y="83"/>
                      <a:pt x="78" y="83"/>
                    </a:cubicBezTo>
                    <a:cubicBezTo>
                      <a:pt x="78" y="84"/>
                      <a:pt x="79" y="84"/>
                      <a:pt x="79" y="85"/>
                    </a:cubicBezTo>
                    <a:cubicBezTo>
                      <a:pt x="79" y="85"/>
                      <a:pt x="80" y="86"/>
                      <a:pt x="80" y="86"/>
                    </a:cubicBezTo>
                    <a:cubicBezTo>
                      <a:pt x="80" y="87"/>
                      <a:pt x="80" y="88"/>
                      <a:pt x="80" y="88"/>
                    </a:cubicBezTo>
                    <a:cubicBezTo>
                      <a:pt x="79" y="89"/>
                      <a:pt x="79" y="89"/>
                      <a:pt x="78" y="89"/>
                    </a:cubicBezTo>
                    <a:cubicBezTo>
                      <a:pt x="78" y="90"/>
                      <a:pt x="78" y="90"/>
                      <a:pt x="78" y="90"/>
                    </a:cubicBezTo>
                    <a:cubicBezTo>
                      <a:pt x="78" y="91"/>
                      <a:pt x="78" y="91"/>
                      <a:pt x="79" y="91"/>
                    </a:cubicBezTo>
                    <a:cubicBezTo>
                      <a:pt x="80" y="91"/>
                      <a:pt x="80" y="92"/>
                      <a:pt x="79" y="92"/>
                    </a:cubicBezTo>
                    <a:cubicBezTo>
                      <a:pt x="79" y="92"/>
                      <a:pt x="79" y="92"/>
                      <a:pt x="78" y="92"/>
                    </a:cubicBezTo>
                    <a:cubicBezTo>
                      <a:pt x="78" y="92"/>
                      <a:pt x="77" y="92"/>
                      <a:pt x="77" y="93"/>
                    </a:cubicBezTo>
                    <a:cubicBezTo>
                      <a:pt x="77" y="93"/>
                      <a:pt x="77" y="94"/>
                      <a:pt x="77" y="94"/>
                    </a:cubicBezTo>
                    <a:cubicBezTo>
                      <a:pt x="78" y="94"/>
                      <a:pt x="78" y="95"/>
                      <a:pt x="78" y="95"/>
                    </a:cubicBezTo>
                    <a:cubicBezTo>
                      <a:pt x="78" y="95"/>
                      <a:pt x="78" y="96"/>
                      <a:pt x="78" y="96"/>
                    </a:cubicBezTo>
                    <a:cubicBezTo>
                      <a:pt x="78" y="97"/>
                      <a:pt x="80" y="98"/>
                      <a:pt x="80" y="98"/>
                    </a:cubicBezTo>
                    <a:cubicBezTo>
                      <a:pt x="80" y="98"/>
                      <a:pt x="81" y="99"/>
                      <a:pt x="81" y="100"/>
                    </a:cubicBezTo>
                    <a:cubicBezTo>
                      <a:pt x="81" y="100"/>
                      <a:pt x="82" y="101"/>
                      <a:pt x="83" y="101"/>
                    </a:cubicBezTo>
                    <a:cubicBezTo>
                      <a:pt x="83" y="102"/>
                      <a:pt x="84" y="102"/>
                      <a:pt x="85" y="102"/>
                    </a:cubicBezTo>
                    <a:cubicBezTo>
                      <a:pt x="86" y="102"/>
                      <a:pt x="86" y="103"/>
                      <a:pt x="86" y="103"/>
                    </a:cubicBezTo>
                    <a:cubicBezTo>
                      <a:pt x="86" y="103"/>
                      <a:pt x="87" y="103"/>
                      <a:pt x="87" y="103"/>
                    </a:cubicBezTo>
                    <a:cubicBezTo>
                      <a:pt x="88" y="104"/>
                      <a:pt x="89" y="104"/>
                      <a:pt x="89" y="104"/>
                    </a:cubicBezTo>
                    <a:cubicBezTo>
                      <a:pt x="89" y="104"/>
                      <a:pt x="90" y="105"/>
                      <a:pt x="90" y="105"/>
                    </a:cubicBezTo>
                    <a:cubicBezTo>
                      <a:pt x="90" y="106"/>
                      <a:pt x="91" y="107"/>
                      <a:pt x="91" y="107"/>
                    </a:cubicBezTo>
                    <a:cubicBezTo>
                      <a:pt x="91" y="107"/>
                      <a:pt x="92" y="108"/>
                      <a:pt x="92" y="108"/>
                    </a:cubicBezTo>
                    <a:cubicBezTo>
                      <a:pt x="93" y="108"/>
                      <a:pt x="94" y="109"/>
                      <a:pt x="94" y="109"/>
                    </a:cubicBezTo>
                    <a:cubicBezTo>
                      <a:pt x="95" y="109"/>
                      <a:pt x="98" y="110"/>
                      <a:pt x="99" y="110"/>
                    </a:cubicBezTo>
                    <a:cubicBezTo>
                      <a:pt x="99" y="110"/>
                      <a:pt x="100" y="110"/>
                      <a:pt x="100" y="110"/>
                    </a:cubicBezTo>
                    <a:cubicBezTo>
                      <a:pt x="101" y="110"/>
                      <a:pt x="101" y="110"/>
                      <a:pt x="102" y="110"/>
                    </a:cubicBezTo>
                    <a:cubicBezTo>
                      <a:pt x="102" y="111"/>
                      <a:pt x="103" y="111"/>
                      <a:pt x="103" y="111"/>
                    </a:cubicBezTo>
                    <a:cubicBezTo>
                      <a:pt x="103" y="112"/>
                      <a:pt x="106" y="114"/>
                      <a:pt x="106" y="114"/>
                    </a:cubicBezTo>
                    <a:cubicBezTo>
                      <a:pt x="106" y="114"/>
                      <a:pt x="107" y="115"/>
                      <a:pt x="108" y="115"/>
                    </a:cubicBezTo>
                    <a:cubicBezTo>
                      <a:pt x="109" y="116"/>
                      <a:pt x="110" y="116"/>
                      <a:pt x="111" y="116"/>
                    </a:cubicBezTo>
                    <a:cubicBezTo>
                      <a:pt x="111" y="116"/>
                      <a:pt x="112" y="117"/>
                      <a:pt x="113" y="117"/>
                    </a:cubicBezTo>
                    <a:cubicBezTo>
                      <a:pt x="113" y="117"/>
                      <a:pt x="114" y="117"/>
                      <a:pt x="114" y="117"/>
                    </a:cubicBezTo>
                    <a:cubicBezTo>
                      <a:pt x="114" y="118"/>
                      <a:pt x="115" y="118"/>
                      <a:pt x="116" y="118"/>
                    </a:cubicBezTo>
                    <a:cubicBezTo>
                      <a:pt x="116" y="119"/>
                      <a:pt x="117" y="119"/>
                      <a:pt x="117" y="119"/>
                    </a:cubicBezTo>
                    <a:cubicBezTo>
                      <a:pt x="118" y="119"/>
                      <a:pt x="119" y="119"/>
                      <a:pt x="120" y="119"/>
                    </a:cubicBezTo>
                    <a:cubicBezTo>
                      <a:pt x="120" y="120"/>
                      <a:pt x="121" y="120"/>
                      <a:pt x="121" y="120"/>
                    </a:cubicBezTo>
                    <a:cubicBezTo>
                      <a:pt x="122" y="120"/>
                      <a:pt x="123" y="120"/>
                      <a:pt x="123" y="120"/>
                    </a:cubicBezTo>
                    <a:cubicBezTo>
                      <a:pt x="123" y="120"/>
                      <a:pt x="123" y="121"/>
                      <a:pt x="123" y="121"/>
                    </a:cubicBezTo>
                    <a:cubicBezTo>
                      <a:pt x="124" y="121"/>
                      <a:pt x="124" y="122"/>
                      <a:pt x="125" y="122"/>
                    </a:cubicBezTo>
                    <a:cubicBezTo>
                      <a:pt x="125" y="122"/>
                      <a:pt x="125" y="122"/>
                      <a:pt x="126" y="122"/>
                    </a:cubicBezTo>
                    <a:cubicBezTo>
                      <a:pt x="126" y="122"/>
                      <a:pt x="127" y="123"/>
                      <a:pt x="127" y="123"/>
                    </a:cubicBezTo>
                    <a:cubicBezTo>
                      <a:pt x="128" y="123"/>
                      <a:pt x="128" y="123"/>
                      <a:pt x="128" y="123"/>
                    </a:cubicBezTo>
                    <a:cubicBezTo>
                      <a:pt x="129" y="124"/>
                      <a:pt x="130" y="124"/>
                      <a:pt x="130" y="124"/>
                    </a:cubicBezTo>
                    <a:cubicBezTo>
                      <a:pt x="131" y="124"/>
                      <a:pt x="132" y="124"/>
                      <a:pt x="132" y="124"/>
                    </a:cubicBezTo>
                    <a:cubicBezTo>
                      <a:pt x="133" y="125"/>
                      <a:pt x="134" y="125"/>
                      <a:pt x="135" y="125"/>
                    </a:cubicBezTo>
                    <a:cubicBezTo>
                      <a:pt x="135" y="126"/>
                      <a:pt x="136" y="126"/>
                      <a:pt x="136" y="126"/>
                    </a:cubicBezTo>
                    <a:cubicBezTo>
                      <a:pt x="137" y="126"/>
                      <a:pt x="138" y="126"/>
                      <a:pt x="139" y="126"/>
                    </a:cubicBezTo>
                    <a:cubicBezTo>
                      <a:pt x="139" y="126"/>
                      <a:pt x="140" y="126"/>
                      <a:pt x="140" y="126"/>
                    </a:cubicBezTo>
                    <a:cubicBezTo>
                      <a:pt x="141" y="126"/>
                      <a:pt x="141" y="125"/>
                      <a:pt x="141" y="125"/>
                    </a:cubicBezTo>
                    <a:cubicBezTo>
                      <a:pt x="142" y="125"/>
                      <a:pt x="143" y="125"/>
                      <a:pt x="143" y="125"/>
                    </a:cubicBezTo>
                    <a:cubicBezTo>
                      <a:pt x="143" y="125"/>
                      <a:pt x="145" y="124"/>
                      <a:pt x="145" y="124"/>
                    </a:cubicBezTo>
                    <a:cubicBezTo>
                      <a:pt x="145" y="124"/>
                      <a:pt x="146" y="123"/>
                      <a:pt x="146" y="123"/>
                    </a:cubicBezTo>
                    <a:cubicBezTo>
                      <a:pt x="146" y="123"/>
                      <a:pt x="147" y="123"/>
                      <a:pt x="148" y="123"/>
                    </a:cubicBezTo>
                    <a:cubicBezTo>
                      <a:pt x="148" y="123"/>
                      <a:pt x="149" y="123"/>
                      <a:pt x="150" y="123"/>
                    </a:cubicBezTo>
                    <a:cubicBezTo>
                      <a:pt x="150" y="122"/>
                      <a:pt x="149" y="122"/>
                      <a:pt x="149" y="122"/>
                    </a:cubicBezTo>
                    <a:cubicBezTo>
                      <a:pt x="149" y="122"/>
                      <a:pt x="148" y="122"/>
                      <a:pt x="148" y="122"/>
                    </a:cubicBezTo>
                    <a:cubicBezTo>
                      <a:pt x="148" y="122"/>
                      <a:pt x="149" y="121"/>
                      <a:pt x="149" y="121"/>
                    </a:cubicBezTo>
                    <a:cubicBezTo>
                      <a:pt x="149" y="121"/>
                      <a:pt x="149" y="121"/>
                      <a:pt x="150" y="121"/>
                    </a:cubicBezTo>
                    <a:cubicBezTo>
                      <a:pt x="150" y="122"/>
                      <a:pt x="150" y="121"/>
                      <a:pt x="150" y="122"/>
                    </a:cubicBezTo>
                    <a:cubicBezTo>
                      <a:pt x="151" y="122"/>
                      <a:pt x="151" y="122"/>
                      <a:pt x="151" y="122"/>
                    </a:cubicBezTo>
                    <a:cubicBezTo>
                      <a:pt x="151" y="122"/>
                      <a:pt x="152" y="123"/>
                      <a:pt x="152" y="123"/>
                    </a:cubicBezTo>
                    <a:cubicBezTo>
                      <a:pt x="152" y="122"/>
                      <a:pt x="152" y="122"/>
                      <a:pt x="153" y="122"/>
                    </a:cubicBezTo>
                    <a:cubicBezTo>
                      <a:pt x="153" y="122"/>
                      <a:pt x="154" y="123"/>
                      <a:pt x="154" y="123"/>
                    </a:cubicBezTo>
                    <a:cubicBezTo>
                      <a:pt x="154" y="123"/>
                      <a:pt x="154" y="123"/>
                      <a:pt x="154" y="123"/>
                    </a:cubicBezTo>
                    <a:cubicBezTo>
                      <a:pt x="154" y="123"/>
                      <a:pt x="155" y="123"/>
                      <a:pt x="155" y="123"/>
                    </a:cubicBezTo>
                    <a:cubicBezTo>
                      <a:pt x="155" y="123"/>
                      <a:pt x="155" y="123"/>
                      <a:pt x="155" y="123"/>
                    </a:cubicBezTo>
                    <a:cubicBezTo>
                      <a:pt x="156" y="123"/>
                      <a:pt x="156" y="124"/>
                      <a:pt x="156" y="124"/>
                    </a:cubicBezTo>
                    <a:cubicBezTo>
                      <a:pt x="156" y="124"/>
                      <a:pt x="157" y="125"/>
                      <a:pt x="157" y="125"/>
                    </a:cubicBezTo>
                    <a:cubicBezTo>
                      <a:pt x="157" y="125"/>
                      <a:pt x="157" y="125"/>
                      <a:pt x="157" y="125"/>
                    </a:cubicBezTo>
                    <a:cubicBezTo>
                      <a:pt x="157" y="125"/>
                      <a:pt x="158" y="126"/>
                      <a:pt x="158" y="126"/>
                    </a:cubicBezTo>
                    <a:cubicBezTo>
                      <a:pt x="159" y="126"/>
                      <a:pt x="161" y="128"/>
                      <a:pt x="162" y="129"/>
                    </a:cubicBezTo>
                    <a:cubicBezTo>
                      <a:pt x="162" y="129"/>
                      <a:pt x="163" y="130"/>
                      <a:pt x="163" y="130"/>
                    </a:cubicBezTo>
                    <a:cubicBezTo>
                      <a:pt x="163" y="131"/>
                      <a:pt x="164" y="132"/>
                      <a:pt x="165" y="132"/>
                    </a:cubicBezTo>
                    <a:cubicBezTo>
                      <a:pt x="165" y="133"/>
                      <a:pt x="166" y="133"/>
                      <a:pt x="167" y="134"/>
                    </a:cubicBezTo>
                    <a:cubicBezTo>
                      <a:pt x="167" y="133"/>
                      <a:pt x="167" y="133"/>
                      <a:pt x="167" y="133"/>
                    </a:cubicBezTo>
                    <a:cubicBezTo>
                      <a:pt x="167" y="131"/>
                      <a:pt x="167" y="131"/>
                      <a:pt x="167" y="131"/>
                    </a:cubicBezTo>
                    <a:cubicBezTo>
                      <a:pt x="168" y="130"/>
                      <a:pt x="168" y="130"/>
                      <a:pt x="168" y="130"/>
                    </a:cubicBezTo>
                    <a:cubicBezTo>
                      <a:pt x="167" y="129"/>
                      <a:pt x="167" y="129"/>
                      <a:pt x="167" y="129"/>
                    </a:cubicBezTo>
                    <a:cubicBezTo>
                      <a:pt x="167" y="129"/>
                      <a:pt x="167" y="129"/>
                      <a:pt x="167" y="129"/>
                    </a:cubicBezTo>
                    <a:cubicBezTo>
                      <a:pt x="170" y="123"/>
                      <a:pt x="170" y="123"/>
                      <a:pt x="170" y="123"/>
                    </a:cubicBezTo>
                    <a:cubicBezTo>
                      <a:pt x="179" y="123"/>
                      <a:pt x="179" y="123"/>
                      <a:pt x="179" y="123"/>
                    </a:cubicBezTo>
                    <a:cubicBezTo>
                      <a:pt x="179" y="122"/>
                      <a:pt x="179" y="122"/>
                      <a:pt x="179" y="122"/>
                    </a:cubicBezTo>
                    <a:cubicBezTo>
                      <a:pt x="179" y="121"/>
                      <a:pt x="179" y="121"/>
                      <a:pt x="179" y="121"/>
                    </a:cubicBezTo>
                    <a:cubicBezTo>
                      <a:pt x="179" y="121"/>
                      <a:pt x="179" y="121"/>
                      <a:pt x="179" y="121"/>
                    </a:cubicBezTo>
                    <a:cubicBezTo>
                      <a:pt x="178" y="121"/>
                      <a:pt x="178" y="121"/>
                      <a:pt x="178" y="121"/>
                    </a:cubicBezTo>
                    <a:cubicBezTo>
                      <a:pt x="177" y="120"/>
                      <a:pt x="177" y="120"/>
                      <a:pt x="177" y="120"/>
                    </a:cubicBezTo>
                    <a:cubicBezTo>
                      <a:pt x="177" y="119"/>
                      <a:pt x="177" y="119"/>
                      <a:pt x="177" y="119"/>
                    </a:cubicBezTo>
                    <a:cubicBezTo>
                      <a:pt x="175" y="118"/>
                      <a:pt x="175" y="118"/>
                      <a:pt x="175" y="118"/>
                    </a:cubicBezTo>
                    <a:cubicBezTo>
                      <a:pt x="175" y="118"/>
                      <a:pt x="175" y="117"/>
                      <a:pt x="174" y="117"/>
                    </a:cubicBezTo>
                    <a:cubicBezTo>
                      <a:pt x="174" y="117"/>
                      <a:pt x="173" y="116"/>
                      <a:pt x="173" y="116"/>
                    </a:cubicBezTo>
                    <a:cubicBezTo>
                      <a:pt x="172" y="116"/>
                      <a:pt x="172" y="116"/>
                      <a:pt x="172" y="116"/>
                    </a:cubicBezTo>
                    <a:cubicBezTo>
                      <a:pt x="172" y="115"/>
                      <a:pt x="172" y="115"/>
                      <a:pt x="172" y="115"/>
                    </a:cubicBezTo>
                    <a:cubicBezTo>
                      <a:pt x="175" y="115"/>
                      <a:pt x="175" y="115"/>
                      <a:pt x="175" y="115"/>
                    </a:cubicBezTo>
                    <a:cubicBezTo>
                      <a:pt x="175" y="111"/>
                      <a:pt x="175" y="111"/>
                      <a:pt x="175" y="111"/>
                    </a:cubicBezTo>
                    <a:cubicBezTo>
                      <a:pt x="187" y="111"/>
                      <a:pt x="187" y="111"/>
                      <a:pt x="187" y="111"/>
                    </a:cubicBezTo>
                    <a:cubicBezTo>
                      <a:pt x="187" y="110"/>
                      <a:pt x="187" y="110"/>
                      <a:pt x="187" y="110"/>
                    </a:cubicBezTo>
                    <a:cubicBezTo>
                      <a:pt x="187" y="110"/>
                      <a:pt x="188" y="110"/>
                      <a:pt x="188" y="110"/>
                    </a:cubicBezTo>
                    <a:cubicBezTo>
                      <a:pt x="188" y="110"/>
                      <a:pt x="189" y="111"/>
                      <a:pt x="189" y="111"/>
                    </a:cubicBezTo>
                    <a:cubicBezTo>
                      <a:pt x="192" y="108"/>
                      <a:pt x="192" y="108"/>
                      <a:pt x="192" y="108"/>
                    </a:cubicBezTo>
                    <a:cubicBezTo>
                      <a:pt x="192" y="106"/>
                      <a:pt x="192" y="106"/>
                      <a:pt x="192" y="106"/>
                    </a:cubicBezTo>
                    <a:cubicBezTo>
                      <a:pt x="193" y="106"/>
                      <a:pt x="193" y="106"/>
                      <a:pt x="193" y="106"/>
                    </a:cubicBezTo>
                    <a:cubicBezTo>
                      <a:pt x="194" y="106"/>
                      <a:pt x="194" y="105"/>
                      <a:pt x="194" y="105"/>
                    </a:cubicBezTo>
                    <a:cubicBezTo>
                      <a:pt x="194" y="105"/>
                      <a:pt x="194" y="104"/>
                      <a:pt x="195" y="104"/>
                    </a:cubicBezTo>
                    <a:cubicBezTo>
                      <a:pt x="195" y="104"/>
                      <a:pt x="195" y="105"/>
                      <a:pt x="195" y="105"/>
                    </a:cubicBezTo>
                    <a:cubicBezTo>
                      <a:pt x="195" y="105"/>
                      <a:pt x="195" y="105"/>
                      <a:pt x="195" y="105"/>
                    </a:cubicBezTo>
                    <a:cubicBezTo>
                      <a:pt x="195" y="106"/>
                      <a:pt x="195" y="106"/>
                      <a:pt x="195" y="106"/>
                    </a:cubicBezTo>
                    <a:cubicBezTo>
                      <a:pt x="195" y="106"/>
                      <a:pt x="195" y="107"/>
                      <a:pt x="195" y="107"/>
                    </a:cubicBezTo>
                    <a:cubicBezTo>
                      <a:pt x="196" y="107"/>
                      <a:pt x="196" y="107"/>
                      <a:pt x="196" y="107"/>
                    </a:cubicBezTo>
                    <a:cubicBezTo>
                      <a:pt x="196" y="107"/>
                      <a:pt x="196" y="107"/>
                      <a:pt x="196" y="107"/>
                    </a:cubicBezTo>
                    <a:cubicBezTo>
                      <a:pt x="196" y="108"/>
                      <a:pt x="196" y="108"/>
                      <a:pt x="196" y="109"/>
                    </a:cubicBezTo>
                    <a:cubicBezTo>
                      <a:pt x="196" y="109"/>
                      <a:pt x="196" y="109"/>
                      <a:pt x="196" y="109"/>
                    </a:cubicBezTo>
                    <a:cubicBezTo>
                      <a:pt x="196" y="109"/>
                      <a:pt x="196" y="109"/>
                      <a:pt x="196" y="109"/>
                    </a:cubicBezTo>
                    <a:cubicBezTo>
                      <a:pt x="196" y="109"/>
                      <a:pt x="196" y="109"/>
                      <a:pt x="196" y="109"/>
                    </a:cubicBezTo>
                    <a:cubicBezTo>
                      <a:pt x="196" y="108"/>
                      <a:pt x="197" y="107"/>
                      <a:pt x="197" y="106"/>
                    </a:cubicBezTo>
                    <a:cubicBezTo>
                      <a:pt x="197" y="105"/>
                      <a:pt x="197" y="105"/>
                      <a:pt x="197" y="105"/>
                    </a:cubicBezTo>
                    <a:cubicBezTo>
                      <a:pt x="197" y="105"/>
                      <a:pt x="197" y="105"/>
                      <a:pt x="197" y="105"/>
                    </a:cubicBezTo>
                    <a:cubicBezTo>
                      <a:pt x="198" y="104"/>
                      <a:pt x="198" y="104"/>
                      <a:pt x="198" y="104"/>
                    </a:cubicBezTo>
                    <a:cubicBezTo>
                      <a:pt x="198" y="104"/>
                      <a:pt x="198" y="103"/>
                      <a:pt x="198" y="103"/>
                    </a:cubicBezTo>
                    <a:cubicBezTo>
                      <a:pt x="198" y="103"/>
                      <a:pt x="198" y="103"/>
                      <a:pt x="198" y="103"/>
                    </a:cubicBezTo>
                    <a:cubicBezTo>
                      <a:pt x="198" y="103"/>
                      <a:pt x="198" y="102"/>
                      <a:pt x="198" y="102"/>
                    </a:cubicBezTo>
                    <a:cubicBezTo>
                      <a:pt x="198" y="102"/>
                      <a:pt x="198" y="102"/>
                      <a:pt x="198" y="102"/>
                    </a:cubicBezTo>
                    <a:cubicBezTo>
                      <a:pt x="198" y="101"/>
                      <a:pt x="198" y="101"/>
                      <a:pt x="199" y="101"/>
                    </a:cubicBezTo>
                    <a:cubicBezTo>
                      <a:pt x="199" y="101"/>
                      <a:pt x="199" y="101"/>
                      <a:pt x="199" y="101"/>
                    </a:cubicBezTo>
                    <a:cubicBezTo>
                      <a:pt x="199" y="101"/>
                      <a:pt x="199" y="101"/>
                      <a:pt x="199" y="101"/>
                    </a:cubicBezTo>
                    <a:cubicBezTo>
                      <a:pt x="199" y="101"/>
                      <a:pt x="198" y="101"/>
                      <a:pt x="198" y="101"/>
                    </a:cubicBezTo>
                    <a:cubicBezTo>
                      <a:pt x="198" y="101"/>
                      <a:pt x="198" y="101"/>
                      <a:pt x="198" y="101"/>
                    </a:cubicBezTo>
                    <a:cubicBezTo>
                      <a:pt x="198" y="101"/>
                      <a:pt x="198" y="101"/>
                      <a:pt x="198" y="101"/>
                    </a:cubicBezTo>
                    <a:cubicBezTo>
                      <a:pt x="198" y="101"/>
                      <a:pt x="198" y="101"/>
                      <a:pt x="198" y="102"/>
                    </a:cubicBezTo>
                    <a:cubicBezTo>
                      <a:pt x="198" y="102"/>
                      <a:pt x="197" y="102"/>
                      <a:pt x="197" y="101"/>
                    </a:cubicBezTo>
                    <a:cubicBezTo>
                      <a:pt x="197" y="101"/>
                      <a:pt x="197" y="101"/>
                      <a:pt x="197" y="101"/>
                    </a:cubicBezTo>
                    <a:cubicBezTo>
                      <a:pt x="197" y="101"/>
                      <a:pt x="197" y="101"/>
                      <a:pt x="197" y="101"/>
                    </a:cubicBezTo>
                    <a:cubicBezTo>
                      <a:pt x="197" y="101"/>
                      <a:pt x="198" y="101"/>
                      <a:pt x="198" y="101"/>
                    </a:cubicBezTo>
                    <a:cubicBezTo>
                      <a:pt x="198" y="100"/>
                      <a:pt x="198" y="100"/>
                      <a:pt x="198" y="100"/>
                    </a:cubicBezTo>
                    <a:cubicBezTo>
                      <a:pt x="198" y="100"/>
                      <a:pt x="198" y="100"/>
                      <a:pt x="199" y="100"/>
                    </a:cubicBezTo>
                    <a:cubicBezTo>
                      <a:pt x="199" y="100"/>
                      <a:pt x="199" y="100"/>
                      <a:pt x="199" y="99"/>
                    </a:cubicBezTo>
                    <a:cubicBezTo>
                      <a:pt x="199" y="99"/>
                      <a:pt x="199" y="99"/>
                      <a:pt x="199" y="99"/>
                    </a:cubicBezTo>
                    <a:cubicBezTo>
                      <a:pt x="199" y="99"/>
                      <a:pt x="199" y="99"/>
                      <a:pt x="199" y="99"/>
                    </a:cubicBezTo>
                    <a:cubicBezTo>
                      <a:pt x="199" y="99"/>
                      <a:pt x="199" y="99"/>
                      <a:pt x="198" y="99"/>
                    </a:cubicBezTo>
                    <a:cubicBezTo>
                      <a:pt x="198" y="99"/>
                      <a:pt x="198" y="99"/>
                      <a:pt x="198" y="99"/>
                    </a:cubicBezTo>
                    <a:cubicBezTo>
                      <a:pt x="197" y="99"/>
                      <a:pt x="197" y="99"/>
                      <a:pt x="197" y="99"/>
                    </a:cubicBezTo>
                    <a:cubicBezTo>
                      <a:pt x="197" y="99"/>
                      <a:pt x="197" y="99"/>
                      <a:pt x="198" y="99"/>
                    </a:cubicBezTo>
                    <a:cubicBezTo>
                      <a:pt x="198" y="98"/>
                      <a:pt x="198" y="98"/>
                      <a:pt x="199" y="97"/>
                    </a:cubicBezTo>
                    <a:cubicBezTo>
                      <a:pt x="199" y="96"/>
                      <a:pt x="199" y="95"/>
                      <a:pt x="199" y="94"/>
                    </a:cubicBezTo>
                    <a:cubicBezTo>
                      <a:pt x="199" y="94"/>
                      <a:pt x="199" y="94"/>
                      <a:pt x="199" y="93"/>
                    </a:cubicBezTo>
                    <a:cubicBezTo>
                      <a:pt x="200" y="93"/>
                      <a:pt x="200" y="93"/>
                      <a:pt x="200" y="92"/>
                    </a:cubicBezTo>
                    <a:cubicBezTo>
                      <a:pt x="201" y="92"/>
                      <a:pt x="201" y="92"/>
                      <a:pt x="202" y="91"/>
                    </a:cubicBezTo>
                    <a:cubicBezTo>
                      <a:pt x="202" y="90"/>
                      <a:pt x="203" y="89"/>
                      <a:pt x="203" y="88"/>
                    </a:cubicBezTo>
                    <a:cubicBezTo>
                      <a:pt x="203" y="88"/>
                      <a:pt x="203" y="88"/>
                      <a:pt x="203" y="88"/>
                    </a:cubicBezTo>
                    <a:cubicBezTo>
                      <a:pt x="203" y="88"/>
                      <a:pt x="203" y="87"/>
                      <a:pt x="203" y="87"/>
                    </a:cubicBezTo>
                    <a:cubicBezTo>
                      <a:pt x="203" y="87"/>
                      <a:pt x="203" y="86"/>
                      <a:pt x="202" y="85"/>
                    </a:cubicBezTo>
                    <a:cubicBezTo>
                      <a:pt x="202" y="85"/>
                      <a:pt x="202" y="85"/>
                      <a:pt x="202" y="85"/>
                    </a:cubicBezTo>
                    <a:cubicBezTo>
                      <a:pt x="201" y="85"/>
                      <a:pt x="201" y="85"/>
                      <a:pt x="201" y="85"/>
                    </a:cubicBezTo>
                    <a:cubicBezTo>
                      <a:pt x="200" y="86"/>
                      <a:pt x="199" y="85"/>
                      <a:pt x="199" y="85"/>
                    </a:cubicBezTo>
                    <a:cubicBezTo>
                      <a:pt x="198" y="85"/>
                      <a:pt x="197" y="85"/>
                      <a:pt x="196" y="85"/>
                    </a:cubicBezTo>
                    <a:cubicBezTo>
                      <a:pt x="195" y="84"/>
                      <a:pt x="194" y="84"/>
                      <a:pt x="193" y="85"/>
                    </a:cubicBezTo>
                    <a:cubicBezTo>
                      <a:pt x="192" y="85"/>
                      <a:pt x="191" y="85"/>
                      <a:pt x="189" y="86"/>
                    </a:cubicBezTo>
                    <a:cubicBezTo>
                      <a:pt x="188" y="86"/>
                      <a:pt x="187" y="86"/>
                      <a:pt x="186" y="86"/>
                    </a:cubicBezTo>
                    <a:cubicBezTo>
                      <a:pt x="185" y="87"/>
                      <a:pt x="184" y="87"/>
                      <a:pt x="182" y="87"/>
                    </a:cubicBezTo>
                    <a:cubicBezTo>
                      <a:pt x="181" y="87"/>
                      <a:pt x="180" y="88"/>
                      <a:pt x="180" y="88"/>
                    </a:cubicBezTo>
                    <a:cubicBezTo>
                      <a:pt x="179" y="89"/>
                      <a:pt x="179" y="90"/>
                      <a:pt x="179" y="90"/>
                    </a:cubicBezTo>
                    <a:cubicBezTo>
                      <a:pt x="179" y="92"/>
                      <a:pt x="178" y="94"/>
                      <a:pt x="179" y="95"/>
                    </a:cubicBezTo>
                    <a:cubicBezTo>
                      <a:pt x="179" y="96"/>
                      <a:pt x="179" y="96"/>
                      <a:pt x="179" y="96"/>
                    </a:cubicBezTo>
                    <a:cubicBezTo>
                      <a:pt x="179" y="96"/>
                      <a:pt x="178" y="97"/>
                      <a:pt x="178" y="97"/>
                    </a:cubicBezTo>
                    <a:cubicBezTo>
                      <a:pt x="177" y="98"/>
                      <a:pt x="177" y="99"/>
                      <a:pt x="177" y="100"/>
                    </a:cubicBezTo>
                    <a:cubicBezTo>
                      <a:pt x="176" y="101"/>
                      <a:pt x="175" y="102"/>
                      <a:pt x="174" y="103"/>
                    </a:cubicBezTo>
                    <a:cubicBezTo>
                      <a:pt x="174" y="103"/>
                      <a:pt x="173" y="103"/>
                      <a:pt x="173" y="103"/>
                    </a:cubicBezTo>
                    <a:cubicBezTo>
                      <a:pt x="173" y="104"/>
                      <a:pt x="173" y="104"/>
                      <a:pt x="173" y="105"/>
                    </a:cubicBezTo>
                    <a:cubicBezTo>
                      <a:pt x="173" y="105"/>
                      <a:pt x="173" y="105"/>
                      <a:pt x="173" y="105"/>
                    </a:cubicBezTo>
                    <a:cubicBezTo>
                      <a:pt x="174" y="105"/>
                      <a:pt x="173" y="106"/>
                      <a:pt x="173" y="106"/>
                    </a:cubicBezTo>
                    <a:cubicBezTo>
                      <a:pt x="172" y="107"/>
                      <a:pt x="170" y="107"/>
                      <a:pt x="169" y="106"/>
                    </a:cubicBezTo>
                    <a:cubicBezTo>
                      <a:pt x="169" y="106"/>
                      <a:pt x="169" y="105"/>
                      <a:pt x="169" y="105"/>
                    </a:cubicBezTo>
                    <a:cubicBezTo>
                      <a:pt x="169" y="105"/>
                      <a:pt x="169" y="105"/>
                      <a:pt x="169" y="105"/>
                    </a:cubicBezTo>
                    <a:cubicBezTo>
                      <a:pt x="168" y="105"/>
                      <a:pt x="167" y="106"/>
                      <a:pt x="167" y="105"/>
                    </a:cubicBezTo>
                    <a:cubicBezTo>
                      <a:pt x="165" y="105"/>
                      <a:pt x="163" y="107"/>
                      <a:pt x="162" y="107"/>
                    </a:cubicBezTo>
                    <a:cubicBezTo>
                      <a:pt x="160" y="107"/>
                      <a:pt x="159" y="107"/>
                      <a:pt x="158" y="107"/>
                    </a:cubicBezTo>
                    <a:cubicBezTo>
                      <a:pt x="158" y="108"/>
                      <a:pt x="157" y="108"/>
                      <a:pt x="157" y="108"/>
                    </a:cubicBezTo>
                    <a:cubicBezTo>
                      <a:pt x="156" y="108"/>
                      <a:pt x="156" y="108"/>
                      <a:pt x="155" y="108"/>
                    </a:cubicBezTo>
                    <a:cubicBezTo>
                      <a:pt x="155" y="108"/>
                      <a:pt x="154" y="109"/>
                      <a:pt x="153" y="109"/>
                    </a:cubicBezTo>
                    <a:cubicBezTo>
                      <a:pt x="152" y="109"/>
                      <a:pt x="151" y="109"/>
                      <a:pt x="151" y="108"/>
                    </a:cubicBezTo>
                    <a:cubicBezTo>
                      <a:pt x="151" y="108"/>
                      <a:pt x="151" y="108"/>
                      <a:pt x="150" y="107"/>
                    </a:cubicBezTo>
                    <a:cubicBezTo>
                      <a:pt x="150" y="107"/>
                      <a:pt x="149" y="106"/>
                      <a:pt x="148" y="106"/>
                    </a:cubicBezTo>
                    <a:cubicBezTo>
                      <a:pt x="148" y="106"/>
                      <a:pt x="147" y="105"/>
                      <a:pt x="147" y="105"/>
                    </a:cubicBezTo>
                    <a:cubicBezTo>
                      <a:pt x="146" y="105"/>
                      <a:pt x="145" y="105"/>
                      <a:pt x="144" y="105"/>
                    </a:cubicBezTo>
                    <a:cubicBezTo>
                      <a:pt x="143" y="105"/>
                      <a:pt x="143" y="104"/>
                      <a:pt x="143" y="104"/>
                    </a:cubicBezTo>
                    <a:cubicBezTo>
                      <a:pt x="141" y="102"/>
                      <a:pt x="140" y="101"/>
                      <a:pt x="139" y="99"/>
                    </a:cubicBezTo>
                    <a:cubicBezTo>
                      <a:pt x="139" y="98"/>
                      <a:pt x="139" y="97"/>
                      <a:pt x="138" y="96"/>
                    </a:cubicBezTo>
                    <a:cubicBezTo>
                      <a:pt x="137" y="95"/>
                      <a:pt x="136" y="94"/>
                      <a:pt x="136" y="93"/>
                    </a:cubicBezTo>
                    <a:cubicBezTo>
                      <a:pt x="135" y="93"/>
                      <a:pt x="135" y="92"/>
                      <a:pt x="134" y="92"/>
                    </a:cubicBezTo>
                    <a:cubicBezTo>
                      <a:pt x="134" y="92"/>
                      <a:pt x="134" y="91"/>
                      <a:pt x="134" y="91"/>
                    </a:cubicBezTo>
                    <a:cubicBezTo>
                      <a:pt x="133" y="90"/>
                      <a:pt x="133" y="90"/>
                      <a:pt x="133" y="89"/>
                    </a:cubicBezTo>
                    <a:cubicBezTo>
                      <a:pt x="133" y="88"/>
                      <a:pt x="132" y="87"/>
                      <a:pt x="132" y="87"/>
                    </a:cubicBezTo>
                    <a:cubicBezTo>
                      <a:pt x="132" y="86"/>
                      <a:pt x="133" y="85"/>
                      <a:pt x="133" y="85"/>
                    </a:cubicBezTo>
                    <a:cubicBezTo>
                      <a:pt x="132" y="84"/>
                      <a:pt x="132" y="84"/>
                      <a:pt x="132" y="84"/>
                    </a:cubicBezTo>
                    <a:cubicBezTo>
                      <a:pt x="132" y="84"/>
                      <a:pt x="131" y="83"/>
                      <a:pt x="131" y="83"/>
                    </a:cubicBezTo>
                    <a:cubicBezTo>
                      <a:pt x="131" y="83"/>
                      <a:pt x="131" y="84"/>
                      <a:pt x="131" y="84"/>
                    </a:cubicBezTo>
                    <a:cubicBezTo>
                      <a:pt x="131" y="84"/>
                      <a:pt x="131" y="84"/>
                      <a:pt x="132" y="84"/>
                    </a:cubicBezTo>
                    <a:cubicBezTo>
                      <a:pt x="132" y="84"/>
                      <a:pt x="132" y="85"/>
                      <a:pt x="132" y="85"/>
                    </a:cubicBezTo>
                    <a:cubicBezTo>
                      <a:pt x="132" y="85"/>
                      <a:pt x="132" y="85"/>
                      <a:pt x="132" y="86"/>
                    </a:cubicBezTo>
                    <a:cubicBezTo>
                      <a:pt x="132" y="86"/>
                      <a:pt x="131" y="85"/>
                      <a:pt x="131" y="85"/>
                    </a:cubicBezTo>
                    <a:cubicBezTo>
                      <a:pt x="131" y="85"/>
                      <a:pt x="131" y="84"/>
                      <a:pt x="131" y="84"/>
                    </a:cubicBezTo>
                    <a:cubicBezTo>
                      <a:pt x="131" y="84"/>
                      <a:pt x="130" y="84"/>
                      <a:pt x="130" y="84"/>
                    </a:cubicBezTo>
                    <a:cubicBezTo>
                      <a:pt x="130" y="83"/>
                      <a:pt x="130" y="83"/>
                      <a:pt x="130" y="83"/>
                    </a:cubicBezTo>
                    <a:cubicBezTo>
                      <a:pt x="130" y="82"/>
                      <a:pt x="130" y="81"/>
                      <a:pt x="130" y="80"/>
                    </a:cubicBezTo>
                    <a:cubicBezTo>
                      <a:pt x="130" y="80"/>
                      <a:pt x="130" y="79"/>
                      <a:pt x="130" y="79"/>
                    </a:cubicBezTo>
                    <a:cubicBezTo>
                      <a:pt x="129" y="79"/>
                      <a:pt x="129" y="79"/>
                      <a:pt x="129" y="79"/>
                    </a:cubicBezTo>
                    <a:cubicBezTo>
                      <a:pt x="129" y="78"/>
                      <a:pt x="129" y="78"/>
                      <a:pt x="129" y="77"/>
                    </a:cubicBezTo>
                    <a:cubicBezTo>
                      <a:pt x="129" y="77"/>
                      <a:pt x="129" y="77"/>
                      <a:pt x="129" y="77"/>
                    </a:cubicBezTo>
                    <a:cubicBezTo>
                      <a:pt x="129" y="77"/>
                      <a:pt x="129" y="77"/>
                      <a:pt x="129" y="77"/>
                    </a:cubicBezTo>
                    <a:cubicBezTo>
                      <a:pt x="130" y="76"/>
                      <a:pt x="130" y="75"/>
                      <a:pt x="130" y="75"/>
                    </a:cubicBezTo>
                    <a:cubicBezTo>
                      <a:pt x="130" y="74"/>
                      <a:pt x="130" y="73"/>
                      <a:pt x="130" y="72"/>
                    </a:cubicBezTo>
                    <a:cubicBezTo>
                      <a:pt x="130" y="71"/>
                      <a:pt x="130" y="69"/>
                      <a:pt x="130" y="68"/>
                    </a:cubicBezTo>
                    <a:cubicBezTo>
                      <a:pt x="130" y="67"/>
                      <a:pt x="130" y="65"/>
                      <a:pt x="130" y="64"/>
                    </a:cubicBezTo>
                    <a:cubicBezTo>
                      <a:pt x="130" y="64"/>
                      <a:pt x="129" y="64"/>
                      <a:pt x="129" y="63"/>
                    </a:cubicBezTo>
                    <a:cubicBezTo>
                      <a:pt x="129" y="63"/>
                      <a:pt x="130" y="63"/>
                      <a:pt x="130" y="63"/>
                    </a:cubicBezTo>
                    <a:cubicBezTo>
                      <a:pt x="130" y="63"/>
                      <a:pt x="130" y="62"/>
                      <a:pt x="130" y="62"/>
                    </a:cubicBezTo>
                    <a:cubicBezTo>
                      <a:pt x="130" y="62"/>
                      <a:pt x="130" y="61"/>
                      <a:pt x="131" y="61"/>
                    </a:cubicBezTo>
                    <a:cubicBezTo>
                      <a:pt x="131" y="61"/>
                      <a:pt x="131" y="60"/>
                      <a:pt x="131" y="60"/>
                    </a:cubicBezTo>
                    <a:cubicBezTo>
                      <a:pt x="131" y="60"/>
                      <a:pt x="130" y="60"/>
                      <a:pt x="130" y="60"/>
                    </a:cubicBezTo>
                    <a:cubicBezTo>
                      <a:pt x="130" y="59"/>
                      <a:pt x="130" y="59"/>
                      <a:pt x="130" y="58"/>
                    </a:cubicBezTo>
                    <a:cubicBezTo>
                      <a:pt x="130" y="58"/>
                      <a:pt x="130" y="57"/>
                      <a:pt x="130" y="57"/>
                    </a:cubicBezTo>
                    <a:cubicBezTo>
                      <a:pt x="131" y="57"/>
                      <a:pt x="131" y="57"/>
                      <a:pt x="131" y="57"/>
                    </a:cubicBezTo>
                    <a:cubicBezTo>
                      <a:pt x="131" y="57"/>
                      <a:pt x="131" y="57"/>
                      <a:pt x="132" y="57"/>
                    </a:cubicBezTo>
                    <a:cubicBezTo>
                      <a:pt x="131" y="57"/>
                      <a:pt x="131" y="57"/>
                      <a:pt x="131" y="57"/>
                    </a:cubicBezTo>
                    <a:cubicBezTo>
                      <a:pt x="132" y="56"/>
                      <a:pt x="132" y="56"/>
                      <a:pt x="132" y="57"/>
                    </a:cubicBezTo>
                    <a:cubicBezTo>
                      <a:pt x="132" y="57"/>
                      <a:pt x="132" y="57"/>
                      <a:pt x="132" y="57"/>
                    </a:cubicBezTo>
                    <a:cubicBezTo>
                      <a:pt x="133" y="57"/>
                      <a:pt x="133" y="56"/>
                      <a:pt x="133" y="56"/>
                    </a:cubicBezTo>
                    <a:cubicBezTo>
                      <a:pt x="133" y="56"/>
                      <a:pt x="134" y="56"/>
                      <a:pt x="134" y="55"/>
                    </a:cubicBezTo>
                    <a:cubicBezTo>
                      <a:pt x="134" y="55"/>
                      <a:pt x="133" y="55"/>
                      <a:pt x="133" y="54"/>
                    </a:cubicBezTo>
                    <a:cubicBezTo>
                      <a:pt x="133" y="54"/>
                      <a:pt x="134" y="54"/>
                      <a:pt x="134" y="53"/>
                    </a:cubicBezTo>
                    <a:cubicBezTo>
                      <a:pt x="134" y="53"/>
                      <a:pt x="134" y="52"/>
                      <a:pt x="134" y="52"/>
                    </a:cubicBezTo>
                    <a:cubicBezTo>
                      <a:pt x="133" y="52"/>
                      <a:pt x="133" y="53"/>
                      <a:pt x="132" y="53"/>
                    </a:cubicBezTo>
                    <a:cubicBezTo>
                      <a:pt x="132" y="53"/>
                      <a:pt x="132" y="53"/>
                      <a:pt x="132" y="5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2" name="Freeform 767">
                <a:extLst>
                  <a:ext uri="{FF2B5EF4-FFF2-40B4-BE49-F238E27FC236}">
                    <a16:creationId xmlns:a16="http://schemas.microsoft.com/office/drawing/2014/main" id="{ED505D4E-5EE8-EE93-73E4-3487A48B78F9}"/>
                  </a:ext>
                </a:extLst>
              </p:cNvPr>
              <p:cNvSpPr>
                <a:spLocks/>
              </p:cNvSpPr>
              <p:nvPr/>
            </p:nvSpPr>
            <p:spPr bwMode="auto">
              <a:xfrm>
                <a:off x="3144838" y="4329113"/>
                <a:ext cx="58737" cy="25400"/>
              </a:xfrm>
              <a:custGeom>
                <a:avLst/>
                <a:gdLst>
                  <a:gd name="T0" fmla="*/ 14 w 14"/>
                  <a:gd name="T1" fmla="*/ 4 h 6"/>
                  <a:gd name="T2" fmla="*/ 13 w 14"/>
                  <a:gd name="T3" fmla="*/ 3 h 6"/>
                  <a:gd name="T4" fmla="*/ 12 w 14"/>
                  <a:gd name="T5" fmla="*/ 3 h 6"/>
                  <a:gd name="T6" fmla="*/ 11 w 14"/>
                  <a:gd name="T7" fmla="*/ 2 h 6"/>
                  <a:gd name="T8" fmla="*/ 11 w 14"/>
                  <a:gd name="T9" fmla="*/ 2 h 6"/>
                  <a:gd name="T10" fmla="*/ 11 w 14"/>
                  <a:gd name="T11" fmla="*/ 2 h 6"/>
                  <a:gd name="T12" fmla="*/ 11 w 14"/>
                  <a:gd name="T13" fmla="*/ 2 h 6"/>
                  <a:gd name="T14" fmla="*/ 9 w 14"/>
                  <a:gd name="T15" fmla="*/ 1 h 6"/>
                  <a:gd name="T16" fmla="*/ 8 w 14"/>
                  <a:gd name="T17" fmla="*/ 1 h 6"/>
                  <a:gd name="T18" fmla="*/ 7 w 14"/>
                  <a:gd name="T19" fmla="*/ 1 h 6"/>
                  <a:gd name="T20" fmla="*/ 6 w 14"/>
                  <a:gd name="T21" fmla="*/ 1 h 6"/>
                  <a:gd name="T22" fmla="*/ 4 w 14"/>
                  <a:gd name="T23" fmla="*/ 0 h 6"/>
                  <a:gd name="T24" fmla="*/ 4 w 14"/>
                  <a:gd name="T25" fmla="*/ 0 h 6"/>
                  <a:gd name="T26" fmla="*/ 3 w 14"/>
                  <a:gd name="T27" fmla="*/ 0 h 6"/>
                  <a:gd name="T28" fmla="*/ 3 w 14"/>
                  <a:gd name="T29" fmla="*/ 0 h 6"/>
                  <a:gd name="T30" fmla="*/ 3 w 14"/>
                  <a:gd name="T31" fmla="*/ 1 h 6"/>
                  <a:gd name="T32" fmla="*/ 3 w 14"/>
                  <a:gd name="T33" fmla="*/ 1 h 6"/>
                  <a:gd name="T34" fmla="*/ 2 w 14"/>
                  <a:gd name="T35" fmla="*/ 1 h 6"/>
                  <a:gd name="T36" fmla="*/ 0 w 14"/>
                  <a:gd name="T37" fmla="*/ 2 h 6"/>
                  <a:gd name="T38" fmla="*/ 0 w 14"/>
                  <a:gd name="T39" fmla="*/ 3 h 6"/>
                  <a:gd name="T40" fmla="*/ 1 w 14"/>
                  <a:gd name="T41" fmla="*/ 3 h 6"/>
                  <a:gd name="T42" fmla="*/ 2 w 14"/>
                  <a:gd name="T43" fmla="*/ 3 h 6"/>
                  <a:gd name="T44" fmla="*/ 3 w 14"/>
                  <a:gd name="T45" fmla="*/ 4 h 6"/>
                  <a:gd name="T46" fmla="*/ 3 w 14"/>
                  <a:gd name="T47" fmla="*/ 4 h 6"/>
                  <a:gd name="T48" fmla="*/ 4 w 14"/>
                  <a:gd name="T49" fmla="*/ 4 h 6"/>
                  <a:gd name="T50" fmla="*/ 5 w 14"/>
                  <a:gd name="T51" fmla="*/ 5 h 6"/>
                  <a:gd name="T52" fmla="*/ 5 w 14"/>
                  <a:gd name="T53" fmla="*/ 5 h 6"/>
                  <a:gd name="T54" fmla="*/ 8 w 14"/>
                  <a:gd name="T55" fmla="*/ 6 h 6"/>
                  <a:gd name="T56" fmla="*/ 8 w 14"/>
                  <a:gd name="T57" fmla="*/ 6 h 6"/>
                  <a:gd name="T58" fmla="*/ 8 w 14"/>
                  <a:gd name="T59" fmla="*/ 6 h 6"/>
                  <a:gd name="T60" fmla="*/ 8 w 14"/>
                  <a:gd name="T61" fmla="*/ 5 h 6"/>
                  <a:gd name="T62" fmla="*/ 9 w 14"/>
                  <a:gd name="T63" fmla="*/ 5 h 6"/>
                  <a:gd name="T64" fmla="*/ 9 w 14"/>
                  <a:gd name="T65" fmla="*/ 5 h 6"/>
                  <a:gd name="T66" fmla="*/ 10 w 14"/>
                  <a:gd name="T67" fmla="*/ 5 h 6"/>
                  <a:gd name="T68" fmla="*/ 11 w 14"/>
                  <a:gd name="T69" fmla="*/ 4 h 6"/>
                  <a:gd name="T70" fmla="*/ 11 w 14"/>
                  <a:gd name="T71" fmla="*/ 4 h 6"/>
                  <a:gd name="T72" fmla="*/ 13 w 14"/>
                  <a:gd name="T73" fmla="*/ 5 h 6"/>
                  <a:gd name="T74" fmla="*/ 13 w 14"/>
                  <a:gd name="T75" fmla="*/ 5 h 6"/>
                  <a:gd name="T76" fmla="*/ 14 w 14"/>
                  <a:gd name="T77" fmla="*/ 5 h 6"/>
                  <a:gd name="T78" fmla="*/ 14 w 14"/>
                  <a:gd name="T79" fmla="*/ 5 h 6"/>
                  <a:gd name="T80" fmla="*/ 14 w 14"/>
                  <a:gd name="T81" fmla="*/ 5 h 6"/>
                  <a:gd name="T82" fmla="*/ 14 w 14"/>
                  <a:gd name="T83" fmla="*/ 4 h 6"/>
                  <a:gd name="T84" fmla="*/ 14 w 14"/>
                  <a:gd name="T8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6">
                    <a:moveTo>
                      <a:pt x="14" y="4"/>
                    </a:moveTo>
                    <a:cubicBezTo>
                      <a:pt x="14" y="4"/>
                      <a:pt x="14" y="3"/>
                      <a:pt x="13" y="3"/>
                    </a:cubicBezTo>
                    <a:cubicBezTo>
                      <a:pt x="13" y="3"/>
                      <a:pt x="13" y="3"/>
                      <a:pt x="12" y="3"/>
                    </a:cubicBezTo>
                    <a:cubicBezTo>
                      <a:pt x="12" y="3"/>
                      <a:pt x="12" y="2"/>
                      <a:pt x="11" y="2"/>
                    </a:cubicBezTo>
                    <a:cubicBezTo>
                      <a:pt x="11" y="2"/>
                      <a:pt x="11" y="2"/>
                      <a:pt x="11" y="2"/>
                    </a:cubicBezTo>
                    <a:cubicBezTo>
                      <a:pt x="11" y="2"/>
                      <a:pt x="11" y="2"/>
                      <a:pt x="11" y="2"/>
                    </a:cubicBezTo>
                    <a:cubicBezTo>
                      <a:pt x="11" y="2"/>
                      <a:pt x="11" y="2"/>
                      <a:pt x="11" y="2"/>
                    </a:cubicBezTo>
                    <a:cubicBezTo>
                      <a:pt x="10" y="2"/>
                      <a:pt x="10" y="1"/>
                      <a:pt x="9" y="1"/>
                    </a:cubicBezTo>
                    <a:cubicBezTo>
                      <a:pt x="9" y="1"/>
                      <a:pt x="9" y="1"/>
                      <a:pt x="8" y="1"/>
                    </a:cubicBezTo>
                    <a:cubicBezTo>
                      <a:pt x="8" y="1"/>
                      <a:pt x="8" y="1"/>
                      <a:pt x="7" y="1"/>
                    </a:cubicBezTo>
                    <a:cubicBezTo>
                      <a:pt x="7" y="1"/>
                      <a:pt x="7" y="1"/>
                      <a:pt x="6" y="1"/>
                    </a:cubicBezTo>
                    <a:cubicBezTo>
                      <a:pt x="6" y="1"/>
                      <a:pt x="5" y="1"/>
                      <a:pt x="4" y="0"/>
                    </a:cubicBezTo>
                    <a:cubicBezTo>
                      <a:pt x="4" y="0"/>
                      <a:pt x="4" y="0"/>
                      <a:pt x="4" y="0"/>
                    </a:cubicBezTo>
                    <a:cubicBezTo>
                      <a:pt x="4" y="0"/>
                      <a:pt x="4" y="0"/>
                      <a:pt x="3" y="0"/>
                    </a:cubicBezTo>
                    <a:cubicBezTo>
                      <a:pt x="3" y="0"/>
                      <a:pt x="3" y="0"/>
                      <a:pt x="3" y="0"/>
                    </a:cubicBezTo>
                    <a:cubicBezTo>
                      <a:pt x="3" y="0"/>
                      <a:pt x="3" y="0"/>
                      <a:pt x="3" y="1"/>
                    </a:cubicBezTo>
                    <a:cubicBezTo>
                      <a:pt x="3" y="1"/>
                      <a:pt x="3" y="1"/>
                      <a:pt x="3" y="1"/>
                    </a:cubicBezTo>
                    <a:cubicBezTo>
                      <a:pt x="3" y="1"/>
                      <a:pt x="2" y="1"/>
                      <a:pt x="2" y="1"/>
                    </a:cubicBezTo>
                    <a:cubicBezTo>
                      <a:pt x="1" y="1"/>
                      <a:pt x="1" y="1"/>
                      <a:pt x="0" y="2"/>
                    </a:cubicBezTo>
                    <a:cubicBezTo>
                      <a:pt x="0" y="2"/>
                      <a:pt x="0" y="2"/>
                      <a:pt x="0" y="3"/>
                    </a:cubicBezTo>
                    <a:cubicBezTo>
                      <a:pt x="1" y="3"/>
                      <a:pt x="1" y="3"/>
                      <a:pt x="1" y="3"/>
                    </a:cubicBezTo>
                    <a:cubicBezTo>
                      <a:pt x="1" y="3"/>
                      <a:pt x="2" y="3"/>
                      <a:pt x="2" y="3"/>
                    </a:cubicBezTo>
                    <a:cubicBezTo>
                      <a:pt x="2" y="3"/>
                      <a:pt x="3" y="3"/>
                      <a:pt x="3" y="4"/>
                    </a:cubicBezTo>
                    <a:cubicBezTo>
                      <a:pt x="3" y="4"/>
                      <a:pt x="3" y="4"/>
                      <a:pt x="3" y="4"/>
                    </a:cubicBezTo>
                    <a:cubicBezTo>
                      <a:pt x="3" y="4"/>
                      <a:pt x="4" y="4"/>
                      <a:pt x="4" y="4"/>
                    </a:cubicBezTo>
                    <a:cubicBezTo>
                      <a:pt x="4" y="5"/>
                      <a:pt x="4" y="5"/>
                      <a:pt x="5" y="5"/>
                    </a:cubicBezTo>
                    <a:cubicBezTo>
                      <a:pt x="5" y="5"/>
                      <a:pt x="5" y="5"/>
                      <a:pt x="5" y="5"/>
                    </a:cubicBezTo>
                    <a:cubicBezTo>
                      <a:pt x="6" y="5"/>
                      <a:pt x="7" y="5"/>
                      <a:pt x="8" y="6"/>
                    </a:cubicBezTo>
                    <a:cubicBezTo>
                      <a:pt x="8" y="6"/>
                      <a:pt x="8" y="6"/>
                      <a:pt x="8" y="6"/>
                    </a:cubicBezTo>
                    <a:cubicBezTo>
                      <a:pt x="8" y="6"/>
                      <a:pt x="8" y="6"/>
                      <a:pt x="8" y="6"/>
                    </a:cubicBezTo>
                    <a:cubicBezTo>
                      <a:pt x="8" y="5"/>
                      <a:pt x="8" y="5"/>
                      <a:pt x="8" y="5"/>
                    </a:cubicBezTo>
                    <a:cubicBezTo>
                      <a:pt x="8" y="5"/>
                      <a:pt x="9" y="5"/>
                      <a:pt x="9" y="5"/>
                    </a:cubicBezTo>
                    <a:cubicBezTo>
                      <a:pt x="9" y="5"/>
                      <a:pt x="9" y="5"/>
                      <a:pt x="9" y="5"/>
                    </a:cubicBezTo>
                    <a:cubicBezTo>
                      <a:pt x="9" y="5"/>
                      <a:pt x="10" y="5"/>
                      <a:pt x="10" y="5"/>
                    </a:cubicBezTo>
                    <a:cubicBezTo>
                      <a:pt x="10" y="4"/>
                      <a:pt x="10" y="4"/>
                      <a:pt x="11" y="4"/>
                    </a:cubicBezTo>
                    <a:cubicBezTo>
                      <a:pt x="11" y="4"/>
                      <a:pt x="11" y="4"/>
                      <a:pt x="11" y="4"/>
                    </a:cubicBezTo>
                    <a:cubicBezTo>
                      <a:pt x="12" y="5"/>
                      <a:pt x="12" y="5"/>
                      <a:pt x="13" y="5"/>
                    </a:cubicBezTo>
                    <a:cubicBezTo>
                      <a:pt x="13" y="5"/>
                      <a:pt x="13" y="5"/>
                      <a:pt x="13" y="5"/>
                    </a:cubicBezTo>
                    <a:cubicBezTo>
                      <a:pt x="13" y="5"/>
                      <a:pt x="13" y="5"/>
                      <a:pt x="14" y="5"/>
                    </a:cubicBezTo>
                    <a:cubicBezTo>
                      <a:pt x="14" y="5"/>
                      <a:pt x="14" y="5"/>
                      <a:pt x="14" y="5"/>
                    </a:cubicBezTo>
                    <a:cubicBezTo>
                      <a:pt x="14" y="5"/>
                      <a:pt x="14" y="5"/>
                      <a:pt x="14" y="5"/>
                    </a:cubicBezTo>
                    <a:cubicBezTo>
                      <a:pt x="14" y="5"/>
                      <a:pt x="14" y="4"/>
                      <a:pt x="14" y="4"/>
                    </a:cubicBezTo>
                    <a:cubicBezTo>
                      <a:pt x="14" y="4"/>
                      <a:pt x="14" y="4"/>
                      <a:pt x="14" y="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3" name="Freeform 768">
                <a:extLst>
                  <a:ext uri="{FF2B5EF4-FFF2-40B4-BE49-F238E27FC236}">
                    <a16:creationId xmlns:a16="http://schemas.microsoft.com/office/drawing/2014/main" id="{D67C0D28-B180-79BC-1F40-0A490620D38F}"/>
                  </a:ext>
                </a:extLst>
              </p:cNvPr>
              <p:cNvSpPr>
                <a:spLocks/>
              </p:cNvSpPr>
              <p:nvPr/>
            </p:nvSpPr>
            <p:spPr bwMode="auto">
              <a:xfrm>
                <a:off x="2836863" y="4405313"/>
                <a:ext cx="171450" cy="87313"/>
              </a:xfrm>
              <a:custGeom>
                <a:avLst/>
                <a:gdLst>
                  <a:gd name="T0" fmla="*/ 1 w 41"/>
                  <a:gd name="T1" fmla="*/ 7 h 21"/>
                  <a:gd name="T2" fmla="*/ 1 w 41"/>
                  <a:gd name="T3" fmla="*/ 8 h 21"/>
                  <a:gd name="T4" fmla="*/ 1 w 41"/>
                  <a:gd name="T5" fmla="*/ 10 h 21"/>
                  <a:gd name="T6" fmla="*/ 1 w 41"/>
                  <a:gd name="T7" fmla="*/ 11 h 21"/>
                  <a:gd name="T8" fmla="*/ 3 w 41"/>
                  <a:gd name="T9" fmla="*/ 13 h 21"/>
                  <a:gd name="T10" fmla="*/ 5 w 41"/>
                  <a:gd name="T11" fmla="*/ 14 h 21"/>
                  <a:gd name="T12" fmla="*/ 6 w 41"/>
                  <a:gd name="T13" fmla="*/ 15 h 21"/>
                  <a:gd name="T14" fmla="*/ 7 w 41"/>
                  <a:gd name="T15" fmla="*/ 14 h 21"/>
                  <a:gd name="T16" fmla="*/ 9 w 41"/>
                  <a:gd name="T17" fmla="*/ 14 h 21"/>
                  <a:gd name="T18" fmla="*/ 10 w 41"/>
                  <a:gd name="T19" fmla="*/ 14 h 21"/>
                  <a:gd name="T20" fmla="*/ 11 w 41"/>
                  <a:gd name="T21" fmla="*/ 15 h 21"/>
                  <a:gd name="T22" fmla="*/ 11 w 41"/>
                  <a:gd name="T23" fmla="*/ 16 h 21"/>
                  <a:gd name="T24" fmla="*/ 11 w 41"/>
                  <a:gd name="T25" fmla="*/ 17 h 21"/>
                  <a:gd name="T26" fmla="*/ 11 w 41"/>
                  <a:gd name="T27" fmla="*/ 17 h 21"/>
                  <a:gd name="T28" fmla="*/ 11 w 41"/>
                  <a:gd name="T29" fmla="*/ 18 h 21"/>
                  <a:gd name="T30" fmla="*/ 11 w 41"/>
                  <a:gd name="T31" fmla="*/ 18 h 21"/>
                  <a:gd name="T32" fmla="*/ 13 w 41"/>
                  <a:gd name="T33" fmla="*/ 19 h 21"/>
                  <a:gd name="T34" fmla="*/ 14 w 41"/>
                  <a:gd name="T35" fmla="*/ 20 h 21"/>
                  <a:gd name="T36" fmla="*/ 16 w 41"/>
                  <a:gd name="T37" fmla="*/ 20 h 21"/>
                  <a:gd name="T38" fmla="*/ 18 w 41"/>
                  <a:gd name="T39" fmla="*/ 19 h 21"/>
                  <a:gd name="T40" fmla="*/ 17 w 41"/>
                  <a:gd name="T41" fmla="*/ 16 h 21"/>
                  <a:gd name="T42" fmla="*/ 20 w 41"/>
                  <a:gd name="T43" fmla="*/ 15 h 21"/>
                  <a:gd name="T44" fmla="*/ 22 w 41"/>
                  <a:gd name="T45" fmla="*/ 13 h 21"/>
                  <a:gd name="T46" fmla="*/ 24 w 41"/>
                  <a:gd name="T47" fmla="*/ 15 h 21"/>
                  <a:gd name="T48" fmla="*/ 26 w 41"/>
                  <a:gd name="T49" fmla="*/ 13 h 21"/>
                  <a:gd name="T50" fmla="*/ 28 w 41"/>
                  <a:gd name="T51" fmla="*/ 12 h 21"/>
                  <a:gd name="T52" fmla="*/ 28 w 41"/>
                  <a:gd name="T53" fmla="*/ 11 h 21"/>
                  <a:gd name="T54" fmla="*/ 29 w 41"/>
                  <a:gd name="T55" fmla="*/ 10 h 21"/>
                  <a:gd name="T56" fmla="*/ 30 w 41"/>
                  <a:gd name="T57" fmla="*/ 8 h 21"/>
                  <a:gd name="T58" fmla="*/ 31 w 41"/>
                  <a:gd name="T59" fmla="*/ 9 h 21"/>
                  <a:gd name="T60" fmla="*/ 33 w 41"/>
                  <a:gd name="T61" fmla="*/ 10 h 21"/>
                  <a:gd name="T62" fmla="*/ 34 w 41"/>
                  <a:gd name="T63" fmla="*/ 9 h 21"/>
                  <a:gd name="T64" fmla="*/ 35 w 41"/>
                  <a:gd name="T65" fmla="*/ 9 h 21"/>
                  <a:gd name="T66" fmla="*/ 36 w 41"/>
                  <a:gd name="T67" fmla="*/ 9 h 21"/>
                  <a:gd name="T68" fmla="*/ 38 w 41"/>
                  <a:gd name="T69" fmla="*/ 8 h 21"/>
                  <a:gd name="T70" fmla="*/ 39 w 41"/>
                  <a:gd name="T71" fmla="*/ 7 h 21"/>
                  <a:gd name="T72" fmla="*/ 41 w 41"/>
                  <a:gd name="T73" fmla="*/ 7 h 21"/>
                  <a:gd name="T74" fmla="*/ 40 w 41"/>
                  <a:gd name="T75" fmla="*/ 6 h 21"/>
                  <a:gd name="T76" fmla="*/ 38 w 41"/>
                  <a:gd name="T77" fmla="*/ 4 h 21"/>
                  <a:gd name="T78" fmla="*/ 38 w 41"/>
                  <a:gd name="T79" fmla="*/ 5 h 21"/>
                  <a:gd name="T80" fmla="*/ 38 w 41"/>
                  <a:gd name="T81" fmla="*/ 5 h 21"/>
                  <a:gd name="T82" fmla="*/ 37 w 41"/>
                  <a:gd name="T83" fmla="*/ 4 h 21"/>
                  <a:gd name="T84" fmla="*/ 36 w 41"/>
                  <a:gd name="T85" fmla="*/ 5 h 21"/>
                  <a:gd name="T86" fmla="*/ 35 w 41"/>
                  <a:gd name="T87" fmla="*/ 4 h 21"/>
                  <a:gd name="T88" fmla="*/ 36 w 41"/>
                  <a:gd name="T89" fmla="*/ 3 h 21"/>
                  <a:gd name="T90" fmla="*/ 34 w 41"/>
                  <a:gd name="T91" fmla="*/ 1 h 21"/>
                  <a:gd name="T92" fmla="*/ 29 w 41"/>
                  <a:gd name="T93" fmla="*/ 0 h 21"/>
                  <a:gd name="T94" fmla="*/ 26 w 41"/>
                  <a:gd name="T95" fmla="*/ 1 h 21"/>
                  <a:gd name="T96" fmla="*/ 23 w 41"/>
                  <a:gd name="T97" fmla="*/ 0 h 21"/>
                  <a:gd name="T98" fmla="*/ 23 w 41"/>
                  <a:gd name="T99" fmla="*/ 0 h 21"/>
                  <a:gd name="T100" fmla="*/ 22 w 41"/>
                  <a:gd name="T101" fmla="*/ 1 h 21"/>
                  <a:gd name="T102" fmla="*/ 19 w 41"/>
                  <a:gd name="T103" fmla="*/ 1 h 21"/>
                  <a:gd name="T104" fmla="*/ 15 w 41"/>
                  <a:gd name="T105" fmla="*/ 1 h 21"/>
                  <a:gd name="T106" fmla="*/ 12 w 41"/>
                  <a:gd name="T107" fmla="*/ 2 h 21"/>
                  <a:gd name="T108" fmla="*/ 12 w 41"/>
                  <a:gd name="T109" fmla="*/ 1 h 21"/>
                  <a:gd name="T110" fmla="*/ 8 w 41"/>
                  <a:gd name="T111" fmla="*/ 2 h 21"/>
                  <a:gd name="T112" fmla="*/ 7 w 41"/>
                  <a:gd name="T113" fmla="*/ 2 h 21"/>
                  <a:gd name="T114" fmla="*/ 1 w 41"/>
                  <a:gd name="T115"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21">
                    <a:moveTo>
                      <a:pt x="1" y="6"/>
                    </a:moveTo>
                    <a:cubicBezTo>
                      <a:pt x="1" y="7"/>
                      <a:pt x="1" y="7"/>
                      <a:pt x="1" y="7"/>
                    </a:cubicBezTo>
                    <a:cubicBezTo>
                      <a:pt x="1" y="7"/>
                      <a:pt x="1" y="7"/>
                      <a:pt x="1" y="7"/>
                    </a:cubicBezTo>
                    <a:cubicBezTo>
                      <a:pt x="1" y="8"/>
                      <a:pt x="1" y="8"/>
                      <a:pt x="1" y="8"/>
                    </a:cubicBezTo>
                    <a:cubicBezTo>
                      <a:pt x="1" y="8"/>
                      <a:pt x="1" y="8"/>
                      <a:pt x="1" y="9"/>
                    </a:cubicBezTo>
                    <a:cubicBezTo>
                      <a:pt x="1" y="9"/>
                      <a:pt x="1" y="10"/>
                      <a:pt x="1" y="10"/>
                    </a:cubicBezTo>
                    <a:cubicBezTo>
                      <a:pt x="0" y="11"/>
                      <a:pt x="0" y="11"/>
                      <a:pt x="0" y="11"/>
                    </a:cubicBezTo>
                    <a:cubicBezTo>
                      <a:pt x="0" y="11"/>
                      <a:pt x="1" y="11"/>
                      <a:pt x="1" y="11"/>
                    </a:cubicBezTo>
                    <a:cubicBezTo>
                      <a:pt x="1" y="11"/>
                      <a:pt x="2" y="11"/>
                      <a:pt x="2" y="11"/>
                    </a:cubicBezTo>
                    <a:cubicBezTo>
                      <a:pt x="3" y="13"/>
                      <a:pt x="3" y="13"/>
                      <a:pt x="3" y="13"/>
                    </a:cubicBezTo>
                    <a:cubicBezTo>
                      <a:pt x="4" y="13"/>
                      <a:pt x="4" y="13"/>
                      <a:pt x="4" y="13"/>
                    </a:cubicBezTo>
                    <a:cubicBezTo>
                      <a:pt x="5" y="14"/>
                      <a:pt x="5" y="14"/>
                      <a:pt x="5" y="14"/>
                    </a:cubicBezTo>
                    <a:cubicBezTo>
                      <a:pt x="5" y="14"/>
                      <a:pt x="6" y="14"/>
                      <a:pt x="6" y="14"/>
                    </a:cubicBezTo>
                    <a:cubicBezTo>
                      <a:pt x="6" y="14"/>
                      <a:pt x="6" y="15"/>
                      <a:pt x="6" y="15"/>
                    </a:cubicBezTo>
                    <a:cubicBezTo>
                      <a:pt x="7" y="14"/>
                      <a:pt x="7" y="14"/>
                      <a:pt x="7" y="14"/>
                    </a:cubicBezTo>
                    <a:cubicBezTo>
                      <a:pt x="7" y="14"/>
                      <a:pt x="7" y="14"/>
                      <a:pt x="7" y="14"/>
                    </a:cubicBezTo>
                    <a:cubicBezTo>
                      <a:pt x="8" y="14"/>
                      <a:pt x="8" y="14"/>
                      <a:pt x="8" y="14"/>
                    </a:cubicBezTo>
                    <a:cubicBezTo>
                      <a:pt x="9" y="14"/>
                      <a:pt x="9" y="14"/>
                      <a:pt x="9" y="14"/>
                    </a:cubicBezTo>
                    <a:cubicBezTo>
                      <a:pt x="9" y="14"/>
                      <a:pt x="9" y="14"/>
                      <a:pt x="9" y="14"/>
                    </a:cubicBezTo>
                    <a:cubicBezTo>
                      <a:pt x="9" y="14"/>
                      <a:pt x="10" y="14"/>
                      <a:pt x="10" y="14"/>
                    </a:cubicBezTo>
                    <a:cubicBezTo>
                      <a:pt x="11" y="14"/>
                      <a:pt x="11" y="14"/>
                      <a:pt x="11" y="14"/>
                    </a:cubicBezTo>
                    <a:cubicBezTo>
                      <a:pt x="11" y="15"/>
                      <a:pt x="11" y="15"/>
                      <a:pt x="11" y="15"/>
                    </a:cubicBezTo>
                    <a:cubicBezTo>
                      <a:pt x="11" y="15"/>
                      <a:pt x="11" y="15"/>
                      <a:pt x="11" y="15"/>
                    </a:cubicBezTo>
                    <a:cubicBezTo>
                      <a:pt x="11" y="16"/>
                      <a:pt x="11" y="16"/>
                      <a:pt x="11" y="16"/>
                    </a:cubicBezTo>
                    <a:cubicBezTo>
                      <a:pt x="11" y="16"/>
                      <a:pt x="11" y="16"/>
                      <a:pt x="11" y="16"/>
                    </a:cubicBezTo>
                    <a:cubicBezTo>
                      <a:pt x="11" y="16"/>
                      <a:pt x="11" y="17"/>
                      <a:pt x="11" y="17"/>
                    </a:cubicBezTo>
                    <a:cubicBezTo>
                      <a:pt x="11" y="17"/>
                      <a:pt x="10" y="17"/>
                      <a:pt x="10" y="17"/>
                    </a:cubicBezTo>
                    <a:cubicBezTo>
                      <a:pt x="10" y="17"/>
                      <a:pt x="11" y="17"/>
                      <a:pt x="11" y="17"/>
                    </a:cubicBezTo>
                    <a:cubicBezTo>
                      <a:pt x="10" y="18"/>
                      <a:pt x="10" y="18"/>
                      <a:pt x="10" y="18"/>
                    </a:cubicBezTo>
                    <a:cubicBezTo>
                      <a:pt x="11" y="18"/>
                      <a:pt x="11" y="18"/>
                      <a:pt x="11" y="18"/>
                    </a:cubicBezTo>
                    <a:cubicBezTo>
                      <a:pt x="11" y="18"/>
                      <a:pt x="11" y="18"/>
                      <a:pt x="11" y="18"/>
                    </a:cubicBezTo>
                    <a:cubicBezTo>
                      <a:pt x="11" y="18"/>
                      <a:pt x="11" y="18"/>
                      <a:pt x="11" y="18"/>
                    </a:cubicBezTo>
                    <a:cubicBezTo>
                      <a:pt x="11" y="18"/>
                      <a:pt x="12" y="18"/>
                      <a:pt x="12" y="18"/>
                    </a:cubicBezTo>
                    <a:cubicBezTo>
                      <a:pt x="12" y="18"/>
                      <a:pt x="13" y="19"/>
                      <a:pt x="13" y="19"/>
                    </a:cubicBezTo>
                    <a:cubicBezTo>
                      <a:pt x="13" y="19"/>
                      <a:pt x="13" y="19"/>
                      <a:pt x="13" y="20"/>
                    </a:cubicBezTo>
                    <a:cubicBezTo>
                      <a:pt x="13" y="20"/>
                      <a:pt x="13" y="20"/>
                      <a:pt x="14" y="20"/>
                    </a:cubicBezTo>
                    <a:cubicBezTo>
                      <a:pt x="14" y="20"/>
                      <a:pt x="14" y="20"/>
                      <a:pt x="14" y="21"/>
                    </a:cubicBezTo>
                    <a:cubicBezTo>
                      <a:pt x="16" y="20"/>
                      <a:pt x="16" y="20"/>
                      <a:pt x="16" y="20"/>
                    </a:cubicBezTo>
                    <a:cubicBezTo>
                      <a:pt x="16" y="20"/>
                      <a:pt x="16" y="19"/>
                      <a:pt x="16" y="19"/>
                    </a:cubicBezTo>
                    <a:cubicBezTo>
                      <a:pt x="17" y="19"/>
                      <a:pt x="18" y="19"/>
                      <a:pt x="18" y="19"/>
                    </a:cubicBezTo>
                    <a:cubicBezTo>
                      <a:pt x="18" y="19"/>
                      <a:pt x="18" y="18"/>
                      <a:pt x="18" y="17"/>
                    </a:cubicBezTo>
                    <a:cubicBezTo>
                      <a:pt x="18" y="17"/>
                      <a:pt x="17" y="16"/>
                      <a:pt x="17" y="16"/>
                    </a:cubicBezTo>
                    <a:cubicBezTo>
                      <a:pt x="18" y="15"/>
                      <a:pt x="18" y="15"/>
                      <a:pt x="18" y="15"/>
                    </a:cubicBezTo>
                    <a:cubicBezTo>
                      <a:pt x="20" y="15"/>
                      <a:pt x="20" y="15"/>
                      <a:pt x="20" y="15"/>
                    </a:cubicBezTo>
                    <a:cubicBezTo>
                      <a:pt x="22" y="13"/>
                      <a:pt x="22" y="13"/>
                      <a:pt x="22" y="13"/>
                    </a:cubicBezTo>
                    <a:cubicBezTo>
                      <a:pt x="22" y="13"/>
                      <a:pt x="22" y="13"/>
                      <a:pt x="22" y="13"/>
                    </a:cubicBezTo>
                    <a:cubicBezTo>
                      <a:pt x="22" y="14"/>
                      <a:pt x="22" y="14"/>
                      <a:pt x="22" y="14"/>
                    </a:cubicBezTo>
                    <a:cubicBezTo>
                      <a:pt x="24" y="15"/>
                      <a:pt x="24" y="15"/>
                      <a:pt x="24" y="15"/>
                    </a:cubicBezTo>
                    <a:cubicBezTo>
                      <a:pt x="24" y="15"/>
                      <a:pt x="24" y="14"/>
                      <a:pt x="24" y="14"/>
                    </a:cubicBezTo>
                    <a:cubicBezTo>
                      <a:pt x="25" y="14"/>
                      <a:pt x="26" y="13"/>
                      <a:pt x="26" y="13"/>
                    </a:cubicBezTo>
                    <a:cubicBezTo>
                      <a:pt x="27" y="12"/>
                      <a:pt x="27" y="12"/>
                      <a:pt x="27" y="12"/>
                    </a:cubicBezTo>
                    <a:cubicBezTo>
                      <a:pt x="28" y="12"/>
                      <a:pt x="28" y="12"/>
                      <a:pt x="28" y="12"/>
                    </a:cubicBezTo>
                    <a:cubicBezTo>
                      <a:pt x="28" y="12"/>
                      <a:pt x="28" y="11"/>
                      <a:pt x="28" y="11"/>
                    </a:cubicBezTo>
                    <a:cubicBezTo>
                      <a:pt x="28" y="11"/>
                      <a:pt x="28" y="11"/>
                      <a:pt x="28" y="11"/>
                    </a:cubicBezTo>
                    <a:cubicBezTo>
                      <a:pt x="28" y="10"/>
                      <a:pt x="28" y="10"/>
                      <a:pt x="28" y="10"/>
                    </a:cubicBezTo>
                    <a:cubicBezTo>
                      <a:pt x="29" y="10"/>
                      <a:pt x="29" y="10"/>
                      <a:pt x="29" y="10"/>
                    </a:cubicBezTo>
                    <a:cubicBezTo>
                      <a:pt x="29" y="9"/>
                      <a:pt x="29" y="9"/>
                      <a:pt x="29" y="9"/>
                    </a:cubicBezTo>
                    <a:cubicBezTo>
                      <a:pt x="30" y="8"/>
                      <a:pt x="30" y="8"/>
                      <a:pt x="30" y="8"/>
                    </a:cubicBezTo>
                    <a:cubicBezTo>
                      <a:pt x="31" y="8"/>
                      <a:pt x="31" y="8"/>
                      <a:pt x="31" y="8"/>
                    </a:cubicBezTo>
                    <a:cubicBezTo>
                      <a:pt x="31" y="9"/>
                      <a:pt x="31" y="9"/>
                      <a:pt x="31" y="9"/>
                    </a:cubicBezTo>
                    <a:cubicBezTo>
                      <a:pt x="32" y="9"/>
                      <a:pt x="32" y="9"/>
                      <a:pt x="32" y="9"/>
                    </a:cubicBezTo>
                    <a:cubicBezTo>
                      <a:pt x="33" y="10"/>
                      <a:pt x="33" y="10"/>
                      <a:pt x="33" y="10"/>
                    </a:cubicBezTo>
                    <a:cubicBezTo>
                      <a:pt x="34" y="9"/>
                      <a:pt x="34" y="9"/>
                      <a:pt x="34" y="9"/>
                    </a:cubicBezTo>
                    <a:cubicBezTo>
                      <a:pt x="34" y="9"/>
                      <a:pt x="34" y="9"/>
                      <a:pt x="34" y="9"/>
                    </a:cubicBezTo>
                    <a:cubicBezTo>
                      <a:pt x="34" y="9"/>
                      <a:pt x="34" y="9"/>
                      <a:pt x="34" y="9"/>
                    </a:cubicBezTo>
                    <a:cubicBezTo>
                      <a:pt x="35" y="9"/>
                      <a:pt x="35" y="9"/>
                      <a:pt x="35" y="9"/>
                    </a:cubicBezTo>
                    <a:cubicBezTo>
                      <a:pt x="35" y="8"/>
                      <a:pt x="35" y="8"/>
                      <a:pt x="35" y="8"/>
                    </a:cubicBezTo>
                    <a:cubicBezTo>
                      <a:pt x="36" y="9"/>
                      <a:pt x="36" y="9"/>
                      <a:pt x="36" y="9"/>
                    </a:cubicBezTo>
                    <a:cubicBezTo>
                      <a:pt x="36" y="9"/>
                      <a:pt x="37" y="8"/>
                      <a:pt x="37" y="8"/>
                    </a:cubicBezTo>
                    <a:cubicBezTo>
                      <a:pt x="37" y="8"/>
                      <a:pt x="38" y="8"/>
                      <a:pt x="38" y="8"/>
                    </a:cubicBezTo>
                    <a:cubicBezTo>
                      <a:pt x="39" y="8"/>
                      <a:pt x="39" y="8"/>
                      <a:pt x="39" y="8"/>
                    </a:cubicBezTo>
                    <a:cubicBezTo>
                      <a:pt x="39" y="7"/>
                      <a:pt x="39" y="7"/>
                      <a:pt x="39" y="7"/>
                    </a:cubicBezTo>
                    <a:cubicBezTo>
                      <a:pt x="41" y="7"/>
                      <a:pt x="41" y="7"/>
                      <a:pt x="41" y="7"/>
                    </a:cubicBezTo>
                    <a:cubicBezTo>
                      <a:pt x="41" y="7"/>
                      <a:pt x="41" y="7"/>
                      <a:pt x="41" y="7"/>
                    </a:cubicBezTo>
                    <a:cubicBezTo>
                      <a:pt x="41" y="7"/>
                      <a:pt x="41" y="6"/>
                      <a:pt x="41" y="6"/>
                    </a:cubicBezTo>
                    <a:cubicBezTo>
                      <a:pt x="40" y="6"/>
                      <a:pt x="40" y="6"/>
                      <a:pt x="40" y="6"/>
                    </a:cubicBezTo>
                    <a:cubicBezTo>
                      <a:pt x="40" y="5"/>
                      <a:pt x="39" y="5"/>
                      <a:pt x="39" y="4"/>
                    </a:cubicBezTo>
                    <a:cubicBezTo>
                      <a:pt x="38" y="4"/>
                      <a:pt x="38" y="4"/>
                      <a:pt x="38" y="4"/>
                    </a:cubicBezTo>
                    <a:cubicBezTo>
                      <a:pt x="38" y="4"/>
                      <a:pt x="38" y="4"/>
                      <a:pt x="38" y="4"/>
                    </a:cubicBezTo>
                    <a:cubicBezTo>
                      <a:pt x="38" y="4"/>
                      <a:pt x="38" y="4"/>
                      <a:pt x="38" y="5"/>
                    </a:cubicBezTo>
                    <a:cubicBezTo>
                      <a:pt x="38" y="5"/>
                      <a:pt x="38" y="5"/>
                      <a:pt x="38" y="5"/>
                    </a:cubicBezTo>
                    <a:cubicBezTo>
                      <a:pt x="38" y="5"/>
                      <a:pt x="38" y="6"/>
                      <a:pt x="38" y="5"/>
                    </a:cubicBezTo>
                    <a:cubicBezTo>
                      <a:pt x="38" y="5"/>
                      <a:pt x="37" y="5"/>
                      <a:pt x="37" y="5"/>
                    </a:cubicBezTo>
                    <a:cubicBezTo>
                      <a:pt x="37" y="5"/>
                      <a:pt x="37" y="5"/>
                      <a:pt x="37" y="4"/>
                    </a:cubicBezTo>
                    <a:cubicBezTo>
                      <a:pt x="36" y="4"/>
                      <a:pt x="36" y="4"/>
                      <a:pt x="36" y="4"/>
                    </a:cubicBezTo>
                    <a:cubicBezTo>
                      <a:pt x="36" y="4"/>
                      <a:pt x="36" y="4"/>
                      <a:pt x="36" y="5"/>
                    </a:cubicBezTo>
                    <a:cubicBezTo>
                      <a:pt x="35" y="5"/>
                      <a:pt x="35" y="5"/>
                      <a:pt x="35" y="5"/>
                    </a:cubicBezTo>
                    <a:cubicBezTo>
                      <a:pt x="35" y="4"/>
                      <a:pt x="35" y="4"/>
                      <a:pt x="35" y="4"/>
                    </a:cubicBezTo>
                    <a:cubicBezTo>
                      <a:pt x="35" y="4"/>
                      <a:pt x="35" y="4"/>
                      <a:pt x="35" y="4"/>
                    </a:cubicBezTo>
                    <a:cubicBezTo>
                      <a:pt x="35" y="4"/>
                      <a:pt x="36" y="4"/>
                      <a:pt x="36" y="3"/>
                    </a:cubicBezTo>
                    <a:cubicBezTo>
                      <a:pt x="36" y="3"/>
                      <a:pt x="36" y="3"/>
                      <a:pt x="36" y="3"/>
                    </a:cubicBezTo>
                    <a:cubicBezTo>
                      <a:pt x="35" y="2"/>
                      <a:pt x="35" y="1"/>
                      <a:pt x="34" y="1"/>
                    </a:cubicBezTo>
                    <a:cubicBezTo>
                      <a:pt x="33" y="1"/>
                      <a:pt x="32" y="1"/>
                      <a:pt x="31" y="1"/>
                    </a:cubicBezTo>
                    <a:cubicBezTo>
                      <a:pt x="30" y="0"/>
                      <a:pt x="30" y="0"/>
                      <a:pt x="29" y="0"/>
                    </a:cubicBezTo>
                    <a:cubicBezTo>
                      <a:pt x="29" y="0"/>
                      <a:pt x="29" y="0"/>
                      <a:pt x="29" y="0"/>
                    </a:cubicBezTo>
                    <a:cubicBezTo>
                      <a:pt x="28" y="1"/>
                      <a:pt x="27" y="1"/>
                      <a:pt x="26" y="1"/>
                    </a:cubicBezTo>
                    <a:cubicBezTo>
                      <a:pt x="26" y="1"/>
                      <a:pt x="25" y="1"/>
                      <a:pt x="25" y="1"/>
                    </a:cubicBezTo>
                    <a:cubicBezTo>
                      <a:pt x="24" y="0"/>
                      <a:pt x="24" y="0"/>
                      <a:pt x="23" y="0"/>
                    </a:cubicBezTo>
                    <a:cubicBezTo>
                      <a:pt x="23" y="0"/>
                      <a:pt x="23" y="0"/>
                      <a:pt x="23" y="0"/>
                    </a:cubicBezTo>
                    <a:cubicBezTo>
                      <a:pt x="23" y="0"/>
                      <a:pt x="23" y="0"/>
                      <a:pt x="23" y="0"/>
                    </a:cubicBezTo>
                    <a:cubicBezTo>
                      <a:pt x="23" y="0"/>
                      <a:pt x="23" y="1"/>
                      <a:pt x="23" y="1"/>
                    </a:cubicBezTo>
                    <a:cubicBezTo>
                      <a:pt x="22" y="1"/>
                      <a:pt x="22" y="1"/>
                      <a:pt x="22" y="1"/>
                    </a:cubicBezTo>
                    <a:cubicBezTo>
                      <a:pt x="21" y="1"/>
                      <a:pt x="21" y="2"/>
                      <a:pt x="20" y="2"/>
                    </a:cubicBezTo>
                    <a:cubicBezTo>
                      <a:pt x="20" y="2"/>
                      <a:pt x="19" y="1"/>
                      <a:pt x="19" y="1"/>
                    </a:cubicBezTo>
                    <a:cubicBezTo>
                      <a:pt x="18" y="1"/>
                      <a:pt x="18" y="1"/>
                      <a:pt x="18" y="1"/>
                    </a:cubicBezTo>
                    <a:cubicBezTo>
                      <a:pt x="17" y="2"/>
                      <a:pt x="16" y="2"/>
                      <a:pt x="15" y="1"/>
                    </a:cubicBezTo>
                    <a:cubicBezTo>
                      <a:pt x="14" y="1"/>
                      <a:pt x="13" y="1"/>
                      <a:pt x="12" y="2"/>
                    </a:cubicBezTo>
                    <a:cubicBezTo>
                      <a:pt x="12" y="2"/>
                      <a:pt x="12" y="2"/>
                      <a:pt x="12" y="2"/>
                    </a:cubicBezTo>
                    <a:cubicBezTo>
                      <a:pt x="12" y="1"/>
                      <a:pt x="12" y="1"/>
                      <a:pt x="12" y="1"/>
                    </a:cubicBezTo>
                    <a:cubicBezTo>
                      <a:pt x="12" y="1"/>
                      <a:pt x="12" y="1"/>
                      <a:pt x="12" y="1"/>
                    </a:cubicBezTo>
                    <a:cubicBezTo>
                      <a:pt x="10" y="1"/>
                      <a:pt x="9" y="1"/>
                      <a:pt x="9" y="2"/>
                    </a:cubicBezTo>
                    <a:cubicBezTo>
                      <a:pt x="9" y="2"/>
                      <a:pt x="8" y="2"/>
                      <a:pt x="8" y="2"/>
                    </a:cubicBezTo>
                    <a:cubicBezTo>
                      <a:pt x="8" y="2"/>
                      <a:pt x="8" y="2"/>
                      <a:pt x="8" y="2"/>
                    </a:cubicBezTo>
                    <a:cubicBezTo>
                      <a:pt x="8" y="2"/>
                      <a:pt x="8" y="2"/>
                      <a:pt x="7" y="2"/>
                    </a:cubicBezTo>
                    <a:cubicBezTo>
                      <a:pt x="5" y="4"/>
                      <a:pt x="5" y="4"/>
                      <a:pt x="5" y="4"/>
                    </a:cubicBezTo>
                    <a:lnTo>
                      <a:pt x="1"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4" name="Freeform 769">
                <a:extLst>
                  <a:ext uri="{FF2B5EF4-FFF2-40B4-BE49-F238E27FC236}">
                    <a16:creationId xmlns:a16="http://schemas.microsoft.com/office/drawing/2014/main" id="{64DD6416-1783-3C6A-8B91-D46CD0247E16}"/>
                  </a:ext>
                </a:extLst>
              </p:cNvPr>
              <p:cNvSpPr>
                <a:spLocks noEditPoints="1"/>
              </p:cNvSpPr>
              <p:nvPr/>
            </p:nvSpPr>
            <p:spPr bwMode="auto">
              <a:xfrm>
                <a:off x="3252788" y="4283075"/>
                <a:ext cx="79375" cy="63500"/>
              </a:xfrm>
              <a:custGeom>
                <a:avLst/>
                <a:gdLst>
                  <a:gd name="T0" fmla="*/ 10 w 19"/>
                  <a:gd name="T1" fmla="*/ 9 h 15"/>
                  <a:gd name="T2" fmla="*/ 9 w 19"/>
                  <a:gd name="T3" fmla="*/ 9 h 15"/>
                  <a:gd name="T4" fmla="*/ 12 w 19"/>
                  <a:gd name="T5" fmla="*/ 1 h 15"/>
                  <a:gd name="T6" fmla="*/ 19 w 19"/>
                  <a:gd name="T7" fmla="*/ 14 h 15"/>
                  <a:gd name="T8" fmla="*/ 18 w 19"/>
                  <a:gd name="T9" fmla="*/ 14 h 15"/>
                  <a:gd name="T10" fmla="*/ 18 w 19"/>
                  <a:gd name="T11" fmla="*/ 14 h 15"/>
                  <a:gd name="T12" fmla="*/ 18 w 19"/>
                  <a:gd name="T13" fmla="*/ 12 h 15"/>
                  <a:gd name="T14" fmla="*/ 18 w 19"/>
                  <a:gd name="T15" fmla="*/ 12 h 15"/>
                  <a:gd name="T16" fmla="*/ 17 w 19"/>
                  <a:gd name="T17" fmla="*/ 11 h 15"/>
                  <a:gd name="T18" fmla="*/ 18 w 19"/>
                  <a:gd name="T19" fmla="*/ 11 h 15"/>
                  <a:gd name="T20" fmla="*/ 18 w 19"/>
                  <a:gd name="T21" fmla="*/ 10 h 15"/>
                  <a:gd name="T22" fmla="*/ 19 w 19"/>
                  <a:gd name="T23" fmla="*/ 10 h 15"/>
                  <a:gd name="T24" fmla="*/ 19 w 19"/>
                  <a:gd name="T25" fmla="*/ 9 h 15"/>
                  <a:gd name="T26" fmla="*/ 18 w 19"/>
                  <a:gd name="T27" fmla="*/ 8 h 15"/>
                  <a:gd name="T28" fmla="*/ 18 w 19"/>
                  <a:gd name="T29" fmla="*/ 8 h 15"/>
                  <a:gd name="T30" fmla="*/ 18 w 19"/>
                  <a:gd name="T31" fmla="*/ 8 h 15"/>
                  <a:gd name="T32" fmla="*/ 18 w 19"/>
                  <a:gd name="T33" fmla="*/ 8 h 15"/>
                  <a:gd name="T34" fmla="*/ 18 w 19"/>
                  <a:gd name="T35" fmla="*/ 8 h 15"/>
                  <a:gd name="T36" fmla="*/ 18 w 19"/>
                  <a:gd name="T37" fmla="*/ 8 h 15"/>
                  <a:gd name="T38" fmla="*/ 19 w 19"/>
                  <a:gd name="T39" fmla="*/ 8 h 15"/>
                  <a:gd name="T40" fmla="*/ 19 w 19"/>
                  <a:gd name="T41" fmla="*/ 7 h 15"/>
                  <a:gd name="T42" fmla="*/ 19 w 19"/>
                  <a:gd name="T43" fmla="*/ 7 h 15"/>
                  <a:gd name="T44" fmla="*/ 19 w 19"/>
                  <a:gd name="T45" fmla="*/ 7 h 15"/>
                  <a:gd name="T46" fmla="*/ 19 w 19"/>
                  <a:gd name="T47" fmla="*/ 7 h 15"/>
                  <a:gd name="T48" fmla="*/ 19 w 19"/>
                  <a:gd name="T49" fmla="*/ 6 h 15"/>
                  <a:gd name="T50" fmla="*/ 19 w 19"/>
                  <a:gd name="T51" fmla="*/ 6 h 15"/>
                  <a:gd name="T52" fmla="*/ 18 w 19"/>
                  <a:gd name="T53" fmla="*/ 6 h 15"/>
                  <a:gd name="T54" fmla="*/ 19 w 19"/>
                  <a:gd name="T55" fmla="*/ 5 h 15"/>
                  <a:gd name="T56" fmla="*/ 19 w 19"/>
                  <a:gd name="T57" fmla="*/ 5 h 15"/>
                  <a:gd name="T58" fmla="*/ 19 w 19"/>
                  <a:gd name="T59" fmla="*/ 4 h 15"/>
                  <a:gd name="T60" fmla="*/ 19 w 19"/>
                  <a:gd name="T61" fmla="*/ 4 h 15"/>
                  <a:gd name="T62" fmla="*/ 19 w 19"/>
                  <a:gd name="T63" fmla="*/ 3 h 15"/>
                  <a:gd name="T64" fmla="*/ 18 w 19"/>
                  <a:gd name="T65" fmla="*/ 3 h 15"/>
                  <a:gd name="T66" fmla="*/ 15 w 19"/>
                  <a:gd name="T67" fmla="*/ 3 h 15"/>
                  <a:gd name="T68" fmla="*/ 13 w 19"/>
                  <a:gd name="T69" fmla="*/ 2 h 15"/>
                  <a:gd name="T70" fmla="*/ 10 w 19"/>
                  <a:gd name="T71" fmla="*/ 1 h 15"/>
                  <a:gd name="T72" fmla="*/ 8 w 19"/>
                  <a:gd name="T73" fmla="*/ 2 h 15"/>
                  <a:gd name="T74" fmla="*/ 9 w 19"/>
                  <a:gd name="T75" fmla="*/ 3 h 15"/>
                  <a:gd name="T76" fmla="*/ 11 w 19"/>
                  <a:gd name="T77" fmla="*/ 4 h 15"/>
                  <a:gd name="T78" fmla="*/ 12 w 19"/>
                  <a:gd name="T79" fmla="*/ 6 h 15"/>
                  <a:gd name="T80" fmla="*/ 12 w 19"/>
                  <a:gd name="T81" fmla="*/ 7 h 15"/>
                  <a:gd name="T82" fmla="*/ 12 w 19"/>
                  <a:gd name="T83" fmla="*/ 8 h 15"/>
                  <a:gd name="T84" fmla="*/ 13 w 19"/>
                  <a:gd name="T85" fmla="*/ 9 h 15"/>
                  <a:gd name="T86" fmla="*/ 15 w 19"/>
                  <a:gd name="T87" fmla="*/ 11 h 15"/>
                  <a:gd name="T88" fmla="*/ 12 w 19"/>
                  <a:gd name="T89" fmla="*/ 12 h 15"/>
                  <a:gd name="T90" fmla="*/ 10 w 19"/>
                  <a:gd name="T91" fmla="*/ 12 h 15"/>
                  <a:gd name="T92" fmla="*/ 7 w 19"/>
                  <a:gd name="T93" fmla="*/ 11 h 15"/>
                  <a:gd name="T94" fmla="*/ 6 w 19"/>
                  <a:gd name="T95" fmla="*/ 11 h 15"/>
                  <a:gd name="T96" fmla="*/ 4 w 19"/>
                  <a:gd name="T97" fmla="*/ 11 h 15"/>
                  <a:gd name="T98" fmla="*/ 4 w 19"/>
                  <a:gd name="T99" fmla="*/ 11 h 15"/>
                  <a:gd name="T100" fmla="*/ 1 w 19"/>
                  <a:gd name="T101" fmla="*/ 11 h 15"/>
                  <a:gd name="T102" fmla="*/ 1 w 19"/>
                  <a:gd name="T103" fmla="*/ 13 h 15"/>
                  <a:gd name="T104" fmla="*/ 5 w 19"/>
                  <a:gd name="T105" fmla="*/ 15 h 15"/>
                  <a:gd name="T106" fmla="*/ 8 w 19"/>
                  <a:gd name="T107" fmla="*/ 13 h 15"/>
                  <a:gd name="T108" fmla="*/ 13 w 19"/>
                  <a:gd name="T109" fmla="*/ 14 h 15"/>
                  <a:gd name="T110" fmla="*/ 15 w 19"/>
                  <a:gd name="T111" fmla="*/ 14 h 15"/>
                  <a:gd name="T112" fmla="*/ 17 w 19"/>
                  <a:gd name="T113" fmla="*/ 14 h 15"/>
                  <a:gd name="T114" fmla="*/ 19 w 19"/>
                  <a:gd name="T11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5">
                    <a:moveTo>
                      <a:pt x="9" y="9"/>
                    </a:moveTo>
                    <a:cubicBezTo>
                      <a:pt x="8" y="9"/>
                      <a:pt x="8" y="9"/>
                      <a:pt x="8" y="9"/>
                    </a:cubicBezTo>
                    <a:cubicBezTo>
                      <a:pt x="8" y="8"/>
                      <a:pt x="8" y="8"/>
                      <a:pt x="9" y="8"/>
                    </a:cubicBezTo>
                    <a:cubicBezTo>
                      <a:pt x="9" y="9"/>
                      <a:pt x="10" y="9"/>
                      <a:pt x="10" y="9"/>
                    </a:cubicBezTo>
                    <a:cubicBezTo>
                      <a:pt x="11" y="9"/>
                      <a:pt x="11" y="9"/>
                      <a:pt x="11" y="9"/>
                    </a:cubicBezTo>
                    <a:cubicBezTo>
                      <a:pt x="11" y="10"/>
                      <a:pt x="12" y="10"/>
                      <a:pt x="11" y="10"/>
                    </a:cubicBezTo>
                    <a:cubicBezTo>
                      <a:pt x="11" y="10"/>
                      <a:pt x="11" y="10"/>
                      <a:pt x="11" y="10"/>
                    </a:cubicBezTo>
                    <a:cubicBezTo>
                      <a:pt x="10" y="10"/>
                      <a:pt x="10" y="9"/>
                      <a:pt x="9" y="9"/>
                    </a:cubicBezTo>
                    <a:close/>
                    <a:moveTo>
                      <a:pt x="11" y="0"/>
                    </a:moveTo>
                    <a:cubicBezTo>
                      <a:pt x="11" y="0"/>
                      <a:pt x="11" y="0"/>
                      <a:pt x="11" y="0"/>
                    </a:cubicBezTo>
                    <a:cubicBezTo>
                      <a:pt x="11" y="1"/>
                      <a:pt x="11" y="1"/>
                      <a:pt x="11" y="1"/>
                    </a:cubicBezTo>
                    <a:cubicBezTo>
                      <a:pt x="11" y="1"/>
                      <a:pt x="12" y="1"/>
                      <a:pt x="12" y="1"/>
                    </a:cubicBezTo>
                    <a:cubicBezTo>
                      <a:pt x="12" y="0"/>
                      <a:pt x="11" y="0"/>
                      <a:pt x="11" y="0"/>
                    </a:cubicBezTo>
                    <a:close/>
                    <a:moveTo>
                      <a:pt x="19" y="14"/>
                    </a:move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3"/>
                      <a:pt x="19" y="13"/>
                      <a:pt x="19" y="13"/>
                    </a:cubicBezTo>
                    <a:cubicBezTo>
                      <a:pt x="18" y="12"/>
                      <a:pt x="18" y="12"/>
                      <a:pt x="18" y="12"/>
                    </a:cubicBezTo>
                    <a:cubicBezTo>
                      <a:pt x="18" y="12"/>
                      <a:pt x="18" y="12"/>
                      <a:pt x="18" y="12"/>
                    </a:cubicBezTo>
                    <a:cubicBezTo>
                      <a:pt x="18" y="12"/>
                      <a:pt x="18" y="12"/>
                      <a:pt x="18" y="12"/>
                    </a:cubicBezTo>
                    <a:cubicBezTo>
                      <a:pt x="18" y="12"/>
                      <a:pt x="18" y="12"/>
                      <a:pt x="18" y="12"/>
                    </a:cubicBezTo>
                    <a:cubicBezTo>
                      <a:pt x="17" y="12"/>
                      <a:pt x="17" y="12"/>
                      <a:pt x="17" y="12"/>
                    </a:cubicBezTo>
                    <a:cubicBezTo>
                      <a:pt x="17" y="12"/>
                      <a:pt x="17" y="12"/>
                      <a:pt x="17" y="12"/>
                    </a:cubicBezTo>
                    <a:cubicBezTo>
                      <a:pt x="18" y="12"/>
                      <a:pt x="18" y="12"/>
                      <a:pt x="18" y="12"/>
                    </a:cubicBezTo>
                    <a:cubicBezTo>
                      <a:pt x="18" y="11"/>
                      <a:pt x="18" y="11"/>
                      <a:pt x="18" y="11"/>
                    </a:cubicBezTo>
                    <a:cubicBezTo>
                      <a:pt x="17" y="11"/>
                      <a:pt x="17" y="11"/>
                      <a:pt x="17" y="11"/>
                    </a:cubicBezTo>
                    <a:cubicBezTo>
                      <a:pt x="17" y="11"/>
                      <a:pt x="17" y="11"/>
                      <a:pt x="17" y="11"/>
                    </a:cubicBezTo>
                    <a:cubicBezTo>
                      <a:pt x="17" y="11"/>
                      <a:pt x="17" y="11"/>
                      <a:pt x="17" y="11"/>
                    </a:cubicBezTo>
                    <a:cubicBezTo>
                      <a:pt x="17" y="10"/>
                      <a:pt x="17" y="10"/>
                      <a:pt x="17" y="10"/>
                    </a:cubicBezTo>
                    <a:cubicBezTo>
                      <a:pt x="17" y="11"/>
                      <a:pt x="17" y="11"/>
                      <a:pt x="17" y="11"/>
                    </a:cubicBezTo>
                    <a:cubicBezTo>
                      <a:pt x="17" y="10"/>
                      <a:pt x="17" y="10"/>
                      <a:pt x="17" y="10"/>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8" y="9"/>
                      <a:pt x="18" y="9"/>
                    </a:cubicBezTo>
                    <a:cubicBezTo>
                      <a:pt x="18" y="9"/>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7" y="3"/>
                      <a:pt x="17" y="3"/>
                    </a:cubicBezTo>
                    <a:cubicBezTo>
                      <a:pt x="17" y="3"/>
                      <a:pt x="17" y="3"/>
                      <a:pt x="17" y="3"/>
                    </a:cubicBezTo>
                    <a:cubicBezTo>
                      <a:pt x="16" y="3"/>
                      <a:pt x="16" y="3"/>
                      <a:pt x="16" y="3"/>
                    </a:cubicBezTo>
                    <a:cubicBezTo>
                      <a:pt x="15" y="3"/>
                      <a:pt x="15" y="3"/>
                      <a:pt x="15" y="3"/>
                    </a:cubicBezTo>
                    <a:cubicBezTo>
                      <a:pt x="15" y="2"/>
                      <a:pt x="15" y="3"/>
                      <a:pt x="15" y="3"/>
                    </a:cubicBezTo>
                    <a:cubicBezTo>
                      <a:pt x="15" y="2"/>
                      <a:pt x="14" y="2"/>
                      <a:pt x="14" y="2"/>
                    </a:cubicBezTo>
                    <a:cubicBezTo>
                      <a:pt x="14" y="2"/>
                      <a:pt x="14" y="2"/>
                      <a:pt x="13" y="2"/>
                    </a:cubicBezTo>
                    <a:cubicBezTo>
                      <a:pt x="13" y="2"/>
                      <a:pt x="13" y="2"/>
                      <a:pt x="13" y="2"/>
                    </a:cubicBezTo>
                    <a:cubicBezTo>
                      <a:pt x="13" y="2"/>
                      <a:pt x="13" y="2"/>
                      <a:pt x="13" y="2"/>
                    </a:cubicBezTo>
                    <a:cubicBezTo>
                      <a:pt x="13" y="1"/>
                      <a:pt x="12" y="1"/>
                      <a:pt x="12" y="1"/>
                    </a:cubicBezTo>
                    <a:cubicBezTo>
                      <a:pt x="12" y="1"/>
                      <a:pt x="12" y="1"/>
                      <a:pt x="11" y="1"/>
                    </a:cubicBezTo>
                    <a:cubicBezTo>
                      <a:pt x="11" y="1"/>
                      <a:pt x="10" y="1"/>
                      <a:pt x="10" y="1"/>
                    </a:cubicBezTo>
                    <a:cubicBezTo>
                      <a:pt x="10" y="1"/>
                      <a:pt x="9" y="1"/>
                      <a:pt x="9" y="1"/>
                    </a:cubicBezTo>
                    <a:cubicBezTo>
                      <a:pt x="9" y="1"/>
                      <a:pt x="9" y="1"/>
                      <a:pt x="9" y="2"/>
                    </a:cubicBezTo>
                    <a:cubicBezTo>
                      <a:pt x="8" y="2"/>
                      <a:pt x="8" y="2"/>
                      <a:pt x="8" y="2"/>
                    </a:cubicBezTo>
                    <a:cubicBezTo>
                      <a:pt x="8" y="2"/>
                      <a:pt x="8" y="2"/>
                      <a:pt x="8" y="2"/>
                    </a:cubicBezTo>
                    <a:cubicBezTo>
                      <a:pt x="7" y="2"/>
                      <a:pt x="7" y="3"/>
                      <a:pt x="7" y="3"/>
                    </a:cubicBezTo>
                    <a:cubicBezTo>
                      <a:pt x="7" y="3"/>
                      <a:pt x="8" y="4"/>
                      <a:pt x="8" y="4"/>
                    </a:cubicBezTo>
                    <a:cubicBezTo>
                      <a:pt x="8" y="4"/>
                      <a:pt x="9" y="4"/>
                      <a:pt x="9" y="3"/>
                    </a:cubicBezTo>
                    <a:cubicBezTo>
                      <a:pt x="9" y="3"/>
                      <a:pt x="9" y="3"/>
                      <a:pt x="9" y="3"/>
                    </a:cubicBezTo>
                    <a:cubicBezTo>
                      <a:pt x="9" y="4"/>
                      <a:pt x="9" y="4"/>
                      <a:pt x="9" y="4"/>
                    </a:cubicBezTo>
                    <a:cubicBezTo>
                      <a:pt x="9" y="4"/>
                      <a:pt x="9" y="4"/>
                      <a:pt x="9" y="4"/>
                    </a:cubicBezTo>
                    <a:cubicBezTo>
                      <a:pt x="10" y="4"/>
                      <a:pt x="10" y="4"/>
                      <a:pt x="10" y="4"/>
                    </a:cubicBezTo>
                    <a:cubicBezTo>
                      <a:pt x="11" y="4"/>
                      <a:pt x="11" y="4"/>
                      <a:pt x="11" y="4"/>
                    </a:cubicBezTo>
                    <a:cubicBezTo>
                      <a:pt x="11" y="4"/>
                      <a:pt x="11" y="4"/>
                      <a:pt x="11" y="4"/>
                    </a:cubicBezTo>
                    <a:cubicBezTo>
                      <a:pt x="11" y="4"/>
                      <a:pt x="11" y="5"/>
                      <a:pt x="12" y="5"/>
                    </a:cubicBezTo>
                    <a:cubicBezTo>
                      <a:pt x="12" y="5"/>
                      <a:pt x="12" y="5"/>
                      <a:pt x="12" y="5"/>
                    </a:cubicBezTo>
                    <a:cubicBezTo>
                      <a:pt x="12" y="5"/>
                      <a:pt x="12" y="5"/>
                      <a:pt x="12" y="6"/>
                    </a:cubicBezTo>
                    <a:cubicBezTo>
                      <a:pt x="12" y="6"/>
                      <a:pt x="12" y="6"/>
                      <a:pt x="12" y="6"/>
                    </a:cubicBezTo>
                    <a:cubicBezTo>
                      <a:pt x="12" y="6"/>
                      <a:pt x="12" y="7"/>
                      <a:pt x="12" y="7"/>
                    </a:cubicBezTo>
                    <a:cubicBezTo>
                      <a:pt x="12" y="7"/>
                      <a:pt x="12" y="7"/>
                      <a:pt x="12" y="7"/>
                    </a:cubicBezTo>
                    <a:cubicBezTo>
                      <a:pt x="12" y="7"/>
                      <a:pt x="12" y="7"/>
                      <a:pt x="12" y="7"/>
                    </a:cubicBezTo>
                    <a:cubicBezTo>
                      <a:pt x="12" y="7"/>
                      <a:pt x="12" y="7"/>
                      <a:pt x="12" y="7"/>
                    </a:cubicBezTo>
                    <a:cubicBezTo>
                      <a:pt x="12" y="8"/>
                      <a:pt x="11" y="8"/>
                      <a:pt x="11" y="8"/>
                    </a:cubicBezTo>
                    <a:cubicBezTo>
                      <a:pt x="11" y="8"/>
                      <a:pt x="12" y="8"/>
                      <a:pt x="12" y="8"/>
                    </a:cubicBezTo>
                    <a:cubicBezTo>
                      <a:pt x="12" y="8"/>
                      <a:pt x="12" y="8"/>
                      <a:pt x="12" y="8"/>
                    </a:cubicBezTo>
                    <a:cubicBezTo>
                      <a:pt x="12" y="8"/>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4" y="10"/>
                      <a:pt x="14" y="10"/>
                    </a:cubicBezTo>
                    <a:cubicBezTo>
                      <a:pt x="14" y="10"/>
                      <a:pt x="15" y="10"/>
                      <a:pt x="15" y="11"/>
                    </a:cubicBezTo>
                    <a:cubicBezTo>
                      <a:pt x="15" y="11"/>
                      <a:pt x="15" y="11"/>
                      <a:pt x="15" y="11"/>
                    </a:cubicBezTo>
                    <a:cubicBezTo>
                      <a:pt x="14" y="11"/>
                      <a:pt x="14" y="11"/>
                      <a:pt x="14" y="11"/>
                    </a:cubicBezTo>
                    <a:cubicBezTo>
                      <a:pt x="14" y="11"/>
                      <a:pt x="13" y="11"/>
                      <a:pt x="13" y="11"/>
                    </a:cubicBezTo>
                    <a:cubicBezTo>
                      <a:pt x="13" y="11"/>
                      <a:pt x="13" y="11"/>
                      <a:pt x="13" y="12"/>
                    </a:cubicBezTo>
                    <a:cubicBezTo>
                      <a:pt x="12" y="12"/>
                      <a:pt x="12" y="12"/>
                      <a:pt x="12" y="12"/>
                    </a:cubicBezTo>
                    <a:cubicBezTo>
                      <a:pt x="12" y="12"/>
                      <a:pt x="12" y="12"/>
                      <a:pt x="12" y="12"/>
                    </a:cubicBezTo>
                    <a:cubicBezTo>
                      <a:pt x="12" y="12"/>
                      <a:pt x="12" y="12"/>
                      <a:pt x="12" y="12"/>
                    </a:cubicBezTo>
                    <a:cubicBezTo>
                      <a:pt x="11" y="12"/>
                      <a:pt x="11" y="12"/>
                      <a:pt x="11" y="12"/>
                    </a:cubicBezTo>
                    <a:cubicBezTo>
                      <a:pt x="10" y="12"/>
                      <a:pt x="10" y="12"/>
                      <a:pt x="10" y="12"/>
                    </a:cubicBezTo>
                    <a:cubicBezTo>
                      <a:pt x="9" y="12"/>
                      <a:pt x="9" y="12"/>
                      <a:pt x="9" y="12"/>
                    </a:cubicBezTo>
                    <a:cubicBezTo>
                      <a:pt x="9" y="11"/>
                      <a:pt x="9" y="12"/>
                      <a:pt x="9" y="12"/>
                    </a:cubicBezTo>
                    <a:cubicBezTo>
                      <a:pt x="9" y="12"/>
                      <a:pt x="8" y="12"/>
                      <a:pt x="8" y="12"/>
                    </a:cubicBezTo>
                    <a:cubicBezTo>
                      <a:pt x="8" y="12"/>
                      <a:pt x="8" y="11"/>
                      <a:pt x="7" y="11"/>
                    </a:cubicBezTo>
                    <a:cubicBezTo>
                      <a:pt x="7" y="11"/>
                      <a:pt x="7" y="11"/>
                      <a:pt x="7" y="11"/>
                    </a:cubicBezTo>
                    <a:cubicBezTo>
                      <a:pt x="7" y="11"/>
                      <a:pt x="7" y="11"/>
                      <a:pt x="7" y="11"/>
                    </a:cubicBezTo>
                    <a:cubicBezTo>
                      <a:pt x="7" y="11"/>
                      <a:pt x="7" y="11"/>
                      <a:pt x="7" y="11"/>
                    </a:cubicBezTo>
                    <a:cubicBezTo>
                      <a:pt x="6" y="12"/>
                      <a:pt x="6" y="11"/>
                      <a:pt x="6" y="11"/>
                    </a:cubicBezTo>
                    <a:cubicBezTo>
                      <a:pt x="6" y="11"/>
                      <a:pt x="6" y="11"/>
                      <a:pt x="6" y="11"/>
                    </a:cubicBezTo>
                    <a:cubicBezTo>
                      <a:pt x="6" y="11"/>
                      <a:pt x="5" y="11"/>
                      <a:pt x="5" y="11"/>
                    </a:cubicBezTo>
                    <a:cubicBezTo>
                      <a:pt x="5"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1"/>
                      <a:pt x="3" y="11"/>
                      <a:pt x="3" y="11"/>
                    </a:cubicBezTo>
                    <a:cubicBezTo>
                      <a:pt x="2" y="10"/>
                      <a:pt x="2" y="10"/>
                      <a:pt x="1" y="11"/>
                    </a:cubicBezTo>
                    <a:cubicBezTo>
                      <a:pt x="1" y="11"/>
                      <a:pt x="1" y="11"/>
                      <a:pt x="1" y="11"/>
                    </a:cubicBezTo>
                    <a:cubicBezTo>
                      <a:pt x="0" y="11"/>
                      <a:pt x="0" y="11"/>
                      <a:pt x="0" y="11"/>
                    </a:cubicBezTo>
                    <a:cubicBezTo>
                      <a:pt x="0" y="11"/>
                      <a:pt x="0" y="12"/>
                      <a:pt x="0" y="12"/>
                    </a:cubicBezTo>
                    <a:cubicBezTo>
                      <a:pt x="0" y="12"/>
                      <a:pt x="0" y="12"/>
                      <a:pt x="0" y="12"/>
                    </a:cubicBezTo>
                    <a:cubicBezTo>
                      <a:pt x="0" y="13"/>
                      <a:pt x="1" y="13"/>
                      <a:pt x="1" y="13"/>
                    </a:cubicBezTo>
                    <a:cubicBezTo>
                      <a:pt x="1" y="13"/>
                      <a:pt x="1" y="13"/>
                      <a:pt x="1" y="13"/>
                    </a:cubicBezTo>
                    <a:cubicBezTo>
                      <a:pt x="2" y="13"/>
                      <a:pt x="2" y="13"/>
                      <a:pt x="3" y="13"/>
                    </a:cubicBezTo>
                    <a:cubicBezTo>
                      <a:pt x="3" y="14"/>
                      <a:pt x="4" y="14"/>
                      <a:pt x="4" y="15"/>
                    </a:cubicBezTo>
                    <a:cubicBezTo>
                      <a:pt x="4" y="15"/>
                      <a:pt x="5" y="15"/>
                      <a:pt x="5" y="15"/>
                    </a:cubicBezTo>
                    <a:cubicBezTo>
                      <a:pt x="5" y="15"/>
                      <a:pt x="5" y="15"/>
                      <a:pt x="5" y="14"/>
                    </a:cubicBezTo>
                    <a:cubicBezTo>
                      <a:pt x="5" y="14"/>
                      <a:pt x="5" y="14"/>
                      <a:pt x="5" y="14"/>
                    </a:cubicBezTo>
                    <a:cubicBezTo>
                      <a:pt x="6" y="14"/>
                      <a:pt x="6" y="14"/>
                      <a:pt x="7" y="13"/>
                    </a:cubicBezTo>
                    <a:cubicBezTo>
                      <a:pt x="7" y="13"/>
                      <a:pt x="7" y="13"/>
                      <a:pt x="8" y="13"/>
                    </a:cubicBezTo>
                    <a:cubicBezTo>
                      <a:pt x="8" y="14"/>
                      <a:pt x="9" y="14"/>
                      <a:pt x="9" y="14"/>
                    </a:cubicBezTo>
                    <a:cubicBezTo>
                      <a:pt x="10" y="14"/>
                      <a:pt x="10" y="14"/>
                      <a:pt x="10" y="14"/>
                    </a:cubicBezTo>
                    <a:cubicBezTo>
                      <a:pt x="11" y="14"/>
                      <a:pt x="11" y="14"/>
                      <a:pt x="12" y="14"/>
                    </a:cubicBezTo>
                    <a:cubicBezTo>
                      <a:pt x="12" y="14"/>
                      <a:pt x="13" y="14"/>
                      <a:pt x="13" y="14"/>
                    </a:cubicBezTo>
                    <a:cubicBezTo>
                      <a:pt x="13" y="14"/>
                      <a:pt x="13" y="14"/>
                      <a:pt x="13" y="13"/>
                    </a:cubicBezTo>
                    <a:cubicBezTo>
                      <a:pt x="13" y="13"/>
                      <a:pt x="13" y="13"/>
                      <a:pt x="13" y="13"/>
                    </a:cubicBezTo>
                    <a:cubicBezTo>
                      <a:pt x="14" y="13"/>
                      <a:pt x="14" y="13"/>
                      <a:pt x="14" y="13"/>
                    </a:cubicBezTo>
                    <a:cubicBezTo>
                      <a:pt x="14" y="14"/>
                      <a:pt x="14" y="14"/>
                      <a:pt x="15" y="14"/>
                    </a:cubicBezTo>
                    <a:cubicBezTo>
                      <a:pt x="15" y="14"/>
                      <a:pt x="15" y="14"/>
                      <a:pt x="16" y="14"/>
                    </a:cubicBezTo>
                    <a:cubicBezTo>
                      <a:pt x="16" y="14"/>
                      <a:pt x="16" y="14"/>
                      <a:pt x="16" y="13"/>
                    </a:cubicBezTo>
                    <a:cubicBezTo>
                      <a:pt x="16" y="13"/>
                      <a:pt x="16" y="13"/>
                      <a:pt x="16" y="13"/>
                    </a:cubicBezTo>
                    <a:cubicBezTo>
                      <a:pt x="16" y="14"/>
                      <a:pt x="17" y="13"/>
                      <a:pt x="17" y="14"/>
                    </a:cubicBezTo>
                    <a:cubicBezTo>
                      <a:pt x="17" y="14"/>
                      <a:pt x="18" y="14"/>
                      <a:pt x="18" y="15"/>
                    </a:cubicBezTo>
                    <a:cubicBezTo>
                      <a:pt x="18" y="15"/>
                      <a:pt x="18" y="15"/>
                      <a:pt x="18" y="15"/>
                    </a:cubicBezTo>
                    <a:cubicBezTo>
                      <a:pt x="18" y="15"/>
                      <a:pt x="18" y="15"/>
                      <a:pt x="18" y="15"/>
                    </a:cubicBezTo>
                    <a:lnTo>
                      <a:pt x="19" y="1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5" name="Freeform 770">
                <a:extLst>
                  <a:ext uri="{FF2B5EF4-FFF2-40B4-BE49-F238E27FC236}">
                    <a16:creationId xmlns:a16="http://schemas.microsoft.com/office/drawing/2014/main" id="{B03B29EF-D69E-334F-8FA8-DDC8C61E05F6}"/>
                  </a:ext>
                </a:extLst>
              </p:cNvPr>
              <p:cNvSpPr>
                <a:spLocks/>
              </p:cNvSpPr>
              <p:nvPr/>
            </p:nvSpPr>
            <p:spPr bwMode="auto">
              <a:xfrm>
                <a:off x="2757488" y="4329113"/>
                <a:ext cx="117475" cy="142875"/>
              </a:xfrm>
              <a:custGeom>
                <a:avLst/>
                <a:gdLst>
                  <a:gd name="T0" fmla="*/ 22 w 28"/>
                  <a:gd name="T1" fmla="*/ 5 h 34"/>
                  <a:gd name="T2" fmla="*/ 20 w 28"/>
                  <a:gd name="T3" fmla="*/ 4 h 34"/>
                  <a:gd name="T4" fmla="*/ 8 w 28"/>
                  <a:gd name="T5" fmla="*/ 5 h 34"/>
                  <a:gd name="T6" fmla="*/ 5 w 28"/>
                  <a:gd name="T7" fmla="*/ 9 h 34"/>
                  <a:gd name="T8" fmla="*/ 6 w 28"/>
                  <a:gd name="T9" fmla="*/ 10 h 34"/>
                  <a:gd name="T10" fmla="*/ 8 w 28"/>
                  <a:gd name="T11" fmla="*/ 12 h 34"/>
                  <a:gd name="T12" fmla="*/ 10 w 28"/>
                  <a:gd name="T13" fmla="*/ 14 h 34"/>
                  <a:gd name="T14" fmla="*/ 12 w 28"/>
                  <a:gd name="T15" fmla="*/ 15 h 34"/>
                  <a:gd name="T16" fmla="*/ 12 w 28"/>
                  <a:gd name="T17" fmla="*/ 16 h 34"/>
                  <a:gd name="T18" fmla="*/ 3 w 28"/>
                  <a:gd name="T19" fmla="*/ 17 h 34"/>
                  <a:gd name="T20" fmla="*/ 0 w 28"/>
                  <a:gd name="T21" fmla="*/ 23 h 34"/>
                  <a:gd name="T22" fmla="*/ 0 w 28"/>
                  <a:gd name="T23" fmla="*/ 25 h 34"/>
                  <a:gd name="T24" fmla="*/ 0 w 28"/>
                  <a:gd name="T25" fmla="*/ 28 h 34"/>
                  <a:gd name="T26" fmla="*/ 3 w 28"/>
                  <a:gd name="T27" fmla="*/ 30 h 34"/>
                  <a:gd name="T28" fmla="*/ 8 w 28"/>
                  <a:gd name="T29" fmla="*/ 33 h 34"/>
                  <a:gd name="T30" fmla="*/ 11 w 28"/>
                  <a:gd name="T31" fmla="*/ 33 h 34"/>
                  <a:gd name="T32" fmla="*/ 13 w 28"/>
                  <a:gd name="T33" fmla="*/ 33 h 34"/>
                  <a:gd name="T34" fmla="*/ 14 w 28"/>
                  <a:gd name="T35" fmla="*/ 33 h 34"/>
                  <a:gd name="T36" fmla="*/ 16 w 28"/>
                  <a:gd name="T37" fmla="*/ 32 h 34"/>
                  <a:gd name="T38" fmla="*/ 18 w 28"/>
                  <a:gd name="T39" fmla="*/ 30 h 34"/>
                  <a:gd name="T40" fmla="*/ 18 w 28"/>
                  <a:gd name="T41" fmla="*/ 29 h 34"/>
                  <a:gd name="T42" fmla="*/ 20 w 28"/>
                  <a:gd name="T43" fmla="*/ 28 h 34"/>
                  <a:gd name="T44" fmla="*/ 20 w 28"/>
                  <a:gd name="T45" fmla="*/ 26 h 34"/>
                  <a:gd name="T46" fmla="*/ 20 w 28"/>
                  <a:gd name="T47" fmla="*/ 25 h 34"/>
                  <a:gd name="T48" fmla="*/ 24 w 28"/>
                  <a:gd name="T49" fmla="*/ 22 h 34"/>
                  <a:gd name="T50" fmla="*/ 26 w 28"/>
                  <a:gd name="T51" fmla="*/ 19 h 34"/>
                  <a:gd name="T52" fmla="*/ 24 w 28"/>
                  <a:gd name="T53" fmla="*/ 19 h 34"/>
                  <a:gd name="T54" fmla="*/ 23 w 28"/>
                  <a:gd name="T55" fmla="*/ 19 h 34"/>
                  <a:gd name="T56" fmla="*/ 22 w 28"/>
                  <a:gd name="T57" fmla="*/ 18 h 34"/>
                  <a:gd name="T58" fmla="*/ 23 w 28"/>
                  <a:gd name="T59" fmla="*/ 17 h 34"/>
                  <a:gd name="T60" fmla="*/ 23 w 28"/>
                  <a:gd name="T61" fmla="*/ 17 h 34"/>
                  <a:gd name="T62" fmla="*/ 24 w 28"/>
                  <a:gd name="T63" fmla="*/ 16 h 34"/>
                  <a:gd name="T64" fmla="*/ 26 w 28"/>
                  <a:gd name="T65" fmla="*/ 13 h 34"/>
                  <a:gd name="T66" fmla="*/ 27 w 28"/>
                  <a:gd name="T67" fmla="*/ 11 h 34"/>
                  <a:gd name="T68" fmla="*/ 26 w 28"/>
                  <a:gd name="T69" fmla="*/ 10 h 34"/>
                  <a:gd name="T70" fmla="*/ 26 w 28"/>
                  <a:gd name="T71" fmla="*/ 8 h 34"/>
                  <a:gd name="T72" fmla="*/ 26 w 28"/>
                  <a:gd name="T73" fmla="*/ 8 h 34"/>
                  <a:gd name="T74" fmla="*/ 26 w 28"/>
                  <a:gd name="T75" fmla="*/ 8 h 34"/>
                  <a:gd name="T76" fmla="*/ 27 w 28"/>
                  <a:gd name="T77" fmla="*/ 7 h 34"/>
                  <a:gd name="T78" fmla="*/ 26 w 28"/>
                  <a:gd name="T79" fmla="*/ 7 h 34"/>
                  <a:gd name="T80" fmla="*/ 26 w 28"/>
                  <a:gd name="T81" fmla="*/ 6 h 34"/>
                  <a:gd name="T82" fmla="*/ 27 w 28"/>
                  <a:gd name="T83" fmla="*/ 4 h 34"/>
                  <a:gd name="T84" fmla="*/ 27 w 28"/>
                  <a:gd name="T85" fmla="*/ 2 h 34"/>
                  <a:gd name="T86" fmla="*/ 26 w 28"/>
                  <a:gd name="T87" fmla="*/ 2 h 34"/>
                  <a:gd name="T88" fmla="*/ 26 w 28"/>
                  <a:gd name="T89" fmla="*/ 1 h 34"/>
                  <a:gd name="T90" fmla="*/ 25 w 28"/>
                  <a:gd name="T9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25" y="2"/>
                    </a:moveTo>
                    <a:cubicBezTo>
                      <a:pt x="22" y="5"/>
                      <a:pt x="22" y="5"/>
                      <a:pt x="22" y="5"/>
                    </a:cubicBezTo>
                    <a:cubicBezTo>
                      <a:pt x="22" y="5"/>
                      <a:pt x="21" y="4"/>
                      <a:pt x="21" y="4"/>
                    </a:cubicBezTo>
                    <a:cubicBezTo>
                      <a:pt x="21" y="4"/>
                      <a:pt x="20" y="4"/>
                      <a:pt x="20" y="4"/>
                    </a:cubicBezTo>
                    <a:cubicBezTo>
                      <a:pt x="20" y="5"/>
                      <a:pt x="20" y="5"/>
                      <a:pt x="20" y="5"/>
                    </a:cubicBezTo>
                    <a:cubicBezTo>
                      <a:pt x="8" y="5"/>
                      <a:pt x="8" y="5"/>
                      <a:pt x="8" y="5"/>
                    </a:cubicBezTo>
                    <a:cubicBezTo>
                      <a:pt x="8" y="9"/>
                      <a:pt x="8" y="9"/>
                      <a:pt x="8" y="9"/>
                    </a:cubicBezTo>
                    <a:cubicBezTo>
                      <a:pt x="5" y="9"/>
                      <a:pt x="5" y="9"/>
                      <a:pt x="5" y="9"/>
                    </a:cubicBezTo>
                    <a:cubicBezTo>
                      <a:pt x="5" y="10"/>
                      <a:pt x="5" y="10"/>
                      <a:pt x="5" y="10"/>
                    </a:cubicBezTo>
                    <a:cubicBezTo>
                      <a:pt x="6" y="10"/>
                      <a:pt x="6" y="10"/>
                      <a:pt x="6" y="10"/>
                    </a:cubicBezTo>
                    <a:cubicBezTo>
                      <a:pt x="6" y="10"/>
                      <a:pt x="7" y="11"/>
                      <a:pt x="7" y="11"/>
                    </a:cubicBezTo>
                    <a:cubicBezTo>
                      <a:pt x="8" y="11"/>
                      <a:pt x="8" y="12"/>
                      <a:pt x="8" y="12"/>
                    </a:cubicBezTo>
                    <a:cubicBezTo>
                      <a:pt x="10" y="13"/>
                      <a:pt x="10" y="13"/>
                      <a:pt x="10" y="13"/>
                    </a:cubicBezTo>
                    <a:cubicBezTo>
                      <a:pt x="10" y="14"/>
                      <a:pt x="10" y="14"/>
                      <a:pt x="10" y="14"/>
                    </a:cubicBezTo>
                    <a:cubicBezTo>
                      <a:pt x="11" y="15"/>
                      <a:pt x="11" y="15"/>
                      <a:pt x="11" y="15"/>
                    </a:cubicBezTo>
                    <a:cubicBezTo>
                      <a:pt x="12" y="15"/>
                      <a:pt x="12" y="15"/>
                      <a:pt x="12" y="15"/>
                    </a:cubicBezTo>
                    <a:cubicBezTo>
                      <a:pt x="12" y="15"/>
                      <a:pt x="12" y="15"/>
                      <a:pt x="12" y="15"/>
                    </a:cubicBezTo>
                    <a:cubicBezTo>
                      <a:pt x="12" y="16"/>
                      <a:pt x="12" y="16"/>
                      <a:pt x="12" y="16"/>
                    </a:cubicBezTo>
                    <a:cubicBezTo>
                      <a:pt x="12" y="17"/>
                      <a:pt x="12" y="17"/>
                      <a:pt x="12" y="17"/>
                    </a:cubicBezTo>
                    <a:cubicBezTo>
                      <a:pt x="3" y="17"/>
                      <a:pt x="3" y="17"/>
                      <a:pt x="3" y="17"/>
                    </a:cubicBezTo>
                    <a:cubicBezTo>
                      <a:pt x="0" y="23"/>
                      <a:pt x="0" y="23"/>
                      <a:pt x="0" y="23"/>
                    </a:cubicBezTo>
                    <a:cubicBezTo>
                      <a:pt x="0" y="23"/>
                      <a:pt x="0" y="23"/>
                      <a:pt x="0" y="23"/>
                    </a:cubicBezTo>
                    <a:cubicBezTo>
                      <a:pt x="1" y="24"/>
                      <a:pt x="1" y="24"/>
                      <a:pt x="1" y="24"/>
                    </a:cubicBezTo>
                    <a:cubicBezTo>
                      <a:pt x="0" y="25"/>
                      <a:pt x="0" y="25"/>
                      <a:pt x="0" y="25"/>
                    </a:cubicBezTo>
                    <a:cubicBezTo>
                      <a:pt x="0" y="27"/>
                      <a:pt x="0" y="27"/>
                      <a:pt x="0" y="27"/>
                    </a:cubicBezTo>
                    <a:cubicBezTo>
                      <a:pt x="0" y="28"/>
                      <a:pt x="0" y="28"/>
                      <a:pt x="0" y="28"/>
                    </a:cubicBezTo>
                    <a:cubicBezTo>
                      <a:pt x="0" y="28"/>
                      <a:pt x="1" y="29"/>
                      <a:pt x="1" y="29"/>
                    </a:cubicBezTo>
                    <a:cubicBezTo>
                      <a:pt x="1" y="29"/>
                      <a:pt x="2" y="30"/>
                      <a:pt x="3" y="30"/>
                    </a:cubicBezTo>
                    <a:cubicBezTo>
                      <a:pt x="3" y="31"/>
                      <a:pt x="5" y="32"/>
                      <a:pt x="5" y="32"/>
                    </a:cubicBezTo>
                    <a:cubicBezTo>
                      <a:pt x="6" y="32"/>
                      <a:pt x="7" y="33"/>
                      <a:pt x="8" y="33"/>
                    </a:cubicBezTo>
                    <a:cubicBezTo>
                      <a:pt x="9" y="33"/>
                      <a:pt x="9" y="33"/>
                      <a:pt x="10" y="33"/>
                    </a:cubicBezTo>
                    <a:cubicBezTo>
                      <a:pt x="10" y="33"/>
                      <a:pt x="10" y="32"/>
                      <a:pt x="11" y="33"/>
                    </a:cubicBezTo>
                    <a:cubicBezTo>
                      <a:pt x="11" y="33"/>
                      <a:pt x="12" y="33"/>
                      <a:pt x="12" y="33"/>
                    </a:cubicBezTo>
                    <a:cubicBezTo>
                      <a:pt x="12" y="33"/>
                      <a:pt x="13" y="33"/>
                      <a:pt x="13" y="33"/>
                    </a:cubicBezTo>
                    <a:cubicBezTo>
                      <a:pt x="13" y="33"/>
                      <a:pt x="13" y="33"/>
                      <a:pt x="14" y="34"/>
                    </a:cubicBezTo>
                    <a:cubicBezTo>
                      <a:pt x="14" y="33"/>
                      <a:pt x="14" y="33"/>
                      <a:pt x="14" y="33"/>
                    </a:cubicBezTo>
                    <a:cubicBezTo>
                      <a:pt x="14" y="33"/>
                      <a:pt x="15" y="32"/>
                      <a:pt x="15" y="32"/>
                    </a:cubicBezTo>
                    <a:cubicBezTo>
                      <a:pt x="16" y="32"/>
                      <a:pt x="16" y="32"/>
                      <a:pt x="16" y="32"/>
                    </a:cubicBezTo>
                    <a:cubicBezTo>
                      <a:pt x="17" y="31"/>
                      <a:pt x="17" y="31"/>
                      <a:pt x="17" y="31"/>
                    </a:cubicBezTo>
                    <a:cubicBezTo>
                      <a:pt x="18" y="30"/>
                      <a:pt x="18" y="30"/>
                      <a:pt x="18" y="30"/>
                    </a:cubicBezTo>
                    <a:cubicBezTo>
                      <a:pt x="17" y="30"/>
                      <a:pt x="17" y="30"/>
                      <a:pt x="17" y="30"/>
                    </a:cubicBezTo>
                    <a:cubicBezTo>
                      <a:pt x="18" y="29"/>
                      <a:pt x="18" y="29"/>
                      <a:pt x="18" y="29"/>
                    </a:cubicBezTo>
                    <a:cubicBezTo>
                      <a:pt x="19" y="29"/>
                      <a:pt x="19" y="29"/>
                      <a:pt x="19" y="29"/>
                    </a:cubicBezTo>
                    <a:cubicBezTo>
                      <a:pt x="20" y="28"/>
                      <a:pt x="20" y="28"/>
                      <a:pt x="20" y="28"/>
                    </a:cubicBezTo>
                    <a:cubicBezTo>
                      <a:pt x="20" y="28"/>
                      <a:pt x="20" y="27"/>
                      <a:pt x="20" y="27"/>
                    </a:cubicBezTo>
                    <a:cubicBezTo>
                      <a:pt x="20" y="26"/>
                      <a:pt x="20" y="26"/>
                      <a:pt x="20" y="26"/>
                    </a:cubicBezTo>
                    <a:cubicBezTo>
                      <a:pt x="20" y="25"/>
                      <a:pt x="20" y="25"/>
                      <a:pt x="20" y="25"/>
                    </a:cubicBezTo>
                    <a:cubicBezTo>
                      <a:pt x="20" y="25"/>
                      <a:pt x="20" y="25"/>
                      <a:pt x="20" y="25"/>
                    </a:cubicBezTo>
                    <a:cubicBezTo>
                      <a:pt x="20" y="24"/>
                      <a:pt x="20" y="24"/>
                      <a:pt x="20" y="24"/>
                    </a:cubicBezTo>
                    <a:cubicBezTo>
                      <a:pt x="24" y="22"/>
                      <a:pt x="24" y="22"/>
                      <a:pt x="24" y="22"/>
                    </a:cubicBezTo>
                    <a:cubicBezTo>
                      <a:pt x="26" y="20"/>
                      <a:pt x="26" y="20"/>
                      <a:pt x="26" y="20"/>
                    </a:cubicBezTo>
                    <a:cubicBezTo>
                      <a:pt x="26" y="20"/>
                      <a:pt x="26" y="19"/>
                      <a:pt x="26" y="19"/>
                    </a:cubicBezTo>
                    <a:cubicBezTo>
                      <a:pt x="25" y="19"/>
                      <a:pt x="25" y="19"/>
                      <a:pt x="25" y="19"/>
                    </a:cubicBezTo>
                    <a:cubicBezTo>
                      <a:pt x="25" y="19"/>
                      <a:pt x="25" y="19"/>
                      <a:pt x="24" y="19"/>
                    </a:cubicBezTo>
                    <a:cubicBezTo>
                      <a:pt x="24" y="19"/>
                      <a:pt x="24" y="20"/>
                      <a:pt x="24" y="20"/>
                    </a:cubicBezTo>
                    <a:cubicBezTo>
                      <a:pt x="24" y="19"/>
                      <a:pt x="24" y="19"/>
                      <a:pt x="23" y="19"/>
                    </a:cubicBezTo>
                    <a:cubicBezTo>
                      <a:pt x="23" y="19"/>
                      <a:pt x="23" y="19"/>
                      <a:pt x="23" y="19"/>
                    </a:cubicBezTo>
                    <a:cubicBezTo>
                      <a:pt x="22" y="19"/>
                      <a:pt x="22" y="19"/>
                      <a:pt x="22" y="18"/>
                    </a:cubicBezTo>
                    <a:cubicBezTo>
                      <a:pt x="22" y="18"/>
                      <a:pt x="22" y="18"/>
                      <a:pt x="22" y="18"/>
                    </a:cubicBezTo>
                    <a:cubicBezTo>
                      <a:pt x="22" y="18"/>
                      <a:pt x="23" y="17"/>
                      <a:pt x="23" y="17"/>
                    </a:cubicBezTo>
                    <a:cubicBezTo>
                      <a:pt x="23" y="17"/>
                      <a:pt x="23" y="17"/>
                      <a:pt x="23" y="17"/>
                    </a:cubicBezTo>
                    <a:cubicBezTo>
                      <a:pt x="23" y="17"/>
                      <a:pt x="23" y="17"/>
                      <a:pt x="23" y="17"/>
                    </a:cubicBezTo>
                    <a:cubicBezTo>
                      <a:pt x="23" y="16"/>
                      <a:pt x="24" y="16"/>
                      <a:pt x="24" y="16"/>
                    </a:cubicBezTo>
                    <a:cubicBezTo>
                      <a:pt x="24" y="16"/>
                      <a:pt x="24" y="16"/>
                      <a:pt x="24" y="16"/>
                    </a:cubicBezTo>
                    <a:cubicBezTo>
                      <a:pt x="25" y="16"/>
                      <a:pt x="25" y="16"/>
                      <a:pt x="25" y="15"/>
                    </a:cubicBezTo>
                    <a:cubicBezTo>
                      <a:pt x="26" y="15"/>
                      <a:pt x="26" y="14"/>
                      <a:pt x="26" y="13"/>
                    </a:cubicBezTo>
                    <a:cubicBezTo>
                      <a:pt x="27" y="12"/>
                      <a:pt x="27" y="12"/>
                      <a:pt x="27" y="11"/>
                    </a:cubicBezTo>
                    <a:cubicBezTo>
                      <a:pt x="27" y="11"/>
                      <a:pt x="27" y="11"/>
                      <a:pt x="27" y="11"/>
                    </a:cubicBezTo>
                    <a:cubicBezTo>
                      <a:pt x="27" y="11"/>
                      <a:pt x="26" y="10"/>
                      <a:pt x="26" y="10"/>
                    </a:cubicBezTo>
                    <a:cubicBezTo>
                      <a:pt x="26" y="10"/>
                      <a:pt x="26" y="10"/>
                      <a:pt x="26" y="10"/>
                    </a:cubicBezTo>
                    <a:cubicBezTo>
                      <a:pt x="26" y="9"/>
                      <a:pt x="26" y="9"/>
                      <a:pt x="26" y="9"/>
                    </a:cubicBezTo>
                    <a:cubicBezTo>
                      <a:pt x="26" y="9"/>
                      <a:pt x="26" y="8"/>
                      <a:pt x="26" y="8"/>
                    </a:cubicBezTo>
                    <a:cubicBezTo>
                      <a:pt x="25" y="8"/>
                      <a:pt x="26" y="8"/>
                      <a:pt x="26" y="8"/>
                    </a:cubicBezTo>
                    <a:cubicBezTo>
                      <a:pt x="26" y="8"/>
                      <a:pt x="26" y="8"/>
                      <a:pt x="26" y="8"/>
                    </a:cubicBezTo>
                    <a:cubicBezTo>
                      <a:pt x="26" y="8"/>
                      <a:pt x="26" y="8"/>
                      <a:pt x="26" y="8"/>
                    </a:cubicBezTo>
                    <a:cubicBezTo>
                      <a:pt x="26" y="8"/>
                      <a:pt x="26" y="8"/>
                      <a:pt x="26" y="8"/>
                    </a:cubicBezTo>
                    <a:cubicBezTo>
                      <a:pt x="26" y="8"/>
                      <a:pt x="26" y="8"/>
                      <a:pt x="26" y="9"/>
                    </a:cubicBezTo>
                    <a:cubicBezTo>
                      <a:pt x="27" y="8"/>
                      <a:pt x="27" y="8"/>
                      <a:pt x="27" y="7"/>
                    </a:cubicBezTo>
                    <a:cubicBezTo>
                      <a:pt x="27" y="7"/>
                      <a:pt x="27" y="7"/>
                      <a:pt x="27" y="7"/>
                    </a:cubicBezTo>
                    <a:cubicBezTo>
                      <a:pt x="26" y="7"/>
                      <a:pt x="26" y="7"/>
                      <a:pt x="26" y="7"/>
                    </a:cubicBezTo>
                    <a:cubicBezTo>
                      <a:pt x="26" y="7"/>
                      <a:pt x="26" y="7"/>
                      <a:pt x="26" y="7"/>
                    </a:cubicBezTo>
                    <a:cubicBezTo>
                      <a:pt x="26" y="6"/>
                      <a:pt x="26" y="6"/>
                      <a:pt x="26" y="6"/>
                    </a:cubicBezTo>
                    <a:cubicBezTo>
                      <a:pt x="27" y="6"/>
                      <a:pt x="27" y="5"/>
                      <a:pt x="27" y="5"/>
                    </a:cubicBezTo>
                    <a:cubicBezTo>
                      <a:pt x="27" y="5"/>
                      <a:pt x="27" y="4"/>
                      <a:pt x="27" y="4"/>
                    </a:cubicBezTo>
                    <a:cubicBezTo>
                      <a:pt x="28" y="3"/>
                      <a:pt x="28" y="3"/>
                      <a:pt x="28" y="2"/>
                    </a:cubicBezTo>
                    <a:cubicBezTo>
                      <a:pt x="28" y="2"/>
                      <a:pt x="28" y="2"/>
                      <a:pt x="27" y="2"/>
                    </a:cubicBezTo>
                    <a:cubicBezTo>
                      <a:pt x="27" y="2"/>
                      <a:pt x="27" y="2"/>
                      <a:pt x="27" y="2"/>
                    </a:cubicBezTo>
                    <a:cubicBezTo>
                      <a:pt x="27" y="2"/>
                      <a:pt x="26" y="2"/>
                      <a:pt x="26" y="2"/>
                    </a:cubicBezTo>
                    <a:cubicBezTo>
                      <a:pt x="26" y="2"/>
                      <a:pt x="26" y="2"/>
                      <a:pt x="26" y="1"/>
                    </a:cubicBezTo>
                    <a:cubicBezTo>
                      <a:pt x="26" y="1"/>
                      <a:pt x="26" y="1"/>
                      <a:pt x="26" y="1"/>
                    </a:cubicBezTo>
                    <a:cubicBezTo>
                      <a:pt x="26" y="1"/>
                      <a:pt x="26" y="1"/>
                      <a:pt x="26" y="0"/>
                    </a:cubicBezTo>
                    <a:cubicBezTo>
                      <a:pt x="25" y="0"/>
                      <a:pt x="25" y="0"/>
                      <a:pt x="25" y="0"/>
                    </a:cubicBezTo>
                    <a:lnTo>
                      <a:pt x="25" y="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6" name="Freeform 771">
                <a:extLst>
                  <a:ext uri="{FF2B5EF4-FFF2-40B4-BE49-F238E27FC236}">
                    <a16:creationId xmlns:a16="http://schemas.microsoft.com/office/drawing/2014/main" id="{AEC8FA83-28E9-C8CF-4782-1BF4BC04B6A3}"/>
                  </a:ext>
                </a:extLst>
              </p:cNvPr>
              <p:cNvSpPr>
                <a:spLocks/>
              </p:cNvSpPr>
              <p:nvPr/>
            </p:nvSpPr>
            <p:spPr bwMode="auto">
              <a:xfrm>
                <a:off x="2816226" y="4449763"/>
                <a:ext cx="66675" cy="38100"/>
              </a:xfrm>
              <a:custGeom>
                <a:avLst/>
                <a:gdLst>
                  <a:gd name="T0" fmla="*/ 16 w 16"/>
                  <a:gd name="T1" fmla="*/ 6 h 9"/>
                  <a:gd name="T2" fmla="*/ 15 w 16"/>
                  <a:gd name="T3" fmla="*/ 6 h 9"/>
                  <a:gd name="T4" fmla="*/ 16 w 16"/>
                  <a:gd name="T5" fmla="*/ 6 h 9"/>
                  <a:gd name="T6" fmla="*/ 16 w 16"/>
                  <a:gd name="T7" fmla="*/ 5 h 9"/>
                  <a:gd name="T8" fmla="*/ 16 w 16"/>
                  <a:gd name="T9" fmla="*/ 5 h 9"/>
                  <a:gd name="T10" fmla="*/ 16 w 16"/>
                  <a:gd name="T11" fmla="*/ 4 h 9"/>
                  <a:gd name="T12" fmla="*/ 16 w 16"/>
                  <a:gd name="T13" fmla="*/ 4 h 9"/>
                  <a:gd name="T14" fmla="*/ 16 w 16"/>
                  <a:gd name="T15" fmla="*/ 3 h 9"/>
                  <a:gd name="T16" fmla="*/ 15 w 16"/>
                  <a:gd name="T17" fmla="*/ 3 h 9"/>
                  <a:gd name="T18" fmla="*/ 14 w 16"/>
                  <a:gd name="T19" fmla="*/ 3 h 9"/>
                  <a:gd name="T20" fmla="*/ 14 w 16"/>
                  <a:gd name="T21" fmla="*/ 3 h 9"/>
                  <a:gd name="T22" fmla="*/ 13 w 16"/>
                  <a:gd name="T23" fmla="*/ 3 h 9"/>
                  <a:gd name="T24" fmla="*/ 12 w 16"/>
                  <a:gd name="T25" fmla="*/ 3 h 9"/>
                  <a:gd name="T26" fmla="*/ 12 w 16"/>
                  <a:gd name="T27" fmla="*/ 3 h 9"/>
                  <a:gd name="T28" fmla="*/ 11 w 16"/>
                  <a:gd name="T29" fmla="*/ 4 h 9"/>
                  <a:gd name="T30" fmla="*/ 11 w 16"/>
                  <a:gd name="T31" fmla="*/ 3 h 9"/>
                  <a:gd name="T32" fmla="*/ 10 w 16"/>
                  <a:gd name="T33" fmla="*/ 3 h 9"/>
                  <a:gd name="T34" fmla="*/ 9 w 16"/>
                  <a:gd name="T35" fmla="*/ 2 h 9"/>
                  <a:gd name="T36" fmla="*/ 8 w 16"/>
                  <a:gd name="T37" fmla="*/ 2 h 9"/>
                  <a:gd name="T38" fmla="*/ 7 w 16"/>
                  <a:gd name="T39" fmla="*/ 0 h 9"/>
                  <a:gd name="T40" fmla="*/ 6 w 16"/>
                  <a:gd name="T41" fmla="*/ 0 h 9"/>
                  <a:gd name="T42" fmla="*/ 5 w 16"/>
                  <a:gd name="T43" fmla="*/ 0 h 9"/>
                  <a:gd name="T44" fmla="*/ 4 w 16"/>
                  <a:gd name="T45" fmla="*/ 0 h 9"/>
                  <a:gd name="T46" fmla="*/ 3 w 16"/>
                  <a:gd name="T47" fmla="*/ 1 h 9"/>
                  <a:gd name="T48" fmla="*/ 4 w 16"/>
                  <a:gd name="T49" fmla="*/ 1 h 9"/>
                  <a:gd name="T50" fmla="*/ 3 w 16"/>
                  <a:gd name="T51" fmla="*/ 2 h 9"/>
                  <a:gd name="T52" fmla="*/ 2 w 16"/>
                  <a:gd name="T53" fmla="*/ 3 h 9"/>
                  <a:gd name="T54" fmla="*/ 1 w 16"/>
                  <a:gd name="T55" fmla="*/ 3 h 9"/>
                  <a:gd name="T56" fmla="*/ 0 w 16"/>
                  <a:gd name="T57" fmla="*/ 4 h 9"/>
                  <a:gd name="T58" fmla="*/ 0 w 16"/>
                  <a:gd name="T59" fmla="*/ 5 h 9"/>
                  <a:gd name="T60" fmla="*/ 1 w 16"/>
                  <a:gd name="T61" fmla="*/ 5 h 9"/>
                  <a:gd name="T62" fmla="*/ 2 w 16"/>
                  <a:gd name="T63" fmla="*/ 6 h 9"/>
                  <a:gd name="T64" fmla="*/ 2 w 16"/>
                  <a:gd name="T65" fmla="*/ 6 h 9"/>
                  <a:gd name="T66" fmla="*/ 3 w 16"/>
                  <a:gd name="T67" fmla="*/ 6 h 9"/>
                  <a:gd name="T68" fmla="*/ 4 w 16"/>
                  <a:gd name="T69" fmla="*/ 6 h 9"/>
                  <a:gd name="T70" fmla="*/ 6 w 16"/>
                  <a:gd name="T71" fmla="*/ 7 h 9"/>
                  <a:gd name="T72" fmla="*/ 7 w 16"/>
                  <a:gd name="T73" fmla="*/ 7 h 9"/>
                  <a:gd name="T74" fmla="*/ 9 w 16"/>
                  <a:gd name="T75" fmla="*/ 8 h 9"/>
                  <a:gd name="T76" fmla="*/ 10 w 16"/>
                  <a:gd name="T77" fmla="*/ 8 h 9"/>
                  <a:gd name="T78" fmla="*/ 10 w 16"/>
                  <a:gd name="T79" fmla="*/ 8 h 9"/>
                  <a:gd name="T80" fmla="*/ 11 w 16"/>
                  <a:gd name="T81" fmla="*/ 8 h 9"/>
                  <a:gd name="T82" fmla="*/ 12 w 16"/>
                  <a:gd name="T83" fmla="*/ 9 h 9"/>
                  <a:gd name="T84" fmla="*/ 15 w 16"/>
                  <a:gd name="T85" fmla="*/ 9 h 9"/>
                  <a:gd name="T86" fmla="*/ 15 w 16"/>
                  <a:gd name="T87" fmla="*/ 8 h 9"/>
                  <a:gd name="T88" fmla="*/ 15 w 16"/>
                  <a:gd name="T89" fmla="*/ 7 h 9"/>
                  <a:gd name="T90" fmla="*/ 16 w 16"/>
                  <a:gd name="T91" fmla="*/ 7 h 9"/>
                  <a:gd name="T92" fmla="*/ 15 w 16"/>
                  <a:gd name="T93" fmla="*/ 7 h 9"/>
                  <a:gd name="T94" fmla="*/ 16 w 16"/>
                  <a:gd name="T9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9">
                    <a:moveTo>
                      <a:pt x="16" y="6"/>
                    </a:moveTo>
                    <a:cubicBezTo>
                      <a:pt x="16" y="6"/>
                      <a:pt x="15" y="6"/>
                      <a:pt x="15" y="6"/>
                    </a:cubicBezTo>
                    <a:cubicBezTo>
                      <a:pt x="15" y="6"/>
                      <a:pt x="16" y="6"/>
                      <a:pt x="16" y="6"/>
                    </a:cubicBezTo>
                    <a:cubicBezTo>
                      <a:pt x="16" y="6"/>
                      <a:pt x="16" y="5"/>
                      <a:pt x="16" y="5"/>
                    </a:cubicBezTo>
                    <a:cubicBezTo>
                      <a:pt x="16" y="5"/>
                      <a:pt x="16" y="5"/>
                      <a:pt x="16" y="5"/>
                    </a:cubicBezTo>
                    <a:cubicBezTo>
                      <a:pt x="16" y="4"/>
                      <a:pt x="16" y="4"/>
                      <a:pt x="16" y="4"/>
                    </a:cubicBezTo>
                    <a:cubicBezTo>
                      <a:pt x="16" y="4"/>
                      <a:pt x="16" y="4"/>
                      <a:pt x="16" y="4"/>
                    </a:cubicBezTo>
                    <a:cubicBezTo>
                      <a:pt x="16" y="3"/>
                      <a:pt x="16" y="3"/>
                      <a:pt x="16" y="3"/>
                    </a:cubicBezTo>
                    <a:cubicBezTo>
                      <a:pt x="15" y="3"/>
                      <a:pt x="15" y="3"/>
                      <a:pt x="15" y="3"/>
                    </a:cubicBezTo>
                    <a:cubicBezTo>
                      <a:pt x="15" y="3"/>
                      <a:pt x="14" y="3"/>
                      <a:pt x="14" y="3"/>
                    </a:cubicBezTo>
                    <a:cubicBezTo>
                      <a:pt x="14" y="3"/>
                      <a:pt x="14" y="3"/>
                      <a:pt x="14" y="3"/>
                    </a:cubicBezTo>
                    <a:cubicBezTo>
                      <a:pt x="13" y="3"/>
                      <a:pt x="13" y="3"/>
                      <a:pt x="13" y="3"/>
                    </a:cubicBezTo>
                    <a:cubicBezTo>
                      <a:pt x="12" y="3"/>
                      <a:pt x="12" y="3"/>
                      <a:pt x="12" y="3"/>
                    </a:cubicBezTo>
                    <a:cubicBezTo>
                      <a:pt x="12" y="3"/>
                      <a:pt x="12" y="3"/>
                      <a:pt x="12" y="3"/>
                    </a:cubicBezTo>
                    <a:cubicBezTo>
                      <a:pt x="11" y="4"/>
                      <a:pt x="11" y="4"/>
                      <a:pt x="11" y="4"/>
                    </a:cubicBezTo>
                    <a:cubicBezTo>
                      <a:pt x="11" y="4"/>
                      <a:pt x="11" y="3"/>
                      <a:pt x="11" y="3"/>
                    </a:cubicBezTo>
                    <a:cubicBezTo>
                      <a:pt x="11" y="3"/>
                      <a:pt x="10" y="3"/>
                      <a:pt x="10" y="3"/>
                    </a:cubicBezTo>
                    <a:cubicBezTo>
                      <a:pt x="9" y="2"/>
                      <a:pt x="9" y="2"/>
                      <a:pt x="9" y="2"/>
                    </a:cubicBezTo>
                    <a:cubicBezTo>
                      <a:pt x="8" y="2"/>
                      <a:pt x="8" y="2"/>
                      <a:pt x="8" y="2"/>
                    </a:cubicBezTo>
                    <a:cubicBezTo>
                      <a:pt x="7" y="0"/>
                      <a:pt x="7" y="0"/>
                      <a:pt x="7" y="0"/>
                    </a:cubicBezTo>
                    <a:cubicBezTo>
                      <a:pt x="7" y="0"/>
                      <a:pt x="6" y="0"/>
                      <a:pt x="6" y="0"/>
                    </a:cubicBezTo>
                    <a:cubicBezTo>
                      <a:pt x="6" y="0"/>
                      <a:pt x="5" y="0"/>
                      <a:pt x="5" y="0"/>
                    </a:cubicBezTo>
                    <a:cubicBezTo>
                      <a:pt x="4" y="0"/>
                      <a:pt x="4" y="0"/>
                      <a:pt x="4" y="0"/>
                    </a:cubicBezTo>
                    <a:cubicBezTo>
                      <a:pt x="3" y="1"/>
                      <a:pt x="3" y="1"/>
                      <a:pt x="3" y="1"/>
                    </a:cubicBezTo>
                    <a:cubicBezTo>
                      <a:pt x="4" y="1"/>
                      <a:pt x="4" y="1"/>
                      <a:pt x="4" y="1"/>
                    </a:cubicBezTo>
                    <a:cubicBezTo>
                      <a:pt x="3" y="2"/>
                      <a:pt x="3" y="2"/>
                      <a:pt x="3" y="2"/>
                    </a:cubicBezTo>
                    <a:cubicBezTo>
                      <a:pt x="2" y="3"/>
                      <a:pt x="2" y="3"/>
                      <a:pt x="2" y="3"/>
                    </a:cubicBezTo>
                    <a:cubicBezTo>
                      <a:pt x="1" y="3"/>
                      <a:pt x="1" y="3"/>
                      <a:pt x="1" y="3"/>
                    </a:cubicBezTo>
                    <a:cubicBezTo>
                      <a:pt x="1" y="3"/>
                      <a:pt x="0" y="4"/>
                      <a:pt x="0" y="4"/>
                    </a:cubicBezTo>
                    <a:cubicBezTo>
                      <a:pt x="0" y="4"/>
                      <a:pt x="0" y="4"/>
                      <a:pt x="0" y="5"/>
                    </a:cubicBezTo>
                    <a:cubicBezTo>
                      <a:pt x="0" y="5"/>
                      <a:pt x="0" y="5"/>
                      <a:pt x="1" y="5"/>
                    </a:cubicBezTo>
                    <a:cubicBezTo>
                      <a:pt x="1" y="5"/>
                      <a:pt x="1" y="6"/>
                      <a:pt x="2" y="6"/>
                    </a:cubicBezTo>
                    <a:cubicBezTo>
                      <a:pt x="2" y="6"/>
                      <a:pt x="2" y="6"/>
                      <a:pt x="2" y="6"/>
                    </a:cubicBezTo>
                    <a:cubicBezTo>
                      <a:pt x="2" y="6"/>
                      <a:pt x="3" y="6"/>
                      <a:pt x="3" y="6"/>
                    </a:cubicBezTo>
                    <a:cubicBezTo>
                      <a:pt x="3" y="6"/>
                      <a:pt x="4" y="6"/>
                      <a:pt x="4" y="6"/>
                    </a:cubicBezTo>
                    <a:cubicBezTo>
                      <a:pt x="5" y="6"/>
                      <a:pt x="6" y="7"/>
                      <a:pt x="6" y="7"/>
                    </a:cubicBezTo>
                    <a:cubicBezTo>
                      <a:pt x="7" y="7"/>
                      <a:pt x="7" y="7"/>
                      <a:pt x="7" y="7"/>
                    </a:cubicBezTo>
                    <a:cubicBezTo>
                      <a:pt x="8" y="8"/>
                      <a:pt x="8" y="8"/>
                      <a:pt x="9" y="8"/>
                    </a:cubicBezTo>
                    <a:cubicBezTo>
                      <a:pt x="9" y="8"/>
                      <a:pt x="9" y="8"/>
                      <a:pt x="10" y="8"/>
                    </a:cubicBezTo>
                    <a:cubicBezTo>
                      <a:pt x="10" y="8"/>
                      <a:pt x="10" y="8"/>
                      <a:pt x="10" y="8"/>
                    </a:cubicBezTo>
                    <a:cubicBezTo>
                      <a:pt x="10" y="8"/>
                      <a:pt x="11" y="8"/>
                      <a:pt x="11" y="8"/>
                    </a:cubicBezTo>
                    <a:cubicBezTo>
                      <a:pt x="11" y="8"/>
                      <a:pt x="11" y="8"/>
                      <a:pt x="12" y="9"/>
                    </a:cubicBezTo>
                    <a:cubicBezTo>
                      <a:pt x="12" y="9"/>
                      <a:pt x="14" y="9"/>
                      <a:pt x="15" y="9"/>
                    </a:cubicBezTo>
                    <a:cubicBezTo>
                      <a:pt x="15" y="9"/>
                      <a:pt x="15" y="8"/>
                      <a:pt x="15" y="8"/>
                    </a:cubicBezTo>
                    <a:cubicBezTo>
                      <a:pt x="15" y="8"/>
                      <a:pt x="15" y="8"/>
                      <a:pt x="15" y="7"/>
                    </a:cubicBezTo>
                    <a:cubicBezTo>
                      <a:pt x="15" y="7"/>
                      <a:pt x="15" y="7"/>
                      <a:pt x="16" y="7"/>
                    </a:cubicBezTo>
                    <a:cubicBezTo>
                      <a:pt x="15" y="7"/>
                      <a:pt x="15" y="7"/>
                      <a:pt x="15" y="7"/>
                    </a:cubicBezTo>
                    <a:lnTo>
                      <a:pt x="16"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7" name="Freeform 772">
                <a:extLst>
                  <a:ext uri="{FF2B5EF4-FFF2-40B4-BE49-F238E27FC236}">
                    <a16:creationId xmlns:a16="http://schemas.microsoft.com/office/drawing/2014/main" id="{2AB22770-28C8-986F-175F-1767F3494B20}"/>
                  </a:ext>
                </a:extLst>
              </p:cNvPr>
              <p:cNvSpPr>
                <a:spLocks noEditPoints="1"/>
              </p:cNvSpPr>
              <p:nvPr/>
            </p:nvSpPr>
            <p:spPr bwMode="auto">
              <a:xfrm>
                <a:off x="3324226" y="4287838"/>
                <a:ext cx="112712" cy="71438"/>
              </a:xfrm>
              <a:custGeom>
                <a:avLst/>
                <a:gdLst>
                  <a:gd name="T0" fmla="*/ 26 w 27"/>
                  <a:gd name="T1" fmla="*/ 10 h 17"/>
                  <a:gd name="T2" fmla="*/ 26 w 27"/>
                  <a:gd name="T3" fmla="*/ 10 h 17"/>
                  <a:gd name="T4" fmla="*/ 23 w 27"/>
                  <a:gd name="T5" fmla="*/ 11 h 17"/>
                  <a:gd name="T6" fmla="*/ 22 w 27"/>
                  <a:gd name="T7" fmla="*/ 12 h 17"/>
                  <a:gd name="T8" fmla="*/ 18 w 27"/>
                  <a:gd name="T9" fmla="*/ 11 h 17"/>
                  <a:gd name="T10" fmla="*/ 15 w 27"/>
                  <a:gd name="T11" fmla="*/ 11 h 17"/>
                  <a:gd name="T12" fmla="*/ 12 w 27"/>
                  <a:gd name="T13" fmla="*/ 12 h 17"/>
                  <a:gd name="T14" fmla="*/ 9 w 27"/>
                  <a:gd name="T15" fmla="*/ 12 h 17"/>
                  <a:gd name="T16" fmla="*/ 7 w 27"/>
                  <a:gd name="T17" fmla="*/ 12 h 17"/>
                  <a:gd name="T18" fmla="*/ 6 w 27"/>
                  <a:gd name="T19" fmla="*/ 14 h 17"/>
                  <a:gd name="T20" fmla="*/ 3 w 27"/>
                  <a:gd name="T21" fmla="*/ 16 h 17"/>
                  <a:gd name="T22" fmla="*/ 2 w 27"/>
                  <a:gd name="T23" fmla="*/ 15 h 17"/>
                  <a:gd name="T24" fmla="*/ 1 w 27"/>
                  <a:gd name="T25" fmla="*/ 14 h 17"/>
                  <a:gd name="T26" fmla="*/ 2 w 27"/>
                  <a:gd name="T27" fmla="*/ 13 h 17"/>
                  <a:gd name="T28" fmla="*/ 1 w 27"/>
                  <a:gd name="T29" fmla="*/ 13 h 17"/>
                  <a:gd name="T30" fmla="*/ 1 w 27"/>
                  <a:gd name="T31" fmla="*/ 13 h 17"/>
                  <a:gd name="T32" fmla="*/ 1 w 27"/>
                  <a:gd name="T33" fmla="*/ 11 h 17"/>
                  <a:gd name="T34" fmla="*/ 1 w 27"/>
                  <a:gd name="T35" fmla="*/ 11 h 17"/>
                  <a:gd name="T36" fmla="*/ 0 w 27"/>
                  <a:gd name="T37" fmla="*/ 10 h 17"/>
                  <a:gd name="T38" fmla="*/ 1 w 27"/>
                  <a:gd name="T39" fmla="*/ 10 h 17"/>
                  <a:gd name="T40" fmla="*/ 1 w 27"/>
                  <a:gd name="T41" fmla="*/ 9 h 17"/>
                  <a:gd name="T42" fmla="*/ 2 w 27"/>
                  <a:gd name="T43" fmla="*/ 9 h 17"/>
                  <a:gd name="T44" fmla="*/ 2 w 27"/>
                  <a:gd name="T45" fmla="*/ 8 h 17"/>
                  <a:gd name="T46" fmla="*/ 1 w 27"/>
                  <a:gd name="T47" fmla="*/ 7 h 17"/>
                  <a:gd name="T48" fmla="*/ 1 w 27"/>
                  <a:gd name="T49" fmla="*/ 7 h 17"/>
                  <a:gd name="T50" fmla="*/ 1 w 27"/>
                  <a:gd name="T51" fmla="*/ 7 h 17"/>
                  <a:gd name="T52" fmla="*/ 1 w 27"/>
                  <a:gd name="T53" fmla="*/ 7 h 17"/>
                  <a:gd name="T54" fmla="*/ 1 w 27"/>
                  <a:gd name="T55" fmla="*/ 7 h 17"/>
                  <a:gd name="T56" fmla="*/ 1 w 27"/>
                  <a:gd name="T57" fmla="*/ 7 h 17"/>
                  <a:gd name="T58" fmla="*/ 2 w 27"/>
                  <a:gd name="T59" fmla="*/ 7 h 17"/>
                  <a:gd name="T60" fmla="*/ 2 w 27"/>
                  <a:gd name="T61" fmla="*/ 6 h 17"/>
                  <a:gd name="T62" fmla="*/ 2 w 27"/>
                  <a:gd name="T63" fmla="*/ 6 h 17"/>
                  <a:gd name="T64" fmla="*/ 2 w 27"/>
                  <a:gd name="T65" fmla="*/ 6 h 17"/>
                  <a:gd name="T66" fmla="*/ 2 w 27"/>
                  <a:gd name="T67" fmla="*/ 6 h 17"/>
                  <a:gd name="T68" fmla="*/ 2 w 27"/>
                  <a:gd name="T69" fmla="*/ 5 h 17"/>
                  <a:gd name="T70" fmla="*/ 2 w 27"/>
                  <a:gd name="T71" fmla="*/ 5 h 17"/>
                  <a:gd name="T72" fmla="*/ 1 w 27"/>
                  <a:gd name="T73" fmla="*/ 5 h 17"/>
                  <a:gd name="T74" fmla="*/ 2 w 27"/>
                  <a:gd name="T75" fmla="*/ 4 h 17"/>
                  <a:gd name="T76" fmla="*/ 2 w 27"/>
                  <a:gd name="T77" fmla="*/ 4 h 17"/>
                  <a:gd name="T78" fmla="*/ 2 w 27"/>
                  <a:gd name="T79" fmla="*/ 3 h 17"/>
                  <a:gd name="T80" fmla="*/ 2 w 27"/>
                  <a:gd name="T81" fmla="*/ 3 h 17"/>
                  <a:gd name="T82" fmla="*/ 2 w 27"/>
                  <a:gd name="T83" fmla="*/ 2 h 17"/>
                  <a:gd name="T84" fmla="*/ 2 w 27"/>
                  <a:gd name="T85" fmla="*/ 2 h 17"/>
                  <a:gd name="T86" fmla="*/ 4 w 27"/>
                  <a:gd name="T87" fmla="*/ 1 h 17"/>
                  <a:gd name="T88" fmla="*/ 7 w 27"/>
                  <a:gd name="T89" fmla="*/ 0 h 17"/>
                  <a:gd name="T90" fmla="*/ 10 w 27"/>
                  <a:gd name="T91" fmla="*/ 1 h 17"/>
                  <a:gd name="T92" fmla="*/ 13 w 27"/>
                  <a:gd name="T93" fmla="*/ 2 h 17"/>
                  <a:gd name="T94" fmla="*/ 15 w 27"/>
                  <a:gd name="T95" fmla="*/ 5 h 17"/>
                  <a:gd name="T96" fmla="*/ 18 w 27"/>
                  <a:gd name="T97" fmla="*/ 5 h 17"/>
                  <a:gd name="T98" fmla="*/ 16 w 27"/>
                  <a:gd name="T99" fmla="*/ 5 h 17"/>
                  <a:gd name="T100" fmla="*/ 18 w 27"/>
                  <a:gd name="T101" fmla="*/ 7 h 17"/>
                  <a:gd name="T102" fmla="*/ 22 w 27"/>
                  <a:gd name="T103" fmla="*/ 7 h 17"/>
                  <a:gd name="T104" fmla="*/ 25 w 27"/>
                  <a:gd name="T105" fmla="*/ 10 h 17"/>
                  <a:gd name="T106" fmla="*/ 10 w 27"/>
                  <a:gd name="T10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17">
                    <a:moveTo>
                      <a:pt x="23" y="13"/>
                    </a:moveTo>
                    <a:cubicBezTo>
                      <a:pt x="22" y="13"/>
                      <a:pt x="22" y="13"/>
                      <a:pt x="22" y="13"/>
                    </a:cubicBezTo>
                    <a:cubicBezTo>
                      <a:pt x="22" y="13"/>
                      <a:pt x="22" y="13"/>
                      <a:pt x="23" y="13"/>
                    </a:cubicBezTo>
                    <a:close/>
                    <a:moveTo>
                      <a:pt x="26" y="10"/>
                    </a:moveTo>
                    <a:cubicBezTo>
                      <a:pt x="26" y="10"/>
                      <a:pt x="26" y="10"/>
                      <a:pt x="26" y="10"/>
                    </a:cubicBezTo>
                    <a:cubicBezTo>
                      <a:pt x="26" y="10"/>
                      <a:pt x="26" y="10"/>
                      <a:pt x="26" y="10"/>
                    </a:cubicBezTo>
                    <a:cubicBezTo>
                      <a:pt x="27" y="10"/>
                      <a:pt x="27" y="10"/>
                      <a:pt x="27" y="10"/>
                    </a:cubicBezTo>
                    <a:cubicBezTo>
                      <a:pt x="27" y="10"/>
                      <a:pt x="26" y="10"/>
                      <a:pt x="26" y="10"/>
                    </a:cubicBezTo>
                    <a:close/>
                    <a:moveTo>
                      <a:pt x="24" y="11"/>
                    </a:moveTo>
                    <a:cubicBezTo>
                      <a:pt x="24" y="11"/>
                      <a:pt x="24" y="11"/>
                      <a:pt x="24" y="11"/>
                    </a:cubicBezTo>
                    <a:cubicBezTo>
                      <a:pt x="24" y="12"/>
                      <a:pt x="24" y="12"/>
                      <a:pt x="23" y="11"/>
                    </a:cubicBezTo>
                    <a:cubicBezTo>
                      <a:pt x="23" y="11"/>
                      <a:pt x="23" y="11"/>
                      <a:pt x="23" y="11"/>
                    </a:cubicBezTo>
                    <a:cubicBezTo>
                      <a:pt x="23" y="12"/>
                      <a:pt x="23" y="12"/>
                      <a:pt x="23" y="12"/>
                    </a:cubicBezTo>
                    <a:cubicBezTo>
                      <a:pt x="23" y="12"/>
                      <a:pt x="23" y="12"/>
                      <a:pt x="23" y="12"/>
                    </a:cubicBezTo>
                    <a:cubicBezTo>
                      <a:pt x="23" y="12"/>
                      <a:pt x="23" y="13"/>
                      <a:pt x="22" y="13"/>
                    </a:cubicBezTo>
                    <a:cubicBezTo>
                      <a:pt x="22" y="13"/>
                      <a:pt x="22" y="13"/>
                      <a:pt x="22" y="12"/>
                    </a:cubicBezTo>
                    <a:cubicBezTo>
                      <a:pt x="22" y="12"/>
                      <a:pt x="22" y="12"/>
                      <a:pt x="21" y="12"/>
                    </a:cubicBezTo>
                    <a:cubicBezTo>
                      <a:pt x="21" y="11"/>
                      <a:pt x="21" y="11"/>
                      <a:pt x="20" y="11"/>
                    </a:cubicBezTo>
                    <a:cubicBezTo>
                      <a:pt x="20" y="12"/>
                      <a:pt x="19" y="11"/>
                      <a:pt x="19" y="11"/>
                    </a:cubicBezTo>
                    <a:cubicBezTo>
                      <a:pt x="19" y="11"/>
                      <a:pt x="19" y="11"/>
                      <a:pt x="18" y="11"/>
                    </a:cubicBezTo>
                    <a:cubicBezTo>
                      <a:pt x="18" y="11"/>
                      <a:pt x="18" y="11"/>
                      <a:pt x="18" y="11"/>
                    </a:cubicBezTo>
                    <a:cubicBezTo>
                      <a:pt x="17" y="11"/>
                      <a:pt x="17" y="11"/>
                      <a:pt x="17" y="11"/>
                    </a:cubicBezTo>
                    <a:cubicBezTo>
                      <a:pt x="17" y="11"/>
                      <a:pt x="17" y="11"/>
                      <a:pt x="16" y="11"/>
                    </a:cubicBezTo>
                    <a:cubicBezTo>
                      <a:pt x="16" y="11"/>
                      <a:pt x="16" y="11"/>
                      <a:pt x="15" y="11"/>
                    </a:cubicBezTo>
                    <a:cubicBezTo>
                      <a:pt x="15" y="11"/>
                      <a:pt x="15" y="11"/>
                      <a:pt x="14" y="11"/>
                    </a:cubicBezTo>
                    <a:cubicBezTo>
                      <a:pt x="14" y="11"/>
                      <a:pt x="14" y="11"/>
                      <a:pt x="14" y="11"/>
                    </a:cubicBezTo>
                    <a:cubicBezTo>
                      <a:pt x="13" y="11"/>
                      <a:pt x="13" y="12"/>
                      <a:pt x="13" y="12"/>
                    </a:cubicBezTo>
                    <a:cubicBezTo>
                      <a:pt x="13" y="12"/>
                      <a:pt x="12" y="12"/>
                      <a:pt x="12" y="12"/>
                    </a:cubicBezTo>
                    <a:cubicBezTo>
                      <a:pt x="12" y="12"/>
                      <a:pt x="12" y="12"/>
                      <a:pt x="12" y="12"/>
                    </a:cubicBezTo>
                    <a:cubicBezTo>
                      <a:pt x="12" y="13"/>
                      <a:pt x="11" y="13"/>
                      <a:pt x="11" y="13"/>
                    </a:cubicBezTo>
                    <a:cubicBezTo>
                      <a:pt x="11" y="13"/>
                      <a:pt x="10" y="13"/>
                      <a:pt x="10" y="13"/>
                    </a:cubicBezTo>
                    <a:cubicBezTo>
                      <a:pt x="10" y="13"/>
                      <a:pt x="9" y="12"/>
                      <a:pt x="9" y="12"/>
                    </a:cubicBezTo>
                    <a:cubicBezTo>
                      <a:pt x="9" y="12"/>
                      <a:pt x="9" y="12"/>
                      <a:pt x="9" y="11"/>
                    </a:cubicBezTo>
                    <a:cubicBezTo>
                      <a:pt x="9" y="11"/>
                      <a:pt x="9" y="11"/>
                      <a:pt x="9" y="11"/>
                    </a:cubicBezTo>
                    <a:cubicBezTo>
                      <a:pt x="9" y="11"/>
                      <a:pt x="9" y="11"/>
                      <a:pt x="9" y="11"/>
                    </a:cubicBezTo>
                    <a:cubicBezTo>
                      <a:pt x="8" y="12"/>
                      <a:pt x="8" y="12"/>
                      <a:pt x="7" y="12"/>
                    </a:cubicBezTo>
                    <a:cubicBezTo>
                      <a:pt x="7" y="12"/>
                      <a:pt x="7" y="12"/>
                      <a:pt x="7" y="12"/>
                    </a:cubicBezTo>
                    <a:cubicBezTo>
                      <a:pt x="7" y="12"/>
                      <a:pt x="7" y="12"/>
                      <a:pt x="6" y="12"/>
                    </a:cubicBezTo>
                    <a:cubicBezTo>
                      <a:pt x="6" y="12"/>
                      <a:pt x="6" y="12"/>
                      <a:pt x="6" y="13"/>
                    </a:cubicBezTo>
                    <a:cubicBezTo>
                      <a:pt x="6" y="13"/>
                      <a:pt x="6" y="14"/>
                      <a:pt x="6" y="14"/>
                    </a:cubicBezTo>
                    <a:cubicBezTo>
                      <a:pt x="5" y="14"/>
                      <a:pt x="5" y="15"/>
                      <a:pt x="5" y="15"/>
                    </a:cubicBezTo>
                    <a:cubicBezTo>
                      <a:pt x="5" y="16"/>
                      <a:pt x="5" y="16"/>
                      <a:pt x="4" y="16"/>
                    </a:cubicBezTo>
                    <a:cubicBezTo>
                      <a:pt x="4" y="17"/>
                      <a:pt x="4" y="17"/>
                      <a:pt x="3" y="16"/>
                    </a:cubicBezTo>
                    <a:cubicBezTo>
                      <a:pt x="3" y="16"/>
                      <a:pt x="3" y="16"/>
                      <a:pt x="3" y="16"/>
                    </a:cubicBezTo>
                    <a:cubicBezTo>
                      <a:pt x="3" y="16"/>
                      <a:pt x="3" y="16"/>
                      <a:pt x="2" y="16"/>
                    </a:cubicBezTo>
                    <a:cubicBezTo>
                      <a:pt x="2" y="16"/>
                      <a:pt x="2" y="16"/>
                      <a:pt x="2" y="16"/>
                    </a:cubicBezTo>
                    <a:cubicBezTo>
                      <a:pt x="2" y="16"/>
                      <a:pt x="2" y="15"/>
                      <a:pt x="2" y="15"/>
                    </a:cubicBezTo>
                    <a:cubicBezTo>
                      <a:pt x="2" y="15"/>
                      <a:pt x="2" y="15"/>
                      <a:pt x="2" y="15"/>
                    </a:cubicBezTo>
                    <a:cubicBezTo>
                      <a:pt x="2" y="15"/>
                      <a:pt x="2" y="15"/>
                      <a:pt x="2" y="14"/>
                    </a:cubicBezTo>
                    <a:cubicBezTo>
                      <a:pt x="2" y="14"/>
                      <a:pt x="2" y="14"/>
                      <a:pt x="2" y="14"/>
                    </a:cubicBezTo>
                    <a:cubicBezTo>
                      <a:pt x="2" y="14"/>
                      <a:pt x="2" y="14"/>
                      <a:pt x="2" y="14"/>
                    </a:cubicBezTo>
                    <a:cubicBezTo>
                      <a:pt x="2" y="14"/>
                      <a:pt x="1" y="14"/>
                      <a:pt x="1" y="14"/>
                    </a:cubicBezTo>
                    <a:cubicBezTo>
                      <a:pt x="1" y="14"/>
                      <a:pt x="1" y="14"/>
                      <a:pt x="1" y="14"/>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2"/>
                      <a:pt x="2" y="12"/>
                      <a:pt x="2" y="12"/>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1" y="11"/>
                      <a:pt x="1" y="11"/>
                      <a:pt x="1" y="11"/>
                    </a:cubicBezTo>
                    <a:cubicBezTo>
                      <a:pt x="1" y="10"/>
                      <a:pt x="1" y="10"/>
                      <a:pt x="1" y="10"/>
                    </a:cubicBezTo>
                    <a:cubicBezTo>
                      <a:pt x="0" y="10"/>
                      <a:pt x="0" y="10"/>
                      <a:pt x="0" y="10"/>
                    </a:cubicBezTo>
                    <a:cubicBezTo>
                      <a:pt x="0" y="10"/>
                      <a:pt x="0" y="10"/>
                      <a:pt x="0" y="10"/>
                    </a:cubicBezTo>
                    <a:cubicBezTo>
                      <a:pt x="0" y="10"/>
                      <a:pt x="0" y="10"/>
                      <a:pt x="0" y="10"/>
                    </a:cubicBezTo>
                    <a:cubicBezTo>
                      <a:pt x="0" y="9"/>
                      <a:pt x="0" y="9"/>
                      <a:pt x="0" y="9"/>
                    </a:cubicBezTo>
                    <a:cubicBezTo>
                      <a:pt x="0" y="10"/>
                      <a:pt x="0" y="10"/>
                      <a:pt x="0" y="10"/>
                    </a:cubicBezTo>
                    <a:cubicBezTo>
                      <a:pt x="0" y="9"/>
                      <a:pt x="0" y="9"/>
                      <a:pt x="0" y="9"/>
                    </a:cubicBezTo>
                    <a:cubicBezTo>
                      <a:pt x="1" y="10"/>
                      <a:pt x="1" y="10"/>
                      <a:pt x="1" y="10"/>
                    </a:cubicBezTo>
                    <a:cubicBezTo>
                      <a:pt x="1" y="10"/>
                      <a:pt x="1" y="10"/>
                      <a:pt x="1" y="10"/>
                    </a:cubicBezTo>
                    <a:cubicBezTo>
                      <a:pt x="1" y="10"/>
                      <a:pt x="1" y="10"/>
                      <a:pt x="1" y="10"/>
                    </a:cubicBezTo>
                    <a:cubicBezTo>
                      <a:pt x="1" y="10"/>
                      <a:pt x="1" y="10"/>
                      <a:pt x="1" y="10"/>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1" y="8"/>
                      <a:pt x="1" y="8"/>
                    </a:cubicBezTo>
                    <a:cubicBezTo>
                      <a:pt x="1" y="8"/>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2" y="2"/>
                      <a:pt x="2" y="2"/>
                      <a:pt x="2" y="2"/>
                    </a:cubicBezTo>
                    <a:cubicBezTo>
                      <a:pt x="1" y="1"/>
                      <a:pt x="2" y="1"/>
                      <a:pt x="2" y="1"/>
                    </a:cubicBezTo>
                    <a:cubicBezTo>
                      <a:pt x="2" y="1"/>
                      <a:pt x="2" y="1"/>
                      <a:pt x="2" y="1"/>
                    </a:cubicBezTo>
                    <a:cubicBezTo>
                      <a:pt x="2" y="1"/>
                      <a:pt x="2" y="1"/>
                      <a:pt x="2" y="1"/>
                    </a:cubicBezTo>
                    <a:cubicBezTo>
                      <a:pt x="3" y="0"/>
                      <a:pt x="3" y="1"/>
                      <a:pt x="4" y="1"/>
                    </a:cubicBezTo>
                    <a:cubicBezTo>
                      <a:pt x="4" y="1"/>
                      <a:pt x="4" y="1"/>
                      <a:pt x="4" y="1"/>
                    </a:cubicBezTo>
                    <a:cubicBezTo>
                      <a:pt x="5" y="1"/>
                      <a:pt x="5" y="1"/>
                      <a:pt x="6" y="1"/>
                    </a:cubicBezTo>
                    <a:cubicBezTo>
                      <a:pt x="6" y="1"/>
                      <a:pt x="6" y="1"/>
                      <a:pt x="6" y="1"/>
                    </a:cubicBezTo>
                    <a:cubicBezTo>
                      <a:pt x="6" y="0"/>
                      <a:pt x="7" y="0"/>
                      <a:pt x="7" y="0"/>
                    </a:cubicBezTo>
                    <a:cubicBezTo>
                      <a:pt x="7" y="1"/>
                      <a:pt x="7" y="1"/>
                      <a:pt x="8" y="1"/>
                    </a:cubicBezTo>
                    <a:cubicBezTo>
                      <a:pt x="8" y="1"/>
                      <a:pt x="8" y="1"/>
                      <a:pt x="8" y="1"/>
                    </a:cubicBezTo>
                    <a:cubicBezTo>
                      <a:pt x="9" y="1"/>
                      <a:pt x="9" y="1"/>
                      <a:pt x="9" y="2"/>
                    </a:cubicBezTo>
                    <a:cubicBezTo>
                      <a:pt x="9" y="2"/>
                      <a:pt x="10" y="2"/>
                      <a:pt x="10" y="1"/>
                    </a:cubicBezTo>
                    <a:cubicBezTo>
                      <a:pt x="10" y="1"/>
                      <a:pt x="11" y="1"/>
                      <a:pt x="11" y="2"/>
                    </a:cubicBezTo>
                    <a:cubicBezTo>
                      <a:pt x="11" y="2"/>
                      <a:pt x="11" y="2"/>
                      <a:pt x="11" y="2"/>
                    </a:cubicBezTo>
                    <a:cubicBezTo>
                      <a:pt x="12" y="2"/>
                      <a:pt x="12" y="2"/>
                      <a:pt x="12" y="3"/>
                    </a:cubicBezTo>
                    <a:cubicBezTo>
                      <a:pt x="12" y="3"/>
                      <a:pt x="13" y="3"/>
                      <a:pt x="13" y="2"/>
                    </a:cubicBezTo>
                    <a:cubicBezTo>
                      <a:pt x="13" y="2"/>
                      <a:pt x="13" y="2"/>
                      <a:pt x="14" y="2"/>
                    </a:cubicBezTo>
                    <a:cubicBezTo>
                      <a:pt x="14" y="2"/>
                      <a:pt x="14" y="3"/>
                      <a:pt x="14" y="3"/>
                    </a:cubicBezTo>
                    <a:cubicBezTo>
                      <a:pt x="14" y="3"/>
                      <a:pt x="14" y="3"/>
                      <a:pt x="14" y="4"/>
                    </a:cubicBezTo>
                    <a:cubicBezTo>
                      <a:pt x="14" y="4"/>
                      <a:pt x="14" y="5"/>
                      <a:pt x="15" y="5"/>
                    </a:cubicBezTo>
                    <a:cubicBezTo>
                      <a:pt x="15" y="5"/>
                      <a:pt x="15" y="5"/>
                      <a:pt x="15" y="5"/>
                    </a:cubicBezTo>
                    <a:cubicBezTo>
                      <a:pt x="16" y="5"/>
                      <a:pt x="16" y="5"/>
                      <a:pt x="17" y="5"/>
                    </a:cubicBezTo>
                    <a:cubicBezTo>
                      <a:pt x="17" y="5"/>
                      <a:pt x="17" y="5"/>
                      <a:pt x="17" y="5"/>
                    </a:cubicBezTo>
                    <a:cubicBezTo>
                      <a:pt x="17" y="5"/>
                      <a:pt x="18" y="5"/>
                      <a:pt x="18" y="5"/>
                    </a:cubicBezTo>
                    <a:cubicBezTo>
                      <a:pt x="19" y="5"/>
                      <a:pt x="19" y="5"/>
                      <a:pt x="19" y="5"/>
                    </a:cubicBezTo>
                    <a:cubicBezTo>
                      <a:pt x="19" y="5"/>
                      <a:pt x="19" y="5"/>
                      <a:pt x="19" y="6"/>
                    </a:cubicBezTo>
                    <a:cubicBezTo>
                      <a:pt x="19" y="6"/>
                      <a:pt x="18" y="6"/>
                      <a:pt x="18" y="6"/>
                    </a:cubicBezTo>
                    <a:cubicBezTo>
                      <a:pt x="18" y="6"/>
                      <a:pt x="17" y="6"/>
                      <a:pt x="16" y="5"/>
                    </a:cubicBezTo>
                    <a:cubicBezTo>
                      <a:pt x="16" y="5"/>
                      <a:pt x="16" y="6"/>
                      <a:pt x="16" y="6"/>
                    </a:cubicBezTo>
                    <a:cubicBezTo>
                      <a:pt x="16" y="6"/>
                      <a:pt x="16" y="6"/>
                      <a:pt x="16" y="6"/>
                    </a:cubicBezTo>
                    <a:cubicBezTo>
                      <a:pt x="16" y="6"/>
                      <a:pt x="17" y="6"/>
                      <a:pt x="17" y="6"/>
                    </a:cubicBezTo>
                    <a:cubicBezTo>
                      <a:pt x="18" y="7"/>
                      <a:pt x="18" y="7"/>
                      <a:pt x="18" y="7"/>
                    </a:cubicBezTo>
                    <a:cubicBezTo>
                      <a:pt x="18" y="7"/>
                      <a:pt x="18" y="7"/>
                      <a:pt x="18" y="7"/>
                    </a:cubicBezTo>
                    <a:cubicBezTo>
                      <a:pt x="19" y="7"/>
                      <a:pt x="19" y="7"/>
                      <a:pt x="20" y="7"/>
                    </a:cubicBezTo>
                    <a:cubicBezTo>
                      <a:pt x="20" y="7"/>
                      <a:pt x="21" y="7"/>
                      <a:pt x="22" y="7"/>
                    </a:cubicBezTo>
                    <a:cubicBezTo>
                      <a:pt x="22" y="7"/>
                      <a:pt x="22" y="7"/>
                      <a:pt x="22" y="7"/>
                    </a:cubicBezTo>
                    <a:cubicBezTo>
                      <a:pt x="22" y="8"/>
                      <a:pt x="23" y="8"/>
                      <a:pt x="23" y="9"/>
                    </a:cubicBezTo>
                    <a:cubicBezTo>
                      <a:pt x="23" y="9"/>
                      <a:pt x="23" y="9"/>
                      <a:pt x="23" y="9"/>
                    </a:cubicBezTo>
                    <a:cubicBezTo>
                      <a:pt x="24" y="9"/>
                      <a:pt x="24" y="9"/>
                      <a:pt x="24" y="9"/>
                    </a:cubicBezTo>
                    <a:cubicBezTo>
                      <a:pt x="24" y="9"/>
                      <a:pt x="24" y="9"/>
                      <a:pt x="25" y="10"/>
                    </a:cubicBezTo>
                    <a:cubicBezTo>
                      <a:pt x="25" y="10"/>
                      <a:pt x="24" y="10"/>
                      <a:pt x="24" y="11"/>
                    </a:cubicBezTo>
                    <a:close/>
                    <a:moveTo>
                      <a:pt x="10" y="11"/>
                    </a:moveTo>
                    <a:cubicBezTo>
                      <a:pt x="10" y="11"/>
                      <a:pt x="10" y="11"/>
                      <a:pt x="10" y="11"/>
                    </a:cubicBezTo>
                    <a:cubicBezTo>
                      <a:pt x="10" y="11"/>
                      <a:pt x="10" y="11"/>
                      <a:pt x="10" y="11"/>
                    </a:cubicBezTo>
                    <a:cubicBezTo>
                      <a:pt x="10" y="11"/>
                      <a:pt x="10" y="11"/>
                      <a:pt x="10" y="11"/>
                    </a:cubicBezTo>
                    <a:close/>
                    <a:moveTo>
                      <a:pt x="24" y="9"/>
                    </a:moveTo>
                    <a:cubicBezTo>
                      <a:pt x="24" y="9"/>
                      <a:pt x="24" y="9"/>
                      <a:pt x="24"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8" name="Freeform 773">
                <a:extLst>
                  <a:ext uri="{FF2B5EF4-FFF2-40B4-BE49-F238E27FC236}">
                    <a16:creationId xmlns:a16="http://schemas.microsoft.com/office/drawing/2014/main" id="{EFA63730-57A4-E231-31B4-852A4031B708}"/>
                  </a:ext>
                </a:extLst>
              </p:cNvPr>
              <p:cNvSpPr>
                <a:spLocks noEditPoints="1"/>
              </p:cNvSpPr>
              <p:nvPr/>
            </p:nvSpPr>
            <p:spPr bwMode="auto">
              <a:xfrm>
                <a:off x="2962276" y="4187825"/>
                <a:ext cx="303212" cy="104775"/>
              </a:xfrm>
              <a:custGeom>
                <a:avLst/>
                <a:gdLst>
                  <a:gd name="T0" fmla="*/ 13 w 73"/>
                  <a:gd name="T1" fmla="*/ 13 h 25"/>
                  <a:gd name="T2" fmla="*/ 13 w 73"/>
                  <a:gd name="T3" fmla="*/ 12 h 25"/>
                  <a:gd name="T4" fmla="*/ 15 w 73"/>
                  <a:gd name="T5" fmla="*/ 10 h 25"/>
                  <a:gd name="T6" fmla="*/ 30 w 73"/>
                  <a:gd name="T7" fmla="*/ 1 h 25"/>
                  <a:gd name="T8" fmla="*/ 36 w 73"/>
                  <a:gd name="T9" fmla="*/ 4 h 25"/>
                  <a:gd name="T10" fmla="*/ 44 w 73"/>
                  <a:gd name="T11" fmla="*/ 20 h 25"/>
                  <a:gd name="T12" fmla="*/ 70 w 73"/>
                  <a:gd name="T13" fmla="*/ 24 h 25"/>
                  <a:gd name="T14" fmla="*/ 66 w 73"/>
                  <a:gd name="T15" fmla="*/ 24 h 25"/>
                  <a:gd name="T16" fmla="*/ 64 w 73"/>
                  <a:gd name="T17" fmla="*/ 25 h 25"/>
                  <a:gd name="T18" fmla="*/ 62 w 73"/>
                  <a:gd name="T19" fmla="*/ 24 h 25"/>
                  <a:gd name="T20" fmla="*/ 56 w 73"/>
                  <a:gd name="T21" fmla="*/ 24 h 25"/>
                  <a:gd name="T22" fmla="*/ 52 w 73"/>
                  <a:gd name="T23" fmla="*/ 25 h 25"/>
                  <a:gd name="T24" fmla="*/ 49 w 73"/>
                  <a:gd name="T25" fmla="*/ 25 h 25"/>
                  <a:gd name="T26" fmla="*/ 49 w 73"/>
                  <a:gd name="T27" fmla="*/ 24 h 25"/>
                  <a:gd name="T28" fmla="*/ 51 w 73"/>
                  <a:gd name="T29" fmla="*/ 22 h 25"/>
                  <a:gd name="T30" fmla="*/ 51 w 73"/>
                  <a:gd name="T31" fmla="*/ 19 h 25"/>
                  <a:gd name="T32" fmla="*/ 44 w 73"/>
                  <a:gd name="T33" fmla="*/ 17 h 25"/>
                  <a:gd name="T34" fmla="*/ 42 w 73"/>
                  <a:gd name="T35" fmla="*/ 12 h 25"/>
                  <a:gd name="T36" fmla="*/ 36 w 73"/>
                  <a:gd name="T37" fmla="*/ 12 h 25"/>
                  <a:gd name="T38" fmla="*/ 32 w 73"/>
                  <a:gd name="T39" fmla="*/ 11 h 25"/>
                  <a:gd name="T40" fmla="*/ 30 w 73"/>
                  <a:gd name="T41" fmla="*/ 9 h 25"/>
                  <a:gd name="T42" fmla="*/ 25 w 73"/>
                  <a:gd name="T43" fmla="*/ 8 h 25"/>
                  <a:gd name="T44" fmla="*/ 23 w 73"/>
                  <a:gd name="T45" fmla="*/ 8 h 25"/>
                  <a:gd name="T46" fmla="*/ 19 w 73"/>
                  <a:gd name="T47" fmla="*/ 7 h 25"/>
                  <a:gd name="T48" fmla="*/ 22 w 73"/>
                  <a:gd name="T49" fmla="*/ 6 h 25"/>
                  <a:gd name="T50" fmla="*/ 18 w 73"/>
                  <a:gd name="T51" fmla="*/ 5 h 25"/>
                  <a:gd name="T52" fmla="*/ 13 w 73"/>
                  <a:gd name="T53" fmla="*/ 6 h 25"/>
                  <a:gd name="T54" fmla="*/ 10 w 73"/>
                  <a:gd name="T55" fmla="*/ 8 h 25"/>
                  <a:gd name="T56" fmla="*/ 5 w 73"/>
                  <a:gd name="T57" fmla="*/ 10 h 25"/>
                  <a:gd name="T58" fmla="*/ 3 w 73"/>
                  <a:gd name="T59" fmla="*/ 10 h 25"/>
                  <a:gd name="T60" fmla="*/ 0 w 73"/>
                  <a:gd name="T61" fmla="*/ 10 h 25"/>
                  <a:gd name="T62" fmla="*/ 4 w 73"/>
                  <a:gd name="T63" fmla="*/ 9 h 25"/>
                  <a:gd name="T64" fmla="*/ 5 w 73"/>
                  <a:gd name="T65" fmla="*/ 6 h 25"/>
                  <a:gd name="T66" fmla="*/ 10 w 73"/>
                  <a:gd name="T67" fmla="*/ 3 h 25"/>
                  <a:gd name="T68" fmla="*/ 16 w 73"/>
                  <a:gd name="T69" fmla="*/ 2 h 25"/>
                  <a:gd name="T70" fmla="*/ 23 w 73"/>
                  <a:gd name="T71" fmla="*/ 1 h 25"/>
                  <a:gd name="T72" fmla="*/ 26 w 73"/>
                  <a:gd name="T73" fmla="*/ 2 h 25"/>
                  <a:gd name="T74" fmla="*/ 30 w 73"/>
                  <a:gd name="T75" fmla="*/ 2 h 25"/>
                  <a:gd name="T76" fmla="*/ 31 w 73"/>
                  <a:gd name="T77" fmla="*/ 3 h 25"/>
                  <a:gd name="T78" fmla="*/ 35 w 73"/>
                  <a:gd name="T79" fmla="*/ 4 h 25"/>
                  <a:gd name="T80" fmla="*/ 39 w 73"/>
                  <a:gd name="T81" fmla="*/ 5 h 25"/>
                  <a:gd name="T82" fmla="*/ 41 w 73"/>
                  <a:gd name="T83" fmla="*/ 7 h 25"/>
                  <a:gd name="T84" fmla="*/ 43 w 73"/>
                  <a:gd name="T85" fmla="*/ 7 h 25"/>
                  <a:gd name="T86" fmla="*/ 43 w 73"/>
                  <a:gd name="T87" fmla="*/ 6 h 25"/>
                  <a:gd name="T88" fmla="*/ 44 w 73"/>
                  <a:gd name="T89" fmla="*/ 6 h 25"/>
                  <a:gd name="T90" fmla="*/ 48 w 73"/>
                  <a:gd name="T91" fmla="*/ 9 h 25"/>
                  <a:gd name="T92" fmla="*/ 50 w 73"/>
                  <a:gd name="T93" fmla="*/ 11 h 25"/>
                  <a:gd name="T94" fmla="*/ 48 w 73"/>
                  <a:gd name="T95" fmla="*/ 11 h 25"/>
                  <a:gd name="T96" fmla="*/ 52 w 73"/>
                  <a:gd name="T97" fmla="*/ 13 h 25"/>
                  <a:gd name="T98" fmla="*/ 51 w 73"/>
                  <a:gd name="T99" fmla="*/ 11 h 25"/>
                  <a:gd name="T100" fmla="*/ 54 w 73"/>
                  <a:gd name="T101" fmla="*/ 14 h 25"/>
                  <a:gd name="T102" fmla="*/ 59 w 73"/>
                  <a:gd name="T103" fmla="*/ 16 h 25"/>
                  <a:gd name="T104" fmla="*/ 61 w 73"/>
                  <a:gd name="T105" fmla="*/ 16 h 25"/>
                  <a:gd name="T106" fmla="*/ 63 w 73"/>
                  <a:gd name="T107" fmla="*/ 18 h 25"/>
                  <a:gd name="T108" fmla="*/ 62 w 73"/>
                  <a:gd name="T109" fmla="*/ 18 h 25"/>
                  <a:gd name="T110" fmla="*/ 63 w 73"/>
                  <a:gd name="T111" fmla="*/ 18 h 25"/>
                  <a:gd name="T112" fmla="*/ 68 w 73"/>
                  <a:gd name="T113" fmla="*/ 19 h 25"/>
                  <a:gd name="T114" fmla="*/ 70 w 73"/>
                  <a:gd name="T115" fmla="*/ 21 h 25"/>
                  <a:gd name="T116" fmla="*/ 72 w 73"/>
                  <a:gd name="T117" fmla="*/ 23 h 25"/>
                  <a:gd name="T118" fmla="*/ 60 w 73"/>
                  <a:gd name="T119" fmla="*/ 16 h 25"/>
                  <a:gd name="T120" fmla="*/ 63 w 73"/>
                  <a:gd name="T121" fmla="*/ 18 h 25"/>
                  <a:gd name="T122" fmla="*/ 48 w 73"/>
                  <a:gd name="T123" fmla="*/ 8 h 25"/>
                  <a:gd name="T124" fmla="*/ 20 w 73"/>
                  <a:gd name="T12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25">
                    <a:moveTo>
                      <a:pt x="16" y="12"/>
                    </a:moveTo>
                    <a:cubicBezTo>
                      <a:pt x="16" y="12"/>
                      <a:pt x="16" y="12"/>
                      <a:pt x="16" y="13"/>
                    </a:cubicBezTo>
                    <a:cubicBezTo>
                      <a:pt x="16" y="13"/>
                      <a:pt x="15" y="13"/>
                      <a:pt x="15" y="13"/>
                    </a:cubicBezTo>
                    <a:cubicBezTo>
                      <a:pt x="15" y="13"/>
                      <a:pt x="14" y="13"/>
                      <a:pt x="14" y="13"/>
                    </a:cubicBezTo>
                    <a:cubicBezTo>
                      <a:pt x="14" y="14"/>
                      <a:pt x="13" y="14"/>
                      <a:pt x="13" y="13"/>
                    </a:cubicBezTo>
                    <a:cubicBezTo>
                      <a:pt x="13" y="13"/>
                      <a:pt x="13" y="13"/>
                      <a:pt x="13" y="13"/>
                    </a:cubicBezTo>
                    <a:cubicBezTo>
                      <a:pt x="13" y="13"/>
                      <a:pt x="13" y="13"/>
                      <a:pt x="12" y="13"/>
                    </a:cubicBezTo>
                    <a:cubicBezTo>
                      <a:pt x="12" y="13"/>
                      <a:pt x="12" y="13"/>
                      <a:pt x="12" y="12"/>
                    </a:cubicBezTo>
                    <a:cubicBezTo>
                      <a:pt x="12" y="13"/>
                      <a:pt x="13" y="13"/>
                      <a:pt x="13" y="13"/>
                    </a:cubicBezTo>
                    <a:cubicBezTo>
                      <a:pt x="13" y="13"/>
                      <a:pt x="13" y="12"/>
                      <a:pt x="13" y="12"/>
                    </a:cubicBezTo>
                    <a:cubicBezTo>
                      <a:pt x="13" y="12"/>
                      <a:pt x="13" y="12"/>
                      <a:pt x="13" y="12"/>
                    </a:cubicBezTo>
                    <a:cubicBezTo>
                      <a:pt x="13" y="12"/>
                      <a:pt x="13" y="12"/>
                      <a:pt x="13" y="12"/>
                    </a:cubicBezTo>
                    <a:cubicBezTo>
                      <a:pt x="13" y="12"/>
                      <a:pt x="13" y="12"/>
                      <a:pt x="13" y="12"/>
                    </a:cubicBezTo>
                    <a:cubicBezTo>
                      <a:pt x="12" y="11"/>
                      <a:pt x="13" y="10"/>
                      <a:pt x="13" y="10"/>
                    </a:cubicBezTo>
                    <a:cubicBezTo>
                      <a:pt x="14" y="10"/>
                      <a:pt x="14" y="10"/>
                      <a:pt x="15" y="10"/>
                    </a:cubicBezTo>
                    <a:cubicBezTo>
                      <a:pt x="15" y="10"/>
                      <a:pt x="15" y="10"/>
                      <a:pt x="15" y="11"/>
                    </a:cubicBezTo>
                    <a:cubicBezTo>
                      <a:pt x="15" y="11"/>
                      <a:pt x="15" y="11"/>
                      <a:pt x="15" y="11"/>
                    </a:cubicBezTo>
                    <a:cubicBezTo>
                      <a:pt x="16" y="11"/>
                      <a:pt x="16" y="12"/>
                      <a:pt x="16" y="12"/>
                    </a:cubicBezTo>
                    <a:cubicBezTo>
                      <a:pt x="15" y="12"/>
                      <a:pt x="16" y="12"/>
                      <a:pt x="16" y="12"/>
                    </a:cubicBezTo>
                    <a:close/>
                    <a:moveTo>
                      <a:pt x="30" y="1"/>
                    </a:moveTo>
                    <a:cubicBezTo>
                      <a:pt x="29" y="1"/>
                      <a:pt x="29" y="0"/>
                      <a:pt x="28" y="1"/>
                    </a:cubicBezTo>
                    <a:cubicBezTo>
                      <a:pt x="29" y="1"/>
                      <a:pt x="29" y="1"/>
                      <a:pt x="30" y="1"/>
                    </a:cubicBezTo>
                    <a:close/>
                    <a:moveTo>
                      <a:pt x="37" y="4"/>
                    </a:moveTo>
                    <a:cubicBezTo>
                      <a:pt x="37" y="4"/>
                      <a:pt x="37" y="4"/>
                      <a:pt x="37" y="4"/>
                    </a:cubicBezTo>
                    <a:cubicBezTo>
                      <a:pt x="37" y="4"/>
                      <a:pt x="37" y="4"/>
                      <a:pt x="36" y="4"/>
                    </a:cubicBezTo>
                    <a:cubicBezTo>
                      <a:pt x="36" y="4"/>
                      <a:pt x="36" y="4"/>
                      <a:pt x="36" y="4"/>
                    </a:cubicBezTo>
                    <a:cubicBezTo>
                      <a:pt x="36" y="4"/>
                      <a:pt x="37" y="4"/>
                      <a:pt x="37" y="4"/>
                    </a:cubicBezTo>
                    <a:close/>
                    <a:moveTo>
                      <a:pt x="44" y="19"/>
                    </a:moveTo>
                    <a:cubicBezTo>
                      <a:pt x="44" y="19"/>
                      <a:pt x="44" y="20"/>
                      <a:pt x="44" y="20"/>
                    </a:cubicBezTo>
                    <a:cubicBezTo>
                      <a:pt x="44" y="20"/>
                      <a:pt x="44" y="20"/>
                      <a:pt x="44" y="20"/>
                    </a:cubicBezTo>
                    <a:cubicBezTo>
                      <a:pt x="44" y="20"/>
                      <a:pt x="44" y="20"/>
                      <a:pt x="44" y="20"/>
                    </a:cubicBezTo>
                    <a:cubicBezTo>
                      <a:pt x="44" y="19"/>
                      <a:pt x="44" y="19"/>
                      <a:pt x="44" y="19"/>
                    </a:cubicBezTo>
                    <a:close/>
                    <a:moveTo>
                      <a:pt x="71" y="23"/>
                    </a:moveTo>
                    <a:cubicBezTo>
                      <a:pt x="71" y="23"/>
                      <a:pt x="70" y="23"/>
                      <a:pt x="70" y="23"/>
                    </a:cubicBezTo>
                    <a:cubicBezTo>
                      <a:pt x="70" y="23"/>
                      <a:pt x="70" y="23"/>
                      <a:pt x="70" y="24"/>
                    </a:cubicBezTo>
                    <a:cubicBezTo>
                      <a:pt x="70" y="24"/>
                      <a:pt x="69" y="24"/>
                      <a:pt x="69" y="24"/>
                    </a:cubicBezTo>
                    <a:cubicBezTo>
                      <a:pt x="68" y="24"/>
                      <a:pt x="68" y="24"/>
                      <a:pt x="68" y="24"/>
                    </a:cubicBezTo>
                    <a:cubicBezTo>
                      <a:pt x="67" y="24"/>
                      <a:pt x="67" y="24"/>
                      <a:pt x="67" y="24"/>
                    </a:cubicBezTo>
                    <a:cubicBezTo>
                      <a:pt x="67" y="24"/>
                      <a:pt x="66" y="25"/>
                      <a:pt x="66" y="25"/>
                    </a:cubicBezTo>
                    <a:cubicBezTo>
                      <a:pt x="66" y="25"/>
                      <a:pt x="66" y="24"/>
                      <a:pt x="66" y="24"/>
                    </a:cubicBezTo>
                    <a:cubicBezTo>
                      <a:pt x="66" y="24"/>
                      <a:pt x="66" y="24"/>
                      <a:pt x="66" y="24"/>
                    </a:cubicBezTo>
                    <a:cubicBezTo>
                      <a:pt x="66" y="24"/>
                      <a:pt x="66" y="24"/>
                      <a:pt x="66" y="24"/>
                    </a:cubicBezTo>
                    <a:cubicBezTo>
                      <a:pt x="66" y="24"/>
                      <a:pt x="66" y="24"/>
                      <a:pt x="66" y="24"/>
                    </a:cubicBezTo>
                    <a:cubicBezTo>
                      <a:pt x="66" y="24"/>
                      <a:pt x="65" y="25"/>
                      <a:pt x="65" y="25"/>
                    </a:cubicBezTo>
                    <a:cubicBezTo>
                      <a:pt x="64" y="25"/>
                      <a:pt x="64" y="25"/>
                      <a:pt x="64" y="25"/>
                    </a:cubicBezTo>
                    <a:cubicBezTo>
                      <a:pt x="64" y="25"/>
                      <a:pt x="64" y="25"/>
                      <a:pt x="63" y="25"/>
                    </a:cubicBezTo>
                    <a:cubicBezTo>
                      <a:pt x="63" y="25"/>
                      <a:pt x="63" y="25"/>
                      <a:pt x="63" y="25"/>
                    </a:cubicBezTo>
                    <a:cubicBezTo>
                      <a:pt x="63" y="25"/>
                      <a:pt x="63" y="25"/>
                      <a:pt x="63" y="25"/>
                    </a:cubicBezTo>
                    <a:cubicBezTo>
                      <a:pt x="63" y="25"/>
                      <a:pt x="62" y="25"/>
                      <a:pt x="62" y="24"/>
                    </a:cubicBezTo>
                    <a:cubicBezTo>
                      <a:pt x="62" y="24"/>
                      <a:pt x="62" y="24"/>
                      <a:pt x="62" y="24"/>
                    </a:cubicBezTo>
                    <a:cubicBezTo>
                      <a:pt x="61" y="24"/>
                      <a:pt x="61" y="24"/>
                      <a:pt x="60" y="24"/>
                    </a:cubicBezTo>
                    <a:cubicBezTo>
                      <a:pt x="60" y="24"/>
                      <a:pt x="60" y="24"/>
                      <a:pt x="59" y="24"/>
                    </a:cubicBezTo>
                    <a:cubicBezTo>
                      <a:pt x="58" y="24"/>
                      <a:pt x="58" y="24"/>
                      <a:pt x="57" y="24"/>
                    </a:cubicBezTo>
                    <a:cubicBezTo>
                      <a:pt x="57" y="24"/>
                      <a:pt x="57" y="24"/>
                      <a:pt x="57" y="24"/>
                    </a:cubicBezTo>
                    <a:cubicBezTo>
                      <a:pt x="56" y="24"/>
                      <a:pt x="56" y="24"/>
                      <a:pt x="56" y="24"/>
                    </a:cubicBezTo>
                    <a:cubicBezTo>
                      <a:pt x="56" y="24"/>
                      <a:pt x="56" y="24"/>
                      <a:pt x="56" y="24"/>
                    </a:cubicBezTo>
                    <a:cubicBezTo>
                      <a:pt x="55" y="24"/>
                      <a:pt x="55" y="24"/>
                      <a:pt x="55" y="24"/>
                    </a:cubicBezTo>
                    <a:cubicBezTo>
                      <a:pt x="55" y="24"/>
                      <a:pt x="55" y="24"/>
                      <a:pt x="54" y="24"/>
                    </a:cubicBezTo>
                    <a:cubicBezTo>
                      <a:pt x="54" y="24"/>
                      <a:pt x="54" y="24"/>
                      <a:pt x="54" y="24"/>
                    </a:cubicBezTo>
                    <a:cubicBezTo>
                      <a:pt x="54" y="25"/>
                      <a:pt x="53" y="25"/>
                      <a:pt x="52" y="25"/>
                    </a:cubicBezTo>
                    <a:cubicBezTo>
                      <a:pt x="52" y="25"/>
                      <a:pt x="51" y="25"/>
                      <a:pt x="51" y="25"/>
                    </a:cubicBezTo>
                    <a:cubicBezTo>
                      <a:pt x="51" y="25"/>
                      <a:pt x="51" y="25"/>
                      <a:pt x="51" y="25"/>
                    </a:cubicBezTo>
                    <a:cubicBezTo>
                      <a:pt x="51" y="25"/>
                      <a:pt x="51" y="25"/>
                      <a:pt x="50" y="25"/>
                    </a:cubicBezTo>
                    <a:cubicBezTo>
                      <a:pt x="50" y="25"/>
                      <a:pt x="50" y="25"/>
                      <a:pt x="49" y="25"/>
                    </a:cubicBezTo>
                    <a:cubicBezTo>
                      <a:pt x="49" y="25"/>
                      <a:pt x="49" y="25"/>
                      <a:pt x="49" y="25"/>
                    </a:cubicBezTo>
                    <a:cubicBezTo>
                      <a:pt x="49" y="25"/>
                      <a:pt x="48" y="25"/>
                      <a:pt x="48" y="25"/>
                    </a:cubicBezTo>
                    <a:cubicBezTo>
                      <a:pt x="48" y="25"/>
                      <a:pt x="48" y="24"/>
                      <a:pt x="49" y="24"/>
                    </a:cubicBezTo>
                    <a:cubicBezTo>
                      <a:pt x="49" y="24"/>
                      <a:pt x="49" y="24"/>
                      <a:pt x="49" y="24"/>
                    </a:cubicBezTo>
                    <a:cubicBezTo>
                      <a:pt x="49" y="24"/>
                      <a:pt x="49" y="24"/>
                      <a:pt x="49" y="24"/>
                    </a:cubicBezTo>
                    <a:cubicBezTo>
                      <a:pt x="49" y="24"/>
                      <a:pt x="49" y="24"/>
                      <a:pt x="49" y="24"/>
                    </a:cubicBezTo>
                    <a:cubicBezTo>
                      <a:pt x="50" y="23"/>
                      <a:pt x="50" y="23"/>
                      <a:pt x="50" y="23"/>
                    </a:cubicBezTo>
                    <a:cubicBezTo>
                      <a:pt x="50" y="23"/>
                      <a:pt x="50" y="23"/>
                      <a:pt x="51" y="22"/>
                    </a:cubicBezTo>
                    <a:cubicBezTo>
                      <a:pt x="51" y="22"/>
                      <a:pt x="51" y="22"/>
                      <a:pt x="51" y="22"/>
                    </a:cubicBezTo>
                    <a:cubicBezTo>
                      <a:pt x="51" y="22"/>
                      <a:pt x="51" y="22"/>
                      <a:pt x="51" y="22"/>
                    </a:cubicBezTo>
                    <a:cubicBezTo>
                      <a:pt x="51" y="22"/>
                      <a:pt x="52" y="22"/>
                      <a:pt x="51" y="22"/>
                    </a:cubicBezTo>
                    <a:cubicBezTo>
                      <a:pt x="52" y="22"/>
                      <a:pt x="52" y="22"/>
                      <a:pt x="53" y="21"/>
                    </a:cubicBezTo>
                    <a:cubicBezTo>
                      <a:pt x="53" y="21"/>
                      <a:pt x="53" y="21"/>
                      <a:pt x="53" y="21"/>
                    </a:cubicBezTo>
                    <a:cubicBezTo>
                      <a:pt x="53" y="20"/>
                      <a:pt x="53" y="20"/>
                      <a:pt x="52" y="20"/>
                    </a:cubicBezTo>
                    <a:cubicBezTo>
                      <a:pt x="52" y="20"/>
                      <a:pt x="52" y="20"/>
                      <a:pt x="52" y="20"/>
                    </a:cubicBezTo>
                    <a:cubicBezTo>
                      <a:pt x="52" y="19"/>
                      <a:pt x="51" y="19"/>
                      <a:pt x="51" y="19"/>
                    </a:cubicBezTo>
                    <a:cubicBezTo>
                      <a:pt x="50" y="19"/>
                      <a:pt x="50" y="19"/>
                      <a:pt x="50" y="19"/>
                    </a:cubicBezTo>
                    <a:cubicBezTo>
                      <a:pt x="49" y="19"/>
                      <a:pt x="49" y="19"/>
                      <a:pt x="49" y="19"/>
                    </a:cubicBezTo>
                    <a:cubicBezTo>
                      <a:pt x="48" y="19"/>
                      <a:pt x="47" y="19"/>
                      <a:pt x="47" y="19"/>
                    </a:cubicBezTo>
                    <a:cubicBezTo>
                      <a:pt x="46" y="19"/>
                      <a:pt x="46" y="19"/>
                      <a:pt x="46" y="19"/>
                    </a:cubicBezTo>
                    <a:cubicBezTo>
                      <a:pt x="46" y="18"/>
                      <a:pt x="45" y="18"/>
                      <a:pt x="44" y="17"/>
                    </a:cubicBezTo>
                    <a:cubicBezTo>
                      <a:pt x="44" y="17"/>
                      <a:pt x="44" y="17"/>
                      <a:pt x="44" y="17"/>
                    </a:cubicBezTo>
                    <a:cubicBezTo>
                      <a:pt x="43" y="17"/>
                      <a:pt x="43" y="16"/>
                      <a:pt x="43" y="16"/>
                    </a:cubicBezTo>
                    <a:cubicBezTo>
                      <a:pt x="43" y="15"/>
                      <a:pt x="43" y="15"/>
                      <a:pt x="43" y="14"/>
                    </a:cubicBezTo>
                    <a:cubicBezTo>
                      <a:pt x="43" y="13"/>
                      <a:pt x="42" y="13"/>
                      <a:pt x="42" y="13"/>
                    </a:cubicBezTo>
                    <a:cubicBezTo>
                      <a:pt x="41" y="12"/>
                      <a:pt x="42" y="13"/>
                      <a:pt x="42" y="12"/>
                    </a:cubicBezTo>
                    <a:cubicBezTo>
                      <a:pt x="42" y="12"/>
                      <a:pt x="41" y="12"/>
                      <a:pt x="41" y="12"/>
                    </a:cubicBezTo>
                    <a:cubicBezTo>
                      <a:pt x="41" y="13"/>
                      <a:pt x="40" y="12"/>
                      <a:pt x="40" y="13"/>
                    </a:cubicBezTo>
                    <a:cubicBezTo>
                      <a:pt x="39" y="13"/>
                      <a:pt x="39" y="13"/>
                      <a:pt x="38" y="13"/>
                    </a:cubicBezTo>
                    <a:cubicBezTo>
                      <a:pt x="38" y="13"/>
                      <a:pt x="37" y="13"/>
                      <a:pt x="37" y="12"/>
                    </a:cubicBezTo>
                    <a:cubicBezTo>
                      <a:pt x="37" y="12"/>
                      <a:pt x="36" y="12"/>
                      <a:pt x="36" y="12"/>
                    </a:cubicBezTo>
                    <a:cubicBezTo>
                      <a:pt x="36" y="12"/>
                      <a:pt x="36" y="12"/>
                      <a:pt x="36" y="12"/>
                    </a:cubicBezTo>
                    <a:cubicBezTo>
                      <a:pt x="35" y="12"/>
                      <a:pt x="35" y="12"/>
                      <a:pt x="34" y="12"/>
                    </a:cubicBezTo>
                    <a:cubicBezTo>
                      <a:pt x="34" y="12"/>
                      <a:pt x="33" y="11"/>
                      <a:pt x="33" y="11"/>
                    </a:cubicBezTo>
                    <a:cubicBezTo>
                      <a:pt x="33" y="11"/>
                      <a:pt x="33" y="11"/>
                      <a:pt x="33" y="11"/>
                    </a:cubicBezTo>
                    <a:cubicBezTo>
                      <a:pt x="33" y="11"/>
                      <a:pt x="33" y="11"/>
                      <a:pt x="32" y="11"/>
                    </a:cubicBezTo>
                    <a:cubicBezTo>
                      <a:pt x="32" y="11"/>
                      <a:pt x="32" y="11"/>
                      <a:pt x="32" y="11"/>
                    </a:cubicBezTo>
                    <a:cubicBezTo>
                      <a:pt x="32" y="10"/>
                      <a:pt x="31" y="10"/>
                      <a:pt x="31" y="10"/>
                    </a:cubicBezTo>
                    <a:cubicBezTo>
                      <a:pt x="31" y="10"/>
                      <a:pt x="31" y="10"/>
                      <a:pt x="31" y="10"/>
                    </a:cubicBezTo>
                    <a:cubicBezTo>
                      <a:pt x="31" y="10"/>
                      <a:pt x="31" y="10"/>
                      <a:pt x="30" y="9"/>
                    </a:cubicBezTo>
                    <a:cubicBezTo>
                      <a:pt x="30" y="9"/>
                      <a:pt x="30" y="9"/>
                      <a:pt x="30" y="9"/>
                    </a:cubicBezTo>
                    <a:cubicBezTo>
                      <a:pt x="29" y="9"/>
                      <a:pt x="28" y="9"/>
                      <a:pt x="27" y="9"/>
                    </a:cubicBezTo>
                    <a:cubicBezTo>
                      <a:pt x="26" y="9"/>
                      <a:pt x="26" y="9"/>
                      <a:pt x="26" y="9"/>
                    </a:cubicBezTo>
                    <a:cubicBezTo>
                      <a:pt x="26" y="9"/>
                      <a:pt x="26" y="9"/>
                      <a:pt x="26" y="9"/>
                    </a:cubicBezTo>
                    <a:cubicBezTo>
                      <a:pt x="25" y="9"/>
                      <a:pt x="25" y="8"/>
                      <a:pt x="25" y="8"/>
                    </a:cubicBezTo>
                    <a:cubicBezTo>
                      <a:pt x="25" y="8"/>
                      <a:pt x="25" y="8"/>
                      <a:pt x="25" y="8"/>
                    </a:cubicBezTo>
                    <a:cubicBezTo>
                      <a:pt x="25" y="8"/>
                      <a:pt x="25" y="8"/>
                      <a:pt x="25" y="8"/>
                    </a:cubicBezTo>
                    <a:cubicBezTo>
                      <a:pt x="25" y="8"/>
                      <a:pt x="25" y="8"/>
                      <a:pt x="25" y="9"/>
                    </a:cubicBezTo>
                    <a:cubicBezTo>
                      <a:pt x="25" y="9"/>
                      <a:pt x="24" y="9"/>
                      <a:pt x="24" y="9"/>
                    </a:cubicBezTo>
                    <a:cubicBezTo>
                      <a:pt x="24" y="9"/>
                      <a:pt x="24" y="9"/>
                      <a:pt x="24" y="9"/>
                    </a:cubicBezTo>
                    <a:cubicBezTo>
                      <a:pt x="24" y="8"/>
                      <a:pt x="23" y="8"/>
                      <a:pt x="23" y="8"/>
                    </a:cubicBezTo>
                    <a:cubicBezTo>
                      <a:pt x="22" y="8"/>
                      <a:pt x="22" y="8"/>
                      <a:pt x="22" y="8"/>
                    </a:cubicBezTo>
                    <a:cubicBezTo>
                      <a:pt x="22" y="8"/>
                      <a:pt x="21" y="8"/>
                      <a:pt x="21" y="8"/>
                    </a:cubicBezTo>
                    <a:cubicBezTo>
                      <a:pt x="21" y="8"/>
                      <a:pt x="21" y="8"/>
                      <a:pt x="20" y="8"/>
                    </a:cubicBezTo>
                    <a:cubicBezTo>
                      <a:pt x="20" y="7"/>
                      <a:pt x="20" y="8"/>
                      <a:pt x="20" y="7"/>
                    </a:cubicBezTo>
                    <a:cubicBezTo>
                      <a:pt x="20" y="7"/>
                      <a:pt x="19" y="7"/>
                      <a:pt x="19" y="7"/>
                    </a:cubicBezTo>
                    <a:cubicBezTo>
                      <a:pt x="19" y="7"/>
                      <a:pt x="19" y="7"/>
                      <a:pt x="19" y="7"/>
                    </a:cubicBezTo>
                    <a:cubicBezTo>
                      <a:pt x="19" y="7"/>
                      <a:pt x="19" y="6"/>
                      <a:pt x="19" y="6"/>
                    </a:cubicBezTo>
                    <a:cubicBezTo>
                      <a:pt x="19" y="6"/>
                      <a:pt x="19" y="6"/>
                      <a:pt x="20" y="6"/>
                    </a:cubicBezTo>
                    <a:cubicBezTo>
                      <a:pt x="20" y="7"/>
                      <a:pt x="21" y="6"/>
                      <a:pt x="22" y="6"/>
                    </a:cubicBezTo>
                    <a:cubicBezTo>
                      <a:pt x="22" y="6"/>
                      <a:pt x="22" y="6"/>
                      <a:pt x="22" y="6"/>
                    </a:cubicBezTo>
                    <a:cubicBezTo>
                      <a:pt x="22" y="6"/>
                      <a:pt x="22" y="5"/>
                      <a:pt x="22" y="5"/>
                    </a:cubicBezTo>
                    <a:cubicBezTo>
                      <a:pt x="22" y="5"/>
                      <a:pt x="21" y="5"/>
                      <a:pt x="21" y="5"/>
                    </a:cubicBezTo>
                    <a:cubicBezTo>
                      <a:pt x="20" y="5"/>
                      <a:pt x="20" y="5"/>
                      <a:pt x="19" y="5"/>
                    </a:cubicBezTo>
                    <a:cubicBezTo>
                      <a:pt x="19" y="5"/>
                      <a:pt x="18" y="4"/>
                      <a:pt x="18" y="5"/>
                    </a:cubicBezTo>
                    <a:cubicBezTo>
                      <a:pt x="18" y="5"/>
                      <a:pt x="18" y="5"/>
                      <a:pt x="18" y="5"/>
                    </a:cubicBezTo>
                    <a:cubicBezTo>
                      <a:pt x="18" y="5"/>
                      <a:pt x="18" y="5"/>
                      <a:pt x="18" y="5"/>
                    </a:cubicBezTo>
                    <a:cubicBezTo>
                      <a:pt x="17" y="5"/>
                      <a:pt x="16" y="5"/>
                      <a:pt x="15" y="5"/>
                    </a:cubicBezTo>
                    <a:cubicBezTo>
                      <a:pt x="15" y="5"/>
                      <a:pt x="15" y="5"/>
                      <a:pt x="15" y="4"/>
                    </a:cubicBezTo>
                    <a:cubicBezTo>
                      <a:pt x="15" y="4"/>
                      <a:pt x="14" y="4"/>
                      <a:pt x="14" y="5"/>
                    </a:cubicBezTo>
                    <a:cubicBezTo>
                      <a:pt x="14" y="5"/>
                      <a:pt x="14" y="5"/>
                      <a:pt x="13" y="6"/>
                    </a:cubicBezTo>
                    <a:cubicBezTo>
                      <a:pt x="13" y="6"/>
                      <a:pt x="12" y="6"/>
                      <a:pt x="12" y="7"/>
                    </a:cubicBezTo>
                    <a:cubicBezTo>
                      <a:pt x="12" y="7"/>
                      <a:pt x="12" y="7"/>
                      <a:pt x="12" y="7"/>
                    </a:cubicBezTo>
                    <a:cubicBezTo>
                      <a:pt x="12" y="7"/>
                      <a:pt x="11" y="7"/>
                      <a:pt x="11" y="7"/>
                    </a:cubicBezTo>
                    <a:cubicBezTo>
                      <a:pt x="11" y="8"/>
                      <a:pt x="10" y="8"/>
                      <a:pt x="10" y="8"/>
                    </a:cubicBezTo>
                    <a:cubicBezTo>
                      <a:pt x="10" y="8"/>
                      <a:pt x="10" y="8"/>
                      <a:pt x="10" y="8"/>
                    </a:cubicBezTo>
                    <a:cubicBezTo>
                      <a:pt x="9" y="8"/>
                      <a:pt x="8" y="8"/>
                      <a:pt x="7" y="8"/>
                    </a:cubicBezTo>
                    <a:cubicBezTo>
                      <a:pt x="7" y="8"/>
                      <a:pt x="6" y="9"/>
                      <a:pt x="6" y="9"/>
                    </a:cubicBezTo>
                    <a:cubicBezTo>
                      <a:pt x="6" y="9"/>
                      <a:pt x="6" y="10"/>
                      <a:pt x="6" y="10"/>
                    </a:cubicBezTo>
                    <a:cubicBezTo>
                      <a:pt x="6" y="10"/>
                      <a:pt x="6" y="10"/>
                      <a:pt x="6" y="10"/>
                    </a:cubicBezTo>
                    <a:cubicBezTo>
                      <a:pt x="6" y="10"/>
                      <a:pt x="5" y="10"/>
                      <a:pt x="5" y="10"/>
                    </a:cubicBezTo>
                    <a:cubicBezTo>
                      <a:pt x="5" y="10"/>
                      <a:pt x="4" y="10"/>
                      <a:pt x="4" y="10"/>
                    </a:cubicBezTo>
                    <a:cubicBezTo>
                      <a:pt x="4" y="10"/>
                      <a:pt x="4" y="11"/>
                      <a:pt x="4" y="11"/>
                    </a:cubicBezTo>
                    <a:cubicBezTo>
                      <a:pt x="4" y="11"/>
                      <a:pt x="3" y="11"/>
                      <a:pt x="3" y="11"/>
                    </a:cubicBezTo>
                    <a:cubicBezTo>
                      <a:pt x="3" y="11"/>
                      <a:pt x="3" y="10"/>
                      <a:pt x="3" y="10"/>
                    </a:cubicBezTo>
                    <a:cubicBezTo>
                      <a:pt x="3" y="10"/>
                      <a:pt x="3" y="10"/>
                      <a:pt x="3" y="10"/>
                    </a:cubicBezTo>
                    <a:cubicBezTo>
                      <a:pt x="2" y="10"/>
                      <a:pt x="2" y="10"/>
                      <a:pt x="2" y="10"/>
                    </a:cubicBezTo>
                    <a:cubicBezTo>
                      <a:pt x="2" y="10"/>
                      <a:pt x="2" y="10"/>
                      <a:pt x="2" y="10"/>
                    </a:cubicBezTo>
                    <a:cubicBezTo>
                      <a:pt x="2" y="10"/>
                      <a:pt x="1" y="10"/>
                      <a:pt x="1" y="11"/>
                    </a:cubicBezTo>
                    <a:cubicBezTo>
                      <a:pt x="1" y="11"/>
                      <a:pt x="1" y="11"/>
                      <a:pt x="1" y="11"/>
                    </a:cubicBezTo>
                    <a:cubicBezTo>
                      <a:pt x="0" y="11"/>
                      <a:pt x="0" y="11"/>
                      <a:pt x="0" y="10"/>
                    </a:cubicBezTo>
                    <a:cubicBezTo>
                      <a:pt x="0" y="10"/>
                      <a:pt x="0" y="10"/>
                      <a:pt x="0" y="10"/>
                    </a:cubicBezTo>
                    <a:cubicBezTo>
                      <a:pt x="1" y="10"/>
                      <a:pt x="1" y="10"/>
                      <a:pt x="2" y="10"/>
                    </a:cubicBezTo>
                    <a:cubicBezTo>
                      <a:pt x="2" y="10"/>
                      <a:pt x="3" y="9"/>
                      <a:pt x="3" y="9"/>
                    </a:cubicBezTo>
                    <a:cubicBezTo>
                      <a:pt x="3" y="9"/>
                      <a:pt x="3" y="9"/>
                      <a:pt x="4" y="9"/>
                    </a:cubicBezTo>
                    <a:cubicBezTo>
                      <a:pt x="4" y="9"/>
                      <a:pt x="4" y="9"/>
                      <a:pt x="4" y="9"/>
                    </a:cubicBezTo>
                    <a:cubicBezTo>
                      <a:pt x="4" y="9"/>
                      <a:pt x="4" y="9"/>
                      <a:pt x="4" y="9"/>
                    </a:cubicBezTo>
                    <a:cubicBezTo>
                      <a:pt x="4" y="9"/>
                      <a:pt x="4" y="9"/>
                      <a:pt x="4" y="9"/>
                    </a:cubicBezTo>
                    <a:cubicBezTo>
                      <a:pt x="3" y="8"/>
                      <a:pt x="3" y="8"/>
                      <a:pt x="4" y="7"/>
                    </a:cubicBezTo>
                    <a:cubicBezTo>
                      <a:pt x="4" y="7"/>
                      <a:pt x="4" y="7"/>
                      <a:pt x="4" y="7"/>
                    </a:cubicBezTo>
                    <a:cubicBezTo>
                      <a:pt x="4" y="6"/>
                      <a:pt x="5" y="6"/>
                      <a:pt x="5" y="6"/>
                    </a:cubicBezTo>
                    <a:cubicBezTo>
                      <a:pt x="5" y="5"/>
                      <a:pt x="5" y="5"/>
                      <a:pt x="6" y="5"/>
                    </a:cubicBezTo>
                    <a:cubicBezTo>
                      <a:pt x="6" y="5"/>
                      <a:pt x="6" y="5"/>
                      <a:pt x="7" y="4"/>
                    </a:cubicBezTo>
                    <a:cubicBezTo>
                      <a:pt x="7" y="4"/>
                      <a:pt x="8" y="4"/>
                      <a:pt x="9" y="4"/>
                    </a:cubicBezTo>
                    <a:cubicBezTo>
                      <a:pt x="9" y="4"/>
                      <a:pt x="9" y="3"/>
                      <a:pt x="9" y="3"/>
                    </a:cubicBezTo>
                    <a:cubicBezTo>
                      <a:pt x="10" y="3"/>
                      <a:pt x="10" y="3"/>
                      <a:pt x="10" y="3"/>
                    </a:cubicBezTo>
                    <a:cubicBezTo>
                      <a:pt x="11" y="3"/>
                      <a:pt x="11" y="2"/>
                      <a:pt x="12" y="2"/>
                    </a:cubicBezTo>
                    <a:cubicBezTo>
                      <a:pt x="12" y="2"/>
                      <a:pt x="13" y="2"/>
                      <a:pt x="13" y="2"/>
                    </a:cubicBezTo>
                    <a:cubicBezTo>
                      <a:pt x="14" y="2"/>
                      <a:pt x="14" y="2"/>
                      <a:pt x="14" y="2"/>
                    </a:cubicBezTo>
                    <a:cubicBezTo>
                      <a:pt x="15" y="2"/>
                      <a:pt x="15" y="2"/>
                      <a:pt x="16" y="2"/>
                    </a:cubicBezTo>
                    <a:cubicBezTo>
                      <a:pt x="16" y="2"/>
                      <a:pt x="16" y="2"/>
                      <a:pt x="16" y="2"/>
                    </a:cubicBezTo>
                    <a:cubicBezTo>
                      <a:pt x="16" y="1"/>
                      <a:pt x="17" y="1"/>
                      <a:pt x="17" y="1"/>
                    </a:cubicBezTo>
                    <a:cubicBezTo>
                      <a:pt x="18" y="1"/>
                      <a:pt x="19" y="1"/>
                      <a:pt x="19" y="1"/>
                    </a:cubicBezTo>
                    <a:cubicBezTo>
                      <a:pt x="20" y="1"/>
                      <a:pt x="20" y="1"/>
                      <a:pt x="20" y="1"/>
                    </a:cubicBezTo>
                    <a:cubicBezTo>
                      <a:pt x="21" y="1"/>
                      <a:pt x="21" y="1"/>
                      <a:pt x="22" y="1"/>
                    </a:cubicBezTo>
                    <a:cubicBezTo>
                      <a:pt x="22" y="1"/>
                      <a:pt x="22" y="1"/>
                      <a:pt x="23" y="1"/>
                    </a:cubicBezTo>
                    <a:cubicBezTo>
                      <a:pt x="23" y="1"/>
                      <a:pt x="23" y="2"/>
                      <a:pt x="23" y="2"/>
                    </a:cubicBezTo>
                    <a:cubicBezTo>
                      <a:pt x="23" y="1"/>
                      <a:pt x="24" y="1"/>
                      <a:pt x="24" y="1"/>
                    </a:cubicBezTo>
                    <a:cubicBezTo>
                      <a:pt x="24" y="1"/>
                      <a:pt x="24" y="1"/>
                      <a:pt x="24" y="1"/>
                    </a:cubicBezTo>
                    <a:cubicBezTo>
                      <a:pt x="25" y="2"/>
                      <a:pt x="25" y="2"/>
                      <a:pt x="25" y="2"/>
                    </a:cubicBezTo>
                    <a:cubicBezTo>
                      <a:pt x="25" y="2"/>
                      <a:pt x="26" y="2"/>
                      <a:pt x="26" y="2"/>
                    </a:cubicBezTo>
                    <a:cubicBezTo>
                      <a:pt x="26" y="2"/>
                      <a:pt x="26" y="2"/>
                      <a:pt x="26" y="2"/>
                    </a:cubicBezTo>
                    <a:cubicBezTo>
                      <a:pt x="27" y="2"/>
                      <a:pt x="27" y="2"/>
                      <a:pt x="28" y="2"/>
                    </a:cubicBezTo>
                    <a:cubicBezTo>
                      <a:pt x="28" y="2"/>
                      <a:pt x="28" y="2"/>
                      <a:pt x="29" y="1"/>
                    </a:cubicBezTo>
                    <a:cubicBezTo>
                      <a:pt x="29" y="1"/>
                      <a:pt x="29" y="1"/>
                      <a:pt x="29" y="2"/>
                    </a:cubicBezTo>
                    <a:cubicBezTo>
                      <a:pt x="29" y="2"/>
                      <a:pt x="29" y="2"/>
                      <a:pt x="30" y="2"/>
                    </a:cubicBezTo>
                    <a:cubicBezTo>
                      <a:pt x="30" y="2"/>
                      <a:pt x="30" y="2"/>
                      <a:pt x="30" y="2"/>
                    </a:cubicBezTo>
                    <a:cubicBezTo>
                      <a:pt x="30" y="2"/>
                      <a:pt x="30" y="3"/>
                      <a:pt x="30" y="3"/>
                    </a:cubicBezTo>
                    <a:cubicBezTo>
                      <a:pt x="30" y="3"/>
                      <a:pt x="31" y="3"/>
                      <a:pt x="31" y="2"/>
                    </a:cubicBezTo>
                    <a:cubicBezTo>
                      <a:pt x="31" y="2"/>
                      <a:pt x="31" y="2"/>
                      <a:pt x="31" y="2"/>
                    </a:cubicBezTo>
                    <a:cubicBezTo>
                      <a:pt x="31" y="3"/>
                      <a:pt x="31" y="3"/>
                      <a:pt x="31" y="3"/>
                    </a:cubicBezTo>
                    <a:cubicBezTo>
                      <a:pt x="32" y="3"/>
                      <a:pt x="32" y="3"/>
                      <a:pt x="33" y="3"/>
                    </a:cubicBezTo>
                    <a:cubicBezTo>
                      <a:pt x="33" y="3"/>
                      <a:pt x="33" y="3"/>
                      <a:pt x="33" y="3"/>
                    </a:cubicBezTo>
                    <a:cubicBezTo>
                      <a:pt x="33" y="3"/>
                      <a:pt x="34" y="3"/>
                      <a:pt x="34" y="3"/>
                    </a:cubicBezTo>
                    <a:cubicBezTo>
                      <a:pt x="34" y="3"/>
                      <a:pt x="34" y="3"/>
                      <a:pt x="34" y="3"/>
                    </a:cubicBezTo>
                    <a:cubicBezTo>
                      <a:pt x="34" y="4"/>
                      <a:pt x="35" y="4"/>
                      <a:pt x="35" y="4"/>
                    </a:cubicBezTo>
                    <a:cubicBezTo>
                      <a:pt x="35" y="4"/>
                      <a:pt x="35" y="4"/>
                      <a:pt x="36" y="4"/>
                    </a:cubicBezTo>
                    <a:cubicBezTo>
                      <a:pt x="36" y="5"/>
                      <a:pt x="36" y="5"/>
                      <a:pt x="36" y="6"/>
                    </a:cubicBezTo>
                    <a:cubicBezTo>
                      <a:pt x="37" y="6"/>
                      <a:pt x="37" y="6"/>
                      <a:pt x="37" y="6"/>
                    </a:cubicBezTo>
                    <a:cubicBezTo>
                      <a:pt x="37" y="6"/>
                      <a:pt x="38" y="5"/>
                      <a:pt x="38" y="5"/>
                    </a:cubicBezTo>
                    <a:cubicBezTo>
                      <a:pt x="38" y="5"/>
                      <a:pt x="38" y="5"/>
                      <a:pt x="39" y="5"/>
                    </a:cubicBezTo>
                    <a:cubicBezTo>
                      <a:pt x="38" y="5"/>
                      <a:pt x="38" y="6"/>
                      <a:pt x="38" y="6"/>
                    </a:cubicBezTo>
                    <a:cubicBezTo>
                      <a:pt x="37" y="5"/>
                      <a:pt x="37" y="6"/>
                      <a:pt x="37" y="6"/>
                    </a:cubicBezTo>
                    <a:cubicBezTo>
                      <a:pt x="37" y="6"/>
                      <a:pt x="37" y="6"/>
                      <a:pt x="37" y="6"/>
                    </a:cubicBezTo>
                    <a:cubicBezTo>
                      <a:pt x="37" y="6"/>
                      <a:pt x="38" y="7"/>
                      <a:pt x="38" y="7"/>
                    </a:cubicBezTo>
                    <a:cubicBezTo>
                      <a:pt x="39" y="7"/>
                      <a:pt x="40" y="7"/>
                      <a:pt x="41" y="7"/>
                    </a:cubicBezTo>
                    <a:cubicBezTo>
                      <a:pt x="41" y="7"/>
                      <a:pt x="41" y="7"/>
                      <a:pt x="41" y="7"/>
                    </a:cubicBezTo>
                    <a:cubicBezTo>
                      <a:pt x="42" y="7"/>
                      <a:pt x="42" y="7"/>
                      <a:pt x="42" y="7"/>
                    </a:cubicBezTo>
                    <a:cubicBezTo>
                      <a:pt x="42" y="7"/>
                      <a:pt x="42" y="7"/>
                      <a:pt x="42" y="7"/>
                    </a:cubicBezTo>
                    <a:cubicBezTo>
                      <a:pt x="42"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4" y="6"/>
                      <a:pt x="44" y="6"/>
                    </a:cubicBezTo>
                    <a:cubicBezTo>
                      <a:pt x="44" y="6"/>
                      <a:pt x="43" y="6"/>
                      <a:pt x="43" y="6"/>
                    </a:cubicBezTo>
                    <a:cubicBezTo>
                      <a:pt x="43" y="7"/>
                      <a:pt x="43" y="7"/>
                      <a:pt x="43" y="6"/>
                    </a:cubicBezTo>
                    <a:cubicBezTo>
                      <a:pt x="42" y="6"/>
                      <a:pt x="42" y="6"/>
                      <a:pt x="42" y="6"/>
                    </a:cubicBezTo>
                    <a:cubicBezTo>
                      <a:pt x="42" y="6"/>
                      <a:pt x="42" y="5"/>
                      <a:pt x="42" y="6"/>
                    </a:cubicBezTo>
                    <a:cubicBezTo>
                      <a:pt x="43" y="6"/>
                      <a:pt x="43" y="6"/>
                      <a:pt x="43" y="6"/>
                    </a:cubicBezTo>
                    <a:cubicBezTo>
                      <a:pt x="44" y="6"/>
                      <a:pt x="44" y="6"/>
                      <a:pt x="44" y="6"/>
                    </a:cubicBezTo>
                    <a:cubicBezTo>
                      <a:pt x="45" y="6"/>
                      <a:pt x="45" y="6"/>
                      <a:pt x="45" y="6"/>
                    </a:cubicBezTo>
                    <a:cubicBezTo>
                      <a:pt x="45" y="6"/>
                      <a:pt x="45" y="6"/>
                      <a:pt x="45" y="6"/>
                    </a:cubicBezTo>
                    <a:cubicBezTo>
                      <a:pt x="46" y="6"/>
                      <a:pt x="46" y="7"/>
                      <a:pt x="46" y="7"/>
                    </a:cubicBezTo>
                    <a:cubicBezTo>
                      <a:pt x="46" y="7"/>
                      <a:pt x="46" y="7"/>
                      <a:pt x="47" y="7"/>
                    </a:cubicBezTo>
                    <a:cubicBezTo>
                      <a:pt x="47" y="8"/>
                      <a:pt x="48" y="8"/>
                      <a:pt x="48" y="9"/>
                    </a:cubicBezTo>
                    <a:cubicBezTo>
                      <a:pt x="48" y="9"/>
                      <a:pt x="48" y="9"/>
                      <a:pt x="49" y="9"/>
                    </a:cubicBezTo>
                    <a:cubicBezTo>
                      <a:pt x="49" y="9"/>
                      <a:pt x="49" y="9"/>
                      <a:pt x="49" y="9"/>
                    </a:cubicBezTo>
                    <a:cubicBezTo>
                      <a:pt x="49" y="10"/>
                      <a:pt x="50" y="10"/>
                      <a:pt x="50" y="11"/>
                    </a:cubicBezTo>
                    <a:cubicBezTo>
                      <a:pt x="50" y="11"/>
                      <a:pt x="50" y="11"/>
                      <a:pt x="50" y="11"/>
                    </a:cubicBezTo>
                    <a:cubicBezTo>
                      <a:pt x="50" y="11"/>
                      <a:pt x="50" y="11"/>
                      <a:pt x="50" y="11"/>
                    </a:cubicBezTo>
                    <a:cubicBezTo>
                      <a:pt x="49" y="10"/>
                      <a:pt x="49" y="10"/>
                      <a:pt x="48" y="10"/>
                    </a:cubicBezTo>
                    <a:cubicBezTo>
                      <a:pt x="48" y="10"/>
                      <a:pt x="48" y="10"/>
                      <a:pt x="48" y="10"/>
                    </a:cubicBezTo>
                    <a:cubicBezTo>
                      <a:pt x="48" y="10"/>
                      <a:pt x="47" y="9"/>
                      <a:pt x="47" y="9"/>
                    </a:cubicBezTo>
                    <a:cubicBezTo>
                      <a:pt x="47" y="10"/>
                      <a:pt x="47" y="10"/>
                      <a:pt x="47" y="10"/>
                    </a:cubicBezTo>
                    <a:cubicBezTo>
                      <a:pt x="48" y="10"/>
                      <a:pt x="48" y="10"/>
                      <a:pt x="48" y="11"/>
                    </a:cubicBezTo>
                    <a:cubicBezTo>
                      <a:pt x="48" y="11"/>
                      <a:pt x="48" y="11"/>
                      <a:pt x="49" y="11"/>
                    </a:cubicBezTo>
                    <a:cubicBezTo>
                      <a:pt x="49" y="11"/>
                      <a:pt x="49" y="11"/>
                      <a:pt x="50" y="11"/>
                    </a:cubicBezTo>
                    <a:cubicBezTo>
                      <a:pt x="50" y="12"/>
                      <a:pt x="50" y="12"/>
                      <a:pt x="51" y="12"/>
                    </a:cubicBezTo>
                    <a:cubicBezTo>
                      <a:pt x="51" y="12"/>
                      <a:pt x="51" y="12"/>
                      <a:pt x="51" y="13"/>
                    </a:cubicBezTo>
                    <a:cubicBezTo>
                      <a:pt x="51" y="13"/>
                      <a:pt x="52" y="13"/>
                      <a:pt x="52" y="13"/>
                    </a:cubicBezTo>
                    <a:cubicBezTo>
                      <a:pt x="52" y="13"/>
                      <a:pt x="52" y="13"/>
                      <a:pt x="52" y="14"/>
                    </a:cubicBezTo>
                    <a:cubicBezTo>
                      <a:pt x="52" y="14"/>
                      <a:pt x="52" y="14"/>
                      <a:pt x="52" y="14"/>
                    </a:cubicBezTo>
                    <a:cubicBezTo>
                      <a:pt x="52" y="14"/>
                      <a:pt x="52" y="13"/>
                      <a:pt x="53" y="13"/>
                    </a:cubicBezTo>
                    <a:cubicBezTo>
                      <a:pt x="52" y="13"/>
                      <a:pt x="52" y="13"/>
                      <a:pt x="51" y="12"/>
                    </a:cubicBezTo>
                    <a:cubicBezTo>
                      <a:pt x="51" y="12"/>
                      <a:pt x="51" y="12"/>
                      <a:pt x="51" y="11"/>
                    </a:cubicBezTo>
                    <a:cubicBezTo>
                      <a:pt x="52" y="12"/>
                      <a:pt x="52" y="12"/>
                      <a:pt x="53" y="13"/>
                    </a:cubicBezTo>
                    <a:cubicBezTo>
                      <a:pt x="53" y="12"/>
                      <a:pt x="53" y="13"/>
                      <a:pt x="53" y="13"/>
                    </a:cubicBezTo>
                    <a:cubicBezTo>
                      <a:pt x="53" y="13"/>
                      <a:pt x="53" y="13"/>
                      <a:pt x="53" y="13"/>
                    </a:cubicBezTo>
                    <a:cubicBezTo>
                      <a:pt x="53" y="13"/>
                      <a:pt x="53" y="13"/>
                      <a:pt x="53" y="13"/>
                    </a:cubicBezTo>
                    <a:cubicBezTo>
                      <a:pt x="54" y="13"/>
                      <a:pt x="54" y="14"/>
                      <a:pt x="54" y="14"/>
                    </a:cubicBezTo>
                    <a:cubicBezTo>
                      <a:pt x="55" y="14"/>
                      <a:pt x="55" y="14"/>
                      <a:pt x="55" y="14"/>
                    </a:cubicBezTo>
                    <a:cubicBezTo>
                      <a:pt x="55" y="14"/>
                      <a:pt x="55" y="14"/>
                      <a:pt x="55" y="14"/>
                    </a:cubicBezTo>
                    <a:cubicBezTo>
                      <a:pt x="56" y="14"/>
                      <a:pt x="56" y="14"/>
                      <a:pt x="56" y="14"/>
                    </a:cubicBezTo>
                    <a:cubicBezTo>
                      <a:pt x="56" y="15"/>
                      <a:pt x="56" y="15"/>
                      <a:pt x="57" y="15"/>
                    </a:cubicBezTo>
                    <a:cubicBezTo>
                      <a:pt x="58" y="15"/>
                      <a:pt x="58" y="15"/>
                      <a:pt x="59" y="16"/>
                    </a:cubicBezTo>
                    <a:cubicBezTo>
                      <a:pt x="59" y="16"/>
                      <a:pt x="60" y="16"/>
                      <a:pt x="60" y="16"/>
                    </a:cubicBezTo>
                    <a:cubicBezTo>
                      <a:pt x="60" y="16"/>
                      <a:pt x="60" y="16"/>
                      <a:pt x="60" y="16"/>
                    </a:cubicBezTo>
                    <a:cubicBezTo>
                      <a:pt x="60" y="16"/>
                      <a:pt x="61" y="16"/>
                      <a:pt x="61" y="16"/>
                    </a:cubicBezTo>
                    <a:cubicBezTo>
                      <a:pt x="61" y="16"/>
                      <a:pt x="61" y="16"/>
                      <a:pt x="61" y="16"/>
                    </a:cubicBezTo>
                    <a:cubicBezTo>
                      <a:pt x="61" y="16"/>
                      <a:pt x="61" y="16"/>
                      <a:pt x="61" y="16"/>
                    </a:cubicBezTo>
                    <a:cubicBezTo>
                      <a:pt x="61" y="16"/>
                      <a:pt x="61" y="16"/>
                      <a:pt x="61" y="16"/>
                    </a:cubicBezTo>
                    <a:cubicBezTo>
                      <a:pt x="61" y="16"/>
                      <a:pt x="61" y="16"/>
                      <a:pt x="62" y="16"/>
                    </a:cubicBezTo>
                    <a:cubicBezTo>
                      <a:pt x="62" y="16"/>
                      <a:pt x="63" y="16"/>
                      <a:pt x="63" y="17"/>
                    </a:cubicBezTo>
                    <a:cubicBezTo>
                      <a:pt x="63" y="17"/>
                      <a:pt x="63" y="17"/>
                      <a:pt x="63" y="17"/>
                    </a:cubicBezTo>
                    <a:cubicBezTo>
                      <a:pt x="63" y="17"/>
                      <a:pt x="62" y="18"/>
                      <a:pt x="63" y="18"/>
                    </a:cubicBezTo>
                    <a:cubicBezTo>
                      <a:pt x="63" y="18"/>
                      <a:pt x="63" y="18"/>
                      <a:pt x="63" y="18"/>
                    </a:cubicBezTo>
                    <a:cubicBezTo>
                      <a:pt x="63" y="18"/>
                      <a:pt x="62" y="18"/>
                      <a:pt x="62" y="18"/>
                    </a:cubicBezTo>
                    <a:cubicBezTo>
                      <a:pt x="62" y="18"/>
                      <a:pt x="62" y="18"/>
                      <a:pt x="62" y="18"/>
                    </a:cubicBezTo>
                    <a:cubicBezTo>
                      <a:pt x="62" y="18"/>
                      <a:pt x="61" y="19"/>
                      <a:pt x="62" y="19"/>
                    </a:cubicBezTo>
                    <a:cubicBezTo>
                      <a:pt x="62" y="19"/>
                      <a:pt x="62" y="19"/>
                      <a:pt x="62" y="18"/>
                    </a:cubicBezTo>
                    <a:cubicBezTo>
                      <a:pt x="63" y="19"/>
                      <a:pt x="63" y="19"/>
                      <a:pt x="63" y="19"/>
                    </a:cubicBezTo>
                    <a:cubicBezTo>
                      <a:pt x="63" y="19"/>
                      <a:pt x="63" y="19"/>
                      <a:pt x="63" y="19"/>
                    </a:cubicBezTo>
                    <a:cubicBezTo>
                      <a:pt x="63" y="19"/>
                      <a:pt x="63" y="19"/>
                      <a:pt x="63" y="19"/>
                    </a:cubicBezTo>
                    <a:cubicBezTo>
                      <a:pt x="63" y="19"/>
                      <a:pt x="63" y="19"/>
                      <a:pt x="63" y="18"/>
                    </a:cubicBezTo>
                    <a:cubicBezTo>
                      <a:pt x="63" y="18"/>
                      <a:pt x="63" y="18"/>
                      <a:pt x="63" y="18"/>
                    </a:cubicBezTo>
                    <a:cubicBezTo>
                      <a:pt x="64" y="19"/>
                      <a:pt x="65" y="19"/>
                      <a:pt x="65" y="19"/>
                    </a:cubicBezTo>
                    <a:cubicBezTo>
                      <a:pt x="66" y="19"/>
                      <a:pt x="66" y="19"/>
                      <a:pt x="67" y="19"/>
                    </a:cubicBezTo>
                    <a:cubicBezTo>
                      <a:pt x="67" y="19"/>
                      <a:pt x="67" y="19"/>
                      <a:pt x="67" y="19"/>
                    </a:cubicBezTo>
                    <a:cubicBezTo>
                      <a:pt x="67" y="19"/>
                      <a:pt x="67" y="19"/>
                      <a:pt x="67" y="19"/>
                    </a:cubicBezTo>
                    <a:cubicBezTo>
                      <a:pt x="67" y="19"/>
                      <a:pt x="68" y="19"/>
                      <a:pt x="68" y="19"/>
                    </a:cubicBezTo>
                    <a:cubicBezTo>
                      <a:pt x="68" y="19"/>
                      <a:pt x="68" y="19"/>
                      <a:pt x="68" y="19"/>
                    </a:cubicBezTo>
                    <a:cubicBezTo>
                      <a:pt x="68" y="20"/>
                      <a:pt x="68" y="19"/>
                      <a:pt x="68" y="20"/>
                    </a:cubicBezTo>
                    <a:cubicBezTo>
                      <a:pt x="69" y="20"/>
                      <a:pt x="69" y="20"/>
                      <a:pt x="69" y="20"/>
                    </a:cubicBezTo>
                    <a:cubicBezTo>
                      <a:pt x="69" y="20"/>
                      <a:pt x="70" y="21"/>
                      <a:pt x="70" y="21"/>
                    </a:cubicBezTo>
                    <a:cubicBezTo>
                      <a:pt x="70" y="21"/>
                      <a:pt x="70" y="21"/>
                      <a:pt x="70" y="21"/>
                    </a:cubicBezTo>
                    <a:cubicBezTo>
                      <a:pt x="70" y="21"/>
                      <a:pt x="70" y="21"/>
                      <a:pt x="70" y="21"/>
                    </a:cubicBezTo>
                    <a:cubicBezTo>
                      <a:pt x="70" y="22"/>
                      <a:pt x="71" y="22"/>
                      <a:pt x="71" y="22"/>
                    </a:cubicBezTo>
                    <a:cubicBezTo>
                      <a:pt x="71" y="22"/>
                      <a:pt x="71" y="22"/>
                      <a:pt x="71" y="22"/>
                    </a:cubicBezTo>
                    <a:cubicBezTo>
                      <a:pt x="72" y="22"/>
                      <a:pt x="72" y="22"/>
                      <a:pt x="72" y="22"/>
                    </a:cubicBezTo>
                    <a:cubicBezTo>
                      <a:pt x="73" y="22"/>
                      <a:pt x="73" y="23"/>
                      <a:pt x="72" y="23"/>
                    </a:cubicBezTo>
                    <a:cubicBezTo>
                      <a:pt x="72" y="23"/>
                      <a:pt x="72" y="23"/>
                      <a:pt x="72" y="23"/>
                    </a:cubicBezTo>
                    <a:cubicBezTo>
                      <a:pt x="72" y="23"/>
                      <a:pt x="72" y="23"/>
                      <a:pt x="72" y="23"/>
                    </a:cubicBezTo>
                    <a:cubicBezTo>
                      <a:pt x="71" y="23"/>
                      <a:pt x="71" y="23"/>
                      <a:pt x="71" y="23"/>
                    </a:cubicBezTo>
                    <a:close/>
                    <a:moveTo>
                      <a:pt x="60" y="16"/>
                    </a:moveTo>
                    <a:cubicBezTo>
                      <a:pt x="60" y="16"/>
                      <a:pt x="60" y="16"/>
                      <a:pt x="60" y="16"/>
                    </a:cubicBezTo>
                    <a:cubicBezTo>
                      <a:pt x="60" y="16"/>
                      <a:pt x="60" y="16"/>
                      <a:pt x="60" y="16"/>
                    </a:cubicBezTo>
                    <a:close/>
                    <a:moveTo>
                      <a:pt x="39" y="5"/>
                    </a:moveTo>
                    <a:cubicBezTo>
                      <a:pt x="39" y="5"/>
                      <a:pt x="39" y="5"/>
                      <a:pt x="40" y="5"/>
                    </a:cubicBezTo>
                    <a:cubicBezTo>
                      <a:pt x="39" y="5"/>
                      <a:pt x="39" y="5"/>
                      <a:pt x="39" y="5"/>
                    </a:cubicBezTo>
                    <a:close/>
                    <a:moveTo>
                      <a:pt x="63" y="18"/>
                    </a:moveTo>
                    <a:cubicBezTo>
                      <a:pt x="63" y="18"/>
                      <a:pt x="63" y="18"/>
                      <a:pt x="63" y="18"/>
                    </a:cubicBezTo>
                    <a:cubicBezTo>
                      <a:pt x="63" y="18"/>
                      <a:pt x="63" y="18"/>
                      <a:pt x="63" y="18"/>
                    </a:cubicBezTo>
                    <a:close/>
                    <a:moveTo>
                      <a:pt x="48" y="8"/>
                    </a:moveTo>
                    <a:cubicBezTo>
                      <a:pt x="48" y="7"/>
                      <a:pt x="48" y="7"/>
                      <a:pt x="47" y="7"/>
                    </a:cubicBezTo>
                    <a:cubicBezTo>
                      <a:pt x="47" y="7"/>
                      <a:pt x="47" y="7"/>
                      <a:pt x="48" y="8"/>
                    </a:cubicBezTo>
                    <a:close/>
                    <a:moveTo>
                      <a:pt x="19" y="12"/>
                    </a:moveTo>
                    <a:cubicBezTo>
                      <a:pt x="19" y="12"/>
                      <a:pt x="19" y="12"/>
                      <a:pt x="19" y="12"/>
                    </a:cubicBezTo>
                    <a:cubicBezTo>
                      <a:pt x="20" y="13"/>
                      <a:pt x="20" y="12"/>
                      <a:pt x="20" y="12"/>
                    </a:cubicBezTo>
                    <a:cubicBezTo>
                      <a:pt x="19" y="12"/>
                      <a:pt x="19" y="12"/>
                      <a:pt x="19" y="12"/>
                    </a:cubicBezTo>
                    <a:close/>
                    <a:moveTo>
                      <a:pt x="20" y="12"/>
                    </a:moveTo>
                    <a:cubicBezTo>
                      <a:pt x="20" y="12"/>
                      <a:pt x="20" y="12"/>
                      <a:pt x="20" y="12"/>
                    </a:cubicBezTo>
                    <a:cubicBezTo>
                      <a:pt x="20" y="12"/>
                      <a:pt x="20" y="12"/>
                      <a:pt x="20" y="12"/>
                    </a:cubicBezTo>
                    <a:cubicBezTo>
                      <a:pt x="20" y="12"/>
                      <a:pt x="20" y="12"/>
                      <a:pt x="20"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09" name="Freeform 774">
                <a:extLst>
                  <a:ext uri="{FF2B5EF4-FFF2-40B4-BE49-F238E27FC236}">
                    <a16:creationId xmlns:a16="http://schemas.microsoft.com/office/drawing/2014/main" id="{E2ECFBEE-0B3D-7957-A452-05CFEBB79BC1}"/>
                  </a:ext>
                </a:extLst>
              </p:cNvPr>
              <p:cNvSpPr>
                <a:spLocks/>
              </p:cNvSpPr>
              <p:nvPr/>
            </p:nvSpPr>
            <p:spPr bwMode="auto">
              <a:xfrm>
                <a:off x="2932113" y="4541838"/>
                <a:ext cx="96837" cy="84138"/>
              </a:xfrm>
              <a:custGeom>
                <a:avLst/>
                <a:gdLst>
                  <a:gd name="T0" fmla="*/ 22 w 23"/>
                  <a:gd name="T1" fmla="*/ 11 h 20"/>
                  <a:gd name="T2" fmla="*/ 18 w 23"/>
                  <a:gd name="T3" fmla="*/ 7 h 20"/>
                  <a:gd name="T4" fmla="*/ 17 w 23"/>
                  <a:gd name="T5" fmla="*/ 6 h 20"/>
                  <a:gd name="T6" fmla="*/ 16 w 23"/>
                  <a:gd name="T7" fmla="*/ 2 h 20"/>
                  <a:gd name="T8" fmla="*/ 15 w 23"/>
                  <a:gd name="T9" fmla="*/ 2 h 20"/>
                  <a:gd name="T10" fmla="*/ 14 w 23"/>
                  <a:gd name="T11" fmla="*/ 3 h 20"/>
                  <a:gd name="T12" fmla="*/ 11 w 23"/>
                  <a:gd name="T13" fmla="*/ 2 h 20"/>
                  <a:gd name="T14" fmla="*/ 10 w 23"/>
                  <a:gd name="T15" fmla="*/ 2 h 20"/>
                  <a:gd name="T16" fmla="*/ 7 w 23"/>
                  <a:gd name="T17" fmla="*/ 2 h 20"/>
                  <a:gd name="T18" fmla="*/ 2 w 23"/>
                  <a:gd name="T19" fmla="*/ 0 h 20"/>
                  <a:gd name="T20" fmla="*/ 1 w 23"/>
                  <a:gd name="T21" fmla="*/ 1 h 20"/>
                  <a:gd name="T22" fmla="*/ 1 w 23"/>
                  <a:gd name="T23" fmla="*/ 2 h 20"/>
                  <a:gd name="T24" fmla="*/ 1 w 23"/>
                  <a:gd name="T25" fmla="*/ 3 h 20"/>
                  <a:gd name="T26" fmla="*/ 2 w 23"/>
                  <a:gd name="T27" fmla="*/ 4 h 20"/>
                  <a:gd name="T28" fmla="*/ 1 w 23"/>
                  <a:gd name="T29" fmla="*/ 6 h 20"/>
                  <a:gd name="T30" fmla="*/ 3 w 23"/>
                  <a:gd name="T31" fmla="*/ 9 h 20"/>
                  <a:gd name="T32" fmla="*/ 5 w 23"/>
                  <a:gd name="T33" fmla="*/ 10 h 20"/>
                  <a:gd name="T34" fmla="*/ 6 w 23"/>
                  <a:gd name="T35" fmla="*/ 10 h 20"/>
                  <a:gd name="T36" fmla="*/ 7 w 23"/>
                  <a:gd name="T37" fmla="*/ 9 h 20"/>
                  <a:gd name="T38" fmla="*/ 5 w 23"/>
                  <a:gd name="T39" fmla="*/ 7 h 20"/>
                  <a:gd name="T40" fmla="*/ 7 w 23"/>
                  <a:gd name="T41" fmla="*/ 8 h 20"/>
                  <a:gd name="T42" fmla="*/ 8 w 23"/>
                  <a:gd name="T43" fmla="*/ 11 h 20"/>
                  <a:gd name="T44" fmla="*/ 11 w 23"/>
                  <a:gd name="T45" fmla="*/ 12 h 20"/>
                  <a:gd name="T46" fmla="*/ 15 w 23"/>
                  <a:gd name="T47" fmla="*/ 14 h 20"/>
                  <a:gd name="T48" fmla="*/ 15 w 23"/>
                  <a:gd name="T49" fmla="*/ 17 h 20"/>
                  <a:gd name="T50" fmla="*/ 15 w 23"/>
                  <a:gd name="T51" fmla="*/ 18 h 20"/>
                  <a:gd name="T52" fmla="*/ 17 w 23"/>
                  <a:gd name="T53" fmla="*/ 19 h 20"/>
                  <a:gd name="T54" fmla="*/ 18 w 23"/>
                  <a:gd name="T55" fmla="*/ 18 h 20"/>
                  <a:gd name="T56" fmla="*/ 16 w 23"/>
                  <a:gd name="T57" fmla="*/ 17 h 20"/>
                  <a:gd name="T58" fmla="*/ 19 w 23"/>
                  <a:gd name="T59" fmla="*/ 18 h 20"/>
                  <a:gd name="T60" fmla="*/ 19 w 23"/>
                  <a:gd name="T61" fmla="*/ 20 h 20"/>
                  <a:gd name="T62" fmla="*/ 21 w 23"/>
                  <a:gd name="T63" fmla="*/ 17 h 20"/>
                  <a:gd name="T64" fmla="*/ 21 w 23"/>
                  <a:gd name="T65" fmla="*/ 16 h 20"/>
                  <a:gd name="T66" fmla="*/ 20 w 23"/>
                  <a:gd name="T67" fmla="*/ 14 h 20"/>
                  <a:gd name="T68" fmla="*/ 21 w 23"/>
                  <a:gd name="T69" fmla="*/ 12 h 20"/>
                  <a:gd name="T70" fmla="*/ 22 w 23"/>
                  <a:gd name="T71" fmla="*/ 12 h 20"/>
                  <a:gd name="T72" fmla="*/ 23 w 23"/>
                  <a:gd name="T7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0">
                    <a:moveTo>
                      <a:pt x="23" y="11"/>
                    </a:moveTo>
                    <a:cubicBezTo>
                      <a:pt x="22" y="11"/>
                      <a:pt x="22" y="11"/>
                      <a:pt x="22" y="11"/>
                    </a:cubicBezTo>
                    <a:cubicBezTo>
                      <a:pt x="21" y="10"/>
                      <a:pt x="21" y="10"/>
                      <a:pt x="20" y="9"/>
                    </a:cubicBezTo>
                    <a:cubicBezTo>
                      <a:pt x="20" y="9"/>
                      <a:pt x="19" y="8"/>
                      <a:pt x="18" y="7"/>
                    </a:cubicBezTo>
                    <a:cubicBezTo>
                      <a:pt x="18" y="7"/>
                      <a:pt x="18" y="7"/>
                      <a:pt x="18" y="7"/>
                    </a:cubicBezTo>
                    <a:cubicBezTo>
                      <a:pt x="18" y="7"/>
                      <a:pt x="17" y="6"/>
                      <a:pt x="17" y="6"/>
                    </a:cubicBezTo>
                    <a:cubicBezTo>
                      <a:pt x="17" y="6"/>
                      <a:pt x="17" y="5"/>
                      <a:pt x="16" y="5"/>
                    </a:cubicBezTo>
                    <a:cubicBezTo>
                      <a:pt x="16" y="4"/>
                      <a:pt x="16" y="3"/>
                      <a:pt x="16" y="2"/>
                    </a:cubicBezTo>
                    <a:cubicBezTo>
                      <a:pt x="16" y="2"/>
                      <a:pt x="16" y="2"/>
                      <a:pt x="15" y="2"/>
                    </a:cubicBezTo>
                    <a:cubicBezTo>
                      <a:pt x="15" y="2"/>
                      <a:pt x="15" y="2"/>
                      <a:pt x="15" y="2"/>
                    </a:cubicBezTo>
                    <a:cubicBezTo>
                      <a:pt x="15" y="3"/>
                      <a:pt x="15" y="3"/>
                      <a:pt x="15" y="3"/>
                    </a:cubicBezTo>
                    <a:cubicBezTo>
                      <a:pt x="14" y="3"/>
                      <a:pt x="14" y="3"/>
                      <a:pt x="14" y="3"/>
                    </a:cubicBezTo>
                    <a:cubicBezTo>
                      <a:pt x="13" y="3"/>
                      <a:pt x="13" y="3"/>
                      <a:pt x="13" y="3"/>
                    </a:cubicBezTo>
                    <a:cubicBezTo>
                      <a:pt x="13" y="3"/>
                      <a:pt x="11" y="2"/>
                      <a:pt x="11" y="2"/>
                    </a:cubicBezTo>
                    <a:cubicBezTo>
                      <a:pt x="11" y="2"/>
                      <a:pt x="11" y="2"/>
                      <a:pt x="11" y="2"/>
                    </a:cubicBezTo>
                    <a:cubicBezTo>
                      <a:pt x="11" y="2"/>
                      <a:pt x="10" y="2"/>
                      <a:pt x="10" y="2"/>
                    </a:cubicBezTo>
                    <a:cubicBezTo>
                      <a:pt x="10" y="2"/>
                      <a:pt x="8" y="1"/>
                      <a:pt x="8" y="1"/>
                    </a:cubicBezTo>
                    <a:cubicBezTo>
                      <a:pt x="8" y="1"/>
                      <a:pt x="7" y="2"/>
                      <a:pt x="7" y="2"/>
                    </a:cubicBezTo>
                    <a:cubicBezTo>
                      <a:pt x="7" y="2"/>
                      <a:pt x="4" y="1"/>
                      <a:pt x="4" y="1"/>
                    </a:cubicBezTo>
                    <a:cubicBezTo>
                      <a:pt x="4" y="1"/>
                      <a:pt x="3" y="0"/>
                      <a:pt x="2" y="0"/>
                    </a:cubicBezTo>
                    <a:cubicBezTo>
                      <a:pt x="2" y="0"/>
                      <a:pt x="2" y="0"/>
                      <a:pt x="2" y="0"/>
                    </a:cubicBezTo>
                    <a:cubicBezTo>
                      <a:pt x="1" y="1"/>
                      <a:pt x="1" y="1"/>
                      <a:pt x="1" y="1"/>
                    </a:cubicBezTo>
                    <a:cubicBezTo>
                      <a:pt x="1" y="1"/>
                      <a:pt x="1" y="1"/>
                      <a:pt x="2" y="1"/>
                    </a:cubicBezTo>
                    <a:cubicBezTo>
                      <a:pt x="2" y="1"/>
                      <a:pt x="1" y="2"/>
                      <a:pt x="1" y="2"/>
                    </a:cubicBezTo>
                    <a:cubicBezTo>
                      <a:pt x="1" y="2"/>
                      <a:pt x="1" y="2"/>
                      <a:pt x="1" y="2"/>
                    </a:cubicBezTo>
                    <a:cubicBezTo>
                      <a:pt x="0" y="2"/>
                      <a:pt x="0" y="2"/>
                      <a:pt x="1" y="3"/>
                    </a:cubicBezTo>
                    <a:cubicBezTo>
                      <a:pt x="1" y="3"/>
                      <a:pt x="2" y="3"/>
                      <a:pt x="2" y="3"/>
                    </a:cubicBezTo>
                    <a:cubicBezTo>
                      <a:pt x="2" y="3"/>
                      <a:pt x="2" y="4"/>
                      <a:pt x="2" y="4"/>
                    </a:cubicBezTo>
                    <a:cubicBezTo>
                      <a:pt x="2" y="4"/>
                      <a:pt x="1" y="5"/>
                      <a:pt x="1" y="5"/>
                    </a:cubicBezTo>
                    <a:cubicBezTo>
                      <a:pt x="1" y="5"/>
                      <a:pt x="1" y="6"/>
                      <a:pt x="1" y="6"/>
                    </a:cubicBezTo>
                    <a:cubicBezTo>
                      <a:pt x="1" y="6"/>
                      <a:pt x="1" y="7"/>
                      <a:pt x="1" y="8"/>
                    </a:cubicBezTo>
                    <a:cubicBezTo>
                      <a:pt x="1" y="8"/>
                      <a:pt x="2" y="9"/>
                      <a:pt x="3" y="9"/>
                    </a:cubicBezTo>
                    <a:cubicBezTo>
                      <a:pt x="3" y="9"/>
                      <a:pt x="4" y="9"/>
                      <a:pt x="4" y="10"/>
                    </a:cubicBezTo>
                    <a:cubicBezTo>
                      <a:pt x="5" y="10"/>
                      <a:pt x="5" y="10"/>
                      <a:pt x="5" y="10"/>
                    </a:cubicBezTo>
                    <a:cubicBezTo>
                      <a:pt x="5" y="11"/>
                      <a:pt x="5" y="11"/>
                      <a:pt x="6" y="11"/>
                    </a:cubicBezTo>
                    <a:cubicBezTo>
                      <a:pt x="6" y="11"/>
                      <a:pt x="6" y="10"/>
                      <a:pt x="6" y="10"/>
                    </a:cubicBezTo>
                    <a:cubicBezTo>
                      <a:pt x="7" y="10"/>
                      <a:pt x="7" y="10"/>
                      <a:pt x="7" y="9"/>
                    </a:cubicBezTo>
                    <a:cubicBezTo>
                      <a:pt x="7" y="9"/>
                      <a:pt x="7" y="9"/>
                      <a:pt x="7" y="9"/>
                    </a:cubicBezTo>
                    <a:cubicBezTo>
                      <a:pt x="6" y="9"/>
                      <a:pt x="6" y="8"/>
                      <a:pt x="5" y="8"/>
                    </a:cubicBezTo>
                    <a:cubicBezTo>
                      <a:pt x="5" y="8"/>
                      <a:pt x="5" y="7"/>
                      <a:pt x="5" y="7"/>
                    </a:cubicBezTo>
                    <a:cubicBezTo>
                      <a:pt x="5" y="7"/>
                      <a:pt x="5" y="7"/>
                      <a:pt x="6" y="7"/>
                    </a:cubicBezTo>
                    <a:cubicBezTo>
                      <a:pt x="6" y="7"/>
                      <a:pt x="7" y="8"/>
                      <a:pt x="7" y="8"/>
                    </a:cubicBezTo>
                    <a:cubicBezTo>
                      <a:pt x="8" y="8"/>
                      <a:pt x="9" y="10"/>
                      <a:pt x="9" y="10"/>
                    </a:cubicBezTo>
                    <a:cubicBezTo>
                      <a:pt x="9" y="10"/>
                      <a:pt x="8" y="10"/>
                      <a:pt x="8" y="11"/>
                    </a:cubicBezTo>
                    <a:cubicBezTo>
                      <a:pt x="9" y="11"/>
                      <a:pt x="9" y="11"/>
                      <a:pt x="9" y="11"/>
                    </a:cubicBezTo>
                    <a:cubicBezTo>
                      <a:pt x="10" y="12"/>
                      <a:pt x="10" y="12"/>
                      <a:pt x="11" y="12"/>
                    </a:cubicBezTo>
                    <a:cubicBezTo>
                      <a:pt x="12" y="12"/>
                      <a:pt x="12" y="12"/>
                      <a:pt x="12" y="13"/>
                    </a:cubicBezTo>
                    <a:cubicBezTo>
                      <a:pt x="13" y="13"/>
                      <a:pt x="15" y="14"/>
                      <a:pt x="15" y="14"/>
                    </a:cubicBezTo>
                    <a:cubicBezTo>
                      <a:pt x="15" y="15"/>
                      <a:pt x="16" y="15"/>
                      <a:pt x="16" y="16"/>
                    </a:cubicBezTo>
                    <a:cubicBezTo>
                      <a:pt x="16" y="16"/>
                      <a:pt x="15" y="16"/>
                      <a:pt x="15" y="17"/>
                    </a:cubicBezTo>
                    <a:cubicBezTo>
                      <a:pt x="15" y="17"/>
                      <a:pt x="15" y="17"/>
                      <a:pt x="15" y="17"/>
                    </a:cubicBezTo>
                    <a:cubicBezTo>
                      <a:pt x="15" y="17"/>
                      <a:pt x="15" y="18"/>
                      <a:pt x="15" y="18"/>
                    </a:cubicBezTo>
                    <a:cubicBezTo>
                      <a:pt x="15" y="18"/>
                      <a:pt x="15" y="19"/>
                      <a:pt x="16" y="19"/>
                    </a:cubicBezTo>
                    <a:cubicBezTo>
                      <a:pt x="16" y="19"/>
                      <a:pt x="16" y="19"/>
                      <a:pt x="17" y="19"/>
                    </a:cubicBezTo>
                    <a:cubicBezTo>
                      <a:pt x="17" y="19"/>
                      <a:pt x="17" y="19"/>
                      <a:pt x="17" y="19"/>
                    </a:cubicBezTo>
                    <a:cubicBezTo>
                      <a:pt x="18" y="19"/>
                      <a:pt x="18" y="19"/>
                      <a:pt x="18" y="18"/>
                    </a:cubicBezTo>
                    <a:cubicBezTo>
                      <a:pt x="18" y="18"/>
                      <a:pt x="17" y="18"/>
                      <a:pt x="17" y="18"/>
                    </a:cubicBezTo>
                    <a:cubicBezTo>
                      <a:pt x="17" y="18"/>
                      <a:pt x="17" y="17"/>
                      <a:pt x="16" y="17"/>
                    </a:cubicBezTo>
                    <a:cubicBezTo>
                      <a:pt x="16" y="17"/>
                      <a:pt x="17" y="17"/>
                      <a:pt x="17" y="17"/>
                    </a:cubicBezTo>
                    <a:cubicBezTo>
                      <a:pt x="18" y="17"/>
                      <a:pt x="18" y="18"/>
                      <a:pt x="19" y="18"/>
                    </a:cubicBezTo>
                    <a:cubicBezTo>
                      <a:pt x="19" y="18"/>
                      <a:pt x="19" y="18"/>
                      <a:pt x="19" y="19"/>
                    </a:cubicBezTo>
                    <a:cubicBezTo>
                      <a:pt x="19" y="19"/>
                      <a:pt x="19" y="19"/>
                      <a:pt x="19" y="20"/>
                    </a:cubicBezTo>
                    <a:cubicBezTo>
                      <a:pt x="21" y="19"/>
                      <a:pt x="21" y="19"/>
                      <a:pt x="21" y="19"/>
                    </a:cubicBezTo>
                    <a:cubicBezTo>
                      <a:pt x="21" y="19"/>
                      <a:pt x="21" y="18"/>
                      <a:pt x="21" y="17"/>
                    </a:cubicBezTo>
                    <a:cubicBezTo>
                      <a:pt x="21" y="17"/>
                      <a:pt x="20" y="17"/>
                      <a:pt x="20" y="17"/>
                    </a:cubicBezTo>
                    <a:cubicBezTo>
                      <a:pt x="20" y="16"/>
                      <a:pt x="21" y="16"/>
                      <a:pt x="21" y="16"/>
                    </a:cubicBezTo>
                    <a:cubicBezTo>
                      <a:pt x="21" y="16"/>
                      <a:pt x="21" y="15"/>
                      <a:pt x="21" y="15"/>
                    </a:cubicBezTo>
                    <a:cubicBezTo>
                      <a:pt x="21" y="15"/>
                      <a:pt x="20" y="14"/>
                      <a:pt x="20" y="14"/>
                    </a:cubicBezTo>
                    <a:cubicBezTo>
                      <a:pt x="20" y="14"/>
                      <a:pt x="20" y="12"/>
                      <a:pt x="20" y="12"/>
                    </a:cubicBezTo>
                    <a:cubicBezTo>
                      <a:pt x="20" y="12"/>
                      <a:pt x="21" y="12"/>
                      <a:pt x="21" y="12"/>
                    </a:cubicBezTo>
                    <a:cubicBezTo>
                      <a:pt x="21" y="12"/>
                      <a:pt x="21" y="11"/>
                      <a:pt x="21" y="11"/>
                    </a:cubicBezTo>
                    <a:cubicBezTo>
                      <a:pt x="21" y="11"/>
                      <a:pt x="22" y="12"/>
                      <a:pt x="22" y="12"/>
                    </a:cubicBezTo>
                    <a:cubicBezTo>
                      <a:pt x="22" y="12"/>
                      <a:pt x="22" y="11"/>
                      <a:pt x="23" y="11"/>
                    </a:cubicBezTo>
                    <a:cubicBezTo>
                      <a:pt x="23" y="11"/>
                      <a:pt x="23" y="11"/>
                      <a:pt x="23" y="1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0" name="Freeform 775">
                <a:extLst>
                  <a:ext uri="{FF2B5EF4-FFF2-40B4-BE49-F238E27FC236}">
                    <a16:creationId xmlns:a16="http://schemas.microsoft.com/office/drawing/2014/main" id="{C1A6C54A-4B43-85EF-0CD3-3F1338D9FE6F}"/>
                  </a:ext>
                </a:extLst>
              </p:cNvPr>
              <p:cNvSpPr>
                <a:spLocks noEditPoints="1"/>
              </p:cNvSpPr>
              <p:nvPr/>
            </p:nvSpPr>
            <p:spPr bwMode="auto">
              <a:xfrm>
                <a:off x="1397001" y="373063"/>
                <a:ext cx="2463800" cy="3201988"/>
              </a:xfrm>
              <a:custGeom>
                <a:avLst/>
                <a:gdLst>
                  <a:gd name="T0" fmla="*/ 509 w 592"/>
                  <a:gd name="T1" fmla="*/ 454 h 769"/>
                  <a:gd name="T2" fmla="*/ 468 w 592"/>
                  <a:gd name="T3" fmla="*/ 404 h 769"/>
                  <a:gd name="T4" fmla="*/ 402 w 592"/>
                  <a:gd name="T5" fmla="*/ 368 h 769"/>
                  <a:gd name="T6" fmla="*/ 370 w 592"/>
                  <a:gd name="T7" fmla="*/ 409 h 769"/>
                  <a:gd name="T8" fmla="*/ 452 w 592"/>
                  <a:gd name="T9" fmla="*/ 509 h 769"/>
                  <a:gd name="T10" fmla="*/ 495 w 592"/>
                  <a:gd name="T11" fmla="*/ 475 h 769"/>
                  <a:gd name="T12" fmla="*/ 379 w 592"/>
                  <a:gd name="T13" fmla="*/ 481 h 769"/>
                  <a:gd name="T14" fmla="*/ 524 w 592"/>
                  <a:gd name="T15" fmla="*/ 466 h 769"/>
                  <a:gd name="T16" fmla="*/ 273 w 592"/>
                  <a:gd name="T17" fmla="*/ 348 h 769"/>
                  <a:gd name="T18" fmla="*/ 244 w 592"/>
                  <a:gd name="T19" fmla="*/ 374 h 769"/>
                  <a:gd name="T20" fmla="*/ 187 w 592"/>
                  <a:gd name="T21" fmla="*/ 439 h 769"/>
                  <a:gd name="T22" fmla="*/ 252 w 592"/>
                  <a:gd name="T23" fmla="*/ 397 h 769"/>
                  <a:gd name="T24" fmla="*/ 311 w 592"/>
                  <a:gd name="T25" fmla="*/ 167 h 769"/>
                  <a:gd name="T26" fmla="*/ 360 w 592"/>
                  <a:gd name="T27" fmla="*/ 140 h 769"/>
                  <a:gd name="T28" fmla="*/ 143 w 592"/>
                  <a:gd name="T29" fmla="*/ 241 h 769"/>
                  <a:gd name="T30" fmla="*/ 499 w 592"/>
                  <a:gd name="T31" fmla="*/ 14 h 769"/>
                  <a:gd name="T32" fmla="*/ 391 w 592"/>
                  <a:gd name="T33" fmla="*/ 37 h 769"/>
                  <a:gd name="T34" fmla="*/ 340 w 592"/>
                  <a:gd name="T35" fmla="*/ 96 h 769"/>
                  <a:gd name="T36" fmla="*/ 399 w 592"/>
                  <a:gd name="T37" fmla="*/ 156 h 769"/>
                  <a:gd name="T38" fmla="*/ 378 w 592"/>
                  <a:gd name="T39" fmla="*/ 235 h 769"/>
                  <a:gd name="T40" fmla="*/ 404 w 592"/>
                  <a:gd name="T41" fmla="*/ 237 h 769"/>
                  <a:gd name="T42" fmla="*/ 453 w 592"/>
                  <a:gd name="T43" fmla="*/ 153 h 769"/>
                  <a:gd name="T44" fmla="*/ 501 w 592"/>
                  <a:gd name="T45" fmla="*/ 89 h 769"/>
                  <a:gd name="T46" fmla="*/ 343 w 592"/>
                  <a:gd name="T47" fmla="*/ 236 h 769"/>
                  <a:gd name="T48" fmla="*/ 218 w 592"/>
                  <a:gd name="T49" fmla="*/ 254 h 769"/>
                  <a:gd name="T50" fmla="*/ 210 w 592"/>
                  <a:gd name="T51" fmla="*/ 302 h 769"/>
                  <a:gd name="T52" fmla="*/ 340 w 592"/>
                  <a:gd name="T53" fmla="*/ 274 h 769"/>
                  <a:gd name="T54" fmla="*/ 376 w 592"/>
                  <a:gd name="T55" fmla="*/ 311 h 769"/>
                  <a:gd name="T56" fmla="*/ 306 w 592"/>
                  <a:gd name="T57" fmla="*/ 239 h 769"/>
                  <a:gd name="T58" fmla="*/ 295 w 592"/>
                  <a:gd name="T59" fmla="*/ 249 h 769"/>
                  <a:gd name="T60" fmla="*/ 584 w 592"/>
                  <a:gd name="T61" fmla="*/ 707 h 769"/>
                  <a:gd name="T62" fmla="*/ 563 w 592"/>
                  <a:gd name="T63" fmla="*/ 679 h 769"/>
                  <a:gd name="T64" fmla="*/ 582 w 592"/>
                  <a:gd name="T65" fmla="*/ 713 h 769"/>
                  <a:gd name="T66" fmla="*/ 411 w 592"/>
                  <a:gd name="T67" fmla="*/ 667 h 769"/>
                  <a:gd name="T68" fmla="*/ 365 w 592"/>
                  <a:gd name="T69" fmla="*/ 443 h 769"/>
                  <a:gd name="T70" fmla="*/ 410 w 592"/>
                  <a:gd name="T71" fmla="*/ 624 h 769"/>
                  <a:gd name="T72" fmla="*/ 65 w 592"/>
                  <a:gd name="T73" fmla="*/ 663 h 769"/>
                  <a:gd name="T74" fmla="*/ 63 w 592"/>
                  <a:gd name="T75" fmla="*/ 660 h 769"/>
                  <a:gd name="T76" fmla="*/ 77 w 592"/>
                  <a:gd name="T77" fmla="*/ 655 h 769"/>
                  <a:gd name="T78" fmla="*/ 111 w 592"/>
                  <a:gd name="T79" fmla="*/ 691 h 769"/>
                  <a:gd name="T80" fmla="*/ 511 w 592"/>
                  <a:gd name="T81" fmla="*/ 722 h 769"/>
                  <a:gd name="T82" fmla="*/ 504 w 592"/>
                  <a:gd name="T83" fmla="*/ 752 h 769"/>
                  <a:gd name="T84" fmla="*/ 330 w 592"/>
                  <a:gd name="T85" fmla="*/ 708 h 769"/>
                  <a:gd name="T86" fmla="*/ 90 w 592"/>
                  <a:gd name="T87" fmla="*/ 675 h 769"/>
                  <a:gd name="T88" fmla="*/ 78 w 592"/>
                  <a:gd name="T89" fmla="*/ 653 h 769"/>
                  <a:gd name="T90" fmla="*/ 21 w 592"/>
                  <a:gd name="T91" fmla="*/ 428 h 769"/>
                  <a:gd name="T92" fmla="*/ 68 w 592"/>
                  <a:gd name="T93" fmla="*/ 421 h 769"/>
                  <a:gd name="T94" fmla="*/ 173 w 592"/>
                  <a:gd name="T95" fmla="*/ 432 h 769"/>
                  <a:gd name="T96" fmla="*/ 225 w 592"/>
                  <a:gd name="T97" fmla="*/ 447 h 769"/>
                  <a:gd name="T98" fmla="*/ 242 w 592"/>
                  <a:gd name="T99" fmla="*/ 443 h 769"/>
                  <a:gd name="T100" fmla="*/ 295 w 592"/>
                  <a:gd name="T101" fmla="*/ 441 h 769"/>
                  <a:gd name="T102" fmla="*/ 299 w 592"/>
                  <a:gd name="T103" fmla="*/ 408 h 769"/>
                  <a:gd name="T104" fmla="*/ 318 w 592"/>
                  <a:gd name="T105" fmla="*/ 362 h 769"/>
                  <a:gd name="T106" fmla="*/ 338 w 592"/>
                  <a:gd name="T107" fmla="*/ 436 h 769"/>
                  <a:gd name="T108" fmla="*/ 385 w 592"/>
                  <a:gd name="T109" fmla="*/ 417 h 769"/>
                  <a:gd name="T110" fmla="*/ 383 w 592"/>
                  <a:gd name="T111" fmla="*/ 468 h 769"/>
                  <a:gd name="T112" fmla="*/ 360 w 592"/>
                  <a:gd name="T113" fmla="*/ 503 h 769"/>
                  <a:gd name="T114" fmla="*/ 319 w 592"/>
                  <a:gd name="T115" fmla="*/ 547 h 769"/>
                  <a:gd name="T116" fmla="*/ 416 w 592"/>
                  <a:gd name="T117" fmla="*/ 650 h 769"/>
                  <a:gd name="T118" fmla="*/ 449 w 592"/>
                  <a:gd name="T119" fmla="*/ 538 h 769"/>
                  <a:gd name="T120" fmla="*/ 487 w 592"/>
                  <a:gd name="T121" fmla="*/ 587 h 769"/>
                  <a:gd name="T122" fmla="*/ 520 w 592"/>
                  <a:gd name="T123" fmla="*/ 582 h 769"/>
                  <a:gd name="T124" fmla="*/ 534 w 592"/>
                  <a:gd name="T125" fmla="*/ 62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2" h="769">
                    <a:moveTo>
                      <a:pt x="408" y="518"/>
                    </a:moveTo>
                    <a:cubicBezTo>
                      <a:pt x="408" y="518"/>
                      <a:pt x="408" y="518"/>
                      <a:pt x="407" y="517"/>
                    </a:cubicBezTo>
                    <a:cubicBezTo>
                      <a:pt x="406" y="517"/>
                      <a:pt x="406" y="517"/>
                      <a:pt x="405" y="516"/>
                    </a:cubicBezTo>
                    <a:cubicBezTo>
                      <a:pt x="406" y="516"/>
                      <a:pt x="406" y="515"/>
                      <a:pt x="405" y="515"/>
                    </a:cubicBezTo>
                    <a:cubicBezTo>
                      <a:pt x="404" y="514"/>
                      <a:pt x="404" y="514"/>
                      <a:pt x="404" y="514"/>
                    </a:cubicBezTo>
                    <a:cubicBezTo>
                      <a:pt x="404" y="513"/>
                      <a:pt x="403" y="513"/>
                      <a:pt x="403" y="513"/>
                    </a:cubicBezTo>
                    <a:cubicBezTo>
                      <a:pt x="402" y="513"/>
                      <a:pt x="402" y="514"/>
                      <a:pt x="403" y="515"/>
                    </a:cubicBezTo>
                    <a:cubicBezTo>
                      <a:pt x="403" y="515"/>
                      <a:pt x="403" y="515"/>
                      <a:pt x="403" y="515"/>
                    </a:cubicBezTo>
                    <a:cubicBezTo>
                      <a:pt x="400" y="513"/>
                      <a:pt x="399" y="513"/>
                      <a:pt x="397" y="515"/>
                    </a:cubicBezTo>
                    <a:cubicBezTo>
                      <a:pt x="397" y="514"/>
                      <a:pt x="396" y="515"/>
                      <a:pt x="396" y="515"/>
                    </a:cubicBezTo>
                    <a:cubicBezTo>
                      <a:pt x="396" y="514"/>
                      <a:pt x="396" y="513"/>
                      <a:pt x="397" y="513"/>
                    </a:cubicBezTo>
                    <a:cubicBezTo>
                      <a:pt x="398" y="513"/>
                      <a:pt x="398" y="513"/>
                      <a:pt x="398" y="512"/>
                    </a:cubicBezTo>
                    <a:cubicBezTo>
                      <a:pt x="398" y="512"/>
                      <a:pt x="398" y="512"/>
                      <a:pt x="398" y="512"/>
                    </a:cubicBezTo>
                    <a:cubicBezTo>
                      <a:pt x="398" y="512"/>
                      <a:pt x="398" y="512"/>
                      <a:pt x="398" y="512"/>
                    </a:cubicBezTo>
                    <a:cubicBezTo>
                      <a:pt x="398" y="511"/>
                      <a:pt x="397" y="510"/>
                      <a:pt x="397" y="509"/>
                    </a:cubicBezTo>
                    <a:cubicBezTo>
                      <a:pt x="398" y="506"/>
                      <a:pt x="396" y="505"/>
                      <a:pt x="394" y="503"/>
                    </a:cubicBezTo>
                    <a:cubicBezTo>
                      <a:pt x="394" y="503"/>
                      <a:pt x="393" y="503"/>
                      <a:pt x="393" y="503"/>
                    </a:cubicBezTo>
                    <a:cubicBezTo>
                      <a:pt x="392" y="503"/>
                      <a:pt x="391" y="502"/>
                      <a:pt x="390" y="502"/>
                    </a:cubicBezTo>
                    <a:cubicBezTo>
                      <a:pt x="390" y="501"/>
                      <a:pt x="389" y="501"/>
                      <a:pt x="389" y="501"/>
                    </a:cubicBezTo>
                    <a:cubicBezTo>
                      <a:pt x="388" y="500"/>
                      <a:pt x="387" y="499"/>
                      <a:pt x="387" y="498"/>
                    </a:cubicBezTo>
                    <a:cubicBezTo>
                      <a:pt x="386" y="497"/>
                      <a:pt x="386" y="496"/>
                      <a:pt x="385" y="496"/>
                    </a:cubicBezTo>
                    <a:cubicBezTo>
                      <a:pt x="384" y="496"/>
                      <a:pt x="383" y="496"/>
                      <a:pt x="382" y="496"/>
                    </a:cubicBezTo>
                    <a:cubicBezTo>
                      <a:pt x="381" y="495"/>
                      <a:pt x="381" y="495"/>
                      <a:pt x="381" y="494"/>
                    </a:cubicBezTo>
                    <a:cubicBezTo>
                      <a:pt x="381" y="493"/>
                      <a:pt x="381" y="493"/>
                      <a:pt x="380" y="493"/>
                    </a:cubicBezTo>
                    <a:cubicBezTo>
                      <a:pt x="380" y="493"/>
                      <a:pt x="380" y="493"/>
                      <a:pt x="380" y="492"/>
                    </a:cubicBezTo>
                    <a:cubicBezTo>
                      <a:pt x="379" y="490"/>
                      <a:pt x="378" y="492"/>
                      <a:pt x="378" y="493"/>
                    </a:cubicBezTo>
                    <a:cubicBezTo>
                      <a:pt x="377" y="493"/>
                      <a:pt x="377" y="494"/>
                      <a:pt x="377" y="494"/>
                    </a:cubicBezTo>
                    <a:cubicBezTo>
                      <a:pt x="377" y="495"/>
                      <a:pt x="377" y="495"/>
                      <a:pt x="377" y="495"/>
                    </a:cubicBezTo>
                    <a:cubicBezTo>
                      <a:pt x="376" y="495"/>
                      <a:pt x="376" y="495"/>
                      <a:pt x="376" y="494"/>
                    </a:cubicBezTo>
                    <a:cubicBezTo>
                      <a:pt x="375" y="493"/>
                      <a:pt x="376" y="492"/>
                      <a:pt x="375" y="491"/>
                    </a:cubicBezTo>
                    <a:cubicBezTo>
                      <a:pt x="374" y="491"/>
                      <a:pt x="373" y="490"/>
                      <a:pt x="375" y="490"/>
                    </a:cubicBezTo>
                    <a:cubicBezTo>
                      <a:pt x="375" y="489"/>
                      <a:pt x="375" y="489"/>
                      <a:pt x="375" y="489"/>
                    </a:cubicBezTo>
                    <a:cubicBezTo>
                      <a:pt x="375" y="488"/>
                      <a:pt x="374" y="487"/>
                      <a:pt x="374" y="487"/>
                    </a:cubicBezTo>
                    <a:cubicBezTo>
                      <a:pt x="374" y="486"/>
                      <a:pt x="374" y="485"/>
                      <a:pt x="373" y="486"/>
                    </a:cubicBezTo>
                    <a:cubicBezTo>
                      <a:pt x="372" y="486"/>
                      <a:pt x="372" y="485"/>
                      <a:pt x="372" y="485"/>
                    </a:cubicBezTo>
                    <a:cubicBezTo>
                      <a:pt x="372" y="484"/>
                      <a:pt x="372" y="484"/>
                      <a:pt x="371" y="484"/>
                    </a:cubicBezTo>
                    <a:cubicBezTo>
                      <a:pt x="370" y="485"/>
                      <a:pt x="369" y="486"/>
                      <a:pt x="369" y="488"/>
                    </a:cubicBezTo>
                    <a:cubicBezTo>
                      <a:pt x="368" y="492"/>
                      <a:pt x="368" y="495"/>
                      <a:pt x="367" y="499"/>
                    </a:cubicBezTo>
                    <a:cubicBezTo>
                      <a:pt x="367" y="499"/>
                      <a:pt x="367" y="499"/>
                      <a:pt x="367" y="499"/>
                    </a:cubicBezTo>
                    <a:cubicBezTo>
                      <a:pt x="368" y="501"/>
                      <a:pt x="367" y="502"/>
                      <a:pt x="367" y="503"/>
                    </a:cubicBezTo>
                    <a:cubicBezTo>
                      <a:pt x="366" y="506"/>
                      <a:pt x="366" y="509"/>
                      <a:pt x="367" y="511"/>
                    </a:cubicBezTo>
                    <a:cubicBezTo>
                      <a:pt x="368" y="513"/>
                      <a:pt x="368" y="513"/>
                      <a:pt x="366" y="514"/>
                    </a:cubicBezTo>
                    <a:cubicBezTo>
                      <a:pt x="364" y="515"/>
                      <a:pt x="362" y="516"/>
                      <a:pt x="361" y="518"/>
                    </a:cubicBezTo>
                    <a:cubicBezTo>
                      <a:pt x="360" y="519"/>
                      <a:pt x="360" y="520"/>
                      <a:pt x="361" y="521"/>
                    </a:cubicBezTo>
                    <a:cubicBezTo>
                      <a:pt x="362" y="522"/>
                      <a:pt x="363" y="521"/>
                      <a:pt x="364" y="520"/>
                    </a:cubicBezTo>
                    <a:cubicBezTo>
                      <a:pt x="364" y="520"/>
                      <a:pt x="365" y="519"/>
                      <a:pt x="365" y="520"/>
                    </a:cubicBezTo>
                    <a:cubicBezTo>
                      <a:pt x="367" y="520"/>
                      <a:pt x="368" y="520"/>
                      <a:pt x="369" y="519"/>
                    </a:cubicBezTo>
                    <a:cubicBezTo>
                      <a:pt x="370" y="519"/>
                      <a:pt x="370" y="518"/>
                      <a:pt x="371" y="517"/>
                    </a:cubicBezTo>
                    <a:cubicBezTo>
                      <a:pt x="371" y="518"/>
                      <a:pt x="370" y="519"/>
                      <a:pt x="371" y="519"/>
                    </a:cubicBezTo>
                    <a:cubicBezTo>
                      <a:pt x="371" y="520"/>
                      <a:pt x="371" y="521"/>
                      <a:pt x="371" y="521"/>
                    </a:cubicBezTo>
                    <a:cubicBezTo>
                      <a:pt x="371" y="521"/>
                      <a:pt x="371" y="521"/>
                      <a:pt x="371" y="521"/>
                    </a:cubicBezTo>
                    <a:cubicBezTo>
                      <a:pt x="371" y="521"/>
                      <a:pt x="371" y="521"/>
                      <a:pt x="371" y="521"/>
                    </a:cubicBezTo>
                    <a:cubicBezTo>
                      <a:pt x="371" y="523"/>
                      <a:pt x="371" y="525"/>
                      <a:pt x="371" y="526"/>
                    </a:cubicBezTo>
                    <a:cubicBezTo>
                      <a:pt x="372" y="528"/>
                      <a:pt x="372" y="528"/>
                      <a:pt x="374" y="528"/>
                    </a:cubicBezTo>
                    <a:cubicBezTo>
                      <a:pt x="376" y="527"/>
                      <a:pt x="379" y="526"/>
                      <a:pt x="379" y="522"/>
                    </a:cubicBezTo>
                    <a:cubicBezTo>
                      <a:pt x="379" y="521"/>
                      <a:pt x="380" y="520"/>
                      <a:pt x="381" y="521"/>
                    </a:cubicBezTo>
                    <a:cubicBezTo>
                      <a:pt x="382" y="521"/>
                      <a:pt x="382" y="520"/>
                      <a:pt x="382" y="520"/>
                    </a:cubicBezTo>
                    <a:cubicBezTo>
                      <a:pt x="382" y="520"/>
                      <a:pt x="383" y="519"/>
                      <a:pt x="383" y="519"/>
                    </a:cubicBezTo>
                    <a:cubicBezTo>
                      <a:pt x="385" y="518"/>
                      <a:pt x="385" y="517"/>
                      <a:pt x="385" y="515"/>
                    </a:cubicBezTo>
                    <a:cubicBezTo>
                      <a:pt x="385" y="514"/>
                      <a:pt x="385" y="513"/>
                      <a:pt x="387" y="513"/>
                    </a:cubicBezTo>
                    <a:cubicBezTo>
                      <a:pt x="387" y="513"/>
                      <a:pt x="388" y="513"/>
                      <a:pt x="388" y="512"/>
                    </a:cubicBezTo>
                    <a:cubicBezTo>
                      <a:pt x="388" y="512"/>
                      <a:pt x="389" y="512"/>
                      <a:pt x="389" y="512"/>
                    </a:cubicBezTo>
                    <a:cubicBezTo>
                      <a:pt x="389" y="512"/>
                      <a:pt x="389" y="513"/>
                      <a:pt x="389" y="513"/>
                    </a:cubicBezTo>
                    <a:cubicBezTo>
                      <a:pt x="389" y="513"/>
                      <a:pt x="388" y="514"/>
                      <a:pt x="388" y="514"/>
                    </a:cubicBezTo>
                    <a:cubicBezTo>
                      <a:pt x="388" y="515"/>
                      <a:pt x="388" y="515"/>
                      <a:pt x="388" y="515"/>
                    </a:cubicBezTo>
                    <a:cubicBezTo>
                      <a:pt x="388" y="515"/>
                      <a:pt x="389" y="515"/>
                      <a:pt x="389" y="515"/>
                    </a:cubicBezTo>
                    <a:cubicBezTo>
                      <a:pt x="390" y="515"/>
                      <a:pt x="391" y="515"/>
                      <a:pt x="392" y="515"/>
                    </a:cubicBezTo>
                    <a:cubicBezTo>
                      <a:pt x="393" y="516"/>
                      <a:pt x="393" y="517"/>
                      <a:pt x="392" y="518"/>
                    </a:cubicBezTo>
                    <a:cubicBezTo>
                      <a:pt x="392" y="518"/>
                      <a:pt x="392" y="519"/>
                      <a:pt x="392" y="519"/>
                    </a:cubicBezTo>
                    <a:cubicBezTo>
                      <a:pt x="393" y="520"/>
                      <a:pt x="393" y="520"/>
                      <a:pt x="394" y="520"/>
                    </a:cubicBezTo>
                    <a:cubicBezTo>
                      <a:pt x="394" y="519"/>
                      <a:pt x="395" y="520"/>
                      <a:pt x="396" y="520"/>
                    </a:cubicBezTo>
                    <a:cubicBezTo>
                      <a:pt x="397" y="521"/>
                      <a:pt x="399" y="522"/>
                      <a:pt x="401" y="523"/>
                    </a:cubicBezTo>
                    <a:cubicBezTo>
                      <a:pt x="401" y="523"/>
                      <a:pt x="402" y="523"/>
                      <a:pt x="402" y="523"/>
                    </a:cubicBezTo>
                    <a:cubicBezTo>
                      <a:pt x="403" y="521"/>
                      <a:pt x="405" y="521"/>
                      <a:pt x="406" y="520"/>
                    </a:cubicBezTo>
                    <a:cubicBezTo>
                      <a:pt x="406" y="519"/>
                      <a:pt x="406" y="518"/>
                      <a:pt x="407" y="518"/>
                    </a:cubicBezTo>
                    <a:cubicBezTo>
                      <a:pt x="407" y="518"/>
                      <a:pt x="408" y="518"/>
                      <a:pt x="408" y="518"/>
                    </a:cubicBezTo>
                    <a:close/>
                    <a:moveTo>
                      <a:pt x="371" y="516"/>
                    </a:moveTo>
                    <a:cubicBezTo>
                      <a:pt x="371" y="516"/>
                      <a:pt x="371" y="516"/>
                      <a:pt x="371" y="516"/>
                    </a:cubicBezTo>
                    <a:cubicBezTo>
                      <a:pt x="371" y="516"/>
                      <a:pt x="371" y="516"/>
                      <a:pt x="371" y="516"/>
                    </a:cubicBezTo>
                    <a:cubicBezTo>
                      <a:pt x="371" y="516"/>
                      <a:pt x="371" y="516"/>
                      <a:pt x="371" y="516"/>
                    </a:cubicBezTo>
                    <a:close/>
                    <a:moveTo>
                      <a:pt x="371" y="516"/>
                    </a:moveTo>
                    <a:cubicBezTo>
                      <a:pt x="371" y="516"/>
                      <a:pt x="371" y="516"/>
                      <a:pt x="371" y="516"/>
                    </a:cubicBezTo>
                    <a:cubicBezTo>
                      <a:pt x="371" y="516"/>
                      <a:pt x="371" y="516"/>
                      <a:pt x="371" y="516"/>
                    </a:cubicBezTo>
                    <a:cubicBezTo>
                      <a:pt x="371" y="516"/>
                      <a:pt x="371" y="516"/>
                      <a:pt x="371" y="516"/>
                    </a:cubicBezTo>
                    <a:close/>
                    <a:moveTo>
                      <a:pt x="396" y="532"/>
                    </a:moveTo>
                    <a:cubicBezTo>
                      <a:pt x="396" y="534"/>
                      <a:pt x="395" y="535"/>
                      <a:pt x="394" y="536"/>
                    </a:cubicBezTo>
                    <a:cubicBezTo>
                      <a:pt x="392" y="537"/>
                      <a:pt x="392" y="538"/>
                      <a:pt x="391" y="540"/>
                    </a:cubicBezTo>
                    <a:cubicBezTo>
                      <a:pt x="390" y="541"/>
                      <a:pt x="389" y="541"/>
                      <a:pt x="388" y="542"/>
                    </a:cubicBezTo>
                    <a:cubicBezTo>
                      <a:pt x="388" y="542"/>
                      <a:pt x="388" y="542"/>
                      <a:pt x="388" y="542"/>
                    </a:cubicBezTo>
                    <a:cubicBezTo>
                      <a:pt x="387" y="540"/>
                      <a:pt x="386" y="541"/>
                      <a:pt x="385" y="542"/>
                    </a:cubicBezTo>
                    <a:cubicBezTo>
                      <a:pt x="384" y="542"/>
                      <a:pt x="384" y="542"/>
                      <a:pt x="384" y="541"/>
                    </a:cubicBezTo>
                    <a:cubicBezTo>
                      <a:pt x="384" y="541"/>
                      <a:pt x="384" y="540"/>
                      <a:pt x="383" y="539"/>
                    </a:cubicBezTo>
                    <a:cubicBezTo>
                      <a:pt x="382" y="538"/>
                      <a:pt x="382" y="537"/>
                      <a:pt x="383" y="536"/>
                    </a:cubicBezTo>
                    <a:cubicBezTo>
                      <a:pt x="384" y="536"/>
                      <a:pt x="385" y="534"/>
                      <a:pt x="385" y="533"/>
                    </a:cubicBezTo>
                    <a:cubicBezTo>
                      <a:pt x="385" y="532"/>
                      <a:pt x="386" y="531"/>
                      <a:pt x="386" y="531"/>
                    </a:cubicBezTo>
                    <a:cubicBezTo>
                      <a:pt x="387" y="530"/>
                      <a:pt x="387" y="531"/>
                      <a:pt x="388" y="532"/>
                    </a:cubicBezTo>
                    <a:cubicBezTo>
                      <a:pt x="388" y="532"/>
                      <a:pt x="389" y="532"/>
                      <a:pt x="389" y="531"/>
                    </a:cubicBezTo>
                    <a:cubicBezTo>
                      <a:pt x="390" y="531"/>
                      <a:pt x="391" y="530"/>
                      <a:pt x="392" y="531"/>
                    </a:cubicBezTo>
                    <a:cubicBezTo>
                      <a:pt x="392" y="531"/>
                      <a:pt x="393" y="531"/>
                      <a:pt x="393" y="530"/>
                    </a:cubicBezTo>
                    <a:cubicBezTo>
                      <a:pt x="394" y="529"/>
                      <a:pt x="395" y="530"/>
                      <a:pt x="396" y="531"/>
                    </a:cubicBezTo>
                    <a:cubicBezTo>
                      <a:pt x="396" y="531"/>
                      <a:pt x="396" y="532"/>
                      <a:pt x="396" y="532"/>
                    </a:cubicBezTo>
                    <a:close/>
                    <a:moveTo>
                      <a:pt x="438" y="442"/>
                    </a:moveTo>
                    <a:cubicBezTo>
                      <a:pt x="439" y="443"/>
                      <a:pt x="440" y="443"/>
                      <a:pt x="441" y="443"/>
                    </a:cubicBezTo>
                    <a:cubicBezTo>
                      <a:pt x="442" y="444"/>
                      <a:pt x="443" y="445"/>
                      <a:pt x="443" y="447"/>
                    </a:cubicBezTo>
                    <a:cubicBezTo>
                      <a:pt x="442" y="448"/>
                      <a:pt x="442" y="449"/>
                      <a:pt x="442" y="450"/>
                    </a:cubicBezTo>
                    <a:cubicBezTo>
                      <a:pt x="443" y="452"/>
                      <a:pt x="443" y="454"/>
                      <a:pt x="442" y="456"/>
                    </a:cubicBezTo>
                    <a:cubicBezTo>
                      <a:pt x="442" y="456"/>
                      <a:pt x="442" y="456"/>
                      <a:pt x="442" y="456"/>
                    </a:cubicBezTo>
                    <a:cubicBezTo>
                      <a:pt x="442" y="457"/>
                      <a:pt x="441" y="458"/>
                      <a:pt x="441" y="459"/>
                    </a:cubicBezTo>
                    <a:cubicBezTo>
                      <a:pt x="439" y="460"/>
                      <a:pt x="437" y="462"/>
                      <a:pt x="435" y="461"/>
                    </a:cubicBezTo>
                    <a:cubicBezTo>
                      <a:pt x="434" y="461"/>
                      <a:pt x="434" y="461"/>
                      <a:pt x="433" y="461"/>
                    </a:cubicBezTo>
                    <a:cubicBezTo>
                      <a:pt x="429" y="463"/>
                      <a:pt x="428" y="461"/>
                      <a:pt x="428" y="458"/>
                    </a:cubicBezTo>
                    <a:cubicBezTo>
                      <a:pt x="428" y="457"/>
                      <a:pt x="428" y="457"/>
                      <a:pt x="428" y="456"/>
                    </a:cubicBezTo>
                    <a:cubicBezTo>
                      <a:pt x="428" y="456"/>
                      <a:pt x="428" y="456"/>
                      <a:pt x="428" y="456"/>
                    </a:cubicBezTo>
                    <a:cubicBezTo>
                      <a:pt x="427" y="454"/>
                      <a:pt x="428" y="451"/>
                      <a:pt x="429" y="449"/>
                    </a:cubicBezTo>
                    <a:cubicBezTo>
                      <a:pt x="429" y="449"/>
                      <a:pt x="429" y="448"/>
                      <a:pt x="429" y="448"/>
                    </a:cubicBezTo>
                    <a:cubicBezTo>
                      <a:pt x="429" y="448"/>
                      <a:pt x="429" y="448"/>
                      <a:pt x="429" y="448"/>
                    </a:cubicBezTo>
                    <a:cubicBezTo>
                      <a:pt x="430" y="447"/>
                      <a:pt x="430" y="446"/>
                      <a:pt x="431" y="444"/>
                    </a:cubicBezTo>
                    <a:cubicBezTo>
                      <a:pt x="432" y="443"/>
                      <a:pt x="433" y="442"/>
                      <a:pt x="435" y="443"/>
                    </a:cubicBezTo>
                    <a:cubicBezTo>
                      <a:pt x="435" y="443"/>
                      <a:pt x="436" y="443"/>
                      <a:pt x="436" y="442"/>
                    </a:cubicBezTo>
                    <a:cubicBezTo>
                      <a:pt x="437" y="442"/>
                      <a:pt x="437" y="442"/>
                      <a:pt x="438" y="442"/>
                    </a:cubicBezTo>
                    <a:close/>
                    <a:moveTo>
                      <a:pt x="413" y="539"/>
                    </a:moveTo>
                    <a:cubicBezTo>
                      <a:pt x="414" y="541"/>
                      <a:pt x="414" y="542"/>
                      <a:pt x="413" y="544"/>
                    </a:cubicBezTo>
                    <a:cubicBezTo>
                      <a:pt x="412" y="546"/>
                      <a:pt x="412" y="548"/>
                      <a:pt x="411" y="549"/>
                    </a:cubicBezTo>
                    <a:cubicBezTo>
                      <a:pt x="411" y="550"/>
                      <a:pt x="411" y="550"/>
                      <a:pt x="410" y="550"/>
                    </a:cubicBezTo>
                    <a:cubicBezTo>
                      <a:pt x="410" y="550"/>
                      <a:pt x="410" y="550"/>
                      <a:pt x="410" y="549"/>
                    </a:cubicBezTo>
                    <a:cubicBezTo>
                      <a:pt x="409" y="549"/>
                      <a:pt x="409" y="548"/>
                      <a:pt x="408" y="547"/>
                    </a:cubicBezTo>
                    <a:cubicBezTo>
                      <a:pt x="407" y="547"/>
                      <a:pt x="407" y="546"/>
                      <a:pt x="407" y="545"/>
                    </a:cubicBezTo>
                    <a:cubicBezTo>
                      <a:pt x="407" y="543"/>
                      <a:pt x="408" y="541"/>
                      <a:pt x="409" y="539"/>
                    </a:cubicBezTo>
                    <a:cubicBezTo>
                      <a:pt x="410" y="538"/>
                      <a:pt x="412" y="538"/>
                      <a:pt x="413" y="539"/>
                    </a:cubicBezTo>
                    <a:close/>
                    <a:moveTo>
                      <a:pt x="447" y="445"/>
                    </a:moveTo>
                    <a:cubicBezTo>
                      <a:pt x="447" y="445"/>
                      <a:pt x="448" y="446"/>
                      <a:pt x="448" y="446"/>
                    </a:cubicBezTo>
                    <a:cubicBezTo>
                      <a:pt x="447" y="448"/>
                      <a:pt x="449" y="447"/>
                      <a:pt x="450" y="448"/>
                    </a:cubicBezTo>
                    <a:cubicBezTo>
                      <a:pt x="450" y="448"/>
                      <a:pt x="451" y="448"/>
                      <a:pt x="451" y="448"/>
                    </a:cubicBezTo>
                    <a:cubicBezTo>
                      <a:pt x="452" y="448"/>
                      <a:pt x="453" y="448"/>
                      <a:pt x="453" y="449"/>
                    </a:cubicBezTo>
                    <a:cubicBezTo>
                      <a:pt x="454" y="450"/>
                      <a:pt x="454" y="450"/>
                      <a:pt x="454" y="451"/>
                    </a:cubicBezTo>
                    <a:cubicBezTo>
                      <a:pt x="454" y="452"/>
                      <a:pt x="453" y="453"/>
                      <a:pt x="452" y="452"/>
                    </a:cubicBezTo>
                    <a:cubicBezTo>
                      <a:pt x="451" y="452"/>
                      <a:pt x="450" y="452"/>
                      <a:pt x="448" y="452"/>
                    </a:cubicBezTo>
                    <a:cubicBezTo>
                      <a:pt x="446" y="453"/>
                      <a:pt x="444" y="450"/>
                      <a:pt x="444" y="448"/>
                    </a:cubicBezTo>
                    <a:cubicBezTo>
                      <a:pt x="444" y="447"/>
                      <a:pt x="445" y="447"/>
                      <a:pt x="445" y="447"/>
                    </a:cubicBezTo>
                    <a:cubicBezTo>
                      <a:pt x="446" y="447"/>
                      <a:pt x="447" y="446"/>
                      <a:pt x="447" y="445"/>
                    </a:cubicBezTo>
                    <a:close/>
                    <a:moveTo>
                      <a:pt x="535" y="472"/>
                    </a:moveTo>
                    <a:cubicBezTo>
                      <a:pt x="534" y="471"/>
                      <a:pt x="534" y="470"/>
                      <a:pt x="533" y="469"/>
                    </a:cubicBezTo>
                    <a:cubicBezTo>
                      <a:pt x="533" y="469"/>
                      <a:pt x="533" y="469"/>
                      <a:pt x="533" y="469"/>
                    </a:cubicBezTo>
                    <a:cubicBezTo>
                      <a:pt x="533" y="469"/>
                      <a:pt x="532" y="469"/>
                      <a:pt x="532" y="469"/>
                    </a:cubicBezTo>
                    <a:cubicBezTo>
                      <a:pt x="532" y="469"/>
                      <a:pt x="532" y="469"/>
                      <a:pt x="532" y="469"/>
                    </a:cubicBezTo>
                    <a:cubicBezTo>
                      <a:pt x="532" y="469"/>
                      <a:pt x="532" y="469"/>
                      <a:pt x="532" y="469"/>
                    </a:cubicBezTo>
                    <a:cubicBezTo>
                      <a:pt x="532" y="469"/>
                      <a:pt x="532" y="468"/>
                      <a:pt x="532" y="468"/>
                    </a:cubicBezTo>
                    <a:cubicBezTo>
                      <a:pt x="532" y="468"/>
                      <a:pt x="532" y="467"/>
                      <a:pt x="532" y="467"/>
                    </a:cubicBezTo>
                    <a:cubicBezTo>
                      <a:pt x="531" y="467"/>
                      <a:pt x="531" y="466"/>
                      <a:pt x="530" y="466"/>
                    </a:cubicBezTo>
                    <a:cubicBezTo>
                      <a:pt x="530" y="466"/>
                      <a:pt x="530" y="466"/>
                      <a:pt x="530" y="466"/>
                    </a:cubicBezTo>
                    <a:cubicBezTo>
                      <a:pt x="530" y="466"/>
                      <a:pt x="530" y="465"/>
                      <a:pt x="529" y="465"/>
                    </a:cubicBezTo>
                    <a:cubicBezTo>
                      <a:pt x="529" y="465"/>
                      <a:pt x="529" y="465"/>
                      <a:pt x="529" y="466"/>
                    </a:cubicBezTo>
                    <a:cubicBezTo>
                      <a:pt x="529" y="466"/>
                      <a:pt x="529" y="467"/>
                      <a:pt x="528" y="467"/>
                    </a:cubicBezTo>
                    <a:cubicBezTo>
                      <a:pt x="527" y="466"/>
                      <a:pt x="527" y="467"/>
                      <a:pt x="527" y="467"/>
                    </a:cubicBezTo>
                    <a:cubicBezTo>
                      <a:pt x="527" y="468"/>
                      <a:pt x="527" y="468"/>
                      <a:pt x="527" y="468"/>
                    </a:cubicBezTo>
                    <a:cubicBezTo>
                      <a:pt x="527" y="468"/>
                      <a:pt x="527" y="468"/>
                      <a:pt x="527" y="468"/>
                    </a:cubicBezTo>
                    <a:cubicBezTo>
                      <a:pt x="526" y="468"/>
                      <a:pt x="527" y="467"/>
                      <a:pt x="526" y="467"/>
                    </a:cubicBezTo>
                    <a:cubicBezTo>
                      <a:pt x="526" y="467"/>
                      <a:pt x="526" y="467"/>
                      <a:pt x="526" y="467"/>
                    </a:cubicBezTo>
                    <a:cubicBezTo>
                      <a:pt x="525" y="467"/>
                      <a:pt x="525" y="467"/>
                      <a:pt x="525" y="468"/>
                    </a:cubicBezTo>
                    <a:cubicBezTo>
                      <a:pt x="526" y="469"/>
                      <a:pt x="525" y="470"/>
                      <a:pt x="524" y="471"/>
                    </a:cubicBezTo>
                    <a:cubicBezTo>
                      <a:pt x="524" y="471"/>
                      <a:pt x="524" y="471"/>
                      <a:pt x="524" y="471"/>
                    </a:cubicBezTo>
                    <a:cubicBezTo>
                      <a:pt x="524" y="471"/>
                      <a:pt x="525" y="470"/>
                      <a:pt x="525" y="469"/>
                    </a:cubicBezTo>
                    <a:cubicBezTo>
                      <a:pt x="525" y="468"/>
                      <a:pt x="525" y="467"/>
                      <a:pt x="524" y="466"/>
                    </a:cubicBezTo>
                    <a:cubicBezTo>
                      <a:pt x="524" y="466"/>
                      <a:pt x="524" y="467"/>
                      <a:pt x="523" y="467"/>
                    </a:cubicBezTo>
                    <a:cubicBezTo>
                      <a:pt x="523" y="467"/>
                      <a:pt x="523" y="467"/>
                      <a:pt x="523" y="467"/>
                    </a:cubicBezTo>
                    <a:cubicBezTo>
                      <a:pt x="522" y="467"/>
                      <a:pt x="521" y="467"/>
                      <a:pt x="521" y="468"/>
                    </a:cubicBezTo>
                    <a:cubicBezTo>
                      <a:pt x="521" y="469"/>
                      <a:pt x="521" y="470"/>
                      <a:pt x="521" y="471"/>
                    </a:cubicBezTo>
                    <a:cubicBezTo>
                      <a:pt x="520" y="470"/>
                      <a:pt x="521" y="469"/>
                      <a:pt x="521" y="468"/>
                    </a:cubicBezTo>
                    <a:cubicBezTo>
                      <a:pt x="520" y="468"/>
                      <a:pt x="520" y="469"/>
                      <a:pt x="520" y="469"/>
                    </a:cubicBezTo>
                    <a:cubicBezTo>
                      <a:pt x="520" y="468"/>
                      <a:pt x="520" y="467"/>
                      <a:pt x="521" y="467"/>
                    </a:cubicBezTo>
                    <a:cubicBezTo>
                      <a:pt x="522" y="466"/>
                      <a:pt x="522" y="466"/>
                      <a:pt x="522" y="465"/>
                    </a:cubicBezTo>
                    <a:cubicBezTo>
                      <a:pt x="522" y="464"/>
                      <a:pt x="522" y="463"/>
                      <a:pt x="523" y="463"/>
                    </a:cubicBezTo>
                    <a:cubicBezTo>
                      <a:pt x="524" y="463"/>
                      <a:pt x="523" y="462"/>
                      <a:pt x="524" y="461"/>
                    </a:cubicBezTo>
                    <a:cubicBezTo>
                      <a:pt x="524" y="461"/>
                      <a:pt x="523" y="460"/>
                      <a:pt x="523" y="460"/>
                    </a:cubicBezTo>
                    <a:cubicBezTo>
                      <a:pt x="522" y="460"/>
                      <a:pt x="522" y="461"/>
                      <a:pt x="521" y="461"/>
                    </a:cubicBezTo>
                    <a:cubicBezTo>
                      <a:pt x="521" y="461"/>
                      <a:pt x="521" y="462"/>
                      <a:pt x="521" y="462"/>
                    </a:cubicBezTo>
                    <a:cubicBezTo>
                      <a:pt x="521" y="463"/>
                      <a:pt x="521" y="464"/>
                      <a:pt x="520" y="464"/>
                    </a:cubicBezTo>
                    <a:cubicBezTo>
                      <a:pt x="520" y="462"/>
                      <a:pt x="520" y="462"/>
                      <a:pt x="518" y="462"/>
                    </a:cubicBezTo>
                    <a:cubicBezTo>
                      <a:pt x="518" y="462"/>
                      <a:pt x="517" y="462"/>
                      <a:pt x="517" y="462"/>
                    </a:cubicBezTo>
                    <a:cubicBezTo>
                      <a:pt x="517" y="462"/>
                      <a:pt x="517" y="462"/>
                      <a:pt x="517" y="462"/>
                    </a:cubicBezTo>
                    <a:cubicBezTo>
                      <a:pt x="517" y="462"/>
                      <a:pt x="517" y="460"/>
                      <a:pt x="516" y="461"/>
                    </a:cubicBezTo>
                    <a:cubicBezTo>
                      <a:pt x="516" y="461"/>
                      <a:pt x="516" y="461"/>
                      <a:pt x="516" y="461"/>
                    </a:cubicBezTo>
                    <a:cubicBezTo>
                      <a:pt x="516" y="461"/>
                      <a:pt x="515" y="461"/>
                      <a:pt x="515" y="461"/>
                    </a:cubicBezTo>
                    <a:cubicBezTo>
                      <a:pt x="515" y="460"/>
                      <a:pt x="515" y="461"/>
                      <a:pt x="516" y="461"/>
                    </a:cubicBezTo>
                    <a:cubicBezTo>
                      <a:pt x="516" y="460"/>
                      <a:pt x="516" y="460"/>
                      <a:pt x="516" y="460"/>
                    </a:cubicBezTo>
                    <a:cubicBezTo>
                      <a:pt x="516" y="460"/>
                      <a:pt x="516" y="460"/>
                      <a:pt x="516" y="460"/>
                    </a:cubicBezTo>
                    <a:cubicBezTo>
                      <a:pt x="516" y="460"/>
                      <a:pt x="516" y="460"/>
                      <a:pt x="516" y="460"/>
                    </a:cubicBezTo>
                    <a:cubicBezTo>
                      <a:pt x="517" y="459"/>
                      <a:pt x="517" y="458"/>
                      <a:pt x="516" y="458"/>
                    </a:cubicBezTo>
                    <a:cubicBezTo>
                      <a:pt x="516" y="457"/>
                      <a:pt x="516" y="457"/>
                      <a:pt x="516" y="457"/>
                    </a:cubicBezTo>
                    <a:cubicBezTo>
                      <a:pt x="516" y="456"/>
                      <a:pt x="516" y="455"/>
                      <a:pt x="515" y="455"/>
                    </a:cubicBezTo>
                    <a:cubicBezTo>
                      <a:pt x="516" y="454"/>
                      <a:pt x="515" y="453"/>
                      <a:pt x="514" y="453"/>
                    </a:cubicBezTo>
                    <a:cubicBezTo>
                      <a:pt x="514" y="453"/>
                      <a:pt x="514" y="453"/>
                      <a:pt x="513" y="452"/>
                    </a:cubicBezTo>
                    <a:cubicBezTo>
                      <a:pt x="512" y="451"/>
                      <a:pt x="512" y="451"/>
                      <a:pt x="511" y="452"/>
                    </a:cubicBezTo>
                    <a:cubicBezTo>
                      <a:pt x="511" y="452"/>
                      <a:pt x="511" y="452"/>
                      <a:pt x="511" y="452"/>
                    </a:cubicBezTo>
                    <a:cubicBezTo>
                      <a:pt x="510" y="452"/>
                      <a:pt x="510" y="453"/>
                      <a:pt x="510" y="453"/>
                    </a:cubicBezTo>
                    <a:cubicBezTo>
                      <a:pt x="510" y="453"/>
                      <a:pt x="510" y="453"/>
                      <a:pt x="510" y="453"/>
                    </a:cubicBezTo>
                    <a:cubicBezTo>
                      <a:pt x="510" y="453"/>
                      <a:pt x="510" y="453"/>
                      <a:pt x="509" y="453"/>
                    </a:cubicBezTo>
                    <a:cubicBezTo>
                      <a:pt x="509" y="453"/>
                      <a:pt x="509" y="453"/>
                      <a:pt x="509" y="453"/>
                    </a:cubicBezTo>
                    <a:cubicBezTo>
                      <a:pt x="509" y="453"/>
                      <a:pt x="509" y="453"/>
                      <a:pt x="509" y="453"/>
                    </a:cubicBezTo>
                    <a:cubicBezTo>
                      <a:pt x="509" y="453"/>
                      <a:pt x="509" y="454"/>
                      <a:pt x="509" y="454"/>
                    </a:cubicBezTo>
                    <a:cubicBezTo>
                      <a:pt x="508" y="453"/>
                      <a:pt x="509" y="453"/>
                      <a:pt x="509" y="453"/>
                    </a:cubicBezTo>
                    <a:cubicBezTo>
                      <a:pt x="510" y="452"/>
                      <a:pt x="510" y="452"/>
                      <a:pt x="509" y="451"/>
                    </a:cubicBezTo>
                    <a:cubicBezTo>
                      <a:pt x="510" y="451"/>
                      <a:pt x="510" y="450"/>
                      <a:pt x="511" y="449"/>
                    </a:cubicBezTo>
                    <a:cubicBezTo>
                      <a:pt x="512" y="449"/>
                      <a:pt x="512" y="449"/>
                      <a:pt x="511" y="448"/>
                    </a:cubicBezTo>
                    <a:cubicBezTo>
                      <a:pt x="510" y="447"/>
                      <a:pt x="509" y="447"/>
                      <a:pt x="509" y="448"/>
                    </a:cubicBezTo>
                    <a:cubicBezTo>
                      <a:pt x="509" y="449"/>
                      <a:pt x="509" y="449"/>
                      <a:pt x="508" y="449"/>
                    </a:cubicBezTo>
                    <a:cubicBezTo>
                      <a:pt x="508" y="449"/>
                      <a:pt x="508" y="449"/>
                      <a:pt x="508" y="449"/>
                    </a:cubicBezTo>
                    <a:cubicBezTo>
                      <a:pt x="508" y="449"/>
                      <a:pt x="508" y="449"/>
                      <a:pt x="508" y="449"/>
                    </a:cubicBezTo>
                    <a:cubicBezTo>
                      <a:pt x="508" y="450"/>
                      <a:pt x="507" y="450"/>
                      <a:pt x="507" y="450"/>
                    </a:cubicBezTo>
                    <a:cubicBezTo>
                      <a:pt x="507" y="450"/>
                      <a:pt x="507" y="450"/>
                      <a:pt x="507" y="450"/>
                    </a:cubicBezTo>
                    <a:cubicBezTo>
                      <a:pt x="507" y="450"/>
                      <a:pt x="507" y="450"/>
                      <a:pt x="507" y="450"/>
                    </a:cubicBezTo>
                    <a:cubicBezTo>
                      <a:pt x="507" y="449"/>
                      <a:pt x="507" y="448"/>
                      <a:pt x="506" y="448"/>
                    </a:cubicBezTo>
                    <a:cubicBezTo>
                      <a:pt x="505" y="448"/>
                      <a:pt x="505" y="449"/>
                      <a:pt x="505" y="449"/>
                    </a:cubicBezTo>
                    <a:cubicBezTo>
                      <a:pt x="505" y="450"/>
                      <a:pt x="505" y="450"/>
                      <a:pt x="505" y="450"/>
                    </a:cubicBezTo>
                    <a:cubicBezTo>
                      <a:pt x="505" y="450"/>
                      <a:pt x="505" y="450"/>
                      <a:pt x="505" y="450"/>
                    </a:cubicBezTo>
                    <a:cubicBezTo>
                      <a:pt x="504" y="451"/>
                      <a:pt x="504" y="451"/>
                      <a:pt x="504" y="452"/>
                    </a:cubicBezTo>
                    <a:cubicBezTo>
                      <a:pt x="504" y="452"/>
                      <a:pt x="503" y="452"/>
                      <a:pt x="503" y="452"/>
                    </a:cubicBezTo>
                    <a:cubicBezTo>
                      <a:pt x="503" y="452"/>
                      <a:pt x="503" y="452"/>
                      <a:pt x="503" y="452"/>
                    </a:cubicBezTo>
                    <a:cubicBezTo>
                      <a:pt x="504" y="451"/>
                      <a:pt x="504" y="449"/>
                      <a:pt x="503" y="448"/>
                    </a:cubicBezTo>
                    <a:cubicBezTo>
                      <a:pt x="502" y="449"/>
                      <a:pt x="501" y="449"/>
                      <a:pt x="501" y="450"/>
                    </a:cubicBezTo>
                    <a:cubicBezTo>
                      <a:pt x="501" y="450"/>
                      <a:pt x="501" y="449"/>
                      <a:pt x="501" y="449"/>
                    </a:cubicBezTo>
                    <a:cubicBezTo>
                      <a:pt x="501" y="449"/>
                      <a:pt x="501" y="449"/>
                      <a:pt x="501" y="449"/>
                    </a:cubicBezTo>
                    <a:cubicBezTo>
                      <a:pt x="501" y="449"/>
                      <a:pt x="501" y="449"/>
                      <a:pt x="501" y="449"/>
                    </a:cubicBezTo>
                    <a:cubicBezTo>
                      <a:pt x="501" y="448"/>
                      <a:pt x="502" y="448"/>
                      <a:pt x="501" y="447"/>
                    </a:cubicBezTo>
                    <a:cubicBezTo>
                      <a:pt x="501" y="446"/>
                      <a:pt x="501" y="446"/>
                      <a:pt x="500" y="445"/>
                    </a:cubicBezTo>
                    <a:cubicBezTo>
                      <a:pt x="499" y="445"/>
                      <a:pt x="499" y="446"/>
                      <a:pt x="498" y="446"/>
                    </a:cubicBezTo>
                    <a:cubicBezTo>
                      <a:pt x="498" y="446"/>
                      <a:pt x="498" y="446"/>
                      <a:pt x="498" y="446"/>
                    </a:cubicBezTo>
                    <a:cubicBezTo>
                      <a:pt x="498" y="446"/>
                      <a:pt x="498" y="446"/>
                      <a:pt x="497" y="446"/>
                    </a:cubicBezTo>
                    <a:cubicBezTo>
                      <a:pt x="497" y="446"/>
                      <a:pt x="497" y="446"/>
                      <a:pt x="497" y="446"/>
                    </a:cubicBezTo>
                    <a:cubicBezTo>
                      <a:pt x="497" y="446"/>
                      <a:pt x="497" y="446"/>
                      <a:pt x="497" y="446"/>
                    </a:cubicBezTo>
                    <a:cubicBezTo>
                      <a:pt x="497" y="446"/>
                      <a:pt x="497" y="446"/>
                      <a:pt x="497" y="445"/>
                    </a:cubicBezTo>
                    <a:cubicBezTo>
                      <a:pt x="498" y="445"/>
                      <a:pt x="498" y="444"/>
                      <a:pt x="497" y="444"/>
                    </a:cubicBezTo>
                    <a:cubicBezTo>
                      <a:pt x="496" y="443"/>
                      <a:pt x="495" y="443"/>
                      <a:pt x="495" y="445"/>
                    </a:cubicBezTo>
                    <a:cubicBezTo>
                      <a:pt x="495" y="445"/>
                      <a:pt x="495" y="445"/>
                      <a:pt x="495" y="445"/>
                    </a:cubicBezTo>
                    <a:cubicBezTo>
                      <a:pt x="494" y="444"/>
                      <a:pt x="494" y="444"/>
                      <a:pt x="494" y="444"/>
                    </a:cubicBezTo>
                    <a:cubicBezTo>
                      <a:pt x="494" y="444"/>
                      <a:pt x="494" y="444"/>
                      <a:pt x="494" y="444"/>
                    </a:cubicBezTo>
                    <a:cubicBezTo>
                      <a:pt x="495" y="443"/>
                      <a:pt x="495" y="443"/>
                      <a:pt x="495" y="442"/>
                    </a:cubicBezTo>
                    <a:cubicBezTo>
                      <a:pt x="496" y="442"/>
                      <a:pt x="495" y="442"/>
                      <a:pt x="495" y="442"/>
                    </a:cubicBezTo>
                    <a:cubicBezTo>
                      <a:pt x="495" y="442"/>
                      <a:pt x="495" y="442"/>
                      <a:pt x="495" y="442"/>
                    </a:cubicBezTo>
                    <a:cubicBezTo>
                      <a:pt x="495" y="442"/>
                      <a:pt x="495" y="442"/>
                      <a:pt x="495" y="442"/>
                    </a:cubicBezTo>
                    <a:cubicBezTo>
                      <a:pt x="494" y="441"/>
                      <a:pt x="494" y="442"/>
                      <a:pt x="493" y="442"/>
                    </a:cubicBezTo>
                    <a:cubicBezTo>
                      <a:pt x="493" y="442"/>
                      <a:pt x="493" y="442"/>
                      <a:pt x="493" y="442"/>
                    </a:cubicBezTo>
                    <a:cubicBezTo>
                      <a:pt x="493" y="443"/>
                      <a:pt x="493" y="443"/>
                      <a:pt x="493" y="443"/>
                    </a:cubicBezTo>
                    <a:cubicBezTo>
                      <a:pt x="492" y="442"/>
                      <a:pt x="492" y="442"/>
                      <a:pt x="491" y="443"/>
                    </a:cubicBezTo>
                    <a:cubicBezTo>
                      <a:pt x="491" y="443"/>
                      <a:pt x="491" y="443"/>
                      <a:pt x="491" y="443"/>
                    </a:cubicBezTo>
                    <a:cubicBezTo>
                      <a:pt x="491" y="443"/>
                      <a:pt x="491" y="443"/>
                      <a:pt x="491" y="443"/>
                    </a:cubicBezTo>
                    <a:cubicBezTo>
                      <a:pt x="491" y="443"/>
                      <a:pt x="491" y="443"/>
                      <a:pt x="491" y="443"/>
                    </a:cubicBezTo>
                    <a:cubicBezTo>
                      <a:pt x="491" y="443"/>
                      <a:pt x="491" y="443"/>
                      <a:pt x="491" y="443"/>
                    </a:cubicBezTo>
                    <a:cubicBezTo>
                      <a:pt x="491" y="442"/>
                      <a:pt x="492" y="442"/>
                      <a:pt x="493" y="442"/>
                    </a:cubicBezTo>
                    <a:cubicBezTo>
                      <a:pt x="493" y="441"/>
                      <a:pt x="494" y="441"/>
                      <a:pt x="494" y="441"/>
                    </a:cubicBezTo>
                    <a:cubicBezTo>
                      <a:pt x="495" y="441"/>
                      <a:pt x="496" y="441"/>
                      <a:pt x="497" y="441"/>
                    </a:cubicBezTo>
                    <a:cubicBezTo>
                      <a:pt x="497" y="441"/>
                      <a:pt x="498" y="441"/>
                      <a:pt x="498" y="440"/>
                    </a:cubicBezTo>
                    <a:cubicBezTo>
                      <a:pt x="497" y="440"/>
                      <a:pt x="496" y="439"/>
                      <a:pt x="496" y="440"/>
                    </a:cubicBezTo>
                    <a:cubicBezTo>
                      <a:pt x="494" y="442"/>
                      <a:pt x="495" y="439"/>
                      <a:pt x="494" y="439"/>
                    </a:cubicBezTo>
                    <a:cubicBezTo>
                      <a:pt x="494" y="439"/>
                      <a:pt x="493" y="439"/>
                      <a:pt x="493" y="439"/>
                    </a:cubicBezTo>
                    <a:cubicBezTo>
                      <a:pt x="493" y="440"/>
                      <a:pt x="492" y="440"/>
                      <a:pt x="492" y="440"/>
                    </a:cubicBezTo>
                    <a:cubicBezTo>
                      <a:pt x="492" y="440"/>
                      <a:pt x="492" y="440"/>
                      <a:pt x="492" y="440"/>
                    </a:cubicBezTo>
                    <a:cubicBezTo>
                      <a:pt x="492" y="440"/>
                      <a:pt x="492" y="440"/>
                      <a:pt x="492" y="440"/>
                    </a:cubicBezTo>
                    <a:cubicBezTo>
                      <a:pt x="492" y="439"/>
                      <a:pt x="492" y="439"/>
                      <a:pt x="492" y="439"/>
                    </a:cubicBezTo>
                    <a:cubicBezTo>
                      <a:pt x="493" y="439"/>
                      <a:pt x="493" y="439"/>
                      <a:pt x="493" y="438"/>
                    </a:cubicBezTo>
                    <a:cubicBezTo>
                      <a:pt x="493" y="438"/>
                      <a:pt x="492" y="438"/>
                      <a:pt x="492" y="438"/>
                    </a:cubicBezTo>
                    <a:cubicBezTo>
                      <a:pt x="491" y="438"/>
                      <a:pt x="491" y="439"/>
                      <a:pt x="490" y="438"/>
                    </a:cubicBezTo>
                    <a:cubicBezTo>
                      <a:pt x="490" y="438"/>
                      <a:pt x="489" y="438"/>
                      <a:pt x="489" y="438"/>
                    </a:cubicBezTo>
                    <a:cubicBezTo>
                      <a:pt x="489" y="438"/>
                      <a:pt x="489" y="438"/>
                      <a:pt x="489" y="438"/>
                    </a:cubicBezTo>
                    <a:cubicBezTo>
                      <a:pt x="489" y="438"/>
                      <a:pt x="489" y="438"/>
                      <a:pt x="489" y="438"/>
                    </a:cubicBezTo>
                    <a:cubicBezTo>
                      <a:pt x="489" y="438"/>
                      <a:pt x="488" y="438"/>
                      <a:pt x="488" y="438"/>
                    </a:cubicBezTo>
                    <a:cubicBezTo>
                      <a:pt x="487" y="437"/>
                      <a:pt x="486" y="438"/>
                      <a:pt x="485" y="438"/>
                    </a:cubicBezTo>
                    <a:cubicBezTo>
                      <a:pt x="486" y="437"/>
                      <a:pt x="486" y="438"/>
                      <a:pt x="486" y="437"/>
                    </a:cubicBezTo>
                    <a:cubicBezTo>
                      <a:pt x="486" y="436"/>
                      <a:pt x="485" y="436"/>
                      <a:pt x="485" y="437"/>
                    </a:cubicBezTo>
                    <a:cubicBezTo>
                      <a:pt x="485" y="437"/>
                      <a:pt x="485" y="437"/>
                      <a:pt x="484" y="437"/>
                    </a:cubicBezTo>
                    <a:cubicBezTo>
                      <a:pt x="484" y="437"/>
                      <a:pt x="485" y="436"/>
                      <a:pt x="485" y="436"/>
                    </a:cubicBezTo>
                    <a:cubicBezTo>
                      <a:pt x="485" y="436"/>
                      <a:pt x="486" y="436"/>
                      <a:pt x="486" y="436"/>
                    </a:cubicBezTo>
                    <a:cubicBezTo>
                      <a:pt x="487" y="437"/>
                      <a:pt x="488" y="436"/>
                      <a:pt x="489" y="436"/>
                    </a:cubicBezTo>
                    <a:cubicBezTo>
                      <a:pt x="488" y="434"/>
                      <a:pt x="486" y="435"/>
                      <a:pt x="485" y="435"/>
                    </a:cubicBezTo>
                    <a:cubicBezTo>
                      <a:pt x="485" y="435"/>
                      <a:pt x="485" y="435"/>
                      <a:pt x="485" y="435"/>
                    </a:cubicBezTo>
                    <a:cubicBezTo>
                      <a:pt x="485" y="434"/>
                      <a:pt x="485" y="434"/>
                      <a:pt x="485" y="434"/>
                    </a:cubicBezTo>
                    <a:cubicBezTo>
                      <a:pt x="485" y="434"/>
                      <a:pt x="485" y="434"/>
                      <a:pt x="485" y="434"/>
                    </a:cubicBezTo>
                    <a:cubicBezTo>
                      <a:pt x="485" y="434"/>
                      <a:pt x="484" y="434"/>
                      <a:pt x="484" y="434"/>
                    </a:cubicBezTo>
                    <a:cubicBezTo>
                      <a:pt x="484" y="433"/>
                      <a:pt x="485" y="434"/>
                      <a:pt x="485" y="434"/>
                    </a:cubicBezTo>
                    <a:cubicBezTo>
                      <a:pt x="485" y="434"/>
                      <a:pt x="485" y="434"/>
                      <a:pt x="485" y="434"/>
                    </a:cubicBezTo>
                    <a:cubicBezTo>
                      <a:pt x="485" y="434"/>
                      <a:pt x="485" y="434"/>
                      <a:pt x="485" y="434"/>
                    </a:cubicBezTo>
                    <a:cubicBezTo>
                      <a:pt x="486" y="434"/>
                      <a:pt x="486" y="433"/>
                      <a:pt x="486" y="433"/>
                    </a:cubicBezTo>
                    <a:cubicBezTo>
                      <a:pt x="488" y="433"/>
                      <a:pt x="489" y="433"/>
                      <a:pt x="490" y="434"/>
                    </a:cubicBezTo>
                    <a:cubicBezTo>
                      <a:pt x="490" y="434"/>
                      <a:pt x="491" y="434"/>
                      <a:pt x="491" y="434"/>
                    </a:cubicBezTo>
                    <a:cubicBezTo>
                      <a:pt x="489" y="433"/>
                      <a:pt x="488" y="432"/>
                      <a:pt x="487" y="432"/>
                    </a:cubicBezTo>
                    <a:cubicBezTo>
                      <a:pt x="487" y="431"/>
                      <a:pt x="488" y="432"/>
                      <a:pt x="488" y="432"/>
                    </a:cubicBezTo>
                    <a:cubicBezTo>
                      <a:pt x="489" y="432"/>
                      <a:pt x="489" y="432"/>
                      <a:pt x="490" y="432"/>
                    </a:cubicBezTo>
                    <a:cubicBezTo>
                      <a:pt x="490" y="431"/>
                      <a:pt x="489" y="431"/>
                      <a:pt x="489" y="431"/>
                    </a:cubicBezTo>
                    <a:cubicBezTo>
                      <a:pt x="489" y="430"/>
                      <a:pt x="490" y="430"/>
                      <a:pt x="490" y="430"/>
                    </a:cubicBezTo>
                    <a:cubicBezTo>
                      <a:pt x="490" y="430"/>
                      <a:pt x="490" y="430"/>
                      <a:pt x="490" y="430"/>
                    </a:cubicBezTo>
                    <a:cubicBezTo>
                      <a:pt x="490" y="430"/>
                      <a:pt x="490" y="430"/>
                      <a:pt x="490" y="430"/>
                    </a:cubicBezTo>
                    <a:cubicBezTo>
                      <a:pt x="490" y="430"/>
                      <a:pt x="491" y="430"/>
                      <a:pt x="491" y="429"/>
                    </a:cubicBezTo>
                    <a:cubicBezTo>
                      <a:pt x="490" y="428"/>
                      <a:pt x="489" y="427"/>
                      <a:pt x="488" y="427"/>
                    </a:cubicBezTo>
                    <a:cubicBezTo>
                      <a:pt x="487" y="427"/>
                      <a:pt x="487" y="427"/>
                      <a:pt x="487" y="426"/>
                    </a:cubicBezTo>
                    <a:cubicBezTo>
                      <a:pt x="486" y="426"/>
                      <a:pt x="486" y="426"/>
                      <a:pt x="486" y="426"/>
                    </a:cubicBezTo>
                    <a:cubicBezTo>
                      <a:pt x="486" y="426"/>
                      <a:pt x="486" y="426"/>
                      <a:pt x="486" y="426"/>
                    </a:cubicBezTo>
                    <a:cubicBezTo>
                      <a:pt x="486" y="426"/>
                      <a:pt x="486" y="426"/>
                      <a:pt x="486" y="426"/>
                    </a:cubicBezTo>
                    <a:cubicBezTo>
                      <a:pt x="486" y="426"/>
                      <a:pt x="486" y="426"/>
                      <a:pt x="486" y="426"/>
                    </a:cubicBezTo>
                    <a:cubicBezTo>
                      <a:pt x="486" y="426"/>
                      <a:pt x="487" y="426"/>
                      <a:pt x="487" y="426"/>
                    </a:cubicBezTo>
                    <a:cubicBezTo>
                      <a:pt x="487" y="426"/>
                      <a:pt x="487" y="426"/>
                      <a:pt x="487" y="426"/>
                    </a:cubicBezTo>
                    <a:cubicBezTo>
                      <a:pt x="487" y="426"/>
                      <a:pt x="487" y="426"/>
                      <a:pt x="487" y="426"/>
                    </a:cubicBezTo>
                    <a:cubicBezTo>
                      <a:pt x="488" y="425"/>
                      <a:pt x="489" y="426"/>
                      <a:pt x="489" y="425"/>
                    </a:cubicBezTo>
                    <a:cubicBezTo>
                      <a:pt x="489" y="425"/>
                      <a:pt x="489" y="425"/>
                      <a:pt x="490" y="425"/>
                    </a:cubicBezTo>
                    <a:cubicBezTo>
                      <a:pt x="490" y="425"/>
                      <a:pt x="490" y="425"/>
                      <a:pt x="490" y="425"/>
                    </a:cubicBezTo>
                    <a:cubicBezTo>
                      <a:pt x="490" y="425"/>
                      <a:pt x="490" y="425"/>
                      <a:pt x="490" y="425"/>
                    </a:cubicBezTo>
                    <a:cubicBezTo>
                      <a:pt x="490" y="425"/>
                      <a:pt x="490" y="425"/>
                      <a:pt x="491" y="426"/>
                    </a:cubicBezTo>
                    <a:cubicBezTo>
                      <a:pt x="492" y="426"/>
                      <a:pt x="493" y="427"/>
                      <a:pt x="494" y="426"/>
                    </a:cubicBezTo>
                    <a:cubicBezTo>
                      <a:pt x="495" y="426"/>
                      <a:pt x="496" y="426"/>
                      <a:pt x="497" y="427"/>
                    </a:cubicBezTo>
                    <a:cubicBezTo>
                      <a:pt x="498" y="427"/>
                      <a:pt x="498" y="427"/>
                      <a:pt x="499" y="426"/>
                    </a:cubicBezTo>
                    <a:cubicBezTo>
                      <a:pt x="499" y="425"/>
                      <a:pt x="499" y="425"/>
                      <a:pt x="498" y="424"/>
                    </a:cubicBezTo>
                    <a:cubicBezTo>
                      <a:pt x="497" y="422"/>
                      <a:pt x="495" y="420"/>
                      <a:pt x="492" y="421"/>
                    </a:cubicBezTo>
                    <a:cubicBezTo>
                      <a:pt x="490" y="421"/>
                      <a:pt x="489" y="420"/>
                      <a:pt x="487" y="419"/>
                    </a:cubicBezTo>
                    <a:cubicBezTo>
                      <a:pt x="486" y="418"/>
                      <a:pt x="485" y="418"/>
                      <a:pt x="484" y="419"/>
                    </a:cubicBezTo>
                    <a:cubicBezTo>
                      <a:pt x="482" y="420"/>
                      <a:pt x="481" y="421"/>
                      <a:pt x="479" y="420"/>
                    </a:cubicBezTo>
                    <a:cubicBezTo>
                      <a:pt x="479" y="420"/>
                      <a:pt x="479" y="420"/>
                      <a:pt x="479" y="420"/>
                    </a:cubicBezTo>
                    <a:cubicBezTo>
                      <a:pt x="480" y="419"/>
                      <a:pt x="480" y="419"/>
                      <a:pt x="480" y="419"/>
                    </a:cubicBezTo>
                    <a:cubicBezTo>
                      <a:pt x="480" y="419"/>
                      <a:pt x="480" y="419"/>
                      <a:pt x="480" y="419"/>
                    </a:cubicBezTo>
                    <a:cubicBezTo>
                      <a:pt x="480" y="419"/>
                      <a:pt x="480" y="419"/>
                      <a:pt x="480" y="419"/>
                    </a:cubicBezTo>
                    <a:cubicBezTo>
                      <a:pt x="482" y="420"/>
                      <a:pt x="483" y="419"/>
                      <a:pt x="484" y="418"/>
                    </a:cubicBezTo>
                    <a:cubicBezTo>
                      <a:pt x="484" y="418"/>
                      <a:pt x="485" y="417"/>
                      <a:pt x="486" y="417"/>
                    </a:cubicBezTo>
                    <a:cubicBezTo>
                      <a:pt x="487" y="418"/>
                      <a:pt x="488" y="417"/>
                      <a:pt x="489" y="416"/>
                    </a:cubicBezTo>
                    <a:cubicBezTo>
                      <a:pt x="490" y="415"/>
                      <a:pt x="491" y="414"/>
                      <a:pt x="492" y="415"/>
                    </a:cubicBezTo>
                    <a:cubicBezTo>
                      <a:pt x="493" y="416"/>
                      <a:pt x="494" y="416"/>
                      <a:pt x="495" y="416"/>
                    </a:cubicBezTo>
                    <a:cubicBezTo>
                      <a:pt x="495" y="416"/>
                      <a:pt x="496" y="416"/>
                      <a:pt x="495" y="415"/>
                    </a:cubicBezTo>
                    <a:cubicBezTo>
                      <a:pt x="495" y="414"/>
                      <a:pt x="495" y="412"/>
                      <a:pt x="495" y="411"/>
                    </a:cubicBezTo>
                    <a:cubicBezTo>
                      <a:pt x="494" y="409"/>
                      <a:pt x="492" y="407"/>
                      <a:pt x="491" y="406"/>
                    </a:cubicBezTo>
                    <a:cubicBezTo>
                      <a:pt x="490" y="404"/>
                      <a:pt x="489" y="404"/>
                      <a:pt x="488" y="406"/>
                    </a:cubicBezTo>
                    <a:cubicBezTo>
                      <a:pt x="488" y="406"/>
                      <a:pt x="487" y="407"/>
                      <a:pt x="488" y="408"/>
                    </a:cubicBezTo>
                    <a:cubicBezTo>
                      <a:pt x="489" y="408"/>
                      <a:pt x="488" y="409"/>
                      <a:pt x="488" y="409"/>
                    </a:cubicBezTo>
                    <a:cubicBezTo>
                      <a:pt x="487" y="409"/>
                      <a:pt x="487" y="409"/>
                      <a:pt x="486" y="410"/>
                    </a:cubicBezTo>
                    <a:cubicBezTo>
                      <a:pt x="486" y="411"/>
                      <a:pt x="485" y="412"/>
                      <a:pt x="483" y="412"/>
                    </a:cubicBezTo>
                    <a:cubicBezTo>
                      <a:pt x="483" y="412"/>
                      <a:pt x="483" y="412"/>
                      <a:pt x="483" y="412"/>
                    </a:cubicBezTo>
                    <a:cubicBezTo>
                      <a:pt x="482" y="412"/>
                      <a:pt x="482" y="413"/>
                      <a:pt x="481" y="414"/>
                    </a:cubicBezTo>
                    <a:cubicBezTo>
                      <a:pt x="481" y="415"/>
                      <a:pt x="480" y="415"/>
                      <a:pt x="479" y="414"/>
                    </a:cubicBezTo>
                    <a:cubicBezTo>
                      <a:pt x="479" y="414"/>
                      <a:pt x="478" y="414"/>
                      <a:pt x="478" y="415"/>
                    </a:cubicBezTo>
                    <a:cubicBezTo>
                      <a:pt x="478" y="415"/>
                      <a:pt x="478" y="415"/>
                      <a:pt x="478" y="415"/>
                    </a:cubicBezTo>
                    <a:cubicBezTo>
                      <a:pt x="477" y="416"/>
                      <a:pt x="477" y="417"/>
                      <a:pt x="476" y="418"/>
                    </a:cubicBezTo>
                    <a:cubicBezTo>
                      <a:pt x="476" y="418"/>
                      <a:pt x="476" y="418"/>
                      <a:pt x="476" y="418"/>
                    </a:cubicBezTo>
                    <a:cubicBezTo>
                      <a:pt x="477" y="416"/>
                      <a:pt x="477" y="415"/>
                      <a:pt x="478" y="413"/>
                    </a:cubicBezTo>
                    <a:cubicBezTo>
                      <a:pt x="478" y="413"/>
                      <a:pt x="478" y="413"/>
                      <a:pt x="478" y="413"/>
                    </a:cubicBezTo>
                    <a:cubicBezTo>
                      <a:pt x="479" y="413"/>
                      <a:pt x="479" y="413"/>
                      <a:pt x="479" y="413"/>
                    </a:cubicBezTo>
                    <a:cubicBezTo>
                      <a:pt x="479" y="413"/>
                      <a:pt x="479" y="413"/>
                      <a:pt x="479" y="413"/>
                    </a:cubicBezTo>
                    <a:cubicBezTo>
                      <a:pt x="480" y="414"/>
                      <a:pt x="480" y="414"/>
                      <a:pt x="480" y="413"/>
                    </a:cubicBezTo>
                    <a:cubicBezTo>
                      <a:pt x="481" y="412"/>
                      <a:pt x="482" y="411"/>
                      <a:pt x="484" y="410"/>
                    </a:cubicBezTo>
                    <a:cubicBezTo>
                      <a:pt x="484" y="410"/>
                      <a:pt x="485" y="409"/>
                      <a:pt x="484" y="409"/>
                    </a:cubicBezTo>
                    <a:cubicBezTo>
                      <a:pt x="484" y="409"/>
                      <a:pt x="484" y="409"/>
                      <a:pt x="484" y="409"/>
                    </a:cubicBezTo>
                    <a:cubicBezTo>
                      <a:pt x="484" y="409"/>
                      <a:pt x="484" y="409"/>
                      <a:pt x="484" y="409"/>
                    </a:cubicBezTo>
                    <a:cubicBezTo>
                      <a:pt x="485" y="409"/>
                      <a:pt x="485" y="408"/>
                      <a:pt x="485" y="408"/>
                    </a:cubicBezTo>
                    <a:cubicBezTo>
                      <a:pt x="485" y="408"/>
                      <a:pt x="486" y="407"/>
                      <a:pt x="485" y="407"/>
                    </a:cubicBezTo>
                    <a:cubicBezTo>
                      <a:pt x="485" y="406"/>
                      <a:pt x="484" y="406"/>
                      <a:pt x="484" y="406"/>
                    </a:cubicBezTo>
                    <a:cubicBezTo>
                      <a:pt x="483" y="407"/>
                      <a:pt x="482" y="407"/>
                      <a:pt x="481" y="407"/>
                    </a:cubicBezTo>
                    <a:cubicBezTo>
                      <a:pt x="480" y="407"/>
                      <a:pt x="479" y="407"/>
                      <a:pt x="478" y="408"/>
                    </a:cubicBezTo>
                    <a:cubicBezTo>
                      <a:pt x="478" y="408"/>
                      <a:pt x="478" y="408"/>
                      <a:pt x="478" y="408"/>
                    </a:cubicBezTo>
                    <a:cubicBezTo>
                      <a:pt x="478" y="409"/>
                      <a:pt x="478" y="409"/>
                      <a:pt x="478" y="410"/>
                    </a:cubicBezTo>
                    <a:cubicBezTo>
                      <a:pt x="478" y="411"/>
                      <a:pt x="478" y="411"/>
                      <a:pt x="477" y="411"/>
                    </a:cubicBezTo>
                    <a:cubicBezTo>
                      <a:pt x="476" y="411"/>
                      <a:pt x="476" y="412"/>
                      <a:pt x="475" y="413"/>
                    </a:cubicBezTo>
                    <a:cubicBezTo>
                      <a:pt x="475" y="413"/>
                      <a:pt x="475" y="413"/>
                      <a:pt x="475" y="413"/>
                    </a:cubicBezTo>
                    <a:cubicBezTo>
                      <a:pt x="475" y="413"/>
                      <a:pt x="474" y="413"/>
                      <a:pt x="474" y="414"/>
                    </a:cubicBezTo>
                    <a:cubicBezTo>
                      <a:pt x="474" y="414"/>
                      <a:pt x="474" y="414"/>
                      <a:pt x="474" y="414"/>
                    </a:cubicBezTo>
                    <a:cubicBezTo>
                      <a:pt x="474" y="414"/>
                      <a:pt x="474" y="414"/>
                      <a:pt x="474" y="414"/>
                    </a:cubicBezTo>
                    <a:cubicBezTo>
                      <a:pt x="474" y="413"/>
                      <a:pt x="474" y="413"/>
                      <a:pt x="474" y="413"/>
                    </a:cubicBezTo>
                    <a:cubicBezTo>
                      <a:pt x="475" y="412"/>
                      <a:pt x="475" y="410"/>
                      <a:pt x="477" y="411"/>
                    </a:cubicBezTo>
                    <a:cubicBezTo>
                      <a:pt x="477" y="411"/>
                      <a:pt x="477" y="410"/>
                      <a:pt x="477" y="410"/>
                    </a:cubicBezTo>
                    <a:cubicBezTo>
                      <a:pt x="477" y="410"/>
                      <a:pt x="477" y="409"/>
                      <a:pt x="476" y="409"/>
                    </a:cubicBezTo>
                    <a:cubicBezTo>
                      <a:pt x="476" y="409"/>
                      <a:pt x="478" y="409"/>
                      <a:pt x="477" y="407"/>
                    </a:cubicBezTo>
                    <a:cubicBezTo>
                      <a:pt x="478" y="407"/>
                      <a:pt x="479" y="406"/>
                      <a:pt x="480" y="406"/>
                    </a:cubicBezTo>
                    <a:cubicBezTo>
                      <a:pt x="480" y="406"/>
                      <a:pt x="480" y="406"/>
                      <a:pt x="480" y="406"/>
                    </a:cubicBezTo>
                    <a:cubicBezTo>
                      <a:pt x="481" y="405"/>
                      <a:pt x="482" y="405"/>
                      <a:pt x="482" y="405"/>
                    </a:cubicBezTo>
                    <a:cubicBezTo>
                      <a:pt x="484" y="405"/>
                      <a:pt x="486" y="404"/>
                      <a:pt x="486" y="402"/>
                    </a:cubicBezTo>
                    <a:cubicBezTo>
                      <a:pt x="486" y="402"/>
                      <a:pt x="486" y="402"/>
                      <a:pt x="486" y="402"/>
                    </a:cubicBezTo>
                    <a:cubicBezTo>
                      <a:pt x="486" y="402"/>
                      <a:pt x="486" y="402"/>
                      <a:pt x="486" y="402"/>
                    </a:cubicBezTo>
                    <a:cubicBezTo>
                      <a:pt x="486" y="403"/>
                      <a:pt x="486" y="403"/>
                      <a:pt x="487" y="403"/>
                    </a:cubicBezTo>
                    <a:cubicBezTo>
                      <a:pt x="488" y="401"/>
                      <a:pt x="488" y="399"/>
                      <a:pt x="486" y="398"/>
                    </a:cubicBezTo>
                    <a:cubicBezTo>
                      <a:pt x="484" y="397"/>
                      <a:pt x="483" y="397"/>
                      <a:pt x="482" y="395"/>
                    </a:cubicBezTo>
                    <a:cubicBezTo>
                      <a:pt x="481" y="395"/>
                      <a:pt x="480" y="395"/>
                      <a:pt x="479" y="395"/>
                    </a:cubicBezTo>
                    <a:cubicBezTo>
                      <a:pt x="479" y="397"/>
                      <a:pt x="477" y="397"/>
                      <a:pt x="476" y="398"/>
                    </a:cubicBezTo>
                    <a:cubicBezTo>
                      <a:pt x="476" y="398"/>
                      <a:pt x="476" y="398"/>
                      <a:pt x="476" y="398"/>
                    </a:cubicBezTo>
                    <a:cubicBezTo>
                      <a:pt x="476" y="398"/>
                      <a:pt x="476" y="398"/>
                      <a:pt x="476" y="398"/>
                    </a:cubicBezTo>
                    <a:cubicBezTo>
                      <a:pt x="476" y="398"/>
                      <a:pt x="476" y="398"/>
                      <a:pt x="476" y="398"/>
                    </a:cubicBezTo>
                    <a:cubicBezTo>
                      <a:pt x="476" y="398"/>
                      <a:pt x="476" y="398"/>
                      <a:pt x="476" y="398"/>
                    </a:cubicBezTo>
                    <a:cubicBezTo>
                      <a:pt x="475" y="398"/>
                      <a:pt x="475" y="398"/>
                      <a:pt x="474" y="398"/>
                    </a:cubicBezTo>
                    <a:cubicBezTo>
                      <a:pt x="474" y="398"/>
                      <a:pt x="474" y="398"/>
                      <a:pt x="474" y="398"/>
                    </a:cubicBezTo>
                    <a:cubicBezTo>
                      <a:pt x="474" y="398"/>
                      <a:pt x="474" y="398"/>
                      <a:pt x="474" y="398"/>
                    </a:cubicBezTo>
                    <a:cubicBezTo>
                      <a:pt x="473" y="399"/>
                      <a:pt x="474" y="399"/>
                      <a:pt x="474" y="400"/>
                    </a:cubicBezTo>
                    <a:cubicBezTo>
                      <a:pt x="474" y="400"/>
                      <a:pt x="474" y="400"/>
                      <a:pt x="474" y="400"/>
                    </a:cubicBezTo>
                    <a:cubicBezTo>
                      <a:pt x="474" y="400"/>
                      <a:pt x="474" y="400"/>
                      <a:pt x="474" y="400"/>
                    </a:cubicBezTo>
                    <a:cubicBezTo>
                      <a:pt x="474" y="400"/>
                      <a:pt x="474" y="400"/>
                      <a:pt x="474" y="400"/>
                    </a:cubicBezTo>
                    <a:cubicBezTo>
                      <a:pt x="474" y="401"/>
                      <a:pt x="474" y="401"/>
                      <a:pt x="473" y="401"/>
                    </a:cubicBezTo>
                    <a:cubicBezTo>
                      <a:pt x="473" y="401"/>
                      <a:pt x="473" y="401"/>
                      <a:pt x="473" y="401"/>
                    </a:cubicBezTo>
                    <a:cubicBezTo>
                      <a:pt x="474" y="400"/>
                      <a:pt x="473" y="400"/>
                      <a:pt x="473" y="399"/>
                    </a:cubicBezTo>
                    <a:cubicBezTo>
                      <a:pt x="473" y="399"/>
                      <a:pt x="473" y="398"/>
                      <a:pt x="474" y="398"/>
                    </a:cubicBezTo>
                    <a:cubicBezTo>
                      <a:pt x="476" y="397"/>
                      <a:pt x="477" y="396"/>
                      <a:pt x="477" y="394"/>
                    </a:cubicBezTo>
                    <a:cubicBezTo>
                      <a:pt x="478" y="394"/>
                      <a:pt x="478" y="394"/>
                      <a:pt x="478" y="393"/>
                    </a:cubicBezTo>
                    <a:cubicBezTo>
                      <a:pt x="477" y="393"/>
                      <a:pt x="476" y="393"/>
                      <a:pt x="476" y="394"/>
                    </a:cubicBezTo>
                    <a:cubicBezTo>
                      <a:pt x="476" y="394"/>
                      <a:pt x="476" y="394"/>
                      <a:pt x="476" y="394"/>
                    </a:cubicBezTo>
                    <a:cubicBezTo>
                      <a:pt x="476" y="394"/>
                      <a:pt x="475" y="394"/>
                      <a:pt x="474" y="395"/>
                    </a:cubicBezTo>
                    <a:cubicBezTo>
                      <a:pt x="473" y="395"/>
                      <a:pt x="471" y="397"/>
                      <a:pt x="470" y="398"/>
                    </a:cubicBezTo>
                    <a:cubicBezTo>
                      <a:pt x="469" y="400"/>
                      <a:pt x="468" y="402"/>
                      <a:pt x="469" y="404"/>
                    </a:cubicBezTo>
                    <a:cubicBezTo>
                      <a:pt x="468" y="404"/>
                      <a:pt x="468" y="404"/>
                      <a:pt x="468" y="404"/>
                    </a:cubicBezTo>
                    <a:cubicBezTo>
                      <a:pt x="468" y="404"/>
                      <a:pt x="468" y="404"/>
                      <a:pt x="468" y="404"/>
                    </a:cubicBezTo>
                    <a:cubicBezTo>
                      <a:pt x="468" y="404"/>
                      <a:pt x="468" y="404"/>
                      <a:pt x="468" y="404"/>
                    </a:cubicBezTo>
                    <a:cubicBezTo>
                      <a:pt x="468" y="405"/>
                      <a:pt x="468" y="405"/>
                      <a:pt x="468" y="405"/>
                    </a:cubicBezTo>
                    <a:cubicBezTo>
                      <a:pt x="468" y="405"/>
                      <a:pt x="468" y="405"/>
                      <a:pt x="468" y="405"/>
                    </a:cubicBezTo>
                    <a:cubicBezTo>
                      <a:pt x="468" y="405"/>
                      <a:pt x="468" y="405"/>
                      <a:pt x="468" y="405"/>
                    </a:cubicBezTo>
                    <a:cubicBezTo>
                      <a:pt x="467" y="405"/>
                      <a:pt x="467" y="405"/>
                      <a:pt x="467" y="404"/>
                    </a:cubicBezTo>
                    <a:cubicBezTo>
                      <a:pt x="467" y="404"/>
                      <a:pt x="467" y="404"/>
                      <a:pt x="467" y="404"/>
                    </a:cubicBezTo>
                    <a:cubicBezTo>
                      <a:pt x="468" y="403"/>
                      <a:pt x="468" y="402"/>
                      <a:pt x="468" y="401"/>
                    </a:cubicBezTo>
                    <a:cubicBezTo>
                      <a:pt x="469" y="400"/>
                      <a:pt x="468" y="399"/>
                      <a:pt x="467" y="399"/>
                    </a:cubicBezTo>
                    <a:cubicBezTo>
                      <a:pt x="467" y="399"/>
                      <a:pt x="467" y="399"/>
                      <a:pt x="467" y="399"/>
                    </a:cubicBezTo>
                    <a:cubicBezTo>
                      <a:pt x="466" y="399"/>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400"/>
                      <a:pt x="466" y="400"/>
                      <a:pt x="466" y="400"/>
                    </a:cubicBezTo>
                    <a:cubicBezTo>
                      <a:pt x="466" y="399"/>
                      <a:pt x="466" y="399"/>
                      <a:pt x="466" y="398"/>
                    </a:cubicBezTo>
                    <a:cubicBezTo>
                      <a:pt x="466" y="398"/>
                      <a:pt x="466" y="398"/>
                      <a:pt x="466" y="398"/>
                    </a:cubicBezTo>
                    <a:cubicBezTo>
                      <a:pt x="466" y="398"/>
                      <a:pt x="467" y="399"/>
                      <a:pt x="467" y="399"/>
                    </a:cubicBezTo>
                    <a:cubicBezTo>
                      <a:pt x="467" y="399"/>
                      <a:pt x="467" y="399"/>
                      <a:pt x="467" y="399"/>
                    </a:cubicBezTo>
                    <a:cubicBezTo>
                      <a:pt x="467" y="399"/>
                      <a:pt x="467" y="399"/>
                      <a:pt x="467" y="399"/>
                    </a:cubicBezTo>
                    <a:cubicBezTo>
                      <a:pt x="468" y="399"/>
                      <a:pt x="468" y="399"/>
                      <a:pt x="469" y="398"/>
                    </a:cubicBezTo>
                    <a:cubicBezTo>
                      <a:pt x="470" y="396"/>
                      <a:pt x="471" y="395"/>
                      <a:pt x="472" y="393"/>
                    </a:cubicBezTo>
                    <a:cubicBezTo>
                      <a:pt x="473" y="392"/>
                      <a:pt x="473" y="390"/>
                      <a:pt x="472" y="389"/>
                    </a:cubicBezTo>
                    <a:cubicBezTo>
                      <a:pt x="471" y="388"/>
                      <a:pt x="471" y="388"/>
                      <a:pt x="470" y="389"/>
                    </a:cubicBezTo>
                    <a:cubicBezTo>
                      <a:pt x="470" y="389"/>
                      <a:pt x="469" y="389"/>
                      <a:pt x="469" y="390"/>
                    </a:cubicBezTo>
                    <a:cubicBezTo>
                      <a:pt x="468" y="390"/>
                      <a:pt x="468" y="392"/>
                      <a:pt x="469" y="393"/>
                    </a:cubicBezTo>
                    <a:cubicBezTo>
                      <a:pt x="468" y="393"/>
                      <a:pt x="468" y="393"/>
                      <a:pt x="468" y="393"/>
                    </a:cubicBezTo>
                    <a:cubicBezTo>
                      <a:pt x="468" y="393"/>
                      <a:pt x="468" y="393"/>
                      <a:pt x="468" y="393"/>
                    </a:cubicBezTo>
                    <a:cubicBezTo>
                      <a:pt x="468" y="393"/>
                      <a:pt x="468" y="393"/>
                      <a:pt x="468" y="393"/>
                    </a:cubicBezTo>
                    <a:cubicBezTo>
                      <a:pt x="467" y="392"/>
                      <a:pt x="466" y="393"/>
                      <a:pt x="466" y="393"/>
                    </a:cubicBezTo>
                    <a:cubicBezTo>
                      <a:pt x="465" y="393"/>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4"/>
                      <a:pt x="464" y="394"/>
                      <a:pt x="464" y="394"/>
                    </a:cubicBezTo>
                    <a:cubicBezTo>
                      <a:pt x="464" y="393"/>
                      <a:pt x="465" y="392"/>
                      <a:pt x="466" y="392"/>
                    </a:cubicBezTo>
                    <a:cubicBezTo>
                      <a:pt x="467" y="392"/>
                      <a:pt x="467" y="391"/>
                      <a:pt x="467" y="391"/>
                    </a:cubicBezTo>
                    <a:cubicBezTo>
                      <a:pt x="467" y="390"/>
                      <a:pt x="467" y="390"/>
                      <a:pt x="466" y="390"/>
                    </a:cubicBezTo>
                    <a:cubicBezTo>
                      <a:pt x="466" y="390"/>
                      <a:pt x="465" y="390"/>
                      <a:pt x="465" y="390"/>
                    </a:cubicBezTo>
                    <a:cubicBezTo>
                      <a:pt x="465" y="390"/>
                      <a:pt x="465" y="390"/>
                      <a:pt x="465" y="390"/>
                    </a:cubicBezTo>
                    <a:cubicBezTo>
                      <a:pt x="463" y="389"/>
                      <a:pt x="462" y="389"/>
                      <a:pt x="463" y="391"/>
                    </a:cubicBezTo>
                    <a:cubicBezTo>
                      <a:pt x="463" y="391"/>
                      <a:pt x="462" y="391"/>
                      <a:pt x="462" y="392"/>
                    </a:cubicBezTo>
                    <a:cubicBezTo>
                      <a:pt x="462" y="392"/>
                      <a:pt x="462" y="392"/>
                      <a:pt x="462" y="392"/>
                    </a:cubicBezTo>
                    <a:cubicBezTo>
                      <a:pt x="462" y="392"/>
                      <a:pt x="462" y="392"/>
                      <a:pt x="462" y="392"/>
                    </a:cubicBezTo>
                    <a:cubicBezTo>
                      <a:pt x="461" y="392"/>
                      <a:pt x="461" y="392"/>
                      <a:pt x="461" y="392"/>
                    </a:cubicBezTo>
                    <a:cubicBezTo>
                      <a:pt x="461" y="393"/>
                      <a:pt x="461" y="393"/>
                      <a:pt x="461" y="393"/>
                    </a:cubicBezTo>
                    <a:cubicBezTo>
                      <a:pt x="461" y="393"/>
                      <a:pt x="461" y="393"/>
                      <a:pt x="461" y="393"/>
                    </a:cubicBezTo>
                    <a:cubicBezTo>
                      <a:pt x="461" y="393"/>
                      <a:pt x="461" y="393"/>
                      <a:pt x="461" y="393"/>
                    </a:cubicBezTo>
                    <a:cubicBezTo>
                      <a:pt x="461" y="392"/>
                      <a:pt x="462" y="391"/>
                      <a:pt x="462" y="390"/>
                    </a:cubicBezTo>
                    <a:cubicBezTo>
                      <a:pt x="463" y="388"/>
                      <a:pt x="463" y="388"/>
                      <a:pt x="465" y="388"/>
                    </a:cubicBezTo>
                    <a:cubicBezTo>
                      <a:pt x="465" y="388"/>
                      <a:pt x="465" y="388"/>
                      <a:pt x="465" y="388"/>
                    </a:cubicBezTo>
                    <a:cubicBezTo>
                      <a:pt x="465" y="388"/>
                      <a:pt x="465" y="388"/>
                      <a:pt x="465" y="388"/>
                    </a:cubicBezTo>
                    <a:cubicBezTo>
                      <a:pt x="466" y="389"/>
                      <a:pt x="466" y="389"/>
                      <a:pt x="467" y="387"/>
                    </a:cubicBezTo>
                    <a:cubicBezTo>
                      <a:pt x="467" y="387"/>
                      <a:pt x="467" y="387"/>
                      <a:pt x="467" y="387"/>
                    </a:cubicBezTo>
                    <a:cubicBezTo>
                      <a:pt x="468" y="386"/>
                      <a:pt x="469" y="386"/>
                      <a:pt x="468" y="385"/>
                    </a:cubicBezTo>
                    <a:cubicBezTo>
                      <a:pt x="468" y="383"/>
                      <a:pt x="467" y="380"/>
                      <a:pt x="464" y="379"/>
                    </a:cubicBezTo>
                    <a:cubicBezTo>
                      <a:pt x="463" y="379"/>
                      <a:pt x="461" y="378"/>
                      <a:pt x="460" y="377"/>
                    </a:cubicBezTo>
                    <a:cubicBezTo>
                      <a:pt x="459" y="376"/>
                      <a:pt x="459" y="377"/>
                      <a:pt x="459" y="378"/>
                    </a:cubicBezTo>
                    <a:cubicBezTo>
                      <a:pt x="459" y="379"/>
                      <a:pt x="458" y="380"/>
                      <a:pt x="457" y="380"/>
                    </a:cubicBezTo>
                    <a:cubicBezTo>
                      <a:pt x="457" y="380"/>
                      <a:pt x="457" y="380"/>
                      <a:pt x="457" y="380"/>
                    </a:cubicBezTo>
                    <a:cubicBezTo>
                      <a:pt x="457" y="380"/>
                      <a:pt x="457" y="380"/>
                      <a:pt x="457" y="380"/>
                    </a:cubicBezTo>
                    <a:cubicBezTo>
                      <a:pt x="457" y="380"/>
                      <a:pt x="457" y="380"/>
                      <a:pt x="457" y="380"/>
                    </a:cubicBezTo>
                    <a:cubicBezTo>
                      <a:pt x="457" y="380"/>
                      <a:pt x="456" y="379"/>
                      <a:pt x="456" y="380"/>
                    </a:cubicBezTo>
                    <a:cubicBezTo>
                      <a:pt x="456" y="380"/>
                      <a:pt x="456" y="381"/>
                      <a:pt x="455" y="381"/>
                    </a:cubicBezTo>
                    <a:cubicBezTo>
                      <a:pt x="455" y="381"/>
                      <a:pt x="455" y="380"/>
                      <a:pt x="455" y="380"/>
                    </a:cubicBezTo>
                    <a:cubicBezTo>
                      <a:pt x="456" y="380"/>
                      <a:pt x="456" y="379"/>
                      <a:pt x="455" y="379"/>
                    </a:cubicBezTo>
                    <a:cubicBezTo>
                      <a:pt x="454" y="379"/>
                      <a:pt x="454" y="379"/>
                      <a:pt x="454" y="380"/>
                    </a:cubicBezTo>
                    <a:cubicBezTo>
                      <a:pt x="454" y="380"/>
                      <a:pt x="454" y="381"/>
                      <a:pt x="454" y="381"/>
                    </a:cubicBezTo>
                    <a:cubicBezTo>
                      <a:pt x="454" y="382"/>
                      <a:pt x="454" y="382"/>
                      <a:pt x="454" y="382"/>
                    </a:cubicBezTo>
                    <a:cubicBezTo>
                      <a:pt x="454" y="383"/>
                      <a:pt x="453" y="383"/>
                      <a:pt x="453" y="384"/>
                    </a:cubicBezTo>
                    <a:cubicBezTo>
                      <a:pt x="452" y="385"/>
                      <a:pt x="452" y="386"/>
                      <a:pt x="452" y="387"/>
                    </a:cubicBezTo>
                    <a:cubicBezTo>
                      <a:pt x="452" y="387"/>
                      <a:pt x="452" y="387"/>
                      <a:pt x="452" y="387"/>
                    </a:cubicBezTo>
                    <a:cubicBezTo>
                      <a:pt x="452" y="388"/>
                      <a:pt x="452" y="388"/>
                      <a:pt x="452" y="389"/>
                    </a:cubicBezTo>
                    <a:cubicBezTo>
                      <a:pt x="452" y="389"/>
                      <a:pt x="452" y="389"/>
                      <a:pt x="452" y="389"/>
                    </a:cubicBezTo>
                    <a:cubicBezTo>
                      <a:pt x="452" y="389"/>
                      <a:pt x="452" y="389"/>
                      <a:pt x="452" y="389"/>
                    </a:cubicBezTo>
                    <a:cubicBezTo>
                      <a:pt x="451" y="389"/>
                      <a:pt x="451" y="389"/>
                      <a:pt x="451" y="389"/>
                    </a:cubicBezTo>
                    <a:cubicBezTo>
                      <a:pt x="451" y="388"/>
                      <a:pt x="451" y="388"/>
                      <a:pt x="451" y="387"/>
                    </a:cubicBezTo>
                    <a:cubicBezTo>
                      <a:pt x="452" y="386"/>
                      <a:pt x="451" y="385"/>
                      <a:pt x="452" y="384"/>
                    </a:cubicBezTo>
                    <a:cubicBezTo>
                      <a:pt x="453" y="383"/>
                      <a:pt x="453" y="383"/>
                      <a:pt x="452" y="382"/>
                    </a:cubicBezTo>
                    <a:cubicBezTo>
                      <a:pt x="452" y="381"/>
                      <a:pt x="452" y="380"/>
                      <a:pt x="452" y="379"/>
                    </a:cubicBezTo>
                    <a:cubicBezTo>
                      <a:pt x="452" y="379"/>
                      <a:pt x="452" y="378"/>
                      <a:pt x="452" y="378"/>
                    </a:cubicBezTo>
                    <a:cubicBezTo>
                      <a:pt x="451" y="378"/>
                      <a:pt x="451" y="378"/>
                      <a:pt x="451" y="379"/>
                    </a:cubicBezTo>
                    <a:cubicBezTo>
                      <a:pt x="450" y="379"/>
                      <a:pt x="450" y="380"/>
                      <a:pt x="450" y="381"/>
                    </a:cubicBezTo>
                    <a:cubicBezTo>
                      <a:pt x="449" y="380"/>
                      <a:pt x="450" y="380"/>
                      <a:pt x="450" y="379"/>
                    </a:cubicBezTo>
                    <a:cubicBezTo>
                      <a:pt x="450" y="379"/>
                      <a:pt x="450" y="379"/>
                      <a:pt x="450" y="379"/>
                    </a:cubicBezTo>
                    <a:cubicBezTo>
                      <a:pt x="450" y="379"/>
                      <a:pt x="450" y="379"/>
                      <a:pt x="450" y="379"/>
                    </a:cubicBezTo>
                    <a:cubicBezTo>
                      <a:pt x="450" y="377"/>
                      <a:pt x="451" y="376"/>
                      <a:pt x="452" y="375"/>
                    </a:cubicBezTo>
                    <a:cubicBezTo>
                      <a:pt x="451" y="374"/>
                      <a:pt x="449" y="374"/>
                      <a:pt x="449" y="376"/>
                    </a:cubicBezTo>
                    <a:cubicBezTo>
                      <a:pt x="448" y="374"/>
                      <a:pt x="448" y="375"/>
                      <a:pt x="447" y="376"/>
                    </a:cubicBezTo>
                    <a:cubicBezTo>
                      <a:pt x="447" y="376"/>
                      <a:pt x="447" y="376"/>
                      <a:pt x="446" y="377"/>
                    </a:cubicBezTo>
                    <a:cubicBezTo>
                      <a:pt x="445" y="377"/>
                      <a:pt x="446" y="378"/>
                      <a:pt x="445" y="379"/>
                    </a:cubicBezTo>
                    <a:cubicBezTo>
                      <a:pt x="444" y="379"/>
                      <a:pt x="444" y="381"/>
                      <a:pt x="445" y="382"/>
                    </a:cubicBezTo>
                    <a:cubicBezTo>
                      <a:pt x="445" y="382"/>
                      <a:pt x="445" y="382"/>
                      <a:pt x="445" y="382"/>
                    </a:cubicBezTo>
                    <a:cubicBezTo>
                      <a:pt x="445" y="382"/>
                      <a:pt x="445" y="382"/>
                      <a:pt x="445" y="383"/>
                    </a:cubicBezTo>
                    <a:cubicBezTo>
                      <a:pt x="445" y="383"/>
                      <a:pt x="445" y="383"/>
                      <a:pt x="445" y="383"/>
                    </a:cubicBezTo>
                    <a:cubicBezTo>
                      <a:pt x="445" y="383"/>
                      <a:pt x="445" y="383"/>
                      <a:pt x="445" y="383"/>
                    </a:cubicBezTo>
                    <a:cubicBezTo>
                      <a:pt x="444" y="384"/>
                      <a:pt x="444" y="385"/>
                      <a:pt x="443" y="386"/>
                    </a:cubicBezTo>
                    <a:cubicBezTo>
                      <a:pt x="443" y="386"/>
                      <a:pt x="442" y="386"/>
                      <a:pt x="443" y="386"/>
                    </a:cubicBezTo>
                    <a:cubicBezTo>
                      <a:pt x="443" y="385"/>
                      <a:pt x="444" y="384"/>
                      <a:pt x="444" y="383"/>
                    </a:cubicBezTo>
                    <a:cubicBezTo>
                      <a:pt x="445" y="382"/>
                      <a:pt x="445" y="382"/>
                      <a:pt x="444" y="381"/>
                    </a:cubicBezTo>
                    <a:cubicBezTo>
                      <a:pt x="444" y="381"/>
                      <a:pt x="444" y="381"/>
                      <a:pt x="444" y="381"/>
                    </a:cubicBezTo>
                    <a:cubicBezTo>
                      <a:pt x="444" y="381"/>
                      <a:pt x="443" y="381"/>
                      <a:pt x="443" y="381"/>
                    </a:cubicBezTo>
                    <a:cubicBezTo>
                      <a:pt x="444" y="380"/>
                      <a:pt x="445" y="379"/>
                      <a:pt x="443" y="379"/>
                    </a:cubicBezTo>
                    <a:cubicBezTo>
                      <a:pt x="443" y="379"/>
                      <a:pt x="443" y="379"/>
                      <a:pt x="444" y="379"/>
                    </a:cubicBezTo>
                    <a:cubicBezTo>
                      <a:pt x="444" y="378"/>
                      <a:pt x="445" y="378"/>
                      <a:pt x="445" y="377"/>
                    </a:cubicBezTo>
                    <a:cubicBezTo>
                      <a:pt x="445" y="377"/>
                      <a:pt x="445" y="376"/>
                      <a:pt x="445" y="376"/>
                    </a:cubicBezTo>
                    <a:cubicBezTo>
                      <a:pt x="444" y="376"/>
                      <a:pt x="444" y="376"/>
                      <a:pt x="444" y="376"/>
                    </a:cubicBezTo>
                    <a:cubicBezTo>
                      <a:pt x="443" y="378"/>
                      <a:pt x="442" y="378"/>
                      <a:pt x="441" y="379"/>
                    </a:cubicBezTo>
                    <a:cubicBezTo>
                      <a:pt x="441" y="379"/>
                      <a:pt x="441" y="379"/>
                      <a:pt x="441" y="379"/>
                    </a:cubicBezTo>
                    <a:cubicBezTo>
                      <a:pt x="441" y="379"/>
                      <a:pt x="441" y="379"/>
                      <a:pt x="440" y="379"/>
                    </a:cubicBezTo>
                    <a:cubicBezTo>
                      <a:pt x="440" y="379"/>
                      <a:pt x="440" y="379"/>
                      <a:pt x="440" y="379"/>
                    </a:cubicBezTo>
                    <a:cubicBezTo>
                      <a:pt x="440" y="379"/>
                      <a:pt x="441" y="379"/>
                      <a:pt x="441" y="378"/>
                    </a:cubicBezTo>
                    <a:cubicBezTo>
                      <a:pt x="441" y="378"/>
                      <a:pt x="441" y="378"/>
                      <a:pt x="441" y="378"/>
                    </a:cubicBezTo>
                    <a:cubicBezTo>
                      <a:pt x="442" y="378"/>
                      <a:pt x="442" y="377"/>
                      <a:pt x="443" y="377"/>
                    </a:cubicBezTo>
                    <a:cubicBezTo>
                      <a:pt x="444" y="376"/>
                      <a:pt x="443" y="376"/>
                      <a:pt x="443" y="376"/>
                    </a:cubicBezTo>
                    <a:cubicBezTo>
                      <a:pt x="442" y="375"/>
                      <a:pt x="441" y="376"/>
                      <a:pt x="441" y="376"/>
                    </a:cubicBezTo>
                    <a:cubicBezTo>
                      <a:pt x="441" y="376"/>
                      <a:pt x="442" y="375"/>
                      <a:pt x="442" y="375"/>
                    </a:cubicBezTo>
                    <a:cubicBezTo>
                      <a:pt x="443" y="375"/>
                      <a:pt x="443" y="376"/>
                      <a:pt x="443" y="375"/>
                    </a:cubicBezTo>
                    <a:cubicBezTo>
                      <a:pt x="445" y="374"/>
                      <a:pt x="446" y="373"/>
                      <a:pt x="448" y="373"/>
                    </a:cubicBezTo>
                    <a:cubicBezTo>
                      <a:pt x="448" y="373"/>
                      <a:pt x="448" y="372"/>
                      <a:pt x="448" y="372"/>
                    </a:cubicBezTo>
                    <a:cubicBezTo>
                      <a:pt x="448" y="371"/>
                      <a:pt x="449" y="370"/>
                      <a:pt x="448" y="369"/>
                    </a:cubicBezTo>
                    <a:cubicBezTo>
                      <a:pt x="448" y="369"/>
                      <a:pt x="448" y="369"/>
                      <a:pt x="448" y="369"/>
                    </a:cubicBezTo>
                    <a:cubicBezTo>
                      <a:pt x="448" y="368"/>
                      <a:pt x="448" y="367"/>
                      <a:pt x="447" y="367"/>
                    </a:cubicBezTo>
                    <a:cubicBezTo>
                      <a:pt x="446" y="367"/>
                      <a:pt x="445" y="367"/>
                      <a:pt x="444" y="367"/>
                    </a:cubicBezTo>
                    <a:cubicBezTo>
                      <a:pt x="443" y="366"/>
                      <a:pt x="442" y="367"/>
                      <a:pt x="442" y="368"/>
                    </a:cubicBezTo>
                    <a:cubicBezTo>
                      <a:pt x="442" y="368"/>
                      <a:pt x="442" y="368"/>
                      <a:pt x="442" y="368"/>
                    </a:cubicBezTo>
                    <a:cubicBezTo>
                      <a:pt x="442" y="368"/>
                      <a:pt x="442" y="368"/>
                      <a:pt x="442" y="368"/>
                    </a:cubicBezTo>
                    <a:cubicBezTo>
                      <a:pt x="441" y="368"/>
                      <a:pt x="441" y="367"/>
                      <a:pt x="441" y="367"/>
                    </a:cubicBezTo>
                    <a:cubicBezTo>
                      <a:pt x="441" y="367"/>
                      <a:pt x="441" y="367"/>
                      <a:pt x="441" y="367"/>
                    </a:cubicBezTo>
                    <a:cubicBezTo>
                      <a:pt x="441" y="367"/>
                      <a:pt x="441" y="367"/>
                      <a:pt x="441" y="367"/>
                    </a:cubicBezTo>
                    <a:cubicBezTo>
                      <a:pt x="441" y="367"/>
                      <a:pt x="441" y="367"/>
                      <a:pt x="440" y="367"/>
                    </a:cubicBezTo>
                    <a:cubicBezTo>
                      <a:pt x="441" y="367"/>
                      <a:pt x="441" y="367"/>
                      <a:pt x="441" y="366"/>
                    </a:cubicBezTo>
                    <a:cubicBezTo>
                      <a:pt x="441" y="366"/>
                      <a:pt x="441" y="366"/>
                      <a:pt x="441" y="366"/>
                    </a:cubicBezTo>
                    <a:cubicBezTo>
                      <a:pt x="441" y="366"/>
                      <a:pt x="441" y="366"/>
                      <a:pt x="441" y="366"/>
                    </a:cubicBezTo>
                    <a:cubicBezTo>
                      <a:pt x="441" y="366"/>
                      <a:pt x="441" y="366"/>
                      <a:pt x="441" y="366"/>
                    </a:cubicBezTo>
                    <a:cubicBezTo>
                      <a:pt x="441" y="366"/>
                      <a:pt x="441" y="366"/>
                      <a:pt x="441" y="366"/>
                    </a:cubicBezTo>
                    <a:cubicBezTo>
                      <a:pt x="442" y="366"/>
                      <a:pt x="442" y="366"/>
                      <a:pt x="442" y="365"/>
                    </a:cubicBezTo>
                    <a:cubicBezTo>
                      <a:pt x="443" y="364"/>
                      <a:pt x="444" y="364"/>
                      <a:pt x="443" y="363"/>
                    </a:cubicBezTo>
                    <a:cubicBezTo>
                      <a:pt x="443" y="363"/>
                      <a:pt x="443" y="363"/>
                      <a:pt x="443" y="363"/>
                    </a:cubicBezTo>
                    <a:cubicBezTo>
                      <a:pt x="442" y="362"/>
                      <a:pt x="442" y="362"/>
                      <a:pt x="442" y="362"/>
                    </a:cubicBezTo>
                    <a:cubicBezTo>
                      <a:pt x="442" y="359"/>
                      <a:pt x="441" y="358"/>
                      <a:pt x="438" y="357"/>
                    </a:cubicBezTo>
                    <a:cubicBezTo>
                      <a:pt x="436" y="356"/>
                      <a:pt x="436" y="356"/>
                      <a:pt x="436" y="358"/>
                    </a:cubicBezTo>
                    <a:cubicBezTo>
                      <a:pt x="436" y="359"/>
                      <a:pt x="436" y="359"/>
                      <a:pt x="436" y="360"/>
                    </a:cubicBezTo>
                    <a:cubicBezTo>
                      <a:pt x="436" y="360"/>
                      <a:pt x="436" y="360"/>
                      <a:pt x="436" y="360"/>
                    </a:cubicBezTo>
                    <a:cubicBezTo>
                      <a:pt x="436" y="360"/>
                      <a:pt x="436" y="360"/>
                      <a:pt x="435" y="360"/>
                    </a:cubicBezTo>
                    <a:cubicBezTo>
                      <a:pt x="435" y="358"/>
                      <a:pt x="434" y="360"/>
                      <a:pt x="433" y="360"/>
                    </a:cubicBezTo>
                    <a:cubicBezTo>
                      <a:pt x="434" y="360"/>
                      <a:pt x="434" y="359"/>
                      <a:pt x="434" y="359"/>
                    </a:cubicBezTo>
                    <a:cubicBezTo>
                      <a:pt x="435" y="359"/>
                      <a:pt x="436" y="359"/>
                      <a:pt x="435" y="358"/>
                    </a:cubicBezTo>
                    <a:cubicBezTo>
                      <a:pt x="435" y="357"/>
                      <a:pt x="435" y="356"/>
                      <a:pt x="434" y="356"/>
                    </a:cubicBezTo>
                    <a:cubicBezTo>
                      <a:pt x="433" y="355"/>
                      <a:pt x="432" y="355"/>
                      <a:pt x="431" y="353"/>
                    </a:cubicBezTo>
                    <a:cubicBezTo>
                      <a:pt x="430" y="353"/>
                      <a:pt x="429" y="352"/>
                      <a:pt x="428" y="352"/>
                    </a:cubicBezTo>
                    <a:cubicBezTo>
                      <a:pt x="428" y="352"/>
                      <a:pt x="427" y="352"/>
                      <a:pt x="427" y="352"/>
                    </a:cubicBezTo>
                    <a:cubicBezTo>
                      <a:pt x="427" y="352"/>
                      <a:pt x="427" y="352"/>
                      <a:pt x="427" y="352"/>
                    </a:cubicBezTo>
                    <a:cubicBezTo>
                      <a:pt x="426" y="352"/>
                      <a:pt x="425" y="353"/>
                      <a:pt x="424" y="353"/>
                    </a:cubicBezTo>
                    <a:cubicBezTo>
                      <a:pt x="422" y="354"/>
                      <a:pt x="421" y="355"/>
                      <a:pt x="420" y="356"/>
                    </a:cubicBezTo>
                    <a:cubicBezTo>
                      <a:pt x="418" y="358"/>
                      <a:pt x="418" y="360"/>
                      <a:pt x="420" y="361"/>
                    </a:cubicBezTo>
                    <a:cubicBezTo>
                      <a:pt x="420" y="361"/>
                      <a:pt x="420" y="361"/>
                      <a:pt x="420" y="361"/>
                    </a:cubicBezTo>
                    <a:cubicBezTo>
                      <a:pt x="422" y="362"/>
                      <a:pt x="424" y="364"/>
                      <a:pt x="427" y="365"/>
                    </a:cubicBezTo>
                    <a:cubicBezTo>
                      <a:pt x="426" y="365"/>
                      <a:pt x="425" y="365"/>
                      <a:pt x="425" y="365"/>
                    </a:cubicBezTo>
                    <a:cubicBezTo>
                      <a:pt x="424" y="364"/>
                      <a:pt x="423" y="363"/>
                      <a:pt x="422" y="363"/>
                    </a:cubicBezTo>
                    <a:cubicBezTo>
                      <a:pt x="421" y="363"/>
                      <a:pt x="421" y="363"/>
                      <a:pt x="420" y="362"/>
                    </a:cubicBezTo>
                    <a:cubicBezTo>
                      <a:pt x="420" y="362"/>
                      <a:pt x="419" y="362"/>
                      <a:pt x="419" y="361"/>
                    </a:cubicBezTo>
                    <a:cubicBezTo>
                      <a:pt x="419" y="361"/>
                      <a:pt x="419" y="361"/>
                      <a:pt x="419" y="361"/>
                    </a:cubicBezTo>
                    <a:cubicBezTo>
                      <a:pt x="419" y="361"/>
                      <a:pt x="419" y="361"/>
                      <a:pt x="419" y="361"/>
                    </a:cubicBezTo>
                    <a:cubicBezTo>
                      <a:pt x="418" y="362"/>
                      <a:pt x="417" y="363"/>
                      <a:pt x="417" y="365"/>
                    </a:cubicBezTo>
                    <a:cubicBezTo>
                      <a:pt x="416" y="366"/>
                      <a:pt x="417" y="367"/>
                      <a:pt x="416" y="368"/>
                    </a:cubicBezTo>
                    <a:cubicBezTo>
                      <a:pt x="416" y="368"/>
                      <a:pt x="416" y="368"/>
                      <a:pt x="416" y="368"/>
                    </a:cubicBezTo>
                    <a:cubicBezTo>
                      <a:pt x="416" y="368"/>
                      <a:pt x="416" y="368"/>
                      <a:pt x="416" y="368"/>
                    </a:cubicBezTo>
                    <a:cubicBezTo>
                      <a:pt x="416" y="369"/>
                      <a:pt x="417" y="370"/>
                      <a:pt x="418" y="370"/>
                    </a:cubicBezTo>
                    <a:cubicBezTo>
                      <a:pt x="419" y="371"/>
                      <a:pt x="419" y="371"/>
                      <a:pt x="418" y="372"/>
                    </a:cubicBezTo>
                    <a:cubicBezTo>
                      <a:pt x="418" y="371"/>
                      <a:pt x="417" y="370"/>
                      <a:pt x="416" y="370"/>
                    </a:cubicBezTo>
                    <a:cubicBezTo>
                      <a:pt x="415" y="370"/>
                      <a:pt x="415" y="369"/>
                      <a:pt x="415" y="368"/>
                    </a:cubicBezTo>
                    <a:cubicBezTo>
                      <a:pt x="416" y="367"/>
                      <a:pt x="416" y="365"/>
                      <a:pt x="416" y="363"/>
                    </a:cubicBezTo>
                    <a:cubicBezTo>
                      <a:pt x="416" y="362"/>
                      <a:pt x="415" y="361"/>
                      <a:pt x="414" y="361"/>
                    </a:cubicBezTo>
                    <a:cubicBezTo>
                      <a:pt x="414" y="361"/>
                      <a:pt x="413" y="362"/>
                      <a:pt x="413" y="362"/>
                    </a:cubicBezTo>
                    <a:cubicBezTo>
                      <a:pt x="413" y="363"/>
                      <a:pt x="412" y="363"/>
                      <a:pt x="411" y="364"/>
                    </a:cubicBezTo>
                    <a:cubicBezTo>
                      <a:pt x="411" y="364"/>
                      <a:pt x="411" y="363"/>
                      <a:pt x="411" y="363"/>
                    </a:cubicBezTo>
                    <a:cubicBezTo>
                      <a:pt x="411" y="363"/>
                      <a:pt x="411" y="363"/>
                      <a:pt x="411" y="363"/>
                    </a:cubicBezTo>
                    <a:cubicBezTo>
                      <a:pt x="412" y="363"/>
                      <a:pt x="412" y="362"/>
                      <a:pt x="411" y="361"/>
                    </a:cubicBezTo>
                    <a:cubicBezTo>
                      <a:pt x="411" y="361"/>
                      <a:pt x="411" y="361"/>
                      <a:pt x="411" y="361"/>
                    </a:cubicBezTo>
                    <a:cubicBezTo>
                      <a:pt x="411" y="361"/>
                      <a:pt x="411" y="361"/>
                      <a:pt x="411" y="361"/>
                    </a:cubicBezTo>
                    <a:cubicBezTo>
                      <a:pt x="411" y="361"/>
                      <a:pt x="411" y="361"/>
                      <a:pt x="411" y="361"/>
                    </a:cubicBezTo>
                    <a:cubicBezTo>
                      <a:pt x="411" y="360"/>
                      <a:pt x="411" y="359"/>
                      <a:pt x="411" y="358"/>
                    </a:cubicBezTo>
                    <a:cubicBezTo>
                      <a:pt x="411" y="358"/>
                      <a:pt x="411" y="358"/>
                      <a:pt x="411" y="358"/>
                    </a:cubicBezTo>
                    <a:cubicBezTo>
                      <a:pt x="411" y="358"/>
                      <a:pt x="411" y="358"/>
                      <a:pt x="411" y="358"/>
                    </a:cubicBezTo>
                    <a:cubicBezTo>
                      <a:pt x="410" y="359"/>
                      <a:pt x="410" y="359"/>
                      <a:pt x="410" y="360"/>
                    </a:cubicBezTo>
                    <a:cubicBezTo>
                      <a:pt x="409" y="360"/>
                      <a:pt x="410" y="359"/>
                      <a:pt x="409" y="359"/>
                    </a:cubicBezTo>
                    <a:cubicBezTo>
                      <a:pt x="409" y="359"/>
                      <a:pt x="409" y="360"/>
                      <a:pt x="409" y="361"/>
                    </a:cubicBezTo>
                    <a:cubicBezTo>
                      <a:pt x="409" y="361"/>
                      <a:pt x="409" y="361"/>
                      <a:pt x="409" y="361"/>
                    </a:cubicBezTo>
                    <a:cubicBezTo>
                      <a:pt x="408" y="361"/>
                      <a:pt x="408" y="362"/>
                      <a:pt x="408" y="362"/>
                    </a:cubicBezTo>
                    <a:cubicBezTo>
                      <a:pt x="409" y="364"/>
                      <a:pt x="409" y="365"/>
                      <a:pt x="411" y="366"/>
                    </a:cubicBezTo>
                    <a:cubicBezTo>
                      <a:pt x="409" y="366"/>
                      <a:pt x="409" y="364"/>
                      <a:pt x="408" y="363"/>
                    </a:cubicBezTo>
                    <a:cubicBezTo>
                      <a:pt x="407" y="363"/>
                      <a:pt x="407" y="364"/>
                      <a:pt x="407" y="364"/>
                    </a:cubicBezTo>
                    <a:cubicBezTo>
                      <a:pt x="407" y="365"/>
                      <a:pt x="407" y="365"/>
                      <a:pt x="407" y="365"/>
                    </a:cubicBezTo>
                    <a:cubicBezTo>
                      <a:pt x="405" y="365"/>
                      <a:pt x="406" y="366"/>
                      <a:pt x="406" y="366"/>
                    </a:cubicBezTo>
                    <a:cubicBezTo>
                      <a:pt x="407" y="367"/>
                      <a:pt x="407" y="368"/>
                      <a:pt x="407" y="368"/>
                    </a:cubicBezTo>
                    <a:cubicBezTo>
                      <a:pt x="406" y="368"/>
                      <a:pt x="405" y="369"/>
                      <a:pt x="405" y="369"/>
                    </a:cubicBezTo>
                    <a:cubicBezTo>
                      <a:pt x="404" y="370"/>
                      <a:pt x="404" y="371"/>
                      <a:pt x="403" y="371"/>
                    </a:cubicBezTo>
                    <a:cubicBezTo>
                      <a:pt x="404" y="368"/>
                      <a:pt x="404" y="368"/>
                      <a:pt x="402" y="368"/>
                    </a:cubicBezTo>
                    <a:cubicBezTo>
                      <a:pt x="403" y="366"/>
                      <a:pt x="404" y="367"/>
                      <a:pt x="405" y="368"/>
                    </a:cubicBezTo>
                    <a:cubicBezTo>
                      <a:pt x="405" y="367"/>
                      <a:pt x="404" y="366"/>
                      <a:pt x="404" y="366"/>
                    </a:cubicBezTo>
                    <a:cubicBezTo>
                      <a:pt x="403" y="366"/>
                      <a:pt x="403" y="365"/>
                      <a:pt x="403" y="365"/>
                    </a:cubicBezTo>
                    <a:cubicBezTo>
                      <a:pt x="404" y="364"/>
                      <a:pt x="404" y="362"/>
                      <a:pt x="405" y="361"/>
                    </a:cubicBezTo>
                    <a:cubicBezTo>
                      <a:pt x="406" y="360"/>
                      <a:pt x="406" y="359"/>
                      <a:pt x="406" y="358"/>
                    </a:cubicBezTo>
                    <a:cubicBezTo>
                      <a:pt x="406" y="358"/>
                      <a:pt x="405" y="358"/>
                      <a:pt x="405" y="358"/>
                    </a:cubicBezTo>
                    <a:cubicBezTo>
                      <a:pt x="404" y="359"/>
                      <a:pt x="403" y="360"/>
                      <a:pt x="403" y="361"/>
                    </a:cubicBezTo>
                    <a:cubicBezTo>
                      <a:pt x="402" y="361"/>
                      <a:pt x="402" y="362"/>
                      <a:pt x="401" y="363"/>
                    </a:cubicBezTo>
                    <a:cubicBezTo>
                      <a:pt x="401" y="364"/>
                      <a:pt x="401" y="364"/>
                      <a:pt x="400" y="363"/>
                    </a:cubicBezTo>
                    <a:cubicBezTo>
                      <a:pt x="401" y="363"/>
                      <a:pt x="401" y="362"/>
                      <a:pt x="401" y="362"/>
                    </a:cubicBezTo>
                    <a:cubicBezTo>
                      <a:pt x="402" y="361"/>
                      <a:pt x="403" y="359"/>
                      <a:pt x="403" y="358"/>
                    </a:cubicBezTo>
                    <a:cubicBezTo>
                      <a:pt x="404" y="358"/>
                      <a:pt x="405" y="357"/>
                      <a:pt x="405" y="356"/>
                    </a:cubicBezTo>
                    <a:cubicBezTo>
                      <a:pt x="406" y="355"/>
                      <a:pt x="406" y="354"/>
                      <a:pt x="407" y="353"/>
                    </a:cubicBezTo>
                    <a:cubicBezTo>
                      <a:pt x="407" y="352"/>
                      <a:pt x="407" y="352"/>
                      <a:pt x="407" y="351"/>
                    </a:cubicBezTo>
                    <a:cubicBezTo>
                      <a:pt x="406" y="351"/>
                      <a:pt x="406" y="350"/>
                      <a:pt x="405" y="349"/>
                    </a:cubicBezTo>
                    <a:cubicBezTo>
                      <a:pt x="405" y="349"/>
                      <a:pt x="405" y="349"/>
                      <a:pt x="405" y="349"/>
                    </a:cubicBezTo>
                    <a:cubicBezTo>
                      <a:pt x="405" y="349"/>
                      <a:pt x="405" y="348"/>
                      <a:pt x="404" y="348"/>
                    </a:cubicBezTo>
                    <a:cubicBezTo>
                      <a:pt x="404" y="347"/>
                      <a:pt x="405" y="347"/>
                      <a:pt x="405" y="347"/>
                    </a:cubicBezTo>
                    <a:cubicBezTo>
                      <a:pt x="406" y="345"/>
                      <a:pt x="406" y="344"/>
                      <a:pt x="404" y="343"/>
                    </a:cubicBezTo>
                    <a:cubicBezTo>
                      <a:pt x="404" y="343"/>
                      <a:pt x="404" y="343"/>
                      <a:pt x="404" y="343"/>
                    </a:cubicBezTo>
                    <a:cubicBezTo>
                      <a:pt x="404" y="343"/>
                      <a:pt x="404" y="343"/>
                      <a:pt x="404" y="343"/>
                    </a:cubicBezTo>
                    <a:cubicBezTo>
                      <a:pt x="403" y="342"/>
                      <a:pt x="401" y="341"/>
                      <a:pt x="400" y="340"/>
                    </a:cubicBezTo>
                    <a:cubicBezTo>
                      <a:pt x="400" y="340"/>
                      <a:pt x="400" y="340"/>
                      <a:pt x="400" y="340"/>
                    </a:cubicBezTo>
                    <a:cubicBezTo>
                      <a:pt x="401" y="340"/>
                      <a:pt x="401" y="340"/>
                      <a:pt x="401" y="339"/>
                    </a:cubicBezTo>
                    <a:cubicBezTo>
                      <a:pt x="401" y="338"/>
                      <a:pt x="401" y="336"/>
                      <a:pt x="401" y="335"/>
                    </a:cubicBezTo>
                    <a:cubicBezTo>
                      <a:pt x="401" y="335"/>
                      <a:pt x="401" y="335"/>
                      <a:pt x="401" y="335"/>
                    </a:cubicBezTo>
                    <a:cubicBezTo>
                      <a:pt x="401" y="334"/>
                      <a:pt x="401" y="334"/>
                      <a:pt x="401" y="334"/>
                    </a:cubicBezTo>
                    <a:cubicBezTo>
                      <a:pt x="400" y="332"/>
                      <a:pt x="400" y="331"/>
                      <a:pt x="398" y="330"/>
                    </a:cubicBezTo>
                    <a:cubicBezTo>
                      <a:pt x="398" y="330"/>
                      <a:pt x="398" y="330"/>
                      <a:pt x="398" y="330"/>
                    </a:cubicBezTo>
                    <a:cubicBezTo>
                      <a:pt x="398" y="330"/>
                      <a:pt x="398" y="330"/>
                      <a:pt x="398" y="330"/>
                    </a:cubicBezTo>
                    <a:cubicBezTo>
                      <a:pt x="396" y="329"/>
                      <a:pt x="394" y="330"/>
                      <a:pt x="392" y="330"/>
                    </a:cubicBezTo>
                    <a:cubicBezTo>
                      <a:pt x="391" y="329"/>
                      <a:pt x="390" y="330"/>
                      <a:pt x="389" y="331"/>
                    </a:cubicBezTo>
                    <a:cubicBezTo>
                      <a:pt x="388" y="331"/>
                      <a:pt x="388" y="331"/>
                      <a:pt x="387" y="332"/>
                    </a:cubicBezTo>
                    <a:cubicBezTo>
                      <a:pt x="387" y="332"/>
                      <a:pt x="387" y="332"/>
                      <a:pt x="387" y="332"/>
                    </a:cubicBezTo>
                    <a:cubicBezTo>
                      <a:pt x="386" y="332"/>
                      <a:pt x="384" y="333"/>
                      <a:pt x="383" y="334"/>
                    </a:cubicBezTo>
                    <a:cubicBezTo>
                      <a:pt x="382" y="335"/>
                      <a:pt x="382" y="335"/>
                      <a:pt x="383" y="335"/>
                    </a:cubicBezTo>
                    <a:cubicBezTo>
                      <a:pt x="384" y="336"/>
                      <a:pt x="385" y="337"/>
                      <a:pt x="385" y="339"/>
                    </a:cubicBezTo>
                    <a:cubicBezTo>
                      <a:pt x="385" y="339"/>
                      <a:pt x="385" y="339"/>
                      <a:pt x="384" y="340"/>
                    </a:cubicBezTo>
                    <a:cubicBezTo>
                      <a:pt x="384" y="339"/>
                      <a:pt x="384" y="339"/>
                      <a:pt x="384" y="338"/>
                    </a:cubicBezTo>
                    <a:cubicBezTo>
                      <a:pt x="384" y="337"/>
                      <a:pt x="382" y="335"/>
                      <a:pt x="380" y="336"/>
                    </a:cubicBezTo>
                    <a:cubicBezTo>
                      <a:pt x="380" y="336"/>
                      <a:pt x="380" y="336"/>
                      <a:pt x="380" y="336"/>
                    </a:cubicBezTo>
                    <a:cubicBezTo>
                      <a:pt x="380" y="337"/>
                      <a:pt x="379" y="337"/>
                      <a:pt x="378" y="337"/>
                    </a:cubicBezTo>
                    <a:cubicBezTo>
                      <a:pt x="378" y="337"/>
                      <a:pt x="378" y="337"/>
                      <a:pt x="378" y="337"/>
                    </a:cubicBezTo>
                    <a:cubicBezTo>
                      <a:pt x="378" y="337"/>
                      <a:pt x="378" y="337"/>
                      <a:pt x="378" y="337"/>
                    </a:cubicBezTo>
                    <a:cubicBezTo>
                      <a:pt x="378" y="339"/>
                      <a:pt x="379" y="340"/>
                      <a:pt x="380" y="341"/>
                    </a:cubicBezTo>
                    <a:cubicBezTo>
                      <a:pt x="380" y="341"/>
                      <a:pt x="380" y="341"/>
                      <a:pt x="380" y="341"/>
                    </a:cubicBezTo>
                    <a:cubicBezTo>
                      <a:pt x="380" y="341"/>
                      <a:pt x="380" y="341"/>
                      <a:pt x="380" y="341"/>
                    </a:cubicBezTo>
                    <a:cubicBezTo>
                      <a:pt x="379" y="341"/>
                      <a:pt x="379" y="341"/>
                      <a:pt x="379" y="341"/>
                    </a:cubicBezTo>
                    <a:cubicBezTo>
                      <a:pt x="379" y="341"/>
                      <a:pt x="379" y="341"/>
                      <a:pt x="379" y="341"/>
                    </a:cubicBezTo>
                    <a:cubicBezTo>
                      <a:pt x="378" y="340"/>
                      <a:pt x="377" y="340"/>
                      <a:pt x="377" y="339"/>
                    </a:cubicBezTo>
                    <a:cubicBezTo>
                      <a:pt x="377" y="338"/>
                      <a:pt x="377" y="338"/>
                      <a:pt x="377" y="338"/>
                    </a:cubicBezTo>
                    <a:cubicBezTo>
                      <a:pt x="376" y="338"/>
                      <a:pt x="375" y="339"/>
                      <a:pt x="375" y="340"/>
                    </a:cubicBezTo>
                    <a:cubicBezTo>
                      <a:pt x="374" y="341"/>
                      <a:pt x="374" y="342"/>
                      <a:pt x="375" y="342"/>
                    </a:cubicBezTo>
                    <a:cubicBezTo>
                      <a:pt x="376" y="343"/>
                      <a:pt x="378" y="344"/>
                      <a:pt x="379" y="344"/>
                    </a:cubicBezTo>
                    <a:cubicBezTo>
                      <a:pt x="380" y="344"/>
                      <a:pt x="381" y="345"/>
                      <a:pt x="381" y="345"/>
                    </a:cubicBezTo>
                    <a:cubicBezTo>
                      <a:pt x="381" y="346"/>
                      <a:pt x="381" y="346"/>
                      <a:pt x="381" y="346"/>
                    </a:cubicBezTo>
                    <a:cubicBezTo>
                      <a:pt x="381" y="346"/>
                      <a:pt x="381" y="346"/>
                      <a:pt x="381" y="346"/>
                    </a:cubicBezTo>
                    <a:cubicBezTo>
                      <a:pt x="381" y="346"/>
                      <a:pt x="381" y="346"/>
                      <a:pt x="381" y="346"/>
                    </a:cubicBezTo>
                    <a:cubicBezTo>
                      <a:pt x="379" y="345"/>
                      <a:pt x="377" y="345"/>
                      <a:pt x="375" y="344"/>
                    </a:cubicBezTo>
                    <a:cubicBezTo>
                      <a:pt x="375" y="344"/>
                      <a:pt x="375" y="343"/>
                      <a:pt x="374" y="344"/>
                    </a:cubicBezTo>
                    <a:cubicBezTo>
                      <a:pt x="374" y="344"/>
                      <a:pt x="374" y="344"/>
                      <a:pt x="374" y="344"/>
                    </a:cubicBezTo>
                    <a:cubicBezTo>
                      <a:pt x="374" y="345"/>
                      <a:pt x="374" y="345"/>
                      <a:pt x="374" y="345"/>
                    </a:cubicBezTo>
                    <a:cubicBezTo>
                      <a:pt x="374" y="346"/>
                      <a:pt x="373" y="345"/>
                      <a:pt x="373" y="344"/>
                    </a:cubicBezTo>
                    <a:cubicBezTo>
                      <a:pt x="373" y="344"/>
                      <a:pt x="373" y="344"/>
                      <a:pt x="373" y="344"/>
                    </a:cubicBezTo>
                    <a:cubicBezTo>
                      <a:pt x="372" y="344"/>
                      <a:pt x="372" y="344"/>
                      <a:pt x="372" y="345"/>
                    </a:cubicBezTo>
                    <a:cubicBezTo>
                      <a:pt x="372" y="345"/>
                      <a:pt x="372" y="346"/>
                      <a:pt x="372" y="346"/>
                    </a:cubicBezTo>
                    <a:cubicBezTo>
                      <a:pt x="373" y="346"/>
                      <a:pt x="374" y="347"/>
                      <a:pt x="375" y="346"/>
                    </a:cubicBezTo>
                    <a:cubicBezTo>
                      <a:pt x="375" y="346"/>
                      <a:pt x="375" y="346"/>
                      <a:pt x="375" y="346"/>
                    </a:cubicBezTo>
                    <a:cubicBezTo>
                      <a:pt x="375" y="348"/>
                      <a:pt x="377" y="348"/>
                      <a:pt x="378" y="349"/>
                    </a:cubicBezTo>
                    <a:cubicBezTo>
                      <a:pt x="378" y="350"/>
                      <a:pt x="378" y="350"/>
                      <a:pt x="377" y="350"/>
                    </a:cubicBezTo>
                    <a:cubicBezTo>
                      <a:pt x="377" y="350"/>
                      <a:pt x="377" y="350"/>
                      <a:pt x="377" y="350"/>
                    </a:cubicBezTo>
                    <a:cubicBezTo>
                      <a:pt x="377" y="350"/>
                      <a:pt x="377" y="350"/>
                      <a:pt x="377" y="350"/>
                    </a:cubicBezTo>
                    <a:cubicBezTo>
                      <a:pt x="376" y="349"/>
                      <a:pt x="375" y="348"/>
                      <a:pt x="374" y="348"/>
                    </a:cubicBezTo>
                    <a:cubicBezTo>
                      <a:pt x="372" y="347"/>
                      <a:pt x="371" y="347"/>
                      <a:pt x="371" y="350"/>
                    </a:cubicBezTo>
                    <a:cubicBezTo>
                      <a:pt x="371" y="351"/>
                      <a:pt x="371" y="352"/>
                      <a:pt x="371" y="353"/>
                    </a:cubicBezTo>
                    <a:cubicBezTo>
                      <a:pt x="371" y="353"/>
                      <a:pt x="371" y="354"/>
                      <a:pt x="371" y="354"/>
                    </a:cubicBezTo>
                    <a:cubicBezTo>
                      <a:pt x="371" y="354"/>
                      <a:pt x="371" y="354"/>
                      <a:pt x="371" y="354"/>
                    </a:cubicBezTo>
                    <a:cubicBezTo>
                      <a:pt x="371" y="355"/>
                      <a:pt x="370" y="356"/>
                      <a:pt x="372" y="356"/>
                    </a:cubicBezTo>
                    <a:cubicBezTo>
                      <a:pt x="372" y="356"/>
                      <a:pt x="372" y="356"/>
                      <a:pt x="372" y="356"/>
                    </a:cubicBezTo>
                    <a:cubicBezTo>
                      <a:pt x="372" y="356"/>
                      <a:pt x="372" y="356"/>
                      <a:pt x="372" y="357"/>
                    </a:cubicBezTo>
                    <a:cubicBezTo>
                      <a:pt x="372" y="357"/>
                      <a:pt x="371" y="357"/>
                      <a:pt x="371" y="358"/>
                    </a:cubicBezTo>
                    <a:cubicBezTo>
                      <a:pt x="372" y="360"/>
                      <a:pt x="373" y="360"/>
                      <a:pt x="375" y="361"/>
                    </a:cubicBezTo>
                    <a:cubicBezTo>
                      <a:pt x="375" y="361"/>
                      <a:pt x="375" y="361"/>
                      <a:pt x="375" y="361"/>
                    </a:cubicBezTo>
                    <a:cubicBezTo>
                      <a:pt x="375" y="361"/>
                      <a:pt x="375" y="361"/>
                      <a:pt x="375" y="361"/>
                    </a:cubicBezTo>
                    <a:cubicBezTo>
                      <a:pt x="375" y="362"/>
                      <a:pt x="376" y="362"/>
                      <a:pt x="376" y="362"/>
                    </a:cubicBezTo>
                    <a:cubicBezTo>
                      <a:pt x="376" y="362"/>
                      <a:pt x="376" y="362"/>
                      <a:pt x="376" y="362"/>
                    </a:cubicBezTo>
                    <a:cubicBezTo>
                      <a:pt x="376" y="362"/>
                      <a:pt x="376" y="362"/>
                      <a:pt x="376" y="362"/>
                    </a:cubicBezTo>
                    <a:cubicBezTo>
                      <a:pt x="377" y="364"/>
                      <a:pt x="378" y="365"/>
                      <a:pt x="379" y="366"/>
                    </a:cubicBezTo>
                    <a:cubicBezTo>
                      <a:pt x="379" y="366"/>
                      <a:pt x="379" y="366"/>
                      <a:pt x="378" y="366"/>
                    </a:cubicBezTo>
                    <a:cubicBezTo>
                      <a:pt x="378" y="366"/>
                      <a:pt x="378" y="366"/>
                      <a:pt x="378" y="366"/>
                    </a:cubicBezTo>
                    <a:cubicBezTo>
                      <a:pt x="378" y="366"/>
                      <a:pt x="377" y="366"/>
                      <a:pt x="377" y="365"/>
                    </a:cubicBezTo>
                    <a:cubicBezTo>
                      <a:pt x="376" y="364"/>
                      <a:pt x="375" y="363"/>
                      <a:pt x="374" y="364"/>
                    </a:cubicBezTo>
                    <a:cubicBezTo>
                      <a:pt x="372" y="364"/>
                      <a:pt x="372" y="364"/>
                      <a:pt x="372" y="365"/>
                    </a:cubicBezTo>
                    <a:cubicBezTo>
                      <a:pt x="372" y="366"/>
                      <a:pt x="372" y="367"/>
                      <a:pt x="371" y="368"/>
                    </a:cubicBezTo>
                    <a:cubicBezTo>
                      <a:pt x="369" y="369"/>
                      <a:pt x="369" y="369"/>
                      <a:pt x="371" y="371"/>
                    </a:cubicBezTo>
                    <a:cubicBezTo>
                      <a:pt x="372" y="372"/>
                      <a:pt x="373" y="372"/>
                      <a:pt x="372" y="374"/>
                    </a:cubicBezTo>
                    <a:cubicBezTo>
                      <a:pt x="372" y="374"/>
                      <a:pt x="372" y="374"/>
                      <a:pt x="372" y="374"/>
                    </a:cubicBezTo>
                    <a:cubicBezTo>
                      <a:pt x="372" y="375"/>
                      <a:pt x="373" y="375"/>
                      <a:pt x="373" y="376"/>
                    </a:cubicBezTo>
                    <a:cubicBezTo>
                      <a:pt x="374" y="376"/>
                      <a:pt x="375" y="376"/>
                      <a:pt x="376" y="377"/>
                    </a:cubicBezTo>
                    <a:cubicBezTo>
                      <a:pt x="376" y="377"/>
                      <a:pt x="376" y="376"/>
                      <a:pt x="377" y="376"/>
                    </a:cubicBezTo>
                    <a:cubicBezTo>
                      <a:pt x="377" y="376"/>
                      <a:pt x="379" y="376"/>
                      <a:pt x="378" y="377"/>
                    </a:cubicBezTo>
                    <a:cubicBezTo>
                      <a:pt x="378" y="378"/>
                      <a:pt x="379" y="379"/>
                      <a:pt x="379" y="380"/>
                    </a:cubicBezTo>
                    <a:cubicBezTo>
                      <a:pt x="379" y="380"/>
                      <a:pt x="379" y="381"/>
                      <a:pt x="378" y="381"/>
                    </a:cubicBezTo>
                    <a:cubicBezTo>
                      <a:pt x="377" y="381"/>
                      <a:pt x="377" y="382"/>
                      <a:pt x="377" y="383"/>
                    </a:cubicBezTo>
                    <a:cubicBezTo>
                      <a:pt x="377" y="383"/>
                      <a:pt x="377" y="383"/>
                      <a:pt x="377" y="383"/>
                    </a:cubicBezTo>
                    <a:cubicBezTo>
                      <a:pt x="377" y="383"/>
                      <a:pt x="377" y="383"/>
                      <a:pt x="377" y="383"/>
                    </a:cubicBezTo>
                    <a:cubicBezTo>
                      <a:pt x="377" y="383"/>
                      <a:pt x="377" y="383"/>
                      <a:pt x="377" y="383"/>
                    </a:cubicBezTo>
                    <a:cubicBezTo>
                      <a:pt x="377" y="383"/>
                      <a:pt x="377" y="383"/>
                      <a:pt x="377" y="383"/>
                    </a:cubicBezTo>
                    <a:cubicBezTo>
                      <a:pt x="376" y="383"/>
                      <a:pt x="376" y="381"/>
                      <a:pt x="375" y="381"/>
                    </a:cubicBezTo>
                    <a:cubicBezTo>
                      <a:pt x="374" y="381"/>
                      <a:pt x="373" y="380"/>
                      <a:pt x="372" y="379"/>
                    </a:cubicBezTo>
                    <a:cubicBezTo>
                      <a:pt x="370" y="376"/>
                      <a:pt x="367" y="373"/>
                      <a:pt x="366" y="370"/>
                    </a:cubicBezTo>
                    <a:cubicBezTo>
                      <a:pt x="366" y="367"/>
                      <a:pt x="365" y="364"/>
                      <a:pt x="367" y="361"/>
                    </a:cubicBezTo>
                    <a:cubicBezTo>
                      <a:pt x="367" y="361"/>
                      <a:pt x="367" y="360"/>
                      <a:pt x="367" y="359"/>
                    </a:cubicBezTo>
                    <a:cubicBezTo>
                      <a:pt x="366" y="358"/>
                      <a:pt x="366" y="357"/>
                      <a:pt x="365" y="356"/>
                    </a:cubicBezTo>
                    <a:cubicBezTo>
                      <a:pt x="364" y="355"/>
                      <a:pt x="364" y="354"/>
                      <a:pt x="364" y="352"/>
                    </a:cubicBezTo>
                    <a:cubicBezTo>
                      <a:pt x="364" y="351"/>
                      <a:pt x="364" y="350"/>
                      <a:pt x="364" y="350"/>
                    </a:cubicBezTo>
                    <a:cubicBezTo>
                      <a:pt x="365" y="348"/>
                      <a:pt x="366" y="347"/>
                      <a:pt x="367" y="345"/>
                    </a:cubicBezTo>
                    <a:cubicBezTo>
                      <a:pt x="367" y="343"/>
                      <a:pt x="368" y="340"/>
                      <a:pt x="369" y="338"/>
                    </a:cubicBezTo>
                    <a:cubicBezTo>
                      <a:pt x="369" y="338"/>
                      <a:pt x="369" y="338"/>
                      <a:pt x="369" y="338"/>
                    </a:cubicBezTo>
                    <a:cubicBezTo>
                      <a:pt x="369" y="338"/>
                      <a:pt x="369" y="338"/>
                      <a:pt x="370" y="337"/>
                    </a:cubicBezTo>
                    <a:cubicBezTo>
                      <a:pt x="371" y="336"/>
                      <a:pt x="373" y="334"/>
                      <a:pt x="375" y="332"/>
                    </a:cubicBezTo>
                    <a:cubicBezTo>
                      <a:pt x="375" y="332"/>
                      <a:pt x="375" y="332"/>
                      <a:pt x="375" y="332"/>
                    </a:cubicBezTo>
                    <a:cubicBezTo>
                      <a:pt x="375" y="332"/>
                      <a:pt x="376" y="331"/>
                      <a:pt x="376" y="331"/>
                    </a:cubicBezTo>
                    <a:cubicBezTo>
                      <a:pt x="377" y="330"/>
                      <a:pt x="377" y="329"/>
                      <a:pt x="376" y="329"/>
                    </a:cubicBezTo>
                    <a:cubicBezTo>
                      <a:pt x="376" y="329"/>
                      <a:pt x="376" y="329"/>
                      <a:pt x="376" y="329"/>
                    </a:cubicBezTo>
                    <a:cubicBezTo>
                      <a:pt x="375" y="327"/>
                      <a:pt x="373" y="327"/>
                      <a:pt x="372" y="327"/>
                    </a:cubicBezTo>
                    <a:cubicBezTo>
                      <a:pt x="371" y="327"/>
                      <a:pt x="370" y="327"/>
                      <a:pt x="369" y="327"/>
                    </a:cubicBezTo>
                    <a:cubicBezTo>
                      <a:pt x="369" y="327"/>
                      <a:pt x="369" y="327"/>
                      <a:pt x="369" y="327"/>
                    </a:cubicBezTo>
                    <a:cubicBezTo>
                      <a:pt x="369" y="327"/>
                      <a:pt x="369" y="327"/>
                      <a:pt x="369" y="327"/>
                    </a:cubicBezTo>
                    <a:cubicBezTo>
                      <a:pt x="366" y="326"/>
                      <a:pt x="364" y="326"/>
                      <a:pt x="362" y="328"/>
                    </a:cubicBezTo>
                    <a:cubicBezTo>
                      <a:pt x="362" y="328"/>
                      <a:pt x="362" y="328"/>
                      <a:pt x="362" y="328"/>
                    </a:cubicBezTo>
                    <a:cubicBezTo>
                      <a:pt x="361" y="328"/>
                      <a:pt x="360" y="328"/>
                      <a:pt x="359" y="329"/>
                    </a:cubicBezTo>
                    <a:cubicBezTo>
                      <a:pt x="357" y="330"/>
                      <a:pt x="355" y="331"/>
                      <a:pt x="354" y="333"/>
                    </a:cubicBezTo>
                    <a:cubicBezTo>
                      <a:pt x="353" y="334"/>
                      <a:pt x="352" y="335"/>
                      <a:pt x="352" y="336"/>
                    </a:cubicBezTo>
                    <a:cubicBezTo>
                      <a:pt x="350" y="338"/>
                      <a:pt x="349" y="339"/>
                      <a:pt x="349" y="342"/>
                    </a:cubicBezTo>
                    <a:cubicBezTo>
                      <a:pt x="349" y="342"/>
                      <a:pt x="349" y="342"/>
                      <a:pt x="348" y="342"/>
                    </a:cubicBezTo>
                    <a:cubicBezTo>
                      <a:pt x="348" y="342"/>
                      <a:pt x="347" y="343"/>
                      <a:pt x="347" y="344"/>
                    </a:cubicBezTo>
                    <a:cubicBezTo>
                      <a:pt x="347" y="345"/>
                      <a:pt x="346" y="347"/>
                      <a:pt x="346" y="349"/>
                    </a:cubicBezTo>
                    <a:cubicBezTo>
                      <a:pt x="347" y="349"/>
                      <a:pt x="346" y="350"/>
                      <a:pt x="346" y="350"/>
                    </a:cubicBezTo>
                    <a:cubicBezTo>
                      <a:pt x="346" y="351"/>
                      <a:pt x="347" y="351"/>
                      <a:pt x="347" y="352"/>
                    </a:cubicBezTo>
                    <a:cubicBezTo>
                      <a:pt x="345" y="352"/>
                      <a:pt x="345" y="352"/>
                      <a:pt x="345" y="354"/>
                    </a:cubicBezTo>
                    <a:cubicBezTo>
                      <a:pt x="345" y="354"/>
                      <a:pt x="345" y="355"/>
                      <a:pt x="344" y="355"/>
                    </a:cubicBezTo>
                    <a:cubicBezTo>
                      <a:pt x="344" y="355"/>
                      <a:pt x="343" y="356"/>
                      <a:pt x="343" y="356"/>
                    </a:cubicBezTo>
                    <a:cubicBezTo>
                      <a:pt x="344" y="358"/>
                      <a:pt x="342" y="360"/>
                      <a:pt x="342" y="362"/>
                    </a:cubicBezTo>
                    <a:cubicBezTo>
                      <a:pt x="342" y="363"/>
                      <a:pt x="342" y="364"/>
                      <a:pt x="343" y="365"/>
                    </a:cubicBezTo>
                    <a:cubicBezTo>
                      <a:pt x="343" y="365"/>
                      <a:pt x="343" y="365"/>
                      <a:pt x="344" y="365"/>
                    </a:cubicBezTo>
                    <a:cubicBezTo>
                      <a:pt x="344" y="365"/>
                      <a:pt x="345" y="365"/>
                      <a:pt x="345" y="366"/>
                    </a:cubicBezTo>
                    <a:cubicBezTo>
                      <a:pt x="345" y="366"/>
                      <a:pt x="344" y="366"/>
                      <a:pt x="344" y="366"/>
                    </a:cubicBezTo>
                    <a:cubicBezTo>
                      <a:pt x="344" y="367"/>
                      <a:pt x="343" y="366"/>
                      <a:pt x="343" y="367"/>
                    </a:cubicBezTo>
                    <a:cubicBezTo>
                      <a:pt x="342" y="367"/>
                      <a:pt x="342" y="368"/>
                      <a:pt x="342" y="369"/>
                    </a:cubicBezTo>
                    <a:cubicBezTo>
                      <a:pt x="342" y="369"/>
                      <a:pt x="342" y="369"/>
                      <a:pt x="342" y="369"/>
                    </a:cubicBezTo>
                    <a:cubicBezTo>
                      <a:pt x="342" y="370"/>
                      <a:pt x="341" y="371"/>
                      <a:pt x="341" y="371"/>
                    </a:cubicBezTo>
                    <a:cubicBezTo>
                      <a:pt x="342" y="372"/>
                      <a:pt x="342" y="373"/>
                      <a:pt x="343" y="373"/>
                    </a:cubicBezTo>
                    <a:cubicBezTo>
                      <a:pt x="344" y="375"/>
                      <a:pt x="343" y="375"/>
                      <a:pt x="342" y="376"/>
                    </a:cubicBezTo>
                    <a:cubicBezTo>
                      <a:pt x="342" y="377"/>
                      <a:pt x="342" y="377"/>
                      <a:pt x="342" y="378"/>
                    </a:cubicBezTo>
                    <a:cubicBezTo>
                      <a:pt x="342" y="379"/>
                      <a:pt x="342" y="380"/>
                      <a:pt x="342" y="381"/>
                    </a:cubicBezTo>
                    <a:cubicBezTo>
                      <a:pt x="342" y="383"/>
                      <a:pt x="343" y="384"/>
                      <a:pt x="345" y="384"/>
                    </a:cubicBezTo>
                    <a:cubicBezTo>
                      <a:pt x="347" y="384"/>
                      <a:pt x="350" y="385"/>
                      <a:pt x="352" y="385"/>
                    </a:cubicBezTo>
                    <a:cubicBezTo>
                      <a:pt x="353" y="385"/>
                      <a:pt x="354" y="386"/>
                      <a:pt x="355" y="385"/>
                    </a:cubicBezTo>
                    <a:cubicBezTo>
                      <a:pt x="356" y="384"/>
                      <a:pt x="356" y="385"/>
                      <a:pt x="356" y="386"/>
                    </a:cubicBezTo>
                    <a:cubicBezTo>
                      <a:pt x="356" y="386"/>
                      <a:pt x="356" y="386"/>
                      <a:pt x="356" y="386"/>
                    </a:cubicBezTo>
                    <a:cubicBezTo>
                      <a:pt x="356" y="387"/>
                      <a:pt x="357" y="388"/>
                      <a:pt x="358" y="388"/>
                    </a:cubicBezTo>
                    <a:cubicBezTo>
                      <a:pt x="359" y="389"/>
                      <a:pt x="360" y="389"/>
                      <a:pt x="360" y="390"/>
                    </a:cubicBezTo>
                    <a:cubicBezTo>
                      <a:pt x="360" y="390"/>
                      <a:pt x="360" y="390"/>
                      <a:pt x="360" y="390"/>
                    </a:cubicBezTo>
                    <a:cubicBezTo>
                      <a:pt x="360" y="391"/>
                      <a:pt x="360" y="391"/>
                      <a:pt x="359" y="391"/>
                    </a:cubicBezTo>
                    <a:cubicBezTo>
                      <a:pt x="357" y="391"/>
                      <a:pt x="355" y="392"/>
                      <a:pt x="353" y="391"/>
                    </a:cubicBezTo>
                    <a:cubicBezTo>
                      <a:pt x="353" y="390"/>
                      <a:pt x="352" y="390"/>
                      <a:pt x="351" y="390"/>
                    </a:cubicBezTo>
                    <a:cubicBezTo>
                      <a:pt x="349" y="390"/>
                      <a:pt x="348" y="390"/>
                      <a:pt x="347" y="389"/>
                    </a:cubicBezTo>
                    <a:cubicBezTo>
                      <a:pt x="346" y="389"/>
                      <a:pt x="346" y="388"/>
                      <a:pt x="346" y="389"/>
                    </a:cubicBezTo>
                    <a:cubicBezTo>
                      <a:pt x="345" y="389"/>
                      <a:pt x="346" y="390"/>
                      <a:pt x="346" y="390"/>
                    </a:cubicBezTo>
                    <a:cubicBezTo>
                      <a:pt x="346" y="391"/>
                      <a:pt x="347" y="391"/>
                      <a:pt x="347" y="392"/>
                    </a:cubicBezTo>
                    <a:cubicBezTo>
                      <a:pt x="347" y="392"/>
                      <a:pt x="346" y="392"/>
                      <a:pt x="346" y="392"/>
                    </a:cubicBezTo>
                    <a:cubicBezTo>
                      <a:pt x="346" y="392"/>
                      <a:pt x="346" y="392"/>
                      <a:pt x="346" y="392"/>
                    </a:cubicBezTo>
                    <a:cubicBezTo>
                      <a:pt x="346" y="392"/>
                      <a:pt x="346" y="392"/>
                      <a:pt x="346" y="392"/>
                    </a:cubicBezTo>
                    <a:cubicBezTo>
                      <a:pt x="346" y="394"/>
                      <a:pt x="346" y="395"/>
                      <a:pt x="347" y="396"/>
                    </a:cubicBezTo>
                    <a:cubicBezTo>
                      <a:pt x="348" y="397"/>
                      <a:pt x="349" y="397"/>
                      <a:pt x="349" y="398"/>
                    </a:cubicBezTo>
                    <a:cubicBezTo>
                      <a:pt x="349" y="400"/>
                      <a:pt x="350" y="401"/>
                      <a:pt x="351" y="401"/>
                    </a:cubicBezTo>
                    <a:cubicBezTo>
                      <a:pt x="353" y="402"/>
                      <a:pt x="354" y="403"/>
                      <a:pt x="356" y="404"/>
                    </a:cubicBezTo>
                    <a:cubicBezTo>
                      <a:pt x="356" y="404"/>
                      <a:pt x="356" y="404"/>
                      <a:pt x="356" y="404"/>
                    </a:cubicBezTo>
                    <a:cubicBezTo>
                      <a:pt x="355" y="405"/>
                      <a:pt x="355" y="404"/>
                      <a:pt x="354" y="404"/>
                    </a:cubicBezTo>
                    <a:cubicBezTo>
                      <a:pt x="354" y="405"/>
                      <a:pt x="355" y="405"/>
                      <a:pt x="355" y="405"/>
                    </a:cubicBezTo>
                    <a:cubicBezTo>
                      <a:pt x="355" y="405"/>
                      <a:pt x="355" y="405"/>
                      <a:pt x="355" y="405"/>
                    </a:cubicBezTo>
                    <a:cubicBezTo>
                      <a:pt x="356" y="406"/>
                      <a:pt x="356" y="406"/>
                      <a:pt x="357" y="405"/>
                    </a:cubicBezTo>
                    <a:cubicBezTo>
                      <a:pt x="357" y="405"/>
                      <a:pt x="358" y="405"/>
                      <a:pt x="357" y="405"/>
                    </a:cubicBezTo>
                    <a:cubicBezTo>
                      <a:pt x="357" y="405"/>
                      <a:pt x="357" y="405"/>
                      <a:pt x="357" y="405"/>
                    </a:cubicBezTo>
                    <a:cubicBezTo>
                      <a:pt x="357" y="405"/>
                      <a:pt x="357" y="405"/>
                      <a:pt x="357" y="405"/>
                    </a:cubicBezTo>
                    <a:cubicBezTo>
                      <a:pt x="357" y="404"/>
                      <a:pt x="358" y="404"/>
                      <a:pt x="358" y="404"/>
                    </a:cubicBezTo>
                    <a:cubicBezTo>
                      <a:pt x="358" y="404"/>
                      <a:pt x="359" y="404"/>
                      <a:pt x="359" y="403"/>
                    </a:cubicBezTo>
                    <a:cubicBezTo>
                      <a:pt x="359" y="403"/>
                      <a:pt x="360" y="403"/>
                      <a:pt x="360" y="403"/>
                    </a:cubicBezTo>
                    <a:cubicBezTo>
                      <a:pt x="360" y="403"/>
                      <a:pt x="360" y="403"/>
                      <a:pt x="360" y="403"/>
                    </a:cubicBezTo>
                    <a:cubicBezTo>
                      <a:pt x="361" y="403"/>
                      <a:pt x="361" y="402"/>
                      <a:pt x="361" y="402"/>
                    </a:cubicBezTo>
                    <a:cubicBezTo>
                      <a:pt x="361" y="402"/>
                      <a:pt x="361" y="401"/>
                      <a:pt x="362" y="402"/>
                    </a:cubicBezTo>
                    <a:cubicBezTo>
                      <a:pt x="363" y="402"/>
                      <a:pt x="363" y="403"/>
                      <a:pt x="363" y="403"/>
                    </a:cubicBezTo>
                    <a:cubicBezTo>
                      <a:pt x="363" y="403"/>
                      <a:pt x="362" y="404"/>
                      <a:pt x="363" y="404"/>
                    </a:cubicBezTo>
                    <a:cubicBezTo>
                      <a:pt x="364" y="404"/>
                      <a:pt x="364" y="404"/>
                      <a:pt x="364" y="403"/>
                    </a:cubicBezTo>
                    <a:cubicBezTo>
                      <a:pt x="364" y="402"/>
                      <a:pt x="365" y="402"/>
                      <a:pt x="366" y="401"/>
                    </a:cubicBezTo>
                    <a:cubicBezTo>
                      <a:pt x="364" y="404"/>
                      <a:pt x="364" y="406"/>
                      <a:pt x="366" y="408"/>
                    </a:cubicBezTo>
                    <a:cubicBezTo>
                      <a:pt x="367" y="409"/>
                      <a:pt x="369" y="409"/>
                      <a:pt x="370" y="410"/>
                    </a:cubicBezTo>
                    <a:cubicBezTo>
                      <a:pt x="371" y="411"/>
                      <a:pt x="372" y="410"/>
                      <a:pt x="373" y="411"/>
                    </a:cubicBezTo>
                    <a:cubicBezTo>
                      <a:pt x="372" y="409"/>
                      <a:pt x="371" y="409"/>
                      <a:pt x="370" y="409"/>
                    </a:cubicBezTo>
                    <a:cubicBezTo>
                      <a:pt x="372" y="408"/>
                      <a:pt x="374" y="410"/>
                      <a:pt x="377" y="409"/>
                    </a:cubicBezTo>
                    <a:cubicBezTo>
                      <a:pt x="376" y="410"/>
                      <a:pt x="377" y="410"/>
                      <a:pt x="378" y="410"/>
                    </a:cubicBezTo>
                    <a:cubicBezTo>
                      <a:pt x="379" y="410"/>
                      <a:pt x="379" y="410"/>
                      <a:pt x="380" y="411"/>
                    </a:cubicBezTo>
                    <a:cubicBezTo>
                      <a:pt x="382" y="411"/>
                      <a:pt x="384" y="412"/>
                      <a:pt x="386" y="411"/>
                    </a:cubicBezTo>
                    <a:cubicBezTo>
                      <a:pt x="388" y="410"/>
                      <a:pt x="390" y="411"/>
                      <a:pt x="391" y="413"/>
                    </a:cubicBezTo>
                    <a:cubicBezTo>
                      <a:pt x="391" y="414"/>
                      <a:pt x="392" y="415"/>
                      <a:pt x="393" y="414"/>
                    </a:cubicBezTo>
                    <a:cubicBezTo>
                      <a:pt x="393" y="413"/>
                      <a:pt x="393" y="413"/>
                      <a:pt x="394" y="414"/>
                    </a:cubicBezTo>
                    <a:cubicBezTo>
                      <a:pt x="394" y="414"/>
                      <a:pt x="394" y="414"/>
                      <a:pt x="394" y="414"/>
                    </a:cubicBezTo>
                    <a:cubicBezTo>
                      <a:pt x="394" y="415"/>
                      <a:pt x="395" y="415"/>
                      <a:pt x="395" y="414"/>
                    </a:cubicBezTo>
                    <a:cubicBezTo>
                      <a:pt x="395" y="413"/>
                      <a:pt x="395" y="413"/>
                      <a:pt x="396" y="413"/>
                    </a:cubicBezTo>
                    <a:cubicBezTo>
                      <a:pt x="397" y="413"/>
                      <a:pt x="397" y="412"/>
                      <a:pt x="397" y="411"/>
                    </a:cubicBezTo>
                    <a:cubicBezTo>
                      <a:pt x="397" y="411"/>
                      <a:pt x="397" y="411"/>
                      <a:pt x="397" y="411"/>
                    </a:cubicBezTo>
                    <a:cubicBezTo>
                      <a:pt x="397" y="411"/>
                      <a:pt x="397" y="411"/>
                      <a:pt x="397" y="411"/>
                    </a:cubicBezTo>
                    <a:cubicBezTo>
                      <a:pt x="397" y="411"/>
                      <a:pt x="398" y="411"/>
                      <a:pt x="398" y="411"/>
                    </a:cubicBezTo>
                    <a:cubicBezTo>
                      <a:pt x="399" y="411"/>
                      <a:pt x="399" y="412"/>
                      <a:pt x="399" y="412"/>
                    </a:cubicBezTo>
                    <a:cubicBezTo>
                      <a:pt x="400" y="413"/>
                      <a:pt x="401" y="413"/>
                      <a:pt x="402" y="415"/>
                    </a:cubicBezTo>
                    <a:cubicBezTo>
                      <a:pt x="402" y="416"/>
                      <a:pt x="403" y="416"/>
                      <a:pt x="404" y="416"/>
                    </a:cubicBezTo>
                    <a:cubicBezTo>
                      <a:pt x="404" y="416"/>
                      <a:pt x="404" y="417"/>
                      <a:pt x="404" y="417"/>
                    </a:cubicBezTo>
                    <a:cubicBezTo>
                      <a:pt x="406" y="417"/>
                      <a:pt x="406" y="417"/>
                      <a:pt x="406" y="418"/>
                    </a:cubicBezTo>
                    <a:cubicBezTo>
                      <a:pt x="407" y="419"/>
                      <a:pt x="408" y="418"/>
                      <a:pt x="408" y="419"/>
                    </a:cubicBezTo>
                    <a:cubicBezTo>
                      <a:pt x="408" y="420"/>
                      <a:pt x="408" y="420"/>
                      <a:pt x="409" y="420"/>
                    </a:cubicBezTo>
                    <a:cubicBezTo>
                      <a:pt x="410" y="420"/>
                      <a:pt x="409" y="419"/>
                      <a:pt x="409" y="419"/>
                    </a:cubicBezTo>
                    <a:cubicBezTo>
                      <a:pt x="409" y="419"/>
                      <a:pt x="409" y="418"/>
                      <a:pt x="409" y="418"/>
                    </a:cubicBezTo>
                    <a:cubicBezTo>
                      <a:pt x="410" y="418"/>
                      <a:pt x="411" y="418"/>
                      <a:pt x="412" y="418"/>
                    </a:cubicBezTo>
                    <a:cubicBezTo>
                      <a:pt x="413" y="417"/>
                      <a:pt x="414" y="416"/>
                      <a:pt x="413" y="415"/>
                    </a:cubicBezTo>
                    <a:cubicBezTo>
                      <a:pt x="412" y="414"/>
                      <a:pt x="412" y="414"/>
                      <a:pt x="411" y="415"/>
                    </a:cubicBezTo>
                    <a:cubicBezTo>
                      <a:pt x="410" y="415"/>
                      <a:pt x="409" y="416"/>
                      <a:pt x="408" y="415"/>
                    </a:cubicBezTo>
                    <a:cubicBezTo>
                      <a:pt x="408" y="414"/>
                      <a:pt x="407" y="414"/>
                      <a:pt x="406" y="415"/>
                    </a:cubicBezTo>
                    <a:cubicBezTo>
                      <a:pt x="405" y="415"/>
                      <a:pt x="406" y="416"/>
                      <a:pt x="406" y="416"/>
                    </a:cubicBezTo>
                    <a:cubicBezTo>
                      <a:pt x="405" y="416"/>
                      <a:pt x="405" y="415"/>
                      <a:pt x="404" y="415"/>
                    </a:cubicBezTo>
                    <a:cubicBezTo>
                      <a:pt x="404" y="415"/>
                      <a:pt x="404" y="415"/>
                      <a:pt x="404" y="415"/>
                    </a:cubicBezTo>
                    <a:cubicBezTo>
                      <a:pt x="404" y="415"/>
                      <a:pt x="404" y="415"/>
                      <a:pt x="404" y="415"/>
                    </a:cubicBezTo>
                    <a:cubicBezTo>
                      <a:pt x="403" y="413"/>
                      <a:pt x="401" y="412"/>
                      <a:pt x="401" y="410"/>
                    </a:cubicBezTo>
                    <a:cubicBezTo>
                      <a:pt x="401" y="410"/>
                      <a:pt x="400" y="410"/>
                      <a:pt x="400" y="410"/>
                    </a:cubicBezTo>
                    <a:cubicBezTo>
                      <a:pt x="399" y="410"/>
                      <a:pt x="399" y="409"/>
                      <a:pt x="398" y="409"/>
                    </a:cubicBezTo>
                    <a:cubicBezTo>
                      <a:pt x="397" y="409"/>
                      <a:pt x="397" y="409"/>
                      <a:pt x="397" y="408"/>
                    </a:cubicBezTo>
                    <a:cubicBezTo>
                      <a:pt x="397" y="408"/>
                      <a:pt x="398" y="408"/>
                      <a:pt x="398" y="408"/>
                    </a:cubicBezTo>
                    <a:cubicBezTo>
                      <a:pt x="399" y="409"/>
                      <a:pt x="401" y="408"/>
                      <a:pt x="402" y="409"/>
                    </a:cubicBezTo>
                    <a:cubicBezTo>
                      <a:pt x="404" y="409"/>
                      <a:pt x="405" y="410"/>
                      <a:pt x="407" y="410"/>
                    </a:cubicBezTo>
                    <a:cubicBezTo>
                      <a:pt x="408" y="411"/>
                      <a:pt x="410" y="411"/>
                      <a:pt x="411" y="413"/>
                    </a:cubicBezTo>
                    <a:cubicBezTo>
                      <a:pt x="411" y="413"/>
                      <a:pt x="411" y="413"/>
                      <a:pt x="412" y="413"/>
                    </a:cubicBezTo>
                    <a:cubicBezTo>
                      <a:pt x="413" y="412"/>
                      <a:pt x="415" y="413"/>
                      <a:pt x="416" y="413"/>
                    </a:cubicBezTo>
                    <a:cubicBezTo>
                      <a:pt x="417" y="413"/>
                      <a:pt x="417" y="412"/>
                      <a:pt x="418" y="412"/>
                    </a:cubicBezTo>
                    <a:cubicBezTo>
                      <a:pt x="418" y="411"/>
                      <a:pt x="418" y="410"/>
                      <a:pt x="418" y="409"/>
                    </a:cubicBezTo>
                    <a:cubicBezTo>
                      <a:pt x="418" y="407"/>
                      <a:pt x="417" y="406"/>
                      <a:pt x="416" y="404"/>
                    </a:cubicBezTo>
                    <a:cubicBezTo>
                      <a:pt x="416" y="403"/>
                      <a:pt x="415" y="404"/>
                      <a:pt x="414" y="404"/>
                    </a:cubicBezTo>
                    <a:cubicBezTo>
                      <a:pt x="414" y="404"/>
                      <a:pt x="414" y="404"/>
                      <a:pt x="414" y="404"/>
                    </a:cubicBezTo>
                    <a:cubicBezTo>
                      <a:pt x="414" y="403"/>
                      <a:pt x="414" y="403"/>
                      <a:pt x="413" y="403"/>
                    </a:cubicBezTo>
                    <a:cubicBezTo>
                      <a:pt x="412" y="403"/>
                      <a:pt x="412" y="403"/>
                      <a:pt x="412" y="402"/>
                    </a:cubicBezTo>
                    <a:cubicBezTo>
                      <a:pt x="412" y="402"/>
                      <a:pt x="412" y="402"/>
                      <a:pt x="413" y="402"/>
                    </a:cubicBezTo>
                    <a:cubicBezTo>
                      <a:pt x="413" y="402"/>
                      <a:pt x="413" y="402"/>
                      <a:pt x="413" y="402"/>
                    </a:cubicBezTo>
                    <a:cubicBezTo>
                      <a:pt x="413" y="402"/>
                      <a:pt x="413" y="402"/>
                      <a:pt x="413" y="402"/>
                    </a:cubicBezTo>
                    <a:cubicBezTo>
                      <a:pt x="413" y="402"/>
                      <a:pt x="413" y="401"/>
                      <a:pt x="414" y="401"/>
                    </a:cubicBezTo>
                    <a:cubicBezTo>
                      <a:pt x="414" y="401"/>
                      <a:pt x="414" y="401"/>
                      <a:pt x="414" y="401"/>
                    </a:cubicBezTo>
                    <a:cubicBezTo>
                      <a:pt x="414" y="401"/>
                      <a:pt x="414" y="401"/>
                      <a:pt x="414" y="401"/>
                    </a:cubicBezTo>
                    <a:cubicBezTo>
                      <a:pt x="414" y="402"/>
                      <a:pt x="414" y="402"/>
                      <a:pt x="414" y="402"/>
                    </a:cubicBezTo>
                    <a:cubicBezTo>
                      <a:pt x="415" y="402"/>
                      <a:pt x="415" y="402"/>
                      <a:pt x="415" y="401"/>
                    </a:cubicBezTo>
                    <a:cubicBezTo>
                      <a:pt x="415" y="401"/>
                      <a:pt x="415" y="400"/>
                      <a:pt x="415" y="400"/>
                    </a:cubicBezTo>
                    <a:cubicBezTo>
                      <a:pt x="416" y="399"/>
                      <a:pt x="416" y="398"/>
                      <a:pt x="415" y="398"/>
                    </a:cubicBezTo>
                    <a:cubicBezTo>
                      <a:pt x="415" y="398"/>
                      <a:pt x="415" y="398"/>
                      <a:pt x="415" y="398"/>
                    </a:cubicBezTo>
                    <a:cubicBezTo>
                      <a:pt x="415" y="398"/>
                      <a:pt x="415" y="397"/>
                      <a:pt x="415" y="397"/>
                    </a:cubicBezTo>
                    <a:cubicBezTo>
                      <a:pt x="415" y="397"/>
                      <a:pt x="415" y="397"/>
                      <a:pt x="415" y="397"/>
                    </a:cubicBezTo>
                    <a:cubicBezTo>
                      <a:pt x="416" y="397"/>
                      <a:pt x="416" y="398"/>
                      <a:pt x="416" y="398"/>
                    </a:cubicBezTo>
                    <a:cubicBezTo>
                      <a:pt x="416" y="398"/>
                      <a:pt x="416" y="398"/>
                      <a:pt x="417" y="398"/>
                    </a:cubicBezTo>
                    <a:cubicBezTo>
                      <a:pt x="417" y="398"/>
                      <a:pt x="417" y="398"/>
                      <a:pt x="417" y="398"/>
                    </a:cubicBezTo>
                    <a:cubicBezTo>
                      <a:pt x="417" y="399"/>
                      <a:pt x="416" y="399"/>
                      <a:pt x="416" y="400"/>
                    </a:cubicBezTo>
                    <a:cubicBezTo>
                      <a:pt x="415" y="401"/>
                      <a:pt x="415" y="402"/>
                      <a:pt x="417" y="402"/>
                    </a:cubicBezTo>
                    <a:cubicBezTo>
                      <a:pt x="417" y="402"/>
                      <a:pt x="418" y="402"/>
                      <a:pt x="418" y="403"/>
                    </a:cubicBezTo>
                    <a:cubicBezTo>
                      <a:pt x="418" y="403"/>
                      <a:pt x="418" y="403"/>
                      <a:pt x="418" y="403"/>
                    </a:cubicBezTo>
                    <a:cubicBezTo>
                      <a:pt x="420" y="403"/>
                      <a:pt x="419" y="404"/>
                      <a:pt x="419" y="405"/>
                    </a:cubicBezTo>
                    <a:cubicBezTo>
                      <a:pt x="419" y="406"/>
                      <a:pt x="420" y="406"/>
                      <a:pt x="422" y="406"/>
                    </a:cubicBezTo>
                    <a:cubicBezTo>
                      <a:pt x="422" y="406"/>
                      <a:pt x="423" y="405"/>
                      <a:pt x="424" y="406"/>
                    </a:cubicBezTo>
                    <a:cubicBezTo>
                      <a:pt x="425" y="407"/>
                      <a:pt x="425" y="408"/>
                      <a:pt x="425" y="409"/>
                    </a:cubicBezTo>
                    <a:cubicBezTo>
                      <a:pt x="425" y="410"/>
                      <a:pt x="425" y="412"/>
                      <a:pt x="425" y="414"/>
                    </a:cubicBezTo>
                    <a:cubicBezTo>
                      <a:pt x="425" y="414"/>
                      <a:pt x="425" y="415"/>
                      <a:pt x="425" y="415"/>
                    </a:cubicBezTo>
                    <a:cubicBezTo>
                      <a:pt x="425" y="415"/>
                      <a:pt x="425" y="415"/>
                      <a:pt x="426" y="415"/>
                    </a:cubicBezTo>
                    <a:cubicBezTo>
                      <a:pt x="426" y="415"/>
                      <a:pt x="426" y="415"/>
                      <a:pt x="426" y="415"/>
                    </a:cubicBezTo>
                    <a:cubicBezTo>
                      <a:pt x="425" y="413"/>
                      <a:pt x="427" y="414"/>
                      <a:pt x="427" y="413"/>
                    </a:cubicBezTo>
                    <a:cubicBezTo>
                      <a:pt x="428" y="413"/>
                      <a:pt x="427" y="414"/>
                      <a:pt x="428" y="414"/>
                    </a:cubicBezTo>
                    <a:cubicBezTo>
                      <a:pt x="429" y="413"/>
                      <a:pt x="430" y="414"/>
                      <a:pt x="431" y="414"/>
                    </a:cubicBezTo>
                    <a:cubicBezTo>
                      <a:pt x="430" y="415"/>
                      <a:pt x="429" y="415"/>
                      <a:pt x="430" y="415"/>
                    </a:cubicBezTo>
                    <a:cubicBezTo>
                      <a:pt x="431" y="416"/>
                      <a:pt x="431" y="416"/>
                      <a:pt x="430" y="416"/>
                    </a:cubicBezTo>
                    <a:cubicBezTo>
                      <a:pt x="430" y="417"/>
                      <a:pt x="430" y="416"/>
                      <a:pt x="430" y="416"/>
                    </a:cubicBezTo>
                    <a:cubicBezTo>
                      <a:pt x="429" y="416"/>
                      <a:pt x="428" y="417"/>
                      <a:pt x="428" y="417"/>
                    </a:cubicBezTo>
                    <a:cubicBezTo>
                      <a:pt x="428" y="418"/>
                      <a:pt x="429" y="418"/>
                      <a:pt x="429" y="418"/>
                    </a:cubicBezTo>
                    <a:cubicBezTo>
                      <a:pt x="430" y="418"/>
                      <a:pt x="430" y="419"/>
                      <a:pt x="431" y="419"/>
                    </a:cubicBezTo>
                    <a:cubicBezTo>
                      <a:pt x="431" y="419"/>
                      <a:pt x="431" y="419"/>
                      <a:pt x="431" y="419"/>
                    </a:cubicBezTo>
                    <a:cubicBezTo>
                      <a:pt x="431" y="419"/>
                      <a:pt x="431" y="419"/>
                      <a:pt x="431" y="419"/>
                    </a:cubicBezTo>
                    <a:cubicBezTo>
                      <a:pt x="431" y="419"/>
                      <a:pt x="431" y="420"/>
                      <a:pt x="432" y="420"/>
                    </a:cubicBezTo>
                    <a:cubicBezTo>
                      <a:pt x="432" y="420"/>
                      <a:pt x="432" y="420"/>
                      <a:pt x="432" y="420"/>
                    </a:cubicBezTo>
                    <a:cubicBezTo>
                      <a:pt x="432" y="420"/>
                      <a:pt x="432" y="420"/>
                      <a:pt x="432" y="420"/>
                    </a:cubicBezTo>
                    <a:cubicBezTo>
                      <a:pt x="432" y="420"/>
                      <a:pt x="433" y="421"/>
                      <a:pt x="434" y="422"/>
                    </a:cubicBezTo>
                    <a:cubicBezTo>
                      <a:pt x="435" y="422"/>
                      <a:pt x="436" y="423"/>
                      <a:pt x="438" y="424"/>
                    </a:cubicBezTo>
                    <a:cubicBezTo>
                      <a:pt x="439" y="425"/>
                      <a:pt x="439" y="427"/>
                      <a:pt x="439" y="428"/>
                    </a:cubicBezTo>
                    <a:cubicBezTo>
                      <a:pt x="438" y="428"/>
                      <a:pt x="437" y="428"/>
                      <a:pt x="437" y="429"/>
                    </a:cubicBezTo>
                    <a:cubicBezTo>
                      <a:pt x="436" y="430"/>
                      <a:pt x="435" y="430"/>
                      <a:pt x="435" y="429"/>
                    </a:cubicBezTo>
                    <a:cubicBezTo>
                      <a:pt x="434" y="428"/>
                      <a:pt x="433" y="429"/>
                      <a:pt x="432" y="429"/>
                    </a:cubicBezTo>
                    <a:cubicBezTo>
                      <a:pt x="432" y="430"/>
                      <a:pt x="431" y="431"/>
                      <a:pt x="432" y="432"/>
                    </a:cubicBezTo>
                    <a:cubicBezTo>
                      <a:pt x="433" y="432"/>
                      <a:pt x="432" y="433"/>
                      <a:pt x="432" y="433"/>
                    </a:cubicBezTo>
                    <a:cubicBezTo>
                      <a:pt x="432" y="433"/>
                      <a:pt x="432" y="433"/>
                      <a:pt x="432" y="433"/>
                    </a:cubicBezTo>
                    <a:cubicBezTo>
                      <a:pt x="432" y="433"/>
                      <a:pt x="432" y="433"/>
                      <a:pt x="432" y="434"/>
                    </a:cubicBezTo>
                    <a:cubicBezTo>
                      <a:pt x="431" y="434"/>
                      <a:pt x="431" y="435"/>
                      <a:pt x="432" y="435"/>
                    </a:cubicBezTo>
                    <a:cubicBezTo>
                      <a:pt x="432" y="436"/>
                      <a:pt x="433" y="436"/>
                      <a:pt x="434" y="435"/>
                    </a:cubicBezTo>
                    <a:cubicBezTo>
                      <a:pt x="434" y="435"/>
                      <a:pt x="434" y="435"/>
                      <a:pt x="434" y="435"/>
                    </a:cubicBezTo>
                    <a:cubicBezTo>
                      <a:pt x="435" y="434"/>
                      <a:pt x="437" y="433"/>
                      <a:pt x="438" y="432"/>
                    </a:cubicBezTo>
                    <a:cubicBezTo>
                      <a:pt x="439" y="432"/>
                      <a:pt x="439" y="431"/>
                      <a:pt x="439" y="431"/>
                    </a:cubicBezTo>
                    <a:cubicBezTo>
                      <a:pt x="439" y="430"/>
                      <a:pt x="438" y="430"/>
                      <a:pt x="439" y="430"/>
                    </a:cubicBezTo>
                    <a:cubicBezTo>
                      <a:pt x="440" y="429"/>
                      <a:pt x="440" y="430"/>
                      <a:pt x="440" y="430"/>
                    </a:cubicBezTo>
                    <a:cubicBezTo>
                      <a:pt x="441" y="431"/>
                      <a:pt x="441" y="432"/>
                      <a:pt x="442" y="432"/>
                    </a:cubicBezTo>
                    <a:cubicBezTo>
                      <a:pt x="442" y="430"/>
                      <a:pt x="444" y="432"/>
                      <a:pt x="444" y="431"/>
                    </a:cubicBezTo>
                    <a:cubicBezTo>
                      <a:pt x="444" y="431"/>
                      <a:pt x="445" y="431"/>
                      <a:pt x="445" y="432"/>
                    </a:cubicBezTo>
                    <a:cubicBezTo>
                      <a:pt x="445" y="433"/>
                      <a:pt x="444" y="433"/>
                      <a:pt x="443" y="433"/>
                    </a:cubicBezTo>
                    <a:cubicBezTo>
                      <a:pt x="444" y="434"/>
                      <a:pt x="444" y="434"/>
                      <a:pt x="445" y="435"/>
                    </a:cubicBezTo>
                    <a:cubicBezTo>
                      <a:pt x="446" y="436"/>
                      <a:pt x="446" y="439"/>
                      <a:pt x="449" y="439"/>
                    </a:cubicBezTo>
                    <a:cubicBezTo>
                      <a:pt x="450" y="439"/>
                      <a:pt x="450" y="439"/>
                      <a:pt x="450" y="439"/>
                    </a:cubicBezTo>
                    <a:cubicBezTo>
                      <a:pt x="450" y="438"/>
                      <a:pt x="450" y="438"/>
                      <a:pt x="450" y="438"/>
                    </a:cubicBezTo>
                    <a:cubicBezTo>
                      <a:pt x="449" y="437"/>
                      <a:pt x="449" y="436"/>
                      <a:pt x="448" y="436"/>
                    </a:cubicBezTo>
                    <a:cubicBezTo>
                      <a:pt x="448" y="435"/>
                      <a:pt x="448" y="435"/>
                      <a:pt x="449" y="435"/>
                    </a:cubicBezTo>
                    <a:cubicBezTo>
                      <a:pt x="450" y="434"/>
                      <a:pt x="451" y="436"/>
                      <a:pt x="451" y="437"/>
                    </a:cubicBezTo>
                    <a:cubicBezTo>
                      <a:pt x="451" y="438"/>
                      <a:pt x="451" y="439"/>
                      <a:pt x="450" y="439"/>
                    </a:cubicBezTo>
                    <a:cubicBezTo>
                      <a:pt x="450" y="440"/>
                      <a:pt x="450" y="440"/>
                      <a:pt x="450" y="441"/>
                    </a:cubicBezTo>
                    <a:cubicBezTo>
                      <a:pt x="451" y="442"/>
                      <a:pt x="452" y="443"/>
                      <a:pt x="454" y="443"/>
                    </a:cubicBezTo>
                    <a:cubicBezTo>
                      <a:pt x="455" y="443"/>
                      <a:pt x="456" y="444"/>
                      <a:pt x="456" y="445"/>
                    </a:cubicBezTo>
                    <a:cubicBezTo>
                      <a:pt x="457" y="446"/>
                      <a:pt x="457" y="447"/>
                      <a:pt x="457" y="448"/>
                    </a:cubicBezTo>
                    <a:cubicBezTo>
                      <a:pt x="457" y="448"/>
                      <a:pt x="457" y="448"/>
                      <a:pt x="457" y="448"/>
                    </a:cubicBezTo>
                    <a:cubicBezTo>
                      <a:pt x="457" y="449"/>
                      <a:pt x="457" y="450"/>
                      <a:pt x="457" y="451"/>
                    </a:cubicBezTo>
                    <a:cubicBezTo>
                      <a:pt x="458" y="451"/>
                      <a:pt x="459" y="452"/>
                      <a:pt x="459" y="454"/>
                    </a:cubicBezTo>
                    <a:cubicBezTo>
                      <a:pt x="458" y="454"/>
                      <a:pt x="459" y="454"/>
                      <a:pt x="459" y="454"/>
                    </a:cubicBezTo>
                    <a:cubicBezTo>
                      <a:pt x="460" y="455"/>
                      <a:pt x="460" y="457"/>
                      <a:pt x="460" y="458"/>
                    </a:cubicBezTo>
                    <a:cubicBezTo>
                      <a:pt x="460" y="459"/>
                      <a:pt x="461" y="460"/>
                      <a:pt x="461" y="461"/>
                    </a:cubicBezTo>
                    <a:cubicBezTo>
                      <a:pt x="462" y="462"/>
                      <a:pt x="461" y="464"/>
                      <a:pt x="459" y="464"/>
                    </a:cubicBezTo>
                    <a:cubicBezTo>
                      <a:pt x="458" y="464"/>
                      <a:pt x="458" y="465"/>
                      <a:pt x="457" y="465"/>
                    </a:cubicBezTo>
                    <a:cubicBezTo>
                      <a:pt x="457" y="467"/>
                      <a:pt x="457" y="468"/>
                      <a:pt x="456" y="469"/>
                    </a:cubicBezTo>
                    <a:cubicBezTo>
                      <a:pt x="456" y="469"/>
                      <a:pt x="456" y="470"/>
                      <a:pt x="456" y="470"/>
                    </a:cubicBezTo>
                    <a:cubicBezTo>
                      <a:pt x="456" y="470"/>
                      <a:pt x="456" y="470"/>
                      <a:pt x="456" y="470"/>
                    </a:cubicBezTo>
                    <a:cubicBezTo>
                      <a:pt x="456" y="470"/>
                      <a:pt x="456" y="470"/>
                      <a:pt x="456" y="471"/>
                    </a:cubicBezTo>
                    <a:cubicBezTo>
                      <a:pt x="456" y="471"/>
                      <a:pt x="456" y="471"/>
                      <a:pt x="456" y="471"/>
                    </a:cubicBezTo>
                    <a:cubicBezTo>
                      <a:pt x="456" y="471"/>
                      <a:pt x="456" y="471"/>
                      <a:pt x="456" y="471"/>
                    </a:cubicBezTo>
                    <a:cubicBezTo>
                      <a:pt x="456" y="471"/>
                      <a:pt x="456" y="471"/>
                      <a:pt x="456" y="471"/>
                    </a:cubicBezTo>
                    <a:cubicBezTo>
                      <a:pt x="456" y="471"/>
                      <a:pt x="456" y="471"/>
                      <a:pt x="456" y="471"/>
                    </a:cubicBezTo>
                    <a:cubicBezTo>
                      <a:pt x="455" y="471"/>
                      <a:pt x="454" y="472"/>
                      <a:pt x="454" y="473"/>
                    </a:cubicBezTo>
                    <a:cubicBezTo>
                      <a:pt x="453" y="473"/>
                      <a:pt x="453" y="473"/>
                      <a:pt x="453" y="474"/>
                    </a:cubicBezTo>
                    <a:cubicBezTo>
                      <a:pt x="451" y="475"/>
                      <a:pt x="450" y="477"/>
                      <a:pt x="447" y="479"/>
                    </a:cubicBezTo>
                    <a:cubicBezTo>
                      <a:pt x="447" y="479"/>
                      <a:pt x="446" y="480"/>
                      <a:pt x="446" y="481"/>
                    </a:cubicBezTo>
                    <a:cubicBezTo>
                      <a:pt x="447" y="483"/>
                      <a:pt x="448" y="484"/>
                      <a:pt x="450" y="485"/>
                    </a:cubicBezTo>
                    <a:cubicBezTo>
                      <a:pt x="452" y="487"/>
                      <a:pt x="452" y="489"/>
                      <a:pt x="453" y="492"/>
                    </a:cubicBezTo>
                    <a:cubicBezTo>
                      <a:pt x="453" y="492"/>
                      <a:pt x="453" y="492"/>
                      <a:pt x="453" y="492"/>
                    </a:cubicBezTo>
                    <a:cubicBezTo>
                      <a:pt x="453" y="492"/>
                      <a:pt x="453" y="492"/>
                      <a:pt x="453" y="492"/>
                    </a:cubicBezTo>
                    <a:cubicBezTo>
                      <a:pt x="452" y="492"/>
                      <a:pt x="451" y="492"/>
                      <a:pt x="451" y="491"/>
                    </a:cubicBezTo>
                    <a:cubicBezTo>
                      <a:pt x="451" y="490"/>
                      <a:pt x="449" y="490"/>
                      <a:pt x="448" y="491"/>
                    </a:cubicBezTo>
                    <a:cubicBezTo>
                      <a:pt x="447" y="491"/>
                      <a:pt x="447" y="492"/>
                      <a:pt x="447" y="493"/>
                    </a:cubicBezTo>
                    <a:cubicBezTo>
                      <a:pt x="446" y="493"/>
                      <a:pt x="445" y="494"/>
                      <a:pt x="445" y="493"/>
                    </a:cubicBezTo>
                    <a:cubicBezTo>
                      <a:pt x="444" y="492"/>
                      <a:pt x="444" y="493"/>
                      <a:pt x="443" y="493"/>
                    </a:cubicBezTo>
                    <a:cubicBezTo>
                      <a:pt x="442" y="493"/>
                      <a:pt x="442" y="493"/>
                      <a:pt x="442" y="493"/>
                    </a:cubicBezTo>
                    <a:cubicBezTo>
                      <a:pt x="442" y="494"/>
                      <a:pt x="442" y="495"/>
                      <a:pt x="441" y="495"/>
                    </a:cubicBezTo>
                    <a:cubicBezTo>
                      <a:pt x="440" y="495"/>
                      <a:pt x="439" y="495"/>
                      <a:pt x="439" y="494"/>
                    </a:cubicBezTo>
                    <a:cubicBezTo>
                      <a:pt x="438" y="494"/>
                      <a:pt x="437" y="494"/>
                      <a:pt x="437" y="494"/>
                    </a:cubicBezTo>
                    <a:cubicBezTo>
                      <a:pt x="436" y="495"/>
                      <a:pt x="436" y="495"/>
                      <a:pt x="436" y="495"/>
                    </a:cubicBezTo>
                    <a:cubicBezTo>
                      <a:pt x="433" y="493"/>
                      <a:pt x="431" y="492"/>
                      <a:pt x="428" y="492"/>
                    </a:cubicBezTo>
                    <a:cubicBezTo>
                      <a:pt x="427" y="492"/>
                      <a:pt x="427" y="491"/>
                      <a:pt x="427" y="492"/>
                    </a:cubicBezTo>
                    <a:cubicBezTo>
                      <a:pt x="427" y="492"/>
                      <a:pt x="427" y="493"/>
                      <a:pt x="426" y="493"/>
                    </a:cubicBezTo>
                    <a:cubicBezTo>
                      <a:pt x="426" y="494"/>
                      <a:pt x="426" y="495"/>
                      <a:pt x="427" y="495"/>
                    </a:cubicBezTo>
                    <a:cubicBezTo>
                      <a:pt x="427" y="496"/>
                      <a:pt x="427" y="496"/>
                      <a:pt x="426" y="496"/>
                    </a:cubicBezTo>
                    <a:cubicBezTo>
                      <a:pt x="425" y="497"/>
                      <a:pt x="424" y="497"/>
                      <a:pt x="423" y="498"/>
                    </a:cubicBezTo>
                    <a:cubicBezTo>
                      <a:pt x="422" y="499"/>
                      <a:pt x="421" y="500"/>
                      <a:pt x="422" y="501"/>
                    </a:cubicBezTo>
                    <a:cubicBezTo>
                      <a:pt x="422" y="502"/>
                      <a:pt x="422" y="502"/>
                      <a:pt x="422" y="502"/>
                    </a:cubicBezTo>
                    <a:cubicBezTo>
                      <a:pt x="421" y="504"/>
                      <a:pt x="421" y="506"/>
                      <a:pt x="423" y="507"/>
                    </a:cubicBezTo>
                    <a:cubicBezTo>
                      <a:pt x="423" y="508"/>
                      <a:pt x="423" y="510"/>
                      <a:pt x="425" y="509"/>
                    </a:cubicBezTo>
                    <a:cubicBezTo>
                      <a:pt x="426" y="509"/>
                      <a:pt x="426" y="509"/>
                      <a:pt x="427" y="510"/>
                    </a:cubicBezTo>
                    <a:cubicBezTo>
                      <a:pt x="427" y="510"/>
                      <a:pt x="427" y="511"/>
                      <a:pt x="428" y="510"/>
                    </a:cubicBezTo>
                    <a:cubicBezTo>
                      <a:pt x="428" y="510"/>
                      <a:pt x="430" y="510"/>
                      <a:pt x="430" y="511"/>
                    </a:cubicBezTo>
                    <a:cubicBezTo>
                      <a:pt x="431" y="512"/>
                      <a:pt x="432" y="511"/>
                      <a:pt x="432" y="511"/>
                    </a:cubicBezTo>
                    <a:cubicBezTo>
                      <a:pt x="432" y="510"/>
                      <a:pt x="431" y="511"/>
                      <a:pt x="431" y="510"/>
                    </a:cubicBezTo>
                    <a:cubicBezTo>
                      <a:pt x="431" y="510"/>
                      <a:pt x="432" y="510"/>
                      <a:pt x="432" y="510"/>
                    </a:cubicBezTo>
                    <a:cubicBezTo>
                      <a:pt x="433" y="510"/>
                      <a:pt x="433" y="510"/>
                      <a:pt x="434" y="510"/>
                    </a:cubicBezTo>
                    <a:cubicBezTo>
                      <a:pt x="434" y="510"/>
                      <a:pt x="434" y="510"/>
                      <a:pt x="434" y="510"/>
                    </a:cubicBezTo>
                    <a:cubicBezTo>
                      <a:pt x="433" y="509"/>
                      <a:pt x="434" y="509"/>
                      <a:pt x="435" y="509"/>
                    </a:cubicBezTo>
                    <a:cubicBezTo>
                      <a:pt x="436" y="508"/>
                      <a:pt x="437" y="508"/>
                      <a:pt x="438" y="509"/>
                    </a:cubicBezTo>
                    <a:cubicBezTo>
                      <a:pt x="437" y="508"/>
                      <a:pt x="437" y="507"/>
                      <a:pt x="438" y="507"/>
                    </a:cubicBezTo>
                    <a:cubicBezTo>
                      <a:pt x="438" y="507"/>
                      <a:pt x="438" y="507"/>
                      <a:pt x="438" y="507"/>
                    </a:cubicBezTo>
                    <a:cubicBezTo>
                      <a:pt x="437" y="506"/>
                      <a:pt x="437" y="506"/>
                      <a:pt x="438" y="506"/>
                    </a:cubicBezTo>
                    <a:cubicBezTo>
                      <a:pt x="438" y="505"/>
                      <a:pt x="438" y="506"/>
                      <a:pt x="438" y="506"/>
                    </a:cubicBezTo>
                    <a:cubicBezTo>
                      <a:pt x="439" y="506"/>
                      <a:pt x="440" y="507"/>
                      <a:pt x="441" y="507"/>
                    </a:cubicBezTo>
                    <a:cubicBezTo>
                      <a:pt x="442" y="508"/>
                      <a:pt x="443" y="508"/>
                      <a:pt x="444" y="508"/>
                    </a:cubicBezTo>
                    <a:cubicBezTo>
                      <a:pt x="445" y="509"/>
                      <a:pt x="445" y="509"/>
                      <a:pt x="446" y="508"/>
                    </a:cubicBezTo>
                    <a:cubicBezTo>
                      <a:pt x="446" y="508"/>
                      <a:pt x="446" y="507"/>
                      <a:pt x="446" y="507"/>
                    </a:cubicBezTo>
                    <a:cubicBezTo>
                      <a:pt x="445" y="506"/>
                      <a:pt x="446" y="506"/>
                      <a:pt x="446" y="506"/>
                    </a:cubicBezTo>
                    <a:cubicBezTo>
                      <a:pt x="448" y="506"/>
                      <a:pt x="447" y="507"/>
                      <a:pt x="447" y="507"/>
                    </a:cubicBezTo>
                    <a:cubicBezTo>
                      <a:pt x="446" y="508"/>
                      <a:pt x="447" y="508"/>
                      <a:pt x="447" y="508"/>
                    </a:cubicBezTo>
                    <a:cubicBezTo>
                      <a:pt x="448" y="508"/>
                      <a:pt x="448" y="508"/>
                      <a:pt x="449" y="508"/>
                    </a:cubicBezTo>
                    <a:cubicBezTo>
                      <a:pt x="449" y="508"/>
                      <a:pt x="449" y="508"/>
                      <a:pt x="449" y="508"/>
                    </a:cubicBezTo>
                    <a:cubicBezTo>
                      <a:pt x="449" y="508"/>
                      <a:pt x="448" y="509"/>
                      <a:pt x="449" y="509"/>
                    </a:cubicBezTo>
                    <a:cubicBezTo>
                      <a:pt x="450" y="509"/>
                      <a:pt x="450" y="508"/>
                      <a:pt x="450" y="508"/>
                    </a:cubicBezTo>
                    <a:cubicBezTo>
                      <a:pt x="450" y="507"/>
                      <a:pt x="450" y="507"/>
                      <a:pt x="450" y="507"/>
                    </a:cubicBezTo>
                    <a:cubicBezTo>
                      <a:pt x="450" y="507"/>
                      <a:pt x="450" y="507"/>
                      <a:pt x="450" y="507"/>
                    </a:cubicBezTo>
                    <a:cubicBezTo>
                      <a:pt x="451" y="507"/>
                      <a:pt x="451" y="508"/>
                      <a:pt x="452" y="509"/>
                    </a:cubicBezTo>
                    <a:cubicBezTo>
                      <a:pt x="451" y="509"/>
                      <a:pt x="451" y="508"/>
                      <a:pt x="451" y="509"/>
                    </a:cubicBezTo>
                    <a:cubicBezTo>
                      <a:pt x="450" y="510"/>
                      <a:pt x="451" y="510"/>
                      <a:pt x="451" y="510"/>
                    </a:cubicBezTo>
                    <a:cubicBezTo>
                      <a:pt x="451" y="510"/>
                      <a:pt x="451" y="510"/>
                      <a:pt x="451" y="510"/>
                    </a:cubicBezTo>
                    <a:cubicBezTo>
                      <a:pt x="452" y="510"/>
                      <a:pt x="452" y="510"/>
                      <a:pt x="452" y="509"/>
                    </a:cubicBezTo>
                    <a:cubicBezTo>
                      <a:pt x="452" y="509"/>
                      <a:pt x="452" y="509"/>
                      <a:pt x="452" y="509"/>
                    </a:cubicBezTo>
                    <a:cubicBezTo>
                      <a:pt x="453" y="509"/>
                      <a:pt x="452" y="507"/>
                      <a:pt x="454" y="506"/>
                    </a:cubicBezTo>
                    <a:cubicBezTo>
                      <a:pt x="453" y="507"/>
                      <a:pt x="453" y="508"/>
                      <a:pt x="453" y="508"/>
                    </a:cubicBezTo>
                    <a:cubicBezTo>
                      <a:pt x="453" y="508"/>
                      <a:pt x="454" y="510"/>
                      <a:pt x="454" y="510"/>
                    </a:cubicBezTo>
                    <a:cubicBezTo>
                      <a:pt x="455" y="509"/>
                      <a:pt x="455" y="510"/>
                      <a:pt x="456" y="511"/>
                    </a:cubicBezTo>
                    <a:cubicBezTo>
                      <a:pt x="456" y="511"/>
                      <a:pt x="457" y="512"/>
                      <a:pt x="457" y="513"/>
                    </a:cubicBezTo>
                    <a:cubicBezTo>
                      <a:pt x="456" y="514"/>
                      <a:pt x="457" y="514"/>
                      <a:pt x="458" y="515"/>
                    </a:cubicBezTo>
                    <a:cubicBezTo>
                      <a:pt x="459" y="515"/>
                      <a:pt x="459" y="515"/>
                      <a:pt x="459" y="516"/>
                    </a:cubicBezTo>
                    <a:cubicBezTo>
                      <a:pt x="459" y="517"/>
                      <a:pt x="459" y="517"/>
                      <a:pt x="460" y="518"/>
                    </a:cubicBezTo>
                    <a:cubicBezTo>
                      <a:pt x="460" y="518"/>
                      <a:pt x="460" y="517"/>
                      <a:pt x="461" y="517"/>
                    </a:cubicBezTo>
                    <a:cubicBezTo>
                      <a:pt x="461" y="517"/>
                      <a:pt x="461" y="516"/>
                      <a:pt x="461" y="517"/>
                    </a:cubicBezTo>
                    <a:cubicBezTo>
                      <a:pt x="462" y="517"/>
                      <a:pt x="462" y="517"/>
                      <a:pt x="461" y="517"/>
                    </a:cubicBezTo>
                    <a:cubicBezTo>
                      <a:pt x="461" y="518"/>
                      <a:pt x="461" y="518"/>
                      <a:pt x="461" y="518"/>
                    </a:cubicBezTo>
                    <a:cubicBezTo>
                      <a:pt x="461" y="520"/>
                      <a:pt x="462" y="519"/>
                      <a:pt x="463" y="519"/>
                    </a:cubicBezTo>
                    <a:cubicBezTo>
                      <a:pt x="464" y="520"/>
                      <a:pt x="464" y="518"/>
                      <a:pt x="464" y="518"/>
                    </a:cubicBezTo>
                    <a:cubicBezTo>
                      <a:pt x="464" y="518"/>
                      <a:pt x="464" y="518"/>
                      <a:pt x="464" y="518"/>
                    </a:cubicBezTo>
                    <a:cubicBezTo>
                      <a:pt x="464" y="518"/>
                      <a:pt x="464" y="518"/>
                      <a:pt x="464" y="518"/>
                    </a:cubicBezTo>
                    <a:cubicBezTo>
                      <a:pt x="465" y="519"/>
                      <a:pt x="465" y="519"/>
                      <a:pt x="466" y="519"/>
                    </a:cubicBezTo>
                    <a:cubicBezTo>
                      <a:pt x="466" y="520"/>
                      <a:pt x="466" y="521"/>
                      <a:pt x="467" y="521"/>
                    </a:cubicBezTo>
                    <a:cubicBezTo>
                      <a:pt x="468" y="521"/>
                      <a:pt x="468" y="521"/>
                      <a:pt x="468" y="522"/>
                    </a:cubicBezTo>
                    <a:cubicBezTo>
                      <a:pt x="466" y="522"/>
                      <a:pt x="466" y="524"/>
                      <a:pt x="464" y="523"/>
                    </a:cubicBezTo>
                    <a:cubicBezTo>
                      <a:pt x="463" y="523"/>
                      <a:pt x="463" y="523"/>
                      <a:pt x="462" y="523"/>
                    </a:cubicBezTo>
                    <a:cubicBezTo>
                      <a:pt x="465" y="523"/>
                      <a:pt x="465" y="525"/>
                      <a:pt x="465" y="527"/>
                    </a:cubicBezTo>
                    <a:cubicBezTo>
                      <a:pt x="465" y="527"/>
                      <a:pt x="465" y="527"/>
                      <a:pt x="466" y="528"/>
                    </a:cubicBezTo>
                    <a:cubicBezTo>
                      <a:pt x="467" y="528"/>
                      <a:pt x="467" y="529"/>
                      <a:pt x="468" y="529"/>
                    </a:cubicBezTo>
                    <a:cubicBezTo>
                      <a:pt x="468" y="530"/>
                      <a:pt x="469" y="530"/>
                      <a:pt x="469" y="530"/>
                    </a:cubicBezTo>
                    <a:cubicBezTo>
                      <a:pt x="469" y="530"/>
                      <a:pt x="469" y="530"/>
                      <a:pt x="469" y="530"/>
                    </a:cubicBezTo>
                    <a:cubicBezTo>
                      <a:pt x="469" y="530"/>
                      <a:pt x="469" y="530"/>
                      <a:pt x="469" y="530"/>
                    </a:cubicBezTo>
                    <a:cubicBezTo>
                      <a:pt x="470" y="530"/>
                      <a:pt x="470" y="530"/>
                      <a:pt x="471" y="531"/>
                    </a:cubicBezTo>
                    <a:cubicBezTo>
                      <a:pt x="471" y="531"/>
                      <a:pt x="471" y="531"/>
                      <a:pt x="472" y="531"/>
                    </a:cubicBezTo>
                    <a:cubicBezTo>
                      <a:pt x="473" y="531"/>
                      <a:pt x="473" y="531"/>
                      <a:pt x="474" y="532"/>
                    </a:cubicBezTo>
                    <a:cubicBezTo>
                      <a:pt x="474" y="533"/>
                      <a:pt x="475" y="534"/>
                      <a:pt x="476" y="532"/>
                    </a:cubicBezTo>
                    <a:cubicBezTo>
                      <a:pt x="477" y="532"/>
                      <a:pt x="477" y="532"/>
                      <a:pt x="477" y="532"/>
                    </a:cubicBezTo>
                    <a:cubicBezTo>
                      <a:pt x="478" y="533"/>
                      <a:pt x="479" y="533"/>
                      <a:pt x="480" y="533"/>
                    </a:cubicBezTo>
                    <a:cubicBezTo>
                      <a:pt x="479" y="535"/>
                      <a:pt x="481" y="536"/>
                      <a:pt x="482" y="538"/>
                    </a:cubicBezTo>
                    <a:cubicBezTo>
                      <a:pt x="482" y="538"/>
                      <a:pt x="483" y="539"/>
                      <a:pt x="483" y="539"/>
                    </a:cubicBezTo>
                    <a:cubicBezTo>
                      <a:pt x="484" y="539"/>
                      <a:pt x="484" y="539"/>
                      <a:pt x="485" y="540"/>
                    </a:cubicBezTo>
                    <a:cubicBezTo>
                      <a:pt x="485" y="540"/>
                      <a:pt x="486" y="540"/>
                      <a:pt x="487" y="541"/>
                    </a:cubicBezTo>
                    <a:cubicBezTo>
                      <a:pt x="489" y="541"/>
                      <a:pt x="492" y="541"/>
                      <a:pt x="494" y="542"/>
                    </a:cubicBezTo>
                    <a:cubicBezTo>
                      <a:pt x="495" y="543"/>
                      <a:pt x="496" y="543"/>
                      <a:pt x="497" y="544"/>
                    </a:cubicBezTo>
                    <a:cubicBezTo>
                      <a:pt x="498" y="544"/>
                      <a:pt x="499" y="544"/>
                      <a:pt x="499" y="545"/>
                    </a:cubicBezTo>
                    <a:cubicBezTo>
                      <a:pt x="500" y="546"/>
                      <a:pt x="501" y="546"/>
                      <a:pt x="503" y="546"/>
                    </a:cubicBezTo>
                    <a:cubicBezTo>
                      <a:pt x="503" y="546"/>
                      <a:pt x="504" y="545"/>
                      <a:pt x="503" y="545"/>
                    </a:cubicBezTo>
                    <a:cubicBezTo>
                      <a:pt x="503" y="544"/>
                      <a:pt x="503" y="543"/>
                      <a:pt x="503" y="542"/>
                    </a:cubicBezTo>
                    <a:cubicBezTo>
                      <a:pt x="503" y="541"/>
                      <a:pt x="504" y="541"/>
                      <a:pt x="503" y="541"/>
                    </a:cubicBezTo>
                    <a:cubicBezTo>
                      <a:pt x="502" y="541"/>
                      <a:pt x="502" y="539"/>
                      <a:pt x="501" y="540"/>
                    </a:cubicBezTo>
                    <a:cubicBezTo>
                      <a:pt x="501" y="540"/>
                      <a:pt x="501" y="539"/>
                      <a:pt x="501" y="539"/>
                    </a:cubicBezTo>
                    <a:cubicBezTo>
                      <a:pt x="501" y="538"/>
                      <a:pt x="500" y="537"/>
                      <a:pt x="500" y="536"/>
                    </a:cubicBezTo>
                    <a:cubicBezTo>
                      <a:pt x="499" y="536"/>
                      <a:pt x="499" y="535"/>
                      <a:pt x="498" y="535"/>
                    </a:cubicBezTo>
                    <a:cubicBezTo>
                      <a:pt x="497" y="535"/>
                      <a:pt x="497" y="534"/>
                      <a:pt x="496" y="533"/>
                    </a:cubicBezTo>
                    <a:cubicBezTo>
                      <a:pt x="496" y="533"/>
                      <a:pt x="495" y="532"/>
                      <a:pt x="494" y="531"/>
                    </a:cubicBezTo>
                    <a:cubicBezTo>
                      <a:pt x="494" y="530"/>
                      <a:pt x="493" y="530"/>
                      <a:pt x="492" y="530"/>
                    </a:cubicBezTo>
                    <a:cubicBezTo>
                      <a:pt x="492" y="530"/>
                      <a:pt x="493" y="530"/>
                      <a:pt x="493" y="529"/>
                    </a:cubicBezTo>
                    <a:cubicBezTo>
                      <a:pt x="492" y="529"/>
                      <a:pt x="492" y="530"/>
                      <a:pt x="491" y="530"/>
                    </a:cubicBezTo>
                    <a:cubicBezTo>
                      <a:pt x="491" y="529"/>
                      <a:pt x="492" y="529"/>
                      <a:pt x="492" y="529"/>
                    </a:cubicBezTo>
                    <a:cubicBezTo>
                      <a:pt x="491" y="527"/>
                      <a:pt x="489" y="528"/>
                      <a:pt x="489" y="526"/>
                    </a:cubicBezTo>
                    <a:cubicBezTo>
                      <a:pt x="488" y="524"/>
                      <a:pt x="486" y="523"/>
                      <a:pt x="485" y="521"/>
                    </a:cubicBezTo>
                    <a:cubicBezTo>
                      <a:pt x="485" y="521"/>
                      <a:pt x="485" y="521"/>
                      <a:pt x="485" y="521"/>
                    </a:cubicBezTo>
                    <a:cubicBezTo>
                      <a:pt x="485" y="521"/>
                      <a:pt x="485" y="521"/>
                      <a:pt x="485" y="521"/>
                    </a:cubicBezTo>
                    <a:cubicBezTo>
                      <a:pt x="485" y="521"/>
                      <a:pt x="485" y="521"/>
                      <a:pt x="485" y="521"/>
                    </a:cubicBezTo>
                    <a:cubicBezTo>
                      <a:pt x="484" y="520"/>
                      <a:pt x="484" y="519"/>
                      <a:pt x="483" y="518"/>
                    </a:cubicBezTo>
                    <a:cubicBezTo>
                      <a:pt x="485" y="519"/>
                      <a:pt x="486" y="518"/>
                      <a:pt x="487" y="519"/>
                    </a:cubicBezTo>
                    <a:cubicBezTo>
                      <a:pt x="487" y="520"/>
                      <a:pt x="488" y="520"/>
                      <a:pt x="489" y="521"/>
                    </a:cubicBezTo>
                    <a:cubicBezTo>
                      <a:pt x="490" y="522"/>
                      <a:pt x="491" y="523"/>
                      <a:pt x="492" y="524"/>
                    </a:cubicBezTo>
                    <a:cubicBezTo>
                      <a:pt x="492" y="523"/>
                      <a:pt x="491" y="522"/>
                      <a:pt x="491" y="522"/>
                    </a:cubicBezTo>
                    <a:cubicBezTo>
                      <a:pt x="492" y="521"/>
                      <a:pt x="491" y="520"/>
                      <a:pt x="491" y="519"/>
                    </a:cubicBezTo>
                    <a:cubicBezTo>
                      <a:pt x="491" y="519"/>
                      <a:pt x="491" y="519"/>
                      <a:pt x="491" y="519"/>
                    </a:cubicBezTo>
                    <a:cubicBezTo>
                      <a:pt x="491" y="519"/>
                      <a:pt x="491" y="519"/>
                      <a:pt x="492" y="520"/>
                    </a:cubicBezTo>
                    <a:cubicBezTo>
                      <a:pt x="493" y="521"/>
                      <a:pt x="494" y="523"/>
                      <a:pt x="495" y="524"/>
                    </a:cubicBezTo>
                    <a:cubicBezTo>
                      <a:pt x="495" y="525"/>
                      <a:pt x="497" y="525"/>
                      <a:pt x="497" y="527"/>
                    </a:cubicBezTo>
                    <a:cubicBezTo>
                      <a:pt x="497" y="527"/>
                      <a:pt x="498" y="527"/>
                      <a:pt x="498" y="527"/>
                    </a:cubicBezTo>
                    <a:cubicBezTo>
                      <a:pt x="498" y="526"/>
                      <a:pt x="498" y="527"/>
                      <a:pt x="498" y="527"/>
                    </a:cubicBezTo>
                    <a:cubicBezTo>
                      <a:pt x="498" y="528"/>
                      <a:pt x="498" y="528"/>
                      <a:pt x="498" y="529"/>
                    </a:cubicBezTo>
                    <a:cubicBezTo>
                      <a:pt x="499" y="529"/>
                      <a:pt x="499" y="529"/>
                      <a:pt x="499" y="529"/>
                    </a:cubicBezTo>
                    <a:cubicBezTo>
                      <a:pt x="499" y="529"/>
                      <a:pt x="499" y="528"/>
                      <a:pt x="499" y="528"/>
                    </a:cubicBezTo>
                    <a:cubicBezTo>
                      <a:pt x="499" y="528"/>
                      <a:pt x="500" y="528"/>
                      <a:pt x="500" y="527"/>
                    </a:cubicBezTo>
                    <a:cubicBezTo>
                      <a:pt x="500" y="527"/>
                      <a:pt x="500" y="527"/>
                      <a:pt x="500" y="527"/>
                    </a:cubicBezTo>
                    <a:cubicBezTo>
                      <a:pt x="500" y="529"/>
                      <a:pt x="501" y="529"/>
                      <a:pt x="502" y="530"/>
                    </a:cubicBezTo>
                    <a:cubicBezTo>
                      <a:pt x="502" y="530"/>
                      <a:pt x="502" y="530"/>
                      <a:pt x="503" y="530"/>
                    </a:cubicBezTo>
                    <a:cubicBezTo>
                      <a:pt x="503" y="530"/>
                      <a:pt x="503" y="530"/>
                      <a:pt x="503" y="530"/>
                    </a:cubicBezTo>
                    <a:cubicBezTo>
                      <a:pt x="502" y="529"/>
                      <a:pt x="502" y="529"/>
                      <a:pt x="502" y="529"/>
                    </a:cubicBezTo>
                    <a:cubicBezTo>
                      <a:pt x="503" y="530"/>
                      <a:pt x="504" y="529"/>
                      <a:pt x="504" y="530"/>
                    </a:cubicBezTo>
                    <a:cubicBezTo>
                      <a:pt x="504" y="531"/>
                      <a:pt x="505" y="531"/>
                      <a:pt x="505" y="530"/>
                    </a:cubicBezTo>
                    <a:cubicBezTo>
                      <a:pt x="505" y="530"/>
                      <a:pt x="505" y="530"/>
                      <a:pt x="505" y="530"/>
                    </a:cubicBezTo>
                    <a:cubicBezTo>
                      <a:pt x="505" y="531"/>
                      <a:pt x="506" y="532"/>
                      <a:pt x="506" y="532"/>
                    </a:cubicBezTo>
                    <a:cubicBezTo>
                      <a:pt x="508" y="532"/>
                      <a:pt x="508" y="533"/>
                      <a:pt x="508" y="534"/>
                    </a:cubicBezTo>
                    <a:cubicBezTo>
                      <a:pt x="508" y="535"/>
                      <a:pt x="508" y="536"/>
                      <a:pt x="510" y="536"/>
                    </a:cubicBezTo>
                    <a:cubicBezTo>
                      <a:pt x="510" y="537"/>
                      <a:pt x="511" y="536"/>
                      <a:pt x="511" y="536"/>
                    </a:cubicBezTo>
                    <a:cubicBezTo>
                      <a:pt x="510" y="535"/>
                      <a:pt x="510" y="533"/>
                      <a:pt x="509" y="532"/>
                    </a:cubicBezTo>
                    <a:cubicBezTo>
                      <a:pt x="508" y="531"/>
                      <a:pt x="509" y="531"/>
                      <a:pt x="509" y="530"/>
                    </a:cubicBezTo>
                    <a:cubicBezTo>
                      <a:pt x="510" y="530"/>
                      <a:pt x="510" y="531"/>
                      <a:pt x="511" y="531"/>
                    </a:cubicBezTo>
                    <a:cubicBezTo>
                      <a:pt x="512" y="531"/>
                      <a:pt x="512" y="531"/>
                      <a:pt x="512" y="531"/>
                    </a:cubicBezTo>
                    <a:cubicBezTo>
                      <a:pt x="513" y="530"/>
                      <a:pt x="512" y="530"/>
                      <a:pt x="512" y="530"/>
                    </a:cubicBezTo>
                    <a:cubicBezTo>
                      <a:pt x="511" y="530"/>
                      <a:pt x="512" y="530"/>
                      <a:pt x="512" y="529"/>
                    </a:cubicBezTo>
                    <a:cubicBezTo>
                      <a:pt x="512" y="529"/>
                      <a:pt x="511" y="528"/>
                      <a:pt x="511" y="527"/>
                    </a:cubicBezTo>
                    <a:cubicBezTo>
                      <a:pt x="510" y="526"/>
                      <a:pt x="510" y="527"/>
                      <a:pt x="511" y="526"/>
                    </a:cubicBezTo>
                    <a:cubicBezTo>
                      <a:pt x="511" y="525"/>
                      <a:pt x="511" y="525"/>
                      <a:pt x="511" y="525"/>
                    </a:cubicBezTo>
                    <a:cubicBezTo>
                      <a:pt x="511" y="525"/>
                      <a:pt x="511" y="525"/>
                      <a:pt x="511" y="525"/>
                    </a:cubicBezTo>
                    <a:cubicBezTo>
                      <a:pt x="511" y="525"/>
                      <a:pt x="511" y="525"/>
                      <a:pt x="511" y="525"/>
                    </a:cubicBezTo>
                    <a:cubicBezTo>
                      <a:pt x="510" y="524"/>
                      <a:pt x="511" y="524"/>
                      <a:pt x="511" y="524"/>
                    </a:cubicBezTo>
                    <a:cubicBezTo>
                      <a:pt x="511" y="524"/>
                      <a:pt x="511" y="524"/>
                      <a:pt x="511" y="524"/>
                    </a:cubicBezTo>
                    <a:cubicBezTo>
                      <a:pt x="511" y="524"/>
                      <a:pt x="511" y="524"/>
                      <a:pt x="511" y="524"/>
                    </a:cubicBezTo>
                    <a:cubicBezTo>
                      <a:pt x="512" y="524"/>
                      <a:pt x="512" y="525"/>
                      <a:pt x="512" y="525"/>
                    </a:cubicBezTo>
                    <a:cubicBezTo>
                      <a:pt x="512" y="526"/>
                      <a:pt x="513" y="526"/>
                      <a:pt x="513" y="526"/>
                    </a:cubicBezTo>
                    <a:cubicBezTo>
                      <a:pt x="513" y="526"/>
                      <a:pt x="513" y="525"/>
                      <a:pt x="513" y="525"/>
                    </a:cubicBezTo>
                    <a:cubicBezTo>
                      <a:pt x="514" y="525"/>
                      <a:pt x="513" y="524"/>
                      <a:pt x="513" y="523"/>
                    </a:cubicBezTo>
                    <a:cubicBezTo>
                      <a:pt x="514" y="523"/>
                      <a:pt x="513" y="522"/>
                      <a:pt x="514" y="521"/>
                    </a:cubicBezTo>
                    <a:cubicBezTo>
                      <a:pt x="514" y="522"/>
                      <a:pt x="514" y="522"/>
                      <a:pt x="514" y="523"/>
                    </a:cubicBezTo>
                    <a:cubicBezTo>
                      <a:pt x="515" y="524"/>
                      <a:pt x="515" y="525"/>
                      <a:pt x="516" y="525"/>
                    </a:cubicBezTo>
                    <a:cubicBezTo>
                      <a:pt x="515" y="524"/>
                      <a:pt x="515" y="522"/>
                      <a:pt x="515" y="521"/>
                    </a:cubicBezTo>
                    <a:cubicBezTo>
                      <a:pt x="515" y="521"/>
                      <a:pt x="515" y="521"/>
                      <a:pt x="515" y="521"/>
                    </a:cubicBezTo>
                    <a:cubicBezTo>
                      <a:pt x="515" y="520"/>
                      <a:pt x="515" y="520"/>
                      <a:pt x="514" y="519"/>
                    </a:cubicBezTo>
                    <a:cubicBezTo>
                      <a:pt x="514" y="519"/>
                      <a:pt x="515" y="519"/>
                      <a:pt x="515" y="518"/>
                    </a:cubicBezTo>
                    <a:cubicBezTo>
                      <a:pt x="515" y="518"/>
                      <a:pt x="516" y="518"/>
                      <a:pt x="515" y="517"/>
                    </a:cubicBezTo>
                    <a:cubicBezTo>
                      <a:pt x="515" y="517"/>
                      <a:pt x="515" y="517"/>
                      <a:pt x="515" y="518"/>
                    </a:cubicBezTo>
                    <a:cubicBezTo>
                      <a:pt x="514" y="518"/>
                      <a:pt x="514" y="518"/>
                      <a:pt x="513" y="518"/>
                    </a:cubicBezTo>
                    <a:cubicBezTo>
                      <a:pt x="513" y="518"/>
                      <a:pt x="513" y="518"/>
                      <a:pt x="513" y="517"/>
                    </a:cubicBezTo>
                    <a:cubicBezTo>
                      <a:pt x="513" y="517"/>
                      <a:pt x="513" y="516"/>
                      <a:pt x="512" y="516"/>
                    </a:cubicBezTo>
                    <a:cubicBezTo>
                      <a:pt x="511" y="516"/>
                      <a:pt x="511" y="516"/>
                      <a:pt x="511" y="516"/>
                    </a:cubicBezTo>
                    <a:cubicBezTo>
                      <a:pt x="511" y="515"/>
                      <a:pt x="512" y="515"/>
                      <a:pt x="512" y="515"/>
                    </a:cubicBezTo>
                    <a:cubicBezTo>
                      <a:pt x="512" y="514"/>
                      <a:pt x="511" y="515"/>
                      <a:pt x="511" y="515"/>
                    </a:cubicBezTo>
                    <a:cubicBezTo>
                      <a:pt x="510" y="514"/>
                      <a:pt x="509" y="515"/>
                      <a:pt x="509" y="514"/>
                    </a:cubicBezTo>
                    <a:cubicBezTo>
                      <a:pt x="509" y="513"/>
                      <a:pt x="508" y="512"/>
                      <a:pt x="508" y="511"/>
                    </a:cubicBezTo>
                    <a:cubicBezTo>
                      <a:pt x="507" y="511"/>
                      <a:pt x="507" y="511"/>
                      <a:pt x="507" y="511"/>
                    </a:cubicBezTo>
                    <a:cubicBezTo>
                      <a:pt x="507" y="511"/>
                      <a:pt x="507" y="510"/>
                      <a:pt x="506" y="510"/>
                    </a:cubicBezTo>
                    <a:cubicBezTo>
                      <a:pt x="506" y="510"/>
                      <a:pt x="507" y="510"/>
                      <a:pt x="507" y="510"/>
                    </a:cubicBezTo>
                    <a:cubicBezTo>
                      <a:pt x="507" y="509"/>
                      <a:pt x="509" y="511"/>
                      <a:pt x="509" y="509"/>
                    </a:cubicBezTo>
                    <a:cubicBezTo>
                      <a:pt x="509" y="508"/>
                      <a:pt x="509" y="508"/>
                      <a:pt x="509" y="508"/>
                    </a:cubicBezTo>
                    <a:cubicBezTo>
                      <a:pt x="509" y="508"/>
                      <a:pt x="510" y="508"/>
                      <a:pt x="509" y="507"/>
                    </a:cubicBezTo>
                    <a:cubicBezTo>
                      <a:pt x="509" y="507"/>
                      <a:pt x="509" y="507"/>
                      <a:pt x="508" y="507"/>
                    </a:cubicBezTo>
                    <a:cubicBezTo>
                      <a:pt x="508" y="507"/>
                      <a:pt x="508" y="507"/>
                      <a:pt x="507" y="507"/>
                    </a:cubicBezTo>
                    <a:cubicBezTo>
                      <a:pt x="507" y="507"/>
                      <a:pt x="506" y="507"/>
                      <a:pt x="506" y="506"/>
                    </a:cubicBezTo>
                    <a:cubicBezTo>
                      <a:pt x="505" y="506"/>
                      <a:pt x="506" y="505"/>
                      <a:pt x="506" y="505"/>
                    </a:cubicBezTo>
                    <a:cubicBezTo>
                      <a:pt x="506" y="504"/>
                      <a:pt x="506" y="504"/>
                      <a:pt x="506" y="504"/>
                    </a:cubicBezTo>
                    <a:cubicBezTo>
                      <a:pt x="506" y="503"/>
                      <a:pt x="506" y="503"/>
                      <a:pt x="506" y="503"/>
                    </a:cubicBezTo>
                    <a:cubicBezTo>
                      <a:pt x="505" y="502"/>
                      <a:pt x="506" y="503"/>
                      <a:pt x="505" y="503"/>
                    </a:cubicBezTo>
                    <a:cubicBezTo>
                      <a:pt x="505" y="502"/>
                      <a:pt x="505" y="502"/>
                      <a:pt x="504" y="501"/>
                    </a:cubicBezTo>
                    <a:cubicBezTo>
                      <a:pt x="504" y="502"/>
                      <a:pt x="505" y="503"/>
                      <a:pt x="504" y="503"/>
                    </a:cubicBezTo>
                    <a:cubicBezTo>
                      <a:pt x="503" y="503"/>
                      <a:pt x="504" y="502"/>
                      <a:pt x="503" y="501"/>
                    </a:cubicBezTo>
                    <a:cubicBezTo>
                      <a:pt x="503" y="502"/>
                      <a:pt x="503" y="503"/>
                      <a:pt x="503" y="503"/>
                    </a:cubicBezTo>
                    <a:cubicBezTo>
                      <a:pt x="502" y="503"/>
                      <a:pt x="502" y="503"/>
                      <a:pt x="502" y="503"/>
                    </a:cubicBezTo>
                    <a:cubicBezTo>
                      <a:pt x="502" y="503"/>
                      <a:pt x="502" y="503"/>
                      <a:pt x="502" y="503"/>
                    </a:cubicBezTo>
                    <a:cubicBezTo>
                      <a:pt x="502" y="503"/>
                      <a:pt x="502" y="503"/>
                      <a:pt x="502" y="503"/>
                    </a:cubicBezTo>
                    <a:cubicBezTo>
                      <a:pt x="502" y="503"/>
                      <a:pt x="502" y="503"/>
                      <a:pt x="502" y="503"/>
                    </a:cubicBezTo>
                    <a:cubicBezTo>
                      <a:pt x="502" y="503"/>
                      <a:pt x="501" y="502"/>
                      <a:pt x="502" y="502"/>
                    </a:cubicBezTo>
                    <a:cubicBezTo>
                      <a:pt x="503" y="502"/>
                      <a:pt x="502" y="501"/>
                      <a:pt x="502" y="501"/>
                    </a:cubicBezTo>
                    <a:cubicBezTo>
                      <a:pt x="501" y="500"/>
                      <a:pt x="501" y="500"/>
                      <a:pt x="500" y="500"/>
                    </a:cubicBezTo>
                    <a:cubicBezTo>
                      <a:pt x="500" y="500"/>
                      <a:pt x="500" y="500"/>
                      <a:pt x="500" y="500"/>
                    </a:cubicBezTo>
                    <a:cubicBezTo>
                      <a:pt x="500" y="500"/>
                      <a:pt x="500" y="499"/>
                      <a:pt x="499" y="499"/>
                    </a:cubicBezTo>
                    <a:cubicBezTo>
                      <a:pt x="499" y="500"/>
                      <a:pt x="499" y="501"/>
                      <a:pt x="499" y="501"/>
                    </a:cubicBezTo>
                    <a:cubicBezTo>
                      <a:pt x="498" y="500"/>
                      <a:pt x="498" y="500"/>
                      <a:pt x="497" y="498"/>
                    </a:cubicBezTo>
                    <a:cubicBezTo>
                      <a:pt x="497" y="498"/>
                      <a:pt x="497" y="497"/>
                      <a:pt x="497" y="497"/>
                    </a:cubicBezTo>
                    <a:cubicBezTo>
                      <a:pt x="497" y="496"/>
                      <a:pt x="497" y="496"/>
                      <a:pt x="497" y="496"/>
                    </a:cubicBezTo>
                    <a:cubicBezTo>
                      <a:pt x="495" y="495"/>
                      <a:pt x="496" y="494"/>
                      <a:pt x="496" y="493"/>
                    </a:cubicBezTo>
                    <a:cubicBezTo>
                      <a:pt x="496" y="493"/>
                      <a:pt x="496" y="493"/>
                      <a:pt x="496" y="493"/>
                    </a:cubicBezTo>
                    <a:cubicBezTo>
                      <a:pt x="496" y="492"/>
                      <a:pt x="496" y="492"/>
                      <a:pt x="497" y="492"/>
                    </a:cubicBezTo>
                    <a:cubicBezTo>
                      <a:pt x="496" y="491"/>
                      <a:pt x="495" y="491"/>
                      <a:pt x="494" y="491"/>
                    </a:cubicBezTo>
                    <a:cubicBezTo>
                      <a:pt x="494" y="491"/>
                      <a:pt x="494" y="491"/>
                      <a:pt x="494" y="491"/>
                    </a:cubicBezTo>
                    <a:cubicBezTo>
                      <a:pt x="494" y="491"/>
                      <a:pt x="494" y="491"/>
                      <a:pt x="494" y="491"/>
                    </a:cubicBezTo>
                    <a:cubicBezTo>
                      <a:pt x="494" y="491"/>
                      <a:pt x="494" y="491"/>
                      <a:pt x="494" y="491"/>
                    </a:cubicBezTo>
                    <a:cubicBezTo>
                      <a:pt x="494" y="491"/>
                      <a:pt x="494" y="490"/>
                      <a:pt x="494" y="490"/>
                    </a:cubicBezTo>
                    <a:cubicBezTo>
                      <a:pt x="494" y="490"/>
                      <a:pt x="494" y="490"/>
                      <a:pt x="494" y="490"/>
                    </a:cubicBezTo>
                    <a:cubicBezTo>
                      <a:pt x="494" y="490"/>
                      <a:pt x="494" y="490"/>
                      <a:pt x="494" y="490"/>
                    </a:cubicBezTo>
                    <a:cubicBezTo>
                      <a:pt x="496" y="490"/>
                      <a:pt x="495" y="489"/>
                      <a:pt x="495" y="489"/>
                    </a:cubicBezTo>
                    <a:cubicBezTo>
                      <a:pt x="495" y="489"/>
                      <a:pt x="495" y="489"/>
                      <a:pt x="495" y="489"/>
                    </a:cubicBezTo>
                    <a:cubicBezTo>
                      <a:pt x="494" y="489"/>
                      <a:pt x="494" y="488"/>
                      <a:pt x="494" y="488"/>
                    </a:cubicBezTo>
                    <a:cubicBezTo>
                      <a:pt x="493" y="488"/>
                      <a:pt x="492" y="488"/>
                      <a:pt x="492" y="489"/>
                    </a:cubicBezTo>
                    <a:cubicBezTo>
                      <a:pt x="492" y="489"/>
                      <a:pt x="492" y="489"/>
                      <a:pt x="492" y="489"/>
                    </a:cubicBezTo>
                    <a:cubicBezTo>
                      <a:pt x="491" y="489"/>
                      <a:pt x="491" y="490"/>
                      <a:pt x="490" y="490"/>
                    </a:cubicBezTo>
                    <a:cubicBezTo>
                      <a:pt x="490" y="490"/>
                      <a:pt x="490" y="490"/>
                      <a:pt x="490" y="489"/>
                    </a:cubicBezTo>
                    <a:cubicBezTo>
                      <a:pt x="490" y="489"/>
                      <a:pt x="490" y="489"/>
                      <a:pt x="490" y="489"/>
                    </a:cubicBezTo>
                    <a:cubicBezTo>
                      <a:pt x="490" y="489"/>
                      <a:pt x="490" y="489"/>
                      <a:pt x="490" y="489"/>
                    </a:cubicBezTo>
                    <a:cubicBezTo>
                      <a:pt x="490" y="489"/>
                      <a:pt x="491" y="488"/>
                      <a:pt x="490" y="488"/>
                    </a:cubicBezTo>
                    <a:cubicBezTo>
                      <a:pt x="490" y="487"/>
                      <a:pt x="490" y="487"/>
                      <a:pt x="490" y="487"/>
                    </a:cubicBezTo>
                    <a:cubicBezTo>
                      <a:pt x="490" y="487"/>
                      <a:pt x="490" y="487"/>
                      <a:pt x="490" y="487"/>
                    </a:cubicBezTo>
                    <a:cubicBezTo>
                      <a:pt x="492" y="486"/>
                      <a:pt x="490" y="485"/>
                      <a:pt x="490" y="485"/>
                    </a:cubicBezTo>
                    <a:cubicBezTo>
                      <a:pt x="490" y="485"/>
                      <a:pt x="490" y="485"/>
                      <a:pt x="490" y="485"/>
                    </a:cubicBezTo>
                    <a:cubicBezTo>
                      <a:pt x="490" y="484"/>
                      <a:pt x="491" y="485"/>
                      <a:pt x="491" y="484"/>
                    </a:cubicBezTo>
                    <a:cubicBezTo>
                      <a:pt x="491" y="484"/>
                      <a:pt x="491" y="484"/>
                      <a:pt x="491" y="484"/>
                    </a:cubicBezTo>
                    <a:cubicBezTo>
                      <a:pt x="491" y="484"/>
                      <a:pt x="491" y="484"/>
                      <a:pt x="491" y="484"/>
                    </a:cubicBezTo>
                    <a:cubicBezTo>
                      <a:pt x="492" y="484"/>
                      <a:pt x="492" y="484"/>
                      <a:pt x="492" y="484"/>
                    </a:cubicBezTo>
                    <a:cubicBezTo>
                      <a:pt x="492" y="484"/>
                      <a:pt x="492" y="484"/>
                      <a:pt x="492" y="484"/>
                    </a:cubicBezTo>
                    <a:cubicBezTo>
                      <a:pt x="493" y="485"/>
                      <a:pt x="494" y="484"/>
                      <a:pt x="495" y="484"/>
                    </a:cubicBezTo>
                    <a:cubicBezTo>
                      <a:pt x="496" y="484"/>
                      <a:pt x="495" y="483"/>
                      <a:pt x="495" y="483"/>
                    </a:cubicBezTo>
                    <a:cubicBezTo>
                      <a:pt x="495" y="483"/>
                      <a:pt x="495" y="482"/>
                      <a:pt x="495" y="482"/>
                    </a:cubicBezTo>
                    <a:cubicBezTo>
                      <a:pt x="495" y="482"/>
                      <a:pt x="495" y="481"/>
                      <a:pt x="495" y="481"/>
                    </a:cubicBezTo>
                    <a:cubicBezTo>
                      <a:pt x="495" y="481"/>
                      <a:pt x="495" y="481"/>
                      <a:pt x="495" y="481"/>
                    </a:cubicBezTo>
                    <a:cubicBezTo>
                      <a:pt x="495" y="481"/>
                      <a:pt x="495" y="481"/>
                      <a:pt x="495" y="481"/>
                    </a:cubicBezTo>
                    <a:cubicBezTo>
                      <a:pt x="495" y="481"/>
                      <a:pt x="495" y="481"/>
                      <a:pt x="495" y="481"/>
                    </a:cubicBezTo>
                    <a:cubicBezTo>
                      <a:pt x="494" y="481"/>
                      <a:pt x="493" y="480"/>
                      <a:pt x="493" y="480"/>
                    </a:cubicBezTo>
                    <a:cubicBezTo>
                      <a:pt x="493" y="480"/>
                      <a:pt x="493" y="480"/>
                      <a:pt x="493" y="480"/>
                    </a:cubicBezTo>
                    <a:cubicBezTo>
                      <a:pt x="493" y="479"/>
                      <a:pt x="491" y="479"/>
                      <a:pt x="492" y="478"/>
                    </a:cubicBezTo>
                    <a:cubicBezTo>
                      <a:pt x="492" y="477"/>
                      <a:pt x="491" y="476"/>
                      <a:pt x="490" y="475"/>
                    </a:cubicBezTo>
                    <a:cubicBezTo>
                      <a:pt x="490" y="475"/>
                      <a:pt x="490" y="475"/>
                      <a:pt x="490" y="475"/>
                    </a:cubicBezTo>
                    <a:cubicBezTo>
                      <a:pt x="490" y="475"/>
                      <a:pt x="490" y="474"/>
                      <a:pt x="490" y="474"/>
                    </a:cubicBezTo>
                    <a:cubicBezTo>
                      <a:pt x="491" y="475"/>
                      <a:pt x="493" y="476"/>
                      <a:pt x="493" y="477"/>
                    </a:cubicBezTo>
                    <a:cubicBezTo>
                      <a:pt x="494" y="478"/>
                      <a:pt x="495" y="478"/>
                      <a:pt x="495" y="478"/>
                    </a:cubicBezTo>
                    <a:cubicBezTo>
                      <a:pt x="496" y="477"/>
                      <a:pt x="495" y="477"/>
                      <a:pt x="495" y="477"/>
                    </a:cubicBezTo>
                    <a:cubicBezTo>
                      <a:pt x="495" y="476"/>
                      <a:pt x="495" y="476"/>
                      <a:pt x="495" y="476"/>
                    </a:cubicBezTo>
                    <a:cubicBezTo>
                      <a:pt x="496" y="477"/>
                      <a:pt x="496" y="476"/>
                      <a:pt x="495" y="475"/>
                    </a:cubicBezTo>
                    <a:cubicBezTo>
                      <a:pt x="496" y="475"/>
                      <a:pt x="497" y="475"/>
                      <a:pt x="498" y="475"/>
                    </a:cubicBezTo>
                    <a:cubicBezTo>
                      <a:pt x="498" y="475"/>
                      <a:pt x="498" y="475"/>
                      <a:pt x="498" y="475"/>
                    </a:cubicBezTo>
                    <a:cubicBezTo>
                      <a:pt x="498" y="475"/>
                      <a:pt x="498" y="475"/>
                      <a:pt x="498" y="475"/>
                    </a:cubicBezTo>
                    <a:cubicBezTo>
                      <a:pt x="498" y="475"/>
                      <a:pt x="498" y="475"/>
                      <a:pt x="498" y="475"/>
                    </a:cubicBezTo>
                    <a:cubicBezTo>
                      <a:pt x="499" y="477"/>
                      <a:pt x="497" y="475"/>
                      <a:pt x="497" y="476"/>
                    </a:cubicBezTo>
                    <a:cubicBezTo>
                      <a:pt x="497" y="476"/>
                      <a:pt x="498" y="476"/>
                      <a:pt x="497" y="477"/>
                    </a:cubicBezTo>
                    <a:cubicBezTo>
                      <a:pt x="497" y="477"/>
                      <a:pt x="497" y="476"/>
                      <a:pt x="496" y="476"/>
                    </a:cubicBezTo>
                    <a:cubicBezTo>
                      <a:pt x="496" y="477"/>
                      <a:pt x="497" y="477"/>
                      <a:pt x="498" y="477"/>
                    </a:cubicBezTo>
                    <a:cubicBezTo>
                      <a:pt x="499" y="478"/>
                      <a:pt x="499" y="477"/>
                      <a:pt x="499" y="476"/>
                    </a:cubicBezTo>
                    <a:cubicBezTo>
                      <a:pt x="499" y="476"/>
                      <a:pt x="500" y="475"/>
                      <a:pt x="500" y="477"/>
                    </a:cubicBezTo>
                    <a:cubicBezTo>
                      <a:pt x="500" y="477"/>
                      <a:pt x="500" y="478"/>
                      <a:pt x="500" y="478"/>
                    </a:cubicBezTo>
                    <a:cubicBezTo>
                      <a:pt x="500" y="479"/>
                      <a:pt x="500" y="479"/>
                      <a:pt x="500" y="479"/>
                    </a:cubicBezTo>
                    <a:cubicBezTo>
                      <a:pt x="501" y="479"/>
                      <a:pt x="501" y="479"/>
                      <a:pt x="502" y="480"/>
                    </a:cubicBezTo>
                    <a:cubicBezTo>
                      <a:pt x="502" y="480"/>
                      <a:pt x="503" y="481"/>
                      <a:pt x="503" y="481"/>
                    </a:cubicBezTo>
                    <a:cubicBezTo>
                      <a:pt x="503" y="481"/>
                      <a:pt x="503" y="481"/>
                      <a:pt x="503" y="481"/>
                    </a:cubicBezTo>
                    <a:cubicBezTo>
                      <a:pt x="503" y="481"/>
                      <a:pt x="503" y="481"/>
                      <a:pt x="503"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4" y="481"/>
                      <a:pt x="504" y="481"/>
                      <a:pt x="504" y="481"/>
                    </a:cubicBezTo>
                    <a:cubicBezTo>
                      <a:pt x="503" y="483"/>
                      <a:pt x="504" y="483"/>
                      <a:pt x="505" y="483"/>
                    </a:cubicBezTo>
                    <a:cubicBezTo>
                      <a:pt x="505" y="483"/>
                      <a:pt x="505" y="483"/>
                      <a:pt x="505" y="483"/>
                    </a:cubicBezTo>
                    <a:cubicBezTo>
                      <a:pt x="505" y="483"/>
                      <a:pt x="505" y="483"/>
                      <a:pt x="505" y="483"/>
                    </a:cubicBezTo>
                    <a:cubicBezTo>
                      <a:pt x="507" y="483"/>
                      <a:pt x="508" y="483"/>
                      <a:pt x="510" y="482"/>
                    </a:cubicBezTo>
                    <a:cubicBezTo>
                      <a:pt x="510" y="481"/>
                      <a:pt x="510" y="482"/>
                      <a:pt x="511" y="481"/>
                    </a:cubicBezTo>
                    <a:cubicBezTo>
                      <a:pt x="511" y="481"/>
                      <a:pt x="511" y="481"/>
                      <a:pt x="511" y="481"/>
                    </a:cubicBezTo>
                    <a:cubicBezTo>
                      <a:pt x="511" y="481"/>
                      <a:pt x="511" y="481"/>
                      <a:pt x="511" y="481"/>
                    </a:cubicBezTo>
                    <a:cubicBezTo>
                      <a:pt x="511" y="482"/>
                      <a:pt x="511" y="482"/>
                      <a:pt x="511" y="483"/>
                    </a:cubicBezTo>
                    <a:cubicBezTo>
                      <a:pt x="511" y="483"/>
                      <a:pt x="510" y="483"/>
                      <a:pt x="510" y="483"/>
                    </a:cubicBezTo>
                    <a:cubicBezTo>
                      <a:pt x="510" y="483"/>
                      <a:pt x="510" y="483"/>
                      <a:pt x="510" y="483"/>
                    </a:cubicBezTo>
                    <a:cubicBezTo>
                      <a:pt x="510" y="483"/>
                      <a:pt x="510" y="483"/>
                      <a:pt x="510" y="483"/>
                    </a:cubicBezTo>
                    <a:cubicBezTo>
                      <a:pt x="507" y="484"/>
                      <a:pt x="507" y="485"/>
                      <a:pt x="507" y="487"/>
                    </a:cubicBezTo>
                    <a:cubicBezTo>
                      <a:pt x="507" y="488"/>
                      <a:pt x="507" y="488"/>
                      <a:pt x="507" y="488"/>
                    </a:cubicBezTo>
                    <a:cubicBezTo>
                      <a:pt x="508" y="488"/>
                      <a:pt x="509" y="488"/>
                      <a:pt x="510" y="488"/>
                    </a:cubicBezTo>
                    <a:cubicBezTo>
                      <a:pt x="509" y="488"/>
                      <a:pt x="509" y="489"/>
                      <a:pt x="508" y="489"/>
                    </a:cubicBezTo>
                    <a:cubicBezTo>
                      <a:pt x="508" y="489"/>
                      <a:pt x="508" y="489"/>
                      <a:pt x="508" y="490"/>
                    </a:cubicBezTo>
                    <a:cubicBezTo>
                      <a:pt x="508" y="490"/>
                      <a:pt x="508" y="490"/>
                      <a:pt x="509" y="490"/>
                    </a:cubicBezTo>
                    <a:cubicBezTo>
                      <a:pt x="510" y="490"/>
                      <a:pt x="510" y="489"/>
                      <a:pt x="511" y="489"/>
                    </a:cubicBezTo>
                    <a:cubicBezTo>
                      <a:pt x="511" y="490"/>
                      <a:pt x="510" y="490"/>
                      <a:pt x="510" y="490"/>
                    </a:cubicBezTo>
                    <a:cubicBezTo>
                      <a:pt x="509" y="491"/>
                      <a:pt x="509" y="492"/>
                      <a:pt x="510" y="493"/>
                    </a:cubicBezTo>
                    <a:cubicBezTo>
                      <a:pt x="511" y="493"/>
                      <a:pt x="511" y="494"/>
                      <a:pt x="511" y="494"/>
                    </a:cubicBezTo>
                    <a:cubicBezTo>
                      <a:pt x="511" y="494"/>
                      <a:pt x="511" y="494"/>
                      <a:pt x="511" y="494"/>
                    </a:cubicBezTo>
                    <a:cubicBezTo>
                      <a:pt x="511" y="494"/>
                      <a:pt x="511" y="494"/>
                      <a:pt x="511" y="494"/>
                    </a:cubicBezTo>
                    <a:cubicBezTo>
                      <a:pt x="512" y="495"/>
                      <a:pt x="512" y="496"/>
                      <a:pt x="513" y="497"/>
                    </a:cubicBezTo>
                    <a:cubicBezTo>
                      <a:pt x="513" y="497"/>
                      <a:pt x="514" y="496"/>
                      <a:pt x="514" y="495"/>
                    </a:cubicBezTo>
                    <a:cubicBezTo>
                      <a:pt x="514" y="495"/>
                      <a:pt x="513" y="494"/>
                      <a:pt x="514" y="494"/>
                    </a:cubicBezTo>
                    <a:cubicBezTo>
                      <a:pt x="514" y="494"/>
                      <a:pt x="514" y="494"/>
                      <a:pt x="514" y="495"/>
                    </a:cubicBezTo>
                    <a:cubicBezTo>
                      <a:pt x="514" y="494"/>
                      <a:pt x="514" y="494"/>
                      <a:pt x="514" y="494"/>
                    </a:cubicBezTo>
                    <a:cubicBezTo>
                      <a:pt x="514" y="494"/>
                      <a:pt x="514" y="494"/>
                      <a:pt x="514" y="495"/>
                    </a:cubicBezTo>
                    <a:cubicBezTo>
                      <a:pt x="514" y="495"/>
                      <a:pt x="514" y="496"/>
                      <a:pt x="515" y="496"/>
                    </a:cubicBezTo>
                    <a:cubicBezTo>
                      <a:pt x="515" y="496"/>
                      <a:pt x="515" y="496"/>
                      <a:pt x="515" y="497"/>
                    </a:cubicBezTo>
                    <a:cubicBezTo>
                      <a:pt x="515" y="497"/>
                      <a:pt x="516" y="498"/>
                      <a:pt x="516" y="498"/>
                    </a:cubicBezTo>
                    <a:cubicBezTo>
                      <a:pt x="516" y="497"/>
                      <a:pt x="517" y="497"/>
                      <a:pt x="518" y="497"/>
                    </a:cubicBezTo>
                    <a:cubicBezTo>
                      <a:pt x="517" y="498"/>
                      <a:pt x="518" y="498"/>
                      <a:pt x="518" y="499"/>
                    </a:cubicBezTo>
                    <a:cubicBezTo>
                      <a:pt x="519" y="499"/>
                      <a:pt x="519" y="500"/>
                      <a:pt x="520" y="500"/>
                    </a:cubicBezTo>
                    <a:cubicBezTo>
                      <a:pt x="519" y="499"/>
                      <a:pt x="521" y="499"/>
                      <a:pt x="520" y="498"/>
                    </a:cubicBezTo>
                    <a:cubicBezTo>
                      <a:pt x="520" y="497"/>
                      <a:pt x="521" y="495"/>
                      <a:pt x="521" y="494"/>
                    </a:cubicBezTo>
                    <a:cubicBezTo>
                      <a:pt x="521" y="494"/>
                      <a:pt x="521" y="496"/>
                      <a:pt x="522" y="495"/>
                    </a:cubicBezTo>
                    <a:cubicBezTo>
                      <a:pt x="522" y="494"/>
                      <a:pt x="521" y="494"/>
                      <a:pt x="521" y="493"/>
                    </a:cubicBezTo>
                    <a:cubicBezTo>
                      <a:pt x="521" y="493"/>
                      <a:pt x="521" y="493"/>
                      <a:pt x="521" y="493"/>
                    </a:cubicBezTo>
                    <a:cubicBezTo>
                      <a:pt x="521" y="493"/>
                      <a:pt x="521" y="493"/>
                      <a:pt x="521" y="493"/>
                    </a:cubicBezTo>
                    <a:cubicBezTo>
                      <a:pt x="520" y="493"/>
                      <a:pt x="520" y="492"/>
                      <a:pt x="519" y="492"/>
                    </a:cubicBezTo>
                    <a:cubicBezTo>
                      <a:pt x="520" y="491"/>
                      <a:pt x="520" y="492"/>
                      <a:pt x="521" y="492"/>
                    </a:cubicBezTo>
                    <a:cubicBezTo>
                      <a:pt x="521" y="491"/>
                      <a:pt x="519" y="491"/>
                      <a:pt x="520" y="490"/>
                    </a:cubicBezTo>
                    <a:cubicBezTo>
                      <a:pt x="520" y="490"/>
                      <a:pt x="520" y="491"/>
                      <a:pt x="521" y="490"/>
                    </a:cubicBezTo>
                    <a:cubicBezTo>
                      <a:pt x="521" y="490"/>
                      <a:pt x="521" y="490"/>
                      <a:pt x="521" y="489"/>
                    </a:cubicBezTo>
                    <a:cubicBezTo>
                      <a:pt x="521" y="489"/>
                      <a:pt x="521" y="489"/>
                      <a:pt x="521" y="489"/>
                    </a:cubicBezTo>
                    <a:cubicBezTo>
                      <a:pt x="520" y="489"/>
                      <a:pt x="520" y="489"/>
                      <a:pt x="520" y="489"/>
                    </a:cubicBezTo>
                    <a:cubicBezTo>
                      <a:pt x="520" y="489"/>
                      <a:pt x="520" y="489"/>
                      <a:pt x="520" y="489"/>
                    </a:cubicBezTo>
                    <a:cubicBezTo>
                      <a:pt x="520" y="488"/>
                      <a:pt x="520" y="488"/>
                      <a:pt x="520" y="488"/>
                    </a:cubicBezTo>
                    <a:cubicBezTo>
                      <a:pt x="521" y="488"/>
                      <a:pt x="521" y="488"/>
                      <a:pt x="521" y="488"/>
                    </a:cubicBezTo>
                    <a:cubicBezTo>
                      <a:pt x="521" y="488"/>
                      <a:pt x="521" y="488"/>
                      <a:pt x="521" y="488"/>
                    </a:cubicBezTo>
                    <a:cubicBezTo>
                      <a:pt x="521" y="488"/>
                      <a:pt x="521" y="487"/>
                      <a:pt x="521" y="487"/>
                    </a:cubicBezTo>
                    <a:cubicBezTo>
                      <a:pt x="521" y="487"/>
                      <a:pt x="521" y="487"/>
                      <a:pt x="521" y="487"/>
                    </a:cubicBezTo>
                    <a:cubicBezTo>
                      <a:pt x="521" y="487"/>
                      <a:pt x="521" y="487"/>
                      <a:pt x="521" y="487"/>
                    </a:cubicBezTo>
                    <a:cubicBezTo>
                      <a:pt x="522" y="488"/>
                      <a:pt x="522" y="489"/>
                      <a:pt x="523" y="489"/>
                    </a:cubicBezTo>
                    <a:cubicBezTo>
                      <a:pt x="524" y="489"/>
                      <a:pt x="525" y="490"/>
                      <a:pt x="526" y="489"/>
                    </a:cubicBezTo>
                    <a:cubicBezTo>
                      <a:pt x="526" y="488"/>
                      <a:pt x="527" y="486"/>
                      <a:pt x="525" y="486"/>
                    </a:cubicBezTo>
                    <a:cubicBezTo>
                      <a:pt x="525" y="486"/>
                      <a:pt x="525" y="486"/>
                      <a:pt x="525" y="485"/>
                    </a:cubicBezTo>
                    <a:cubicBezTo>
                      <a:pt x="525" y="485"/>
                      <a:pt x="525" y="485"/>
                      <a:pt x="525" y="485"/>
                    </a:cubicBezTo>
                    <a:cubicBezTo>
                      <a:pt x="526" y="485"/>
                      <a:pt x="527" y="487"/>
                      <a:pt x="528" y="486"/>
                    </a:cubicBezTo>
                    <a:cubicBezTo>
                      <a:pt x="528" y="485"/>
                      <a:pt x="527" y="484"/>
                      <a:pt x="527" y="483"/>
                    </a:cubicBezTo>
                    <a:cubicBezTo>
                      <a:pt x="528" y="483"/>
                      <a:pt x="528" y="483"/>
                      <a:pt x="528" y="483"/>
                    </a:cubicBezTo>
                    <a:cubicBezTo>
                      <a:pt x="528" y="483"/>
                      <a:pt x="528" y="483"/>
                      <a:pt x="528" y="483"/>
                    </a:cubicBezTo>
                    <a:cubicBezTo>
                      <a:pt x="528" y="483"/>
                      <a:pt x="528" y="483"/>
                      <a:pt x="528" y="483"/>
                    </a:cubicBezTo>
                    <a:cubicBezTo>
                      <a:pt x="530" y="482"/>
                      <a:pt x="530" y="482"/>
                      <a:pt x="529" y="481"/>
                    </a:cubicBezTo>
                    <a:cubicBezTo>
                      <a:pt x="528" y="480"/>
                      <a:pt x="527" y="479"/>
                      <a:pt x="526" y="479"/>
                    </a:cubicBezTo>
                    <a:cubicBezTo>
                      <a:pt x="525" y="479"/>
                      <a:pt x="525" y="479"/>
                      <a:pt x="525" y="478"/>
                    </a:cubicBezTo>
                    <a:cubicBezTo>
                      <a:pt x="525" y="480"/>
                      <a:pt x="526" y="479"/>
                      <a:pt x="527" y="478"/>
                    </a:cubicBezTo>
                    <a:cubicBezTo>
                      <a:pt x="528" y="478"/>
                      <a:pt x="528" y="477"/>
                      <a:pt x="527" y="477"/>
                    </a:cubicBezTo>
                    <a:cubicBezTo>
                      <a:pt x="527" y="476"/>
                      <a:pt x="526" y="476"/>
                      <a:pt x="527" y="476"/>
                    </a:cubicBezTo>
                    <a:cubicBezTo>
                      <a:pt x="527" y="475"/>
                      <a:pt x="528" y="476"/>
                      <a:pt x="528" y="476"/>
                    </a:cubicBezTo>
                    <a:cubicBezTo>
                      <a:pt x="529" y="476"/>
                      <a:pt x="529" y="477"/>
                      <a:pt x="529" y="477"/>
                    </a:cubicBezTo>
                    <a:cubicBezTo>
                      <a:pt x="531" y="478"/>
                      <a:pt x="532" y="477"/>
                      <a:pt x="533" y="477"/>
                    </a:cubicBezTo>
                    <a:cubicBezTo>
                      <a:pt x="533" y="477"/>
                      <a:pt x="534" y="477"/>
                      <a:pt x="534" y="477"/>
                    </a:cubicBezTo>
                    <a:cubicBezTo>
                      <a:pt x="534" y="476"/>
                      <a:pt x="533" y="476"/>
                      <a:pt x="533" y="476"/>
                    </a:cubicBezTo>
                    <a:cubicBezTo>
                      <a:pt x="533" y="476"/>
                      <a:pt x="532" y="476"/>
                      <a:pt x="532" y="476"/>
                    </a:cubicBezTo>
                    <a:cubicBezTo>
                      <a:pt x="532" y="475"/>
                      <a:pt x="533" y="475"/>
                      <a:pt x="533" y="474"/>
                    </a:cubicBezTo>
                    <a:cubicBezTo>
                      <a:pt x="533" y="474"/>
                      <a:pt x="534" y="474"/>
                      <a:pt x="534" y="473"/>
                    </a:cubicBezTo>
                    <a:cubicBezTo>
                      <a:pt x="534" y="473"/>
                      <a:pt x="534" y="473"/>
                      <a:pt x="534" y="473"/>
                    </a:cubicBezTo>
                    <a:cubicBezTo>
                      <a:pt x="534" y="473"/>
                      <a:pt x="534" y="473"/>
                      <a:pt x="534" y="473"/>
                    </a:cubicBezTo>
                    <a:cubicBezTo>
                      <a:pt x="534" y="473"/>
                      <a:pt x="535" y="473"/>
                      <a:pt x="535" y="472"/>
                    </a:cubicBezTo>
                    <a:close/>
                    <a:moveTo>
                      <a:pt x="401" y="335"/>
                    </a:moveTo>
                    <a:cubicBezTo>
                      <a:pt x="401" y="335"/>
                      <a:pt x="401" y="335"/>
                      <a:pt x="401" y="335"/>
                    </a:cubicBezTo>
                    <a:cubicBezTo>
                      <a:pt x="401" y="335"/>
                      <a:pt x="401" y="335"/>
                      <a:pt x="401" y="335"/>
                    </a:cubicBezTo>
                    <a:cubicBezTo>
                      <a:pt x="401" y="335"/>
                      <a:pt x="401" y="335"/>
                      <a:pt x="401" y="335"/>
                    </a:cubicBezTo>
                    <a:close/>
                    <a:moveTo>
                      <a:pt x="458" y="471"/>
                    </a:moveTo>
                    <a:cubicBezTo>
                      <a:pt x="458" y="471"/>
                      <a:pt x="458" y="471"/>
                      <a:pt x="458" y="471"/>
                    </a:cubicBezTo>
                    <a:cubicBezTo>
                      <a:pt x="458" y="471"/>
                      <a:pt x="458" y="471"/>
                      <a:pt x="459" y="471"/>
                    </a:cubicBezTo>
                    <a:cubicBezTo>
                      <a:pt x="458" y="471"/>
                      <a:pt x="458" y="471"/>
                      <a:pt x="458" y="471"/>
                    </a:cubicBezTo>
                    <a:close/>
                    <a:moveTo>
                      <a:pt x="466" y="398"/>
                    </a:moveTo>
                    <a:cubicBezTo>
                      <a:pt x="466" y="398"/>
                      <a:pt x="466" y="398"/>
                      <a:pt x="466" y="398"/>
                    </a:cubicBezTo>
                    <a:cubicBezTo>
                      <a:pt x="466" y="398"/>
                      <a:pt x="466" y="398"/>
                      <a:pt x="466" y="398"/>
                    </a:cubicBezTo>
                    <a:close/>
                    <a:moveTo>
                      <a:pt x="477" y="419"/>
                    </a:moveTo>
                    <a:cubicBezTo>
                      <a:pt x="477" y="419"/>
                      <a:pt x="477" y="419"/>
                      <a:pt x="477" y="419"/>
                    </a:cubicBezTo>
                    <a:cubicBezTo>
                      <a:pt x="477" y="419"/>
                      <a:pt x="477" y="419"/>
                      <a:pt x="477" y="419"/>
                    </a:cubicBezTo>
                    <a:close/>
                    <a:moveTo>
                      <a:pt x="515" y="455"/>
                    </a:moveTo>
                    <a:cubicBezTo>
                      <a:pt x="515" y="455"/>
                      <a:pt x="515" y="455"/>
                      <a:pt x="515" y="455"/>
                    </a:cubicBezTo>
                    <a:cubicBezTo>
                      <a:pt x="515" y="455"/>
                      <a:pt x="515" y="455"/>
                      <a:pt x="515" y="455"/>
                    </a:cubicBezTo>
                    <a:close/>
                    <a:moveTo>
                      <a:pt x="414" y="433"/>
                    </a:moveTo>
                    <a:cubicBezTo>
                      <a:pt x="413" y="433"/>
                      <a:pt x="413" y="432"/>
                      <a:pt x="413" y="431"/>
                    </a:cubicBezTo>
                    <a:cubicBezTo>
                      <a:pt x="414" y="430"/>
                      <a:pt x="414" y="428"/>
                      <a:pt x="416" y="427"/>
                    </a:cubicBezTo>
                    <a:cubicBezTo>
                      <a:pt x="416" y="427"/>
                      <a:pt x="417" y="427"/>
                      <a:pt x="417" y="427"/>
                    </a:cubicBezTo>
                    <a:cubicBezTo>
                      <a:pt x="417" y="425"/>
                      <a:pt x="418" y="425"/>
                      <a:pt x="418" y="423"/>
                    </a:cubicBezTo>
                    <a:cubicBezTo>
                      <a:pt x="418" y="423"/>
                      <a:pt x="419" y="422"/>
                      <a:pt x="420" y="422"/>
                    </a:cubicBezTo>
                    <a:cubicBezTo>
                      <a:pt x="421" y="423"/>
                      <a:pt x="421" y="423"/>
                      <a:pt x="421" y="424"/>
                    </a:cubicBezTo>
                    <a:cubicBezTo>
                      <a:pt x="421" y="425"/>
                      <a:pt x="420" y="426"/>
                      <a:pt x="419" y="426"/>
                    </a:cubicBezTo>
                    <a:cubicBezTo>
                      <a:pt x="419" y="427"/>
                      <a:pt x="418" y="428"/>
                      <a:pt x="418" y="430"/>
                    </a:cubicBezTo>
                    <a:cubicBezTo>
                      <a:pt x="417" y="432"/>
                      <a:pt x="415" y="432"/>
                      <a:pt x="414" y="433"/>
                    </a:cubicBezTo>
                    <a:close/>
                    <a:moveTo>
                      <a:pt x="405" y="340"/>
                    </a:moveTo>
                    <a:cubicBezTo>
                      <a:pt x="405" y="341"/>
                      <a:pt x="406" y="341"/>
                      <a:pt x="407" y="341"/>
                    </a:cubicBezTo>
                    <a:cubicBezTo>
                      <a:pt x="408" y="341"/>
                      <a:pt x="408" y="341"/>
                      <a:pt x="408" y="342"/>
                    </a:cubicBezTo>
                    <a:cubicBezTo>
                      <a:pt x="408" y="342"/>
                      <a:pt x="408" y="342"/>
                      <a:pt x="408" y="342"/>
                    </a:cubicBezTo>
                    <a:cubicBezTo>
                      <a:pt x="408" y="342"/>
                      <a:pt x="408" y="342"/>
                      <a:pt x="408" y="342"/>
                    </a:cubicBezTo>
                    <a:cubicBezTo>
                      <a:pt x="408" y="343"/>
                      <a:pt x="409" y="343"/>
                      <a:pt x="408" y="343"/>
                    </a:cubicBezTo>
                    <a:cubicBezTo>
                      <a:pt x="408" y="346"/>
                      <a:pt x="408" y="349"/>
                      <a:pt x="411" y="351"/>
                    </a:cubicBezTo>
                    <a:cubicBezTo>
                      <a:pt x="412" y="353"/>
                      <a:pt x="414" y="353"/>
                      <a:pt x="416" y="352"/>
                    </a:cubicBezTo>
                    <a:cubicBezTo>
                      <a:pt x="418" y="351"/>
                      <a:pt x="419" y="349"/>
                      <a:pt x="421" y="349"/>
                    </a:cubicBezTo>
                    <a:cubicBezTo>
                      <a:pt x="421" y="349"/>
                      <a:pt x="421" y="349"/>
                      <a:pt x="421" y="349"/>
                    </a:cubicBezTo>
                    <a:cubicBezTo>
                      <a:pt x="421" y="349"/>
                      <a:pt x="421" y="349"/>
                      <a:pt x="421" y="349"/>
                    </a:cubicBezTo>
                    <a:cubicBezTo>
                      <a:pt x="421" y="349"/>
                      <a:pt x="422" y="349"/>
                      <a:pt x="422" y="349"/>
                    </a:cubicBezTo>
                    <a:cubicBezTo>
                      <a:pt x="422" y="349"/>
                      <a:pt x="422" y="349"/>
                      <a:pt x="422" y="349"/>
                    </a:cubicBezTo>
                    <a:cubicBezTo>
                      <a:pt x="425" y="349"/>
                      <a:pt x="427" y="350"/>
                      <a:pt x="429" y="350"/>
                    </a:cubicBezTo>
                    <a:cubicBezTo>
                      <a:pt x="429" y="350"/>
                      <a:pt x="429" y="350"/>
                      <a:pt x="429" y="350"/>
                    </a:cubicBezTo>
                    <a:cubicBezTo>
                      <a:pt x="429" y="350"/>
                      <a:pt x="429" y="350"/>
                      <a:pt x="429" y="350"/>
                    </a:cubicBezTo>
                    <a:cubicBezTo>
                      <a:pt x="430" y="350"/>
                      <a:pt x="430" y="350"/>
                      <a:pt x="431" y="350"/>
                    </a:cubicBezTo>
                    <a:cubicBezTo>
                      <a:pt x="431" y="350"/>
                      <a:pt x="431" y="350"/>
                      <a:pt x="431" y="350"/>
                    </a:cubicBezTo>
                    <a:cubicBezTo>
                      <a:pt x="432" y="351"/>
                      <a:pt x="433" y="351"/>
                      <a:pt x="434" y="351"/>
                    </a:cubicBezTo>
                    <a:cubicBezTo>
                      <a:pt x="435" y="351"/>
                      <a:pt x="435" y="350"/>
                      <a:pt x="435" y="349"/>
                    </a:cubicBezTo>
                    <a:cubicBezTo>
                      <a:pt x="436" y="348"/>
                      <a:pt x="435" y="348"/>
                      <a:pt x="435" y="348"/>
                    </a:cubicBezTo>
                    <a:cubicBezTo>
                      <a:pt x="434" y="348"/>
                      <a:pt x="434" y="347"/>
                      <a:pt x="434" y="347"/>
                    </a:cubicBezTo>
                    <a:cubicBezTo>
                      <a:pt x="434" y="344"/>
                      <a:pt x="434" y="344"/>
                      <a:pt x="432" y="344"/>
                    </a:cubicBezTo>
                    <a:cubicBezTo>
                      <a:pt x="432" y="344"/>
                      <a:pt x="432" y="344"/>
                      <a:pt x="432" y="344"/>
                    </a:cubicBezTo>
                    <a:cubicBezTo>
                      <a:pt x="432" y="344"/>
                      <a:pt x="432" y="344"/>
                      <a:pt x="432" y="344"/>
                    </a:cubicBezTo>
                    <a:cubicBezTo>
                      <a:pt x="432" y="344"/>
                      <a:pt x="432" y="344"/>
                      <a:pt x="432" y="344"/>
                    </a:cubicBezTo>
                    <a:cubicBezTo>
                      <a:pt x="431" y="343"/>
                      <a:pt x="432" y="342"/>
                      <a:pt x="432" y="341"/>
                    </a:cubicBezTo>
                    <a:cubicBezTo>
                      <a:pt x="431" y="341"/>
                      <a:pt x="431" y="341"/>
                      <a:pt x="431" y="340"/>
                    </a:cubicBezTo>
                    <a:cubicBezTo>
                      <a:pt x="431" y="340"/>
                      <a:pt x="431" y="340"/>
                      <a:pt x="431" y="340"/>
                    </a:cubicBezTo>
                    <a:cubicBezTo>
                      <a:pt x="431" y="339"/>
                      <a:pt x="431" y="339"/>
                      <a:pt x="430" y="339"/>
                    </a:cubicBezTo>
                    <a:cubicBezTo>
                      <a:pt x="429" y="339"/>
                      <a:pt x="429" y="339"/>
                      <a:pt x="428" y="339"/>
                    </a:cubicBezTo>
                    <a:cubicBezTo>
                      <a:pt x="429" y="338"/>
                      <a:pt x="429" y="337"/>
                      <a:pt x="428" y="335"/>
                    </a:cubicBezTo>
                    <a:cubicBezTo>
                      <a:pt x="428" y="335"/>
                      <a:pt x="428" y="335"/>
                      <a:pt x="427" y="335"/>
                    </a:cubicBezTo>
                    <a:cubicBezTo>
                      <a:pt x="427" y="335"/>
                      <a:pt x="427" y="335"/>
                      <a:pt x="427" y="335"/>
                    </a:cubicBezTo>
                    <a:cubicBezTo>
                      <a:pt x="427" y="334"/>
                      <a:pt x="427" y="335"/>
                      <a:pt x="427" y="335"/>
                    </a:cubicBezTo>
                    <a:cubicBezTo>
                      <a:pt x="426" y="334"/>
                      <a:pt x="426" y="334"/>
                      <a:pt x="425" y="334"/>
                    </a:cubicBezTo>
                    <a:cubicBezTo>
                      <a:pt x="424" y="333"/>
                      <a:pt x="423" y="332"/>
                      <a:pt x="422" y="332"/>
                    </a:cubicBezTo>
                    <a:cubicBezTo>
                      <a:pt x="422" y="331"/>
                      <a:pt x="421" y="331"/>
                      <a:pt x="421" y="331"/>
                    </a:cubicBezTo>
                    <a:cubicBezTo>
                      <a:pt x="419" y="331"/>
                      <a:pt x="418" y="331"/>
                      <a:pt x="417" y="331"/>
                    </a:cubicBezTo>
                    <a:cubicBezTo>
                      <a:pt x="417" y="331"/>
                      <a:pt x="416" y="331"/>
                      <a:pt x="416" y="332"/>
                    </a:cubicBezTo>
                    <a:cubicBezTo>
                      <a:pt x="414" y="332"/>
                      <a:pt x="412" y="331"/>
                      <a:pt x="410" y="330"/>
                    </a:cubicBezTo>
                    <a:cubicBezTo>
                      <a:pt x="409" y="330"/>
                      <a:pt x="407" y="330"/>
                      <a:pt x="406" y="329"/>
                    </a:cubicBezTo>
                    <a:cubicBezTo>
                      <a:pt x="406" y="328"/>
                      <a:pt x="405" y="329"/>
                      <a:pt x="404" y="329"/>
                    </a:cubicBezTo>
                    <a:cubicBezTo>
                      <a:pt x="403" y="329"/>
                      <a:pt x="404" y="330"/>
                      <a:pt x="404" y="330"/>
                    </a:cubicBezTo>
                    <a:cubicBezTo>
                      <a:pt x="404" y="331"/>
                      <a:pt x="404" y="332"/>
                      <a:pt x="403" y="332"/>
                    </a:cubicBezTo>
                    <a:cubicBezTo>
                      <a:pt x="403" y="333"/>
                      <a:pt x="403" y="333"/>
                      <a:pt x="403" y="334"/>
                    </a:cubicBezTo>
                    <a:cubicBezTo>
                      <a:pt x="403" y="334"/>
                      <a:pt x="403" y="334"/>
                      <a:pt x="404" y="335"/>
                    </a:cubicBezTo>
                    <a:cubicBezTo>
                      <a:pt x="404" y="335"/>
                      <a:pt x="404" y="335"/>
                      <a:pt x="404" y="335"/>
                    </a:cubicBezTo>
                    <a:cubicBezTo>
                      <a:pt x="404" y="335"/>
                      <a:pt x="404" y="335"/>
                      <a:pt x="404" y="335"/>
                    </a:cubicBezTo>
                    <a:cubicBezTo>
                      <a:pt x="404" y="335"/>
                      <a:pt x="404" y="335"/>
                      <a:pt x="404" y="335"/>
                    </a:cubicBezTo>
                    <a:cubicBezTo>
                      <a:pt x="404" y="335"/>
                      <a:pt x="404" y="335"/>
                      <a:pt x="404" y="335"/>
                    </a:cubicBezTo>
                    <a:cubicBezTo>
                      <a:pt x="402" y="335"/>
                      <a:pt x="403" y="337"/>
                      <a:pt x="403" y="337"/>
                    </a:cubicBezTo>
                    <a:cubicBezTo>
                      <a:pt x="403" y="339"/>
                      <a:pt x="403" y="340"/>
                      <a:pt x="405" y="340"/>
                    </a:cubicBezTo>
                    <a:close/>
                    <a:moveTo>
                      <a:pt x="425" y="525"/>
                    </a:moveTo>
                    <a:cubicBezTo>
                      <a:pt x="426" y="526"/>
                      <a:pt x="426" y="527"/>
                      <a:pt x="424" y="527"/>
                    </a:cubicBezTo>
                    <a:cubicBezTo>
                      <a:pt x="422" y="528"/>
                      <a:pt x="422" y="528"/>
                      <a:pt x="421" y="527"/>
                    </a:cubicBezTo>
                    <a:cubicBezTo>
                      <a:pt x="421" y="526"/>
                      <a:pt x="420" y="525"/>
                      <a:pt x="420" y="525"/>
                    </a:cubicBezTo>
                    <a:cubicBezTo>
                      <a:pt x="419" y="524"/>
                      <a:pt x="419" y="524"/>
                      <a:pt x="419" y="523"/>
                    </a:cubicBezTo>
                    <a:cubicBezTo>
                      <a:pt x="419" y="522"/>
                      <a:pt x="420" y="523"/>
                      <a:pt x="421" y="522"/>
                    </a:cubicBezTo>
                    <a:cubicBezTo>
                      <a:pt x="423" y="522"/>
                      <a:pt x="425" y="523"/>
                      <a:pt x="425" y="525"/>
                    </a:cubicBezTo>
                    <a:close/>
                    <a:moveTo>
                      <a:pt x="384" y="485"/>
                    </a:moveTo>
                    <a:cubicBezTo>
                      <a:pt x="384" y="486"/>
                      <a:pt x="385" y="487"/>
                      <a:pt x="386" y="487"/>
                    </a:cubicBezTo>
                    <a:cubicBezTo>
                      <a:pt x="387" y="487"/>
                      <a:pt x="387" y="487"/>
                      <a:pt x="387" y="488"/>
                    </a:cubicBezTo>
                    <a:cubicBezTo>
                      <a:pt x="387" y="488"/>
                      <a:pt x="387" y="489"/>
                      <a:pt x="386" y="488"/>
                    </a:cubicBezTo>
                    <a:cubicBezTo>
                      <a:pt x="385" y="488"/>
                      <a:pt x="385" y="488"/>
                      <a:pt x="385" y="488"/>
                    </a:cubicBezTo>
                    <a:cubicBezTo>
                      <a:pt x="384" y="488"/>
                      <a:pt x="383" y="488"/>
                      <a:pt x="384" y="487"/>
                    </a:cubicBezTo>
                    <a:cubicBezTo>
                      <a:pt x="384" y="486"/>
                      <a:pt x="384" y="486"/>
                      <a:pt x="383" y="487"/>
                    </a:cubicBezTo>
                    <a:cubicBezTo>
                      <a:pt x="382" y="487"/>
                      <a:pt x="381" y="487"/>
                      <a:pt x="382" y="486"/>
                    </a:cubicBezTo>
                    <a:cubicBezTo>
                      <a:pt x="382" y="484"/>
                      <a:pt x="381" y="483"/>
                      <a:pt x="380" y="483"/>
                    </a:cubicBezTo>
                    <a:cubicBezTo>
                      <a:pt x="379" y="482"/>
                      <a:pt x="379" y="481"/>
                      <a:pt x="379" y="481"/>
                    </a:cubicBezTo>
                    <a:cubicBezTo>
                      <a:pt x="381" y="481"/>
                      <a:pt x="383" y="482"/>
                      <a:pt x="384" y="484"/>
                    </a:cubicBezTo>
                    <a:cubicBezTo>
                      <a:pt x="384" y="484"/>
                      <a:pt x="385" y="484"/>
                      <a:pt x="384" y="485"/>
                    </a:cubicBezTo>
                    <a:close/>
                    <a:moveTo>
                      <a:pt x="427" y="424"/>
                    </a:moveTo>
                    <a:cubicBezTo>
                      <a:pt x="427" y="424"/>
                      <a:pt x="427" y="423"/>
                      <a:pt x="427" y="423"/>
                    </a:cubicBezTo>
                    <a:cubicBezTo>
                      <a:pt x="427" y="422"/>
                      <a:pt x="427" y="422"/>
                      <a:pt x="427" y="422"/>
                    </a:cubicBezTo>
                    <a:cubicBezTo>
                      <a:pt x="428" y="421"/>
                      <a:pt x="428" y="421"/>
                      <a:pt x="429" y="422"/>
                    </a:cubicBezTo>
                    <a:cubicBezTo>
                      <a:pt x="429" y="422"/>
                      <a:pt x="430" y="422"/>
                      <a:pt x="430" y="422"/>
                    </a:cubicBezTo>
                    <a:cubicBezTo>
                      <a:pt x="431" y="422"/>
                      <a:pt x="431" y="422"/>
                      <a:pt x="431" y="422"/>
                    </a:cubicBezTo>
                    <a:cubicBezTo>
                      <a:pt x="432" y="423"/>
                      <a:pt x="432" y="423"/>
                      <a:pt x="431" y="424"/>
                    </a:cubicBezTo>
                    <a:cubicBezTo>
                      <a:pt x="431" y="425"/>
                      <a:pt x="430" y="425"/>
                      <a:pt x="430" y="427"/>
                    </a:cubicBezTo>
                    <a:cubicBezTo>
                      <a:pt x="430" y="427"/>
                      <a:pt x="429" y="427"/>
                      <a:pt x="429" y="427"/>
                    </a:cubicBezTo>
                    <a:cubicBezTo>
                      <a:pt x="427" y="427"/>
                      <a:pt x="427" y="426"/>
                      <a:pt x="427" y="424"/>
                    </a:cubicBezTo>
                    <a:close/>
                    <a:moveTo>
                      <a:pt x="512" y="551"/>
                    </a:moveTo>
                    <a:cubicBezTo>
                      <a:pt x="513" y="552"/>
                      <a:pt x="511" y="552"/>
                      <a:pt x="511" y="553"/>
                    </a:cubicBezTo>
                    <a:cubicBezTo>
                      <a:pt x="511" y="554"/>
                      <a:pt x="511" y="554"/>
                      <a:pt x="510" y="553"/>
                    </a:cubicBezTo>
                    <a:cubicBezTo>
                      <a:pt x="509" y="552"/>
                      <a:pt x="509" y="551"/>
                      <a:pt x="507" y="550"/>
                    </a:cubicBezTo>
                    <a:cubicBezTo>
                      <a:pt x="507" y="550"/>
                      <a:pt x="507" y="549"/>
                      <a:pt x="507" y="549"/>
                    </a:cubicBezTo>
                    <a:cubicBezTo>
                      <a:pt x="508" y="548"/>
                      <a:pt x="511" y="549"/>
                      <a:pt x="512" y="549"/>
                    </a:cubicBezTo>
                    <a:cubicBezTo>
                      <a:pt x="512" y="550"/>
                      <a:pt x="512" y="550"/>
                      <a:pt x="512" y="551"/>
                    </a:cubicBezTo>
                    <a:close/>
                    <a:moveTo>
                      <a:pt x="443" y="437"/>
                    </a:moveTo>
                    <a:cubicBezTo>
                      <a:pt x="443" y="438"/>
                      <a:pt x="444" y="438"/>
                      <a:pt x="444" y="439"/>
                    </a:cubicBezTo>
                    <a:cubicBezTo>
                      <a:pt x="444" y="440"/>
                      <a:pt x="444" y="441"/>
                      <a:pt x="444" y="442"/>
                    </a:cubicBezTo>
                    <a:cubicBezTo>
                      <a:pt x="444" y="442"/>
                      <a:pt x="443" y="442"/>
                      <a:pt x="443" y="442"/>
                    </a:cubicBezTo>
                    <a:cubicBezTo>
                      <a:pt x="442" y="441"/>
                      <a:pt x="442" y="441"/>
                      <a:pt x="441" y="440"/>
                    </a:cubicBezTo>
                    <a:cubicBezTo>
                      <a:pt x="440" y="439"/>
                      <a:pt x="440" y="436"/>
                      <a:pt x="441" y="435"/>
                    </a:cubicBezTo>
                    <a:cubicBezTo>
                      <a:pt x="441" y="435"/>
                      <a:pt x="441" y="435"/>
                      <a:pt x="441" y="435"/>
                    </a:cubicBezTo>
                    <a:cubicBezTo>
                      <a:pt x="442" y="436"/>
                      <a:pt x="443" y="436"/>
                      <a:pt x="443" y="437"/>
                    </a:cubicBezTo>
                    <a:close/>
                    <a:moveTo>
                      <a:pt x="376" y="483"/>
                    </a:moveTo>
                    <a:cubicBezTo>
                      <a:pt x="377" y="485"/>
                      <a:pt x="378" y="486"/>
                      <a:pt x="378" y="488"/>
                    </a:cubicBezTo>
                    <a:cubicBezTo>
                      <a:pt x="378" y="488"/>
                      <a:pt x="378" y="489"/>
                      <a:pt x="378" y="489"/>
                    </a:cubicBezTo>
                    <a:cubicBezTo>
                      <a:pt x="378" y="490"/>
                      <a:pt x="377" y="490"/>
                      <a:pt x="377" y="490"/>
                    </a:cubicBezTo>
                    <a:cubicBezTo>
                      <a:pt x="377" y="490"/>
                      <a:pt x="377" y="489"/>
                      <a:pt x="377" y="489"/>
                    </a:cubicBezTo>
                    <a:cubicBezTo>
                      <a:pt x="377" y="489"/>
                      <a:pt x="377" y="488"/>
                      <a:pt x="376" y="488"/>
                    </a:cubicBezTo>
                    <a:cubicBezTo>
                      <a:pt x="374" y="487"/>
                      <a:pt x="375" y="485"/>
                      <a:pt x="375" y="483"/>
                    </a:cubicBezTo>
                    <a:cubicBezTo>
                      <a:pt x="374" y="483"/>
                      <a:pt x="374" y="482"/>
                      <a:pt x="375" y="482"/>
                    </a:cubicBezTo>
                    <a:cubicBezTo>
                      <a:pt x="375" y="483"/>
                      <a:pt x="376" y="483"/>
                      <a:pt x="376" y="483"/>
                    </a:cubicBezTo>
                    <a:close/>
                    <a:moveTo>
                      <a:pt x="432" y="523"/>
                    </a:moveTo>
                    <a:cubicBezTo>
                      <a:pt x="432" y="523"/>
                      <a:pt x="432" y="524"/>
                      <a:pt x="431" y="524"/>
                    </a:cubicBezTo>
                    <a:cubicBezTo>
                      <a:pt x="430" y="524"/>
                      <a:pt x="429" y="524"/>
                      <a:pt x="429" y="523"/>
                    </a:cubicBezTo>
                    <a:cubicBezTo>
                      <a:pt x="428" y="522"/>
                      <a:pt x="428" y="522"/>
                      <a:pt x="427" y="521"/>
                    </a:cubicBezTo>
                    <a:cubicBezTo>
                      <a:pt x="426" y="521"/>
                      <a:pt x="426" y="520"/>
                      <a:pt x="427" y="520"/>
                    </a:cubicBezTo>
                    <a:cubicBezTo>
                      <a:pt x="427" y="519"/>
                      <a:pt x="427" y="519"/>
                      <a:pt x="428" y="519"/>
                    </a:cubicBezTo>
                    <a:cubicBezTo>
                      <a:pt x="430" y="519"/>
                      <a:pt x="432" y="521"/>
                      <a:pt x="432" y="523"/>
                    </a:cubicBezTo>
                    <a:close/>
                    <a:moveTo>
                      <a:pt x="475" y="535"/>
                    </a:moveTo>
                    <a:cubicBezTo>
                      <a:pt x="475" y="536"/>
                      <a:pt x="475" y="536"/>
                      <a:pt x="474" y="536"/>
                    </a:cubicBezTo>
                    <a:cubicBezTo>
                      <a:pt x="472" y="537"/>
                      <a:pt x="471" y="536"/>
                      <a:pt x="471" y="534"/>
                    </a:cubicBezTo>
                    <a:cubicBezTo>
                      <a:pt x="471" y="533"/>
                      <a:pt x="470" y="533"/>
                      <a:pt x="470" y="532"/>
                    </a:cubicBezTo>
                    <a:cubicBezTo>
                      <a:pt x="469" y="532"/>
                      <a:pt x="469" y="532"/>
                      <a:pt x="468" y="531"/>
                    </a:cubicBezTo>
                    <a:cubicBezTo>
                      <a:pt x="469" y="531"/>
                      <a:pt x="470" y="531"/>
                      <a:pt x="470" y="532"/>
                    </a:cubicBezTo>
                    <a:cubicBezTo>
                      <a:pt x="471" y="532"/>
                      <a:pt x="471" y="532"/>
                      <a:pt x="472" y="532"/>
                    </a:cubicBezTo>
                    <a:cubicBezTo>
                      <a:pt x="473" y="533"/>
                      <a:pt x="474" y="534"/>
                      <a:pt x="475" y="535"/>
                    </a:cubicBezTo>
                    <a:close/>
                    <a:moveTo>
                      <a:pt x="422" y="416"/>
                    </a:moveTo>
                    <a:cubicBezTo>
                      <a:pt x="422" y="416"/>
                      <a:pt x="423" y="417"/>
                      <a:pt x="423" y="417"/>
                    </a:cubicBezTo>
                    <a:cubicBezTo>
                      <a:pt x="423" y="418"/>
                      <a:pt x="423" y="418"/>
                      <a:pt x="422" y="418"/>
                    </a:cubicBezTo>
                    <a:cubicBezTo>
                      <a:pt x="421" y="419"/>
                      <a:pt x="419" y="420"/>
                      <a:pt x="417" y="421"/>
                    </a:cubicBezTo>
                    <a:cubicBezTo>
                      <a:pt x="417" y="421"/>
                      <a:pt x="417" y="420"/>
                      <a:pt x="417" y="420"/>
                    </a:cubicBezTo>
                    <a:cubicBezTo>
                      <a:pt x="418" y="419"/>
                      <a:pt x="419" y="417"/>
                      <a:pt x="421" y="417"/>
                    </a:cubicBezTo>
                    <a:cubicBezTo>
                      <a:pt x="421" y="417"/>
                      <a:pt x="421" y="417"/>
                      <a:pt x="421" y="417"/>
                    </a:cubicBezTo>
                    <a:cubicBezTo>
                      <a:pt x="421" y="416"/>
                      <a:pt x="421" y="415"/>
                      <a:pt x="422" y="416"/>
                    </a:cubicBezTo>
                    <a:close/>
                    <a:moveTo>
                      <a:pt x="360" y="409"/>
                    </a:moveTo>
                    <a:cubicBezTo>
                      <a:pt x="360" y="409"/>
                      <a:pt x="360" y="408"/>
                      <a:pt x="360" y="408"/>
                    </a:cubicBezTo>
                    <a:cubicBezTo>
                      <a:pt x="361" y="408"/>
                      <a:pt x="361" y="407"/>
                      <a:pt x="362" y="408"/>
                    </a:cubicBezTo>
                    <a:cubicBezTo>
                      <a:pt x="362" y="409"/>
                      <a:pt x="363" y="409"/>
                      <a:pt x="364" y="409"/>
                    </a:cubicBezTo>
                    <a:cubicBezTo>
                      <a:pt x="364" y="408"/>
                      <a:pt x="365" y="408"/>
                      <a:pt x="365" y="409"/>
                    </a:cubicBezTo>
                    <a:cubicBezTo>
                      <a:pt x="366" y="410"/>
                      <a:pt x="366" y="411"/>
                      <a:pt x="363" y="411"/>
                    </a:cubicBezTo>
                    <a:cubicBezTo>
                      <a:pt x="363" y="411"/>
                      <a:pt x="362" y="411"/>
                      <a:pt x="361" y="410"/>
                    </a:cubicBezTo>
                    <a:cubicBezTo>
                      <a:pt x="360" y="410"/>
                      <a:pt x="360" y="409"/>
                      <a:pt x="360" y="409"/>
                    </a:cubicBezTo>
                    <a:close/>
                    <a:moveTo>
                      <a:pt x="500" y="445"/>
                    </a:moveTo>
                    <a:cubicBezTo>
                      <a:pt x="500" y="445"/>
                      <a:pt x="500" y="445"/>
                      <a:pt x="500" y="445"/>
                    </a:cubicBezTo>
                    <a:cubicBezTo>
                      <a:pt x="500" y="445"/>
                      <a:pt x="500" y="445"/>
                      <a:pt x="500" y="445"/>
                    </a:cubicBezTo>
                    <a:close/>
                    <a:moveTo>
                      <a:pt x="514" y="537"/>
                    </a:moveTo>
                    <a:cubicBezTo>
                      <a:pt x="514" y="538"/>
                      <a:pt x="514" y="539"/>
                      <a:pt x="512" y="539"/>
                    </a:cubicBezTo>
                    <a:cubicBezTo>
                      <a:pt x="512" y="539"/>
                      <a:pt x="511" y="539"/>
                      <a:pt x="511" y="538"/>
                    </a:cubicBezTo>
                    <a:cubicBezTo>
                      <a:pt x="511" y="537"/>
                      <a:pt x="512" y="536"/>
                      <a:pt x="513" y="536"/>
                    </a:cubicBezTo>
                    <a:cubicBezTo>
                      <a:pt x="513" y="536"/>
                      <a:pt x="514" y="536"/>
                      <a:pt x="514" y="537"/>
                    </a:cubicBezTo>
                    <a:close/>
                    <a:moveTo>
                      <a:pt x="490" y="416"/>
                    </a:moveTo>
                    <a:cubicBezTo>
                      <a:pt x="491" y="417"/>
                      <a:pt x="491" y="417"/>
                      <a:pt x="491" y="418"/>
                    </a:cubicBezTo>
                    <a:cubicBezTo>
                      <a:pt x="490" y="418"/>
                      <a:pt x="491" y="420"/>
                      <a:pt x="490" y="420"/>
                    </a:cubicBezTo>
                    <a:cubicBezTo>
                      <a:pt x="489" y="420"/>
                      <a:pt x="488" y="419"/>
                      <a:pt x="488" y="418"/>
                    </a:cubicBezTo>
                    <a:cubicBezTo>
                      <a:pt x="488" y="418"/>
                      <a:pt x="490" y="416"/>
                      <a:pt x="490" y="416"/>
                    </a:cubicBezTo>
                    <a:close/>
                    <a:moveTo>
                      <a:pt x="417" y="443"/>
                    </a:moveTo>
                    <a:cubicBezTo>
                      <a:pt x="417" y="444"/>
                      <a:pt x="416" y="445"/>
                      <a:pt x="415" y="445"/>
                    </a:cubicBezTo>
                    <a:cubicBezTo>
                      <a:pt x="414" y="445"/>
                      <a:pt x="415" y="444"/>
                      <a:pt x="415" y="443"/>
                    </a:cubicBezTo>
                    <a:cubicBezTo>
                      <a:pt x="415" y="443"/>
                      <a:pt x="414" y="442"/>
                      <a:pt x="416" y="442"/>
                    </a:cubicBezTo>
                    <a:cubicBezTo>
                      <a:pt x="417" y="442"/>
                      <a:pt x="417" y="443"/>
                      <a:pt x="417" y="443"/>
                    </a:cubicBezTo>
                    <a:close/>
                    <a:moveTo>
                      <a:pt x="456" y="378"/>
                    </a:moveTo>
                    <a:cubicBezTo>
                      <a:pt x="456" y="377"/>
                      <a:pt x="456" y="377"/>
                      <a:pt x="457" y="377"/>
                    </a:cubicBezTo>
                    <a:cubicBezTo>
                      <a:pt x="458" y="376"/>
                      <a:pt x="458" y="377"/>
                      <a:pt x="458" y="378"/>
                    </a:cubicBezTo>
                    <a:cubicBezTo>
                      <a:pt x="458" y="378"/>
                      <a:pt x="458" y="379"/>
                      <a:pt x="457" y="379"/>
                    </a:cubicBezTo>
                    <a:cubicBezTo>
                      <a:pt x="457" y="379"/>
                      <a:pt x="456" y="379"/>
                      <a:pt x="456" y="378"/>
                    </a:cubicBezTo>
                    <a:close/>
                    <a:moveTo>
                      <a:pt x="525" y="465"/>
                    </a:moveTo>
                    <a:cubicBezTo>
                      <a:pt x="525" y="464"/>
                      <a:pt x="526" y="463"/>
                      <a:pt x="526" y="462"/>
                    </a:cubicBezTo>
                    <a:cubicBezTo>
                      <a:pt x="526" y="462"/>
                      <a:pt x="526" y="462"/>
                      <a:pt x="527" y="462"/>
                    </a:cubicBezTo>
                    <a:cubicBezTo>
                      <a:pt x="527" y="462"/>
                      <a:pt x="528" y="463"/>
                      <a:pt x="527" y="463"/>
                    </a:cubicBezTo>
                    <a:cubicBezTo>
                      <a:pt x="527" y="464"/>
                      <a:pt x="526" y="465"/>
                      <a:pt x="525" y="465"/>
                    </a:cubicBezTo>
                    <a:cubicBezTo>
                      <a:pt x="525" y="465"/>
                      <a:pt x="525" y="465"/>
                      <a:pt x="525" y="465"/>
                    </a:cubicBezTo>
                    <a:close/>
                    <a:moveTo>
                      <a:pt x="448" y="443"/>
                    </a:moveTo>
                    <a:cubicBezTo>
                      <a:pt x="447" y="442"/>
                      <a:pt x="447" y="441"/>
                      <a:pt x="447" y="439"/>
                    </a:cubicBezTo>
                    <a:cubicBezTo>
                      <a:pt x="448" y="441"/>
                      <a:pt x="449" y="441"/>
                      <a:pt x="449" y="443"/>
                    </a:cubicBezTo>
                    <a:cubicBezTo>
                      <a:pt x="448" y="443"/>
                      <a:pt x="448" y="443"/>
                      <a:pt x="448" y="443"/>
                    </a:cubicBezTo>
                    <a:close/>
                    <a:moveTo>
                      <a:pt x="509" y="545"/>
                    </a:moveTo>
                    <a:cubicBezTo>
                      <a:pt x="510" y="546"/>
                      <a:pt x="510" y="547"/>
                      <a:pt x="511" y="547"/>
                    </a:cubicBezTo>
                    <a:cubicBezTo>
                      <a:pt x="511" y="547"/>
                      <a:pt x="511" y="547"/>
                      <a:pt x="511" y="548"/>
                    </a:cubicBezTo>
                    <a:cubicBezTo>
                      <a:pt x="511" y="548"/>
                      <a:pt x="510" y="548"/>
                      <a:pt x="510" y="548"/>
                    </a:cubicBezTo>
                    <a:cubicBezTo>
                      <a:pt x="509" y="547"/>
                      <a:pt x="508" y="547"/>
                      <a:pt x="509" y="545"/>
                    </a:cubicBezTo>
                    <a:close/>
                    <a:moveTo>
                      <a:pt x="426" y="515"/>
                    </a:moveTo>
                    <a:cubicBezTo>
                      <a:pt x="426" y="515"/>
                      <a:pt x="425" y="515"/>
                      <a:pt x="424" y="515"/>
                    </a:cubicBezTo>
                    <a:cubicBezTo>
                      <a:pt x="424" y="516"/>
                      <a:pt x="423" y="515"/>
                      <a:pt x="423" y="515"/>
                    </a:cubicBezTo>
                    <a:cubicBezTo>
                      <a:pt x="423" y="514"/>
                      <a:pt x="424" y="514"/>
                      <a:pt x="424" y="514"/>
                    </a:cubicBezTo>
                    <a:cubicBezTo>
                      <a:pt x="425" y="514"/>
                      <a:pt x="426" y="515"/>
                      <a:pt x="426" y="515"/>
                    </a:cubicBezTo>
                    <a:close/>
                    <a:moveTo>
                      <a:pt x="418" y="438"/>
                    </a:moveTo>
                    <a:cubicBezTo>
                      <a:pt x="418" y="438"/>
                      <a:pt x="418" y="438"/>
                      <a:pt x="418" y="438"/>
                    </a:cubicBezTo>
                    <a:cubicBezTo>
                      <a:pt x="418" y="438"/>
                      <a:pt x="418" y="438"/>
                      <a:pt x="418" y="438"/>
                    </a:cubicBezTo>
                    <a:cubicBezTo>
                      <a:pt x="418" y="438"/>
                      <a:pt x="418" y="438"/>
                      <a:pt x="418" y="438"/>
                    </a:cubicBezTo>
                    <a:cubicBezTo>
                      <a:pt x="418" y="438"/>
                      <a:pt x="418" y="438"/>
                      <a:pt x="418" y="438"/>
                    </a:cubicBezTo>
                    <a:close/>
                    <a:moveTo>
                      <a:pt x="418" y="438"/>
                    </a:moveTo>
                    <a:cubicBezTo>
                      <a:pt x="418" y="437"/>
                      <a:pt x="417" y="437"/>
                      <a:pt x="417" y="437"/>
                    </a:cubicBezTo>
                    <a:cubicBezTo>
                      <a:pt x="417" y="436"/>
                      <a:pt x="417" y="436"/>
                      <a:pt x="417" y="436"/>
                    </a:cubicBezTo>
                    <a:cubicBezTo>
                      <a:pt x="417" y="436"/>
                      <a:pt x="417" y="436"/>
                      <a:pt x="418" y="436"/>
                    </a:cubicBezTo>
                    <a:cubicBezTo>
                      <a:pt x="418" y="436"/>
                      <a:pt x="418" y="436"/>
                      <a:pt x="418" y="436"/>
                    </a:cubicBezTo>
                    <a:cubicBezTo>
                      <a:pt x="419" y="436"/>
                      <a:pt x="419" y="437"/>
                      <a:pt x="419" y="437"/>
                    </a:cubicBezTo>
                    <a:cubicBezTo>
                      <a:pt x="419" y="438"/>
                      <a:pt x="418" y="438"/>
                      <a:pt x="418" y="438"/>
                    </a:cubicBezTo>
                    <a:close/>
                    <a:moveTo>
                      <a:pt x="492" y="486"/>
                    </a:moveTo>
                    <a:cubicBezTo>
                      <a:pt x="493" y="487"/>
                      <a:pt x="493" y="488"/>
                      <a:pt x="494" y="486"/>
                    </a:cubicBezTo>
                    <a:cubicBezTo>
                      <a:pt x="494" y="486"/>
                      <a:pt x="494" y="486"/>
                      <a:pt x="494" y="486"/>
                    </a:cubicBezTo>
                    <a:cubicBezTo>
                      <a:pt x="494" y="486"/>
                      <a:pt x="494" y="486"/>
                      <a:pt x="494" y="486"/>
                    </a:cubicBezTo>
                    <a:cubicBezTo>
                      <a:pt x="494" y="487"/>
                      <a:pt x="493" y="488"/>
                      <a:pt x="492" y="488"/>
                    </a:cubicBezTo>
                    <a:cubicBezTo>
                      <a:pt x="491" y="487"/>
                      <a:pt x="492" y="487"/>
                      <a:pt x="492" y="486"/>
                    </a:cubicBezTo>
                    <a:close/>
                    <a:moveTo>
                      <a:pt x="500" y="445"/>
                    </a:moveTo>
                    <a:cubicBezTo>
                      <a:pt x="500" y="445"/>
                      <a:pt x="500" y="445"/>
                      <a:pt x="500" y="445"/>
                    </a:cubicBezTo>
                    <a:cubicBezTo>
                      <a:pt x="500" y="445"/>
                      <a:pt x="500" y="445"/>
                      <a:pt x="500" y="445"/>
                    </a:cubicBezTo>
                    <a:close/>
                    <a:moveTo>
                      <a:pt x="500" y="445"/>
                    </a:moveTo>
                    <a:cubicBezTo>
                      <a:pt x="500" y="445"/>
                      <a:pt x="499" y="445"/>
                      <a:pt x="499" y="445"/>
                    </a:cubicBezTo>
                    <a:cubicBezTo>
                      <a:pt x="500" y="444"/>
                      <a:pt x="500" y="444"/>
                      <a:pt x="502" y="444"/>
                    </a:cubicBezTo>
                    <a:cubicBezTo>
                      <a:pt x="501" y="444"/>
                      <a:pt x="502" y="446"/>
                      <a:pt x="500" y="445"/>
                    </a:cubicBezTo>
                    <a:close/>
                    <a:moveTo>
                      <a:pt x="417" y="440"/>
                    </a:moveTo>
                    <a:cubicBezTo>
                      <a:pt x="417" y="440"/>
                      <a:pt x="417" y="440"/>
                      <a:pt x="416" y="439"/>
                    </a:cubicBezTo>
                    <a:cubicBezTo>
                      <a:pt x="416" y="439"/>
                      <a:pt x="417" y="439"/>
                      <a:pt x="417" y="438"/>
                    </a:cubicBezTo>
                    <a:cubicBezTo>
                      <a:pt x="417" y="438"/>
                      <a:pt x="418" y="438"/>
                      <a:pt x="418" y="438"/>
                    </a:cubicBezTo>
                    <a:cubicBezTo>
                      <a:pt x="418" y="438"/>
                      <a:pt x="418" y="438"/>
                      <a:pt x="418" y="439"/>
                    </a:cubicBezTo>
                    <a:cubicBezTo>
                      <a:pt x="418" y="439"/>
                      <a:pt x="418" y="440"/>
                      <a:pt x="417" y="440"/>
                    </a:cubicBezTo>
                    <a:close/>
                    <a:moveTo>
                      <a:pt x="416" y="360"/>
                    </a:moveTo>
                    <a:cubicBezTo>
                      <a:pt x="416" y="360"/>
                      <a:pt x="417" y="360"/>
                      <a:pt x="417" y="361"/>
                    </a:cubicBezTo>
                    <a:cubicBezTo>
                      <a:pt x="417" y="361"/>
                      <a:pt x="416" y="361"/>
                      <a:pt x="416" y="361"/>
                    </a:cubicBezTo>
                    <a:cubicBezTo>
                      <a:pt x="415" y="362"/>
                      <a:pt x="415" y="361"/>
                      <a:pt x="415" y="360"/>
                    </a:cubicBezTo>
                    <a:cubicBezTo>
                      <a:pt x="415" y="360"/>
                      <a:pt x="415" y="359"/>
                      <a:pt x="416" y="360"/>
                    </a:cubicBezTo>
                    <a:close/>
                    <a:moveTo>
                      <a:pt x="360" y="403"/>
                    </a:moveTo>
                    <a:cubicBezTo>
                      <a:pt x="361" y="403"/>
                      <a:pt x="362" y="403"/>
                      <a:pt x="362" y="404"/>
                    </a:cubicBezTo>
                    <a:cubicBezTo>
                      <a:pt x="362" y="404"/>
                      <a:pt x="362" y="405"/>
                      <a:pt x="362" y="405"/>
                    </a:cubicBezTo>
                    <a:cubicBezTo>
                      <a:pt x="360" y="405"/>
                      <a:pt x="360" y="404"/>
                      <a:pt x="360" y="403"/>
                    </a:cubicBezTo>
                    <a:close/>
                    <a:moveTo>
                      <a:pt x="360" y="403"/>
                    </a:moveTo>
                    <a:cubicBezTo>
                      <a:pt x="360" y="403"/>
                      <a:pt x="360" y="403"/>
                      <a:pt x="360" y="403"/>
                    </a:cubicBezTo>
                    <a:cubicBezTo>
                      <a:pt x="360" y="403"/>
                      <a:pt x="360" y="403"/>
                      <a:pt x="360" y="403"/>
                    </a:cubicBezTo>
                    <a:cubicBezTo>
                      <a:pt x="360" y="403"/>
                      <a:pt x="360" y="403"/>
                      <a:pt x="360" y="403"/>
                    </a:cubicBezTo>
                    <a:cubicBezTo>
                      <a:pt x="360" y="403"/>
                      <a:pt x="360" y="403"/>
                      <a:pt x="360" y="403"/>
                    </a:cubicBezTo>
                    <a:close/>
                    <a:moveTo>
                      <a:pt x="446" y="438"/>
                    </a:moveTo>
                    <a:cubicBezTo>
                      <a:pt x="445" y="438"/>
                      <a:pt x="444" y="438"/>
                      <a:pt x="444" y="437"/>
                    </a:cubicBezTo>
                    <a:cubicBezTo>
                      <a:pt x="443" y="437"/>
                      <a:pt x="444" y="436"/>
                      <a:pt x="444" y="436"/>
                    </a:cubicBezTo>
                    <a:cubicBezTo>
                      <a:pt x="445" y="436"/>
                      <a:pt x="445" y="437"/>
                      <a:pt x="446" y="438"/>
                    </a:cubicBezTo>
                    <a:close/>
                    <a:moveTo>
                      <a:pt x="529" y="488"/>
                    </a:moveTo>
                    <a:cubicBezTo>
                      <a:pt x="529" y="489"/>
                      <a:pt x="529" y="489"/>
                      <a:pt x="528" y="489"/>
                    </a:cubicBezTo>
                    <a:cubicBezTo>
                      <a:pt x="528" y="489"/>
                      <a:pt x="527" y="488"/>
                      <a:pt x="527" y="488"/>
                    </a:cubicBezTo>
                    <a:cubicBezTo>
                      <a:pt x="527" y="487"/>
                      <a:pt x="527" y="487"/>
                      <a:pt x="528" y="487"/>
                    </a:cubicBezTo>
                    <a:cubicBezTo>
                      <a:pt x="528" y="487"/>
                      <a:pt x="529" y="487"/>
                      <a:pt x="529" y="488"/>
                    </a:cubicBezTo>
                    <a:close/>
                    <a:moveTo>
                      <a:pt x="390" y="415"/>
                    </a:moveTo>
                    <a:cubicBezTo>
                      <a:pt x="390" y="415"/>
                      <a:pt x="390" y="414"/>
                      <a:pt x="390" y="414"/>
                    </a:cubicBezTo>
                    <a:cubicBezTo>
                      <a:pt x="391" y="414"/>
                      <a:pt x="392" y="415"/>
                      <a:pt x="392" y="415"/>
                    </a:cubicBezTo>
                    <a:cubicBezTo>
                      <a:pt x="392" y="416"/>
                      <a:pt x="392" y="416"/>
                      <a:pt x="392" y="416"/>
                    </a:cubicBezTo>
                    <a:cubicBezTo>
                      <a:pt x="391" y="416"/>
                      <a:pt x="391" y="415"/>
                      <a:pt x="390" y="415"/>
                    </a:cubicBezTo>
                    <a:close/>
                    <a:moveTo>
                      <a:pt x="519" y="460"/>
                    </a:moveTo>
                    <a:cubicBezTo>
                      <a:pt x="520" y="460"/>
                      <a:pt x="521" y="460"/>
                      <a:pt x="521" y="461"/>
                    </a:cubicBezTo>
                    <a:cubicBezTo>
                      <a:pt x="521" y="461"/>
                      <a:pt x="520" y="461"/>
                      <a:pt x="520" y="461"/>
                    </a:cubicBezTo>
                    <a:cubicBezTo>
                      <a:pt x="519" y="461"/>
                      <a:pt x="519" y="461"/>
                      <a:pt x="518" y="460"/>
                    </a:cubicBezTo>
                    <a:cubicBezTo>
                      <a:pt x="518" y="460"/>
                      <a:pt x="519" y="459"/>
                      <a:pt x="519" y="460"/>
                    </a:cubicBezTo>
                    <a:close/>
                    <a:moveTo>
                      <a:pt x="453" y="378"/>
                    </a:moveTo>
                    <a:cubicBezTo>
                      <a:pt x="453" y="378"/>
                      <a:pt x="453" y="378"/>
                      <a:pt x="453" y="377"/>
                    </a:cubicBezTo>
                    <a:cubicBezTo>
                      <a:pt x="454" y="377"/>
                      <a:pt x="454" y="376"/>
                      <a:pt x="455" y="376"/>
                    </a:cubicBezTo>
                    <a:cubicBezTo>
                      <a:pt x="455" y="376"/>
                      <a:pt x="455" y="376"/>
                      <a:pt x="455" y="376"/>
                    </a:cubicBezTo>
                    <a:cubicBezTo>
                      <a:pt x="454" y="377"/>
                      <a:pt x="455" y="378"/>
                      <a:pt x="454" y="378"/>
                    </a:cubicBezTo>
                    <a:cubicBezTo>
                      <a:pt x="454" y="378"/>
                      <a:pt x="454" y="378"/>
                      <a:pt x="454" y="378"/>
                    </a:cubicBezTo>
                    <a:cubicBezTo>
                      <a:pt x="453" y="378"/>
                      <a:pt x="453" y="378"/>
                      <a:pt x="453" y="378"/>
                    </a:cubicBezTo>
                    <a:close/>
                    <a:moveTo>
                      <a:pt x="487" y="434"/>
                    </a:moveTo>
                    <a:cubicBezTo>
                      <a:pt x="489" y="433"/>
                      <a:pt x="490" y="435"/>
                      <a:pt x="491" y="435"/>
                    </a:cubicBezTo>
                    <a:cubicBezTo>
                      <a:pt x="490" y="435"/>
                      <a:pt x="489" y="434"/>
                      <a:pt x="487" y="434"/>
                    </a:cubicBezTo>
                    <a:close/>
                    <a:moveTo>
                      <a:pt x="413" y="360"/>
                    </a:moveTo>
                    <a:cubicBezTo>
                      <a:pt x="413" y="361"/>
                      <a:pt x="413" y="361"/>
                      <a:pt x="412" y="361"/>
                    </a:cubicBezTo>
                    <a:cubicBezTo>
                      <a:pt x="412" y="361"/>
                      <a:pt x="412" y="361"/>
                      <a:pt x="411" y="360"/>
                    </a:cubicBezTo>
                    <a:cubicBezTo>
                      <a:pt x="411" y="360"/>
                      <a:pt x="411" y="359"/>
                      <a:pt x="412" y="359"/>
                    </a:cubicBezTo>
                    <a:cubicBezTo>
                      <a:pt x="412" y="360"/>
                      <a:pt x="413" y="360"/>
                      <a:pt x="413" y="360"/>
                    </a:cubicBezTo>
                    <a:close/>
                    <a:moveTo>
                      <a:pt x="370" y="364"/>
                    </a:moveTo>
                    <a:cubicBezTo>
                      <a:pt x="370" y="364"/>
                      <a:pt x="370" y="364"/>
                      <a:pt x="369" y="364"/>
                    </a:cubicBezTo>
                    <a:cubicBezTo>
                      <a:pt x="369" y="364"/>
                      <a:pt x="368" y="364"/>
                      <a:pt x="368" y="363"/>
                    </a:cubicBezTo>
                    <a:cubicBezTo>
                      <a:pt x="368" y="363"/>
                      <a:pt x="369" y="363"/>
                      <a:pt x="369" y="363"/>
                    </a:cubicBezTo>
                    <a:cubicBezTo>
                      <a:pt x="369" y="363"/>
                      <a:pt x="370" y="363"/>
                      <a:pt x="370" y="364"/>
                    </a:cubicBezTo>
                    <a:close/>
                    <a:moveTo>
                      <a:pt x="493" y="419"/>
                    </a:moveTo>
                    <a:cubicBezTo>
                      <a:pt x="494" y="419"/>
                      <a:pt x="494" y="419"/>
                      <a:pt x="494" y="419"/>
                    </a:cubicBezTo>
                    <a:cubicBezTo>
                      <a:pt x="493" y="419"/>
                      <a:pt x="493" y="420"/>
                      <a:pt x="492" y="420"/>
                    </a:cubicBezTo>
                    <a:cubicBezTo>
                      <a:pt x="492" y="420"/>
                      <a:pt x="492" y="420"/>
                      <a:pt x="492" y="420"/>
                    </a:cubicBezTo>
                    <a:cubicBezTo>
                      <a:pt x="492" y="419"/>
                      <a:pt x="493" y="419"/>
                      <a:pt x="493" y="419"/>
                    </a:cubicBezTo>
                    <a:close/>
                    <a:moveTo>
                      <a:pt x="524" y="466"/>
                    </a:move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ubicBezTo>
                      <a:pt x="524" y="466"/>
                      <a:pt x="524" y="466"/>
                      <a:pt x="524" y="466"/>
                    </a:cubicBezTo>
                    <a:close/>
                    <a:moveTo>
                      <a:pt x="524" y="466"/>
                    </a:moveTo>
                    <a:cubicBezTo>
                      <a:pt x="524" y="466"/>
                      <a:pt x="524" y="466"/>
                      <a:pt x="524" y="466"/>
                    </a:cubicBezTo>
                    <a:cubicBezTo>
                      <a:pt x="523" y="466"/>
                      <a:pt x="523" y="467"/>
                      <a:pt x="523" y="466"/>
                    </a:cubicBezTo>
                    <a:cubicBezTo>
                      <a:pt x="523" y="465"/>
                      <a:pt x="522" y="465"/>
                      <a:pt x="523" y="465"/>
                    </a:cubicBezTo>
                    <a:cubicBezTo>
                      <a:pt x="524" y="465"/>
                      <a:pt x="524" y="465"/>
                      <a:pt x="524" y="466"/>
                    </a:cubicBezTo>
                    <a:close/>
                    <a:moveTo>
                      <a:pt x="386" y="486"/>
                    </a:moveTo>
                    <a:cubicBezTo>
                      <a:pt x="385" y="486"/>
                      <a:pt x="385" y="486"/>
                      <a:pt x="385" y="485"/>
                    </a:cubicBezTo>
                    <a:cubicBezTo>
                      <a:pt x="385" y="485"/>
                      <a:pt x="386" y="485"/>
                      <a:pt x="386" y="485"/>
                    </a:cubicBezTo>
                    <a:cubicBezTo>
                      <a:pt x="387" y="485"/>
                      <a:pt x="387" y="485"/>
                      <a:pt x="387" y="485"/>
                    </a:cubicBezTo>
                    <a:cubicBezTo>
                      <a:pt x="387" y="486"/>
                      <a:pt x="386" y="486"/>
                      <a:pt x="386" y="486"/>
                    </a:cubicBezTo>
                    <a:close/>
                    <a:moveTo>
                      <a:pt x="443" y="365"/>
                    </a:moveTo>
                    <a:cubicBezTo>
                      <a:pt x="443" y="365"/>
                      <a:pt x="444" y="364"/>
                      <a:pt x="444" y="364"/>
                    </a:cubicBezTo>
                    <a:cubicBezTo>
                      <a:pt x="444" y="364"/>
                      <a:pt x="445" y="364"/>
                      <a:pt x="445" y="365"/>
                    </a:cubicBezTo>
                    <a:cubicBezTo>
                      <a:pt x="444" y="365"/>
                      <a:pt x="444" y="365"/>
                      <a:pt x="444" y="366"/>
                    </a:cubicBezTo>
                    <a:cubicBezTo>
                      <a:pt x="443" y="366"/>
                      <a:pt x="443" y="365"/>
                      <a:pt x="443" y="365"/>
                    </a:cubicBezTo>
                    <a:close/>
                    <a:moveTo>
                      <a:pt x="490" y="437"/>
                    </a:moveTo>
                    <a:cubicBezTo>
                      <a:pt x="490" y="437"/>
                      <a:pt x="491" y="436"/>
                      <a:pt x="492" y="437"/>
                    </a:cubicBezTo>
                    <a:cubicBezTo>
                      <a:pt x="492" y="437"/>
                      <a:pt x="491" y="437"/>
                      <a:pt x="491" y="437"/>
                    </a:cubicBezTo>
                    <a:cubicBezTo>
                      <a:pt x="491" y="438"/>
                      <a:pt x="490" y="437"/>
                      <a:pt x="490" y="437"/>
                    </a:cubicBezTo>
                    <a:close/>
                    <a:moveTo>
                      <a:pt x="459" y="519"/>
                    </a:moveTo>
                    <a:cubicBezTo>
                      <a:pt x="459" y="520"/>
                      <a:pt x="459" y="520"/>
                      <a:pt x="459" y="520"/>
                    </a:cubicBezTo>
                    <a:cubicBezTo>
                      <a:pt x="458" y="520"/>
                      <a:pt x="458" y="519"/>
                      <a:pt x="458" y="519"/>
                    </a:cubicBezTo>
                    <a:cubicBezTo>
                      <a:pt x="458" y="519"/>
                      <a:pt x="458" y="519"/>
                      <a:pt x="458" y="518"/>
                    </a:cubicBezTo>
                    <a:cubicBezTo>
                      <a:pt x="459" y="518"/>
                      <a:pt x="459" y="519"/>
                      <a:pt x="459" y="519"/>
                    </a:cubicBezTo>
                    <a:close/>
                    <a:moveTo>
                      <a:pt x="469" y="387"/>
                    </a:moveTo>
                    <a:cubicBezTo>
                      <a:pt x="469" y="388"/>
                      <a:pt x="469" y="389"/>
                      <a:pt x="468" y="389"/>
                    </a:cubicBezTo>
                    <a:cubicBezTo>
                      <a:pt x="468" y="388"/>
                      <a:pt x="468" y="388"/>
                      <a:pt x="469" y="387"/>
                    </a:cubicBezTo>
                    <a:close/>
                    <a:moveTo>
                      <a:pt x="498" y="496"/>
                    </a:moveTo>
                    <a:cubicBezTo>
                      <a:pt x="498" y="497"/>
                      <a:pt x="498" y="497"/>
                      <a:pt x="497" y="498"/>
                    </a:cubicBezTo>
                    <a:cubicBezTo>
                      <a:pt x="497" y="497"/>
                      <a:pt x="497" y="497"/>
                      <a:pt x="498" y="496"/>
                    </a:cubicBezTo>
                    <a:close/>
                    <a:moveTo>
                      <a:pt x="529" y="485"/>
                    </a:moveTo>
                    <a:cubicBezTo>
                      <a:pt x="529" y="485"/>
                      <a:pt x="529" y="485"/>
                      <a:pt x="529" y="485"/>
                    </a:cubicBezTo>
                    <a:cubicBezTo>
                      <a:pt x="529" y="485"/>
                      <a:pt x="528" y="485"/>
                      <a:pt x="528" y="484"/>
                    </a:cubicBezTo>
                    <a:cubicBezTo>
                      <a:pt x="528" y="484"/>
                      <a:pt x="529" y="484"/>
                      <a:pt x="529" y="484"/>
                    </a:cubicBezTo>
                    <a:cubicBezTo>
                      <a:pt x="529" y="484"/>
                      <a:pt x="529" y="484"/>
                      <a:pt x="529" y="485"/>
                    </a:cubicBezTo>
                    <a:close/>
                    <a:moveTo>
                      <a:pt x="529" y="479"/>
                    </a:moveTo>
                    <a:cubicBezTo>
                      <a:pt x="528" y="479"/>
                      <a:pt x="528" y="479"/>
                      <a:pt x="527" y="479"/>
                    </a:cubicBezTo>
                    <a:cubicBezTo>
                      <a:pt x="528" y="478"/>
                      <a:pt x="528" y="478"/>
                      <a:pt x="529" y="478"/>
                    </a:cubicBezTo>
                    <a:cubicBezTo>
                      <a:pt x="529" y="479"/>
                      <a:pt x="529" y="479"/>
                      <a:pt x="529" y="479"/>
                    </a:cubicBezTo>
                    <a:close/>
                    <a:moveTo>
                      <a:pt x="517" y="457"/>
                    </a:moveTo>
                    <a:cubicBezTo>
                      <a:pt x="517" y="456"/>
                      <a:pt x="517" y="456"/>
                      <a:pt x="517" y="455"/>
                    </a:cubicBezTo>
                    <a:cubicBezTo>
                      <a:pt x="518" y="455"/>
                      <a:pt x="518" y="456"/>
                      <a:pt x="518" y="456"/>
                    </a:cubicBezTo>
                    <a:cubicBezTo>
                      <a:pt x="518" y="456"/>
                      <a:pt x="518" y="456"/>
                      <a:pt x="518" y="456"/>
                    </a:cubicBezTo>
                    <a:cubicBezTo>
                      <a:pt x="519" y="457"/>
                      <a:pt x="518" y="457"/>
                      <a:pt x="518" y="457"/>
                    </a:cubicBezTo>
                    <a:cubicBezTo>
                      <a:pt x="517" y="457"/>
                      <a:pt x="517" y="457"/>
                      <a:pt x="517" y="457"/>
                    </a:cubicBezTo>
                    <a:close/>
                    <a:moveTo>
                      <a:pt x="455" y="512"/>
                    </a:moveTo>
                    <a:cubicBezTo>
                      <a:pt x="454" y="512"/>
                      <a:pt x="454" y="512"/>
                      <a:pt x="454" y="512"/>
                    </a:cubicBezTo>
                    <a:cubicBezTo>
                      <a:pt x="454" y="512"/>
                      <a:pt x="453" y="512"/>
                      <a:pt x="454" y="512"/>
                    </a:cubicBezTo>
                    <a:cubicBezTo>
                      <a:pt x="454" y="512"/>
                      <a:pt x="454" y="511"/>
                      <a:pt x="454" y="511"/>
                    </a:cubicBezTo>
                    <a:cubicBezTo>
                      <a:pt x="454" y="511"/>
                      <a:pt x="455" y="511"/>
                      <a:pt x="455" y="512"/>
                    </a:cubicBezTo>
                    <a:close/>
                    <a:moveTo>
                      <a:pt x="504" y="446"/>
                    </a:moveTo>
                    <a:cubicBezTo>
                      <a:pt x="504" y="447"/>
                      <a:pt x="504" y="447"/>
                      <a:pt x="504" y="447"/>
                    </a:cubicBezTo>
                    <a:cubicBezTo>
                      <a:pt x="503" y="447"/>
                      <a:pt x="503" y="447"/>
                      <a:pt x="504" y="446"/>
                    </a:cubicBezTo>
                    <a:close/>
                    <a:moveTo>
                      <a:pt x="419" y="444"/>
                    </a:moveTo>
                    <a:cubicBezTo>
                      <a:pt x="419" y="444"/>
                      <a:pt x="419" y="444"/>
                      <a:pt x="419" y="444"/>
                    </a:cubicBezTo>
                    <a:cubicBezTo>
                      <a:pt x="418" y="444"/>
                      <a:pt x="418" y="444"/>
                      <a:pt x="418" y="444"/>
                    </a:cubicBezTo>
                    <a:cubicBezTo>
                      <a:pt x="418" y="443"/>
                      <a:pt x="418" y="443"/>
                      <a:pt x="418" y="443"/>
                    </a:cubicBezTo>
                    <a:cubicBezTo>
                      <a:pt x="419" y="443"/>
                      <a:pt x="419" y="444"/>
                      <a:pt x="419" y="444"/>
                    </a:cubicBezTo>
                    <a:close/>
                    <a:moveTo>
                      <a:pt x="505" y="446"/>
                    </a:moveTo>
                    <a:cubicBezTo>
                      <a:pt x="505" y="446"/>
                      <a:pt x="505" y="445"/>
                      <a:pt x="506" y="445"/>
                    </a:cubicBezTo>
                    <a:cubicBezTo>
                      <a:pt x="506" y="445"/>
                      <a:pt x="506" y="446"/>
                      <a:pt x="506" y="446"/>
                    </a:cubicBezTo>
                    <a:cubicBezTo>
                      <a:pt x="506" y="446"/>
                      <a:pt x="506" y="446"/>
                      <a:pt x="506" y="446"/>
                    </a:cubicBezTo>
                    <a:cubicBezTo>
                      <a:pt x="506" y="446"/>
                      <a:pt x="505" y="446"/>
                      <a:pt x="505" y="446"/>
                    </a:cubicBezTo>
                    <a:close/>
                    <a:moveTo>
                      <a:pt x="422" y="414"/>
                    </a:moveTo>
                    <a:cubicBezTo>
                      <a:pt x="421" y="413"/>
                      <a:pt x="421" y="413"/>
                      <a:pt x="422" y="412"/>
                    </a:cubicBezTo>
                    <a:cubicBezTo>
                      <a:pt x="422" y="413"/>
                      <a:pt x="422" y="413"/>
                      <a:pt x="422" y="414"/>
                    </a:cubicBezTo>
                    <a:close/>
                    <a:moveTo>
                      <a:pt x="497" y="441"/>
                    </a:moveTo>
                    <a:cubicBezTo>
                      <a:pt x="497" y="441"/>
                      <a:pt x="498" y="441"/>
                      <a:pt x="498" y="442"/>
                    </a:cubicBezTo>
                    <a:cubicBezTo>
                      <a:pt x="498" y="442"/>
                      <a:pt x="498" y="442"/>
                      <a:pt x="498" y="442"/>
                    </a:cubicBezTo>
                    <a:cubicBezTo>
                      <a:pt x="497" y="442"/>
                      <a:pt x="497" y="442"/>
                      <a:pt x="497" y="441"/>
                    </a:cubicBezTo>
                    <a:close/>
                    <a:moveTo>
                      <a:pt x="497" y="441"/>
                    </a:moveTo>
                    <a:cubicBezTo>
                      <a:pt x="497" y="441"/>
                      <a:pt x="497" y="441"/>
                      <a:pt x="497" y="441"/>
                    </a:cubicBezTo>
                    <a:cubicBezTo>
                      <a:pt x="497" y="441"/>
                      <a:pt x="497" y="441"/>
                      <a:pt x="497" y="441"/>
                    </a:cubicBezTo>
                    <a:cubicBezTo>
                      <a:pt x="497" y="441"/>
                      <a:pt x="497" y="441"/>
                      <a:pt x="497" y="441"/>
                    </a:cubicBezTo>
                    <a:cubicBezTo>
                      <a:pt x="497" y="441"/>
                      <a:pt x="497" y="441"/>
                      <a:pt x="497" y="441"/>
                    </a:cubicBezTo>
                    <a:cubicBezTo>
                      <a:pt x="497" y="441"/>
                      <a:pt x="497" y="441"/>
                      <a:pt x="497" y="441"/>
                    </a:cubicBezTo>
                    <a:close/>
                    <a:moveTo>
                      <a:pt x="506" y="484"/>
                    </a:moveTo>
                    <a:cubicBezTo>
                      <a:pt x="506" y="484"/>
                      <a:pt x="507" y="485"/>
                      <a:pt x="506" y="485"/>
                    </a:cubicBezTo>
                    <a:cubicBezTo>
                      <a:pt x="506" y="485"/>
                      <a:pt x="506" y="485"/>
                      <a:pt x="506" y="485"/>
                    </a:cubicBezTo>
                    <a:cubicBezTo>
                      <a:pt x="506" y="485"/>
                      <a:pt x="506" y="485"/>
                      <a:pt x="506" y="485"/>
                    </a:cubicBezTo>
                    <a:cubicBezTo>
                      <a:pt x="506" y="485"/>
                      <a:pt x="506" y="485"/>
                      <a:pt x="506" y="484"/>
                    </a:cubicBezTo>
                    <a:close/>
                    <a:moveTo>
                      <a:pt x="497" y="493"/>
                    </a:moveTo>
                    <a:cubicBezTo>
                      <a:pt x="497" y="494"/>
                      <a:pt x="497" y="494"/>
                      <a:pt x="497" y="494"/>
                    </a:cubicBezTo>
                    <a:cubicBezTo>
                      <a:pt x="497" y="494"/>
                      <a:pt x="497" y="494"/>
                      <a:pt x="497" y="494"/>
                    </a:cubicBezTo>
                    <a:cubicBezTo>
                      <a:pt x="497" y="494"/>
                      <a:pt x="496" y="494"/>
                      <a:pt x="496" y="494"/>
                    </a:cubicBezTo>
                    <a:cubicBezTo>
                      <a:pt x="496" y="494"/>
                      <a:pt x="497" y="494"/>
                      <a:pt x="497" y="493"/>
                    </a:cubicBezTo>
                    <a:close/>
                    <a:moveTo>
                      <a:pt x="507" y="447"/>
                    </a:moveTo>
                    <a:cubicBezTo>
                      <a:pt x="506" y="447"/>
                      <a:pt x="507" y="447"/>
                      <a:pt x="507" y="447"/>
                    </a:cubicBezTo>
                    <a:cubicBezTo>
                      <a:pt x="507" y="447"/>
                      <a:pt x="507" y="447"/>
                      <a:pt x="507" y="447"/>
                    </a:cubicBezTo>
                    <a:cubicBezTo>
                      <a:pt x="507" y="447"/>
                      <a:pt x="507" y="448"/>
                      <a:pt x="507" y="448"/>
                    </a:cubicBezTo>
                    <a:cubicBezTo>
                      <a:pt x="507" y="448"/>
                      <a:pt x="507" y="447"/>
                      <a:pt x="507" y="447"/>
                    </a:cubicBezTo>
                    <a:close/>
                    <a:moveTo>
                      <a:pt x="370" y="365"/>
                    </a:moveTo>
                    <a:cubicBezTo>
                      <a:pt x="370" y="365"/>
                      <a:pt x="371" y="364"/>
                      <a:pt x="371" y="364"/>
                    </a:cubicBezTo>
                    <a:cubicBezTo>
                      <a:pt x="371" y="364"/>
                      <a:pt x="371" y="364"/>
                      <a:pt x="371" y="364"/>
                    </a:cubicBezTo>
                    <a:cubicBezTo>
                      <a:pt x="371" y="365"/>
                      <a:pt x="371" y="365"/>
                      <a:pt x="371" y="365"/>
                    </a:cubicBezTo>
                    <a:cubicBezTo>
                      <a:pt x="371" y="365"/>
                      <a:pt x="370" y="365"/>
                      <a:pt x="370" y="365"/>
                    </a:cubicBezTo>
                    <a:close/>
                    <a:moveTo>
                      <a:pt x="508" y="449"/>
                    </a:moveTo>
                    <a:cubicBezTo>
                      <a:pt x="508" y="449"/>
                      <a:pt x="508" y="449"/>
                      <a:pt x="508" y="449"/>
                    </a:cubicBezTo>
                    <a:cubicBezTo>
                      <a:pt x="508" y="449"/>
                      <a:pt x="508" y="449"/>
                      <a:pt x="508" y="449"/>
                    </a:cubicBezTo>
                    <a:cubicBezTo>
                      <a:pt x="508" y="449"/>
                      <a:pt x="508" y="449"/>
                      <a:pt x="508" y="449"/>
                    </a:cubicBezTo>
                    <a:cubicBezTo>
                      <a:pt x="508" y="449"/>
                      <a:pt x="508" y="449"/>
                      <a:pt x="508" y="449"/>
                    </a:cubicBezTo>
                    <a:cubicBezTo>
                      <a:pt x="508" y="449"/>
                      <a:pt x="508" y="449"/>
                      <a:pt x="508" y="449"/>
                    </a:cubicBezTo>
                    <a:close/>
                    <a:moveTo>
                      <a:pt x="508" y="449"/>
                    </a:moveTo>
                    <a:cubicBezTo>
                      <a:pt x="508" y="449"/>
                      <a:pt x="507" y="449"/>
                      <a:pt x="508" y="449"/>
                    </a:cubicBezTo>
                    <a:cubicBezTo>
                      <a:pt x="508" y="449"/>
                      <a:pt x="508" y="448"/>
                      <a:pt x="508" y="449"/>
                    </a:cubicBezTo>
                    <a:cubicBezTo>
                      <a:pt x="508" y="449"/>
                      <a:pt x="508" y="449"/>
                      <a:pt x="508" y="449"/>
                    </a:cubicBezTo>
                    <a:close/>
                    <a:moveTo>
                      <a:pt x="504" y="547"/>
                    </a:moveTo>
                    <a:cubicBezTo>
                      <a:pt x="504" y="547"/>
                      <a:pt x="504" y="548"/>
                      <a:pt x="504" y="548"/>
                    </a:cubicBezTo>
                    <a:cubicBezTo>
                      <a:pt x="504" y="547"/>
                      <a:pt x="504" y="547"/>
                      <a:pt x="504" y="547"/>
                    </a:cubicBezTo>
                    <a:cubicBezTo>
                      <a:pt x="504" y="547"/>
                      <a:pt x="504" y="547"/>
                      <a:pt x="504" y="547"/>
                    </a:cubicBezTo>
                    <a:cubicBezTo>
                      <a:pt x="504" y="547"/>
                      <a:pt x="505" y="547"/>
                      <a:pt x="504" y="547"/>
                    </a:cubicBezTo>
                    <a:close/>
                    <a:moveTo>
                      <a:pt x="504" y="543"/>
                    </a:moveTo>
                    <a:cubicBezTo>
                      <a:pt x="504" y="543"/>
                      <a:pt x="504" y="543"/>
                      <a:pt x="504" y="543"/>
                    </a:cubicBezTo>
                    <a:cubicBezTo>
                      <a:pt x="504" y="542"/>
                      <a:pt x="504" y="542"/>
                      <a:pt x="504" y="542"/>
                    </a:cubicBezTo>
                    <a:cubicBezTo>
                      <a:pt x="504" y="542"/>
                      <a:pt x="504" y="542"/>
                      <a:pt x="504" y="543"/>
                    </a:cubicBezTo>
                    <a:cubicBezTo>
                      <a:pt x="504" y="543"/>
                      <a:pt x="504" y="543"/>
                      <a:pt x="504" y="543"/>
                    </a:cubicBezTo>
                    <a:close/>
                    <a:moveTo>
                      <a:pt x="453" y="510"/>
                    </a:moveTo>
                    <a:cubicBezTo>
                      <a:pt x="453" y="510"/>
                      <a:pt x="453" y="510"/>
                      <a:pt x="453" y="510"/>
                    </a:cubicBezTo>
                    <a:cubicBezTo>
                      <a:pt x="453" y="510"/>
                      <a:pt x="453" y="511"/>
                      <a:pt x="453" y="511"/>
                    </a:cubicBezTo>
                    <a:cubicBezTo>
                      <a:pt x="453" y="511"/>
                      <a:pt x="453" y="510"/>
                      <a:pt x="452" y="510"/>
                    </a:cubicBezTo>
                    <a:cubicBezTo>
                      <a:pt x="453" y="510"/>
                      <a:pt x="453" y="510"/>
                      <a:pt x="453" y="510"/>
                    </a:cubicBezTo>
                    <a:close/>
                    <a:moveTo>
                      <a:pt x="517" y="520"/>
                    </a:moveTo>
                    <a:cubicBezTo>
                      <a:pt x="517" y="520"/>
                      <a:pt x="517" y="520"/>
                      <a:pt x="517" y="520"/>
                    </a:cubicBezTo>
                    <a:cubicBezTo>
                      <a:pt x="517" y="520"/>
                      <a:pt x="517" y="521"/>
                      <a:pt x="517" y="521"/>
                    </a:cubicBezTo>
                    <a:cubicBezTo>
                      <a:pt x="516" y="521"/>
                      <a:pt x="516" y="521"/>
                      <a:pt x="516" y="520"/>
                    </a:cubicBezTo>
                    <a:cubicBezTo>
                      <a:pt x="516" y="520"/>
                      <a:pt x="516" y="520"/>
                      <a:pt x="517" y="520"/>
                    </a:cubicBezTo>
                    <a:close/>
                    <a:moveTo>
                      <a:pt x="527" y="489"/>
                    </a:moveTo>
                    <a:cubicBezTo>
                      <a:pt x="527" y="490"/>
                      <a:pt x="527" y="490"/>
                      <a:pt x="527" y="490"/>
                    </a:cubicBezTo>
                    <a:cubicBezTo>
                      <a:pt x="527" y="490"/>
                      <a:pt x="527" y="489"/>
                      <a:pt x="527" y="489"/>
                    </a:cubicBezTo>
                    <a:cubicBezTo>
                      <a:pt x="527" y="489"/>
                      <a:pt x="527" y="489"/>
                      <a:pt x="527" y="489"/>
                    </a:cubicBezTo>
                    <a:cubicBezTo>
                      <a:pt x="527" y="489"/>
                      <a:pt x="527" y="489"/>
                      <a:pt x="527" y="489"/>
                    </a:cubicBezTo>
                    <a:close/>
                    <a:moveTo>
                      <a:pt x="518" y="458"/>
                    </a:moveTo>
                    <a:cubicBezTo>
                      <a:pt x="518" y="458"/>
                      <a:pt x="518" y="458"/>
                      <a:pt x="518" y="458"/>
                    </a:cubicBezTo>
                    <a:cubicBezTo>
                      <a:pt x="518" y="458"/>
                      <a:pt x="518" y="458"/>
                      <a:pt x="518" y="458"/>
                    </a:cubicBezTo>
                    <a:cubicBezTo>
                      <a:pt x="518" y="458"/>
                      <a:pt x="518" y="458"/>
                      <a:pt x="518" y="458"/>
                    </a:cubicBezTo>
                    <a:cubicBezTo>
                      <a:pt x="518" y="458"/>
                      <a:pt x="518" y="458"/>
                      <a:pt x="518" y="458"/>
                    </a:cubicBezTo>
                    <a:close/>
                    <a:moveTo>
                      <a:pt x="300" y="358"/>
                    </a:moveTo>
                    <a:cubicBezTo>
                      <a:pt x="299" y="357"/>
                      <a:pt x="299" y="355"/>
                      <a:pt x="298" y="353"/>
                    </a:cubicBezTo>
                    <a:cubicBezTo>
                      <a:pt x="297" y="354"/>
                      <a:pt x="295" y="354"/>
                      <a:pt x="295" y="355"/>
                    </a:cubicBezTo>
                    <a:cubicBezTo>
                      <a:pt x="295" y="356"/>
                      <a:pt x="294" y="356"/>
                      <a:pt x="294" y="355"/>
                    </a:cubicBezTo>
                    <a:cubicBezTo>
                      <a:pt x="294" y="355"/>
                      <a:pt x="294" y="354"/>
                      <a:pt x="295" y="354"/>
                    </a:cubicBezTo>
                    <a:cubicBezTo>
                      <a:pt x="295" y="354"/>
                      <a:pt x="295" y="353"/>
                      <a:pt x="295" y="353"/>
                    </a:cubicBezTo>
                    <a:cubicBezTo>
                      <a:pt x="294" y="352"/>
                      <a:pt x="294" y="350"/>
                      <a:pt x="292" y="350"/>
                    </a:cubicBezTo>
                    <a:cubicBezTo>
                      <a:pt x="293" y="350"/>
                      <a:pt x="294" y="349"/>
                      <a:pt x="294" y="348"/>
                    </a:cubicBezTo>
                    <a:cubicBezTo>
                      <a:pt x="293" y="347"/>
                      <a:pt x="290" y="346"/>
                      <a:pt x="289" y="346"/>
                    </a:cubicBezTo>
                    <a:cubicBezTo>
                      <a:pt x="287" y="347"/>
                      <a:pt x="287" y="348"/>
                      <a:pt x="286" y="350"/>
                    </a:cubicBezTo>
                    <a:cubicBezTo>
                      <a:pt x="286" y="348"/>
                      <a:pt x="285" y="346"/>
                      <a:pt x="287" y="345"/>
                    </a:cubicBezTo>
                    <a:cubicBezTo>
                      <a:pt x="287" y="345"/>
                      <a:pt x="287" y="344"/>
                      <a:pt x="288" y="344"/>
                    </a:cubicBezTo>
                    <a:cubicBezTo>
                      <a:pt x="289" y="342"/>
                      <a:pt x="290" y="339"/>
                      <a:pt x="294" y="338"/>
                    </a:cubicBezTo>
                    <a:cubicBezTo>
                      <a:pt x="294" y="338"/>
                      <a:pt x="294" y="338"/>
                      <a:pt x="294" y="338"/>
                    </a:cubicBezTo>
                    <a:cubicBezTo>
                      <a:pt x="295" y="336"/>
                      <a:pt x="293" y="335"/>
                      <a:pt x="292" y="336"/>
                    </a:cubicBezTo>
                    <a:cubicBezTo>
                      <a:pt x="291" y="336"/>
                      <a:pt x="291" y="336"/>
                      <a:pt x="291" y="335"/>
                    </a:cubicBezTo>
                    <a:cubicBezTo>
                      <a:pt x="291" y="335"/>
                      <a:pt x="291" y="334"/>
                      <a:pt x="291" y="334"/>
                    </a:cubicBezTo>
                    <a:cubicBezTo>
                      <a:pt x="292" y="334"/>
                      <a:pt x="292" y="335"/>
                      <a:pt x="292" y="335"/>
                    </a:cubicBezTo>
                    <a:cubicBezTo>
                      <a:pt x="292" y="334"/>
                      <a:pt x="292" y="333"/>
                      <a:pt x="293" y="334"/>
                    </a:cubicBezTo>
                    <a:cubicBezTo>
                      <a:pt x="294" y="334"/>
                      <a:pt x="295" y="333"/>
                      <a:pt x="295" y="332"/>
                    </a:cubicBezTo>
                    <a:cubicBezTo>
                      <a:pt x="296" y="331"/>
                      <a:pt x="296" y="330"/>
                      <a:pt x="296" y="330"/>
                    </a:cubicBezTo>
                    <a:cubicBezTo>
                      <a:pt x="294" y="329"/>
                      <a:pt x="294" y="326"/>
                      <a:pt x="292" y="326"/>
                    </a:cubicBezTo>
                    <a:cubicBezTo>
                      <a:pt x="291" y="326"/>
                      <a:pt x="289" y="325"/>
                      <a:pt x="289" y="327"/>
                    </a:cubicBezTo>
                    <a:cubicBezTo>
                      <a:pt x="288" y="327"/>
                      <a:pt x="288" y="327"/>
                      <a:pt x="288" y="328"/>
                    </a:cubicBezTo>
                    <a:cubicBezTo>
                      <a:pt x="286" y="328"/>
                      <a:pt x="284" y="328"/>
                      <a:pt x="283" y="329"/>
                    </a:cubicBezTo>
                    <a:cubicBezTo>
                      <a:pt x="282" y="329"/>
                      <a:pt x="281" y="329"/>
                      <a:pt x="281" y="331"/>
                    </a:cubicBezTo>
                    <a:cubicBezTo>
                      <a:pt x="280" y="329"/>
                      <a:pt x="279" y="328"/>
                      <a:pt x="277" y="327"/>
                    </a:cubicBezTo>
                    <a:cubicBezTo>
                      <a:pt x="277" y="326"/>
                      <a:pt x="276" y="326"/>
                      <a:pt x="276" y="325"/>
                    </a:cubicBezTo>
                    <a:cubicBezTo>
                      <a:pt x="277" y="325"/>
                      <a:pt x="277" y="325"/>
                      <a:pt x="276" y="325"/>
                    </a:cubicBezTo>
                    <a:cubicBezTo>
                      <a:pt x="275" y="324"/>
                      <a:pt x="274" y="325"/>
                      <a:pt x="273" y="326"/>
                    </a:cubicBezTo>
                    <a:cubicBezTo>
                      <a:pt x="273" y="327"/>
                      <a:pt x="273" y="327"/>
                      <a:pt x="274" y="327"/>
                    </a:cubicBezTo>
                    <a:cubicBezTo>
                      <a:pt x="275" y="327"/>
                      <a:pt x="275" y="327"/>
                      <a:pt x="276" y="326"/>
                    </a:cubicBezTo>
                    <a:cubicBezTo>
                      <a:pt x="276" y="327"/>
                      <a:pt x="275" y="328"/>
                      <a:pt x="275" y="328"/>
                    </a:cubicBezTo>
                    <a:cubicBezTo>
                      <a:pt x="274" y="329"/>
                      <a:pt x="274" y="328"/>
                      <a:pt x="274" y="328"/>
                    </a:cubicBezTo>
                    <a:cubicBezTo>
                      <a:pt x="272" y="327"/>
                      <a:pt x="271" y="326"/>
                      <a:pt x="270" y="328"/>
                    </a:cubicBezTo>
                    <a:cubicBezTo>
                      <a:pt x="270" y="328"/>
                      <a:pt x="269" y="328"/>
                      <a:pt x="269" y="328"/>
                    </a:cubicBezTo>
                    <a:cubicBezTo>
                      <a:pt x="268" y="328"/>
                      <a:pt x="269" y="329"/>
                      <a:pt x="268" y="330"/>
                    </a:cubicBezTo>
                    <a:cubicBezTo>
                      <a:pt x="268" y="330"/>
                      <a:pt x="268" y="331"/>
                      <a:pt x="269" y="331"/>
                    </a:cubicBezTo>
                    <a:cubicBezTo>
                      <a:pt x="269" y="332"/>
                      <a:pt x="270" y="333"/>
                      <a:pt x="271" y="333"/>
                    </a:cubicBezTo>
                    <a:cubicBezTo>
                      <a:pt x="272" y="333"/>
                      <a:pt x="271" y="334"/>
                      <a:pt x="271" y="334"/>
                    </a:cubicBezTo>
                    <a:cubicBezTo>
                      <a:pt x="271" y="335"/>
                      <a:pt x="271" y="335"/>
                      <a:pt x="271" y="336"/>
                    </a:cubicBezTo>
                    <a:cubicBezTo>
                      <a:pt x="270" y="337"/>
                      <a:pt x="271" y="336"/>
                      <a:pt x="270" y="335"/>
                    </a:cubicBezTo>
                    <a:cubicBezTo>
                      <a:pt x="270" y="334"/>
                      <a:pt x="270" y="334"/>
                      <a:pt x="269" y="333"/>
                    </a:cubicBezTo>
                    <a:cubicBezTo>
                      <a:pt x="267" y="333"/>
                      <a:pt x="266" y="333"/>
                      <a:pt x="265" y="335"/>
                    </a:cubicBezTo>
                    <a:cubicBezTo>
                      <a:pt x="265" y="336"/>
                      <a:pt x="264" y="337"/>
                      <a:pt x="266" y="337"/>
                    </a:cubicBezTo>
                    <a:cubicBezTo>
                      <a:pt x="266" y="337"/>
                      <a:pt x="266" y="338"/>
                      <a:pt x="267" y="338"/>
                    </a:cubicBezTo>
                    <a:cubicBezTo>
                      <a:pt x="268" y="341"/>
                      <a:pt x="271" y="341"/>
                      <a:pt x="273" y="339"/>
                    </a:cubicBezTo>
                    <a:cubicBezTo>
                      <a:pt x="273" y="338"/>
                      <a:pt x="273" y="338"/>
                      <a:pt x="273" y="338"/>
                    </a:cubicBezTo>
                    <a:cubicBezTo>
                      <a:pt x="273" y="338"/>
                      <a:pt x="273" y="338"/>
                      <a:pt x="273" y="338"/>
                    </a:cubicBezTo>
                    <a:cubicBezTo>
                      <a:pt x="274" y="340"/>
                      <a:pt x="274" y="342"/>
                      <a:pt x="276" y="342"/>
                    </a:cubicBezTo>
                    <a:cubicBezTo>
                      <a:pt x="275" y="343"/>
                      <a:pt x="274" y="341"/>
                      <a:pt x="274" y="341"/>
                    </a:cubicBezTo>
                    <a:cubicBezTo>
                      <a:pt x="273" y="341"/>
                      <a:pt x="273" y="340"/>
                      <a:pt x="272" y="341"/>
                    </a:cubicBezTo>
                    <a:cubicBezTo>
                      <a:pt x="272" y="342"/>
                      <a:pt x="271" y="343"/>
                      <a:pt x="272" y="344"/>
                    </a:cubicBezTo>
                    <a:cubicBezTo>
                      <a:pt x="272" y="344"/>
                      <a:pt x="272" y="345"/>
                      <a:pt x="272" y="345"/>
                    </a:cubicBezTo>
                    <a:cubicBezTo>
                      <a:pt x="273" y="344"/>
                      <a:pt x="273" y="345"/>
                      <a:pt x="274" y="345"/>
                    </a:cubicBezTo>
                    <a:cubicBezTo>
                      <a:pt x="274" y="346"/>
                      <a:pt x="274" y="347"/>
                      <a:pt x="274" y="347"/>
                    </a:cubicBezTo>
                    <a:cubicBezTo>
                      <a:pt x="275" y="349"/>
                      <a:pt x="275" y="349"/>
                      <a:pt x="273" y="350"/>
                    </a:cubicBezTo>
                    <a:cubicBezTo>
                      <a:pt x="273" y="349"/>
                      <a:pt x="274" y="348"/>
                      <a:pt x="273" y="348"/>
                    </a:cubicBezTo>
                    <a:cubicBezTo>
                      <a:pt x="273" y="347"/>
                      <a:pt x="273" y="347"/>
                      <a:pt x="273" y="347"/>
                    </a:cubicBezTo>
                    <a:cubicBezTo>
                      <a:pt x="273" y="347"/>
                      <a:pt x="273" y="346"/>
                      <a:pt x="273" y="346"/>
                    </a:cubicBezTo>
                    <a:cubicBezTo>
                      <a:pt x="272" y="346"/>
                      <a:pt x="272" y="346"/>
                      <a:pt x="272" y="347"/>
                    </a:cubicBezTo>
                    <a:cubicBezTo>
                      <a:pt x="272" y="348"/>
                      <a:pt x="272" y="349"/>
                      <a:pt x="273" y="351"/>
                    </a:cubicBezTo>
                    <a:cubicBezTo>
                      <a:pt x="273" y="351"/>
                      <a:pt x="273" y="352"/>
                      <a:pt x="272" y="352"/>
                    </a:cubicBezTo>
                    <a:cubicBezTo>
                      <a:pt x="272" y="353"/>
                      <a:pt x="271" y="353"/>
                      <a:pt x="271" y="353"/>
                    </a:cubicBezTo>
                    <a:cubicBezTo>
                      <a:pt x="270" y="352"/>
                      <a:pt x="270" y="352"/>
                      <a:pt x="270" y="353"/>
                    </a:cubicBezTo>
                    <a:cubicBezTo>
                      <a:pt x="270" y="354"/>
                      <a:pt x="270" y="354"/>
                      <a:pt x="269" y="354"/>
                    </a:cubicBezTo>
                    <a:cubicBezTo>
                      <a:pt x="268" y="354"/>
                      <a:pt x="267" y="354"/>
                      <a:pt x="266" y="353"/>
                    </a:cubicBezTo>
                    <a:cubicBezTo>
                      <a:pt x="266" y="353"/>
                      <a:pt x="267" y="352"/>
                      <a:pt x="267" y="352"/>
                    </a:cubicBezTo>
                    <a:cubicBezTo>
                      <a:pt x="267" y="352"/>
                      <a:pt x="266" y="352"/>
                      <a:pt x="266" y="351"/>
                    </a:cubicBezTo>
                    <a:cubicBezTo>
                      <a:pt x="266" y="351"/>
                      <a:pt x="265" y="352"/>
                      <a:pt x="265" y="351"/>
                    </a:cubicBezTo>
                    <a:cubicBezTo>
                      <a:pt x="266" y="350"/>
                      <a:pt x="265" y="350"/>
                      <a:pt x="264" y="349"/>
                    </a:cubicBezTo>
                    <a:cubicBezTo>
                      <a:pt x="264" y="349"/>
                      <a:pt x="263" y="348"/>
                      <a:pt x="263" y="347"/>
                    </a:cubicBezTo>
                    <a:cubicBezTo>
                      <a:pt x="263" y="346"/>
                      <a:pt x="262" y="346"/>
                      <a:pt x="261" y="345"/>
                    </a:cubicBezTo>
                    <a:cubicBezTo>
                      <a:pt x="261" y="345"/>
                      <a:pt x="260" y="345"/>
                      <a:pt x="259" y="346"/>
                    </a:cubicBezTo>
                    <a:cubicBezTo>
                      <a:pt x="259" y="346"/>
                      <a:pt x="259" y="347"/>
                      <a:pt x="258" y="347"/>
                    </a:cubicBezTo>
                    <a:cubicBezTo>
                      <a:pt x="258" y="348"/>
                      <a:pt x="258" y="349"/>
                      <a:pt x="258" y="350"/>
                    </a:cubicBezTo>
                    <a:cubicBezTo>
                      <a:pt x="257" y="352"/>
                      <a:pt x="257" y="354"/>
                      <a:pt x="259" y="355"/>
                    </a:cubicBezTo>
                    <a:cubicBezTo>
                      <a:pt x="259" y="356"/>
                      <a:pt x="260" y="357"/>
                      <a:pt x="260" y="357"/>
                    </a:cubicBezTo>
                    <a:cubicBezTo>
                      <a:pt x="260" y="357"/>
                      <a:pt x="260" y="357"/>
                      <a:pt x="260" y="357"/>
                    </a:cubicBezTo>
                    <a:cubicBezTo>
                      <a:pt x="260" y="357"/>
                      <a:pt x="260" y="357"/>
                      <a:pt x="260" y="357"/>
                    </a:cubicBezTo>
                    <a:cubicBezTo>
                      <a:pt x="261" y="357"/>
                      <a:pt x="261" y="358"/>
                      <a:pt x="261" y="358"/>
                    </a:cubicBezTo>
                    <a:cubicBezTo>
                      <a:pt x="262" y="359"/>
                      <a:pt x="263" y="360"/>
                      <a:pt x="263" y="360"/>
                    </a:cubicBezTo>
                    <a:cubicBezTo>
                      <a:pt x="263" y="362"/>
                      <a:pt x="263" y="362"/>
                      <a:pt x="264" y="363"/>
                    </a:cubicBezTo>
                    <a:cubicBezTo>
                      <a:pt x="265" y="363"/>
                      <a:pt x="265" y="363"/>
                      <a:pt x="266" y="363"/>
                    </a:cubicBezTo>
                    <a:cubicBezTo>
                      <a:pt x="266" y="363"/>
                      <a:pt x="266" y="362"/>
                      <a:pt x="267" y="362"/>
                    </a:cubicBezTo>
                    <a:cubicBezTo>
                      <a:pt x="267" y="362"/>
                      <a:pt x="268" y="363"/>
                      <a:pt x="268" y="363"/>
                    </a:cubicBezTo>
                    <a:cubicBezTo>
                      <a:pt x="268" y="365"/>
                      <a:pt x="269" y="365"/>
                      <a:pt x="271" y="365"/>
                    </a:cubicBezTo>
                    <a:cubicBezTo>
                      <a:pt x="271" y="365"/>
                      <a:pt x="271" y="365"/>
                      <a:pt x="271" y="365"/>
                    </a:cubicBezTo>
                    <a:cubicBezTo>
                      <a:pt x="271" y="365"/>
                      <a:pt x="271" y="365"/>
                      <a:pt x="271" y="365"/>
                    </a:cubicBezTo>
                    <a:cubicBezTo>
                      <a:pt x="271" y="366"/>
                      <a:pt x="272" y="367"/>
                      <a:pt x="272" y="368"/>
                    </a:cubicBezTo>
                    <a:cubicBezTo>
                      <a:pt x="273" y="369"/>
                      <a:pt x="274" y="371"/>
                      <a:pt x="275" y="372"/>
                    </a:cubicBezTo>
                    <a:cubicBezTo>
                      <a:pt x="276" y="373"/>
                      <a:pt x="277" y="374"/>
                      <a:pt x="277" y="374"/>
                    </a:cubicBezTo>
                    <a:cubicBezTo>
                      <a:pt x="278" y="377"/>
                      <a:pt x="280" y="379"/>
                      <a:pt x="280" y="381"/>
                    </a:cubicBezTo>
                    <a:cubicBezTo>
                      <a:pt x="280" y="382"/>
                      <a:pt x="280" y="382"/>
                      <a:pt x="280" y="382"/>
                    </a:cubicBezTo>
                    <a:cubicBezTo>
                      <a:pt x="280" y="383"/>
                      <a:pt x="281" y="383"/>
                      <a:pt x="281" y="382"/>
                    </a:cubicBezTo>
                    <a:cubicBezTo>
                      <a:pt x="282" y="382"/>
                      <a:pt x="282" y="382"/>
                      <a:pt x="282" y="382"/>
                    </a:cubicBezTo>
                    <a:cubicBezTo>
                      <a:pt x="282" y="383"/>
                      <a:pt x="282" y="383"/>
                      <a:pt x="282" y="383"/>
                    </a:cubicBezTo>
                    <a:cubicBezTo>
                      <a:pt x="282" y="383"/>
                      <a:pt x="282" y="383"/>
                      <a:pt x="282" y="384"/>
                    </a:cubicBezTo>
                    <a:cubicBezTo>
                      <a:pt x="282" y="384"/>
                      <a:pt x="282" y="384"/>
                      <a:pt x="282" y="384"/>
                    </a:cubicBezTo>
                    <a:cubicBezTo>
                      <a:pt x="283" y="383"/>
                      <a:pt x="283" y="384"/>
                      <a:pt x="283" y="384"/>
                    </a:cubicBezTo>
                    <a:cubicBezTo>
                      <a:pt x="284" y="384"/>
                      <a:pt x="285" y="384"/>
                      <a:pt x="285" y="384"/>
                    </a:cubicBezTo>
                    <a:cubicBezTo>
                      <a:pt x="286" y="382"/>
                      <a:pt x="287" y="381"/>
                      <a:pt x="288" y="380"/>
                    </a:cubicBezTo>
                    <a:cubicBezTo>
                      <a:pt x="288" y="380"/>
                      <a:pt x="288" y="379"/>
                      <a:pt x="288" y="379"/>
                    </a:cubicBezTo>
                    <a:cubicBezTo>
                      <a:pt x="287" y="378"/>
                      <a:pt x="286" y="377"/>
                      <a:pt x="286" y="375"/>
                    </a:cubicBezTo>
                    <a:cubicBezTo>
                      <a:pt x="285" y="374"/>
                      <a:pt x="285" y="373"/>
                      <a:pt x="287" y="372"/>
                    </a:cubicBezTo>
                    <a:cubicBezTo>
                      <a:pt x="287" y="373"/>
                      <a:pt x="286" y="373"/>
                      <a:pt x="286" y="374"/>
                    </a:cubicBezTo>
                    <a:cubicBezTo>
                      <a:pt x="286" y="375"/>
                      <a:pt x="287" y="377"/>
                      <a:pt x="288" y="377"/>
                    </a:cubicBezTo>
                    <a:cubicBezTo>
                      <a:pt x="289" y="376"/>
                      <a:pt x="290" y="376"/>
                      <a:pt x="290" y="377"/>
                    </a:cubicBezTo>
                    <a:cubicBezTo>
                      <a:pt x="291" y="377"/>
                      <a:pt x="292" y="377"/>
                      <a:pt x="293" y="377"/>
                    </a:cubicBezTo>
                    <a:cubicBezTo>
                      <a:pt x="294" y="376"/>
                      <a:pt x="294" y="375"/>
                      <a:pt x="295" y="375"/>
                    </a:cubicBezTo>
                    <a:cubicBezTo>
                      <a:pt x="296" y="375"/>
                      <a:pt x="296" y="375"/>
                      <a:pt x="295" y="374"/>
                    </a:cubicBezTo>
                    <a:cubicBezTo>
                      <a:pt x="295" y="374"/>
                      <a:pt x="295" y="373"/>
                      <a:pt x="296" y="373"/>
                    </a:cubicBezTo>
                    <a:cubicBezTo>
                      <a:pt x="296" y="373"/>
                      <a:pt x="297" y="373"/>
                      <a:pt x="297" y="372"/>
                    </a:cubicBezTo>
                    <a:cubicBezTo>
                      <a:pt x="298" y="373"/>
                      <a:pt x="297" y="373"/>
                      <a:pt x="297" y="373"/>
                    </a:cubicBezTo>
                    <a:cubicBezTo>
                      <a:pt x="298" y="373"/>
                      <a:pt x="298" y="373"/>
                      <a:pt x="298" y="373"/>
                    </a:cubicBezTo>
                    <a:cubicBezTo>
                      <a:pt x="298" y="372"/>
                      <a:pt x="299" y="372"/>
                      <a:pt x="299" y="371"/>
                    </a:cubicBezTo>
                    <a:cubicBezTo>
                      <a:pt x="298" y="370"/>
                      <a:pt x="298" y="371"/>
                      <a:pt x="297" y="371"/>
                    </a:cubicBezTo>
                    <a:cubicBezTo>
                      <a:pt x="297" y="370"/>
                      <a:pt x="298" y="370"/>
                      <a:pt x="298" y="370"/>
                    </a:cubicBezTo>
                    <a:cubicBezTo>
                      <a:pt x="299" y="370"/>
                      <a:pt x="299" y="369"/>
                      <a:pt x="299" y="369"/>
                    </a:cubicBezTo>
                    <a:cubicBezTo>
                      <a:pt x="299" y="368"/>
                      <a:pt x="298" y="368"/>
                      <a:pt x="298" y="369"/>
                    </a:cubicBezTo>
                    <a:cubicBezTo>
                      <a:pt x="297" y="369"/>
                      <a:pt x="297" y="369"/>
                      <a:pt x="296" y="368"/>
                    </a:cubicBezTo>
                    <a:cubicBezTo>
                      <a:pt x="297" y="368"/>
                      <a:pt x="299" y="368"/>
                      <a:pt x="299" y="366"/>
                    </a:cubicBezTo>
                    <a:cubicBezTo>
                      <a:pt x="298" y="364"/>
                      <a:pt x="298" y="363"/>
                      <a:pt x="297" y="362"/>
                    </a:cubicBezTo>
                    <a:cubicBezTo>
                      <a:pt x="299" y="362"/>
                      <a:pt x="300" y="360"/>
                      <a:pt x="300" y="358"/>
                    </a:cubicBezTo>
                    <a:close/>
                    <a:moveTo>
                      <a:pt x="147" y="355"/>
                    </a:moveTo>
                    <a:cubicBezTo>
                      <a:pt x="147" y="355"/>
                      <a:pt x="148" y="355"/>
                      <a:pt x="148" y="355"/>
                    </a:cubicBezTo>
                    <a:cubicBezTo>
                      <a:pt x="149" y="353"/>
                      <a:pt x="151" y="352"/>
                      <a:pt x="153" y="351"/>
                    </a:cubicBezTo>
                    <a:cubicBezTo>
                      <a:pt x="156" y="349"/>
                      <a:pt x="158" y="346"/>
                      <a:pt x="161" y="344"/>
                    </a:cubicBezTo>
                    <a:cubicBezTo>
                      <a:pt x="163" y="343"/>
                      <a:pt x="165" y="341"/>
                      <a:pt x="167" y="340"/>
                    </a:cubicBezTo>
                    <a:cubicBezTo>
                      <a:pt x="170" y="339"/>
                      <a:pt x="171" y="338"/>
                      <a:pt x="172" y="336"/>
                    </a:cubicBezTo>
                    <a:cubicBezTo>
                      <a:pt x="173" y="335"/>
                      <a:pt x="173" y="335"/>
                      <a:pt x="172" y="334"/>
                    </a:cubicBezTo>
                    <a:cubicBezTo>
                      <a:pt x="171" y="332"/>
                      <a:pt x="169" y="330"/>
                      <a:pt x="168" y="329"/>
                    </a:cubicBezTo>
                    <a:cubicBezTo>
                      <a:pt x="167" y="328"/>
                      <a:pt x="167" y="327"/>
                      <a:pt x="166" y="326"/>
                    </a:cubicBezTo>
                    <a:cubicBezTo>
                      <a:pt x="166" y="326"/>
                      <a:pt x="166" y="326"/>
                      <a:pt x="166" y="326"/>
                    </a:cubicBezTo>
                    <a:cubicBezTo>
                      <a:pt x="166" y="326"/>
                      <a:pt x="166" y="326"/>
                      <a:pt x="165" y="325"/>
                    </a:cubicBezTo>
                    <a:cubicBezTo>
                      <a:pt x="165" y="325"/>
                      <a:pt x="165" y="325"/>
                      <a:pt x="165" y="325"/>
                    </a:cubicBezTo>
                    <a:cubicBezTo>
                      <a:pt x="165" y="324"/>
                      <a:pt x="164" y="323"/>
                      <a:pt x="163" y="322"/>
                    </a:cubicBezTo>
                    <a:cubicBezTo>
                      <a:pt x="161" y="320"/>
                      <a:pt x="159" y="317"/>
                      <a:pt x="155" y="317"/>
                    </a:cubicBezTo>
                    <a:cubicBezTo>
                      <a:pt x="155" y="317"/>
                      <a:pt x="155" y="317"/>
                      <a:pt x="155" y="317"/>
                    </a:cubicBezTo>
                    <a:cubicBezTo>
                      <a:pt x="155" y="317"/>
                      <a:pt x="155" y="317"/>
                      <a:pt x="155" y="317"/>
                    </a:cubicBezTo>
                    <a:cubicBezTo>
                      <a:pt x="153" y="317"/>
                      <a:pt x="152" y="318"/>
                      <a:pt x="151" y="318"/>
                    </a:cubicBezTo>
                    <a:cubicBezTo>
                      <a:pt x="150" y="318"/>
                      <a:pt x="150" y="319"/>
                      <a:pt x="150" y="320"/>
                    </a:cubicBezTo>
                    <a:cubicBezTo>
                      <a:pt x="150" y="321"/>
                      <a:pt x="149" y="322"/>
                      <a:pt x="149" y="323"/>
                    </a:cubicBezTo>
                    <a:cubicBezTo>
                      <a:pt x="148" y="324"/>
                      <a:pt x="148" y="324"/>
                      <a:pt x="148" y="324"/>
                    </a:cubicBezTo>
                    <a:cubicBezTo>
                      <a:pt x="147" y="323"/>
                      <a:pt x="147" y="323"/>
                      <a:pt x="147" y="323"/>
                    </a:cubicBezTo>
                    <a:cubicBezTo>
                      <a:pt x="148" y="321"/>
                      <a:pt x="148" y="320"/>
                      <a:pt x="148" y="319"/>
                    </a:cubicBezTo>
                    <a:cubicBezTo>
                      <a:pt x="148" y="319"/>
                      <a:pt x="148" y="318"/>
                      <a:pt x="147" y="318"/>
                    </a:cubicBezTo>
                    <a:cubicBezTo>
                      <a:pt x="146" y="318"/>
                      <a:pt x="145" y="318"/>
                      <a:pt x="145" y="319"/>
                    </a:cubicBezTo>
                    <a:cubicBezTo>
                      <a:pt x="145" y="320"/>
                      <a:pt x="143" y="321"/>
                      <a:pt x="144" y="323"/>
                    </a:cubicBezTo>
                    <a:cubicBezTo>
                      <a:pt x="142" y="322"/>
                      <a:pt x="142" y="321"/>
                      <a:pt x="143" y="319"/>
                    </a:cubicBezTo>
                    <a:cubicBezTo>
                      <a:pt x="144" y="318"/>
                      <a:pt x="144" y="318"/>
                      <a:pt x="143" y="318"/>
                    </a:cubicBezTo>
                    <a:cubicBezTo>
                      <a:pt x="143" y="317"/>
                      <a:pt x="142" y="317"/>
                      <a:pt x="142" y="317"/>
                    </a:cubicBezTo>
                    <a:cubicBezTo>
                      <a:pt x="142" y="317"/>
                      <a:pt x="142" y="317"/>
                      <a:pt x="142" y="317"/>
                    </a:cubicBezTo>
                    <a:cubicBezTo>
                      <a:pt x="142" y="317"/>
                      <a:pt x="142" y="317"/>
                      <a:pt x="142" y="317"/>
                    </a:cubicBezTo>
                    <a:cubicBezTo>
                      <a:pt x="140" y="316"/>
                      <a:pt x="139" y="316"/>
                      <a:pt x="138" y="315"/>
                    </a:cubicBezTo>
                    <a:cubicBezTo>
                      <a:pt x="137" y="314"/>
                      <a:pt x="136" y="313"/>
                      <a:pt x="135" y="312"/>
                    </a:cubicBezTo>
                    <a:cubicBezTo>
                      <a:pt x="135" y="312"/>
                      <a:pt x="135" y="312"/>
                      <a:pt x="135" y="312"/>
                    </a:cubicBezTo>
                    <a:cubicBezTo>
                      <a:pt x="134" y="310"/>
                      <a:pt x="131" y="309"/>
                      <a:pt x="130" y="310"/>
                    </a:cubicBezTo>
                    <a:cubicBezTo>
                      <a:pt x="128" y="311"/>
                      <a:pt x="127" y="312"/>
                      <a:pt x="125" y="312"/>
                    </a:cubicBezTo>
                    <a:cubicBezTo>
                      <a:pt x="124" y="312"/>
                      <a:pt x="123" y="313"/>
                      <a:pt x="121" y="312"/>
                    </a:cubicBezTo>
                    <a:cubicBezTo>
                      <a:pt x="121" y="312"/>
                      <a:pt x="121" y="313"/>
                      <a:pt x="121" y="313"/>
                    </a:cubicBezTo>
                    <a:cubicBezTo>
                      <a:pt x="121" y="314"/>
                      <a:pt x="121" y="315"/>
                      <a:pt x="121" y="316"/>
                    </a:cubicBezTo>
                    <a:cubicBezTo>
                      <a:pt x="121" y="316"/>
                      <a:pt x="121" y="316"/>
                      <a:pt x="121" y="316"/>
                    </a:cubicBezTo>
                    <a:cubicBezTo>
                      <a:pt x="121" y="315"/>
                      <a:pt x="121" y="315"/>
                      <a:pt x="120" y="315"/>
                    </a:cubicBezTo>
                    <a:cubicBezTo>
                      <a:pt x="120" y="315"/>
                      <a:pt x="120" y="315"/>
                      <a:pt x="120" y="315"/>
                    </a:cubicBezTo>
                    <a:cubicBezTo>
                      <a:pt x="120" y="313"/>
                      <a:pt x="120" y="313"/>
                      <a:pt x="118" y="313"/>
                    </a:cubicBezTo>
                    <a:cubicBezTo>
                      <a:pt x="118" y="313"/>
                      <a:pt x="118" y="313"/>
                      <a:pt x="117" y="313"/>
                    </a:cubicBezTo>
                    <a:cubicBezTo>
                      <a:pt x="115" y="313"/>
                      <a:pt x="113" y="314"/>
                      <a:pt x="111" y="315"/>
                    </a:cubicBezTo>
                    <a:cubicBezTo>
                      <a:pt x="110" y="315"/>
                      <a:pt x="110" y="315"/>
                      <a:pt x="111" y="316"/>
                    </a:cubicBezTo>
                    <a:cubicBezTo>
                      <a:pt x="111" y="317"/>
                      <a:pt x="112" y="319"/>
                      <a:pt x="112" y="320"/>
                    </a:cubicBezTo>
                    <a:cubicBezTo>
                      <a:pt x="112" y="321"/>
                      <a:pt x="113" y="321"/>
                      <a:pt x="114" y="321"/>
                    </a:cubicBezTo>
                    <a:cubicBezTo>
                      <a:pt x="113" y="322"/>
                      <a:pt x="112" y="321"/>
                      <a:pt x="113" y="322"/>
                    </a:cubicBezTo>
                    <a:cubicBezTo>
                      <a:pt x="113" y="323"/>
                      <a:pt x="114" y="322"/>
                      <a:pt x="114" y="323"/>
                    </a:cubicBezTo>
                    <a:cubicBezTo>
                      <a:pt x="114" y="323"/>
                      <a:pt x="113" y="323"/>
                      <a:pt x="113" y="323"/>
                    </a:cubicBezTo>
                    <a:cubicBezTo>
                      <a:pt x="113" y="325"/>
                      <a:pt x="114" y="325"/>
                      <a:pt x="114" y="327"/>
                    </a:cubicBezTo>
                    <a:cubicBezTo>
                      <a:pt x="114" y="327"/>
                      <a:pt x="114" y="327"/>
                      <a:pt x="115" y="327"/>
                    </a:cubicBezTo>
                    <a:cubicBezTo>
                      <a:pt x="116" y="327"/>
                      <a:pt x="116" y="328"/>
                      <a:pt x="116" y="329"/>
                    </a:cubicBezTo>
                    <a:cubicBezTo>
                      <a:pt x="116" y="330"/>
                      <a:pt x="116" y="330"/>
                      <a:pt x="115" y="331"/>
                    </a:cubicBezTo>
                    <a:cubicBezTo>
                      <a:pt x="114" y="332"/>
                      <a:pt x="115" y="333"/>
                      <a:pt x="115" y="334"/>
                    </a:cubicBezTo>
                    <a:cubicBezTo>
                      <a:pt x="117" y="335"/>
                      <a:pt x="118" y="334"/>
                      <a:pt x="119" y="335"/>
                    </a:cubicBezTo>
                    <a:cubicBezTo>
                      <a:pt x="119" y="335"/>
                      <a:pt x="119" y="335"/>
                      <a:pt x="119" y="335"/>
                    </a:cubicBezTo>
                    <a:cubicBezTo>
                      <a:pt x="119" y="335"/>
                      <a:pt x="119" y="335"/>
                      <a:pt x="119" y="335"/>
                    </a:cubicBezTo>
                    <a:cubicBezTo>
                      <a:pt x="118" y="335"/>
                      <a:pt x="117" y="335"/>
                      <a:pt x="116" y="335"/>
                    </a:cubicBezTo>
                    <a:cubicBezTo>
                      <a:pt x="115" y="334"/>
                      <a:pt x="115" y="334"/>
                      <a:pt x="114" y="335"/>
                    </a:cubicBezTo>
                    <a:cubicBezTo>
                      <a:pt x="113" y="336"/>
                      <a:pt x="112" y="338"/>
                      <a:pt x="111" y="340"/>
                    </a:cubicBezTo>
                    <a:cubicBezTo>
                      <a:pt x="111" y="341"/>
                      <a:pt x="111" y="342"/>
                      <a:pt x="110" y="343"/>
                    </a:cubicBezTo>
                    <a:cubicBezTo>
                      <a:pt x="109" y="345"/>
                      <a:pt x="109" y="345"/>
                      <a:pt x="111" y="347"/>
                    </a:cubicBezTo>
                    <a:cubicBezTo>
                      <a:pt x="111" y="347"/>
                      <a:pt x="111" y="347"/>
                      <a:pt x="112" y="348"/>
                    </a:cubicBezTo>
                    <a:cubicBezTo>
                      <a:pt x="112" y="349"/>
                      <a:pt x="112" y="349"/>
                      <a:pt x="111" y="349"/>
                    </a:cubicBezTo>
                    <a:cubicBezTo>
                      <a:pt x="110" y="350"/>
                      <a:pt x="109" y="350"/>
                      <a:pt x="108" y="350"/>
                    </a:cubicBezTo>
                    <a:cubicBezTo>
                      <a:pt x="108" y="351"/>
                      <a:pt x="109" y="352"/>
                      <a:pt x="109" y="353"/>
                    </a:cubicBezTo>
                    <a:cubicBezTo>
                      <a:pt x="109" y="354"/>
                      <a:pt x="108" y="355"/>
                      <a:pt x="108" y="357"/>
                    </a:cubicBezTo>
                    <a:cubicBezTo>
                      <a:pt x="109" y="357"/>
                      <a:pt x="108" y="357"/>
                      <a:pt x="108" y="357"/>
                    </a:cubicBezTo>
                    <a:cubicBezTo>
                      <a:pt x="108" y="357"/>
                      <a:pt x="107" y="358"/>
                      <a:pt x="108" y="358"/>
                    </a:cubicBezTo>
                    <a:cubicBezTo>
                      <a:pt x="108" y="358"/>
                      <a:pt x="108" y="358"/>
                      <a:pt x="108" y="358"/>
                    </a:cubicBezTo>
                    <a:cubicBezTo>
                      <a:pt x="108" y="358"/>
                      <a:pt x="108" y="358"/>
                      <a:pt x="108" y="358"/>
                    </a:cubicBezTo>
                    <a:cubicBezTo>
                      <a:pt x="108" y="359"/>
                      <a:pt x="108" y="359"/>
                      <a:pt x="108" y="359"/>
                    </a:cubicBezTo>
                    <a:cubicBezTo>
                      <a:pt x="107" y="359"/>
                      <a:pt x="107" y="358"/>
                      <a:pt x="107" y="359"/>
                    </a:cubicBezTo>
                    <a:cubicBezTo>
                      <a:pt x="106" y="361"/>
                      <a:pt x="105" y="363"/>
                      <a:pt x="104" y="365"/>
                    </a:cubicBezTo>
                    <a:cubicBezTo>
                      <a:pt x="103" y="366"/>
                      <a:pt x="104" y="368"/>
                      <a:pt x="103" y="369"/>
                    </a:cubicBezTo>
                    <a:cubicBezTo>
                      <a:pt x="103" y="370"/>
                      <a:pt x="103" y="370"/>
                      <a:pt x="104" y="370"/>
                    </a:cubicBezTo>
                    <a:cubicBezTo>
                      <a:pt x="104" y="370"/>
                      <a:pt x="105" y="370"/>
                      <a:pt x="105" y="370"/>
                    </a:cubicBezTo>
                    <a:cubicBezTo>
                      <a:pt x="107" y="369"/>
                      <a:pt x="107" y="369"/>
                      <a:pt x="107" y="371"/>
                    </a:cubicBezTo>
                    <a:cubicBezTo>
                      <a:pt x="107" y="371"/>
                      <a:pt x="107" y="371"/>
                      <a:pt x="107" y="371"/>
                    </a:cubicBezTo>
                    <a:cubicBezTo>
                      <a:pt x="107" y="371"/>
                      <a:pt x="107" y="371"/>
                      <a:pt x="107" y="371"/>
                    </a:cubicBezTo>
                    <a:cubicBezTo>
                      <a:pt x="108" y="371"/>
                      <a:pt x="108" y="372"/>
                      <a:pt x="109" y="372"/>
                    </a:cubicBezTo>
                    <a:cubicBezTo>
                      <a:pt x="109" y="373"/>
                      <a:pt x="111" y="372"/>
                      <a:pt x="111" y="374"/>
                    </a:cubicBezTo>
                    <a:cubicBezTo>
                      <a:pt x="113" y="374"/>
                      <a:pt x="114" y="375"/>
                      <a:pt x="115" y="376"/>
                    </a:cubicBezTo>
                    <a:cubicBezTo>
                      <a:pt x="115" y="376"/>
                      <a:pt x="115" y="376"/>
                      <a:pt x="115" y="376"/>
                    </a:cubicBezTo>
                    <a:cubicBezTo>
                      <a:pt x="116" y="377"/>
                      <a:pt x="116" y="379"/>
                      <a:pt x="117" y="379"/>
                    </a:cubicBezTo>
                    <a:cubicBezTo>
                      <a:pt x="118" y="380"/>
                      <a:pt x="118" y="382"/>
                      <a:pt x="118" y="383"/>
                    </a:cubicBezTo>
                    <a:cubicBezTo>
                      <a:pt x="119" y="385"/>
                      <a:pt x="119" y="386"/>
                      <a:pt x="120" y="388"/>
                    </a:cubicBezTo>
                    <a:cubicBezTo>
                      <a:pt x="121" y="389"/>
                      <a:pt x="123" y="389"/>
                      <a:pt x="123" y="388"/>
                    </a:cubicBezTo>
                    <a:cubicBezTo>
                      <a:pt x="124" y="387"/>
                      <a:pt x="124" y="386"/>
                      <a:pt x="125" y="386"/>
                    </a:cubicBezTo>
                    <a:cubicBezTo>
                      <a:pt x="128" y="385"/>
                      <a:pt x="129" y="383"/>
                      <a:pt x="129" y="381"/>
                    </a:cubicBezTo>
                    <a:cubicBezTo>
                      <a:pt x="130" y="380"/>
                      <a:pt x="130" y="380"/>
                      <a:pt x="131" y="380"/>
                    </a:cubicBezTo>
                    <a:cubicBezTo>
                      <a:pt x="131" y="381"/>
                      <a:pt x="131" y="381"/>
                      <a:pt x="132" y="381"/>
                    </a:cubicBezTo>
                    <a:cubicBezTo>
                      <a:pt x="132" y="382"/>
                      <a:pt x="133" y="382"/>
                      <a:pt x="134" y="382"/>
                    </a:cubicBezTo>
                    <a:cubicBezTo>
                      <a:pt x="134" y="382"/>
                      <a:pt x="135" y="381"/>
                      <a:pt x="136" y="381"/>
                    </a:cubicBezTo>
                    <a:cubicBezTo>
                      <a:pt x="137" y="380"/>
                      <a:pt x="139" y="379"/>
                      <a:pt x="139" y="377"/>
                    </a:cubicBezTo>
                    <a:cubicBezTo>
                      <a:pt x="139" y="375"/>
                      <a:pt x="139" y="372"/>
                      <a:pt x="139" y="370"/>
                    </a:cubicBezTo>
                    <a:cubicBezTo>
                      <a:pt x="139" y="370"/>
                      <a:pt x="139" y="370"/>
                      <a:pt x="139" y="369"/>
                    </a:cubicBezTo>
                    <a:cubicBezTo>
                      <a:pt x="140" y="368"/>
                      <a:pt x="141" y="366"/>
                      <a:pt x="140" y="364"/>
                    </a:cubicBezTo>
                    <a:cubicBezTo>
                      <a:pt x="140" y="364"/>
                      <a:pt x="140" y="363"/>
                      <a:pt x="140" y="363"/>
                    </a:cubicBezTo>
                    <a:cubicBezTo>
                      <a:pt x="141" y="363"/>
                      <a:pt x="141" y="364"/>
                      <a:pt x="141" y="364"/>
                    </a:cubicBezTo>
                    <a:cubicBezTo>
                      <a:pt x="141" y="364"/>
                      <a:pt x="141" y="364"/>
                      <a:pt x="142" y="364"/>
                    </a:cubicBezTo>
                    <a:cubicBezTo>
                      <a:pt x="143" y="364"/>
                      <a:pt x="146" y="362"/>
                      <a:pt x="146" y="361"/>
                    </a:cubicBezTo>
                    <a:cubicBezTo>
                      <a:pt x="146" y="361"/>
                      <a:pt x="147" y="361"/>
                      <a:pt x="146" y="361"/>
                    </a:cubicBezTo>
                    <a:cubicBezTo>
                      <a:pt x="146" y="359"/>
                      <a:pt x="148" y="357"/>
                      <a:pt x="147" y="355"/>
                    </a:cubicBezTo>
                    <a:close/>
                    <a:moveTo>
                      <a:pt x="165" y="325"/>
                    </a:moveTo>
                    <a:cubicBezTo>
                      <a:pt x="165" y="326"/>
                      <a:pt x="165" y="326"/>
                      <a:pt x="165" y="326"/>
                    </a:cubicBezTo>
                    <a:cubicBezTo>
                      <a:pt x="165" y="326"/>
                      <a:pt x="165" y="326"/>
                      <a:pt x="165" y="325"/>
                    </a:cubicBezTo>
                    <a:close/>
                    <a:moveTo>
                      <a:pt x="269" y="407"/>
                    </a:moveTo>
                    <a:cubicBezTo>
                      <a:pt x="269" y="407"/>
                      <a:pt x="269" y="407"/>
                      <a:pt x="268" y="406"/>
                    </a:cubicBezTo>
                    <a:cubicBezTo>
                      <a:pt x="268" y="406"/>
                      <a:pt x="268" y="407"/>
                      <a:pt x="268" y="407"/>
                    </a:cubicBezTo>
                    <a:cubicBezTo>
                      <a:pt x="267" y="407"/>
                      <a:pt x="266" y="408"/>
                      <a:pt x="265" y="407"/>
                    </a:cubicBezTo>
                    <a:cubicBezTo>
                      <a:pt x="264" y="407"/>
                      <a:pt x="265" y="406"/>
                      <a:pt x="264" y="405"/>
                    </a:cubicBezTo>
                    <a:cubicBezTo>
                      <a:pt x="264" y="404"/>
                      <a:pt x="264" y="404"/>
                      <a:pt x="263" y="404"/>
                    </a:cubicBezTo>
                    <a:cubicBezTo>
                      <a:pt x="263" y="405"/>
                      <a:pt x="262" y="405"/>
                      <a:pt x="262" y="404"/>
                    </a:cubicBezTo>
                    <a:cubicBezTo>
                      <a:pt x="261" y="404"/>
                      <a:pt x="260" y="403"/>
                      <a:pt x="260" y="402"/>
                    </a:cubicBezTo>
                    <a:cubicBezTo>
                      <a:pt x="258" y="402"/>
                      <a:pt x="258" y="400"/>
                      <a:pt x="257" y="400"/>
                    </a:cubicBezTo>
                    <a:cubicBezTo>
                      <a:pt x="256" y="400"/>
                      <a:pt x="256" y="400"/>
                      <a:pt x="256" y="399"/>
                    </a:cubicBezTo>
                    <a:cubicBezTo>
                      <a:pt x="257" y="398"/>
                      <a:pt x="255" y="398"/>
                      <a:pt x="255" y="396"/>
                    </a:cubicBezTo>
                    <a:cubicBezTo>
                      <a:pt x="254" y="398"/>
                      <a:pt x="255" y="399"/>
                      <a:pt x="256" y="400"/>
                    </a:cubicBezTo>
                    <a:cubicBezTo>
                      <a:pt x="255" y="400"/>
                      <a:pt x="254" y="400"/>
                      <a:pt x="254" y="399"/>
                    </a:cubicBezTo>
                    <a:cubicBezTo>
                      <a:pt x="253" y="399"/>
                      <a:pt x="253" y="398"/>
                      <a:pt x="252" y="398"/>
                    </a:cubicBezTo>
                    <a:cubicBezTo>
                      <a:pt x="251" y="399"/>
                      <a:pt x="251" y="398"/>
                      <a:pt x="251" y="397"/>
                    </a:cubicBezTo>
                    <a:cubicBezTo>
                      <a:pt x="251" y="397"/>
                      <a:pt x="252" y="396"/>
                      <a:pt x="252" y="396"/>
                    </a:cubicBezTo>
                    <a:cubicBezTo>
                      <a:pt x="252" y="396"/>
                      <a:pt x="251" y="395"/>
                      <a:pt x="251" y="395"/>
                    </a:cubicBezTo>
                    <a:cubicBezTo>
                      <a:pt x="251" y="396"/>
                      <a:pt x="251" y="396"/>
                      <a:pt x="251" y="396"/>
                    </a:cubicBezTo>
                    <a:cubicBezTo>
                      <a:pt x="250" y="395"/>
                      <a:pt x="248" y="395"/>
                      <a:pt x="248" y="393"/>
                    </a:cubicBezTo>
                    <a:cubicBezTo>
                      <a:pt x="248" y="392"/>
                      <a:pt x="248" y="391"/>
                      <a:pt x="246" y="391"/>
                    </a:cubicBezTo>
                    <a:cubicBezTo>
                      <a:pt x="245" y="390"/>
                      <a:pt x="244" y="388"/>
                      <a:pt x="245" y="387"/>
                    </a:cubicBezTo>
                    <a:cubicBezTo>
                      <a:pt x="245" y="386"/>
                      <a:pt x="246" y="385"/>
                      <a:pt x="245" y="384"/>
                    </a:cubicBezTo>
                    <a:cubicBezTo>
                      <a:pt x="245" y="384"/>
                      <a:pt x="245" y="383"/>
                      <a:pt x="246" y="383"/>
                    </a:cubicBezTo>
                    <a:cubicBezTo>
                      <a:pt x="247" y="383"/>
                      <a:pt x="246" y="382"/>
                      <a:pt x="246" y="381"/>
                    </a:cubicBezTo>
                    <a:cubicBezTo>
                      <a:pt x="246" y="380"/>
                      <a:pt x="246" y="380"/>
                      <a:pt x="246" y="379"/>
                    </a:cubicBezTo>
                    <a:cubicBezTo>
                      <a:pt x="247" y="377"/>
                      <a:pt x="246" y="376"/>
                      <a:pt x="244" y="374"/>
                    </a:cubicBezTo>
                    <a:cubicBezTo>
                      <a:pt x="243" y="372"/>
                      <a:pt x="243" y="369"/>
                      <a:pt x="242" y="367"/>
                    </a:cubicBezTo>
                    <a:cubicBezTo>
                      <a:pt x="242" y="366"/>
                      <a:pt x="242" y="366"/>
                      <a:pt x="242" y="366"/>
                    </a:cubicBezTo>
                    <a:cubicBezTo>
                      <a:pt x="242" y="364"/>
                      <a:pt x="241" y="363"/>
                      <a:pt x="241" y="361"/>
                    </a:cubicBezTo>
                    <a:cubicBezTo>
                      <a:pt x="241" y="361"/>
                      <a:pt x="240" y="360"/>
                      <a:pt x="240" y="360"/>
                    </a:cubicBezTo>
                    <a:cubicBezTo>
                      <a:pt x="241" y="359"/>
                      <a:pt x="240" y="358"/>
                      <a:pt x="240" y="357"/>
                    </a:cubicBezTo>
                    <a:cubicBezTo>
                      <a:pt x="240" y="356"/>
                      <a:pt x="240" y="354"/>
                      <a:pt x="239" y="353"/>
                    </a:cubicBezTo>
                    <a:cubicBezTo>
                      <a:pt x="239" y="352"/>
                      <a:pt x="240" y="352"/>
                      <a:pt x="240" y="352"/>
                    </a:cubicBezTo>
                    <a:cubicBezTo>
                      <a:pt x="238" y="351"/>
                      <a:pt x="239" y="350"/>
                      <a:pt x="238" y="349"/>
                    </a:cubicBezTo>
                    <a:cubicBezTo>
                      <a:pt x="237" y="349"/>
                      <a:pt x="236" y="348"/>
                      <a:pt x="236" y="348"/>
                    </a:cubicBezTo>
                    <a:cubicBezTo>
                      <a:pt x="237" y="346"/>
                      <a:pt x="236" y="346"/>
                      <a:pt x="235" y="346"/>
                    </a:cubicBezTo>
                    <a:cubicBezTo>
                      <a:pt x="235" y="346"/>
                      <a:pt x="234" y="346"/>
                      <a:pt x="234" y="345"/>
                    </a:cubicBezTo>
                    <a:cubicBezTo>
                      <a:pt x="233" y="344"/>
                      <a:pt x="232" y="342"/>
                      <a:pt x="230" y="341"/>
                    </a:cubicBezTo>
                    <a:cubicBezTo>
                      <a:pt x="230" y="340"/>
                      <a:pt x="230" y="340"/>
                      <a:pt x="229" y="340"/>
                    </a:cubicBezTo>
                    <a:cubicBezTo>
                      <a:pt x="228" y="340"/>
                      <a:pt x="228" y="340"/>
                      <a:pt x="228" y="341"/>
                    </a:cubicBezTo>
                    <a:cubicBezTo>
                      <a:pt x="228" y="341"/>
                      <a:pt x="228" y="342"/>
                      <a:pt x="228" y="342"/>
                    </a:cubicBezTo>
                    <a:cubicBezTo>
                      <a:pt x="228" y="343"/>
                      <a:pt x="228" y="343"/>
                      <a:pt x="228" y="343"/>
                    </a:cubicBezTo>
                    <a:cubicBezTo>
                      <a:pt x="228" y="343"/>
                      <a:pt x="228" y="343"/>
                      <a:pt x="228" y="343"/>
                    </a:cubicBezTo>
                    <a:cubicBezTo>
                      <a:pt x="227" y="343"/>
                      <a:pt x="227" y="342"/>
                      <a:pt x="227" y="342"/>
                    </a:cubicBezTo>
                    <a:cubicBezTo>
                      <a:pt x="226" y="341"/>
                      <a:pt x="225" y="340"/>
                      <a:pt x="223" y="339"/>
                    </a:cubicBezTo>
                    <a:cubicBezTo>
                      <a:pt x="223" y="339"/>
                      <a:pt x="222" y="339"/>
                      <a:pt x="222" y="339"/>
                    </a:cubicBezTo>
                    <a:cubicBezTo>
                      <a:pt x="222" y="340"/>
                      <a:pt x="221" y="340"/>
                      <a:pt x="221" y="341"/>
                    </a:cubicBezTo>
                    <a:cubicBezTo>
                      <a:pt x="222" y="342"/>
                      <a:pt x="222" y="342"/>
                      <a:pt x="223" y="342"/>
                    </a:cubicBezTo>
                    <a:cubicBezTo>
                      <a:pt x="220" y="342"/>
                      <a:pt x="220" y="343"/>
                      <a:pt x="221" y="345"/>
                    </a:cubicBezTo>
                    <a:cubicBezTo>
                      <a:pt x="221" y="346"/>
                      <a:pt x="221" y="347"/>
                      <a:pt x="221" y="348"/>
                    </a:cubicBezTo>
                    <a:cubicBezTo>
                      <a:pt x="221" y="350"/>
                      <a:pt x="222" y="352"/>
                      <a:pt x="222" y="354"/>
                    </a:cubicBezTo>
                    <a:cubicBezTo>
                      <a:pt x="222" y="356"/>
                      <a:pt x="224" y="357"/>
                      <a:pt x="222" y="358"/>
                    </a:cubicBezTo>
                    <a:cubicBezTo>
                      <a:pt x="222" y="358"/>
                      <a:pt x="222" y="359"/>
                      <a:pt x="222" y="359"/>
                    </a:cubicBezTo>
                    <a:cubicBezTo>
                      <a:pt x="224" y="360"/>
                      <a:pt x="223" y="361"/>
                      <a:pt x="223" y="363"/>
                    </a:cubicBezTo>
                    <a:cubicBezTo>
                      <a:pt x="224" y="364"/>
                      <a:pt x="223" y="365"/>
                      <a:pt x="224" y="367"/>
                    </a:cubicBezTo>
                    <a:cubicBezTo>
                      <a:pt x="224" y="367"/>
                      <a:pt x="224" y="367"/>
                      <a:pt x="224" y="367"/>
                    </a:cubicBezTo>
                    <a:cubicBezTo>
                      <a:pt x="224" y="368"/>
                      <a:pt x="225" y="369"/>
                      <a:pt x="226" y="370"/>
                    </a:cubicBezTo>
                    <a:cubicBezTo>
                      <a:pt x="226" y="370"/>
                      <a:pt x="227" y="371"/>
                      <a:pt x="226" y="372"/>
                    </a:cubicBezTo>
                    <a:cubicBezTo>
                      <a:pt x="226" y="372"/>
                      <a:pt x="225" y="372"/>
                      <a:pt x="226" y="373"/>
                    </a:cubicBezTo>
                    <a:cubicBezTo>
                      <a:pt x="226" y="373"/>
                      <a:pt x="227" y="373"/>
                      <a:pt x="227" y="373"/>
                    </a:cubicBezTo>
                    <a:cubicBezTo>
                      <a:pt x="227" y="373"/>
                      <a:pt x="226" y="374"/>
                      <a:pt x="226" y="374"/>
                    </a:cubicBezTo>
                    <a:cubicBezTo>
                      <a:pt x="225" y="373"/>
                      <a:pt x="225" y="374"/>
                      <a:pt x="224" y="375"/>
                    </a:cubicBezTo>
                    <a:cubicBezTo>
                      <a:pt x="224" y="375"/>
                      <a:pt x="224" y="375"/>
                      <a:pt x="224" y="375"/>
                    </a:cubicBezTo>
                    <a:cubicBezTo>
                      <a:pt x="222" y="375"/>
                      <a:pt x="224" y="376"/>
                      <a:pt x="223" y="377"/>
                    </a:cubicBezTo>
                    <a:cubicBezTo>
                      <a:pt x="222" y="377"/>
                      <a:pt x="222" y="376"/>
                      <a:pt x="222" y="376"/>
                    </a:cubicBezTo>
                    <a:cubicBezTo>
                      <a:pt x="222" y="376"/>
                      <a:pt x="222" y="376"/>
                      <a:pt x="222" y="376"/>
                    </a:cubicBezTo>
                    <a:cubicBezTo>
                      <a:pt x="222" y="376"/>
                      <a:pt x="222" y="375"/>
                      <a:pt x="221" y="375"/>
                    </a:cubicBezTo>
                    <a:cubicBezTo>
                      <a:pt x="221" y="375"/>
                      <a:pt x="221" y="375"/>
                      <a:pt x="220" y="374"/>
                    </a:cubicBezTo>
                    <a:cubicBezTo>
                      <a:pt x="219" y="372"/>
                      <a:pt x="221" y="370"/>
                      <a:pt x="219" y="368"/>
                    </a:cubicBezTo>
                    <a:cubicBezTo>
                      <a:pt x="219" y="366"/>
                      <a:pt x="218" y="364"/>
                      <a:pt x="218" y="362"/>
                    </a:cubicBezTo>
                    <a:cubicBezTo>
                      <a:pt x="217" y="361"/>
                      <a:pt x="217" y="360"/>
                      <a:pt x="218" y="360"/>
                    </a:cubicBezTo>
                    <a:cubicBezTo>
                      <a:pt x="218" y="359"/>
                      <a:pt x="218" y="358"/>
                      <a:pt x="217" y="357"/>
                    </a:cubicBezTo>
                    <a:cubicBezTo>
                      <a:pt x="217" y="356"/>
                      <a:pt x="217" y="356"/>
                      <a:pt x="216" y="356"/>
                    </a:cubicBezTo>
                    <a:cubicBezTo>
                      <a:pt x="216" y="357"/>
                      <a:pt x="215" y="357"/>
                      <a:pt x="215" y="356"/>
                    </a:cubicBezTo>
                    <a:cubicBezTo>
                      <a:pt x="215" y="355"/>
                      <a:pt x="216" y="354"/>
                      <a:pt x="215" y="354"/>
                    </a:cubicBezTo>
                    <a:cubicBezTo>
                      <a:pt x="215" y="352"/>
                      <a:pt x="214" y="353"/>
                      <a:pt x="214" y="353"/>
                    </a:cubicBezTo>
                    <a:cubicBezTo>
                      <a:pt x="213" y="353"/>
                      <a:pt x="213" y="352"/>
                      <a:pt x="213" y="352"/>
                    </a:cubicBezTo>
                    <a:cubicBezTo>
                      <a:pt x="212" y="351"/>
                      <a:pt x="212" y="351"/>
                      <a:pt x="211" y="351"/>
                    </a:cubicBezTo>
                    <a:cubicBezTo>
                      <a:pt x="210" y="350"/>
                      <a:pt x="210" y="350"/>
                      <a:pt x="211" y="349"/>
                    </a:cubicBezTo>
                    <a:cubicBezTo>
                      <a:pt x="210" y="348"/>
                      <a:pt x="210" y="349"/>
                      <a:pt x="209" y="349"/>
                    </a:cubicBezTo>
                    <a:cubicBezTo>
                      <a:pt x="209" y="347"/>
                      <a:pt x="207" y="347"/>
                      <a:pt x="205" y="347"/>
                    </a:cubicBezTo>
                    <a:cubicBezTo>
                      <a:pt x="204" y="346"/>
                      <a:pt x="204" y="347"/>
                      <a:pt x="204" y="348"/>
                    </a:cubicBezTo>
                    <a:cubicBezTo>
                      <a:pt x="204" y="349"/>
                      <a:pt x="205" y="350"/>
                      <a:pt x="206" y="351"/>
                    </a:cubicBezTo>
                    <a:cubicBezTo>
                      <a:pt x="207" y="351"/>
                      <a:pt x="207" y="351"/>
                      <a:pt x="207" y="351"/>
                    </a:cubicBezTo>
                    <a:cubicBezTo>
                      <a:pt x="207" y="353"/>
                      <a:pt x="208" y="353"/>
                      <a:pt x="209" y="353"/>
                    </a:cubicBezTo>
                    <a:cubicBezTo>
                      <a:pt x="209" y="353"/>
                      <a:pt x="209" y="353"/>
                      <a:pt x="209" y="353"/>
                    </a:cubicBezTo>
                    <a:cubicBezTo>
                      <a:pt x="210" y="353"/>
                      <a:pt x="210" y="354"/>
                      <a:pt x="209" y="355"/>
                    </a:cubicBezTo>
                    <a:cubicBezTo>
                      <a:pt x="209" y="354"/>
                      <a:pt x="209" y="354"/>
                      <a:pt x="208" y="354"/>
                    </a:cubicBezTo>
                    <a:cubicBezTo>
                      <a:pt x="208" y="354"/>
                      <a:pt x="208" y="353"/>
                      <a:pt x="207" y="353"/>
                    </a:cubicBezTo>
                    <a:cubicBezTo>
                      <a:pt x="207" y="354"/>
                      <a:pt x="207" y="355"/>
                      <a:pt x="208" y="355"/>
                    </a:cubicBezTo>
                    <a:cubicBezTo>
                      <a:pt x="208" y="355"/>
                      <a:pt x="209" y="356"/>
                      <a:pt x="209" y="357"/>
                    </a:cubicBezTo>
                    <a:cubicBezTo>
                      <a:pt x="209" y="357"/>
                      <a:pt x="209" y="357"/>
                      <a:pt x="210" y="357"/>
                    </a:cubicBezTo>
                    <a:cubicBezTo>
                      <a:pt x="210" y="357"/>
                      <a:pt x="210" y="357"/>
                      <a:pt x="210" y="357"/>
                    </a:cubicBezTo>
                    <a:cubicBezTo>
                      <a:pt x="210" y="359"/>
                      <a:pt x="209" y="358"/>
                      <a:pt x="208" y="359"/>
                    </a:cubicBezTo>
                    <a:cubicBezTo>
                      <a:pt x="208" y="359"/>
                      <a:pt x="208" y="359"/>
                      <a:pt x="207" y="358"/>
                    </a:cubicBezTo>
                    <a:cubicBezTo>
                      <a:pt x="207" y="358"/>
                      <a:pt x="207" y="357"/>
                      <a:pt x="205" y="358"/>
                    </a:cubicBezTo>
                    <a:cubicBezTo>
                      <a:pt x="205" y="358"/>
                      <a:pt x="205" y="358"/>
                      <a:pt x="205" y="358"/>
                    </a:cubicBezTo>
                    <a:cubicBezTo>
                      <a:pt x="205" y="358"/>
                      <a:pt x="205" y="358"/>
                      <a:pt x="205" y="358"/>
                    </a:cubicBezTo>
                    <a:cubicBezTo>
                      <a:pt x="205" y="358"/>
                      <a:pt x="205" y="358"/>
                      <a:pt x="205" y="358"/>
                    </a:cubicBezTo>
                    <a:cubicBezTo>
                      <a:pt x="205" y="357"/>
                      <a:pt x="204" y="356"/>
                      <a:pt x="204" y="357"/>
                    </a:cubicBezTo>
                    <a:cubicBezTo>
                      <a:pt x="203" y="358"/>
                      <a:pt x="202" y="359"/>
                      <a:pt x="201" y="361"/>
                    </a:cubicBezTo>
                    <a:cubicBezTo>
                      <a:pt x="201" y="361"/>
                      <a:pt x="201" y="362"/>
                      <a:pt x="200" y="362"/>
                    </a:cubicBezTo>
                    <a:cubicBezTo>
                      <a:pt x="200" y="361"/>
                      <a:pt x="200" y="361"/>
                      <a:pt x="200" y="360"/>
                    </a:cubicBezTo>
                    <a:cubicBezTo>
                      <a:pt x="200" y="360"/>
                      <a:pt x="200" y="360"/>
                      <a:pt x="200" y="359"/>
                    </a:cubicBezTo>
                    <a:cubicBezTo>
                      <a:pt x="200" y="359"/>
                      <a:pt x="199" y="360"/>
                      <a:pt x="199" y="360"/>
                    </a:cubicBezTo>
                    <a:cubicBezTo>
                      <a:pt x="198" y="361"/>
                      <a:pt x="197" y="362"/>
                      <a:pt x="196" y="362"/>
                    </a:cubicBezTo>
                    <a:cubicBezTo>
                      <a:pt x="196" y="362"/>
                      <a:pt x="195" y="362"/>
                      <a:pt x="195" y="362"/>
                    </a:cubicBezTo>
                    <a:cubicBezTo>
                      <a:pt x="195" y="362"/>
                      <a:pt x="195" y="361"/>
                      <a:pt x="196" y="361"/>
                    </a:cubicBezTo>
                    <a:cubicBezTo>
                      <a:pt x="196" y="361"/>
                      <a:pt x="196" y="361"/>
                      <a:pt x="197" y="360"/>
                    </a:cubicBezTo>
                    <a:cubicBezTo>
                      <a:pt x="198" y="360"/>
                      <a:pt x="199" y="360"/>
                      <a:pt x="199" y="358"/>
                    </a:cubicBezTo>
                    <a:cubicBezTo>
                      <a:pt x="199" y="358"/>
                      <a:pt x="199" y="357"/>
                      <a:pt x="200" y="357"/>
                    </a:cubicBezTo>
                    <a:cubicBezTo>
                      <a:pt x="201" y="356"/>
                      <a:pt x="201" y="354"/>
                      <a:pt x="199" y="353"/>
                    </a:cubicBezTo>
                    <a:cubicBezTo>
                      <a:pt x="198" y="352"/>
                      <a:pt x="197" y="352"/>
                      <a:pt x="196" y="351"/>
                    </a:cubicBezTo>
                    <a:cubicBezTo>
                      <a:pt x="195" y="349"/>
                      <a:pt x="192" y="349"/>
                      <a:pt x="190" y="347"/>
                    </a:cubicBezTo>
                    <a:cubicBezTo>
                      <a:pt x="190" y="347"/>
                      <a:pt x="190" y="347"/>
                      <a:pt x="190" y="347"/>
                    </a:cubicBezTo>
                    <a:cubicBezTo>
                      <a:pt x="188" y="346"/>
                      <a:pt x="187" y="347"/>
                      <a:pt x="186" y="348"/>
                    </a:cubicBezTo>
                    <a:cubicBezTo>
                      <a:pt x="186" y="349"/>
                      <a:pt x="186" y="351"/>
                      <a:pt x="185" y="352"/>
                    </a:cubicBezTo>
                    <a:cubicBezTo>
                      <a:pt x="185" y="352"/>
                      <a:pt x="185" y="352"/>
                      <a:pt x="185" y="352"/>
                    </a:cubicBezTo>
                    <a:cubicBezTo>
                      <a:pt x="186" y="354"/>
                      <a:pt x="186" y="354"/>
                      <a:pt x="184" y="355"/>
                    </a:cubicBezTo>
                    <a:cubicBezTo>
                      <a:pt x="184" y="355"/>
                      <a:pt x="184" y="355"/>
                      <a:pt x="184" y="354"/>
                    </a:cubicBezTo>
                    <a:cubicBezTo>
                      <a:pt x="183" y="356"/>
                      <a:pt x="182" y="354"/>
                      <a:pt x="181" y="355"/>
                    </a:cubicBezTo>
                    <a:cubicBezTo>
                      <a:pt x="180" y="356"/>
                      <a:pt x="179" y="357"/>
                      <a:pt x="178" y="357"/>
                    </a:cubicBezTo>
                    <a:cubicBezTo>
                      <a:pt x="178" y="357"/>
                      <a:pt x="178" y="358"/>
                      <a:pt x="177" y="357"/>
                    </a:cubicBezTo>
                    <a:cubicBezTo>
                      <a:pt x="177" y="357"/>
                      <a:pt x="177" y="357"/>
                      <a:pt x="177" y="357"/>
                    </a:cubicBezTo>
                    <a:cubicBezTo>
                      <a:pt x="177" y="357"/>
                      <a:pt x="177" y="356"/>
                      <a:pt x="178" y="356"/>
                    </a:cubicBezTo>
                    <a:cubicBezTo>
                      <a:pt x="178" y="355"/>
                      <a:pt x="179" y="355"/>
                      <a:pt x="180" y="354"/>
                    </a:cubicBezTo>
                    <a:cubicBezTo>
                      <a:pt x="180" y="354"/>
                      <a:pt x="180" y="354"/>
                      <a:pt x="180" y="354"/>
                    </a:cubicBezTo>
                    <a:cubicBezTo>
                      <a:pt x="180" y="352"/>
                      <a:pt x="180" y="352"/>
                      <a:pt x="181" y="351"/>
                    </a:cubicBezTo>
                    <a:cubicBezTo>
                      <a:pt x="182" y="351"/>
                      <a:pt x="182" y="351"/>
                      <a:pt x="182" y="350"/>
                    </a:cubicBezTo>
                    <a:cubicBezTo>
                      <a:pt x="182" y="349"/>
                      <a:pt x="182" y="348"/>
                      <a:pt x="182" y="347"/>
                    </a:cubicBezTo>
                    <a:cubicBezTo>
                      <a:pt x="183" y="345"/>
                      <a:pt x="182" y="343"/>
                      <a:pt x="181" y="341"/>
                    </a:cubicBezTo>
                    <a:cubicBezTo>
                      <a:pt x="181" y="340"/>
                      <a:pt x="180" y="339"/>
                      <a:pt x="179" y="339"/>
                    </a:cubicBezTo>
                    <a:cubicBezTo>
                      <a:pt x="178" y="338"/>
                      <a:pt x="177" y="339"/>
                      <a:pt x="176" y="340"/>
                    </a:cubicBezTo>
                    <a:cubicBezTo>
                      <a:pt x="173" y="342"/>
                      <a:pt x="169" y="343"/>
                      <a:pt x="165" y="346"/>
                    </a:cubicBezTo>
                    <a:cubicBezTo>
                      <a:pt x="163" y="348"/>
                      <a:pt x="159" y="348"/>
                      <a:pt x="158" y="352"/>
                    </a:cubicBezTo>
                    <a:cubicBezTo>
                      <a:pt x="158" y="352"/>
                      <a:pt x="157" y="352"/>
                      <a:pt x="157" y="352"/>
                    </a:cubicBezTo>
                    <a:cubicBezTo>
                      <a:pt x="156" y="354"/>
                      <a:pt x="154" y="355"/>
                      <a:pt x="152" y="357"/>
                    </a:cubicBezTo>
                    <a:cubicBezTo>
                      <a:pt x="152" y="358"/>
                      <a:pt x="151" y="359"/>
                      <a:pt x="151" y="360"/>
                    </a:cubicBezTo>
                    <a:cubicBezTo>
                      <a:pt x="151" y="361"/>
                      <a:pt x="152" y="362"/>
                      <a:pt x="153" y="362"/>
                    </a:cubicBezTo>
                    <a:cubicBezTo>
                      <a:pt x="154" y="361"/>
                      <a:pt x="154" y="362"/>
                      <a:pt x="154" y="363"/>
                    </a:cubicBezTo>
                    <a:cubicBezTo>
                      <a:pt x="154" y="364"/>
                      <a:pt x="154" y="364"/>
                      <a:pt x="153" y="365"/>
                    </a:cubicBezTo>
                    <a:cubicBezTo>
                      <a:pt x="152" y="365"/>
                      <a:pt x="151" y="365"/>
                      <a:pt x="151" y="367"/>
                    </a:cubicBezTo>
                    <a:cubicBezTo>
                      <a:pt x="151" y="368"/>
                      <a:pt x="150" y="368"/>
                      <a:pt x="149" y="369"/>
                    </a:cubicBezTo>
                    <a:cubicBezTo>
                      <a:pt x="148" y="371"/>
                      <a:pt x="147" y="374"/>
                      <a:pt x="148" y="377"/>
                    </a:cubicBezTo>
                    <a:cubicBezTo>
                      <a:pt x="148" y="377"/>
                      <a:pt x="149" y="378"/>
                      <a:pt x="149" y="377"/>
                    </a:cubicBezTo>
                    <a:cubicBezTo>
                      <a:pt x="150" y="376"/>
                      <a:pt x="152" y="376"/>
                      <a:pt x="152" y="377"/>
                    </a:cubicBezTo>
                    <a:cubicBezTo>
                      <a:pt x="153" y="379"/>
                      <a:pt x="154" y="378"/>
                      <a:pt x="154" y="377"/>
                    </a:cubicBezTo>
                    <a:cubicBezTo>
                      <a:pt x="155" y="376"/>
                      <a:pt x="155" y="376"/>
                      <a:pt x="156" y="376"/>
                    </a:cubicBezTo>
                    <a:cubicBezTo>
                      <a:pt x="156" y="377"/>
                      <a:pt x="156" y="377"/>
                      <a:pt x="156" y="378"/>
                    </a:cubicBezTo>
                    <a:cubicBezTo>
                      <a:pt x="157" y="378"/>
                      <a:pt x="157" y="378"/>
                      <a:pt x="157" y="378"/>
                    </a:cubicBezTo>
                    <a:cubicBezTo>
                      <a:pt x="157" y="379"/>
                      <a:pt x="157" y="379"/>
                      <a:pt x="156" y="379"/>
                    </a:cubicBezTo>
                    <a:cubicBezTo>
                      <a:pt x="156" y="379"/>
                      <a:pt x="155" y="379"/>
                      <a:pt x="155" y="379"/>
                    </a:cubicBezTo>
                    <a:cubicBezTo>
                      <a:pt x="154" y="379"/>
                      <a:pt x="153" y="380"/>
                      <a:pt x="153" y="381"/>
                    </a:cubicBezTo>
                    <a:cubicBezTo>
                      <a:pt x="153" y="382"/>
                      <a:pt x="154" y="382"/>
                      <a:pt x="155" y="382"/>
                    </a:cubicBezTo>
                    <a:cubicBezTo>
                      <a:pt x="156" y="382"/>
                      <a:pt x="157" y="382"/>
                      <a:pt x="158" y="382"/>
                    </a:cubicBezTo>
                    <a:cubicBezTo>
                      <a:pt x="159" y="382"/>
                      <a:pt x="158" y="381"/>
                      <a:pt x="159" y="381"/>
                    </a:cubicBezTo>
                    <a:cubicBezTo>
                      <a:pt x="159" y="381"/>
                      <a:pt x="159" y="381"/>
                      <a:pt x="159" y="381"/>
                    </a:cubicBezTo>
                    <a:cubicBezTo>
                      <a:pt x="159" y="381"/>
                      <a:pt x="159" y="381"/>
                      <a:pt x="159" y="381"/>
                    </a:cubicBezTo>
                    <a:cubicBezTo>
                      <a:pt x="159" y="382"/>
                      <a:pt x="160" y="382"/>
                      <a:pt x="161" y="382"/>
                    </a:cubicBezTo>
                    <a:cubicBezTo>
                      <a:pt x="162" y="381"/>
                      <a:pt x="163" y="381"/>
                      <a:pt x="165" y="380"/>
                    </a:cubicBezTo>
                    <a:cubicBezTo>
                      <a:pt x="166" y="380"/>
                      <a:pt x="168" y="380"/>
                      <a:pt x="170" y="379"/>
                    </a:cubicBezTo>
                    <a:cubicBezTo>
                      <a:pt x="170" y="378"/>
                      <a:pt x="171" y="378"/>
                      <a:pt x="171" y="379"/>
                    </a:cubicBezTo>
                    <a:cubicBezTo>
                      <a:pt x="172" y="380"/>
                      <a:pt x="173" y="380"/>
                      <a:pt x="174" y="380"/>
                    </a:cubicBezTo>
                    <a:cubicBezTo>
                      <a:pt x="173" y="381"/>
                      <a:pt x="172" y="381"/>
                      <a:pt x="171" y="380"/>
                    </a:cubicBezTo>
                    <a:cubicBezTo>
                      <a:pt x="171" y="380"/>
                      <a:pt x="170" y="380"/>
                      <a:pt x="170" y="380"/>
                    </a:cubicBezTo>
                    <a:cubicBezTo>
                      <a:pt x="169" y="381"/>
                      <a:pt x="168" y="381"/>
                      <a:pt x="168" y="381"/>
                    </a:cubicBezTo>
                    <a:cubicBezTo>
                      <a:pt x="168" y="382"/>
                      <a:pt x="169" y="382"/>
                      <a:pt x="170" y="382"/>
                    </a:cubicBezTo>
                    <a:cubicBezTo>
                      <a:pt x="170" y="382"/>
                      <a:pt x="170" y="382"/>
                      <a:pt x="170" y="382"/>
                    </a:cubicBezTo>
                    <a:cubicBezTo>
                      <a:pt x="170" y="383"/>
                      <a:pt x="169" y="383"/>
                      <a:pt x="169" y="383"/>
                    </a:cubicBezTo>
                    <a:cubicBezTo>
                      <a:pt x="167" y="382"/>
                      <a:pt x="165" y="383"/>
                      <a:pt x="164" y="384"/>
                    </a:cubicBezTo>
                    <a:cubicBezTo>
                      <a:pt x="162" y="385"/>
                      <a:pt x="161" y="386"/>
                      <a:pt x="159" y="386"/>
                    </a:cubicBezTo>
                    <a:cubicBezTo>
                      <a:pt x="157" y="387"/>
                      <a:pt x="155" y="388"/>
                      <a:pt x="153" y="389"/>
                    </a:cubicBezTo>
                    <a:cubicBezTo>
                      <a:pt x="152" y="390"/>
                      <a:pt x="152" y="390"/>
                      <a:pt x="153" y="391"/>
                    </a:cubicBezTo>
                    <a:cubicBezTo>
                      <a:pt x="153" y="392"/>
                      <a:pt x="153" y="393"/>
                      <a:pt x="154" y="393"/>
                    </a:cubicBezTo>
                    <a:cubicBezTo>
                      <a:pt x="155" y="395"/>
                      <a:pt x="156" y="395"/>
                      <a:pt x="157" y="396"/>
                    </a:cubicBezTo>
                    <a:cubicBezTo>
                      <a:pt x="157" y="396"/>
                      <a:pt x="157" y="396"/>
                      <a:pt x="157" y="396"/>
                    </a:cubicBezTo>
                    <a:cubicBezTo>
                      <a:pt x="157" y="397"/>
                      <a:pt x="157" y="398"/>
                      <a:pt x="158" y="398"/>
                    </a:cubicBezTo>
                    <a:cubicBezTo>
                      <a:pt x="159" y="398"/>
                      <a:pt x="160" y="398"/>
                      <a:pt x="161" y="398"/>
                    </a:cubicBezTo>
                    <a:cubicBezTo>
                      <a:pt x="161" y="398"/>
                      <a:pt x="161" y="398"/>
                      <a:pt x="161" y="398"/>
                    </a:cubicBezTo>
                    <a:cubicBezTo>
                      <a:pt x="163" y="398"/>
                      <a:pt x="164" y="398"/>
                      <a:pt x="165" y="398"/>
                    </a:cubicBezTo>
                    <a:cubicBezTo>
                      <a:pt x="166" y="397"/>
                      <a:pt x="167" y="397"/>
                      <a:pt x="167" y="398"/>
                    </a:cubicBezTo>
                    <a:cubicBezTo>
                      <a:pt x="168" y="399"/>
                      <a:pt x="168" y="400"/>
                      <a:pt x="169" y="399"/>
                    </a:cubicBezTo>
                    <a:cubicBezTo>
                      <a:pt x="170" y="398"/>
                      <a:pt x="171" y="399"/>
                      <a:pt x="171" y="398"/>
                    </a:cubicBezTo>
                    <a:cubicBezTo>
                      <a:pt x="171" y="398"/>
                      <a:pt x="171" y="398"/>
                      <a:pt x="171" y="398"/>
                    </a:cubicBezTo>
                    <a:cubicBezTo>
                      <a:pt x="172" y="398"/>
                      <a:pt x="173" y="398"/>
                      <a:pt x="174" y="398"/>
                    </a:cubicBezTo>
                    <a:cubicBezTo>
                      <a:pt x="175" y="398"/>
                      <a:pt x="177" y="398"/>
                      <a:pt x="178" y="398"/>
                    </a:cubicBezTo>
                    <a:cubicBezTo>
                      <a:pt x="179" y="397"/>
                      <a:pt x="179" y="397"/>
                      <a:pt x="180" y="397"/>
                    </a:cubicBezTo>
                    <a:cubicBezTo>
                      <a:pt x="182" y="396"/>
                      <a:pt x="183" y="395"/>
                      <a:pt x="184" y="397"/>
                    </a:cubicBezTo>
                    <a:cubicBezTo>
                      <a:pt x="186" y="397"/>
                      <a:pt x="187" y="397"/>
                      <a:pt x="188" y="399"/>
                    </a:cubicBezTo>
                    <a:cubicBezTo>
                      <a:pt x="189" y="399"/>
                      <a:pt x="189" y="399"/>
                      <a:pt x="190" y="399"/>
                    </a:cubicBezTo>
                    <a:cubicBezTo>
                      <a:pt x="190" y="399"/>
                      <a:pt x="191" y="399"/>
                      <a:pt x="191" y="400"/>
                    </a:cubicBezTo>
                    <a:cubicBezTo>
                      <a:pt x="193" y="400"/>
                      <a:pt x="195" y="400"/>
                      <a:pt x="195" y="402"/>
                    </a:cubicBezTo>
                    <a:cubicBezTo>
                      <a:pt x="195" y="403"/>
                      <a:pt x="196" y="403"/>
                      <a:pt x="196" y="403"/>
                    </a:cubicBezTo>
                    <a:cubicBezTo>
                      <a:pt x="197" y="403"/>
                      <a:pt x="198" y="403"/>
                      <a:pt x="198" y="403"/>
                    </a:cubicBezTo>
                    <a:cubicBezTo>
                      <a:pt x="199" y="404"/>
                      <a:pt x="198" y="404"/>
                      <a:pt x="198" y="404"/>
                    </a:cubicBezTo>
                    <a:cubicBezTo>
                      <a:pt x="198" y="404"/>
                      <a:pt x="197" y="404"/>
                      <a:pt x="198" y="404"/>
                    </a:cubicBezTo>
                    <a:cubicBezTo>
                      <a:pt x="198" y="404"/>
                      <a:pt x="198" y="404"/>
                      <a:pt x="198" y="404"/>
                    </a:cubicBezTo>
                    <a:cubicBezTo>
                      <a:pt x="198" y="404"/>
                      <a:pt x="198" y="404"/>
                      <a:pt x="198" y="404"/>
                    </a:cubicBezTo>
                    <a:cubicBezTo>
                      <a:pt x="197" y="405"/>
                      <a:pt x="196" y="404"/>
                      <a:pt x="195" y="405"/>
                    </a:cubicBezTo>
                    <a:cubicBezTo>
                      <a:pt x="195" y="405"/>
                      <a:pt x="195" y="405"/>
                      <a:pt x="195" y="405"/>
                    </a:cubicBezTo>
                    <a:cubicBezTo>
                      <a:pt x="194" y="405"/>
                      <a:pt x="194" y="405"/>
                      <a:pt x="193" y="406"/>
                    </a:cubicBezTo>
                    <a:cubicBezTo>
                      <a:pt x="193" y="406"/>
                      <a:pt x="193" y="406"/>
                      <a:pt x="193" y="406"/>
                    </a:cubicBezTo>
                    <a:cubicBezTo>
                      <a:pt x="193" y="406"/>
                      <a:pt x="193" y="406"/>
                      <a:pt x="193" y="406"/>
                    </a:cubicBezTo>
                    <a:cubicBezTo>
                      <a:pt x="193" y="406"/>
                      <a:pt x="193" y="406"/>
                      <a:pt x="193" y="406"/>
                    </a:cubicBezTo>
                    <a:cubicBezTo>
                      <a:pt x="193" y="406"/>
                      <a:pt x="193" y="406"/>
                      <a:pt x="192" y="406"/>
                    </a:cubicBezTo>
                    <a:cubicBezTo>
                      <a:pt x="191" y="406"/>
                      <a:pt x="190" y="406"/>
                      <a:pt x="189" y="405"/>
                    </a:cubicBezTo>
                    <a:cubicBezTo>
                      <a:pt x="187" y="405"/>
                      <a:pt x="186" y="405"/>
                      <a:pt x="184" y="405"/>
                    </a:cubicBezTo>
                    <a:cubicBezTo>
                      <a:pt x="183" y="405"/>
                      <a:pt x="182" y="405"/>
                      <a:pt x="181" y="404"/>
                    </a:cubicBezTo>
                    <a:cubicBezTo>
                      <a:pt x="180" y="404"/>
                      <a:pt x="179" y="404"/>
                      <a:pt x="178" y="404"/>
                    </a:cubicBezTo>
                    <a:cubicBezTo>
                      <a:pt x="175" y="405"/>
                      <a:pt x="173" y="405"/>
                      <a:pt x="170" y="406"/>
                    </a:cubicBezTo>
                    <a:cubicBezTo>
                      <a:pt x="167" y="406"/>
                      <a:pt x="163" y="407"/>
                      <a:pt x="160" y="409"/>
                    </a:cubicBezTo>
                    <a:cubicBezTo>
                      <a:pt x="159" y="409"/>
                      <a:pt x="159" y="410"/>
                      <a:pt x="159" y="411"/>
                    </a:cubicBezTo>
                    <a:cubicBezTo>
                      <a:pt x="160" y="412"/>
                      <a:pt x="160" y="413"/>
                      <a:pt x="160" y="414"/>
                    </a:cubicBezTo>
                    <a:cubicBezTo>
                      <a:pt x="160" y="415"/>
                      <a:pt x="161" y="415"/>
                      <a:pt x="161" y="416"/>
                    </a:cubicBezTo>
                    <a:cubicBezTo>
                      <a:pt x="162" y="416"/>
                      <a:pt x="163" y="417"/>
                      <a:pt x="163" y="418"/>
                    </a:cubicBezTo>
                    <a:cubicBezTo>
                      <a:pt x="163" y="418"/>
                      <a:pt x="163" y="419"/>
                      <a:pt x="163" y="419"/>
                    </a:cubicBezTo>
                    <a:cubicBezTo>
                      <a:pt x="165" y="419"/>
                      <a:pt x="165" y="419"/>
                      <a:pt x="165" y="420"/>
                    </a:cubicBezTo>
                    <a:cubicBezTo>
                      <a:pt x="164" y="421"/>
                      <a:pt x="164" y="421"/>
                      <a:pt x="165" y="421"/>
                    </a:cubicBezTo>
                    <a:cubicBezTo>
                      <a:pt x="166" y="422"/>
                      <a:pt x="167" y="423"/>
                      <a:pt x="169" y="424"/>
                    </a:cubicBezTo>
                    <a:cubicBezTo>
                      <a:pt x="172" y="425"/>
                      <a:pt x="175" y="424"/>
                      <a:pt x="178" y="424"/>
                    </a:cubicBezTo>
                    <a:cubicBezTo>
                      <a:pt x="180" y="424"/>
                      <a:pt x="182" y="425"/>
                      <a:pt x="184" y="425"/>
                    </a:cubicBezTo>
                    <a:cubicBezTo>
                      <a:pt x="184" y="425"/>
                      <a:pt x="184" y="425"/>
                      <a:pt x="184" y="426"/>
                    </a:cubicBezTo>
                    <a:cubicBezTo>
                      <a:pt x="184" y="427"/>
                      <a:pt x="185" y="429"/>
                      <a:pt x="185" y="430"/>
                    </a:cubicBezTo>
                    <a:cubicBezTo>
                      <a:pt x="184" y="432"/>
                      <a:pt x="185" y="436"/>
                      <a:pt x="187" y="437"/>
                    </a:cubicBezTo>
                    <a:cubicBezTo>
                      <a:pt x="187" y="438"/>
                      <a:pt x="188" y="438"/>
                      <a:pt x="188" y="438"/>
                    </a:cubicBezTo>
                    <a:cubicBezTo>
                      <a:pt x="188" y="439"/>
                      <a:pt x="187" y="438"/>
                      <a:pt x="187" y="439"/>
                    </a:cubicBezTo>
                    <a:cubicBezTo>
                      <a:pt x="187" y="439"/>
                      <a:pt x="188" y="439"/>
                      <a:pt x="188" y="439"/>
                    </a:cubicBezTo>
                    <a:cubicBezTo>
                      <a:pt x="188" y="439"/>
                      <a:pt x="188" y="439"/>
                      <a:pt x="188" y="439"/>
                    </a:cubicBezTo>
                    <a:cubicBezTo>
                      <a:pt x="189" y="439"/>
                      <a:pt x="190" y="439"/>
                      <a:pt x="191" y="438"/>
                    </a:cubicBezTo>
                    <a:cubicBezTo>
                      <a:pt x="191" y="438"/>
                      <a:pt x="191" y="438"/>
                      <a:pt x="191" y="438"/>
                    </a:cubicBezTo>
                    <a:cubicBezTo>
                      <a:pt x="194" y="438"/>
                      <a:pt x="197" y="437"/>
                      <a:pt x="200" y="438"/>
                    </a:cubicBezTo>
                    <a:cubicBezTo>
                      <a:pt x="200" y="437"/>
                      <a:pt x="199" y="437"/>
                      <a:pt x="199" y="437"/>
                    </a:cubicBezTo>
                    <a:cubicBezTo>
                      <a:pt x="200" y="437"/>
                      <a:pt x="200" y="437"/>
                      <a:pt x="201" y="437"/>
                    </a:cubicBezTo>
                    <a:cubicBezTo>
                      <a:pt x="201" y="436"/>
                      <a:pt x="201" y="437"/>
                      <a:pt x="202" y="437"/>
                    </a:cubicBezTo>
                    <a:cubicBezTo>
                      <a:pt x="202" y="437"/>
                      <a:pt x="202" y="437"/>
                      <a:pt x="202" y="437"/>
                    </a:cubicBezTo>
                    <a:cubicBezTo>
                      <a:pt x="202" y="437"/>
                      <a:pt x="202" y="437"/>
                      <a:pt x="202" y="437"/>
                    </a:cubicBezTo>
                    <a:cubicBezTo>
                      <a:pt x="201" y="437"/>
                      <a:pt x="201" y="438"/>
                      <a:pt x="202" y="438"/>
                    </a:cubicBezTo>
                    <a:cubicBezTo>
                      <a:pt x="202" y="438"/>
                      <a:pt x="202" y="438"/>
                      <a:pt x="202" y="438"/>
                    </a:cubicBezTo>
                    <a:cubicBezTo>
                      <a:pt x="202" y="438"/>
                      <a:pt x="202" y="438"/>
                      <a:pt x="202" y="438"/>
                    </a:cubicBezTo>
                    <a:cubicBezTo>
                      <a:pt x="201" y="439"/>
                      <a:pt x="201" y="439"/>
                      <a:pt x="202" y="439"/>
                    </a:cubicBezTo>
                    <a:cubicBezTo>
                      <a:pt x="204" y="439"/>
                      <a:pt x="205" y="438"/>
                      <a:pt x="205" y="437"/>
                    </a:cubicBezTo>
                    <a:cubicBezTo>
                      <a:pt x="206" y="437"/>
                      <a:pt x="206" y="437"/>
                      <a:pt x="206" y="437"/>
                    </a:cubicBezTo>
                    <a:cubicBezTo>
                      <a:pt x="207" y="437"/>
                      <a:pt x="208" y="436"/>
                      <a:pt x="209" y="436"/>
                    </a:cubicBezTo>
                    <a:cubicBezTo>
                      <a:pt x="211" y="436"/>
                      <a:pt x="213" y="435"/>
                      <a:pt x="215" y="434"/>
                    </a:cubicBezTo>
                    <a:cubicBezTo>
                      <a:pt x="216" y="434"/>
                      <a:pt x="218" y="433"/>
                      <a:pt x="218" y="431"/>
                    </a:cubicBezTo>
                    <a:cubicBezTo>
                      <a:pt x="219" y="430"/>
                      <a:pt x="219" y="430"/>
                      <a:pt x="220" y="430"/>
                    </a:cubicBezTo>
                    <a:cubicBezTo>
                      <a:pt x="220" y="430"/>
                      <a:pt x="221" y="430"/>
                      <a:pt x="222" y="430"/>
                    </a:cubicBezTo>
                    <a:cubicBezTo>
                      <a:pt x="223" y="430"/>
                      <a:pt x="225" y="430"/>
                      <a:pt x="226" y="429"/>
                    </a:cubicBezTo>
                    <a:cubicBezTo>
                      <a:pt x="227" y="427"/>
                      <a:pt x="229" y="426"/>
                      <a:pt x="229" y="423"/>
                    </a:cubicBezTo>
                    <a:cubicBezTo>
                      <a:pt x="229" y="423"/>
                      <a:pt x="229" y="422"/>
                      <a:pt x="229" y="422"/>
                    </a:cubicBezTo>
                    <a:cubicBezTo>
                      <a:pt x="230" y="422"/>
                      <a:pt x="230" y="421"/>
                      <a:pt x="230" y="421"/>
                    </a:cubicBezTo>
                    <a:cubicBezTo>
                      <a:pt x="231" y="420"/>
                      <a:pt x="231" y="420"/>
                      <a:pt x="232" y="420"/>
                    </a:cubicBezTo>
                    <a:cubicBezTo>
                      <a:pt x="233" y="421"/>
                      <a:pt x="234" y="423"/>
                      <a:pt x="233" y="424"/>
                    </a:cubicBezTo>
                    <a:cubicBezTo>
                      <a:pt x="233" y="425"/>
                      <a:pt x="233" y="425"/>
                      <a:pt x="233" y="426"/>
                    </a:cubicBezTo>
                    <a:cubicBezTo>
                      <a:pt x="234" y="427"/>
                      <a:pt x="235" y="426"/>
                      <a:pt x="236" y="426"/>
                    </a:cubicBezTo>
                    <a:cubicBezTo>
                      <a:pt x="236" y="426"/>
                      <a:pt x="236" y="426"/>
                      <a:pt x="236" y="426"/>
                    </a:cubicBezTo>
                    <a:cubicBezTo>
                      <a:pt x="236" y="426"/>
                      <a:pt x="236" y="426"/>
                      <a:pt x="236" y="426"/>
                    </a:cubicBezTo>
                    <a:cubicBezTo>
                      <a:pt x="237" y="426"/>
                      <a:pt x="237" y="426"/>
                      <a:pt x="238" y="426"/>
                    </a:cubicBezTo>
                    <a:cubicBezTo>
                      <a:pt x="238" y="426"/>
                      <a:pt x="238" y="426"/>
                      <a:pt x="238" y="426"/>
                    </a:cubicBezTo>
                    <a:cubicBezTo>
                      <a:pt x="238" y="426"/>
                      <a:pt x="238" y="426"/>
                      <a:pt x="238" y="426"/>
                    </a:cubicBezTo>
                    <a:cubicBezTo>
                      <a:pt x="239" y="427"/>
                      <a:pt x="240" y="428"/>
                      <a:pt x="241" y="428"/>
                    </a:cubicBezTo>
                    <a:cubicBezTo>
                      <a:pt x="242" y="428"/>
                      <a:pt x="242" y="428"/>
                      <a:pt x="242" y="428"/>
                    </a:cubicBezTo>
                    <a:cubicBezTo>
                      <a:pt x="242" y="428"/>
                      <a:pt x="242" y="429"/>
                      <a:pt x="242" y="429"/>
                    </a:cubicBezTo>
                    <a:cubicBezTo>
                      <a:pt x="242" y="429"/>
                      <a:pt x="241" y="429"/>
                      <a:pt x="241" y="429"/>
                    </a:cubicBezTo>
                    <a:cubicBezTo>
                      <a:pt x="241" y="430"/>
                      <a:pt x="241" y="430"/>
                      <a:pt x="241" y="431"/>
                    </a:cubicBezTo>
                    <a:cubicBezTo>
                      <a:pt x="241" y="431"/>
                      <a:pt x="241" y="431"/>
                      <a:pt x="242" y="431"/>
                    </a:cubicBezTo>
                    <a:cubicBezTo>
                      <a:pt x="242" y="431"/>
                      <a:pt x="242" y="432"/>
                      <a:pt x="243" y="432"/>
                    </a:cubicBezTo>
                    <a:cubicBezTo>
                      <a:pt x="244" y="432"/>
                      <a:pt x="245" y="432"/>
                      <a:pt x="246" y="431"/>
                    </a:cubicBezTo>
                    <a:cubicBezTo>
                      <a:pt x="246" y="430"/>
                      <a:pt x="247" y="431"/>
                      <a:pt x="247" y="430"/>
                    </a:cubicBezTo>
                    <a:cubicBezTo>
                      <a:pt x="247" y="432"/>
                      <a:pt x="248" y="431"/>
                      <a:pt x="249" y="432"/>
                    </a:cubicBezTo>
                    <a:cubicBezTo>
                      <a:pt x="251" y="433"/>
                      <a:pt x="252" y="433"/>
                      <a:pt x="254" y="432"/>
                    </a:cubicBezTo>
                    <a:cubicBezTo>
                      <a:pt x="254" y="432"/>
                      <a:pt x="254" y="432"/>
                      <a:pt x="254" y="432"/>
                    </a:cubicBezTo>
                    <a:cubicBezTo>
                      <a:pt x="255" y="433"/>
                      <a:pt x="255" y="433"/>
                      <a:pt x="255" y="433"/>
                    </a:cubicBezTo>
                    <a:cubicBezTo>
                      <a:pt x="256" y="433"/>
                      <a:pt x="257" y="432"/>
                      <a:pt x="257" y="432"/>
                    </a:cubicBezTo>
                    <a:cubicBezTo>
                      <a:pt x="257" y="431"/>
                      <a:pt x="259" y="432"/>
                      <a:pt x="259" y="431"/>
                    </a:cubicBezTo>
                    <a:cubicBezTo>
                      <a:pt x="259" y="430"/>
                      <a:pt x="260" y="430"/>
                      <a:pt x="260" y="430"/>
                    </a:cubicBezTo>
                    <a:cubicBezTo>
                      <a:pt x="261" y="430"/>
                      <a:pt x="262" y="429"/>
                      <a:pt x="263" y="429"/>
                    </a:cubicBezTo>
                    <a:cubicBezTo>
                      <a:pt x="263" y="430"/>
                      <a:pt x="263" y="429"/>
                      <a:pt x="263" y="429"/>
                    </a:cubicBezTo>
                    <a:cubicBezTo>
                      <a:pt x="263" y="428"/>
                      <a:pt x="263" y="428"/>
                      <a:pt x="263" y="428"/>
                    </a:cubicBezTo>
                    <a:cubicBezTo>
                      <a:pt x="264" y="426"/>
                      <a:pt x="263" y="425"/>
                      <a:pt x="262" y="424"/>
                    </a:cubicBezTo>
                    <a:cubicBezTo>
                      <a:pt x="262" y="424"/>
                      <a:pt x="262" y="423"/>
                      <a:pt x="261" y="423"/>
                    </a:cubicBezTo>
                    <a:cubicBezTo>
                      <a:pt x="261" y="423"/>
                      <a:pt x="261" y="423"/>
                      <a:pt x="261" y="423"/>
                    </a:cubicBezTo>
                    <a:cubicBezTo>
                      <a:pt x="261" y="423"/>
                      <a:pt x="261" y="423"/>
                      <a:pt x="261" y="423"/>
                    </a:cubicBezTo>
                    <a:cubicBezTo>
                      <a:pt x="260" y="423"/>
                      <a:pt x="261" y="423"/>
                      <a:pt x="262" y="422"/>
                    </a:cubicBezTo>
                    <a:cubicBezTo>
                      <a:pt x="262" y="422"/>
                      <a:pt x="262" y="422"/>
                      <a:pt x="262" y="421"/>
                    </a:cubicBezTo>
                    <a:cubicBezTo>
                      <a:pt x="262" y="420"/>
                      <a:pt x="261" y="420"/>
                      <a:pt x="260" y="420"/>
                    </a:cubicBezTo>
                    <a:cubicBezTo>
                      <a:pt x="260" y="420"/>
                      <a:pt x="259" y="420"/>
                      <a:pt x="259" y="420"/>
                    </a:cubicBezTo>
                    <a:cubicBezTo>
                      <a:pt x="259" y="421"/>
                      <a:pt x="258" y="421"/>
                      <a:pt x="257" y="422"/>
                    </a:cubicBezTo>
                    <a:cubicBezTo>
                      <a:pt x="257" y="422"/>
                      <a:pt x="256" y="422"/>
                      <a:pt x="256" y="423"/>
                    </a:cubicBezTo>
                    <a:cubicBezTo>
                      <a:pt x="255" y="424"/>
                      <a:pt x="255" y="426"/>
                      <a:pt x="254" y="426"/>
                    </a:cubicBezTo>
                    <a:cubicBezTo>
                      <a:pt x="254" y="426"/>
                      <a:pt x="254" y="426"/>
                      <a:pt x="254" y="425"/>
                    </a:cubicBezTo>
                    <a:cubicBezTo>
                      <a:pt x="255" y="424"/>
                      <a:pt x="255" y="422"/>
                      <a:pt x="255" y="421"/>
                    </a:cubicBezTo>
                    <a:cubicBezTo>
                      <a:pt x="255" y="420"/>
                      <a:pt x="254" y="420"/>
                      <a:pt x="254" y="419"/>
                    </a:cubicBezTo>
                    <a:cubicBezTo>
                      <a:pt x="254" y="419"/>
                      <a:pt x="254" y="419"/>
                      <a:pt x="254" y="419"/>
                    </a:cubicBezTo>
                    <a:cubicBezTo>
                      <a:pt x="253" y="418"/>
                      <a:pt x="253" y="418"/>
                      <a:pt x="252" y="418"/>
                    </a:cubicBezTo>
                    <a:cubicBezTo>
                      <a:pt x="252" y="418"/>
                      <a:pt x="252" y="418"/>
                      <a:pt x="252" y="418"/>
                    </a:cubicBezTo>
                    <a:cubicBezTo>
                      <a:pt x="252" y="417"/>
                      <a:pt x="252" y="416"/>
                      <a:pt x="252" y="416"/>
                    </a:cubicBezTo>
                    <a:cubicBezTo>
                      <a:pt x="253" y="416"/>
                      <a:pt x="253" y="416"/>
                      <a:pt x="254" y="417"/>
                    </a:cubicBezTo>
                    <a:cubicBezTo>
                      <a:pt x="254" y="418"/>
                      <a:pt x="255" y="418"/>
                      <a:pt x="256" y="419"/>
                    </a:cubicBezTo>
                    <a:cubicBezTo>
                      <a:pt x="256" y="419"/>
                      <a:pt x="258" y="419"/>
                      <a:pt x="258" y="419"/>
                    </a:cubicBezTo>
                    <a:cubicBezTo>
                      <a:pt x="259" y="418"/>
                      <a:pt x="259" y="417"/>
                      <a:pt x="258" y="417"/>
                    </a:cubicBezTo>
                    <a:cubicBezTo>
                      <a:pt x="257" y="415"/>
                      <a:pt x="258" y="415"/>
                      <a:pt x="259" y="414"/>
                    </a:cubicBezTo>
                    <a:cubicBezTo>
                      <a:pt x="259" y="414"/>
                      <a:pt x="259" y="414"/>
                      <a:pt x="259" y="414"/>
                    </a:cubicBezTo>
                    <a:cubicBezTo>
                      <a:pt x="260" y="414"/>
                      <a:pt x="259" y="415"/>
                      <a:pt x="260" y="415"/>
                    </a:cubicBezTo>
                    <a:cubicBezTo>
                      <a:pt x="260" y="414"/>
                      <a:pt x="260" y="414"/>
                      <a:pt x="260" y="413"/>
                    </a:cubicBezTo>
                    <a:cubicBezTo>
                      <a:pt x="260" y="413"/>
                      <a:pt x="260" y="412"/>
                      <a:pt x="261" y="412"/>
                    </a:cubicBezTo>
                    <a:cubicBezTo>
                      <a:pt x="261" y="413"/>
                      <a:pt x="262" y="414"/>
                      <a:pt x="264" y="416"/>
                    </a:cubicBezTo>
                    <a:cubicBezTo>
                      <a:pt x="264" y="416"/>
                      <a:pt x="264" y="417"/>
                      <a:pt x="264" y="417"/>
                    </a:cubicBezTo>
                    <a:cubicBezTo>
                      <a:pt x="265" y="417"/>
                      <a:pt x="264" y="416"/>
                      <a:pt x="264" y="416"/>
                    </a:cubicBezTo>
                    <a:cubicBezTo>
                      <a:pt x="264" y="416"/>
                      <a:pt x="264" y="416"/>
                      <a:pt x="264" y="416"/>
                    </a:cubicBezTo>
                    <a:cubicBezTo>
                      <a:pt x="264" y="416"/>
                      <a:pt x="264" y="416"/>
                      <a:pt x="264" y="416"/>
                    </a:cubicBezTo>
                    <a:cubicBezTo>
                      <a:pt x="265" y="415"/>
                      <a:pt x="265" y="413"/>
                      <a:pt x="266" y="412"/>
                    </a:cubicBezTo>
                    <a:cubicBezTo>
                      <a:pt x="265" y="414"/>
                      <a:pt x="266" y="415"/>
                      <a:pt x="266" y="416"/>
                    </a:cubicBezTo>
                    <a:cubicBezTo>
                      <a:pt x="267" y="417"/>
                      <a:pt x="269" y="417"/>
                      <a:pt x="269" y="416"/>
                    </a:cubicBezTo>
                    <a:cubicBezTo>
                      <a:pt x="269" y="414"/>
                      <a:pt x="270" y="412"/>
                      <a:pt x="269" y="409"/>
                    </a:cubicBezTo>
                    <a:cubicBezTo>
                      <a:pt x="269" y="409"/>
                      <a:pt x="268" y="408"/>
                      <a:pt x="269" y="407"/>
                    </a:cubicBezTo>
                    <a:close/>
                    <a:moveTo>
                      <a:pt x="229" y="334"/>
                    </a:moveTo>
                    <a:cubicBezTo>
                      <a:pt x="230" y="334"/>
                      <a:pt x="230" y="333"/>
                      <a:pt x="231" y="332"/>
                    </a:cubicBezTo>
                    <a:cubicBezTo>
                      <a:pt x="231" y="330"/>
                      <a:pt x="232" y="330"/>
                      <a:pt x="234" y="330"/>
                    </a:cubicBezTo>
                    <a:cubicBezTo>
                      <a:pt x="235" y="330"/>
                      <a:pt x="237" y="330"/>
                      <a:pt x="238" y="329"/>
                    </a:cubicBezTo>
                    <a:cubicBezTo>
                      <a:pt x="239" y="329"/>
                      <a:pt x="240" y="329"/>
                      <a:pt x="241" y="330"/>
                    </a:cubicBezTo>
                    <a:cubicBezTo>
                      <a:pt x="242" y="331"/>
                      <a:pt x="243" y="332"/>
                      <a:pt x="244" y="333"/>
                    </a:cubicBezTo>
                    <a:cubicBezTo>
                      <a:pt x="245" y="333"/>
                      <a:pt x="245" y="334"/>
                      <a:pt x="245" y="335"/>
                    </a:cubicBezTo>
                    <a:cubicBezTo>
                      <a:pt x="245" y="338"/>
                      <a:pt x="245" y="341"/>
                      <a:pt x="243" y="344"/>
                    </a:cubicBezTo>
                    <a:cubicBezTo>
                      <a:pt x="242" y="346"/>
                      <a:pt x="242" y="347"/>
                      <a:pt x="240" y="348"/>
                    </a:cubicBezTo>
                    <a:cubicBezTo>
                      <a:pt x="240" y="348"/>
                      <a:pt x="240" y="349"/>
                      <a:pt x="240" y="349"/>
                    </a:cubicBezTo>
                    <a:cubicBezTo>
                      <a:pt x="240" y="349"/>
                      <a:pt x="241" y="349"/>
                      <a:pt x="240" y="350"/>
                    </a:cubicBezTo>
                    <a:cubicBezTo>
                      <a:pt x="239" y="350"/>
                      <a:pt x="239" y="349"/>
                      <a:pt x="239" y="349"/>
                    </a:cubicBezTo>
                    <a:cubicBezTo>
                      <a:pt x="237" y="347"/>
                      <a:pt x="236" y="345"/>
                      <a:pt x="235" y="343"/>
                    </a:cubicBezTo>
                    <a:cubicBezTo>
                      <a:pt x="234" y="341"/>
                      <a:pt x="234" y="340"/>
                      <a:pt x="232" y="339"/>
                    </a:cubicBezTo>
                    <a:cubicBezTo>
                      <a:pt x="232" y="338"/>
                      <a:pt x="231" y="337"/>
                      <a:pt x="230" y="336"/>
                    </a:cubicBezTo>
                    <a:cubicBezTo>
                      <a:pt x="228" y="336"/>
                      <a:pt x="228" y="335"/>
                      <a:pt x="229" y="334"/>
                    </a:cubicBezTo>
                    <a:close/>
                    <a:moveTo>
                      <a:pt x="279" y="326"/>
                    </a:moveTo>
                    <a:cubicBezTo>
                      <a:pt x="279" y="325"/>
                      <a:pt x="279" y="325"/>
                      <a:pt x="280" y="325"/>
                    </a:cubicBezTo>
                    <a:cubicBezTo>
                      <a:pt x="281" y="325"/>
                      <a:pt x="282" y="324"/>
                      <a:pt x="283" y="323"/>
                    </a:cubicBezTo>
                    <a:cubicBezTo>
                      <a:pt x="284" y="322"/>
                      <a:pt x="285" y="322"/>
                      <a:pt x="286" y="322"/>
                    </a:cubicBezTo>
                    <a:cubicBezTo>
                      <a:pt x="287" y="321"/>
                      <a:pt x="288" y="321"/>
                      <a:pt x="289" y="320"/>
                    </a:cubicBezTo>
                    <a:cubicBezTo>
                      <a:pt x="290" y="320"/>
                      <a:pt x="291" y="321"/>
                      <a:pt x="291" y="322"/>
                    </a:cubicBezTo>
                    <a:cubicBezTo>
                      <a:pt x="291" y="323"/>
                      <a:pt x="287" y="327"/>
                      <a:pt x="285" y="327"/>
                    </a:cubicBezTo>
                    <a:cubicBezTo>
                      <a:pt x="283" y="327"/>
                      <a:pt x="282" y="327"/>
                      <a:pt x="280" y="327"/>
                    </a:cubicBezTo>
                    <a:cubicBezTo>
                      <a:pt x="279" y="327"/>
                      <a:pt x="279" y="326"/>
                      <a:pt x="279" y="326"/>
                    </a:cubicBezTo>
                    <a:close/>
                    <a:moveTo>
                      <a:pt x="296" y="343"/>
                    </a:moveTo>
                    <a:cubicBezTo>
                      <a:pt x="297" y="342"/>
                      <a:pt x="297" y="343"/>
                      <a:pt x="298" y="344"/>
                    </a:cubicBezTo>
                    <a:cubicBezTo>
                      <a:pt x="299" y="346"/>
                      <a:pt x="298" y="348"/>
                      <a:pt x="296" y="348"/>
                    </a:cubicBezTo>
                    <a:cubicBezTo>
                      <a:pt x="296" y="349"/>
                      <a:pt x="295" y="348"/>
                      <a:pt x="295" y="348"/>
                    </a:cubicBezTo>
                    <a:cubicBezTo>
                      <a:pt x="295" y="347"/>
                      <a:pt x="295" y="346"/>
                      <a:pt x="295" y="346"/>
                    </a:cubicBezTo>
                    <a:cubicBezTo>
                      <a:pt x="295" y="345"/>
                      <a:pt x="295" y="345"/>
                      <a:pt x="295" y="345"/>
                    </a:cubicBezTo>
                    <a:cubicBezTo>
                      <a:pt x="295" y="344"/>
                      <a:pt x="295" y="343"/>
                      <a:pt x="296" y="343"/>
                    </a:cubicBezTo>
                    <a:close/>
                    <a:moveTo>
                      <a:pt x="274" y="399"/>
                    </a:moveTo>
                    <a:cubicBezTo>
                      <a:pt x="273" y="399"/>
                      <a:pt x="273" y="399"/>
                      <a:pt x="273" y="401"/>
                    </a:cubicBezTo>
                    <a:cubicBezTo>
                      <a:pt x="271" y="400"/>
                      <a:pt x="271" y="400"/>
                      <a:pt x="271" y="398"/>
                    </a:cubicBezTo>
                    <a:cubicBezTo>
                      <a:pt x="271" y="397"/>
                      <a:pt x="272" y="397"/>
                      <a:pt x="272" y="397"/>
                    </a:cubicBezTo>
                    <a:cubicBezTo>
                      <a:pt x="273" y="398"/>
                      <a:pt x="273" y="398"/>
                      <a:pt x="274" y="399"/>
                    </a:cubicBezTo>
                    <a:close/>
                    <a:moveTo>
                      <a:pt x="268" y="419"/>
                    </a:moveTo>
                    <a:cubicBezTo>
                      <a:pt x="268" y="420"/>
                      <a:pt x="269" y="420"/>
                      <a:pt x="269" y="421"/>
                    </a:cubicBezTo>
                    <a:cubicBezTo>
                      <a:pt x="268" y="421"/>
                      <a:pt x="268" y="421"/>
                      <a:pt x="268" y="421"/>
                    </a:cubicBezTo>
                    <a:cubicBezTo>
                      <a:pt x="268" y="422"/>
                      <a:pt x="267" y="422"/>
                      <a:pt x="267" y="422"/>
                    </a:cubicBezTo>
                    <a:cubicBezTo>
                      <a:pt x="266" y="422"/>
                      <a:pt x="267" y="422"/>
                      <a:pt x="267" y="421"/>
                    </a:cubicBezTo>
                    <a:cubicBezTo>
                      <a:pt x="266" y="421"/>
                      <a:pt x="266" y="420"/>
                      <a:pt x="266" y="420"/>
                    </a:cubicBezTo>
                    <a:cubicBezTo>
                      <a:pt x="266" y="419"/>
                      <a:pt x="266" y="418"/>
                      <a:pt x="267" y="418"/>
                    </a:cubicBezTo>
                    <a:cubicBezTo>
                      <a:pt x="267" y="418"/>
                      <a:pt x="268" y="419"/>
                      <a:pt x="268" y="419"/>
                    </a:cubicBezTo>
                    <a:close/>
                    <a:moveTo>
                      <a:pt x="297" y="350"/>
                    </a:moveTo>
                    <a:cubicBezTo>
                      <a:pt x="297" y="351"/>
                      <a:pt x="298" y="351"/>
                      <a:pt x="298" y="352"/>
                    </a:cubicBezTo>
                    <a:cubicBezTo>
                      <a:pt x="298" y="352"/>
                      <a:pt x="298" y="352"/>
                      <a:pt x="297" y="353"/>
                    </a:cubicBezTo>
                    <a:cubicBezTo>
                      <a:pt x="297" y="353"/>
                      <a:pt x="296" y="353"/>
                      <a:pt x="296" y="352"/>
                    </a:cubicBezTo>
                    <a:cubicBezTo>
                      <a:pt x="295" y="352"/>
                      <a:pt x="296" y="352"/>
                      <a:pt x="296" y="351"/>
                    </a:cubicBezTo>
                    <a:cubicBezTo>
                      <a:pt x="296" y="351"/>
                      <a:pt x="296" y="351"/>
                      <a:pt x="296" y="350"/>
                    </a:cubicBezTo>
                    <a:cubicBezTo>
                      <a:pt x="296" y="350"/>
                      <a:pt x="297" y="349"/>
                      <a:pt x="297" y="349"/>
                    </a:cubicBezTo>
                    <a:cubicBezTo>
                      <a:pt x="298" y="349"/>
                      <a:pt x="297" y="350"/>
                      <a:pt x="297" y="350"/>
                    </a:cubicBezTo>
                    <a:close/>
                    <a:moveTo>
                      <a:pt x="222" y="333"/>
                    </a:moveTo>
                    <a:cubicBezTo>
                      <a:pt x="222" y="333"/>
                      <a:pt x="222" y="332"/>
                      <a:pt x="223" y="333"/>
                    </a:cubicBezTo>
                    <a:cubicBezTo>
                      <a:pt x="224" y="333"/>
                      <a:pt x="225" y="333"/>
                      <a:pt x="225" y="333"/>
                    </a:cubicBezTo>
                    <a:cubicBezTo>
                      <a:pt x="225" y="334"/>
                      <a:pt x="223" y="334"/>
                      <a:pt x="223" y="334"/>
                    </a:cubicBezTo>
                    <a:cubicBezTo>
                      <a:pt x="222" y="334"/>
                      <a:pt x="222" y="334"/>
                      <a:pt x="222" y="333"/>
                    </a:cubicBezTo>
                    <a:close/>
                    <a:moveTo>
                      <a:pt x="163" y="400"/>
                    </a:moveTo>
                    <a:cubicBezTo>
                      <a:pt x="165" y="399"/>
                      <a:pt x="166" y="400"/>
                      <a:pt x="167" y="400"/>
                    </a:cubicBezTo>
                    <a:cubicBezTo>
                      <a:pt x="166" y="401"/>
                      <a:pt x="165" y="399"/>
                      <a:pt x="163" y="400"/>
                    </a:cubicBezTo>
                    <a:close/>
                    <a:moveTo>
                      <a:pt x="265" y="425"/>
                    </a:moveTo>
                    <a:cubicBezTo>
                      <a:pt x="265" y="426"/>
                      <a:pt x="265" y="427"/>
                      <a:pt x="265" y="427"/>
                    </a:cubicBezTo>
                    <a:cubicBezTo>
                      <a:pt x="265" y="427"/>
                      <a:pt x="265" y="427"/>
                      <a:pt x="264" y="428"/>
                    </a:cubicBezTo>
                    <a:cubicBezTo>
                      <a:pt x="264" y="427"/>
                      <a:pt x="264" y="427"/>
                      <a:pt x="264" y="427"/>
                    </a:cubicBezTo>
                    <a:cubicBezTo>
                      <a:pt x="264" y="426"/>
                      <a:pt x="264" y="426"/>
                      <a:pt x="264" y="425"/>
                    </a:cubicBezTo>
                    <a:cubicBezTo>
                      <a:pt x="265" y="425"/>
                      <a:pt x="265" y="425"/>
                      <a:pt x="265" y="425"/>
                    </a:cubicBezTo>
                    <a:close/>
                    <a:moveTo>
                      <a:pt x="198" y="442"/>
                    </a:moveTo>
                    <a:cubicBezTo>
                      <a:pt x="198" y="442"/>
                      <a:pt x="198" y="443"/>
                      <a:pt x="197" y="444"/>
                    </a:cubicBezTo>
                    <a:cubicBezTo>
                      <a:pt x="197" y="443"/>
                      <a:pt x="197" y="442"/>
                      <a:pt x="198" y="442"/>
                    </a:cubicBezTo>
                    <a:close/>
                    <a:moveTo>
                      <a:pt x="260" y="415"/>
                    </a:moveTo>
                    <a:cubicBezTo>
                      <a:pt x="261" y="415"/>
                      <a:pt x="261" y="416"/>
                      <a:pt x="261" y="416"/>
                    </a:cubicBezTo>
                    <a:cubicBezTo>
                      <a:pt x="261" y="416"/>
                      <a:pt x="261" y="417"/>
                      <a:pt x="261" y="417"/>
                    </a:cubicBezTo>
                    <a:cubicBezTo>
                      <a:pt x="260" y="417"/>
                      <a:pt x="260" y="416"/>
                      <a:pt x="260" y="416"/>
                    </a:cubicBezTo>
                    <a:cubicBezTo>
                      <a:pt x="260" y="416"/>
                      <a:pt x="260" y="415"/>
                      <a:pt x="260" y="415"/>
                    </a:cubicBezTo>
                    <a:close/>
                    <a:moveTo>
                      <a:pt x="113" y="333"/>
                    </a:moveTo>
                    <a:cubicBezTo>
                      <a:pt x="113" y="333"/>
                      <a:pt x="113" y="333"/>
                      <a:pt x="113" y="333"/>
                    </a:cubicBezTo>
                    <a:cubicBezTo>
                      <a:pt x="114" y="333"/>
                      <a:pt x="114" y="333"/>
                      <a:pt x="114" y="333"/>
                    </a:cubicBezTo>
                    <a:cubicBezTo>
                      <a:pt x="114" y="334"/>
                      <a:pt x="114" y="334"/>
                      <a:pt x="113" y="334"/>
                    </a:cubicBezTo>
                    <a:cubicBezTo>
                      <a:pt x="113" y="334"/>
                      <a:pt x="113" y="334"/>
                      <a:pt x="113" y="333"/>
                    </a:cubicBezTo>
                    <a:close/>
                    <a:moveTo>
                      <a:pt x="270" y="404"/>
                    </a:moveTo>
                    <a:cubicBezTo>
                      <a:pt x="270" y="405"/>
                      <a:pt x="270" y="405"/>
                      <a:pt x="270" y="405"/>
                    </a:cubicBezTo>
                    <a:cubicBezTo>
                      <a:pt x="269" y="405"/>
                      <a:pt x="269" y="405"/>
                      <a:pt x="269" y="404"/>
                    </a:cubicBezTo>
                    <a:cubicBezTo>
                      <a:pt x="269" y="404"/>
                      <a:pt x="269" y="404"/>
                      <a:pt x="270" y="404"/>
                    </a:cubicBezTo>
                    <a:cubicBezTo>
                      <a:pt x="270" y="404"/>
                      <a:pt x="270" y="404"/>
                      <a:pt x="270" y="404"/>
                    </a:cubicBezTo>
                    <a:close/>
                    <a:moveTo>
                      <a:pt x="218" y="355"/>
                    </a:moveTo>
                    <a:cubicBezTo>
                      <a:pt x="219" y="355"/>
                      <a:pt x="219" y="356"/>
                      <a:pt x="219" y="357"/>
                    </a:cubicBezTo>
                    <a:cubicBezTo>
                      <a:pt x="218" y="356"/>
                      <a:pt x="218" y="356"/>
                      <a:pt x="218" y="355"/>
                    </a:cubicBezTo>
                    <a:close/>
                    <a:moveTo>
                      <a:pt x="295" y="342"/>
                    </a:moveTo>
                    <a:cubicBezTo>
                      <a:pt x="295" y="342"/>
                      <a:pt x="295" y="341"/>
                      <a:pt x="295" y="341"/>
                    </a:cubicBezTo>
                    <a:cubicBezTo>
                      <a:pt x="295" y="341"/>
                      <a:pt x="295" y="341"/>
                      <a:pt x="295" y="341"/>
                    </a:cubicBezTo>
                    <a:cubicBezTo>
                      <a:pt x="296" y="341"/>
                      <a:pt x="296" y="341"/>
                      <a:pt x="296" y="341"/>
                    </a:cubicBezTo>
                    <a:cubicBezTo>
                      <a:pt x="296" y="342"/>
                      <a:pt x="295" y="342"/>
                      <a:pt x="295" y="342"/>
                    </a:cubicBezTo>
                    <a:close/>
                    <a:moveTo>
                      <a:pt x="207" y="357"/>
                    </a:moveTo>
                    <a:cubicBezTo>
                      <a:pt x="208" y="357"/>
                      <a:pt x="208" y="357"/>
                      <a:pt x="208" y="358"/>
                    </a:cubicBezTo>
                    <a:cubicBezTo>
                      <a:pt x="208" y="358"/>
                      <a:pt x="208" y="358"/>
                      <a:pt x="208" y="358"/>
                    </a:cubicBezTo>
                    <a:cubicBezTo>
                      <a:pt x="207" y="358"/>
                      <a:pt x="207" y="358"/>
                      <a:pt x="207" y="357"/>
                    </a:cubicBezTo>
                    <a:close/>
                    <a:moveTo>
                      <a:pt x="221" y="369"/>
                    </a:moveTo>
                    <a:cubicBezTo>
                      <a:pt x="221" y="369"/>
                      <a:pt x="221" y="368"/>
                      <a:pt x="221" y="368"/>
                    </a:cubicBezTo>
                    <a:cubicBezTo>
                      <a:pt x="221" y="368"/>
                      <a:pt x="222" y="368"/>
                      <a:pt x="221" y="369"/>
                    </a:cubicBezTo>
                    <a:cubicBezTo>
                      <a:pt x="221" y="369"/>
                      <a:pt x="221" y="369"/>
                      <a:pt x="221" y="369"/>
                    </a:cubicBezTo>
                    <a:close/>
                    <a:moveTo>
                      <a:pt x="187" y="404"/>
                    </a:moveTo>
                    <a:cubicBezTo>
                      <a:pt x="187" y="404"/>
                      <a:pt x="187" y="404"/>
                      <a:pt x="188" y="404"/>
                    </a:cubicBezTo>
                    <a:cubicBezTo>
                      <a:pt x="188" y="404"/>
                      <a:pt x="188" y="404"/>
                      <a:pt x="188" y="404"/>
                    </a:cubicBezTo>
                    <a:cubicBezTo>
                      <a:pt x="188" y="405"/>
                      <a:pt x="188" y="405"/>
                      <a:pt x="188" y="405"/>
                    </a:cubicBezTo>
                    <a:cubicBezTo>
                      <a:pt x="188" y="405"/>
                      <a:pt x="187" y="404"/>
                      <a:pt x="187" y="404"/>
                    </a:cubicBezTo>
                    <a:close/>
                    <a:moveTo>
                      <a:pt x="252" y="397"/>
                    </a:moveTo>
                    <a:cubicBezTo>
                      <a:pt x="252" y="397"/>
                      <a:pt x="252" y="397"/>
                      <a:pt x="252" y="397"/>
                    </a:cubicBezTo>
                    <a:cubicBezTo>
                      <a:pt x="252" y="398"/>
                      <a:pt x="252" y="398"/>
                      <a:pt x="252" y="398"/>
                    </a:cubicBezTo>
                    <a:cubicBezTo>
                      <a:pt x="252" y="398"/>
                      <a:pt x="252" y="397"/>
                      <a:pt x="252" y="397"/>
                    </a:cubicBezTo>
                    <a:cubicBezTo>
                      <a:pt x="252" y="397"/>
                      <a:pt x="252" y="397"/>
                      <a:pt x="252" y="397"/>
                    </a:cubicBezTo>
                    <a:close/>
                    <a:moveTo>
                      <a:pt x="183" y="437"/>
                    </a:moveTo>
                    <a:cubicBezTo>
                      <a:pt x="183" y="437"/>
                      <a:pt x="182" y="437"/>
                      <a:pt x="182" y="437"/>
                    </a:cubicBezTo>
                    <a:cubicBezTo>
                      <a:pt x="182" y="437"/>
                      <a:pt x="182" y="436"/>
                      <a:pt x="182" y="436"/>
                    </a:cubicBezTo>
                    <a:cubicBezTo>
                      <a:pt x="183" y="436"/>
                      <a:pt x="183" y="437"/>
                      <a:pt x="183" y="437"/>
                    </a:cubicBezTo>
                    <a:close/>
                    <a:moveTo>
                      <a:pt x="111" y="331"/>
                    </a:moveTo>
                    <a:cubicBezTo>
                      <a:pt x="111" y="331"/>
                      <a:pt x="111" y="331"/>
                      <a:pt x="111" y="331"/>
                    </a:cubicBezTo>
                    <a:cubicBezTo>
                      <a:pt x="111" y="331"/>
                      <a:pt x="111" y="331"/>
                      <a:pt x="111" y="331"/>
                    </a:cubicBezTo>
                    <a:cubicBezTo>
                      <a:pt x="111" y="331"/>
                      <a:pt x="111" y="331"/>
                      <a:pt x="111" y="331"/>
                    </a:cubicBezTo>
                    <a:cubicBezTo>
                      <a:pt x="111" y="331"/>
                      <a:pt x="111" y="331"/>
                      <a:pt x="111" y="331"/>
                    </a:cubicBezTo>
                    <a:close/>
                    <a:moveTo>
                      <a:pt x="213" y="351"/>
                    </a:moveTo>
                    <a:cubicBezTo>
                      <a:pt x="213" y="351"/>
                      <a:pt x="213" y="351"/>
                      <a:pt x="213" y="351"/>
                    </a:cubicBezTo>
                    <a:cubicBezTo>
                      <a:pt x="213" y="351"/>
                      <a:pt x="213" y="351"/>
                      <a:pt x="213" y="351"/>
                    </a:cubicBezTo>
                    <a:cubicBezTo>
                      <a:pt x="214" y="351"/>
                      <a:pt x="213" y="352"/>
                      <a:pt x="213" y="351"/>
                    </a:cubicBezTo>
                    <a:cubicBezTo>
                      <a:pt x="213" y="351"/>
                      <a:pt x="213" y="351"/>
                      <a:pt x="213" y="351"/>
                    </a:cubicBezTo>
                    <a:close/>
                    <a:moveTo>
                      <a:pt x="253" y="396"/>
                    </a:moveTo>
                    <a:cubicBezTo>
                      <a:pt x="252" y="396"/>
                      <a:pt x="252" y="396"/>
                      <a:pt x="252" y="396"/>
                    </a:cubicBezTo>
                    <a:cubicBezTo>
                      <a:pt x="252" y="396"/>
                      <a:pt x="253" y="396"/>
                      <a:pt x="253" y="396"/>
                    </a:cubicBezTo>
                    <a:cubicBezTo>
                      <a:pt x="253" y="396"/>
                      <a:pt x="253" y="396"/>
                      <a:pt x="253" y="396"/>
                    </a:cubicBezTo>
                    <a:cubicBezTo>
                      <a:pt x="253" y="396"/>
                      <a:pt x="253" y="396"/>
                      <a:pt x="253" y="396"/>
                    </a:cubicBezTo>
                    <a:close/>
                    <a:moveTo>
                      <a:pt x="307" y="433"/>
                    </a:moveTo>
                    <a:cubicBezTo>
                      <a:pt x="307" y="434"/>
                      <a:pt x="306" y="433"/>
                      <a:pt x="306" y="434"/>
                    </a:cubicBezTo>
                    <a:cubicBezTo>
                      <a:pt x="305" y="435"/>
                      <a:pt x="305" y="434"/>
                      <a:pt x="305" y="434"/>
                    </a:cubicBezTo>
                    <a:cubicBezTo>
                      <a:pt x="304" y="434"/>
                      <a:pt x="304" y="434"/>
                      <a:pt x="303" y="435"/>
                    </a:cubicBezTo>
                    <a:cubicBezTo>
                      <a:pt x="303" y="436"/>
                      <a:pt x="303" y="437"/>
                      <a:pt x="302" y="437"/>
                    </a:cubicBezTo>
                    <a:cubicBezTo>
                      <a:pt x="301" y="437"/>
                      <a:pt x="301" y="438"/>
                      <a:pt x="301" y="438"/>
                    </a:cubicBezTo>
                    <a:cubicBezTo>
                      <a:pt x="300" y="440"/>
                      <a:pt x="298" y="440"/>
                      <a:pt x="297" y="439"/>
                    </a:cubicBezTo>
                    <a:cubicBezTo>
                      <a:pt x="296" y="438"/>
                      <a:pt x="295" y="438"/>
                      <a:pt x="295" y="437"/>
                    </a:cubicBezTo>
                    <a:cubicBezTo>
                      <a:pt x="295" y="438"/>
                      <a:pt x="294" y="438"/>
                      <a:pt x="293" y="438"/>
                    </a:cubicBezTo>
                    <a:cubicBezTo>
                      <a:pt x="291" y="438"/>
                      <a:pt x="291" y="436"/>
                      <a:pt x="289" y="435"/>
                    </a:cubicBezTo>
                    <a:cubicBezTo>
                      <a:pt x="289" y="435"/>
                      <a:pt x="289" y="435"/>
                      <a:pt x="288" y="435"/>
                    </a:cubicBezTo>
                    <a:cubicBezTo>
                      <a:pt x="287" y="435"/>
                      <a:pt x="287" y="434"/>
                      <a:pt x="287" y="434"/>
                    </a:cubicBezTo>
                    <a:cubicBezTo>
                      <a:pt x="287" y="433"/>
                      <a:pt x="287" y="432"/>
                      <a:pt x="286" y="432"/>
                    </a:cubicBezTo>
                    <a:cubicBezTo>
                      <a:pt x="285" y="432"/>
                      <a:pt x="286" y="433"/>
                      <a:pt x="286" y="433"/>
                    </a:cubicBezTo>
                    <a:cubicBezTo>
                      <a:pt x="286" y="434"/>
                      <a:pt x="286" y="434"/>
                      <a:pt x="285" y="434"/>
                    </a:cubicBezTo>
                    <a:cubicBezTo>
                      <a:pt x="285" y="434"/>
                      <a:pt x="283" y="432"/>
                      <a:pt x="283" y="432"/>
                    </a:cubicBezTo>
                    <a:cubicBezTo>
                      <a:pt x="283" y="431"/>
                      <a:pt x="283" y="430"/>
                      <a:pt x="282" y="430"/>
                    </a:cubicBezTo>
                    <a:cubicBezTo>
                      <a:pt x="282" y="430"/>
                      <a:pt x="282" y="431"/>
                      <a:pt x="282" y="431"/>
                    </a:cubicBezTo>
                    <a:cubicBezTo>
                      <a:pt x="281" y="432"/>
                      <a:pt x="281" y="433"/>
                      <a:pt x="281" y="432"/>
                    </a:cubicBezTo>
                    <a:cubicBezTo>
                      <a:pt x="280" y="432"/>
                      <a:pt x="279" y="432"/>
                      <a:pt x="279" y="431"/>
                    </a:cubicBezTo>
                    <a:cubicBezTo>
                      <a:pt x="279" y="430"/>
                      <a:pt x="278" y="430"/>
                      <a:pt x="278" y="429"/>
                    </a:cubicBezTo>
                    <a:cubicBezTo>
                      <a:pt x="278" y="428"/>
                      <a:pt x="279" y="427"/>
                      <a:pt x="280" y="427"/>
                    </a:cubicBezTo>
                    <a:cubicBezTo>
                      <a:pt x="282" y="427"/>
                      <a:pt x="282" y="426"/>
                      <a:pt x="284" y="426"/>
                    </a:cubicBezTo>
                    <a:cubicBezTo>
                      <a:pt x="284" y="426"/>
                      <a:pt x="284" y="426"/>
                      <a:pt x="284" y="426"/>
                    </a:cubicBezTo>
                    <a:cubicBezTo>
                      <a:pt x="284" y="424"/>
                      <a:pt x="285" y="424"/>
                      <a:pt x="286" y="424"/>
                    </a:cubicBezTo>
                    <a:cubicBezTo>
                      <a:pt x="286" y="423"/>
                      <a:pt x="286" y="423"/>
                      <a:pt x="285" y="422"/>
                    </a:cubicBezTo>
                    <a:cubicBezTo>
                      <a:pt x="285" y="422"/>
                      <a:pt x="284" y="421"/>
                      <a:pt x="285" y="420"/>
                    </a:cubicBezTo>
                    <a:cubicBezTo>
                      <a:pt x="286" y="420"/>
                      <a:pt x="285" y="420"/>
                      <a:pt x="285" y="420"/>
                    </a:cubicBezTo>
                    <a:cubicBezTo>
                      <a:pt x="285" y="419"/>
                      <a:pt x="285" y="419"/>
                      <a:pt x="285" y="419"/>
                    </a:cubicBezTo>
                    <a:cubicBezTo>
                      <a:pt x="285" y="418"/>
                      <a:pt x="286" y="419"/>
                      <a:pt x="286" y="419"/>
                    </a:cubicBezTo>
                    <a:cubicBezTo>
                      <a:pt x="287" y="419"/>
                      <a:pt x="287" y="421"/>
                      <a:pt x="288" y="421"/>
                    </a:cubicBezTo>
                    <a:cubicBezTo>
                      <a:pt x="288" y="420"/>
                      <a:pt x="287" y="419"/>
                      <a:pt x="287" y="419"/>
                    </a:cubicBezTo>
                    <a:cubicBezTo>
                      <a:pt x="286" y="417"/>
                      <a:pt x="287" y="416"/>
                      <a:pt x="287" y="415"/>
                    </a:cubicBezTo>
                    <a:cubicBezTo>
                      <a:pt x="288" y="414"/>
                      <a:pt x="288" y="414"/>
                      <a:pt x="288" y="413"/>
                    </a:cubicBezTo>
                    <a:cubicBezTo>
                      <a:pt x="288" y="412"/>
                      <a:pt x="289" y="412"/>
                      <a:pt x="289" y="412"/>
                    </a:cubicBezTo>
                    <a:cubicBezTo>
                      <a:pt x="291" y="413"/>
                      <a:pt x="291" y="415"/>
                      <a:pt x="292" y="415"/>
                    </a:cubicBezTo>
                    <a:cubicBezTo>
                      <a:pt x="293" y="415"/>
                      <a:pt x="293" y="416"/>
                      <a:pt x="293" y="416"/>
                    </a:cubicBezTo>
                    <a:cubicBezTo>
                      <a:pt x="292" y="417"/>
                      <a:pt x="292" y="417"/>
                      <a:pt x="293" y="418"/>
                    </a:cubicBezTo>
                    <a:cubicBezTo>
                      <a:pt x="293" y="418"/>
                      <a:pt x="293" y="418"/>
                      <a:pt x="293" y="418"/>
                    </a:cubicBezTo>
                    <a:cubicBezTo>
                      <a:pt x="293" y="418"/>
                      <a:pt x="293" y="417"/>
                      <a:pt x="294" y="417"/>
                    </a:cubicBezTo>
                    <a:cubicBezTo>
                      <a:pt x="294" y="417"/>
                      <a:pt x="294" y="417"/>
                      <a:pt x="295" y="418"/>
                    </a:cubicBezTo>
                    <a:cubicBezTo>
                      <a:pt x="295" y="419"/>
                      <a:pt x="295" y="419"/>
                      <a:pt x="296" y="420"/>
                    </a:cubicBezTo>
                    <a:cubicBezTo>
                      <a:pt x="297" y="420"/>
                      <a:pt x="298" y="422"/>
                      <a:pt x="300" y="423"/>
                    </a:cubicBezTo>
                    <a:cubicBezTo>
                      <a:pt x="301" y="423"/>
                      <a:pt x="301" y="424"/>
                      <a:pt x="301" y="425"/>
                    </a:cubicBezTo>
                    <a:cubicBezTo>
                      <a:pt x="301" y="426"/>
                      <a:pt x="301" y="427"/>
                      <a:pt x="301" y="428"/>
                    </a:cubicBezTo>
                    <a:cubicBezTo>
                      <a:pt x="302" y="428"/>
                      <a:pt x="301" y="426"/>
                      <a:pt x="302" y="426"/>
                    </a:cubicBezTo>
                    <a:cubicBezTo>
                      <a:pt x="302" y="426"/>
                      <a:pt x="302" y="427"/>
                      <a:pt x="302" y="428"/>
                    </a:cubicBezTo>
                    <a:cubicBezTo>
                      <a:pt x="303" y="430"/>
                      <a:pt x="303" y="431"/>
                      <a:pt x="304" y="432"/>
                    </a:cubicBezTo>
                    <a:cubicBezTo>
                      <a:pt x="305" y="433"/>
                      <a:pt x="305" y="432"/>
                      <a:pt x="306" y="432"/>
                    </a:cubicBezTo>
                    <a:cubicBezTo>
                      <a:pt x="306" y="431"/>
                      <a:pt x="306" y="431"/>
                      <a:pt x="307" y="431"/>
                    </a:cubicBezTo>
                    <a:cubicBezTo>
                      <a:pt x="308" y="432"/>
                      <a:pt x="307" y="432"/>
                      <a:pt x="307" y="433"/>
                    </a:cubicBezTo>
                    <a:close/>
                    <a:moveTo>
                      <a:pt x="276" y="428"/>
                    </a:moveTo>
                    <a:cubicBezTo>
                      <a:pt x="276" y="429"/>
                      <a:pt x="275" y="430"/>
                      <a:pt x="276" y="430"/>
                    </a:cubicBezTo>
                    <a:cubicBezTo>
                      <a:pt x="276" y="431"/>
                      <a:pt x="275" y="431"/>
                      <a:pt x="275" y="431"/>
                    </a:cubicBezTo>
                    <a:cubicBezTo>
                      <a:pt x="275" y="432"/>
                      <a:pt x="274" y="432"/>
                      <a:pt x="274" y="433"/>
                    </a:cubicBezTo>
                    <a:cubicBezTo>
                      <a:pt x="274" y="434"/>
                      <a:pt x="273" y="436"/>
                      <a:pt x="272" y="436"/>
                    </a:cubicBezTo>
                    <a:cubicBezTo>
                      <a:pt x="272" y="436"/>
                      <a:pt x="271" y="436"/>
                      <a:pt x="271" y="435"/>
                    </a:cubicBezTo>
                    <a:cubicBezTo>
                      <a:pt x="271" y="435"/>
                      <a:pt x="270" y="434"/>
                      <a:pt x="270" y="434"/>
                    </a:cubicBezTo>
                    <a:cubicBezTo>
                      <a:pt x="270" y="433"/>
                      <a:pt x="270" y="432"/>
                      <a:pt x="270" y="432"/>
                    </a:cubicBezTo>
                    <a:cubicBezTo>
                      <a:pt x="271" y="432"/>
                      <a:pt x="271" y="431"/>
                      <a:pt x="271" y="431"/>
                    </a:cubicBezTo>
                    <a:cubicBezTo>
                      <a:pt x="271" y="429"/>
                      <a:pt x="272" y="428"/>
                      <a:pt x="273" y="427"/>
                    </a:cubicBezTo>
                    <a:cubicBezTo>
                      <a:pt x="274" y="427"/>
                      <a:pt x="275" y="426"/>
                      <a:pt x="276" y="427"/>
                    </a:cubicBezTo>
                    <a:cubicBezTo>
                      <a:pt x="277" y="427"/>
                      <a:pt x="277" y="428"/>
                      <a:pt x="276" y="428"/>
                    </a:cubicBezTo>
                    <a:close/>
                    <a:moveTo>
                      <a:pt x="302" y="421"/>
                    </a:moveTo>
                    <a:cubicBezTo>
                      <a:pt x="302" y="421"/>
                      <a:pt x="303" y="420"/>
                      <a:pt x="303" y="419"/>
                    </a:cubicBezTo>
                    <a:cubicBezTo>
                      <a:pt x="302" y="418"/>
                      <a:pt x="303" y="418"/>
                      <a:pt x="304" y="418"/>
                    </a:cubicBezTo>
                    <a:cubicBezTo>
                      <a:pt x="305" y="418"/>
                      <a:pt x="306" y="419"/>
                      <a:pt x="306" y="420"/>
                    </a:cubicBezTo>
                    <a:cubicBezTo>
                      <a:pt x="306" y="421"/>
                      <a:pt x="306" y="422"/>
                      <a:pt x="305" y="423"/>
                    </a:cubicBezTo>
                    <a:cubicBezTo>
                      <a:pt x="305" y="423"/>
                      <a:pt x="305" y="423"/>
                      <a:pt x="304" y="423"/>
                    </a:cubicBezTo>
                    <a:cubicBezTo>
                      <a:pt x="304" y="423"/>
                      <a:pt x="304" y="423"/>
                      <a:pt x="304" y="422"/>
                    </a:cubicBezTo>
                    <a:cubicBezTo>
                      <a:pt x="304" y="421"/>
                      <a:pt x="305" y="420"/>
                      <a:pt x="303" y="418"/>
                    </a:cubicBezTo>
                    <a:cubicBezTo>
                      <a:pt x="303" y="420"/>
                      <a:pt x="304" y="421"/>
                      <a:pt x="303" y="422"/>
                    </a:cubicBezTo>
                    <a:cubicBezTo>
                      <a:pt x="303" y="422"/>
                      <a:pt x="303" y="422"/>
                      <a:pt x="303" y="422"/>
                    </a:cubicBezTo>
                    <a:cubicBezTo>
                      <a:pt x="302" y="422"/>
                      <a:pt x="302" y="422"/>
                      <a:pt x="302" y="421"/>
                    </a:cubicBezTo>
                    <a:close/>
                    <a:moveTo>
                      <a:pt x="264" y="435"/>
                    </a:moveTo>
                    <a:cubicBezTo>
                      <a:pt x="264" y="436"/>
                      <a:pt x="263" y="437"/>
                      <a:pt x="262" y="437"/>
                    </a:cubicBezTo>
                    <a:cubicBezTo>
                      <a:pt x="261" y="437"/>
                      <a:pt x="261" y="436"/>
                      <a:pt x="261" y="436"/>
                    </a:cubicBezTo>
                    <a:cubicBezTo>
                      <a:pt x="259" y="435"/>
                      <a:pt x="259" y="435"/>
                      <a:pt x="261" y="434"/>
                    </a:cubicBezTo>
                    <a:cubicBezTo>
                      <a:pt x="261" y="434"/>
                      <a:pt x="261" y="434"/>
                      <a:pt x="261" y="434"/>
                    </a:cubicBezTo>
                    <a:cubicBezTo>
                      <a:pt x="262" y="433"/>
                      <a:pt x="262" y="432"/>
                      <a:pt x="263" y="433"/>
                    </a:cubicBezTo>
                    <a:cubicBezTo>
                      <a:pt x="264" y="433"/>
                      <a:pt x="264" y="434"/>
                      <a:pt x="264" y="435"/>
                    </a:cubicBezTo>
                    <a:close/>
                    <a:moveTo>
                      <a:pt x="297" y="419"/>
                    </a:moveTo>
                    <a:cubicBezTo>
                      <a:pt x="299" y="418"/>
                      <a:pt x="300" y="420"/>
                      <a:pt x="301" y="419"/>
                    </a:cubicBezTo>
                    <a:cubicBezTo>
                      <a:pt x="301" y="419"/>
                      <a:pt x="301" y="419"/>
                      <a:pt x="301" y="419"/>
                    </a:cubicBezTo>
                    <a:cubicBezTo>
                      <a:pt x="302" y="420"/>
                      <a:pt x="301" y="421"/>
                      <a:pt x="301" y="422"/>
                    </a:cubicBezTo>
                    <a:cubicBezTo>
                      <a:pt x="301" y="423"/>
                      <a:pt x="301" y="423"/>
                      <a:pt x="300" y="422"/>
                    </a:cubicBezTo>
                    <a:cubicBezTo>
                      <a:pt x="299" y="421"/>
                      <a:pt x="298" y="420"/>
                      <a:pt x="297" y="419"/>
                    </a:cubicBezTo>
                    <a:close/>
                    <a:moveTo>
                      <a:pt x="276" y="443"/>
                    </a:moveTo>
                    <a:cubicBezTo>
                      <a:pt x="276" y="443"/>
                      <a:pt x="275" y="443"/>
                      <a:pt x="275" y="443"/>
                    </a:cubicBezTo>
                    <a:cubicBezTo>
                      <a:pt x="274" y="443"/>
                      <a:pt x="273" y="443"/>
                      <a:pt x="273" y="442"/>
                    </a:cubicBezTo>
                    <a:cubicBezTo>
                      <a:pt x="274" y="441"/>
                      <a:pt x="274" y="441"/>
                      <a:pt x="275" y="441"/>
                    </a:cubicBezTo>
                    <a:cubicBezTo>
                      <a:pt x="276" y="441"/>
                      <a:pt x="276" y="442"/>
                      <a:pt x="276" y="443"/>
                    </a:cubicBezTo>
                    <a:close/>
                    <a:moveTo>
                      <a:pt x="271" y="440"/>
                    </a:moveTo>
                    <a:cubicBezTo>
                      <a:pt x="271" y="441"/>
                      <a:pt x="271" y="441"/>
                      <a:pt x="270" y="441"/>
                    </a:cubicBezTo>
                    <a:cubicBezTo>
                      <a:pt x="270" y="441"/>
                      <a:pt x="270" y="440"/>
                      <a:pt x="269" y="440"/>
                    </a:cubicBezTo>
                    <a:cubicBezTo>
                      <a:pt x="269" y="440"/>
                      <a:pt x="269" y="439"/>
                      <a:pt x="270" y="439"/>
                    </a:cubicBezTo>
                    <a:cubicBezTo>
                      <a:pt x="270" y="439"/>
                      <a:pt x="271" y="440"/>
                      <a:pt x="271" y="440"/>
                    </a:cubicBezTo>
                    <a:close/>
                    <a:moveTo>
                      <a:pt x="292" y="412"/>
                    </a:moveTo>
                    <a:cubicBezTo>
                      <a:pt x="292" y="412"/>
                      <a:pt x="292" y="411"/>
                      <a:pt x="293" y="411"/>
                    </a:cubicBezTo>
                    <a:cubicBezTo>
                      <a:pt x="293" y="411"/>
                      <a:pt x="293" y="412"/>
                      <a:pt x="293" y="412"/>
                    </a:cubicBezTo>
                    <a:cubicBezTo>
                      <a:pt x="293" y="412"/>
                      <a:pt x="293" y="412"/>
                      <a:pt x="293" y="412"/>
                    </a:cubicBezTo>
                    <a:cubicBezTo>
                      <a:pt x="292" y="412"/>
                      <a:pt x="292" y="412"/>
                      <a:pt x="292" y="412"/>
                    </a:cubicBezTo>
                    <a:close/>
                    <a:moveTo>
                      <a:pt x="269" y="436"/>
                    </a:moveTo>
                    <a:cubicBezTo>
                      <a:pt x="269" y="436"/>
                      <a:pt x="270" y="436"/>
                      <a:pt x="270" y="436"/>
                    </a:cubicBezTo>
                    <a:cubicBezTo>
                      <a:pt x="270" y="436"/>
                      <a:pt x="270" y="436"/>
                      <a:pt x="270" y="437"/>
                    </a:cubicBezTo>
                    <a:cubicBezTo>
                      <a:pt x="270" y="437"/>
                      <a:pt x="270" y="437"/>
                      <a:pt x="270" y="437"/>
                    </a:cubicBezTo>
                    <a:cubicBezTo>
                      <a:pt x="270" y="437"/>
                      <a:pt x="269" y="437"/>
                      <a:pt x="269" y="436"/>
                    </a:cubicBezTo>
                    <a:close/>
                    <a:moveTo>
                      <a:pt x="297" y="129"/>
                    </a:moveTo>
                    <a:cubicBezTo>
                      <a:pt x="298" y="129"/>
                      <a:pt x="298" y="130"/>
                      <a:pt x="298" y="130"/>
                    </a:cubicBezTo>
                    <a:cubicBezTo>
                      <a:pt x="297" y="131"/>
                      <a:pt x="297" y="131"/>
                      <a:pt x="298" y="131"/>
                    </a:cubicBezTo>
                    <a:cubicBezTo>
                      <a:pt x="299" y="132"/>
                      <a:pt x="299" y="133"/>
                      <a:pt x="300" y="133"/>
                    </a:cubicBezTo>
                    <a:cubicBezTo>
                      <a:pt x="300" y="133"/>
                      <a:pt x="301" y="134"/>
                      <a:pt x="301" y="134"/>
                    </a:cubicBezTo>
                    <a:cubicBezTo>
                      <a:pt x="302" y="135"/>
                      <a:pt x="302" y="134"/>
                      <a:pt x="303" y="134"/>
                    </a:cubicBezTo>
                    <a:cubicBezTo>
                      <a:pt x="303" y="133"/>
                      <a:pt x="303" y="133"/>
                      <a:pt x="304" y="133"/>
                    </a:cubicBezTo>
                    <a:cubicBezTo>
                      <a:pt x="304" y="134"/>
                      <a:pt x="305" y="133"/>
                      <a:pt x="306" y="133"/>
                    </a:cubicBezTo>
                    <a:cubicBezTo>
                      <a:pt x="306" y="134"/>
                      <a:pt x="305" y="134"/>
                      <a:pt x="304" y="135"/>
                    </a:cubicBezTo>
                    <a:cubicBezTo>
                      <a:pt x="304" y="135"/>
                      <a:pt x="303" y="135"/>
                      <a:pt x="303" y="135"/>
                    </a:cubicBezTo>
                    <a:cubicBezTo>
                      <a:pt x="303" y="136"/>
                      <a:pt x="304" y="136"/>
                      <a:pt x="304" y="136"/>
                    </a:cubicBezTo>
                    <a:cubicBezTo>
                      <a:pt x="304" y="137"/>
                      <a:pt x="304" y="137"/>
                      <a:pt x="305" y="137"/>
                    </a:cubicBezTo>
                    <a:cubicBezTo>
                      <a:pt x="305" y="138"/>
                      <a:pt x="306" y="138"/>
                      <a:pt x="307" y="137"/>
                    </a:cubicBezTo>
                    <a:cubicBezTo>
                      <a:pt x="309" y="137"/>
                      <a:pt x="309" y="136"/>
                      <a:pt x="310" y="135"/>
                    </a:cubicBezTo>
                    <a:cubicBezTo>
                      <a:pt x="310" y="134"/>
                      <a:pt x="310" y="134"/>
                      <a:pt x="311" y="133"/>
                    </a:cubicBezTo>
                    <a:cubicBezTo>
                      <a:pt x="311" y="133"/>
                      <a:pt x="311" y="133"/>
                      <a:pt x="311" y="134"/>
                    </a:cubicBezTo>
                    <a:cubicBezTo>
                      <a:pt x="311" y="134"/>
                      <a:pt x="311" y="135"/>
                      <a:pt x="312" y="135"/>
                    </a:cubicBezTo>
                    <a:cubicBezTo>
                      <a:pt x="313" y="135"/>
                      <a:pt x="313" y="135"/>
                      <a:pt x="314" y="136"/>
                    </a:cubicBezTo>
                    <a:cubicBezTo>
                      <a:pt x="313" y="136"/>
                      <a:pt x="313" y="136"/>
                      <a:pt x="312" y="136"/>
                    </a:cubicBezTo>
                    <a:cubicBezTo>
                      <a:pt x="311" y="136"/>
                      <a:pt x="310" y="137"/>
                      <a:pt x="309" y="138"/>
                    </a:cubicBezTo>
                    <a:cubicBezTo>
                      <a:pt x="309" y="138"/>
                      <a:pt x="309" y="139"/>
                      <a:pt x="309" y="139"/>
                    </a:cubicBezTo>
                    <a:cubicBezTo>
                      <a:pt x="310" y="140"/>
                      <a:pt x="310" y="141"/>
                      <a:pt x="311" y="141"/>
                    </a:cubicBezTo>
                    <a:cubicBezTo>
                      <a:pt x="311" y="142"/>
                      <a:pt x="312" y="142"/>
                      <a:pt x="312" y="142"/>
                    </a:cubicBezTo>
                    <a:cubicBezTo>
                      <a:pt x="312" y="143"/>
                      <a:pt x="312" y="143"/>
                      <a:pt x="312" y="143"/>
                    </a:cubicBezTo>
                    <a:cubicBezTo>
                      <a:pt x="311" y="143"/>
                      <a:pt x="311" y="142"/>
                      <a:pt x="310" y="142"/>
                    </a:cubicBezTo>
                    <a:cubicBezTo>
                      <a:pt x="310" y="142"/>
                      <a:pt x="310" y="142"/>
                      <a:pt x="310" y="142"/>
                    </a:cubicBezTo>
                    <a:cubicBezTo>
                      <a:pt x="309" y="141"/>
                      <a:pt x="309" y="141"/>
                      <a:pt x="308" y="141"/>
                    </a:cubicBezTo>
                    <a:cubicBezTo>
                      <a:pt x="308" y="142"/>
                      <a:pt x="307" y="142"/>
                      <a:pt x="307" y="142"/>
                    </a:cubicBezTo>
                    <a:cubicBezTo>
                      <a:pt x="306" y="141"/>
                      <a:pt x="306" y="141"/>
                      <a:pt x="305" y="141"/>
                    </a:cubicBezTo>
                    <a:cubicBezTo>
                      <a:pt x="305" y="141"/>
                      <a:pt x="305" y="141"/>
                      <a:pt x="305" y="141"/>
                    </a:cubicBezTo>
                    <a:cubicBezTo>
                      <a:pt x="303" y="141"/>
                      <a:pt x="301" y="140"/>
                      <a:pt x="300" y="138"/>
                    </a:cubicBezTo>
                    <a:cubicBezTo>
                      <a:pt x="300" y="138"/>
                      <a:pt x="298" y="137"/>
                      <a:pt x="297" y="137"/>
                    </a:cubicBezTo>
                    <a:cubicBezTo>
                      <a:pt x="296" y="137"/>
                      <a:pt x="297" y="138"/>
                      <a:pt x="297" y="139"/>
                    </a:cubicBezTo>
                    <a:cubicBezTo>
                      <a:pt x="297" y="139"/>
                      <a:pt x="297" y="139"/>
                      <a:pt x="297" y="139"/>
                    </a:cubicBezTo>
                    <a:cubicBezTo>
                      <a:pt x="297" y="141"/>
                      <a:pt x="297" y="141"/>
                      <a:pt x="299" y="140"/>
                    </a:cubicBezTo>
                    <a:cubicBezTo>
                      <a:pt x="299" y="140"/>
                      <a:pt x="299" y="140"/>
                      <a:pt x="299" y="140"/>
                    </a:cubicBezTo>
                    <a:cubicBezTo>
                      <a:pt x="299" y="141"/>
                      <a:pt x="299" y="141"/>
                      <a:pt x="299" y="141"/>
                    </a:cubicBezTo>
                    <a:cubicBezTo>
                      <a:pt x="299" y="141"/>
                      <a:pt x="299" y="141"/>
                      <a:pt x="299" y="141"/>
                    </a:cubicBezTo>
                    <a:cubicBezTo>
                      <a:pt x="297" y="141"/>
                      <a:pt x="297" y="143"/>
                      <a:pt x="298" y="144"/>
                    </a:cubicBezTo>
                    <a:cubicBezTo>
                      <a:pt x="298" y="145"/>
                      <a:pt x="299" y="145"/>
                      <a:pt x="300" y="145"/>
                    </a:cubicBezTo>
                    <a:cubicBezTo>
                      <a:pt x="300" y="145"/>
                      <a:pt x="301" y="146"/>
                      <a:pt x="300" y="146"/>
                    </a:cubicBezTo>
                    <a:cubicBezTo>
                      <a:pt x="300" y="146"/>
                      <a:pt x="300" y="146"/>
                      <a:pt x="299" y="146"/>
                    </a:cubicBezTo>
                    <a:cubicBezTo>
                      <a:pt x="299" y="146"/>
                      <a:pt x="299" y="146"/>
                      <a:pt x="299" y="146"/>
                    </a:cubicBezTo>
                    <a:cubicBezTo>
                      <a:pt x="298" y="146"/>
                      <a:pt x="298" y="147"/>
                      <a:pt x="297" y="147"/>
                    </a:cubicBezTo>
                    <a:cubicBezTo>
                      <a:pt x="297" y="147"/>
                      <a:pt x="297" y="147"/>
                      <a:pt x="297" y="147"/>
                    </a:cubicBezTo>
                    <a:cubicBezTo>
                      <a:pt x="298" y="148"/>
                      <a:pt x="299" y="148"/>
                      <a:pt x="299" y="149"/>
                    </a:cubicBezTo>
                    <a:cubicBezTo>
                      <a:pt x="299" y="149"/>
                      <a:pt x="300" y="150"/>
                      <a:pt x="300" y="150"/>
                    </a:cubicBezTo>
                    <a:cubicBezTo>
                      <a:pt x="300" y="152"/>
                      <a:pt x="301" y="153"/>
                      <a:pt x="302" y="155"/>
                    </a:cubicBezTo>
                    <a:cubicBezTo>
                      <a:pt x="302" y="155"/>
                      <a:pt x="302" y="156"/>
                      <a:pt x="303" y="156"/>
                    </a:cubicBezTo>
                    <a:cubicBezTo>
                      <a:pt x="303" y="156"/>
                      <a:pt x="303" y="156"/>
                      <a:pt x="303" y="156"/>
                    </a:cubicBezTo>
                    <a:cubicBezTo>
                      <a:pt x="303" y="156"/>
                      <a:pt x="303" y="156"/>
                      <a:pt x="303" y="156"/>
                    </a:cubicBezTo>
                    <a:cubicBezTo>
                      <a:pt x="304" y="156"/>
                      <a:pt x="304" y="157"/>
                      <a:pt x="305" y="156"/>
                    </a:cubicBezTo>
                    <a:cubicBezTo>
                      <a:pt x="305" y="156"/>
                      <a:pt x="305" y="156"/>
                      <a:pt x="305" y="156"/>
                    </a:cubicBezTo>
                    <a:cubicBezTo>
                      <a:pt x="306" y="156"/>
                      <a:pt x="307" y="156"/>
                      <a:pt x="308" y="155"/>
                    </a:cubicBezTo>
                    <a:cubicBezTo>
                      <a:pt x="308" y="155"/>
                      <a:pt x="308" y="155"/>
                      <a:pt x="308" y="155"/>
                    </a:cubicBezTo>
                    <a:cubicBezTo>
                      <a:pt x="309" y="155"/>
                      <a:pt x="309" y="155"/>
                      <a:pt x="309" y="155"/>
                    </a:cubicBezTo>
                    <a:cubicBezTo>
                      <a:pt x="310" y="154"/>
                      <a:pt x="311" y="154"/>
                      <a:pt x="311" y="153"/>
                    </a:cubicBezTo>
                    <a:cubicBezTo>
                      <a:pt x="311" y="152"/>
                      <a:pt x="312" y="152"/>
                      <a:pt x="313" y="152"/>
                    </a:cubicBezTo>
                    <a:cubicBezTo>
                      <a:pt x="313" y="152"/>
                      <a:pt x="312" y="153"/>
                      <a:pt x="313" y="154"/>
                    </a:cubicBezTo>
                    <a:cubicBezTo>
                      <a:pt x="313" y="154"/>
                      <a:pt x="312" y="155"/>
                      <a:pt x="312" y="155"/>
                    </a:cubicBezTo>
                    <a:cubicBezTo>
                      <a:pt x="311" y="156"/>
                      <a:pt x="310" y="158"/>
                      <a:pt x="308" y="158"/>
                    </a:cubicBezTo>
                    <a:cubicBezTo>
                      <a:pt x="307" y="158"/>
                      <a:pt x="306" y="159"/>
                      <a:pt x="305" y="159"/>
                    </a:cubicBezTo>
                    <a:cubicBezTo>
                      <a:pt x="304" y="160"/>
                      <a:pt x="303" y="160"/>
                      <a:pt x="303" y="161"/>
                    </a:cubicBezTo>
                    <a:cubicBezTo>
                      <a:pt x="303" y="162"/>
                      <a:pt x="304" y="163"/>
                      <a:pt x="303" y="164"/>
                    </a:cubicBezTo>
                    <a:cubicBezTo>
                      <a:pt x="303" y="164"/>
                      <a:pt x="303" y="164"/>
                      <a:pt x="303" y="164"/>
                    </a:cubicBezTo>
                    <a:cubicBezTo>
                      <a:pt x="304" y="165"/>
                      <a:pt x="305" y="166"/>
                      <a:pt x="306" y="165"/>
                    </a:cubicBezTo>
                    <a:cubicBezTo>
                      <a:pt x="306" y="165"/>
                      <a:pt x="306" y="165"/>
                      <a:pt x="306" y="165"/>
                    </a:cubicBezTo>
                    <a:cubicBezTo>
                      <a:pt x="306" y="166"/>
                      <a:pt x="308" y="167"/>
                      <a:pt x="307" y="168"/>
                    </a:cubicBezTo>
                    <a:cubicBezTo>
                      <a:pt x="306" y="168"/>
                      <a:pt x="307" y="169"/>
                      <a:pt x="307" y="169"/>
                    </a:cubicBezTo>
                    <a:cubicBezTo>
                      <a:pt x="308" y="170"/>
                      <a:pt x="308" y="169"/>
                      <a:pt x="308" y="169"/>
                    </a:cubicBezTo>
                    <a:cubicBezTo>
                      <a:pt x="308" y="169"/>
                      <a:pt x="309" y="168"/>
                      <a:pt x="309" y="169"/>
                    </a:cubicBezTo>
                    <a:cubicBezTo>
                      <a:pt x="309" y="169"/>
                      <a:pt x="310" y="168"/>
                      <a:pt x="310" y="168"/>
                    </a:cubicBezTo>
                    <a:cubicBezTo>
                      <a:pt x="310" y="167"/>
                      <a:pt x="310" y="167"/>
                      <a:pt x="311" y="167"/>
                    </a:cubicBezTo>
                    <a:cubicBezTo>
                      <a:pt x="311" y="167"/>
                      <a:pt x="312" y="166"/>
                      <a:pt x="312" y="166"/>
                    </a:cubicBezTo>
                    <a:cubicBezTo>
                      <a:pt x="312" y="165"/>
                      <a:pt x="312" y="166"/>
                      <a:pt x="311" y="165"/>
                    </a:cubicBezTo>
                    <a:cubicBezTo>
                      <a:pt x="311" y="165"/>
                      <a:pt x="311" y="165"/>
                      <a:pt x="311" y="165"/>
                    </a:cubicBezTo>
                    <a:cubicBezTo>
                      <a:pt x="311" y="164"/>
                      <a:pt x="312" y="164"/>
                      <a:pt x="312" y="164"/>
                    </a:cubicBezTo>
                    <a:cubicBezTo>
                      <a:pt x="313" y="164"/>
                      <a:pt x="313" y="164"/>
                      <a:pt x="314" y="165"/>
                    </a:cubicBezTo>
                    <a:cubicBezTo>
                      <a:pt x="314" y="165"/>
                      <a:pt x="315" y="165"/>
                      <a:pt x="316" y="165"/>
                    </a:cubicBezTo>
                    <a:cubicBezTo>
                      <a:pt x="315" y="166"/>
                      <a:pt x="315" y="166"/>
                      <a:pt x="314" y="167"/>
                    </a:cubicBezTo>
                    <a:cubicBezTo>
                      <a:pt x="314" y="167"/>
                      <a:pt x="314" y="169"/>
                      <a:pt x="314" y="169"/>
                    </a:cubicBezTo>
                    <a:cubicBezTo>
                      <a:pt x="314" y="170"/>
                      <a:pt x="315" y="170"/>
                      <a:pt x="316" y="170"/>
                    </a:cubicBezTo>
                    <a:cubicBezTo>
                      <a:pt x="316" y="169"/>
                      <a:pt x="318" y="169"/>
                      <a:pt x="317" y="167"/>
                    </a:cubicBezTo>
                    <a:cubicBezTo>
                      <a:pt x="317" y="167"/>
                      <a:pt x="317" y="166"/>
                      <a:pt x="317" y="166"/>
                    </a:cubicBezTo>
                    <a:cubicBezTo>
                      <a:pt x="319" y="166"/>
                      <a:pt x="319" y="165"/>
                      <a:pt x="319" y="165"/>
                    </a:cubicBezTo>
                    <a:cubicBezTo>
                      <a:pt x="319" y="164"/>
                      <a:pt x="319" y="164"/>
                      <a:pt x="319" y="163"/>
                    </a:cubicBezTo>
                    <a:cubicBezTo>
                      <a:pt x="320" y="163"/>
                      <a:pt x="320" y="163"/>
                      <a:pt x="320" y="164"/>
                    </a:cubicBezTo>
                    <a:cubicBezTo>
                      <a:pt x="320" y="165"/>
                      <a:pt x="320" y="166"/>
                      <a:pt x="319" y="167"/>
                    </a:cubicBezTo>
                    <a:cubicBezTo>
                      <a:pt x="320" y="167"/>
                      <a:pt x="320" y="166"/>
                      <a:pt x="320" y="166"/>
                    </a:cubicBezTo>
                    <a:cubicBezTo>
                      <a:pt x="322" y="166"/>
                      <a:pt x="322" y="165"/>
                      <a:pt x="321" y="164"/>
                    </a:cubicBezTo>
                    <a:cubicBezTo>
                      <a:pt x="321" y="164"/>
                      <a:pt x="321" y="163"/>
                      <a:pt x="321" y="163"/>
                    </a:cubicBezTo>
                    <a:cubicBezTo>
                      <a:pt x="321" y="162"/>
                      <a:pt x="321" y="162"/>
                      <a:pt x="321" y="162"/>
                    </a:cubicBezTo>
                    <a:cubicBezTo>
                      <a:pt x="322" y="162"/>
                      <a:pt x="321" y="162"/>
                      <a:pt x="322" y="163"/>
                    </a:cubicBezTo>
                    <a:cubicBezTo>
                      <a:pt x="322" y="163"/>
                      <a:pt x="322" y="163"/>
                      <a:pt x="322" y="164"/>
                    </a:cubicBezTo>
                    <a:cubicBezTo>
                      <a:pt x="322" y="164"/>
                      <a:pt x="323" y="164"/>
                      <a:pt x="323" y="164"/>
                    </a:cubicBezTo>
                    <a:cubicBezTo>
                      <a:pt x="323" y="163"/>
                      <a:pt x="324" y="163"/>
                      <a:pt x="324" y="163"/>
                    </a:cubicBezTo>
                    <a:cubicBezTo>
                      <a:pt x="325" y="163"/>
                      <a:pt x="325" y="163"/>
                      <a:pt x="326" y="163"/>
                    </a:cubicBezTo>
                    <a:cubicBezTo>
                      <a:pt x="326" y="163"/>
                      <a:pt x="327" y="162"/>
                      <a:pt x="327" y="163"/>
                    </a:cubicBezTo>
                    <a:cubicBezTo>
                      <a:pt x="327" y="163"/>
                      <a:pt x="327" y="163"/>
                      <a:pt x="327" y="163"/>
                    </a:cubicBezTo>
                    <a:cubicBezTo>
                      <a:pt x="326" y="164"/>
                      <a:pt x="325" y="165"/>
                      <a:pt x="324" y="166"/>
                    </a:cubicBezTo>
                    <a:cubicBezTo>
                      <a:pt x="326" y="166"/>
                      <a:pt x="327" y="167"/>
                      <a:pt x="329" y="167"/>
                    </a:cubicBezTo>
                    <a:cubicBezTo>
                      <a:pt x="330" y="167"/>
                      <a:pt x="331" y="166"/>
                      <a:pt x="333" y="166"/>
                    </a:cubicBezTo>
                    <a:cubicBezTo>
                      <a:pt x="333" y="166"/>
                      <a:pt x="333" y="165"/>
                      <a:pt x="333" y="165"/>
                    </a:cubicBezTo>
                    <a:cubicBezTo>
                      <a:pt x="333" y="165"/>
                      <a:pt x="334" y="165"/>
                      <a:pt x="334" y="165"/>
                    </a:cubicBezTo>
                    <a:cubicBezTo>
                      <a:pt x="334" y="165"/>
                      <a:pt x="334" y="166"/>
                      <a:pt x="334" y="166"/>
                    </a:cubicBezTo>
                    <a:cubicBezTo>
                      <a:pt x="334" y="166"/>
                      <a:pt x="333" y="167"/>
                      <a:pt x="333" y="167"/>
                    </a:cubicBezTo>
                    <a:cubicBezTo>
                      <a:pt x="332" y="167"/>
                      <a:pt x="331" y="167"/>
                      <a:pt x="330" y="168"/>
                    </a:cubicBezTo>
                    <a:cubicBezTo>
                      <a:pt x="329" y="169"/>
                      <a:pt x="327" y="168"/>
                      <a:pt x="326" y="168"/>
                    </a:cubicBezTo>
                    <a:cubicBezTo>
                      <a:pt x="325" y="168"/>
                      <a:pt x="324" y="169"/>
                      <a:pt x="324" y="170"/>
                    </a:cubicBezTo>
                    <a:cubicBezTo>
                      <a:pt x="323" y="171"/>
                      <a:pt x="325" y="170"/>
                      <a:pt x="325" y="171"/>
                    </a:cubicBezTo>
                    <a:cubicBezTo>
                      <a:pt x="325" y="171"/>
                      <a:pt x="326" y="171"/>
                      <a:pt x="326" y="171"/>
                    </a:cubicBezTo>
                    <a:cubicBezTo>
                      <a:pt x="328" y="172"/>
                      <a:pt x="329" y="172"/>
                      <a:pt x="331" y="171"/>
                    </a:cubicBezTo>
                    <a:cubicBezTo>
                      <a:pt x="332" y="171"/>
                      <a:pt x="333" y="171"/>
                      <a:pt x="334" y="170"/>
                    </a:cubicBezTo>
                    <a:cubicBezTo>
                      <a:pt x="335" y="170"/>
                      <a:pt x="336" y="170"/>
                      <a:pt x="337" y="171"/>
                    </a:cubicBezTo>
                    <a:cubicBezTo>
                      <a:pt x="337" y="171"/>
                      <a:pt x="338" y="171"/>
                      <a:pt x="338" y="170"/>
                    </a:cubicBezTo>
                    <a:cubicBezTo>
                      <a:pt x="339" y="170"/>
                      <a:pt x="339" y="170"/>
                      <a:pt x="339" y="170"/>
                    </a:cubicBezTo>
                    <a:cubicBezTo>
                      <a:pt x="339" y="171"/>
                      <a:pt x="339" y="171"/>
                      <a:pt x="339" y="171"/>
                    </a:cubicBezTo>
                    <a:cubicBezTo>
                      <a:pt x="339" y="172"/>
                      <a:pt x="338" y="172"/>
                      <a:pt x="338" y="172"/>
                    </a:cubicBezTo>
                    <a:cubicBezTo>
                      <a:pt x="338" y="172"/>
                      <a:pt x="338" y="172"/>
                      <a:pt x="338" y="172"/>
                    </a:cubicBezTo>
                    <a:cubicBezTo>
                      <a:pt x="337" y="172"/>
                      <a:pt x="336" y="172"/>
                      <a:pt x="335" y="172"/>
                    </a:cubicBezTo>
                    <a:cubicBezTo>
                      <a:pt x="335" y="172"/>
                      <a:pt x="335" y="172"/>
                      <a:pt x="335" y="172"/>
                    </a:cubicBezTo>
                    <a:cubicBezTo>
                      <a:pt x="333" y="173"/>
                      <a:pt x="332" y="173"/>
                      <a:pt x="330" y="173"/>
                    </a:cubicBezTo>
                    <a:cubicBezTo>
                      <a:pt x="330" y="173"/>
                      <a:pt x="330" y="173"/>
                      <a:pt x="330" y="173"/>
                    </a:cubicBezTo>
                    <a:cubicBezTo>
                      <a:pt x="328" y="174"/>
                      <a:pt x="326" y="174"/>
                      <a:pt x="325" y="174"/>
                    </a:cubicBezTo>
                    <a:cubicBezTo>
                      <a:pt x="324" y="174"/>
                      <a:pt x="323" y="173"/>
                      <a:pt x="323" y="174"/>
                    </a:cubicBezTo>
                    <a:cubicBezTo>
                      <a:pt x="322" y="175"/>
                      <a:pt x="322" y="174"/>
                      <a:pt x="321" y="174"/>
                    </a:cubicBezTo>
                    <a:cubicBezTo>
                      <a:pt x="320" y="173"/>
                      <a:pt x="319" y="173"/>
                      <a:pt x="319" y="174"/>
                    </a:cubicBezTo>
                    <a:cubicBezTo>
                      <a:pt x="319" y="175"/>
                      <a:pt x="318" y="176"/>
                      <a:pt x="317" y="177"/>
                    </a:cubicBezTo>
                    <a:cubicBezTo>
                      <a:pt x="317" y="177"/>
                      <a:pt x="317" y="178"/>
                      <a:pt x="317" y="178"/>
                    </a:cubicBezTo>
                    <a:cubicBezTo>
                      <a:pt x="316" y="177"/>
                      <a:pt x="316" y="178"/>
                      <a:pt x="315" y="178"/>
                    </a:cubicBezTo>
                    <a:cubicBezTo>
                      <a:pt x="314" y="178"/>
                      <a:pt x="314" y="179"/>
                      <a:pt x="313" y="180"/>
                    </a:cubicBezTo>
                    <a:cubicBezTo>
                      <a:pt x="313" y="180"/>
                      <a:pt x="314" y="180"/>
                      <a:pt x="314" y="181"/>
                    </a:cubicBezTo>
                    <a:cubicBezTo>
                      <a:pt x="314" y="183"/>
                      <a:pt x="315" y="183"/>
                      <a:pt x="316" y="185"/>
                    </a:cubicBezTo>
                    <a:cubicBezTo>
                      <a:pt x="316" y="185"/>
                      <a:pt x="316" y="185"/>
                      <a:pt x="316" y="185"/>
                    </a:cubicBezTo>
                    <a:cubicBezTo>
                      <a:pt x="318" y="185"/>
                      <a:pt x="319" y="185"/>
                      <a:pt x="320" y="186"/>
                    </a:cubicBezTo>
                    <a:cubicBezTo>
                      <a:pt x="320" y="187"/>
                      <a:pt x="321" y="187"/>
                      <a:pt x="321" y="187"/>
                    </a:cubicBezTo>
                    <a:cubicBezTo>
                      <a:pt x="321" y="187"/>
                      <a:pt x="321" y="187"/>
                      <a:pt x="321" y="187"/>
                    </a:cubicBezTo>
                    <a:cubicBezTo>
                      <a:pt x="321" y="188"/>
                      <a:pt x="322" y="188"/>
                      <a:pt x="321" y="188"/>
                    </a:cubicBezTo>
                    <a:cubicBezTo>
                      <a:pt x="321" y="188"/>
                      <a:pt x="320" y="188"/>
                      <a:pt x="319" y="188"/>
                    </a:cubicBezTo>
                    <a:cubicBezTo>
                      <a:pt x="319" y="187"/>
                      <a:pt x="318" y="187"/>
                      <a:pt x="318" y="187"/>
                    </a:cubicBezTo>
                    <a:cubicBezTo>
                      <a:pt x="317" y="187"/>
                      <a:pt x="317" y="187"/>
                      <a:pt x="316" y="187"/>
                    </a:cubicBezTo>
                    <a:cubicBezTo>
                      <a:pt x="316" y="187"/>
                      <a:pt x="316" y="188"/>
                      <a:pt x="317" y="188"/>
                    </a:cubicBezTo>
                    <a:cubicBezTo>
                      <a:pt x="317" y="189"/>
                      <a:pt x="317" y="191"/>
                      <a:pt x="318" y="191"/>
                    </a:cubicBezTo>
                    <a:cubicBezTo>
                      <a:pt x="319" y="191"/>
                      <a:pt x="319" y="191"/>
                      <a:pt x="319" y="191"/>
                    </a:cubicBezTo>
                    <a:cubicBezTo>
                      <a:pt x="319" y="193"/>
                      <a:pt x="319" y="194"/>
                      <a:pt x="322" y="193"/>
                    </a:cubicBezTo>
                    <a:cubicBezTo>
                      <a:pt x="322" y="193"/>
                      <a:pt x="324" y="193"/>
                      <a:pt x="325" y="193"/>
                    </a:cubicBezTo>
                    <a:cubicBezTo>
                      <a:pt x="325" y="193"/>
                      <a:pt x="325" y="193"/>
                      <a:pt x="325" y="193"/>
                    </a:cubicBezTo>
                    <a:cubicBezTo>
                      <a:pt x="325" y="193"/>
                      <a:pt x="325" y="193"/>
                      <a:pt x="325" y="193"/>
                    </a:cubicBezTo>
                    <a:cubicBezTo>
                      <a:pt x="326" y="194"/>
                      <a:pt x="327" y="194"/>
                      <a:pt x="328" y="194"/>
                    </a:cubicBezTo>
                    <a:cubicBezTo>
                      <a:pt x="329" y="194"/>
                      <a:pt x="330" y="194"/>
                      <a:pt x="330" y="194"/>
                    </a:cubicBezTo>
                    <a:cubicBezTo>
                      <a:pt x="330" y="195"/>
                      <a:pt x="331" y="195"/>
                      <a:pt x="331" y="195"/>
                    </a:cubicBezTo>
                    <a:cubicBezTo>
                      <a:pt x="331" y="195"/>
                      <a:pt x="330" y="195"/>
                      <a:pt x="330" y="195"/>
                    </a:cubicBezTo>
                    <a:cubicBezTo>
                      <a:pt x="329" y="195"/>
                      <a:pt x="329" y="195"/>
                      <a:pt x="328" y="195"/>
                    </a:cubicBezTo>
                    <a:cubicBezTo>
                      <a:pt x="328" y="196"/>
                      <a:pt x="327" y="196"/>
                      <a:pt x="326" y="196"/>
                    </a:cubicBezTo>
                    <a:cubicBezTo>
                      <a:pt x="326" y="196"/>
                      <a:pt x="324" y="195"/>
                      <a:pt x="325" y="197"/>
                    </a:cubicBezTo>
                    <a:cubicBezTo>
                      <a:pt x="325" y="197"/>
                      <a:pt x="325" y="197"/>
                      <a:pt x="324" y="197"/>
                    </a:cubicBezTo>
                    <a:cubicBezTo>
                      <a:pt x="324" y="197"/>
                      <a:pt x="324" y="197"/>
                      <a:pt x="324" y="197"/>
                    </a:cubicBezTo>
                    <a:cubicBezTo>
                      <a:pt x="324" y="197"/>
                      <a:pt x="324" y="197"/>
                      <a:pt x="324" y="197"/>
                    </a:cubicBezTo>
                    <a:cubicBezTo>
                      <a:pt x="324" y="197"/>
                      <a:pt x="324" y="197"/>
                      <a:pt x="323" y="197"/>
                    </a:cubicBezTo>
                    <a:cubicBezTo>
                      <a:pt x="322" y="196"/>
                      <a:pt x="322" y="197"/>
                      <a:pt x="322" y="198"/>
                    </a:cubicBezTo>
                    <a:cubicBezTo>
                      <a:pt x="322" y="199"/>
                      <a:pt x="322" y="200"/>
                      <a:pt x="323" y="201"/>
                    </a:cubicBezTo>
                    <a:cubicBezTo>
                      <a:pt x="324" y="202"/>
                      <a:pt x="324" y="204"/>
                      <a:pt x="327" y="203"/>
                    </a:cubicBezTo>
                    <a:cubicBezTo>
                      <a:pt x="326" y="203"/>
                      <a:pt x="326" y="204"/>
                      <a:pt x="326" y="204"/>
                    </a:cubicBezTo>
                    <a:cubicBezTo>
                      <a:pt x="327" y="204"/>
                      <a:pt x="327" y="205"/>
                      <a:pt x="327" y="205"/>
                    </a:cubicBezTo>
                    <a:cubicBezTo>
                      <a:pt x="328" y="206"/>
                      <a:pt x="328" y="206"/>
                      <a:pt x="328" y="206"/>
                    </a:cubicBezTo>
                    <a:cubicBezTo>
                      <a:pt x="329" y="205"/>
                      <a:pt x="329" y="205"/>
                      <a:pt x="330" y="206"/>
                    </a:cubicBezTo>
                    <a:cubicBezTo>
                      <a:pt x="330" y="206"/>
                      <a:pt x="331" y="207"/>
                      <a:pt x="332" y="207"/>
                    </a:cubicBezTo>
                    <a:cubicBezTo>
                      <a:pt x="334" y="207"/>
                      <a:pt x="336" y="209"/>
                      <a:pt x="338" y="209"/>
                    </a:cubicBezTo>
                    <a:cubicBezTo>
                      <a:pt x="338" y="209"/>
                      <a:pt x="339" y="209"/>
                      <a:pt x="340" y="208"/>
                    </a:cubicBezTo>
                    <a:cubicBezTo>
                      <a:pt x="340" y="207"/>
                      <a:pt x="340" y="207"/>
                      <a:pt x="340" y="206"/>
                    </a:cubicBezTo>
                    <a:cubicBezTo>
                      <a:pt x="339" y="205"/>
                      <a:pt x="339" y="205"/>
                      <a:pt x="339" y="204"/>
                    </a:cubicBezTo>
                    <a:cubicBezTo>
                      <a:pt x="338" y="204"/>
                      <a:pt x="338" y="203"/>
                      <a:pt x="337" y="202"/>
                    </a:cubicBezTo>
                    <a:cubicBezTo>
                      <a:pt x="337" y="202"/>
                      <a:pt x="338" y="202"/>
                      <a:pt x="338" y="202"/>
                    </a:cubicBezTo>
                    <a:cubicBezTo>
                      <a:pt x="339" y="202"/>
                      <a:pt x="339" y="202"/>
                      <a:pt x="340" y="202"/>
                    </a:cubicBezTo>
                    <a:cubicBezTo>
                      <a:pt x="341" y="202"/>
                      <a:pt x="342" y="203"/>
                      <a:pt x="342" y="204"/>
                    </a:cubicBezTo>
                    <a:cubicBezTo>
                      <a:pt x="342" y="205"/>
                      <a:pt x="342" y="206"/>
                      <a:pt x="344" y="206"/>
                    </a:cubicBezTo>
                    <a:cubicBezTo>
                      <a:pt x="344" y="206"/>
                      <a:pt x="344" y="206"/>
                      <a:pt x="344" y="206"/>
                    </a:cubicBezTo>
                    <a:cubicBezTo>
                      <a:pt x="344" y="207"/>
                      <a:pt x="344" y="207"/>
                      <a:pt x="344" y="207"/>
                    </a:cubicBezTo>
                    <a:cubicBezTo>
                      <a:pt x="345" y="208"/>
                      <a:pt x="345" y="208"/>
                      <a:pt x="345" y="208"/>
                    </a:cubicBezTo>
                    <a:cubicBezTo>
                      <a:pt x="345" y="208"/>
                      <a:pt x="345" y="207"/>
                      <a:pt x="345" y="207"/>
                    </a:cubicBezTo>
                    <a:cubicBezTo>
                      <a:pt x="345" y="206"/>
                      <a:pt x="344" y="204"/>
                      <a:pt x="344" y="203"/>
                    </a:cubicBezTo>
                    <a:cubicBezTo>
                      <a:pt x="344" y="203"/>
                      <a:pt x="344" y="203"/>
                      <a:pt x="344" y="202"/>
                    </a:cubicBezTo>
                    <a:cubicBezTo>
                      <a:pt x="344" y="201"/>
                      <a:pt x="344" y="200"/>
                      <a:pt x="342" y="199"/>
                    </a:cubicBezTo>
                    <a:cubicBezTo>
                      <a:pt x="342" y="199"/>
                      <a:pt x="342" y="198"/>
                      <a:pt x="342" y="198"/>
                    </a:cubicBezTo>
                    <a:cubicBezTo>
                      <a:pt x="341" y="197"/>
                      <a:pt x="342" y="196"/>
                      <a:pt x="341" y="195"/>
                    </a:cubicBezTo>
                    <a:cubicBezTo>
                      <a:pt x="341" y="195"/>
                      <a:pt x="341" y="195"/>
                      <a:pt x="341" y="194"/>
                    </a:cubicBezTo>
                    <a:cubicBezTo>
                      <a:pt x="341" y="194"/>
                      <a:pt x="341" y="194"/>
                      <a:pt x="341" y="194"/>
                    </a:cubicBezTo>
                    <a:cubicBezTo>
                      <a:pt x="341" y="193"/>
                      <a:pt x="341" y="193"/>
                      <a:pt x="342" y="193"/>
                    </a:cubicBezTo>
                    <a:cubicBezTo>
                      <a:pt x="342" y="193"/>
                      <a:pt x="342" y="193"/>
                      <a:pt x="342" y="194"/>
                    </a:cubicBezTo>
                    <a:cubicBezTo>
                      <a:pt x="342" y="194"/>
                      <a:pt x="342" y="194"/>
                      <a:pt x="342" y="195"/>
                    </a:cubicBezTo>
                    <a:cubicBezTo>
                      <a:pt x="343" y="196"/>
                      <a:pt x="343" y="197"/>
                      <a:pt x="344" y="199"/>
                    </a:cubicBezTo>
                    <a:cubicBezTo>
                      <a:pt x="345" y="200"/>
                      <a:pt x="346" y="202"/>
                      <a:pt x="347" y="204"/>
                    </a:cubicBezTo>
                    <a:cubicBezTo>
                      <a:pt x="347" y="205"/>
                      <a:pt x="348" y="207"/>
                      <a:pt x="349" y="208"/>
                    </a:cubicBezTo>
                    <a:cubicBezTo>
                      <a:pt x="349" y="208"/>
                      <a:pt x="350" y="208"/>
                      <a:pt x="350" y="207"/>
                    </a:cubicBezTo>
                    <a:cubicBezTo>
                      <a:pt x="350" y="206"/>
                      <a:pt x="351" y="204"/>
                      <a:pt x="351" y="202"/>
                    </a:cubicBezTo>
                    <a:cubicBezTo>
                      <a:pt x="351" y="201"/>
                      <a:pt x="352" y="199"/>
                      <a:pt x="351" y="197"/>
                    </a:cubicBezTo>
                    <a:cubicBezTo>
                      <a:pt x="350" y="196"/>
                      <a:pt x="350" y="195"/>
                      <a:pt x="350" y="194"/>
                    </a:cubicBezTo>
                    <a:cubicBezTo>
                      <a:pt x="350" y="193"/>
                      <a:pt x="350" y="193"/>
                      <a:pt x="350" y="193"/>
                    </a:cubicBezTo>
                    <a:cubicBezTo>
                      <a:pt x="351" y="193"/>
                      <a:pt x="351" y="193"/>
                      <a:pt x="351" y="193"/>
                    </a:cubicBezTo>
                    <a:cubicBezTo>
                      <a:pt x="351" y="195"/>
                      <a:pt x="352" y="196"/>
                      <a:pt x="353" y="197"/>
                    </a:cubicBezTo>
                    <a:cubicBezTo>
                      <a:pt x="353" y="198"/>
                      <a:pt x="353" y="198"/>
                      <a:pt x="355" y="197"/>
                    </a:cubicBezTo>
                    <a:cubicBezTo>
                      <a:pt x="355" y="197"/>
                      <a:pt x="356" y="196"/>
                      <a:pt x="356" y="195"/>
                    </a:cubicBezTo>
                    <a:cubicBezTo>
                      <a:pt x="356" y="193"/>
                      <a:pt x="356" y="192"/>
                      <a:pt x="355" y="191"/>
                    </a:cubicBezTo>
                    <a:cubicBezTo>
                      <a:pt x="355" y="190"/>
                      <a:pt x="354" y="190"/>
                      <a:pt x="354" y="190"/>
                    </a:cubicBezTo>
                    <a:cubicBezTo>
                      <a:pt x="354" y="189"/>
                      <a:pt x="354" y="187"/>
                      <a:pt x="353" y="186"/>
                    </a:cubicBezTo>
                    <a:cubicBezTo>
                      <a:pt x="353" y="186"/>
                      <a:pt x="353" y="186"/>
                      <a:pt x="353" y="186"/>
                    </a:cubicBezTo>
                    <a:cubicBezTo>
                      <a:pt x="353" y="184"/>
                      <a:pt x="354" y="183"/>
                      <a:pt x="353" y="181"/>
                    </a:cubicBezTo>
                    <a:cubicBezTo>
                      <a:pt x="353" y="181"/>
                      <a:pt x="354" y="181"/>
                      <a:pt x="354" y="180"/>
                    </a:cubicBezTo>
                    <a:cubicBezTo>
                      <a:pt x="354" y="180"/>
                      <a:pt x="354" y="180"/>
                      <a:pt x="354" y="179"/>
                    </a:cubicBezTo>
                    <a:cubicBezTo>
                      <a:pt x="354" y="179"/>
                      <a:pt x="354" y="179"/>
                      <a:pt x="354" y="179"/>
                    </a:cubicBezTo>
                    <a:cubicBezTo>
                      <a:pt x="356" y="179"/>
                      <a:pt x="356" y="179"/>
                      <a:pt x="356" y="177"/>
                    </a:cubicBezTo>
                    <a:cubicBezTo>
                      <a:pt x="356" y="176"/>
                      <a:pt x="356" y="176"/>
                      <a:pt x="357" y="176"/>
                    </a:cubicBezTo>
                    <a:cubicBezTo>
                      <a:pt x="357" y="176"/>
                      <a:pt x="357" y="177"/>
                      <a:pt x="357" y="177"/>
                    </a:cubicBezTo>
                    <a:cubicBezTo>
                      <a:pt x="357" y="177"/>
                      <a:pt x="357" y="177"/>
                      <a:pt x="357" y="178"/>
                    </a:cubicBezTo>
                    <a:cubicBezTo>
                      <a:pt x="356" y="178"/>
                      <a:pt x="356" y="178"/>
                      <a:pt x="356" y="179"/>
                    </a:cubicBezTo>
                    <a:cubicBezTo>
                      <a:pt x="356" y="180"/>
                      <a:pt x="354" y="180"/>
                      <a:pt x="355" y="181"/>
                    </a:cubicBezTo>
                    <a:cubicBezTo>
                      <a:pt x="355" y="182"/>
                      <a:pt x="355" y="183"/>
                      <a:pt x="355" y="183"/>
                    </a:cubicBezTo>
                    <a:cubicBezTo>
                      <a:pt x="354" y="185"/>
                      <a:pt x="355" y="187"/>
                      <a:pt x="356" y="189"/>
                    </a:cubicBezTo>
                    <a:cubicBezTo>
                      <a:pt x="356" y="190"/>
                      <a:pt x="357" y="190"/>
                      <a:pt x="357" y="191"/>
                    </a:cubicBezTo>
                    <a:cubicBezTo>
                      <a:pt x="357" y="191"/>
                      <a:pt x="357" y="192"/>
                      <a:pt x="357" y="192"/>
                    </a:cubicBezTo>
                    <a:cubicBezTo>
                      <a:pt x="358" y="191"/>
                      <a:pt x="358" y="191"/>
                      <a:pt x="358" y="191"/>
                    </a:cubicBezTo>
                    <a:cubicBezTo>
                      <a:pt x="358" y="190"/>
                      <a:pt x="359" y="189"/>
                      <a:pt x="359" y="188"/>
                    </a:cubicBezTo>
                    <a:cubicBezTo>
                      <a:pt x="359" y="187"/>
                      <a:pt x="360" y="186"/>
                      <a:pt x="360" y="185"/>
                    </a:cubicBezTo>
                    <a:cubicBezTo>
                      <a:pt x="360" y="184"/>
                      <a:pt x="362" y="184"/>
                      <a:pt x="362" y="182"/>
                    </a:cubicBezTo>
                    <a:cubicBezTo>
                      <a:pt x="362" y="181"/>
                      <a:pt x="362" y="179"/>
                      <a:pt x="362" y="178"/>
                    </a:cubicBezTo>
                    <a:cubicBezTo>
                      <a:pt x="362" y="178"/>
                      <a:pt x="362" y="177"/>
                      <a:pt x="362" y="178"/>
                    </a:cubicBezTo>
                    <a:cubicBezTo>
                      <a:pt x="362" y="178"/>
                      <a:pt x="362" y="179"/>
                      <a:pt x="363" y="179"/>
                    </a:cubicBezTo>
                    <a:cubicBezTo>
                      <a:pt x="363" y="180"/>
                      <a:pt x="363" y="181"/>
                      <a:pt x="364" y="181"/>
                    </a:cubicBezTo>
                    <a:cubicBezTo>
                      <a:pt x="364" y="181"/>
                      <a:pt x="364" y="180"/>
                      <a:pt x="364" y="180"/>
                    </a:cubicBezTo>
                    <a:cubicBezTo>
                      <a:pt x="364" y="179"/>
                      <a:pt x="364" y="179"/>
                      <a:pt x="364" y="179"/>
                    </a:cubicBezTo>
                    <a:cubicBezTo>
                      <a:pt x="364" y="179"/>
                      <a:pt x="365" y="179"/>
                      <a:pt x="365" y="178"/>
                    </a:cubicBezTo>
                    <a:cubicBezTo>
                      <a:pt x="365" y="177"/>
                      <a:pt x="366" y="176"/>
                      <a:pt x="367" y="176"/>
                    </a:cubicBezTo>
                    <a:cubicBezTo>
                      <a:pt x="369" y="175"/>
                      <a:pt x="370" y="174"/>
                      <a:pt x="372" y="173"/>
                    </a:cubicBezTo>
                    <a:cubicBezTo>
                      <a:pt x="372" y="172"/>
                      <a:pt x="372" y="172"/>
                      <a:pt x="372" y="172"/>
                    </a:cubicBezTo>
                    <a:cubicBezTo>
                      <a:pt x="374" y="171"/>
                      <a:pt x="374" y="170"/>
                      <a:pt x="376" y="169"/>
                    </a:cubicBezTo>
                    <a:cubicBezTo>
                      <a:pt x="376" y="169"/>
                      <a:pt x="376" y="169"/>
                      <a:pt x="376" y="169"/>
                    </a:cubicBezTo>
                    <a:cubicBezTo>
                      <a:pt x="375" y="168"/>
                      <a:pt x="375" y="166"/>
                      <a:pt x="374" y="166"/>
                    </a:cubicBezTo>
                    <a:cubicBezTo>
                      <a:pt x="373" y="165"/>
                      <a:pt x="373" y="164"/>
                      <a:pt x="372" y="163"/>
                    </a:cubicBezTo>
                    <a:cubicBezTo>
                      <a:pt x="372" y="162"/>
                      <a:pt x="372" y="161"/>
                      <a:pt x="372" y="160"/>
                    </a:cubicBezTo>
                    <a:cubicBezTo>
                      <a:pt x="371" y="159"/>
                      <a:pt x="372" y="158"/>
                      <a:pt x="371" y="157"/>
                    </a:cubicBezTo>
                    <a:cubicBezTo>
                      <a:pt x="370" y="157"/>
                      <a:pt x="370" y="157"/>
                      <a:pt x="370" y="157"/>
                    </a:cubicBezTo>
                    <a:cubicBezTo>
                      <a:pt x="369" y="157"/>
                      <a:pt x="369" y="157"/>
                      <a:pt x="369" y="158"/>
                    </a:cubicBezTo>
                    <a:cubicBezTo>
                      <a:pt x="369" y="158"/>
                      <a:pt x="369" y="159"/>
                      <a:pt x="369" y="159"/>
                    </a:cubicBezTo>
                    <a:cubicBezTo>
                      <a:pt x="369" y="160"/>
                      <a:pt x="370" y="161"/>
                      <a:pt x="368" y="162"/>
                    </a:cubicBezTo>
                    <a:cubicBezTo>
                      <a:pt x="368" y="161"/>
                      <a:pt x="367" y="161"/>
                      <a:pt x="368" y="160"/>
                    </a:cubicBezTo>
                    <a:cubicBezTo>
                      <a:pt x="368" y="159"/>
                      <a:pt x="368" y="159"/>
                      <a:pt x="368" y="158"/>
                    </a:cubicBezTo>
                    <a:cubicBezTo>
                      <a:pt x="367" y="157"/>
                      <a:pt x="366" y="156"/>
                      <a:pt x="364" y="155"/>
                    </a:cubicBezTo>
                    <a:cubicBezTo>
                      <a:pt x="364" y="155"/>
                      <a:pt x="364" y="155"/>
                      <a:pt x="364" y="155"/>
                    </a:cubicBezTo>
                    <a:cubicBezTo>
                      <a:pt x="363" y="156"/>
                      <a:pt x="363" y="157"/>
                      <a:pt x="363" y="158"/>
                    </a:cubicBezTo>
                    <a:cubicBezTo>
                      <a:pt x="364" y="158"/>
                      <a:pt x="364" y="158"/>
                      <a:pt x="364" y="159"/>
                    </a:cubicBezTo>
                    <a:cubicBezTo>
                      <a:pt x="363" y="159"/>
                      <a:pt x="363" y="159"/>
                      <a:pt x="363" y="158"/>
                    </a:cubicBezTo>
                    <a:cubicBezTo>
                      <a:pt x="362" y="157"/>
                      <a:pt x="362" y="157"/>
                      <a:pt x="361" y="158"/>
                    </a:cubicBezTo>
                    <a:cubicBezTo>
                      <a:pt x="360" y="159"/>
                      <a:pt x="360" y="159"/>
                      <a:pt x="360" y="160"/>
                    </a:cubicBezTo>
                    <a:cubicBezTo>
                      <a:pt x="360" y="161"/>
                      <a:pt x="360" y="161"/>
                      <a:pt x="359" y="160"/>
                    </a:cubicBezTo>
                    <a:cubicBezTo>
                      <a:pt x="359" y="160"/>
                      <a:pt x="358" y="160"/>
                      <a:pt x="359" y="159"/>
                    </a:cubicBezTo>
                    <a:cubicBezTo>
                      <a:pt x="359" y="159"/>
                      <a:pt x="359" y="159"/>
                      <a:pt x="359" y="159"/>
                    </a:cubicBezTo>
                    <a:cubicBezTo>
                      <a:pt x="359" y="158"/>
                      <a:pt x="360" y="157"/>
                      <a:pt x="360" y="156"/>
                    </a:cubicBezTo>
                    <a:cubicBezTo>
                      <a:pt x="361" y="155"/>
                      <a:pt x="361" y="155"/>
                      <a:pt x="361" y="155"/>
                    </a:cubicBezTo>
                    <a:cubicBezTo>
                      <a:pt x="361" y="154"/>
                      <a:pt x="361" y="154"/>
                      <a:pt x="361" y="154"/>
                    </a:cubicBezTo>
                    <a:cubicBezTo>
                      <a:pt x="361" y="154"/>
                      <a:pt x="361" y="153"/>
                      <a:pt x="361" y="153"/>
                    </a:cubicBezTo>
                    <a:cubicBezTo>
                      <a:pt x="361" y="153"/>
                      <a:pt x="361" y="153"/>
                      <a:pt x="361" y="153"/>
                    </a:cubicBezTo>
                    <a:cubicBezTo>
                      <a:pt x="362" y="152"/>
                      <a:pt x="362" y="152"/>
                      <a:pt x="361" y="152"/>
                    </a:cubicBezTo>
                    <a:cubicBezTo>
                      <a:pt x="361" y="151"/>
                      <a:pt x="361" y="151"/>
                      <a:pt x="361" y="150"/>
                    </a:cubicBezTo>
                    <a:cubicBezTo>
                      <a:pt x="361" y="149"/>
                      <a:pt x="362" y="148"/>
                      <a:pt x="362" y="146"/>
                    </a:cubicBezTo>
                    <a:cubicBezTo>
                      <a:pt x="362" y="145"/>
                      <a:pt x="362" y="146"/>
                      <a:pt x="361" y="146"/>
                    </a:cubicBezTo>
                    <a:cubicBezTo>
                      <a:pt x="360" y="147"/>
                      <a:pt x="360" y="148"/>
                      <a:pt x="360" y="148"/>
                    </a:cubicBezTo>
                    <a:cubicBezTo>
                      <a:pt x="359" y="148"/>
                      <a:pt x="359" y="148"/>
                      <a:pt x="359" y="149"/>
                    </a:cubicBezTo>
                    <a:cubicBezTo>
                      <a:pt x="359" y="149"/>
                      <a:pt x="359" y="149"/>
                      <a:pt x="359" y="149"/>
                    </a:cubicBezTo>
                    <a:cubicBezTo>
                      <a:pt x="358" y="148"/>
                      <a:pt x="358" y="148"/>
                      <a:pt x="359" y="148"/>
                    </a:cubicBezTo>
                    <a:cubicBezTo>
                      <a:pt x="359" y="148"/>
                      <a:pt x="360" y="147"/>
                      <a:pt x="360" y="147"/>
                    </a:cubicBezTo>
                    <a:cubicBezTo>
                      <a:pt x="360" y="146"/>
                      <a:pt x="360" y="146"/>
                      <a:pt x="360" y="146"/>
                    </a:cubicBezTo>
                    <a:cubicBezTo>
                      <a:pt x="362" y="145"/>
                      <a:pt x="361" y="144"/>
                      <a:pt x="361" y="143"/>
                    </a:cubicBezTo>
                    <a:cubicBezTo>
                      <a:pt x="360" y="142"/>
                      <a:pt x="361" y="140"/>
                      <a:pt x="360" y="140"/>
                    </a:cubicBezTo>
                    <a:cubicBezTo>
                      <a:pt x="359" y="140"/>
                      <a:pt x="358" y="140"/>
                      <a:pt x="358" y="139"/>
                    </a:cubicBezTo>
                    <a:cubicBezTo>
                      <a:pt x="357" y="139"/>
                      <a:pt x="357" y="139"/>
                      <a:pt x="357" y="140"/>
                    </a:cubicBezTo>
                    <a:cubicBezTo>
                      <a:pt x="357" y="140"/>
                      <a:pt x="356" y="140"/>
                      <a:pt x="356" y="140"/>
                    </a:cubicBezTo>
                    <a:cubicBezTo>
                      <a:pt x="355" y="140"/>
                      <a:pt x="355" y="140"/>
                      <a:pt x="355" y="139"/>
                    </a:cubicBezTo>
                    <a:cubicBezTo>
                      <a:pt x="355" y="139"/>
                      <a:pt x="355" y="138"/>
                      <a:pt x="355" y="138"/>
                    </a:cubicBezTo>
                    <a:cubicBezTo>
                      <a:pt x="354" y="138"/>
                      <a:pt x="354" y="137"/>
                      <a:pt x="355" y="137"/>
                    </a:cubicBezTo>
                    <a:cubicBezTo>
                      <a:pt x="355" y="137"/>
                      <a:pt x="355" y="137"/>
                      <a:pt x="356" y="137"/>
                    </a:cubicBezTo>
                    <a:cubicBezTo>
                      <a:pt x="356" y="137"/>
                      <a:pt x="357" y="137"/>
                      <a:pt x="357" y="136"/>
                    </a:cubicBezTo>
                    <a:cubicBezTo>
                      <a:pt x="358" y="135"/>
                      <a:pt x="358" y="134"/>
                      <a:pt x="358" y="133"/>
                    </a:cubicBezTo>
                    <a:cubicBezTo>
                      <a:pt x="358" y="131"/>
                      <a:pt x="358" y="129"/>
                      <a:pt x="358" y="128"/>
                    </a:cubicBezTo>
                    <a:cubicBezTo>
                      <a:pt x="357" y="127"/>
                      <a:pt x="357" y="127"/>
                      <a:pt x="357" y="127"/>
                    </a:cubicBezTo>
                    <a:cubicBezTo>
                      <a:pt x="356" y="127"/>
                      <a:pt x="356" y="127"/>
                      <a:pt x="356" y="127"/>
                    </a:cubicBezTo>
                    <a:cubicBezTo>
                      <a:pt x="354" y="125"/>
                      <a:pt x="352" y="125"/>
                      <a:pt x="351" y="127"/>
                    </a:cubicBezTo>
                    <a:cubicBezTo>
                      <a:pt x="351" y="128"/>
                      <a:pt x="351" y="128"/>
                      <a:pt x="350" y="128"/>
                    </a:cubicBezTo>
                    <a:cubicBezTo>
                      <a:pt x="350" y="128"/>
                      <a:pt x="350" y="129"/>
                      <a:pt x="350" y="129"/>
                    </a:cubicBezTo>
                    <a:cubicBezTo>
                      <a:pt x="351" y="130"/>
                      <a:pt x="351" y="131"/>
                      <a:pt x="350" y="131"/>
                    </a:cubicBezTo>
                    <a:cubicBezTo>
                      <a:pt x="350" y="132"/>
                      <a:pt x="350" y="133"/>
                      <a:pt x="350" y="133"/>
                    </a:cubicBezTo>
                    <a:cubicBezTo>
                      <a:pt x="351" y="134"/>
                      <a:pt x="351" y="135"/>
                      <a:pt x="352" y="135"/>
                    </a:cubicBezTo>
                    <a:cubicBezTo>
                      <a:pt x="352" y="135"/>
                      <a:pt x="353" y="135"/>
                      <a:pt x="353" y="136"/>
                    </a:cubicBezTo>
                    <a:cubicBezTo>
                      <a:pt x="353" y="136"/>
                      <a:pt x="353" y="136"/>
                      <a:pt x="352" y="136"/>
                    </a:cubicBezTo>
                    <a:cubicBezTo>
                      <a:pt x="352" y="136"/>
                      <a:pt x="352" y="136"/>
                      <a:pt x="352" y="137"/>
                    </a:cubicBezTo>
                    <a:cubicBezTo>
                      <a:pt x="353" y="137"/>
                      <a:pt x="352" y="138"/>
                      <a:pt x="353" y="139"/>
                    </a:cubicBezTo>
                    <a:cubicBezTo>
                      <a:pt x="353" y="139"/>
                      <a:pt x="353" y="139"/>
                      <a:pt x="353" y="139"/>
                    </a:cubicBezTo>
                    <a:cubicBezTo>
                      <a:pt x="353" y="139"/>
                      <a:pt x="353" y="139"/>
                      <a:pt x="353" y="139"/>
                    </a:cubicBezTo>
                    <a:cubicBezTo>
                      <a:pt x="352" y="139"/>
                      <a:pt x="352" y="138"/>
                      <a:pt x="351" y="138"/>
                    </a:cubicBezTo>
                    <a:cubicBezTo>
                      <a:pt x="351" y="138"/>
                      <a:pt x="352" y="139"/>
                      <a:pt x="352" y="139"/>
                    </a:cubicBezTo>
                    <a:cubicBezTo>
                      <a:pt x="350" y="139"/>
                      <a:pt x="349" y="137"/>
                      <a:pt x="348" y="136"/>
                    </a:cubicBezTo>
                    <a:cubicBezTo>
                      <a:pt x="347" y="134"/>
                      <a:pt x="346" y="132"/>
                      <a:pt x="347" y="130"/>
                    </a:cubicBezTo>
                    <a:cubicBezTo>
                      <a:pt x="347" y="130"/>
                      <a:pt x="347" y="129"/>
                      <a:pt x="348" y="129"/>
                    </a:cubicBezTo>
                    <a:cubicBezTo>
                      <a:pt x="348" y="128"/>
                      <a:pt x="348" y="128"/>
                      <a:pt x="347" y="128"/>
                    </a:cubicBezTo>
                    <a:cubicBezTo>
                      <a:pt x="346" y="127"/>
                      <a:pt x="347" y="127"/>
                      <a:pt x="347" y="127"/>
                    </a:cubicBezTo>
                    <a:cubicBezTo>
                      <a:pt x="348" y="126"/>
                      <a:pt x="348" y="125"/>
                      <a:pt x="348" y="124"/>
                    </a:cubicBezTo>
                    <a:cubicBezTo>
                      <a:pt x="347" y="124"/>
                      <a:pt x="347" y="123"/>
                      <a:pt x="347" y="123"/>
                    </a:cubicBezTo>
                    <a:cubicBezTo>
                      <a:pt x="346" y="122"/>
                      <a:pt x="345" y="121"/>
                      <a:pt x="344" y="122"/>
                    </a:cubicBezTo>
                    <a:cubicBezTo>
                      <a:pt x="343" y="122"/>
                      <a:pt x="342" y="122"/>
                      <a:pt x="343" y="124"/>
                    </a:cubicBezTo>
                    <a:cubicBezTo>
                      <a:pt x="343" y="124"/>
                      <a:pt x="343" y="124"/>
                      <a:pt x="343" y="124"/>
                    </a:cubicBezTo>
                    <a:cubicBezTo>
                      <a:pt x="343" y="124"/>
                      <a:pt x="343" y="124"/>
                      <a:pt x="343" y="123"/>
                    </a:cubicBezTo>
                    <a:cubicBezTo>
                      <a:pt x="342" y="123"/>
                      <a:pt x="341" y="123"/>
                      <a:pt x="341" y="122"/>
                    </a:cubicBezTo>
                    <a:cubicBezTo>
                      <a:pt x="341" y="122"/>
                      <a:pt x="341" y="122"/>
                      <a:pt x="341" y="121"/>
                    </a:cubicBezTo>
                    <a:cubicBezTo>
                      <a:pt x="340" y="121"/>
                      <a:pt x="338" y="120"/>
                      <a:pt x="337" y="120"/>
                    </a:cubicBezTo>
                    <a:cubicBezTo>
                      <a:pt x="336" y="121"/>
                      <a:pt x="336" y="120"/>
                      <a:pt x="337" y="120"/>
                    </a:cubicBezTo>
                    <a:cubicBezTo>
                      <a:pt x="338" y="117"/>
                      <a:pt x="338" y="116"/>
                      <a:pt x="336" y="114"/>
                    </a:cubicBezTo>
                    <a:cubicBezTo>
                      <a:pt x="335" y="113"/>
                      <a:pt x="334" y="113"/>
                      <a:pt x="334" y="112"/>
                    </a:cubicBezTo>
                    <a:cubicBezTo>
                      <a:pt x="334" y="111"/>
                      <a:pt x="334" y="110"/>
                      <a:pt x="333" y="109"/>
                    </a:cubicBezTo>
                    <a:cubicBezTo>
                      <a:pt x="332" y="107"/>
                      <a:pt x="332" y="105"/>
                      <a:pt x="331" y="103"/>
                    </a:cubicBezTo>
                    <a:cubicBezTo>
                      <a:pt x="331" y="102"/>
                      <a:pt x="331" y="102"/>
                      <a:pt x="330" y="101"/>
                    </a:cubicBezTo>
                    <a:cubicBezTo>
                      <a:pt x="330" y="100"/>
                      <a:pt x="328" y="100"/>
                      <a:pt x="330" y="99"/>
                    </a:cubicBezTo>
                    <a:cubicBezTo>
                      <a:pt x="330" y="99"/>
                      <a:pt x="330" y="99"/>
                      <a:pt x="330" y="98"/>
                    </a:cubicBezTo>
                    <a:cubicBezTo>
                      <a:pt x="330" y="97"/>
                      <a:pt x="329" y="95"/>
                      <a:pt x="328" y="94"/>
                    </a:cubicBezTo>
                    <a:cubicBezTo>
                      <a:pt x="327" y="92"/>
                      <a:pt x="326" y="91"/>
                      <a:pt x="325" y="91"/>
                    </a:cubicBezTo>
                    <a:cubicBezTo>
                      <a:pt x="325" y="90"/>
                      <a:pt x="324" y="90"/>
                      <a:pt x="324" y="90"/>
                    </a:cubicBezTo>
                    <a:cubicBezTo>
                      <a:pt x="323" y="89"/>
                      <a:pt x="322" y="88"/>
                      <a:pt x="320" y="87"/>
                    </a:cubicBezTo>
                    <a:cubicBezTo>
                      <a:pt x="320" y="86"/>
                      <a:pt x="319" y="86"/>
                      <a:pt x="319" y="86"/>
                    </a:cubicBezTo>
                    <a:cubicBezTo>
                      <a:pt x="318" y="86"/>
                      <a:pt x="319" y="87"/>
                      <a:pt x="319" y="88"/>
                    </a:cubicBezTo>
                    <a:cubicBezTo>
                      <a:pt x="319" y="88"/>
                      <a:pt x="319" y="88"/>
                      <a:pt x="319" y="88"/>
                    </a:cubicBezTo>
                    <a:cubicBezTo>
                      <a:pt x="318" y="88"/>
                      <a:pt x="318" y="88"/>
                      <a:pt x="318" y="88"/>
                    </a:cubicBezTo>
                    <a:cubicBezTo>
                      <a:pt x="317" y="88"/>
                      <a:pt x="317" y="87"/>
                      <a:pt x="316" y="87"/>
                    </a:cubicBezTo>
                    <a:cubicBezTo>
                      <a:pt x="315" y="86"/>
                      <a:pt x="315" y="87"/>
                      <a:pt x="314" y="87"/>
                    </a:cubicBezTo>
                    <a:cubicBezTo>
                      <a:pt x="314" y="88"/>
                      <a:pt x="313" y="89"/>
                      <a:pt x="313" y="90"/>
                    </a:cubicBezTo>
                    <a:cubicBezTo>
                      <a:pt x="312" y="91"/>
                      <a:pt x="313" y="92"/>
                      <a:pt x="314" y="93"/>
                    </a:cubicBezTo>
                    <a:cubicBezTo>
                      <a:pt x="315" y="93"/>
                      <a:pt x="316" y="94"/>
                      <a:pt x="318" y="93"/>
                    </a:cubicBezTo>
                    <a:cubicBezTo>
                      <a:pt x="318" y="93"/>
                      <a:pt x="319" y="93"/>
                      <a:pt x="319" y="93"/>
                    </a:cubicBezTo>
                    <a:cubicBezTo>
                      <a:pt x="320" y="93"/>
                      <a:pt x="320" y="94"/>
                      <a:pt x="321" y="95"/>
                    </a:cubicBezTo>
                    <a:cubicBezTo>
                      <a:pt x="321" y="95"/>
                      <a:pt x="322" y="95"/>
                      <a:pt x="321" y="95"/>
                    </a:cubicBezTo>
                    <a:cubicBezTo>
                      <a:pt x="321" y="96"/>
                      <a:pt x="321" y="96"/>
                      <a:pt x="321" y="96"/>
                    </a:cubicBezTo>
                    <a:cubicBezTo>
                      <a:pt x="321" y="98"/>
                      <a:pt x="321" y="99"/>
                      <a:pt x="319" y="99"/>
                    </a:cubicBezTo>
                    <a:cubicBezTo>
                      <a:pt x="318" y="99"/>
                      <a:pt x="318" y="99"/>
                      <a:pt x="317" y="98"/>
                    </a:cubicBezTo>
                    <a:cubicBezTo>
                      <a:pt x="316" y="98"/>
                      <a:pt x="316" y="98"/>
                      <a:pt x="316" y="98"/>
                    </a:cubicBezTo>
                    <a:cubicBezTo>
                      <a:pt x="315" y="98"/>
                      <a:pt x="314" y="98"/>
                      <a:pt x="314" y="98"/>
                    </a:cubicBezTo>
                    <a:cubicBezTo>
                      <a:pt x="314" y="98"/>
                      <a:pt x="313" y="97"/>
                      <a:pt x="313" y="98"/>
                    </a:cubicBezTo>
                    <a:cubicBezTo>
                      <a:pt x="313" y="98"/>
                      <a:pt x="313" y="98"/>
                      <a:pt x="313" y="99"/>
                    </a:cubicBezTo>
                    <a:cubicBezTo>
                      <a:pt x="314" y="99"/>
                      <a:pt x="314" y="100"/>
                      <a:pt x="315" y="100"/>
                    </a:cubicBezTo>
                    <a:cubicBezTo>
                      <a:pt x="315" y="100"/>
                      <a:pt x="315" y="101"/>
                      <a:pt x="315" y="101"/>
                    </a:cubicBezTo>
                    <a:cubicBezTo>
                      <a:pt x="315" y="101"/>
                      <a:pt x="314" y="102"/>
                      <a:pt x="314" y="102"/>
                    </a:cubicBezTo>
                    <a:cubicBezTo>
                      <a:pt x="313" y="102"/>
                      <a:pt x="313" y="102"/>
                      <a:pt x="313" y="102"/>
                    </a:cubicBezTo>
                    <a:cubicBezTo>
                      <a:pt x="313" y="103"/>
                      <a:pt x="313" y="103"/>
                      <a:pt x="312" y="103"/>
                    </a:cubicBezTo>
                    <a:cubicBezTo>
                      <a:pt x="312" y="103"/>
                      <a:pt x="312" y="103"/>
                      <a:pt x="312" y="102"/>
                    </a:cubicBezTo>
                    <a:cubicBezTo>
                      <a:pt x="312" y="101"/>
                      <a:pt x="311" y="101"/>
                      <a:pt x="311" y="100"/>
                    </a:cubicBezTo>
                    <a:cubicBezTo>
                      <a:pt x="310" y="100"/>
                      <a:pt x="310" y="99"/>
                      <a:pt x="309" y="100"/>
                    </a:cubicBezTo>
                    <a:cubicBezTo>
                      <a:pt x="307" y="101"/>
                      <a:pt x="306" y="102"/>
                      <a:pt x="306" y="104"/>
                    </a:cubicBezTo>
                    <a:cubicBezTo>
                      <a:pt x="306" y="104"/>
                      <a:pt x="306" y="105"/>
                      <a:pt x="306" y="105"/>
                    </a:cubicBezTo>
                    <a:cubicBezTo>
                      <a:pt x="305" y="106"/>
                      <a:pt x="305" y="106"/>
                      <a:pt x="306" y="107"/>
                    </a:cubicBezTo>
                    <a:cubicBezTo>
                      <a:pt x="307" y="107"/>
                      <a:pt x="307" y="107"/>
                      <a:pt x="307" y="107"/>
                    </a:cubicBezTo>
                    <a:cubicBezTo>
                      <a:pt x="307" y="108"/>
                      <a:pt x="307" y="108"/>
                      <a:pt x="306" y="108"/>
                    </a:cubicBezTo>
                    <a:cubicBezTo>
                      <a:pt x="306" y="108"/>
                      <a:pt x="305" y="108"/>
                      <a:pt x="305" y="109"/>
                    </a:cubicBezTo>
                    <a:cubicBezTo>
                      <a:pt x="305" y="109"/>
                      <a:pt x="305" y="110"/>
                      <a:pt x="305" y="110"/>
                    </a:cubicBezTo>
                    <a:cubicBezTo>
                      <a:pt x="306" y="111"/>
                      <a:pt x="307" y="111"/>
                      <a:pt x="307" y="110"/>
                    </a:cubicBezTo>
                    <a:cubicBezTo>
                      <a:pt x="308" y="111"/>
                      <a:pt x="309" y="110"/>
                      <a:pt x="309" y="110"/>
                    </a:cubicBezTo>
                    <a:cubicBezTo>
                      <a:pt x="309" y="110"/>
                      <a:pt x="309" y="110"/>
                      <a:pt x="309" y="110"/>
                    </a:cubicBezTo>
                    <a:cubicBezTo>
                      <a:pt x="308" y="111"/>
                      <a:pt x="308" y="111"/>
                      <a:pt x="309" y="113"/>
                    </a:cubicBezTo>
                    <a:cubicBezTo>
                      <a:pt x="310" y="113"/>
                      <a:pt x="310" y="113"/>
                      <a:pt x="310" y="113"/>
                    </a:cubicBezTo>
                    <a:cubicBezTo>
                      <a:pt x="311" y="113"/>
                      <a:pt x="312" y="114"/>
                      <a:pt x="312" y="113"/>
                    </a:cubicBezTo>
                    <a:cubicBezTo>
                      <a:pt x="313" y="113"/>
                      <a:pt x="313" y="113"/>
                      <a:pt x="313" y="113"/>
                    </a:cubicBezTo>
                    <a:cubicBezTo>
                      <a:pt x="313" y="114"/>
                      <a:pt x="314" y="114"/>
                      <a:pt x="314" y="114"/>
                    </a:cubicBezTo>
                    <a:cubicBezTo>
                      <a:pt x="314" y="115"/>
                      <a:pt x="314" y="115"/>
                      <a:pt x="313" y="115"/>
                    </a:cubicBezTo>
                    <a:cubicBezTo>
                      <a:pt x="312" y="114"/>
                      <a:pt x="311" y="114"/>
                      <a:pt x="311" y="115"/>
                    </a:cubicBezTo>
                    <a:cubicBezTo>
                      <a:pt x="310" y="116"/>
                      <a:pt x="311" y="117"/>
                      <a:pt x="311" y="118"/>
                    </a:cubicBezTo>
                    <a:cubicBezTo>
                      <a:pt x="311" y="118"/>
                      <a:pt x="311" y="118"/>
                      <a:pt x="311" y="118"/>
                    </a:cubicBezTo>
                    <a:cubicBezTo>
                      <a:pt x="312" y="118"/>
                      <a:pt x="313" y="119"/>
                      <a:pt x="314" y="119"/>
                    </a:cubicBezTo>
                    <a:cubicBezTo>
                      <a:pt x="314" y="119"/>
                      <a:pt x="315" y="119"/>
                      <a:pt x="315" y="119"/>
                    </a:cubicBezTo>
                    <a:cubicBezTo>
                      <a:pt x="315" y="119"/>
                      <a:pt x="315" y="120"/>
                      <a:pt x="316" y="120"/>
                    </a:cubicBezTo>
                    <a:cubicBezTo>
                      <a:pt x="316" y="120"/>
                      <a:pt x="316" y="121"/>
                      <a:pt x="316" y="121"/>
                    </a:cubicBezTo>
                    <a:cubicBezTo>
                      <a:pt x="316" y="121"/>
                      <a:pt x="316" y="122"/>
                      <a:pt x="315" y="122"/>
                    </a:cubicBezTo>
                    <a:cubicBezTo>
                      <a:pt x="315" y="121"/>
                      <a:pt x="315" y="121"/>
                      <a:pt x="315" y="121"/>
                    </a:cubicBezTo>
                    <a:cubicBezTo>
                      <a:pt x="314" y="120"/>
                      <a:pt x="313" y="121"/>
                      <a:pt x="313" y="120"/>
                    </a:cubicBezTo>
                    <a:cubicBezTo>
                      <a:pt x="311" y="120"/>
                      <a:pt x="310" y="121"/>
                      <a:pt x="309" y="120"/>
                    </a:cubicBezTo>
                    <a:cubicBezTo>
                      <a:pt x="308" y="119"/>
                      <a:pt x="307" y="119"/>
                      <a:pt x="306" y="119"/>
                    </a:cubicBezTo>
                    <a:cubicBezTo>
                      <a:pt x="305" y="119"/>
                      <a:pt x="303" y="119"/>
                      <a:pt x="301" y="119"/>
                    </a:cubicBezTo>
                    <a:cubicBezTo>
                      <a:pt x="301" y="120"/>
                      <a:pt x="301" y="120"/>
                      <a:pt x="302" y="120"/>
                    </a:cubicBezTo>
                    <a:cubicBezTo>
                      <a:pt x="303" y="121"/>
                      <a:pt x="302" y="122"/>
                      <a:pt x="301" y="122"/>
                    </a:cubicBezTo>
                    <a:cubicBezTo>
                      <a:pt x="301" y="122"/>
                      <a:pt x="301" y="122"/>
                      <a:pt x="301" y="123"/>
                    </a:cubicBezTo>
                    <a:cubicBezTo>
                      <a:pt x="301" y="123"/>
                      <a:pt x="301" y="123"/>
                      <a:pt x="302" y="124"/>
                    </a:cubicBezTo>
                    <a:cubicBezTo>
                      <a:pt x="302" y="124"/>
                      <a:pt x="303" y="124"/>
                      <a:pt x="303" y="125"/>
                    </a:cubicBezTo>
                    <a:cubicBezTo>
                      <a:pt x="303" y="126"/>
                      <a:pt x="303" y="127"/>
                      <a:pt x="304" y="127"/>
                    </a:cubicBezTo>
                    <a:cubicBezTo>
                      <a:pt x="305" y="127"/>
                      <a:pt x="305" y="127"/>
                      <a:pt x="306" y="127"/>
                    </a:cubicBezTo>
                    <a:cubicBezTo>
                      <a:pt x="305" y="128"/>
                      <a:pt x="305" y="128"/>
                      <a:pt x="305" y="128"/>
                    </a:cubicBezTo>
                    <a:cubicBezTo>
                      <a:pt x="305" y="129"/>
                      <a:pt x="304" y="129"/>
                      <a:pt x="304" y="128"/>
                    </a:cubicBezTo>
                    <a:cubicBezTo>
                      <a:pt x="303" y="128"/>
                      <a:pt x="303" y="127"/>
                      <a:pt x="302" y="127"/>
                    </a:cubicBezTo>
                    <a:cubicBezTo>
                      <a:pt x="301" y="127"/>
                      <a:pt x="300" y="127"/>
                      <a:pt x="300" y="128"/>
                    </a:cubicBezTo>
                    <a:cubicBezTo>
                      <a:pt x="299" y="129"/>
                      <a:pt x="298" y="128"/>
                      <a:pt x="298" y="128"/>
                    </a:cubicBezTo>
                    <a:cubicBezTo>
                      <a:pt x="297" y="128"/>
                      <a:pt x="297" y="128"/>
                      <a:pt x="297" y="128"/>
                    </a:cubicBezTo>
                    <a:cubicBezTo>
                      <a:pt x="297" y="128"/>
                      <a:pt x="296" y="129"/>
                      <a:pt x="297" y="129"/>
                    </a:cubicBezTo>
                    <a:close/>
                    <a:moveTo>
                      <a:pt x="146" y="269"/>
                    </a:moveTo>
                    <a:cubicBezTo>
                      <a:pt x="146" y="269"/>
                      <a:pt x="147" y="269"/>
                      <a:pt x="147" y="269"/>
                    </a:cubicBezTo>
                    <a:cubicBezTo>
                      <a:pt x="148" y="269"/>
                      <a:pt x="149" y="267"/>
                      <a:pt x="148" y="266"/>
                    </a:cubicBezTo>
                    <a:cubicBezTo>
                      <a:pt x="148" y="266"/>
                      <a:pt x="148" y="265"/>
                      <a:pt x="148" y="265"/>
                    </a:cubicBezTo>
                    <a:cubicBezTo>
                      <a:pt x="151" y="264"/>
                      <a:pt x="151" y="264"/>
                      <a:pt x="151" y="262"/>
                    </a:cubicBezTo>
                    <a:cubicBezTo>
                      <a:pt x="150" y="261"/>
                      <a:pt x="151" y="259"/>
                      <a:pt x="149" y="259"/>
                    </a:cubicBezTo>
                    <a:cubicBezTo>
                      <a:pt x="149" y="259"/>
                      <a:pt x="148" y="259"/>
                      <a:pt x="148" y="258"/>
                    </a:cubicBezTo>
                    <a:cubicBezTo>
                      <a:pt x="148" y="258"/>
                      <a:pt x="148" y="258"/>
                      <a:pt x="148" y="257"/>
                    </a:cubicBezTo>
                    <a:cubicBezTo>
                      <a:pt x="149" y="257"/>
                      <a:pt x="149" y="257"/>
                      <a:pt x="150" y="257"/>
                    </a:cubicBezTo>
                    <a:cubicBezTo>
                      <a:pt x="150" y="258"/>
                      <a:pt x="151" y="259"/>
                      <a:pt x="151" y="257"/>
                    </a:cubicBezTo>
                    <a:cubicBezTo>
                      <a:pt x="151" y="257"/>
                      <a:pt x="152" y="257"/>
                      <a:pt x="152" y="257"/>
                    </a:cubicBezTo>
                    <a:cubicBezTo>
                      <a:pt x="152" y="256"/>
                      <a:pt x="153" y="254"/>
                      <a:pt x="152" y="254"/>
                    </a:cubicBezTo>
                    <a:cubicBezTo>
                      <a:pt x="151" y="253"/>
                      <a:pt x="151" y="252"/>
                      <a:pt x="151" y="252"/>
                    </a:cubicBezTo>
                    <a:cubicBezTo>
                      <a:pt x="152" y="251"/>
                      <a:pt x="152" y="252"/>
                      <a:pt x="153" y="252"/>
                    </a:cubicBezTo>
                    <a:cubicBezTo>
                      <a:pt x="153" y="252"/>
                      <a:pt x="153" y="251"/>
                      <a:pt x="153" y="251"/>
                    </a:cubicBezTo>
                    <a:cubicBezTo>
                      <a:pt x="152" y="251"/>
                      <a:pt x="152" y="250"/>
                      <a:pt x="153" y="250"/>
                    </a:cubicBezTo>
                    <a:cubicBezTo>
                      <a:pt x="153" y="250"/>
                      <a:pt x="153" y="250"/>
                      <a:pt x="153" y="250"/>
                    </a:cubicBezTo>
                    <a:cubicBezTo>
                      <a:pt x="154" y="251"/>
                      <a:pt x="155" y="250"/>
                      <a:pt x="155" y="250"/>
                    </a:cubicBezTo>
                    <a:cubicBezTo>
                      <a:pt x="155" y="249"/>
                      <a:pt x="155" y="249"/>
                      <a:pt x="156" y="249"/>
                    </a:cubicBezTo>
                    <a:cubicBezTo>
                      <a:pt x="156" y="249"/>
                      <a:pt x="156" y="249"/>
                      <a:pt x="156" y="250"/>
                    </a:cubicBezTo>
                    <a:cubicBezTo>
                      <a:pt x="156" y="250"/>
                      <a:pt x="156" y="251"/>
                      <a:pt x="156" y="252"/>
                    </a:cubicBezTo>
                    <a:cubicBezTo>
                      <a:pt x="155" y="252"/>
                      <a:pt x="155" y="253"/>
                      <a:pt x="155" y="255"/>
                    </a:cubicBezTo>
                    <a:cubicBezTo>
                      <a:pt x="155" y="256"/>
                      <a:pt x="156" y="257"/>
                      <a:pt x="154" y="259"/>
                    </a:cubicBezTo>
                    <a:cubicBezTo>
                      <a:pt x="154" y="259"/>
                      <a:pt x="154" y="259"/>
                      <a:pt x="154" y="259"/>
                    </a:cubicBezTo>
                    <a:cubicBezTo>
                      <a:pt x="154" y="261"/>
                      <a:pt x="156" y="261"/>
                      <a:pt x="156" y="263"/>
                    </a:cubicBezTo>
                    <a:cubicBezTo>
                      <a:pt x="156" y="263"/>
                      <a:pt x="156" y="263"/>
                      <a:pt x="157" y="263"/>
                    </a:cubicBezTo>
                    <a:cubicBezTo>
                      <a:pt x="157" y="263"/>
                      <a:pt x="157" y="263"/>
                      <a:pt x="157" y="264"/>
                    </a:cubicBezTo>
                    <a:cubicBezTo>
                      <a:pt x="157" y="265"/>
                      <a:pt x="158" y="265"/>
                      <a:pt x="159" y="265"/>
                    </a:cubicBezTo>
                    <a:cubicBezTo>
                      <a:pt x="160" y="264"/>
                      <a:pt x="160" y="264"/>
                      <a:pt x="161" y="263"/>
                    </a:cubicBezTo>
                    <a:cubicBezTo>
                      <a:pt x="162" y="262"/>
                      <a:pt x="161" y="260"/>
                      <a:pt x="161" y="259"/>
                    </a:cubicBezTo>
                    <a:cubicBezTo>
                      <a:pt x="161" y="258"/>
                      <a:pt x="160" y="257"/>
                      <a:pt x="161" y="257"/>
                    </a:cubicBezTo>
                    <a:cubicBezTo>
                      <a:pt x="162" y="257"/>
                      <a:pt x="163" y="256"/>
                      <a:pt x="164" y="256"/>
                    </a:cubicBezTo>
                    <a:cubicBezTo>
                      <a:pt x="165" y="256"/>
                      <a:pt x="166" y="256"/>
                      <a:pt x="167" y="255"/>
                    </a:cubicBezTo>
                    <a:cubicBezTo>
                      <a:pt x="168" y="254"/>
                      <a:pt x="167" y="253"/>
                      <a:pt x="168" y="252"/>
                    </a:cubicBezTo>
                    <a:cubicBezTo>
                      <a:pt x="168" y="251"/>
                      <a:pt x="168" y="249"/>
                      <a:pt x="167" y="248"/>
                    </a:cubicBezTo>
                    <a:cubicBezTo>
                      <a:pt x="166" y="248"/>
                      <a:pt x="166" y="247"/>
                      <a:pt x="165" y="246"/>
                    </a:cubicBezTo>
                    <a:cubicBezTo>
                      <a:pt x="165" y="246"/>
                      <a:pt x="165" y="245"/>
                      <a:pt x="166" y="245"/>
                    </a:cubicBezTo>
                    <a:cubicBezTo>
                      <a:pt x="166" y="245"/>
                      <a:pt x="166" y="245"/>
                      <a:pt x="166" y="245"/>
                    </a:cubicBezTo>
                    <a:cubicBezTo>
                      <a:pt x="167" y="246"/>
                      <a:pt x="167" y="246"/>
                      <a:pt x="168" y="246"/>
                    </a:cubicBezTo>
                    <a:cubicBezTo>
                      <a:pt x="168" y="246"/>
                      <a:pt x="169" y="247"/>
                      <a:pt x="169" y="246"/>
                    </a:cubicBezTo>
                    <a:cubicBezTo>
                      <a:pt x="170" y="245"/>
                      <a:pt x="169" y="245"/>
                      <a:pt x="169" y="244"/>
                    </a:cubicBezTo>
                    <a:cubicBezTo>
                      <a:pt x="168" y="243"/>
                      <a:pt x="166" y="243"/>
                      <a:pt x="166" y="241"/>
                    </a:cubicBezTo>
                    <a:cubicBezTo>
                      <a:pt x="166" y="241"/>
                      <a:pt x="166" y="240"/>
                      <a:pt x="165" y="240"/>
                    </a:cubicBezTo>
                    <a:cubicBezTo>
                      <a:pt x="165" y="240"/>
                      <a:pt x="166" y="238"/>
                      <a:pt x="166" y="238"/>
                    </a:cubicBezTo>
                    <a:cubicBezTo>
                      <a:pt x="167" y="238"/>
                      <a:pt x="168" y="237"/>
                      <a:pt x="168" y="237"/>
                    </a:cubicBezTo>
                    <a:cubicBezTo>
                      <a:pt x="169" y="236"/>
                      <a:pt x="169" y="236"/>
                      <a:pt x="170" y="236"/>
                    </a:cubicBezTo>
                    <a:cubicBezTo>
                      <a:pt x="171" y="235"/>
                      <a:pt x="171" y="235"/>
                      <a:pt x="171" y="234"/>
                    </a:cubicBezTo>
                    <a:cubicBezTo>
                      <a:pt x="171" y="232"/>
                      <a:pt x="169" y="230"/>
                      <a:pt x="168" y="230"/>
                    </a:cubicBezTo>
                    <a:cubicBezTo>
                      <a:pt x="167" y="230"/>
                      <a:pt x="166" y="230"/>
                      <a:pt x="167" y="229"/>
                    </a:cubicBezTo>
                    <a:cubicBezTo>
                      <a:pt x="167" y="228"/>
                      <a:pt x="167" y="228"/>
                      <a:pt x="166" y="228"/>
                    </a:cubicBezTo>
                    <a:cubicBezTo>
                      <a:pt x="166" y="228"/>
                      <a:pt x="166" y="228"/>
                      <a:pt x="165" y="227"/>
                    </a:cubicBezTo>
                    <a:cubicBezTo>
                      <a:pt x="165" y="227"/>
                      <a:pt x="164" y="227"/>
                      <a:pt x="163" y="227"/>
                    </a:cubicBezTo>
                    <a:cubicBezTo>
                      <a:pt x="162" y="227"/>
                      <a:pt x="163" y="228"/>
                      <a:pt x="163" y="228"/>
                    </a:cubicBezTo>
                    <a:cubicBezTo>
                      <a:pt x="162" y="229"/>
                      <a:pt x="162" y="229"/>
                      <a:pt x="162" y="229"/>
                    </a:cubicBezTo>
                    <a:cubicBezTo>
                      <a:pt x="161" y="229"/>
                      <a:pt x="161" y="229"/>
                      <a:pt x="161" y="230"/>
                    </a:cubicBezTo>
                    <a:cubicBezTo>
                      <a:pt x="160" y="230"/>
                      <a:pt x="161" y="230"/>
                      <a:pt x="161" y="230"/>
                    </a:cubicBezTo>
                    <a:cubicBezTo>
                      <a:pt x="161" y="231"/>
                      <a:pt x="161" y="231"/>
                      <a:pt x="161" y="231"/>
                    </a:cubicBezTo>
                    <a:cubicBezTo>
                      <a:pt x="162" y="231"/>
                      <a:pt x="162" y="232"/>
                      <a:pt x="162" y="232"/>
                    </a:cubicBezTo>
                    <a:cubicBezTo>
                      <a:pt x="163" y="232"/>
                      <a:pt x="163" y="231"/>
                      <a:pt x="163" y="232"/>
                    </a:cubicBezTo>
                    <a:cubicBezTo>
                      <a:pt x="164" y="232"/>
                      <a:pt x="163" y="233"/>
                      <a:pt x="163" y="233"/>
                    </a:cubicBezTo>
                    <a:cubicBezTo>
                      <a:pt x="163" y="233"/>
                      <a:pt x="163" y="233"/>
                      <a:pt x="163" y="234"/>
                    </a:cubicBezTo>
                    <a:cubicBezTo>
                      <a:pt x="163" y="234"/>
                      <a:pt x="162" y="234"/>
                      <a:pt x="162" y="234"/>
                    </a:cubicBezTo>
                    <a:cubicBezTo>
                      <a:pt x="161" y="233"/>
                      <a:pt x="161" y="233"/>
                      <a:pt x="160" y="233"/>
                    </a:cubicBezTo>
                    <a:cubicBezTo>
                      <a:pt x="160" y="233"/>
                      <a:pt x="160" y="233"/>
                      <a:pt x="161" y="234"/>
                    </a:cubicBezTo>
                    <a:cubicBezTo>
                      <a:pt x="161" y="234"/>
                      <a:pt x="161" y="234"/>
                      <a:pt x="161" y="235"/>
                    </a:cubicBezTo>
                    <a:cubicBezTo>
                      <a:pt x="161" y="235"/>
                      <a:pt x="160" y="235"/>
                      <a:pt x="160" y="235"/>
                    </a:cubicBezTo>
                    <a:cubicBezTo>
                      <a:pt x="160" y="235"/>
                      <a:pt x="159" y="235"/>
                      <a:pt x="159" y="234"/>
                    </a:cubicBezTo>
                    <a:cubicBezTo>
                      <a:pt x="158" y="234"/>
                      <a:pt x="157" y="233"/>
                      <a:pt x="155" y="233"/>
                    </a:cubicBezTo>
                    <a:cubicBezTo>
                      <a:pt x="154" y="232"/>
                      <a:pt x="153" y="233"/>
                      <a:pt x="152" y="233"/>
                    </a:cubicBezTo>
                    <a:cubicBezTo>
                      <a:pt x="151" y="233"/>
                      <a:pt x="151" y="233"/>
                      <a:pt x="151" y="233"/>
                    </a:cubicBezTo>
                    <a:cubicBezTo>
                      <a:pt x="150" y="232"/>
                      <a:pt x="150" y="233"/>
                      <a:pt x="149" y="233"/>
                    </a:cubicBezTo>
                    <a:cubicBezTo>
                      <a:pt x="149" y="233"/>
                      <a:pt x="148" y="233"/>
                      <a:pt x="149" y="234"/>
                    </a:cubicBezTo>
                    <a:cubicBezTo>
                      <a:pt x="149" y="234"/>
                      <a:pt x="149" y="235"/>
                      <a:pt x="148" y="235"/>
                    </a:cubicBezTo>
                    <a:cubicBezTo>
                      <a:pt x="148" y="235"/>
                      <a:pt x="148" y="235"/>
                      <a:pt x="148" y="235"/>
                    </a:cubicBezTo>
                    <a:cubicBezTo>
                      <a:pt x="147" y="234"/>
                      <a:pt x="147" y="234"/>
                      <a:pt x="146" y="234"/>
                    </a:cubicBezTo>
                    <a:cubicBezTo>
                      <a:pt x="146" y="235"/>
                      <a:pt x="146" y="236"/>
                      <a:pt x="146" y="237"/>
                    </a:cubicBezTo>
                    <a:cubicBezTo>
                      <a:pt x="146" y="238"/>
                      <a:pt x="145" y="238"/>
                      <a:pt x="145" y="239"/>
                    </a:cubicBezTo>
                    <a:cubicBezTo>
                      <a:pt x="144" y="239"/>
                      <a:pt x="143" y="240"/>
                      <a:pt x="143" y="241"/>
                    </a:cubicBezTo>
                    <a:cubicBezTo>
                      <a:pt x="143" y="241"/>
                      <a:pt x="142" y="241"/>
                      <a:pt x="142" y="241"/>
                    </a:cubicBezTo>
                    <a:cubicBezTo>
                      <a:pt x="142" y="242"/>
                      <a:pt x="141" y="243"/>
                      <a:pt x="141" y="244"/>
                    </a:cubicBezTo>
                    <a:cubicBezTo>
                      <a:pt x="141" y="245"/>
                      <a:pt x="140" y="246"/>
                      <a:pt x="140" y="246"/>
                    </a:cubicBezTo>
                    <a:cubicBezTo>
                      <a:pt x="139" y="247"/>
                      <a:pt x="139" y="248"/>
                      <a:pt x="139" y="248"/>
                    </a:cubicBezTo>
                    <a:cubicBezTo>
                      <a:pt x="138" y="250"/>
                      <a:pt x="136" y="251"/>
                      <a:pt x="137" y="253"/>
                    </a:cubicBezTo>
                    <a:cubicBezTo>
                      <a:pt x="136" y="253"/>
                      <a:pt x="136" y="251"/>
                      <a:pt x="135" y="252"/>
                    </a:cubicBezTo>
                    <a:cubicBezTo>
                      <a:pt x="135" y="252"/>
                      <a:pt x="134" y="253"/>
                      <a:pt x="134" y="254"/>
                    </a:cubicBezTo>
                    <a:cubicBezTo>
                      <a:pt x="134" y="254"/>
                      <a:pt x="134" y="253"/>
                      <a:pt x="134" y="253"/>
                    </a:cubicBezTo>
                    <a:cubicBezTo>
                      <a:pt x="133" y="253"/>
                      <a:pt x="133" y="254"/>
                      <a:pt x="133" y="254"/>
                    </a:cubicBezTo>
                    <a:cubicBezTo>
                      <a:pt x="133" y="255"/>
                      <a:pt x="133" y="255"/>
                      <a:pt x="133" y="255"/>
                    </a:cubicBezTo>
                    <a:cubicBezTo>
                      <a:pt x="132" y="256"/>
                      <a:pt x="132" y="257"/>
                      <a:pt x="132" y="258"/>
                    </a:cubicBezTo>
                    <a:cubicBezTo>
                      <a:pt x="132" y="259"/>
                      <a:pt x="130" y="260"/>
                      <a:pt x="129" y="260"/>
                    </a:cubicBezTo>
                    <a:cubicBezTo>
                      <a:pt x="128" y="260"/>
                      <a:pt x="127" y="260"/>
                      <a:pt x="126" y="261"/>
                    </a:cubicBezTo>
                    <a:cubicBezTo>
                      <a:pt x="125" y="261"/>
                      <a:pt x="123" y="263"/>
                      <a:pt x="123" y="264"/>
                    </a:cubicBezTo>
                    <a:cubicBezTo>
                      <a:pt x="123" y="265"/>
                      <a:pt x="123" y="265"/>
                      <a:pt x="123" y="266"/>
                    </a:cubicBezTo>
                    <a:cubicBezTo>
                      <a:pt x="122" y="267"/>
                      <a:pt x="121" y="268"/>
                      <a:pt x="121" y="269"/>
                    </a:cubicBezTo>
                    <a:cubicBezTo>
                      <a:pt x="122" y="269"/>
                      <a:pt x="122" y="268"/>
                      <a:pt x="123" y="267"/>
                    </a:cubicBezTo>
                    <a:cubicBezTo>
                      <a:pt x="124" y="267"/>
                      <a:pt x="124" y="267"/>
                      <a:pt x="124" y="268"/>
                    </a:cubicBezTo>
                    <a:cubicBezTo>
                      <a:pt x="124" y="268"/>
                      <a:pt x="125" y="268"/>
                      <a:pt x="124" y="268"/>
                    </a:cubicBezTo>
                    <a:cubicBezTo>
                      <a:pt x="124" y="269"/>
                      <a:pt x="124" y="269"/>
                      <a:pt x="124" y="269"/>
                    </a:cubicBezTo>
                    <a:cubicBezTo>
                      <a:pt x="125" y="269"/>
                      <a:pt x="125" y="269"/>
                      <a:pt x="124" y="270"/>
                    </a:cubicBezTo>
                    <a:cubicBezTo>
                      <a:pt x="124" y="271"/>
                      <a:pt x="124" y="272"/>
                      <a:pt x="123" y="272"/>
                    </a:cubicBezTo>
                    <a:cubicBezTo>
                      <a:pt x="123" y="273"/>
                      <a:pt x="123" y="273"/>
                      <a:pt x="123" y="273"/>
                    </a:cubicBezTo>
                    <a:cubicBezTo>
                      <a:pt x="124" y="274"/>
                      <a:pt x="125" y="274"/>
                      <a:pt x="126" y="273"/>
                    </a:cubicBezTo>
                    <a:cubicBezTo>
                      <a:pt x="127" y="272"/>
                      <a:pt x="127" y="271"/>
                      <a:pt x="129" y="270"/>
                    </a:cubicBezTo>
                    <a:cubicBezTo>
                      <a:pt x="130" y="271"/>
                      <a:pt x="131" y="273"/>
                      <a:pt x="133" y="274"/>
                    </a:cubicBezTo>
                    <a:cubicBezTo>
                      <a:pt x="133" y="273"/>
                      <a:pt x="133" y="273"/>
                      <a:pt x="134" y="272"/>
                    </a:cubicBezTo>
                    <a:cubicBezTo>
                      <a:pt x="134" y="272"/>
                      <a:pt x="134" y="272"/>
                      <a:pt x="134" y="272"/>
                    </a:cubicBezTo>
                    <a:cubicBezTo>
                      <a:pt x="134" y="273"/>
                      <a:pt x="134" y="273"/>
                      <a:pt x="135" y="273"/>
                    </a:cubicBezTo>
                    <a:cubicBezTo>
                      <a:pt x="135" y="273"/>
                      <a:pt x="135" y="273"/>
                      <a:pt x="135" y="272"/>
                    </a:cubicBezTo>
                    <a:cubicBezTo>
                      <a:pt x="135" y="272"/>
                      <a:pt x="134" y="271"/>
                      <a:pt x="134" y="271"/>
                    </a:cubicBezTo>
                    <a:cubicBezTo>
                      <a:pt x="134" y="269"/>
                      <a:pt x="134" y="268"/>
                      <a:pt x="135" y="266"/>
                    </a:cubicBezTo>
                    <a:cubicBezTo>
                      <a:pt x="137" y="267"/>
                      <a:pt x="137" y="268"/>
                      <a:pt x="137" y="269"/>
                    </a:cubicBezTo>
                    <a:cubicBezTo>
                      <a:pt x="137" y="270"/>
                      <a:pt x="136" y="271"/>
                      <a:pt x="137" y="271"/>
                    </a:cubicBezTo>
                    <a:cubicBezTo>
                      <a:pt x="137" y="272"/>
                      <a:pt x="137" y="273"/>
                      <a:pt x="137" y="272"/>
                    </a:cubicBezTo>
                    <a:cubicBezTo>
                      <a:pt x="138" y="271"/>
                      <a:pt x="138" y="272"/>
                      <a:pt x="138" y="272"/>
                    </a:cubicBezTo>
                    <a:cubicBezTo>
                      <a:pt x="138" y="273"/>
                      <a:pt x="138" y="273"/>
                      <a:pt x="138" y="274"/>
                    </a:cubicBezTo>
                    <a:cubicBezTo>
                      <a:pt x="138" y="275"/>
                      <a:pt x="138" y="275"/>
                      <a:pt x="138" y="276"/>
                    </a:cubicBezTo>
                    <a:cubicBezTo>
                      <a:pt x="138" y="277"/>
                      <a:pt x="138" y="277"/>
                      <a:pt x="139" y="277"/>
                    </a:cubicBezTo>
                    <a:cubicBezTo>
                      <a:pt x="139" y="277"/>
                      <a:pt x="140" y="277"/>
                      <a:pt x="140" y="276"/>
                    </a:cubicBezTo>
                    <a:cubicBezTo>
                      <a:pt x="140" y="276"/>
                      <a:pt x="140" y="275"/>
                      <a:pt x="140" y="275"/>
                    </a:cubicBezTo>
                    <a:cubicBezTo>
                      <a:pt x="140" y="275"/>
                      <a:pt x="140" y="276"/>
                      <a:pt x="141" y="276"/>
                    </a:cubicBezTo>
                    <a:cubicBezTo>
                      <a:pt x="141" y="276"/>
                      <a:pt x="142" y="276"/>
                      <a:pt x="142" y="275"/>
                    </a:cubicBezTo>
                    <a:cubicBezTo>
                      <a:pt x="143" y="275"/>
                      <a:pt x="143" y="274"/>
                      <a:pt x="143" y="273"/>
                    </a:cubicBezTo>
                    <a:cubicBezTo>
                      <a:pt x="143" y="273"/>
                      <a:pt x="143" y="273"/>
                      <a:pt x="144" y="272"/>
                    </a:cubicBezTo>
                    <a:cubicBezTo>
                      <a:pt x="144" y="272"/>
                      <a:pt x="144" y="273"/>
                      <a:pt x="144" y="273"/>
                    </a:cubicBezTo>
                    <a:cubicBezTo>
                      <a:pt x="145" y="271"/>
                      <a:pt x="144" y="270"/>
                      <a:pt x="142" y="269"/>
                    </a:cubicBezTo>
                    <a:cubicBezTo>
                      <a:pt x="143" y="268"/>
                      <a:pt x="143" y="269"/>
                      <a:pt x="144" y="269"/>
                    </a:cubicBezTo>
                    <a:cubicBezTo>
                      <a:pt x="143" y="268"/>
                      <a:pt x="143" y="268"/>
                      <a:pt x="144" y="267"/>
                    </a:cubicBezTo>
                    <a:cubicBezTo>
                      <a:pt x="144" y="267"/>
                      <a:pt x="144" y="267"/>
                      <a:pt x="144" y="266"/>
                    </a:cubicBezTo>
                    <a:cubicBezTo>
                      <a:pt x="143" y="265"/>
                      <a:pt x="144" y="264"/>
                      <a:pt x="143" y="262"/>
                    </a:cubicBezTo>
                    <a:cubicBezTo>
                      <a:pt x="144" y="262"/>
                      <a:pt x="144" y="263"/>
                      <a:pt x="144" y="263"/>
                    </a:cubicBezTo>
                    <a:cubicBezTo>
                      <a:pt x="144" y="263"/>
                      <a:pt x="144" y="262"/>
                      <a:pt x="145" y="262"/>
                    </a:cubicBezTo>
                    <a:cubicBezTo>
                      <a:pt x="144" y="264"/>
                      <a:pt x="146" y="266"/>
                      <a:pt x="146" y="269"/>
                    </a:cubicBezTo>
                    <a:close/>
                    <a:moveTo>
                      <a:pt x="286" y="196"/>
                    </a:moveTo>
                    <a:cubicBezTo>
                      <a:pt x="286" y="196"/>
                      <a:pt x="286" y="195"/>
                      <a:pt x="287" y="195"/>
                    </a:cubicBezTo>
                    <a:cubicBezTo>
                      <a:pt x="287" y="195"/>
                      <a:pt x="288" y="196"/>
                      <a:pt x="288" y="195"/>
                    </a:cubicBezTo>
                    <a:cubicBezTo>
                      <a:pt x="288" y="194"/>
                      <a:pt x="288" y="194"/>
                      <a:pt x="287" y="194"/>
                    </a:cubicBezTo>
                    <a:cubicBezTo>
                      <a:pt x="286" y="193"/>
                      <a:pt x="286" y="192"/>
                      <a:pt x="286" y="190"/>
                    </a:cubicBezTo>
                    <a:cubicBezTo>
                      <a:pt x="286" y="190"/>
                      <a:pt x="286" y="190"/>
                      <a:pt x="286" y="189"/>
                    </a:cubicBezTo>
                    <a:cubicBezTo>
                      <a:pt x="285" y="187"/>
                      <a:pt x="287" y="185"/>
                      <a:pt x="289" y="186"/>
                    </a:cubicBezTo>
                    <a:cubicBezTo>
                      <a:pt x="292" y="186"/>
                      <a:pt x="294" y="187"/>
                      <a:pt x="296" y="190"/>
                    </a:cubicBezTo>
                    <a:cubicBezTo>
                      <a:pt x="298" y="190"/>
                      <a:pt x="299" y="191"/>
                      <a:pt x="299" y="192"/>
                    </a:cubicBezTo>
                    <a:cubicBezTo>
                      <a:pt x="300" y="192"/>
                      <a:pt x="300" y="192"/>
                      <a:pt x="300" y="193"/>
                    </a:cubicBezTo>
                    <a:cubicBezTo>
                      <a:pt x="300" y="193"/>
                      <a:pt x="300" y="193"/>
                      <a:pt x="300" y="194"/>
                    </a:cubicBezTo>
                    <a:cubicBezTo>
                      <a:pt x="300" y="195"/>
                      <a:pt x="300" y="195"/>
                      <a:pt x="301" y="196"/>
                    </a:cubicBezTo>
                    <a:cubicBezTo>
                      <a:pt x="301" y="197"/>
                      <a:pt x="302" y="197"/>
                      <a:pt x="303" y="196"/>
                    </a:cubicBezTo>
                    <a:cubicBezTo>
                      <a:pt x="304" y="195"/>
                      <a:pt x="305" y="196"/>
                      <a:pt x="305" y="196"/>
                    </a:cubicBezTo>
                    <a:cubicBezTo>
                      <a:pt x="306" y="197"/>
                      <a:pt x="306" y="198"/>
                      <a:pt x="307" y="198"/>
                    </a:cubicBezTo>
                    <a:cubicBezTo>
                      <a:pt x="309" y="199"/>
                      <a:pt x="310" y="202"/>
                      <a:pt x="309" y="202"/>
                    </a:cubicBezTo>
                    <a:cubicBezTo>
                      <a:pt x="307" y="203"/>
                      <a:pt x="307" y="204"/>
                      <a:pt x="306" y="205"/>
                    </a:cubicBezTo>
                    <a:cubicBezTo>
                      <a:pt x="306" y="205"/>
                      <a:pt x="305" y="205"/>
                      <a:pt x="305" y="206"/>
                    </a:cubicBezTo>
                    <a:cubicBezTo>
                      <a:pt x="305" y="206"/>
                      <a:pt x="306" y="206"/>
                      <a:pt x="306" y="206"/>
                    </a:cubicBezTo>
                    <a:cubicBezTo>
                      <a:pt x="307" y="206"/>
                      <a:pt x="307" y="206"/>
                      <a:pt x="307" y="207"/>
                    </a:cubicBezTo>
                    <a:cubicBezTo>
                      <a:pt x="308" y="208"/>
                      <a:pt x="308" y="209"/>
                      <a:pt x="309" y="210"/>
                    </a:cubicBezTo>
                    <a:cubicBezTo>
                      <a:pt x="309" y="210"/>
                      <a:pt x="309" y="211"/>
                      <a:pt x="309" y="211"/>
                    </a:cubicBezTo>
                    <a:cubicBezTo>
                      <a:pt x="308" y="212"/>
                      <a:pt x="308" y="213"/>
                      <a:pt x="308" y="213"/>
                    </a:cubicBezTo>
                    <a:cubicBezTo>
                      <a:pt x="308" y="214"/>
                      <a:pt x="307" y="214"/>
                      <a:pt x="307" y="214"/>
                    </a:cubicBezTo>
                    <a:cubicBezTo>
                      <a:pt x="306" y="213"/>
                      <a:pt x="305" y="214"/>
                      <a:pt x="304" y="215"/>
                    </a:cubicBezTo>
                    <a:cubicBezTo>
                      <a:pt x="304" y="215"/>
                      <a:pt x="304" y="215"/>
                      <a:pt x="304" y="215"/>
                    </a:cubicBezTo>
                    <a:cubicBezTo>
                      <a:pt x="303" y="215"/>
                      <a:pt x="303" y="216"/>
                      <a:pt x="302" y="216"/>
                    </a:cubicBezTo>
                    <a:cubicBezTo>
                      <a:pt x="302" y="216"/>
                      <a:pt x="301" y="217"/>
                      <a:pt x="300" y="217"/>
                    </a:cubicBezTo>
                    <a:cubicBezTo>
                      <a:pt x="300" y="217"/>
                      <a:pt x="299" y="217"/>
                      <a:pt x="299" y="216"/>
                    </a:cubicBezTo>
                    <a:cubicBezTo>
                      <a:pt x="298" y="216"/>
                      <a:pt x="298" y="216"/>
                      <a:pt x="298" y="216"/>
                    </a:cubicBezTo>
                    <a:cubicBezTo>
                      <a:pt x="297" y="216"/>
                      <a:pt x="297" y="217"/>
                      <a:pt x="297" y="217"/>
                    </a:cubicBezTo>
                    <a:cubicBezTo>
                      <a:pt x="298" y="218"/>
                      <a:pt x="298" y="218"/>
                      <a:pt x="297" y="218"/>
                    </a:cubicBezTo>
                    <a:cubicBezTo>
                      <a:pt x="297" y="218"/>
                      <a:pt x="297" y="218"/>
                      <a:pt x="296" y="218"/>
                    </a:cubicBezTo>
                    <a:cubicBezTo>
                      <a:pt x="296" y="219"/>
                      <a:pt x="296" y="220"/>
                      <a:pt x="295" y="219"/>
                    </a:cubicBezTo>
                    <a:cubicBezTo>
                      <a:pt x="294" y="219"/>
                      <a:pt x="294" y="219"/>
                      <a:pt x="294" y="218"/>
                    </a:cubicBezTo>
                    <a:cubicBezTo>
                      <a:pt x="294" y="218"/>
                      <a:pt x="294" y="217"/>
                      <a:pt x="294" y="217"/>
                    </a:cubicBezTo>
                    <a:cubicBezTo>
                      <a:pt x="295" y="216"/>
                      <a:pt x="294" y="215"/>
                      <a:pt x="293" y="214"/>
                    </a:cubicBezTo>
                    <a:cubicBezTo>
                      <a:pt x="292" y="214"/>
                      <a:pt x="291" y="213"/>
                      <a:pt x="290" y="212"/>
                    </a:cubicBezTo>
                    <a:cubicBezTo>
                      <a:pt x="290" y="212"/>
                      <a:pt x="290" y="211"/>
                      <a:pt x="291" y="210"/>
                    </a:cubicBezTo>
                    <a:cubicBezTo>
                      <a:pt x="292" y="210"/>
                      <a:pt x="294" y="211"/>
                      <a:pt x="295" y="211"/>
                    </a:cubicBezTo>
                    <a:cubicBezTo>
                      <a:pt x="296" y="210"/>
                      <a:pt x="296" y="209"/>
                      <a:pt x="295" y="208"/>
                    </a:cubicBezTo>
                    <a:cubicBezTo>
                      <a:pt x="294" y="208"/>
                      <a:pt x="293" y="207"/>
                      <a:pt x="293" y="206"/>
                    </a:cubicBezTo>
                    <a:cubicBezTo>
                      <a:pt x="292" y="206"/>
                      <a:pt x="292" y="206"/>
                      <a:pt x="292" y="206"/>
                    </a:cubicBezTo>
                    <a:cubicBezTo>
                      <a:pt x="291" y="207"/>
                      <a:pt x="290" y="206"/>
                      <a:pt x="289" y="206"/>
                    </a:cubicBezTo>
                    <a:cubicBezTo>
                      <a:pt x="289" y="206"/>
                      <a:pt x="289" y="206"/>
                      <a:pt x="289" y="206"/>
                    </a:cubicBezTo>
                    <a:cubicBezTo>
                      <a:pt x="289" y="205"/>
                      <a:pt x="289" y="205"/>
                      <a:pt x="289" y="205"/>
                    </a:cubicBezTo>
                    <a:cubicBezTo>
                      <a:pt x="290" y="205"/>
                      <a:pt x="289" y="204"/>
                      <a:pt x="289" y="204"/>
                    </a:cubicBezTo>
                    <a:cubicBezTo>
                      <a:pt x="287" y="203"/>
                      <a:pt x="288" y="202"/>
                      <a:pt x="287" y="201"/>
                    </a:cubicBezTo>
                    <a:cubicBezTo>
                      <a:pt x="287" y="200"/>
                      <a:pt x="287" y="199"/>
                      <a:pt x="287" y="199"/>
                    </a:cubicBezTo>
                    <a:cubicBezTo>
                      <a:pt x="286" y="198"/>
                      <a:pt x="285" y="198"/>
                      <a:pt x="286" y="196"/>
                    </a:cubicBezTo>
                    <a:close/>
                    <a:moveTo>
                      <a:pt x="318" y="305"/>
                    </a:moveTo>
                    <a:cubicBezTo>
                      <a:pt x="318" y="306"/>
                      <a:pt x="318" y="306"/>
                      <a:pt x="318" y="306"/>
                    </a:cubicBezTo>
                    <a:cubicBezTo>
                      <a:pt x="318" y="307"/>
                      <a:pt x="318" y="308"/>
                      <a:pt x="316" y="308"/>
                    </a:cubicBezTo>
                    <a:cubicBezTo>
                      <a:pt x="315" y="308"/>
                      <a:pt x="313" y="308"/>
                      <a:pt x="311" y="308"/>
                    </a:cubicBezTo>
                    <a:cubicBezTo>
                      <a:pt x="311" y="308"/>
                      <a:pt x="310" y="308"/>
                      <a:pt x="310" y="308"/>
                    </a:cubicBezTo>
                    <a:cubicBezTo>
                      <a:pt x="310" y="307"/>
                      <a:pt x="309" y="307"/>
                      <a:pt x="308" y="307"/>
                    </a:cubicBezTo>
                    <a:cubicBezTo>
                      <a:pt x="308" y="307"/>
                      <a:pt x="308" y="307"/>
                      <a:pt x="308" y="306"/>
                    </a:cubicBezTo>
                    <a:cubicBezTo>
                      <a:pt x="308" y="306"/>
                      <a:pt x="307" y="304"/>
                      <a:pt x="306" y="304"/>
                    </a:cubicBezTo>
                    <a:cubicBezTo>
                      <a:pt x="305" y="304"/>
                      <a:pt x="305" y="304"/>
                      <a:pt x="304" y="304"/>
                    </a:cubicBezTo>
                    <a:cubicBezTo>
                      <a:pt x="302" y="303"/>
                      <a:pt x="302" y="302"/>
                      <a:pt x="301" y="301"/>
                    </a:cubicBezTo>
                    <a:cubicBezTo>
                      <a:pt x="301" y="301"/>
                      <a:pt x="300" y="301"/>
                      <a:pt x="300" y="301"/>
                    </a:cubicBezTo>
                    <a:cubicBezTo>
                      <a:pt x="299" y="301"/>
                      <a:pt x="299" y="301"/>
                      <a:pt x="299" y="300"/>
                    </a:cubicBezTo>
                    <a:cubicBezTo>
                      <a:pt x="299" y="299"/>
                      <a:pt x="299" y="298"/>
                      <a:pt x="298" y="299"/>
                    </a:cubicBezTo>
                    <a:cubicBezTo>
                      <a:pt x="297" y="299"/>
                      <a:pt x="297" y="299"/>
                      <a:pt x="297" y="299"/>
                    </a:cubicBezTo>
                    <a:cubicBezTo>
                      <a:pt x="297" y="298"/>
                      <a:pt x="297" y="297"/>
                      <a:pt x="298" y="296"/>
                    </a:cubicBezTo>
                    <a:cubicBezTo>
                      <a:pt x="298" y="295"/>
                      <a:pt x="298" y="294"/>
                      <a:pt x="299" y="293"/>
                    </a:cubicBezTo>
                    <a:cubicBezTo>
                      <a:pt x="300" y="293"/>
                      <a:pt x="300" y="293"/>
                      <a:pt x="300" y="293"/>
                    </a:cubicBezTo>
                    <a:cubicBezTo>
                      <a:pt x="301" y="293"/>
                      <a:pt x="301" y="292"/>
                      <a:pt x="301" y="292"/>
                    </a:cubicBezTo>
                    <a:cubicBezTo>
                      <a:pt x="300" y="291"/>
                      <a:pt x="300" y="291"/>
                      <a:pt x="301" y="291"/>
                    </a:cubicBezTo>
                    <a:cubicBezTo>
                      <a:pt x="301" y="290"/>
                      <a:pt x="302" y="289"/>
                      <a:pt x="303" y="288"/>
                    </a:cubicBezTo>
                    <a:cubicBezTo>
                      <a:pt x="303" y="288"/>
                      <a:pt x="303" y="288"/>
                      <a:pt x="303" y="288"/>
                    </a:cubicBezTo>
                    <a:cubicBezTo>
                      <a:pt x="302" y="286"/>
                      <a:pt x="303" y="284"/>
                      <a:pt x="305" y="284"/>
                    </a:cubicBezTo>
                    <a:cubicBezTo>
                      <a:pt x="306" y="284"/>
                      <a:pt x="307" y="283"/>
                      <a:pt x="307" y="283"/>
                    </a:cubicBezTo>
                    <a:cubicBezTo>
                      <a:pt x="308" y="282"/>
                      <a:pt x="309" y="282"/>
                      <a:pt x="310" y="282"/>
                    </a:cubicBezTo>
                    <a:cubicBezTo>
                      <a:pt x="310" y="283"/>
                      <a:pt x="311" y="282"/>
                      <a:pt x="312" y="283"/>
                    </a:cubicBezTo>
                    <a:cubicBezTo>
                      <a:pt x="313" y="284"/>
                      <a:pt x="313" y="284"/>
                      <a:pt x="314" y="285"/>
                    </a:cubicBezTo>
                    <a:cubicBezTo>
                      <a:pt x="314" y="286"/>
                      <a:pt x="315" y="288"/>
                      <a:pt x="317" y="289"/>
                    </a:cubicBezTo>
                    <a:cubicBezTo>
                      <a:pt x="317" y="290"/>
                      <a:pt x="318" y="290"/>
                      <a:pt x="317" y="291"/>
                    </a:cubicBezTo>
                    <a:cubicBezTo>
                      <a:pt x="317" y="291"/>
                      <a:pt x="317" y="291"/>
                      <a:pt x="317" y="291"/>
                    </a:cubicBezTo>
                    <a:cubicBezTo>
                      <a:pt x="318" y="292"/>
                      <a:pt x="319" y="292"/>
                      <a:pt x="318" y="293"/>
                    </a:cubicBezTo>
                    <a:cubicBezTo>
                      <a:pt x="318" y="294"/>
                      <a:pt x="318" y="294"/>
                      <a:pt x="318" y="294"/>
                    </a:cubicBezTo>
                    <a:cubicBezTo>
                      <a:pt x="319" y="295"/>
                      <a:pt x="319" y="296"/>
                      <a:pt x="318" y="297"/>
                    </a:cubicBezTo>
                    <a:cubicBezTo>
                      <a:pt x="318" y="297"/>
                      <a:pt x="318" y="298"/>
                      <a:pt x="318" y="298"/>
                    </a:cubicBezTo>
                    <a:cubicBezTo>
                      <a:pt x="319" y="300"/>
                      <a:pt x="319" y="303"/>
                      <a:pt x="318" y="305"/>
                    </a:cubicBezTo>
                    <a:close/>
                    <a:moveTo>
                      <a:pt x="533" y="38"/>
                    </a:moveTo>
                    <a:cubicBezTo>
                      <a:pt x="533" y="37"/>
                      <a:pt x="533" y="36"/>
                      <a:pt x="532" y="35"/>
                    </a:cubicBezTo>
                    <a:cubicBezTo>
                      <a:pt x="532" y="35"/>
                      <a:pt x="531" y="35"/>
                      <a:pt x="531" y="34"/>
                    </a:cubicBezTo>
                    <a:cubicBezTo>
                      <a:pt x="532" y="34"/>
                      <a:pt x="532" y="33"/>
                      <a:pt x="531" y="33"/>
                    </a:cubicBezTo>
                    <a:cubicBezTo>
                      <a:pt x="530" y="33"/>
                      <a:pt x="530" y="32"/>
                      <a:pt x="529" y="32"/>
                    </a:cubicBezTo>
                    <a:cubicBezTo>
                      <a:pt x="528" y="32"/>
                      <a:pt x="527" y="32"/>
                      <a:pt x="527" y="31"/>
                    </a:cubicBezTo>
                    <a:cubicBezTo>
                      <a:pt x="527" y="31"/>
                      <a:pt x="527" y="31"/>
                      <a:pt x="527" y="30"/>
                    </a:cubicBezTo>
                    <a:cubicBezTo>
                      <a:pt x="526" y="30"/>
                      <a:pt x="524" y="31"/>
                      <a:pt x="523" y="32"/>
                    </a:cubicBezTo>
                    <a:cubicBezTo>
                      <a:pt x="523" y="32"/>
                      <a:pt x="523" y="31"/>
                      <a:pt x="522" y="32"/>
                    </a:cubicBezTo>
                    <a:cubicBezTo>
                      <a:pt x="522" y="33"/>
                      <a:pt x="522" y="34"/>
                      <a:pt x="522" y="35"/>
                    </a:cubicBezTo>
                    <a:cubicBezTo>
                      <a:pt x="522" y="35"/>
                      <a:pt x="521" y="35"/>
                      <a:pt x="520" y="36"/>
                    </a:cubicBezTo>
                    <a:cubicBezTo>
                      <a:pt x="520" y="36"/>
                      <a:pt x="520" y="36"/>
                      <a:pt x="519" y="36"/>
                    </a:cubicBezTo>
                    <a:cubicBezTo>
                      <a:pt x="519" y="36"/>
                      <a:pt x="520" y="35"/>
                      <a:pt x="520" y="35"/>
                    </a:cubicBezTo>
                    <a:cubicBezTo>
                      <a:pt x="520" y="35"/>
                      <a:pt x="520" y="35"/>
                      <a:pt x="520" y="35"/>
                    </a:cubicBezTo>
                    <a:cubicBezTo>
                      <a:pt x="521" y="34"/>
                      <a:pt x="521" y="33"/>
                      <a:pt x="521" y="32"/>
                    </a:cubicBezTo>
                    <a:cubicBezTo>
                      <a:pt x="521" y="32"/>
                      <a:pt x="521" y="31"/>
                      <a:pt x="521" y="31"/>
                    </a:cubicBezTo>
                    <a:cubicBezTo>
                      <a:pt x="522" y="31"/>
                      <a:pt x="521" y="30"/>
                      <a:pt x="521" y="30"/>
                    </a:cubicBezTo>
                    <a:cubicBezTo>
                      <a:pt x="522" y="29"/>
                      <a:pt x="522" y="29"/>
                      <a:pt x="521" y="29"/>
                    </a:cubicBezTo>
                    <a:cubicBezTo>
                      <a:pt x="521" y="28"/>
                      <a:pt x="520" y="28"/>
                      <a:pt x="520" y="28"/>
                    </a:cubicBezTo>
                    <a:cubicBezTo>
                      <a:pt x="519" y="27"/>
                      <a:pt x="519" y="27"/>
                      <a:pt x="519" y="27"/>
                    </a:cubicBezTo>
                    <a:cubicBezTo>
                      <a:pt x="520" y="26"/>
                      <a:pt x="520" y="25"/>
                      <a:pt x="519" y="25"/>
                    </a:cubicBezTo>
                    <a:cubicBezTo>
                      <a:pt x="519" y="25"/>
                      <a:pt x="518" y="24"/>
                      <a:pt x="518" y="24"/>
                    </a:cubicBezTo>
                    <a:cubicBezTo>
                      <a:pt x="517" y="24"/>
                      <a:pt x="518" y="24"/>
                      <a:pt x="518" y="24"/>
                    </a:cubicBezTo>
                    <a:cubicBezTo>
                      <a:pt x="518" y="23"/>
                      <a:pt x="517" y="22"/>
                      <a:pt x="516" y="22"/>
                    </a:cubicBezTo>
                    <a:cubicBezTo>
                      <a:pt x="516" y="22"/>
                      <a:pt x="515" y="23"/>
                      <a:pt x="515" y="22"/>
                    </a:cubicBezTo>
                    <a:cubicBezTo>
                      <a:pt x="515" y="22"/>
                      <a:pt x="516" y="22"/>
                      <a:pt x="516" y="21"/>
                    </a:cubicBezTo>
                    <a:cubicBezTo>
                      <a:pt x="517" y="21"/>
                      <a:pt x="517" y="21"/>
                      <a:pt x="517" y="21"/>
                    </a:cubicBezTo>
                    <a:cubicBezTo>
                      <a:pt x="519" y="22"/>
                      <a:pt x="518" y="20"/>
                      <a:pt x="519" y="20"/>
                    </a:cubicBezTo>
                    <a:cubicBezTo>
                      <a:pt x="519" y="19"/>
                      <a:pt x="519" y="19"/>
                      <a:pt x="519" y="18"/>
                    </a:cubicBezTo>
                    <a:cubicBezTo>
                      <a:pt x="519" y="17"/>
                      <a:pt x="518" y="16"/>
                      <a:pt x="517" y="16"/>
                    </a:cubicBezTo>
                    <a:cubicBezTo>
                      <a:pt x="516" y="16"/>
                      <a:pt x="515" y="15"/>
                      <a:pt x="514" y="17"/>
                    </a:cubicBezTo>
                    <a:cubicBezTo>
                      <a:pt x="513" y="17"/>
                      <a:pt x="513" y="18"/>
                      <a:pt x="512" y="19"/>
                    </a:cubicBezTo>
                    <a:cubicBezTo>
                      <a:pt x="512" y="19"/>
                      <a:pt x="511" y="20"/>
                      <a:pt x="511" y="19"/>
                    </a:cubicBezTo>
                    <a:cubicBezTo>
                      <a:pt x="511" y="18"/>
                      <a:pt x="510" y="17"/>
                      <a:pt x="510" y="15"/>
                    </a:cubicBezTo>
                    <a:cubicBezTo>
                      <a:pt x="510" y="15"/>
                      <a:pt x="510" y="14"/>
                      <a:pt x="509" y="15"/>
                    </a:cubicBezTo>
                    <a:cubicBezTo>
                      <a:pt x="509" y="15"/>
                      <a:pt x="509" y="15"/>
                      <a:pt x="509" y="15"/>
                    </a:cubicBezTo>
                    <a:cubicBezTo>
                      <a:pt x="509" y="14"/>
                      <a:pt x="509" y="14"/>
                      <a:pt x="510" y="14"/>
                    </a:cubicBezTo>
                    <a:cubicBezTo>
                      <a:pt x="510" y="14"/>
                      <a:pt x="510" y="13"/>
                      <a:pt x="510" y="13"/>
                    </a:cubicBezTo>
                    <a:cubicBezTo>
                      <a:pt x="510" y="12"/>
                      <a:pt x="509" y="12"/>
                      <a:pt x="509" y="12"/>
                    </a:cubicBezTo>
                    <a:cubicBezTo>
                      <a:pt x="508" y="12"/>
                      <a:pt x="507" y="13"/>
                      <a:pt x="507" y="14"/>
                    </a:cubicBezTo>
                    <a:cubicBezTo>
                      <a:pt x="506" y="14"/>
                      <a:pt x="507" y="15"/>
                      <a:pt x="508" y="15"/>
                    </a:cubicBezTo>
                    <a:cubicBezTo>
                      <a:pt x="508" y="15"/>
                      <a:pt x="508" y="15"/>
                      <a:pt x="508" y="15"/>
                    </a:cubicBezTo>
                    <a:cubicBezTo>
                      <a:pt x="507" y="15"/>
                      <a:pt x="506" y="16"/>
                      <a:pt x="506" y="17"/>
                    </a:cubicBezTo>
                    <a:cubicBezTo>
                      <a:pt x="506" y="17"/>
                      <a:pt x="505" y="18"/>
                      <a:pt x="506" y="18"/>
                    </a:cubicBezTo>
                    <a:cubicBezTo>
                      <a:pt x="506" y="19"/>
                      <a:pt x="506" y="19"/>
                      <a:pt x="507" y="19"/>
                    </a:cubicBezTo>
                    <a:cubicBezTo>
                      <a:pt x="507" y="19"/>
                      <a:pt x="507" y="20"/>
                      <a:pt x="506" y="19"/>
                    </a:cubicBezTo>
                    <a:cubicBezTo>
                      <a:pt x="506" y="19"/>
                      <a:pt x="504" y="18"/>
                      <a:pt x="505" y="17"/>
                    </a:cubicBezTo>
                    <a:cubicBezTo>
                      <a:pt x="505" y="16"/>
                      <a:pt x="505" y="15"/>
                      <a:pt x="503" y="15"/>
                    </a:cubicBezTo>
                    <a:cubicBezTo>
                      <a:pt x="503" y="15"/>
                      <a:pt x="503" y="15"/>
                      <a:pt x="502" y="16"/>
                    </a:cubicBezTo>
                    <a:cubicBezTo>
                      <a:pt x="501" y="17"/>
                      <a:pt x="499" y="19"/>
                      <a:pt x="497" y="20"/>
                    </a:cubicBezTo>
                    <a:cubicBezTo>
                      <a:pt x="497" y="20"/>
                      <a:pt x="497" y="21"/>
                      <a:pt x="497" y="22"/>
                    </a:cubicBezTo>
                    <a:cubicBezTo>
                      <a:pt x="495" y="22"/>
                      <a:pt x="494" y="23"/>
                      <a:pt x="493" y="24"/>
                    </a:cubicBezTo>
                    <a:cubicBezTo>
                      <a:pt x="493" y="24"/>
                      <a:pt x="493" y="24"/>
                      <a:pt x="493" y="24"/>
                    </a:cubicBezTo>
                    <a:cubicBezTo>
                      <a:pt x="492" y="25"/>
                      <a:pt x="492" y="25"/>
                      <a:pt x="492" y="26"/>
                    </a:cubicBezTo>
                    <a:cubicBezTo>
                      <a:pt x="491" y="26"/>
                      <a:pt x="490" y="25"/>
                      <a:pt x="489" y="25"/>
                    </a:cubicBezTo>
                    <a:cubicBezTo>
                      <a:pt x="489" y="25"/>
                      <a:pt x="489" y="25"/>
                      <a:pt x="489" y="25"/>
                    </a:cubicBezTo>
                    <a:cubicBezTo>
                      <a:pt x="489" y="25"/>
                      <a:pt x="488" y="25"/>
                      <a:pt x="488" y="26"/>
                    </a:cubicBezTo>
                    <a:cubicBezTo>
                      <a:pt x="487" y="26"/>
                      <a:pt x="486" y="25"/>
                      <a:pt x="485" y="26"/>
                    </a:cubicBezTo>
                    <a:cubicBezTo>
                      <a:pt x="484" y="26"/>
                      <a:pt x="484" y="26"/>
                      <a:pt x="484" y="26"/>
                    </a:cubicBezTo>
                    <a:cubicBezTo>
                      <a:pt x="485" y="25"/>
                      <a:pt x="485" y="24"/>
                      <a:pt x="486" y="24"/>
                    </a:cubicBezTo>
                    <a:cubicBezTo>
                      <a:pt x="487" y="24"/>
                      <a:pt x="488" y="23"/>
                      <a:pt x="488" y="22"/>
                    </a:cubicBezTo>
                    <a:cubicBezTo>
                      <a:pt x="493" y="21"/>
                      <a:pt x="496" y="17"/>
                      <a:pt x="499" y="14"/>
                    </a:cubicBezTo>
                    <a:cubicBezTo>
                      <a:pt x="499" y="13"/>
                      <a:pt x="499" y="13"/>
                      <a:pt x="499" y="12"/>
                    </a:cubicBezTo>
                    <a:cubicBezTo>
                      <a:pt x="499" y="12"/>
                      <a:pt x="499" y="12"/>
                      <a:pt x="499" y="11"/>
                    </a:cubicBezTo>
                    <a:cubicBezTo>
                      <a:pt x="498" y="11"/>
                      <a:pt x="497" y="10"/>
                      <a:pt x="496" y="11"/>
                    </a:cubicBezTo>
                    <a:cubicBezTo>
                      <a:pt x="496" y="11"/>
                      <a:pt x="496" y="12"/>
                      <a:pt x="495" y="11"/>
                    </a:cubicBezTo>
                    <a:cubicBezTo>
                      <a:pt x="495" y="11"/>
                      <a:pt x="495" y="11"/>
                      <a:pt x="495" y="11"/>
                    </a:cubicBezTo>
                    <a:cubicBezTo>
                      <a:pt x="495" y="10"/>
                      <a:pt x="495" y="10"/>
                      <a:pt x="495" y="10"/>
                    </a:cubicBezTo>
                    <a:cubicBezTo>
                      <a:pt x="494" y="10"/>
                      <a:pt x="494" y="10"/>
                      <a:pt x="494" y="10"/>
                    </a:cubicBezTo>
                    <a:cubicBezTo>
                      <a:pt x="494" y="11"/>
                      <a:pt x="494" y="11"/>
                      <a:pt x="493" y="11"/>
                    </a:cubicBezTo>
                    <a:cubicBezTo>
                      <a:pt x="493" y="10"/>
                      <a:pt x="492" y="10"/>
                      <a:pt x="492" y="10"/>
                    </a:cubicBezTo>
                    <a:cubicBezTo>
                      <a:pt x="492" y="10"/>
                      <a:pt x="491" y="10"/>
                      <a:pt x="491" y="10"/>
                    </a:cubicBezTo>
                    <a:cubicBezTo>
                      <a:pt x="491" y="10"/>
                      <a:pt x="491" y="10"/>
                      <a:pt x="490" y="10"/>
                    </a:cubicBezTo>
                    <a:cubicBezTo>
                      <a:pt x="490" y="9"/>
                      <a:pt x="489" y="9"/>
                      <a:pt x="488" y="9"/>
                    </a:cubicBezTo>
                    <a:cubicBezTo>
                      <a:pt x="488" y="9"/>
                      <a:pt x="487" y="10"/>
                      <a:pt x="487" y="10"/>
                    </a:cubicBezTo>
                    <a:cubicBezTo>
                      <a:pt x="487" y="10"/>
                      <a:pt x="487" y="10"/>
                      <a:pt x="487" y="10"/>
                    </a:cubicBezTo>
                    <a:cubicBezTo>
                      <a:pt x="487" y="10"/>
                      <a:pt x="487" y="10"/>
                      <a:pt x="487" y="10"/>
                    </a:cubicBezTo>
                    <a:cubicBezTo>
                      <a:pt x="487" y="9"/>
                      <a:pt x="487" y="7"/>
                      <a:pt x="486" y="7"/>
                    </a:cubicBezTo>
                    <a:cubicBezTo>
                      <a:pt x="485" y="7"/>
                      <a:pt x="485" y="7"/>
                      <a:pt x="484" y="7"/>
                    </a:cubicBezTo>
                    <a:cubicBezTo>
                      <a:pt x="484" y="8"/>
                      <a:pt x="483" y="8"/>
                      <a:pt x="483" y="8"/>
                    </a:cubicBezTo>
                    <a:cubicBezTo>
                      <a:pt x="483" y="9"/>
                      <a:pt x="483" y="10"/>
                      <a:pt x="483" y="10"/>
                    </a:cubicBezTo>
                    <a:cubicBezTo>
                      <a:pt x="483" y="10"/>
                      <a:pt x="483" y="10"/>
                      <a:pt x="483" y="11"/>
                    </a:cubicBezTo>
                    <a:cubicBezTo>
                      <a:pt x="483" y="11"/>
                      <a:pt x="482" y="11"/>
                      <a:pt x="482" y="11"/>
                    </a:cubicBezTo>
                    <a:cubicBezTo>
                      <a:pt x="482" y="9"/>
                      <a:pt x="481" y="8"/>
                      <a:pt x="482" y="6"/>
                    </a:cubicBezTo>
                    <a:cubicBezTo>
                      <a:pt x="481" y="6"/>
                      <a:pt x="481" y="6"/>
                      <a:pt x="480" y="7"/>
                    </a:cubicBezTo>
                    <a:cubicBezTo>
                      <a:pt x="480" y="7"/>
                      <a:pt x="480" y="7"/>
                      <a:pt x="479" y="7"/>
                    </a:cubicBezTo>
                    <a:cubicBezTo>
                      <a:pt x="479" y="7"/>
                      <a:pt x="478" y="7"/>
                      <a:pt x="478" y="8"/>
                    </a:cubicBezTo>
                    <a:cubicBezTo>
                      <a:pt x="478" y="8"/>
                      <a:pt x="477" y="8"/>
                      <a:pt x="477" y="8"/>
                    </a:cubicBezTo>
                    <a:cubicBezTo>
                      <a:pt x="477" y="8"/>
                      <a:pt x="478" y="7"/>
                      <a:pt x="478" y="7"/>
                    </a:cubicBezTo>
                    <a:cubicBezTo>
                      <a:pt x="478" y="7"/>
                      <a:pt x="478" y="7"/>
                      <a:pt x="478" y="7"/>
                    </a:cubicBezTo>
                    <a:cubicBezTo>
                      <a:pt x="479" y="6"/>
                      <a:pt x="479" y="5"/>
                      <a:pt x="478" y="5"/>
                    </a:cubicBezTo>
                    <a:cubicBezTo>
                      <a:pt x="477" y="5"/>
                      <a:pt x="477" y="5"/>
                      <a:pt x="477" y="5"/>
                    </a:cubicBezTo>
                    <a:cubicBezTo>
                      <a:pt x="477" y="4"/>
                      <a:pt x="478" y="3"/>
                      <a:pt x="477" y="2"/>
                    </a:cubicBezTo>
                    <a:cubicBezTo>
                      <a:pt x="477" y="2"/>
                      <a:pt x="477" y="2"/>
                      <a:pt x="478" y="2"/>
                    </a:cubicBezTo>
                    <a:cubicBezTo>
                      <a:pt x="478" y="2"/>
                      <a:pt x="478" y="2"/>
                      <a:pt x="478" y="2"/>
                    </a:cubicBezTo>
                    <a:cubicBezTo>
                      <a:pt x="478" y="2"/>
                      <a:pt x="478" y="1"/>
                      <a:pt x="478" y="1"/>
                    </a:cubicBezTo>
                    <a:cubicBezTo>
                      <a:pt x="476" y="2"/>
                      <a:pt x="474" y="1"/>
                      <a:pt x="473" y="1"/>
                    </a:cubicBezTo>
                    <a:cubicBezTo>
                      <a:pt x="471" y="2"/>
                      <a:pt x="470" y="2"/>
                      <a:pt x="469" y="3"/>
                    </a:cubicBezTo>
                    <a:cubicBezTo>
                      <a:pt x="469" y="3"/>
                      <a:pt x="469" y="3"/>
                      <a:pt x="469" y="3"/>
                    </a:cubicBezTo>
                    <a:cubicBezTo>
                      <a:pt x="469" y="2"/>
                      <a:pt x="468" y="2"/>
                      <a:pt x="468" y="2"/>
                    </a:cubicBezTo>
                    <a:cubicBezTo>
                      <a:pt x="468" y="2"/>
                      <a:pt x="467" y="2"/>
                      <a:pt x="467" y="3"/>
                    </a:cubicBezTo>
                    <a:cubicBezTo>
                      <a:pt x="468" y="3"/>
                      <a:pt x="467" y="4"/>
                      <a:pt x="467" y="4"/>
                    </a:cubicBezTo>
                    <a:cubicBezTo>
                      <a:pt x="466" y="4"/>
                      <a:pt x="466" y="4"/>
                      <a:pt x="466" y="5"/>
                    </a:cubicBezTo>
                    <a:cubicBezTo>
                      <a:pt x="465" y="6"/>
                      <a:pt x="466" y="7"/>
                      <a:pt x="466" y="9"/>
                    </a:cubicBezTo>
                    <a:cubicBezTo>
                      <a:pt x="467" y="10"/>
                      <a:pt x="468" y="11"/>
                      <a:pt x="469" y="12"/>
                    </a:cubicBezTo>
                    <a:cubicBezTo>
                      <a:pt x="469" y="12"/>
                      <a:pt x="469" y="13"/>
                      <a:pt x="469" y="13"/>
                    </a:cubicBezTo>
                    <a:cubicBezTo>
                      <a:pt x="469" y="13"/>
                      <a:pt x="469" y="13"/>
                      <a:pt x="468" y="13"/>
                    </a:cubicBezTo>
                    <a:cubicBezTo>
                      <a:pt x="468" y="13"/>
                      <a:pt x="467" y="12"/>
                      <a:pt x="467" y="12"/>
                    </a:cubicBezTo>
                    <a:cubicBezTo>
                      <a:pt x="467" y="12"/>
                      <a:pt x="466" y="12"/>
                      <a:pt x="466" y="12"/>
                    </a:cubicBezTo>
                    <a:cubicBezTo>
                      <a:pt x="466" y="11"/>
                      <a:pt x="465" y="11"/>
                      <a:pt x="465" y="10"/>
                    </a:cubicBezTo>
                    <a:cubicBezTo>
                      <a:pt x="465" y="9"/>
                      <a:pt x="464" y="9"/>
                      <a:pt x="464" y="8"/>
                    </a:cubicBezTo>
                    <a:cubicBezTo>
                      <a:pt x="464" y="8"/>
                      <a:pt x="463" y="7"/>
                      <a:pt x="463" y="7"/>
                    </a:cubicBezTo>
                    <a:cubicBezTo>
                      <a:pt x="463" y="7"/>
                      <a:pt x="463" y="6"/>
                      <a:pt x="463" y="6"/>
                    </a:cubicBezTo>
                    <a:cubicBezTo>
                      <a:pt x="463" y="6"/>
                      <a:pt x="463" y="5"/>
                      <a:pt x="463" y="5"/>
                    </a:cubicBezTo>
                    <a:cubicBezTo>
                      <a:pt x="464" y="4"/>
                      <a:pt x="464" y="4"/>
                      <a:pt x="464" y="3"/>
                    </a:cubicBezTo>
                    <a:cubicBezTo>
                      <a:pt x="464" y="2"/>
                      <a:pt x="464" y="2"/>
                      <a:pt x="464" y="2"/>
                    </a:cubicBezTo>
                    <a:cubicBezTo>
                      <a:pt x="462" y="2"/>
                      <a:pt x="461" y="2"/>
                      <a:pt x="459" y="2"/>
                    </a:cubicBezTo>
                    <a:cubicBezTo>
                      <a:pt x="459" y="2"/>
                      <a:pt x="458" y="2"/>
                      <a:pt x="457" y="3"/>
                    </a:cubicBezTo>
                    <a:cubicBezTo>
                      <a:pt x="457" y="3"/>
                      <a:pt x="456" y="3"/>
                      <a:pt x="456" y="4"/>
                    </a:cubicBezTo>
                    <a:cubicBezTo>
                      <a:pt x="455" y="4"/>
                      <a:pt x="455" y="5"/>
                      <a:pt x="455" y="5"/>
                    </a:cubicBezTo>
                    <a:cubicBezTo>
                      <a:pt x="454" y="6"/>
                      <a:pt x="453" y="7"/>
                      <a:pt x="453" y="8"/>
                    </a:cubicBezTo>
                    <a:cubicBezTo>
                      <a:pt x="453" y="8"/>
                      <a:pt x="452" y="9"/>
                      <a:pt x="452" y="9"/>
                    </a:cubicBezTo>
                    <a:cubicBezTo>
                      <a:pt x="452" y="10"/>
                      <a:pt x="452" y="10"/>
                      <a:pt x="451" y="10"/>
                    </a:cubicBezTo>
                    <a:cubicBezTo>
                      <a:pt x="450" y="11"/>
                      <a:pt x="451" y="12"/>
                      <a:pt x="451" y="12"/>
                    </a:cubicBezTo>
                    <a:cubicBezTo>
                      <a:pt x="452" y="13"/>
                      <a:pt x="452" y="13"/>
                      <a:pt x="452" y="14"/>
                    </a:cubicBezTo>
                    <a:cubicBezTo>
                      <a:pt x="452" y="16"/>
                      <a:pt x="454" y="17"/>
                      <a:pt x="455" y="18"/>
                    </a:cubicBezTo>
                    <a:cubicBezTo>
                      <a:pt x="456" y="19"/>
                      <a:pt x="457" y="20"/>
                      <a:pt x="458" y="21"/>
                    </a:cubicBezTo>
                    <a:cubicBezTo>
                      <a:pt x="458" y="21"/>
                      <a:pt x="459" y="22"/>
                      <a:pt x="458" y="22"/>
                    </a:cubicBezTo>
                    <a:cubicBezTo>
                      <a:pt x="457" y="22"/>
                      <a:pt x="458" y="23"/>
                      <a:pt x="458" y="24"/>
                    </a:cubicBezTo>
                    <a:cubicBezTo>
                      <a:pt x="457" y="23"/>
                      <a:pt x="457" y="23"/>
                      <a:pt x="457" y="23"/>
                    </a:cubicBezTo>
                    <a:cubicBezTo>
                      <a:pt x="456" y="22"/>
                      <a:pt x="455" y="21"/>
                      <a:pt x="454" y="20"/>
                    </a:cubicBezTo>
                    <a:cubicBezTo>
                      <a:pt x="454" y="20"/>
                      <a:pt x="454" y="20"/>
                      <a:pt x="453" y="19"/>
                    </a:cubicBezTo>
                    <a:cubicBezTo>
                      <a:pt x="453" y="19"/>
                      <a:pt x="452" y="17"/>
                      <a:pt x="451" y="17"/>
                    </a:cubicBezTo>
                    <a:cubicBezTo>
                      <a:pt x="450" y="16"/>
                      <a:pt x="450" y="15"/>
                      <a:pt x="449" y="14"/>
                    </a:cubicBezTo>
                    <a:cubicBezTo>
                      <a:pt x="449" y="12"/>
                      <a:pt x="449" y="11"/>
                      <a:pt x="448" y="9"/>
                    </a:cubicBezTo>
                    <a:cubicBezTo>
                      <a:pt x="448" y="9"/>
                      <a:pt x="448" y="8"/>
                      <a:pt x="447" y="7"/>
                    </a:cubicBezTo>
                    <a:cubicBezTo>
                      <a:pt x="446" y="6"/>
                      <a:pt x="445" y="6"/>
                      <a:pt x="444" y="5"/>
                    </a:cubicBezTo>
                    <a:cubicBezTo>
                      <a:pt x="443" y="5"/>
                      <a:pt x="442" y="5"/>
                      <a:pt x="441" y="5"/>
                    </a:cubicBezTo>
                    <a:cubicBezTo>
                      <a:pt x="441" y="6"/>
                      <a:pt x="440" y="6"/>
                      <a:pt x="440" y="6"/>
                    </a:cubicBezTo>
                    <a:cubicBezTo>
                      <a:pt x="439" y="5"/>
                      <a:pt x="437" y="5"/>
                      <a:pt x="436" y="3"/>
                    </a:cubicBezTo>
                    <a:cubicBezTo>
                      <a:pt x="436" y="3"/>
                      <a:pt x="436" y="3"/>
                      <a:pt x="435" y="3"/>
                    </a:cubicBezTo>
                    <a:cubicBezTo>
                      <a:pt x="435" y="3"/>
                      <a:pt x="434" y="3"/>
                      <a:pt x="434" y="3"/>
                    </a:cubicBezTo>
                    <a:cubicBezTo>
                      <a:pt x="433" y="3"/>
                      <a:pt x="433" y="3"/>
                      <a:pt x="433" y="3"/>
                    </a:cubicBezTo>
                    <a:cubicBezTo>
                      <a:pt x="431" y="3"/>
                      <a:pt x="430" y="3"/>
                      <a:pt x="428" y="3"/>
                    </a:cubicBezTo>
                    <a:cubicBezTo>
                      <a:pt x="428" y="3"/>
                      <a:pt x="428" y="3"/>
                      <a:pt x="428" y="3"/>
                    </a:cubicBezTo>
                    <a:cubicBezTo>
                      <a:pt x="427" y="3"/>
                      <a:pt x="427" y="4"/>
                      <a:pt x="426" y="4"/>
                    </a:cubicBezTo>
                    <a:cubicBezTo>
                      <a:pt x="425" y="5"/>
                      <a:pt x="425" y="5"/>
                      <a:pt x="426" y="6"/>
                    </a:cubicBezTo>
                    <a:cubicBezTo>
                      <a:pt x="427" y="6"/>
                      <a:pt x="426" y="6"/>
                      <a:pt x="426" y="7"/>
                    </a:cubicBezTo>
                    <a:cubicBezTo>
                      <a:pt x="425" y="8"/>
                      <a:pt x="426" y="8"/>
                      <a:pt x="426" y="9"/>
                    </a:cubicBezTo>
                    <a:cubicBezTo>
                      <a:pt x="426" y="10"/>
                      <a:pt x="427" y="11"/>
                      <a:pt x="428" y="12"/>
                    </a:cubicBezTo>
                    <a:cubicBezTo>
                      <a:pt x="429" y="13"/>
                      <a:pt x="431" y="14"/>
                      <a:pt x="431" y="16"/>
                    </a:cubicBezTo>
                    <a:cubicBezTo>
                      <a:pt x="431" y="16"/>
                      <a:pt x="432" y="17"/>
                      <a:pt x="432" y="18"/>
                    </a:cubicBezTo>
                    <a:cubicBezTo>
                      <a:pt x="432" y="19"/>
                      <a:pt x="432" y="19"/>
                      <a:pt x="433" y="19"/>
                    </a:cubicBezTo>
                    <a:cubicBezTo>
                      <a:pt x="433" y="19"/>
                      <a:pt x="434" y="19"/>
                      <a:pt x="434" y="19"/>
                    </a:cubicBezTo>
                    <a:cubicBezTo>
                      <a:pt x="434" y="19"/>
                      <a:pt x="435" y="19"/>
                      <a:pt x="435" y="19"/>
                    </a:cubicBezTo>
                    <a:cubicBezTo>
                      <a:pt x="435" y="19"/>
                      <a:pt x="434" y="19"/>
                      <a:pt x="434" y="20"/>
                    </a:cubicBezTo>
                    <a:cubicBezTo>
                      <a:pt x="433" y="20"/>
                      <a:pt x="433" y="20"/>
                      <a:pt x="433" y="21"/>
                    </a:cubicBezTo>
                    <a:cubicBezTo>
                      <a:pt x="433" y="21"/>
                      <a:pt x="433" y="21"/>
                      <a:pt x="433" y="21"/>
                    </a:cubicBezTo>
                    <a:cubicBezTo>
                      <a:pt x="433" y="22"/>
                      <a:pt x="433" y="24"/>
                      <a:pt x="434" y="24"/>
                    </a:cubicBezTo>
                    <a:cubicBezTo>
                      <a:pt x="435" y="25"/>
                      <a:pt x="436" y="26"/>
                      <a:pt x="438" y="27"/>
                    </a:cubicBezTo>
                    <a:cubicBezTo>
                      <a:pt x="438" y="27"/>
                      <a:pt x="439" y="28"/>
                      <a:pt x="439" y="28"/>
                    </a:cubicBezTo>
                    <a:cubicBezTo>
                      <a:pt x="439" y="28"/>
                      <a:pt x="439" y="28"/>
                      <a:pt x="439" y="28"/>
                    </a:cubicBezTo>
                    <a:cubicBezTo>
                      <a:pt x="439" y="28"/>
                      <a:pt x="439" y="28"/>
                      <a:pt x="439" y="28"/>
                    </a:cubicBezTo>
                    <a:cubicBezTo>
                      <a:pt x="439" y="28"/>
                      <a:pt x="439" y="28"/>
                      <a:pt x="439" y="28"/>
                    </a:cubicBezTo>
                    <a:cubicBezTo>
                      <a:pt x="438" y="29"/>
                      <a:pt x="438" y="29"/>
                      <a:pt x="437" y="29"/>
                    </a:cubicBezTo>
                    <a:cubicBezTo>
                      <a:pt x="437" y="29"/>
                      <a:pt x="437" y="30"/>
                      <a:pt x="437" y="30"/>
                    </a:cubicBezTo>
                    <a:cubicBezTo>
                      <a:pt x="437" y="30"/>
                      <a:pt x="437" y="30"/>
                      <a:pt x="437" y="30"/>
                    </a:cubicBezTo>
                    <a:cubicBezTo>
                      <a:pt x="436" y="30"/>
                      <a:pt x="436" y="31"/>
                      <a:pt x="435" y="31"/>
                    </a:cubicBezTo>
                    <a:cubicBezTo>
                      <a:pt x="435" y="31"/>
                      <a:pt x="435" y="32"/>
                      <a:pt x="435" y="31"/>
                    </a:cubicBezTo>
                    <a:cubicBezTo>
                      <a:pt x="435" y="31"/>
                      <a:pt x="435" y="31"/>
                      <a:pt x="435" y="31"/>
                    </a:cubicBezTo>
                    <a:cubicBezTo>
                      <a:pt x="435" y="31"/>
                      <a:pt x="435" y="30"/>
                      <a:pt x="435" y="30"/>
                    </a:cubicBezTo>
                    <a:cubicBezTo>
                      <a:pt x="435" y="29"/>
                      <a:pt x="436" y="28"/>
                      <a:pt x="434" y="27"/>
                    </a:cubicBezTo>
                    <a:cubicBezTo>
                      <a:pt x="434" y="27"/>
                      <a:pt x="434" y="27"/>
                      <a:pt x="434" y="27"/>
                    </a:cubicBezTo>
                    <a:cubicBezTo>
                      <a:pt x="433" y="27"/>
                      <a:pt x="433" y="27"/>
                      <a:pt x="433" y="26"/>
                    </a:cubicBezTo>
                    <a:cubicBezTo>
                      <a:pt x="432" y="26"/>
                      <a:pt x="432" y="25"/>
                      <a:pt x="431" y="25"/>
                    </a:cubicBezTo>
                    <a:cubicBezTo>
                      <a:pt x="431" y="25"/>
                      <a:pt x="431" y="24"/>
                      <a:pt x="431" y="24"/>
                    </a:cubicBezTo>
                    <a:cubicBezTo>
                      <a:pt x="431" y="24"/>
                      <a:pt x="431" y="23"/>
                      <a:pt x="430" y="23"/>
                    </a:cubicBezTo>
                    <a:cubicBezTo>
                      <a:pt x="430" y="22"/>
                      <a:pt x="430" y="21"/>
                      <a:pt x="430" y="20"/>
                    </a:cubicBezTo>
                    <a:cubicBezTo>
                      <a:pt x="429" y="20"/>
                      <a:pt x="429" y="19"/>
                      <a:pt x="429" y="18"/>
                    </a:cubicBezTo>
                    <a:cubicBezTo>
                      <a:pt x="429" y="18"/>
                      <a:pt x="429" y="17"/>
                      <a:pt x="428" y="17"/>
                    </a:cubicBezTo>
                    <a:cubicBezTo>
                      <a:pt x="428" y="17"/>
                      <a:pt x="428" y="17"/>
                      <a:pt x="428" y="16"/>
                    </a:cubicBezTo>
                    <a:cubicBezTo>
                      <a:pt x="428" y="16"/>
                      <a:pt x="428" y="15"/>
                      <a:pt x="427" y="15"/>
                    </a:cubicBezTo>
                    <a:cubicBezTo>
                      <a:pt x="426" y="14"/>
                      <a:pt x="425" y="13"/>
                      <a:pt x="424" y="13"/>
                    </a:cubicBezTo>
                    <a:cubicBezTo>
                      <a:pt x="423" y="12"/>
                      <a:pt x="423" y="12"/>
                      <a:pt x="422" y="13"/>
                    </a:cubicBezTo>
                    <a:cubicBezTo>
                      <a:pt x="421" y="13"/>
                      <a:pt x="422" y="14"/>
                      <a:pt x="422" y="15"/>
                    </a:cubicBezTo>
                    <a:cubicBezTo>
                      <a:pt x="421" y="15"/>
                      <a:pt x="421" y="14"/>
                      <a:pt x="421" y="15"/>
                    </a:cubicBezTo>
                    <a:cubicBezTo>
                      <a:pt x="420" y="15"/>
                      <a:pt x="420" y="15"/>
                      <a:pt x="420" y="15"/>
                    </a:cubicBezTo>
                    <a:cubicBezTo>
                      <a:pt x="421" y="16"/>
                      <a:pt x="421" y="16"/>
                      <a:pt x="421" y="16"/>
                    </a:cubicBezTo>
                    <a:cubicBezTo>
                      <a:pt x="422" y="17"/>
                      <a:pt x="422" y="17"/>
                      <a:pt x="421" y="17"/>
                    </a:cubicBezTo>
                    <a:cubicBezTo>
                      <a:pt x="421" y="17"/>
                      <a:pt x="421" y="16"/>
                      <a:pt x="420" y="16"/>
                    </a:cubicBezTo>
                    <a:cubicBezTo>
                      <a:pt x="420" y="16"/>
                      <a:pt x="420" y="15"/>
                      <a:pt x="419" y="14"/>
                    </a:cubicBezTo>
                    <a:cubicBezTo>
                      <a:pt x="419" y="14"/>
                      <a:pt x="419" y="14"/>
                      <a:pt x="419" y="15"/>
                    </a:cubicBezTo>
                    <a:cubicBezTo>
                      <a:pt x="419" y="15"/>
                      <a:pt x="419" y="16"/>
                      <a:pt x="419" y="16"/>
                    </a:cubicBezTo>
                    <a:cubicBezTo>
                      <a:pt x="418" y="16"/>
                      <a:pt x="418" y="15"/>
                      <a:pt x="418" y="15"/>
                    </a:cubicBezTo>
                    <a:cubicBezTo>
                      <a:pt x="418" y="13"/>
                      <a:pt x="419" y="12"/>
                      <a:pt x="418" y="11"/>
                    </a:cubicBezTo>
                    <a:cubicBezTo>
                      <a:pt x="417" y="10"/>
                      <a:pt x="417" y="11"/>
                      <a:pt x="417" y="11"/>
                    </a:cubicBezTo>
                    <a:cubicBezTo>
                      <a:pt x="416" y="13"/>
                      <a:pt x="416" y="14"/>
                      <a:pt x="415" y="15"/>
                    </a:cubicBezTo>
                    <a:cubicBezTo>
                      <a:pt x="415" y="13"/>
                      <a:pt x="415" y="12"/>
                      <a:pt x="415" y="10"/>
                    </a:cubicBezTo>
                    <a:cubicBezTo>
                      <a:pt x="414" y="10"/>
                      <a:pt x="414" y="10"/>
                      <a:pt x="414" y="10"/>
                    </a:cubicBezTo>
                    <a:cubicBezTo>
                      <a:pt x="414" y="10"/>
                      <a:pt x="414" y="10"/>
                      <a:pt x="413" y="9"/>
                    </a:cubicBezTo>
                    <a:cubicBezTo>
                      <a:pt x="413" y="9"/>
                      <a:pt x="413" y="9"/>
                      <a:pt x="413" y="9"/>
                    </a:cubicBezTo>
                    <a:cubicBezTo>
                      <a:pt x="411" y="10"/>
                      <a:pt x="410" y="10"/>
                      <a:pt x="408" y="11"/>
                    </a:cubicBezTo>
                    <a:cubicBezTo>
                      <a:pt x="405" y="12"/>
                      <a:pt x="405" y="14"/>
                      <a:pt x="407" y="16"/>
                    </a:cubicBezTo>
                    <a:cubicBezTo>
                      <a:pt x="408" y="16"/>
                      <a:pt x="408" y="16"/>
                      <a:pt x="408" y="16"/>
                    </a:cubicBezTo>
                    <a:cubicBezTo>
                      <a:pt x="409" y="16"/>
                      <a:pt x="409" y="16"/>
                      <a:pt x="409" y="16"/>
                    </a:cubicBezTo>
                    <a:cubicBezTo>
                      <a:pt x="410" y="16"/>
                      <a:pt x="410" y="16"/>
                      <a:pt x="410" y="16"/>
                    </a:cubicBezTo>
                    <a:cubicBezTo>
                      <a:pt x="410" y="16"/>
                      <a:pt x="410" y="16"/>
                      <a:pt x="410" y="17"/>
                    </a:cubicBezTo>
                    <a:cubicBezTo>
                      <a:pt x="410" y="17"/>
                      <a:pt x="410" y="17"/>
                      <a:pt x="410" y="17"/>
                    </a:cubicBezTo>
                    <a:cubicBezTo>
                      <a:pt x="410" y="17"/>
                      <a:pt x="409" y="17"/>
                      <a:pt x="409" y="18"/>
                    </a:cubicBezTo>
                    <a:cubicBezTo>
                      <a:pt x="409" y="18"/>
                      <a:pt x="408" y="18"/>
                      <a:pt x="408" y="18"/>
                    </a:cubicBezTo>
                    <a:cubicBezTo>
                      <a:pt x="409" y="19"/>
                      <a:pt x="409" y="20"/>
                      <a:pt x="410" y="21"/>
                    </a:cubicBezTo>
                    <a:cubicBezTo>
                      <a:pt x="412" y="22"/>
                      <a:pt x="414" y="23"/>
                      <a:pt x="416" y="24"/>
                    </a:cubicBezTo>
                    <a:cubicBezTo>
                      <a:pt x="416" y="24"/>
                      <a:pt x="417" y="25"/>
                      <a:pt x="417" y="24"/>
                    </a:cubicBezTo>
                    <a:cubicBezTo>
                      <a:pt x="418" y="24"/>
                      <a:pt x="418" y="24"/>
                      <a:pt x="418" y="24"/>
                    </a:cubicBezTo>
                    <a:cubicBezTo>
                      <a:pt x="418" y="24"/>
                      <a:pt x="418" y="24"/>
                      <a:pt x="418" y="24"/>
                    </a:cubicBezTo>
                    <a:cubicBezTo>
                      <a:pt x="418" y="24"/>
                      <a:pt x="418" y="24"/>
                      <a:pt x="418" y="24"/>
                    </a:cubicBezTo>
                    <a:cubicBezTo>
                      <a:pt x="418" y="24"/>
                      <a:pt x="419" y="24"/>
                      <a:pt x="419" y="24"/>
                    </a:cubicBezTo>
                    <a:cubicBezTo>
                      <a:pt x="418" y="25"/>
                      <a:pt x="418" y="24"/>
                      <a:pt x="418" y="25"/>
                    </a:cubicBezTo>
                    <a:cubicBezTo>
                      <a:pt x="417" y="25"/>
                      <a:pt x="417" y="25"/>
                      <a:pt x="417" y="25"/>
                    </a:cubicBezTo>
                    <a:cubicBezTo>
                      <a:pt x="417" y="25"/>
                      <a:pt x="417" y="25"/>
                      <a:pt x="416" y="25"/>
                    </a:cubicBezTo>
                    <a:cubicBezTo>
                      <a:pt x="417" y="25"/>
                      <a:pt x="417" y="25"/>
                      <a:pt x="417" y="25"/>
                    </a:cubicBezTo>
                    <a:cubicBezTo>
                      <a:pt x="416" y="25"/>
                      <a:pt x="415" y="25"/>
                      <a:pt x="415" y="25"/>
                    </a:cubicBezTo>
                    <a:cubicBezTo>
                      <a:pt x="415" y="25"/>
                      <a:pt x="415" y="25"/>
                      <a:pt x="415" y="25"/>
                    </a:cubicBezTo>
                    <a:cubicBezTo>
                      <a:pt x="414" y="25"/>
                      <a:pt x="413" y="25"/>
                      <a:pt x="413" y="24"/>
                    </a:cubicBezTo>
                    <a:cubicBezTo>
                      <a:pt x="412" y="24"/>
                      <a:pt x="411" y="23"/>
                      <a:pt x="410" y="23"/>
                    </a:cubicBezTo>
                    <a:cubicBezTo>
                      <a:pt x="410" y="23"/>
                      <a:pt x="409" y="22"/>
                      <a:pt x="409" y="23"/>
                    </a:cubicBezTo>
                    <a:cubicBezTo>
                      <a:pt x="409" y="23"/>
                      <a:pt x="408" y="24"/>
                      <a:pt x="409" y="24"/>
                    </a:cubicBezTo>
                    <a:cubicBezTo>
                      <a:pt x="409" y="25"/>
                      <a:pt x="409" y="25"/>
                      <a:pt x="409" y="26"/>
                    </a:cubicBezTo>
                    <a:cubicBezTo>
                      <a:pt x="408" y="26"/>
                      <a:pt x="409" y="25"/>
                      <a:pt x="408" y="24"/>
                    </a:cubicBezTo>
                    <a:cubicBezTo>
                      <a:pt x="407" y="24"/>
                      <a:pt x="407" y="23"/>
                      <a:pt x="407" y="23"/>
                    </a:cubicBezTo>
                    <a:cubicBezTo>
                      <a:pt x="407" y="22"/>
                      <a:pt x="408" y="22"/>
                      <a:pt x="407" y="21"/>
                    </a:cubicBezTo>
                    <a:cubicBezTo>
                      <a:pt x="407" y="20"/>
                      <a:pt x="407" y="19"/>
                      <a:pt x="406" y="19"/>
                    </a:cubicBezTo>
                    <a:cubicBezTo>
                      <a:pt x="406" y="19"/>
                      <a:pt x="406" y="19"/>
                      <a:pt x="406" y="18"/>
                    </a:cubicBezTo>
                    <a:cubicBezTo>
                      <a:pt x="406" y="18"/>
                      <a:pt x="406" y="18"/>
                      <a:pt x="406" y="18"/>
                    </a:cubicBezTo>
                    <a:cubicBezTo>
                      <a:pt x="405" y="18"/>
                      <a:pt x="405" y="18"/>
                      <a:pt x="404" y="17"/>
                    </a:cubicBezTo>
                    <a:cubicBezTo>
                      <a:pt x="404" y="17"/>
                      <a:pt x="404" y="17"/>
                      <a:pt x="403" y="17"/>
                    </a:cubicBezTo>
                    <a:cubicBezTo>
                      <a:pt x="402" y="17"/>
                      <a:pt x="401" y="17"/>
                      <a:pt x="399" y="17"/>
                    </a:cubicBezTo>
                    <a:cubicBezTo>
                      <a:pt x="398" y="17"/>
                      <a:pt x="398" y="18"/>
                      <a:pt x="398" y="19"/>
                    </a:cubicBezTo>
                    <a:cubicBezTo>
                      <a:pt x="399" y="20"/>
                      <a:pt x="399" y="21"/>
                      <a:pt x="400" y="21"/>
                    </a:cubicBezTo>
                    <a:cubicBezTo>
                      <a:pt x="401" y="22"/>
                      <a:pt x="401" y="22"/>
                      <a:pt x="401" y="23"/>
                    </a:cubicBezTo>
                    <a:cubicBezTo>
                      <a:pt x="401" y="24"/>
                      <a:pt x="402" y="25"/>
                      <a:pt x="402" y="26"/>
                    </a:cubicBezTo>
                    <a:cubicBezTo>
                      <a:pt x="403" y="26"/>
                      <a:pt x="403" y="26"/>
                      <a:pt x="403" y="27"/>
                    </a:cubicBezTo>
                    <a:cubicBezTo>
                      <a:pt x="403" y="27"/>
                      <a:pt x="403" y="27"/>
                      <a:pt x="403" y="27"/>
                    </a:cubicBezTo>
                    <a:cubicBezTo>
                      <a:pt x="404" y="28"/>
                      <a:pt x="404" y="28"/>
                      <a:pt x="404" y="28"/>
                    </a:cubicBezTo>
                    <a:cubicBezTo>
                      <a:pt x="404" y="29"/>
                      <a:pt x="405" y="30"/>
                      <a:pt x="405" y="31"/>
                    </a:cubicBezTo>
                    <a:cubicBezTo>
                      <a:pt x="404" y="31"/>
                      <a:pt x="403" y="31"/>
                      <a:pt x="403" y="32"/>
                    </a:cubicBezTo>
                    <a:cubicBezTo>
                      <a:pt x="402" y="31"/>
                      <a:pt x="402" y="30"/>
                      <a:pt x="401" y="29"/>
                    </a:cubicBezTo>
                    <a:cubicBezTo>
                      <a:pt x="401" y="29"/>
                      <a:pt x="401" y="28"/>
                      <a:pt x="401" y="28"/>
                    </a:cubicBezTo>
                    <a:cubicBezTo>
                      <a:pt x="401" y="28"/>
                      <a:pt x="400" y="28"/>
                      <a:pt x="400" y="28"/>
                    </a:cubicBezTo>
                    <a:cubicBezTo>
                      <a:pt x="400" y="27"/>
                      <a:pt x="400" y="27"/>
                      <a:pt x="400" y="27"/>
                    </a:cubicBezTo>
                    <a:cubicBezTo>
                      <a:pt x="399" y="27"/>
                      <a:pt x="399" y="27"/>
                      <a:pt x="399" y="27"/>
                    </a:cubicBezTo>
                    <a:cubicBezTo>
                      <a:pt x="398" y="25"/>
                      <a:pt x="396" y="25"/>
                      <a:pt x="395" y="24"/>
                    </a:cubicBezTo>
                    <a:cubicBezTo>
                      <a:pt x="394" y="24"/>
                      <a:pt x="394" y="25"/>
                      <a:pt x="393" y="25"/>
                    </a:cubicBezTo>
                    <a:cubicBezTo>
                      <a:pt x="393" y="27"/>
                      <a:pt x="393" y="29"/>
                      <a:pt x="394" y="30"/>
                    </a:cubicBezTo>
                    <a:cubicBezTo>
                      <a:pt x="395" y="32"/>
                      <a:pt x="397" y="32"/>
                      <a:pt x="398" y="33"/>
                    </a:cubicBezTo>
                    <a:cubicBezTo>
                      <a:pt x="398" y="33"/>
                      <a:pt x="398" y="33"/>
                      <a:pt x="398" y="34"/>
                    </a:cubicBezTo>
                    <a:cubicBezTo>
                      <a:pt x="398" y="34"/>
                      <a:pt x="397" y="34"/>
                      <a:pt x="397" y="34"/>
                    </a:cubicBezTo>
                    <a:cubicBezTo>
                      <a:pt x="397" y="34"/>
                      <a:pt x="397" y="34"/>
                      <a:pt x="396" y="34"/>
                    </a:cubicBezTo>
                    <a:cubicBezTo>
                      <a:pt x="396" y="33"/>
                      <a:pt x="395" y="33"/>
                      <a:pt x="395" y="33"/>
                    </a:cubicBezTo>
                    <a:cubicBezTo>
                      <a:pt x="395" y="33"/>
                      <a:pt x="395" y="33"/>
                      <a:pt x="395" y="33"/>
                    </a:cubicBezTo>
                    <a:cubicBezTo>
                      <a:pt x="393" y="32"/>
                      <a:pt x="392" y="33"/>
                      <a:pt x="392" y="34"/>
                    </a:cubicBezTo>
                    <a:cubicBezTo>
                      <a:pt x="391" y="35"/>
                      <a:pt x="391" y="36"/>
                      <a:pt x="391" y="37"/>
                    </a:cubicBezTo>
                    <a:cubicBezTo>
                      <a:pt x="390" y="38"/>
                      <a:pt x="390" y="38"/>
                      <a:pt x="391" y="39"/>
                    </a:cubicBezTo>
                    <a:cubicBezTo>
                      <a:pt x="391" y="39"/>
                      <a:pt x="391" y="39"/>
                      <a:pt x="391" y="39"/>
                    </a:cubicBezTo>
                    <a:cubicBezTo>
                      <a:pt x="391" y="41"/>
                      <a:pt x="393" y="42"/>
                      <a:pt x="394" y="43"/>
                    </a:cubicBezTo>
                    <a:cubicBezTo>
                      <a:pt x="395" y="44"/>
                      <a:pt x="395" y="44"/>
                      <a:pt x="395" y="44"/>
                    </a:cubicBezTo>
                    <a:cubicBezTo>
                      <a:pt x="395" y="44"/>
                      <a:pt x="395" y="44"/>
                      <a:pt x="395" y="44"/>
                    </a:cubicBezTo>
                    <a:cubicBezTo>
                      <a:pt x="395" y="45"/>
                      <a:pt x="395" y="47"/>
                      <a:pt x="397" y="47"/>
                    </a:cubicBezTo>
                    <a:cubicBezTo>
                      <a:pt x="397" y="47"/>
                      <a:pt x="397" y="47"/>
                      <a:pt x="398" y="47"/>
                    </a:cubicBezTo>
                    <a:cubicBezTo>
                      <a:pt x="399" y="48"/>
                      <a:pt x="400" y="50"/>
                      <a:pt x="403" y="50"/>
                    </a:cubicBezTo>
                    <a:cubicBezTo>
                      <a:pt x="402" y="51"/>
                      <a:pt x="402" y="53"/>
                      <a:pt x="403" y="54"/>
                    </a:cubicBezTo>
                    <a:cubicBezTo>
                      <a:pt x="404" y="54"/>
                      <a:pt x="404" y="54"/>
                      <a:pt x="404" y="55"/>
                    </a:cubicBezTo>
                    <a:cubicBezTo>
                      <a:pt x="404" y="56"/>
                      <a:pt x="404" y="55"/>
                      <a:pt x="403" y="56"/>
                    </a:cubicBezTo>
                    <a:cubicBezTo>
                      <a:pt x="403" y="56"/>
                      <a:pt x="402" y="55"/>
                      <a:pt x="401" y="55"/>
                    </a:cubicBezTo>
                    <a:cubicBezTo>
                      <a:pt x="401" y="55"/>
                      <a:pt x="401" y="55"/>
                      <a:pt x="401" y="55"/>
                    </a:cubicBezTo>
                    <a:cubicBezTo>
                      <a:pt x="401" y="54"/>
                      <a:pt x="401" y="54"/>
                      <a:pt x="400" y="54"/>
                    </a:cubicBezTo>
                    <a:cubicBezTo>
                      <a:pt x="400" y="53"/>
                      <a:pt x="399" y="52"/>
                      <a:pt x="398" y="52"/>
                    </a:cubicBezTo>
                    <a:cubicBezTo>
                      <a:pt x="398" y="52"/>
                      <a:pt x="398" y="52"/>
                      <a:pt x="397" y="52"/>
                    </a:cubicBezTo>
                    <a:cubicBezTo>
                      <a:pt x="397" y="51"/>
                      <a:pt x="396" y="50"/>
                      <a:pt x="395" y="49"/>
                    </a:cubicBezTo>
                    <a:cubicBezTo>
                      <a:pt x="395" y="49"/>
                      <a:pt x="395" y="49"/>
                      <a:pt x="395" y="49"/>
                    </a:cubicBezTo>
                    <a:cubicBezTo>
                      <a:pt x="395" y="49"/>
                      <a:pt x="395" y="49"/>
                      <a:pt x="395" y="49"/>
                    </a:cubicBezTo>
                    <a:cubicBezTo>
                      <a:pt x="395" y="49"/>
                      <a:pt x="395" y="49"/>
                      <a:pt x="395" y="49"/>
                    </a:cubicBezTo>
                    <a:cubicBezTo>
                      <a:pt x="394" y="48"/>
                      <a:pt x="394" y="48"/>
                      <a:pt x="393" y="47"/>
                    </a:cubicBezTo>
                    <a:cubicBezTo>
                      <a:pt x="393" y="47"/>
                      <a:pt x="393" y="47"/>
                      <a:pt x="393" y="47"/>
                    </a:cubicBezTo>
                    <a:cubicBezTo>
                      <a:pt x="393" y="46"/>
                      <a:pt x="393" y="45"/>
                      <a:pt x="392" y="45"/>
                    </a:cubicBezTo>
                    <a:cubicBezTo>
                      <a:pt x="392" y="45"/>
                      <a:pt x="392" y="45"/>
                      <a:pt x="392" y="44"/>
                    </a:cubicBezTo>
                    <a:cubicBezTo>
                      <a:pt x="391" y="44"/>
                      <a:pt x="391" y="44"/>
                      <a:pt x="390" y="44"/>
                    </a:cubicBezTo>
                    <a:cubicBezTo>
                      <a:pt x="389" y="44"/>
                      <a:pt x="389" y="44"/>
                      <a:pt x="389" y="45"/>
                    </a:cubicBezTo>
                    <a:cubicBezTo>
                      <a:pt x="388" y="46"/>
                      <a:pt x="388" y="47"/>
                      <a:pt x="389" y="47"/>
                    </a:cubicBezTo>
                    <a:cubicBezTo>
                      <a:pt x="390" y="48"/>
                      <a:pt x="390" y="49"/>
                      <a:pt x="390" y="51"/>
                    </a:cubicBezTo>
                    <a:cubicBezTo>
                      <a:pt x="390" y="51"/>
                      <a:pt x="390" y="51"/>
                      <a:pt x="390" y="51"/>
                    </a:cubicBezTo>
                    <a:cubicBezTo>
                      <a:pt x="390" y="51"/>
                      <a:pt x="390" y="51"/>
                      <a:pt x="390" y="51"/>
                    </a:cubicBezTo>
                    <a:cubicBezTo>
                      <a:pt x="391" y="51"/>
                      <a:pt x="390" y="52"/>
                      <a:pt x="391" y="52"/>
                    </a:cubicBezTo>
                    <a:cubicBezTo>
                      <a:pt x="392" y="53"/>
                      <a:pt x="393" y="53"/>
                      <a:pt x="394" y="53"/>
                    </a:cubicBezTo>
                    <a:cubicBezTo>
                      <a:pt x="395" y="53"/>
                      <a:pt x="396" y="54"/>
                      <a:pt x="396" y="55"/>
                    </a:cubicBezTo>
                    <a:cubicBezTo>
                      <a:pt x="396" y="55"/>
                      <a:pt x="396" y="55"/>
                      <a:pt x="395" y="55"/>
                    </a:cubicBezTo>
                    <a:cubicBezTo>
                      <a:pt x="395" y="55"/>
                      <a:pt x="394" y="54"/>
                      <a:pt x="394" y="54"/>
                    </a:cubicBezTo>
                    <a:cubicBezTo>
                      <a:pt x="392" y="54"/>
                      <a:pt x="391" y="53"/>
                      <a:pt x="389" y="54"/>
                    </a:cubicBezTo>
                    <a:cubicBezTo>
                      <a:pt x="389" y="54"/>
                      <a:pt x="388" y="55"/>
                      <a:pt x="388" y="54"/>
                    </a:cubicBezTo>
                    <a:cubicBezTo>
                      <a:pt x="388" y="54"/>
                      <a:pt x="388" y="54"/>
                      <a:pt x="388" y="54"/>
                    </a:cubicBezTo>
                    <a:cubicBezTo>
                      <a:pt x="389" y="53"/>
                      <a:pt x="390" y="52"/>
                      <a:pt x="389" y="51"/>
                    </a:cubicBezTo>
                    <a:cubicBezTo>
                      <a:pt x="389" y="50"/>
                      <a:pt x="389" y="49"/>
                      <a:pt x="388" y="49"/>
                    </a:cubicBezTo>
                    <a:cubicBezTo>
                      <a:pt x="387" y="48"/>
                      <a:pt x="387" y="46"/>
                      <a:pt x="386" y="45"/>
                    </a:cubicBezTo>
                    <a:cubicBezTo>
                      <a:pt x="386" y="44"/>
                      <a:pt x="387" y="44"/>
                      <a:pt x="386" y="43"/>
                    </a:cubicBezTo>
                    <a:cubicBezTo>
                      <a:pt x="386" y="43"/>
                      <a:pt x="385" y="43"/>
                      <a:pt x="385" y="42"/>
                    </a:cubicBezTo>
                    <a:cubicBezTo>
                      <a:pt x="385" y="42"/>
                      <a:pt x="385" y="41"/>
                      <a:pt x="384" y="41"/>
                    </a:cubicBezTo>
                    <a:cubicBezTo>
                      <a:pt x="384" y="40"/>
                      <a:pt x="383" y="40"/>
                      <a:pt x="383" y="40"/>
                    </a:cubicBezTo>
                    <a:cubicBezTo>
                      <a:pt x="383" y="40"/>
                      <a:pt x="383" y="40"/>
                      <a:pt x="382" y="40"/>
                    </a:cubicBezTo>
                    <a:cubicBezTo>
                      <a:pt x="382" y="39"/>
                      <a:pt x="381" y="39"/>
                      <a:pt x="380" y="40"/>
                    </a:cubicBezTo>
                    <a:cubicBezTo>
                      <a:pt x="380" y="40"/>
                      <a:pt x="379" y="40"/>
                      <a:pt x="379" y="39"/>
                    </a:cubicBezTo>
                    <a:cubicBezTo>
                      <a:pt x="379" y="39"/>
                      <a:pt x="378" y="38"/>
                      <a:pt x="378" y="38"/>
                    </a:cubicBezTo>
                    <a:cubicBezTo>
                      <a:pt x="377" y="38"/>
                      <a:pt x="376" y="37"/>
                      <a:pt x="375" y="36"/>
                    </a:cubicBezTo>
                    <a:cubicBezTo>
                      <a:pt x="376" y="37"/>
                      <a:pt x="377" y="36"/>
                      <a:pt x="377" y="35"/>
                    </a:cubicBezTo>
                    <a:cubicBezTo>
                      <a:pt x="378" y="35"/>
                      <a:pt x="378" y="35"/>
                      <a:pt x="378" y="35"/>
                    </a:cubicBezTo>
                    <a:cubicBezTo>
                      <a:pt x="378" y="35"/>
                      <a:pt x="378" y="35"/>
                      <a:pt x="377" y="35"/>
                    </a:cubicBezTo>
                    <a:cubicBezTo>
                      <a:pt x="375" y="34"/>
                      <a:pt x="373" y="34"/>
                      <a:pt x="371" y="34"/>
                    </a:cubicBezTo>
                    <a:cubicBezTo>
                      <a:pt x="370" y="35"/>
                      <a:pt x="370" y="35"/>
                      <a:pt x="370" y="36"/>
                    </a:cubicBezTo>
                    <a:cubicBezTo>
                      <a:pt x="370" y="37"/>
                      <a:pt x="370" y="37"/>
                      <a:pt x="371" y="37"/>
                    </a:cubicBezTo>
                    <a:cubicBezTo>
                      <a:pt x="371" y="37"/>
                      <a:pt x="371" y="37"/>
                      <a:pt x="371" y="38"/>
                    </a:cubicBezTo>
                    <a:cubicBezTo>
                      <a:pt x="372" y="39"/>
                      <a:pt x="371" y="40"/>
                      <a:pt x="372" y="40"/>
                    </a:cubicBezTo>
                    <a:cubicBezTo>
                      <a:pt x="372" y="40"/>
                      <a:pt x="372" y="41"/>
                      <a:pt x="372" y="41"/>
                    </a:cubicBezTo>
                    <a:cubicBezTo>
                      <a:pt x="372" y="41"/>
                      <a:pt x="372" y="42"/>
                      <a:pt x="372" y="42"/>
                    </a:cubicBezTo>
                    <a:cubicBezTo>
                      <a:pt x="373" y="43"/>
                      <a:pt x="373" y="44"/>
                      <a:pt x="372" y="44"/>
                    </a:cubicBezTo>
                    <a:cubicBezTo>
                      <a:pt x="371" y="44"/>
                      <a:pt x="371" y="45"/>
                      <a:pt x="371" y="45"/>
                    </a:cubicBezTo>
                    <a:cubicBezTo>
                      <a:pt x="370" y="46"/>
                      <a:pt x="369" y="46"/>
                      <a:pt x="369" y="46"/>
                    </a:cubicBezTo>
                    <a:cubicBezTo>
                      <a:pt x="367" y="46"/>
                      <a:pt x="366" y="46"/>
                      <a:pt x="365" y="46"/>
                    </a:cubicBezTo>
                    <a:cubicBezTo>
                      <a:pt x="362" y="47"/>
                      <a:pt x="362" y="48"/>
                      <a:pt x="363" y="50"/>
                    </a:cubicBezTo>
                    <a:cubicBezTo>
                      <a:pt x="363" y="50"/>
                      <a:pt x="364" y="51"/>
                      <a:pt x="364" y="51"/>
                    </a:cubicBezTo>
                    <a:cubicBezTo>
                      <a:pt x="365" y="52"/>
                      <a:pt x="365" y="52"/>
                      <a:pt x="366" y="52"/>
                    </a:cubicBezTo>
                    <a:cubicBezTo>
                      <a:pt x="367" y="52"/>
                      <a:pt x="368" y="52"/>
                      <a:pt x="369" y="53"/>
                    </a:cubicBezTo>
                    <a:cubicBezTo>
                      <a:pt x="369" y="54"/>
                      <a:pt x="369" y="54"/>
                      <a:pt x="369" y="54"/>
                    </a:cubicBezTo>
                    <a:cubicBezTo>
                      <a:pt x="370" y="54"/>
                      <a:pt x="370" y="54"/>
                      <a:pt x="370" y="54"/>
                    </a:cubicBezTo>
                    <a:cubicBezTo>
                      <a:pt x="370" y="54"/>
                      <a:pt x="370" y="54"/>
                      <a:pt x="371" y="55"/>
                    </a:cubicBezTo>
                    <a:cubicBezTo>
                      <a:pt x="372" y="56"/>
                      <a:pt x="374" y="56"/>
                      <a:pt x="376" y="56"/>
                    </a:cubicBezTo>
                    <a:cubicBezTo>
                      <a:pt x="376" y="57"/>
                      <a:pt x="376" y="56"/>
                      <a:pt x="377" y="57"/>
                    </a:cubicBezTo>
                    <a:cubicBezTo>
                      <a:pt x="377" y="57"/>
                      <a:pt x="377" y="57"/>
                      <a:pt x="377" y="57"/>
                    </a:cubicBezTo>
                    <a:cubicBezTo>
                      <a:pt x="378" y="58"/>
                      <a:pt x="377" y="60"/>
                      <a:pt x="377" y="61"/>
                    </a:cubicBezTo>
                    <a:cubicBezTo>
                      <a:pt x="377" y="61"/>
                      <a:pt x="377" y="61"/>
                      <a:pt x="378" y="61"/>
                    </a:cubicBezTo>
                    <a:cubicBezTo>
                      <a:pt x="377" y="62"/>
                      <a:pt x="378" y="62"/>
                      <a:pt x="377" y="62"/>
                    </a:cubicBezTo>
                    <a:cubicBezTo>
                      <a:pt x="377" y="61"/>
                      <a:pt x="376" y="60"/>
                      <a:pt x="376" y="58"/>
                    </a:cubicBezTo>
                    <a:cubicBezTo>
                      <a:pt x="376" y="57"/>
                      <a:pt x="376" y="57"/>
                      <a:pt x="375" y="57"/>
                    </a:cubicBezTo>
                    <a:cubicBezTo>
                      <a:pt x="374" y="58"/>
                      <a:pt x="375" y="58"/>
                      <a:pt x="375" y="58"/>
                    </a:cubicBezTo>
                    <a:cubicBezTo>
                      <a:pt x="375" y="59"/>
                      <a:pt x="376" y="60"/>
                      <a:pt x="376" y="61"/>
                    </a:cubicBezTo>
                    <a:cubicBezTo>
                      <a:pt x="376" y="61"/>
                      <a:pt x="377" y="62"/>
                      <a:pt x="376" y="62"/>
                    </a:cubicBezTo>
                    <a:cubicBezTo>
                      <a:pt x="375" y="62"/>
                      <a:pt x="375" y="61"/>
                      <a:pt x="375" y="59"/>
                    </a:cubicBezTo>
                    <a:cubicBezTo>
                      <a:pt x="375" y="59"/>
                      <a:pt x="374" y="59"/>
                      <a:pt x="374" y="59"/>
                    </a:cubicBezTo>
                    <a:cubicBezTo>
                      <a:pt x="374" y="57"/>
                      <a:pt x="374" y="57"/>
                      <a:pt x="372" y="57"/>
                    </a:cubicBezTo>
                    <a:cubicBezTo>
                      <a:pt x="372" y="57"/>
                      <a:pt x="371" y="57"/>
                      <a:pt x="371" y="57"/>
                    </a:cubicBezTo>
                    <a:cubicBezTo>
                      <a:pt x="371" y="57"/>
                      <a:pt x="371" y="57"/>
                      <a:pt x="370" y="57"/>
                    </a:cubicBezTo>
                    <a:cubicBezTo>
                      <a:pt x="370" y="57"/>
                      <a:pt x="370" y="58"/>
                      <a:pt x="370" y="58"/>
                    </a:cubicBezTo>
                    <a:cubicBezTo>
                      <a:pt x="371" y="58"/>
                      <a:pt x="371" y="59"/>
                      <a:pt x="371" y="59"/>
                    </a:cubicBezTo>
                    <a:cubicBezTo>
                      <a:pt x="371" y="60"/>
                      <a:pt x="371" y="60"/>
                      <a:pt x="372" y="61"/>
                    </a:cubicBezTo>
                    <a:cubicBezTo>
                      <a:pt x="372" y="61"/>
                      <a:pt x="372" y="61"/>
                      <a:pt x="372" y="61"/>
                    </a:cubicBezTo>
                    <a:cubicBezTo>
                      <a:pt x="372" y="62"/>
                      <a:pt x="373" y="62"/>
                      <a:pt x="373" y="63"/>
                    </a:cubicBezTo>
                    <a:cubicBezTo>
                      <a:pt x="372" y="62"/>
                      <a:pt x="371" y="62"/>
                      <a:pt x="371" y="61"/>
                    </a:cubicBezTo>
                    <a:cubicBezTo>
                      <a:pt x="371" y="59"/>
                      <a:pt x="370" y="58"/>
                      <a:pt x="369" y="57"/>
                    </a:cubicBezTo>
                    <a:cubicBezTo>
                      <a:pt x="368" y="57"/>
                      <a:pt x="368" y="56"/>
                      <a:pt x="367" y="55"/>
                    </a:cubicBezTo>
                    <a:cubicBezTo>
                      <a:pt x="367" y="55"/>
                      <a:pt x="366" y="55"/>
                      <a:pt x="365" y="55"/>
                    </a:cubicBezTo>
                    <a:cubicBezTo>
                      <a:pt x="365" y="55"/>
                      <a:pt x="365" y="55"/>
                      <a:pt x="365" y="55"/>
                    </a:cubicBezTo>
                    <a:cubicBezTo>
                      <a:pt x="365" y="55"/>
                      <a:pt x="365" y="55"/>
                      <a:pt x="365" y="55"/>
                    </a:cubicBezTo>
                    <a:cubicBezTo>
                      <a:pt x="365" y="55"/>
                      <a:pt x="365" y="55"/>
                      <a:pt x="364" y="55"/>
                    </a:cubicBezTo>
                    <a:cubicBezTo>
                      <a:pt x="364" y="54"/>
                      <a:pt x="364" y="54"/>
                      <a:pt x="364" y="54"/>
                    </a:cubicBezTo>
                    <a:cubicBezTo>
                      <a:pt x="363" y="54"/>
                      <a:pt x="362" y="55"/>
                      <a:pt x="362" y="56"/>
                    </a:cubicBezTo>
                    <a:cubicBezTo>
                      <a:pt x="362" y="56"/>
                      <a:pt x="362" y="56"/>
                      <a:pt x="362" y="57"/>
                    </a:cubicBezTo>
                    <a:cubicBezTo>
                      <a:pt x="362" y="57"/>
                      <a:pt x="362" y="57"/>
                      <a:pt x="362" y="57"/>
                    </a:cubicBezTo>
                    <a:cubicBezTo>
                      <a:pt x="361" y="58"/>
                      <a:pt x="361" y="59"/>
                      <a:pt x="362" y="59"/>
                    </a:cubicBezTo>
                    <a:cubicBezTo>
                      <a:pt x="362" y="60"/>
                      <a:pt x="363" y="60"/>
                      <a:pt x="363" y="61"/>
                    </a:cubicBezTo>
                    <a:cubicBezTo>
                      <a:pt x="363" y="61"/>
                      <a:pt x="364" y="62"/>
                      <a:pt x="363" y="62"/>
                    </a:cubicBezTo>
                    <a:cubicBezTo>
                      <a:pt x="363" y="62"/>
                      <a:pt x="363" y="62"/>
                      <a:pt x="363" y="61"/>
                    </a:cubicBezTo>
                    <a:cubicBezTo>
                      <a:pt x="363" y="61"/>
                      <a:pt x="363" y="61"/>
                      <a:pt x="363" y="61"/>
                    </a:cubicBezTo>
                    <a:cubicBezTo>
                      <a:pt x="363" y="60"/>
                      <a:pt x="362" y="60"/>
                      <a:pt x="361" y="60"/>
                    </a:cubicBezTo>
                    <a:cubicBezTo>
                      <a:pt x="360" y="59"/>
                      <a:pt x="360" y="58"/>
                      <a:pt x="360" y="57"/>
                    </a:cubicBezTo>
                    <a:cubicBezTo>
                      <a:pt x="361" y="57"/>
                      <a:pt x="361" y="56"/>
                      <a:pt x="360" y="55"/>
                    </a:cubicBezTo>
                    <a:cubicBezTo>
                      <a:pt x="360" y="55"/>
                      <a:pt x="360" y="54"/>
                      <a:pt x="359" y="54"/>
                    </a:cubicBezTo>
                    <a:cubicBezTo>
                      <a:pt x="359" y="53"/>
                      <a:pt x="358" y="52"/>
                      <a:pt x="357" y="53"/>
                    </a:cubicBezTo>
                    <a:cubicBezTo>
                      <a:pt x="357" y="53"/>
                      <a:pt x="357" y="54"/>
                      <a:pt x="357" y="53"/>
                    </a:cubicBezTo>
                    <a:cubicBezTo>
                      <a:pt x="357" y="53"/>
                      <a:pt x="356" y="54"/>
                      <a:pt x="356" y="53"/>
                    </a:cubicBezTo>
                    <a:cubicBezTo>
                      <a:pt x="356" y="52"/>
                      <a:pt x="355" y="52"/>
                      <a:pt x="355" y="52"/>
                    </a:cubicBezTo>
                    <a:cubicBezTo>
                      <a:pt x="353" y="53"/>
                      <a:pt x="352" y="54"/>
                      <a:pt x="350" y="54"/>
                    </a:cubicBezTo>
                    <a:cubicBezTo>
                      <a:pt x="348" y="55"/>
                      <a:pt x="348" y="57"/>
                      <a:pt x="348" y="59"/>
                    </a:cubicBezTo>
                    <a:cubicBezTo>
                      <a:pt x="348" y="59"/>
                      <a:pt x="348" y="59"/>
                      <a:pt x="348" y="60"/>
                    </a:cubicBezTo>
                    <a:cubicBezTo>
                      <a:pt x="348" y="61"/>
                      <a:pt x="348" y="62"/>
                      <a:pt x="349" y="63"/>
                    </a:cubicBezTo>
                    <a:cubicBezTo>
                      <a:pt x="349" y="63"/>
                      <a:pt x="349" y="64"/>
                      <a:pt x="349" y="65"/>
                    </a:cubicBezTo>
                    <a:cubicBezTo>
                      <a:pt x="349" y="65"/>
                      <a:pt x="349" y="66"/>
                      <a:pt x="348" y="65"/>
                    </a:cubicBezTo>
                    <a:cubicBezTo>
                      <a:pt x="349" y="63"/>
                      <a:pt x="348" y="62"/>
                      <a:pt x="347" y="61"/>
                    </a:cubicBezTo>
                    <a:cubicBezTo>
                      <a:pt x="347" y="60"/>
                      <a:pt x="347" y="60"/>
                      <a:pt x="346" y="60"/>
                    </a:cubicBezTo>
                    <a:cubicBezTo>
                      <a:pt x="346" y="60"/>
                      <a:pt x="346" y="60"/>
                      <a:pt x="346" y="61"/>
                    </a:cubicBezTo>
                    <a:cubicBezTo>
                      <a:pt x="346" y="61"/>
                      <a:pt x="346" y="61"/>
                      <a:pt x="346" y="62"/>
                    </a:cubicBezTo>
                    <a:cubicBezTo>
                      <a:pt x="347" y="62"/>
                      <a:pt x="347" y="63"/>
                      <a:pt x="347" y="64"/>
                    </a:cubicBezTo>
                    <a:cubicBezTo>
                      <a:pt x="346" y="64"/>
                      <a:pt x="346" y="65"/>
                      <a:pt x="346" y="66"/>
                    </a:cubicBezTo>
                    <a:cubicBezTo>
                      <a:pt x="345" y="66"/>
                      <a:pt x="346" y="65"/>
                      <a:pt x="345" y="65"/>
                    </a:cubicBezTo>
                    <a:cubicBezTo>
                      <a:pt x="344" y="64"/>
                      <a:pt x="344" y="63"/>
                      <a:pt x="343" y="62"/>
                    </a:cubicBezTo>
                    <a:cubicBezTo>
                      <a:pt x="343" y="62"/>
                      <a:pt x="343" y="61"/>
                      <a:pt x="343" y="61"/>
                    </a:cubicBezTo>
                    <a:cubicBezTo>
                      <a:pt x="342" y="61"/>
                      <a:pt x="342" y="61"/>
                      <a:pt x="341" y="61"/>
                    </a:cubicBezTo>
                    <a:cubicBezTo>
                      <a:pt x="340" y="62"/>
                      <a:pt x="337" y="62"/>
                      <a:pt x="337" y="64"/>
                    </a:cubicBezTo>
                    <a:cubicBezTo>
                      <a:pt x="337" y="64"/>
                      <a:pt x="336" y="64"/>
                      <a:pt x="336" y="65"/>
                    </a:cubicBezTo>
                    <a:cubicBezTo>
                      <a:pt x="335" y="65"/>
                      <a:pt x="334" y="66"/>
                      <a:pt x="334" y="67"/>
                    </a:cubicBezTo>
                    <a:cubicBezTo>
                      <a:pt x="334" y="68"/>
                      <a:pt x="334" y="68"/>
                      <a:pt x="333" y="68"/>
                    </a:cubicBezTo>
                    <a:cubicBezTo>
                      <a:pt x="332" y="67"/>
                      <a:pt x="332" y="68"/>
                      <a:pt x="331" y="69"/>
                    </a:cubicBezTo>
                    <a:cubicBezTo>
                      <a:pt x="330" y="70"/>
                      <a:pt x="330" y="71"/>
                      <a:pt x="330" y="72"/>
                    </a:cubicBezTo>
                    <a:cubicBezTo>
                      <a:pt x="330" y="73"/>
                      <a:pt x="329" y="73"/>
                      <a:pt x="329" y="74"/>
                    </a:cubicBezTo>
                    <a:cubicBezTo>
                      <a:pt x="329" y="75"/>
                      <a:pt x="330" y="74"/>
                      <a:pt x="330" y="75"/>
                    </a:cubicBezTo>
                    <a:cubicBezTo>
                      <a:pt x="330" y="75"/>
                      <a:pt x="330" y="75"/>
                      <a:pt x="330" y="75"/>
                    </a:cubicBezTo>
                    <a:cubicBezTo>
                      <a:pt x="330" y="75"/>
                      <a:pt x="330" y="75"/>
                      <a:pt x="330" y="75"/>
                    </a:cubicBezTo>
                    <a:cubicBezTo>
                      <a:pt x="331" y="75"/>
                      <a:pt x="331" y="76"/>
                      <a:pt x="332" y="76"/>
                    </a:cubicBezTo>
                    <a:cubicBezTo>
                      <a:pt x="332" y="76"/>
                      <a:pt x="332" y="76"/>
                      <a:pt x="332" y="76"/>
                    </a:cubicBezTo>
                    <a:cubicBezTo>
                      <a:pt x="332" y="76"/>
                      <a:pt x="332" y="76"/>
                      <a:pt x="332" y="76"/>
                    </a:cubicBezTo>
                    <a:cubicBezTo>
                      <a:pt x="332" y="76"/>
                      <a:pt x="332" y="77"/>
                      <a:pt x="332" y="77"/>
                    </a:cubicBezTo>
                    <a:cubicBezTo>
                      <a:pt x="332" y="77"/>
                      <a:pt x="332" y="77"/>
                      <a:pt x="332" y="77"/>
                    </a:cubicBezTo>
                    <a:cubicBezTo>
                      <a:pt x="333" y="78"/>
                      <a:pt x="332" y="78"/>
                      <a:pt x="333" y="79"/>
                    </a:cubicBezTo>
                    <a:cubicBezTo>
                      <a:pt x="333" y="79"/>
                      <a:pt x="333" y="77"/>
                      <a:pt x="334" y="78"/>
                    </a:cubicBezTo>
                    <a:cubicBezTo>
                      <a:pt x="334" y="78"/>
                      <a:pt x="335" y="78"/>
                      <a:pt x="335" y="78"/>
                    </a:cubicBezTo>
                    <a:cubicBezTo>
                      <a:pt x="335" y="77"/>
                      <a:pt x="335" y="77"/>
                      <a:pt x="335" y="76"/>
                    </a:cubicBezTo>
                    <a:cubicBezTo>
                      <a:pt x="335" y="75"/>
                      <a:pt x="335" y="74"/>
                      <a:pt x="336" y="73"/>
                    </a:cubicBezTo>
                    <a:cubicBezTo>
                      <a:pt x="337" y="73"/>
                      <a:pt x="337" y="73"/>
                      <a:pt x="337" y="73"/>
                    </a:cubicBezTo>
                    <a:cubicBezTo>
                      <a:pt x="337" y="73"/>
                      <a:pt x="337" y="72"/>
                      <a:pt x="337" y="72"/>
                    </a:cubicBezTo>
                    <a:cubicBezTo>
                      <a:pt x="338" y="72"/>
                      <a:pt x="338" y="72"/>
                      <a:pt x="338" y="73"/>
                    </a:cubicBezTo>
                    <a:cubicBezTo>
                      <a:pt x="338" y="73"/>
                      <a:pt x="338" y="73"/>
                      <a:pt x="339" y="73"/>
                    </a:cubicBezTo>
                    <a:cubicBezTo>
                      <a:pt x="339" y="73"/>
                      <a:pt x="339" y="73"/>
                      <a:pt x="339" y="73"/>
                    </a:cubicBezTo>
                    <a:cubicBezTo>
                      <a:pt x="339" y="72"/>
                      <a:pt x="339" y="71"/>
                      <a:pt x="340" y="71"/>
                    </a:cubicBezTo>
                    <a:cubicBezTo>
                      <a:pt x="341" y="71"/>
                      <a:pt x="341" y="72"/>
                      <a:pt x="340" y="72"/>
                    </a:cubicBezTo>
                    <a:cubicBezTo>
                      <a:pt x="340" y="73"/>
                      <a:pt x="341" y="73"/>
                      <a:pt x="342" y="74"/>
                    </a:cubicBezTo>
                    <a:cubicBezTo>
                      <a:pt x="342" y="73"/>
                      <a:pt x="343" y="74"/>
                      <a:pt x="344" y="74"/>
                    </a:cubicBezTo>
                    <a:cubicBezTo>
                      <a:pt x="344" y="74"/>
                      <a:pt x="344" y="75"/>
                      <a:pt x="344" y="75"/>
                    </a:cubicBezTo>
                    <a:cubicBezTo>
                      <a:pt x="342" y="75"/>
                      <a:pt x="342" y="77"/>
                      <a:pt x="340" y="78"/>
                    </a:cubicBezTo>
                    <a:cubicBezTo>
                      <a:pt x="340" y="78"/>
                      <a:pt x="340" y="78"/>
                      <a:pt x="340" y="78"/>
                    </a:cubicBezTo>
                    <a:cubicBezTo>
                      <a:pt x="339" y="79"/>
                      <a:pt x="338" y="80"/>
                      <a:pt x="337" y="81"/>
                    </a:cubicBezTo>
                    <a:cubicBezTo>
                      <a:pt x="336" y="81"/>
                      <a:pt x="336" y="83"/>
                      <a:pt x="337" y="84"/>
                    </a:cubicBezTo>
                    <a:cubicBezTo>
                      <a:pt x="338" y="84"/>
                      <a:pt x="338" y="84"/>
                      <a:pt x="339" y="84"/>
                    </a:cubicBezTo>
                    <a:cubicBezTo>
                      <a:pt x="338" y="85"/>
                      <a:pt x="338" y="84"/>
                      <a:pt x="338" y="85"/>
                    </a:cubicBezTo>
                    <a:cubicBezTo>
                      <a:pt x="338" y="85"/>
                      <a:pt x="339" y="86"/>
                      <a:pt x="339" y="85"/>
                    </a:cubicBezTo>
                    <a:cubicBezTo>
                      <a:pt x="340" y="84"/>
                      <a:pt x="341" y="84"/>
                      <a:pt x="342" y="83"/>
                    </a:cubicBezTo>
                    <a:cubicBezTo>
                      <a:pt x="342" y="83"/>
                      <a:pt x="343" y="83"/>
                      <a:pt x="343" y="83"/>
                    </a:cubicBezTo>
                    <a:cubicBezTo>
                      <a:pt x="343" y="82"/>
                      <a:pt x="344" y="82"/>
                      <a:pt x="345" y="81"/>
                    </a:cubicBezTo>
                    <a:cubicBezTo>
                      <a:pt x="345" y="81"/>
                      <a:pt x="346" y="81"/>
                      <a:pt x="346" y="80"/>
                    </a:cubicBezTo>
                    <a:cubicBezTo>
                      <a:pt x="347" y="79"/>
                      <a:pt x="349" y="77"/>
                      <a:pt x="351" y="77"/>
                    </a:cubicBezTo>
                    <a:cubicBezTo>
                      <a:pt x="352" y="77"/>
                      <a:pt x="353" y="77"/>
                      <a:pt x="353" y="76"/>
                    </a:cubicBezTo>
                    <a:cubicBezTo>
                      <a:pt x="354" y="76"/>
                      <a:pt x="353" y="77"/>
                      <a:pt x="353" y="77"/>
                    </a:cubicBezTo>
                    <a:cubicBezTo>
                      <a:pt x="353" y="77"/>
                      <a:pt x="354" y="78"/>
                      <a:pt x="354" y="78"/>
                    </a:cubicBezTo>
                    <a:cubicBezTo>
                      <a:pt x="355" y="77"/>
                      <a:pt x="356" y="78"/>
                      <a:pt x="358" y="78"/>
                    </a:cubicBezTo>
                    <a:cubicBezTo>
                      <a:pt x="358" y="79"/>
                      <a:pt x="359" y="79"/>
                      <a:pt x="359" y="79"/>
                    </a:cubicBezTo>
                    <a:cubicBezTo>
                      <a:pt x="359" y="79"/>
                      <a:pt x="360" y="80"/>
                      <a:pt x="360" y="80"/>
                    </a:cubicBezTo>
                    <a:cubicBezTo>
                      <a:pt x="359" y="81"/>
                      <a:pt x="359" y="80"/>
                      <a:pt x="358" y="80"/>
                    </a:cubicBezTo>
                    <a:cubicBezTo>
                      <a:pt x="357" y="79"/>
                      <a:pt x="357" y="79"/>
                      <a:pt x="356" y="79"/>
                    </a:cubicBezTo>
                    <a:cubicBezTo>
                      <a:pt x="356" y="79"/>
                      <a:pt x="355" y="79"/>
                      <a:pt x="355" y="79"/>
                    </a:cubicBezTo>
                    <a:cubicBezTo>
                      <a:pt x="355" y="78"/>
                      <a:pt x="355" y="78"/>
                      <a:pt x="354" y="79"/>
                    </a:cubicBezTo>
                    <a:cubicBezTo>
                      <a:pt x="352" y="79"/>
                      <a:pt x="351" y="79"/>
                      <a:pt x="349" y="80"/>
                    </a:cubicBezTo>
                    <a:cubicBezTo>
                      <a:pt x="348" y="81"/>
                      <a:pt x="348" y="81"/>
                      <a:pt x="349" y="81"/>
                    </a:cubicBezTo>
                    <a:cubicBezTo>
                      <a:pt x="349" y="81"/>
                      <a:pt x="350" y="81"/>
                      <a:pt x="349" y="82"/>
                    </a:cubicBezTo>
                    <a:cubicBezTo>
                      <a:pt x="349" y="82"/>
                      <a:pt x="348" y="81"/>
                      <a:pt x="348" y="82"/>
                    </a:cubicBezTo>
                    <a:cubicBezTo>
                      <a:pt x="347" y="83"/>
                      <a:pt x="346" y="83"/>
                      <a:pt x="346" y="84"/>
                    </a:cubicBezTo>
                    <a:cubicBezTo>
                      <a:pt x="345" y="85"/>
                      <a:pt x="344" y="86"/>
                      <a:pt x="343" y="87"/>
                    </a:cubicBezTo>
                    <a:cubicBezTo>
                      <a:pt x="342" y="87"/>
                      <a:pt x="342" y="87"/>
                      <a:pt x="342" y="88"/>
                    </a:cubicBezTo>
                    <a:cubicBezTo>
                      <a:pt x="342" y="88"/>
                      <a:pt x="342" y="89"/>
                      <a:pt x="343" y="89"/>
                    </a:cubicBezTo>
                    <a:cubicBezTo>
                      <a:pt x="343" y="89"/>
                      <a:pt x="344" y="89"/>
                      <a:pt x="345" y="90"/>
                    </a:cubicBezTo>
                    <a:cubicBezTo>
                      <a:pt x="345" y="91"/>
                      <a:pt x="346" y="91"/>
                      <a:pt x="347" y="91"/>
                    </a:cubicBezTo>
                    <a:cubicBezTo>
                      <a:pt x="348" y="91"/>
                      <a:pt x="348" y="91"/>
                      <a:pt x="348" y="91"/>
                    </a:cubicBezTo>
                    <a:cubicBezTo>
                      <a:pt x="348" y="91"/>
                      <a:pt x="349" y="91"/>
                      <a:pt x="348" y="91"/>
                    </a:cubicBezTo>
                    <a:cubicBezTo>
                      <a:pt x="347" y="91"/>
                      <a:pt x="347" y="92"/>
                      <a:pt x="346" y="92"/>
                    </a:cubicBezTo>
                    <a:cubicBezTo>
                      <a:pt x="345" y="93"/>
                      <a:pt x="344" y="93"/>
                      <a:pt x="343" y="91"/>
                    </a:cubicBezTo>
                    <a:cubicBezTo>
                      <a:pt x="343" y="91"/>
                      <a:pt x="342" y="91"/>
                      <a:pt x="342" y="91"/>
                    </a:cubicBezTo>
                    <a:cubicBezTo>
                      <a:pt x="340" y="92"/>
                      <a:pt x="339" y="94"/>
                      <a:pt x="340" y="96"/>
                    </a:cubicBezTo>
                    <a:cubicBezTo>
                      <a:pt x="340" y="96"/>
                      <a:pt x="339" y="97"/>
                      <a:pt x="340" y="97"/>
                    </a:cubicBezTo>
                    <a:cubicBezTo>
                      <a:pt x="340" y="99"/>
                      <a:pt x="341" y="101"/>
                      <a:pt x="342" y="101"/>
                    </a:cubicBezTo>
                    <a:cubicBezTo>
                      <a:pt x="343" y="101"/>
                      <a:pt x="344" y="101"/>
                      <a:pt x="344" y="101"/>
                    </a:cubicBezTo>
                    <a:cubicBezTo>
                      <a:pt x="345" y="101"/>
                      <a:pt x="346" y="101"/>
                      <a:pt x="347" y="101"/>
                    </a:cubicBezTo>
                    <a:cubicBezTo>
                      <a:pt x="348" y="100"/>
                      <a:pt x="349" y="100"/>
                      <a:pt x="350" y="99"/>
                    </a:cubicBezTo>
                    <a:cubicBezTo>
                      <a:pt x="350" y="99"/>
                      <a:pt x="351" y="100"/>
                      <a:pt x="351" y="99"/>
                    </a:cubicBezTo>
                    <a:cubicBezTo>
                      <a:pt x="352" y="99"/>
                      <a:pt x="353" y="99"/>
                      <a:pt x="354" y="98"/>
                    </a:cubicBezTo>
                    <a:cubicBezTo>
                      <a:pt x="354" y="99"/>
                      <a:pt x="355" y="99"/>
                      <a:pt x="355" y="99"/>
                    </a:cubicBezTo>
                    <a:cubicBezTo>
                      <a:pt x="355" y="99"/>
                      <a:pt x="355" y="99"/>
                      <a:pt x="356" y="99"/>
                    </a:cubicBezTo>
                    <a:cubicBezTo>
                      <a:pt x="356" y="99"/>
                      <a:pt x="356" y="99"/>
                      <a:pt x="356" y="99"/>
                    </a:cubicBezTo>
                    <a:cubicBezTo>
                      <a:pt x="356" y="99"/>
                      <a:pt x="356" y="99"/>
                      <a:pt x="356" y="99"/>
                    </a:cubicBezTo>
                    <a:cubicBezTo>
                      <a:pt x="356" y="99"/>
                      <a:pt x="357" y="99"/>
                      <a:pt x="357" y="99"/>
                    </a:cubicBezTo>
                    <a:cubicBezTo>
                      <a:pt x="357" y="99"/>
                      <a:pt x="357" y="99"/>
                      <a:pt x="357" y="99"/>
                    </a:cubicBezTo>
                    <a:cubicBezTo>
                      <a:pt x="357" y="99"/>
                      <a:pt x="357" y="99"/>
                      <a:pt x="357" y="99"/>
                    </a:cubicBezTo>
                    <a:cubicBezTo>
                      <a:pt x="358" y="99"/>
                      <a:pt x="358" y="99"/>
                      <a:pt x="359" y="99"/>
                    </a:cubicBezTo>
                    <a:cubicBezTo>
                      <a:pt x="360" y="98"/>
                      <a:pt x="361" y="98"/>
                      <a:pt x="362" y="97"/>
                    </a:cubicBezTo>
                    <a:cubicBezTo>
                      <a:pt x="363" y="97"/>
                      <a:pt x="364" y="97"/>
                      <a:pt x="364" y="96"/>
                    </a:cubicBezTo>
                    <a:cubicBezTo>
                      <a:pt x="366" y="96"/>
                      <a:pt x="366" y="95"/>
                      <a:pt x="367" y="95"/>
                    </a:cubicBezTo>
                    <a:cubicBezTo>
                      <a:pt x="367" y="94"/>
                      <a:pt x="368" y="93"/>
                      <a:pt x="368" y="92"/>
                    </a:cubicBezTo>
                    <a:cubicBezTo>
                      <a:pt x="369" y="91"/>
                      <a:pt x="371" y="91"/>
                      <a:pt x="372" y="90"/>
                    </a:cubicBezTo>
                    <a:cubicBezTo>
                      <a:pt x="373" y="89"/>
                      <a:pt x="374" y="89"/>
                      <a:pt x="376" y="88"/>
                    </a:cubicBezTo>
                    <a:cubicBezTo>
                      <a:pt x="375" y="89"/>
                      <a:pt x="376" y="89"/>
                      <a:pt x="377" y="89"/>
                    </a:cubicBezTo>
                    <a:cubicBezTo>
                      <a:pt x="375" y="91"/>
                      <a:pt x="374" y="91"/>
                      <a:pt x="372" y="93"/>
                    </a:cubicBezTo>
                    <a:cubicBezTo>
                      <a:pt x="371" y="94"/>
                      <a:pt x="370" y="94"/>
                      <a:pt x="369" y="96"/>
                    </a:cubicBezTo>
                    <a:cubicBezTo>
                      <a:pt x="369" y="96"/>
                      <a:pt x="369" y="96"/>
                      <a:pt x="369" y="97"/>
                    </a:cubicBezTo>
                    <a:cubicBezTo>
                      <a:pt x="369" y="97"/>
                      <a:pt x="369" y="98"/>
                      <a:pt x="369" y="98"/>
                    </a:cubicBezTo>
                    <a:cubicBezTo>
                      <a:pt x="367" y="98"/>
                      <a:pt x="365" y="100"/>
                      <a:pt x="364" y="101"/>
                    </a:cubicBezTo>
                    <a:cubicBezTo>
                      <a:pt x="364" y="101"/>
                      <a:pt x="363" y="101"/>
                      <a:pt x="363" y="101"/>
                    </a:cubicBezTo>
                    <a:cubicBezTo>
                      <a:pt x="362" y="101"/>
                      <a:pt x="361" y="101"/>
                      <a:pt x="361" y="102"/>
                    </a:cubicBezTo>
                    <a:cubicBezTo>
                      <a:pt x="359" y="102"/>
                      <a:pt x="357" y="102"/>
                      <a:pt x="356" y="101"/>
                    </a:cubicBezTo>
                    <a:cubicBezTo>
                      <a:pt x="355" y="101"/>
                      <a:pt x="354" y="101"/>
                      <a:pt x="353" y="101"/>
                    </a:cubicBezTo>
                    <a:cubicBezTo>
                      <a:pt x="353" y="101"/>
                      <a:pt x="353" y="101"/>
                      <a:pt x="353" y="101"/>
                    </a:cubicBezTo>
                    <a:cubicBezTo>
                      <a:pt x="352" y="101"/>
                      <a:pt x="352" y="102"/>
                      <a:pt x="351" y="102"/>
                    </a:cubicBezTo>
                    <a:cubicBezTo>
                      <a:pt x="349" y="102"/>
                      <a:pt x="348" y="103"/>
                      <a:pt x="346" y="104"/>
                    </a:cubicBezTo>
                    <a:cubicBezTo>
                      <a:pt x="345" y="105"/>
                      <a:pt x="345" y="106"/>
                      <a:pt x="346" y="107"/>
                    </a:cubicBezTo>
                    <a:cubicBezTo>
                      <a:pt x="346" y="108"/>
                      <a:pt x="347" y="109"/>
                      <a:pt x="348" y="109"/>
                    </a:cubicBezTo>
                    <a:cubicBezTo>
                      <a:pt x="349" y="110"/>
                      <a:pt x="350" y="111"/>
                      <a:pt x="351" y="112"/>
                    </a:cubicBezTo>
                    <a:cubicBezTo>
                      <a:pt x="352" y="113"/>
                      <a:pt x="352" y="115"/>
                      <a:pt x="354" y="115"/>
                    </a:cubicBezTo>
                    <a:cubicBezTo>
                      <a:pt x="355" y="115"/>
                      <a:pt x="355" y="115"/>
                      <a:pt x="355" y="115"/>
                    </a:cubicBezTo>
                    <a:cubicBezTo>
                      <a:pt x="355" y="115"/>
                      <a:pt x="356" y="116"/>
                      <a:pt x="356" y="116"/>
                    </a:cubicBezTo>
                    <a:cubicBezTo>
                      <a:pt x="356" y="116"/>
                      <a:pt x="356" y="116"/>
                      <a:pt x="357" y="116"/>
                    </a:cubicBezTo>
                    <a:cubicBezTo>
                      <a:pt x="357" y="117"/>
                      <a:pt x="359" y="117"/>
                      <a:pt x="360" y="117"/>
                    </a:cubicBezTo>
                    <a:cubicBezTo>
                      <a:pt x="361" y="116"/>
                      <a:pt x="361" y="114"/>
                      <a:pt x="361" y="113"/>
                    </a:cubicBezTo>
                    <a:cubicBezTo>
                      <a:pt x="361" y="112"/>
                      <a:pt x="362" y="112"/>
                      <a:pt x="362" y="111"/>
                    </a:cubicBezTo>
                    <a:cubicBezTo>
                      <a:pt x="363" y="111"/>
                      <a:pt x="363" y="110"/>
                      <a:pt x="363" y="109"/>
                    </a:cubicBezTo>
                    <a:cubicBezTo>
                      <a:pt x="364" y="109"/>
                      <a:pt x="364" y="109"/>
                      <a:pt x="364" y="108"/>
                    </a:cubicBezTo>
                    <a:cubicBezTo>
                      <a:pt x="365" y="107"/>
                      <a:pt x="365" y="107"/>
                      <a:pt x="365" y="106"/>
                    </a:cubicBezTo>
                    <a:cubicBezTo>
                      <a:pt x="365" y="106"/>
                      <a:pt x="365" y="106"/>
                      <a:pt x="365" y="106"/>
                    </a:cubicBezTo>
                    <a:cubicBezTo>
                      <a:pt x="367" y="104"/>
                      <a:pt x="368" y="101"/>
                      <a:pt x="370" y="100"/>
                    </a:cubicBezTo>
                    <a:cubicBezTo>
                      <a:pt x="370" y="100"/>
                      <a:pt x="371" y="99"/>
                      <a:pt x="371" y="99"/>
                    </a:cubicBezTo>
                    <a:cubicBezTo>
                      <a:pt x="372" y="99"/>
                      <a:pt x="372" y="99"/>
                      <a:pt x="372" y="99"/>
                    </a:cubicBezTo>
                    <a:cubicBezTo>
                      <a:pt x="373" y="100"/>
                      <a:pt x="374" y="99"/>
                      <a:pt x="376" y="99"/>
                    </a:cubicBezTo>
                    <a:cubicBezTo>
                      <a:pt x="376" y="99"/>
                      <a:pt x="376" y="98"/>
                      <a:pt x="377" y="98"/>
                    </a:cubicBezTo>
                    <a:cubicBezTo>
                      <a:pt x="378" y="98"/>
                      <a:pt x="379" y="97"/>
                      <a:pt x="380" y="98"/>
                    </a:cubicBezTo>
                    <a:cubicBezTo>
                      <a:pt x="380" y="98"/>
                      <a:pt x="380" y="98"/>
                      <a:pt x="381" y="98"/>
                    </a:cubicBezTo>
                    <a:cubicBezTo>
                      <a:pt x="381" y="97"/>
                      <a:pt x="381" y="97"/>
                      <a:pt x="382" y="97"/>
                    </a:cubicBezTo>
                    <a:cubicBezTo>
                      <a:pt x="383" y="97"/>
                      <a:pt x="384" y="97"/>
                      <a:pt x="385" y="96"/>
                    </a:cubicBezTo>
                    <a:cubicBezTo>
                      <a:pt x="386" y="96"/>
                      <a:pt x="387" y="96"/>
                      <a:pt x="387" y="96"/>
                    </a:cubicBezTo>
                    <a:cubicBezTo>
                      <a:pt x="388" y="95"/>
                      <a:pt x="389" y="94"/>
                      <a:pt x="391" y="94"/>
                    </a:cubicBezTo>
                    <a:cubicBezTo>
                      <a:pt x="392" y="94"/>
                      <a:pt x="392" y="94"/>
                      <a:pt x="392" y="94"/>
                    </a:cubicBezTo>
                    <a:cubicBezTo>
                      <a:pt x="393" y="94"/>
                      <a:pt x="392" y="95"/>
                      <a:pt x="392" y="95"/>
                    </a:cubicBezTo>
                    <a:cubicBezTo>
                      <a:pt x="392" y="95"/>
                      <a:pt x="392" y="95"/>
                      <a:pt x="392" y="96"/>
                    </a:cubicBezTo>
                    <a:cubicBezTo>
                      <a:pt x="391" y="95"/>
                      <a:pt x="390" y="95"/>
                      <a:pt x="390" y="96"/>
                    </a:cubicBezTo>
                    <a:cubicBezTo>
                      <a:pt x="390" y="96"/>
                      <a:pt x="389" y="96"/>
                      <a:pt x="389" y="96"/>
                    </a:cubicBezTo>
                    <a:cubicBezTo>
                      <a:pt x="387" y="96"/>
                      <a:pt x="386" y="97"/>
                      <a:pt x="385" y="98"/>
                    </a:cubicBezTo>
                    <a:cubicBezTo>
                      <a:pt x="383" y="99"/>
                      <a:pt x="380" y="99"/>
                      <a:pt x="378" y="100"/>
                    </a:cubicBezTo>
                    <a:cubicBezTo>
                      <a:pt x="377" y="100"/>
                      <a:pt x="376" y="101"/>
                      <a:pt x="375" y="100"/>
                    </a:cubicBezTo>
                    <a:cubicBezTo>
                      <a:pt x="375" y="100"/>
                      <a:pt x="375" y="100"/>
                      <a:pt x="375" y="100"/>
                    </a:cubicBezTo>
                    <a:cubicBezTo>
                      <a:pt x="374" y="101"/>
                      <a:pt x="374" y="101"/>
                      <a:pt x="373" y="101"/>
                    </a:cubicBezTo>
                    <a:cubicBezTo>
                      <a:pt x="371" y="102"/>
                      <a:pt x="370" y="103"/>
                      <a:pt x="369" y="104"/>
                    </a:cubicBezTo>
                    <a:cubicBezTo>
                      <a:pt x="368" y="106"/>
                      <a:pt x="367" y="109"/>
                      <a:pt x="366" y="111"/>
                    </a:cubicBezTo>
                    <a:cubicBezTo>
                      <a:pt x="365" y="112"/>
                      <a:pt x="364" y="114"/>
                      <a:pt x="364" y="116"/>
                    </a:cubicBezTo>
                    <a:cubicBezTo>
                      <a:pt x="364" y="116"/>
                      <a:pt x="363" y="117"/>
                      <a:pt x="363" y="118"/>
                    </a:cubicBezTo>
                    <a:cubicBezTo>
                      <a:pt x="363" y="118"/>
                      <a:pt x="363" y="118"/>
                      <a:pt x="364" y="119"/>
                    </a:cubicBezTo>
                    <a:cubicBezTo>
                      <a:pt x="365" y="119"/>
                      <a:pt x="366" y="120"/>
                      <a:pt x="367" y="120"/>
                    </a:cubicBezTo>
                    <a:cubicBezTo>
                      <a:pt x="368" y="121"/>
                      <a:pt x="369" y="121"/>
                      <a:pt x="369" y="119"/>
                    </a:cubicBezTo>
                    <a:cubicBezTo>
                      <a:pt x="369" y="118"/>
                      <a:pt x="370" y="118"/>
                      <a:pt x="371" y="117"/>
                    </a:cubicBezTo>
                    <a:cubicBezTo>
                      <a:pt x="370" y="118"/>
                      <a:pt x="370" y="119"/>
                      <a:pt x="370" y="119"/>
                    </a:cubicBezTo>
                    <a:cubicBezTo>
                      <a:pt x="369" y="120"/>
                      <a:pt x="369" y="120"/>
                      <a:pt x="369" y="121"/>
                    </a:cubicBezTo>
                    <a:cubicBezTo>
                      <a:pt x="369" y="121"/>
                      <a:pt x="370" y="121"/>
                      <a:pt x="370" y="121"/>
                    </a:cubicBezTo>
                    <a:cubicBezTo>
                      <a:pt x="371" y="121"/>
                      <a:pt x="372" y="121"/>
                      <a:pt x="372" y="121"/>
                    </a:cubicBezTo>
                    <a:cubicBezTo>
                      <a:pt x="374" y="122"/>
                      <a:pt x="375" y="121"/>
                      <a:pt x="377" y="121"/>
                    </a:cubicBezTo>
                    <a:cubicBezTo>
                      <a:pt x="378" y="122"/>
                      <a:pt x="380" y="122"/>
                      <a:pt x="381" y="121"/>
                    </a:cubicBezTo>
                    <a:cubicBezTo>
                      <a:pt x="381" y="121"/>
                      <a:pt x="381" y="121"/>
                      <a:pt x="381" y="121"/>
                    </a:cubicBezTo>
                    <a:cubicBezTo>
                      <a:pt x="383" y="121"/>
                      <a:pt x="382" y="120"/>
                      <a:pt x="383" y="119"/>
                    </a:cubicBezTo>
                    <a:cubicBezTo>
                      <a:pt x="383" y="118"/>
                      <a:pt x="384" y="117"/>
                      <a:pt x="383" y="116"/>
                    </a:cubicBezTo>
                    <a:cubicBezTo>
                      <a:pt x="383" y="115"/>
                      <a:pt x="383" y="115"/>
                      <a:pt x="383" y="114"/>
                    </a:cubicBezTo>
                    <a:cubicBezTo>
                      <a:pt x="383" y="113"/>
                      <a:pt x="383" y="112"/>
                      <a:pt x="384" y="112"/>
                    </a:cubicBezTo>
                    <a:cubicBezTo>
                      <a:pt x="385" y="111"/>
                      <a:pt x="386" y="110"/>
                      <a:pt x="386" y="108"/>
                    </a:cubicBezTo>
                    <a:cubicBezTo>
                      <a:pt x="388" y="109"/>
                      <a:pt x="387" y="110"/>
                      <a:pt x="387" y="111"/>
                    </a:cubicBezTo>
                    <a:cubicBezTo>
                      <a:pt x="386" y="111"/>
                      <a:pt x="386" y="112"/>
                      <a:pt x="385" y="112"/>
                    </a:cubicBezTo>
                    <a:cubicBezTo>
                      <a:pt x="385" y="112"/>
                      <a:pt x="384" y="113"/>
                      <a:pt x="385" y="114"/>
                    </a:cubicBezTo>
                    <a:cubicBezTo>
                      <a:pt x="385" y="114"/>
                      <a:pt x="385" y="115"/>
                      <a:pt x="386" y="114"/>
                    </a:cubicBezTo>
                    <a:cubicBezTo>
                      <a:pt x="388" y="114"/>
                      <a:pt x="389" y="113"/>
                      <a:pt x="390" y="113"/>
                    </a:cubicBezTo>
                    <a:cubicBezTo>
                      <a:pt x="391" y="112"/>
                      <a:pt x="391" y="112"/>
                      <a:pt x="391" y="111"/>
                    </a:cubicBezTo>
                    <a:cubicBezTo>
                      <a:pt x="391" y="111"/>
                      <a:pt x="392" y="111"/>
                      <a:pt x="392" y="111"/>
                    </a:cubicBezTo>
                    <a:cubicBezTo>
                      <a:pt x="393" y="111"/>
                      <a:pt x="394" y="109"/>
                      <a:pt x="395" y="109"/>
                    </a:cubicBezTo>
                    <a:cubicBezTo>
                      <a:pt x="396" y="109"/>
                      <a:pt x="396" y="110"/>
                      <a:pt x="396" y="111"/>
                    </a:cubicBezTo>
                    <a:cubicBezTo>
                      <a:pt x="395" y="111"/>
                      <a:pt x="395" y="111"/>
                      <a:pt x="395" y="112"/>
                    </a:cubicBezTo>
                    <a:cubicBezTo>
                      <a:pt x="395" y="112"/>
                      <a:pt x="395" y="112"/>
                      <a:pt x="395" y="112"/>
                    </a:cubicBezTo>
                    <a:cubicBezTo>
                      <a:pt x="393" y="113"/>
                      <a:pt x="392" y="114"/>
                      <a:pt x="390" y="114"/>
                    </a:cubicBezTo>
                    <a:cubicBezTo>
                      <a:pt x="389" y="115"/>
                      <a:pt x="388" y="116"/>
                      <a:pt x="387" y="117"/>
                    </a:cubicBezTo>
                    <a:cubicBezTo>
                      <a:pt x="386" y="121"/>
                      <a:pt x="387" y="121"/>
                      <a:pt x="390" y="120"/>
                    </a:cubicBezTo>
                    <a:cubicBezTo>
                      <a:pt x="390" y="120"/>
                      <a:pt x="390" y="120"/>
                      <a:pt x="391" y="120"/>
                    </a:cubicBezTo>
                    <a:cubicBezTo>
                      <a:pt x="391" y="120"/>
                      <a:pt x="391" y="120"/>
                      <a:pt x="391" y="120"/>
                    </a:cubicBezTo>
                    <a:cubicBezTo>
                      <a:pt x="391" y="120"/>
                      <a:pt x="392" y="120"/>
                      <a:pt x="393" y="120"/>
                    </a:cubicBezTo>
                    <a:cubicBezTo>
                      <a:pt x="396" y="119"/>
                      <a:pt x="399" y="118"/>
                      <a:pt x="402" y="116"/>
                    </a:cubicBezTo>
                    <a:cubicBezTo>
                      <a:pt x="403" y="115"/>
                      <a:pt x="404" y="115"/>
                      <a:pt x="404" y="114"/>
                    </a:cubicBezTo>
                    <a:cubicBezTo>
                      <a:pt x="407" y="113"/>
                      <a:pt x="409" y="111"/>
                      <a:pt x="410" y="109"/>
                    </a:cubicBezTo>
                    <a:cubicBezTo>
                      <a:pt x="411" y="108"/>
                      <a:pt x="412" y="107"/>
                      <a:pt x="412" y="106"/>
                    </a:cubicBezTo>
                    <a:cubicBezTo>
                      <a:pt x="412" y="106"/>
                      <a:pt x="412" y="105"/>
                      <a:pt x="412" y="105"/>
                    </a:cubicBezTo>
                    <a:cubicBezTo>
                      <a:pt x="413" y="105"/>
                      <a:pt x="414" y="103"/>
                      <a:pt x="414" y="103"/>
                    </a:cubicBezTo>
                    <a:cubicBezTo>
                      <a:pt x="413" y="102"/>
                      <a:pt x="413" y="102"/>
                      <a:pt x="413" y="102"/>
                    </a:cubicBezTo>
                    <a:cubicBezTo>
                      <a:pt x="413" y="102"/>
                      <a:pt x="412" y="102"/>
                      <a:pt x="412" y="102"/>
                    </a:cubicBezTo>
                    <a:cubicBezTo>
                      <a:pt x="412" y="102"/>
                      <a:pt x="412" y="101"/>
                      <a:pt x="413" y="101"/>
                    </a:cubicBezTo>
                    <a:cubicBezTo>
                      <a:pt x="413" y="100"/>
                      <a:pt x="414" y="99"/>
                      <a:pt x="414" y="98"/>
                    </a:cubicBezTo>
                    <a:cubicBezTo>
                      <a:pt x="414" y="98"/>
                      <a:pt x="414" y="97"/>
                      <a:pt x="413" y="96"/>
                    </a:cubicBezTo>
                    <a:cubicBezTo>
                      <a:pt x="413" y="96"/>
                      <a:pt x="412" y="95"/>
                      <a:pt x="412" y="94"/>
                    </a:cubicBezTo>
                    <a:cubicBezTo>
                      <a:pt x="412" y="93"/>
                      <a:pt x="412" y="94"/>
                      <a:pt x="413" y="94"/>
                    </a:cubicBezTo>
                    <a:cubicBezTo>
                      <a:pt x="413" y="94"/>
                      <a:pt x="413" y="94"/>
                      <a:pt x="413" y="94"/>
                    </a:cubicBezTo>
                    <a:cubicBezTo>
                      <a:pt x="413" y="95"/>
                      <a:pt x="413" y="95"/>
                      <a:pt x="414" y="96"/>
                    </a:cubicBezTo>
                    <a:cubicBezTo>
                      <a:pt x="414" y="96"/>
                      <a:pt x="414" y="97"/>
                      <a:pt x="415" y="97"/>
                    </a:cubicBezTo>
                    <a:cubicBezTo>
                      <a:pt x="416" y="98"/>
                      <a:pt x="417" y="97"/>
                      <a:pt x="417" y="97"/>
                    </a:cubicBezTo>
                    <a:cubicBezTo>
                      <a:pt x="418" y="96"/>
                      <a:pt x="417" y="96"/>
                      <a:pt x="417" y="96"/>
                    </a:cubicBezTo>
                    <a:cubicBezTo>
                      <a:pt x="417" y="96"/>
                      <a:pt x="417" y="96"/>
                      <a:pt x="417" y="95"/>
                    </a:cubicBezTo>
                    <a:cubicBezTo>
                      <a:pt x="417" y="95"/>
                      <a:pt x="417" y="94"/>
                      <a:pt x="418" y="93"/>
                    </a:cubicBezTo>
                    <a:cubicBezTo>
                      <a:pt x="418" y="93"/>
                      <a:pt x="418" y="93"/>
                      <a:pt x="418" y="93"/>
                    </a:cubicBezTo>
                    <a:cubicBezTo>
                      <a:pt x="419" y="92"/>
                      <a:pt x="420" y="91"/>
                      <a:pt x="420" y="89"/>
                    </a:cubicBezTo>
                    <a:cubicBezTo>
                      <a:pt x="420" y="89"/>
                      <a:pt x="421" y="89"/>
                      <a:pt x="421" y="88"/>
                    </a:cubicBezTo>
                    <a:cubicBezTo>
                      <a:pt x="423" y="87"/>
                      <a:pt x="425" y="86"/>
                      <a:pt x="426" y="85"/>
                    </a:cubicBezTo>
                    <a:cubicBezTo>
                      <a:pt x="427" y="84"/>
                      <a:pt x="427" y="83"/>
                      <a:pt x="428" y="83"/>
                    </a:cubicBezTo>
                    <a:cubicBezTo>
                      <a:pt x="429" y="83"/>
                      <a:pt x="429" y="82"/>
                      <a:pt x="429" y="83"/>
                    </a:cubicBezTo>
                    <a:cubicBezTo>
                      <a:pt x="430" y="83"/>
                      <a:pt x="429" y="83"/>
                      <a:pt x="429" y="84"/>
                    </a:cubicBezTo>
                    <a:cubicBezTo>
                      <a:pt x="429" y="84"/>
                      <a:pt x="429" y="84"/>
                      <a:pt x="429" y="85"/>
                    </a:cubicBezTo>
                    <a:cubicBezTo>
                      <a:pt x="428" y="86"/>
                      <a:pt x="426" y="87"/>
                      <a:pt x="425" y="88"/>
                    </a:cubicBezTo>
                    <a:cubicBezTo>
                      <a:pt x="424" y="88"/>
                      <a:pt x="424" y="88"/>
                      <a:pt x="424" y="88"/>
                    </a:cubicBezTo>
                    <a:cubicBezTo>
                      <a:pt x="424" y="89"/>
                      <a:pt x="424" y="89"/>
                      <a:pt x="423" y="89"/>
                    </a:cubicBezTo>
                    <a:cubicBezTo>
                      <a:pt x="422" y="90"/>
                      <a:pt x="421" y="92"/>
                      <a:pt x="421" y="93"/>
                    </a:cubicBezTo>
                    <a:cubicBezTo>
                      <a:pt x="421" y="93"/>
                      <a:pt x="421" y="93"/>
                      <a:pt x="421" y="93"/>
                    </a:cubicBezTo>
                    <a:cubicBezTo>
                      <a:pt x="420" y="94"/>
                      <a:pt x="420" y="94"/>
                      <a:pt x="420" y="94"/>
                    </a:cubicBezTo>
                    <a:cubicBezTo>
                      <a:pt x="419" y="95"/>
                      <a:pt x="419" y="95"/>
                      <a:pt x="419" y="96"/>
                    </a:cubicBezTo>
                    <a:cubicBezTo>
                      <a:pt x="419" y="96"/>
                      <a:pt x="419" y="97"/>
                      <a:pt x="419" y="97"/>
                    </a:cubicBezTo>
                    <a:cubicBezTo>
                      <a:pt x="418" y="99"/>
                      <a:pt x="417" y="101"/>
                      <a:pt x="415" y="102"/>
                    </a:cubicBezTo>
                    <a:cubicBezTo>
                      <a:pt x="415" y="103"/>
                      <a:pt x="415" y="103"/>
                      <a:pt x="415" y="103"/>
                    </a:cubicBezTo>
                    <a:cubicBezTo>
                      <a:pt x="416" y="105"/>
                      <a:pt x="416" y="106"/>
                      <a:pt x="415" y="107"/>
                    </a:cubicBezTo>
                    <a:cubicBezTo>
                      <a:pt x="415" y="107"/>
                      <a:pt x="415" y="107"/>
                      <a:pt x="415" y="108"/>
                    </a:cubicBezTo>
                    <a:cubicBezTo>
                      <a:pt x="415" y="108"/>
                      <a:pt x="416" y="108"/>
                      <a:pt x="416" y="108"/>
                    </a:cubicBezTo>
                    <a:cubicBezTo>
                      <a:pt x="417" y="107"/>
                      <a:pt x="419" y="107"/>
                      <a:pt x="420" y="106"/>
                    </a:cubicBezTo>
                    <a:cubicBezTo>
                      <a:pt x="421" y="106"/>
                      <a:pt x="422" y="106"/>
                      <a:pt x="423" y="106"/>
                    </a:cubicBezTo>
                    <a:cubicBezTo>
                      <a:pt x="424" y="106"/>
                      <a:pt x="425" y="106"/>
                      <a:pt x="426" y="106"/>
                    </a:cubicBezTo>
                    <a:cubicBezTo>
                      <a:pt x="426" y="106"/>
                      <a:pt x="426" y="106"/>
                      <a:pt x="427" y="106"/>
                    </a:cubicBezTo>
                    <a:cubicBezTo>
                      <a:pt x="428" y="107"/>
                      <a:pt x="430" y="107"/>
                      <a:pt x="431" y="106"/>
                    </a:cubicBezTo>
                    <a:cubicBezTo>
                      <a:pt x="431" y="107"/>
                      <a:pt x="432" y="108"/>
                      <a:pt x="431" y="108"/>
                    </a:cubicBezTo>
                    <a:cubicBezTo>
                      <a:pt x="430" y="109"/>
                      <a:pt x="429" y="108"/>
                      <a:pt x="428" y="109"/>
                    </a:cubicBezTo>
                    <a:cubicBezTo>
                      <a:pt x="428" y="109"/>
                      <a:pt x="428" y="109"/>
                      <a:pt x="428" y="109"/>
                    </a:cubicBezTo>
                    <a:cubicBezTo>
                      <a:pt x="427" y="109"/>
                      <a:pt x="426" y="109"/>
                      <a:pt x="425" y="109"/>
                    </a:cubicBezTo>
                    <a:cubicBezTo>
                      <a:pt x="425" y="109"/>
                      <a:pt x="425" y="109"/>
                      <a:pt x="425" y="109"/>
                    </a:cubicBezTo>
                    <a:cubicBezTo>
                      <a:pt x="424" y="109"/>
                      <a:pt x="423" y="109"/>
                      <a:pt x="422" y="109"/>
                    </a:cubicBezTo>
                    <a:cubicBezTo>
                      <a:pt x="420" y="110"/>
                      <a:pt x="418" y="111"/>
                      <a:pt x="417" y="112"/>
                    </a:cubicBezTo>
                    <a:cubicBezTo>
                      <a:pt x="416" y="112"/>
                      <a:pt x="416" y="112"/>
                      <a:pt x="416" y="112"/>
                    </a:cubicBezTo>
                    <a:cubicBezTo>
                      <a:pt x="413" y="114"/>
                      <a:pt x="411" y="116"/>
                      <a:pt x="408" y="118"/>
                    </a:cubicBezTo>
                    <a:cubicBezTo>
                      <a:pt x="408" y="118"/>
                      <a:pt x="409" y="118"/>
                      <a:pt x="409" y="118"/>
                    </a:cubicBezTo>
                    <a:cubicBezTo>
                      <a:pt x="410" y="118"/>
                      <a:pt x="410" y="119"/>
                      <a:pt x="411" y="118"/>
                    </a:cubicBezTo>
                    <a:cubicBezTo>
                      <a:pt x="413" y="118"/>
                      <a:pt x="415" y="118"/>
                      <a:pt x="417" y="118"/>
                    </a:cubicBezTo>
                    <a:cubicBezTo>
                      <a:pt x="418" y="118"/>
                      <a:pt x="419" y="119"/>
                      <a:pt x="419" y="118"/>
                    </a:cubicBezTo>
                    <a:cubicBezTo>
                      <a:pt x="420" y="119"/>
                      <a:pt x="421" y="119"/>
                      <a:pt x="421" y="119"/>
                    </a:cubicBezTo>
                    <a:cubicBezTo>
                      <a:pt x="421" y="119"/>
                      <a:pt x="421" y="120"/>
                      <a:pt x="420" y="120"/>
                    </a:cubicBezTo>
                    <a:cubicBezTo>
                      <a:pt x="419" y="119"/>
                      <a:pt x="418" y="120"/>
                      <a:pt x="416" y="120"/>
                    </a:cubicBezTo>
                    <a:cubicBezTo>
                      <a:pt x="413" y="120"/>
                      <a:pt x="410" y="121"/>
                      <a:pt x="407" y="121"/>
                    </a:cubicBezTo>
                    <a:cubicBezTo>
                      <a:pt x="407" y="121"/>
                      <a:pt x="405" y="121"/>
                      <a:pt x="406" y="123"/>
                    </a:cubicBezTo>
                    <a:cubicBezTo>
                      <a:pt x="406" y="123"/>
                      <a:pt x="406" y="124"/>
                      <a:pt x="405" y="124"/>
                    </a:cubicBezTo>
                    <a:cubicBezTo>
                      <a:pt x="403" y="124"/>
                      <a:pt x="401" y="124"/>
                      <a:pt x="399" y="125"/>
                    </a:cubicBezTo>
                    <a:cubicBezTo>
                      <a:pt x="398" y="125"/>
                      <a:pt x="397" y="126"/>
                      <a:pt x="396" y="126"/>
                    </a:cubicBezTo>
                    <a:cubicBezTo>
                      <a:pt x="396" y="127"/>
                      <a:pt x="395" y="127"/>
                      <a:pt x="395" y="127"/>
                    </a:cubicBezTo>
                    <a:cubicBezTo>
                      <a:pt x="394" y="126"/>
                      <a:pt x="394" y="126"/>
                      <a:pt x="393" y="127"/>
                    </a:cubicBezTo>
                    <a:cubicBezTo>
                      <a:pt x="393" y="127"/>
                      <a:pt x="392" y="128"/>
                      <a:pt x="391" y="128"/>
                    </a:cubicBezTo>
                    <a:cubicBezTo>
                      <a:pt x="390" y="128"/>
                      <a:pt x="389" y="128"/>
                      <a:pt x="388" y="128"/>
                    </a:cubicBezTo>
                    <a:cubicBezTo>
                      <a:pt x="387" y="129"/>
                      <a:pt x="387" y="129"/>
                      <a:pt x="387" y="129"/>
                    </a:cubicBezTo>
                    <a:cubicBezTo>
                      <a:pt x="387" y="130"/>
                      <a:pt x="387" y="130"/>
                      <a:pt x="387" y="131"/>
                    </a:cubicBezTo>
                    <a:cubicBezTo>
                      <a:pt x="388" y="131"/>
                      <a:pt x="388" y="131"/>
                      <a:pt x="388" y="132"/>
                    </a:cubicBezTo>
                    <a:cubicBezTo>
                      <a:pt x="389" y="135"/>
                      <a:pt x="391" y="137"/>
                      <a:pt x="393" y="140"/>
                    </a:cubicBezTo>
                    <a:cubicBezTo>
                      <a:pt x="394" y="141"/>
                      <a:pt x="394" y="143"/>
                      <a:pt x="396" y="143"/>
                    </a:cubicBezTo>
                    <a:cubicBezTo>
                      <a:pt x="397" y="144"/>
                      <a:pt x="398" y="144"/>
                      <a:pt x="399" y="144"/>
                    </a:cubicBezTo>
                    <a:cubicBezTo>
                      <a:pt x="399" y="145"/>
                      <a:pt x="398" y="145"/>
                      <a:pt x="398" y="145"/>
                    </a:cubicBezTo>
                    <a:cubicBezTo>
                      <a:pt x="397" y="145"/>
                      <a:pt x="397" y="146"/>
                      <a:pt x="397" y="146"/>
                    </a:cubicBezTo>
                    <a:cubicBezTo>
                      <a:pt x="397" y="147"/>
                      <a:pt x="397" y="148"/>
                      <a:pt x="398" y="149"/>
                    </a:cubicBezTo>
                    <a:cubicBezTo>
                      <a:pt x="398" y="149"/>
                      <a:pt x="398" y="150"/>
                      <a:pt x="397" y="150"/>
                    </a:cubicBezTo>
                    <a:cubicBezTo>
                      <a:pt x="397" y="151"/>
                      <a:pt x="398" y="152"/>
                      <a:pt x="398" y="153"/>
                    </a:cubicBezTo>
                    <a:cubicBezTo>
                      <a:pt x="398" y="153"/>
                      <a:pt x="398" y="153"/>
                      <a:pt x="399" y="153"/>
                    </a:cubicBezTo>
                    <a:cubicBezTo>
                      <a:pt x="400" y="153"/>
                      <a:pt x="400" y="154"/>
                      <a:pt x="401" y="154"/>
                    </a:cubicBezTo>
                    <a:cubicBezTo>
                      <a:pt x="401" y="154"/>
                      <a:pt x="401" y="154"/>
                      <a:pt x="401" y="154"/>
                    </a:cubicBezTo>
                    <a:cubicBezTo>
                      <a:pt x="401" y="154"/>
                      <a:pt x="401" y="154"/>
                      <a:pt x="401" y="154"/>
                    </a:cubicBezTo>
                    <a:cubicBezTo>
                      <a:pt x="401" y="154"/>
                      <a:pt x="401" y="154"/>
                      <a:pt x="401" y="154"/>
                    </a:cubicBezTo>
                    <a:cubicBezTo>
                      <a:pt x="401" y="155"/>
                      <a:pt x="402" y="155"/>
                      <a:pt x="402" y="156"/>
                    </a:cubicBezTo>
                    <a:cubicBezTo>
                      <a:pt x="403" y="156"/>
                      <a:pt x="403" y="156"/>
                      <a:pt x="404" y="156"/>
                    </a:cubicBezTo>
                    <a:cubicBezTo>
                      <a:pt x="405" y="155"/>
                      <a:pt x="407" y="154"/>
                      <a:pt x="409" y="154"/>
                    </a:cubicBezTo>
                    <a:cubicBezTo>
                      <a:pt x="409" y="153"/>
                      <a:pt x="410" y="153"/>
                      <a:pt x="410" y="154"/>
                    </a:cubicBezTo>
                    <a:cubicBezTo>
                      <a:pt x="409" y="155"/>
                      <a:pt x="408" y="156"/>
                      <a:pt x="407" y="156"/>
                    </a:cubicBezTo>
                    <a:cubicBezTo>
                      <a:pt x="405" y="156"/>
                      <a:pt x="404" y="157"/>
                      <a:pt x="404" y="159"/>
                    </a:cubicBezTo>
                    <a:cubicBezTo>
                      <a:pt x="402" y="158"/>
                      <a:pt x="401" y="156"/>
                      <a:pt x="399" y="156"/>
                    </a:cubicBezTo>
                    <a:cubicBezTo>
                      <a:pt x="398" y="156"/>
                      <a:pt x="398" y="156"/>
                      <a:pt x="398" y="157"/>
                    </a:cubicBezTo>
                    <a:cubicBezTo>
                      <a:pt x="398" y="157"/>
                      <a:pt x="398" y="158"/>
                      <a:pt x="397" y="158"/>
                    </a:cubicBezTo>
                    <a:cubicBezTo>
                      <a:pt x="397" y="158"/>
                      <a:pt x="397" y="158"/>
                      <a:pt x="397" y="158"/>
                    </a:cubicBezTo>
                    <a:cubicBezTo>
                      <a:pt x="396" y="158"/>
                      <a:pt x="396" y="157"/>
                      <a:pt x="396" y="157"/>
                    </a:cubicBezTo>
                    <a:cubicBezTo>
                      <a:pt x="396" y="156"/>
                      <a:pt x="397" y="157"/>
                      <a:pt x="397" y="157"/>
                    </a:cubicBezTo>
                    <a:cubicBezTo>
                      <a:pt x="397" y="157"/>
                      <a:pt x="397" y="157"/>
                      <a:pt x="397" y="157"/>
                    </a:cubicBezTo>
                    <a:cubicBezTo>
                      <a:pt x="397" y="156"/>
                      <a:pt x="397" y="155"/>
                      <a:pt x="397" y="155"/>
                    </a:cubicBezTo>
                    <a:cubicBezTo>
                      <a:pt x="397" y="155"/>
                      <a:pt x="397" y="154"/>
                      <a:pt x="397" y="154"/>
                    </a:cubicBezTo>
                    <a:cubicBezTo>
                      <a:pt x="395" y="154"/>
                      <a:pt x="395" y="153"/>
                      <a:pt x="395" y="151"/>
                    </a:cubicBezTo>
                    <a:cubicBezTo>
                      <a:pt x="395" y="151"/>
                      <a:pt x="394" y="150"/>
                      <a:pt x="394" y="149"/>
                    </a:cubicBezTo>
                    <a:cubicBezTo>
                      <a:pt x="394" y="148"/>
                      <a:pt x="393" y="146"/>
                      <a:pt x="392" y="146"/>
                    </a:cubicBezTo>
                    <a:cubicBezTo>
                      <a:pt x="391" y="145"/>
                      <a:pt x="390" y="144"/>
                      <a:pt x="390" y="143"/>
                    </a:cubicBezTo>
                    <a:cubicBezTo>
                      <a:pt x="390" y="141"/>
                      <a:pt x="388" y="140"/>
                      <a:pt x="387" y="138"/>
                    </a:cubicBezTo>
                    <a:cubicBezTo>
                      <a:pt x="386" y="138"/>
                      <a:pt x="386" y="136"/>
                      <a:pt x="385" y="135"/>
                    </a:cubicBezTo>
                    <a:cubicBezTo>
                      <a:pt x="384" y="134"/>
                      <a:pt x="383" y="132"/>
                      <a:pt x="381" y="132"/>
                    </a:cubicBezTo>
                    <a:cubicBezTo>
                      <a:pt x="379" y="131"/>
                      <a:pt x="377" y="131"/>
                      <a:pt x="375" y="132"/>
                    </a:cubicBezTo>
                    <a:cubicBezTo>
                      <a:pt x="373" y="132"/>
                      <a:pt x="372" y="132"/>
                      <a:pt x="371" y="131"/>
                    </a:cubicBezTo>
                    <a:cubicBezTo>
                      <a:pt x="370" y="129"/>
                      <a:pt x="368" y="129"/>
                      <a:pt x="366" y="130"/>
                    </a:cubicBezTo>
                    <a:cubicBezTo>
                      <a:pt x="366" y="130"/>
                      <a:pt x="365" y="130"/>
                      <a:pt x="365" y="130"/>
                    </a:cubicBezTo>
                    <a:cubicBezTo>
                      <a:pt x="365" y="132"/>
                      <a:pt x="365" y="134"/>
                      <a:pt x="364" y="136"/>
                    </a:cubicBezTo>
                    <a:cubicBezTo>
                      <a:pt x="364" y="138"/>
                      <a:pt x="364" y="140"/>
                      <a:pt x="365" y="141"/>
                    </a:cubicBezTo>
                    <a:cubicBezTo>
                      <a:pt x="365" y="142"/>
                      <a:pt x="365" y="142"/>
                      <a:pt x="366" y="142"/>
                    </a:cubicBezTo>
                    <a:cubicBezTo>
                      <a:pt x="367" y="142"/>
                      <a:pt x="368" y="143"/>
                      <a:pt x="369" y="143"/>
                    </a:cubicBezTo>
                    <a:cubicBezTo>
                      <a:pt x="370" y="143"/>
                      <a:pt x="371" y="144"/>
                      <a:pt x="372" y="144"/>
                    </a:cubicBezTo>
                    <a:cubicBezTo>
                      <a:pt x="372" y="144"/>
                      <a:pt x="372" y="144"/>
                      <a:pt x="372" y="144"/>
                    </a:cubicBezTo>
                    <a:cubicBezTo>
                      <a:pt x="372" y="145"/>
                      <a:pt x="372" y="145"/>
                      <a:pt x="373" y="145"/>
                    </a:cubicBezTo>
                    <a:cubicBezTo>
                      <a:pt x="373" y="145"/>
                      <a:pt x="373" y="146"/>
                      <a:pt x="373" y="146"/>
                    </a:cubicBezTo>
                    <a:cubicBezTo>
                      <a:pt x="372" y="147"/>
                      <a:pt x="372" y="146"/>
                      <a:pt x="372" y="146"/>
                    </a:cubicBezTo>
                    <a:cubicBezTo>
                      <a:pt x="372" y="145"/>
                      <a:pt x="371" y="145"/>
                      <a:pt x="371" y="145"/>
                    </a:cubicBezTo>
                    <a:cubicBezTo>
                      <a:pt x="369" y="145"/>
                      <a:pt x="368" y="144"/>
                      <a:pt x="367" y="144"/>
                    </a:cubicBezTo>
                    <a:cubicBezTo>
                      <a:pt x="366" y="143"/>
                      <a:pt x="365" y="144"/>
                      <a:pt x="365" y="144"/>
                    </a:cubicBezTo>
                    <a:cubicBezTo>
                      <a:pt x="365" y="146"/>
                      <a:pt x="366" y="147"/>
                      <a:pt x="365" y="148"/>
                    </a:cubicBezTo>
                    <a:cubicBezTo>
                      <a:pt x="365" y="151"/>
                      <a:pt x="366" y="152"/>
                      <a:pt x="368" y="153"/>
                    </a:cubicBezTo>
                    <a:cubicBezTo>
                      <a:pt x="369" y="153"/>
                      <a:pt x="369" y="154"/>
                      <a:pt x="370" y="154"/>
                    </a:cubicBezTo>
                    <a:cubicBezTo>
                      <a:pt x="372" y="153"/>
                      <a:pt x="373" y="155"/>
                      <a:pt x="374" y="156"/>
                    </a:cubicBezTo>
                    <a:cubicBezTo>
                      <a:pt x="374" y="156"/>
                      <a:pt x="375" y="157"/>
                      <a:pt x="375" y="157"/>
                    </a:cubicBezTo>
                    <a:cubicBezTo>
                      <a:pt x="375" y="158"/>
                      <a:pt x="375" y="159"/>
                      <a:pt x="375" y="160"/>
                    </a:cubicBezTo>
                    <a:cubicBezTo>
                      <a:pt x="375" y="161"/>
                      <a:pt x="376" y="162"/>
                      <a:pt x="377" y="162"/>
                    </a:cubicBezTo>
                    <a:cubicBezTo>
                      <a:pt x="378" y="162"/>
                      <a:pt x="378" y="163"/>
                      <a:pt x="379" y="163"/>
                    </a:cubicBezTo>
                    <a:cubicBezTo>
                      <a:pt x="379" y="164"/>
                      <a:pt x="379" y="164"/>
                      <a:pt x="379" y="165"/>
                    </a:cubicBezTo>
                    <a:cubicBezTo>
                      <a:pt x="379" y="167"/>
                      <a:pt x="379" y="169"/>
                      <a:pt x="379" y="172"/>
                    </a:cubicBezTo>
                    <a:cubicBezTo>
                      <a:pt x="379" y="172"/>
                      <a:pt x="379" y="172"/>
                      <a:pt x="380" y="172"/>
                    </a:cubicBezTo>
                    <a:cubicBezTo>
                      <a:pt x="380" y="173"/>
                      <a:pt x="381" y="173"/>
                      <a:pt x="381" y="172"/>
                    </a:cubicBezTo>
                    <a:cubicBezTo>
                      <a:pt x="381" y="172"/>
                      <a:pt x="382" y="172"/>
                      <a:pt x="382" y="171"/>
                    </a:cubicBezTo>
                    <a:cubicBezTo>
                      <a:pt x="382" y="172"/>
                      <a:pt x="382" y="172"/>
                      <a:pt x="382" y="173"/>
                    </a:cubicBezTo>
                    <a:cubicBezTo>
                      <a:pt x="382" y="173"/>
                      <a:pt x="382" y="174"/>
                      <a:pt x="382" y="174"/>
                    </a:cubicBezTo>
                    <a:cubicBezTo>
                      <a:pt x="383" y="175"/>
                      <a:pt x="384" y="176"/>
                      <a:pt x="384" y="177"/>
                    </a:cubicBezTo>
                    <a:cubicBezTo>
                      <a:pt x="385" y="178"/>
                      <a:pt x="385" y="177"/>
                      <a:pt x="386" y="177"/>
                    </a:cubicBezTo>
                    <a:cubicBezTo>
                      <a:pt x="385" y="179"/>
                      <a:pt x="383" y="178"/>
                      <a:pt x="382" y="177"/>
                    </a:cubicBezTo>
                    <a:cubicBezTo>
                      <a:pt x="381" y="176"/>
                      <a:pt x="381" y="175"/>
                      <a:pt x="380" y="175"/>
                    </a:cubicBezTo>
                    <a:cubicBezTo>
                      <a:pt x="380" y="175"/>
                      <a:pt x="379" y="175"/>
                      <a:pt x="379" y="175"/>
                    </a:cubicBezTo>
                    <a:cubicBezTo>
                      <a:pt x="379" y="174"/>
                      <a:pt x="379" y="174"/>
                      <a:pt x="379" y="174"/>
                    </a:cubicBezTo>
                    <a:cubicBezTo>
                      <a:pt x="379" y="174"/>
                      <a:pt x="378" y="174"/>
                      <a:pt x="378" y="174"/>
                    </a:cubicBezTo>
                    <a:cubicBezTo>
                      <a:pt x="377" y="175"/>
                      <a:pt x="376" y="177"/>
                      <a:pt x="377" y="178"/>
                    </a:cubicBezTo>
                    <a:cubicBezTo>
                      <a:pt x="377" y="179"/>
                      <a:pt x="377" y="179"/>
                      <a:pt x="378" y="179"/>
                    </a:cubicBezTo>
                    <a:cubicBezTo>
                      <a:pt x="378" y="179"/>
                      <a:pt x="379" y="179"/>
                      <a:pt x="379" y="180"/>
                    </a:cubicBezTo>
                    <a:cubicBezTo>
                      <a:pt x="379" y="180"/>
                      <a:pt x="380" y="180"/>
                      <a:pt x="380" y="180"/>
                    </a:cubicBezTo>
                    <a:cubicBezTo>
                      <a:pt x="381" y="181"/>
                      <a:pt x="382" y="180"/>
                      <a:pt x="383" y="181"/>
                    </a:cubicBezTo>
                    <a:cubicBezTo>
                      <a:pt x="384" y="182"/>
                      <a:pt x="385" y="182"/>
                      <a:pt x="386" y="181"/>
                    </a:cubicBezTo>
                    <a:cubicBezTo>
                      <a:pt x="387" y="181"/>
                      <a:pt x="388" y="181"/>
                      <a:pt x="388" y="181"/>
                    </a:cubicBezTo>
                    <a:cubicBezTo>
                      <a:pt x="389" y="182"/>
                      <a:pt x="390" y="182"/>
                      <a:pt x="391" y="182"/>
                    </a:cubicBezTo>
                    <a:cubicBezTo>
                      <a:pt x="391" y="183"/>
                      <a:pt x="392" y="183"/>
                      <a:pt x="392" y="183"/>
                    </a:cubicBezTo>
                    <a:cubicBezTo>
                      <a:pt x="393" y="183"/>
                      <a:pt x="393" y="182"/>
                      <a:pt x="394" y="182"/>
                    </a:cubicBezTo>
                    <a:cubicBezTo>
                      <a:pt x="395" y="182"/>
                      <a:pt x="395" y="182"/>
                      <a:pt x="395" y="182"/>
                    </a:cubicBezTo>
                    <a:cubicBezTo>
                      <a:pt x="395" y="180"/>
                      <a:pt x="396" y="178"/>
                      <a:pt x="398" y="177"/>
                    </a:cubicBezTo>
                    <a:cubicBezTo>
                      <a:pt x="398" y="178"/>
                      <a:pt x="397" y="179"/>
                      <a:pt x="397" y="180"/>
                    </a:cubicBezTo>
                    <a:cubicBezTo>
                      <a:pt x="397" y="181"/>
                      <a:pt x="396" y="182"/>
                      <a:pt x="397" y="182"/>
                    </a:cubicBezTo>
                    <a:cubicBezTo>
                      <a:pt x="397" y="183"/>
                      <a:pt x="397" y="183"/>
                      <a:pt x="397" y="184"/>
                    </a:cubicBezTo>
                    <a:cubicBezTo>
                      <a:pt x="397" y="184"/>
                      <a:pt x="397" y="184"/>
                      <a:pt x="397" y="184"/>
                    </a:cubicBezTo>
                    <a:cubicBezTo>
                      <a:pt x="395" y="184"/>
                      <a:pt x="394" y="184"/>
                      <a:pt x="392" y="185"/>
                    </a:cubicBezTo>
                    <a:cubicBezTo>
                      <a:pt x="392" y="185"/>
                      <a:pt x="392" y="185"/>
                      <a:pt x="391" y="185"/>
                    </a:cubicBezTo>
                    <a:cubicBezTo>
                      <a:pt x="391" y="184"/>
                      <a:pt x="390" y="184"/>
                      <a:pt x="389" y="184"/>
                    </a:cubicBezTo>
                    <a:cubicBezTo>
                      <a:pt x="388" y="184"/>
                      <a:pt x="387" y="184"/>
                      <a:pt x="387" y="185"/>
                    </a:cubicBezTo>
                    <a:cubicBezTo>
                      <a:pt x="386" y="186"/>
                      <a:pt x="387" y="186"/>
                      <a:pt x="388" y="186"/>
                    </a:cubicBezTo>
                    <a:cubicBezTo>
                      <a:pt x="388" y="186"/>
                      <a:pt x="388" y="186"/>
                      <a:pt x="388" y="186"/>
                    </a:cubicBezTo>
                    <a:cubicBezTo>
                      <a:pt x="389" y="188"/>
                      <a:pt x="390" y="190"/>
                      <a:pt x="392" y="188"/>
                    </a:cubicBezTo>
                    <a:cubicBezTo>
                      <a:pt x="393" y="188"/>
                      <a:pt x="393" y="188"/>
                      <a:pt x="393" y="188"/>
                    </a:cubicBezTo>
                    <a:cubicBezTo>
                      <a:pt x="393" y="188"/>
                      <a:pt x="394" y="188"/>
                      <a:pt x="393" y="189"/>
                    </a:cubicBezTo>
                    <a:cubicBezTo>
                      <a:pt x="393" y="189"/>
                      <a:pt x="393" y="189"/>
                      <a:pt x="393" y="189"/>
                    </a:cubicBezTo>
                    <a:cubicBezTo>
                      <a:pt x="392" y="188"/>
                      <a:pt x="391" y="189"/>
                      <a:pt x="391" y="190"/>
                    </a:cubicBezTo>
                    <a:cubicBezTo>
                      <a:pt x="391" y="191"/>
                      <a:pt x="392" y="191"/>
                      <a:pt x="392" y="192"/>
                    </a:cubicBezTo>
                    <a:cubicBezTo>
                      <a:pt x="393" y="192"/>
                      <a:pt x="393" y="193"/>
                      <a:pt x="393" y="193"/>
                    </a:cubicBezTo>
                    <a:cubicBezTo>
                      <a:pt x="394" y="193"/>
                      <a:pt x="393" y="193"/>
                      <a:pt x="393" y="194"/>
                    </a:cubicBezTo>
                    <a:cubicBezTo>
                      <a:pt x="393" y="194"/>
                      <a:pt x="393" y="194"/>
                      <a:pt x="393" y="194"/>
                    </a:cubicBezTo>
                    <a:cubicBezTo>
                      <a:pt x="392" y="193"/>
                      <a:pt x="391" y="193"/>
                      <a:pt x="391" y="192"/>
                    </a:cubicBezTo>
                    <a:cubicBezTo>
                      <a:pt x="391" y="191"/>
                      <a:pt x="390" y="190"/>
                      <a:pt x="389" y="190"/>
                    </a:cubicBezTo>
                    <a:cubicBezTo>
                      <a:pt x="388" y="190"/>
                      <a:pt x="388" y="189"/>
                      <a:pt x="387" y="188"/>
                    </a:cubicBezTo>
                    <a:cubicBezTo>
                      <a:pt x="386" y="188"/>
                      <a:pt x="386" y="187"/>
                      <a:pt x="385" y="187"/>
                    </a:cubicBezTo>
                    <a:cubicBezTo>
                      <a:pt x="385" y="187"/>
                      <a:pt x="385" y="187"/>
                      <a:pt x="385" y="186"/>
                    </a:cubicBezTo>
                    <a:cubicBezTo>
                      <a:pt x="384" y="184"/>
                      <a:pt x="382" y="184"/>
                      <a:pt x="380" y="184"/>
                    </a:cubicBezTo>
                    <a:cubicBezTo>
                      <a:pt x="378" y="184"/>
                      <a:pt x="376" y="184"/>
                      <a:pt x="375" y="183"/>
                    </a:cubicBezTo>
                    <a:cubicBezTo>
                      <a:pt x="375" y="182"/>
                      <a:pt x="374" y="182"/>
                      <a:pt x="373" y="183"/>
                    </a:cubicBezTo>
                    <a:cubicBezTo>
                      <a:pt x="371" y="185"/>
                      <a:pt x="368" y="185"/>
                      <a:pt x="366" y="186"/>
                    </a:cubicBezTo>
                    <a:cubicBezTo>
                      <a:pt x="365" y="186"/>
                      <a:pt x="364" y="186"/>
                      <a:pt x="364" y="187"/>
                    </a:cubicBezTo>
                    <a:cubicBezTo>
                      <a:pt x="363" y="188"/>
                      <a:pt x="362" y="188"/>
                      <a:pt x="362" y="189"/>
                    </a:cubicBezTo>
                    <a:cubicBezTo>
                      <a:pt x="362" y="190"/>
                      <a:pt x="362" y="191"/>
                      <a:pt x="361" y="193"/>
                    </a:cubicBezTo>
                    <a:cubicBezTo>
                      <a:pt x="361" y="193"/>
                      <a:pt x="361" y="193"/>
                      <a:pt x="361" y="194"/>
                    </a:cubicBezTo>
                    <a:cubicBezTo>
                      <a:pt x="361" y="194"/>
                      <a:pt x="362" y="194"/>
                      <a:pt x="362" y="194"/>
                    </a:cubicBezTo>
                    <a:cubicBezTo>
                      <a:pt x="362" y="194"/>
                      <a:pt x="363" y="194"/>
                      <a:pt x="363" y="194"/>
                    </a:cubicBezTo>
                    <a:cubicBezTo>
                      <a:pt x="363" y="195"/>
                      <a:pt x="362" y="195"/>
                      <a:pt x="362" y="195"/>
                    </a:cubicBezTo>
                    <a:cubicBezTo>
                      <a:pt x="361" y="195"/>
                      <a:pt x="361" y="195"/>
                      <a:pt x="360" y="195"/>
                    </a:cubicBezTo>
                    <a:cubicBezTo>
                      <a:pt x="359" y="197"/>
                      <a:pt x="357" y="198"/>
                      <a:pt x="358" y="201"/>
                    </a:cubicBezTo>
                    <a:cubicBezTo>
                      <a:pt x="359" y="201"/>
                      <a:pt x="359" y="201"/>
                      <a:pt x="359" y="202"/>
                    </a:cubicBezTo>
                    <a:cubicBezTo>
                      <a:pt x="359" y="203"/>
                      <a:pt x="359" y="204"/>
                      <a:pt x="359" y="205"/>
                    </a:cubicBezTo>
                    <a:cubicBezTo>
                      <a:pt x="358" y="206"/>
                      <a:pt x="359" y="206"/>
                      <a:pt x="359" y="206"/>
                    </a:cubicBezTo>
                    <a:cubicBezTo>
                      <a:pt x="360" y="206"/>
                      <a:pt x="360" y="205"/>
                      <a:pt x="361" y="206"/>
                    </a:cubicBezTo>
                    <a:cubicBezTo>
                      <a:pt x="361" y="207"/>
                      <a:pt x="360" y="206"/>
                      <a:pt x="360" y="206"/>
                    </a:cubicBezTo>
                    <a:cubicBezTo>
                      <a:pt x="359" y="207"/>
                      <a:pt x="358" y="208"/>
                      <a:pt x="359" y="209"/>
                    </a:cubicBezTo>
                    <a:cubicBezTo>
                      <a:pt x="360" y="209"/>
                      <a:pt x="363" y="209"/>
                      <a:pt x="364" y="209"/>
                    </a:cubicBezTo>
                    <a:cubicBezTo>
                      <a:pt x="364" y="208"/>
                      <a:pt x="365" y="207"/>
                      <a:pt x="365" y="206"/>
                    </a:cubicBezTo>
                    <a:cubicBezTo>
                      <a:pt x="365" y="206"/>
                      <a:pt x="366" y="206"/>
                      <a:pt x="366" y="206"/>
                    </a:cubicBezTo>
                    <a:cubicBezTo>
                      <a:pt x="368" y="205"/>
                      <a:pt x="367" y="203"/>
                      <a:pt x="369" y="201"/>
                    </a:cubicBezTo>
                    <a:cubicBezTo>
                      <a:pt x="369" y="201"/>
                      <a:pt x="369" y="201"/>
                      <a:pt x="369" y="200"/>
                    </a:cubicBezTo>
                    <a:cubicBezTo>
                      <a:pt x="369" y="200"/>
                      <a:pt x="369" y="200"/>
                      <a:pt x="369" y="201"/>
                    </a:cubicBezTo>
                    <a:cubicBezTo>
                      <a:pt x="369" y="201"/>
                      <a:pt x="369" y="201"/>
                      <a:pt x="369" y="202"/>
                    </a:cubicBezTo>
                    <a:cubicBezTo>
                      <a:pt x="369" y="203"/>
                      <a:pt x="369" y="204"/>
                      <a:pt x="368" y="205"/>
                    </a:cubicBezTo>
                    <a:cubicBezTo>
                      <a:pt x="368" y="206"/>
                      <a:pt x="368" y="207"/>
                      <a:pt x="367" y="207"/>
                    </a:cubicBezTo>
                    <a:cubicBezTo>
                      <a:pt x="366" y="208"/>
                      <a:pt x="367" y="209"/>
                      <a:pt x="366" y="209"/>
                    </a:cubicBezTo>
                    <a:cubicBezTo>
                      <a:pt x="366" y="209"/>
                      <a:pt x="366" y="210"/>
                      <a:pt x="367" y="210"/>
                    </a:cubicBezTo>
                    <a:cubicBezTo>
                      <a:pt x="367" y="210"/>
                      <a:pt x="367" y="211"/>
                      <a:pt x="367" y="211"/>
                    </a:cubicBezTo>
                    <a:cubicBezTo>
                      <a:pt x="369" y="211"/>
                      <a:pt x="370" y="210"/>
                      <a:pt x="370" y="210"/>
                    </a:cubicBezTo>
                    <a:cubicBezTo>
                      <a:pt x="371" y="209"/>
                      <a:pt x="371" y="209"/>
                      <a:pt x="371" y="209"/>
                    </a:cubicBezTo>
                    <a:cubicBezTo>
                      <a:pt x="372" y="210"/>
                      <a:pt x="372" y="209"/>
                      <a:pt x="372" y="209"/>
                    </a:cubicBezTo>
                    <a:cubicBezTo>
                      <a:pt x="372" y="208"/>
                      <a:pt x="373" y="207"/>
                      <a:pt x="373" y="206"/>
                    </a:cubicBezTo>
                    <a:cubicBezTo>
                      <a:pt x="374" y="204"/>
                      <a:pt x="375" y="202"/>
                      <a:pt x="375" y="200"/>
                    </a:cubicBezTo>
                    <a:cubicBezTo>
                      <a:pt x="375" y="200"/>
                      <a:pt x="375" y="199"/>
                      <a:pt x="375" y="199"/>
                    </a:cubicBezTo>
                    <a:cubicBezTo>
                      <a:pt x="376" y="198"/>
                      <a:pt x="376" y="198"/>
                      <a:pt x="376" y="197"/>
                    </a:cubicBezTo>
                    <a:cubicBezTo>
                      <a:pt x="376" y="196"/>
                      <a:pt x="376" y="196"/>
                      <a:pt x="376" y="195"/>
                    </a:cubicBezTo>
                    <a:cubicBezTo>
                      <a:pt x="377" y="195"/>
                      <a:pt x="377" y="194"/>
                      <a:pt x="377" y="194"/>
                    </a:cubicBezTo>
                    <a:cubicBezTo>
                      <a:pt x="378" y="194"/>
                      <a:pt x="377" y="195"/>
                      <a:pt x="377" y="196"/>
                    </a:cubicBezTo>
                    <a:cubicBezTo>
                      <a:pt x="377" y="196"/>
                      <a:pt x="376" y="196"/>
                      <a:pt x="376" y="196"/>
                    </a:cubicBezTo>
                    <a:cubicBezTo>
                      <a:pt x="376" y="198"/>
                      <a:pt x="376" y="199"/>
                      <a:pt x="376" y="200"/>
                    </a:cubicBezTo>
                    <a:cubicBezTo>
                      <a:pt x="376" y="201"/>
                      <a:pt x="376" y="202"/>
                      <a:pt x="377" y="202"/>
                    </a:cubicBezTo>
                    <a:cubicBezTo>
                      <a:pt x="377" y="202"/>
                      <a:pt x="376" y="202"/>
                      <a:pt x="376" y="203"/>
                    </a:cubicBezTo>
                    <a:cubicBezTo>
                      <a:pt x="376" y="203"/>
                      <a:pt x="376" y="204"/>
                      <a:pt x="375" y="205"/>
                    </a:cubicBezTo>
                    <a:cubicBezTo>
                      <a:pt x="375" y="205"/>
                      <a:pt x="375" y="206"/>
                      <a:pt x="376" y="206"/>
                    </a:cubicBezTo>
                    <a:cubicBezTo>
                      <a:pt x="376" y="206"/>
                      <a:pt x="377" y="206"/>
                      <a:pt x="377" y="206"/>
                    </a:cubicBezTo>
                    <a:cubicBezTo>
                      <a:pt x="378" y="206"/>
                      <a:pt x="379" y="206"/>
                      <a:pt x="379" y="206"/>
                    </a:cubicBezTo>
                    <a:cubicBezTo>
                      <a:pt x="379" y="206"/>
                      <a:pt x="379" y="206"/>
                      <a:pt x="380" y="206"/>
                    </a:cubicBezTo>
                    <a:cubicBezTo>
                      <a:pt x="380" y="206"/>
                      <a:pt x="380" y="206"/>
                      <a:pt x="380" y="206"/>
                    </a:cubicBezTo>
                    <a:cubicBezTo>
                      <a:pt x="380" y="207"/>
                      <a:pt x="381" y="207"/>
                      <a:pt x="381" y="207"/>
                    </a:cubicBezTo>
                    <a:cubicBezTo>
                      <a:pt x="381" y="207"/>
                      <a:pt x="381" y="207"/>
                      <a:pt x="381" y="208"/>
                    </a:cubicBezTo>
                    <a:cubicBezTo>
                      <a:pt x="381" y="208"/>
                      <a:pt x="380" y="208"/>
                      <a:pt x="380" y="208"/>
                    </a:cubicBezTo>
                    <a:cubicBezTo>
                      <a:pt x="379" y="207"/>
                      <a:pt x="378" y="205"/>
                      <a:pt x="376" y="207"/>
                    </a:cubicBezTo>
                    <a:cubicBezTo>
                      <a:pt x="376" y="207"/>
                      <a:pt x="376" y="207"/>
                      <a:pt x="376" y="207"/>
                    </a:cubicBezTo>
                    <a:cubicBezTo>
                      <a:pt x="375" y="207"/>
                      <a:pt x="375" y="207"/>
                      <a:pt x="375" y="208"/>
                    </a:cubicBezTo>
                    <a:cubicBezTo>
                      <a:pt x="375" y="209"/>
                      <a:pt x="374" y="210"/>
                      <a:pt x="375" y="210"/>
                    </a:cubicBezTo>
                    <a:cubicBezTo>
                      <a:pt x="376" y="210"/>
                      <a:pt x="376" y="211"/>
                      <a:pt x="376" y="211"/>
                    </a:cubicBezTo>
                    <a:cubicBezTo>
                      <a:pt x="377" y="211"/>
                      <a:pt x="378" y="210"/>
                      <a:pt x="379" y="210"/>
                    </a:cubicBezTo>
                    <a:cubicBezTo>
                      <a:pt x="379" y="210"/>
                      <a:pt x="379" y="210"/>
                      <a:pt x="379" y="210"/>
                    </a:cubicBezTo>
                    <a:cubicBezTo>
                      <a:pt x="378" y="210"/>
                      <a:pt x="378" y="211"/>
                      <a:pt x="377" y="211"/>
                    </a:cubicBezTo>
                    <a:cubicBezTo>
                      <a:pt x="377" y="212"/>
                      <a:pt x="376" y="212"/>
                      <a:pt x="375" y="211"/>
                    </a:cubicBezTo>
                    <a:cubicBezTo>
                      <a:pt x="375" y="211"/>
                      <a:pt x="374" y="211"/>
                      <a:pt x="373" y="212"/>
                    </a:cubicBezTo>
                    <a:cubicBezTo>
                      <a:pt x="373" y="212"/>
                      <a:pt x="372" y="213"/>
                      <a:pt x="371" y="214"/>
                    </a:cubicBezTo>
                    <a:cubicBezTo>
                      <a:pt x="371" y="214"/>
                      <a:pt x="370" y="215"/>
                      <a:pt x="371" y="215"/>
                    </a:cubicBezTo>
                    <a:cubicBezTo>
                      <a:pt x="372" y="215"/>
                      <a:pt x="371" y="216"/>
                      <a:pt x="371" y="216"/>
                    </a:cubicBezTo>
                    <a:cubicBezTo>
                      <a:pt x="371" y="217"/>
                      <a:pt x="372" y="217"/>
                      <a:pt x="372" y="217"/>
                    </a:cubicBezTo>
                    <a:cubicBezTo>
                      <a:pt x="373" y="216"/>
                      <a:pt x="374" y="215"/>
                      <a:pt x="375" y="216"/>
                    </a:cubicBezTo>
                    <a:cubicBezTo>
                      <a:pt x="376" y="216"/>
                      <a:pt x="376" y="215"/>
                      <a:pt x="376" y="215"/>
                    </a:cubicBezTo>
                    <a:cubicBezTo>
                      <a:pt x="376" y="215"/>
                      <a:pt x="377" y="215"/>
                      <a:pt x="377" y="215"/>
                    </a:cubicBezTo>
                    <a:cubicBezTo>
                      <a:pt x="377" y="215"/>
                      <a:pt x="377" y="215"/>
                      <a:pt x="378" y="215"/>
                    </a:cubicBezTo>
                    <a:cubicBezTo>
                      <a:pt x="378" y="215"/>
                      <a:pt x="379" y="215"/>
                      <a:pt x="379" y="216"/>
                    </a:cubicBezTo>
                    <a:cubicBezTo>
                      <a:pt x="379" y="217"/>
                      <a:pt x="379" y="216"/>
                      <a:pt x="379" y="216"/>
                    </a:cubicBezTo>
                    <a:cubicBezTo>
                      <a:pt x="378" y="216"/>
                      <a:pt x="377" y="216"/>
                      <a:pt x="377" y="217"/>
                    </a:cubicBezTo>
                    <a:cubicBezTo>
                      <a:pt x="376" y="217"/>
                      <a:pt x="375" y="216"/>
                      <a:pt x="374" y="217"/>
                    </a:cubicBezTo>
                    <a:cubicBezTo>
                      <a:pt x="373" y="217"/>
                      <a:pt x="372" y="217"/>
                      <a:pt x="373" y="219"/>
                    </a:cubicBezTo>
                    <a:cubicBezTo>
                      <a:pt x="373" y="219"/>
                      <a:pt x="373" y="219"/>
                      <a:pt x="374" y="219"/>
                    </a:cubicBezTo>
                    <a:cubicBezTo>
                      <a:pt x="374" y="218"/>
                      <a:pt x="375" y="218"/>
                      <a:pt x="375" y="218"/>
                    </a:cubicBezTo>
                    <a:cubicBezTo>
                      <a:pt x="376" y="219"/>
                      <a:pt x="375" y="219"/>
                      <a:pt x="374" y="220"/>
                    </a:cubicBezTo>
                    <a:cubicBezTo>
                      <a:pt x="373" y="221"/>
                      <a:pt x="373" y="223"/>
                      <a:pt x="374" y="224"/>
                    </a:cubicBezTo>
                    <a:cubicBezTo>
                      <a:pt x="374" y="224"/>
                      <a:pt x="375" y="225"/>
                      <a:pt x="375" y="225"/>
                    </a:cubicBezTo>
                    <a:cubicBezTo>
                      <a:pt x="375" y="225"/>
                      <a:pt x="375" y="225"/>
                      <a:pt x="376" y="225"/>
                    </a:cubicBezTo>
                    <a:cubicBezTo>
                      <a:pt x="377" y="224"/>
                      <a:pt x="378" y="223"/>
                      <a:pt x="378" y="221"/>
                    </a:cubicBezTo>
                    <a:cubicBezTo>
                      <a:pt x="378" y="221"/>
                      <a:pt x="378" y="221"/>
                      <a:pt x="379" y="221"/>
                    </a:cubicBezTo>
                    <a:cubicBezTo>
                      <a:pt x="379" y="221"/>
                      <a:pt x="379" y="222"/>
                      <a:pt x="378" y="223"/>
                    </a:cubicBezTo>
                    <a:cubicBezTo>
                      <a:pt x="378" y="224"/>
                      <a:pt x="377" y="225"/>
                      <a:pt x="376" y="226"/>
                    </a:cubicBezTo>
                    <a:cubicBezTo>
                      <a:pt x="376" y="226"/>
                      <a:pt x="376" y="227"/>
                      <a:pt x="376" y="227"/>
                    </a:cubicBezTo>
                    <a:cubicBezTo>
                      <a:pt x="377" y="228"/>
                      <a:pt x="377" y="228"/>
                      <a:pt x="378" y="228"/>
                    </a:cubicBezTo>
                    <a:cubicBezTo>
                      <a:pt x="379" y="228"/>
                      <a:pt x="380" y="228"/>
                      <a:pt x="381" y="228"/>
                    </a:cubicBezTo>
                    <a:cubicBezTo>
                      <a:pt x="381" y="228"/>
                      <a:pt x="381" y="228"/>
                      <a:pt x="381" y="228"/>
                    </a:cubicBezTo>
                    <a:cubicBezTo>
                      <a:pt x="382" y="229"/>
                      <a:pt x="382" y="229"/>
                      <a:pt x="383" y="228"/>
                    </a:cubicBezTo>
                    <a:cubicBezTo>
                      <a:pt x="385" y="227"/>
                      <a:pt x="387" y="224"/>
                      <a:pt x="387" y="221"/>
                    </a:cubicBezTo>
                    <a:cubicBezTo>
                      <a:pt x="388" y="219"/>
                      <a:pt x="388" y="217"/>
                      <a:pt x="389" y="216"/>
                    </a:cubicBezTo>
                    <a:cubicBezTo>
                      <a:pt x="390" y="215"/>
                      <a:pt x="390" y="215"/>
                      <a:pt x="390" y="214"/>
                    </a:cubicBezTo>
                    <a:cubicBezTo>
                      <a:pt x="389" y="212"/>
                      <a:pt x="390" y="211"/>
                      <a:pt x="392" y="210"/>
                    </a:cubicBezTo>
                    <a:cubicBezTo>
                      <a:pt x="393" y="211"/>
                      <a:pt x="393" y="211"/>
                      <a:pt x="392" y="212"/>
                    </a:cubicBezTo>
                    <a:cubicBezTo>
                      <a:pt x="391" y="212"/>
                      <a:pt x="391" y="212"/>
                      <a:pt x="391" y="213"/>
                    </a:cubicBezTo>
                    <a:cubicBezTo>
                      <a:pt x="391" y="213"/>
                      <a:pt x="391" y="214"/>
                      <a:pt x="391" y="214"/>
                    </a:cubicBezTo>
                    <a:cubicBezTo>
                      <a:pt x="391" y="215"/>
                      <a:pt x="391" y="215"/>
                      <a:pt x="391" y="215"/>
                    </a:cubicBezTo>
                    <a:cubicBezTo>
                      <a:pt x="390" y="218"/>
                      <a:pt x="389" y="221"/>
                      <a:pt x="388" y="225"/>
                    </a:cubicBezTo>
                    <a:cubicBezTo>
                      <a:pt x="387" y="226"/>
                      <a:pt x="386" y="227"/>
                      <a:pt x="385" y="228"/>
                    </a:cubicBezTo>
                    <a:cubicBezTo>
                      <a:pt x="385" y="229"/>
                      <a:pt x="385" y="229"/>
                      <a:pt x="384" y="229"/>
                    </a:cubicBezTo>
                    <a:cubicBezTo>
                      <a:pt x="382" y="230"/>
                      <a:pt x="382" y="230"/>
                      <a:pt x="383" y="232"/>
                    </a:cubicBezTo>
                    <a:cubicBezTo>
                      <a:pt x="384" y="232"/>
                      <a:pt x="384" y="232"/>
                      <a:pt x="385" y="232"/>
                    </a:cubicBezTo>
                    <a:cubicBezTo>
                      <a:pt x="385" y="232"/>
                      <a:pt x="385" y="232"/>
                      <a:pt x="385" y="233"/>
                    </a:cubicBezTo>
                    <a:cubicBezTo>
                      <a:pt x="385" y="233"/>
                      <a:pt x="385" y="233"/>
                      <a:pt x="384" y="233"/>
                    </a:cubicBezTo>
                    <a:cubicBezTo>
                      <a:pt x="383" y="233"/>
                      <a:pt x="381" y="231"/>
                      <a:pt x="379" y="232"/>
                    </a:cubicBezTo>
                    <a:cubicBezTo>
                      <a:pt x="379" y="232"/>
                      <a:pt x="378" y="231"/>
                      <a:pt x="378" y="232"/>
                    </a:cubicBezTo>
                    <a:cubicBezTo>
                      <a:pt x="377" y="232"/>
                      <a:pt x="378" y="233"/>
                      <a:pt x="378" y="234"/>
                    </a:cubicBezTo>
                    <a:cubicBezTo>
                      <a:pt x="378" y="234"/>
                      <a:pt x="378" y="234"/>
                      <a:pt x="378" y="235"/>
                    </a:cubicBezTo>
                    <a:cubicBezTo>
                      <a:pt x="378" y="234"/>
                      <a:pt x="377" y="234"/>
                      <a:pt x="376" y="234"/>
                    </a:cubicBezTo>
                    <a:cubicBezTo>
                      <a:pt x="376" y="233"/>
                      <a:pt x="376" y="233"/>
                      <a:pt x="375" y="232"/>
                    </a:cubicBezTo>
                    <a:cubicBezTo>
                      <a:pt x="375" y="232"/>
                      <a:pt x="374" y="232"/>
                      <a:pt x="374" y="232"/>
                    </a:cubicBezTo>
                    <a:cubicBezTo>
                      <a:pt x="372" y="232"/>
                      <a:pt x="372" y="232"/>
                      <a:pt x="371" y="230"/>
                    </a:cubicBezTo>
                    <a:cubicBezTo>
                      <a:pt x="371" y="230"/>
                      <a:pt x="371" y="230"/>
                      <a:pt x="370" y="230"/>
                    </a:cubicBezTo>
                    <a:cubicBezTo>
                      <a:pt x="370" y="230"/>
                      <a:pt x="370" y="231"/>
                      <a:pt x="370" y="231"/>
                    </a:cubicBezTo>
                    <a:cubicBezTo>
                      <a:pt x="370" y="228"/>
                      <a:pt x="369" y="226"/>
                      <a:pt x="369" y="224"/>
                    </a:cubicBezTo>
                    <a:cubicBezTo>
                      <a:pt x="368" y="222"/>
                      <a:pt x="367" y="221"/>
                      <a:pt x="366" y="219"/>
                    </a:cubicBezTo>
                    <a:cubicBezTo>
                      <a:pt x="365" y="217"/>
                      <a:pt x="362" y="217"/>
                      <a:pt x="360" y="216"/>
                    </a:cubicBezTo>
                    <a:cubicBezTo>
                      <a:pt x="359" y="216"/>
                      <a:pt x="359" y="216"/>
                      <a:pt x="359" y="216"/>
                    </a:cubicBezTo>
                    <a:cubicBezTo>
                      <a:pt x="358" y="217"/>
                      <a:pt x="357" y="217"/>
                      <a:pt x="356" y="218"/>
                    </a:cubicBezTo>
                    <a:cubicBezTo>
                      <a:pt x="356" y="218"/>
                      <a:pt x="355" y="219"/>
                      <a:pt x="354" y="218"/>
                    </a:cubicBezTo>
                    <a:cubicBezTo>
                      <a:pt x="354" y="219"/>
                      <a:pt x="355" y="219"/>
                      <a:pt x="354" y="220"/>
                    </a:cubicBezTo>
                    <a:cubicBezTo>
                      <a:pt x="354" y="220"/>
                      <a:pt x="354" y="220"/>
                      <a:pt x="354" y="220"/>
                    </a:cubicBezTo>
                    <a:cubicBezTo>
                      <a:pt x="355" y="221"/>
                      <a:pt x="354" y="222"/>
                      <a:pt x="354" y="223"/>
                    </a:cubicBezTo>
                    <a:cubicBezTo>
                      <a:pt x="354" y="224"/>
                      <a:pt x="354" y="224"/>
                      <a:pt x="354" y="225"/>
                    </a:cubicBezTo>
                    <a:cubicBezTo>
                      <a:pt x="356" y="226"/>
                      <a:pt x="356" y="227"/>
                      <a:pt x="357" y="228"/>
                    </a:cubicBezTo>
                    <a:cubicBezTo>
                      <a:pt x="357" y="229"/>
                      <a:pt x="357" y="229"/>
                      <a:pt x="357" y="229"/>
                    </a:cubicBezTo>
                    <a:cubicBezTo>
                      <a:pt x="356" y="231"/>
                      <a:pt x="357" y="233"/>
                      <a:pt x="359" y="234"/>
                    </a:cubicBezTo>
                    <a:cubicBezTo>
                      <a:pt x="359" y="234"/>
                      <a:pt x="359" y="234"/>
                      <a:pt x="359" y="233"/>
                    </a:cubicBezTo>
                    <a:cubicBezTo>
                      <a:pt x="360" y="232"/>
                      <a:pt x="361" y="232"/>
                      <a:pt x="362" y="232"/>
                    </a:cubicBezTo>
                    <a:cubicBezTo>
                      <a:pt x="362" y="232"/>
                      <a:pt x="362" y="232"/>
                      <a:pt x="362" y="233"/>
                    </a:cubicBezTo>
                    <a:cubicBezTo>
                      <a:pt x="362" y="233"/>
                      <a:pt x="362" y="233"/>
                      <a:pt x="362" y="233"/>
                    </a:cubicBezTo>
                    <a:cubicBezTo>
                      <a:pt x="361" y="233"/>
                      <a:pt x="360" y="234"/>
                      <a:pt x="360" y="235"/>
                    </a:cubicBezTo>
                    <a:cubicBezTo>
                      <a:pt x="361" y="236"/>
                      <a:pt x="361" y="235"/>
                      <a:pt x="362" y="236"/>
                    </a:cubicBezTo>
                    <a:cubicBezTo>
                      <a:pt x="361" y="236"/>
                      <a:pt x="360" y="237"/>
                      <a:pt x="360" y="238"/>
                    </a:cubicBezTo>
                    <a:cubicBezTo>
                      <a:pt x="361" y="238"/>
                      <a:pt x="361" y="238"/>
                      <a:pt x="361" y="238"/>
                    </a:cubicBezTo>
                    <a:cubicBezTo>
                      <a:pt x="362" y="238"/>
                      <a:pt x="363" y="238"/>
                      <a:pt x="363" y="238"/>
                    </a:cubicBezTo>
                    <a:cubicBezTo>
                      <a:pt x="363" y="239"/>
                      <a:pt x="363" y="238"/>
                      <a:pt x="362" y="239"/>
                    </a:cubicBezTo>
                    <a:cubicBezTo>
                      <a:pt x="362" y="239"/>
                      <a:pt x="363" y="239"/>
                      <a:pt x="363" y="239"/>
                    </a:cubicBezTo>
                    <a:cubicBezTo>
                      <a:pt x="363" y="239"/>
                      <a:pt x="363" y="240"/>
                      <a:pt x="363" y="240"/>
                    </a:cubicBezTo>
                    <a:cubicBezTo>
                      <a:pt x="362" y="240"/>
                      <a:pt x="361" y="239"/>
                      <a:pt x="360" y="239"/>
                    </a:cubicBezTo>
                    <a:cubicBezTo>
                      <a:pt x="359" y="239"/>
                      <a:pt x="359" y="239"/>
                      <a:pt x="359" y="239"/>
                    </a:cubicBezTo>
                    <a:cubicBezTo>
                      <a:pt x="358" y="240"/>
                      <a:pt x="359" y="240"/>
                      <a:pt x="359" y="240"/>
                    </a:cubicBezTo>
                    <a:cubicBezTo>
                      <a:pt x="358" y="241"/>
                      <a:pt x="357" y="239"/>
                      <a:pt x="355" y="240"/>
                    </a:cubicBezTo>
                    <a:cubicBezTo>
                      <a:pt x="354" y="240"/>
                      <a:pt x="353" y="240"/>
                      <a:pt x="352" y="241"/>
                    </a:cubicBezTo>
                    <a:cubicBezTo>
                      <a:pt x="352" y="241"/>
                      <a:pt x="352" y="241"/>
                      <a:pt x="352" y="242"/>
                    </a:cubicBezTo>
                    <a:cubicBezTo>
                      <a:pt x="352" y="242"/>
                      <a:pt x="351" y="242"/>
                      <a:pt x="351" y="242"/>
                    </a:cubicBezTo>
                    <a:cubicBezTo>
                      <a:pt x="350" y="243"/>
                      <a:pt x="350" y="244"/>
                      <a:pt x="348" y="244"/>
                    </a:cubicBezTo>
                    <a:cubicBezTo>
                      <a:pt x="348" y="244"/>
                      <a:pt x="348" y="244"/>
                      <a:pt x="348" y="244"/>
                    </a:cubicBezTo>
                    <a:cubicBezTo>
                      <a:pt x="348" y="245"/>
                      <a:pt x="347" y="246"/>
                      <a:pt x="346" y="246"/>
                    </a:cubicBezTo>
                    <a:cubicBezTo>
                      <a:pt x="345" y="248"/>
                      <a:pt x="344" y="249"/>
                      <a:pt x="345" y="251"/>
                    </a:cubicBezTo>
                    <a:cubicBezTo>
                      <a:pt x="345" y="252"/>
                      <a:pt x="345" y="252"/>
                      <a:pt x="345" y="252"/>
                    </a:cubicBezTo>
                    <a:cubicBezTo>
                      <a:pt x="345" y="253"/>
                      <a:pt x="345" y="254"/>
                      <a:pt x="344" y="255"/>
                    </a:cubicBezTo>
                    <a:cubicBezTo>
                      <a:pt x="344" y="256"/>
                      <a:pt x="344" y="256"/>
                      <a:pt x="344" y="257"/>
                    </a:cubicBezTo>
                    <a:cubicBezTo>
                      <a:pt x="344" y="257"/>
                      <a:pt x="345" y="257"/>
                      <a:pt x="345" y="257"/>
                    </a:cubicBezTo>
                    <a:cubicBezTo>
                      <a:pt x="345" y="256"/>
                      <a:pt x="345" y="257"/>
                      <a:pt x="345" y="257"/>
                    </a:cubicBezTo>
                    <a:cubicBezTo>
                      <a:pt x="346" y="259"/>
                      <a:pt x="346" y="260"/>
                      <a:pt x="348" y="260"/>
                    </a:cubicBezTo>
                    <a:cubicBezTo>
                      <a:pt x="349" y="261"/>
                      <a:pt x="350" y="260"/>
                      <a:pt x="350" y="259"/>
                    </a:cubicBezTo>
                    <a:cubicBezTo>
                      <a:pt x="350" y="258"/>
                      <a:pt x="350" y="257"/>
                      <a:pt x="350" y="256"/>
                    </a:cubicBezTo>
                    <a:cubicBezTo>
                      <a:pt x="350" y="256"/>
                      <a:pt x="350" y="256"/>
                      <a:pt x="351" y="256"/>
                    </a:cubicBezTo>
                    <a:cubicBezTo>
                      <a:pt x="351" y="256"/>
                      <a:pt x="351" y="256"/>
                      <a:pt x="351" y="256"/>
                    </a:cubicBezTo>
                    <a:cubicBezTo>
                      <a:pt x="351" y="257"/>
                      <a:pt x="351" y="258"/>
                      <a:pt x="351" y="259"/>
                    </a:cubicBezTo>
                    <a:cubicBezTo>
                      <a:pt x="351" y="259"/>
                      <a:pt x="350" y="260"/>
                      <a:pt x="350" y="260"/>
                    </a:cubicBezTo>
                    <a:cubicBezTo>
                      <a:pt x="350" y="261"/>
                      <a:pt x="350" y="261"/>
                      <a:pt x="351" y="261"/>
                    </a:cubicBezTo>
                    <a:cubicBezTo>
                      <a:pt x="351" y="261"/>
                      <a:pt x="351" y="261"/>
                      <a:pt x="351" y="261"/>
                    </a:cubicBezTo>
                    <a:cubicBezTo>
                      <a:pt x="351" y="261"/>
                      <a:pt x="351" y="261"/>
                      <a:pt x="351" y="260"/>
                    </a:cubicBezTo>
                    <a:cubicBezTo>
                      <a:pt x="351" y="260"/>
                      <a:pt x="351" y="259"/>
                      <a:pt x="351" y="259"/>
                    </a:cubicBezTo>
                    <a:cubicBezTo>
                      <a:pt x="352" y="258"/>
                      <a:pt x="352" y="258"/>
                      <a:pt x="352" y="257"/>
                    </a:cubicBezTo>
                    <a:cubicBezTo>
                      <a:pt x="351" y="256"/>
                      <a:pt x="351" y="255"/>
                      <a:pt x="351" y="254"/>
                    </a:cubicBezTo>
                    <a:cubicBezTo>
                      <a:pt x="350" y="252"/>
                      <a:pt x="351" y="251"/>
                      <a:pt x="352" y="249"/>
                    </a:cubicBezTo>
                    <a:cubicBezTo>
                      <a:pt x="352" y="250"/>
                      <a:pt x="352" y="250"/>
                      <a:pt x="352" y="251"/>
                    </a:cubicBezTo>
                    <a:cubicBezTo>
                      <a:pt x="351" y="252"/>
                      <a:pt x="352" y="254"/>
                      <a:pt x="352" y="255"/>
                    </a:cubicBezTo>
                    <a:cubicBezTo>
                      <a:pt x="353" y="257"/>
                      <a:pt x="353" y="258"/>
                      <a:pt x="352" y="260"/>
                    </a:cubicBezTo>
                    <a:cubicBezTo>
                      <a:pt x="352" y="261"/>
                      <a:pt x="352" y="262"/>
                      <a:pt x="353" y="262"/>
                    </a:cubicBezTo>
                    <a:cubicBezTo>
                      <a:pt x="354" y="262"/>
                      <a:pt x="355" y="263"/>
                      <a:pt x="356" y="261"/>
                    </a:cubicBezTo>
                    <a:cubicBezTo>
                      <a:pt x="356" y="262"/>
                      <a:pt x="356" y="263"/>
                      <a:pt x="357" y="263"/>
                    </a:cubicBezTo>
                    <a:cubicBezTo>
                      <a:pt x="357" y="263"/>
                      <a:pt x="357" y="263"/>
                      <a:pt x="358" y="263"/>
                    </a:cubicBezTo>
                    <a:cubicBezTo>
                      <a:pt x="359" y="262"/>
                      <a:pt x="359" y="261"/>
                      <a:pt x="358" y="260"/>
                    </a:cubicBezTo>
                    <a:cubicBezTo>
                      <a:pt x="358" y="260"/>
                      <a:pt x="358" y="260"/>
                      <a:pt x="358" y="259"/>
                    </a:cubicBezTo>
                    <a:cubicBezTo>
                      <a:pt x="358" y="259"/>
                      <a:pt x="358" y="258"/>
                      <a:pt x="358" y="258"/>
                    </a:cubicBezTo>
                    <a:cubicBezTo>
                      <a:pt x="357" y="257"/>
                      <a:pt x="358" y="256"/>
                      <a:pt x="358" y="255"/>
                    </a:cubicBezTo>
                    <a:cubicBezTo>
                      <a:pt x="358" y="256"/>
                      <a:pt x="358" y="256"/>
                      <a:pt x="358" y="256"/>
                    </a:cubicBezTo>
                    <a:cubicBezTo>
                      <a:pt x="358" y="257"/>
                      <a:pt x="359" y="258"/>
                      <a:pt x="359" y="259"/>
                    </a:cubicBezTo>
                    <a:cubicBezTo>
                      <a:pt x="359" y="260"/>
                      <a:pt x="359" y="260"/>
                      <a:pt x="360" y="260"/>
                    </a:cubicBezTo>
                    <a:cubicBezTo>
                      <a:pt x="360" y="260"/>
                      <a:pt x="361" y="260"/>
                      <a:pt x="361" y="261"/>
                    </a:cubicBezTo>
                    <a:cubicBezTo>
                      <a:pt x="360" y="262"/>
                      <a:pt x="361" y="262"/>
                      <a:pt x="361" y="262"/>
                    </a:cubicBezTo>
                    <a:cubicBezTo>
                      <a:pt x="362" y="262"/>
                      <a:pt x="362" y="262"/>
                      <a:pt x="363" y="263"/>
                    </a:cubicBezTo>
                    <a:cubicBezTo>
                      <a:pt x="363" y="263"/>
                      <a:pt x="364" y="263"/>
                      <a:pt x="364" y="263"/>
                    </a:cubicBezTo>
                    <a:cubicBezTo>
                      <a:pt x="364" y="261"/>
                      <a:pt x="365" y="260"/>
                      <a:pt x="364" y="259"/>
                    </a:cubicBezTo>
                    <a:cubicBezTo>
                      <a:pt x="365" y="259"/>
                      <a:pt x="366" y="258"/>
                      <a:pt x="366" y="257"/>
                    </a:cubicBezTo>
                    <a:cubicBezTo>
                      <a:pt x="366" y="257"/>
                      <a:pt x="367" y="257"/>
                      <a:pt x="367" y="258"/>
                    </a:cubicBezTo>
                    <a:cubicBezTo>
                      <a:pt x="367" y="258"/>
                      <a:pt x="367" y="258"/>
                      <a:pt x="367" y="258"/>
                    </a:cubicBezTo>
                    <a:cubicBezTo>
                      <a:pt x="367" y="258"/>
                      <a:pt x="366" y="259"/>
                      <a:pt x="366" y="259"/>
                    </a:cubicBezTo>
                    <a:cubicBezTo>
                      <a:pt x="365" y="260"/>
                      <a:pt x="365" y="260"/>
                      <a:pt x="366" y="261"/>
                    </a:cubicBezTo>
                    <a:cubicBezTo>
                      <a:pt x="366" y="262"/>
                      <a:pt x="367" y="262"/>
                      <a:pt x="368" y="262"/>
                    </a:cubicBezTo>
                    <a:cubicBezTo>
                      <a:pt x="368" y="262"/>
                      <a:pt x="368" y="262"/>
                      <a:pt x="368" y="262"/>
                    </a:cubicBezTo>
                    <a:cubicBezTo>
                      <a:pt x="369" y="263"/>
                      <a:pt x="371" y="263"/>
                      <a:pt x="372" y="264"/>
                    </a:cubicBezTo>
                    <a:cubicBezTo>
                      <a:pt x="373" y="264"/>
                      <a:pt x="374" y="265"/>
                      <a:pt x="375" y="265"/>
                    </a:cubicBezTo>
                    <a:cubicBezTo>
                      <a:pt x="376" y="264"/>
                      <a:pt x="377" y="264"/>
                      <a:pt x="378" y="264"/>
                    </a:cubicBezTo>
                    <a:cubicBezTo>
                      <a:pt x="378" y="265"/>
                      <a:pt x="379" y="264"/>
                      <a:pt x="379" y="264"/>
                    </a:cubicBezTo>
                    <a:cubicBezTo>
                      <a:pt x="379" y="263"/>
                      <a:pt x="379" y="263"/>
                      <a:pt x="378" y="263"/>
                    </a:cubicBezTo>
                    <a:cubicBezTo>
                      <a:pt x="377" y="262"/>
                      <a:pt x="376" y="262"/>
                      <a:pt x="375" y="261"/>
                    </a:cubicBezTo>
                    <a:cubicBezTo>
                      <a:pt x="375" y="260"/>
                      <a:pt x="375" y="260"/>
                      <a:pt x="375" y="260"/>
                    </a:cubicBezTo>
                    <a:cubicBezTo>
                      <a:pt x="375" y="259"/>
                      <a:pt x="374" y="258"/>
                      <a:pt x="375" y="256"/>
                    </a:cubicBezTo>
                    <a:cubicBezTo>
                      <a:pt x="375" y="256"/>
                      <a:pt x="375" y="256"/>
                      <a:pt x="375" y="256"/>
                    </a:cubicBezTo>
                    <a:cubicBezTo>
                      <a:pt x="375" y="257"/>
                      <a:pt x="376" y="257"/>
                      <a:pt x="376" y="258"/>
                    </a:cubicBezTo>
                    <a:cubicBezTo>
                      <a:pt x="376" y="259"/>
                      <a:pt x="377" y="260"/>
                      <a:pt x="377" y="260"/>
                    </a:cubicBezTo>
                    <a:cubicBezTo>
                      <a:pt x="378" y="261"/>
                      <a:pt x="379" y="260"/>
                      <a:pt x="379" y="260"/>
                    </a:cubicBezTo>
                    <a:cubicBezTo>
                      <a:pt x="381" y="259"/>
                      <a:pt x="380" y="258"/>
                      <a:pt x="380" y="257"/>
                    </a:cubicBezTo>
                    <a:cubicBezTo>
                      <a:pt x="380" y="257"/>
                      <a:pt x="381" y="256"/>
                      <a:pt x="380" y="255"/>
                    </a:cubicBezTo>
                    <a:cubicBezTo>
                      <a:pt x="380" y="255"/>
                      <a:pt x="380" y="255"/>
                      <a:pt x="380" y="255"/>
                    </a:cubicBezTo>
                    <a:cubicBezTo>
                      <a:pt x="379" y="254"/>
                      <a:pt x="379" y="254"/>
                      <a:pt x="379" y="254"/>
                    </a:cubicBezTo>
                    <a:cubicBezTo>
                      <a:pt x="380" y="254"/>
                      <a:pt x="380" y="254"/>
                      <a:pt x="380" y="254"/>
                    </a:cubicBezTo>
                    <a:cubicBezTo>
                      <a:pt x="381" y="254"/>
                      <a:pt x="381" y="255"/>
                      <a:pt x="381" y="256"/>
                    </a:cubicBezTo>
                    <a:cubicBezTo>
                      <a:pt x="381" y="256"/>
                      <a:pt x="381" y="257"/>
                      <a:pt x="382" y="258"/>
                    </a:cubicBezTo>
                    <a:cubicBezTo>
                      <a:pt x="382" y="258"/>
                      <a:pt x="383" y="259"/>
                      <a:pt x="383" y="260"/>
                    </a:cubicBezTo>
                    <a:cubicBezTo>
                      <a:pt x="384" y="261"/>
                      <a:pt x="386" y="261"/>
                      <a:pt x="386" y="261"/>
                    </a:cubicBezTo>
                    <a:cubicBezTo>
                      <a:pt x="387" y="260"/>
                      <a:pt x="386" y="260"/>
                      <a:pt x="387" y="260"/>
                    </a:cubicBezTo>
                    <a:cubicBezTo>
                      <a:pt x="387" y="259"/>
                      <a:pt x="387" y="259"/>
                      <a:pt x="387" y="259"/>
                    </a:cubicBezTo>
                    <a:cubicBezTo>
                      <a:pt x="387" y="258"/>
                      <a:pt x="387" y="257"/>
                      <a:pt x="387" y="257"/>
                    </a:cubicBezTo>
                    <a:cubicBezTo>
                      <a:pt x="386" y="256"/>
                      <a:pt x="386" y="255"/>
                      <a:pt x="385" y="254"/>
                    </a:cubicBezTo>
                    <a:cubicBezTo>
                      <a:pt x="385" y="252"/>
                      <a:pt x="385" y="252"/>
                      <a:pt x="386" y="251"/>
                    </a:cubicBezTo>
                    <a:cubicBezTo>
                      <a:pt x="385" y="252"/>
                      <a:pt x="386" y="253"/>
                      <a:pt x="387" y="254"/>
                    </a:cubicBezTo>
                    <a:cubicBezTo>
                      <a:pt x="387" y="255"/>
                      <a:pt x="387" y="255"/>
                      <a:pt x="387" y="255"/>
                    </a:cubicBezTo>
                    <a:cubicBezTo>
                      <a:pt x="387" y="256"/>
                      <a:pt x="387" y="256"/>
                      <a:pt x="388" y="256"/>
                    </a:cubicBezTo>
                    <a:cubicBezTo>
                      <a:pt x="388" y="257"/>
                      <a:pt x="388" y="258"/>
                      <a:pt x="388" y="258"/>
                    </a:cubicBezTo>
                    <a:cubicBezTo>
                      <a:pt x="388" y="259"/>
                      <a:pt x="388" y="259"/>
                      <a:pt x="388" y="259"/>
                    </a:cubicBezTo>
                    <a:cubicBezTo>
                      <a:pt x="387" y="259"/>
                      <a:pt x="388" y="260"/>
                      <a:pt x="388" y="260"/>
                    </a:cubicBezTo>
                    <a:cubicBezTo>
                      <a:pt x="389" y="260"/>
                      <a:pt x="389" y="261"/>
                      <a:pt x="390" y="262"/>
                    </a:cubicBezTo>
                    <a:cubicBezTo>
                      <a:pt x="390" y="262"/>
                      <a:pt x="390" y="262"/>
                      <a:pt x="390" y="262"/>
                    </a:cubicBezTo>
                    <a:cubicBezTo>
                      <a:pt x="391" y="261"/>
                      <a:pt x="392" y="262"/>
                      <a:pt x="393" y="261"/>
                    </a:cubicBezTo>
                    <a:cubicBezTo>
                      <a:pt x="394" y="261"/>
                      <a:pt x="395" y="260"/>
                      <a:pt x="394" y="259"/>
                    </a:cubicBezTo>
                    <a:cubicBezTo>
                      <a:pt x="394" y="258"/>
                      <a:pt x="394" y="258"/>
                      <a:pt x="394" y="257"/>
                    </a:cubicBezTo>
                    <a:cubicBezTo>
                      <a:pt x="395" y="256"/>
                      <a:pt x="394" y="256"/>
                      <a:pt x="394" y="256"/>
                    </a:cubicBezTo>
                    <a:cubicBezTo>
                      <a:pt x="393" y="255"/>
                      <a:pt x="392" y="255"/>
                      <a:pt x="392" y="254"/>
                    </a:cubicBezTo>
                    <a:cubicBezTo>
                      <a:pt x="391" y="253"/>
                      <a:pt x="391" y="252"/>
                      <a:pt x="390" y="251"/>
                    </a:cubicBezTo>
                    <a:cubicBezTo>
                      <a:pt x="390" y="250"/>
                      <a:pt x="390" y="250"/>
                      <a:pt x="390" y="249"/>
                    </a:cubicBezTo>
                    <a:cubicBezTo>
                      <a:pt x="391" y="250"/>
                      <a:pt x="391" y="250"/>
                      <a:pt x="392" y="251"/>
                    </a:cubicBezTo>
                    <a:cubicBezTo>
                      <a:pt x="392" y="252"/>
                      <a:pt x="392" y="253"/>
                      <a:pt x="392" y="253"/>
                    </a:cubicBezTo>
                    <a:cubicBezTo>
                      <a:pt x="393" y="253"/>
                      <a:pt x="393" y="253"/>
                      <a:pt x="393" y="254"/>
                    </a:cubicBezTo>
                    <a:cubicBezTo>
                      <a:pt x="393" y="254"/>
                      <a:pt x="393" y="254"/>
                      <a:pt x="393" y="255"/>
                    </a:cubicBezTo>
                    <a:cubicBezTo>
                      <a:pt x="394" y="255"/>
                      <a:pt x="394" y="255"/>
                      <a:pt x="394" y="255"/>
                    </a:cubicBezTo>
                    <a:cubicBezTo>
                      <a:pt x="394" y="255"/>
                      <a:pt x="395" y="256"/>
                      <a:pt x="395" y="256"/>
                    </a:cubicBezTo>
                    <a:cubicBezTo>
                      <a:pt x="395" y="256"/>
                      <a:pt x="395" y="256"/>
                      <a:pt x="395" y="257"/>
                    </a:cubicBezTo>
                    <a:cubicBezTo>
                      <a:pt x="394" y="258"/>
                      <a:pt x="394" y="258"/>
                      <a:pt x="396" y="259"/>
                    </a:cubicBezTo>
                    <a:cubicBezTo>
                      <a:pt x="397" y="260"/>
                      <a:pt x="398" y="259"/>
                      <a:pt x="399" y="258"/>
                    </a:cubicBezTo>
                    <a:cubicBezTo>
                      <a:pt x="399" y="258"/>
                      <a:pt x="400" y="258"/>
                      <a:pt x="400" y="257"/>
                    </a:cubicBezTo>
                    <a:cubicBezTo>
                      <a:pt x="400" y="257"/>
                      <a:pt x="400" y="257"/>
                      <a:pt x="400" y="257"/>
                    </a:cubicBezTo>
                    <a:cubicBezTo>
                      <a:pt x="401" y="257"/>
                      <a:pt x="400" y="258"/>
                      <a:pt x="400" y="258"/>
                    </a:cubicBezTo>
                    <a:cubicBezTo>
                      <a:pt x="400" y="258"/>
                      <a:pt x="400" y="258"/>
                      <a:pt x="401" y="258"/>
                    </a:cubicBezTo>
                    <a:cubicBezTo>
                      <a:pt x="402" y="259"/>
                      <a:pt x="402" y="260"/>
                      <a:pt x="403" y="261"/>
                    </a:cubicBezTo>
                    <a:cubicBezTo>
                      <a:pt x="403" y="261"/>
                      <a:pt x="403" y="261"/>
                      <a:pt x="403" y="261"/>
                    </a:cubicBezTo>
                    <a:cubicBezTo>
                      <a:pt x="403" y="261"/>
                      <a:pt x="403" y="262"/>
                      <a:pt x="403" y="262"/>
                    </a:cubicBezTo>
                    <a:cubicBezTo>
                      <a:pt x="402" y="263"/>
                      <a:pt x="403" y="264"/>
                      <a:pt x="402" y="265"/>
                    </a:cubicBezTo>
                    <a:cubicBezTo>
                      <a:pt x="401" y="266"/>
                      <a:pt x="401" y="267"/>
                      <a:pt x="402" y="267"/>
                    </a:cubicBezTo>
                    <a:cubicBezTo>
                      <a:pt x="402" y="267"/>
                      <a:pt x="402" y="267"/>
                      <a:pt x="402" y="268"/>
                    </a:cubicBezTo>
                    <a:cubicBezTo>
                      <a:pt x="401" y="268"/>
                      <a:pt x="401" y="268"/>
                      <a:pt x="401" y="268"/>
                    </a:cubicBezTo>
                    <a:cubicBezTo>
                      <a:pt x="402" y="269"/>
                      <a:pt x="402" y="268"/>
                      <a:pt x="402" y="268"/>
                    </a:cubicBezTo>
                    <a:cubicBezTo>
                      <a:pt x="402" y="268"/>
                      <a:pt x="402" y="268"/>
                      <a:pt x="402" y="268"/>
                    </a:cubicBezTo>
                    <a:cubicBezTo>
                      <a:pt x="403" y="268"/>
                      <a:pt x="404" y="268"/>
                      <a:pt x="404" y="267"/>
                    </a:cubicBezTo>
                    <a:cubicBezTo>
                      <a:pt x="405" y="267"/>
                      <a:pt x="406" y="266"/>
                      <a:pt x="407" y="266"/>
                    </a:cubicBezTo>
                    <a:cubicBezTo>
                      <a:pt x="409" y="267"/>
                      <a:pt x="409" y="265"/>
                      <a:pt x="410" y="264"/>
                    </a:cubicBezTo>
                    <a:cubicBezTo>
                      <a:pt x="411" y="264"/>
                      <a:pt x="411" y="264"/>
                      <a:pt x="411" y="264"/>
                    </a:cubicBezTo>
                    <a:cubicBezTo>
                      <a:pt x="414" y="264"/>
                      <a:pt x="414" y="264"/>
                      <a:pt x="413" y="262"/>
                    </a:cubicBezTo>
                    <a:cubicBezTo>
                      <a:pt x="414" y="262"/>
                      <a:pt x="414" y="261"/>
                      <a:pt x="414" y="261"/>
                    </a:cubicBezTo>
                    <a:cubicBezTo>
                      <a:pt x="415" y="261"/>
                      <a:pt x="415" y="260"/>
                      <a:pt x="416" y="260"/>
                    </a:cubicBezTo>
                    <a:cubicBezTo>
                      <a:pt x="416" y="259"/>
                      <a:pt x="416" y="259"/>
                      <a:pt x="416" y="259"/>
                    </a:cubicBezTo>
                    <a:cubicBezTo>
                      <a:pt x="416" y="259"/>
                      <a:pt x="416" y="258"/>
                      <a:pt x="416" y="258"/>
                    </a:cubicBezTo>
                    <a:cubicBezTo>
                      <a:pt x="416" y="257"/>
                      <a:pt x="416" y="257"/>
                      <a:pt x="417" y="256"/>
                    </a:cubicBezTo>
                    <a:cubicBezTo>
                      <a:pt x="417" y="256"/>
                      <a:pt x="418" y="256"/>
                      <a:pt x="418" y="257"/>
                    </a:cubicBezTo>
                    <a:cubicBezTo>
                      <a:pt x="418" y="258"/>
                      <a:pt x="418" y="258"/>
                      <a:pt x="418" y="259"/>
                    </a:cubicBezTo>
                    <a:cubicBezTo>
                      <a:pt x="418" y="259"/>
                      <a:pt x="418" y="260"/>
                      <a:pt x="419" y="260"/>
                    </a:cubicBezTo>
                    <a:cubicBezTo>
                      <a:pt x="419" y="260"/>
                      <a:pt x="419" y="259"/>
                      <a:pt x="419" y="258"/>
                    </a:cubicBezTo>
                    <a:cubicBezTo>
                      <a:pt x="419" y="258"/>
                      <a:pt x="419" y="258"/>
                      <a:pt x="420" y="258"/>
                    </a:cubicBezTo>
                    <a:cubicBezTo>
                      <a:pt x="420" y="258"/>
                      <a:pt x="421" y="257"/>
                      <a:pt x="421" y="256"/>
                    </a:cubicBezTo>
                    <a:cubicBezTo>
                      <a:pt x="421" y="255"/>
                      <a:pt x="421" y="254"/>
                      <a:pt x="422" y="254"/>
                    </a:cubicBezTo>
                    <a:cubicBezTo>
                      <a:pt x="423" y="254"/>
                      <a:pt x="423" y="254"/>
                      <a:pt x="423" y="253"/>
                    </a:cubicBezTo>
                    <a:cubicBezTo>
                      <a:pt x="423" y="252"/>
                      <a:pt x="423" y="250"/>
                      <a:pt x="424" y="249"/>
                    </a:cubicBezTo>
                    <a:cubicBezTo>
                      <a:pt x="424" y="249"/>
                      <a:pt x="424" y="249"/>
                      <a:pt x="423" y="248"/>
                    </a:cubicBezTo>
                    <a:cubicBezTo>
                      <a:pt x="422" y="248"/>
                      <a:pt x="423" y="247"/>
                      <a:pt x="422" y="246"/>
                    </a:cubicBezTo>
                    <a:cubicBezTo>
                      <a:pt x="422" y="245"/>
                      <a:pt x="422" y="244"/>
                      <a:pt x="421" y="245"/>
                    </a:cubicBezTo>
                    <a:cubicBezTo>
                      <a:pt x="421" y="245"/>
                      <a:pt x="421" y="245"/>
                      <a:pt x="421" y="244"/>
                    </a:cubicBezTo>
                    <a:cubicBezTo>
                      <a:pt x="421" y="244"/>
                      <a:pt x="421" y="244"/>
                      <a:pt x="421" y="244"/>
                    </a:cubicBezTo>
                    <a:cubicBezTo>
                      <a:pt x="420" y="244"/>
                      <a:pt x="419" y="243"/>
                      <a:pt x="419" y="244"/>
                    </a:cubicBezTo>
                    <a:cubicBezTo>
                      <a:pt x="418" y="245"/>
                      <a:pt x="418" y="246"/>
                      <a:pt x="417" y="247"/>
                    </a:cubicBezTo>
                    <a:cubicBezTo>
                      <a:pt x="417" y="248"/>
                      <a:pt x="417" y="248"/>
                      <a:pt x="417" y="249"/>
                    </a:cubicBezTo>
                    <a:cubicBezTo>
                      <a:pt x="417" y="249"/>
                      <a:pt x="416" y="249"/>
                      <a:pt x="416" y="249"/>
                    </a:cubicBezTo>
                    <a:cubicBezTo>
                      <a:pt x="416" y="248"/>
                      <a:pt x="416" y="248"/>
                      <a:pt x="415" y="248"/>
                    </a:cubicBezTo>
                    <a:cubicBezTo>
                      <a:pt x="415" y="248"/>
                      <a:pt x="415" y="247"/>
                      <a:pt x="416" y="247"/>
                    </a:cubicBezTo>
                    <a:cubicBezTo>
                      <a:pt x="416" y="246"/>
                      <a:pt x="416" y="246"/>
                      <a:pt x="416" y="246"/>
                    </a:cubicBezTo>
                    <a:cubicBezTo>
                      <a:pt x="415" y="245"/>
                      <a:pt x="415" y="245"/>
                      <a:pt x="415" y="245"/>
                    </a:cubicBezTo>
                    <a:cubicBezTo>
                      <a:pt x="415" y="246"/>
                      <a:pt x="414" y="245"/>
                      <a:pt x="413" y="246"/>
                    </a:cubicBezTo>
                    <a:cubicBezTo>
                      <a:pt x="413" y="246"/>
                      <a:pt x="413" y="246"/>
                      <a:pt x="412" y="246"/>
                    </a:cubicBezTo>
                    <a:cubicBezTo>
                      <a:pt x="412" y="245"/>
                      <a:pt x="413" y="245"/>
                      <a:pt x="413" y="245"/>
                    </a:cubicBezTo>
                    <a:cubicBezTo>
                      <a:pt x="413" y="244"/>
                      <a:pt x="413" y="244"/>
                      <a:pt x="413" y="243"/>
                    </a:cubicBezTo>
                    <a:cubicBezTo>
                      <a:pt x="414" y="242"/>
                      <a:pt x="415" y="241"/>
                      <a:pt x="415" y="239"/>
                    </a:cubicBezTo>
                    <a:cubicBezTo>
                      <a:pt x="414" y="238"/>
                      <a:pt x="414" y="237"/>
                      <a:pt x="413" y="237"/>
                    </a:cubicBezTo>
                    <a:cubicBezTo>
                      <a:pt x="412" y="237"/>
                      <a:pt x="412" y="237"/>
                      <a:pt x="411" y="237"/>
                    </a:cubicBezTo>
                    <a:cubicBezTo>
                      <a:pt x="411" y="236"/>
                      <a:pt x="411" y="236"/>
                      <a:pt x="411" y="236"/>
                    </a:cubicBezTo>
                    <a:cubicBezTo>
                      <a:pt x="410" y="237"/>
                      <a:pt x="410" y="237"/>
                      <a:pt x="410" y="237"/>
                    </a:cubicBezTo>
                    <a:cubicBezTo>
                      <a:pt x="409" y="237"/>
                      <a:pt x="409" y="237"/>
                      <a:pt x="409" y="237"/>
                    </a:cubicBezTo>
                    <a:cubicBezTo>
                      <a:pt x="409" y="237"/>
                      <a:pt x="408" y="237"/>
                      <a:pt x="408" y="238"/>
                    </a:cubicBezTo>
                    <a:cubicBezTo>
                      <a:pt x="408" y="239"/>
                      <a:pt x="407" y="240"/>
                      <a:pt x="407" y="241"/>
                    </a:cubicBezTo>
                    <a:cubicBezTo>
                      <a:pt x="407" y="241"/>
                      <a:pt x="406" y="241"/>
                      <a:pt x="406" y="241"/>
                    </a:cubicBezTo>
                    <a:cubicBezTo>
                      <a:pt x="406" y="241"/>
                      <a:pt x="406" y="240"/>
                      <a:pt x="406" y="240"/>
                    </a:cubicBezTo>
                    <a:cubicBezTo>
                      <a:pt x="407" y="240"/>
                      <a:pt x="407" y="238"/>
                      <a:pt x="408" y="238"/>
                    </a:cubicBezTo>
                    <a:cubicBezTo>
                      <a:pt x="407" y="237"/>
                      <a:pt x="406" y="237"/>
                      <a:pt x="406" y="237"/>
                    </a:cubicBezTo>
                    <a:cubicBezTo>
                      <a:pt x="405" y="237"/>
                      <a:pt x="405" y="237"/>
                      <a:pt x="405" y="237"/>
                    </a:cubicBezTo>
                    <a:cubicBezTo>
                      <a:pt x="405" y="237"/>
                      <a:pt x="405" y="237"/>
                      <a:pt x="404" y="237"/>
                    </a:cubicBezTo>
                    <a:cubicBezTo>
                      <a:pt x="404" y="236"/>
                      <a:pt x="404" y="236"/>
                      <a:pt x="404" y="236"/>
                    </a:cubicBezTo>
                    <a:cubicBezTo>
                      <a:pt x="403" y="236"/>
                      <a:pt x="403" y="236"/>
                      <a:pt x="402" y="236"/>
                    </a:cubicBezTo>
                    <a:cubicBezTo>
                      <a:pt x="402" y="235"/>
                      <a:pt x="401" y="235"/>
                      <a:pt x="401" y="235"/>
                    </a:cubicBezTo>
                    <a:cubicBezTo>
                      <a:pt x="400" y="235"/>
                      <a:pt x="400" y="236"/>
                      <a:pt x="400" y="236"/>
                    </a:cubicBezTo>
                    <a:cubicBezTo>
                      <a:pt x="398" y="237"/>
                      <a:pt x="398" y="238"/>
                      <a:pt x="396" y="239"/>
                    </a:cubicBezTo>
                    <a:cubicBezTo>
                      <a:pt x="396" y="239"/>
                      <a:pt x="396" y="238"/>
                      <a:pt x="396" y="238"/>
                    </a:cubicBezTo>
                    <a:cubicBezTo>
                      <a:pt x="396" y="237"/>
                      <a:pt x="395" y="236"/>
                      <a:pt x="394" y="235"/>
                    </a:cubicBezTo>
                    <a:cubicBezTo>
                      <a:pt x="393" y="234"/>
                      <a:pt x="394" y="234"/>
                      <a:pt x="395" y="234"/>
                    </a:cubicBezTo>
                    <a:cubicBezTo>
                      <a:pt x="395" y="234"/>
                      <a:pt x="396" y="234"/>
                      <a:pt x="396" y="235"/>
                    </a:cubicBezTo>
                    <a:cubicBezTo>
                      <a:pt x="396" y="235"/>
                      <a:pt x="396" y="235"/>
                      <a:pt x="397" y="235"/>
                    </a:cubicBezTo>
                    <a:cubicBezTo>
                      <a:pt x="397" y="234"/>
                      <a:pt x="399" y="235"/>
                      <a:pt x="400" y="234"/>
                    </a:cubicBezTo>
                    <a:cubicBezTo>
                      <a:pt x="401" y="234"/>
                      <a:pt x="400" y="233"/>
                      <a:pt x="400" y="232"/>
                    </a:cubicBezTo>
                    <a:cubicBezTo>
                      <a:pt x="397" y="232"/>
                      <a:pt x="396" y="231"/>
                      <a:pt x="397" y="229"/>
                    </a:cubicBezTo>
                    <a:cubicBezTo>
                      <a:pt x="397" y="228"/>
                      <a:pt x="397" y="227"/>
                      <a:pt x="396" y="226"/>
                    </a:cubicBezTo>
                    <a:cubicBezTo>
                      <a:pt x="396" y="226"/>
                      <a:pt x="396" y="225"/>
                      <a:pt x="396" y="225"/>
                    </a:cubicBezTo>
                    <a:cubicBezTo>
                      <a:pt x="396" y="225"/>
                      <a:pt x="396" y="225"/>
                      <a:pt x="396" y="225"/>
                    </a:cubicBezTo>
                    <a:cubicBezTo>
                      <a:pt x="396" y="225"/>
                      <a:pt x="396" y="225"/>
                      <a:pt x="396" y="224"/>
                    </a:cubicBezTo>
                    <a:cubicBezTo>
                      <a:pt x="396" y="225"/>
                      <a:pt x="396" y="225"/>
                      <a:pt x="396" y="225"/>
                    </a:cubicBezTo>
                    <a:cubicBezTo>
                      <a:pt x="397" y="225"/>
                      <a:pt x="397" y="226"/>
                      <a:pt x="398" y="227"/>
                    </a:cubicBezTo>
                    <a:cubicBezTo>
                      <a:pt x="398" y="227"/>
                      <a:pt x="397" y="228"/>
                      <a:pt x="398" y="228"/>
                    </a:cubicBezTo>
                    <a:cubicBezTo>
                      <a:pt x="399" y="229"/>
                      <a:pt x="399" y="230"/>
                      <a:pt x="400" y="231"/>
                    </a:cubicBezTo>
                    <a:cubicBezTo>
                      <a:pt x="400" y="231"/>
                      <a:pt x="400" y="232"/>
                      <a:pt x="401" y="231"/>
                    </a:cubicBezTo>
                    <a:cubicBezTo>
                      <a:pt x="401" y="231"/>
                      <a:pt x="401" y="231"/>
                      <a:pt x="401" y="231"/>
                    </a:cubicBezTo>
                    <a:cubicBezTo>
                      <a:pt x="401" y="232"/>
                      <a:pt x="402" y="232"/>
                      <a:pt x="402" y="233"/>
                    </a:cubicBezTo>
                    <a:cubicBezTo>
                      <a:pt x="403" y="234"/>
                      <a:pt x="403" y="234"/>
                      <a:pt x="403" y="234"/>
                    </a:cubicBezTo>
                    <a:cubicBezTo>
                      <a:pt x="404" y="234"/>
                      <a:pt x="404" y="234"/>
                      <a:pt x="404" y="234"/>
                    </a:cubicBezTo>
                    <a:cubicBezTo>
                      <a:pt x="405" y="235"/>
                      <a:pt x="406" y="235"/>
                      <a:pt x="407" y="235"/>
                    </a:cubicBezTo>
                    <a:cubicBezTo>
                      <a:pt x="408" y="235"/>
                      <a:pt x="408" y="235"/>
                      <a:pt x="409" y="235"/>
                    </a:cubicBezTo>
                    <a:cubicBezTo>
                      <a:pt x="410" y="235"/>
                      <a:pt x="410" y="234"/>
                      <a:pt x="412" y="234"/>
                    </a:cubicBezTo>
                    <a:cubicBezTo>
                      <a:pt x="412" y="234"/>
                      <a:pt x="412" y="234"/>
                      <a:pt x="412" y="234"/>
                    </a:cubicBezTo>
                    <a:cubicBezTo>
                      <a:pt x="413" y="235"/>
                      <a:pt x="414" y="235"/>
                      <a:pt x="415" y="234"/>
                    </a:cubicBezTo>
                    <a:cubicBezTo>
                      <a:pt x="416" y="233"/>
                      <a:pt x="416" y="232"/>
                      <a:pt x="417" y="232"/>
                    </a:cubicBezTo>
                    <a:cubicBezTo>
                      <a:pt x="417" y="233"/>
                      <a:pt x="416" y="233"/>
                      <a:pt x="416" y="234"/>
                    </a:cubicBezTo>
                    <a:cubicBezTo>
                      <a:pt x="416" y="234"/>
                      <a:pt x="416" y="235"/>
                      <a:pt x="417" y="234"/>
                    </a:cubicBezTo>
                    <a:cubicBezTo>
                      <a:pt x="418" y="233"/>
                      <a:pt x="419" y="233"/>
                      <a:pt x="420" y="232"/>
                    </a:cubicBezTo>
                    <a:cubicBezTo>
                      <a:pt x="420" y="232"/>
                      <a:pt x="420" y="231"/>
                      <a:pt x="420" y="231"/>
                    </a:cubicBezTo>
                    <a:cubicBezTo>
                      <a:pt x="420" y="230"/>
                      <a:pt x="420" y="230"/>
                      <a:pt x="421" y="230"/>
                    </a:cubicBezTo>
                    <a:cubicBezTo>
                      <a:pt x="421" y="229"/>
                      <a:pt x="422" y="229"/>
                      <a:pt x="422" y="227"/>
                    </a:cubicBezTo>
                    <a:cubicBezTo>
                      <a:pt x="422" y="227"/>
                      <a:pt x="422" y="227"/>
                      <a:pt x="423" y="226"/>
                    </a:cubicBezTo>
                    <a:cubicBezTo>
                      <a:pt x="423" y="226"/>
                      <a:pt x="424" y="225"/>
                      <a:pt x="423" y="225"/>
                    </a:cubicBezTo>
                    <a:cubicBezTo>
                      <a:pt x="423" y="224"/>
                      <a:pt x="423" y="223"/>
                      <a:pt x="422" y="223"/>
                    </a:cubicBezTo>
                    <a:cubicBezTo>
                      <a:pt x="421" y="223"/>
                      <a:pt x="421" y="223"/>
                      <a:pt x="421" y="223"/>
                    </a:cubicBezTo>
                    <a:cubicBezTo>
                      <a:pt x="422" y="222"/>
                      <a:pt x="421" y="221"/>
                      <a:pt x="422" y="220"/>
                    </a:cubicBezTo>
                    <a:cubicBezTo>
                      <a:pt x="422" y="220"/>
                      <a:pt x="422" y="220"/>
                      <a:pt x="422" y="219"/>
                    </a:cubicBezTo>
                    <a:cubicBezTo>
                      <a:pt x="421" y="219"/>
                      <a:pt x="421" y="218"/>
                      <a:pt x="420" y="217"/>
                    </a:cubicBezTo>
                    <a:cubicBezTo>
                      <a:pt x="419" y="217"/>
                      <a:pt x="419" y="215"/>
                      <a:pt x="419" y="215"/>
                    </a:cubicBezTo>
                    <a:cubicBezTo>
                      <a:pt x="420" y="214"/>
                      <a:pt x="421" y="213"/>
                      <a:pt x="422" y="214"/>
                    </a:cubicBezTo>
                    <a:cubicBezTo>
                      <a:pt x="422" y="214"/>
                      <a:pt x="422" y="214"/>
                      <a:pt x="423" y="214"/>
                    </a:cubicBezTo>
                    <a:cubicBezTo>
                      <a:pt x="423" y="215"/>
                      <a:pt x="424" y="214"/>
                      <a:pt x="425" y="215"/>
                    </a:cubicBezTo>
                    <a:cubicBezTo>
                      <a:pt x="426" y="215"/>
                      <a:pt x="427" y="215"/>
                      <a:pt x="427" y="215"/>
                    </a:cubicBezTo>
                    <a:cubicBezTo>
                      <a:pt x="429" y="216"/>
                      <a:pt x="429" y="216"/>
                      <a:pt x="430" y="215"/>
                    </a:cubicBezTo>
                    <a:cubicBezTo>
                      <a:pt x="430" y="215"/>
                      <a:pt x="430" y="215"/>
                      <a:pt x="431" y="215"/>
                    </a:cubicBezTo>
                    <a:cubicBezTo>
                      <a:pt x="431" y="215"/>
                      <a:pt x="432" y="214"/>
                      <a:pt x="432" y="214"/>
                    </a:cubicBezTo>
                    <a:cubicBezTo>
                      <a:pt x="432" y="213"/>
                      <a:pt x="433" y="212"/>
                      <a:pt x="434" y="213"/>
                    </a:cubicBezTo>
                    <a:cubicBezTo>
                      <a:pt x="435" y="213"/>
                      <a:pt x="435" y="213"/>
                      <a:pt x="435" y="214"/>
                    </a:cubicBezTo>
                    <a:cubicBezTo>
                      <a:pt x="436" y="214"/>
                      <a:pt x="436" y="214"/>
                      <a:pt x="436" y="213"/>
                    </a:cubicBezTo>
                    <a:cubicBezTo>
                      <a:pt x="436" y="213"/>
                      <a:pt x="437" y="212"/>
                      <a:pt x="437" y="211"/>
                    </a:cubicBezTo>
                    <a:cubicBezTo>
                      <a:pt x="438" y="210"/>
                      <a:pt x="438" y="209"/>
                      <a:pt x="437" y="209"/>
                    </a:cubicBezTo>
                    <a:cubicBezTo>
                      <a:pt x="436" y="209"/>
                      <a:pt x="435" y="207"/>
                      <a:pt x="434" y="208"/>
                    </a:cubicBezTo>
                    <a:cubicBezTo>
                      <a:pt x="434" y="209"/>
                      <a:pt x="434" y="209"/>
                      <a:pt x="434" y="208"/>
                    </a:cubicBezTo>
                    <a:cubicBezTo>
                      <a:pt x="433" y="207"/>
                      <a:pt x="432" y="208"/>
                      <a:pt x="431" y="207"/>
                    </a:cubicBezTo>
                    <a:cubicBezTo>
                      <a:pt x="430" y="207"/>
                      <a:pt x="429" y="207"/>
                      <a:pt x="429" y="206"/>
                    </a:cubicBezTo>
                    <a:cubicBezTo>
                      <a:pt x="429" y="205"/>
                      <a:pt x="430" y="205"/>
                      <a:pt x="431" y="205"/>
                    </a:cubicBezTo>
                    <a:cubicBezTo>
                      <a:pt x="431" y="205"/>
                      <a:pt x="431" y="205"/>
                      <a:pt x="431" y="205"/>
                    </a:cubicBezTo>
                    <a:cubicBezTo>
                      <a:pt x="432" y="205"/>
                      <a:pt x="432" y="205"/>
                      <a:pt x="432" y="205"/>
                    </a:cubicBezTo>
                    <a:cubicBezTo>
                      <a:pt x="432" y="205"/>
                      <a:pt x="433" y="205"/>
                      <a:pt x="434" y="205"/>
                    </a:cubicBezTo>
                    <a:cubicBezTo>
                      <a:pt x="434" y="205"/>
                      <a:pt x="435" y="205"/>
                      <a:pt x="436" y="205"/>
                    </a:cubicBezTo>
                    <a:cubicBezTo>
                      <a:pt x="436" y="205"/>
                      <a:pt x="436" y="205"/>
                      <a:pt x="436" y="205"/>
                    </a:cubicBezTo>
                    <a:cubicBezTo>
                      <a:pt x="436" y="205"/>
                      <a:pt x="436" y="206"/>
                      <a:pt x="437" y="206"/>
                    </a:cubicBezTo>
                    <a:cubicBezTo>
                      <a:pt x="437" y="206"/>
                      <a:pt x="438" y="206"/>
                      <a:pt x="439" y="205"/>
                    </a:cubicBezTo>
                    <a:cubicBezTo>
                      <a:pt x="439" y="205"/>
                      <a:pt x="439" y="204"/>
                      <a:pt x="439" y="203"/>
                    </a:cubicBezTo>
                    <a:cubicBezTo>
                      <a:pt x="440" y="203"/>
                      <a:pt x="440" y="203"/>
                      <a:pt x="440" y="203"/>
                    </a:cubicBezTo>
                    <a:cubicBezTo>
                      <a:pt x="441" y="202"/>
                      <a:pt x="441" y="202"/>
                      <a:pt x="441" y="202"/>
                    </a:cubicBezTo>
                    <a:cubicBezTo>
                      <a:pt x="441" y="201"/>
                      <a:pt x="441" y="201"/>
                      <a:pt x="441" y="200"/>
                    </a:cubicBezTo>
                    <a:cubicBezTo>
                      <a:pt x="440" y="200"/>
                      <a:pt x="440" y="200"/>
                      <a:pt x="440" y="199"/>
                    </a:cubicBezTo>
                    <a:cubicBezTo>
                      <a:pt x="439" y="199"/>
                      <a:pt x="438" y="198"/>
                      <a:pt x="437" y="198"/>
                    </a:cubicBezTo>
                    <a:cubicBezTo>
                      <a:pt x="437" y="198"/>
                      <a:pt x="436" y="198"/>
                      <a:pt x="436" y="198"/>
                    </a:cubicBezTo>
                    <a:cubicBezTo>
                      <a:pt x="435" y="197"/>
                      <a:pt x="435" y="197"/>
                      <a:pt x="435" y="197"/>
                    </a:cubicBezTo>
                    <a:cubicBezTo>
                      <a:pt x="434" y="197"/>
                      <a:pt x="434" y="196"/>
                      <a:pt x="434" y="196"/>
                    </a:cubicBezTo>
                    <a:cubicBezTo>
                      <a:pt x="433" y="196"/>
                      <a:pt x="433" y="196"/>
                      <a:pt x="432" y="196"/>
                    </a:cubicBezTo>
                    <a:cubicBezTo>
                      <a:pt x="431" y="196"/>
                      <a:pt x="431" y="196"/>
                      <a:pt x="431" y="195"/>
                    </a:cubicBezTo>
                    <a:cubicBezTo>
                      <a:pt x="431" y="195"/>
                      <a:pt x="431" y="195"/>
                      <a:pt x="432" y="195"/>
                    </a:cubicBezTo>
                    <a:cubicBezTo>
                      <a:pt x="433" y="195"/>
                      <a:pt x="434" y="195"/>
                      <a:pt x="435" y="196"/>
                    </a:cubicBezTo>
                    <a:cubicBezTo>
                      <a:pt x="437" y="197"/>
                      <a:pt x="438" y="197"/>
                      <a:pt x="439" y="196"/>
                    </a:cubicBezTo>
                    <a:cubicBezTo>
                      <a:pt x="440" y="195"/>
                      <a:pt x="440" y="195"/>
                      <a:pt x="441" y="195"/>
                    </a:cubicBezTo>
                    <a:cubicBezTo>
                      <a:pt x="441" y="195"/>
                      <a:pt x="442" y="195"/>
                      <a:pt x="442" y="195"/>
                    </a:cubicBezTo>
                    <a:cubicBezTo>
                      <a:pt x="442" y="194"/>
                      <a:pt x="443" y="193"/>
                      <a:pt x="444" y="193"/>
                    </a:cubicBezTo>
                    <a:cubicBezTo>
                      <a:pt x="444" y="193"/>
                      <a:pt x="444" y="192"/>
                      <a:pt x="444" y="192"/>
                    </a:cubicBezTo>
                    <a:cubicBezTo>
                      <a:pt x="443" y="192"/>
                      <a:pt x="443" y="191"/>
                      <a:pt x="443" y="191"/>
                    </a:cubicBezTo>
                    <a:cubicBezTo>
                      <a:pt x="443" y="190"/>
                      <a:pt x="444" y="190"/>
                      <a:pt x="444" y="189"/>
                    </a:cubicBezTo>
                    <a:cubicBezTo>
                      <a:pt x="443" y="188"/>
                      <a:pt x="443" y="187"/>
                      <a:pt x="443" y="186"/>
                    </a:cubicBezTo>
                    <a:cubicBezTo>
                      <a:pt x="443" y="185"/>
                      <a:pt x="443" y="184"/>
                      <a:pt x="442" y="184"/>
                    </a:cubicBezTo>
                    <a:cubicBezTo>
                      <a:pt x="440" y="183"/>
                      <a:pt x="439" y="182"/>
                      <a:pt x="437" y="183"/>
                    </a:cubicBezTo>
                    <a:cubicBezTo>
                      <a:pt x="436" y="183"/>
                      <a:pt x="435" y="183"/>
                      <a:pt x="434" y="183"/>
                    </a:cubicBezTo>
                    <a:cubicBezTo>
                      <a:pt x="433" y="183"/>
                      <a:pt x="433" y="183"/>
                      <a:pt x="433" y="183"/>
                    </a:cubicBezTo>
                    <a:cubicBezTo>
                      <a:pt x="433" y="184"/>
                      <a:pt x="433" y="184"/>
                      <a:pt x="433" y="184"/>
                    </a:cubicBezTo>
                    <a:cubicBezTo>
                      <a:pt x="433" y="184"/>
                      <a:pt x="432" y="185"/>
                      <a:pt x="432" y="184"/>
                    </a:cubicBezTo>
                    <a:cubicBezTo>
                      <a:pt x="432" y="184"/>
                      <a:pt x="432" y="184"/>
                      <a:pt x="432" y="184"/>
                    </a:cubicBezTo>
                    <a:cubicBezTo>
                      <a:pt x="433" y="182"/>
                      <a:pt x="434" y="182"/>
                      <a:pt x="435" y="182"/>
                    </a:cubicBezTo>
                    <a:cubicBezTo>
                      <a:pt x="436" y="182"/>
                      <a:pt x="437" y="181"/>
                      <a:pt x="437" y="180"/>
                    </a:cubicBezTo>
                    <a:cubicBezTo>
                      <a:pt x="436" y="180"/>
                      <a:pt x="436" y="180"/>
                      <a:pt x="435" y="179"/>
                    </a:cubicBezTo>
                    <a:cubicBezTo>
                      <a:pt x="433" y="178"/>
                      <a:pt x="431" y="178"/>
                      <a:pt x="429" y="179"/>
                    </a:cubicBezTo>
                    <a:cubicBezTo>
                      <a:pt x="428" y="179"/>
                      <a:pt x="428" y="179"/>
                      <a:pt x="427" y="179"/>
                    </a:cubicBezTo>
                    <a:cubicBezTo>
                      <a:pt x="427" y="179"/>
                      <a:pt x="426" y="179"/>
                      <a:pt x="426" y="180"/>
                    </a:cubicBezTo>
                    <a:cubicBezTo>
                      <a:pt x="425" y="180"/>
                      <a:pt x="425" y="180"/>
                      <a:pt x="425" y="180"/>
                    </a:cubicBezTo>
                    <a:cubicBezTo>
                      <a:pt x="425" y="179"/>
                      <a:pt x="424" y="180"/>
                      <a:pt x="424" y="180"/>
                    </a:cubicBezTo>
                    <a:cubicBezTo>
                      <a:pt x="423" y="181"/>
                      <a:pt x="422" y="183"/>
                      <a:pt x="421" y="185"/>
                    </a:cubicBezTo>
                    <a:cubicBezTo>
                      <a:pt x="421" y="185"/>
                      <a:pt x="421" y="186"/>
                      <a:pt x="421" y="186"/>
                    </a:cubicBezTo>
                    <a:cubicBezTo>
                      <a:pt x="421" y="186"/>
                      <a:pt x="421" y="187"/>
                      <a:pt x="420" y="187"/>
                    </a:cubicBezTo>
                    <a:cubicBezTo>
                      <a:pt x="420" y="187"/>
                      <a:pt x="420" y="187"/>
                      <a:pt x="420" y="187"/>
                    </a:cubicBezTo>
                    <a:cubicBezTo>
                      <a:pt x="420" y="185"/>
                      <a:pt x="421" y="184"/>
                      <a:pt x="422" y="182"/>
                    </a:cubicBezTo>
                    <a:cubicBezTo>
                      <a:pt x="422" y="181"/>
                      <a:pt x="422" y="181"/>
                      <a:pt x="423" y="180"/>
                    </a:cubicBezTo>
                    <a:cubicBezTo>
                      <a:pt x="424" y="179"/>
                      <a:pt x="424" y="178"/>
                      <a:pt x="423" y="177"/>
                    </a:cubicBezTo>
                    <a:cubicBezTo>
                      <a:pt x="423" y="177"/>
                      <a:pt x="423" y="177"/>
                      <a:pt x="423" y="177"/>
                    </a:cubicBezTo>
                    <a:cubicBezTo>
                      <a:pt x="423" y="177"/>
                      <a:pt x="423" y="177"/>
                      <a:pt x="423" y="177"/>
                    </a:cubicBezTo>
                    <a:cubicBezTo>
                      <a:pt x="423" y="177"/>
                      <a:pt x="423" y="177"/>
                      <a:pt x="423" y="177"/>
                    </a:cubicBezTo>
                    <a:cubicBezTo>
                      <a:pt x="423" y="177"/>
                      <a:pt x="424" y="177"/>
                      <a:pt x="424" y="177"/>
                    </a:cubicBezTo>
                    <a:cubicBezTo>
                      <a:pt x="424" y="178"/>
                      <a:pt x="424" y="178"/>
                      <a:pt x="425" y="178"/>
                    </a:cubicBezTo>
                    <a:cubicBezTo>
                      <a:pt x="426" y="178"/>
                      <a:pt x="427" y="177"/>
                      <a:pt x="428" y="177"/>
                    </a:cubicBezTo>
                    <a:cubicBezTo>
                      <a:pt x="429" y="176"/>
                      <a:pt x="431" y="176"/>
                      <a:pt x="433" y="176"/>
                    </a:cubicBezTo>
                    <a:cubicBezTo>
                      <a:pt x="433" y="177"/>
                      <a:pt x="434" y="177"/>
                      <a:pt x="434" y="176"/>
                    </a:cubicBezTo>
                    <a:cubicBezTo>
                      <a:pt x="434" y="176"/>
                      <a:pt x="434" y="175"/>
                      <a:pt x="434" y="175"/>
                    </a:cubicBezTo>
                    <a:cubicBezTo>
                      <a:pt x="434" y="174"/>
                      <a:pt x="433" y="175"/>
                      <a:pt x="433" y="175"/>
                    </a:cubicBezTo>
                    <a:cubicBezTo>
                      <a:pt x="432" y="175"/>
                      <a:pt x="432" y="174"/>
                      <a:pt x="431" y="174"/>
                    </a:cubicBezTo>
                    <a:cubicBezTo>
                      <a:pt x="430" y="174"/>
                      <a:pt x="429" y="174"/>
                      <a:pt x="428" y="174"/>
                    </a:cubicBezTo>
                    <a:cubicBezTo>
                      <a:pt x="428" y="174"/>
                      <a:pt x="428" y="174"/>
                      <a:pt x="428" y="174"/>
                    </a:cubicBezTo>
                    <a:cubicBezTo>
                      <a:pt x="427" y="174"/>
                      <a:pt x="426" y="173"/>
                      <a:pt x="425" y="173"/>
                    </a:cubicBezTo>
                    <a:cubicBezTo>
                      <a:pt x="423" y="173"/>
                      <a:pt x="422" y="173"/>
                      <a:pt x="420" y="174"/>
                    </a:cubicBezTo>
                    <a:cubicBezTo>
                      <a:pt x="420" y="173"/>
                      <a:pt x="421" y="173"/>
                      <a:pt x="421" y="172"/>
                    </a:cubicBezTo>
                    <a:cubicBezTo>
                      <a:pt x="421" y="172"/>
                      <a:pt x="422" y="172"/>
                      <a:pt x="422" y="172"/>
                    </a:cubicBezTo>
                    <a:cubicBezTo>
                      <a:pt x="423" y="172"/>
                      <a:pt x="423" y="172"/>
                      <a:pt x="424" y="172"/>
                    </a:cubicBezTo>
                    <a:cubicBezTo>
                      <a:pt x="424" y="172"/>
                      <a:pt x="424" y="172"/>
                      <a:pt x="424" y="172"/>
                    </a:cubicBezTo>
                    <a:cubicBezTo>
                      <a:pt x="425" y="172"/>
                      <a:pt x="426" y="172"/>
                      <a:pt x="427" y="173"/>
                    </a:cubicBezTo>
                    <a:cubicBezTo>
                      <a:pt x="428" y="173"/>
                      <a:pt x="428" y="173"/>
                      <a:pt x="429" y="173"/>
                    </a:cubicBezTo>
                    <a:cubicBezTo>
                      <a:pt x="431" y="172"/>
                      <a:pt x="433" y="172"/>
                      <a:pt x="434" y="172"/>
                    </a:cubicBezTo>
                    <a:cubicBezTo>
                      <a:pt x="435" y="173"/>
                      <a:pt x="437" y="173"/>
                      <a:pt x="436" y="175"/>
                    </a:cubicBezTo>
                    <a:cubicBezTo>
                      <a:pt x="436" y="176"/>
                      <a:pt x="437" y="176"/>
                      <a:pt x="437" y="177"/>
                    </a:cubicBezTo>
                    <a:cubicBezTo>
                      <a:pt x="439" y="178"/>
                      <a:pt x="441" y="178"/>
                      <a:pt x="443" y="178"/>
                    </a:cubicBezTo>
                    <a:cubicBezTo>
                      <a:pt x="444" y="179"/>
                      <a:pt x="445" y="179"/>
                      <a:pt x="446" y="178"/>
                    </a:cubicBezTo>
                    <a:cubicBezTo>
                      <a:pt x="446" y="177"/>
                      <a:pt x="445" y="177"/>
                      <a:pt x="445" y="176"/>
                    </a:cubicBezTo>
                    <a:cubicBezTo>
                      <a:pt x="445" y="176"/>
                      <a:pt x="445" y="175"/>
                      <a:pt x="444" y="175"/>
                    </a:cubicBezTo>
                    <a:cubicBezTo>
                      <a:pt x="444" y="175"/>
                      <a:pt x="445" y="174"/>
                      <a:pt x="444" y="174"/>
                    </a:cubicBezTo>
                    <a:cubicBezTo>
                      <a:pt x="444" y="173"/>
                      <a:pt x="443" y="173"/>
                      <a:pt x="443" y="173"/>
                    </a:cubicBezTo>
                    <a:cubicBezTo>
                      <a:pt x="444" y="173"/>
                      <a:pt x="444" y="172"/>
                      <a:pt x="445" y="172"/>
                    </a:cubicBezTo>
                    <a:cubicBezTo>
                      <a:pt x="445" y="172"/>
                      <a:pt x="445" y="171"/>
                      <a:pt x="445" y="171"/>
                    </a:cubicBezTo>
                    <a:cubicBezTo>
                      <a:pt x="444" y="171"/>
                      <a:pt x="443" y="171"/>
                      <a:pt x="442" y="171"/>
                    </a:cubicBezTo>
                    <a:cubicBezTo>
                      <a:pt x="442" y="171"/>
                      <a:pt x="442" y="171"/>
                      <a:pt x="442" y="170"/>
                    </a:cubicBezTo>
                    <a:cubicBezTo>
                      <a:pt x="440" y="170"/>
                      <a:pt x="439" y="170"/>
                      <a:pt x="437" y="170"/>
                    </a:cubicBezTo>
                    <a:cubicBezTo>
                      <a:pt x="437" y="170"/>
                      <a:pt x="436" y="171"/>
                      <a:pt x="435" y="170"/>
                    </a:cubicBezTo>
                    <a:cubicBezTo>
                      <a:pt x="435" y="170"/>
                      <a:pt x="435" y="169"/>
                      <a:pt x="434" y="169"/>
                    </a:cubicBezTo>
                    <a:cubicBezTo>
                      <a:pt x="431" y="169"/>
                      <a:pt x="428" y="168"/>
                      <a:pt x="425" y="170"/>
                    </a:cubicBezTo>
                    <a:cubicBezTo>
                      <a:pt x="425" y="170"/>
                      <a:pt x="425" y="170"/>
                      <a:pt x="425" y="170"/>
                    </a:cubicBezTo>
                    <a:cubicBezTo>
                      <a:pt x="425" y="170"/>
                      <a:pt x="425" y="170"/>
                      <a:pt x="426" y="170"/>
                    </a:cubicBezTo>
                    <a:cubicBezTo>
                      <a:pt x="426" y="169"/>
                      <a:pt x="426" y="169"/>
                      <a:pt x="426" y="169"/>
                    </a:cubicBezTo>
                    <a:cubicBezTo>
                      <a:pt x="426" y="169"/>
                      <a:pt x="426" y="169"/>
                      <a:pt x="425" y="169"/>
                    </a:cubicBezTo>
                    <a:cubicBezTo>
                      <a:pt x="425" y="168"/>
                      <a:pt x="424" y="168"/>
                      <a:pt x="424" y="168"/>
                    </a:cubicBezTo>
                    <a:cubicBezTo>
                      <a:pt x="423" y="168"/>
                      <a:pt x="422" y="167"/>
                      <a:pt x="422" y="167"/>
                    </a:cubicBezTo>
                    <a:cubicBezTo>
                      <a:pt x="422" y="166"/>
                      <a:pt x="422" y="166"/>
                      <a:pt x="422" y="166"/>
                    </a:cubicBezTo>
                    <a:cubicBezTo>
                      <a:pt x="424" y="167"/>
                      <a:pt x="425" y="167"/>
                      <a:pt x="427" y="167"/>
                    </a:cubicBezTo>
                    <a:cubicBezTo>
                      <a:pt x="427" y="167"/>
                      <a:pt x="427" y="167"/>
                      <a:pt x="427" y="166"/>
                    </a:cubicBezTo>
                    <a:cubicBezTo>
                      <a:pt x="427" y="165"/>
                      <a:pt x="426" y="164"/>
                      <a:pt x="426" y="163"/>
                    </a:cubicBezTo>
                    <a:cubicBezTo>
                      <a:pt x="426" y="163"/>
                      <a:pt x="426" y="163"/>
                      <a:pt x="426" y="163"/>
                    </a:cubicBezTo>
                    <a:cubicBezTo>
                      <a:pt x="427" y="163"/>
                      <a:pt x="427" y="163"/>
                      <a:pt x="427" y="162"/>
                    </a:cubicBezTo>
                    <a:cubicBezTo>
                      <a:pt x="428" y="164"/>
                      <a:pt x="428" y="165"/>
                      <a:pt x="429" y="166"/>
                    </a:cubicBezTo>
                    <a:cubicBezTo>
                      <a:pt x="429" y="166"/>
                      <a:pt x="430" y="167"/>
                      <a:pt x="431" y="167"/>
                    </a:cubicBezTo>
                    <a:cubicBezTo>
                      <a:pt x="431" y="167"/>
                      <a:pt x="432" y="167"/>
                      <a:pt x="432" y="167"/>
                    </a:cubicBezTo>
                    <a:cubicBezTo>
                      <a:pt x="433" y="167"/>
                      <a:pt x="435" y="167"/>
                      <a:pt x="436" y="166"/>
                    </a:cubicBezTo>
                    <a:cubicBezTo>
                      <a:pt x="435" y="166"/>
                      <a:pt x="434" y="165"/>
                      <a:pt x="434" y="164"/>
                    </a:cubicBezTo>
                    <a:cubicBezTo>
                      <a:pt x="434" y="164"/>
                      <a:pt x="434" y="163"/>
                      <a:pt x="434" y="163"/>
                    </a:cubicBezTo>
                    <a:cubicBezTo>
                      <a:pt x="433" y="162"/>
                      <a:pt x="431" y="162"/>
                      <a:pt x="430" y="162"/>
                    </a:cubicBezTo>
                    <a:cubicBezTo>
                      <a:pt x="429" y="161"/>
                      <a:pt x="428" y="161"/>
                      <a:pt x="427" y="161"/>
                    </a:cubicBezTo>
                    <a:cubicBezTo>
                      <a:pt x="427" y="161"/>
                      <a:pt x="427" y="160"/>
                      <a:pt x="427" y="160"/>
                    </a:cubicBezTo>
                    <a:cubicBezTo>
                      <a:pt x="427" y="160"/>
                      <a:pt x="428" y="159"/>
                      <a:pt x="428" y="159"/>
                    </a:cubicBezTo>
                    <a:cubicBezTo>
                      <a:pt x="428" y="160"/>
                      <a:pt x="428" y="160"/>
                      <a:pt x="429" y="160"/>
                    </a:cubicBezTo>
                    <a:cubicBezTo>
                      <a:pt x="429" y="161"/>
                      <a:pt x="429" y="161"/>
                      <a:pt x="429" y="161"/>
                    </a:cubicBezTo>
                    <a:cubicBezTo>
                      <a:pt x="429" y="161"/>
                      <a:pt x="430" y="160"/>
                      <a:pt x="431" y="160"/>
                    </a:cubicBezTo>
                    <a:cubicBezTo>
                      <a:pt x="431" y="161"/>
                      <a:pt x="432" y="161"/>
                      <a:pt x="433" y="161"/>
                    </a:cubicBezTo>
                    <a:cubicBezTo>
                      <a:pt x="433" y="161"/>
                      <a:pt x="433" y="161"/>
                      <a:pt x="433" y="161"/>
                    </a:cubicBezTo>
                    <a:cubicBezTo>
                      <a:pt x="434" y="161"/>
                      <a:pt x="434" y="161"/>
                      <a:pt x="434" y="161"/>
                    </a:cubicBezTo>
                    <a:cubicBezTo>
                      <a:pt x="434" y="161"/>
                      <a:pt x="434" y="162"/>
                      <a:pt x="435" y="162"/>
                    </a:cubicBezTo>
                    <a:cubicBezTo>
                      <a:pt x="435" y="162"/>
                      <a:pt x="435" y="163"/>
                      <a:pt x="435" y="163"/>
                    </a:cubicBezTo>
                    <a:cubicBezTo>
                      <a:pt x="435" y="164"/>
                      <a:pt x="436" y="163"/>
                      <a:pt x="437" y="163"/>
                    </a:cubicBezTo>
                    <a:cubicBezTo>
                      <a:pt x="437" y="163"/>
                      <a:pt x="436" y="164"/>
                      <a:pt x="437" y="164"/>
                    </a:cubicBezTo>
                    <a:cubicBezTo>
                      <a:pt x="438" y="164"/>
                      <a:pt x="438" y="164"/>
                      <a:pt x="438" y="164"/>
                    </a:cubicBezTo>
                    <a:cubicBezTo>
                      <a:pt x="439" y="165"/>
                      <a:pt x="439" y="166"/>
                      <a:pt x="440" y="165"/>
                    </a:cubicBezTo>
                    <a:cubicBezTo>
                      <a:pt x="440" y="166"/>
                      <a:pt x="441" y="166"/>
                      <a:pt x="442" y="166"/>
                    </a:cubicBezTo>
                    <a:cubicBezTo>
                      <a:pt x="442" y="166"/>
                      <a:pt x="443" y="165"/>
                      <a:pt x="443" y="165"/>
                    </a:cubicBezTo>
                    <a:cubicBezTo>
                      <a:pt x="443" y="164"/>
                      <a:pt x="443" y="163"/>
                      <a:pt x="442" y="163"/>
                    </a:cubicBezTo>
                    <a:cubicBezTo>
                      <a:pt x="442" y="162"/>
                      <a:pt x="442" y="162"/>
                      <a:pt x="442" y="161"/>
                    </a:cubicBezTo>
                    <a:cubicBezTo>
                      <a:pt x="442" y="160"/>
                      <a:pt x="443" y="162"/>
                      <a:pt x="443" y="162"/>
                    </a:cubicBezTo>
                    <a:cubicBezTo>
                      <a:pt x="444" y="162"/>
                      <a:pt x="444" y="163"/>
                      <a:pt x="445" y="163"/>
                    </a:cubicBezTo>
                    <a:cubicBezTo>
                      <a:pt x="445" y="163"/>
                      <a:pt x="446" y="163"/>
                      <a:pt x="447" y="163"/>
                    </a:cubicBezTo>
                    <a:cubicBezTo>
                      <a:pt x="448" y="164"/>
                      <a:pt x="449" y="163"/>
                      <a:pt x="449" y="161"/>
                    </a:cubicBezTo>
                    <a:cubicBezTo>
                      <a:pt x="449" y="160"/>
                      <a:pt x="449" y="160"/>
                      <a:pt x="449" y="159"/>
                    </a:cubicBezTo>
                    <a:cubicBezTo>
                      <a:pt x="449" y="159"/>
                      <a:pt x="449" y="159"/>
                      <a:pt x="449" y="159"/>
                    </a:cubicBezTo>
                    <a:cubicBezTo>
                      <a:pt x="450" y="160"/>
                      <a:pt x="449" y="161"/>
                      <a:pt x="450" y="161"/>
                    </a:cubicBezTo>
                    <a:cubicBezTo>
                      <a:pt x="450" y="161"/>
                      <a:pt x="451" y="161"/>
                      <a:pt x="451" y="161"/>
                    </a:cubicBezTo>
                    <a:cubicBezTo>
                      <a:pt x="451" y="161"/>
                      <a:pt x="451" y="161"/>
                      <a:pt x="452" y="161"/>
                    </a:cubicBezTo>
                    <a:cubicBezTo>
                      <a:pt x="452" y="161"/>
                      <a:pt x="454" y="161"/>
                      <a:pt x="454" y="160"/>
                    </a:cubicBezTo>
                    <a:cubicBezTo>
                      <a:pt x="454" y="157"/>
                      <a:pt x="454" y="155"/>
                      <a:pt x="453" y="153"/>
                    </a:cubicBezTo>
                    <a:cubicBezTo>
                      <a:pt x="453" y="153"/>
                      <a:pt x="453" y="152"/>
                      <a:pt x="453" y="152"/>
                    </a:cubicBezTo>
                    <a:cubicBezTo>
                      <a:pt x="453" y="151"/>
                      <a:pt x="453" y="151"/>
                      <a:pt x="452" y="151"/>
                    </a:cubicBezTo>
                    <a:cubicBezTo>
                      <a:pt x="452" y="151"/>
                      <a:pt x="451" y="152"/>
                      <a:pt x="450" y="151"/>
                    </a:cubicBezTo>
                    <a:cubicBezTo>
                      <a:pt x="449" y="150"/>
                      <a:pt x="448" y="150"/>
                      <a:pt x="446" y="150"/>
                    </a:cubicBezTo>
                    <a:cubicBezTo>
                      <a:pt x="444" y="150"/>
                      <a:pt x="444" y="150"/>
                      <a:pt x="443" y="148"/>
                    </a:cubicBezTo>
                    <a:cubicBezTo>
                      <a:pt x="444" y="148"/>
                      <a:pt x="445" y="148"/>
                      <a:pt x="446" y="147"/>
                    </a:cubicBezTo>
                    <a:cubicBezTo>
                      <a:pt x="447" y="146"/>
                      <a:pt x="448" y="147"/>
                      <a:pt x="449" y="147"/>
                    </a:cubicBezTo>
                    <a:cubicBezTo>
                      <a:pt x="449" y="148"/>
                      <a:pt x="450" y="148"/>
                      <a:pt x="450" y="148"/>
                    </a:cubicBezTo>
                    <a:cubicBezTo>
                      <a:pt x="450" y="148"/>
                      <a:pt x="449" y="148"/>
                      <a:pt x="449" y="149"/>
                    </a:cubicBezTo>
                    <a:cubicBezTo>
                      <a:pt x="450" y="150"/>
                      <a:pt x="450" y="149"/>
                      <a:pt x="451" y="149"/>
                    </a:cubicBezTo>
                    <a:cubicBezTo>
                      <a:pt x="452" y="149"/>
                      <a:pt x="454" y="149"/>
                      <a:pt x="455" y="150"/>
                    </a:cubicBezTo>
                    <a:cubicBezTo>
                      <a:pt x="455" y="150"/>
                      <a:pt x="455" y="150"/>
                      <a:pt x="455" y="151"/>
                    </a:cubicBezTo>
                    <a:cubicBezTo>
                      <a:pt x="455" y="151"/>
                      <a:pt x="455" y="152"/>
                      <a:pt x="455" y="152"/>
                    </a:cubicBezTo>
                    <a:cubicBezTo>
                      <a:pt x="455" y="153"/>
                      <a:pt x="456" y="154"/>
                      <a:pt x="457" y="154"/>
                    </a:cubicBezTo>
                    <a:cubicBezTo>
                      <a:pt x="457" y="154"/>
                      <a:pt x="457" y="154"/>
                      <a:pt x="457" y="154"/>
                    </a:cubicBezTo>
                    <a:cubicBezTo>
                      <a:pt x="457" y="155"/>
                      <a:pt x="457" y="155"/>
                      <a:pt x="458" y="155"/>
                    </a:cubicBezTo>
                    <a:cubicBezTo>
                      <a:pt x="459" y="154"/>
                      <a:pt x="459" y="155"/>
                      <a:pt x="460" y="155"/>
                    </a:cubicBezTo>
                    <a:cubicBezTo>
                      <a:pt x="461" y="154"/>
                      <a:pt x="463" y="154"/>
                      <a:pt x="464" y="153"/>
                    </a:cubicBezTo>
                    <a:cubicBezTo>
                      <a:pt x="466" y="152"/>
                      <a:pt x="467" y="151"/>
                      <a:pt x="468" y="150"/>
                    </a:cubicBezTo>
                    <a:cubicBezTo>
                      <a:pt x="468" y="149"/>
                      <a:pt x="468" y="148"/>
                      <a:pt x="469" y="148"/>
                    </a:cubicBezTo>
                    <a:cubicBezTo>
                      <a:pt x="469" y="148"/>
                      <a:pt x="469" y="147"/>
                      <a:pt x="469" y="147"/>
                    </a:cubicBezTo>
                    <a:cubicBezTo>
                      <a:pt x="469" y="146"/>
                      <a:pt x="468" y="146"/>
                      <a:pt x="468" y="146"/>
                    </a:cubicBezTo>
                    <a:cubicBezTo>
                      <a:pt x="467" y="146"/>
                      <a:pt x="467" y="146"/>
                      <a:pt x="466" y="146"/>
                    </a:cubicBezTo>
                    <a:cubicBezTo>
                      <a:pt x="466" y="146"/>
                      <a:pt x="466" y="147"/>
                      <a:pt x="466" y="146"/>
                    </a:cubicBezTo>
                    <a:cubicBezTo>
                      <a:pt x="466" y="145"/>
                      <a:pt x="466" y="144"/>
                      <a:pt x="468" y="144"/>
                    </a:cubicBezTo>
                    <a:cubicBezTo>
                      <a:pt x="469" y="144"/>
                      <a:pt x="470" y="143"/>
                      <a:pt x="470" y="142"/>
                    </a:cubicBezTo>
                    <a:cubicBezTo>
                      <a:pt x="470" y="142"/>
                      <a:pt x="470" y="141"/>
                      <a:pt x="471" y="141"/>
                    </a:cubicBezTo>
                    <a:cubicBezTo>
                      <a:pt x="472" y="140"/>
                      <a:pt x="471" y="138"/>
                      <a:pt x="470" y="138"/>
                    </a:cubicBezTo>
                    <a:cubicBezTo>
                      <a:pt x="469" y="138"/>
                      <a:pt x="467" y="139"/>
                      <a:pt x="466" y="139"/>
                    </a:cubicBezTo>
                    <a:cubicBezTo>
                      <a:pt x="465" y="139"/>
                      <a:pt x="465" y="140"/>
                      <a:pt x="464" y="140"/>
                    </a:cubicBezTo>
                    <a:cubicBezTo>
                      <a:pt x="463" y="140"/>
                      <a:pt x="461" y="140"/>
                      <a:pt x="460" y="140"/>
                    </a:cubicBezTo>
                    <a:cubicBezTo>
                      <a:pt x="459" y="140"/>
                      <a:pt x="459" y="140"/>
                      <a:pt x="460" y="139"/>
                    </a:cubicBezTo>
                    <a:cubicBezTo>
                      <a:pt x="460" y="139"/>
                      <a:pt x="460" y="139"/>
                      <a:pt x="460" y="139"/>
                    </a:cubicBezTo>
                    <a:cubicBezTo>
                      <a:pt x="461" y="139"/>
                      <a:pt x="462" y="139"/>
                      <a:pt x="462" y="138"/>
                    </a:cubicBezTo>
                    <a:cubicBezTo>
                      <a:pt x="462" y="138"/>
                      <a:pt x="462" y="137"/>
                      <a:pt x="461" y="137"/>
                    </a:cubicBezTo>
                    <a:cubicBezTo>
                      <a:pt x="460" y="136"/>
                      <a:pt x="460" y="135"/>
                      <a:pt x="459" y="135"/>
                    </a:cubicBezTo>
                    <a:cubicBezTo>
                      <a:pt x="459" y="134"/>
                      <a:pt x="459" y="134"/>
                      <a:pt x="460" y="134"/>
                    </a:cubicBezTo>
                    <a:cubicBezTo>
                      <a:pt x="460" y="135"/>
                      <a:pt x="461" y="135"/>
                      <a:pt x="462" y="136"/>
                    </a:cubicBezTo>
                    <a:cubicBezTo>
                      <a:pt x="462" y="136"/>
                      <a:pt x="462" y="136"/>
                      <a:pt x="462" y="136"/>
                    </a:cubicBezTo>
                    <a:cubicBezTo>
                      <a:pt x="462" y="137"/>
                      <a:pt x="463" y="138"/>
                      <a:pt x="463" y="138"/>
                    </a:cubicBezTo>
                    <a:cubicBezTo>
                      <a:pt x="465" y="139"/>
                      <a:pt x="465" y="137"/>
                      <a:pt x="465" y="137"/>
                    </a:cubicBezTo>
                    <a:cubicBezTo>
                      <a:pt x="466" y="137"/>
                      <a:pt x="466" y="137"/>
                      <a:pt x="466" y="137"/>
                    </a:cubicBezTo>
                    <a:cubicBezTo>
                      <a:pt x="467" y="136"/>
                      <a:pt x="467" y="136"/>
                      <a:pt x="467" y="136"/>
                    </a:cubicBezTo>
                    <a:cubicBezTo>
                      <a:pt x="467" y="136"/>
                      <a:pt x="468" y="136"/>
                      <a:pt x="468" y="136"/>
                    </a:cubicBezTo>
                    <a:cubicBezTo>
                      <a:pt x="469" y="136"/>
                      <a:pt x="469" y="135"/>
                      <a:pt x="470" y="135"/>
                    </a:cubicBezTo>
                    <a:cubicBezTo>
                      <a:pt x="470" y="135"/>
                      <a:pt x="470" y="135"/>
                      <a:pt x="471" y="135"/>
                    </a:cubicBezTo>
                    <a:cubicBezTo>
                      <a:pt x="471" y="135"/>
                      <a:pt x="472" y="135"/>
                      <a:pt x="472" y="135"/>
                    </a:cubicBezTo>
                    <a:cubicBezTo>
                      <a:pt x="473" y="136"/>
                      <a:pt x="474" y="136"/>
                      <a:pt x="474" y="134"/>
                    </a:cubicBezTo>
                    <a:cubicBezTo>
                      <a:pt x="474" y="134"/>
                      <a:pt x="474" y="134"/>
                      <a:pt x="475" y="134"/>
                    </a:cubicBezTo>
                    <a:cubicBezTo>
                      <a:pt x="475" y="133"/>
                      <a:pt x="475" y="133"/>
                      <a:pt x="475" y="132"/>
                    </a:cubicBezTo>
                    <a:cubicBezTo>
                      <a:pt x="474" y="131"/>
                      <a:pt x="474" y="131"/>
                      <a:pt x="473" y="131"/>
                    </a:cubicBezTo>
                    <a:cubicBezTo>
                      <a:pt x="473" y="130"/>
                      <a:pt x="472" y="130"/>
                      <a:pt x="472" y="130"/>
                    </a:cubicBezTo>
                    <a:cubicBezTo>
                      <a:pt x="472" y="130"/>
                      <a:pt x="471" y="129"/>
                      <a:pt x="471" y="129"/>
                    </a:cubicBezTo>
                    <a:cubicBezTo>
                      <a:pt x="472" y="127"/>
                      <a:pt x="472" y="126"/>
                      <a:pt x="471" y="124"/>
                    </a:cubicBezTo>
                    <a:cubicBezTo>
                      <a:pt x="471" y="123"/>
                      <a:pt x="471" y="122"/>
                      <a:pt x="469" y="121"/>
                    </a:cubicBezTo>
                    <a:cubicBezTo>
                      <a:pt x="469" y="121"/>
                      <a:pt x="470" y="120"/>
                      <a:pt x="470" y="121"/>
                    </a:cubicBezTo>
                    <a:cubicBezTo>
                      <a:pt x="471" y="122"/>
                      <a:pt x="472" y="123"/>
                      <a:pt x="472" y="125"/>
                    </a:cubicBezTo>
                    <a:cubicBezTo>
                      <a:pt x="473" y="125"/>
                      <a:pt x="474" y="126"/>
                      <a:pt x="473" y="127"/>
                    </a:cubicBezTo>
                    <a:cubicBezTo>
                      <a:pt x="473" y="127"/>
                      <a:pt x="473" y="128"/>
                      <a:pt x="473" y="128"/>
                    </a:cubicBezTo>
                    <a:cubicBezTo>
                      <a:pt x="472" y="129"/>
                      <a:pt x="473" y="129"/>
                      <a:pt x="473" y="129"/>
                    </a:cubicBezTo>
                    <a:cubicBezTo>
                      <a:pt x="475" y="130"/>
                      <a:pt x="477" y="129"/>
                      <a:pt x="478" y="128"/>
                    </a:cubicBezTo>
                    <a:cubicBezTo>
                      <a:pt x="479" y="127"/>
                      <a:pt x="480" y="126"/>
                      <a:pt x="480" y="124"/>
                    </a:cubicBezTo>
                    <a:cubicBezTo>
                      <a:pt x="480" y="123"/>
                      <a:pt x="481" y="121"/>
                      <a:pt x="482" y="119"/>
                    </a:cubicBezTo>
                    <a:cubicBezTo>
                      <a:pt x="482" y="119"/>
                      <a:pt x="482" y="119"/>
                      <a:pt x="482" y="118"/>
                    </a:cubicBezTo>
                    <a:cubicBezTo>
                      <a:pt x="482" y="118"/>
                      <a:pt x="482" y="118"/>
                      <a:pt x="483" y="118"/>
                    </a:cubicBezTo>
                    <a:cubicBezTo>
                      <a:pt x="485" y="116"/>
                      <a:pt x="486" y="112"/>
                      <a:pt x="489" y="111"/>
                    </a:cubicBezTo>
                    <a:cubicBezTo>
                      <a:pt x="489" y="110"/>
                      <a:pt x="489" y="110"/>
                      <a:pt x="489" y="109"/>
                    </a:cubicBezTo>
                    <a:cubicBezTo>
                      <a:pt x="489" y="109"/>
                      <a:pt x="489" y="108"/>
                      <a:pt x="490" y="108"/>
                    </a:cubicBezTo>
                    <a:cubicBezTo>
                      <a:pt x="491" y="108"/>
                      <a:pt x="491" y="107"/>
                      <a:pt x="491" y="106"/>
                    </a:cubicBezTo>
                    <a:cubicBezTo>
                      <a:pt x="491" y="105"/>
                      <a:pt x="492" y="105"/>
                      <a:pt x="492" y="105"/>
                    </a:cubicBezTo>
                    <a:cubicBezTo>
                      <a:pt x="493" y="105"/>
                      <a:pt x="493" y="105"/>
                      <a:pt x="493" y="104"/>
                    </a:cubicBezTo>
                    <a:cubicBezTo>
                      <a:pt x="494" y="104"/>
                      <a:pt x="495" y="103"/>
                      <a:pt x="496" y="102"/>
                    </a:cubicBezTo>
                    <a:cubicBezTo>
                      <a:pt x="497" y="101"/>
                      <a:pt x="498" y="99"/>
                      <a:pt x="499" y="97"/>
                    </a:cubicBezTo>
                    <a:cubicBezTo>
                      <a:pt x="499" y="97"/>
                      <a:pt x="500" y="96"/>
                      <a:pt x="500" y="96"/>
                    </a:cubicBezTo>
                    <a:cubicBezTo>
                      <a:pt x="500" y="94"/>
                      <a:pt x="501" y="93"/>
                      <a:pt x="502" y="92"/>
                    </a:cubicBezTo>
                    <a:cubicBezTo>
                      <a:pt x="503" y="93"/>
                      <a:pt x="504" y="92"/>
                      <a:pt x="504" y="92"/>
                    </a:cubicBezTo>
                    <a:cubicBezTo>
                      <a:pt x="506" y="91"/>
                      <a:pt x="507" y="89"/>
                      <a:pt x="508" y="88"/>
                    </a:cubicBezTo>
                    <a:cubicBezTo>
                      <a:pt x="509" y="87"/>
                      <a:pt x="509" y="87"/>
                      <a:pt x="509" y="87"/>
                    </a:cubicBezTo>
                    <a:cubicBezTo>
                      <a:pt x="510" y="86"/>
                      <a:pt x="510" y="86"/>
                      <a:pt x="510" y="86"/>
                    </a:cubicBezTo>
                    <a:cubicBezTo>
                      <a:pt x="511" y="85"/>
                      <a:pt x="511" y="84"/>
                      <a:pt x="511" y="83"/>
                    </a:cubicBezTo>
                    <a:cubicBezTo>
                      <a:pt x="512" y="82"/>
                      <a:pt x="512" y="81"/>
                      <a:pt x="512" y="80"/>
                    </a:cubicBezTo>
                    <a:cubicBezTo>
                      <a:pt x="512" y="80"/>
                      <a:pt x="512" y="80"/>
                      <a:pt x="512" y="80"/>
                    </a:cubicBezTo>
                    <a:cubicBezTo>
                      <a:pt x="511" y="80"/>
                      <a:pt x="512" y="79"/>
                      <a:pt x="511" y="79"/>
                    </a:cubicBezTo>
                    <a:cubicBezTo>
                      <a:pt x="510" y="79"/>
                      <a:pt x="509" y="79"/>
                      <a:pt x="508" y="79"/>
                    </a:cubicBezTo>
                    <a:cubicBezTo>
                      <a:pt x="508" y="79"/>
                      <a:pt x="507" y="80"/>
                      <a:pt x="506" y="80"/>
                    </a:cubicBezTo>
                    <a:cubicBezTo>
                      <a:pt x="505" y="80"/>
                      <a:pt x="504" y="81"/>
                      <a:pt x="503" y="81"/>
                    </a:cubicBezTo>
                    <a:cubicBezTo>
                      <a:pt x="503" y="81"/>
                      <a:pt x="503" y="81"/>
                      <a:pt x="503" y="82"/>
                    </a:cubicBezTo>
                    <a:cubicBezTo>
                      <a:pt x="502" y="82"/>
                      <a:pt x="502" y="82"/>
                      <a:pt x="501" y="83"/>
                    </a:cubicBezTo>
                    <a:cubicBezTo>
                      <a:pt x="499" y="84"/>
                      <a:pt x="498" y="85"/>
                      <a:pt x="496" y="85"/>
                    </a:cubicBezTo>
                    <a:cubicBezTo>
                      <a:pt x="496" y="86"/>
                      <a:pt x="495" y="86"/>
                      <a:pt x="495" y="86"/>
                    </a:cubicBezTo>
                    <a:cubicBezTo>
                      <a:pt x="494" y="86"/>
                      <a:pt x="494" y="87"/>
                      <a:pt x="494" y="87"/>
                    </a:cubicBezTo>
                    <a:cubicBezTo>
                      <a:pt x="494" y="87"/>
                      <a:pt x="493" y="87"/>
                      <a:pt x="493" y="87"/>
                    </a:cubicBezTo>
                    <a:cubicBezTo>
                      <a:pt x="492" y="87"/>
                      <a:pt x="491" y="87"/>
                      <a:pt x="491" y="88"/>
                    </a:cubicBezTo>
                    <a:cubicBezTo>
                      <a:pt x="490" y="88"/>
                      <a:pt x="490" y="88"/>
                      <a:pt x="489" y="89"/>
                    </a:cubicBezTo>
                    <a:cubicBezTo>
                      <a:pt x="488" y="89"/>
                      <a:pt x="487" y="90"/>
                      <a:pt x="486" y="91"/>
                    </a:cubicBezTo>
                    <a:cubicBezTo>
                      <a:pt x="486" y="91"/>
                      <a:pt x="486" y="91"/>
                      <a:pt x="485" y="91"/>
                    </a:cubicBezTo>
                    <a:cubicBezTo>
                      <a:pt x="484" y="91"/>
                      <a:pt x="482" y="92"/>
                      <a:pt x="481" y="93"/>
                    </a:cubicBezTo>
                    <a:cubicBezTo>
                      <a:pt x="480" y="93"/>
                      <a:pt x="479" y="94"/>
                      <a:pt x="478" y="95"/>
                    </a:cubicBezTo>
                    <a:cubicBezTo>
                      <a:pt x="478" y="95"/>
                      <a:pt x="477" y="96"/>
                      <a:pt x="477" y="97"/>
                    </a:cubicBezTo>
                    <a:cubicBezTo>
                      <a:pt x="476" y="97"/>
                      <a:pt x="476" y="98"/>
                      <a:pt x="475" y="98"/>
                    </a:cubicBezTo>
                    <a:cubicBezTo>
                      <a:pt x="475" y="98"/>
                      <a:pt x="475" y="98"/>
                      <a:pt x="475" y="98"/>
                    </a:cubicBezTo>
                    <a:cubicBezTo>
                      <a:pt x="475" y="97"/>
                      <a:pt x="475" y="97"/>
                      <a:pt x="476" y="96"/>
                    </a:cubicBezTo>
                    <a:cubicBezTo>
                      <a:pt x="476" y="96"/>
                      <a:pt x="477" y="95"/>
                      <a:pt x="477" y="95"/>
                    </a:cubicBezTo>
                    <a:cubicBezTo>
                      <a:pt x="476" y="95"/>
                      <a:pt x="476" y="95"/>
                      <a:pt x="476" y="95"/>
                    </a:cubicBezTo>
                    <a:cubicBezTo>
                      <a:pt x="475" y="95"/>
                      <a:pt x="474" y="95"/>
                      <a:pt x="473" y="95"/>
                    </a:cubicBezTo>
                    <a:cubicBezTo>
                      <a:pt x="474" y="94"/>
                      <a:pt x="474" y="94"/>
                      <a:pt x="474" y="94"/>
                    </a:cubicBezTo>
                    <a:cubicBezTo>
                      <a:pt x="474" y="95"/>
                      <a:pt x="475" y="95"/>
                      <a:pt x="475" y="94"/>
                    </a:cubicBezTo>
                    <a:cubicBezTo>
                      <a:pt x="476" y="94"/>
                      <a:pt x="477" y="94"/>
                      <a:pt x="477" y="93"/>
                    </a:cubicBezTo>
                    <a:cubicBezTo>
                      <a:pt x="478" y="93"/>
                      <a:pt x="479" y="92"/>
                      <a:pt x="479" y="91"/>
                    </a:cubicBezTo>
                    <a:cubicBezTo>
                      <a:pt x="479" y="91"/>
                      <a:pt x="479" y="91"/>
                      <a:pt x="479" y="91"/>
                    </a:cubicBezTo>
                    <a:cubicBezTo>
                      <a:pt x="480" y="91"/>
                      <a:pt x="481" y="91"/>
                      <a:pt x="482" y="91"/>
                    </a:cubicBezTo>
                    <a:cubicBezTo>
                      <a:pt x="482" y="90"/>
                      <a:pt x="482" y="90"/>
                      <a:pt x="482" y="90"/>
                    </a:cubicBezTo>
                    <a:cubicBezTo>
                      <a:pt x="483" y="90"/>
                      <a:pt x="483" y="90"/>
                      <a:pt x="484" y="90"/>
                    </a:cubicBezTo>
                    <a:cubicBezTo>
                      <a:pt x="484" y="89"/>
                      <a:pt x="485" y="89"/>
                      <a:pt x="486" y="88"/>
                    </a:cubicBezTo>
                    <a:cubicBezTo>
                      <a:pt x="487" y="87"/>
                      <a:pt x="488" y="86"/>
                      <a:pt x="490" y="85"/>
                    </a:cubicBezTo>
                    <a:cubicBezTo>
                      <a:pt x="491" y="85"/>
                      <a:pt x="492" y="84"/>
                      <a:pt x="492" y="83"/>
                    </a:cubicBezTo>
                    <a:cubicBezTo>
                      <a:pt x="493" y="83"/>
                      <a:pt x="493" y="83"/>
                      <a:pt x="493" y="83"/>
                    </a:cubicBezTo>
                    <a:cubicBezTo>
                      <a:pt x="495" y="83"/>
                      <a:pt x="496" y="82"/>
                      <a:pt x="497" y="80"/>
                    </a:cubicBezTo>
                    <a:cubicBezTo>
                      <a:pt x="497" y="80"/>
                      <a:pt x="497" y="80"/>
                      <a:pt x="497" y="80"/>
                    </a:cubicBezTo>
                    <a:cubicBezTo>
                      <a:pt x="497" y="80"/>
                      <a:pt x="496" y="79"/>
                      <a:pt x="496" y="79"/>
                    </a:cubicBezTo>
                    <a:cubicBezTo>
                      <a:pt x="496" y="79"/>
                      <a:pt x="496" y="78"/>
                      <a:pt x="496" y="79"/>
                    </a:cubicBezTo>
                    <a:cubicBezTo>
                      <a:pt x="495" y="78"/>
                      <a:pt x="495" y="78"/>
                      <a:pt x="495" y="78"/>
                    </a:cubicBezTo>
                    <a:cubicBezTo>
                      <a:pt x="494" y="78"/>
                      <a:pt x="493" y="78"/>
                      <a:pt x="493" y="78"/>
                    </a:cubicBezTo>
                    <a:cubicBezTo>
                      <a:pt x="492" y="78"/>
                      <a:pt x="492" y="78"/>
                      <a:pt x="491" y="78"/>
                    </a:cubicBezTo>
                    <a:cubicBezTo>
                      <a:pt x="491" y="78"/>
                      <a:pt x="490" y="78"/>
                      <a:pt x="490" y="78"/>
                    </a:cubicBezTo>
                    <a:cubicBezTo>
                      <a:pt x="489" y="79"/>
                      <a:pt x="488" y="79"/>
                      <a:pt x="487" y="79"/>
                    </a:cubicBezTo>
                    <a:cubicBezTo>
                      <a:pt x="486" y="79"/>
                      <a:pt x="486" y="80"/>
                      <a:pt x="485" y="80"/>
                    </a:cubicBezTo>
                    <a:cubicBezTo>
                      <a:pt x="485" y="80"/>
                      <a:pt x="485" y="80"/>
                      <a:pt x="485" y="80"/>
                    </a:cubicBezTo>
                    <a:cubicBezTo>
                      <a:pt x="485" y="80"/>
                      <a:pt x="484" y="80"/>
                      <a:pt x="484" y="80"/>
                    </a:cubicBezTo>
                    <a:cubicBezTo>
                      <a:pt x="484" y="80"/>
                      <a:pt x="484" y="80"/>
                      <a:pt x="484" y="79"/>
                    </a:cubicBezTo>
                    <a:cubicBezTo>
                      <a:pt x="484" y="79"/>
                      <a:pt x="484" y="79"/>
                      <a:pt x="484" y="79"/>
                    </a:cubicBezTo>
                    <a:cubicBezTo>
                      <a:pt x="484" y="79"/>
                      <a:pt x="485" y="79"/>
                      <a:pt x="485" y="79"/>
                    </a:cubicBezTo>
                    <a:cubicBezTo>
                      <a:pt x="485" y="78"/>
                      <a:pt x="485" y="78"/>
                      <a:pt x="485" y="78"/>
                    </a:cubicBezTo>
                    <a:cubicBezTo>
                      <a:pt x="484" y="77"/>
                      <a:pt x="484" y="75"/>
                      <a:pt x="482" y="75"/>
                    </a:cubicBezTo>
                    <a:cubicBezTo>
                      <a:pt x="482" y="74"/>
                      <a:pt x="482" y="74"/>
                      <a:pt x="482" y="74"/>
                    </a:cubicBezTo>
                    <a:cubicBezTo>
                      <a:pt x="482" y="73"/>
                      <a:pt x="481" y="72"/>
                      <a:pt x="480" y="71"/>
                    </a:cubicBezTo>
                    <a:cubicBezTo>
                      <a:pt x="481" y="72"/>
                      <a:pt x="482" y="73"/>
                      <a:pt x="483" y="74"/>
                    </a:cubicBezTo>
                    <a:cubicBezTo>
                      <a:pt x="484" y="75"/>
                      <a:pt x="485" y="76"/>
                      <a:pt x="486" y="77"/>
                    </a:cubicBezTo>
                    <a:cubicBezTo>
                      <a:pt x="486" y="77"/>
                      <a:pt x="487" y="78"/>
                      <a:pt x="487" y="77"/>
                    </a:cubicBezTo>
                    <a:cubicBezTo>
                      <a:pt x="488" y="77"/>
                      <a:pt x="489" y="77"/>
                      <a:pt x="489" y="76"/>
                    </a:cubicBezTo>
                    <a:cubicBezTo>
                      <a:pt x="491" y="77"/>
                      <a:pt x="492" y="76"/>
                      <a:pt x="493" y="76"/>
                    </a:cubicBezTo>
                    <a:cubicBezTo>
                      <a:pt x="495" y="76"/>
                      <a:pt x="498" y="75"/>
                      <a:pt x="500" y="75"/>
                    </a:cubicBezTo>
                    <a:cubicBezTo>
                      <a:pt x="500" y="75"/>
                      <a:pt x="500" y="75"/>
                      <a:pt x="500" y="75"/>
                    </a:cubicBezTo>
                    <a:cubicBezTo>
                      <a:pt x="501" y="74"/>
                      <a:pt x="501" y="74"/>
                      <a:pt x="501" y="74"/>
                    </a:cubicBezTo>
                    <a:cubicBezTo>
                      <a:pt x="502" y="74"/>
                      <a:pt x="502" y="75"/>
                      <a:pt x="503" y="74"/>
                    </a:cubicBezTo>
                    <a:cubicBezTo>
                      <a:pt x="503" y="74"/>
                      <a:pt x="504" y="74"/>
                      <a:pt x="505" y="74"/>
                    </a:cubicBezTo>
                    <a:cubicBezTo>
                      <a:pt x="505" y="73"/>
                      <a:pt x="505" y="73"/>
                      <a:pt x="506" y="72"/>
                    </a:cubicBezTo>
                    <a:cubicBezTo>
                      <a:pt x="506" y="72"/>
                      <a:pt x="506" y="72"/>
                      <a:pt x="505" y="72"/>
                    </a:cubicBezTo>
                    <a:cubicBezTo>
                      <a:pt x="505" y="72"/>
                      <a:pt x="505" y="72"/>
                      <a:pt x="505" y="72"/>
                    </a:cubicBezTo>
                    <a:cubicBezTo>
                      <a:pt x="504" y="73"/>
                      <a:pt x="503" y="72"/>
                      <a:pt x="501" y="72"/>
                    </a:cubicBezTo>
                    <a:cubicBezTo>
                      <a:pt x="502" y="71"/>
                      <a:pt x="503" y="71"/>
                      <a:pt x="504" y="71"/>
                    </a:cubicBezTo>
                    <a:cubicBezTo>
                      <a:pt x="505" y="71"/>
                      <a:pt x="505" y="71"/>
                      <a:pt x="505" y="70"/>
                    </a:cubicBezTo>
                    <a:cubicBezTo>
                      <a:pt x="506" y="70"/>
                      <a:pt x="506" y="69"/>
                      <a:pt x="506" y="69"/>
                    </a:cubicBezTo>
                    <a:cubicBezTo>
                      <a:pt x="507" y="70"/>
                      <a:pt x="507" y="69"/>
                      <a:pt x="508" y="69"/>
                    </a:cubicBezTo>
                    <a:cubicBezTo>
                      <a:pt x="508" y="69"/>
                      <a:pt x="509" y="69"/>
                      <a:pt x="510" y="70"/>
                    </a:cubicBezTo>
                    <a:cubicBezTo>
                      <a:pt x="510" y="71"/>
                      <a:pt x="510" y="71"/>
                      <a:pt x="511" y="71"/>
                    </a:cubicBezTo>
                    <a:cubicBezTo>
                      <a:pt x="512" y="71"/>
                      <a:pt x="512" y="71"/>
                      <a:pt x="512" y="70"/>
                    </a:cubicBezTo>
                    <a:cubicBezTo>
                      <a:pt x="514" y="69"/>
                      <a:pt x="514" y="68"/>
                      <a:pt x="513" y="67"/>
                    </a:cubicBezTo>
                    <a:cubicBezTo>
                      <a:pt x="513" y="67"/>
                      <a:pt x="513" y="66"/>
                      <a:pt x="513" y="66"/>
                    </a:cubicBezTo>
                    <a:cubicBezTo>
                      <a:pt x="513" y="66"/>
                      <a:pt x="513" y="67"/>
                      <a:pt x="514" y="67"/>
                    </a:cubicBezTo>
                    <a:cubicBezTo>
                      <a:pt x="515" y="68"/>
                      <a:pt x="515" y="68"/>
                      <a:pt x="516" y="67"/>
                    </a:cubicBezTo>
                    <a:cubicBezTo>
                      <a:pt x="517" y="66"/>
                      <a:pt x="517" y="65"/>
                      <a:pt x="518" y="64"/>
                    </a:cubicBezTo>
                    <a:cubicBezTo>
                      <a:pt x="518" y="64"/>
                      <a:pt x="518" y="64"/>
                      <a:pt x="519" y="64"/>
                    </a:cubicBezTo>
                    <a:cubicBezTo>
                      <a:pt x="520" y="63"/>
                      <a:pt x="521" y="62"/>
                      <a:pt x="522" y="61"/>
                    </a:cubicBezTo>
                    <a:cubicBezTo>
                      <a:pt x="523" y="60"/>
                      <a:pt x="525" y="59"/>
                      <a:pt x="525" y="57"/>
                    </a:cubicBezTo>
                    <a:cubicBezTo>
                      <a:pt x="526" y="57"/>
                      <a:pt x="527" y="57"/>
                      <a:pt x="527" y="56"/>
                    </a:cubicBezTo>
                    <a:cubicBezTo>
                      <a:pt x="527" y="55"/>
                      <a:pt x="527" y="55"/>
                      <a:pt x="527" y="55"/>
                    </a:cubicBezTo>
                    <a:cubicBezTo>
                      <a:pt x="528" y="54"/>
                      <a:pt x="530" y="53"/>
                      <a:pt x="528" y="51"/>
                    </a:cubicBezTo>
                    <a:cubicBezTo>
                      <a:pt x="529" y="51"/>
                      <a:pt x="530" y="50"/>
                      <a:pt x="530" y="50"/>
                    </a:cubicBezTo>
                    <a:cubicBezTo>
                      <a:pt x="531" y="49"/>
                      <a:pt x="532" y="49"/>
                      <a:pt x="532" y="48"/>
                    </a:cubicBezTo>
                    <a:cubicBezTo>
                      <a:pt x="533" y="47"/>
                      <a:pt x="534" y="46"/>
                      <a:pt x="534" y="45"/>
                    </a:cubicBezTo>
                    <a:cubicBezTo>
                      <a:pt x="534" y="43"/>
                      <a:pt x="534" y="40"/>
                      <a:pt x="533" y="38"/>
                    </a:cubicBezTo>
                    <a:close/>
                    <a:moveTo>
                      <a:pt x="393" y="95"/>
                    </a:moveTo>
                    <a:cubicBezTo>
                      <a:pt x="393" y="95"/>
                      <a:pt x="393" y="95"/>
                      <a:pt x="393" y="95"/>
                    </a:cubicBezTo>
                    <a:cubicBezTo>
                      <a:pt x="393" y="95"/>
                      <a:pt x="393" y="95"/>
                      <a:pt x="393" y="95"/>
                    </a:cubicBezTo>
                    <a:close/>
                    <a:moveTo>
                      <a:pt x="377" y="221"/>
                    </a:moveTo>
                    <a:cubicBezTo>
                      <a:pt x="377" y="221"/>
                      <a:pt x="377" y="221"/>
                      <a:pt x="377" y="221"/>
                    </a:cubicBezTo>
                    <a:cubicBezTo>
                      <a:pt x="377" y="221"/>
                      <a:pt x="377" y="221"/>
                      <a:pt x="377" y="221"/>
                    </a:cubicBezTo>
                    <a:close/>
                    <a:moveTo>
                      <a:pt x="361" y="248"/>
                    </a:moveTo>
                    <a:cubicBezTo>
                      <a:pt x="361" y="248"/>
                      <a:pt x="361" y="248"/>
                      <a:pt x="361" y="248"/>
                    </a:cubicBezTo>
                    <a:cubicBezTo>
                      <a:pt x="361" y="248"/>
                      <a:pt x="361" y="248"/>
                      <a:pt x="361" y="248"/>
                    </a:cubicBezTo>
                    <a:cubicBezTo>
                      <a:pt x="361" y="248"/>
                      <a:pt x="361" y="248"/>
                      <a:pt x="361" y="248"/>
                    </a:cubicBezTo>
                    <a:close/>
                    <a:moveTo>
                      <a:pt x="365" y="257"/>
                    </a:moveTo>
                    <a:cubicBezTo>
                      <a:pt x="365" y="256"/>
                      <a:pt x="365" y="256"/>
                      <a:pt x="365" y="256"/>
                    </a:cubicBezTo>
                    <a:cubicBezTo>
                      <a:pt x="365" y="256"/>
                      <a:pt x="365" y="256"/>
                      <a:pt x="365" y="256"/>
                    </a:cubicBezTo>
                    <a:cubicBezTo>
                      <a:pt x="366" y="256"/>
                      <a:pt x="366" y="257"/>
                      <a:pt x="366" y="257"/>
                    </a:cubicBezTo>
                    <a:cubicBezTo>
                      <a:pt x="366" y="257"/>
                      <a:pt x="366" y="257"/>
                      <a:pt x="365" y="257"/>
                    </a:cubicBezTo>
                    <a:close/>
                    <a:moveTo>
                      <a:pt x="413" y="243"/>
                    </a:moveTo>
                    <a:cubicBezTo>
                      <a:pt x="413" y="243"/>
                      <a:pt x="413" y="243"/>
                      <a:pt x="413" y="243"/>
                    </a:cubicBezTo>
                    <a:cubicBezTo>
                      <a:pt x="413" y="243"/>
                      <a:pt x="413" y="243"/>
                      <a:pt x="413" y="243"/>
                    </a:cubicBezTo>
                    <a:cubicBezTo>
                      <a:pt x="413" y="243"/>
                      <a:pt x="413" y="243"/>
                      <a:pt x="413" y="243"/>
                    </a:cubicBezTo>
                    <a:close/>
                    <a:moveTo>
                      <a:pt x="423" y="186"/>
                    </a:moveTo>
                    <a:cubicBezTo>
                      <a:pt x="423" y="186"/>
                      <a:pt x="423" y="186"/>
                      <a:pt x="423" y="186"/>
                    </a:cubicBezTo>
                    <a:cubicBezTo>
                      <a:pt x="423" y="186"/>
                      <a:pt x="423" y="186"/>
                      <a:pt x="423" y="186"/>
                    </a:cubicBezTo>
                    <a:cubicBezTo>
                      <a:pt x="423" y="186"/>
                      <a:pt x="423" y="186"/>
                      <a:pt x="423" y="186"/>
                    </a:cubicBezTo>
                    <a:close/>
                    <a:moveTo>
                      <a:pt x="460" y="142"/>
                    </a:moveTo>
                    <a:cubicBezTo>
                      <a:pt x="460" y="142"/>
                      <a:pt x="460" y="142"/>
                      <a:pt x="460" y="142"/>
                    </a:cubicBezTo>
                    <a:cubicBezTo>
                      <a:pt x="460" y="142"/>
                      <a:pt x="460" y="142"/>
                      <a:pt x="460" y="142"/>
                    </a:cubicBezTo>
                    <a:cubicBezTo>
                      <a:pt x="460" y="142"/>
                      <a:pt x="460" y="142"/>
                      <a:pt x="460" y="142"/>
                    </a:cubicBezTo>
                    <a:close/>
                    <a:moveTo>
                      <a:pt x="501" y="89"/>
                    </a:moveTo>
                    <a:cubicBezTo>
                      <a:pt x="501" y="89"/>
                      <a:pt x="501" y="89"/>
                      <a:pt x="501" y="89"/>
                    </a:cubicBezTo>
                    <a:cubicBezTo>
                      <a:pt x="501" y="89"/>
                      <a:pt x="501" y="89"/>
                      <a:pt x="501" y="89"/>
                    </a:cubicBezTo>
                    <a:cubicBezTo>
                      <a:pt x="501" y="89"/>
                      <a:pt x="501" y="89"/>
                      <a:pt x="501" y="89"/>
                    </a:cubicBezTo>
                    <a:close/>
                    <a:moveTo>
                      <a:pt x="480" y="95"/>
                    </a:moveTo>
                    <a:cubicBezTo>
                      <a:pt x="480" y="95"/>
                      <a:pt x="480" y="95"/>
                      <a:pt x="480" y="95"/>
                    </a:cubicBezTo>
                    <a:cubicBezTo>
                      <a:pt x="480" y="95"/>
                      <a:pt x="480" y="95"/>
                      <a:pt x="480" y="95"/>
                    </a:cubicBezTo>
                    <a:close/>
                    <a:moveTo>
                      <a:pt x="289" y="296"/>
                    </a:moveTo>
                    <a:cubicBezTo>
                      <a:pt x="289" y="295"/>
                      <a:pt x="288" y="294"/>
                      <a:pt x="288" y="293"/>
                    </a:cubicBezTo>
                    <a:cubicBezTo>
                      <a:pt x="287" y="294"/>
                      <a:pt x="287" y="295"/>
                      <a:pt x="288" y="296"/>
                    </a:cubicBezTo>
                    <a:cubicBezTo>
                      <a:pt x="289" y="296"/>
                      <a:pt x="289" y="297"/>
                      <a:pt x="289" y="297"/>
                    </a:cubicBezTo>
                    <a:cubicBezTo>
                      <a:pt x="288" y="298"/>
                      <a:pt x="288" y="299"/>
                      <a:pt x="287" y="298"/>
                    </a:cubicBezTo>
                    <a:cubicBezTo>
                      <a:pt x="286" y="298"/>
                      <a:pt x="285" y="299"/>
                      <a:pt x="285" y="299"/>
                    </a:cubicBezTo>
                    <a:cubicBezTo>
                      <a:pt x="283" y="299"/>
                      <a:pt x="282" y="299"/>
                      <a:pt x="282" y="298"/>
                    </a:cubicBezTo>
                    <a:cubicBezTo>
                      <a:pt x="281" y="298"/>
                      <a:pt x="282" y="299"/>
                      <a:pt x="281" y="299"/>
                    </a:cubicBezTo>
                    <a:cubicBezTo>
                      <a:pt x="280" y="299"/>
                      <a:pt x="280" y="299"/>
                      <a:pt x="279" y="299"/>
                    </a:cubicBezTo>
                    <a:cubicBezTo>
                      <a:pt x="278" y="298"/>
                      <a:pt x="279" y="298"/>
                      <a:pt x="279" y="297"/>
                    </a:cubicBezTo>
                    <a:cubicBezTo>
                      <a:pt x="279" y="297"/>
                      <a:pt x="280" y="296"/>
                      <a:pt x="279" y="296"/>
                    </a:cubicBezTo>
                    <a:cubicBezTo>
                      <a:pt x="279" y="297"/>
                      <a:pt x="278" y="297"/>
                      <a:pt x="278" y="299"/>
                    </a:cubicBezTo>
                    <a:cubicBezTo>
                      <a:pt x="278" y="299"/>
                      <a:pt x="278" y="299"/>
                      <a:pt x="277" y="299"/>
                    </a:cubicBezTo>
                    <a:cubicBezTo>
                      <a:pt x="276" y="300"/>
                      <a:pt x="275" y="299"/>
                      <a:pt x="273" y="299"/>
                    </a:cubicBezTo>
                    <a:cubicBezTo>
                      <a:pt x="272" y="298"/>
                      <a:pt x="272" y="297"/>
                      <a:pt x="272" y="296"/>
                    </a:cubicBezTo>
                    <a:cubicBezTo>
                      <a:pt x="272" y="295"/>
                      <a:pt x="272" y="294"/>
                      <a:pt x="272" y="294"/>
                    </a:cubicBezTo>
                    <a:cubicBezTo>
                      <a:pt x="271" y="293"/>
                      <a:pt x="272" y="293"/>
                      <a:pt x="272" y="293"/>
                    </a:cubicBezTo>
                    <a:cubicBezTo>
                      <a:pt x="273" y="293"/>
                      <a:pt x="274" y="293"/>
                      <a:pt x="275" y="293"/>
                    </a:cubicBezTo>
                    <a:cubicBezTo>
                      <a:pt x="274" y="292"/>
                      <a:pt x="273" y="292"/>
                      <a:pt x="273" y="292"/>
                    </a:cubicBezTo>
                    <a:cubicBezTo>
                      <a:pt x="273" y="292"/>
                      <a:pt x="273" y="292"/>
                      <a:pt x="273" y="292"/>
                    </a:cubicBezTo>
                    <a:cubicBezTo>
                      <a:pt x="273" y="292"/>
                      <a:pt x="273" y="291"/>
                      <a:pt x="273" y="291"/>
                    </a:cubicBezTo>
                    <a:cubicBezTo>
                      <a:pt x="273" y="291"/>
                      <a:pt x="273" y="291"/>
                      <a:pt x="272" y="291"/>
                    </a:cubicBezTo>
                    <a:cubicBezTo>
                      <a:pt x="272" y="291"/>
                      <a:pt x="271" y="292"/>
                      <a:pt x="271" y="291"/>
                    </a:cubicBezTo>
                    <a:cubicBezTo>
                      <a:pt x="271" y="290"/>
                      <a:pt x="271" y="290"/>
                      <a:pt x="270" y="290"/>
                    </a:cubicBezTo>
                    <a:cubicBezTo>
                      <a:pt x="271" y="290"/>
                      <a:pt x="271" y="289"/>
                      <a:pt x="271" y="289"/>
                    </a:cubicBezTo>
                    <a:cubicBezTo>
                      <a:pt x="272" y="288"/>
                      <a:pt x="271" y="288"/>
                      <a:pt x="270" y="288"/>
                    </a:cubicBezTo>
                    <a:cubicBezTo>
                      <a:pt x="272" y="287"/>
                      <a:pt x="273" y="287"/>
                      <a:pt x="275" y="287"/>
                    </a:cubicBezTo>
                    <a:cubicBezTo>
                      <a:pt x="274" y="286"/>
                      <a:pt x="273" y="287"/>
                      <a:pt x="273" y="286"/>
                    </a:cubicBezTo>
                    <a:cubicBezTo>
                      <a:pt x="274" y="286"/>
                      <a:pt x="275" y="286"/>
                      <a:pt x="276" y="286"/>
                    </a:cubicBezTo>
                    <a:cubicBezTo>
                      <a:pt x="276" y="286"/>
                      <a:pt x="277" y="286"/>
                      <a:pt x="277" y="285"/>
                    </a:cubicBezTo>
                    <a:cubicBezTo>
                      <a:pt x="277" y="285"/>
                      <a:pt x="276" y="285"/>
                      <a:pt x="276" y="285"/>
                    </a:cubicBezTo>
                    <a:cubicBezTo>
                      <a:pt x="275" y="285"/>
                      <a:pt x="274" y="286"/>
                      <a:pt x="273" y="285"/>
                    </a:cubicBezTo>
                    <a:cubicBezTo>
                      <a:pt x="274" y="285"/>
                      <a:pt x="275" y="285"/>
                      <a:pt x="275" y="285"/>
                    </a:cubicBezTo>
                    <a:cubicBezTo>
                      <a:pt x="275" y="285"/>
                      <a:pt x="275" y="285"/>
                      <a:pt x="275" y="285"/>
                    </a:cubicBezTo>
                    <a:cubicBezTo>
                      <a:pt x="274" y="284"/>
                      <a:pt x="275" y="284"/>
                      <a:pt x="275" y="284"/>
                    </a:cubicBezTo>
                    <a:cubicBezTo>
                      <a:pt x="276" y="284"/>
                      <a:pt x="276" y="284"/>
                      <a:pt x="277" y="283"/>
                    </a:cubicBezTo>
                    <a:cubicBezTo>
                      <a:pt x="277" y="282"/>
                      <a:pt x="275" y="283"/>
                      <a:pt x="276" y="282"/>
                    </a:cubicBezTo>
                    <a:cubicBezTo>
                      <a:pt x="277" y="281"/>
                      <a:pt x="277" y="281"/>
                      <a:pt x="277" y="281"/>
                    </a:cubicBezTo>
                    <a:cubicBezTo>
                      <a:pt x="274" y="281"/>
                      <a:pt x="270" y="283"/>
                      <a:pt x="267" y="283"/>
                    </a:cubicBezTo>
                    <a:cubicBezTo>
                      <a:pt x="267" y="283"/>
                      <a:pt x="266" y="284"/>
                      <a:pt x="266" y="283"/>
                    </a:cubicBezTo>
                    <a:cubicBezTo>
                      <a:pt x="265" y="283"/>
                      <a:pt x="264" y="283"/>
                      <a:pt x="263" y="284"/>
                    </a:cubicBezTo>
                    <a:cubicBezTo>
                      <a:pt x="262" y="284"/>
                      <a:pt x="262" y="285"/>
                      <a:pt x="260" y="284"/>
                    </a:cubicBezTo>
                    <a:cubicBezTo>
                      <a:pt x="260" y="284"/>
                      <a:pt x="259" y="284"/>
                      <a:pt x="258" y="285"/>
                    </a:cubicBezTo>
                    <a:cubicBezTo>
                      <a:pt x="258" y="285"/>
                      <a:pt x="257" y="286"/>
                      <a:pt x="257" y="286"/>
                    </a:cubicBezTo>
                    <a:cubicBezTo>
                      <a:pt x="257" y="285"/>
                      <a:pt x="256" y="285"/>
                      <a:pt x="256" y="284"/>
                    </a:cubicBezTo>
                    <a:cubicBezTo>
                      <a:pt x="256" y="284"/>
                      <a:pt x="256" y="284"/>
                      <a:pt x="256" y="283"/>
                    </a:cubicBezTo>
                    <a:cubicBezTo>
                      <a:pt x="256" y="283"/>
                      <a:pt x="256" y="283"/>
                      <a:pt x="256" y="282"/>
                    </a:cubicBezTo>
                    <a:cubicBezTo>
                      <a:pt x="256" y="282"/>
                      <a:pt x="257" y="283"/>
                      <a:pt x="257" y="282"/>
                    </a:cubicBezTo>
                    <a:cubicBezTo>
                      <a:pt x="256" y="281"/>
                      <a:pt x="258" y="281"/>
                      <a:pt x="258" y="280"/>
                    </a:cubicBezTo>
                    <a:cubicBezTo>
                      <a:pt x="259" y="279"/>
                      <a:pt x="260" y="280"/>
                      <a:pt x="261" y="281"/>
                    </a:cubicBezTo>
                    <a:cubicBezTo>
                      <a:pt x="261" y="280"/>
                      <a:pt x="261" y="280"/>
                      <a:pt x="261" y="280"/>
                    </a:cubicBezTo>
                    <a:cubicBezTo>
                      <a:pt x="260" y="279"/>
                      <a:pt x="260" y="279"/>
                      <a:pt x="261" y="278"/>
                    </a:cubicBezTo>
                    <a:cubicBezTo>
                      <a:pt x="261" y="278"/>
                      <a:pt x="261" y="278"/>
                      <a:pt x="260" y="278"/>
                    </a:cubicBezTo>
                    <a:cubicBezTo>
                      <a:pt x="260" y="278"/>
                      <a:pt x="259" y="279"/>
                      <a:pt x="259" y="278"/>
                    </a:cubicBezTo>
                    <a:cubicBezTo>
                      <a:pt x="259" y="277"/>
                      <a:pt x="259" y="276"/>
                      <a:pt x="260" y="276"/>
                    </a:cubicBezTo>
                    <a:cubicBezTo>
                      <a:pt x="260" y="276"/>
                      <a:pt x="261" y="276"/>
                      <a:pt x="261" y="276"/>
                    </a:cubicBezTo>
                    <a:cubicBezTo>
                      <a:pt x="262" y="275"/>
                      <a:pt x="263" y="275"/>
                      <a:pt x="263" y="276"/>
                    </a:cubicBezTo>
                    <a:cubicBezTo>
                      <a:pt x="263" y="277"/>
                      <a:pt x="264" y="277"/>
                      <a:pt x="264" y="277"/>
                    </a:cubicBezTo>
                    <a:cubicBezTo>
                      <a:pt x="265" y="277"/>
                      <a:pt x="265" y="277"/>
                      <a:pt x="265" y="278"/>
                    </a:cubicBezTo>
                    <a:cubicBezTo>
                      <a:pt x="265" y="279"/>
                      <a:pt x="266" y="279"/>
                      <a:pt x="267" y="279"/>
                    </a:cubicBezTo>
                    <a:cubicBezTo>
                      <a:pt x="267" y="278"/>
                      <a:pt x="267" y="279"/>
                      <a:pt x="268" y="279"/>
                    </a:cubicBezTo>
                    <a:cubicBezTo>
                      <a:pt x="268" y="278"/>
                      <a:pt x="268" y="278"/>
                      <a:pt x="268" y="277"/>
                    </a:cubicBezTo>
                    <a:cubicBezTo>
                      <a:pt x="267" y="278"/>
                      <a:pt x="267" y="278"/>
                      <a:pt x="266" y="278"/>
                    </a:cubicBezTo>
                    <a:cubicBezTo>
                      <a:pt x="266" y="278"/>
                      <a:pt x="265" y="278"/>
                      <a:pt x="266" y="278"/>
                    </a:cubicBezTo>
                    <a:cubicBezTo>
                      <a:pt x="266" y="277"/>
                      <a:pt x="266" y="276"/>
                      <a:pt x="265" y="276"/>
                    </a:cubicBezTo>
                    <a:cubicBezTo>
                      <a:pt x="264" y="276"/>
                      <a:pt x="264" y="275"/>
                      <a:pt x="264" y="275"/>
                    </a:cubicBezTo>
                    <a:cubicBezTo>
                      <a:pt x="264" y="274"/>
                      <a:pt x="264" y="273"/>
                      <a:pt x="265" y="273"/>
                    </a:cubicBezTo>
                    <a:cubicBezTo>
                      <a:pt x="266" y="273"/>
                      <a:pt x="266" y="273"/>
                      <a:pt x="266" y="272"/>
                    </a:cubicBezTo>
                    <a:cubicBezTo>
                      <a:pt x="265" y="272"/>
                      <a:pt x="265" y="273"/>
                      <a:pt x="264" y="273"/>
                    </a:cubicBezTo>
                    <a:cubicBezTo>
                      <a:pt x="263" y="273"/>
                      <a:pt x="263" y="273"/>
                      <a:pt x="262" y="272"/>
                    </a:cubicBezTo>
                    <a:cubicBezTo>
                      <a:pt x="262" y="271"/>
                      <a:pt x="262" y="271"/>
                      <a:pt x="262" y="270"/>
                    </a:cubicBezTo>
                    <a:cubicBezTo>
                      <a:pt x="262" y="270"/>
                      <a:pt x="262" y="270"/>
                      <a:pt x="262" y="270"/>
                    </a:cubicBezTo>
                    <a:cubicBezTo>
                      <a:pt x="263" y="269"/>
                      <a:pt x="263" y="267"/>
                      <a:pt x="265" y="267"/>
                    </a:cubicBezTo>
                    <a:cubicBezTo>
                      <a:pt x="265" y="267"/>
                      <a:pt x="266" y="266"/>
                      <a:pt x="266" y="266"/>
                    </a:cubicBezTo>
                    <a:cubicBezTo>
                      <a:pt x="265" y="266"/>
                      <a:pt x="264" y="266"/>
                      <a:pt x="264" y="266"/>
                    </a:cubicBezTo>
                    <a:cubicBezTo>
                      <a:pt x="263" y="267"/>
                      <a:pt x="262" y="266"/>
                      <a:pt x="261" y="267"/>
                    </a:cubicBezTo>
                    <a:cubicBezTo>
                      <a:pt x="261" y="267"/>
                      <a:pt x="260" y="266"/>
                      <a:pt x="260" y="266"/>
                    </a:cubicBezTo>
                    <a:cubicBezTo>
                      <a:pt x="262" y="265"/>
                      <a:pt x="261" y="264"/>
                      <a:pt x="261" y="263"/>
                    </a:cubicBezTo>
                    <a:cubicBezTo>
                      <a:pt x="261" y="263"/>
                      <a:pt x="261" y="263"/>
                      <a:pt x="261" y="263"/>
                    </a:cubicBezTo>
                    <a:cubicBezTo>
                      <a:pt x="262" y="263"/>
                      <a:pt x="262" y="262"/>
                      <a:pt x="262" y="262"/>
                    </a:cubicBezTo>
                    <a:cubicBezTo>
                      <a:pt x="261" y="262"/>
                      <a:pt x="261" y="262"/>
                      <a:pt x="261" y="261"/>
                    </a:cubicBezTo>
                    <a:cubicBezTo>
                      <a:pt x="262" y="261"/>
                      <a:pt x="262" y="260"/>
                      <a:pt x="263" y="260"/>
                    </a:cubicBezTo>
                    <a:cubicBezTo>
                      <a:pt x="264" y="260"/>
                      <a:pt x="265" y="260"/>
                      <a:pt x="265" y="261"/>
                    </a:cubicBezTo>
                    <a:cubicBezTo>
                      <a:pt x="266" y="261"/>
                      <a:pt x="266" y="262"/>
                      <a:pt x="266" y="262"/>
                    </a:cubicBezTo>
                    <a:cubicBezTo>
                      <a:pt x="267" y="263"/>
                      <a:pt x="268" y="263"/>
                      <a:pt x="267" y="264"/>
                    </a:cubicBezTo>
                    <a:cubicBezTo>
                      <a:pt x="267" y="265"/>
                      <a:pt x="267" y="266"/>
                      <a:pt x="268" y="266"/>
                    </a:cubicBezTo>
                    <a:cubicBezTo>
                      <a:pt x="269" y="266"/>
                      <a:pt x="270" y="267"/>
                      <a:pt x="270" y="268"/>
                    </a:cubicBezTo>
                    <a:cubicBezTo>
                      <a:pt x="270" y="268"/>
                      <a:pt x="271" y="269"/>
                      <a:pt x="271" y="270"/>
                    </a:cubicBezTo>
                    <a:cubicBezTo>
                      <a:pt x="271" y="270"/>
                      <a:pt x="271" y="271"/>
                      <a:pt x="271" y="271"/>
                    </a:cubicBezTo>
                    <a:cubicBezTo>
                      <a:pt x="273" y="271"/>
                      <a:pt x="273" y="272"/>
                      <a:pt x="274" y="273"/>
                    </a:cubicBezTo>
                    <a:cubicBezTo>
                      <a:pt x="274" y="274"/>
                      <a:pt x="275" y="274"/>
                      <a:pt x="275" y="275"/>
                    </a:cubicBezTo>
                    <a:cubicBezTo>
                      <a:pt x="276" y="275"/>
                      <a:pt x="276" y="275"/>
                      <a:pt x="276" y="275"/>
                    </a:cubicBezTo>
                    <a:cubicBezTo>
                      <a:pt x="277" y="274"/>
                      <a:pt x="278" y="274"/>
                      <a:pt x="278" y="273"/>
                    </a:cubicBezTo>
                    <a:cubicBezTo>
                      <a:pt x="278" y="273"/>
                      <a:pt x="278" y="273"/>
                      <a:pt x="277" y="273"/>
                    </a:cubicBezTo>
                    <a:cubicBezTo>
                      <a:pt x="276" y="274"/>
                      <a:pt x="275" y="274"/>
                      <a:pt x="275" y="272"/>
                    </a:cubicBezTo>
                    <a:cubicBezTo>
                      <a:pt x="274" y="271"/>
                      <a:pt x="274" y="270"/>
                      <a:pt x="273" y="269"/>
                    </a:cubicBezTo>
                    <a:cubicBezTo>
                      <a:pt x="273" y="268"/>
                      <a:pt x="275" y="268"/>
                      <a:pt x="275" y="268"/>
                    </a:cubicBezTo>
                    <a:cubicBezTo>
                      <a:pt x="277" y="270"/>
                      <a:pt x="277" y="269"/>
                      <a:pt x="279" y="268"/>
                    </a:cubicBezTo>
                    <a:cubicBezTo>
                      <a:pt x="278" y="268"/>
                      <a:pt x="277" y="269"/>
                      <a:pt x="276" y="268"/>
                    </a:cubicBezTo>
                    <a:cubicBezTo>
                      <a:pt x="275" y="267"/>
                      <a:pt x="274" y="267"/>
                      <a:pt x="273" y="267"/>
                    </a:cubicBezTo>
                    <a:cubicBezTo>
                      <a:pt x="272" y="267"/>
                      <a:pt x="271" y="266"/>
                      <a:pt x="272" y="265"/>
                    </a:cubicBezTo>
                    <a:cubicBezTo>
                      <a:pt x="272" y="264"/>
                      <a:pt x="272" y="264"/>
                      <a:pt x="273" y="265"/>
                    </a:cubicBezTo>
                    <a:cubicBezTo>
                      <a:pt x="273" y="265"/>
                      <a:pt x="274" y="265"/>
                      <a:pt x="274" y="264"/>
                    </a:cubicBezTo>
                    <a:cubicBezTo>
                      <a:pt x="274" y="265"/>
                      <a:pt x="275" y="265"/>
                      <a:pt x="275" y="265"/>
                    </a:cubicBezTo>
                    <a:cubicBezTo>
                      <a:pt x="275" y="263"/>
                      <a:pt x="273" y="263"/>
                      <a:pt x="274" y="262"/>
                    </a:cubicBezTo>
                    <a:cubicBezTo>
                      <a:pt x="273" y="262"/>
                      <a:pt x="272" y="262"/>
                      <a:pt x="270" y="262"/>
                    </a:cubicBezTo>
                    <a:cubicBezTo>
                      <a:pt x="270" y="262"/>
                      <a:pt x="270" y="262"/>
                      <a:pt x="270" y="262"/>
                    </a:cubicBezTo>
                    <a:cubicBezTo>
                      <a:pt x="269" y="261"/>
                      <a:pt x="269" y="260"/>
                      <a:pt x="269" y="260"/>
                    </a:cubicBezTo>
                    <a:cubicBezTo>
                      <a:pt x="268" y="259"/>
                      <a:pt x="268" y="258"/>
                      <a:pt x="269" y="258"/>
                    </a:cubicBezTo>
                    <a:cubicBezTo>
                      <a:pt x="270" y="258"/>
                      <a:pt x="270" y="258"/>
                      <a:pt x="270" y="257"/>
                    </a:cubicBezTo>
                    <a:cubicBezTo>
                      <a:pt x="270" y="256"/>
                      <a:pt x="270" y="256"/>
                      <a:pt x="271" y="256"/>
                    </a:cubicBezTo>
                    <a:cubicBezTo>
                      <a:pt x="271" y="256"/>
                      <a:pt x="271" y="256"/>
                      <a:pt x="272" y="255"/>
                    </a:cubicBezTo>
                    <a:cubicBezTo>
                      <a:pt x="273" y="254"/>
                      <a:pt x="274" y="254"/>
                      <a:pt x="275" y="255"/>
                    </a:cubicBezTo>
                    <a:cubicBezTo>
                      <a:pt x="275" y="255"/>
                      <a:pt x="276" y="255"/>
                      <a:pt x="276" y="255"/>
                    </a:cubicBezTo>
                    <a:cubicBezTo>
                      <a:pt x="276" y="255"/>
                      <a:pt x="276" y="255"/>
                      <a:pt x="276" y="255"/>
                    </a:cubicBezTo>
                    <a:cubicBezTo>
                      <a:pt x="277" y="254"/>
                      <a:pt x="277" y="254"/>
                      <a:pt x="277" y="255"/>
                    </a:cubicBezTo>
                    <a:cubicBezTo>
                      <a:pt x="278" y="255"/>
                      <a:pt x="277" y="255"/>
                      <a:pt x="277" y="256"/>
                    </a:cubicBezTo>
                    <a:cubicBezTo>
                      <a:pt x="278" y="256"/>
                      <a:pt x="278" y="256"/>
                      <a:pt x="278" y="257"/>
                    </a:cubicBezTo>
                    <a:cubicBezTo>
                      <a:pt x="278" y="257"/>
                      <a:pt x="279" y="257"/>
                      <a:pt x="279" y="258"/>
                    </a:cubicBezTo>
                    <a:cubicBezTo>
                      <a:pt x="280" y="258"/>
                      <a:pt x="280" y="259"/>
                      <a:pt x="280" y="260"/>
                    </a:cubicBezTo>
                    <a:cubicBezTo>
                      <a:pt x="280" y="260"/>
                      <a:pt x="280" y="261"/>
                      <a:pt x="280" y="261"/>
                    </a:cubicBezTo>
                    <a:cubicBezTo>
                      <a:pt x="280" y="261"/>
                      <a:pt x="280" y="261"/>
                      <a:pt x="281" y="261"/>
                    </a:cubicBezTo>
                    <a:cubicBezTo>
                      <a:pt x="281" y="261"/>
                      <a:pt x="281" y="261"/>
                      <a:pt x="281" y="261"/>
                    </a:cubicBezTo>
                    <a:cubicBezTo>
                      <a:pt x="281" y="260"/>
                      <a:pt x="280" y="260"/>
                      <a:pt x="281" y="259"/>
                    </a:cubicBezTo>
                    <a:cubicBezTo>
                      <a:pt x="282" y="259"/>
                      <a:pt x="282" y="260"/>
                      <a:pt x="282" y="260"/>
                    </a:cubicBezTo>
                    <a:cubicBezTo>
                      <a:pt x="282" y="260"/>
                      <a:pt x="282" y="259"/>
                      <a:pt x="282" y="259"/>
                    </a:cubicBezTo>
                    <a:cubicBezTo>
                      <a:pt x="281" y="258"/>
                      <a:pt x="281" y="257"/>
                      <a:pt x="281" y="257"/>
                    </a:cubicBezTo>
                    <a:cubicBezTo>
                      <a:pt x="281" y="256"/>
                      <a:pt x="281" y="255"/>
                      <a:pt x="282" y="255"/>
                    </a:cubicBezTo>
                    <a:cubicBezTo>
                      <a:pt x="282" y="255"/>
                      <a:pt x="283" y="255"/>
                      <a:pt x="284" y="255"/>
                    </a:cubicBezTo>
                    <a:cubicBezTo>
                      <a:pt x="284" y="255"/>
                      <a:pt x="284" y="255"/>
                      <a:pt x="285" y="255"/>
                    </a:cubicBezTo>
                    <a:cubicBezTo>
                      <a:pt x="285" y="255"/>
                      <a:pt x="285" y="255"/>
                      <a:pt x="285" y="254"/>
                    </a:cubicBezTo>
                    <a:cubicBezTo>
                      <a:pt x="285" y="254"/>
                      <a:pt x="284" y="254"/>
                      <a:pt x="284" y="254"/>
                    </a:cubicBezTo>
                    <a:cubicBezTo>
                      <a:pt x="284" y="254"/>
                      <a:pt x="284" y="254"/>
                      <a:pt x="283" y="254"/>
                    </a:cubicBezTo>
                    <a:cubicBezTo>
                      <a:pt x="283" y="254"/>
                      <a:pt x="283" y="254"/>
                      <a:pt x="283" y="254"/>
                    </a:cubicBezTo>
                    <a:cubicBezTo>
                      <a:pt x="283" y="253"/>
                      <a:pt x="283" y="253"/>
                      <a:pt x="283" y="253"/>
                    </a:cubicBezTo>
                    <a:cubicBezTo>
                      <a:pt x="284" y="252"/>
                      <a:pt x="285" y="253"/>
                      <a:pt x="285" y="254"/>
                    </a:cubicBezTo>
                    <a:cubicBezTo>
                      <a:pt x="285" y="255"/>
                      <a:pt x="286" y="255"/>
                      <a:pt x="287" y="256"/>
                    </a:cubicBezTo>
                    <a:cubicBezTo>
                      <a:pt x="286" y="256"/>
                      <a:pt x="286" y="256"/>
                      <a:pt x="286" y="256"/>
                    </a:cubicBezTo>
                    <a:cubicBezTo>
                      <a:pt x="286" y="257"/>
                      <a:pt x="286" y="257"/>
                      <a:pt x="286" y="257"/>
                    </a:cubicBezTo>
                    <a:cubicBezTo>
                      <a:pt x="287" y="257"/>
                      <a:pt x="287" y="257"/>
                      <a:pt x="287" y="257"/>
                    </a:cubicBezTo>
                    <a:cubicBezTo>
                      <a:pt x="287" y="258"/>
                      <a:pt x="289" y="258"/>
                      <a:pt x="289" y="258"/>
                    </a:cubicBezTo>
                    <a:cubicBezTo>
                      <a:pt x="290" y="258"/>
                      <a:pt x="290" y="259"/>
                      <a:pt x="290" y="259"/>
                    </a:cubicBezTo>
                    <a:cubicBezTo>
                      <a:pt x="290" y="261"/>
                      <a:pt x="290" y="262"/>
                      <a:pt x="290" y="263"/>
                    </a:cubicBezTo>
                    <a:cubicBezTo>
                      <a:pt x="289" y="264"/>
                      <a:pt x="290" y="265"/>
                      <a:pt x="291" y="266"/>
                    </a:cubicBezTo>
                    <a:cubicBezTo>
                      <a:pt x="291" y="267"/>
                      <a:pt x="292" y="268"/>
                      <a:pt x="291" y="269"/>
                    </a:cubicBezTo>
                    <a:cubicBezTo>
                      <a:pt x="291" y="269"/>
                      <a:pt x="291" y="270"/>
                      <a:pt x="291" y="270"/>
                    </a:cubicBezTo>
                    <a:cubicBezTo>
                      <a:pt x="291" y="272"/>
                      <a:pt x="290" y="273"/>
                      <a:pt x="291" y="275"/>
                    </a:cubicBezTo>
                    <a:cubicBezTo>
                      <a:pt x="291" y="275"/>
                      <a:pt x="291" y="275"/>
                      <a:pt x="291" y="276"/>
                    </a:cubicBezTo>
                    <a:cubicBezTo>
                      <a:pt x="291" y="277"/>
                      <a:pt x="290" y="278"/>
                      <a:pt x="288" y="279"/>
                    </a:cubicBezTo>
                    <a:cubicBezTo>
                      <a:pt x="290" y="279"/>
                      <a:pt x="291" y="281"/>
                      <a:pt x="292" y="281"/>
                    </a:cubicBezTo>
                    <a:cubicBezTo>
                      <a:pt x="293" y="281"/>
                      <a:pt x="292" y="281"/>
                      <a:pt x="292" y="282"/>
                    </a:cubicBezTo>
                    <a:cubicBezTo>
                      <a:pt x="292" y="284"/>
                      <a:pt x="292" y="286"/>
                      <a:pt x="293" y="288"/>
                    </a:cubicBezTo>
                    <a:cubicBezTo>
                      <a:pt x="292" y="288"/>
                      <a:pt x="292" y="288"/>
                      <a:pt x="292" y="287"/>
                    </a:cubicBezTo>
                    <a:cubicBezTo>
                      <a:pt x="292" y="286"/>
                      <a:pt x="291" y="285"/>
                      <a:pt x="290" y="284"/>
                    </a:cubicBezTo>
                    <a:cubicBezTo>
                      <a:pt x="290" y="284"/>
                      <a:pt x="290" y="284"/>
                      <a:pt x="290" y="284"/>
                    </a:cubicBezTo>
                    <a:cubicBezTo>
                      <a:pt x="290" y="284"/>
                      <a:pt x="289" y="284"/>
                      <a:pt x="289" y="285"/>
                    </a:cubicBezTo>
                    <a:cubicBezTo>
                      <a:pt x="290" y="285"/>
                      <a:pt x="290" y="286"/>
                      <a:pt x="290" y="287"/>
                    </a:cubicBezTo>
                    <a:cubicBezTo>
                      <a:pt x="290" y="287"/>
                      <a:pt x="289" y="287"/>
                      <a:pt x="289" y="287"/>
                    </a:cubicBezTo>
                    <a:cubicBezTo>
                      <a:pt x="289" y="285"/>
                      <a:pt x="288" y="285"/>
                      <a:pt x="288" y="286"/>
                    </a:cubicBezTo>
                    <a:cubicBezTo>
                      <a:pt x="288" y="287"/>
                      <a:pt x="289" y="287"/>
                      <a:pt x="289" y="288"/>
                    </a:cubicBezTo>
                    <a:cubicBezTo>
                      <a:pt x="289" y="288"/>
                      <a:pt x="288" y="288"/>
                      <a:pt x="288" y="288"/>
                    </a:cubicBezTo>
                    <a:cubicBezTo>
                      <a:pt x="288" y="289"/>
                      <a:pt x="289" y="289"/>
                      <a:pt x="289" y="289"/>
                    </a:cubicBezTo>
                    <a:cubicBezTo>
                      <a:pt x="288" y="290"/>
                      <a:pt x="288" y="289"/>
                      <a:pt x="287" y="289"/>
                    </a:cubicBezTo>
                    <a:cubicBezTo>
                      <a:pt x="287" y="290"/>
                      <a:pt x="287" y="290"/>
                      <a:pt x="287" y="290"/>
                    </a:cubicBezTo>
                    <a:cubicBezTo>
                      <a:pt x="287" y="290"/>
                      <a:pt x="287" y="291"/>
                      <a:pt x="287" y="291"/>
                    </a:cubicBezTo>
                    <a:cubicBezTo>
                      <a:pt x="287" y="291"/>
                      <a:pt x="287" y="291"/>
                      <a:pt x="288" y="291"/>
                    </a:cubicBezTo>
                    <a:cubicBezTo>
                      <a:pt x="288" y="291"/>
                      <a:pt x="288" y="291"/>
                      <a:pt x="288" y="291"/>
                    </a:cubicBezTo>
                    <a:cubicBezTo>
                      <a:pt x="288" y="291"/>
                      <a:pt x="288" y="292"/>
                      <a:pt x="288" y="291"/>
                    </a:cubicBezTo>
                    <a:cubicBezTo>
                      <a:pt x="289" y="291"/>
                      <a:pt x="289" y="292"/>
                      <a:pt x="289" y="293"/>
                    </a:cubicBezTo>
                    <a:cubicBezTo>
                      <a:pt x="290" y="293"/>
                      <a:pt x="290" y="294"/>
                      <a:pt x="291" y="295"/>
                    </a:cubicBezTo>
                    <a:cubicBezTo>
                      <a:pt x="291" y="295"/>
                      <a:pt x="291" y="295"/>
                      <a:pt x="291" y="296"/>
                    </a:cubicBezTo>
                    <a:cubicBezTo>
                      <a:pt x="290" y="296"/>
                      <a:pt x="290" y="296"/>
                      <a:pt x="289" y="296"/>
                    </a:cubicBezTo>
                    <a:close/>
                    <a:moveTo>
                      <a:pt x="309" y="229"/>
                    </a:moveTo>
                    <a:cubicBezTo>
                      <a:pt x="308" y="229"/>
                      <a:pt x="307" y="230"/>
                      <a:pt x="306" y="230"/>
                    </a:cubicBezTo>
                    <a:cubicBezTo>
                      <a:pt x="304" y="230"/>
                      <a:pt x="303" y="230"/>
                      <a:pt x="302" y="229"/>
                    </a:cubicBezTo>
                    <a:cubicBezTo>
                      <a:pt x="301" y="228"/>
                      <a:pt x="300" y="227"/>
                      <a:pt x="300" y="225"/>
                    </a:cubicBezTo>
                    <a:cubicBezTo>
                      <a:pt x="299" y="222"/>
                      <a:pt x="301" y="220"/>
                      <a:pt x="304" y="220"/>
                    </a:cubicBezTo>
                    <a:cubicBezTo>
                      <a:pt x="305" y="220"/>
                      <a:pt x="304" y="219"/>
                      <a:pt x="305" y="219"/>
                    </a:cubicBezTo>
                    <a:cubicBezTo>
                      <a:pt x="305" y="219"/>
                      <a:pt x="305" y="220"/>
                      <a:pt x="305" y="220"/>
                    </a:cubicBezTo>
                    <a:cubicBezTo>
                      <a:pt x="305" y="221"/>
                      <a:pt x="305" y="221"/>
                      <a:pt x="306" y="221"/>
                    </a:cubicBezTo>
                    <a:cubicBezTo>
                      <a:pt x="308" y="221"/>
                      <a:pt x="308" y="219"/>
                      <a:pt x="310" y="220"/>
                    </a:cubicBezTo>
                    <a:cubicBezTo>
                      <a:pt x="310" y="220"/>
                      <a:pt x="311" y="219"/>
                      <a:pt x="311" y="220"/>
                    </a:cubicBezTo>
                    <a:cubicBezTo>
                      <a:pt x="312" y="221"/>
                      <a:pt x="313" y="220"/>
                      <a:pt x="314" y="221"/>
                    </a:cubicBezTo>
                    <a:cubicBezTo>
                      <a:pt x="315" y="221"/>
                      <a:pt x="316" y="221"/>
                      <a:pt x="317" y="220"/>
                    </a:cubicBezTo>
                    <a:cubicBezTo>
                      <a:pt x="317" y="220"/>
                      <a:pt x="317" y="220"/>
                      <a:pt x="318" y="220"/>
                    </a:cubicBezTo>
                    <a:cubicBezTo>
                      <a:pt x="318" y="221"/>
                      <a:pt x="319" y="221"/>
                      <a:pt x="319" y="221"/>
                    </a:cubicBezTo>
                    <a:cubicBezTo>
                      <a:pt x="320" y="222"/>
                      <a:pt x="321" y="223"/>
                      <a:pt x="321" y="224"/>
                    </a:cubicBezTo>
                    <a:cubicBezTo>
                      <a:pt x="321" y="224"/>
                      <a:pt x="321" y="224"/>
                      <a:pt x="320" y="224"/>
                    </a:cubicBezTo>
                    <a:cubicBezTo>
                      <a:pt x="319" y="224"/>
                      <a:pt x="319" y="225"/>
                      <a:pt x="319" y="225"/>
                    </a:cubicBezTo>
                    <a:cubicBezTo>
                      <a:pt x="318" y="227"/>
                      <a:pt x="319" y="228"/>
                      <a:pt x="318" y="229"/>
                    </a:cubicBezTo>
                    <a:cubicBezTo>
                      <a:pt x="318" y="230"/>
                      <a:pt x="318" y="231"/>
                      <a:pt x="317" y="230"/>
                    </a:cubicBezTo>
                    <a:cubicBezTo>
                      <a:pt x="316" y="230"/>
                      <a:pt x="316" y="230"/>
                      <a:pt x="315" y="230"/>
                    </a:cubicBezTo>
                    <a:cubicBezTo>
                      <a:pt x="313" y="230"/>
                      <a:pt x="311" y="229"/>
                      <a:pt x="309" y="229"/>
                    </a:cubicBezTo>
                    <a:close/>
                    <a:moveTo>
                      <a:pt x="343" y="236"/>
                    </a:moveTo>
                    <a:cubicBezTo>
                      <a:pt x="342" y="237"/>
                      <a:pt x="341" y="238"/>
                      <a:pt x="340" y="238"/>
                    </a:cubicBezTo>
                    <a:cubicBezTo>
                      <a:pt x="340" y="238"/>
                      <a:pt x="339" y="237"/>
                      <a:pt x="339" y="237"/>
                    </a:cubicBezTo>
                    <a:cubicBezTo>
                      <a:pt x="337" y="236"/>
                      <a:pt x="335" y="234"/>
                      <a:pt x="334" y="233"/>
                    </a:cubicBezTo>
                    <a:cubicBezTo>
                      <a:pt x="334" y="232"/>
                      <a:pt x="334" y="232"/>
                      <a:pt x="334" y="231"/>
                    </a:cubicBezTo>
                    <a:cubicBezTo>
                      <a:pt x="333" y="230"/>
                      <a:pt x="333" y="229"/>
                      <a:pt x="333" y="228"/>
                    </a:cubicBezTo>
                    <a:cubicBezTo>
                      <a:pt x="333" y="227"/>
                      <a:pt x="334" y="226"/>
                      <a:pt x="334" y="225"/>
                    </a:cubicBezTo>
                    <a:cubicBezTo>
                      <a:pt x="334" y="225"/>
                      <a:pt x="334" y="225"/>
                      <a:pt x="335" y="225"/>
                    </a:cubicBezTo>
                    <a:cubicBezTo>
                      <a:pt x="335" y="224"/>
                      <a:pt x="337" y="224"/>
                      <a:pt x="338" y="224"/>
                    </a:cubicBezTo>
                    <a:cubicBezTo>
                      <a:pt x="338" y="224"/>
                      <a:pt x="338" y="224"/>
                      <a:pt x="339" y="224"/>
                    </a:cubicBezTo>
                    <a:cubicBezTo>
                      <a:pt x="339" y="224"/>
                      <a:pt x="340" y="224"/>
                      <a:pt x="340" y="225"/>
                    </a:cubicBezTo>
                    <a:cubicBezTo>
                      <a:pt x="340" y="226"/>
                      <a:pt x="341" y="226"/>
                      <a:pt x="342" y="227"/>
                    </a:cubicBezTo>
                    <a:cubicBezTo>
                      <a:pt x="343" y="228"/>
                      <a:pt x="344" y="230"/>
                      <a:pt x="343" y="232"/>
                    </a:cubicBezTo>
                    <a:cubicBezTo>
                      <a:pt x="343" y="232"/>
                      <a:pt x="343" y="232"/>
                      <a:pt x="344" y="232"/>
                    </a:cubicBezTo>
                    <a:cubicBezTo>
                      <a:pt x="345" y="234"/>
                      <a:pt x="343" y="235"/>
                      <a:pt x="343" y="236"/>
                    </a:cubicBezTo>
                    <a:close/>
                    <a:moveTo>
                      <a:pt x="274" y="146"/>
                    </a:moveTo>
                    <a:cubicBezTo>
                      <a:pt x="274" y="144"/>
                      <a:pt x="273" y="142"/>
                      <a:pt x="274" y="141"/>
                    </a:cubicBezTo>
                    <a:cubicBezTo>
                      <a:pt x="274" y="140"/>
                      <a:pt x="275" y="139"/>
                      <a:pt x="276" y="138"/>
                    </a:cubicBezTo>
                    <a:cubicBezTo>
                      <a:pt x="276" y="137"/>
                      <a:pt x="277" y="137"/>
                      <a:pt x="278" y="138"/>
                    </a:cubicBezTo>
                    <a:cubicBezTo>
                      <a:pt x="278" y="139"/>
                      <a:pt x="279" y="139"/>
                      <a:pt x="280" y="138"/>
                    </a:cubicBezTo>
                    <a:cubicBezTo>
                      <a:pt x="280" y="138"/>
                      <a:pt x="281" y="138"/>
                      <a:pt x="281" y="138"/>
                    </a:cubicBezTo>
                    <a:cubicBezTo>
                      <a:pt x="281" y="139"/>
                      <a:pt x="282" y="139"/>
                      <a:pt x="283" y="140"/>
                    </a:cubicBezTo>
                    <a:cubicBezTo>
                      <a:pt x="283" y="143"/>
                      <a:pt x="283" y="146"/>
                      <a:pt x="284" y="148"/>
                    </a:cubicBezTo>
                    <a:cubicBezTo>
                      <a:pt x="284" y="150"/>
                      <a:pt x="284" y="152"/>
                      <a:pt x="283" y="153"/>
                    </a:cubicBezTo>
                    <a:cubicBezTo>
                      <a:pt x="283" y="154"/>
                      <a:pt x="283" y="155"/>
                      <a:pt x="282" y="155"/>
                    </a:cubicBezTo>
                    <a:cubicBezTo>
                      <a:pt x="282" y="155"/>
                      <a:pt x="282" y="154"/>
                      <a:pt x="282" y="153"/>
                    </a:cubicBezTo>
                    <a:cubicBezTo>
                      <a:pt x="281" y="153"/>
                      <a:pt x="281" y="152"/>
                      <a:pt x="280" y="152"/>
                    </a:cubicBezTo>
                    <a:cubicBezTo>
                      <a:pt x="279" y="152"/>
                      <a:pt x="279" y="151"/>
                      <a:pt x="279" y="150"/>
                    </a:cubicBezTo>
                    <a:cubicBezTo>
                      <a:pt x="280" y="150"/>
                      <a:pt x="279" y="149"/>
                      <a:pt x="280" y="149"/>
                    </a:cubicBezTo>
                    <a:cubicBezTo>
                      <a:pt x="279" y="148"/>
                      <a:pt x="278" y="147"/>
                      <a:pt x="278" y="147"/>
                    </a:cubicBezTo>
                    <a:cubicBezTo>
                      <a:pt x="277" y="147"/>
                      <a:pt x="276" y="147"/>
                      <a:pt x="276" y="147"/>
                    </a:cubicBezTo>
                    <a:cubicBezTo>
                      <a:pt x="274" y="148"/>
                      <a:pt x="273" y="147"/>
                      <a:pt x="274" y="146"/>
                    </a:cubicBezTo>
                    <a:close/>
                    <a:moveTo>
                      <a:pt x="158" y="270"/>
                    </a:moveTo>
                    <a:cubicBezTo>
                      <a:pt x="158" y="272"/>
                      <a:pt x="156" y="274"/>
                      <a:pt x="156" y="276"/>
                    </a:cubicBezTo>
                    <a:cubicBezTo>
                      <a:pt x="155" y="278"/>
                      <a:pt x="154" y="280"/>
                      <a:pt x="153" y="282"/>
                    </a:cubicBezTo>
                    <a:cubicBezTo>
                      <a:pt x="152" y="283"/>
                      <a:pt x="152" y="284"/>
                      <a:pt x="151" y="285"/>
                    </a:cubicBezTo>
                    <a:cubicBezTo>
                      <a:pt x="151" y="286"/>
                      <a:pt x="150" y="285"/>
                      <a:pt x="149" y="285"/>
                    </a:cubicBezTo>
                    <a:cubicBezTo>
                      <a:pt x="149" y="284"/>
                      <a:pt x="148" y="284"/>
                      <a:pt x="147" y="284"/>
                    </a:cubicBezTo>
                    <a:cubicBezTo>
                      <a:pt x="146" y="284"/>
                      <a:pt x="146" y="284"/>
                      <a:pt x="146" y="283"/>
                    </a:cubicBezTo>
                    <a:cubicBezTo>
                      <a:pt x="145" y="283"/>
                      <a:pt x="145" y="283"/>
                      <a:pt x="145" y="282"/>
                    </a:cubicBezTo>
                    <a:cubicBezTo>
                      <a:pt x="146" y="280"/>
                      <a:pt x="148" y="279"/>
                      <a:pt x="148" y="278"/>
                    </a:cubicBezTo>
                    <a:cubicBezTo>
                      <a:pt x="149" y="277"/>
                      <a:pt x="149" y="277"/>
                      <a:pt x="149" y="276"/>
                    </a:cubicBezTo>
                    <a:cubicBezTo>
                      <a:pt x="150" y="275"/>
                      <a:pt x="151" y="274"/>
                      <a:pt x="152" y="273"/>
                    </a:cubicBezTo>
                    <a:cubicBezTo>
                      <a:pt x="152" y="273"/>
                      <a:pt x="153" y="273"/>
                      <a:pt x="153" y="273"/>
                    </a:cubicBezTo>
                    <a:cubicBezTo>
                      <a:pt x="154" y="273"/>
                      <a:pt x="154" y="273"/>
                      <a:pt x="154" y="272"/>
                    </a:cubicBezTo>
                    <a:cubicBezTo>
                      <a:pt x="154" y="272"/>
                      <a:pt x="154" y="271"/>
                      <a:pt x="155" y="271"/>
                    </a:cubicBezTo>
                    <a:cubicBezTo>
                      <a:pt x="155" y="271"/>
                      <a:pt x="155" y="271"/>
                      <a:pt x="155" y="270"/>
                    </a:cubicBezTo>
                    <a:cubicBezTo>
                      <a:pt x="155" y="270"/>
                      <a:pt x="156" y="269"/>
                      <a:pt x="156" y="269"/>
                    </a:cubicBezTo>
                    <a:cubicBezTo>
                      <a:pt x="157" y="269"/>
                      <a:pt x="157" y="269"/>
                      <a:pt x="157" y="269"/>
                    </a:cubicBezTo>
                    <a:cubicBezTo>
                      <a:pt x="158" y="269"/>
                      <a:pt x="158" y="270"/>
                      <a:pt x="158" y="270"/>
                    </a:cubicBezTo>
                    <a:close/>
                    <a:moveTo>
                      <a:pt x="246" y="270"/>
                    </a:moveTo>
                    <a:cubicBezTo>
                      <a:pt x="245" y="269"/>
                      <a:pt x="245" y="268"/>
                      <a:pt x="246" y="268"/>
                    </a:cubicBezTo>
                    <a:cubicBezTo>
                      <a:pt x="246" y="267"/>
                      <a:pt x="247" y="267"/>
                      <a:pt x="248" y="266"/>
                    </a:cubicBezTo>
                    <a:cubicBezTo>
                      <a:pt x="250" y="265"/>
                      <a:pt x="253" y="265"/>
                      <a:pt x="255" y="264"/>
                    </a:cubicBezTo>
                    <a:cubicBezTo>
                      <a:pt x="256" y="263"/>
                      <a:pt x="257" y="263"/>
                      <a:pt x="258" y="265"/>
                    </a:cubicBezTo>
                    <a:cubicBezTo>
                      <a:pt x="259" y="267"/>
                      <a:pt x="258" y="269"/>
                      <a:pt x="256" y="270"/>
                    </a:cubicBezTo>
                    <a:cubicBezTo>
                      <a:pt x="254" y="271"/>
                      <a:pt x="253" y="271"/>
                      <a:pt x="251" y="271"/>
                    </a:cubicBezTo>
                    <a:cubicBezTo>
                      <a:pt x="250" y="271"/>
                      <a:pt x="250" y="272"/>
                      <a:pt x="249" y="272"/>
                    </a:cubicBezTo>
                    <a:cubicBezTo>
                      <a:pt x="248" y="271"/>
                      <a:pt x="247" y="271"/>
                      <a:pt x="246" y="270"/>
                    </a:cubicBezTo>
                    <a:close/>
                    <a:moveTo>
                      <a:pt x="244" y="258"/>
                    </a:moveTo>
                    <a:cubicBezTo>
                      <a:pt x="244" y="258"/>
                      <a:pt x="244" y="258"/>
                      <a:pt x="244" y="258"/>
                    </a:cubicBezTo>
                    <a:cubicBezTo>
                      <a:pt x="244" y="257"/>
                      <a:pt x="243" y="257"/>
                      <a:pt x="244" y="256"/>
                    </a:cubicBezTo>
                    <a:cubicBezTo>
                      <a:pt x="245" y="255"/>
                      <a:pt x="245" y="254"/>
                      <a:pt x="246" y="254"/>
                    </a:cubicBezTo>
                    <a:cubicBezTo>
                      <a:pt x="247" y="253"/>
                      <a:pt x="248" y="253"/>
                      <a:pt x="248" y="254"/>
                    </a:cubicBezTo>
                    <a:cubicBezTo>
                      <a:pt x="249" y="255"/>
                      <a:pt x="248" y="255"/>
                      <a:pt x="248" y="256"/>
                    </a:cubicBezTo>
                    <a:cubicBezTo>
                      <a:pt x="248" y="256"/>
                      <a:pt x="248" y="256"/>
                      <a:pt x="248" y="256"/>
                    </a:cubicBezTo>
                    <a:cubicBezTo>
                      <a:pt x="248" y="256"/>
                      <a:pt x="249" y="256"/>
                      <a:pt x="249" y="256"/>
                    </a:cubicBezTo>
                    <a:cubicBezTo>
                      <a:pt x="249" y="255"/>
                      <a:pt x="249" y="255"/>
                      <a:pt x="249" y="255"/>
                    </a:cubicBezTo>
                    <a:cubicBezTo>
                      <a:pt x="250" y="255"/>
                      <a:pt x="251" y="257"/>
                      <a:pt x="251" y="257"/>
                    </a:cubicBezTo>
                    <a:cubicBezTo>
                      <a:pt x="251" y="258"/>
                      <a:pt x="251" y="259"/>
                      <a:pt x="252" y="258"/>
                    </a:cubicBezTo>
                    <a:cubicBezTo>
                      <a:pt x="253" y="258"/>
                      <a:pt x="253" y="258"/>
                      <a:pt x="253" y="259"/>
                    </a:cubicBezTo>
                    <a:cubicBezTo>
                      <a:pt x="253" y="259"/>
                      <a:pt x="253" y="259"/>
                      <a:pt x="253" y="259"/>
                    </a:cubicBezTo>
                    <a:cubicBezTo>
                      <a:pt x="254" y="260"/>
                      <a:pt x="255" y="260"/>
                      <a:pt x="254" y="261"/>
                    </a:cubicBezTo>
                    <a:cubicBezTo>
                      <a:pt x="254" y="262"/>
                      <a:pt x="253" y="263"/>
                      <a:pt x="252" y="263"/>
                    </a:cubicBezTo>
                    <a:cubicBezTo>
                      <a:pt x="252" y="263"/>
                      <a:pt x="251" y="264"/>
                      <a:pt x="251" y="264"/>
                    </a:cubicBezTo>
                    <a:cubicBezTo>
                      <a:pt x="249" y="264"/>
                      <a:pt x="248" y="263"/>
                      <a:pt x="246" y="263"/>
                    </a:cubicBezTo>
                    <a:cubicBezTo>
                      <a:pt x="246" y="263"/>
                      <a:pt x="247" y="263"/>
                      <a:pt x="248" y="263"/>
                    </a:cubicBezTo>
                    <a:cubicBezTo>
                      <a:pt x="247" y="263"/>
                      <a:pt x="247" y="262"/>
                      <a:pt x="246" y="262"/>
                    </a:cubicBezTo>
                    <a:cubicBezTo>
                      <a:pt x="246" y="262"/>
                      <a:pt x="245" y="261"/>
                      <a:pt x="245" y="261"/>
                    </a:cubicBezTo>
                    <a:cubicBezTo>
                      <a:pt x="246" y="260"/>
                      <a:pt x="246" y="259"/>
                      <a:pt x="245" y="259"/>
                    </a:cubicBezTo>
                    <a:cubicBezTo>
                      <a:pt x="244" y="259"/>
                      <a:pt x="244" y="259"/>
                      <a:pt x="244" y="258"/>
                    </a:cubicBezTo>
                    <a:close/>
                    <a:moveTo>
                      <a:pt x="250" y="290"/>
                    </a:moveTo>
                    <a:cubicBezTo>
                      <a:pt x="250" y="291"/>
                      <a:pt x="250" y="293"/>
                      <a:pt x="251" y="294"/>
                    </a:cubicBezTo>
                    <a:cubicBezTo>
                      <a:pt x="251" y="295"/>
                      <a:pt x="249" y="297"/>
                      <a:pt x="248" y="298"/>
                    </a:cubicBezTo>
                    <a:cubicBezTo>
                      <a:pt x="247" y="298"/>
                      <a:pt x="247" y="298"/>
                      <a:pt x="246" y="298"/>
                    </a:cubicBezTo>
                    <a:cubicBezTo>
                      <a:pt x="244" y="298"/>
                      <a:pt x="244" y="297"/>
                      <a:pt x="243" y="296"/>
                    </a:cubicBezTo>
                    <a:cubicBezTo>
                      <a:pt x="242" y="296"/>
                      <a:pt x="242" y="295"/>
                      <a:pt x="243" y="295"/>
                    </a:cubicBezTo>
                    <a:cubicBezTo>
                      <a:pt x="243" y="293"/>
                      <a:pt x="244" y="290"/>
                      <a:pt x="245" y="288"/>
                    </a:cubicBezTo>
                    <a:cubicBezTo>
                      <a:pt x="246" y="287"/>
                      <a:pt x="247" y="287"/>
                      <a:pt x="247" y="287"/>
                    </a:cubicBezTo>
                    <a:cubicBezTo>
                      <a:pt x="249" y="288"/>
                      <a:pt x="249" y="289"/>
                      <a:pt x="250" y="290"/>
                    </a:cubicBezTo>
                    <a:close/>
                    <a:moveTo>
                      <a:pt x="174" y="215"/>
                    </a:moveTo>
                    <a:cubicBezTo>
                      <a:pt x="174" y="214"/>
                      <a:pt x="174" y="214"/>
                      <a:pt x="174" y="214"/>
                    </a:cubicBezTo>
                    <a:cubicBezTo>
                      <a:pt x="175" y="214"/>
                      <a:pt x="174" y="214"/>
                      <a:pt x="175" y="214"/>
                    </a:cubicBezTo>
                    <a:cubicBezTo>
                      <a:pt x="175" y="214"/>
                      <a:pt x="175" y="213"/>
                      <a:pt x="176" y="213"/>
                    </a:cubicBezTo>
                    <a:cubicBezTo>
                      <a:pt x="176" y="212"/>
                      <a:pt x="177" y="211"/>
                      <a:pt x="178" y="210"/>
                    </a:cubicBezTo>
                    <a:cubicBezTo>
                      <a:pt x="178" y="210"/>
                      <a:pt x="179" y="210"/>
                      <a:pt x="179" y="210"/>
                    </a:cubicBezTo>
                    <a:cubicBezTo>
                      <a:pt x="179" y="210"/>
                      <a:pt x="179" y="211"/>
                      <a:pt x="179" y="211"/>
                    </a:cubicBezTo>
                    <a:cubicBezTo>
                      <a:pt x="179" y="211"/>
                      <a:pt x="179" y="212"/>
                      <a:pt x="179" y="213"/>
                    </a:cubicBezTo>
                    <a:cubicBezTo>
                      <a:pt x="180" y="213"/>
                      <a:pt x="180" y="213"/>
                      <a:pt x="181" y="213"/>
                    </a:cubicBezTo>
                    <a:cubicBezTo>
                      <a:pt x="181" y="214"/>
                      <a:pt x="181" y="214"/>
                      <a:pt x="181" y="215"/>
                    </a:cubicBezTo>
                    <a:cubicBezTo>
                      <a:pt x="181" y="215"/>
                      <a:pt x="182" y="215"/>
                      <a:pt x="182" y="215"/>
                    </a:cubicBezTo>
                    <a:cubicBezTo>
                      <a:pt x="183" y="216"/>
                      <a:pt x="183" y="217"/>
                      <a:pt x="184" y="218"/>
                    </a:cubicBezTo>
                    <a:cubicBezTo>
                      <a:pt x="184" y="219"/>
                      <a:pt x="183" y="221"/>
                      <a:pt x="182" y="222"/>
                    </a:cubicBezTo>
                    <a:cubicBezTo>
                      <a:pt x="180" y="222"/>
                      <a:pt x="179" y="222"/>
                      <a:pt x="178" y="220"/>
                    </a:cubicBezTo>
                    <a:cubicBezTo>
                      <a:pt x="178" y="220"/>
                      <a:pt x="177" y="219"/>
                      <a:pt x="177" y="219"/>
                    </a:cubicBezTo>
                    <a:cubicBezTo>
                      <a:pt x="176" y="218"/>
                      <a:pt x="175" y="216"/>
                      <a:pt x="174" y="215"/>
                    </a:cubicBezTo>
                    <a:close/>
                    <a:moveTo>
                      <a:pt x="259" y="221"/>
                    </a:moveTo>
                    <a:cubicBezTo>
                      <a:pt x="259" y="221"/>
                      <a:pt x="258" y="221"/>
                      <a:pt x="259" y="220"/>
                    </a:cubicBezTo>
                    <a:cubicBezTo>
                      <a:pt x="259" y="220"/>
                      <a:pt x="259" y="220"/>
                      <a:pt x="259" y="220"/>
                    </a:cubicBezTo>
                    <a:cubicBezTo>
                      <a:pt x="257" y="219"/>
                      <a:pt x="259" y="218"/>
                      <a:pt x="258" y="217"/>
                    </a:cubicBezTo>
                    <a:cubicBezTo>
                      <a:pt x="258" y="217"/>
                      <a:pt x="259" y="217"/>
                      <a:pt x="259" y="217"/>
                    </a:cubicBezTo>
                    <a:cubicBezTo>
                      <a:pt x="260" y="216"/>
                      <a:pt x="261" y="215"/>
                      <a:pt x="262" y="216"/>
                    </a:cubicBezTo>
                    <a:cubicBezTo>
                      <a:pt x="264" y="216"/>
                      <a:pt x="265" y="217"/>
                      <a:pt x="266" y="218"/>
                    </a:cubicBezTo>
                    <a:cubicBezTo>
                      <a:pt x="267" y="218"/>
                      <a:pt x="268" y="219"/>
                      <a:pt x="269" y="220"/>
                    </a:cubicBezTo>
                    <a:cubicBezTo>
                      <a:pt x="269" y="221"/>
                      <a:pt x="268" y="222"/>
                      <a:pt x="267" y="222"/>
                    </a:cubicBezTo>
                    <a:cubicBezTo>
                      <a:pt x="266" y="221"/>
                      <a:pt x="265" y="221"/>
                      <a:pt x="264" y="222"/>
                    </a:cubicBezTo>
                    <a:cubicBezTo>
                      <a:pt x="263" y="223"/>
                      <a:pt x="261" y="223"/>
                      <a:pt x="260" y="222"/>
                    </a:cubicBezTo>
                    <a:cubicBezTo>
                      <a:pt x="260" y="222"/>
                      <a:pt x="260" y="221"/>
                      <a:pt x="259" y="221"/>
                    </a:cubicBezTo>
                    <a:close/>
                    <a:moveTo>
                      <a:pt x="202" y="218"/>
                    </a:moveTo>
                    <a:cubicBezTo>
                      <a:pt x="202" y="218"/>
                      <a:pt x="203" y="218"/>
                      <a:pt x="203" y="219"/>
                    </a:cubicBezTo>
                    <a:cubicBezTo>
                      <a:pt x="204" y="221"/>
                      <a:pt x="205" y="220"/>
                      <a:pt x="206" y="220"/>
                    </a:cubicBezTo>
                    <a:cubicBezTo>
                      <a:pt x="207" y="220"/>
                      <a:pt x="208" y="220"/>
                      <a:pt x="207" y="221"/>
                    </a:cubicBezTo>
                    <a:cubicBezTo>
                      <a:pt x="207" y="222"/>
                      <a:pt x="208" y="224"/>
                      <a:pt x="207" y="225"/>
                    </a:cubicBezTo>
                    <a:cubicBezTo>
                      <a:pt x="207" y="225"/>
                      <a:pt x="207" y="225"/>
                      <a:pt x="207" y="225"/>
                    </a:cubicBezTo>
                    <a:cubicBezTo>
                      <a:pt x="207" y="227"/>
                      <a:pt x="207" y="228"/>
                      <a:pt x="206" y="229"/>
                    </a:cubicBezTo>
                    <a:cubicBezTo>
                      <a:pt x="205" y="229"/>
                      <a:pt x="204" y="229"/>
                      <a:pt x="203" y="230"/>
                    </a:cubicBezTo>
                    <a:cubicBezTo>
                      <a:pt x="202" y="231"/>
                      <a:pt x="201" y="231"/>
                      <a:pt x="200" y="231"/>
                    </a:cubicBezTo>
                    <a:cubicBezTo>
                      <a:pt x="200" y="231"/>
                      <a:pt x="199" y="231"/>
                      <a:pt x="199" y="231"/>
                    </a:cubicBezTo>
                    <a:cubicBezTo>
                      <a:pt x="198" y="232"/>
                      <a:pt x="197" y="232"/>
                      <a:pt x="196" y="233"/>
                    </a:cubicBezTo>
                    <a:cubicBezTo>
                      <a:pt x="196" y="233"/>
                      <a:pt x="196" y="233"/>
                      <a:pt x="196" y="233"/>
                    </a:cubicBezTo>
                    <a:cubicBezTo>
                      <a:pt x="194" y="234"/>
                      <a:pt x="192" y="233"/>
                      <a:pt x="191" y="231"/>
                    </a:cubicBezTo>
                    <a:cubicBezTo>
                      <a:pt x="191" y="231"/>
                      <a:pt x="191" y="230"/>
                      <a:pt x="191" y="230"/>
                    </a:cubicBezTo>
                    <a:cubicBezTo>
                      <a:pt x="190" y="230"/>
                      <a:pt x="190" y="229"/>
                      <a:pt x="190" y="230"/>
                    </a:cubicBezTo>
                    <a:cubicBezTo>
                      <a:pt x="189" y="230"/>
                      <a:pt x="188" y="230"/>
                      <a:pt x="188" y="229"/>
                    </a:cubicBezTo>
                    <a:cubicBezTo>
                      <a:pt x="188" y="228"/>
                      <a:pt x="188" y="228"/>
                      <a:pt x="187" y="228"/>
                    </a:cubicBezTo>
                    <a:cubicBezTo>
                      <a:pt x="187" y="228"/>
                      <a:pt x="187" y="227"/>
                      <a:pt x="187" y="227"/>
                    </a:cubicBezTo>
                    <a:cubicBezTo>
                      <a:pt x="187" y="225"/>
                      <a:pt x="187" y="224"/>
                      <a:pt x="187" y="223"/>
                    </a:cubicBezTo>
                    <a:cubicBezTo>
                      <a:pt x="186" y="221"/>
                      <a:pt x="186" y="218"/>
                      <a:pt x="187" y="216"/>
                    </a:cubicBezTo>
                    <a:cubicBezTo>
                      <a:pt x="187" y="215"/>
                      <a:pt x="187" y="215"/>
                      <a:pt x="187" y="216"/>
                    </a:cubicBezTo>
                    <a:cubicBezTo>
                      <a:pt x="188" y="216"/>
                      <a:pt x="188" y="216"/>
                      <a:pt x="188" y="216"/>
                    </a:cubicBezTo>
                    <a:cubicBezTo>
                      <a:pt x="189" y="215"/>
                      <a:pt x="189" y="214"/>
                      <a:pt x="190" y="214"/>
                    </a:cubicBezTo>
                    <a:cubicBezTo>
                      <a:pt x="190" y="214"/>
                      <a:pt x="191" y="213"/>
                      <a:pt x="191" y="213"/>
                    </a:cubicBezTo>
                    <a:cubicBezTo>
                      <a:pt x="192" y="212"/>
                      <a:pt x="192" y="212"/>
                      <a:pt x="192" y="213"/>
                    </a:cubicBezTo>
                    <a:cubicBezTo>
                      <a:pt x="193" y="213"/>
                      <a:pt x="193" y="213"/>
                      <a:pt x="194" y="212"/>
                    </a:cubicBezTo>
                    <a:cubicBezTo>
                      <a:pt x="194" y="212"/>
                      <a:pt x="195" y="211"/>
                      <a:pt x="196" y="212"/>
                    </a:cubicBezTo>
                    <a:cubicBezTo>
                      <a:pt x="197" y="212"/>
                      <a:pt x="197" y="212"/>
                      <a:pt x="197" y="212"/>
                    </a:cubicBezTo>
                    <a:cubicBezTo>
                      <a:pt x="198" y="210"/>
                      <a:pt x="199" y="210"/>
                      <a:pt x="201" y="210"/>
                    </a:cubicBezTo>
                    <a:cubicBezTo>
                      <a:pt x="201" y="209"/>
                      <a:pt x="201" y="210"/>
                      <a:pt x="202" y="211"/>
                    </a:cubicBezTo>
                    <a:cubicBezTo>
                      <a:pt x="202" y="211"/>
                      <a:pt x="203" y="211"/>
                      <a:pt x="203" y="210"/>
                    </a:cubicBezTo>
                    <a:cubicBezTo>
                      <a:pt x="203" y="209"/>
                      <a:pt x="204" y="209"/>
                      <a:pt x="205" y="209"/>
                    </a:cubicBezTo>
                    <a:cubicBezTo>
                      <a:pt x="206" y="209"/>
                      <a:pt x="207" y="209"/>
                      <a:pt x="208" y="209"/>
                    </a:cubicBezTo>
                    <a:cubicBezTo>
                      <a:pt x="211" y="209"/>
                      <a:pt x="211" y="211"/>
                      <a:pt x="210" y="213"/>
                    </a:cubicBezTo>
                    <a:cubicBezTo>
                      <a:pt x="210" y="214"/>
                      <a:pt x="209" y="215"/>
                      <a:pt x="209" y="215"/>
                    </a:cubicBezTo>
                    <a:cubicBezTo>
                      <a:pt x="207" y="215"/>
                      <a:pt x="206" y="216"/>
                      <a:pt x="205" y="216"/>
                    </a:cubicBezTo>
                    <a:cubicBezTo>
                      <a:pt x="204" y="217"/>
                      <a:pt x="203" y="217"/>
                      <a:pt x="203" y="217"/>
                    </a:cubicBezTo>
                    <a:cubicBezTo>
                      <a:pt x="202" y="217"/>
                      <a:pt x="202" y="218"/>
                      <a:pt x="202" y="218"/>
                    </a:cubicBezTo>
                    <a:close/>
                    <a:moveTo>
                      <a:pt x="185" y="249"/>
                    </a:moveTo>
                    <a:cubicBezTo>
                      <a:pt x="185" y="250"/>
                      <a:pt x="184" y="251"/>
                      <a:pt x="184" y="252"/>
                    </a:cubicBezTo>
                    <a:cubicBezTo>
                      <a:pt x="184" y="252"/>
                      <a:pt x="183" y="252"/>
                      <a:pt x="183" y="252"/>
                    </a:cubicBezTo>
                    <a:cubicBezTo>
                      <a:pt x="182" y="251"/>
                      <a:pt x="181" y="252"/>
                      <a:pt x="180" y="252"/>
                    </a:cubicBezTo>
                    <a:cubicBezTo>
                      <a:pt x="179" y="252"/>
                      <a:pt x="178" y="251"/>
                      <a:pt x="177" y="251"/>
                    </a:cubicBezTo>
                    <a:cubicBezTo>
                      <a:pt x="176" y="251"/>
                      <a:pt x="176" y="251"/>
                      <a:pt x="176" y="250"/>
                    </a:cubicBezTo>
                    <a:cubicBezTo>
                      <a:pt x="176" y="249"/>
                      <a:pt x="176" y="248"/>
                      <a:pt x="177" y="248"/>
                    </a:cubicBezTo>
                    <a:cubicBezTo>
                      <a:pt x="177" y="247"/>
                      <a:pt x="178" y="247"/>
                      <a:pt x="179" y="247"/>
                    </a:cubicBezTo>
                    <a:cubicBezTo>
                      <a:pt x="180" y="247"/>
                      <a:pt x="181" y="247"/>
                      <a:pt x="182" y="247"/>
                    </a:cubicBezTo>
                    <a:cubicBezTo>
                      <a:pt x="182" y="247"/>
                      <a:pt x="183" y="247"/>
                      <a:pt x="183" y="247"/>
                    </a:cubicBezTo>
                    <a:cubicBezTo>
                      <a:pt x="184" y="248"/>
                      <a:pt x="184" y="248"/>
                      <a:pt x="185" y="249"/>
                    </a:cubicBezTo>
                    <a:close/>
                    <a:moveTo>
                      <a:pt x="239" y="281"/>
                    </a:moveTo>
                    <a:cubicBezTo>
                      <a:pt x="239" y="279"/>
                      <a:pt x="239" y="277"/>
                      <a:pt x="238" y="276"/>
                    </a:cubicBezTo>
                    <a:cubicBezTo>
                      <a:pt x="238" y="275"/>
                      <a:pt x="238" y="275"/>
                      <a:pt x="238" y="275"/>
                    </a:cubicBezTo>
                    <a:cubicBezTo>
                      <a:pt x="238" y="275"/>
                      <a:pt x="237" y="274"/>
                      <a:pt x="237" y="274"/>
                    </a:cubicBezTo>
                    <a:cubicBezTo>
                      <a:pt x="236" y="273"/>
                      <a:pt x="235" y="272"/>
                      <a:pt x="235" y="272"/>
                    </a:cubicBezTo>
                    <a:cubicBezTo>
                      <a:pt x="233" y="271"/>
                      <a:pt x="232" y="271"/>
                      <a:pt x="231" y="271"/>
                    </a:cubicBezTo>
                    <a:cubicBezTo>
                      <a:pt x="230" y="271"/>
                      <a:pt x="230" y="272"/>
                      <a:pt x="230" y="273"/>
                    </a:cubicBezTo>
                    <a:cubicBezTo>
                      <a:pt x="229" y="273"/>
                      <a:pt x="229" y="273"/>
                      <a:pt x="229" y="273"/>
                    </a:cubicBezTo>
                    <a:cubicBezTo>
                      <a:pt x="229" y="274"/>
                      <a:pt x="229" y="275"/>
                      <a:pt x="229" y="276"/>
                    </a:cubicBezTo>
                    <a:cubicBezTo>
                      <a:pt x="229" y="277"/>
                      <a:pt x="229" y="277"/>
                      <a:pt x="230" y="278"/>
                    </a:cubicBezTo>
                    <a:cubicBezTo>
                      <a:pt x="229" y="278"/>
                      <a:pt x="229" y="278"/>
                      <a:pt x="229" y="279"/>
                    </a:cubicBezTo>
                    <a:cubicBezTo>
                      <a:pt x="229" y="280"/>
                      <a:pt x="229" y="280"/>
                      <a:pt x="229" y="281"/>
                    </a:cubicBezTo>
                    <a:cubicBezTo>
                      <a:pt x="229" y="282"/>
                      <a:pt x="229" y="282"/>
                      <a:pt x="228" y="281"/>
                    </a:cubicBezTo>
                    <a:cubicBezTo>
                      <a:pt x="228" y="280"/>
                      <a:pt x="228" y="279"/>
                      <a:pt x="228" y="278"/>
                    </a:cubicBezTo>
                    <a:cubicBezTo>
                      <a:pt x="227" y="278"/>
                      <a:pt x="227" y="277"/>
                      <a:pt x="227" y="276"/>
                    </a:cubicBezTo>
                    <a:cubicBezTo>
                      <a:pt x="227" y="275"/>
                      <a:pt x="226" y="274"/>
                      <a:pt x="225" y="275"/>
                    </a:cubicBezTo>
                    <a:cubicBezTo>
                      <a:pt x="224" y="275"/>
                      <a:pt x="223" y="275"/>
                      <a:pt x="223" y="276"/>
                    </a:cubicBezTo>
                    <a:cubicBezTo>
                      <a:pt x="223" y="277"/>
                      <a:pt x="222" y="278"/>
                      <a:pt x="221" y="279"/>
                    </a:cubicBezTo>
                    <a:cubicBezTo>
                      <a:pt x="221" y="278"/>
                      <a:pt x="221" y="277"/>
                      <a:pt x="221" y="277"/>
                    </a:cubicBezTo>
                    <a:cubicBezTo>
                      <a:pt x="222" y="276"/>
                      <a:pt x="222" y="275"/>
                      <a:pt x="223" y="274"/>
                    </a:cubicBezTo>
                    <a:cubicBezTo>
                      <a:pt x="224" y="273"/>
                      <a:pt x="224" y="272"/>
                      <a:pt x="223" y="271"/>
                    </a:cubicBezTo>
                    <a:cubicBezTo>
                      <a:pt x="222" y="271"/>
                      <a:pt x="222" y="270"/>
                      <a:pt x="221" y="271"/>
                    </a:cubicBezTo>
                    <a:cubicBezTo>
                      <a:pt x="220" y="271"/>
                      <a:pt x="219" y="271"/>
                      <a:pt x="218" y="271"/>
                    </a:cubicBezTo>
                    <a:cubicBezTo>
                      <a:pt x="218" y="271"/>
                      <a:pt x="218" y="270"/>
                      <a:pt x="218" y="270"/>
                    </a:cubicBezTo>
                    <a:cubicBezTo>
                      <a:pt x="219" y="269"/>
                      <a:pt x="219" y="267"/>
                      <a:pt x="220" y="266"/>
                    </a:cubicBezTo>
                    <a:cubicBezTo>
                      <a:pt x="221" y="266"/>
                      <a:pt x="221" y="266"/>
                      <a:pt x="220" y="266"/>
                    </a:cubicBezTo>
                    <a:cubicBezTo>
                      <a:pt x="219" y="265"/>
                      <a:pt x="220" y="265"/>
                      <a:pt x="221" y="265"/>
                    </a:cubicBezTo>
                    <a:cubicBezTo>
                      <a:pt x="221" y="264"/>
                      <a:pt x="220" y="264"/>
                      <a:pt x="220" y="263"/>
                    </a:cubicBezTo>
                    <a:cubicBezTo>
                      <a:pt x="220" y="262"/>
                      <a:pt x="219" y="261"/>
                      <a:pt x="218" y="261"/>
                    </a:cubicBezTo>
                    <a:cubicBezTo>
                      <a:pt x="218" y="261"/>
                      <a:pt x="217" y="260"/>
                      <a:pt x="218" y="260"/>
                    </a:cubicBezTo>
                    <a:cubicBezTo>
                      <a:pt x="218" y="260"/>
                      <a:pt x="218" y="259"/>
                      <a:pt x="218" y="259"/>
                    </a:cubicBezTo>
                    <a:cubicBezTo>
                      <a:pt x="218" y="258"/>
                      <a:pt x="217" y="257"/>
                      <a:pt x="218" y="257"/>
                    </a:cubicBezTo>
                    <a:cubicBezTo>
                      <a:pt x="218" y="257"/>
                      <a:pt x="217" y="256"/>
                      <a:pt x="217" y="256"/>
                    </a:cubicBezTo>
                    <a:cubicBezTo>
                      <a:pt x="217" y="255"/>
                      <a:pt x="216" y="254"/>
                      <a:pt x="218" y="254"/>
                    </a:cubicBezTo>
                    <a:cubicBezTo>
                      <a:pt x="218" y="254"/>
                      <a:pt x="218" y="253"/>
                      <a:pt x="218" y="253"/>
                    </a:cubicBezTo>
                    <a:cubicBezTo>
                      <a:pt x="218" y="253"/>
                      <a:pt x="218" y="253"/>
                      <a:pt x="218" y="252"/>
                    </a:cubicBezTo>
                    <a:cubicBezTo>
                      <a:pt x="219" y="252"/>
                      <a:pt x="219" y="252"/>
                      <a:pt x="218" y="251"/>
                    </a:cubicBezTo>
                    <a:cubicBezTo>
                      <a:pt x="218" y="251"/>
                      <a:pt x="218" y="250"/>
                      <a:pt x="217" y="251"/>
                    </a:cubicBezTo>
                    <a:cubicBezTo>
                      <a:pt x="217" y="251"/>
                      <a:pt x="217" y="251"/>
                      <a:pt x="217" y="251"/>
                    </a:cubicBezTo>
                    <a:cubicBezTo>
                      <a:pt x="217" y="250"/>
                      <a:pt x="216" y="250"/>
                      <a:pt x="217" y="250"/>
                    </a:cubicBezTo>
                    <a:cubicBezTo>
                      <a:pt x="217" y="249"/>
                      <a:pt x="217" y="249"/>
                      <a:pt x="217" y="249"/>
                    </a:cubicBezTo>
                    <a:cubicBezTo>
                      <a:pt x="217" y="249"/>
                      <a:pt x="216" y="249"/>
                      <a:pt x="216" y="249"/>
                    </a:cubicBezTo>
                    <a:cubicBezTo>
                      <a:pt x="216" y="249"/>
                      <a:pt x="215" y="249"/>
                      <a:pt x="215" y="249"/>
                    </a:cubicBezTo>
                    <a:cubicBezTo>
                      <a:pt x="215" y="249"/>
                      <a:pt x="215" y="249"/>
                      <a:pt x="215" y="249"/>
                    </a:cubicBezTo>
                    <a:cubicBezTo>
                      <a:pt x="213" y="249"/>
                      <a:pt x="213" y="249"/>
                      <a:pt x="213" y="251"/>
                    </a:cubicBezTo>
                    <a:cubicBezTo>
                      <a:pt x="212" y="251"/>
                      <a:pt x="212" y="252"/>
                      <a:pt x="211" y="253"/>
                    </a:cubicBezTo>
                    <a:cubicBezTo>
                      <a:pt x="211" y="254"/>
                      <a:pt x="211" y="255"/>
                      <a:pt x="210" y="256"/>
                    </a:cubicBezTo>
                    <a:cubicBezTo>
                      <a:pt x="210" y="256"/>
                      <a:pt x="209" y="257"/>
                      <a:pt x="210" y="257"/>
                    </a:cubicBezTo>
                    <a:cubicBezTo>
                      <a:pt x="210" y="258"/>
                      <a:pt x="210" y="258"/>
                      <a:pt x="209" y="258"/>
                    </a:cubicBezTo>
                    <a:cubicBezTo>
                      <a:pt x="209" y="258"/>
                      <a:pt x="209" y="259"/>
                      <a:pt x="209" y="259"/>
                    </a:cubicBezTo>
                    <a:cubicBezTo>
                      <a:pt x="208" y="259"/>
                      <a:pt x="207" y="260"/>
                      <a:pt x="207" y="260"/>
                    </a:cubicBezTo>
                    <a:cubicBezTo>
                      <a:pt x="205" y="260"/>
                      <a:pt x="205" y="261"/>
                      <a:pt x="205" y="262"/>
                    </a:cubicBezTo>
                    <a:cubicBezTo>
                      <a:pt x="205" y="262"/>
                      <a:pt x="205" y="264"/>
                      <a:pt x="206" y="264"/>
                    </a:cubicBezTo>
                    <a:cubicBezTo>
                      <a:pt x="207" y="264"/>
                      <a:pt x="208" y="266"/>
                      <a:pt x="209" y="266"/>
                    </a:cubicBezTo>
                    <a:cubicBezTo>
                      <a:pt x="209" y="266"/>
                      <a:pt x="209" y="266"/>
                      <a:pt x="209" y="266"/>
                    </a:cubicBezTo>
                    <a:cubicBezTo>
                      <a:pt x="209" y="265"/>
                      <a:pt x="210" y="266"/>
                      <a:pt x="210" y="266"/>
                    </a:cubicBezTo>
                    <a:cubicBezTo>
                      <a:pt x="210" y="266"/>
                      <a:pt x="211" y="267"/>
                      <a:pt x="211" y="267"/>
                    </a:cubicBezTo>
                    <a:cubicBezTo>
                      <a:pt x="211" y="268"/>
                      <a:pt x="213" y="268"/>
                      <a:pt x="212" y="270"/>
                    </a:cubicBezTo>
                    <a:cubicBezTo>
                      <a:pt x="212" y="270"/>
                      <a:pt x="212" y="270"/>
                      <a:pt x="212" y="270"/>
                    </a:cubicBezTo>
                    <a:cubicBezTo>
                      <a:pt x="213" y="271"/>
                      <a:pt x="212" y="272"/>
                      <a:pt x="212" y="272"/>
                    </a:cubicBezTo>
                    <a:cubicBezTo>
                      <a:pt x="211" y="272"/>
                      <a:pt x="211" y="273"/>
                      <a:pt x="211" y="273"/>
                    </a:cubicBezTo>
                    <a:cubicBezTo>
                      <a:pt x="210" y="274"/>
                      <a:pt x="210" y="274"/>
                      <a:pt x="209" y="274"/>
                    </a:cubicBezTo>
                    <a:cubicBezTo>
                      <a:pt x="209" y="274"/>
                      <a:pt x="209" y="274"/>
                      <a:pt x="209" y="274"/>
                    </a:cubicBezTo>
                    <a:cubicBezTo>
                      <a:pt x="209" y="275"/>
                      <a:pt x="208" y="275"/>
                      <a:pt x="208" y="276"/>
                    </a:cubicBezTo>
                    <a:cubicBezTo>
                      <a:pt x="209" y="276"/>
                      <a:pt x="209" y="276"/>
                      <a:pt x="210" y="276"/>
                    </a:cubicBezTo>
                    <a:cubicBezTo>
                      <a:pt x="210" y="276"/>
                      <a:pt x="210" y="276"/>
                      <a:pt x="210" y="276"/>
                    </a:cubicBezTo>
                    <a:cubicBezTo>
                      <a:pt x="210" y="277"/>
                      <a:pt x="210" y="278"/>
                      <a:pt x="211" y="278"/>
                    </a:cubicBezTo>
                    <a:cubicBezTo>
                      <a:pt x="212" y="278"/>
                      <a:pt x="212" y="279"/>
                      <a:pt x="213" y="279"/>
                    </a:cubicBezTo>
                    <a:cubicBezTo>
                      <a:pt x="215" y="279"/>
                      <a:pt x="215" y="280"/>
                      <a:pt x="216" y="282"/>
                    </a:cubicBezTo>
                    <a:cubicBezTo>
                      <a:pt x="216" y="283"/>
                      <a:pt x="216" y="284"/>
                      <a:pt x="215" y="284"/>
                    </a:cubicBezTo>
                    <a:cubicBezTo>
                      <a:pt x="215" y="285"/>
                      <a:pt x="215" y="285"/>
                      <a:pt x="215" y="285"/>
                    </a:cubicBezTo>
                    <a:cubicBezTo>
                      <a:pt x="216" y="285"/>
                      <a:pt x="216" y="286"/>
                      <a:pt x="215" y="286"/>
                    </a:cubicBezTo>
                    <a:cubicBezTo>
                      <a:pt x="215" y="286"/>
                      <a:pt x="215" y="286"/>
                      <a:pt x="215" y="286"/>
                    </a:cubicBezTo>
                    <a:cubicBezTo>
                      <a:pt x="214" y="286"/>
                      <a:pt x="213" y="286"/>
                      <a:pt x="213" y="286"/>
                    </a:cubicBezTo>
                    <a:cubicBezTo>
                      <a:pt x="210" y="285"/>
                      <a:pt x="208" y="285"/>
                      <a:pt x="206" y="285"/>
                    </a:cubicBezTo>
                    <a:cubicBezTo>
                      <a:pt x="206" y="285"/>
                      <a:pt x="205" y="285"/>
                      <a:pt x="205" y="284"/>
                    </a:cubicBezTo>
                    <a:cubicBezTo>
                      <a:pt x="205" y="284"/>
                      <a:pt x="205" y="284"/>
                      <a:pt x="205" y="284"/>
                    </a:cubicBezTo>
                    <a:cubicBezTo>
                      <a:pt x="204" y="284"/>
                      <a:pt x="203" y="284"/>
                      <a:pt x="202" y="285"/>
                    </a:cubicBezTo>
                    <a:cubicBezTo>
                      <a:pt x="201" y="285"/>
                      <a:pt x="200" y="285"/>
                      <a:pt x="199" y="284"/>
                    </a:cubicBezTo>
                    <a:cubicBezTo>
                      <a:pt x="199" y="283"/>
                      <a:pt x="199" y="282"/>
                      <a:pt x="199" y="281"/>
                    </a:cubicBezTo>
                    <a:cubicBezTo>
                      <a:pt x="199" y="279"/>
                      <a:pt x="199" y="278"/>
                      <a:pt x="197" y="277"/>
                    </a:cubicBezTo>
                    <a:cubicBezTo>
                      <a:pt x="198" y="277"/>
                      <a:pt x="199" y="277"/>
                      <a:pt x="198" y="277"/>
                    </a:cubicBezTo>
                    <a:cubicBezTo>
                      <a:pt x="198" y="276"/>
                      <a:pt x="198" y="277"/>
                      <a:pt x="197" y="277"/>
                    </a:cubicBezTo>
                    <a:cubicBezTo>
                      <a:pt x="197" y="277"/>
                      <a:pt x="196" y="277"/>
                      <a:pt x="195" y="277"/>
                    </a:cubicBezTo>
                    <a:cubicBezTo>
                      <a:pt x="195" y="278"/>
                      <a:pt x="194" y="277"/>
                      <a:pt x="194" y="277"/>
                    </a:cubicBezTo>
                    <a:cubicBezTo>
                      <a:pt x="195" y="277"/>
                      <a:pt x="194" y="277"/>
                      <a:pt x="194" y="277"/>
                    </a:cubicBezTo>
                    <a:cubicBezTo>
                      <a:pt x="194" y="277"/>
                      <a:pt x="194" y="278"/>
                      <a:pt x="193" y="277"/>
                    </a:cubicBezTo>
                    <a:cubicBezTo>
                      <a:pt x="193" y="277"/>
                      <a:pt x="193" y="277"/>
                      <a:pt x="194" y="276"/>
                    </a:cubicBezTo>
                    <a:cubicBezTo>
                      <a:pt x="194" y="276"/>
                      <a:pt x="195" y="275"/>
                      <a:pt x="196" y="275"/>
                    </a:cubicBezTo>
                    <a:cubicBezTo>
                      <a:pt x="196" y="275"/>
                      <a:pt x="197" y="275"/>
                      <a:pt x="196" y="274"/>
                    </a:cubicBezTo>
                    <a:cubicBezTo>
                      <a:pt x="195" y="273"/>
                      <a:pt x="195" y="273"/>
                      <a:pt x="194" y="272"/>
                    </a:cubicBezTo>
                    <a:cubicBezTo>
                      <a:pt x="191" y="271"/>
                      <a:pt x="191" y="271"/>
                      <a:pt x="192" y="267"/>
                    </a:cubicBezTo>
                    <a:cubicBezTo>
                      <a:pt x="192" y="267"/>
                      <a:pt x="191" y="267"/>
                      <a:pt x="191" y="267"/>
                    </a:cubicBezTo>
                    <a:cubicBezTo>
                      <a:pt x="190" y="267"/>
                      <a:pt x="189" y="267"/>
                      <a:pt x="189" y="265"/>
                    </a:cubicBezTo>
                    <a:cubicBezTo>
                      <a:pt x="189" y="265"/>
                      <a:pt x="188" y="265"/>
                      <a:pt x="187" y="265"/>
                    </a:cubicBezTo>
                    <a:cubicBezTo>
                      <a:pt x="186" y="265"/>
                      <a:pt x="185" y="265"/>
                      <a:pt x="185" y="266"/>
                    </a:cubicBezTo>
                    <a:cubicBezTo>
                      <a:pt x="184" y="266"/>
                      <a:pt x="183" y="267"/>
                      <a:pt x="182" y="267"/>
                    </a:cubicBezTo>
                    <a:cubicBezTo>
                      <a:pt x="181" y="267"/>
                      <a:pt x="181" y="266"/>
                      <a:pt x="181" y="266"/>
                    </a:cubicBezTo>
                    <a:cubicBezTo>
                      <a:pt x="181" y="265"/>
                      <a:pt x="181" y="265"/>
                      <a:pt x="181" y="265"/>
                    </a:cubicBezTo>
                    <a:cubicBezTo>
                      <a:pt x="181" y="264"/>
                      <a:pt x="180" y="263"/>
                      <a:pt x="181" y="261"/>
                    </a:cubicBezTo>
                    <a:cubicBezTo>
                      <a:pt x="181" y="261"/>
                      <a:pt x="181" y="261"/>
                      <a:pt x="181" y="260"/>
                    </a:cubicBezTo>
                    <a:cubicBezTo>
                      <a:pt x="180" y="258"/>
                      <a:pt x="178" y="259"/>
                      <a:pt x="176" y="258"/>
                    </a:cubicBezTo>
                    <a:cubicBezTo>
                      <a:pt x="176" y="258"/>
                      <a:pt x="175" y="258"/>
                      <a:pt x="175" y="258"/>
                    </a:cubicBezTo>
                    <a:cubicBezTo>
                      <a:pt x="175" y="259"/>
                      <a:pt x="174" y="259"/>
                      <a:pt x="174" y="259"/>
                    </a:cubicBezTo>
                    <a:cubicBezTo>
                      <a:pt x="173" y="259"/>
                      <a:pt x="171" y="260"/>
                      <a:pt x="170" y="261"/>
                    </a:cubicBezTo>
                    <a:cubicBezTo>
                      <a:pt x="169" y="262"/>
                      <a:pt x="169" y="263"/>
                      <a:pt x="169" y="263"/>
                    </a:cubicBezTo>
                    <a:cubicBezTo>
                      <a:pt x="169" y="265"/>
                      <a:pt x="169" y="265"/>
                      <a:pt x="170" y="265"/>
                    </a:cubicBezTo>
                    <a:cubicBezTo>
                      <a:pt x="172" y="265"/>
                      <a:pt x="174" y="266"/>
                      <a:pt x="175" y="267"/>
                    </a:cubicBezTo>
                    <a:cubicBezTo>
                      <a:pt x="175" y="267"/>
                      <a:pt x="176" y="267"/>
                      <a:pt x="176" y="267"/>
                    </a:cubicBezTo>
                    <a:cubicBezTo>
                      <a:pt x="176" y="267"/>
                      <a:pt x="177" y="267"/>
                      <a:pt x="177" y="268"/>
                    </a:cubicBezTo>
                    <a:cubicBezTo>
                      <a:pt x="176" y="268"/>
                      <a:pt x="175" y="268"/>
                      <a:pt x="174" y="267"/>
                    </a:cubicBezTo>
                    <a:cubicBezTo>
                      <a:pt x="173" y="267"/>
                      <a:pt x="172" y="267"/>
                      <a:pt x="172" y="267"/>
                    </a:cubicBezTo>
                    <a:cubicBezTo>
                      <a:pt x="171" y="267"/>
                      <a:pt x="170" y="267"/>
                      <a:pt x="169" y="267"/>
                    </a:cubicBezTo>
                    <a:cubicBezTo>
                      <a:pt x="166" y="266"/>
                      <a:pt x="165" y="268"/>
                      <a:pt x="164" y="270"/>
                    </a:cubicBezTo>
                    <a:cubicBezTo>
                      <a:pt x="163" y="270"/>
                      <a:pt x="163" y="271"/>
                      <a:pt x="164" y="271"/>
                    </a:cubicBezTo>
                    <a:cubicBezTo>
                      <a:pt x="165" y="271"/>
                      <a:pt x="165" y="272"/>
                      <a:pt x="165" y="273"/>
                    </a:cubicBezTo>
                    <a:cubicBezTo>
                      <a:pt x="165" y="273"/>
                      <a:pt x="165" y="273"/>
                      <a:pt x="164" y="273"/>
                    </a:cubicBezTo>
                    <a:cubicBezTo>
                      <a:pt x="164" y="273"/>
                      <a:pt x="163" y="273"/>
                      <a:pt x="163" y="273"/>
                    </a:cubicBezTo>
                    <a:cubicBezTo>
                      <a:pt x="163" y="274"/>
                      <a:pt x="163" y="275"/>
                      <a:pt x="164" y="275"/>
                    </a:cubicBezTo>
                    <a:cubicBezTo>
                      <a:pt x="165" y="276"/>
                      <a:pt x="167" y="276"/>
                      <a:pt x="168" y="275"/>
                    </a:cubicBezTo>
                    <a:cubicBezTo>
                      <a:pt x="170" y="275"/>
                      <a:pt x="173" y="276"/>
                      <a:pt x="175" y="275"/>
                    </a:cubicBezTo>
                    <a:cubicBezTo>
                      <a:pt x="175" y="274"/>
                      <a:pt x="176" y="275"/>
                      <a:pt x="176" y="275"/>
                    </a:cubicBezTo>
                    <a:cubicBezTo>
                      <a:pt x="176" y="275"/>
                      <a:pt x="176" y="276"/>
                      <a:pt x="175" y="276"/>
                    </a:cubicBezTo>
                    <a:cubicBezTo>
                      <a:pt x="175" y="276"/>
                      <a:pt x="175" y="276"/>
                      <a:pt x="175" y="276"/>
                    </a:cubicBezTo>
                    <a:cubicBezTo>
                      <a:pt x="173" y="276"/>
                      <a:pt x="172" y="277"/>
                      <a:pt x="170" y="277"/>
                    </a:cubicBezTo>
                    <a:cubicBezTo>
                      <a:pt x="170" y="276"/>
                      <a:pt x="169" y="277"/>
                      <a:pt x="169" y="277"/>
                    </a:cubicBezTo>
                    <a:cubicBezTo>
                      <a:pt x="167" y="278"/>
                      <a:pt x="165" y="278"/>
                      <a:pt x="164" y="278"/>
                    </a:cubicBezTo>
                    <a:cubicBezTo>
                      <a:pt x="163" y="278"/>
                      <a:pt x="162" y="278"/>
                      <a:pt x="162" y="278"/>
                    </a:cubicBezTo>
                    <a:cubicBezTo>
                      <a:pt x="161" y="279"/>
                      <a:pt x="160" y="281"/>
                      <a:pt x="160" y="282"/>
                    </a:cubicBezTo>
                    <a:cubicBezTo>
                      <a:pt x="160" y="283"/>
                      <a:pt x="160" y="283"/>
                      <a:pt x="160" y="283"/>
                    </a:cubicBezTo>
                    <a:cubicBezTo>
                      <a:pt x="162" y="284"/>
                      <a:pt x="165" y="284"/>
                      <a:pt x="167" y="283"/>
                    </a:cubicBezTo>
                    <a:cubicBezTo>
                      <a:pt x="169" y="282"/>
                      <a:pt x="171" y="282"/>
                      <a:pt x="173" y="280"/>
                    </a:cubicBezTo>
                    <a:cubicBezTo>
                      <a:pt x="174" y="280"/>
                      <a:pt x="174" y="280"/>
                      <a:pt x="174" y="281"/>
                    </a:cubicBezTo>
                    <a:cubicBezTo>
                      <a:pt x="174" y="281"/>
                      <a:pt x="174" y="281"/>
                      <a:pt x="174" y="281"/>
                    </a:cubicBezTo>
                    <a:cubicBezTo>
                      <a:pt x="174" y="281"/>
                      <a:pt x="173" y="281"/>
                      <a:pt x="173" y="282"/>
                    </a:cubicBezTo>
                    <a:cubicBezTo>
                      <a:pt x="173" y="282"/>
                      <a:pt x="173" y="283"/>
                      <a:pt x="172" y="283"/>
                    </a:cubicBezTo>
                    <a:cubicBezTo>
                      <a:pt x="171" y="283"/>
                      <a:pt x="170" y="284"/>
                      <a:pt x="169" y="285"/>
                    </a:cubicBezTo>
                    <a:cubicBezTo>
                      <a:pt x="168" y="286"/>
                      <a:pt x="168" y="286"/>
                      <a:pt x="168" y="286"/>
                    </a:cubicBezTo>
                    <a:cubicBezTo>
                      <a:pt x="166" y="286"/>
                      <a:pt x="164" y="286"/>
                      <a:pt x="163" y="286"/>
                    </a:cubicBezTo>
                    <a:cubicBezTo>
                      <a:pt x="163" y="286"/>
                      <a:pt x="162" y="286"/>
                      <a:pt x="162" y="286"/>
                    </a:cubicBezTo>
                    <a:cubicBezTo>
                      <a:pt x="160" y="286"/>
                      <a:pt x="159" y="286"/>
                      <a:pt x="159" y="288"/>
                    </a:cubicBezTo>
                    <a:cubicBezTo>
                      <a:pt x="158" y="289"/>
                      <a:pt x="158" y="290"/>
                      <a:pt x="157" y="291"/>
                    </a:cubicBezTo>
                    <a:cubicBezTo>
                      <a:pt x="157" y="292"/>
                      <a:pt x="157" y="293"/>
                      <a:pt x="158" y="294"/>
                    </a:cubicBezTo>
                    <a:cubicBezTo>
                      <a:pt x="159" y="294"/>
                      <a:pt x="159" y="294"/>
                      <a:pt x="160" y="294"/>
                    </a:cubicBezTo>
                    <a:cubicBezTo>
                      <a:pt x="161" y="295"/>
                      <a:pt x="162" y="295"/>
                      <a:pt x="162" y="295"/>
                    </a:cubicBezTo>
                    <a:cubicBezTo>
                      <a:pt x="163" y="296"/>
                      <a:pt x="163" y="296"/>
                      <a:pt x="164" y="295"/>
                    </a:cubicBezTo>
                    <a:cubicBezTo>
                      <a:pt x="164" y="295"/>
                      <a:pt x="164" y="294"/>
                      <a:pt x="164" y="294"/>
                    </a:cubicBezTo>
                    <a:cubicBezTo>
                      <a:pt x="165" y="294"/>
                      <a:pt x="165" y="294"/>
                      <a:pt x="166" y="293"/>
                    </a:cubicBezTo>
                    <a:cubicBezTo>
                      <a:pt x="167" y="293"/>
                      <a:pt x="166" y="294"/>
                      <a:pt x="166" y="295"/>
                    </a:cubicBezTo>
                    <a:cubicBezTo>
                      <a:pt x="166" y="296"/>
                      <a:pt x="166" y="296"/>
                      <a:pt x="167" y="296"/>
                    </a:cubicBezTo>
                    <a:cubicBezTo>
                      <a:pt x="168" y="297"/>
                      <a:pt x="166" y="297"/>
                      <a:pt x="167" y="297"/>
                    </a:cubicBezTo>
                    <a:cubicBezTo>
                      <a:pt x="167" y="298"/>
                      <a:pt x="168" y="298"/>
                      <a:pt x="168" y="299"/>
                    </a:cubicBezTo>
                    <a:cubicBezTo>
                      <a:pt x="168" y="299"/>
                      <a:pt x="168" y="299"/>
                      <a:pt x="169" y="299"/>
                    </a:cubicBezTo>
                    <a:cubicBezTo>
                      <a:pt x="169" y="299"/>
                      <a:pt x="170" y="300"/>
                      <a:pt x="170" y="299"/>
                    </a:cubicBezTo>
                    <a:cubicBezTo>
                      <a:pt x="171" y="299"/>
                      <a:pt x="171" y="298"/>
                      <a:pt x="171" y="298"/>
                    </a:cubicBezTo>
                    <a:cubicBezTo>
                      <a:pt x="171" y="297"/>
                      <a:pt x="171" y="297"/>
                      <a:pt x="171" y="296"/>
                    </a:cubicBezTo>
                    <a:cubicBezTo>
                      <a:pt x="170" y="296"/>
                      <a:pt x="170" y="296"/>
                      <a:pt x="170" y="295"/>
                    </a:cubicBezTo>
                    <a:cubicBezTo>
                      <a:pt x="171" y="295"/>
                      <a:pt x="171" y="295"/>
                      <a:pt x="171" y="296"/>
                    </a:cubicBezTo>
                    <a:cubicBezTo>
                      <a:pt x="171" y="296"/>
                      <a:pt x="171" y="296"/>
                      <a:pt x="172" y="296"/>
                    </a:cubicBezTo>
                    <a:cubicBezTo>
                      <a:pt x="172" y="296"/>
                      <a:pt x="172" y="295"/>
                      <a:pt x="173" y="295"/>
                    </a:cubicBezTo>
                    <a:cubicBezTo>
                      <a:pt x="173" y="294"/>
                      <a:pt x="173" y="295"/>
                      <a:pt x="173" y="295"/>
                    </a:cubicBezTo>
                    <a:cubicBezTo>
                      <a:pt x="173" y="295"/>
                      <a:pt x="173" y="296"/>
                      <a:pt x="173" y="297"/>
                    </a:cubicBezTo>
                    <a:cubicBezTo>
                      <a:pt x="173" y="297"/>
                      <a:pt x="173" y="298"/>
                      <a:pt x="173" y="298"/>
                    </a:cubicBezTo>
                    <a:cubicBezTo>
                      <a:pt x="173" y="300"/>
                      <a:pt x="174" y="300"/>
                      <a:pt x="175" y="299"/>
                    </a:cubicBezTo>
                    <a:cubicBezTo>
                      <a:pt x="176" y="299"/>
                      <a:pt x="177" y="298"/>
                      <a:pt x="177" y="298"/>
                    </a:cubicBezTo>
                    <a:cubicBezTo>
                      <a:pt x="178" y="297"/>
                      <a:pt x="179" y="296"/>
                      <a:pt x="179" y="294"/>
                    </a:cubicBezTo>
                    <a:cubicBezTo>
                      <a:pt x="179" y="293"/>
                      <a:pt x="178" y="292"/>
                      <a:pt x="177" y="292"/>
                    </a:cubicBezTo>
                    <a:cubicBezTo>
                      <a:pt x="177" y="292"/>
                      <a:pt x="177" y="291"/>
                      <a:pt x="177" y="291"/>
                    </a:cubicBezTo>
                    <a:cubicBezTo>
                      <a:pt x="177" y="291"/>
                      <a:pt x="177" y="291"/>
                      <a:pt x="177" y="291"/>
                    </a:cubicBezTo>
                    <a:cubicBezTo>
                      <a:pt x="177" y="291"/>
                      <a:pt x="178" y="291"/>
                      <a:pt x="178" y="291"/>
                    </a:cubicBezTo>
                    <a:cubicBezTo>
                      <a:pt x="178" y="291"/>
                      <a:pt x="178" y="291"/>
                      <a:pt x="179" y="292"/>
                    </a:cubicBezTo>
                    <a:cubicBezTo>
                      <a:pt x="179" y="292"/>
                      <a:pt x="179" y="293"/>
                      <a:pt x="180" y="293"/>
                    </a:cubicBezTo>
                    <a:cubicBezTo>
                      <a:pt x="180" y="293"/>
                      <a:pt x="180" y="292"/>
                      <a:pt x="180" y="292"/>
                    </a:cubicBezTo>
                    <a:cubicBezTo>
                      <a:pt x="180" y="291"/>
                      <a:pt x="181" y="291"/>
                      <a:pt x="181" y="290"/>
                    </a:cubicBezTo>
                    <a:cubicBezTo>
                      <a:pt x="180" y="289"/>
                      <a:pt x="181" y="288"/>
                      <a:pt x="181" y="287"/>
                    </a:cubicBezTo>
                    <a:cubicBezTo>
                      <a:pt x="181" y="286"/>
                      <a:pt x="180" y="287"/>
                      <a:pt x="180" y="286"/>
                    </a:cubicBezTo>
                    <a:cubicBezTo>
                      <a:pt x="180" y="286"/>
                      <a:pt x="181" y="286"/>
                      <a:pt x="181" y="287"/>
                    </a:cubicBezTo>
                    <a:cubicBezTo>
                      <a:pt x="182" y="287"/>
                      <a:pt x="181" y="288"/>
                      <a:pt x="182" y="289"/>
                    </a:cubicBezTo>
                    <a:cubicBezTo>
                      <a:pt x="182" y="289"/>
                      <a:pt x="182" y="289"/>
                      <a:pt x="183" y="289"/>
                    </a:cubicBezTo>
                    <a:cubicBezTo>
                      <a:pt x="183" y="289"/>
                      <a:pt x="184" y="288"/>
                      <a:pt x="184" y="288"/>
                    </a:cubicBezTo>
                    <a:cubicBezTo>
                      <a:pt x="185" y="288"/>
                      <a:pt x="185" y="288"/>
                      <a:pt x="186" y="288"/>
                    </a:cubicBezTo>
                    <a:cubicBezTo>
                      <a:pt x="185" y="288"/>
                      <a:pt x="185" y="289"/>
                      <a:pt x="184" y="289"/>
                    </a:cubicBezTo>
                    <a:cubicBezTo>
                      <a:pt x="183" y="290"/>
                      <a:pt x="182" y="291"/>
                      <a:pt x="182" y="293"/>
                    </a:cubicBezTo>
                    <a:cubicBezTo>
                      <a:pt x="182" y="294"/>
                      <a:pt x="182" y="294"/>
                      <a:pt x="184" y="294"/>
                    </a:cubicBezTo>
                    <a:cubicBezTo>
                      <a:pt x="183" y="294"/>
                      <a:pt x="183" y="295"/>
                      <a:pt x="182" y="295"/>
                    </a:cubicBezTo>
                    <a:cubicBezTo>
                      <a:pt x="182" y="295"/>
                      <a:pt x="182" y="296"/>
                      <a:pt x="182" y="297"/>
                    </a:cubicBezTo>
                    <a:cubicBezTo>
                      <a:pt x="182" y="298"/>
                      <a:pt x="183" y="298"/>
                      <a:pt x="183" y="297"/>
                    </a:cubicBezTo>
                    <a:cubicBezTo>
                      <a:pt x="184" y="297"/>
                      <a:pt x="184" y="297"/>
                      <a:pt x="185" y="297"/>
                    </a:cubicBezTo>
                    <a:cubicBezTo>
                      <a:pt x="186" y="297"/>
                      <a:pt x="186" y="297"/>
                      <a:pt x="187" y="296"/>
                    </a:cubicBezTo>
                    <a:cubicBezTo>
                      <a:pt x="187" y="296"/>
                      <a:pt x="188" y="297"/>
                      <a:pt x="188" y="296"/>
                    </a:cubicBezTo>
                    <a:cubicBezTo>
                      <a:pt x="189" y="296"/>
                      <a:pt x="190" y="295"/>
                      <a:pt x="190" y="295"/>
                    </a:cubicBezTo>
                    <a:cubicBezTo>
                      <a:pt x="190" y="294"/>
                      <a:pt x="190" y="293"/>
                      <a:pt x="190" y="292"/>
                    </a:cubicBezTo>
                    <a:cubicBezTo>
                      <a:pt x="191" y="292"/>
                      <a:pt x="191" y="292"/>
                      <a:pt x="191" y="293"/>
                    </a:cubicBezTo>
                    <a:cubicBezTo>
                      <a:pt x="190" y="294"/>
                      <a:pt x="190" y="294"/>
                      <a:pt x="191" y="294"/>
                    </a:cubicBezTo>
                    <a:cubicBezTo>
                      <a:pt x="192" y="294"/>
                      <a:pt x="191" y="294"/>
                      <a:pt x="191" y="293"/>
                    </a:cubicBezTo>
                    <a:cubicBezTo>
                      <a:pt x="191" y="293"/>
                      <a:pt x="192" y="293"/>
                      <a:pt x="192" y="293"/>
                    </a:cubicBezTo>
                    <a:cubicBezTo>
                      <a:pt x="192" y="293"/>
                      <a:pt x="192" y="293"/>
                      <a:pt x="192" y="293"/>
                    </a:cubicBezTo>
                    <a:cubicBezTo>
                      <a:pt x="193" y="293"/>
                      <a:pt x="193" y="294"/>
                      <a:pt x="192" y="294"/>
                    </a:cubicBezTo>
                    <a:cubicBezTo>
                      <a:pt x="192" y="294"/>
                      <a:pt x="192" y="294"/>
                      <a:pt x="192" y="294"/>
                    </a:cubicBezTo>
                    <a:cubicBezTo>
                      <a:pt x="192" y="295"/>
                      <a:pt x="192" y="295"/>
                      <a:pt x="192" y="295"/>
                    </a:cubicBezTo>
                    <a:cubicBezTo>
                      <a:pt x="192" y="296"/>
                      <a:pt x="192" y="296"/>
                      <a:pt x="192" y="296"/>
                    </a:cubicBezTo>
                    <a:cubicBezTo>
                      <a:pt x="193" y="296"/>
                      <a:pt x="193" y="295"/>
                      <a:pt x="194" y="295"/>
                    </a:cubicBezTo>
                    <a:cubicBezTo>
                      <a:pt x="195" y="296"/>
                      <a:pt x="196" y="294"/>
                      <a:pt x="197" y="295"/>
                    </a:cubicBezTo>
                    <a:cubicBezTo>
                      <a:pt x="197" y="295"/>
                      <a:pt x="197" y="295"/>
                      <a:pt x="197" y="295"/>
                    </a:cubicBezTo>
                    <a:cubicBezTo>
                      <a:pt x="198" y="295"/>
                      <a:pt x="200" y="294"/>
                      <a:pt x="199" y="292"/>
                    </a:cubicBezTo>
                    <a:cubicBezTo>
                      <a:pt x="200" y="292"/>
                      <a:pt x="200" y="292"/>
                      <a:pt x="200" y="292"/>
                    </a:cubicBezTo>
                    <a:cubicBezTo>
                      <a:pt x="200" y="292"/>
                      <a:pt x="201" y="292"/>
                      <a:pt x="201" y="292"/>
                    </a:cubicBezTo>
                    <a:cubicBezTo>
                      <a:pt x="201" y="292"/>
                      <a:pt x="202" y="293"/>
                      <a:pt x="202" y="293"/>
                    </a:cubicBezTo>
                    <a:cubicBezTo>
                      <a:pt x="201" y="293"/>
                      <a:pt x="201" y="294"/>
                      <a:pt x="200" y="295"/>
                    </a:cubicBezTo>
                    <a:cubicBezTo>
                      <a:pt x="200" y="295"/>
                      <a:pt x="200" y="295"/>
                      <a:pt x="200" y="295"/>
                    </a:cubicBezTo>
                    <a:cubicBezTo>
                      <a:pt x="200" y="295"/>
                      <a:pt x="199" y="296"/>
                      <a:pt x="199" y="297"/>
                    </a:cubicBezTo>
                    <a:cubicBezTo>
                      <a:pt x="199" y="297"/>
                      <a:pt x="198" y="297"/>
                      <a:pt x="198" y="297"/>
                    </a:cubicBezTo>
                    <a:cubicBezTo>
                      <a:pt x="198" y="298"/>
                      <a:pt x="198" y="299"/>
                      <a:pt x="197" y="299"/>
                    </a:cubicBezTo>
                    <a:cubicBezTo>
                      <a:pt x="197" y="299"/>
                      <a:pt x="196" y="299"/>
                      <a:pt x="196" y="299"/>
                    </a:cubicBezTo>
                    <a:cubicBezTo>
                      <a:pt x="194" y="299"/>
                      <a:pt x="192" y="299"/>
                      <a:pt x="190" y="299"/>
                    </a:cubicBezTo>
                    <a:cubicBezTo>
                      <a:pt x="189" y="299"/>
                      <a:pt x="188" y="300"/>
                      <a:pt x="187" y="301"/>
                    </a:cubicBezTo>
                    <a:cubicBezTo>
                      <a:pt x="187" y="301"/>
                      <a:pt x="186" y="302"/>
                      <a:pt x="186" y="302"/>
                    </a:cubicBezTo>
                    <a:cubicBezTo>
                      <a:pt x="187" y="303"/>
                      <a:pt x="186" y="303"/>
                      <a:pt x="185" y="303"/>
                    </a:cubicBezTo>
                    <a:cubicBezTo>
                      <a:pt x="185" y="303"/>
                      <a:pt x="185" y="303"/>
                      <a:pt x="185" y="303"/>
                    </a:cubicBezTo>
                    <a:cubicBezTo>
                      <a:pt x="183" y="304"/>
                      <a:pt x="182" y="304"/>
                      <a:pt x="180" y="305"/>
                    </a:cubicBezTo>
                    <a:cubicBezTo>
                      <a:pt x="178" y="306"/>
                      <a:pt x="178" y="307"/>
                      <a:pt x="179" y="309"/>
                    </a:cubicBezTo>
                    <a:cubicBezTo>
                      <a:pt x="180" y="310"/>
                      <a:pt x="181" y="311"/>
                      <a:pt x="181" y="311"/>
                    </a:cubicBezTo>
                    <a:cubicBezTo>
                      <a:pt x="183" y="313"/>
                      <a:pt x="186" y="314"/>
                      <a:pt x="188" y="314"/>
                    </a:cubicBezTo>
                    <a:cubicBezTo>
                      <a:pt x="191" y="314"/>
                      <a:pt x="193" y="313"/>
                      <a:pt x="195" y="312"/>
                    </a:cubicBezTo>
                    <a:cubicBezTo>
                      <a:pt x="196" y="312"/>
                      <a:pt x="197" y="312"/>
                      <a:pt x="197" y="311"/>
                    </a:cubicBezTo>
                    <a:cubicBezTo>
                      <a:pt x="199" y="310"/>
                      <a:pt x="201" y="309"/>
                      <a:pt x="202" y="308"/>
                    </a:cubicBezTo>
                    <a:cubicBezTo>
                      <a:pt x="203" y="307"/>
                      <a:pt x="203" y="307"/>
                      <a:pt x="204" y="306"/>
                    </a:cubicBezTo>
                    <a:cubicBezTo>
                      <a:pt x="204" y="306"/>
                      <a:pt x="203" y="305"/>
                      <a:pt x="204" y="305"/>
                    </a:cubicBezTo>
                    <a:cubicBezTo>
                      <a:pt x="204" y="305"/>
                      <a:pt x="204" y="305"/>
                      <a:pt x="204" y="305"/>
                    </a:cubicBezTo>
                    <a:cubicBezTo>
                      <a:pt x="204" y="304"/>
                      <a:pt x="204" y="304"/>
                      <a:pt x="204" y="304"/>
                    </a:cubicBezTo>
                    <a:cubicBezTo>
                      <a:pt x="205" y="305"/>
                      <a:pt x="205" y="303"/>
                      <a:pt x="206" y="303"/>
                    </a:cubicBezTo>
                    <a:cubicBezTo>
                      <a:pt x="207" y="303"/>
                      <a:pt x="208" y="303"/>
                      <a:pt x="209" y="302"/>
                    </a:cubicBezTo>
                    <a:cubicBezTo>
                      <a:pt x="209" y="302"/>
                      <a:pt x="209" y="302"/>
                      <a:pt x="209" y="302"/>
                    </a:cubicBezTo>
                    <a:cubicBezTo>
                      <a:pt x="209" y="302"/>
                      <a:pt x="210" y="302"/>
                      <a:pt x="210" y="302"/>
                    </a:cubicBezTo>
                    <a:cubicBezTo>
                      <a:pt x="211" y="303"/>
                      <a:pt x="212" y="302"/>
                      <a:pt x="212" y="301"/>
                    </a:cubicBezTo>
                    <a:cubicBezTo>
                      <a:pt x="212" y="301"/>
                      <a:pt x="212" y="300"/>
                      <a:pt x="213" y="300"/>
                    </a:cubicBezTo>
                    <a:cubicBezTo>
                      <a:pt x="214" y="300"/>
                      <a:pt x="215" y="299"/>
                      <a:pt x="215" y="298"/>
                    </a:cubicBezTo>
                    <a:cubicBezTo>
                      <a:pt x="215" y="298"/>
                      <a:pt x="216" y="297"/>
                      <a:pt x="217" y="297"/>
                    </a:cubicBezTo>
                    <a:cubicBezTo>
                      <a:pt x="217" y="297"/>
                      <a:pt x="218" y="299"/>
                      <a:pt x="218" y="299"/>
                    </a:cubicBezTo>
                    <a:cubicBezTo>
                      <a:pt x="218" y="301"/>
                      <a:pt x="218" y="301"/>
                      <a:pt x="219" y="301"/>
                    </a:cubicBezTo>
                    <a:cubicBezTo>
                      <a:pt x="220" y="301"/>
                      <a:pt x="220" y="301"/>
                      <a:pt x="220" y="301"/>
                    </a:cubicBezTo>
                    <a:cubicBezTo>
                      <a:pt x="221" y="301"/>
                      <a:pt x="221" y="300"/>
                      <a:pt x="221" y="300"/>
                    </a:cubicBezTo>
                    <a:cubicBezTo>
                      <a:pt x="221" y="299"/>
                      <a:pt x="222" y="299"/>
                      <a:pt x="222" y="299"/>
                    </a:cubicBezTo>
                    <a:cubicBezTo>
                      <a:pt x="223" y="298"/>
                      <a:pt x="223" y="299"/>
                      <a:pt x="223" y="299"/>
                    </a:cubicBezTo>
                    <a:cubicBezTo>
                      <a:pt x="224" y="299"/>
                      <a:pt x="224" y="299"/>
                      <a:pt x="224" y="299"/>
                    </a:cubicBezTo>
                    <a:cubicBezTo>
                      <a:pt x="223" y="300"/>
                      <a:pt x="224" y="300"/>
                      <a:pt x="225" y="300"/>
                    </a:cubicBezTo>
                    <a:cubicBezTo>
                      <a:pt x="227" y="302"/>
                      <a:pt x="229" y="301"/>
                      <a:pt x="230" y="299"/>
                    </a:cubicBezTo>
                    <a:cubicBezTo>
                      <a:pt x="230" y="299"/>
                      <a:pt x="230" y="299"/>
                      <a:pt x="230" y="299"/>
                    </a:cubicBezTo>
                    <a:cubicBezTo>
                      <a:pt x="230" y="299"/>
                      <a:pt x="230" y="299"/>
                      <a:pt x="230" y="299"/>
                    </a:cubicBezTo>
                    <a:cubicBezTo>
                      <a:pt x="232" y="299"/>
                      <a:pt x="233" y="298"/>
                      <a:pt x="234" y="298"/>
                    </a:cubicBezTo>
                    <a:cubicBezTo>
                      <a:pt x="235" y="297"/>
                      <a:pt x="234" y="297"/>
                      <a:pt x="234" y="296"/>
                    </a:cubicBezTo>
                    <a:cubicBezTo>
                      <a:pt x="234" y="296"/>
                      <a:pt x="234" y="296"/>
                      <a:pt x="235" y="296"/>
                    </a:cubicBezTo>
                    <a:cubicBezTo>
                      <a:pt x="236" y="295"/>
                      <a:pt x="235" y="293"/>
                      <a:pt x="236" y="292"/>
                    </a:cubicBezTo>
                    <a:cubicBezTo>
                      <a:pt x="236" y="291"/>
                      <a:pt x="237" y="290"/>
                      <a:pt x="237" y="289"/>
                    </a:cubicBezTo>
                    <a:cubicBezTo>
                      <a:pt x="237" y="289"/>
                      <a:pt x="237" y="288"/>
                      <a:pt x="237" y="288"/>
                    </a:cubicBezTo>
                    <a:cubicBezTo>
                      <a:pt x="238" y="287"/>
                      <a:pt x="237" y="287"/>
                      <a:pt x="237" y="286"/>
                    </a:cubicBezTo>
                    <a:cubicBezTo>
                      <a:pt x="236" y="286"/>
                      <a:pt x="237" y="285"/>
                      <a:pt x="237" y="285"/>
                    </a:cubicBezTo>
                    <a:cubicBezTo>
                      <a:pt x="238" y="284"/>
                      <a:pt x="238" y="283"/>
                      <a:pt x="239" y="282"/>
                    </a:cubicBezTo>
                    <a:cubicBezTo>
                      <a:pt x="239" y="281"/>
                      <a:pt x="239" y="281"/>
                      <a:pt x="239" y="281"/>
                    </a:cubicBezTo>
                    <a:close/>
                    <a:moveTo>
                      <a:pt x="238" y="276"/>
                    </a:moveTo>
                    <a:cubicBezTo>
                      <a:pt x="238" y="276"/>
                      <a:pt x="238" y="276"/>
                      <a:pt x="238" y="276"/>
                    </a:cubicBezTo>
                    <a:cubicBezTo>
                      <a:pt x="238" y="276"/>
                      <a:pt x="238" y="276"/>
                      <a:pt x="238" y="276"/>
                    </a:cubicBezTo>
                    <a:close/>
                    <a:moveTo>
                      <a:pt x="343" y="257"/>
                    </a:moveTo>
                    <a:cubicBezTo>
                      <a:pt x="343" y="257"/>
                      <a:pt x="343" y="257"/>
                      <a:pt x="343" y="257"/>
                    </a:cubicBezTo>
                    <a:cubicBezTo>
                      <a:pt x="343" y="258"/>
                      <a:pt x="344" y="258"/>
                      <a:pt x="343" y="259"/>
                    </a:cubicBezTo>
                    <a:cubicBezTo>
                      <a:pt x="342" y="259"/>
                      <a:pt x="343" y="258"/>
                      <a:pt x="342" y="258"/>
                    </a:cubicBezTo>
                    <a:cubicBezTo>
                      <a:pt x="342" y="258"/>
                      <a:pt x="342" y="258"/>
                      <a:pt x="342" y="258"/>
                    </a:cubicBezTo>
                    <a:cubicBezTo>
                      <a:pt x="342" y="258"/>
                      <a:pt x="342" y="259"/>
                      <a:pt x="342" y="259"/>
                    </a:cubicBezTo>
                    <a:cubicBezTo>
                      <a:pt x="341" y="259"/>
                      <a:pt x="341" y="258"/>
                      <a:pt x="340" y="258"/>
                    </a:cubicBezTo>
                    <a:cubicBezTo>
                      <a:pt x="340" y="256"/>
                      <a:pt x="339" y="254"/>
                      <a:pt x="338" y="252"/>
                    </a:cubicBezTo>
                    <a:cubicBezTo>
                      <a:pt x="338" y="252"/>
                      <a:pt x="338" y="252"/>
                      <a:pt x="338" y="251"/>
                    </a:cubicBezTo>
                    <a:cubicBezTo>
                      <a:pt x="337" y="249"/>
                      <a:pt x="339" y="249"/>
                      <a:pt x="340" y="249"/>
                    </a:cubicBezTo>
                    <a:cubicBezTo>
                      <a:pt x="341" y="248"/>
                      <a:pt x="342" y="248"/>
                      <a:pt x="342" y="249"/>
                    </a:cubicBezTo>
                    <a:cubicBezTo>
                      <a:pt x="343" y="250"/>
                      <a:pt x="344" y="250"/>
                      <a:pt x="344" y="251"/>
                    </a:cubicBezTo>
                    <a:cubicBezTo>
                      <a:pt x="344" y="252"/>
                      <a:pt x="344" y="253"/>
                      <a:pt x="343" y="254"/>
                    </a:cubicBezTo>
                    <a:cubicBezTo>
                      <a:pt x="342" y="254"/>
                      <a:pt x="342" y="256"/>
                      <a:pt x="343" y="257"/>
                    </a:cubicBezTo>
                    <a:close/>
                    <a:moveTo>
                      <a:pt x="186" y="201"/>
                    </a:moveTo>
                    <a:cubicBezTo>
                      <a:pt x="187" y="201"/>
                      <a:pt x="186" y="200"/>
                      <a:pt x="187" y="199"/>
                    </a:cubicBezTo>
                    <a:cubicBezTo>
                      <a:pt x="188" y="198"/>
                      <a:pt x="189" y="198"/>
                      <a:pt x="190" y="197"/>
                    </a:cubicBezTo>
                    <a:cubicBezTo>
                      <a:pt x="191" y="195"/>
                      <a:pt x="192" y="195"/>
                      <a:pt x="194" y="195"/>
                    </a:cubicBezTo>
                    <a:cubicBezTo>
                      <a:pt x="195" y="194"/>
                      <a:pt x="196" y="195"/>
                      <a:pt x="197" y="194"/>
                    </a:cubicBezTo>
                    <a:cubicBezTo>
                      <a:pt x="198" y="193"/>
                      <a:pt x="198" y="192"/>
                      <a:pt x="199" y="192"/>
                    </a:cubicBezTo>
                    <a:cubicBezTo>
                      <a:pt x="200" y="191"/>
                      <a:pt x="200" y="189"/>
                      <a:pt x="202" y="189"/>
                    </a:cubicBezTo>
                    <a:cubicBezTo>
                      <a:pt x="202" y="189"/>
                      <a:pt x="202" y="189"/>
                      <a:pt x="203" y="189"/>
                    </a:cubicBezTo>
                    <a:cubicBezTo>
                      <a:pt x="204" y="187"/>
                      <a:pt x="206" y="187"/>
                      <a:pt x="207" y="189"/>
                    </a:cubicBezTo>
                    <a:cubicBezTo>
                      <a:pt x="207" y="190"/>
                      <a:pt x="208" y="190"/>
                      <a:pt x="209" y="190"/>
                    </a:cubicBezTo>
                    <a:cubicBezTo>
                      <a:pt x="209" y="190"/>
                      <a:pt x="209" y="190"/>
                      <a:pt x="209" y="190"/>
                    </a:cubicBezTo>
                    <a:cubicBezTo>
                      <a:pt x="209" y="191"/>
                      <a:pt x="209" y="192"/>
                      <a:pt x="210" y="192"/>
                    </a:cubicBezTo>
                    <a:cubicBezTo>
                      <a:pt x="210" y="192"/>
                      <a:pt x="210" y="192"/>
                      <a:pt x="210" y="193"/>
                    </a:cubicBezTo>
                    <a:cubicBezTo>
                      <a:pt x="210" y="193"/>
                      <a:pt x="210" y="193"/>
                      <a:pt x="210" y="193"/>
                    </a:cubicBezTo>
                    <a:cubicBezTo>
                      <a:pt x="212" y="193"/>
                      <a:pt x="212" y="194"/>
                      <a:pt x="212" y="194"/>
                    </a:cubicBezTo>
                    <a:cubicBezTo>
                      <a:pt x="213" y="195"/>
                      <a:pt x="212" y="195"/>
                      <a:pt x="213" y="196"/>
                    </a:cubicBezTo>
                    <a:cubicBezTo>
                      <a:pt x="213" y="197"/>
                      <a:pt x="213" y="197"/>
                      <a:pt x="213" y="198"/>
                    </a:cubicBezTo>
                    <a:cubicBezTo>
                      <a:pt x="213" y="198"/>
                      <a:pt x="212" y="198"/>
                      <a:pt x="213" y="199"/>
                    </a:cubicBezTo>
                    <a:cubicBezTo>
                      <a:pt x="213" y="201"/>
                      <a:pt x="212" y="203"/>
                      <a:pt x="209" y="203"/>
                    </a:cubicBezTo>
                    <a:cubicBezTo>
                      <a:pt x="209" y="203"/>
                      <a:pt x="209" y="203"/>
                      <a:pt x="209" y="202"/>
                    </a:cubicBezTo>
                    <a:cubicBezTo>
                      <a:pt x="209" y="202"/>
                      <a:pt x="209" y="202"/>
                      <a:pt x="209" y="202"/>
                    </a:cubicBezTo>
                    <a:cubicBezTo>
                      <a:pt x="208" y="202"/>
                      <a:pt x="207" y="203"/>
                      <a:pt x="206" y="203"/>
                    </a:cubicBezTo>
                    <a:cubicBezTo>
                      <a:pt x="206" y="204"/>
                      <a:pt x="205" y="204"/>
                      <a:pt x="205" y="204"/>
                    </a:cubicBezTo>
                    <a:cubicBezTo>
                      <a:pt x="203" y="203"/>
                      <a:pt x="202" y="202"/>
                      <a:pt x="202" y="201"/>
                    </a:cubicBezTo>
                    <a:cubicBezTo>
                      <a:pt x="201" y="200"/>
                      <a:pt x="201" y="200"/>
                      <a:pt x="200" y="200"/>
                    </a:cubicBezTo>
                    <a:cubicBezTo>
                      <a:pt x="200" y="200"/>
                      <a:pt x="199" y="200"/>
                      <a:pt x="199" y="201"/>
                    </a:cubicBezTo>
                    <a:cubicBezTo>
                      <a:pt x="200" y="202"/>
                      <a:pt x="199" y="202"/>
                      <a:pt x="198" y="203"/>
                    </a:cubicBezTo>
                    <a:cubicBezTo>
                      <a:pt x="199" y="204"/>
                      <a:pt x="198" y="204"/>
                      <a:pt x="198" y="204"/>
                    </a:cubicBezTo>
                    <a:cubicBezTo>
                      <a:pt x="196" y="204"/>
                      <a:pt x="196" y="204"/>
                      <a:pt x="196" y="202"/>
                    </a:cubicBezTo>
                    <a:cubicBezTo>
                      <a:pt x="195" y="202"/>
                      <a:pt x="196" y="201"/>
                      <a:pt x="195" y="201"/>
                    </a:cubicBezTo>
                    <a:cubicBezTo>
                      <a:pt x="194" y="201"/>
                      <a:pt x="193" y="201"/>
                      <a:pt x="192" y="201"/>
                    </a:cubicBezTo>
                    <a:cubicBezTo>
                      <a:pt x="190" y="201"/>
                      <a:pt x="189" y="202"/>
                      <a:pt x="188" y="203"/>
                    </a:cubicBezTo>
                    <a:cubicBezTo>
                      <a:pt x="188" y="204"/>
                      <a:pt x="187" y="204"/>
                      <a:pt x="187" y="204"/>
                    </a:cubicBezTo>
                    <a:cubicBezTo>
                      <a:pt x="186" y="204"/>
                      <a:pt x="186" y="201"/>
                      <a:pt x="186" y="201"/>
                    </a:cubicBezTo>
                    <a:close/>
                    <a:moveTo>
                      <a:pt x="257" y="279"/>
                    </a:moveTo>
                    <a:cubicBezTo>
                      <a:pt x="255" y="279"/>
                      <a:pt x="254" y="280"/>
                      <a:pt x="253" y="279"/>
                    </a:cubicBezTo>
                    <a:cubicBezTo>
                      <a:pt x="253" y="279"/>
                      <a:pt x="252" y="279"/>
                      <a:pt x="252" y="279"/>
                    </a:cubicBezTo>
                    <a:cubicBezTo>
                      <a:pt x="253" y="278"/>
                      <a:pt x="253" y="278"/>
                      <a:pt x="253" y="277"/>
                    </a:cubicBezTo>
                    <a:cubicBezTo>
                      <a:pt x="254" y="277"/>
                      <a:pt x="254" y="276"/>
                      <a:pt x="254" y="276"/>
                    </a:cubicBezTo>
                    <a:cubicBezTo>
                      <a:pt x="255" y="275"/>
                      <a:pt x="255" y="275"/>
                      <a:pt x="256" y="274"/>
                    </a:cubicBezTo>
                    <a:cubicBezTo>
                      <a:pt x="257" y="274"/>
                      <a:pt x="259" y="273"/>
                      <a:pt x="260" y="273"/>
                    </a:cubicBezTo>
                    <a:cubicBezTo>
                      <a:pt x="260" y="272"/>
                      <a:pt x="261" y="272"/>
                      <a:pt x="261" y="273"/>
                    </a:cubicBezTo>
                    <a:cubicBezTo>
                      <a:pt x="262" y="273"/>
                      <a:pt x="262" y="274"/>
                      <a:pt x="261" y="274"/>
                    </a:cubicBezTo>
                    <a:cubicBezTo>
                      <a:pt x="261" y="275"/>
                      <a:pt x="261" y="275"/>
                      <a:pt x="260" y="275"/>
                    </a:cubicBezTo>
                    <a:cubicBezTo>
                      <a:pt x="259" y="275"/>
                      <a:pt x="258" y="276"/>
                      <a:pt x="258" y="278"/>
                    </a:cubicBezTo>
                    <a:cubicBezTo>
                      <a:pt x="258" y="278"/>
                      <a:pt x="257" y="278"/>
                      <a:pt x="257" y="279"/>
                    </a:cubicBezTo>
                    <a:close/>
                    <a:moveTo>
                      <a:pt x="297" y="289"/>
                    </a:moveTo>
                    <a:cubicBezTo>
                      <a:pt x="297" y="289"/>
                      <a:pt x="297" y="289"/>
                      <a:pt x="296" y="289"/>
                    </a:cubicBezTo>
                    <a:cubicBezTo>
                      <a:pt x="296" y="290"/>
                      <a:pt x="296" y="289"/>
                      <a:pt x="296" y="289"/>
                    </a:cubicBezTo>
                    <a:cubicBezTo>
                      <a:pt x="295" y="288"/>
                      <a:pt x="295" y="288"/>
                      <a:pt x="295" y="287"/>
                    </a:cubicBezTo>
                    <a:cubicBezTo>
                      <a:pt x="295" y="286"/>
                      <a:pt x="295" y="284"/>
                      <a:pt x="297" y="284"/>
                    </a:cubicBezTo>
                    <a:cubicBezTo>
                      <a:pt x="298" y="284"/>
                      <a:pt x="299" y="284"/>
                      <a:pt x="299" y="282"/>
                    </a:cubicBezTo>
                    <a:cubicBezTo>
                      <a:pt x="299" y="282"/>
                      <a:pt x="299" y="282"/>
                      <a:pt x="300" y="282"/>
                    </a:cubicBezTo>
                    <a:cubicBezTo>
                      <a:pt x="300" y="282"/>
                      <a:pt x="301" y="283"/>
                      <a:pt x="302" y="283"/>
                    </a:cubicBezTo>
                    <a:cubicBezTo>
                      <a:pt x="302" y="283"/>
                      <a:pt x="302" y="284"/>
                      <a:pt x="302" y="284"/>
                    </a:cubicBezTo>
                    <a:cubicBezTo>
                      <a:pt x="302" y="285"/>
                      <a:pt x="301" y="286"/>
                      <a:pt x="300" y="287"/>
                    </a:cubicBezTo>
                    <a:cubicBezTo>
                      <a:pt x="300" y="287"/>
                      <a:pt x="300" y="287"/>
                      <a:pt x="300" y="287"/>
                    </a:cubicBezTo>
                    <a:cubicBezTo>
                      <a:pt x="300" y="286"/>
                      <a:pt x="299" y="286"/>
                      <a:pt x="299" y="285"/>
                    </a:cubicBezTo>
                    <a:cubicBezTo>
                      <a:pt x="298" y="285"/>
                      <a:pt x="298" y="286"/>
                      <a:pt x="298" y="286"/>
                    </a:cubicBezTo>
                    <a:cubicBezTo>
                      <a:pt x="298" y="287"/>
                      <a:pt x="298" y="287"/>
                      <a:pt x="298" y="287"/>
                    </a:cubicBezTo>
                    <a:cubicBezTo>
                      <a:pt x="297" y="288"/>
                      <a:pt x="297" y="288"/>
                      <a:pt x="297" y="289"/>
                    </a:cubicBezTo>
                    <a:close/>
                    <a:moveTo>
                      <a:pt x="249" y="274"/>
                    </a:moveTo>
                    <a:cubicBezTo>
                      <a:pt x="249" y="274"/>
                      <a:pt x="249" y="274"/>
                      <a:pt x="250" y="274"/>
                    </a:cubicBezTo>
                    <a:cubicBezTo>
                      <a:pt x="252" y="273"/>
                      <a:pt x="255" y="271"/>
                      <a:pt x="258" y="270"/>
                    </a:cubicBezTo>
                    <a:cubicBezTo>
                      <a:pt x="258" y="270"/>
                      <a:pt x="260" y="270"/>
                      <a:pt x="260" y="271"/>
                    </a:cubicBezTo>
                    <a:cubicBezTo>
                      <a:pt x="260" y="272"/>
                      <a:pt x="260" y="272"/>
                      <a:pt x="259" y="272"/>
                    </a:cubicBezTo>
                    <a:cubicBezTo>
                      <a:pt x="257" y="273"/>
                      <a:pt x="255" y="274"/>
                      <a:pt x="253" y="275"/>
                    </a:cubicBezTo>
                    <a:cubicBezTo>
                      <a:pt x="252" y="275"/>
                      <a:pt x="251" y="275"/>
                      <a:pt x="251" y="275"/>
                    </a:cubicBezTo>
                    <a:cubicBezTo>
                      <a:pt x="251" y="275"/>
                      <a:pt x="250" y="275"/>
                      <a:pt x="250" y="275"/>
                    </a:cubicBezTo>
                    <a:cubicBezTo>
                      <a:pt x="249" y="275"/>
                      <a:pt x="249" y="275"/>
                      <a:pt x="249" y="274"/>
                    </a:cubicBezTo>
                    <a:close/>
                    <a:moveTo>
                      <a:pt x="412" y="301"/>
                    </a:moveTo>
                    <a:cubicBezTo>
                      <a:pt x="412" y="301"/>
                      <a:pt x="411" y="300"/>
                      <a:pt x="412" y="299"/>
                    </a:cubicBezTo>
                    <a:cubicBezTo>
                      <a:pt x="412" y="299"/>
                      <a:pt x="411" y="299"/>
                      <a:pt x="411" y="299"/>
                    </a:cubicBezTo>
                    <a:cubicBezTo>
                      <a:pt x="410" y="298"/>
                      <a:pt x="409" y="298"/>
                      <a:pt x="408" y="299"/>
                    </a:cubicBezTo>
                    <a:cubicBezTo>
                      <a:pt x="408" y="300"/>
                      <a:pt x="407" y="300"/>
                      <a:pt x="407" y="300"/>
                    </a:cubicBezTo>
                    <a:cubicBezTo>
                      <a:pt x="406" y="299"/>
                      <a:pt x="406" y="298"/>
                      <a:pt x="406" y="297"/>
                    </a:cubicBezTo>
                    <a:cubicBezTo>
                      <a:pt x="408" y="297"/>
                      <a:pt x="409" y="297"/>
                      <a:pt x="409" y="295"/>
                    </a:cubicBezTo>
                    <a:cubicBezTo>
                      <a:pt x="409" y="295"/>
                      <a:pt x="409" y="295"/>
                      <a:pt x="409" y="295"/>
                    </a:cubicBezTo>
                    <a:cubicBezTo>
                      <a:pt x="410" y="295"/>
                      <a:pt x="410" y="294"/>
                      <a:pt x="410" y="294"/>
                    </a:cubicBezTo>
                    <a:cubicBezTo>
                      <a:pt x="411" y="294"/>
                      <a:pt x="412" y="293"/>
                      <a:pt x="412" y="292"/>
                    </a:cubicBezTo>
                    <a:cubicBezTo>
                      <a:pt x="412" y="292"/>
                      <a:pt x="412" y="291"/>
                      <a:pt x="411" y="291"/>
                    </a:cubicBezTo>
                    <a:cubicBezTo>
                      <a:pt x="411" y="291"/>
                      <a:pt x="411" y="291"/>
                      <a:pt x="411" y="291"/>
                    </a:cubicBezTo>
                    <a:cubicBezTo>
                      <a:pt x="412" y="290"/>
                      <a:pt x="412" y="289"/>
                      <a:pt x="411" y="288"/>
                    </a:cubicBezTo>
                    <a:cubicBezTo>
                      <a:pt x="411" y="288"/>
                      <a:pt x="410" y="288"/>
                      <a:pt x="411" y="287"/>
                    </a:cubicBezTo>
                    <a:cubicBezTo>
                      <a:pt x="411" y="287"/>
                      <a:pt x="410" y="286"/>
                      <a:pt x="410" y="287"/>
                    </a:cubicBezTo>
                    <a:cubicBezTo>
                      <a:pt x="409" y="287"/>
                      <a:pt x="408" y="286"/>
                      <a:pt x="407" y="287"/>
                    </a:cubicBezTo>
                    <a:cubicBezTo>
                      <a:pt x="407" y="287"/>
                      <a:pt x="406" y="287"/>
                      <a:pt x="406" y="286"/>
                    </a:cubicBezTo>
                    <a:cubicBezTo>
                      <a:pt x="407" y="286"/>
                      <a:pt x="408" y="286"/>
                      <a:pt x="408" y="285"/>
                    </a:cubicBezTo>
                    <a:cubicBezTo>
                      <a:pt x="407" y="282"/>
                      <a:pt x="406" y="281"/>
                      <a:pt x="403" y="282"/>
                    </a:cubicBezTo>
                    <a:cubicBezTo>
                      <a:pt x="402" y="282"/>
                      <a:pt x="402" y="282"/>
                      <a:pt x="402" y="282"/>
                    </a:cubicBezTo>
                    <a:cubicBezTo>
                      <a:pt x="402" y="282"/>
                      <a:pt x="402" y="282"/>
                      <a:pt x="401" y="282"/>
                    </a:cubicBezTo>
                    <a:cubicBezTo>
                      <a:pt x="401" y="282"/>
                      <a:pt x="401" y="282"/>
                      <a:pt x="400" y="282"/>
                    </a:cubicBezTo>
                    <a:cubicBezTo>
                      <a:pt x="399" y="281"/>
                      <a:pt x="400" y="281"/>
                      <a:pt x="400" y="280"/>
                    </a:cubicBezTo>
                    <a:cubicBezTo>
                      <a:pt x="401" y="280"/>
                      <a:pt x="401" y="279"/>
                      <a:pt x="401" y="278"/>
                    </a:cubicBezTo>
                    <a:cubicBezTo>
                      <a:pt x="398" y="277"/>
                      <a:pt x="395" y="277"/>
                      <a:pt x="392" y="277"/>
                    </a:cubicBezTo>
                    <a:cubicBezTo>
                      <a:pt x="392" y="277"/>
                      <a:pt x="392" y="277"/>
                      <a:pt x="392" y="277"/>
                    </a:cubicBezTo>
                    <a:cubicBezTo>
                      <a:pt x="390" y="277"/>
                      <a:pt x="388" y="279"/>
                      <a:pt x="386" y="279"/>
                    </a:cubicBezTo>
                    <a:cubicBezTo>
                      <a:pt x="386" y="279"/>
                      <a:pt x="386" y="279"/>
                      <a:pt x="386" y="279"/>
                    </a:cubicBezTo>
                    <a:cubicBezTo>
                      <a:pt x="385" y="278"/>
                      <a:pt x="384" y="278"/>
                      <a:pt x="383" y="277"/>
                    </a:cubicBezTo>
                    <a:cubicBezTo>
                      <a:pt x="383" y="277"/>
                      <a:pt x="382" y="277"/>
                      <a:pt x="382" y="278"/>
                    </a:cubicBezTo>
                    <a:cubicBezTo>
                      <a:pt x="381" y="278"/>
                      <a:pt x="381" y="278"/>
                      <a:pt x="380" y="279"/>
                    </a:cubicBezTo>
                    <a:cubicBezTo>
                      <a:pt x="380" y="279"/>
                      <a:pt x="380" y="279"/>
                      <a:pt x="380" y="279"/>
                    </a:cubicBezTo>
                    <a:cubicBezTo>
                      <a:pt x="380" y="280"/>
                      <a:pt x="379" y="280"/>
                      <a:pt x="379" y="280"/>
                    </a:cubicBezTo>
                    <a:cubicBezTo>
                      <a:pt x="378" y="280"/>
                      <a:pt x="378" y="280"/>
                      <a:pt x="377" y="281"/>
                    </a:cubicBezTo>
                    <a:cubicBezTo>
                      <a:pt x="377" y="281"/>
                      <a:pt x="377" y="281"/>
                      <a:pt x="377" y="282"/>
                    </a:cubicBezTo>
                    <a:cubicBezTo>
                      <a:pt x="377" y="282"/>
                      <a:pt x="376" y="282"/>
                      <a:pt x="375" y="281"/>
                    </a:cubicBezTo>
                    <a:cubicBezTo>
                      <a:pt x="375" y="281"/>
                      <a:pt x="375" y="281"/>
                      <a:pt x="375" y="281"/>
                    </a:cubicBezTo>
                    <a:cubicBezTo>
                      <a:pt x="374" y="282"/>
                      <a:pt x="373" y="282"/>
                      <a:pt x="373" y="283"/>
                    </a:cubicBezTo>
                    <a:cubicBezTo>
                      <a:pt x="373" y="284"/>
                      <a:pt x="372" y="284"/>
                      <a:pt x="371" y="284"/>
                    </a:cubicBezTo>
                    <a:cubicBezTo>
                      <a:pt x="371" y="283"/>
                      <a:pt x="371" y="283"/>
                      <a:pt x="370" y="284"/>
                    </a:cubicBezTo>
                    <a:cubicBezTo>
                      <a:pt x="370" y="284"/>
                      <a:pt x="369" y="284"/>
                      <a:pt x="369" y="285"/>
                    </a:cubicBezTo>
                    <a:cubicBezTo>
                      <a:pt x="368" y="285"/>
                      <a:pt x="368" y="285"/>
                      <a:pt x="368" y="286"/>
                    </a:cubicBezTo>
                    <a:cubicBezTo>
                      <a:pt x="368" y="287"/>
                      <a:pt x="369" y="288"/>
                      <a:pt x="370" y="288"/>
                    </a:cubicBezTo>
                    <a:cubicBezTo>
                      <a:pt x="370" y="288"/>
                      <a:pt x="369" y="288"/>
                      <a:pt x="369" y="288"/>
                    </a:cubicBezTo>
                    <a:cubicBezTo>
                      <a:pt x="369" y="288"/>
                      <a:pt x="368" y="288"/>
                      <a:pt x="368" y="288"/>
                    </a:cubicBezTo>
                    <a:cubicBezTo>
                      <a:pt x="367" y="288"/>
                      <a:pt x="367" y="288"/>
                      <a:pt x="366" y="289"/>
                    </a:cubicBezTo>
                    <a:cubicBezTo>
                      <a:pt x="366" y="289"/>
                      <a:pt x="366" y="289"/>
                      <a:pt x="366" y="289"/>
                    </a:cubicBezTo>
                    <a:cubicBezTo>
                      <a:pt x="365" y="289"/>
                      <a:pt x="365" y="290"/>
                      <a:pt x="364" y="289"/>
                    </a:cubicBezTo>
                    <a:cubicBezTo>
                      <a:pt x="364" y="289"/>
                      <a:pt x="365" y="289"/>
                      <a:pt x="365" y="289"/>
                    </a:cubicBezTo>
                    <a:cubicBezTo>
                      <a:pt x="365" y="288"/>
                      <a:pt x="366" y="288"/>
                      <a:pt x="365" y="288"/>
                    </a:cubicBezTo>
                    <a:cubicBezTo>
                      <a:pt x="365" y="287"/>
                      <a:pt x="365" y="286"/>
                      <a:pt x="364" y="286"/>
                    </a:cubicBezTo>
                    <a:cubicBezTo>
                      <a:pt x="362" y="286"/>
                      <a:pt x="361" y="285"/>
                      <a:pt x="361" y="284"/>
                    </a:cubicBezTo>
                    <a:cubicBezTo>
                      <a:pt x="360" y="283"/>
                      <a:pt x="360" y="283"/>
                      <a:pt x="359" y="283"/>
                    </a:cubicBezTo>
                    <a:cubicBezTo>
                      <a:pt x="358" y="283"/>
                      <a:pt x="358" y="285"/>
                      <a:pt x="358" y="286"/>
                    </a:cubicBezTo>
                    <a:cubicBezTo>
                      <a:pt x="359" y="286"/>
                      <a:pt x="358" y="287"/>
                      <a:pt x="358" y="287"/>
                    </a:cubicBezTo>
                    <a:cubicBezTo>
                      <a:pt x="359" y="286"/>
                      <a:pt x="357" y="286"/>
                      <a:pt x="357" y="285"/>
                    </a:cubicBezTo>
                    <a:cubicBezTo>
                      <a:pt x="357" y="284"/>
                      <a:pt x="356" y="284"/>
                      <a:pt x="355" y="284"/>
                    </a:cubicBezTo>
                    <a:cubicBezTo>
                      <a:pt x="354" y="285"/>
                      <a:pt x="354" y="286"/>
                      <a:pt x="353" y="286"/>
                    </a:cubicBezTo>
                    <a:cubicBezTo>
                      <a:pt x="353" y="286"/>
                      <a:pt x="354" y="285"/>
                      <a:pt x="353" y="285"/>
                    </a:cubicBezTo>
                    <a:cubicBezTo>
                      <a:pt x="352" y="284"/>
                      <a:pt x="351" y="283"/>
                      <a:pt x="351" y="281"/>
                    </a:cubicBezTo>
                    <a:cubicBezTo>
                      <a:pt x="351" y="281"/>
                      <a:pt x="350" y="281"/>
                      <a:pt x="350" y="281"/>
                    </a:cubicBezTo>
                    <a:cubicBezTo>
                      <a:pt x="349" y="281"/>
                      <a:pt x="350" y="281"/>
                      <a:pt x="350" y="282"/>
                    </a:cubicBezTo>
                    <a:cubicBezTo>
                      <a:pt x="350" y="282"/>
                      <a:pt x="349" y="282"/>
                      <a:pt x="349" y="282"/>
                    </a:cubicBezTo>
                    <a:cubicBezTo>
                      <a:pt x="349" y="283"/>
                      <a:pt x="349" y="283"/>
                      <a:pt x="349" y="283"/>
                    </a:cubicBezTo>
                    <a:cubicBezTo>
                      <a:pt x="349" y="284"/>
                      <a:pt x="350" y="286"/>
                      <a:pt x="350" y="287"/>
                    </a:cubicBezTo>
                    <a:cubicBezTo>
                      <a:pt x="350" y="287"/>
                      <a:pt x="350" y="287"/>
                      <a:pt x="350" y="288"/>
                    </a:cubicBezTo>
                    <a:cubicBezTo>
                      <a:pt x="349" y="288"/>
                      <a:pt x="349" y="288"/>
                      <a:pt x="349" y="288"/>
                    </a:cubicBezTo>
                    <a:cubicBezTo>
                      <a:pt x="348" y="287"/>
                      <a:pt x="347" y="286"/>
                      <a:pt x="347" y="285"/>
                    </a:cubicBezTo>
                    <a:cubicBezTo>
                      <a:pt x="347" y="283"/>
                      <a:pt x="346" y="283"/>
                      <a:pt x="345" y="284"/>
                    </a:cubicBezTo>
                    <a:cubicBezTo>
                      <a:pt x="345" y="284"/>
                      <a:pt x="345" y="284"/>
                      <a:pt x="345" y="284"/>
                    </a:cubicBezTo>
                    <a:cubicBezTo>
                      <a:pt x="344" y="283"/>
                      <a:pt x="344" y="284"/>
                      <a:pt x="343" y="284"/>
                    </a:cubicBezTo>
                    <a:cubicBezTo>
                      <a:pt x="343" y="283"/>
                      <a:pt x="344" y="283"/>
                      <a:pt x="344" y="283"/>
                    </a:cubicBezTo>
                    <a:cubicBezTo>
                      <a:pt x="344" y="283"/>
                      <a:pt x="344" y="283"/>
                      <a:pt x="345" y="283"/>
                    </a:cubicBezTo>
                    <a:cubicBezTo>
                      <a:pt x="345" y="283"/>
                      <a:pt x="347" y="283"/>
                      <a:pt x="347" y="282"/>
                    </a:cubicBezTo>
                    <a:cubicBezTo>
                      <a:pt x="347" y="281"/>
                      <a:pt x="347" y="280"/>
                      <a:pt x="347" y="279"/>
                    </a:cubicBezTo>
                    <a:cubicBezTo>
                      <a:pt x="347" y="279"/>
                      <a:pt x="347" y="279"/>
                      <a:pt x="347" y="279"/>
                    </a:cubicBezTo>
                    <a:cubicBezTo>
                      <a:pt x="347" y="279"/>
                      <a:pt x="347" y="279"/>
                      <a:pt x="347" y="279"/>
                    </a:cubicBezTo>
                    <a:cubicBezTo>
                      <a:pt x="347" y="278"/>
                      <a:pt x="346" y="278"/>
                      <a:pt x="345" y="277"/>
                    </a:cubicBezTo>
                    <a:cubicBezTo>
                      <a:pt x="345" y="277"/>
                      <a:pt x="345" y="277"/>
                      <a:pt x="345" y="277"/>
                    </a:cubicBezTo>
                    <a:cubicBezTo>
                      <a:pt x="345" y="277"/>
                      <a:pt x="345" y="277"/>
                      <a:pt x="345" y="277"/>
                    </a:cubicBezTo>
                    <a:cubicBezTo>
                      <a:pt x="345" y="276"/>
                      <a:pt x="345" y="276"/>
                      <a:pt x="345" y="276"/>
                    </a:cubicBezTo>
                    <a:cubicBezTo>
                      <a:pt x="344" y="276"/>
                      <a:pt x="344" y="277"/>
                      <a:pt x="344" y="277"/>
                    </a:cubicBezTo>
                    <a:cubicBezTo>
                      <a:pt x="343" y="277"/>
                      <a:pt x="344" y="278"/>
                      <a:pt x="343" y="278"/>
                    </a:cubicBezTo>
                    <a:cubicBezTo>
                      <a:pt x="343" y="277"/>
                      <a:pt x="344" y="276"/>
                      <a:pt x="343" y="275"/>
                    </a:cubicBezTo>
                    <a:cubicBezTo>
                      <a:pt x="343" y="274"/>
                      <a:pt x="342" y="273"/>
                      <a:pt x="342" y="272"/>
                    </a:cubicBezTo>
                    <a:cubicBezTo>
                      <a:pt x="342" y="272"/>
                      <a:pt x="341" y="272"/>
                      <a:pt x="341" y="272"/>
                    </a:cubicBezTo>
                    <a:cubicBezTo>
                      <a:pt x="341" y="272"/>
                      <a:pt x="341" y="272"/>
                      <a:pt x="341" y="273"/>
                    </a:cubicBezTo>
                    <a:cubicBezTo>
                      <a:pt x="340" y="273"/>
                      <a:pt x="341" y="274"/>
                      <a:pt x="340" y="274"/>
                    </a:cubicBezTo>
                    <a:cubicBezTo>
                      <a:pt x="340" y="272"/>
                      <a:pt x="340" y="272"/>
                      <a:pt x="338" y="274"/>
                    </a:cubicBezTo>
                    <a:cubicBezTo>
                      <a:pt x="338" y="274"/>
                      <a:pt x="338" y="274"/>
                      <a:pt x="338" y="274"/>
                    </a:cubicBezTo>
                    <a:cubicBezTo>
                      <a:pt x="338" y="273"/>
                      <a:pt x="339" y="273"/>
                      <a:pt x="338" y="273"/>
                    </a:cubicBezTo>
                    <a:cubicBezTo>
                      <a:pt x="338" y="272"/>
                      <a:pt x="337" y="273"/>
                      <a:pt x="337" y="273"/>
                    </a:cubicBezTo>
                    <a:cubicBezTo>
                      <a:pt x="337" y="274"/>
                      <a:pt x="337" y="274"/>
                      <a:pt x="337" y="273"/>
                    </a:cubicBezTo>
                    <a:cubicBezTo>
                      <a:pt x="337" y="273"/>
                      <a:pt x="336" y="273"/>
                      <a:pt x="336" y="273"/>
                    </a:cubicBezTo>
                    <a:cubicBezTo>
                      <a:pt x="336" y="273"/>
                      <a:pt x="337" y="273"/>
                      <a:pt x="336" y="273"/>
                    </a:cubicBezTo>
                    <a:cubicBezTo>
                      <a:pt x="336" y="273"/>
                      <a:pt x="336" y="273"/>
                      <a:pt x="336" y="273"/>
                    </a:cubicBezTo>
                    <a:cubicBezTo>
                      <a:pt x="336" y="274"/>
                      <a:pt x="336" y="274"/>
                      <a:pt x="335" y="274"/>
                    </a:cubicBezTo>
                    <a:cubicBezTo>
                      <a:pt x="334" y="275"/>
                      <a:pt x="334" y="275"/>
                      <a:pt x="334" y="276"/>
                    </a:cubicBezTo>
                    <a:cubicBezTo>
                      <a:pt x="334" y="277"/>
                      <a:pt x="334" y="277"/>
                      <a:pt x="333" y="277"/>
                    </a:cubicBezTo>
                    <a:cubicBezTo>
                      <a:pt x="333" y="276"/>
                      <a:pt x="334" y="276"/>
                      <a:pt x="334" y="275"/>
                    </a:cubicBezTo>
                    <a:cubicBezTo>
                      <a:pt x="334" y="275"/>
                      <a:pt x="334" y="275"/>
                      <a:pt x="334" y="274"/>
                    </a:cubicBezTo>
                    <a:cubicBezTo>
                      <a:pt x="335" y="274"/>
                      <a:pt x="335" y="273"/>
                      <a:pt x="334" y="273"/>
                    </a:cubicBezTo>
                    <a:cubicBezTo>
                      <a:pt x="335" y="272"/>
                      <a:pt x="337" y="272"/>
                      <a:pt x="338" y="271"/>
                    </a:cubicBezTo>
                    <a:cubicBezTo>
                      <a:pt x="338" y="271"/>
                      <a:pt x="339" y="271"/>
                      <a:pt x="340" y="271"/>
                    </a:cubicBezTo>
                    <a:cubicBezTo>
                      <a:pt x="340" y="271"/>
                      <a:pt x="340" y="271"/>
                      <a:pt x="340" y="271"/>
                    </a:cubicBezTo>
                    <a:cubicBezTo>
                      <a:pt x="340" y="271"/>
                      <a:pt x="340" y="271"/>
                      <a:pt x="340" y="271"/>
                    </a:cubicBezTo>
                    <a:cubicBezTo>
                      <a:pt x="339" y="271"/>
                      <a:pt x="338" y="269"/>
                      <a:pt x="337" y="270"/>
                    </a:cubicBezTo>
                    <a:cubicBezTo>
                      <a:pt x="337" y="271"/>
                      <a:pt x="336" y="271"/>
                      <a:pt x="336" y="270"/>
                    </a:cubicBezTo>
                    <a:cubicBezTo>
                      <a:pt x="336" y="270"/>
                      <a:pt x="337" y="270"/>
                      <a:pt x="337" y="269"/>
                    </a:cubicBezTo>
                    <a:cubicBezTo>
                      <a:pt x="335" y="268"/>
                      <a:pt x="334" y="267"/>
                      <a:pt x="332" y="268"/>
                    </a:cubicBezTo>
                    <a:cubicBezTo>
                      <a:pt x="333" y="267"/>
                      <a:pt x="333" y="267"/>
                      <a:pt x="332" y="266"/>
                    </a:cubicBezTo>
                    <a:cubicBezTo>
                      <a:pt x="332" y="266"/>
                      <a:pt x="331" y="266"/>
                      <a:pt x="331" y="265"/>
                    </a:cubicBezTo>
                    <a:cubicBezTo>
                      <a:pt x="332" y="265"/>
                      <a:pt x="332" y="265"/>
                      <a:pt x="333" y="266"/>
                    </a:cubicBezTo>
                    <a:cubicBezTo>
                      <a:pt x="334" y="267"/>
                      <a:pt x="336" y="267"/>
                      <a:pt x="337" y="268"/>
                    </a:cubicBezTo>
                    <a:cubicBezTo>
                      <a:pt x="339" y="268"/>
                      <a:pt x="340" y="268"/>
                      <a:pt x="342" y="268"/>
                    </a:cubicBezTo>
                    <a:cubicBezTo>
                      <a:pt x="343" y="268"/>
                      <a:pt x="344" y="268"/>
                      <a:pt x="346" y="267"/>
                    </a:cubicBezTo>
                    <a:cubicBezTo>
                      <a:pt x="347" y="267"/>
                      <a:pt x="347" y="266"/>
                      <a:pt x="347" y="265"/>
                    </a:cubicBezTo>
                    <a:cubicBezTo>
                      <a:pt x="346" y="264"/>
                      <a:pt x="346" y="264"/>
                      <a:pt x="344" y="263"/>
                    </a:cubicBezTo>
                    <a:cubicBezTo>
                      <a:pt x="344" y="263"/>
                      <a:pt x="343" y="263"/>
                      <a:pt x="343" y="263"/>
                    </a:cubicBezTo>
                    <a:cubicBezTo>
                      <a:pt x="341" y="262"/>
                      <a:pt x="340" y="261"/>
                      <a:pt x="338" y="261"/>
                    </a:cubicBezTo>
                    <a:cubicBezTo>
                      <a:pt x="338" y="261"/>
                      <a:pt x="338" y="261"/>
                      <a:pt x="338" y="261"/>
                    </a:cubicBezTo>
                    <a:cubicBezTo>
                      <a:pt x="337" y="260"/>
                      <a:pt x="335" y="260"/>
                      <a:pt x="334" y="260"/>
                    </a:cubicBezTo>
                    <a:cubicBezTo>
                      <a:pt x="334" y="260"/>
                      <a:pt x="334" y="260"/>
                      <a:pt x="334" y="260"/>
                    </a:cubicBezTo>
                    <a:cubicBezTo>
                      <a:pt x="333" y="259"/>
                      <a:pt x="332" y="259"/>
                      <a:pt x="331" y="258"/>
                    </a:cubicBezTo>
                    <a:cubicBezTo>
                      <a:pt x="331" y="258"/>
                      <a:pt x="332" y="258"/>
                      <a:pt x="332" y="258"/>
                    </a:cubicBezTo>
                    <a:cubicBezTo>
                      <a:pt x="333" y="258"/>
                      <a:pt x="334" y="259"/>
                      <a:pt x="335" y="258"/>
                    </a:cubicBezTo>
                    <a:cubicBezTo>
                      <a:pt x="335" y="258"/>
                      <a:pt x="335" y="259"/>
                      <a:pt x="336" y="259"/>
                    </a:cubicBezTo>
                    <a:cubicBezTo>
                      <a:pt x="336" y="260"/>
                      <a:pt x="337" y="259"/>
                      <a:pt x="338" y="260"/>
                    </a:cubicBezTo>
                    <a:cubicBezTo>
                      <a:pt x="338" y="260"/>
                      <a:pt x="338" y="259"/>
                      <a:pt x="338" y="259"/>
                    </a:cubicBezTo>
                    <a:cubicBezTo>
                      <a:pt x="338" y="258"/>
                      <a:pt x="338" y="258"/>
                      <a:pt x="338" y="257"/>
                    </a:cubicBezTo>
                    <a:cubicBezTo>
                      <a:pt x="338" y="256"/>
                      <a:pt x="337" y="256"/>
                      <a:pt x="336" y="256"/>
                    </a:cubicBezTo>
                    <a:cubicBezTo>
                      <a:pt x="336" y="255"/>
                      <a:pt x="335" y="254"/>
                      <a:pt x="334" y="254"/>
                    </a:cubicBezTo>
                    <a:cubicBezTo>
                      <a:pt x="332" y="252"/>
                      <a:pt x="329" y="253"/>
                      <a:pt x="327" y="255"/>
                    </a:cubicBezTo>
                    <a:cubicBezTo>
                      <a:pt x="327" y="255"/>
                      <a:pt x="326" y="256"/>
                      <a:pt x="325" y="255"/>
                    </a:cubicBezTo>
                    <a:cubicBezTo>
                      <a:pt x="325" y="255"/>
                      <a:pt x="325" y="255"/>
                      <a:pt x="325" y="255"/>
                    </a:cubicBezTo>
                    <a:cubicBezTo>
                      <a:pt x="324" y="256"/>
                      <a:pt x="323" y="255"/>
                      <a:pt x="323" y="255"/>
                    </a:cubicBezTo>
                    <a:cubicBezTo>
                      <a:pt x="322" y="255"/>
                      <a:pt x="321" y="255"/>
                      <a:pt x="320" y="256"/>
                    </a:cubicBezTo>
                    <a:cubicBezTo>
                      <a:pt x="320" y="257"/>
                      <a:pt x="320" y="258"/>
                      <a:pt x="319" y="259"/>
                    </a:cubicBezTo>
                    <a:cubicBezTo>
                      <a:pt x="318" y="262"/>
                      <a:pt x="318" y="262"/>
                      <a:pt x="318" y="262"/>
                    </a:cubicBezTo>
                    <a:cubicBezTo>
                      <a:pt x="317" y="261"/>
                      <a:pt x="317" y="260"/>
                      <a:pt x="318" y="259"/>
                    </a:cubicBezTo>
                    <a:cubicBezTo>
                      <a:pt x="319" y="258"/>
                      <a:pt x="319" y="257"/>
                      <a:pt x="320" y="256"/>
                    </a:cubicBezTo>
                    <a:cubicBezTo>
                      <a:pt x="320" y="255"/>
                      <a:pt x="321" y="254"/>
                      <a:pt x="320" y="253"/>
                    </a:cubicBezTo>
                    <a:cubicBezTo>
                      <a:pt x="320" y="251"/>
                      <a:pt x="319" y="250"/>
                      <a:pt x="318" y="248"/>
                    </a:cubicBezTo>
                    <a:cubicBezTo>
                      <a:pt x="318" y="247"/>
                      <a:pt x="317" y="246"/>
                      <a:pt x="316" y="246"/>
                    </a:cubicBezTo>
                    <a:cubicBezTo>
                      <a:pt x="315" y="245"/>
                      <a:pt x="315" y="246"/>
                      <a:pt x="314" y="247"/>
                    </a:cubicBezTo>
                    <a:cubicBezTo>
                      <a:pt x="314" y="247"/>
                      <a:pt x="313" y="248"/>
                      <a:pt x="313" y="247"/>
                    </a:cubicBezTo>
                    <a:cubicBezTo>
                      <a:pt x="313" y="246"/>
                      <a:pt x="311" y="246"/>
                      <a:pt x="311" y="245"/>
                    </a:cubicBezTo>
                    <a:cubicBezTo>
                      <a:pt x="311" y="244"/>
                      <a:pt x="311" y="244"/>
                      <a:pt x="310" y="244"/>
                    </a:cubicBezTo>
                    <a:cubicBezTo>
                      <a:pt x="310" y="245"/>
                      <a:pt x="309" y="244"/>
                      <a:pt x="308" y="244"/>
                    </a:cubicBezTo>
                    <a:cubicBezTo>
                      <a:pt x="307" y="244"/>
                      <a:pt x="306" y="243"/>
                      <a:pt x="305" y="242"/>
                    </a:cubicBezTo>
                    <a:cubicBezTo>
                      <a:pt x="305" y="242"/>
                      <a:pt x="305" y="242"/>
                      <a:pt x="305" y="242"/>
                    </a:cubicBezTo>
                    <a:cubicBezTo>
                      <a:pt x="303" y="241"/>
                      <a:pt x="301" y="242"/>
                      <a:pt x="299" y="243"/>
                    </a:cubicBezTo>
                    <a:cubicBezTo>
                      <a:pt x="299" y="243"/>
                      <a:pt x="300" y="243"/>
                      <a:pt x="299" y="244"/>
                    </a:cubicBezTo>
                    <a:cubicBezTo>
                      <a:pt x="299" y="244"/>
                      <a:pt x="299" y="245"/>
                      <a:pt x="298" y="244"/>
                    </a:cubicBezTo>
                    <a:cubicBezTo>
                      <a:pt x="297" y="244"/>
                      <a:pt x="297" y="244"/>
                      <a:pt x="296" y="245"/>
                    </a:cubicBezTo>
                    <a:cubicBezTo>
                      <a:pt x="296" y="245"/>
                      <a:pt x="297" y="245"/>
                      <a:pt x="297" y="245"/>
                    </a:cubicBezTo>
                    <a:cubicBezTo>
                      <a:pt x="297" y="245"/>
                      <a:pt x="296" y="246"/>
                      <a:pt x="296" y="246"/>
                    </a:cubicBezTo>
                    <a:cubicBezTo>
                      <a:pt x="295" y="247"/>
                      <a:pt x="296" y="247"/>
                      <a:pt x="296" y="248"/>
                    </a:cubicBezTo>
                    <a:cubicBezTo>
                      <a:pt x="296" y="248"/>
                      <a:pt x="296" y="248"/>
                      <a:pt x="296" y="248"/>
                    </a:cubicBezTo>
                    <a:cubicBezTo>
                      <a:pt x="297" y="247"/>
                      <a:pt x="297" y="248"/>
                      <a:pt x="297" y="248"/>
                    </a:cubicBezTo>
                    <a:cubicBezTo>
                      <a:pt x="298" y="249"/>
                      <a:pt x="298" y="249"/>
                      <a:pt x="299" y="249"/>
                    </a:cubicBezTo>
                    <a:cubicBezTo>
                      <a:pt x="299" y="249"/>
                      <a:pt x="299" y="249"/>
                      <a:pt x="299" y="250"/>
                    </a:cubicBezTo>
                    <a:cubicBezTo>
                      <a:pt x="299" y="250"/>
                      <a:pt x="298" y="249"/>
                      <a:pt x="298" y="250"/>
                    </a:cubicBezTo>
                    <a:cubicBezTo>
                      <a:pt x="297" y="250"/>
                      <a:pt x="298" y="250"/>
                      <a:pt x="298" y="251"/>
                    </a:cubicBezTo>
                    <a:cubicBezTo>
                      <a:pt x="298" y="251"/>
                      <a:pt x="297" y="251"/>
                      <a:pt x="297" y="250"/>
                    </a:cubicBezTo>
                    <a:cubicBezTo>
                      <a:pt x="297" y="250"/>
                      <a:pt x="296" y="250"/>
                      <a:pt x="296" y="250"/>
                    </a:cubicBezTo>
                    <a:cubicBezTo>
                      <a:pt x="296" y="250"/>
                      <a:pt x="296" y="249"/>
                      <a:pt x="295" y="249"/>
                    </a:cubicBezTo>
                    <a:cubicBezTo>
                      <a:pt x="295" y="250"/>
                      <a:pt x="295" y="250"/>
                      <a:pt x="295" y="250"/>
                    </a:cubicBezTo>
                    <a:cubicBezTo>
                      <a:pt x="296" y="251"/>
                      <a:pt x="296" y="251"/>
                      <a:pt x="296" y="251"/>
                    </a:cubicBezTo>
                    <a:cubicBezTo>
                      <a:pt x="295" y="251"/>
                      <a:pt x="295" y="252"/>
                      <a:pt x="295" y="252"/>
                    </a:cubicBezTo>
                    <a:cubicBezTo>
                      <a:pt x="296" y="253"/>
                      <a:pt x="296" y="253"/>
                      <a:pt x="297" y="252"/>
                    </a:cubicBezTo>
                    <a:cubicBezTo>
                      <a:pt x="298" y="253"/>
                      <a:pt x="298" y="254"/>
                      <a:pt x="299" y="254"/>
                    </a:cubicBezTo>
                    <a:cubicBezTo>
                      <a:pt x="299" y="255"/>
                      <a:pt x="300" y="255"/>
                      <a:pt x="300" y="255"/>
                    </a:cubicBezTo>
                    <a:cubicBezTo>
                      <a:pt x="300" y="256"/>
                      <a:pt x="301" y="256"/>
                      <a:pt x="301" y="257"/>
                    </a:cubicBezTo>
                    <a:cubicBezTo>
                      <a:pt x="301" y="257"/>
                      <a:pt x="302" y="256"/>
                      <a:pt x="303" y="257"/>
                    </a:cubicBezTo>
                    <a:cubicBezTo>
                      <a:pt x="303" y="257"/>
                      <a:pt x="303" y="257"/>
                      <a:pt x="303" y="256"/>
                    </a:cubicBezTo>
                    <a:cubicBezTo>
                      <a:pt x="303" y="256"/>
                      <a:pt x="303" y="256"/>
                      <a:pt x="303" y="256"/>
                    </a:cubicBezTo>
                    <a:cubicBezTo>
                      <a:pt x="303" y="255"/>
                      <a:pt x="304" y="255"/>
                      <a:pt x="304" y="255"/>
                    </a:cubicBezTo>
                    <a:cubicBezTo>
                      <a:pt x="304" y="256"/>
                      <a:pt x="304" y="256"/>
                      <a:pt x="304" y="257"/>
                    </a:cubicBezTo>
                    <a:cubicBezTo>
                      <a:pt x="303" y="257"/>
                      <a:pt x="303" y="258"/>
                      <a:pt x="301" y="258"/>
                    </a:cubicBezTo>
                    <a:cubicBezTo>
                      <a:pt x="301" y="257"/>
                      <a:pt x="300" y="258"/>
                      <a:pt x="301" y="258"/>
                    </a:cubicBezTo>
                    <a:cubicBezTo>
                      <a:pt x="301" y="259"/>
                      <a:pt x="301" y="259"/>
                      <a:pt x="301" y="260"/>
                    </a:cubicBezTo>
                    <a:cubicBezTo>
                      <a:pt x="302" y="261"/>
                      <a:pt x="302" y="261"/>
                      <a:pt x="303" y="261"/>
                    </a:cubicBezTo>
                    <a:cubicBezTo>
                      <a:pt x="304" y="262"/>
                      <a:pt x="305" y="262"/>
                      <a:pt x="305" y="261"/>
                    </a:cubicBezTo>
                    <a:cubicBezTo>
                      <a:pt x="306" y="262"/>
                      <a:pt x="305" y="262"/>
                      <a:pt x="305" y="262"/>
                    </a:cubicBezTo>
                    <a:cubicBezTo>
                      <a:pt x="306" y="263"/>
                      <a:pt x="306" y="262"/>
                      <a:pt x="306" y="262"/>
                    </a:cubicBezTo>
                    <a:cubicBezTo>
                      <a:pt x="306" y="262"/>
                      <a:pt x="306" y="262"/>
                      <a:pt x="306" y="262"/>
                    </a:cubicBezTo>
                    <a:cubicBezTo>
                      <a:pt x="307" y="263"/>
                      <a:pt x="307" y="262"/>
                      <a:pt x="308" y="263"/>
                    </a:cubicBezTo>
                    <a:cubicBezTo>
                      <a:pt x="309" y="263"/>
                      <a:pt x="309" y="263"/>
                      <a:pt x="309" y="264"/>
                    </a:cubicBezTo>
                    <a:cubicBezTo>
                      <a:pt x="308" y="263"/>
                      <a:pt x="307" y="263"/>
                      <a:pt x="307" y="264"/>
                    </a:cubicBezTo>
                    <a:cubicBezTo>
                      <a:pt x="307" y="264"/>
                      <a:pt x="306" y="265"/>
                      <a:pt x="306" y="264"/>
                    </a:cubicBezTo>
                    <a:cubicBezTo>
                      <a:pt x="306" y="264"/>
                      <a:pt x="306" y="266"/>
                      <a:pt x="306" y="266"/>
                    </a:cubicBezTo>
                    <a:cubicBezTo>
                      <a:pt x="307" y="266"/>
                      <a:pt x="308" y="267"/>
                      <a:pt x="308" y="266"/>
                    </a:cubicBezTo>
                    <a:cubicBezTo>
                      <a:pt x="309" y="265"/>
                      <a:pt x="310" y="265"/>
                      <a:pt x="310" y="264"/>
                    </a:cubicBezTo>
                    <a:cubicBezTo>
                      <a:pt x="310" y="265"/>
                      <a:pt x="311" y="265"/>
                      <a:pt x="311" y="265"/>
                    </a:cubicBezTo>
                    <a:cubicBezTo>
                      <a:pt x="312" y="265"/>
                      <a:pt x="313" y="265"/>
                      <a:pt x="314" y="265"/>
                    </a:cubicBezTo>
                    <a:cubicBezTo>
                      <a:pt x="314" y="265"/>
                      <a:pt x="315" y="265"/>
                      <a:pt x="316" y="265"/>
                    </a:cubicBezTo>
                    <a:cubicBezTo>
                      <a:pt x="317" y="265"/>
                      <a:pt x="316" y="264"/>
                      <a:pt x="317" y="263"/>
                    </a:cubicBezTo>
                    <a:cubicBezTo>
                      <a:pt x="317" y="264"/>
                      <a:pt x="317" y="265"/>
                      <a:pt x="318" y="264"/>
                    </a:cubicBezTo>
                    <a:cubicBezTo>
                      <a:pt x="318" y="263"/>
                      <a:pt x="319" y="263"/>
                      <a:pt x="319" y="263"/>
                    </a:cubicBezTo>
                    <a:cubicBezTo>
                      <a:pt x="319" y="262"/>
                      <a:pt x="320" y="262"/>
                      <a:pt x="321" y="262"/>
                    </a:cubicBezTo>
                    <a:cubicBezTo>
                      <a:pt x="321" y="262"/>
                      <a:pt x="321" y="263"/>
                      <a:pt x="321" y="263"/>
                    </a:cubicBezTo>
                    <a:cubicBezTo>
                      <a:pt x="321" y="265"/>
                      <a:pt x="323" y="267"/>
                      <a:pt x="324" y="269"/>
                    </a:cubicBezTo>
                    <a:cubicBezTo>
                      <a:pt x="324" y="269"/>
                      <a:pt x="324" y="270"/>
                      <a:pt x="324" y="270"/>
                    </a:cubicBezTo>
                    <a:cubicBezTo>
                      <a:pt x="324" y="271"/>
                      <a:pt x="324" y="272"/>
                      <a:pt x="324" y="272"/>
                    </a:cubicBezTo>
                    <a:cubicBezTo>
                      <a:pt x="325" y="274"/>
                      <a:pt x="326" y="275"/>
                      <a:pt x="327" y="275"/>
                    </a:cubicBezTo>
                    <a:cubicBezTo>
                      <a:pt x="327" y="276"/>
                      <a:pt x="328" y="277"/>
                      <a:pt x="327" y="278"/>
                    </a:cubicBezTo>
                    <a:cubicBezTo>
                      <a:pt x="327" y="279"/>
                      <a:pt x="327" y="280"/>
                      <a:pt x="327" y="280"/>
                    </a:cubicBezTo>
                    <a:cubicBezTo>
                      <a:pt x="328" y="281"/>
                      <a:pt x="328" y="283"/>
                      <a:pt x="327" y="284"/>
                    </a:cubicBezTo>
                    <a:cubicBezTo>
                      <a:pt x="326" y="285"/>
                      <a:pt x="326" y="287"/>
                      <a:pt x="325" y="288"/>
                    </a:cubicBezTo>
                    <a:cubicBezTo>
                      <a:pt x="325" y="289"/>
                      <a:pt x="326" y="289"/>
                      <a:pt x="325" y="290"/>
                    </a:cubicBezTo>
                    <a:cubicBezTo>
                      <a:pt x="325" y="291"/>
                      <a:pt x="324" y="293"/>
                      <a:pt x="326" y="295"/>
                    </a:cubicBezTo>
                    <a:cubicBezTo>
                      <a:pt x="326" y="295"/>
                      <a:pt x="326" y="295"/>
                      <a:pt x="327" y="295"/>
                    </a:cubicBezTo>
                    <a:cubicBezTo>
                      <a:pt x="328" y="295"/>
                      <a:pt x="328" y="296"/>
                      <a:pt x="328" y="296"/>
                    </a:cubicBezTo>
                    <a:cubicBezTo>
                      <a:pt x="328" y="297"/>
                      <a:pt x="328" y="297"/>
                      <a:pt x="327" y="297"/>
                    </a:cubicBezTo>
                    <a:cubicBezTo>
                      <a:pt x="326" y="297"/>
                      <a:pt x="326" y="297"/>
                      <a:pt x="327" y="298"/>
                    </a:cubicBezTo>
                    <a:cubicBezTo>
                      <a:pt x="327" y="298"/>
                      <a:pt x="327" y="299"/>
                      <a:pt x="327" y="299"/>
                    </a:cubicBezTo>
                    <a:cubicBezTo>
                      <a:pt x="328" y="300"/>
                      <a:pt x="328" y="301"/>
                      <a:pt x="328" y="302"/>
                    </a:cubicBezTo>
                    <a:cubicBezTo>
                      <a:pt x="327" y="304"/>
                      <a:pt x="328" y="305"/>
                      <a:pt x="330" y="306"/>
                    </a:cubicBezTo>
                    <a:cubicBezTo>
                      <a:pt x="331" y="306"/>
                      <a:pt x="331" y="306"/>
                      <a:pt x="330" y="307"/>
                    </a:cubicBezTo>
                    <a:cubicBezTo>
                      <a:pt x="330" y="307"/>
                      <a:pt x="330" y="307"/>
                      <a:pt x="331" y="308"/>
                    </a:cubicBezTo>
                    <a:cubicBezTo>
                      <a:pt x="332" y="308"/>
                      <a:pt x="333" y="308"/>
                      <a:pt x="333" y="306"/>
                    </a:cubicBezTo>
                    <a:cubicBezTo>
                      <a:pt x="333" y="307"/>
                      <a:pt x="333" y="307"/>
                      <a:pt x="333" y="307"/>
                    </a:cubicBezTo>
                    <a:cubicBezTo>
                      <a:pt x="333" y="307"/>
                      <a:pt x="332" y="308"/>
                      <a:pt x="333" y="308"/>
                    </a:cubicBezTo>
                    <a:cubicBezTo>
                      <a:pt x="334" y="308"/>
                      <a:pt x="334" y="307"/>
                      <a:pt x="333" y="306"/>
                    </a:cubicBezTo>
                    <a:cubicBezTo>
                      <a:pt x="333" y="306"/>
                      <a:pt x="333" y="305"/>
                      <a:pt x="334" y="305"/>
                    </a:cubicBezTo>
                    <a:cubicBezTo>
                      <a:pt x="335" y="304"/>
                      <a:pt x="336" y="304"/>
                      <a:pt x="336" y="302"/>
                    </a:cubicBezTo>
                    <a:cubicBezTo>
                      <a:pt x="337" y="303"/>
                      <a:pt x="336" y="303"/>
                      <a:pt x="336" y="304"/>
                    </a:cubicBezTo>
                    <a:cubicBezTo>
                      <a:pt x="336" y="305"/>
                      <a:pt x="335" y="305"/>
                      <a:pt x="335" y="306"/>
                    </a:cubicBezTo>
                    <a:cubicBezTo>
                      <a:pt x="335" y="306"/>
                      <a:pt x="335" y="306"/>
                      <a:pt x="335" y="307"/>
                    </a:cubicBezTo>
                    <a:cubicBezTo>
                      <a:pt x="336" y="307"/>
                      <a:pt x="336" y="306"/>
                      <a:pt x="336" y="306"/>
                    </a:cubicBezTo>
                    <a:cubicBezTo>
                      <a:pt x="336" y="306"/>
                      <a:pt x="336" y="306"/>
                      <a:pt x="336" y="306"/>
                    </a:cubicBezTo>
                    <a:cubicBezTo>
                      <a:pt x="337" y="307"/>
                      <a:pt x="337" y="307"/>
                      <a:pt x="337" y="307"/>
                    </a:cubicBezTo>
                    <a:cubicBezTo>
                      <a:pt x="337" y="308"/>
                      <a:pt x="338" y="309"/>
                      <a:pt x="338" y="309"/>
                    </a:cubicBezTo>
                    <a:cubicBezTo>
                      <a:pt x="339" y="309"/>
                      <a:pt x="339" y="309"/>
                      <a:pt x="339" y="309"/>
                    </a:cubicBezTo>
                    <a:cubicBezTo>
                      <a:pt x="340" y="309"/>
                      <a:pt x="340" y="310"/>
                      <a:pt x="341" y="310"/>
                    </a:cubicBezTo>
                    <a:cubicBezTo>
                      <a:pt x="342" y="310"/>
                      <a:pt x="342" y="310"/>
                      <a:pt x="343" y="310"/>
                    </a:cubicBezTo>
                    <a:cubicBezTo>
                      <a:pt x="344" y="311"/>
                      <a:pt x="345" y="309"/>
                      <a:pt x="347" y="309"/>
                    </a:cubicBezTo>
                    <a:cubicBezTo>
                      <a:pt x="347" y="309"/>
                      <a:pt x="347" y="309"/>
                      <a:pt x="347" y="308"/>
                    </a:cubicBezTo>
                    <a:cubicBezTo>
                      <a:pt x="347" y="308"/>
                      <a:pt x="347" y="307"/>
                      <a:pt x="347" y="306"/>
                    </a:cubicBezTo>
                    <a:cubicBezTo>
                      <a:pt x="347" y="306"/>
                      <a:pt x="347" y="306"/>
                      <a:pt x="347" y="305"/>
                    </a:cubicBezTo>
                    <a:cubicBezTo>
                      <a:pt x="348" y="306"/>
                      <a:pt x="348" y="306"/>
                      <a:pt x="348" y="304"/>
                    </a:cubicBezTo>
                    <a:cubicBezTo>
                      <a:pt x="348" y="304"/>
                      <a:pt x="347" y="304"/>
                      <a:pt x="348" y="303"/>
                    </a:cubicBezTo>
                    <a:cubicBezTo>
                      <a:pt x="349" y="304"/>
                      <a:pt x="349" y="306"/>
                      <a:pt x="349" y="307"/>
                    </a:cubicBezTo>
                    <a:cubicBezTo>
                      <a:pt x="349" y="307"/>
                      <a:pt x="349" y="308"/>
                      <a:pt x="349" y="307"/>
                    </a:cubicBezTo>
                    <a:cubicBezTo>
                      <a:pt x="349" y="307"/>
                      <a:pt x="350" y="307"/>
                      <a:pt x="349" y="307"/>
                    </a:cubicBezTo>
                    <a:cubicBezTo>
                      <a:pt x="349" y="306"/>
                      <a:pt x="350" y="304"/>
                      <a:pt x="350" y="303"/>
                    </a:cubicBezTo>
                    <a:cubicBezTo>
                      <a:pt x="350" y="303"/>
                      <a:pt x="350" y="303"/>
                      <a:pt x="350" y="303"/>
                    </a:cubicBezTo>
                    <a:cubicBezTo>
                      <a:pt x="351" y="303"/>
                      <a:pt x="351" y="303"/>
                      <a:pt x="351" y="302"/>
                    </a:cubicBezTo>
                    <a:cubicBezTo>
                      <a:pt x="351" y="302"/>
                      <a:pt x="351" y="302"/>
                      <a:pt x="351" y="302"/>
                    </a:cubicBezTo>
                    <a:cubicBezTo>
                      <a:pt x="351" y="302"/>
                      <a:pt x="351" y="302"/>
                      <a:pt x="351" y="302"/>
                    </a:cubicBezTo>
                    <a:cubicBezTo>
                      <a:pt x="352" y="303"/>
                      <a:pt x="351" y="304"/>
                      <a:pt x="351" y="304"/>
                    </a:cubicBezTo>
                    <a:cubicBezTo>
                      <a:pt x="352" y="304"/>
                      <a:pt x="352" y="305"/>
                      <a:pt x="352" y="306"/>
                    </a:cubicBezTo>
                    <a:cubicBezTo>
                      <a:pt x="351" y="307"/>
                      <a:pt x="352" y="308"/>
                      <a:pt x="351" y="309"/>
                    </a:cubicBezTo>
                    <a:cubicBezTo>
                      <a:pt x="351" y="311"/>
                      <a:pt x="351" y="312"/>
                      <a:pt x="352" y="312"/>
                    </a:cubicBezTo>
                    <a:cubicBezTo>
                      <a:pt x="353" y="312"/>
                      <a:pt x="353" y="311"/>
                      <a:pt x="354" y="311"/>
                    </a:cubicBezTo>
                    <a:cubicBezTo>
                      <a:pt x="354" y="312"/>
                      <a:pt x="354" y="312"/>
                      <a:pt x="354" y="312"/>
                    </a:cubicBezTo>
                    <a:cubicBezTo>
                      <a:pt x="355" y="312"/>
                      <a:pt x="355" y="313"/>
                      <a:pt x="356" y="312"/>
                    </a:cubicBezTo>
                    <a:cubicBezTo>
                      <a:pt x="356" y="312"/>
                      <a:pt x="356" y="311"/>
                      <a:pt x="356" y="311"/>
                    </a:cubicBezTo>
                    <a:cubicBezTo>
                      <a:pt x="356" y="312"/>
                      <a:pt x="356" y="312"/>
                      <a:pt x="357" y="313"/>
                    </a:cubicBezTo>
                    <a:cubicBezTo>
                      <a:pt x="358" y="313"/>
                      <a:pt x="358" y="312"/>
                      <a:pt x="359" y="311"/>
                    </a:cubicBezTo>
                    <a:cubicBezTo>
                      <a:pt x="359" y="312"/>
                      <a:pt x="360" y="313"/>
                      <a:pt x="361" y="312"/>
                    </a:cubicBezTo>
                    <a:cubicBezTo>
                      <a:pt x="361" y="312"/>
                      <a:pt x="361" y="312"/>
                      <a:pt x="362" y="312"/>
                    </a:cubicBezTo>
                    <a:cubicBezTo>
                      <a:pt x="362" y="313"/>
                      <a:pt x="363" y="313"/>
                      <a:pt x="364" y="312"/>
                    </a:cubicBezTo>
                    <a:cubicBezTo>
                      <a:pt x="364" y="312"/>
                      <a:pt x="364" y="311"/>
                      <a:pt x="363" y="311"/>
                    </a:cubicBezTo>
                    <a:cubicBezTo>
                      <a:pt x="363" y="311"/>
                      <a:pt x="363" y="311"/>
                      <a:pt x="363" y="311"/>
                    </a:cubicBezTo>
                    <a:cubicBezTo>
                      <a:pt x="363" y="310"/>
                      <a:pt x="363" y="309"/>
                      <a:pt x="363" y="309"/>
                    </a:cubicBezTo>
                    <a:cubicBezTo>
                      <a:pt x="363" y="309"/>
                      <a:pt x="363" y="309"/>
                      <a:pt x="363" y="309"/>
                    </a:cubicBezTo>
                    <a:cubicBezTo>
                      <a:pt x="363" y="311"/>
                      <a:pt x="364" y="312"/>
                      <a:pt x="365" y="312"/>
                    </a:cubicBezTo>
                    <a:cubicBezTo>
                      <a:pt x="366" y="312"/>
                      <a:pt x="366" y="311"/>
                      <a:pt x="367" y="311"/>
                    </a:cubicBezTo>
                    <a:cubicBezTo>
                      <a:pt x="367" y="310"/>
                      <a:pt x="366" y="310"/>
                      <a:pt x="367" y="309"/>
                    </a:cubicBezTo>
                    <a:cubicBezTo>
                      <a:pt x="367" y="309"/>
                      <a:pt x="367" y="309"/>
                      <a:pt x="367" y="309"/>
                    </a:cubicBezTo>
                    <a:cubicBezTo>
                      <a:pt x="367" y="310"/>
                      <a:pt x="367" y="310"/>
                      <a:pt x="368" y="310"/>
                    </a:cubicBezTo>
                    <a:cubicBezTo>
                      <a:pt x="368" y="311"/>
                      <a:pt x="368" y="311"/>
                      <a:pt x="367" y="311"/>
                    </a:cubicBezTo>
                    <a:cubicBezTo>
                      <a:pt x="367" y="312"/>
                      <a:pt x="367" y="312"/>
                      <a:pt x="367" y="312"/>
                    </a:cubicBezTo>
                    <a:cubicBezTo>
                      <a:pt x="368" y="312"/>
                      <a:pt x="368" y="312"/>
                      <a:pt x="368" y="312"/>
                    </a:cubicBezTo>
                    <a:cubicBezTo>
                      <a:pt x="369" y="312"/>
                      <a:pt x="370" y="312"/>
                      <a:pt x="370" y="312"/>
                    </a:cubicBezTo>
                    <a:cubicBezTo>
                      <a:pt x="371" y="312"/>
                      <a:pt x="371" y="311"/>
                      <a:pt x="371" y="311"/>
                    </a:cubicBezTo>
                    <a:cubicBezTo>
                      <a:pt x="372" y="310"/>
                      <a:pt x="371" y="309"/>
                      <a:pt x="371" y="308"/>
                    </a:cubicBezTo>
                    <a:cubicBezTo>
                      <a:pt x="371" y="307"/>
                      <a:pt x="371" y="307"/>
                      <a:pt x="372" y="308"/>
                    </a:cubicBezTo>
                    <a:cubicBezTo>
                      <a:pt x="372" y="309"/>
                      <a:pt x="373" y="310"/>
                      <a:pt x="373" y="312"/>
                    </a:cubicBezTo>
                    <a:cubicBezTo>
                      <a:pt x="374" y="312"/>
                      <a:pt x="375" y="312"/>
                      <a:pt x="375" y="310"/>
                    </a:cubicBezTo>
                    <a:cubicBezTo>
                      <a:pt x="375" y="310"/>
                      <a:pt x="375" y="310"/>
                      <a:pt x="375" y="309"/>
                    </a:cubicBezTo>
                    <a:cubicBezTo>
                      <a:pt x="375" y="309"/>
                      <a:pt x="375" y="308"/>
                      <a:pt x="375" y="307"/>
                    </a:cubicBezTo>
                    <a:cubicBezTo>
                      <a:pt x="375" y="307"/>
                      <a:pt x="375" y="307"/>
                      <a:pt x="375" y="307"/>
                    </a:cubicBezTo>
                    <a:cubicBezTo>
                      <a:pt x="375" y="307"/>
                      <a:pt x="375" y="307"/>
                      <a:pt x="375" y="307"/>
                    </a:cubicBezTo>
                    <a:cubicBezTo>
                      <a:pt x="375" y="309"/>
                      <a:pt x="375" y="310"/>
                      <a:pt x="375" y="311"/>
                    </a:cubicBezTo>
                    <a:cubicBezTo>
                      <a:pt x="375" y="311"/>
                      <a:pt x="376" y="312"/>
                      <a:pt x="376" y="311"/>
                    </a:cubicBezTo>
                    <a:cubicBezTo>
                      <a:pt x="377" y="311"/>
                      <a:pt x="377" y="311"/>
                      <a:pt x="378" y="311"/>
                    </a:cubicBezTo>
                    <a:cubicBezTo>
                      <a:pt x="379" y="311"/>
                      <a:pt x="380" y="311"/>
                      <a:pt x="381" y="311"/>
                    </a:cubicBezTo>
                    <a:cubicBezTo>
                      <a:pt x="382" y="310"/>
                      <a:pt x="383" y="310"/>
                      <a:pt x="384" y="310"/>
                    </a:cubicBezTo>
                    <a:cubicBezTo>
                      <a:pt x="385" y="311"/>
                      <a:pt x="385" y="310"/>
                      <a:pt x="385" y="309"/>
                    </a:cubicBezTo>
                    <a:cubicBezTo>
                      <a:pt x="385" y="308"/>
                      <a:pt x="386" y="307"/>
                      <a:pt x="386" y="306"/>
                    </a:cubicBezTo>
                    <a:cubicBezTo>
                      <a:pt x="386" y="305"/>
                      <a:pt x="387" y="304"/>
                      <a:pt x="385" y="304"/>
                    </a:cubicBezTo>
                    <a:cubicBezTo>
                      <a:pt x="385" y="303"/>
                      <a:pt x="385" y="303"/>
                      <a:pt x="384" y="302"/>
                    </a:cubicBezTo>
                    <a:cubicBezTo>
                      <a:pt x="384" y="302"/>
                      <a:pt x="384" y="302"/>
                      <a:pt x="384" y="302"/>
                    </a:cubicBezTo>
                    <a:cubicBezTo>
                      <a:pt x="385" y="302"/>
                      <a:pt x="385" y="302"/>
                      <a:pt x="385" y="302"/>
                    </a:cubicBezTo>
                    <a:cubicBezTo>
                      <a:pt x="385" y="301"/>
                      <a:pt x="385" y="302"/>
                      <a:pt x="386" y="302"/>
                    </a:cubicBezTo>
                    <a:cubicBezTo>
                      <a:pt x="386" y="303"/>
                      <a:pt x="386" y="303"/>
                      <a:pt x="387" y="303"/>
                    </a:cubicBezTo>
                    <a:cubicBezTo>
                      <a:pt x="387" y="303"/>
                      <a:pt x="387" y="303"/>
                      <a:pt x="387" y="303"/>
                    </a:cubicBezTo>
                    <a:cubicBezTo>
                      <a:pt x="388" y="304"/>
                      <a:pt x="388" y="304"/>
                      <a:pt x="387" y="305"/>
                    </a:cubicBezTo>
                    <a:cubicBezTo>
                      <a:pt x="387" y="307"/>
                      <a:pt x="387" y="308"/>
                      <a:pt x="388" y="310"/>
                    </a:cubicBezTo>
                    <a:cubicBezTo>
                      <a:pt x="389" y="311"/>
                      <a:pt x="390" y="311"/>
                      <a:pt x="391" y="311"/>
                    </a:cubicBezTo>
                    <a:cubicBezTo>
                      <a:pt x="392" y="311"/>
                      <a:pt x="392" y="310"/>
                      <a:pt x="392" y="309"/>
                    </a:cubicBezTo>
                    <a:cubicBezTo>
                      <a:pt x="392" y="311"/>
                      <a:pt x="392" y="311"/>
                      <a:pt x="393" y="311"/>
                    </a:cubicBezTo>
                    <a:cubicBezTo>
                      <a:pt x="394" y="311"/>
                      <a:pt x="394" y="312"/>
                      <a:pt x="395" y="312"/>
                    </a:cubicBezTo>
                    <a:cubicBezTo>
                      <a:pt x="395" y="312"/>
                      <a:pt x="395" y="312"/>
                      <a:pt x="395" y="312"/>
                    </a:cubicBezTo>
                    <a:cubicBezTo>
                      <a:pt x="396" y="312"/>
                      <a:pt x="396" y="312"/>
                      <a:pt x="397" y="312"/>
                    </a:cubicBezTo>
                    <a:cubicBezTo>
                      <a:pt x="397" y="312"/>
                      <a:pt x="398" y="311"/>
                      <a:pt x="398" y="311"/>
                    </a:cubicBezTo>
                    <a:cubicBezTo>
                      <a:pt x="399" y="310"/>
                      <a:pt x="400" y="310"/>
                      <a:pt x="401" y="310"/>
                    </a:cubicBezTo>
                    <a:cubicBezTo>
                      <a:pt x="402" y="310"/>
                      <a:pt x="402" y="310"/>
                      <a:pt x="402" y="310"/>
                    </a:cubicBezTo>
                    <a:cubicBezTo>
                      <a:pt x="404" y="310"/>
                      <a:pt x="405" y="309"/>
                      <a:pt x="406" y="309"/>
                    </a:cubicBezTo>
                    <a:cubicBezTo>
                      <a:pt x="407" y="309"/>
                      <a:pt x="407" y="308"/>
                      <a:pt x="407" y="307"/>
                    </a:cubicBezTo>
                    <a:cubicBezTo>
                      <a:pt x="407" y="307"/>
                      <a:pt x="407" y="307"/>
                      <a:pt x="407" y="307"/>
                    </a:cubicBezTo>
                    <a:cubicBezTo>
                      <a:pt x="407" y="306"/>
                      <a:pt x="407" y="305"/>
                      <a:pt x="407" y="305"/>
                    </a:cubicBezTo>
                    <a:cubicBezTo>
                      <a:pt x="407" y="304"/>
                      <a:pt x="408" y="303"/>
                      <a:pt x="407" y="303"/>
                    </a:cubicBezTo>
                    <a:cubicBezTo>
                      <a:pt x="406" y="302"/>
                      <a:pt x="406" y="301"/>
                      <a:pt x="406" y="301"/>
                    </a:cubicBezTo>
                    <a:cubicBezTo>
                      <a:pt x="406" y="302"/>
                      <a:pt x="407" y="302"/>
                      <a:pt x="408" y="303"/>
                    </a:cubicBezTo>
                    <a:cubicBezTo>
                      <a:pt x="409" y="304"/>
                      <a:pt x="409" y="304"/>
                      <a:pt x="410" y="303"/>
                    </a:cubicBezTo>
                    <a:cubicBezTo>
                      <a:pt x="411" y="303"/>
                      <a:pt x="411" y="302"/>
                      <a:pt x="412" y="302"/>
                    </a:cubicBezTo>
                    <a:cubicBezTo>
                      <a:pt x="413" y="302"/>
                      <a:pt x="413" y="302"/>
                      <a:pt x="412" y="301"/>
                    </a:cubicBezTo>
                    <a:close/>
                    <a:moveTo>
                      <a:pt x="313" y="249"/>
                    </a:moveTo>
                    <a:cubicBezTo>
                      <a:pt x="313" y="249"/>
                      <a:pt x="313" y="249"/>
                      <a:pt x="313" y="249"/>
                    </a:cubicBezTo>
                    <a:cubicBezTo>
                      <a:pt x="313" y="249"/>
                      <a:pt x="313" y="249"/>
                      <a:pt x="313" y="249"/>
                    </a:cubicBezTo>
                    <a:cubicBezTo>
                      <a:pt x="313" y="249"/>
                      <a:pt x="313" y="249"/>
                      <a:pt x="313" y="249"/>
                    </a:cubicBezTo>
                    <a:close/>
                    <a:moveTo>
                      <a:pt x="365" y="309"/>
                    </a:moveTo>
                    <a:cubicBezTo>
                      <a:pt x="365" y="309"/>
                      <a:pt x="365" y="309"/>
                      <a:pt x="365" y="309"/>
                    </a:cubicBezTo>
                    <a:cubicBezTo>
                      <a:pt x="365" y="309"/>
                      <a:pt x="365" y="309"/>
                      <a:pt x="365" y="309"/>
                    </a:cubicBezTo>
                    <a:cubicBezTo>
                      <a:pt x="365" y="309"/>
                      <a:pt x="365" y="309"/>
                      <a:pt x="365" y="309"/>
                    </a:cubicBezTo>
                    <a:close/>
                    <a:moveTo>
                      <a:pt x="365" y="309"/>
                    </a:moveTo>
                    <a:cubicBezTo>
                      <a:pt x="365" y="309"/>
                      <a:pt x="365" y="309"/>
                      <a:pt x="365" y="309"/>
                    </a:cubicBezTo>
                    <a:cubicBezTo>
                      <a:pt x="365" y="309"/>
                      <a:pt x="365" y="309"/>
                      <a:pt x="365" y="309"/>
                    </a:cubicBezTo>
                    <a:cubicBezTo>
                      <a:pt x="365" y="309"/>
                      <a:pt x="365" y="309"/>
                      <a:pt x="365" y="309"/>
                    </a:cubicBezTo>
                    <a:close/>
                    <a:moveTo>
                      <a:pt x="369" y="307"/>
                    </a:moveTo>
                    <a:cubicBezTo>
                      <a:pt x="369" y="307"/>
                      <a:pt x="369" y="307"/>
                      <a:pt x="369" y="307"/>
                    </a:cubicBezTo>
                    <a:cubicBezTo>
                      <a:pt x="369" y="307"/>
                      <a:pt x="369" y="307"/>
                      <a:pt x="369" y="307"/>
                    </a:cubicBezTo>
                    <a:cubicBezTo>
                      <a:pt x="369" y="307"/>
                      <a:pt x="369" y="307"/>
                      <a:pt x="369" y="307"/>
                    </a:cubicBezTo>
                    <a:close/>
                    <a:moveTo>
                      <a:pt x="400" y="283"/>
                    </a:moveTo>
                    <a:cubicBezTo>
                      <a:pt x="400" y="283"/>
                      <a:pt x="400" y="283"/>
                      <a:pt x="400" y="282"/>
                    </a:cubicBezTo>
                    <a:cubicBezTo>
                      <a:pt x="400" y="283"/>
                      <a:pt x="400" y="283"/>
                      <a:pt x="400" y="283"/>
                    </a:cubicBezTo>
                    <a:close/>
                    <a:moveTo>
                      <a:pt x="416" y="272"/>
                    </a:moveTo>
                    <a:cubicBezTo>
                      <a:pt x="415" y="272"/>
                      <a:pt x="415" y="272"/>
                      <a:pt x="414" y="273"/>
                    </a:cubicBezTo>
                    <a:cubicBezTo>
                      <a:pt x="413" y="274"/>
                      <a:pt x="414" y="274"/>
                      <a:pt x="415" y="275"/>
                    </a:cubicBezTo>
                    <a:cubicBezTo>
                      <a:pt x="415" y="275"/>
                      <a:pt x="415" y="276"/>
                      <a:pt x="416" y="276"/>
                    </a:cubicBezTo>
                    <a:cubicBezTo>
                      <a:pt x="416" y="276"/>
                      <a:pt x="416" y="276"/>
                      <a:pt x="416" y="277"/>
                    </a:cubicBezTo>
                    <a:cubicBezTo>
                      <a:pt x="415" y="277"/>
                      <a:pt x="415" y="277"/>
                      <a:pt x="415" y="277"/>
                    </a:cubicBezTo>
                    <a:cubicBezTo>
                      <a:pt x="415" y="275"/>
                      <a:pt x="414" y="276"/>
                      <a:pt x="413" y="276"/>
                    </a:cubicBezTo>
                    <a:cubicBezTo>
                      <a:pt x="412" y="276"/>
                      <a:pt x="412" y="277"/>
                      <a:pt x="412" y="278"/>
                    </a:cubicBezTo>
                    <a:cubicBezTo>
                      <a:pt x="412" y="277"/>
                      <a:pt x="411" y="277"/>
                      <a:pt x="411" y="277"/>
                    </a:cubicBezTo>
                    <a:cubicBezTo>
                      <a:pt x="411" y="276"/>
                      <a:pt x="410" y="276"/>
                      <a:pt x="410" y="276"/>
                    </a:cubicBezTo>
                    <a:cubicBezTo>
                      <a:pt x="411" y="275"/>
                      <a:pt x="412" y="274"/>
                      <a:pt x="412" y="273"/>
                    </a:cubicBezTo>
                    <a:cubicBezTo>
                      <a:pt x="413" y="272"/>
                      <a:pt x="414" y="271"/>
                      <a:pt x="414" y="269"/>
                    </a:cubicBezTo>
                    <a:cubicBezTo>
                      <a:pt x="414" y="269"/>
                      <a:pt x="414" y="269"/>
                      <a:pt x="414" y="269"/>
                    </a:cubicBezTo>
                    <a:cubicBezTo>
                      <a:pt x="415" y="269"/>
                      <a:pt x="415" y="269"/>
                      <a:pt x="416" y="269"/>
                    </a:cubicBezTo>
                    <a:cubicBezTo>
                      <a:pt x="417" y="270"/>
                      <a:pt x="417" y="271"/>
                      <a:pt x="416" y="272"/>
                    </a:cubicBezTo>
                    <a:close/>
                    <a:moveTo>
                      <a:pt x="264" y="256"/>
                    </a:moveTo>
                    <a:cubicBezTo>
                      <a:pt x="264" y="255"/>
                      <a:pt x="264" y="255"/>
                      <a:pt x="265" y="255"/>
                    </a:cubicBezTo>
                    <a:cubicBezTo>
                      <a:pt x="265" y="254"/>
                      <a:pt x="266" y="254"/>
                      <a:pt x="266" y="254"/>
                    </a:cubicBezTo>
                    <a:cubicBezTo>
                      <a:pt x="267" y="254"/>
                      <a:pt x="268" y="253"/>
                      <a:pt x="268" y="252"/>
                    </a:cubicBezTo>
                    <a:cubicBezTo>
                      <a:pt x="268" y="251"/>
                      <a:pt x="271" y="250"/>
                      <a:pt x="272" y="251"/>
                    </a:cubicBezTo>
                    <a:cubicBezTo>
                      <a:pt x="273" y="251"/>
                      <a:pt x="273" y="252"/>
                      <a:pt x="272" y="252"/>
                    </a:cubicBezTo>
                    <a:cubicBezTo>
                      <a:pt x="272" y="252"/>
                      <a:pt x="271" y="253"/>
                      <a:pt x="270" y="254"/>
                    </a:cubicBezTo>
                    <a:cubicBezTo>
                      <a:pt x="269" y="255"/>
                      <a:pt x="268" y="256"/>
                      <a:pt x="266" y="257"/>
                    </a:cubicBezTo>
                    <a:cubicBezTo>
                      <a:pt x="266" y="257"/>
                      <a:pt x="265" y="257"/>
                      <a:pt x="265" y="257"/>
                    </a:cubicBezTo>
                    <a:cubicBezTo>
                      <a:pt x="264" y="257"/>
                      <a:pt x="264" y="256"/>
                      <a:pt x="264" y="256"/>
                    </a:cubicBezTo>
                    <a:close/>
                    <a:moveTo>
                      <a:pt x="301" y="115"/>
                    </a:moveTo>
                    <a:cubicBezTo>
                      <a:pt x="301" y="115"/>
                      <a:pt x="301" y="115"/>
                      <a:pt x="302" y="115"/>
                    </a:cubicBezTo>
                    <a:cubicBezTo>
                      <a:pt x="304" y="115"/>
                      <a:pt x="305" y="114"/>
                      <a:pt x="307" y="114"/>
                    </a:cubicBezTo>
                    <a:cubicBezTo>
                      <a:pt x="308" y="115"/>
                      <a:pt x="308" y="116"/>
                      <a:pt x="308" y="117"/>
                    </a:cubicBezTo>
                    <a:cubicBezTo>
                      <a:pt x="309" y="117"/>
                      <a:pt x="307" y="118"/>
                      <a:pt x="306" y="118"/>
                    </a:cubicBezTo>
                    <a:cubicBezTo>
                      <a:pt x="306" y="118"/>
                      <a:pt x="306" y="117"/>
                      <a:pt x="306" y="117"/>
                    </a:cubicBezTo>
                    <a:cubicBezTo>
                      <a:pt x="304" y="117"/>
                      <a:pt x="303" y="116"/>
                      <a:pt x="302" y="116"/>
                    </a:cubicBezTo>
                    <a:cubicBezTo>
                      <a:pt x="301" y="116"/>
                      <a:pt x="301" y="116"/>
                      <a:pt x="301" y="115"/>
                    </a:cubicBezTo>
                    <a:close/>
                    <a:moveTo>
                      <a:pt x="309" y="274"/>
                    </a:moveTo>
                    <a:cubicBezTo>
                      <a:pt x="310" y="274"/>
                      <a:pt x="311" y="273"/>
                      <a:pt x="311" y="273"/>
                    </a:cubicBezTo>
                    <a:cubicBezTo>
                      <a:pt x="312" y="273"/>
                      <a:pt x="312" y="274"/>
                      <a:pt x="312" y="274"/>
                    </a:cubicBezTo>
                    <a:cubicBezTo>
                      <a:pt x="312" y="275"/>
                      <a:pt x="312" y="275"/>
                      <a:pt x="312" y="276"/>
                    </a:cubicBezTo>
                    <a:cubicBezTo>
                      <a:pt x="312" y="276"/>
                      <a:pt x="312" y="276"/>
                      <a:pt x="312" y="276"/>
                    </a:cubicBezTo>
                    <a:cubicBezTo>
                      <a:pt x="312" y="276"/>
                      <a:pt x="312" y="277"/>
                      <a:pt x="313" y="277"/>
                    </a:cubicBezTo>
                    <a:cubicBezTo>
                      <a:pt x="313" y="278"/>
                      <a:pt x="313" y="278"/>
                      <a:pt x="313" y="279"/>
                    </a:cubicBezTo>
                    <a:cubicBezTo>
                      <a:pt x="312" y="279"/>
                      <a:pt x="311" y="279"/>
                      <a:pt x="310" y="279"/>
                    </a:cubicBezTo>
                    <a:cubicBezTo>
                      <a:pt x="310" y="279"/>
                      <a:pt x="310" y="279"/>
                      <a:pt x="310" y="279"/>
                    </a:cubicBezTo>
                    <a:cubicBezTo>
                      <a:pt x="309" y="278"/>
                      <a:pt x="309" y="277"/>
                      <a:pt x="309" y="277"/>
                    </a:cubicBezTo>
                    <a:cubicBezTo>
                      <a:pt x="309" y="276"/>
                      <a:pt x="309" y="275"/>
                      <a:pt x="309" y="275"/>
                    </a:cubicBezTo>
                    <a:cubicBezTo>
                      <a:pt x="309" y="274"/>
                      <a:pt x="309" y="274"/>
                      <a:pt x="309" y="274"/>
                    </a:cubicBezTo>
                    <a:close/>
                    <a:moveTo>
                      <a:pt x="253" y="208"/>
                    </a:moveTo>
                    <a:cubicBezTo>
                      <a:pt x="253" y="207"/>
                      <a:pt x="253" y="206"/>
                      <a:pt x="254" y="206"/>
                    </a:cubicBezTo>
                    <a:cubicBezTo>
                      <a:pt x="254" y="205"/>
                      <a:pt x="255" y="205"/>
                      <a:pt x="255" y="204"/>
                    </a:cubicBezTo>
                    <a:cubicBezTo>
                      <a:pt x="255" y="204"/>
                      <a:pt x="256" y="204"/>
                      <a:pt x="256" y="204"/>
                    </a:cubicBezTo>
                    <a:cubicBezTo>
                      <a:pt x="257" y="206"/>
                      <a:pt x="255" y="207"/>
                      <a:pt x="255" y="209"/>
                    </a:cubicBezTo>
                    <a:cubicBezTo>
                      <a:pt x="255" y="209"/>
                      <a:pt x="254" y="209"/>
                      <a:pt x="254" y="209"/>
                    </a:cubicBezTo>
                    <a:cubicBezTo>
                      <a:pt x="253" y="209"/>
                      <a:pt x="253" y="208"/>
                      <a:pt x="253" y="208"/>
                    </a:cubicBezTo>
                    <a:close/>
                    <a:moveTo>
                      <a:pt x="337" y="238"/>
                    </a:moveTo>
                    <a:cubicBezTo>
                      <a:pt x="337" y="238"/>
                      <a:pt x="337" y="239"/>
                      <a:pt x="336" y="239"/>
                    </a:cubicBezTo>
                    <a:cubicBezTo>
                      <a:pt x="336" y="239"/>
                      <a:pt x="335" y="240"/>
                      <a:pt x="335" y="239"/>
                    </a:cubicBezTo>
                    <a:cubicBezTo>
                      <a:pt x="334" y="239"/>
                      <a:pt x="334" y="239"/>
                      <a:pt x="334" y="238"/>
                    </a:cubicBezTo>
                    <a:cubicBezTo>
                      <a:pt x="333" y="238"/>
                      <a:pt x="333" y="238"/>
                      <a:pt x="333" y="237"/>
                    </a:cubicBezTo>
                    <a:cubicBezTo>
                      <a:pt x="333" y="236"/>
                      <a:pt x="334" y="236"/>
                      <a:pt x="335" y="236"/>
                    </a:cubicBezTo>
                    <a:cubicBezTo>
                      <a:pt x="336" y="236"/>
                      <a:pt x="336" y="237"/>
                      <a:pt x="337" y="238"/>
                    </a:cubicBezTo>
                    <a:close/>
                    <a:moveTo>
                      <a:pt x="372" y="227"/>
                    </a:moveTo>
                    <a:cubicBezTo>
                      <a:pt x="372" y="227"/>
                      <a:pt x="372" y="227"/>
                      <a:pt x="371" y="227"/>
                    </a:cubicBezTo>
                    <a:cubicBezTo>
                      <a:pt x="373" y="225"/>
                      <a:pt x="374" y="225"/>
                      <a:pt x="375" y="227"/>
                    </a:cubicBezTo>
                    <a:cubicBezTo>
                      <a:pt x="375" y="228"/>
                      <a:pt x="376" y="228"/>
                      <a:pt x="376" y="228"/>
                    </a:cubicBezTo>
                    <a:cubicBezTo>
                      <a:pt x="377" y="228"/>
                      <a:pt x="376" y="229"/>
                      <a:pt x="376" y="229"/>
                    </a:cubicBezTo>
                    <a:cubicBezTo>
                      <a:pt x="376" y="229"/>
                      <a:pt x="375" y="230"/>
                      <a:pt x="375" y="230"/>
                    </a:cubicBezTo>
                    <a:cubicBezTo>
                      <a:pt x="374" y="230"/>
                      <a:pt x="374" y="230"/>
                      <a:pt x="374" y="229"/>
                    </a:cubicBezTo>
                    <a:cubicBezTo>
                      <a:pt x="374" y="228"/>
                      <a:pt x="373" y="228"/>
                      <a:pt x="372" y="227"/>
                    </a:cubicBezTo>
                    <a:close/>
                    <a:moveTo>
                      <a:pt x="306" y="311"/>
                    </a:moveTo>
                    <a:cubicBezTo>
                      <a:pt x="306" y="312"/>
                      <a:pt x="306" y="312"/>
                      <a:pt x="305" y="312"/>
                    </a:cubicBezTo>
                    <a:cubicBezTo>
                      <a:pt x="304" y="311"/>
                      <a:pt x="303" y="311"/>
                      <a:pt x="303" y="310"/>
                    </a:cubicBezTo>
                    <a:cubicBezTo>
                      <a:pt x="303" y="310"/>
                      <a:pt x="303" y="309"/>
                      <a:pt x="303" y="309"/>
                    </a:cubicBezTo>
                    <a:cubicBezTo>
                      <a:pt x="303" y="308"/>
                      <a:pt x="304" y="308"/>
                      <a:pt x="305" y="308"/>
                    </a:cubicBezTo>
                    <a:cubicBezTo>
                      <a:pt x="306" y="309"/>
                      <a:pt x="306" y="310"/>
                      <a:pt x="306" y="311"/>
                    </a:cubicBezTo>
                    <a:close/>
                    <a:moveTo>
                      <a:pt x="447" y="189"/>
                    </a:moveTo>
                    <a:cubicBezTo>
                      <a:pt x="447" y="189"/>
                      <a:pt x="447" y="190"/>
                      <a:pt x="446" y="190"/>
                    </a:cubicBezTo>
                    <a:cubicBezTo>
                      <a:pt x="445" y="190"/>
                      <a:pt x="444" y="189"/>
                      <a:pt x="444" y="188"/>
                    </a:cubicBezTo>
                    <a:cubicBezTo>
                      <a:pt x="444" y="187"/>
                      <a:pt x="445" y="187"/>
                      <a:pt x="446" y="187"/>
                    </a:cubicBezTo>
                    <a:cubicBezTo>
                      <a:pt x="446" y="188"/>
                      <a:pt x="447" y="188"/>
                      <a:pt x="447" y="189"/>
                    </a:cubicBezTo>
                    <a:cubicBezTo>
                      <a:pt x="448" y="189"/>
                      <a:pt x="448" y="189"/>
                      <a:pt x="447" y="189"/>
                    </a:cubicBezTo>
                    <a:close/>
                    <a:moveTo>
                      <a:pt x="293" y="309"/>
                    </a:moveTo>
                    <a:cubicBezTo>
                      <a:pt x="293" y="311"/>
                      <a:pt x="292" y="311"/>
                      <a:pt x="291" y="312"/>
                    </a:cubicBezTo>
                    <a:cubicBezTo>
                      <a:pt x="291" y="312"/>
                      <a:pt x="291" y="313"/>
                      <a:pt x="290" y="312"/>
                    </a:cubicBezTo>
                    <a:cubicBezTo>
                      <a:pt x="289" y="312"/>
                      <a:pt x="289" y="311"/>
                      <a:pt x="290" y="311"/>
                    </a:cubicBezTo>
                    <a:cubicBezTo>
                      <a:pt x="291" y="310"/>
                      <a:pt x="291" y="310"/>
                      <a:pt x="292" y="309"/>
                    </a:cubicBezTo>
                    <a:cubicBezTo>
                      <a:pt x="292" y="309"/>
                      <a:pt x="292" y="308"/>
                      <a:pt x="292" y="308"/>
                    </a:cubicBezTo>
                    <a:cubicBezTo>
                      <a:pt x="293" y="309"/>
                      <a:pt x="293" y="309"/>
                      <a:pt x="293" y="309"/>
                    </a:cubicBezTo>
                    <a:close/>
                    <a:moveTo>
                      <a:pt x="135" y="275"/>
                    </a:moveTo>
                    <a:cubicBezTo>
                      <a:pt x="135" y="277"/>
                      <a:pt x="135" y="278"/>
                      <a:pt x="134" y="279"/>
                    </a:cubicBezTo>
                    <a:cubicBezTo>
                      <a:pt x="134" y="279"/>
                      <a:pt x="133" y="279"/>
                      <a:pt x="133" y="279"/>
                    </a:cubicBezTo>
                    <a:cubicBezTo>
                      <a:pt x="132" y="279"/>
                      <a:pt x="133" y="278"/>
                      <a:pt x="133" y="278"/>
                    </a:cubicBezTo>
                    <a:cubicBezTo>
                      <a:pt x="134" y="277"/>
                      <a:pt x="134" y="276"/>
                      <a:pt x="134" y="275"/>
                    </a:cubicBezTo>
                    <a:cubicBezTo>
                      <a:pt x="134" y="275"/>
                      <a:pt x="134" y="274"/>
                      <a:pt x="135" y="274"/>
                    </a:cubicBezTo>
                    <a:cubicBezTo>
                      <a:pt x="136" y="274"/>
                      <a:pt x="135" y="275"/>
                      <a:pt x="135" y="275"/>
                    </a:cubicBezTo>
                    <a:close/>
                    <a:moveTo>
                      <a:pt x="246" y="241"/>
                    </a:moveTo>
                    <a:cubicBezTo>
                      <a:pt x="246" y="241"/>
                      <a:pt x="246" y="241"/>
                      <a:pt x="246" y="240"/>
                    </a:cubicBezTo>
                    <a:cubicBezTo>
                      <a:pt x="246" y="240"/>
                      <a:pt x="247" y="239"/>
                      <a:pt x="247" y="239"/>
                    </a:cubicBezTo>
                    <a:cubicBezTo>
                      <a:pt x="248" y="239"/>
                      <a:pt x="248" y="239"/>
                      <a:pt x="248" y="239"/>
                    </a:cubicBezTo>
                    <a:cubicBezTo>
                      <a:pt x="248" y="240"/>
                      <a:pt x="247" y="241"/>
                      <a:pt x="246" y="241"/>
                    </a:cubicBezTo>
                    <a:close/>
                    <a:moveTo>
                      <a:pt x="243" y="240"/>
                    </a:moveTo>
                    <a:cubicBezTo>
                      <a:pt x="242" y="240"/>
                      <a:pt x="242" y="239"/>
                      <a:pt x="241" y="239"/>
                    </a:cubicBezTo>
                    <a:cubicBezTo>
                      <a:pt x="241" y="238"/>
                      <a:pt x="241" y="238"/>
                      <a:pt x="240" y="239"/>
                    </a:cubicBezTo>
                    <a:cubicBezTo>
                      <a:pt x="240" y="239"/>
                      <a:pt x="240" y="239"/>
                      <a:pt x="240" y="238"/>
                    </a:cubicBezTo>
                    <a:cubicBezTo>
                      <a:pt x="239" y="236"/>
                      <a:pt x="237" y="235"/>
                      <a:pt x="238" y="232"/>
                    </a:cubicBezTo>
                    <a:cubicBezTo>
                      <a:pt x="238" y="232"/>
                      <a:pt x="237" y="231"/>
                      <a:pt x="237" y="230"/>
                    </a:cubicBezTo>
                    <a:cubicBezTo>
                      <a:pt x="236" y="230"/>
                      <a:pt x="236" y="229"/>
                      <a:pt x="237" y="228"/>
                    </a:cubicBezTo>
                    <a:cubicBezTo>
                      <a:pt x="237" y="228"/>
                      <a:pt x="237" y="228"/>
                      <a:pt x="237" y="228"/>
                    </a:cubicBezTo>
                    <a:cubicBezTo>
                      <a:pt x="236" y="228"/>
                      <a:pt x="236" y="227"/>
                      <a:pt x="236" y="227"/>
                    </a:cubicBezTo>
                    <a:cubicBezTo>
                      <a:pt x="236" y="227"/>
                      <a:pt x="236" y="226"/>
                      <a:pt x="236" y="226"/>
                    </a:cubicBezTo>
                    <a:cubicBezTo>
                      <a:pt x="236" y="225"/>
                      <a:pt x="235" y="223"/>
                      <a:pt x="235" y="222"/>
                    </a:cubicBezTo>
                    <a:cubicBezTo>
                      <a:pt x="234" y="222"/>
                      <a:pt x="234" y="222"/>
                      <a:pt x="234" y="221"/>
                    </a:cubicBezTo>
                    <a:cubicBezTo>
                      <a:pt x="235" y="221"/>
                      <a:pt x="235" y="220"/>
                      <a:pt x="236" y="221"/>
                    </a:cubicBezTo>
                    <a:cubicBezTo>
                      <a:pt x="238" y="221"/>
                      <a:pt x="239" y="222"/>
                      <a:pt x="239" y="224"/>
                    </a:cubicBezTo>
                    <a:cubicBezTo>
                      <a:pt x="240" y="225"/>
                      <a:pt x="241" y="225"/>
                      <a:pt x="241" y="226"/>
                    </a:cubicBezTo>
                    <a:cubicBezTo>
                      <a:pt x="241" y="228"/>
                      <a:pt x="242" y="229"/>
                      <a:pt x="241" y="230"/>
                    </a:cubicBezTo>
                    <a:cubicBezTo>
                      <a:pt x="241" y="231"/>
                      <a:pt x="241" y="231"/>
                      <a:pt x="242" y="231"/>
                    </a:cubicBezTo>
                    <a:cubicBezTo>
                      <a:pt x="242" y="232"/>
                      <a:pt x="242" y="231"/>
                      <a:pt x="243" y="231"/>
                    </a:cubicBezTo>
                    <a:cubicBezTo>
                      <a:pt x="244" y="231"/>
                      <a:pt x="244" y="232"/>
                      <a:pt x="244" y="233"/>
                    </a:cubicBezTo>
                    <a:cubicBezTo>
                      <a:pt x="245" y="234"/>
                      <a:pt x="246" y="236"/>
                      <a:pt x="246" y="238"/>
                    </a:cubicBezTo>
                    <a:cubicBezTo>
                      <a:pt x="246" y="239"/>
                      <a:pt x="244" y="240"/>
                      <a:pt x="243" y="240"/>
                    </a:cubicBezTo>
                    <a:close/>
                    <a:moveTo>
                      <a:pt x="312" y="207"/>
                    </a:moveTo>
                    <a:cubicBezTo>
                      <a:pt x="311" y="206"/>
                      <a:pt x="311" y="206"/>
                      <a:pt x="310" y="205"/>
                    </a:cubicBezTo>
                    <a:cubicBezTo>
                      <a:pt x="310" y="205"/>
                      <a:pt x="310" y="204"/>
                      <a:pt x="311" y="204"/>
                    </a:cubicBezTo>
                    <a:cubicBezTo>
                      <a:pt x="311" y="204"/>
                      <a:pt x="311" y="204"/>
                      <a:pt x="311" y="204"/>
                    </a:cubicBezTo>
                    <a:cubicBezTo>
                      <a:pt x="312" y="205"/>
                      <a:pt x="312" y="206"/>
                      <a:pt x="313" y="206"/>
                    </a:cubicBezTo>
                    <a:cubicBezTo>
                      <a:pt x="313" y="207"/>
                      <a:pt x="313" y="207"/>
                      <a:pt x="312" y="207"/>
                    </a:cubicBezTo>
                    <a:cubicBezTo>
                      <a:pt x="312" y="208"/>
                      <a:pt x="312" y="207"/>
                      <a:pt x="312" y="207"/>
                    </a:cubicBezTo>
                    <a:close/>
                    <a:moveTo>
                      <a:pt x="329" y="77"/>
                    </a:moveTo>
                    <a:cubicBezTo>
                      <a:pt x="329" y="76"/>
                      <a:pt x="329" y="76"/>
                      <a:pt x="329" y="75"/>
                    </a:cubicBezTo>
                    <a:cubicBezTo>
                      <a:pt x="329" y="75"/>
                      <a:pt x="330" y="75"/>
                      <a:pt x="330" y="75"/>
                    </a:cubicBezTo>
                    <a:cubicBezTo>
                      <a:pt x="331" y="76"/>
                      <a:pt x="331" y="76"/>
                      <a:pt x="331" y="76"/>
                    </a:cubicBezTo>
                    <a:cubicBezTo>
                      <a:pt x="331" y="77"/>
                      <a:pt x="331" y="78"/>
                      <a:pt x="330" y="78"/>
                    </a:cubicBezTo>
                    <a:cubicBezTo>
                      <a:pt x="329" y="78"/>
                      <a:pt x="329" y="77"/>
                      <a:pt x="329" y="77"/>
                    </a:cubicBezTo>
                    <a:close/>
                    <a:moveTo>
                      <a:pt x="278" y="253"/>
                    </a:moveTo>
                    <a:cubicBezTo>
                      <a:pt x="277" y="253"/>
                      <a:pt x="276" y="253"/>
                      <a:pt x="276" y="252"/>
                    </a:cubicBezTo>
                    <a:cubicBezTo>
                      <a:pt x="275" y="252"/>
                      <a:pt x="275" y="252"/>
                      <a:pt x="275" y="252"/>
                    </a:cubicBezTo>
                    <a:cubicBezTo>
                      <a:pt x="275" y="251"/>
                      <a:pt x="275" y="251"/>
                      <a:pt x="276" y="251"/>
                    </a:cubicBezTo>
                    <a:cubicBezTo>
                      <a:pt x="276" y="252"/>
                      <a:pt x="277" y="250"/>
                      <a:pt x="277" y="251"/>
                    </a:cubicBezTo>
                    <a:cubicBezTo>
                      <a:pt x="278" y="252"/>
                      <a:pt x="278" y="252"/>
                      <a:pt x="278" y="252"/>
                    </a:cubicBezTo>
                    <a:cubicBezTo>
                      <a:pt x="279" y="252"/>
                      <a:pt x="279" y="253"/>
                      <a:pt x="278" y="253"/>
                    </a:cubicBezTo>
                    <a:cubicBezTo>
                      <a:pt x="278" y="253"/>
                      <a:pt x="278" y="254"/>
                      <a:pt x="277" y="253"/>
                    </a:cubicBezTo>
                    <a:cubicBezTo>
                      <a:pt x="277" y="253"/>
                      <a:pt x="278" y="253"/>
                      <a:pt x="278" y="253"/>
                    </a:cubicBezTo>
                    <a:close/>
                    <a:moveTo>
                      <a:pt x="424" y="218"/>
                    </a:moveTo>
                    <a:cubicBezTo>
                      <a:pt x="424" y="219"/>
                      <a:pt x="424" y="220"/>
                      <a:pt x="423" y="220"/>
                    </a:cubicBezTo>
                    <a:cubicBezTo>
                      <a:pt x="422" y="220"/>
                      <a:pt x="422" y="219"/>
                      <a:pt x="422" y="218"/>
                    </a:cubicBezTo>
                    <a:cubicBezTo>
                      <a:pt x="422" y="218"/>
                      <a:pt x="423" y="217"/>
                      <a:pt x="423" y="217"/>
                    </a:cubicBezTo>
                    <a:cubicBezTo>
                      <a:pt x="424" y="217"/>
                      <a:pt x="424" y="218"/>
                      <a:pt x="424" y="218"/>
                    </a:cubicBezTo>
                    <a:close/>
                    <a:moveTo>
                      <a:pt x="307" y="238"/>
                    </a:moveTo>
                    <a:cubicBezTo>
                      <a:pt x="307" y="238"/>
                      <a:pt x="307" y="239"/>
                      <a:pt x="306" y="239"/>
                    </a:cubicBezTo>
                    <a:cubicBezTo>
                      <a:pt x="305" y="239"/>
                      <a:pt x="305" y="238"/>
                      <a:pt x="304" y="237"/>
                    </a:cubicBezTo>
                    <a:cubicBezTo>
                      <a:pt x="304" y="236"/>
                      <a:pt x="305" y="237"/>
                      <a:pt x="305" y="237"/>
                    </a:cubicBezTo>
                    <a:cubicBezTo>
                      <a:pt x="306" y="237"/>
                      <a:pt x="307" y="237"/>
                      <a:pt x="307" y="238"/>
                    </a:cubicBezTo>
                    <a:close/>
                    <a:moveTo>
                      <a:pt x="419" y="11"/>
                    </a:moveTo>
                    <a:cubicBezTo>
                      <a:pt x="419" y="11"/>
                      <a:pt x="419" y="10"/>
                      <a:pt x="420" y="10"/>
                    </a:cubicBezTo>
                    <a:cubicBezTo>
                      <a:pt x="420" y="10"/>
                      <a:pt x="420" y="10"/>
                      <a:pt x="420" y="10"/>
                    </a:cubicBezTo>
                    <a:cubicBezTo>
                      <a:pt x="421" y="10"/>
                      <a:pt x="421" y="11"/>
                      <a:pt x="421" y="11"/>
                    </a:cubicBezTo>
                    <a:cubicBezTo>
                      <a:pt x="421" y="12"/>
                      <a:pt x="420" y="13"/>
                      <a:pt x="420" y="13"/>
                    </a:cubicBezTo>
                    <a:cubicBezTo>
                      <a:pt x="419" y="12"/>
                      <a:pt x="420" y="12"/>
                      <a:pt x="419" y="11"/>
                    </a:cubicBezTo>
                    <a:close/>
                    <a:moveTo>
                      <a:pt x="500" y="77"/>
                    </a:moveTo>
                    <a:cubicBezTo>
                      <a:pt x="498" y="78"/>
                      <a:pt x="497" y="78"/>
                      <a:pt x="496" y="77"/>
                    </a:cubicBezTo>
                    <a:cubicBezTo>
                      <a:pt x="497" y="77"/>
                      <a:pt x="498" y="77"/>
                      <a:pt x="500" y="77"/>
                    </a:cubicBezTo>
                    <a:close/>
                    <a:moveTo>
                      <a:pt x="365" y="182"/>
                    </a:moveTo>
                    <a:cubicBezTo>
                      <a:pt x="366" y="181"/>
                      <a:pt x="367" y="180"/>
                      <a:pt x="366" y="179"/>
                    </a:cubicBezTo>
                    <a:cubicBezTo>
                      <a:pt x="366" y="179"/>
                      <a:pt x="366" y="179"/>
                      <a:pt x="367" y="179"/>
                    </a:cubicBezTo>
                    <a:cubicBezTo>
                      <a:pt x="368" y="179"/>
                      <a:pt x="368" y="177"/>
                      <a:pt x="369" y="177"/>
                    </a:cubicBezTo>
                    <a:cubicBezTo>
                      <a:pt x="370" y="177"/>
                      <a:pt x="372" y="177"/>
                      <a:pt x="373" y="177"/>
                    </a:cubicBezTo>
                    <a:cubicBezTo>
                      <a:pt x="374" y="178"/>
                      <a:pt x="374" y="179"/>
                      <a:pt x="373" y="180"/>
                    </a:cubicBezTo>
                    <a:cubicBezTo>
                      <a:pt x="372" y="181"/>
                      <a:pt x="370" y="181"/>
                      <a:pt x="369" y="182"/>
                    </a:cubicBezTo>
                    <a:cubicBezTo>
                      <a:pt x="368" y="182"/>
                      <a:pt x="367" y="182"/>
                      <a:pt x="366" y="183"/>
                    </a:cubicBezTo>
                    <a:cubicBezTo>
                      <a:pt x="366" y="183"/>
                      <a:pt x="365" y="183"/>
                      <a:pt x="365" y="182"/>
                    </a:cubicBezTo>
                    <a:close/>
                    <a:moveTo>
                      <a:pt x="252" y="276"/>
                    </a:moveTo>
                    <a:cubicBezTo>
                      <a:pt x="252" y="276"/>
                      <a:pt x="251" y="277"/>
                      <a:pt x="251" y="277"/>
                    </a:cubicBezTo>
                    <a:cubicBezTo>
                      <a:pt x="250" y="277"/>
                      <a:pt x="250" y="277"/>
                      <a:pt x="250" y="277"/>
                    </a:cubicBezTo>
                    <a:cubicBezTo>
                      <a:pt x="250" y="276"/>
                      <a:pt x="249" y="276"/>
                      <a:pt x="249" y="276"/>
                    </a:cubicBezTo>
                    <a:cubicBezTo>
                      <a:pt x="250" y="276"/>
                      <a:pt x="250" y="276"/>
                      <a:pt x="250" y="276"/>
                    </a:cubicBezTo>
                    <a:cubicBezTo>
                      <a:pt x="251" y="276"/>
                      <a:pt x="251" y="276"/>
                      <a:pt x="252" y="275"/>
                    </a:cubicBezTo>
                    <a:cubicBezTo>
                      <a:pt x="252" y="275"/>
                      <a:pt x="253" y="275"/>
                      <a:pt x="253" y="276"/>
                    </a:cubicBezTo>
                    <a:cubicBezTo>
                      <a:pt x="253" y="276"/>
                      <a:pt x="253" y="276"/>
                      <a:pt x="252" y="276"/>
                    </a:cubicBezTo>
                    <a:close/>
                    <a:moveTo>
                      <a:pt x="263" y="207"/>
                    </a:moveTo>
                    <a:cubicBezTo>
                      <a:pt x="263" y="206"/>
                      <a:pt x="262" y="205"/>
                      <a:pt x="263" y="205"/>
                    </a:cubicBezTo>
                    <a:cubicBezTo>
                      <a:pt x="264" y="205"/>
                      <a:pt x="264" y="206"/>
                      <a:pt x="264" y="207"/>
                    </a:cubicBezTo>
                    <a:cubicBezTo>
                      <a:pt x="264" y="207"/>
                      <a:pt x="264" y="208"/>
                      <a:pt x="264" y="208"/>
                    </a:cubicBezTo>
                    <a:cubicBezTo>
                      <a:pt x="263" y="208"/>
                      <a:pt x="262" y="208"/>
                      <a:pt x="263" y="207"/>
                    </a:cubicBezTo>
                    <a:close/>
                    <a:moveTo>
                      <a:pt x="446" y="0"/>
                    </a:moveTo>
                    <a:cubicBezTo>
                      <a:pt x="446" y="0"/>
                      <a:pt x="446" y="0"/>
                      <a:pt x="446" y="0"/>
                    </a:cubicBezTo>
                    <a:cubicBezTo>
                      <a:pt x="447" y="0"/>
                      <a:pt x="448" y="0"/>
                      <a:pt x="449" y="1"/>
                    </a:cubicBezTo>
                    <a:cubicBezTo>
                      <a:pt x="449" y="1"/>
                      <a:pt x="449" y="1"/>
                      <a:pt x="449" y="1"/>
                    </a:cubicBezTo>
                    <a:cubicBezTo>
                      <a:pt x="448" y="2"/>
                      <a:pt x="448" y="2"/>
                      <a:pt x="448" y="2"/>
                    </a:cubicBezTo>
                    <a:cubicBezTo>
                      <a:pt x="447" y="1"/>
                      <a:pt x="447" y="1"/>
                      <a:pt x="446" y="1"/>
                    </a:cubicBezTo>
                    <a:cubicBezTo>
                      <a:pt x="446" y="1"/>
                      <a:pt x="446" y="1"/>
                      <a:pt x="446" y="0"/>
                    </a:cubicBezTo>
                    <a:close/>
                    <a:moveTo>
                      <a:pt x="508" y="71"/>
                    </a:moveTo>
                    <a:cubicBezTo>
                      <a:pt x="508" y="71"/>
                      <a:pt x="509" y="71"/>
                      <a:pt x="509" y="71"/>
                    </a:cubicBezTo>
                    <a:cubicBezTo>
                      <a:pt x="509" y="72"/>
                      <a:pt x="508" y="72"/>
                      <a:pt x="508" y="72"/>
                    </a:cubicBezTo>
                    <a:cubicBezTo>
                      <a:pt x="507" y="72"/>
                      <a:pt x="507" y="72"/>
                      <a:pt x="507" y="72"/>
                    </a:cubicBezTo>
                    <a:cubicBezTo>
                      <a:pt x="507" y="71"/>
                      <a:pt x="507" y="71"/>
                      <a:pt x="508" y="71"/>
                    </a:cubicBezTo>
                    <a:close/>
                    <a:moveTo>
                      <a:pt x="292" y="245"/>
                    </a:moveTo>
                    <a:cubicBezTo>
                      <a:pt x="292" y="244"/>
                      <a:pt x="291" y="242"/>
                      <a:pt x="293" y="243"/>
                    </a:cubicBezTo>
                    <a:cubicBezTo>
                      <a:pt x="294" y="243"/>
                      <a:pt x="294" y="243"/>
                      <a:pt x="294" y="243"/>
                    </a:cubicBezTo>
                    <a:cubicBezTo>
                      <a:pt x="294" y="244"/>
                      <a:pt x="293" y="245"/>
                      <a:pt x="292" y="245"/>
                    </a:cubicBezTo>
                    <a:close/>
                    <a:moveTo>
                      <a:pt x="309" y="269"/>
                    </a:moveTo>
                    <a:cubicBezTo>
                      <a:pt x="309" y="270"/>
                      <a:pt x="309" y="271"/>
                      <a:pt x="308" y="271"/>
                    </a:cubicBezTo>
                    <a:cubicBezTo>
                      <a:pt x="307" y="271"/>
                      <a:pt x="307" y="270"/>
                      <a:pt x="307" y="269"/>
                    </a:cubicBezTo>
                    <a:cubicBezTo>
                      <a:pt x="308" y="269"/>
                      <a:pt x="308" y="269"/>
                      <a:pt x="309" y="269"/>
                    </a:cubicBezTo>
                    <a:cubicBezTo>
                      <a:pt x="309" y="269"/>
                      <a:pt x="309" y="269"/>
                      <a:pt x="309" y="269"/>
                    </a:cubicBezTo>
                    <a:close/>
                    <a:moveTo>
                      <a:pt x="272" y="283"/>
                    </a:moveTo>
                    <a:cubicBezTo>
                      <a:pt x="271" y="284"/>
                      <a:pt x="270" y="284"/>
                      <a:pt x="269" y="284"/>
                    </a:cubicBezTo>
                    <a:cubicBezTo>
                      <a:pt x="269" y="285"/>
                      <a:pt x="268" y="285"/>
                      <a:pt x="268" y="284"/>
                    </a:cubicBezTo>
                    <a:cubicBezTo>
                      <a:pt x="268" y="284"/>
                      <a:pt x="268" y="284"/>
                      <a:pt x="269" y="284"/>
                    </a:cubicBezTo>
                    <a:cubicBezTo>
                      <a:pt x="270" y="284"/>
                      <a:pt x="271" y="283"/>
                      <a:pt x="272" y="283"/>
                    </a:cubicBezTo>
                    <a:close/>
                    <a:moveTo>
                      <a:pt x="381" y="259"/>
                    </a:moveTo>
                    <a:cubicBezTo>
                      <a:pt x="381" y="259"/>
                      <a:pt x="381" y="258"/>
                      <a:pt x="381" y="258"/>
                    </a:cubicBezTo>
                    <a:cubicBezTo>
                      <a:pt x="381" y="258"/>
                      <a:pt x="382" y="259"/>
                      <a:pt x="382" y="259"/>
                    </a:cubicBezTo>
                    <a:cubicBezTo>
                      <a:pt x="382" y="259"/>
                      <a:pt x="382" y="260"/>
                      <a:pt x="382" y="261"/>
                    </a:cubicBezTo>
                    <a:cubicBezTo>
                      <a:pt x="382" y="260"/>
                      <a:pt x="380" y="260"/>
                      <a:pt x="381" y="259"/>
                    </a:cubicBezTo>
                    <a:close/>
                    <a:moveTo>
                      <a:pt x="272" y="283"/>
                    </a:moveTo>
                    <a:cubicBezTo>
                      <a:pt x="272" y="283"/>
                      <a:pt x="272" y="283"/>
                      <a:pt x="272" y="283"/>
                    </a:cubicBezTo>
                    <a:cubicBezTo>
                      <a:pt x="272" y="283"/>
                      <a:pt x="272" y="282"/>
                      <a:pt x="273" y="282"/>
                    </a:cubicBezTo>
                    <a:cubicBezTo>
                      <a:pt x="273" y="282"/>
                      <a:pt x="273" y="282"/>
                      <a:pt x="273" y="283"/>
                    </a:cubicBezTo>
                    <a:cubicBezTo>
                      <a:pt x="274" y="283"/>
                      <a:pt x="274" y="283"/>
                      <a:pt x="273" y="284"/>
                    </a:cubicBezTo>
                    <a:cubicBezTo>
                      <a:pt x="273" y="284"/>
                      <a:pt x="273" y="284"/>
                      <a:pt x="272" y="283"/>
                    </a:cubicBezTo>
                    <a:close/>
                    <a:moveTo>
                      <a:pt x="182" y="240"/>
                    </a:moveTo>
                    <a:cubicBezTo>
                      <a:pt x="182" y="240"/>
                      <a:pt x="182" y="240"/>
                      <a:pt x="182" y="240"/>
                    </a:cubicBezTo>
                    <a:cubicBezTo>
                      <a:pt x="182" y="239"/>
                      <a:pt x="182" y="239"/>
                      <a:pt x="183" y="239"/>
                    </a:cubicBezTo>
                    <a:cubicBezTo>
                      <a:pt x="183" y="239"/>
                      <a:pt x="184" y="239"/>
                      <a:pt x="184" y="240"/>
                    </a:cubicBezTo>
                    <a:cubicBezTo>
                      <a:pt x="183" y="240"/>
                      <a:pt x="183" y="240"/>
                      <a:pt x="182" y="240"/>
                    </a:cubicBezTo>
                    <a:close/>
                    <a:moveTo>
                      <a:pt x="297" y="279"/>
                    </a:moveTo>
                    <a:cubicBezTo>
                      <a:pt x="297" y="278"/>
                      <a:pt x="297" y="277"/>
                      <a:pt x="298" y="277"/>
                    </a:cubicBezTo>
                    <a:cubicBezTo>
                      <a:pt x="299" y="278"/>
                      <a:pt x="298" y="279"/>
                      <a:pt x="297" y="279"/>
                    </a:cubicBezTo>
                    <a:close/>
                    <a:moveTo>
                      <a:pt x="126" y="275"/>
                    </a:moveTo>
                    <a:cubicBezTo>
                      <a:pt x="125" y="276"/>
                      <a:pt x="125" y="276"/>
                      <a:pt x="125" y="275"/>
                    </a:cubicBezTo>
                    <a:cubicBezTo>
                      <a:pt x="124" y="275"/>
                      <a:pt x="124" y="275"/>
                      <a:pt x="123" y="275"/>
                    </a:cubicBezTo>
                    <a:cubicBezTo>
                      <a:pt x="124" y="274"/>
                      <a:pt x="125" y="274"/>
                      <a:pt x="125" y="275"/>
                    </a:cubicBezTo>
                    <a:cubicBezTo>
                      <a:pt x="126" y="275"/>
                      <a:pt x="126" y="275"/>
                      <a:pt x="126" y="275"/>
                    </a:cubicBezTo>
                    <a:close/>
                    <a:moveTo>
                      <a:pt x="237" y="175"/>
                    </a:moveTo>
                    <a:cubicBezTo>
                      <a:pt x="237" y="176"/>
                      <a:pt x="238" y="176"/>
                      <a:pt x="237" y="177"/>
                    </a:cubicBezTo>
                    <a:cubicBezTo>
                      <a:pt x="238" y="177"/>
                      <a:pt x="238" y="177"/>
                      <a:pt x="238" y="177"/>
                    </a:cubicBezTo>
                    <a:cubicBezTo>
                      <a:pt x="238" y="177"/>
                      <a:pt x="237" y="177"/>
                      <a:pt x="237" y="177"/>
                    </a:cubicBezTo>
                    <a:cubicBezTo>
                      <a:pt x="237" y="177"/>
                      <a:pt x="237" y="178"/>
                      <a:pt x="238" y="178"/>
                    </a:cubicBezTo>
                    <a:cubicBezTo>
                      <a:pt x="238" y="179"/>
                      <a:pt x="238" y="179"/>
                      <a:pt x="239" y="179"/>
                    </a:cubicBezTo>
                    <a:cubicBezTo>
                      <a:pt x="240" y="178"/>
                      <a:pt x="241" y="178"/>
                      <a:pt x="242" y="178"/>
                    </a:cubicBezTo>
                    <a:cubicBezTo>
                      <a:pt x="242" y="178"/>
                      <a:pt x="242" y="178"/>
                      <a:pt x="242" y="178"/>
                    </a:cubicBezTo>
                    <a:cubicBezTo>
                      <a:pt x="243" y="178"/>
                      <a:pt x="243" y="178"/>
                      <a:pt x="244" y="178"/>
                    </a:cubicBezTo>
                    <a:cubicBezTo>
                      <a:pt x="244" y="179"/>
                      <a:pt x="244" y="179"/>
                      <a:pt x="243" y="180"/>
                    </a:cubicBezTo>
                    <a:cubicBezTo>
                      <a:pt x="243" y="182"/>
                      <a:pt x="243" y="183"/>
                      <a:pt x="242" y="185"/>
                    </a:cubicBezTo>
                    <a:cubicBezTo>
                      <a:pt x="242" y="185"/>
                      <a:pt x="242" y="186"/>
                      <a:pt x="242" y="186"/>
                    </a:cubicBezTo>
                    <a:cubicBezTo>
                      <a:pt x="242" y="186"/>
                      <a:pt x="242" y="186"/>
                      <a:pt x="242" y="186"/>
                    </a:cubicBezTo>
                    <a:cubicBezTo>
                      <a:pt x="243" y="186"/>
                      <a:pt x="244" y="186"/>
                      <a:pt x="244" y="185"/>
                    </a:cubicBezTo>
                    <a:cubicBezTo>
                      <a:pt x="244" y="184"/>
                      <a:pt x="245" y="183"/>
                      <a:pt x="245" y="181"/>
                    </a:cubicBezTo>
                    <a:cubicBezTo>
                      <a:pt x="245" y="181"/>
                      <a:pt x="245" y="181"/>
                      <a:pt x="246" y="181"/>
                    </a:cubicBezTo>
                    <a:cubicBezTo>
                      <a:pt x="247" y="181"/>
                      <a:pt x="247" y="180"/>
                      <a:pt x="247" y="180"/>
                    </a:cubicBezTo>
                    <a:cubicBezTo>
                      <a:pt x="247" y="180"/>
                      <a:pt x="248" y="180"/>
                      <a:pt x="248" y="180"/>
                    </a:cubicBezTo>
                    <a:cubicBezTo>
                      <a:pt x="248" y="181"/>
                      <a:pt x="248" y="181"/>
                      <a:pt x="249" y="182"/>
                    </a:cubicBezTo>
                    <a:cubicBezTo>
                      <a:pt x="250" y="182"/>
                      <a:pt x="250" y="183"/>
                      <a:pt x="249" y="184"/>
                    </a:cubicBezTo>
                    <a:cubicBezTo>
                      <a:pt x="248" y="184"/>
                      <a:pt x="248" y="185"/>
                      <a:pt x="247" y="186"/>
                    </a:cubicBezTo>
                    <a:cubicBezTo>
                      <a:pt x="246" y="187"/>
                      <a:pt x="247" y="187"/>
                      <a:pt x="248" y="187"/>
                    </a:cubicBezTo>
                    <a:cubicBezTo>
                      <a:pt x="248" y="188"/>
                      <a:pt x="249" y="187"/>
                      <a:pt x="249" y="187"/>
                    </a:cubicBezTo>
                    <a:cubicBezTo>
                      <a:pt x="249" y="187"/>
                      <a:pt x="249" y="186"/>
                      <a:pt x="249" y="186"/>
                    </a:cubicBezTo>
                    <a:cubicBezTo>
                      <a:pt x="251" y="186"/>
                      <a:pt x="249" y="187"/>
                      <a:pt x="250" y="188"/>
                    </a:cubicBezTo>
                    <a:cubicBezTo>
                      <a:pt x="251" y="187"/>
                      <a:pt x="252" y="188"/>
                      <a:pt x="252" y="187"/>
                    </a:cubicBezTo>
                    <a:cubicBezTo>
                      <a:pt x="253" y="188"/>
                      <a:pt x="253" y="188"/>
                      <a:pt x="252" y="189"/>
                    </a:cubicBezTo>
                    <a:cubicBezTo>
                      <a:pt x="252" y="189"/>
                      <a:pt x="252" y="189"/>
                      <a:pt x="252" y="189"/>
                    </a:cubicBezTo>
                    <a:cubicBezTo>
                      <a:pt x="252" y="191"/>
                      <a:pt x="251" y="191"/>
                      <a:pt x="250" y="191"/>
                    </a:cubicBezTo>
                    <a:cubicBezTo>
                      <a:pt x="250" y="191"/>
                      <a:pt x="250" y="191"/>
                      <a:pt x="250" y="191"/>
                    </a:cubicBezTo>
                    <a:cubicBezTo>
                      <a:pt x="249" y="191"/>
                      <a:pt x="249" y="191"/>
                      <a:pt x="248" y="192"/>
                    </a:cubicBezTo>
                    <a:cubicBezTo>
                      <a:pt x="248" y="193"/>
                      <a:pt x="249" y="192"/>
                      <a:pt x="250" y="192"/>
                    </a:cubicBezTo>
                    <a:cubicBezTo>
                      <a:pt x="250" y="192"/>
                      <a:pt x="251" y="192"/>
                      <a:pt x="251" y="192"/>
                    </a:cubicBezTo>
                    <a:cubicBezTo>
                      <a:pt x="252" y="192"/>
                      <a:pt x="253" y="193"/>
                      <a:pt x="252" y="194"/>
                    </a:cubicBezTo>
                    <a:cubicBezTo>
                      <a:pt x="252" y="194"/>
                      <a:pt x="252" y="194"/>
                      <a:pt x="252" y="195"/>
                    </a:cubicBezTo>
                    <a:cubicBezTo>
                      <a:pt x="252" y="195"/>
                      <a:pt x="252" y="196"/>
                      <a:pt x="252" y="196"/>
                    </a:cubicBezTo>
                    <a:cubicBezTo>
                      <a:pt x="252" y="196"/>
                      <a:pt x="251" y="196"/>
                      <a:pt x="251" y="196"/>
                    </a:cubicBezTo>
                    <a:cubicBezTo>
                      <a:pt x="250" y="196"/>
                      <a:pt x="250" y="195"/>
                      <a:pt x="249" y="196"/>
                    </a:cubicBezTo>
                    <a:cubicBezTo>
                      <a:pt x="248" y="196"/>
                      <a:pt x="247" y="195"/>
                      <a:pt x="247" y="195"/>
                    </a:cubicBezTo>
                    <a:cubicBezTo>
                      <a:pt x="246" y="194"/>
                      <a:pt x="246" y="194"/>
                      <a:pt x="246" y="194"/>
                    </a:cubicBezTo>
                    <a:cubicBezTo>
                      <a:pt x="244" y="193"/>
                      <a:pt x="243" y="193"/>
                      <a:pt x="242" y="195"/>
                    </a:cubicBezTo>
                    <a:cubicBezTo>
                      <a:pt x="242" y="197"/>
                      <a:pt x="242" y="199"/>
                      <a:pt x="243" y="200"/>
                    </a:cubicBezTo>
                    <a:cubicBezTo>
                      <a:pt x="243" y="201"/>
                      <a:pt x="242" y="201"/>
                      <a:pt x="243" y="201"/>
                    </a:cubicBezTo>
                    <a:cubicBezTo>
                      <a:pt x="244" y="204"/>
                      <a:pt x="246" y="204"/>
                      <a:pt x="248" y="205"/>
                    </a:cubicBezTo>
                    <a:cubicBezTo>
                      <a:pt x="248" y="205"/>
                      <a:pt x="249" y="205"/>
                      <a:pt x="249" y="204"/>
                    </a:cubicBezTo>
                    <a:cubicBezTo>
                      <a:pt x="249" y="203"/>
                      <a:pt x="250" y="203"/>
                      <a:pt x="252" y="202"/>
                    </a:cubicBezTo>
                    <a:cubicBezTo>
                      <a:pt x="252" y="202"/>
                      <a:pt x="252" y="202"/>
                      <a:pt x="253" y="202"/>
                    </a:cubicBezTo>
                    <a:cubicBezTo>
                      <a:pt x="253" y="201"/>
                      <a:pt x="254" y="201"/>
                      <a:pt x="255" y="201"/>
                    </a:cubicBezTo>
                    <a:cubicBezTo>
                      <a:pt x="255" y="201"/>
                      <a:pt x="256" y="201"/>
                      <a:pt x="256" y="200"/>
                    </a:cubicBezTo>
                    <a:cubicBezTo>
                      <a:pt x="256" y="200"/>
                      <a:pt x="257" y="200"/>
                      <a:pt x="257" y="200"/>
                    </a:cubicBezTo>
                    <a:cubicBezTo>
                      <a:pt x="257" y="201"/>
                      <a:pt x="257" y="201"/>
                      <a:pt x="257" y="201"/>
                    </a:cubicBezTo>
                    <a:cubicBezTo>
                      <a:pt x="256" y="202"/>
                      <a:pt x="256" y="203"/>
                      <a:pt x="256" y="204"/>
                    </a:cubicBezTo>
                    <a:cubicBezTo>
                      <a:pt x="258" y="205"/>
                      <a:pt x="259" y="204"/>
                      <a:pt x="260" y="204"/>
                    </a:cubicBezTo>
                    <a:cubicBezTo>
                      <a:pt x="261" y="203"/>
                      <a:pt x="261" y="203"/>
                      <a:pt x="261" y="204"/>
                    </a:cubicBezTo>
                    <a:cubicBezTo>
                      <a:pt x="261" y="204"/>
                      <a:pt x="262" y="204"/>
                      <a:pt x="263" y="204"/>
                    </a:cubicBezTo>
                    <a:cubicBezTo>
                      <a:pt x="264" y="205"/>
                      <a:pt x="265" y="205"/>
                      <a:pt x="266" y="207"/>
                    </a:cubicBezTo>
                    <a:cubicBezTo>
                      <a:pt x="266" y="207"/>
                      <a:pt x="266" y="207"/>
                      <a:pt x="266" y="207"/>
                    </a:cubicBezTo>
                    <a:cubicBezTo>
                      <a:pt x="268" y="206"/>
                      <a:pt x="268" y="207"/>
                      <a:pt x="268" y="208"/>
                    </a:cubicBezTo>
                    <a:cubicBezTo>
                      <a:pt x="269" y="209"/>
                      <a:pt x="269" y="210"/>
                      <a:pt x="269" y="212"/>
                    </a:cubicBezTo>
                    <a:cubicBezTo>
                      <a:pt x="269" y="214"/>
                      <a:pt x="270" y="215"/>
                      <a:pt x="271" y="217"/>
                    </a:cubicBezTo>
                    <a:cubicBezTo>
                      <a:pt x="272" y="219"/>
                      <a:pt x="274" y="219"/>
                      <a:pt x="275" y="220"/>
                    </a:cubicBezTo>
                    <a:cubicBezTo>
                      <a:pt x="275" y="220"/>
                      <a:pt x="276" y="220"/>
                      <a:pt x="276" y="219"/>
                    </a:cubicBezTo>
                    <a:cubicBezTo>
                      <a:pt x="276" y="218"/>
                      <a:pt x="277" y="219"/>
                      <a:pt x="278" y="219"/>
                    </a:cubicBezTo>
                    <a:cubicBezTo>
                      <a:pt x="279" y="219"/>
                      <a:pt x="279" y="218"/>
                      <a:pt x="280" y="218"/>
                    </a:cubicBezTo>
                    <a:cubicBezTo>
                      <a:pt x="281" y="218"/>
                      <a:pt x="282" y="216"/>
                      <a:pt x="281" y="216"/>
                    </a:cubicBezTo>
                    <a:cubicBezTo>
                      <a:pt x="281" y="215"/>
                      <a:pt x="281" y="214"/>
                      <a:pt x="281" y="213"/>
                    </a:cubicBezTo>
                    <a:cubicBezTo>
                      <a:pt x="282" y="212"/>
                      <a:pt x="282" y="212"/>
                      <a:pt x="282" y="211"/>
                    </a:cubicBezTo>
                    <a:cubicBezTo>
                      <a:pt x="281" y="209"/>
                      <a:pt x="280" y="208"/>
                      <a:pt x="279" y="206"/>
                    </a:cubicBezTo>
                    <a:cubicBezTo>
                      <a:pt x="279" y="206"/>
                      <a:pt x="279" y="205"/>
                      <a:pt x="278" y="205"/>
                    </a:cubicBezTo>
                    <a:cubicBezTo>
                      <a:pt x="278" y="204"/>
                      <a:pt x="278" y="203"/>
                      <a:pt x="278" y="203"/>
                    </a:cubicBezTo>
                    <a:cubicBezTo>
                      <a:pt x="276" y="203"/>
                      <a:pt x="276" y="203"/>
                      <a:pt x="276" y="201"/>
                    </a:cubicBezTo>
                    <a:cubicBezTo>
                      <a:pt x="277" y="200"/>
                      <a:pt x="277" y="200"/>
                      <a:pt x="276" y="199"/>
                    </a:cubicBezTo>
                    <a:cubicBezTo>
                      <a:pt x="276" y="199"/>
                      <a:pt x="276" y="198"/>
                      <a:pt x="276" y="198"/>
                    </a:cubicBezTo>
                    <a:cubicBezTo>
                      <a:pt x="277" y="197"/>
                      <a:pt x="277" y="197"/>
                      <a:pt x="277" y="196"/>
                    </a:cubicBezTo>
                    <a:cubicBezTo>
                      <a:pt x="277" y="195"/>
                      <a:pt x="277" y="195"/>
                      <a:pt x="278" y="194"/>
                    </a:cubicBezTo>
                    <a:cubicBezTo>
                      <a:pt x="279" y="194"/>
                      <a:pt x="278" y="193"/>
                      <a:pt x="278" y="193"/>
                    </a:cubicBezTo>
                    <a:cubicBezTo>
                      <a:pt x="277" y="193"/>
                      <a:pt x="277" y="193"/>
                      <a:pt x="276" y="192"/>
                    </a:cubicBezTo>
                    <a:cubicBezTo>
                      <a:pt x="276" y="192"/>
                      <a:pt x="276" y="192"/>
                      <a:pt x="275" y="192"/>
                    </a:cubicBezTo>
                    <a:cubicBezTo>
                      <a:pt x="274" y="192"/>
                      <a:pt x="274" y="192"/>
                      <a:pt x="275" y="191"/>
                    </a:cubicBezTo>
                    <a:cubicBezTo>
                      <a:pt x="276" y="190"/>
                      <a:pt x="275" y="189"/>
                      <a:pt x="274" y="188"/>
                    </a:cubicBezTo>
                    <a:cubicBezTo>
                      <a:pt x="273" y="187"/>
                      <a:pt x="273" y="187"/>
                      <a:pt x="273" y="186"/>
                    </a:cubicBezTo>
                    <a:cubicBezTo>
                      <a:pt x="272" y="185"/>
                      <a:pt x="272" y="185"/>
                      <a:pt x="271" y="186"/>
                    </a:cubicBezTo>
                    <a:cubicBezTo>
                      <a:pt x="270" y="186"/>
                      <a:pt x="269" y="186"/>
                      <a:pt x="269" y="187"/>
                    </a:cubicBezTo>
                    <a:cubicBezTo>
                      <a:pt x="268" y="187"/>
                      <a:pt x="268" y="187"/>
                      <a:pt x="268" y="187"/>
                    </a:cubicBezTo>
                    <a:cubicBezTo>
                      <a:pt x="268" y="186"/>
                      <a:pt x="268" y="186"/>
                      <a:pt x="268" y="186"/>
                    </a:cubicBezTo>
                    <a:cubicBezTo>
                      <a:pt x="266" y="186"/>
                      <a:pt x="267" y="185"/>
                      <a:pt x="267" y="185"/>
                    </a:cubicBezTo>
                    <a:cubicBezTo>
                      <a:pt x="267" y="184"/>
                      <a:pt x="268" y="183"/>
                      <a:pt x="268" y="182"/>
                    </a:cubicBezTo>
                    <a:cubicBezTo>
                      <a:pt x="268" y="181"/>
                      <a:pt x="268" y="180"/>
                      <a:pt x="267" y="180"/>
                    </a:cubicBezTo>
                    <a:cubicBezTo>
                      <a:pt x="266" y="180"/>
                      <a:pt x="265" y="179"/>
                      <a:pt x="265" y="178"/>
                    </a:cubicBezTo>
                    <a:cubicBezTo>
                      <a:pt x="264" y="177"/>
                      <a:pt x="263" y="177"/>
                      <a:pt x="262" y="176"/>
                    </a:cubicBezTo>
                    <a:cubicBezTo>
                      <a:pt x="262" y="176"/>
                      <a:pt x="261" y="176"/>
                      <a:pt x="261" y="177"/>
                    </a:cubicBezTo>
                    <a:cubicBezTo>
                      <a:pt x="261" y="178"/>
                      <a:pt x="261" y="178"/>
                      <a:pt x="260" y="178"/>
                    </a:cubicBezTo>
                    <a:cubicBezTo>
                      <a:pt x="259" y="179"/>
                      <a:pt x="259" y="179"/>
                      <a:pt x="259" y="180"/>
                    </a:cubicBezTo>
                    <a:cubicBezTo>
                      <a:pt x="260" y="181"/>
                      <a:pt x="259" y="182"/>
                      <a:pt x="259" y="183"/>
                    </a:cubicBezTo>
                    <a:cubicBezTo>
                      <a:pt x="258" y="183"/>
                      <a:pt x="258" y="184"/>
                      <a:pt x="258" y="184"/>
                    </a:cubicBezTo>
                    <a:cubicBezTo>
                      <a:pt x="258" y="183"/>
                      <a:pt x="257" y="183"/>
                      <a:pt x="258" y="183"/>
                    </a:cubicBezTo>
                    <a:cubicBezTo>
                      <a:pt x="258" y="182"/>
                      <a:pt x="258" y="182"/>
                      <a:pt x="258" y="182"/>
                    </a:cubicBezTo>
                    <a:cubicBezTo>
                      <a:pt x="258" y="181"/>
                      <a:pt x="258" y="180"/>
                      <a:pt x="257" y="181"/>
                    </a:cubicBezTo>
                    <a:cubicBezTo>
                      <a:pt x="257" y="179"/>
                      <a:pt x="257" y="176"/>
                      <a:pt x="257" y="174"/>
                    </a:cubicBezTo>
                    <a:cubicBezTo>
                      <a:pt x="256" y="174"/>
                      <a:pt x="255" y="173"/>
                      <a:pt x="256" y="173"/>
                    </a:cubicBezTo>
                    <a:cubicBezTo>
                      <a:pt x="255" y="172"/>
                      <a:pt x="256" y="171"/>
                      <a:pt x="255" y="171"/>
                    </a:cubicBezTo>
                    <a:cubicBezTo>
                      <a:pt x="254" y="170"/>
                      <a:pt x="254" y="168"/>
                      <a:pt x="252" y="168"/>
                    </a:cubicBezTo>
                    <a:cubicBezTo>
                      <a:pt x="251" y="168"/>
                      <a:pt x="251" y="168"/>
                      <a:pt x="251" y="168"/>
                    </a:cubicBezTo>
                    <a:cubicBezTo>
                      <a:pt x="249" y="165"/>
                      <a:pt x="248" y="166"/>
                      <a:pt x="245" y="167"/>
                    </a:cubicBezTo>
                    <a:cubicBezTo>
                      <a:pt x="244" y="168"/>
                      <a:pt x="243" y="168"/>
                      <a:pt x="242" y="168"/>
                    </a:cubicBezTo>
                    <a:cubicBezTo>
                      <a:pt x="241" y="169"/>
                      <a:pt x="240" y="169"/>
                      <a:pt x="239" y="168"/>
                    </a:cubicBezTo>
                    <a:cubicBezTo>
                      <a:pt x="239" y="168"/>
                      <a:pt x="238" y="167"/>
                      <a:pt x="238" y="168"/>
                    </a:cubicBezTo>
                    <a:cubicBezTo>
                      <a:pt x="238" y="168"/>
                      <a:pt x="238" y="168"/>
                      <a:pt x="238" y="168"/>
                    </a:cubicBezTo>
                    <a:cubicBezTo>
                      <a:pt x="239" y="169"/>
                      <a:pt x="239" y="170"/>
                      <a:pt x="238" y="170"/>
                    </a:cubicBezTo>
                    <a:cubicBezTo>
                      <a:pt x="237" y="170"/>
                      <a:pt x="238" y="171"/>
                      <a:pt x="238" y="171"/>
                    </a:cubicBezTo>
                    <a:cubicBezTo>
                      <a:pt x="237" y="173"/>
                      <a:pt x="237" y="174"/>
                      <a:pt x="237" y="175"/>
                    </a:cubicBezTo>
                    <a:close/>
                    <a:moveTo>
                      <a:pt x="295" y="249"/>
                    </a:moveTo>
                    <a:cubicBezTo>
                      <a:pt x="295" y="249"/>
                      <a:pt x="294" y="250"/>
                      <a:pt x="294" y="250"/>
                    </a:cubicBezTo>
                    <a:cubicBezTo>
                      <a:pt x="294" y="250"/>
                      <a:pt x="293" y="249"/>
                      <a:pt x="293" y="248"/>
                    </a:cubicBezTo>
                    <a:cubicBezTo>
                      <a:pt x="293" y="248"/>
                      <a:pt x="293" y="248"/>
                      <a:pt x="294" y="248"/>
                    </a:cubicBezTo>
                    <a:cubicBezTo>
                      <a:pt x="294" y="248"/>
                      <a:pt x="294" y="249"/>
                      <a:pt x="295" y="249"/>
                    </a:cubicBezTo>
                    <a:close/>
                    <a:moveTo>
                      <a:pt x="302" y="288"/>
                    </a:moveTo>
                    <a:cubicBezTo>
                      <a:pt x="302" y="288"/>
                      <a:pt x="301" y="288"/>
                      <a:pt x="301" y="289"/>
                    </a:cubicBezTo>
                    <a:cubicBezTo>
                      <a:pt x="301" y="289"/>
                      <a:pt x="300" y="289"/>
                      <a:pt x="300" y="289"/>
                    </a:cubicBezTo>
                    <a:cubicBezTo>
                      <a:pt x="300" y="288"/>
                      <a:pt x="301" y="288"/>
                      <a:pt x="301" y="288"/>
                    </a:cubicBezTo>
                    <a:cubicBezTo>
                      <a:pt x="301" y="288"/>
                      <a:pt x="302" y="288"/>
                      <a:pt x="302" y="288"/>
                    </a:cubicBezTo>
                    <a:close/>
                    <a:moveTo>
                      <a:pt x="279" y="137"/>
                    </a:moveTo>
                    <a:cubicBezTo>
                      <a:pt x="279" y="136"/>
                      <a:pt x="279" y="136"/>
                      <a:pt x="280" y="135"/>
                    </a:cubicBezTo>
                    <a:cubicBezTo>
                      <a:pt x="280" y="135"/>
                      <a:pt x="280" y="135"/>
                      <a:pt x="281" y="136"/>
                    </a:cubicBezTo>
                    <a:cubicBezTo>
                      <a:pt x="280" y="136"/>
                      <a:pt x="279" y="136"/>
                      <a:pt x="279" y="137"/>
                    </a:cubicBezTo>
                    <a:close/>
                    <a:moveTo>
                      <a:pt x="290" y="257"/>
                    </a:moveTo>
                    <a:cubicBezTo>
                      <a:pt x="289" y="257"/>
                      <a:pt x="288" y="257"/>
                      <a:pt x="287" y="257"/>
                    </a:cubicBezTo>
                    <a:cubicBezTo>
                      <a:pt x="288" y="256"/>
                      <a:pt x="288" y="256"/>
                      <a:pt x="290" y="257"/>
                    </a:cubicBezTo>
                    <a:close/>
                    <a:moveTo>
                      <a:pt x="185" y="241"/>
                    </a:moveTo>
                    <a:cubicBezTo>
                      <a:pt x="185" y="240"/>
                      <a:pt x="185" y="240"/>
                      <a:pt x="186" y="240"/>
                    </a:cubicBezTo>
                    <a:cubicBezTo>
                      <a:pt x="186" y="240"/>
                      <a:pt x="186" y="240"/>
                      <a:pt x="186" y="240"/>
                    </a:cubicBezTo>
                    <a:cubicBezTo>
                      <a:pt x="186" y="241"/>
                      <a:pt x="186" y="241"/>
                      <a:pt x="185" y="241"/>
                    </a:cubicBezTo>
                    <a:cubicBezTo>
                      <a:pt x="185" y="241"/>
                      <a:pt x="185" y="241"/>
                      <a:pt x="185" y="241"/>
                    </a:cubicBezTo>
                    <a:close/>
                    <a:moveTo>
                      <a:pt x="354" y="200"/>
                    </a:moveTo>
                    <a:cubicBezTo>
                      <a:pt x="354" y="202"/>
                      <a:pt x="353" y="203"/>
                      <a:pt x="353" y="204"/>
                    </a:cubicBezTo>
                    <a:cubicBezTo>
                      <a:pt x="353" y="204"/>
                      <a:pt x="353" y="205"/>
                      <a:pt x="353" y="205"/>
                    </a:cubicBezTo>
                    <a:cubicBezTo>
                      <a:pt x="352" y="205"/>
                      <a:pt x="352" y="204"/>
                      <a:pt x="352" y="204"/>
                    </a:cubicBezTo>
                    <a:cubicBezTo>
                      <a:pt x="353" y="203"/>
                      <a:pt x="352" y="202"/>
                      <a:pt x="353" y="201"/>
                    </a:cubicBezTo>
                    <a:cubicBezTo>
                      <a:pt x="354" y="201"/>
                      <a:pt x="353" y="200"/>
                      <a:pt x="353" y="200"/>
                    </a:cubicBezTo>
                    <a:cubicBezTo>
                      <a:pt x="353" y="199"/>
                      <a:pt x="353" y="199"/>
                      <a:pt x="354" y="198"/>
                    </a:cubicBezTo>
                    <a:cubicBezTo>
                      <a:pt x="354" y="198"/>
                      <a:pt x="355" y="198"/>
                      <a:pt x="355" y="199"/>
                    </a:cubicBezTo>
                    <a:cubicBezTo>
                      <a:pt x="355" y="199"/>
                      <a:pt x="355" y="200"/>
                      <a:pt x="354" y="200"/>
                    </a:cubicBezTo>
                    <a:close/>
                    <a:moveTo>
                      <a:pt x="302" y="275"/>
                    </a:moveTo>
                    <a:cubicBezTo>
                      <a:pt x="303" y="274"/>
                      <a:pt x="302" y="274"/>
                      <a:pt x="303" y="273"/>
                    </a:cubicBezTo>
                    <a:cubicBezTo>
                      <a:pt x="303" y="273"/>
                      <a:pt x="303" y="273"/>
                      <a:pt x="303" y="273"/>
                    </a:cubicBezTo>
                    <a:cubicBezTo>
                      <a:pt x="303" y="274"/>
                      <a:pt x="303" y="274"/>
                      <a:pt x="303" y="275"/>
                    </a:cubicBezTo>
                    <a:cubicBezTo>
                      <a:pt x="303" y="275"/>
                      <a:pt x="302" y="275"/>
                      <a:pt x="302" y="275"/>
                    </a:cubicBezTo>
                    <a:close/>
                    <a:moveTo>
                      <a:pt x="297" y="282"/>
                    </a:moveTo>
                    <a:cubicBezTo>
                      <a:pt x="296" y="282"/>
                      <a:pt x="296" y="283"/>
                      <a:pt x="295" y="283"/>
                    </a:cubicBezTo>
                    <a:cubicBezTo>
                      <a:pt x="295" y="282"/>
                      <a:pt x="295" y="282"/>
                      <a:pt x="297" y="282"/>
                    </a:cubicBezTo>
                    <a:close/>
                    <a:moveTo>
                      <a:pt x="399" y="268"/>
                    </a:moveTo>
                    <a:cubicBezTo>
                      <a:pt x="399" y="268"/>
                      <a:pt x="399" y="268"/>
                      <a:pt x="399" y="268"/>
                    </a:cubicBezTo>
                    <a:cubicBezTo>
                      <a:pt x="399" y="267"/>
                      <a:pt x="399" y="267"/>
                      <a:pt x="400" y="267"/>
                    </a:cubicBezTo>
                    <a:cubicBezTo>
                      <a:pt x="400" y="267"/>
                      <a:pt x="400" y="267"/>
                      <a:pt x="400" y="267"/>
                    </a:cubicBezTo>
                    <a:cubicBezTo>
                      <a:pt x="400" y="268"/>
                      <a:pt x="400" y="268"/>
                      <a:pt x="399" y="268"/>
                    </a:cubicBezTo>
                    <a:close/>
                    <a:moveTo>
                      <a:pt x="285" y="316"/>
                    </a:moveTo>
                    <a:cubicBezTo>
                      <a:pt x="284" y="316"/>
                      <a:pt x="284" y="317"/>
                      <a:pt x="283" y="316"/>
                    </a:cubicBezTo>
                    <a:cubicBezTo>
                      <a:pt x="283" y="316"/>
                      <a:pt x="283" y="316"/>
                      <a:pt x="283" y="316"/>
                    </a:cubicBezTo>
                    <a:cubicBezTo>
                      <a:pt x="284" y="315"/>
                      <a:pt x="284" y="316"/>
                      <a:pt x="285" y="316"/>
                    </a:cubicBezTo>
                    <a:close/>
                    <a:moveTo>
                      <a:pt x="266" y="285"/>
                    </a:moveTo>
                    <a:cubicBezTo>
                      <a:pt x="266" y="285"/>
                      <a:pt x="265" y="285"/>
                      <a:pt x="265" y="285"/>
                    </a:cubicBezTo>
                    <a:cubicBezTo>
                      <a:pt x="265" y="284"/>
                      <a:pt x="266" y="284"/>
                      <a:pt x="266" y="284"/>
                    </a:cubicBezTo>
                    <a:cubicBezTo>
                      <a:pt x="266" y="285"/>
                      <a:pt x="266" y="285"/>
                      <a:pt x="266" y="285"/>
                    </a:cubicBezTo>
                    <a:close/>
                    <a:moveTo>
                      <a:pt x="294" y="290"/>
                    </a:moveTo>
                    <a:cubicBezTo>
                      <a:pt x="294" y="291"/>
                      <a:pt x="294" y="292"/>
                      <a:pt x="294" y="292"/>
                    </a:cubicBezTo>
                    <a:cubicBezTo>
                      <a:pt x="293" y="292"/>
                      <a:pt x="293" y="291"/>
                      <a:pt x="294" y="290"/>
                    </a:cubicBezTo>
                    <a:close/>
                    <a:moveTo>
                      <a:pt x="197" y="276"/>
                    </a:moveTo>
                    <a:cubicBezTo>
                      <a:pt x="197" y="276"/>
                      <a:pt x="197" y="276"/>
                      <a:pt x="197" y="276"/>
                    </a:cubicBezTo>
                    <a:cubicBezTo>
                      <a:pt x="196" y="276"/>
                      <a:pt x="196" y="276"/>
                      <a:pt x="195" y="276"/>
                    </a:cubicBezTo>
                    <a:cubicBezTo>
                      <a:pt x="196" y="276"/>
                      <a:pt x="196" y="275"/>
                      <a:pt x="197" y="276"/>
                    </a:cubicBezTo>
                    <a:close/>
                    <a:moveTo>
                      <a:pt x="299" y="256"/>
                    </a:moveTo>
                    <a:cubicBezTo>
                      <a:pt x="298" y="256"/>
                      <a:pt x="299" y="256"/>
                      <a:pt x="299" y="255"/>
                    </a:cubicBezTo>
                    <a:cubicBezTo>
                      <a:pt x="299" y="256"/>
                      <a:pt x="299" y="256"/>
                      <a:pt x="299" y="256"/>
                    </a:cubicBezTo>
                    <a:cubicBezTo>
                      <a:pt x="299" y="256"/>
                      <a:pt x="299" y="256"/>
                      <a:pt x="299" y="256"/>
                    </a:cubicBezTo>
                    <a:close/>
                    <a:moveTo>
                      <a:pt x="340" y="269"/>
                    </a:moveTo>
                    <a:cubicBezTo>
                      <a:pt x="340" y="269"/>
                      <a:pt x="339" y="269"/>
                      <a:pt x="339" y="268"/>
                    </a:cubicBezTo>
                    <a:cubicBezTo>
                      <a:pt x="340" y="268"/>
                      <a:pt x="340" y="268"/>
                      <a:pt x="340" y="269"/>
                    </a:cubicBezTo>
                    <a:close/>
                    <a:moveTo>
                      <a:pt x="134" y="251"/>
                    </a:moveTo>
                    <a:cubicBezTo>
                      <a:pt x="135" y="251"/>
                      <a:pt x="135" y="251"/>
                      <a:pt x="135" y="251"/>
                    </a:cubicBezTo>
                    <a:cubicBezTo>
                      <a:pt x="135" y="251"/>
                      <a:pt x="135" y="251"/>
                      <a:pt x="135" y="251"/>
                    </a:cubicBezTo>
                    <a:cubicBezTo>
                      <a:pt x="134" y="251"/>
                      <a:pt x="134" y="251"/>
                      <a:pt x="134" y="251"/>
                    </a:cubicBezTo>
                    <a:close/>
                    <a:moveTo>
                      <a:pt x="123" y="271"/>
                    </a:moveTo>
                    <a:cubicBezTo>
                      <a:pt x="122" y="271"/>
                      <a:pt x="122" y="271"/>
                      <a:pt x="121" y="271"/>
                    </a:cubicBezTo>
                    <a:cubicBezTo>
                      <a:pt x="122" y="271"/>
                      <a:pt x="122" y="271"/>
                      <a:pt x="123" y="271"/>
                    </a:cubicBezTo>
                    <a:close/>
                    <a:moveTo>
                      <a:pt x="305" y="305"/>
                    </a:moveTo>
                    <a:cubicBezTo>
                      <a:pt x="305" y="305"/>
                      <a:pt x="304" y="305"/>
                      <a:pt x="305" y="304"/>
                    </a:cubicBezTo>
                    <a:cubicBezTo>
                      <a:pt x="305" y="305"/>
                      <a:pt x="305" y="305"/>
                      <a:pt x="305" y="305"/>
                    </a:cubicBezTo>
                    <a:cubicBezTo>
                      <a:pt x="305" y="305"/>
                      <a:pt x="305" y="305"/>
                      <a:pt x="305" y="305"/>
                    </a:cubicBezTo>
                    <a:close/>
                    <a:moveTo>
                      <a:pt x="294" y="258"/>
                    </a:moveTo>
                    <a:cubicBezTo>
                      <a:pt x="294" y="258"/>
                      <a:pt x="294" y="259"/>
                      <a:pt x="294" y="259"/>
                    </a:cubicBezTo>
                    <a:cubicBezTo>
                      <a:pt x="293" y="259"/>
                      <a:pt x="293" y="258"/>
                      <a:pt x="294" y="258"/>
                    </a:cubicBezTo>
                    <a:close/>
                    <a:moveTo>
                      <a:pt x="287" y="305"/>
                    </a:moveTo>
                    <a:cubicBezTo>
                      <a:pt x="287" y="305"/>
                      <a:pt x="286" y="306"/>
                      <a:pt x="286" y="306"/>
                    </a:cubicBezTo>
                    <a:cubicBezTo>
                      <a:pt x="286" y="306"/>
                      <a:pt x="286" y="306"/>
                      <a:pt x="286" y="305"/>
                    </a:cubicBezTo>
                    <a:cubicBezTo>
                      <a:pt x="286" y="305"/>
                      <a:pt x="286" y="305"/>
                      <a:pt x="286" y="305"/>
                    </a:cubicBezTo>
                    <a:cubicBezTo>
                      <a:pt x="287" y="305"/>
                      <a:pt x="287" y="305"/>
                      <a:pt x="287" y="305"/>
                    </a:cubicBezTo>
                    <a:close/>
                    <a:moveTo>
                      <a:pt x="301" y="306"/>
                    </a:moveTo>
                    <a:cubicBezTo>
                      <a:pt x="301" y="306"/>
                      <a:pt x="300" y="306"/>
                      <a:pt x="300" y="306"/>
                    </a:cubicBezTo>
                    <a:cubicBezTo>
                      <a:pt x="300" y="306"/>
                      <a:pt x="300" y="306"/>
                      <a:pt x="300" y="306"/>
                    </a:cubicBezTo>
                    <a:cubicBezTo>
                      <a:pt x="300" y="306"/>
                      <a:pt x="300" y="306"/>
                      <a:pt x="300" y="306"/>
                    </a:cubicBezTo>
                    <a:cubicBezTo>
                      <a:pt x="301" y="306"/>
                      <a:pt x="301" y="306"/>
                      <a:pt x="301" y="306"/>
                    </a:cubicBezTo>
                    <a:close/>
                    <a:moveTo>
                      <a:pt x="270" y="290"/>
                    </a:moveTo>
                    <a:cubicBezTo>
                      <a:pt x="270" y="290"/>
                      <a:pt x="270" y="290"/>
                      <a:pt x="270" y="290"/>
                    </a:cubicBezTo>
                    <a:cubicBezTo>
                      <a:pt x="270" y="290"/>
                      <a:pt x="270" y="290"/>
                      <a:pt x="270" y="290"/>
                    </a:cubicBezTo>
                    <a:close/>
                    <a:moveTo>
                      <a:pt x="270" y="290"/>
                    </a:moveTo>
                    <a:cubicBezTo>
                      <a:pt x="270" y="290"/>
                      <a:pt x="270" y="290"/>
                      <a:pt x="269" y="290"/>
                    </a:cubicBezTo>
                    <a:cubicBezTo>
                      <a:pt x="270" y="289"/>
                      <a:pt x="270" y="289"/>
                      <a:pt x="270" y="290"/>
                    </a:cubicBezTo>
                    <a:close/>
                    <a:moveTo>
                      <a:pt x="295" y="245"/>
                    </a:moveTo>
                    <a:cubicBezTo>
                      <a:pt x="295" y="245"/>
                      <a:pt x="295" y="245"/>
                      <a:pt x="295" y="245"/>
                    </a:cubicBezTo>
                    <a:cubicBezTo>
                      <a:pt x="295" y="245"/>
                      <a:pt x="295" y="245"/>
                      <a:pt x="295" y="245"/>
                    </a:cubicBezTo>
                    <a:cubicBezTo>
                      <a:pt x="295" y="245"/>
                      <a:pt x="295" y="245"/>
                      <a:pt x="295" y="245"/>
                    </a:cubicBezTo>
                    <a:cubicBezTo>
                      <a:pt x="295" y="245"/>
                      <a:pt x="295" y="245"/>
                      <a:pt x="295" y="245"/>
                    </a:cubicBezTo>
                    <a:close/>
                    <a:moveTo>
                      <a:pt x="310" y="271"/>
                    </a:moveTo>
                    <a:cubicBezTo>
                      <a:pt x="309" y="271"/>
                      <a:pt x="309" y="271"/>
                      <a:pt x="309" y="271"/>
                    </a:cubicBezTo>
                    <a:cubicBezTo>
                      <a:pt x="309" y="270"/>
                      <a:pt x="310" y="270"/>
                      <a:pt x="310" y="270"/>
                    </a:cubicBezTo>
                    <a:cubicBezTo>
                      <a:pt x="310" y="270"/>
                      <a:pt x="310" y="271"/>
                      <a:pt x="310" y="271"/>
                    </a:cubicBezTo>
                    <a:cubicBezTo>
                      <a:pt x="310" y="271"/>
                      <a:pt x="310" y="271"/>
                      <a:pt x="310" y="271"/>
                    </a:cubicBezTo>
                    <a:close/>
                    <a:moveTo>
                      <a:pt x="121" y="271"/>
                    </a:moveTo>
                    <a:cubicBezTo>
                      <a:pt x="121" y="272"/>
                      <a:pt x="121" y="272"/>
                      <a:pt x="121" y="272"/>
                    </a:cubicBezTo>
                    <a:cubicBezTo>
                      <a:pt x="121" y="272"/>
                      <a:pt x="121" y="272"/>
                      <a:pt x="121" y="272"/>
                    </a:cubicBezTo>
                    <a:cubicBezTo>
                      <a:pt x="121" y="271"/>
                      <a:pt x="121" y="271"/>
                      <a:pt x="121" y="271"/>
                    </a:cubicBezTo>
                    <a:close/>
                    <a:moveTo>
                      <a:pt x="274" y="264"/>
                    </a:moveTo>
                    <a:cubicBezTo>
                      <a:pt x="274" y="264"/>
                      <a:pt x="274" y="264"/>
                      <a:pt x="274" y="264"/>
                    </a:cubicBezTo>
                    <a:cubicBezTo>
                      <a:pt x="274" y="264"/>
                      <a:pt x="274" y="264"/>
                      <a:pt x="274" y="264"/>
                    </a:cubicBezTo>
                    <a:cubicBezTo>
                      <a:pt x="274" y="264"/>
                      <a:pt x="274" y="264"/>
                      <a:pt x="274" y="264"/>
                    </a:cubicBezTo>
                    <a:close/>
                    <a:moveTo>
                      <a:pt x="274" y="264"/>
                    </a:moveTo>
                    <a:cubicBezTo>
                      <a:pt x="274" y="264"/>
                      <a:pt x="274" y="264"/>
                      <a:pt x="274" y="264"/>
                    </a:cubicBezTo>
                    <a:cubicBezTo>
                      <a:pt x="274" y="264"/>
                      <a:pt x="274" y="264"/>
                      <a:pt x="274" y="264"/>
                    </a:cubicBezTo>
                    <a:cubicBezTo>
                      <a:pt x="274" y="264"/>
                      <a:pt x="274" y="264"/>
                      <a:pt x="274" y="264"/>
                    </a:cubicBezTo>
                    <a:close/>
                    <a:moveTo>
                      <a:pt x="548" y="704"/>
                    </a:moveTo>
                    <a:cubicBezTo>
                      <a:pt x="548" y="704"/>
                      <a:pt x="548" y="704"/>
                      <a:pt x="548" y="704"/>
                    </a:cubicBezTo>
                    <a:cubicBezTo>
                      <a:pt x="548" y="703"/>
                      <a:pt x="549" y="702"/>
                      <a:pt x="550" y="702"/>
                    </a:cubicBezTo>
                    <a:cubicBezTo>
                      <a:pt x="549" y="702"/>
                      <a:pt x="550" y="703"/>
                      <a:pt x="550" y="703"/>
                    </a:cubicBezTo>
                    <a:cubicBezTo>
                      <a:pt x="550" y="703"/>
                      <a:pt x="550" y="703"/>
                      <a:pt x="551" y="703"/>
                    </a:cubicBezTo>
                    <a:cubicBezTo>
                      <a:pt x="551" y="703"/>
                      <a:pt x="551" y="703"/>
                      <a:pt x="551" y="703"/>
                    </a:cubicBezTo>
                    <a:cubicBezTo>
                      <a:pt x="550" y="704"/>
                      <a:pt x="550" y="704"/>
                      <a:pt x="549" y="704"/>
                    </a:cubicBezTo>
                    <a:cubicBezTo>
                      <a:pt x="549" y="704"/>
                      <a:pt x="549" y="704"/>
                      <a:pt x="548" y="704"/>
                    </a:cubicBezTo>
                    <a:cubicBezTo>
                      <a:pt x="548" y="704"/>
                      <a:pt x="548" y="704"/>
                      <a:pt x="548" y="704"/>
                    </a:cubicBezTo>
                    <a:close/>
                    <a:moveTo>
                      <a:pt x="581" y="692"/>
                    </a:moveTo>
                    <a:cubicBezTo>
                      <a:pt x="581" y="692"/>
                      <a:pt x="581" y="692"/>
                      <a:pt x="581" y="691"/>
                    </a:cubicBezTo>
                    <a:cubicBezTo>
                      <a:pt x="581" y="691"/>
                      <a:pt x="581" y="691"/>
                      <a:pt x="582" y="691"/>
                    </a:cubicBezTo>
                    <a:cubicBezTo>
                      <a:pt x="582" y="691"/>
                      <a:pt x="582" y="691"/>
                      <a:pt x="582" y="691"/>
                    </a:cubicBezTo>
                    <a:cubicBezTo>
                      <a:pt x="583" y="691"/>
                      <a:pt x="583" y="691"/>
                      <a:pt x="583" y="692"/>
                    </a:cubicBezTo>
                    <a:cubicBezTo>
                      <a:pt x="583" y="692"/>
                      <a:pt x="583" y="692"/>
                      <a:pt x="582" y="692"/>
                    </a:cubicBezTo>
                    <a:cubicBezTo>
                      <a:pt x="582" y="693"/>
                      <a:pt x="582" y="693"/>
                      <a:pt x="581" y="693"/>
                    </a:cubicBezTo>
                    <a:cubicBezTo>
                      <a:pt x="581" y="693"/>
                      <a:pt x="581" y="693"/>
                      <a:pt x="581" y="692"/>
                    </a:cubicBezTo>
                    <a:close/>
                    <a:moveTo>
                      <a:pt x="577" y="693"/>
                    </a:moveTo>
                    <a:cubicBezTo>
                      <a:pt x="577" y="693"/>
                      <a:pt x="577" y="693"/>
                      <a:pt x="578" y="693"/>
                    </a:cubicBezTo>
                    <a:cubicBezTo>
                      <a:pt x="578" y="693"/>
                      <a:pt x="578" y="693"/>
                      <a:pt x="578" y="693"/>
                    </a:cubicBezTo>
                    <a:cubicBezTo>
                      <a:pt x="578" y="693"/>
                      <a:pt x="579" y="692"/>
                      <a:pt x="579" y="692"/>
                    </a:cubicBezTo>
                    <a:cubicBezTo>
                      <a:pt x="579" y="692"/>
                      <a:pt x="579" y="692"/>
                      <a:pt x="579" y="692"/>
                    </a:cubicBezTo>
                    <a:cubicBezTo>
                      <a:pt x="579" y="692"/>
                      <a:pt x="579" y="692"/>
                      <a:pt x="579" y="692"/>
                    </a:cubicBezTo>
                    <a:cubicBezTo>
                      <a:pt x="579" y="692"/>
                      <a:pt x="579" y="692"/>
                      <a:pt x="579" y="692"/>
                    </a:cubicBezTo>
                    <a:cubicBezTo>
                      <a:pt x="579" y="693"/>
                      <a:pt x="579" y="693"/>
                      <a:pt x="579" y="693"/>
                    </a:cubicBezTo>
                    <a:cubicBezTo>
                      <a:pt x="579" y="693"/>
                      <a:pt x="578" y="693"/>
                      <a:pt x="578" y="694"/>
                    </a:cubicBezTo>
                    <a:cubicBezTo>
                      <a:pt x="578" y="694"/>
                      <a:pt x="578" y="694"/>
                      <a:pt x="578" y="694"/>
                    </a:cubicBezTo>
                    <a:cubicBezTo>
                      <a:pt x="577" y="693"/>
                      <a:pt x="577" y="693"/>
                      <a:pt x="577" y="693"/>
                    </a:cubicBezTo>
                    <a:close/>
                    <a:moveTo>
                      <a:pt x="592" y="714"/>
                    </a:moveTo>
                    <a:cubicBezTo>
                      <a:pt x="592" y="714"/>
                      <a:pt x="592" y="713"/>
                      <a:pt x="592" y="712"/>
                    </a:cubicBezTo>
                    <a:cubicBezTo>
                      <a:pt x="592" y="712"/>
                      <a:pt x="592" y="712"/>
                      <a:pt x="592" y="712"/>
                    </a:cubicBezTo>
                    <a:cubicBezTo>
                      <a:pt x="592" y="712"/>
                      <a:pt x="592" y="712"/>
                      <a:pt x="592" y="711"/>
                    </a:cubicBezTo>
                    <a:cubicBezTo>
                      <a:pt x="592" y="711"/>
                      <a:pt x="592" y="711"/>
                      <a:pt x="591" y="711"/>
                    </a:cubicBezTo>
                    <a:cubicBezTo>
                      <a:pt x="591" y="711"/>
                      <a:pt x="591" y="712"/>
                      <a:pt x="591" y="712"/>
                    </a:cubicBezTo>
                    <a:cubicBezTo>
                      <a:pt x="591" y="712"/>
                      <a:pt x="591" y="712"/>
                      <a:pt x="591" y="712"/>
                    </a:cubicBezTo>
                    <a:cubicBezTo>
                      <a:pt x="591" y="712"/>
                      <a:pt x="591" y="712"/>
                      <a:pt x="591" y="713"/>
                    </a:cubicBezTo>
                    <a:cubicBezTo>
                      <a:pt x="591" y="713"/>
                      <a:pt x="590" y="713"/>
                      <a:pt x="590" y="714"/>
                    </a:cubicBezTo>
                    <a:cubicBezTo>
                      <a:pt x="590" y="714"/>
                      <a:pt x="590" y="714"/>
                      <a:pt x="590" y="714"/>
                    </a:cubicBezTo>
                    <a:cubicBezTo>
                      <a:pt x="590" y="714"/>
                      <a:pt x="590" y="714"/>
                      <a:pt x="590" y="714"/>
                    </a:cubicBezTo>
                    <a:cubicBezTo>
                      <a:pt x="589" y="714"/>
                      <a:pt x="589" y="714"/>
                      <a:pt x="589" y="715"/>
                    </a:cubicBezTo>
                    <a:cubicBezTo>
                      <a:pt x="589" y="715"/>
                      <a:pt x="589" y="715"/>
                      <a:pt x="589" y="715"/>
                    </a:cubicBezTo>
                    <a:cubicBezTo>
                      <a:pt x="589" y="715"/>
                      <a:pt x="589" y="714"/>
                      <a:pt x="589" y="714"/>
                    </a:cubicBezTo>
                    <a:cubicBezTo>
                      <a:pt x="589" y="714"/>
                      <a:pt x="589" y="714"/>
                      <a:pt x="589" y="714"/>
                    </a:cubicBezTo>
                    <a:cubicBezTo>
                      <a:pt x="589" y="714"/>
                      <a:pt x="589" y="713"/>
                      <a:pt x="588" y="713"/>
                    </a:cubicBezTo>
                    <a:cubicBezTo>
                      <a:pt x="588" y="713"/>
                      <a:pt x="588" y="713"/>
                      <a:pt x="589" y="712"/>
                    </a:cubicBezTo>
                    <a:cubicBezTo>
                      <a:pt x="589" y="712"/>
                      <a:pt x="589" y="712"/>
                      <a:pt x="589" y="712"/>
                    </a:cubicBezTo>
                    <a:cubicBezTo>
                      <a:pt x="589" y="711"/>
                      <a:pt x="589" y="711"/>
                      <a:pt x="589" y="711"/>
                    </a:cubicBezTo>
                    <a:cubicBezTo>
                      <a:pt x="589" y="711"/>
                      <a:pt x="589" y="710"/>
                      <a:pt x="589" y="710"/>
                    </a:cubicBezTo>
                    <a:cubicBezTo>
                      <a:pt x="590" y="710"/>
                      <a:pt x="590" y="710"/>
                      <a:pt x="589" y="710"/>
                    </a:cubicBezTo>
                    <a:cubicBezTo>
                      <a:pt x="589" y="710"/>
                      <a:pt x="589" y="709"/>
                      <a:pt x="590" y="709"/>
                    </a:cubicBezTo>
                    <a:cubicBezTo>
                      <a:pt x="590" y="709"/>
                      <a:pt x="590" y="709"/>
                      <a:pt x="590" y="709"/>
                    </a:cubicBezTo>
                    <a:cubicBezTo>
                      <a:pt x="590" y="709"/>
                      <a:pt x="590" y="709"/>
                      <a:pt x="590" y="709"/>
                    </a:cubicBezTo>
                    <a:cubicBezTo>
                      <a:pt x="590" y="708"/>
                      <a:pt x="590" y="708"/>
                      <a:pt x="591" y="708"/>
                    </a:cubicBezTo>
                    <a:cubicBezTo>
                      <a:pt x="591" y="708"/>
                      <a:pt x="591" y="708"/>
                      <a:pt x="591" y="708"/>
                    </a:cubicBezTo>
                    <a:cubicBezTo>
                      <a:pt x="591" y="708"/>
                      <a:pt x="591" y="707"/>
                      <a:pt x="590" y="707"/>
                    </a:cubicBezTo>
                    <a:cubicBezTo>
                      <a:pt x="590" y="707"/>
                      <a:pt x="590" y="707"/>
                      <a:pt x="590" y="708"/>
                    </a:cubicBezTo>
                    <a:cubicBezTo>
                      <a:pt x="590" y="708"/>
                      <a:pt x="590" y="708"/>
                      <a:pt x="589" y="708"/>
                    </a:cubicBezTo>
                    <a:cubicBezTo>
                      <a:pt x="589" y="708"/>
                      <a:pt x="588" y="709"/>
                      <a:pt x="588" y="709"/>
                    </a:cubicBezTo>
                    <a:cubicBezTo>
                      <a:pt x="588" y="709"/>
                      <a:pt x="587" y="710"/>
                      <a:pt x="587" y="710"/>
                    </a:cubicBezTo>
                    <a:cubicBezTo>
                      <a:pt x="587" y="711"/>
                      <a:pt x="586" y="711"/>
                      <a:pt x="587" y="712"/>
                    </a:cubicBezTo>
                    <a:cubicBezTo>
                      <a:pt x="587" y="712"/>
                      <a:pt x="587" y="712"/>
                      <a:pt x="587" y="712"/>
                    </a:cubicBezTo>
                    <a:cubicBezTo>
                      <a:pt x="586" y="712"/>
                      <a:pt x="586" y="713"/>
                      <a:pt x="586" y="713"/>
                    </a:cubicBezTo>
                    <a:cubicBezTo>
                      <a:pt x="586" y="713"/>
                      <a:pt x="586" y="713"/>
                      <a:pt x="586" y="713"/>
                    </a:cubicBezTo>
                    <a:cubicBezTo>
                      <a:pt x="585" y="713"/>
                      <a:pt x="585" y="713"/>
                      <a:pt x="585" y="713"/>
                    </a:cubicBezTo>
                    <a:cubicBezTo>
                      <a:pt x="585" y="713"/>
                      <a:pt x="585" y="712"/>
                      <a:pt x="585" y="712"/>
                    </a:cubicBezTo>
                    <a:cubicBezTo>
                      <a:pt x="585" y="713"/>
                      <a:pt x="585" y="713"/>
                      <a:pt x="585" y="712"/>
                    </a:cubicBezTo>
                    <a:cubicBezTo>
                      <a:pt x="584" y="712"/>
                      <a:pt x="584" y="712"/>
                      <a:pt x="584" y="711"/>
                    </a:cubicBezTo>
                    <a:cubicBezTo>
                      <a:pt x="584" y="711"/>
                      <a:pt x="584" y="711"/>
                      <a:pt x="584" y="710"/>
                    </a:cubicBezTo>
                    <a:cubicBezTo>
                      <a:pt x="584" y="711"/>
                      <a:pt x="584" y="711"/>
                      <a:pt x="584" y="711"/>
                    </a:cubicBezTo>
                    <a:cubicBezTo>
                      <a:pt x="585" y="711"/>
                      <a:pt x="585" y="710"/>
                      <a:pt x="585" y="709"/>
                    </a:cubicBezTo>
                    <a:cubicBezTo>
                      <a:pt x="586" y="709"/>
                      <a:pt x="586" y="709"/>
                      <a:pt x="586" y="709"/>
                    </a:cubicBezTo>
                    <a:cubicBezTo>
                      <a:pt x="586" y="709"/>
                      <a:pt x="586" y="709"/>
                      <a:pt x="586" y="709"/>
                    </a:cubicBezTo>
                    <a:cubicBezTo>
                      <a:pt x="586" y="708"/>
                      <a:pt x="585" y="709"/>
                      <a:pt x="585" y="709"/>
                    </a:cubicBezTo>
                    <a:cubicBezTo>
                      <a:pt x="585" y="709"/>
                      <a:pt x="585" y="709"/>
                      <a:pt x="585" y="709"/>
                    </a:cubicBezTo>
                    <a:cubicBezTo>
                      <a:pt x="585" y="709"/>
                      <a:pt x="584" y="709"/>
                      <a:pt x="584" y="709"/>
                    </a:cubicBezTo>
                    <a:cubicBezTo>
                      <a:pt x="584" y="709"/>
                      <a:pt x="584" y="709"/>
                      <a:pt x="585" y="709"/>
                    </a:cubicBezTo>
                    <a:cubicBezTo>
                      <a:pt x="585" y="709"/>
                      <a:pt x="585" y="709"/>
                      <a:pt x="585" y="708"/>
                    </a:cubicBezTo>
                    <a:cubicBezTo>
                      <a:pt x="585" y="708"/>
                      <a:pt x="585" y="708"/>
                      <a:pt x="585" y="708"/>
                    </a:cubicBezTo>
                    <a:cubicBezTo>
                      <a:pt x="585" y="708"/>
                      <a:pt x="585" y="708"/>
                      <a:pt x="585" y="708"/>
                    </a:cubicBezTo>
                    <a:cubicBezTo>
                      <a:pt x="584" y="708"/>
                      <a:pt x="584" y="708"/>
                      <a:pt x="584" y="708"/>
                    </a:cubicBezTo>
                    <a:cubicBezTo>
                      <a:pt x="584" y="708"/>
                      <a:pt x="584" y="708"/>
                      <a:pt x="584" y="708"/>
                    </a:cubicBezTo>
                    <a:cubicBezTo>
                      <a:pt x="584" y="708"/>
                      <a:pt x="584" y="708"/>
                      <a:pt x="584" y="708"/>
                    </a:cubicBezTo>
                    <a:cubicBezTo>
                      <a:pt x="584" y="708"/>
                      <a:pt x="584" y="708"/>
                      <a:pt x="584" y="708"/>
                    </a:cubicBezTo>
                    <a:cubicBezTo>
                      <a:pt x="584" y="708"/>
                      <a:pt x="584" y="707"/>
                      <a:pt x="583" y="707"/>
                    </a:cubicBezTo>
                    <a:cubicBezTo>
                      <a:pt x="583" y="707"/>
                      <a:pt x="583" y="707"/>
                      <a:pt x="583" y="707"/>
                    </a:cubicBezTo>
                    <a:cubicBezTo>
                      <a:pt x="583" y="707"/>
                      <a:pt x="583" y="707"/>
                      <a:pt x="583" y="707"/>
                    </a:cubicBezTo>
                    <a:cubicBezTo>
                      <a:pt x="583" y="707"/>
                      <a:pt x="583" y="707"/>
                      <a:pt x="584" y="707"/>
                    </a:cubicBezTo>
                    <a:cubicBezTo>
                      <a:pt x="584" y="707"/>
                      <a:pt x="584" y="707"/>
                      <a:pt x="584" y="707"/>
                    </a:cubicBezTo>
                    <a:cubicBezTo>
                      <a:pt x="584" y="708"/>
                      <a:pt x="584" y="707"/>
                      <a:pt x="584" y="707"/>
                    </a:cubicBezTo>
                    <a:cubicBezTo>
                      <a:pt x="584" y="708"/>
                      <a:pt x="584" y="708"/>
                      <a:pt x="585" y="708"/>
                    </a:cubicBezTo>
                    <a:cubicBezTo>
                      <a:pt x="585" y="708"/>
                      <a:pt x="585" y="708"/>
                      <a:pt x="586" y="708"/>
                    </a:cubicBezTo>
                    <a:cubicBezTo>
                      <a:pt x="586" y="708"/>
                      <a:pt x="586" y="708"/>
                      <a:pt x="586" y="707"/>
                    </a:cubicBezTo>
                    <a:cubicBezTo>
                      <a:pt x="586" y="707"/>
                      <a:pt x="586" y="707"/>
                      <a:pt x="586" y="707"/>
                    </a:cubicBezTo>
                    <a:cubicBezTo>
                      <a:pt x="586" y="707"/>
                      <a:pt x="586" y="707"/>
                      <a:pt x="585" y="707"/>
                    </a:cubicBezTo>
                    <a:cubicBezTo>
                      <a:pt x="586" y="707"/>
                      <a:pt x="586" y="706"/>
                      <a:pt x="587" y="706"/>
                    </a:cubicBezTo>
                    <a:cubicBezTo>
                      <a:pt x="587" y="706"/>
                      <a:pt x="587" y="706"/>
                      <a:pt x="588" y="705"/>
                    </a:cubicBezTo>
                    <a:cubicBezTo>
                      <a:pt x="588" y="705"/>
                      <a:pt x="588" y="705"/>
                      <a:pt x="588" y="705"/>
                    </a:cubicBezTo>
                    <a:cubicBezTo>
                      <a:pt x="588" y="705"/>
                      <a:pt x="588" y="706"/>
                      <a:pt x="589" y="705"/>
                    </a:cubicBezTo>
                    <a:cubicBezTo>
                      <a:pt x="589" y="705"/>
                      <a:pt x="589" y="705"/>
                      <a:pt x="589" y="704"/>
                    </a:cubicBezTo>
                    <a:cubicBezTo>
                      <a:pt x="589" y="704"/>
                      <a:pt x="590" y="704"/>
                      <a:pt x="590" y="704"/>
                    </a:cubicBezTo>
                    <a:cubicBezTo>
                      <a:pt x="590" y="703"/>
                      <a:pt x="590" y="703"/>
                      <a:pt x="590" y="703"/>
                    </a:cubicBezTo>
                    <a:cubicBezTo>
                      <a:pt x="590" y="703"/>
                      <a:pt x="590" y="702"/>
                      <a:pt x="590" y="702"/>
                    </a:cubicBezTo>
                    <a:cubicBezTo>
                      <a:pt x="590" y="702"/>
                      <a:pt x="589" y="702"/>
                      <a:pt x="589" y="702"/>
                    </a:cubicBezTo>
                    <a:cubicBezTo>
                      <a:pt x="589" y="702"/>
                      <a:pt x="589" y="703"/>
                      <a:pt x="589" y="703"/>
                    </a:cubicBezTo>
                    <a:cubicBezTo>
                      <a:pt x="588" y="704"/>
                      <a:pt x="588" y="704"/>
                      <a:pt x="588" y="703"/>
                    </a:cubicBezTo>
                    <a:cubicBezTo>
                      <a:pt x="588" y="703"/>
                      <a:pt x="588" y="703"/>
                      <a:pt x="588" y="703"/>
                    </a:cubicBezTo>
                    <a:cubicBezTo>
                      <a:pt x="588" y="703"/>
                      <a:pt x="587" y="703"/>
                      <a:pt x="587" y="703"/>
                    </a:cubicBezTo>
                    <a:cubicBezTo>
                      <a:pt x="587" y="703"/>
                      <a:pt x="587" y="703"/>
                      <a:pt x="587" y="703"/>
                    </a:cubicBezTo>
                    <a:cubicBezTo>
                      <a:pt x="586" y="703"/>
                      <a:pt x="586" y="704"/>
                      <a:pt x="586" y="704"/>
                    </a:cubicBezTo>
                    <a:cubicBezTo>
                      <a:pt x="586" y="704"/>
                      <a:pt x="586" y="704"/>
                      <a:pt x="586" y="704"/>
                    </a:cubicBezTo>
                    <a:cubicBezTo>
                      <a:pt x="586" y="704"/>
                      <a:pt x="586" y="704"/>
                      <a:pt x="586" y="704"/>
                    </a:cubicBezTo>
                    <a:cubicBezTo>
                      <a:pt x="586" y="704"/>
                      <a:pt x="586" y="704"/>
                      <a:pt x="585" y="704"/>
                    </a:cubicBezTo>
                    <a:cubicBezTo>
                      <a:pt x="585" y="704"/>
                      <a:pt x="585" y="704"/>
                      <a:pt x="585" y="704"/>
                    </a:cubicBezTo>
                    <a:cubicBezTo>
                      <a:pt x="585" y="704"/>
                      <a:pt x="586" y="704"/>
                      <a:pt x="585" y="704"/>
                    </a:cubicBezTo>
                    <a:cubicBezTo>
                      <a:pt x="585" y="703"/>
                      <a:pt x="585" y="704"/>
                      <a:pt x="585" y="704"/>
                    </a:cubicBezTo>
                    <a:cubicBezTo>
                      <a:pt x="585" y="704"/>
                      <a:pt x="584" y="704"/>
                      <a:pt x="584" y="705"/>
                    </a:cubicBezTo>
                    <a:cubicBezTo>
                      <a:pt x="584" y="705"/>
                      <a:pt x="584" y="705"/>
                      <a:pt x="584" y="705"/>
                    </a:cubicBezTo>
                    <a:cubicBezTo>
                      <a:pt x="584" y="704"/>
                      <a:pt x="584" y="704"/>
                      <a:pt x="584" y="704"/>
                    </a:cubicBezTo>
                    <a:cubicBezTo>
                      <a:pt x="584" y="704"/>
                      <a:pt x="584" y="704"/>
                      <a:pt x="584" y="704"/>
                    </a:cubicBezTo>
                    <a:cubicBezTo>
                      <a:pt x="584" y="704"/>
                      <a:pt x="584" y="704"/>
                      <a:pt x="584" y="704"/>
                    </a:cubicBezTo>
                    <a:cubicBezTo>
                      <a:pt x="584" y="704"/>
                      <a:pt x="584" y="704"/>
                      <a:pt x="584" y="704"/>
                    </a:cubicBezTo>
                    <a:cubicBezTo>
                      <a:pt x="584" y="704"/>
                      <a:pt x="584" y="704"/>
                      <a:pt x="585" y="704"/>
                    </a:cubicBezTo>
                    <a:cubicBezTo>
                      <a:pt x="585" y="704"/>
                      <a:pt x="585" y="703"/>
                      <a:pt x="585" y="703"/>
                    </a:cubicBezTo>
                    <a:cubicBezTo>
                      <a:pt x="585" y="703"/>
                      <a:pt x="585" y="703"/>
                      <a:pt x="584" y="703"/>
                    </a:cubicBezTo>
                    <a:cubicBezTo>
                      <a:pt x="584" y="703"/>
                      <a:pt x="584" y="703"/>
                      <a:pt x="584" y="703"/>
                    </a:cubicBezTo>
                    <a:cubicBezTo>
                      <a:pt x="584" y="703"/>
                      <a:pt x="585" y="703"/>
                      <a:pt x="585" y="702"/>
                    </a:cubicBezTo>
                    <a:cubicBezTo>
                      <a:pt x="585" y="702"/>
                      <a:pt x="585" y="702"/>
                      <a:pt x="586" y="702"/>
                    </a:cubicBezTo>
                    <a:cubicBezTo>
                      <a:pt x="586" y="702"/>
                      <a:pt x="586" y="702"/>
                      <a:pt x="586" y="702"/>
                    </a:cubicBezTo>
                    <a:cubicBezTo>
                      <a:pt x="585" y="702"/>
                      <a:pt x="585" y="702"/>
                      <a:pt x="585" y="702"/>
                    </a:cubicBezTo>
                    <a:cubicBezTo>
                      <a:pt x="585" y="702"/>
                      <a:pt x="585" y="702"/>
                      <a:pt x="585" y="702"/>
                    </a:cubicBezTo>
                    <a:cubicBezTo>
                      <a:pt x="584" y="701"/>
                      <a:pt x="584" y="701"/>
                      <a:pt x="584" y="702"/>
                    </a:cubicBezTo>
                    <a:cubicBezTo>
                      <a:pt x="583" y="702"/>
                      <a:pt x="583" y="702"/>
                      <a:pt x="583" y="702"/>
                    </a:cubicBezTo>
                    <a:cubicBezTo>
                      <a:pt x="583" y="702"/>
                      <a:pt x="583" y="702"/>
                      <a:pt x="583" y="701"/>
                    </a:cubicBezTo>
                    <a:cubicBezTo>
                      <a:pt x="583" y="701"/>
                      <a:pt x="584" y="701"/>
                      <a:pt x="584" y="701"/>
                    </a:cubicBezTo>
                    <a:cubicBezTo>
                      <a:pt x="584" y="701"/>
                      <a:pt x="584" y="701"/>
                      <a:pt x="584" y="701"/>
                    </a:cubicBezTo>
                    <a:cubicBezTo>
                      <a:pt x="584" y="701"/>
                      <a:pt x="584" y="701"/>
                      <a:pt x="584" y="701"/>
                    </a:cubicBezTo>
                    <a:cubicBezTo>
                      <a:pt x="584" y="701"/>
                      <a:pt x="584" y="701"/>
                      <a:pt x="584" y="701"/>
                    </a:cubicBezTo>
                    <a:cubicBezTo>
                      <a:pt x="584" y="700"/>
                      <a:pt x="584" y="700"/>
                      <a:pt x="584" y="700"/>
                    </a:cubicBezTo>
                    <a:cubicBezTo>
                      <a:pt x="584" y="701"/>
                      <a:pt x="583" y="701"/>
                      <a:pt x="583" y="701"/>
                    </a:cubicBezTo>
                    <a:cubicBezTo>
                      <a:pt x="583" y="701"/>
                      <a:pt x="582" y="701"/>
                      <a:pt x="582" y="701"/>
                    </a:cubicBezTo>
                    <a:cubicBezTo>
                      <a:pt x="582" y="701"/>
                      <a:pt x="582" y="701"/>
                      <a:pt x="582" y="701"/>
                    </a:cubicBezTo>
                    <a:cubicBezTo>
                      <a:pt x="582" y="701"/>
                      <a:pt x="582" y="701"/>
                      <a:pt x="582" y="701"/>
                    </a:cubicBezTo>
                    <a:cubicBezTo>
                      <a:pt x="583" y="701"/>
                      <a:pt x="583" y="700"/>
                      <a:pt x="583" y="700"/>
                    </a:cubicBezTo>
                    <a:cubicBezTo>
                      <a:pt x="583" y="700"/>
                      <a:pt x="584" y="700"/>
                      <a:pt x="584" y="699"/>
                    </a:cubicBezTo>
                    <a:cubicBezTo>
                      <a:pt x="584" y="699"/>
                      <a:pt x="584" y="699"/>
                      <a:pt x="585" y="699"/>
                    </a:cubicBezTo>
                    <a:cubicBezTo>
                      <a:pt x="585" y="699"/>
                      <a:pt x="584" y="699"/>
                      <a:pt x="584" y="699"/>
                    </a:cubicBezTo>
                    <a:cubicBezTo>
                      <a:pt x="584" y="699"/>
                      <a:pt x="584" y="698"/>
                      <a:pt x="584" y="698"/>
                    </a:cubicBezTo>
                    <a:cubicBezTo>
                      <a:pt x="584" y="698"/>
                      <a:pt x="584" y="698"/>
                      <a:pt x="584" y="698"/>
                    </a:cubicBezTo>
                    <a:cubicBezTo>
                      <a:pt x="585" y="698"/>
                      <a:pt x="585" y="698"/>
                      <a:pt x="585" y="698"/>
                    </a:cubicBezTo>
                    <a:cubicBezTo>
                      <a:pt x="586" y="698"/>
                      <a:pt x="586" y="698"/>
                      <a:pt x="586" y="698"/>
                    </a:cubicBezTo>
                    <a:cubicBezTo>
                      <a:pt x="586" y="698"/>
                      <a:pt x="586" y="697"/>
                      <a:pt x="586" y="697"/>
                    </a:cubicBezTo>
                    <a:cubicBezTo>
                      <a:pt x="587" y="696"/>
                      <a:pt x="587" y="696"/>
                      <a:pt x="586" y="696"/>
                    </a:cubicBezTo>
                    <a:cubicBezTo>
                      <a:pt x="586" y="696"/>
                      <a:pt x="586" y="695"/>
                      <a:pt x="586" y="695"/>
                    </a:cubicBezTo>
                    <a:cubicBezTo>
                      <a:pt x="585" y="695"/>
                      <a:pt x="585" y="695"/>
                      <a:pt x="585" y="695"/>
                    </a:cubicBezTo>
                    <a:cubicBezTo>
                      <a:pt x="584" y="695"/>
                      <a:pt x="584" y="695"/>
                      <a:pt x="584" y="694"/>
                    </a:cubicBezTo>
                    <a:cubicBezTo>
                      <a:pt x="584" y="694"/>
                      <a:pt x="583" y="694"/>
                      <a:pt x="583" y="694"/>
                    </a:cubicBezTo>
                    <a:cubicBezTo>
                      <a:pt x="583" y="694"/>
                      <a:pt x="583" y="694"/>
                      <a:pt x="583" y="694"/>
                    </a:cubicBezTo>
                    <a:cubicBezTo>
                      <a:pt x="583" y="694"/>
                      <a:pt x="582" y="694"/>
                      <a:pt x="582" y="694"/>
                    </a:cubicBezTo>
                    <a:cubicBezTo>
                      <a:pt x="582" y="694"/>
                      <a:pt x="582" y="694"/>
                      <a:pt x="582" y="694"/>
                    </a:cubicBezTo>
                    <a:cubicBezTo>
                      <a:pt x="582" y="695"/>
                      <a:pt x="582" y="695"/>
                      <a:pt x="582" y="695"/>
                    </a:cubicBezTo>
                    <a:cubicBezTo>
                      <a:pt x="582" y="694"/>
                      <a:pt x="581" y="694"/>
                      <a:pt x="581" y="694"/>
                    </a:cubicBezTo>
                    <a:cubicBezTo>
                      <a:pt x="581" y="694"/>
                      <a:pt x="581" y="694"/>
                      <a:pt x="581" y="694"/>
                    </a:cubicBezTo>
                    <a:cubicBezTo>
                      <a:pt x="580" y="694"/>
                      <a:pt x="580" y="695"/>
                      <a:pt x="580" y="695"/>
                    </a:cubicBezTo>
                    <a:cubicBezTo>
                      <a:pt x="580" y="696"/>
                      <a:pt x="580" y="696"/>
                      <a:pt x="580" y="696"/>
                    </a:cubicBezTo>
                    <a:cubicBezTo>
                      <a:pt x="580" y="695"/>
                      <a:pt x="580" y="694"/>
                      <a:pt x="580" y="693"/>
                    </a:cubicBezTo>
                    <a:cubicBezTo>
                      <a:pt x="579" y="693"/>
                      <a:pt x="579" y="694"/>
                      <a:pt x="578" y="694"/>
                    </a:cubicBezTo>
                    <a:cubicBezTo>
                      <a:pt x="578" y="694"/>
                      <a:pt x="578" y="694"/>
                      <a:pt x="579" y="694"/>
                    </a:cubicBezTo>
                    <a:cubicBezTo>
                      <a:pt x="579" y="694"/>
                      <a:pt x="579" y="694"/>
                      <a:pt x="579" y="694"/>
                    </a:cubicBezTo>
                    <a:cubicBezTo>
                      <a:pt x="578" y="694"/>
                      <a:pt x="578" y="694"/>
                      <a:pt x="578" y="694"/>
                    </a:cubicBezTo>
                    <a:cubicBezTo>
                      <a:pt x="578" y="694"/>
                      <a:pt x="578" y="694"/>
                      <a:pt x="578" y="694"/>
                    </a:cubicBezTo>
                    <a:cubicBezTo>
                      <a:pt x="578" y="695"/>
                      <a:pt x="578" y="694"/>
                      <a:pt x="578" y="695"/>
                    </a:cubicBezTo>
                    <a:cubicBezTo>
                      <a:pt x="578" y="695"/>
                      <a:pt x="578" y="695"/>
                      <a:pt x="578" y="695"/>
                    </a:cubicBezTo>
                    <a:cubicBezTo>
                      <a:pt x="577" y="696"/>
                      <a:pt x="577" y="695"/>
                      <a:pt x="577" y="695"/>
                    </a:cubicBezTo>
                    <a:cubicBezTo>
                      <a:pt x="577" y="695"/>
                      <a:pt x="577" y="695"/>
                      <a:pt x="577" y="694"/>
                    </a:cubicBezTo>
                    <a:cubicBezTo>
                      <a:pt x="577" y="695"/>
                      <a:pt x="577" y="695"/>
                      <a:pt x="577" y="695"/>
                    </a:cubicBezTo>
                    <a:cubicBezTo>
                      <a:pt x="577" y="696"/>
                      <a:pt x="577" y="696"/>
                      <a:pt x="577" y="696"/>
                    </a:cubicBezTo>
                    <a:cubicBezTo>
                      <a:pt x="577" y="696"/>
                      <a:pt x="576" y="696"/>
                      <a:pt x="576" y="696"/>
                    </a:cubicBezTo>
                    <a:cubicBezTo>
                      <a:pt x="575" y="696"/>
                      <a:pt x="575" y="696"/>
                      <a:pt x="575" y="697"/>
                    </a:cubicBezTo>
                    <a:cubicBezTo>
                      <a:pt x="574" y="697"/>
                      <a:pt x="574" y="697"/>
                      <a:pt x="574" y="697"/>
                    </a:cubicBezTo>
                    <a:cubicBezTo>
                      <a:pt x="574" y="697"/>
                      <a:pt x="574" y="698"/>
                      <a:pt x="574" y="698"/>
                    </a:cubicBezTo>
                    <a:cubicBezTo>
                      <a:pt x="574" y="698"/>
                      <a:pt x="574" y="698"/>
                      <a:pt x="574" y="698"/>
                    </a:cubicBezTo>
                    <a:cubicBezTo>
                      <a:pt x="574" y="698"/>
                      <a:pt x="574" y="698"/>
                      <a:pt x="574" y="698"/>
                    </a:cubicBezTo>
                    <a:cubicBezTo>
                      <a:pt x="574" y="697"/>
                      <a:pt x="574" y="697"/>
                      <a:pt x="574" y="697"/>
                    </a:cubicBezTo>
                    <a:cubicBezTo>
                      <a:pt x="574" y="697"/>
                      <a:pt x="574" y="697"/>
                      <a:pt x="574" y="697"/>
                    </a:cubicBezTo>
                    <a:cubicBezTo>
                      <a:pt x="574" y="697"/>
                      <a:pt x="574" y="696"/>
                      <a:pt x="575" y="696"/>
                    </a:cubicBezTo>
                    <a:cubicBezTo>
                      <a:pt x="575" y="696"/>
                      <a:pt x="575" y="696"/>
                      <a:pt x="575" y="696"/>
                    </a:cubicBezTo>
                    <a:cubicBezTo>
                      <a:pt x="575" y="695"/>
                      <a:pt x="575" y="695"/>
                      <a:pt x="575" y="694"/>
                    </a:cubicBezTo>
                    <a:cubicBezTo>
                      <a:pt x="575" y="694"/>
                      <a:pt x="575" y="694"/>
                      <a:pt x="575" y="694"/>
                    </a:cubicBezTo>
                    <a:cubicBezTo>
                      <a:pt x="575" y="693"/>
                      <a:pt x="575" y="693"/>
                      <a:pt x="575" y="693"/>
                    </a:cubicBezTo>
                    <a:cubicBezTo>
                      <a:pt x="575" y="693"/>
                      <a:pt x="574" y="693"/>
                      <a:pt x="574" y="693"/>
                    </a:cubicBezTo>
                    <a:cubicBezTo>
                      <a:pt x="574" y="693"/>
                      <a:pt x="574" y="694"/>
                      <a:pt x="574" y="694"/>
                    </a:cubicBezTo>
                    <a:cubicBezTo>
                      <a:pt x="575" y="694"/>
                      <a:pt x="575" y="695"/>
                      <a:pt x="574" y="695"/>
                    </a:cubicBezTo>
                    <a:cubicBezTo>
                      <a:pt x="574" y="695"/>
                      <a:pt x="574" y="696"/>
                      <a:pt x="574" y="695"/>
                    </a:cubicBezTo>
                    <a:cubicBezTo>
                      <a:pt x="574" y="695"/>
                      <a:pt x="574" y="695"/>
                      <a:pt x="574" y="695"/>
                    </a:cubicBezTo>
                    <a:cubicBezTo>
                      <a:pt x="573" y="695"/>
                      <a:pt x="574" y="695"/>
                      <a:pt x="574" y="695"/>
                    </a:cubicBezTo>
                    <a:cubicBezTo>
                      <a:pt x="574" y="694"/>
                      <a:pt x="574" y="694"/>
                      <a:pt x="574" y="694"/>
                    </a:cubicBezTo>
                    <a:cubicBezTo>
                      <a:pt x="574" y="694"/>
                      <a:pt x="574" y="694"/>
                      <a:pt x="574" y="694"/>
                    </a:cubicBezTo>
                    <a:cubicBezTo>
                      <a:pt x="574" y="694"/>
                      <a:pt x="574" y="694"/>
                      <a:pt x="574" y="694"/>
                    </a:cubicBezTo>
                    <a:cubicBezTo>
                      <a:pt x="574" y="694"/>
                      <a:pt x="574" y="694"/>
                      <a:pt x="574" y="694"/>
                    </a:cubicBezTo>
                    <a:cubicBezTo>
                      <a:pt x="574" y="693"/>
                      <a:pt x="574" y="693"/>
                      <a:pt x="574" y="693"/>
                    </a:cubicBezTo>
                    <a:cubicBezTo>
                      <a:pt x="573" y="693"/>
                      <a:pt x="573" y="694"/>
                      <a:pt x="573" y="694"/>
                    </a:cubicBezTo>
                    <a:cubicBezTo>
                      <a:pt x="573" y="694"/>
                      <a:pt x="573" y="694"/>
                      <a:pt x="573" y="695"/>
                    </a:cubicBezTo>
                    <a:cubicBezTo>
                      <a:pt x="572" y="694"/>
                      <a:pt x="573" y="694"/>
                      <a:pt x="572" y="694"/>
                    </a:cubicBezTo>
                    <a:cubicBezTo>
                      <a:pt x="572" y="694"/>
                      <a:pt x="572" y="694"/>
                      <a:pt x="572" y="695"/>
                    </a:cubicBezTo>
                    <a:cubicBezTo>
                      <a:pt x="572" y="695"/>
                      <a:pt x="572" y="695"/>
                      <a:pt x="572" y="695"/>
                    </a:cubicBezTo>
                    <a:cubicBezTo>
                      <a:pt x="572" y="694"/>
                      <a:pt x="572" y="694"/>
                      <a:pt x="571" y="694"/>
                    </a:cubicBezTo>
                    <a:cubicBezTo>
                      <a:pt x="570" y="693"/>
                      <a:pt x="570" y="693"/>
                      <a:pt x="569" y="694"/>
                    </a:cubicBezTo>
                    <a:cubicBezTo>
                      <a:pt x="569" y="694"/>
                      <a:pt x="569" y="694"/>
                      <a:pt x="569" y="694"/>
                    </a:cubicBezTo>
                    <a:cubicBezTo>
                      <a:pt x="569" y="694"/>
                      <a:pt x="569" y="694"/>
                      <a:pt x="569" y="694"/>
                    </a:cubicBezTo>
                    <a:cubicBezTo>
                      <a:pt x="569" y="694"/>
                      <a:pt x="569" y="694"/>
                      <a:pt x="569" y="693"/>
                    </a:cubicBezTo>
                    <a:cubicBezTo>
                      <a:pt x="570" y="693"/>
                      <a:pt x="571" y="693"/>
                      <a:pt x="571" y="692"/>
                    </a:cubicBezTo>
                    <a:cubicBezTo>
                      <a:pt x="570" y="692"/>
                      <a:pt x="570" y="693"/>
                      <a:pt x="570" y="692"/>
                    </a:cubicBezTo>
                    <a:cubicBezTo>
                      <a:pt x="570" y="692"/>
                      <a:pt x="570" y="692"/>
                      <a:pt x="570" y="692"/>
                    </a:cubicBezTo>
                    <a:cubicBezTo>
                      <a:pt x="570" y="692"/>
                      <a:pt x="570" y="692"/>
                      <a:pt x="570" y="692"/>
                    </a:cubicBezTo>
                    <a:cubicBezTo>
                      <a:pt x="570" y="691"/>
                      <a:pt x="569" y="692"/>
                      <a:pt x="569" y="692"/>
                    </a:cubicBezTo>
                    <a:cubicBezTo>
                      <a:pt x="569" y="691"/>
                      <a:pt x="569" y="692"/>
                      <a:pt x="569" y="691"/>
                    </a:cubicBezTo>
                    <a:cubicBezTo>
                      <a:pt x="569" y="691"/>
                      <a:pt x="569" y="691"/>
                      <a:pt x="569" y="691"/>
                    </a:cubicBezTo>
                    <a:cubicBezTo>
                      <a:pt x="570" y="691"/>
                      <a:pt x="570" y="691"/>
                      <a:pt x="571" y="690"/>
                    </a:cubicBezTo>
                    <a:cubicBezTo>
                      <a:pt x="572" y="690"/>
                      <a:pt x="572" y="689"/>
                      <a:pt x="573" y="689"/>
                    </a:cubicBezTo>
                    <a:cubicBezTo>
                      <a:pt x="573" y="689"/>
                      <a:pt x="573" y="689"/>
                      <a:pt x="573" y="688"/>
                    </a:cubicBezTo>
                    <a:cubicBezTo>
                      <a:pt x="573" y="688"/>
                      <a:pt x="573" y="688"/>
                      <a:pt x="573" y="688"/>
                    </a:cubicBezTo>
                    <a:cubicBezTo>
                      <a:pt x="572" y="689"/>
                      <a:pt x="572" y="689"/>
                      <a:pt x="572" y="689"/>
                    </a:cubicBezTo>
                    <a:cubicBezTo>
                      <a:pt x="572" y="689"/>
                      <a:pt x="572" y="689"/>
                      <a:pt x="571" y="689"/>
                    </a:cubicBezTo>
                    <a:cubicBezTo>
                      <a:pt x="571" y="689"/>
                      <a:pt x="571" y="689"/>
                      <a:pt x="571" y="689"/>
                    </a:cubicBezTo>
                    <a:cubicBezTo>
                      <a:pt x="571" y="689"/>
                      <a:pt x="571" y="689"/>
                      <a:pt x="571" y="688"/>
                    </a:cubicBezTo>
                    <a:cubicBezTo>
                      <a:pt x="570" y="688"/>
                      <a:pt x="570" y="688"/>
                      <a:pt x="570" y="688"/>
                    </a:cubicBezTo>
                    <a:cubicBezTo>
                      <a:pt x="569" y="688"/>
                      <a:pt x="569" y="688"/>
                      <a:pt x="569" y="689"/>
                    </a:cubicBezTo>
                    <a:cubicBezTo>
                      <a:pt x="569" y="688"/>
                      <a:pt x="569" y="688"/>
                      <a:pt x="569" y="688"/>
                    </a:cubicBezTo>
                    <a:cubicBezTo>
                      <a:pt x="569" y="688"/>
                      <a:pt x="569" y="687"/>
                      <a:pt x="569" y="687"/>
                    </a:cubicBezTo>
                    <a:cubicBezTo>
                      <a:pt x="569" y="687"/>
                      <a:pt x="569" y="687"/>
                      <a:pt x="568" y="687"/>
                    </a:cubicBezTo>
                    <a:cubicBezTo>
                      <a:pt x="568" y="687"/>
                      <a:pt x="568" y="687"/>
                      <a:pt x="568" y="688"/>
                    </a:cubicBezTo>
                    <a:cubicBezTo>
                      <a:pt x="567" y="688"/>
                      <a:pt x="567" y="689"/>
                      <a:pt x="566" y="690"/>
                    </a:cubicBezTo>
                    <a:cubicBezTo>
                      <a:pt x="565" y="690"/>
                      <a:pt x="565" y="691"/>
                      <a:pt x="564" y="692"/>
                    </a:cubicBezTo>
                    <a:cubicBezTo>
                      <a:pt x="564" y="692"/>
                      <a:pt x="564" y="692"/>
                      <a:pt x="564" y="693"/>
                    </a:cubicBezTo>
                    <a:cubicBezTo>
                      <a:pt x="564" y="692"/>
                      <a:pt x="564" y="692"/>
                      <a:pt x="564" y="692"/>
                    </a:cubicBezTo>
                    <a:cubicBezTo>
                      <a:pt x="564" y="691"/>
                      <a:pt x="564" y="691"/>
                      <a:pt x="564" y="691"/>
                    </a:cubicBezTo>
                    <a:cubicBezTo>
                      <a:pt x="564" y="691"/>
                      <a:pt x="564" y="691"/>
                      <a:pt x="564" y="691"/>
                    </a:cubicBezTo>
                    <a:cubicBezTo>
                      <a:pt x="564" y="691"/>
                      <a:pt x="564" y="690"/>
                      <a:pt x="565" y="689"/>
                    </a:cubicBezTo>
                    <a:cubicBezTo>
                      <a:pt x="565" y="689"/>
                      <a:pt x="565" y="689"/>
                      <a:pt x="564" y="689"/>
                    </a:cubicBezTo>
                    <a:cubicBezTo>
                      <a:pt x="564" y="688"/>
                      <a:pt x="564" y="688"/>
                      <a:pt x="565" y="688"/>
                    </a:cubicBezTo>
                    <a:cubicBezTo>
                      <a:pt x="565" y="687"/>
                      <a:pt x="565" y="687"/>
                      <a:pt x="565" y="687"/>
                    </a:cubicBezTo>
                    <a:cubicBezTo>
                      <a:pt x="565" y="687"/>
                      <a:pt x="566" y="687"/>
                      <a:pt x="566" y="687"/>
                    </a:cubicBezTo>
                    <a:cubicBezTo>
                      <a:pt x="566" y="687"/>
                      <a:pt x="566" y="687"/>
                      <a:pt x="566" y="687"/>
                    </a:cubicBezTo>
                    <a:cubicBezTo>
                      <a:pt x="566" y="686"/>
                      <a:pt x="566" y="685"/>
                      <a:pt x="567" y="685"/>
                    </a:cubicBezTo>
                    <a:cubicBezTo>
                      <a:pt x="567" y="685"/>
                      <a:pt x="567" y="684"/>
                      <a:pt x="566" y="684"/>
                    </a:cubicBezTo>
                    <a:cubicBezTo>
                      <a:pt x="567" y="684"/>
                      <a:pt x="567" y="684"/>
                      <a:pt x="567" y="684"/>
                    </a:cubicBezTo>
                    <a:cubicBezTo>
                      <a:pt x="567" y="684"/>
                      <a:pt x="568" y="684"/>
                      <a:pt x="568" y="683"/>
                    </a:cubicBezTo>
                    <a:cubicBezTo>
                      <a:pt x="568" y="683"/>
                      <a:pt x="568" y="683"/>
                      <a:pt x="568" y="682"/>
                    </a:cubicBezTo>
                    <a:cubicBezTo>
                      <a:pt x="568" y="682"/>
                      <a:pt x="568" y="682"/>
                      <a:pt x="568" y="682"/>
                    </a:cubicBezTo>
                    <a:cubicBezTo>
                      <a:pt x="569" y="682"/>
                      <a:pt x="569" y="682"/>
                      <a:pt x="569" y="681"/>
                    </a:cubicBezTo>
                    <a:cubicBezTo>
                      <a:pt x="569" y="681"/>
                      <a:pt x="569" y="681"/>
                      <a:pt x="569" y="681"/>
                    </a:cubicBezTo>
                    <a:cubicBezTo>
                      <a:pt x="568" y="681"/>
                      <a:pt x="568" y="680"/>
                      <a:pt x="569" y="680"/>
                    </a:cubicBezTo>
                    <a:cubicBezTo>
                      <a:pt x="569" y="680"/>
                      <a:pt x="569" y="680"/>
                      <a:pt x="569" y="680"/>
                    </a:cubicBezTo>
                    <a:cubicBezTo>
                      <a:pt x="569" y="681"/>
                      <a:pt x="569" y="680"/>
                      <a:pt x="569" y="680"/>
                    </a:cubicBezTo>
                    <a:cubicBezTo>
                      <a:pt x="569" y="680"/>
                      <a:pt x="569" y="680"/>
                      <a:pt x="569" y="680"/>
                    </a:cubicBezTo>
                    <a:cubicBezTo>
                      <a:pt x="570" y="680"/>
                      <a:pt x="570" y="679"/>
                      <a:pt x="570" y="679"/>
                    </a:cubicBezTo>
                    <a:cubicBezTo>
                      <a:pt x="570" y="679"/>
                      <a:pt x="571" y="679"/>
                      <a:pt x="571" y="678"/>
                    </a:cubicBezTo>
                    <a:cubicBezTo>
                      <a:pt x="571" y="678"/>
                      <a:pt x="571" y="677"/>
                      <a:pt x="571" y="677"/>
                    </a:cubicBezTo>
                    <a:cubicBezTo>
                      <a:pt x="571" y="677"/>
                      <a:pt x="572" y="677"/>
                      <a:pt x="571" y="676"/>
                    </a:cubicBezTo>
                    <a:cubicBezTo>
                      <a:pt x="571" y="676"/>
                      <a:pt x="571" y="676"/>
                      <a:pt x="571" y="675"/>
                    </a:cubicBezTo>
                    <a:cubicBezTo>
                      <a:pt x="571" y="675"/>
                      <a:pt x="570" y="675"/>
                      <a:pt x="570" y="676"/>
                    </a:cubicBezTo>
                    <a:cubicBezTo>
                      <a:pt x="570" y="676"/>
                      <a:pt x="569" y="676"/>
                      <a:pt x="569" y="675"/>
                    </a:cubicBezTo>
                    <a:cubicBezTo>
                      <a:pt x="569" y="675"/>
                      <a:pt x="569" y="675"/>
                      <a:pt x="569" y="675"/>
                    </a:cubicBezTo>
                    <a:cubicBezTo>
                      <a:pt x="569" y="674"/>
                      <a:pt x="569" y="674"/>
                      <a:pt x="570" y="674"/>
                    </a:cubicBezTo>
                    <a:cubicBezTo>
                      <a:pt x="571" y="674"/>
                      <a:pt x="571" y="674"/>
                      <a:pt x="572" y="674"/>
                    </a:cubicBezTo>
                    <a:cubicBezTo>
                      <a:pt x="572" y="674"/>
                      <a:pt x="572" y="674"/>
                      <a:pt x="572" y="674"/>
                    </a:cubicBezTo>
                    <a:cubicBezTo>
                      <a:pt x="572" y="674"/>
                      <a:pt x="573" y="674"/>
                      <a:pt x="573" y="674"/>
                    </a:cubicBezTo>
                    <a:cubicBezTo>
                      <a:pt x="573" y="674"/>
                      <a:pt x="573" y="674"/>
                      <a:pt x="573" y="674"/>
                    </a:cubicBezTo>
                    <a:cubicBezTo>
                      <a:pt x="573" y="673"/>
                      <a:pt x="573" y="673"/>
                      <a:pt x="573" y="673"/>
                    </a:cubicBezTo>
                    <a:cubicBezTo>
                      <a:pt x="573" y="672"/>
                      <a:pt x="573" y="672"/>
                      <a:pt x="573" y="672"/>
                    </a:cubicBezTo>
                    <a:cubicBezTo>
                      <a:pt x="574" y="671"/>
                      <a:pt x="573" y="671"/>
                      <a:pt x="573" y="671"/>
                    </a:cubicBezTo>
                    <a:cubicBezTo>
                      <a:pt x="572" y="671"/>
                      <a:pt x="572" y="671"/>
                      <a:pt x="572" y="672"/>
                    </a:cubicBezTo>
                    <a:cubicBezTo>
                      <a:pt x="572" y="672"/>
                      <a:pt x="571" y="672"/>
                      <a:pt x="571" y="672"/>
                    </a:cubicBezTo>
                    <a:cubicBezTo>
                      <a:pt x="571" y="672"/>
                      <a:pt x="571" y="672"/>
                      <a:pt x="571" y="672"/>
                    </a:cubicBezTo>
                    <a:cubicBezTo>
                      <a:pt x="570" y="672"/>
                      <a:pt x="570" y="672"/>
                      <a:pt x="570" y="672"/>
                    </a:cubicBezTo>
                    <a:cubicBezTo>
                      <a:pt x="570" y="671"/>
                      <a:pt x="570" y="671"/>
                      <a:pt x="570" y="671"/>
                    </a:cubicBezTo>
                    <a:cubicBezTo>
                      <a:pt x="570" y="671"/>
                      <a:pt x="570" y="671"/>
                      <a:pt x="570" y="671"/>
                    </a:cubicBezTo>
                    <a:cubicBezTo>
                      <a:pt x="569" y="671"/>
                      <a:pt x="569" y="672"/>
                      <a:pt x="568" y="672"/>
                    </a:cubicBezTo>
                    <a:cubicBezTo>
                      <a:pt x="568" y="672"/>
                      <a:pt x="568" y="672"/>
                      <a:pt x="568" y="672"/>
                    </a:cubicBezTo>
                    <a:cubicBezTo>
                      <a:pt x="567" y="673"/>
                      <a:pt x="567" y="673"/>
                      <a:pt x="566" y="673"/>
                    </a:cubicBezTo>
                    <a:cubicBezTo>
                      <a:pt x="565" y="674"/>
                      <a:pt x="565" y="674"/>
                      <a:pt x="565" y="675"/>
                    </a:cubicBezTo>
                    <a:cubicBezTo>
                      <a:pt x="564" y="675"/>
                      <a:pt x="564" y="675"/>
                      <a:pt x="564" y="675"/>
                    </a:cubicBezTo>
                    <a:cubicBezTo>
                      <a:pt x="565" y="676"/>
                      <a:pt x="564" y="676"/>
                      <a:pt x="564" y="676"/>
                    </a:cubicBezTo>
                    <a:cubicBezTo>
                      <a:pt x="564" y="676"/>
                      <a:pt x="564" y="676"/>
                      <a:pt x="564" y="677"/>
                    </a:cubicBezTo>
                    <a:cubicBezTo>
                      <a:pt x="563" y="677"/>
                      <a:pt x="563" y="678"/>
                      <a:pt x="563" y="678"/>
                    </a:cubicBezTo>
                    <a:cubicBezTo>
                      <a:pt x="563" y="678"/>
                      <a:pt x="563" y="678"/>
                      <a:pt x="563" y="678"/>
                    </a:cubicBezTo>
                    <a:cubicBezTo>
                      <a:pt x="563" y="679"/>
                      <a:pt x="563" y="679"/>
                      <a:pt x="563" y="679"/>
                    </a:cubicBezTo>
                    <a:cubicBezTo>
                      <a:pt x="563" y="679"/>
                      <a:pt x="563" y="679"/>
                      <a:pt x="563" y="679"/>
                    </a:cubicBezTo>
                    <a:cubicBezTo>
                      <a:pt x="562" y="680"/>
                      <a:pt x="562" y="680"/>
                      <a:pt x="561" y="681"/>
                    </a:cubicBezTo>
                    <a:cubicBezTo>
                      <a:pt x="561" y="681"/>
                      <a:pt x="560" y="681"/>
                      <a:pt x="561" y="681"/>
                    </a:cubicBezTo>
                    <a:cubicBezTo>
                      <a:pt x="561" y="681"/>
                      <a:pt x="561" y="682"/>
                      <a:pt x="560" y="682"/>
                    </a:cubicBezTo>
                    <a:cubicBezTo>
                      <a:pt x="560" y="682"/>
                      <a:pt x="560" y="682"/>
                      <a:pt x="560" y="682"/>
                    </a:cubicBezTo>
                    <a:cubicBezTo>
                      <a:pt x="560" y="683"/>
                      <a:pt x="560" y="683"/>
                      <a:pt x="560" y="683"/>
                    </a:cubicBezTo>
                    <a:cubicBezTo>
                      <a:pt x="560" y="683"/>
                      <a:pt x="560" y="683"/>
                      <a:pt x="560" y="683"/>
                    </a:cubicBezTo>
                    <a:cubicBezTo>
                      <a:pt x="559" y="684"/>
                      <a:pt x="559" y="685"/>
                      <a:pt x="559" y="685"/>
                    </a:cubicBezTo>
                    <a:cubicBezTo>
                      <a:pt x="559" y="686"/>
                      <a:pt x="559" y="687"/>
                      <a:pt x="558" y="687"/>
                    </a:cubicBezTo>
                    <a:cubicBezTo>
                      <a:pt x="558" y="688"/>
                      <a:pt x="558" y="688"/>
                      <a:pt x="558" y="689"/>
                    </a:cubicBezTo>
                    <a:cubicBezTo>
                      <a:pt x="558" y="689"/>
                      <a:pt x="558" y="689"/>
                      <a:pt x="558" y="689"/>
                    </a:cubicBezTo>
                    <a:cubicBezTo>
                      <a:pt x="557" y="689"/>
                      <a:pt x="557" y="689"/>
                      <a:pt x="557" y="690"/>
                    </a:cubicBezTo>
                    <a:cubicBezTo>
                      <a:pt x="557" y="690"/>
                      <a:pt x="557" y="690"/>
                      <a:pt x="557" y="690"/>
                    </a:cubicBezTo>
                    <a:cubicBezTo>
                      <a:pt x="557" y="690"/>
                      <a:pt x="557" y="690"/>
                      <a:pt x="557" y="690"/>
                    </a:cubicBezTo>
                    <a:cubicBezTo>
                      <a:pt x="557" y="691"/>
                      <a:pt x="557" y="691"/>
                      <a:pt x="557" y="691"/>
                    </a:cubicBezTo>
                    <a:cubicBezTo>
                      <a:pt x="556" y="692"/>
                      <a:pt x="556" y="692"/>
                      <a:pt x="556" y="692"/>
                    </a:cubicBezTo>
                    <a:cubicBezTo>
                      <a:pt x="556" y="693"/>
                      <a:pt x="557" y="693"/>
                      <a:pt x="557" y="693"/>
                    </a:cubicBezTo>
                    <a:cubicBezTo>
                      <a:pt x="557" y="693"/>
                      <a:pt x="557" y="693"/>
                      <a:pt x="557" y="693"/>
                    </a:cubicBezTo>
                    <a:cubicBezTo>
                      <a:pt x="557" y="693"/>
                      <a:pt x="558" y="694"/>
                      <a:pt x="558" y="694"/>
                    </a:cubicBezTo>
                    <a:cubicBezTo>
                      <a:pt x="557" y="694"/>
                      <a:pt x="557" y="693"/>
                      <a:pt x="557" y="694"/>
                    </a:cubicBezTo>
                    <a:cubicBezTo>
                      <a:pt x="557" y="694"/>
                      <a:pt x="557" y="694"/>
                      <a:pt x="557" y="694"/>
                    </a:cubicBezTo>
                    <a:cubicBezTo>
                      <a:pt x="557" y="693"/>
                      <a:pt x="557" y="693"/>
                      <a:pt x="556" y="693"/>
                    </a:cubicBezTo>
                    <a:cubicBezTo>
                      <a:pt x="556" y="693"/>
                      <a:pt x="556" y="693"/>
                      <a:pt x="556" y="693"/>
                    </a:cubicBezTo>
                    <a:cubicBezTo>
                      <a:pt x="556" y="693"/>
                      <a:pt x="555" y="693"/>
                      <a:pt x="555" y="694"/>
                    </a:cubicBezTo>
                    <a:cubicBezTo>
                      <a:pt x="555" y="694"/>
                      <a:pt x="555" y="694"/>
                      <a:pt x="555" y="695"/>
                    </a:cubicBezTo>
                    <a:cubicBezTo>
                      <a:pt x="554" y="695"/>
                      <a:pt x="554" y="695"/>
                      <a:pt x="554" y="696"/>
                    </a:cubicBezTo>
                    <a:cubicBezTo>
                      <a:pt x="554" y="696"/>
                      <a:pt x="554" y="696"/>
                      <a:pt x="554" y="696"/>
                    </a:cubicBezTo>
                    <a:cubicBezTo>
                      <a:pt x="555" y="696"/>
                      <a:pt x="555" y="696"/>
                      <a:pt x="555" y="696"/>
                    </a:cubicBezTo>
                    <a:cubicBezTo>
                      <a:pt x="556" y="696"/>
                      <a:pt x="556" y="696"/>
                      <a:pt x="556" y="697"/>
                    </a:cubicBezTo>
                    <a:cubicBezTo>
                      <a:pt x="556" y="697"/>
                      <a:pt x="556" y="697"/>
                      <a:pt x="556" y="697"/>
                    </a:cubicBezTo>
                    <a:cubicBezTo>
                      <a:pt x="555" y="697"/>
                      <a:pt x="555" y="697"/>
                      <a:pt x="556" y="697"/>
                    </a:cubicBezTo>
                    <a:cubicBezTo>
                      <a:pt x="556" y="697"/>
                      <a:pt x="556" y="697"/>
                      <a:pt x="557" y="697"/>
                    </a:cubicBezTo>
                    <a:cubicBezTo>
                      <a:pt x="556" y="698"/>
                      <a:pt x="556" y="698"/>
                      <a:pt x="556" y="697"/>
                    </a:cubicBezTo>
                    <a:cubicBezTo>
                      <a:pt x="555" y="697"/>
                      <a:pt x="555" y="697"/>
                      <a:pt x="555" y="698"/>
                    </a:cubicBezTo>
                    <a:cubicBezTo>
                      <a:pt x="555" y="698"/>
                      <a:pt x="555" y="698"/>
                      <a:pt x="555" y="698"/>
                    </a:cubicBezTo>
                    <a:cubicBezTo>
                      <a:pt x="555" y="698"/>
                      <a:pt x="554" y="698"/>
                      <a:pt x="554" y="698"/>
                    </a:cubicBezTo>
                    <a:cubicBezTo>
                      <a:pt x="554" y="698"/>
                      <a:pt x="554" y="698"/>
                      <a:pt x="554" y="698"/>
                    </a:cubicBezTo>
                    <a:cubicBezTo>
                      <a:pt x="554" y="697"/>
                      <a:pt x="554" y="697"/>
                      <a:pt x="554" y="697"/>
                    </a:cubicBezTo>
                    <a:cubicBezTo>
                      <a:pt x="553" y="697"/>
                      <a:pt x="553" y="697"/>
                      <a:pt x="553" y="697"/>
                    </a:cubicBezTo>
                    <a:cubicBezTo>
                      <a:pt x="553" y="698"/>
                      <a:pt x="553" y="698"/>
                      <a:pt x="553" y="698"/>
                    </a:cubicBezTo>
                    <a:cubicBezTo>
                      <a:pt x="553" y="698"/>
                      <a:pt x="553" y="699"/>
                      <a:pt x="553" y="699"/>
                    </a:cubicBezTo>
                    <a:cubicBezTo>
                      <a:pt x="553" y="700"/>
                      <a:pt x="553" y="700"/>
                      <a:pt x="552" y="700"/>
                    </a:cubicBezTo>
                    <a:cubicBezTo>
                      <a:pt x="552" y="700"/>
                      <a:pt x="552" y="700"/>
                      <a:pt x="552" y="701"/>
                    </a:cubicBezTo>
                    <a:cubicBezTo>
                      <a:pt x="552" y="701"/>
                      <a:pt x="551" y="702"/>
                      <a:pt x="551" y="703"/>
                    </a:cubicBezTo>
                    <a:cubicBezTo>
                      <a:pt x="552" y="703"/>
                      <a:pt x="552" y="703"/>
                      <a:pt x="553" y="704"/>
                    </a:cubicBezTo>
                    <a:cubicBezTo>
                      <a:pt x="553" y="704"/>
                      <a:pt x="553" y="704"/>
                      <a:pt x="553" y="704"/>
                    </a:cubicBezTo>
                    <a:cubicBezTo>
                      <a:pt x="553" y="704"/>
                      <a:pt x="553" y="704"/>
                      <a:pt x="553" y="705"/>
                    </a:cubicBezTo>
                    <a:cubicBezTo>
                      <a:pt x="552" y="705"/>
                      <a:pt x="552" y="705"/>
                      <a:pt x="552" y="705"/>
                    </a:cubicBezTo>
                    <a:cubicBezTo>
                      <a:pt x="552" y="705"/>
                      <a:pt x="552" y="705"/>
                      <a:pt x="552" y="705"/>
                    </a:cubicBezTo>
                    <a:cubicBezTo>
                      <a:pt x="552" y="705"/>
                      <a:pt x="551" y="706"/>
                      <a:pt x="551" y="706"/>
                    </a:cubicBezTo>
                    <a:cubicBezTo>
                      <a:pt x="550" y="707"/>
                      <a:pt x="550" y="708"/>
                      <a:pt x="548" y="708"/>
                    </a:cubicBezTo>
                    <a:cubicBezTo>
                      <a:pt x="548" y="708"/>
                      <a:pt x="548" y="709"/>
                      <a:pt x="548" y="709"/>
                    </a:cubicBezTo>
                    <a:cubicBezTo>
                      <a:pt x="547" y="709"/>
                      <a:pt x="547" y="709"/>
                      <a:pt x="547" y="710"/>
                    </a:cubicBezTo>
                    <a:cubicBezTo>
                      <a:pt x="547" y="710"/>
                      <a:pt x="547" y="710"/>
                      <a:pt x="547" y="710"/>
                    </a:cubicBezTo>
                    <a:cubicBezTo>
                      <a:pt x="547" y="710"/>
                      <a:pt x="547" y="711"/>
                      <a:pt x="547" y="711"/>
                    </a:cubicBezTo>
                    <a:cubicBezTo>
                      <a:pt x="547" y="711"/>
                      <a:pt x="547" y="711"/>
                      <a:pt x="547" y="711"/>
                    </a:cubicBezTo>
                    <a:cubicBezTo>
                      <a:pt x="547" y="712"/>
                      <a:pt x="547" y="712"/>
                      <a:pt x="547" y="712"/>
                    </a:cubicBezTo>
                    <a:cubicBezTo>
                      <a:pt x="547" y="712"/>
                      <a:pt x="547" y="712"/>
                      <a:pt x="547" y="712"/>
                    </a:cubicBezTo>
                    <a:cubicBezTo>
                      <a:pt x="547" y="712"/>
                      <a:pt x="547" y="713"/>
                      <a:pt x="547" y="713"/>
                    </a:cubicBezTo>
                    <a:cubicBezTo>
                      <a:pt x="548" y="713"/>
                      <a:pt x="548" y="713"/>
                      <a:pt x="548" y="713"/>
                    </a:cubicBezTo>
                    <a:cubicBezTo>
                      <a:pt x="548" y="713"/>
                      <a:pt x="548" y="713"/>
                      <a:pt x="548" y="713"/>
                    </a:cubicBezTo>
                    <a:cubicBezTo>
                      <a:pt x="549" y="713"/>
                      <a:pt x="549" y="713"/>
                      <a:pt x="549" y="713"/>
                    </a:cubicBezTo>
                    <a:cubicBezTo>
                      <a:pt x="550" y="713"/>
                      <a:pt x="550" y="713"/>
                      <a:pt x="551" y="713"/>
                    </a:cubicBezTo>
                    <a:cubicBezTo>
                      <a:pt x="552" y="713"/>
                      <a:pt x="552" y="713"/>
                      <a:pt x="553" y="713"/>
                    </a:cubicBezTo>
                    <a:cubicBezTo>
                      <a:pt x="553" y="713"/>
                      <a:pt x="553" y="712"/>
                      <a:pt x="553" y="712"/>
                    </a:cubicBezTo>
                    <a:cubicBezTo>
                      <a:pt x="554" y="712"/>
                      <a:pt x="554" y="712"/>
                      <a:pt x="554" y="711"/>
                    </a:cubicBezTo>
                    <a:cubicBezTo>
                      <a:pt x="554" y="712"/>
                      <a:pt x="554" y="712"/>
                      <a:pt x="554" y="712"/>
                    </a:cubicBezTo>
                    <a:cubicBezTo>
                      <a:pt x="554" y="712"/>
                      <a:pt x="554" y="712"/>
                      <a:pt x="554" y="712"/>
                    </a:cubicBezTo>
                    <a:cubicBezTo>
                      <a:pt x="555" y="712"/>
                      <a:pt x="555" y="712"/>
                      <a:pt x="556" y="712"/>
                    </a:cubicBezTo>
                    <a:cubicBezTo>
                      <a:pt x="556" y="712"/>
                      <a:pt x="557" y="712"/>
                      <a:pt x="557" y="712"/>
                    </a:cubicBezTo>
                    <a:cubicBezTo>
                      <a:pt x="557" y="712"/>
                      <a:pt x="557" y="712"/>
                      <a:pt x="557" y="713"/>
                    </a:cubicBezTo>
                    <a:cubicBezTo>
                      <a:pt x="558" y="713"/>
                      <a:pt x="559" y="713"/>
                      <a:pt x="560" y="713"/>
                    </a:cubicBezTo>
                    <a:cubicBezTo>
                      <a:pt x="560" y="713"/>
                      <a:pt x="560" y="713"/>
                      <a:pt x="560" y="713"/>
                    </a:cubicBezTo>
                    <a:cubicBezTo>
                      <a:pt x="560" y="713"/>
                      <a:pt x="561" y="712"/>
                      <a:pt x="561" y="712"/>
                    </a:cubicBezTo>
                    <a:cubicBezTo>
                      <a:pt x="561" y="712"/>
                      <a:pt x="561" y="712"/>
                      <a:pt x="561" y="712"/>
                    </a:cubicBezTo>
                    <a:cubicBezTo>
                      <a:pt x="561" y="712"/>
                      <a:pt x="561" y="712"/>
                      <a:pt x="561" y="713"/>
                    </a:cubicBezTo>
                    <a:cubicBezTo>
                      <a:pt x="561" y="713"/>
                      <a:pt x="560" y="713"/>
                      <a:pt x="561" y="713"/>
                    </a:cubicBezTo>
                    <a:cubicBezTo>
                      <a:pt x="561" y="713"/>
                      <a:pt x="561" y="713"/>
                      <a:pt x="561" y="713"/>
                    </a:cubicBezTo>
                    <a:cubicBezTo>
                      <a:pt x="561" y="713"/>
                      <a:pt x="561" y="713"/>
                      <a:pt x="561" y="713"/>
                    </a:cubicBezTo>
                    <a:cubicBezTo>
                      <a:pt x="562" y="713"/>
                      <a:pt x="562" y="713"/>
                      <a:pt x="562" y="713"/>
                    </a:cubicBezTo>
                    <a:cubicBezTo>
                      <a:pt x="562" y="713"/>
                      <a:pt x="562" y="713"/>
                      <a:pt x="562" y="713"/>
                    </a:cubicBezTo>
                    <a:cubicBezTo>
                      <a:pt x="563" y="713"/>
                      <a:pt x="563" y="713"/>
                      <a:pt x="564" y="713"/>
                    </a:cubicBezTo>
                    <a:cubicBezTo>
                      <a:pt x="564" y="714"/>
                      <a:pt x="564" y="714"/>
                      <a:pt x="565" y="713"/>
                    </a:cubicBezTo>
                    <a:cubicBezTo>
                      <a:pt x="565" y="713"/>
                      <a:pt x="565" y="713"/>
                      <a:pt x="565" y="713"/>
                    </a:cubicBezTo>
                    <a:cubicBezTo>
                      <a:pt x="565" y="713"/>
                      <a:pt x="565" y="713"/>
                      <a:pt x="565" y="713"/>
                    </a:cubicBezTo>
                    <a:cubicBezTo>
                      <a:pt x="566" y="713"/>
                      <a:pt x="566" y="713"/>
                      <a:pt x="566" y="713"/>
                    </a:cubicBezTo>
                    <a:cubicBezTo>
                      <a:pt x="567" y="713"/>
                      <a:pt x="567" y="713"/>
                      <a:pt x="567" y="713"/>
                    </a:cubicBezTo>
                    <a:cubicBezTo>
                      <a:pt x="567" y="713"/>
                      <a:pt x="568" y="713"/>
                      <a:pt x="568" y="713"/>
                    </a:cubicBezTo>
                    <a:cubicBezTo>
                      <a:pt x="568" y="713"/>
                      <a:pt x="569" y="713"/>
                      <a:pt x="568" y="712"/>
                    </a:cubicBezTo>
                    <a:cubicBezTo>
                      <a:pt x="568" y="712"/>
                      <a:pt x="569" y="712"/>
                      <a:pt x="569" y="712"/>
                    </a:cubicBezTo>
                    <a:cubicBezTo>
                      <a:pt x="569" y="711"/>
                      <a:pt x="569" y="712"/>
                      <a:pt x="569" y="712"/>
                    </a:cubicBezTo>
                    <a:cubicBezTo>
                      <a:pt x="569" y="712"/>
                      <a:pt x="569" y="711"/>
                      <a:pt x="570" y="711"/>
                    </a:cubicBezTo>
                    <a:cubicBezTo>
                      <a:pt x="570" y="711"/>
                      <a:pt x="570" y="711"/>
                      <a:pt x="571" y="711"/>
                    </a:cubicBezTo>
                    <a:cubicBezTo>
                      <a:pt x="571" y="711"/>
                      <a:pt x="571" y="711"/>
                      <a:pt x="571" y="711"/>
                    </a:cubicBezTo>
                    <a:cubicBezTo>
                      <a:pt x="571" y="712"/>
                      <a:pt x="570" y="712"/>
                      <a:pt x="570" y="712"/>
                    </a:cubicBezTo>
                    <a:cubicBezTo>
                      <a:pt x="570" y="712"/>
                      <a:pt x="569" y="712"/>
                      <a:pt x="569" y="712"/>
                    </a:cubicBezTo>
                    <a:cubicBezTo>
                      <a:pt x="569" y="712"/>
                      <a:pt x="569" y="713"/>
                      <a:pt x="569" y="713"/>
                    </a:cubicBezTo>
                    <a:cubicBezTo>
                      <a:pt x="569" y="713"/>
                      <a:pt x="570" y="713"/>
                      <a:pt x="570" y="713"/>
                    </a:cubicBezTo>
                    <a:cubicBezTo>
                      <a:pt x="570" y="713"/>
                      <a:pt x="571" y="713"/>
                      <a:pt x="571" y="713"/>
                    </a:cubicBezTo>
                    <a:cubicBezTo>
                      <a:pt x="571" y="713"/>
                      <a:pt x="571" y="713"/>
                      <a:pt x="570" y="713"/>
                    </a:cubicBezTo>
                    <a:cubicBezTo>
                      <a:pt x="570" y="713"/>
                      <a:pt x="569" y="714"/>
                      <a:pt x="569" y="714"/>
                    </a:cubicBezTo>
                    <a:cubicBezTo>
                      <a:pt x="569" y="714"/>
                      <a:pt x="569" y="714"/>
                      <a:pt x="569" y="714"/>
                    </a:cubicBezTo>
                    <a:cubicBezTo>
                      <a:pt x="569" y="714"/>
                      <a:pt x="569" y="714"/>
                      <a:pt x="569" y="714"/>
                    </a:cubicBezTo>
                    <a:cubicBezTo>
                      <a:pt x="570" y="714"/>
                      <a:pt x="570" y="714"/>
                      <a:pt x="571" y="713"/>
                    </a:cubicBezTo>
                    <a:cubicBezTo>
                      <a:pt x="571" y="713"/>
                      <a:pt x="571" y="713"/>
                      <a:pt x="571" y="713"/>
                    </a:cubicBezTo>
                    <a:cubicBezTo>
                      <a:pt x="571" y="713"/>
                      <a:pt x="571" y="713"/>
                      <a:pt x="571" y="713"/>
                    </a:cubicBezTo>
                    <a:cubicBezTo>
                      <a:pt x="571" y="714"/>
                      <a:pt x="571" y="714"/>
                      <a:pt x="570" y="714"/>
                    </a:cubicBezTo>
                    <a:cubicBezTo>
                      <a:pt x="571" y="714"/>
                      <a:pt x="571" y="714"/>
                      <a:pt x="571" y="714"/>
                    </a:cubicBezTo>
                    <a:cubicBezTo>
                      <a:pt x="571" y="714"/>
                      <a:pt x="571" y="714"/>
                      <a:pt x="571" y="714"/>
                    </a:cubicBezTo>
                    <a:cubicBezTo>
                      <a:pt x="572" y="714"/>
                      <a:pt x="572" y="714"/>
                      <a:pt x="572" y="714"/>
                    </a:cubicBezTo>
                    <a:cubicBezTo>
                      <a:pt x="572" y="714"/>
                      <a:pt x="572" y="714"/>
                      <a:pt x="572" y="715"/>
                    </a:cubicBezTo>
                    <a:cubicBezTo>
                      <a:pt x="572" y="715"/>
                      <a:pt x="572" y="715"/>
                      <a:pt x="572" y="715"/>
                    </a:cubicBezTo>
                    <a:cubicBezTo>
                      <a:pt x="572" y="715"/>
                      <a:pt x="572" y="715"/>
                      <a:pt x="572" y="715"/>
                    </a:cubicBezTo>
                    <a:cubicBezTo>
                      <a:pt x="573" y="714"/>
                      <a:pt x="573" y="714"/>
                      <a:pt x="573" y="714"/>
                    </a:cubicBezTo>
                    <a:cubicBezTo>
                      <a:pt x="573" y="714"/>
                      <a:pt x="573" y="714"/>
                      <a:pt x="573" y="714"/>
                    </a:cubicBezTo>
                    <a:cubicBezTo>
                      <a:pt x="573" y="714"/>
                      <a:pt x="573" y="713"/>
                      <a:pt x="574" y="713"/>
                    </a:cubicBezTo>
                    <a:cubicBezTo>
                      <a:pt x="574" y="713"/>
                      <a:pt x="574" y="713"/>
                      <a:pt x="573" y="713"/>
                    </a:cubicBezTo>
                    <a:cubicBezTo>
                      <a:pt x="573" y="713"/>
                      <a:pt x="573" y="712"/>
                      <a:pt x="573" y="712"/>
                    </a:cubicBezTo>
                    <a:cubicBezTo>
                      <a:pt x="573" y="712"/>
                      <a:pt x="573" y="712"/>
                      <a:pt x="574" y="712"/>
                    </a:cubicBezTo>
                    <a:cubicBezTo>
                      <a:pt x="574" y="712"/>
                      <a:pt x="574" y="712"/>
                      <a:pt x="574" y="712"/>
                    </a:cubicBezTo>
                    <a:cubicBezTo>
                      <a:pt x="575" y="712"/>
                      <a:pt x="575" y="713"/>
                      <a:pt x="575" y="713"/>
                    </a:cubicBezTo>
                    <a:cubicBezTo>
                      <a:pt x="575" y="713"/>
                      <a:pt x="576" y="713"/>
                      <a:pt x="576" y="713"/>
                    </a:cubicBezTo>
                    <a:cubicBezTo>
                      <a:pt x="576" y="713"/>
                      <a:pt x="576" y="713"/>
                      <a:pt x="577" y="713"/>
                    </a:cubicBezTo>
                    <a:cubicBezTo>
                      <a:pt x="577" y="713"/>
                      <a:pt x="577" y="713"/>
                      <a:pt x="578" y="712"/>
                    </a:cubicBezTo>
                    <a:cubicBezTo>
                      <a:pt x="578" y="713"/>
                      <a:pt x="577" y="713"/>
                      <a:pt x="577" y="713"/>
                    </a:cubicBezTo>
                    <a:cubicBezTo>
                      <a:pt x="577" y="714"/>
                      <a:pt x="577" y="714"/>
                      <a:pt x="577" y="714"/>
                    </a:cubicBezTo>
                    <a:cubicBezTo>
                      <a:pt x="577" y="714"/>
                      <a:pt x="576" y="714"/>
                      <a:pt x="576" y="714"/>
                    </a:cubicBezTo>
                    <a:cubicBezTo>
                      <a:pt x="575" y="714"/>
                      <a:pt x="575" y="715"/>
                      <a:pt x="575" y="715"/>
                    </a:cubicBezTo>
                    <a:cubicBezTo>
                      <a:pt x="574" y="715"/>
                      <a:pt x="575" y="715"/>
                      <a:pt x="574" y="716"/>
                    </a:cubicBezTo>
                    <a:cubicBezTo>
                      <a:pt x="574" y="716"/>
                      <a:pt x="574" y="716"/>
                      <a:pt x="574" y="716"/>
                    </a:cubicBezTo>
                    <a:cubicBezTo>
                      <a:pt x="574" y="717"/>
                      <a:pt x="573" y="717"/>
                      <a:pt x="573" y="717"/>
                    </a:cubicBezTo>
                    <a:cubicBezTo>
                      <a:pt x="573" y="718"/>
                      <a:pt x="573" y="718"/>
                      <a:pt x="572" y="718"/>
                    </a:cubicBezTo>
                    <a:cubicBezTo>
                      <a:pt x="572" y="718"/>
                      <a:pt x="572" y="718"/>
                      <a:pt x="571" y="718"/>
                    </a:cubicBezTo>
                    <a:cubicBezTo>
                      <a:pt x="571" y="718"/>
                      <a:pt x="571" y="718"/>
                      <a:pt x="571" y="718"/>
                    </a:cubicBezTo>
                    <a:cubicBezTo>
                      <a:pt x="571" y="718"/>
                      <a:pt x="570" y="719"/>
                      <a:pt x="570" y="719"/>
                    </a:cubicBezTo>
                    <a:cubicBezTo>
                      <a:pt x="570" y="719"/>
                      <a:pt x="570" y="719"/>
                      <a:pt x="570" y="720"/>
                    </a:cubicBezTo>
                    <a:cubicBezTo>
                      <a:pt x="570" y="720"/>
                      <a:pt x="570" y="720"/>
                      <a:pt x="570" y="720"/>
                    </a:cubicBezTo>
                    <a:cubicBezTo>
                      <a:pt x="571" y="720"/>
                      <a:pt x="572" y="720"/>
                      <a:pt x="572" y="720"/>
                    </a:cubicBezTo>
                    <a:cubicBezTo>
                      <a:pt x="572" y="720"/>
                      <a:pt x="573" y="720"/>
                      <a:pt x="573" y="720"/>
                    </a:cubicBezTo>
                    <a:cubicBezTo>
                      <a:pt x="574" y="720"/>
                      <a:pt x="575" y="720"/>
                      <a:pt x="575" y="719"/>
                    </a:cubicBezTo>
                    <a:cubicBezTo>
                      <a:pt x="575" y="719"/>
                      <a:pt x="575" y="719"/>
                      <a:pt x="575" y="718"/>
                    </a:cubicBezTo>
                    <a:cubicBezTo>
                      <a:pt x="576" y="718"/>
                      <a:pt x="576" y="718"/>
                      <a:pt x="575" y="717"/>
                    </a:cubicBezTo>
                    <a:cubicBezTo>
                      <a:pt x="576" y="717"/>
                      <a:pt x="576" y="717"/>
                      <a:pt x="576" y="717"/>
                    </a:cubicBezTo>
                    <a:cubicBezTo>
                      <a:pt x="576" y="717"/>
                      <a:pt x="576" y="717"/>
                      <a:pt x="576" y="716"/>
                    </a:cubicBezTo>
                    <a:cubicBezTo>
                      <a:pt x="577" y="716"/>
                      <a:pt x="577" y="715"/>
                      <a:pt x="578" y="715"/>
                    </a:cubicBezTo>
                    <a:cubicBezTo>
                      <a:pt x="578" y="715"/>
                      <a:pt x="578" y="715"/>
                      <a:pt x="578" y="715"/>
                    </a:cubicBezTo>
                    <a:cubicBezTo>
                      <a:pt x="578" y="715"/>
                      <a:pt x="578" y="715"/>
                      <a:pt x="578" y="715"/>
                    </a:cubicBezTo>
                    <a:cubicBezTo>
                      <a:pt x="578" y="715"/>
                      <a:pt x="579" y="715"/>
                      <a:pt x="580" y="714"/>
                    </a:cubicBezTo>
                    <a:cubicBezTo>
                      <a:pt x="580" y="714"/>
                      <a:pt x="580" y="714"/>
                      <a:pt x="580" y="715"/>
                    </a:cubicBezTo>
                    <a:cubicBezTo>
                      <a:pt x="579" y="715"/>
                      <a:pt x="579" y="715"/>
                      <a:pt x="579" y="715"/>
                    </a:cubicBezTo>
                    <a:cubicBezTo>
                      <a:pt x="580" y="715"/>
                      <a:pt x="580" y="715"/>
                      <a:pt x="580" y="714"/>
                    </a:cubicBezTo>
                    <a:cubicBezTo>
                      <a:pt x="580" y="714"/>
                      <a:pt x="581" y="713"/>
                      <a:pt x="581" y="713"/>
                    </a:cubicBezTo>
                    <a:cubicBezTo>
                      <a:pt x="581" y="712"/>
                      <a:pt x="582" y="711"/>
                      <a:pt x="582" y="710"/>
                    </a:cubicBezTo>
                    <a:cubicBezTo>
                      <a:pt x="582" y="710"/>
                      <a:pt x="582" y="710"/>
                      <a:pt x="582" y="710"/>
                    </a:cubicBezTo>
                    <a:cubicBezTo>
                      <a:pt x="582" y="710"/>
                      <a:pt x="582" y="710"/>
                      <a:pt x="582" y="710"/>
                    </a:cubicBezTo>
                    <a:cubicBezTo>
                      <a:pt x="582" y="710"/>
                      <a:pt x="582" y="711"/>
                      <a:pt x="582" y="711"/>
                    </a:cubicBezTo>
                    <a:cubicBezTo>
                      <a:pt x="583" y="710"/>
                      <a:pt x="583" y="711"/>
                      <a:pt x="583" y="711"/>
                    </a:cubicBezTo>
                    <a:cubicBezTo>
                      <a:pt x="583" y="711"/>
                      <a:pt x="583" y="711"/>
                      <a:pt x="583" y="711"/>
                    </a:cubicBezTo>
                    <a:cubicBezTo>
                      <a:pt x="583" y="711"/>
                      <a:pt x="583" y="711"/>
                      <a:pt x="583" y="711"/>
                    </a:cubicBezTo>
                    <a:cubicBezTo>
                      <a:pt x="583" y="712"/>
                      <a:pt x="583" y="712"/>
                      <a:pt x="584" y="712"/>
                    </a:cubicBezTo>
                    <a:cubicBezTo>
                      <a:pt x="584" y="713"/>
                      <a:pt x="584" y="714"/>
                      <a:pt x="584" y="714"/>
                    </a:cubicBezTo>
                    <a:cubicBezTo>
                      <a:pt x="584" y="715"/>
                      <a:pt x="584" y="715"/>
                      <a:pt x="584" y="715"/>
                    </a:cubicBezTo>
                    <a:cubicBezTo>
                      <a:pt x="584" y="715"/>
                      <a:pt x="584" y="715"/>
                      <a:pt x="584" y="716"/>
                    </a:cubicBezTo>
                    <a:cubicBezTo>
                      <a:pt x="584" y="716"/>
                      <a:pt x="584" y="716"/>
                      <a:pt x="584" y="716"/>
                    </a:cubicBezTo>
                    <a:cubicBezTo>
                      <a:pt x="583" y="716"/>
                      <a:pt x="583" y="717"/>
                      <a:pt x="583" y="718"/>
                    </a:cubicBezTo>
                    <a:cubicBezTo>
                      <a:pt x="583" y="718"/>
                      <a:pt x="582" y="719"/>
                      <a:pt x="582" y="720"/>
                    </a:cubicBezTo>
                    <a:cubicBezTo>
                      <a:pt x="582" y="720"/>
                      <a:pt x="582" y="720"/>
                      <a:pt x="582" y="720"/>
                    </a:cubicBezTo>
                    <a:cubicBezTo>
                      <a:pt x="582" y="721"/>
                      <a:pt x="582" y="721"/>
                      <a:pt x="582" y="721"/>
                    </a:cubicBezTo>
                    <a:cubicBezTo>
                      <a:pt x="583" y="721"/>
                      <a:pt x="583" y="721"/>
                      <a:pt x="583" y="721"/>
                    </a:cubicBezTo>
                    <a:cubicBezTo>
                      <a:pt x="584" y="720"/>
                      <a:pt x="585" y="719"/>
                      <a:pt x="586" y="717"/>
                    </a:cubicBezTo>
                    <a:cubicBezTo>
                      <a:pt x="586" y="717"/>
                      <a:pt x="586" y="717"/>
                      <a:pt x="586" y="717"/>
                    </a:cubicBezTo>
                    <a:cubicBezTo>
                      <a:pt x="586" y="717"/>
                      <a:pt x="586" y="717"/>
                      <a:pt x="586" y="717"/>
                    </a:cubicBezTo>
                    <a:cubicBezTo>
                      <a:pt x="586" y="718"/>
                      <a:pt x="586" y="718"/>
                      <a:pt x="586" y="719"/>
                    </a:cubicBezTo>
                    <a:cubicBezTo>
                      <a:pt x="586" y="719"/>
                      <a:pt x="586" y="719"/>
                      <a:pt x="586" y="719"/>
                    </a:cubicBezTo>
                    <a:cubicBezTo>
                      <a:pt x="586" y="720"/>
                      <a:pt x="586" y="720"/>
                      <a:pt x="586" y="720"/>
                    </a:cubicBezTo>
                    <a:cubicBezTo>
                      <a:pt x="586" y="720"/>
                      <a:pt x="585" y="720"/>
                      <a:pt x="586" y="721"/>
                    </a:cubicBezTo>
                    <a:cubicBezTo>
                      <a:pt x="586" y="721"/>
                      <a:pt x="586" y="721"/>
                      <a:pt x="586" y="722"/>
                    </a:cubicBezTo>
                    <a:cubicBezTo>
                      <a:pt x="586" y="722"/>
                      <a:pt x="586" y="722"/>
                      <a:pt x="586" y="723"/>
                    </a:cubicBezTo>
                    <a:cubicBezTo>
                      <a:pt x="586" y="723"/>
                      <a:pt x="586" y="723"/>
                      <a:pt x="586" y="723"/>
                    </a:cubicBezTo>
                    <a:cubicBezTo>
                      <a:pt x="587" y="722"/>
                      <a:pt x="587" y="722"/>
                      <a:pt x="587" y="722"/>
                    </a:cubicBezTo>
                    <a:cubicBezTo>
                      <a:pt x="587" y="722"/>
                      <a:pt x="588" y="722"/>
                      <a:pt x="588" y="721"/>
                    </a:cubicBezTo>
                    <a:cubicBezTo>
                      <a:pt x="588" y="721"/>
                      <a:pt x="588" y="722"/>
                      <a:pt x="588" y="722"/>
                    </a:cubicBezTo>
                    <a:cubicBezTo>
                      <a:pt x="588" y="722"/>
                      <a:pt x="588" y="722"/>
                      <a:pt x="588" y="722"/>
                    </a:cubicBezTo>
                    <a:cubicBezTo>
                      <a:pt x="588" y="722"/>
                      <a:pt x="588" y="723"/>
                      <a:pt x="589" y="723"/>
                    </a:cubicBezTo>
                    <a:cubicBezTo>
                      <a:pt x="589" y="722"/>
                      <a:pt x="589" y="723"/>
                      <a:pt x="590" y="722"/>
                    </a:cubicBezTo>
                    <a:cubicBezTo>
                      <a:pt x="590" y="722"/>
                      <a:pt x="590" y="721"/>
                      <a:pt x="590" y="721"/>
                    </a:cubicBezTo>
                    <a:cubicBezTo>
                      <a:pt x="590" y="721"/>
                      <a:pt x="590" y="720"/>
                      <a:pt x="590" y="720"/>
                    </a:cubicBezTo>
                    <a:cubicBezTo>
                      <a:pt x="590" y="720"/>
                      <a:pt x="591" y="719"/>
                      <a:pt x="591" y="719"/>
                    </a:cubicBezTo>
                    <a:cubicBezTo>
                      <a:pt x="591" y="719"/>
                      <a:pt x="591" y="718"/>
                      <a:pt x="590" y="718"/>
                    </a:cubicBezTo>
                    <a:cubicBezTo>
                      <a:pt x="591" y="718"/>
                      <a:pt x="591" y="718"/>
                      <a:pt x="591" y="718"/>
                    </a:cubicBezTo>
                    <a:cubicBezTo>
                      <a:pt x="591" y="717"/>
                      <a:pt x="591" y="717"/>
                      <a:pt x="591" y="717"/>
                    </a:cubicBezTo>
                    <a:cubicBezTo>
                      <a:pt x="591" y="717"/>
                      <a:pt x="591" y="716"/>
                      <a:pt x="592" y="716"/>
                    </a:cubicBezTo>
                    <a:cubicBezTo>
                      <a:pt x="592" y="715"/>
                      <a:pt x="592" y="715"/>
                      <a:pt x="592" y="715"/>
                    </a:cubicBezTo>
                    <a:cubicBezTo>
                      <a:pt x="592" y="715"/>
                      <a:pt x="592" y="715"/>
                      <a:pt x="592" y="714"/>
                    </a:cubicBezTo>
                    <a:close/>
                    <a:moveTo>
                      <a:pt x="573" y="680"/>
                    </a:moveTo>
                    <a:cubicBezTo>
                      <a:pt x="573" y="680"/>
                      <a:pt x="573" y="680"/>
                      <a:pt x="573" y="680"/>
                    </a:cubicBezTo>
                    <a:cubicBezTo>
                      <a:pt x="573" y="680"/>
                      <a:pt x="573" y="681"/>
                      <a:pt x="572" y="681"/>
                    </a:cubicBezTo>
                    <a:cubicBezTo>
                      <a:pt x="572" y="681"/>
                      <a:pt x="572" y="681"/>
                      <a:pt x="572" y="680"/>
                    </a:cubicBezTo>
                    <a:cubicBezTo>
                      <a:pt x="572" y="680"/>
                      <a:pt x="572" y="680"/>
                      <a:pt x="573" y="680"/>
                    </a:cubicBezTo>
                    <a:close/>
                    <a:moveTo>
                      <a:pt x="582" y="713"/>
                    </a:moveTo>
                    <a:cubicBezTo>
                      <a:pt x="582" y="714"/>
                      <a:pt x="582" y="714"/>
                      <a:pt x="582" y="715"/>
                    </a:cubicBezTo>
                    <a:cubicBezTo>
                      <a:pt x="582" y="715"/>
                      <a:pt x="581" y="715"/>
                      <a:pt x="581" y="715"/>
                    </a:cubicBezTo>
                    <a:cubicBezTo>
                      <a:pt x="581" y="714"/>
                      <a:pt x="582" y="714"/>
                      <a:pt x="582" y="713"/>
                    </a:cubicBezTo>
                    <a:cubicBezTo>
                      <a:pt x="582" y="713"/>
                      <a:pt x="582" y="713"/>
                      <a:pt x="582" y="713"/>
                    </a:cubicBezTo>
                    <a:cubicBezTo>
                      <a:pt x="582" y="713"/>
                      <a:pt x="582" y="713"/>
                      <a:pt x="582" y="713"/>
                    </a:cubicBezTo>
                    <a:close/>
                    <a:moveTo>
                      <a:pt x="572" y="679"/>
                    </a:moveTo>
                    <a:cubicBezTo>
                      <a:pt x="572" y="679"/>
                      <a:pt x="572" y="678"/>
                      <a:pt x="572" y="678"/>
                    </a:cubicBezTo>
                    <a:cubicBezTo>
                      <a:pt x="572" y="678"/>
                      <a:pt x="572" y="678"/>
                      <a:pt x="572" y="678"/>
                    </a:cubicBezTo>
                    <a:cubicBezTo>
                      <a:pt x="572" y="678"/>
                      <a:pt x="573" y="678"/>
                      <a:pt x="573" y="678"/>
                    </a:cubicBezTo>
                    <a:cubicBezTo>
                      <a:pt x="573" y="678"/>
                      <a:pt x="573" y="678"/>
                      <a:pt x="573" y="678"/>
                    </a:cubicBezTo>
                    <a:cubicBezTo>
                      <a:pt x="573" y="678"/>
                      <a:pt x="573" y="679"/>
                      <a:pt x="572" y="679"/>
                    </a:cubicBezTo>
                    <a:close/>
                    <a:moveTo>
                      <a:pt x="572" y="693"/>
                    </a:moveTo>
                    <a:cubicBezTo>
                      <a:pt x="572" y="694"/>
                      <a:pt x="572" y="694"/>
                      <a:pt x="571" y="694"/>
                    </a:cubicBezTo>
                    <a:cubicBezTo>
                      <a:pt x="571" y="693"/>
                      <a:pt x="571" y="693"/>
                      <a:pt x="571" y="693"/>
                    </a:cubicBezTo>
                    <a:cubicBezTo>
                      <a:pt x="571" y="693"/>
                      <a:pt x="571" y="693"/>
                      <a:pt x="572" y="693"/>
                    </a:cubicBezTo>
                    <a:cubicBezTo>
                      <a:pt x="572" y="693"/>
                      <a:pt x="572" y="693"/>
                      <a:pt x="572" y="693"/>
                    </a:cubicBezTo>
                    <a:close/>
                    <a:moveTo>
                      <a:pt x="572" y="692"/>
                    </a:moveTo>
                    <a:cubicBezTo>
                      <a:pt x="572" y="693"/>
                      <a:pt x="572" y="693"/>
                      <a:pt x="572" y="693"/>
                    </a:cubicBezTo>
                    <a:cubicBezTo>
                      <a:pt x="572" y="693"/>
                      <a:pt x="571" y="693"/>
                      <a:pt x="571" y="693"/>
                    </a:cubicBezTo>
                    <a:cubicBezTo>
                      <a:pt x="572" y="692"/>
                      <a:pt x="572" y="692"/>
                      <a:pt x="572" y="692"/>
                    </a:cubicBezTo>
                    <a:cubicBezTo>
                      <a:pt x="572" y="692"/>
                      <a:pt x="572" y="692"/>
                      <a:pt x="572" y="692"/>
                    </a:cubicBezTo>
                    <a:close/>
                    <a:moveTo>
                      <a:pt x="570" y="712"/>
                    </a:moveTo>
                    <a:cubicBezTo>
                      <a:pt x="570" y="712"/>
                      <a:pt x="570" y="711"/>
                      <a:pt x="570" y="711"/>
                    </a:cubicBezTo>
                    <a:cubicBezTo>
                      <a:pt x="570" y="711"/>
                      <a:pt x="570" y="711"/>
                      <a:pt x="570" y="711"/>
                    </a:cubicBezTo>
                    <a:cubicBezTo>
                      <a:pt x="570" y="712"/>
                      <a:pt x="570" y="712"/>
                      <a:pt x="570" y="712"/>
                    </a:cubicBezTo>
                    <a:close/>
                    <a:moveTo>
                      <a:pt x="583" y="713"/>
                    </a:moveTo>
                    <a:cubicBezTo>
                      <a:pt x="583" y="713"/>
                      <a:pt x="583" y="713"/>
                      <a:pt x="583" y="713"/>
                    </a:cubicBezTo>
                    <a:cubicBezTo>
                      <a:pt x="583" y="713"/>
                      <a:pt x="583" y="713"/>
                      <a:pt x="583" y="713"/>
                    </a:cubicBezTo>
                    <a:close/>
                    <a:moveTo>
                      <a:pt x="578" y="692"/>
                    </a:moveTo>
                    <a:cubicBezTo>
                      <a:pt x="578" y="692"/>
                      <a:pt x="578" y="692"/>
                      <a:pt x="578" y="692"/>
                    </a:cubicBezTo>
                    <a:cubicBezTo>
                      <a:pt x="578" y="692"/>
                      <a:pt x="578" y="692"/>
                      <a:pt x="578" y="692"/>
                    </a:cubicBezTo>
                    <a:cubicBezTo>
                      <a:pt x="578" y="692"/>
                      <a:pt x="578" y="692"/>
                      <a:pt x="578" y="692"/>
                    </a:cubicBezTo>
                    <a:cubicBezTo>
                      <a:pt x="578" y="692"/>
                      <a:pt x="578" y="692"/>
                      <a:pt x="578" y="692"/>
                    </a:cubicBezTo>
                    <a:close/>
                    <a:moveTo>
                      <a:pt x="572" y="686"/>
                    </a:moveTo>
                    <a:cubicBezTo>
                      <a:pt x="572" y="686"/>
                      <a:pt x="571" y="686"/>
                      <a:pt x="571" y="686"/>
                    </a:cubicBezTo>
                    <a:cubicBezTo>
                      <a:pt x="571" y="686"/>
                      <a:pt x="571" y="686"/>
                      <a:pt x="571" y="686"/>
                    </a:cubicBezTo>
                    <a:cubicBezTo>
                      <a:pt x="571" y="686"/>
                      <a:pt x="571" y="686"/>
                      <a:pt x="572" y="686"/>
                    </a:cubicBezTo>
                    <a:close/>
                    <a:moveTo>
                      <a:pt x="572" y="693"/>
                    </a:moveTo>
                    <a:cubicBezTo>
                      <a:pt x="572" y="693"/>
                      <a:pt x="572" y="693"/>
                      <a:pt x="572" y="693"/>
                    </a:cubicBezTo>
                    <a:cubicBezTo>
                      <a:pt x="572" y="693"/>
                      <a:pt x="572" y="693"/>
                      <a:pt x="572" y="693"/>
                    </a:cubicBezTo>
                    <a:cubicBezTo>
                      <a:pt x="572" y="693"/>
                      <a:pt x="572" y="693"/>
                      <a:pt x="572" y="693"/>
                    </a:cubicBezTo>
                    <a:cubicBezTo>
                      <a:pt x="572" y="693"/>
                      <a:pt x="572" y="693"/>
                      <a:pt x="572" y="693"/>
                    </a:cubicBezTo>
                    <a:close/>
                    <a:moveTo>
                      <a:pt x="531" y="698"/>
                    </a:moveTo>
                    <a:cubicBezTo>
                      <a:pt x="531" y="698"/>
                      <a:pt x="531" y="698"/>
                      <a:pt x="531" y="698"/>
                    </a:cubicBezTo>
                    <a:cubicBezTo>
                      <a:pt x="530" y="698"/>
                      <a:pt x="529" y="698"/>
                      <a:pt x="528" y="698"/>
                    </a:cubicBezTo>
                    <a:cubicBezTo>
                      <a:pt x="528" y="698"/>
                      <a:pt x="528" y="698"/>
                      <a:pt x="527" y="698"/>
                    </a:cubicBezTo>
                    <a:cubicBezTo>
                      <a:pt x="527" y="698"/>
                      <a:pt x="526" y="697"/>
                      <a:pt x="525" y="697"/>
                    </a:cubicBezTo>
                    <a:cubicBezTo>
                      <a:pt x="524" y="697"/>
                      <a:pt x="523" y="697"/>
                      <a:pt x="522" y="696"/>
                    </a:cubicBezTo>
                    <a:cubicBezTo>
                      <a:pt x="521" y="696"/>
                      <a:pt x="520" y="695"/>
                      <a:pt x="519" y="695"/>
                    </a:cubicBezTo>
                    <a:cubicBezTo>
                      <a:pt x="519" y="695"/>
                      <a:pt x="519" y="695"/>
                      <a:pt x="519" y="695"/>
                    </a:cubicBezTo>
                    <a:cubicBezTo>
                      <a:pt x="519" y="694"/>
                      <a:pt x="519" y="694"/>
                      <a:pt x="518" y="693"/>
                    </a:cubicBezTo>
                    <a:cubicBezTo>
                      <a:pt x="518" y="693"/>
                      <a:pt x="517" y="692"/>
                      <a:pt x="516" y="692"/>
                    </a:cubicBezTo>
                    <a:cubicBezTo>
                      <a:pt x="515" y="691"/>
                      <a:pt x="514" y="691"/>
                      <a:pt x="514" y="691"/>
                    </a:cubicBezTo>
                    <a:cubicBezTo>
                      <a:pt x="514" y="691"/>
                      <a:pt x="514" y="690"/>
                      <a:pt x="513" y="691"/>
                    </a:cubicBezTo>
                    <a:cubicBezTo>
                      <a:pt x="513" y="691"/>
                      <a:pt x="513" y="690"/>
                      <a:pt x="513" y="690"/>
                    </a:cubicBezTo>
                    <a:cubicBezTo>
                      <a:pt x="513" y="690"/>
                      <a:pt x="513" y="690"/>
                      <a:pt x="513" y="690"/>
                    </a:cubicBezTo>
                    <a:cubicBezTo>
                      <a:pt x="513" y="690"/>
                      <a:pt x="513" y="689"/>
                      <a:pt x="513" y="689"/>
                    </a:cubicBezTo>
                    <a:cubicBezTo>
                      <a:pt x="515" y="689"/>
                      <a:pt x="516" y="689"/>
                      <a:pt x="517" y="690"/>
                    </a:cubicBezTo>
                    <a:cubicBezTo>
                      <a:pt x="517" y="690"/>
                      <a:pt x="517" y="690"/>
                      <a:pt x="517" y="690"/>
                    </a:cubicBezTo>
                    <a:cubicBezTo>
                      <a:pt x="518" y="690"/>
                      <a:pt x="518" y="690"/>
                      <a:pt x="519" y="690"/>
                    </a:cubicBezTo>
                    <a:cubicBezTo>
                      <a:pt x="520" y="690"/>
                      <a:pt x="521" y="690"/>
                      <a:pt x="521" y="691"/>
                    </a:cubicBezTo>
                    <a:cubicBezTo>
                      <a:pt x="522" y="691"/>
                      <a:pt x="523" y="691"/>
                      <a:pt x="524" y="692"/>
                    </a:cubicBezTo>
                    <a:cubicBezTo>
                      <a:pt x="524" y="692"/>
                      <a:pt x="525" y="692"/>
                      <a:pt x="525" y="692"/>
                    </a:cubicBezTo>
                    <a:cubicBezTo>
                      <a:pt x="525" y="693"/>
                      <a:pt x="525" y="693"/>
                      <a:pt x="525" y="693"/>
                    </a:cubicBezTo>
                    <a:cubicBezTo>
                      <a:pt x="526" y="693"/>
                      <a:pt x="526" y="693"/>
                      <a:pt x="526" y="693"/>
                    </a:cubicBezTo>
                    <a:cubicBezTo>
                      <a:pt x="527" y="694"/>
                      <a:pt x="527" y="694"/>
                      <a:pt x="527" y="694"/>
                    </a:cubicBezTo>
                    <a:cubicBezTo>
                      <a:pt x="528" y="694"/>
                      <a:pt x="528" y="694"/>
                      <a:pt x="528" y="694"/>
                    </a:cubicBezTo>
                    <a:cubicBezTo>
                      <a:pt x="528" y="695"/>
                      <a:pt x="528" y="695"/>
                      <a:pt x="529" y="695"/>
                    </a:cubicBezTo>
                    <a:cubicBezTo>
                      <a:pt x="529" y="695"/>
                      <a:pt x="529" y="695"/>
                      <a:pt x="529" y="695"/>
                    </a:cubicBezTo>
                    <a:cubicBezTo>
                      <a:pt x="529" y="695"/>
                      <a:pt x="530" y="695"/>
                      <a:pt x="530" y="695"/>
                    </a:cubicBezTo>
                    <a:cubicBezTo>
                      <a:pt x="530" y="695"/>
                      <a:pt x="530" y="696"/>
                      <a:pt x="531" y="696"/>
                    </a:cubicBezTo>
                    <a:cubicBezTo>
                      <a:pt x="531" y="696"/>
                      <a:pt x="531" y="697"/>
                      <a:pt x="531" y="697"/>
                    </a:cubicBezTo>
                    <a:cubicBezTo>
                      <a:pt x="532" y="698"/>
                      <a:pt x="532" y="698"/>
                      <a:pt x="531" y="698"/>
                    </a:cubicBezTo>
                    <a:close/>
                    <a:moveTo>
                      <a:pt x="529" y="724"/>
                    </a:moveTo>
                    <a:cubicBezTo>
                      <a:pt x="529" y="724"/>
                      <a:pt x="529" y="724"/>
                      <a:pt x="529" y="724"/>
                    </a:cubicBezTo>
                    <a:cubicBezTo>
                      <a:pt x="528" y="724"/>
                      <a:pt x="528" y="724"/>
                      <a:pt x="527" y="724"/>
                    </a:cubicBezTo>
                    <a:cubicBezTo>
                      <a:pt x="526" y="724"/>
                      <a:pt x="525" y="724"/>
                      <a:pt x="524" y="724"/>
                    </a:cubicBezTo>
                    <a:cubicBezTo>
                      <a:pt x="524" y="725"/>
                      <a:pt x="524" y="725"/>
                      <a:pt x="524" y="725"/>
                    </a:cubicBezTo>
                    <a:cubicBezTo>
                      <a:pt x="523" y="725"/>
                      <a:pt x="522" y="725"/>
                      <a:pt x="521" y="725"/>
                    </a:cubicBezTo>
                    <a:cubicBezTo>
                      <a:pt x="521" y="725"/>
                      <a:pt x="521" y="725"/>
                      <a:pt x="521" y="724"/>
                    </a:cubicBezTo>
                    <a:cubicBezTo>
                      <a:pt x="520" y="724"/>
                      <a:pt x="520" y="724"/>
                      <a:pt x="520" y="724"/>
                    </a:cubicBezTo>
                    <a:cubicBezTo>
                      <a:pt x="520" y="724"/>
                      <a:pt x="520" y="724"/>
                      <a:pt x="520" y="724"/>
                    </a:cubicBezTo>
                    <a:cubicBezTo>
                      <a:pt x="519" y="724"/>
                      <a:pt x="519" y="724"/>
                      <a:pt x="518" y="723"/>
                    </a:cubicBezTo>
                    <a:cubicBezTo>
                      <a:pt x="518" y="723"/>
                      <a:pt x="518" y="723"/>
                      <a:pt x="518" y="723"/>
                    </a:cubicBezTo>
                    <a:cubicBezTo>
                      <a:pt x="518" y="724"/>
                      <a:pt x="518" y="724"/>
                      <a:pt x="518" y="724"/>
                    </a:cubicBezTo>
                    <a:cubicBezTo>
                      <a:pt x="518" y="724"/>
                      <a:pt x="518" y="724"/>
                      <a:pt x="518" y="724"/>
                    </a:cubicBezTo>
                    <a:cubicBezTo>
                      <a:pt x="517" y="724"/>
                      <a:pt x="517" y="724"/>
                      <a:pt x="517" y="724"/>
                    </a:cubicBezTo>
                    <a:cubicBezTo>
                      <a:pt x="517" y="724"/>
                      <a:pt x="517" y="724"/>
                      <a:pt x="517" y="723"/>
                    </a:cubicBezTo>
                    <a:cubicBezTo>
                      <a:pt x="517" y="723"/>
                      <a:pt x="517" y="722"/>
                      <a:pt x="516" y="722"/>
                    </a:cubicBezTo>
                    <a:cubicBezTo>
                      <a:pt x="516" y="722"/>
                      <a:pt x="516" y="722"/>
                      <a:pt x="516" y="722"/>
                    </a:cubicBezTo>
                    <a:cubicBezTo>
                      <a:pt x="515" y="721"/>
                      <a:pt x="515" y="721"/>
                      <a:pt x="516" y="721"/>
                    </a:cubicBezTo>
                    <a:cubicBezTo>
                      <a:pt x="516" y="721"/>
                      <a:pt x="516" y="721"/>
                      <a:pt x="516" y="720"/>
                    </a:cubicBezTo>
                    <a:cubicBezTo>
                      <a:pt x="516" y="720"/>
                      <a:pt x="516" y="719"/>
                      <a:pt x="516" y="719"/>
                    </a:cubicBezTo>
                    <a:cubicBezTo>
                      <a:pt x="516" y="719"/>
                      <a:pt x="516" y="719"/>
                      <a:pt x="516" y="719"/>
                    </a:cubicBezTo>
                    <a:cubicBezTo>
                      <a:pt x="516" y="719"/>
                      <a:pt x="515" y="719"/>
                      <a:pt x="515" y="720"/>
                    </a:cubicBezTo>
                    <a:cubicBezTo>
                      <a:pt x="515" y="720"/>
                      <a:pt x="514" y="721"/>
                      <a:pt x="514" y="721"/>
                    </a:cubicBezTo>
                    <a:cubicBezTo>
                      <a:pt x="513" y="721"/>
                      <a:pt x="513" y="722"/>
                      <a:pt x="513" y="722"/>
                    </a:cubicBezTo>
                    <a:cubicBezTo>
                      <a:pt x="513" y="723"/>
                      <a:pt x="513" y="723"/>
                      <a:pt x="514" y="723"/>
                    </a:cubicBezTo>
                    <a:cubicBezTo>
                      <a:pt x="514" y="723"/>
                      <a:pt x="515" y="723"/>
                      <a:pt x="515" y="723"/>
                    </a:cubicBezTo>
                    <a:cubicBezTo>
                      <a:pt x="515" y="723"/>
                      <a:pt x="515" y="723"/>
                      <a:pt x="515" y="723"/>
                    </a:cubicBezTo>
                    <a:cubicBezTo>
                      <a:pt x="515" y="723"/>
                      <a:pt x="516" y="723"/>
                      <a:pt x="515" y="723"/>
                    </a:cubicBezTo>
                    <a:cubicBezTo>
                      <a:pt x="515" y="724"/>
                      <a:pt x="515" y="724"/>
                      <a:pt x="515" y="724"/>
                    </a:cubicBezTo>
                    <a:cubicBezTo>
                      <a:pt x="515" y="725"/>
                      <a:pt x="515" y="725"/>
                      <a:pt x="516" y="725"/>
                    </a:cubicBezTo>
                    <a:cubicBezTo>
                      <a:pt x="516" y="725"/>
                      <a:pt x="517" y="725"/>
                      <a:pt x="518" y="725"/>
                    </a:cubicBezTo>
                    <a:cubicBezTo>
                      <a:pt x="518" y="725"/>
                      <a:pt x="518" y="725"/>
                      <a:pt x="518" y="725"/>
                    </a:cubicBezTo>
                    <a:cubicBezTo>
                      <a:pt x="518" y="725"/>
                      <a:pt x="518" y="725"/>
                      <a:pt x="518" y="725"/>
                    </a:cubicBezTo>
                    <a:cubicBezTo>
                      <a:pt x="517" y="726"/>
                      <a:pt x="517" y="726"/>
                      <a:pt x="518" y="726"/>
                    </a:cubicBezTo>
                    <a:cubicBezTo>
                      <a:pt x="518" y="726"/>
                      <a:pt x="518" y="726"/>
                      <a:pt x="518" y="726"/>
                    </a:cubicBezTo>
                    <a:cubicBezTo>
                      <a:pt x="518" y="726"/>
                      <a:pt x="518" y="726"/>
                      <a:pt x="518" y="726"/>
                    </a:cubicBezTo>
                    <a:cubicBezTo>
                      <a:pt x="518" y="726"/>
                      <a:pt x="518" y="727"/>
                      <a:pt x="518" y="727"/>
                    </a:cubicBezTo>
                    <a:cubicBezTo>
                      <a:pt x="519" y="727"/>
                      <a:pt x="520" y="727"/>
                      <a:pt x="521" y="727"/>
                    </a:cubicBezTo>
                    <a:cubicBezTo>
                      <a:pt x="521" y="727"/>
                      <a:pt x="521" y="728"/>
                      <a:pt x="521" y="727"/>
                    </a:cubicBezTo>
                    <a:cubicBezTo>
                      <a:pt x="521" y="727"/>
                      <a:pt x="521" y="727"/>
                      <a:pt x="522" y="727"/>
                    </a:cubicBezTo>
                    <a:cubicBezTo>
                      <a:pt x="522" y="727"/>
                      <a:pt x="521" y="727"/>
                      <a:pt x="521" y="727"/>
                    </a:cubicBezTo>
                    <a:cubicBezTo>
                      <a:pt x="521" y="727"/>
                      <a:pt x="521" y="727"/>
                      <a:pt x="521" y="727"/>
                    </a:cubicBezTo>
                    <a:cubicBezTo>
                      <a:pt x="522" y="726"/>
                      <a:pt x="522" y="727"/>
                      <a:pt x="522" y="727"/>
                    </a:cubicBezTo>
                    <a:cubicBezTo>
                      <a:pt x="522" y="727"/>
                      <a:pt x="522" y="727"/>
                      <a:pt x="522" y="727"/>
                    </a:cubicBezTo>
                    <a:cubicBezTo>
                      <a:pt x="522" y="727"/>
                      <a:pt x="523" y="727"/>
                      <a:pt x="523" y="727"/>
                    </a:cubicBezTo>
                    <a:cubicBezTo>
                      <a:pt x="523" y="727"/>
                      <a:pt x="523" y="728"/>
                      <a:pt x="523" y="728"/>
                    </a:cubicBezTo>
                    <a:cubicBezTo>
                      <a:pt x="523" y="728"/>
                      <a:pt x="523" y="728"/>
                      <a:pt x="523" y="728"/>
                    </a:cubicBezTo>
                    <a:cubicBezTo>
                      <a:pt x="523" y="728"/>
                      <a:pt x="523" y="728"/>
                      <a:pt x="522" y="728"/>
                    </a:cubicBezTo>
                    <a:cubicBezTo>
                      <a:pt x="523" y="728"/>
                      <a:pt x="523" y="728"/>
                      <a:pt x="523" y="728"/>
                    </a:cubicBezTo>
                    <a:cubicBezTo>
                      <a:pt x="523" y="729"/>
                      <a:pt x="524" y="729"/>
                      <a:pt x="524" y="729"/>
                    </a:cubicBezTo>
                    <a:cubicBezTo>
                      <a:pt x="525" y="729"/>
                      <a:pt x="526" y="729"/>
                      <a:pt x="526" y="729"/>
                    </a:cubicBezTo>
                    <a:cubicBezTo>
                      <a:pt x="526" y="729"/>
                      <a:pt x="526" y="729"/>
                      <a:pt x="526" y="729"/>
                    </a:cubicBezTo>
                    <a:cubicBezTo>
                      <a:pt x="526" y="728"/>
                      <a:pt x="526" y="728"/>
                      <a:pt x="526" y="728"/>
                    </a:cubicBezTo>
                    <a:cubicBezTo>
                      <a:pt x="526" y="727"/>
                      <a:pt x="526" y="728"/>
                      <a:pt x="526" y="727"/>
                    </a:cubicBezTo>
                    <a:cubicBezTo>
                      <a:pt x="526" y="727"/>
                      <a:pt x="526" y="727"/>
                      <a:pt x="526" y="727"/>
                    </a:cubicBezTo>
                    <a:cubicBezTo>
                      <a:pt x="526" y="727"/>
                      <a:pt x="526" y="727"/>
                      <a:pt x="526" y="727"/>
                    </a:cubicBezTo>
                    <a:cubicBezTo>
                      <a:pt x="527" y="727"/>
                      <a:pt x="527" y="726"/>
                      <a:pt x="527" y="726"/>
                    </a:cubicBezTo>
                    <a:cubicBezTo>
                      <a:pt x="527" y="725"/>
                      <a:pt x="527" y="725"/>
                      <a:pt x="528" y="725"/>
                    </a:cubicBezTo>
                    <a:cubicBezTo>
                      <a:pt x="528" y="725"/>
                      <a:pt x="528" y="725"/>
                      <a:pt x="529" y="725"/>
                    </a:cubicBezTo>
                    <a:cubicBezTo>
                      <a:pt x="529" y="725"/>
                      <a:pt x="529" y="725"/>
                      <a:pt x="529" y="725"/>
                    </a:cubicBezTo>
                    <a:cubicBezTo>
                      <a:pt x="529" y="725"/>
                      <a:pt x="529" y="725"/>
                      <a:pt x="529" y="724"/>
                    </a:cubicBezTo>
                    <a:close/>
                    <a:moveTo>
                      <a:pt x="487" y="564"/>
                    </a:moveTo>
                    <a:cubicBezTo>
                      <a:pt x="487" y="564"/>
                      <a:pt x="487" y="564"/>
                      <a:pt x="487" y="563"/>
                    </a:cubicBezTo>
                    <a:cubicBezTo>
                      <a:pt x="488" y="563"/>
                      <a:pt x="488" y="563"/>
                      <a:pt x="488" y="563"/>
                    </a:cubicBezTo>
                    <a:cubicBezTo>
                      <a:pt x="489" y="563"/>
                      <a:pt x="489" y="563"/>
                      <a:pt x="489" y="563"/>
                    </a:cubicBezTo>
                    <a:cubicBezTo>
                      <a:pt x="489" y="563"/>
                      <a:pt x="489" y="563"/>
                      <a:pt x="489" y="563"/>
                    </a:cubicBezTo>
                    <a:cubicBezTo>
                      <a:pt x="489" y="564"/>
                      <a:pt x="490" y="564"/>
                      <a:pt x="490" y="565"/>
                    </a:cubicBezTo>
                    <a:cubicBezTo>
                      <a:pt x="490" y="565"/>
                      <a:pt x="490" y="565"/>
                      <a:pt x="490" y="565"/>
                    </a:cubicBezTo>
                    <a:cubicBezTo>
                      <a:pt x="490" y="565"/>
                      <a:pt x="490" y="565"/>
                      <a:pt x="490" y="565"/>
                    </a:cubicBezTo>
                    <a:cubicBezTo>
                      <a:pt x="490" y="566"/>
                      <a:pt x="490" y="566"/>
                      <a:pt x="490" y="566"/>
                    </a:cubicBezTo>
                    <a:cubicBezTo>
                      <a:pt x="490" y="566"/>
                      <a:pt x="489" y="567"/>
                      <a:pt x="489" y="567"/>
                    </a:cubicBezTo>
                    <a:cubicBezTo>
                      <a:pt x="490" y="567"/>
                      <a:pt x="490" y="567"/>
                      <a:pt x="490" y="567"/>
                    </a:cubicBezTo>
                    <a:cubicBezTo>
                      <a:pt x="489" y="567"/>
                      <a:pt x="489" y="567"/>
                      <a:pt x="489" y="567"/>
                    </a:cubicBezTo>
                    <a:cubicBezTo>
                      <a:pt x="489" y="567"/>
                      <a:pt x="489" y="567"/>
                      <a:pt x="489" y="567"/>
                    </a:cubicBezTo>
                    <a:cubicBezTo>
                      <a:pt x="489" y="567"/>
                      <a:pt x="488" y="567"/>
                      <a:pt x="488" y="568"/>
                    </a:cubicBezTo>
                    <a:cubicBezTo>
                      <a:pt x="488" y="568"/>
                      <a:pt x="488" y="568"/>
                      <a:pt x="488" y="568"/>
                    </a:cubicBezTo>
                    <a:cubicBezTo>
                      <a:pt x="487" y="568"/>
                      <a:pt x="487" y="568"/>
                      <a:pt x="487" y="569"/>
                    </a:cubicBezTo>
                    <a:cubicBezTo>
                      <a:pt x="487" y="569"/>
                      <a:pt x="487" y="568"/>
                      <a:pt x="486" y="568"/>
                    </a:cubicBezTo>
                    <a:cubicBezTo>
                      <a:pt x="486" y="568"/>
                      <a:pt x="486" y="568"/>
                      <a:pt x="486" y="567"/>
                    </a:cubicBezTo>
                    <a:cubicBezTo>
                      <a:pt x="486" y="567"/>
                      <a:pt x="486" y="567"/>
                      <a:pt x="486" y="567"/>
                    </a:cubicBezTo>
                    <a:cubicBezTo>
                      <a:pt x="486" y="566"/>
                      <a:pt x="487" y="566"/>
                      <a:pt x="487" y="566"/>
                    </a:cubicBezTo>
                    <a:cubicBezTo>
                      <a:pt x="487" y="566"/>
                      <a:pt x="487" y="565"/>
                      <a:pt x="487" y="565"/>
                    </a:cubicBezTo>
                    <a:cubicBezTo>
                      <a:pt x="487" y="564"/>
                      <a:pt x="487" y="564"/>
                      <a:pt x="487" y="564"/>
                    </a:cubicBezTo>
                    <a:close/>
                    <a:moveTo>
                      <a:pt x="512" y="565"/>
                    </a:moveTo>
                    <a:cubicBezTo>
                      <a:pt x="512" y="565"/>
                      <a:pt x="512" y="565"/>
                      <a:pt x="512" y="565"/>
                    </a:cubicBezTo>
                    <a:cubicBezTo>
                      <a:pt x="512" y="565"/>
                      <a:pt x="512" y="566"/>
                      <a:pt x="513" y="566"/>
                    </a:cubicBezTo>
                    <a:cubicBezTo>
                      <a:pt x="513" y="566"/>
                      <a:pt x="513" y="567"/>
                      <a:pt x="513" y="567"/>
                    </a:cubicBezTo>
                    <a:cubicBezTo>
                      <a:pt x="513" y="567"/>
                      <a:pt x="512" y="567"/>
                      <a:pt x="512" y="567"/>
                    </a:cubicBezTo>
                    <a:cubicBezTo>
                      <a:pt x="512" y="567"/>
                      <a:pt x="512" y="567"/>
                      <a:pt x="512" y="567"/>
                    </a:cubicBezTo>
                    <a:cubicBezTo>
                      <a:pt x="512" y="567"/>
                      <a:pt x="511" y="566"/>
                      <a:pt x="511" y="566"/>
                    </a:cubicBezTo>
                    <a:cubicBezTo>
                      <a:pt x="511" y="566"/>
                      <a:pt x="511" y="566"/>
                      <a:pt x="510" y="566"/>
                    </a:cubicBezTo>
                    <a:cubicBezTo>
                      <a:pt x="510" y="565"/>
                      <a:pt x="510" y="565"/>
                      <a:pt x="510" y="565"/>
                    </a:cubicBezTo>
                    <a:cubicBezTo>
                      <a:pt x="510" y="565"/>
                      <a:pt x="510" y="565"/>
                      <a:pt x="510" y="565"/>
                    </a:cubicBezTo>
                    <a:cubicBezTo>
                      <a:pt x="510" y="565"/>
                      <a:pt x="510" y="565"/>
                      <a:pt x="510" y="565"/>
                    </a:cubicBezTo>
                    <a:cubicBezTo>
                      <a:pt x="510" y="565"/>
                      <a:pt x="510" y="565"/>
                      <a:pt x="510" y="565"/>
                    </a:cubicBezTo>
                    <a:cubicBezTo>
                      <a:pt x="510" y="564"/>
                      <a:pt x="510" y="564"/>
                      <a:pt x="511" y="564"/>
                    </a:cubicBezTo>
                    <a:cubicBezTo>
                      <a:pt x="511" y="564"/>
                      <a:pt x="511" y="564"/>
                      <a:pt x="511" y="565"/>
                    </a:cubicBezTo>
                    <a:cubicBezTo>
                      <a:pt x="511" y="565"/>
                      <a:pt x="512" y="565"/>
                      <a:pt x="512" y="565"/>
                    </a:cubicBezTo>
                    <a:close/>
                    <a:moveTo>
                      <a:pt x="395" y="657"/>
                    </a:moveTo>
                    <a:cubicBezTo>
                      <a:pt x="395" y="656"/>
                      <a:pt x="395" y="656"/>
                      <a:pt x="395" y="656"/>
                    </a:cubicBezTo>
                    <a:cubicBezTo>
                      <a:pt x="395" y="656"/>
                      <a:pt x="395" y="656"/>
                      <a:pt x="395" y="656"/>
                    </a:cubicBezTo>
                    <a:cubicBezTo>
                      <a:pt x="395" y="656"/>
                      <a:pt x="396" y="655"/>
                      <a:pt x="396" y="655"/>
                    </a:cubicBezTo>
                    <a:cubicBezTo>
                      <a:pt x="397" y="654"/>
                      <a:pt x="398" y="654"/>
                      <a:pt x="399" y="654"/>
                    </a:cubicBezTo>
                    <a:cubicBezTo>
                      <a:pt x="400" y="654"/>
                      <a:pt x="400" y="654"/>
                      <a:pt x="401" y="654"/>
                    </a:cubicBezTo>
                    <a:cubicBezTo>
                      <a:pt x="402" y="654"/>
                      <a:pt x="402" y="655"/>
                      <a:pt x="403" y="655"/>
                    </a:cubicBezTo>
                    <a:cubicBezTo>
                      <a:pt x="403" y="656"/>
                      <a:pt x="403" y="656"/>
                      <a:pt x="404" y="657"/>
                    </a:cubicBezTo>
                    <a:cubicBezTo>
                      <a:pt x="404" y="658"/>
                      <a:pt x="405" y="659"/>
                      <a:pt x="404" y="660"/>
                    </a:cubicBezTo>
                    <a:cubicBezTo>
                      <a:pt x="404" y="660"/>
                      <a:pt x="404" y="660"/>
                      <a:pt x="404" y="660"/>
                    </a:cubicBezTo>
                    <a:cubicBezTo>
                      <a:pt x="404" y="660"/>
                      <a:pt x="404" y="660"/>
                      <a:pt x="404" y="660"/>
                    </a:cubicBezTo>
                    <a:cubicBezTo>
                      <a:pt x="404" y="660"/>
                      <a:pt x="403" y="660"/>
                      <a:pt x="403" y="660"/>
                    </a:cubicBezTo>
                    <a:cubicBezTo>
                      <a:pt x="402" y="659"/>
                      <a:pt x="401" y="659"/>
                      <a:pt x="401" y="659"/>
                    </a:cubicBezTo>
                    <a:cubicBezTo>
                      <a:pt x="400" y="659"/>
                      <a:pt x="400" y="658"/>
                      <a:pt x="399" y="658"/>
                    </a:cubicBezTo>
                    <a:cubicBezTo>
                      <a:pt x="399" y="658"/>
                      <a:pt x="398" y="658"/>
                      <a:pt x="398" y="658"/>
                    </a:cubicBezTo>
                    <a:cubicBezTo>
                      <a:pt x="397" y="658"/>
                      <a:pt x="397" y="657"/>
                      <a:pt x="396" y="657"/>
                    </a:cubicBezTo>
                    <a:cubicBezTo>
                      <a:pt x="396" y="657"/>
                      <a:pt x="395" y="657"/>
                      <a:pt x="395" y="657"/>
                    </a:cubicBezTo>
                    <a:close/>
                    <a:moveTo>
                      <a:pt x="414" y="667"/>
                    </a:moveTo>
                    <a:cubicBezTo>
                      <a:pt x="414" y="667"/>
                      <a:pt x="413" y="667"/>
                      <a:pt x="413" y="667"/>
                    </a:cubicBezTo>
                    <a:cubicBezTo>
                      <a:pt x="413" y="667"/>
                      <a:pt x="413" y="667"/>
                      <a:pt x="413" y="668"/>
                    </a:cubicBezTo>
                    <a:cubicBezTo>
                      <a:pt x="413" y="668"/>
                      <a:pt x="413" y="668"/>
                      <a:pt x="413" y="668"/>
                    </a:cubicBezTo>
                    <a:cubicBezTo>
                      <a:pt x="413" y="668"/>
                      <a:pt x="413" y="668"/>
                      <a:pt x="413" y="668"/>
                    </a:cubicBezTo>
                    <a:cubicBezTo>
                      <a:pt x="413" y="668"/>
                      <a:pt x="413" y="668"/>
                      <a:pt x="413" y="668"/>
                    </a:cubicBezTo>
                    <a:cubicBezTo>
                      <a:pt x="412" y="668"/>
                      <a:pt x="412" y="668"/>
                      <a:pt x="411" y="668"/>
                    </a:cubicBezTo>
                    <a:cubicBezTo>
                      <a:pt x="411" y="668"/>
                      <a:pt x="411" y="668"/>
                      <a:pt x="411" y="668"/>
                    </a:cubicBezTo>
                    <a:cubicBezTo>
                      <a:pt x="411" y="668"/>
                      <a:pt x="411" y="668"/>
                      <a:pt x="411" y="668"/>
                    </a:cubicBezTo>
                    <a:cubicBezTo>
                      <a:pt x="411" y="668"/>
                      <a:pt x="411" y="668"/>
                      <a:pt x="411" y="668"/>
                    </a:cubicBezTo>
                    <a:cubicBezTo>
                      <a:pt x="411" y="668"/>
                      <a:pt x="411" y="668"/>
                      <a:pt x="411" y="668"/>
                    </a:cubicBezTo>
                    <a:cubicBezTo>
                      <a:pt x="411" y="668"/>
                      <a:pt x="411" y="667"/>
                      <a:pt x="411" y="667"/>
                    </a:cubicBezTo>
                    <a:cubicBezTo>
                      <a:pt x="411" y="667"/>
                      <a:pt x="411" y="667"/>
                      <a:pt x="411" y="667"/>
                    </a:cubicBezTo>
                    <a:cubicBezTo>
                      <a:pt x="411" y="667"/>
                      <a:pt x="412" y="667"/>
                      <a:pt x="412" y="667"/>
                    </a:cubicBezTo>
                    <a:cubicBezTo>
                      <a:pt x="412" y="667"/>
                      <a:pt x="412" y="667"/>
                      <a:pt x="412" y="667"/>
                    </a:cubicBezTo>
                    <a:cubicBezTo>
                      <a:pt x="413" y="667"/>
                      <a:pt x="413" y="666"/>
                      <a:pt x="413" y="666"/>
                    </a:cubicBezTo>
                    <a:cubicBezTo>
                      <a:pt x="413" y="666"/>
                      <a:pt x="413" y="666"/>
                      <a:pt x="413" y="666"/>
                    </a:cubicBezTo>
                    <a:cubicBezTo>
                      <a:pt x="413" y="666"/>
                      <a:pt x="413" y="666"/>
                      <a:pt x="413" y="667"/>
                    </a:cubicBezTo>
                    <a:cubicBezTo>
                      <a:pt x="414" y="667"/>
                      <a:pt x="414" y="667"/>
                      <a:pt x="414" y="667"/>
                    </a:cubicBezTo>
                    <a:close/>
                    <a:moveTo>
                      <a:pt x="241" y="438"/>
                    </a:moveTo>
                    <a:cubicBezTo>
                      <a:pt x="241" y="438"/>
                      <a:pt x="241" y="438"/>
                      <a:pt x="241" y="438"/>
                    </a:cubicBezTo>
                    <a:cubicBezTo>
                      <a:pt x="242" y="438"/>
                      <a:pt x="242" y="437"/>
                      <a:pt x="242" y="437"/>
                    </a:cubicBezTo>
                    <a:cubicBezTo>
                      <a:pt x="243" y="437"/>
                      <a:pt x="243" y="437"/>
                      <a:pt x="243" y="437"/>
                    </a:cubicBezTo>
                    <a:cubicBezTo>
                      <a:pt x="244" y="437"/>
                      <a:pt x="244" y="437"/>
                      <a:pt x="244" y="438"/>
                    </a:cubicBezTo>
                    <a:cubicBezTo>
                      <a:pt x="244" y="438"/>
                      <a:pt x="244" y="438"/>
                      <a:pt x="244" y="438"/>
                    </a:cubicBezTo>
                    <a:cubicBezTo>
                      <a:pt x="245" y="438"/>
                      <a:pt x="245" y="438"/>
                      <a:pt x="245" y="439"/>
                    </a:cubicBezTo>
                    <a:cubicBezTo>
                      <a:pt x="245" y="439"/>
                      <a:pt x="245" y="439"/>
                      <a:pt x="245" y="439"/>
                    </a:cubicBezTo>
                    <a:cubicBezTo>
                      <a:pt x="245" y="439"/>
                      <a:pt x="245" y="439"/>
                      <a:pt x="245" y="439"/>
                    </a:cubicBezTo>
                    <a:cubicBezTo>
                      <a:pt x="246" y="439"/>
                      <a:pt x="246" y="439"/>
                      <a:pt x="246" y="439"/>
                    </a:cubicBezTo>
                    <a:cubicBezTo>
                      <a:pt x="246" y="439"/>
                      <a:pt x="246" y="440"/>
                      <a:pt x="246" y="440"/>
                    </a:cubicBezTo>
                    <a:cubicBezTo>
                      <a:pt x="245" y="440"/>
                      <a:pt x="245" y="440"/>
                      <a:pt x="245" y="440"/>
                    </a:cubicBezTo>
                    <a:cubicBezTo>
                      <a:pt x="245" y="440"/>
                      <a:pt x="245" y="441"/>
                      <a:pt x="245" y="441"/>
                    </a:cubicBezTo>
                    <a:cubicBezTo>
                      <a:pt x="245" y="441"/>
                      <a:pt x="245" y="441"/>
                      <a:pt x="245" y="441"/>
                    </a:cubicBezTo>
                    <a:cubicBezTo>
                      <a:pt x="244" y="441"/>
                      <a:pt x="244" y="441"/>
                      <a:pt x="244" y="441"/>
                    </a:cubicBezTo>
                    <a:cubicBezTo>
                      <a:pt x="244" y="441"/>
                      <a:pt x="243" y="441"/>
                      <a:pt x="243" y="441"/>
                    </a:cubicBezTo>
                    <a:cubicBezTo>
                      <a:pt x="243" y="440"/>
                      <a:pt x="243" y="440"/>
                      <a:pt x="243" y="440"/>
                    </a:cubicBezTo>
                    <a:cubicBezTo>
                      <a:pt x="243" y="440"/>
                      <a:pt x="242" y="440"/>
                      <a:pt x="242" y="439"/>
                    </a:cubicBezTo>
                    <a:cubicBezTo>
                      <a:pt x="241" y="439"/>
                      <a:pt x="241" y="439"/>
                      <a:pt x="241" y="439"/>
                    </a:cubicBezTo>
                    <a:cubicBezTo>
                      <a:pt x="241" y="439"/>
                      <a:pt x="241" y="439"/>
                      <a:pt x="241" y="438"/>
                    </a:cubicBezTo>
                    <a:cubicBezTo>
                      <a:pt x="241" y="438"/>
                      <a:pt x="241" y="438"/>
                      <a:pt x="241" y="439"/>
                    </a:cubicBezTo>
                    <a:cubicBezTo>
                      <a:pt x="241" y="438"/>
                      <a:pt x="241" y="438"/>
                      <a:pt x="241" y="438"/>
                    </a:cubicBezTo>
                    <a:close/>
                    <a:moveTo>
                      <a:pt x="222" y="465"/>
                    </a:moveTo>
                    <a:cubicBezTo>
                      <a:pt x="222" y="465"/>
                      <a:pt x="223" y="465"/>
                      <a:pt x="223" y="465"/>
                    </a:cubicBezTo>
                    <a:cubicBezTo>
                      <a:pt x="223" y="465"/>
                      <a:pt x="223" y="465"/>
                      <a:pt x="223" y="466"/>
                    </a:cubicBezTo>
                    <a:cubicBezTo>
                      <a:pt x="223" y="466"/>
                      <a:pt x="223" y="466"/>
                      <a:pt x="223" y="466"/>
                    </a:cubicBezTo>
                    <a:cubicBezTo>
                      <a:pt x="223" y="466"/>
                      <a:pt x="223" y="466"/>
                      <a:pt x="223" y="466"/>
                    </a:cubicBezTo>
                    <a:cubicBezTo>
                      <a:pt x="224" y="466"/>
                      <a:pt x="224" y="466"/>
                      <a:pt x="224" y="466"/>
                    </a:cubicBezTo>
                    <a:cubicBezTo>
                      <a:pt x="224" y="466"/>
                      <a:pt x="224" y="466"/>
                      <a:pt x="224" y="466"/>
                    </a:cubicBezTo>
                    <a:cubicBezTo>
                      <a:pt x="224" y="466"/>
                      <a:pt x="224" y="465"/>
                      <a:pt x="224" y="465"/>
                    </a:cubicBezTo>
                    <a:cubicBezTo>
                      <a:pt x="224" y="465"/>
                      <a:pt x="224" y="465"/>
                      <a:pt x="224" y="465"/>
                    </a:cubicBezTo>
                    <a:cubicBezTo>
                      <a:pt x="224" y="465"/>
                      <a:pt x="224" y="465"/>
                      <a:pt x="224" y="465"/>
                    </a:cubicBezTo>
                    <a:cubicBezTo>
                      <a:pt x="224" y="465"/>
                      <a:pt x="224" y="465"/>
                      <a:pt x="224" y="465"/>
                    </a:cubicBezTo>
                    <a:cubicBezTo>
                      <a:pt x="224" y="465"/>
                      <a:pt x="224" y="464"/>
                      <a:pt x="224" y="464"/>
                    </a:cubicBezTo>
                    <a:cubicBezTo>
                      <a:pt x="224" y="464"/>
                      <a:pt x="224" y="464"/>
                      <a:pt x="224" y="464"/>
                    </a:cubicBezTo>
                    <a:cubicBezTo>
                      <a:pt x="224" y="464"/>
                      <a:pt x="224" y="464"/>
                      <a:pt x="224" y="464"/>
                    </a:cubicBezTo>
                    <a:cubicBezTo>
                      <a:pt x="224" y="465"/>
                      <a:pt x="224" y="465"/>
                      <a:pt x="225" y="465"/>
                    </a:cubicBezTo>
                    <a:cubicBezTo>
                      <a:pt x="225" y="465"/>
                      <a:pt x="225" y="465"/>
                      <a:pt x="225" y="465"/>
                    </a:cubicBezTo>
                    <a:cubicBezTo>
                      <a:pt x="225" y="465"/>
                      <a:pt x="225" y="465"/>
                      <a:pt x="225" y="465"/>
                    </a:cubicBezTo>
                    <a:cubicBezTo>
                      <a:pt x="225" y="466"/>
                      <a:pt x="225" y="466"/>
                      <a:pt x="225" y="466"/>
                    </a:cubicBezTo>
                    <a:cubicBezTo>
                      <a:pt x="224" y="466"/>
                      <a:pt x="224" y="467"/>
                      <a:pt x="224" y="467"/>
                    </a:cubicBezTo>
                    <a:cubicBezTo>
                      <a:pt x="224" y="467"/>
                      <a:pt x="224" y="467"/>
                      <a:pt x="224" y="467"/>
                    </a:cubicBezTo>
                    <a:cubicBezTo>
                      <a:pt x="224" y="467"/>
                      <a:pt x="224" y="467"/>
                      <a:pt x="224" y="467"/>
                    </a:cubicBezTo>
                    <a:cubicBezTo>
                      <a:pt x="224" y="467"/>
                      <a:pt x="224" y="467"/>
                      <a:pt x="224" y="467"/>
                    </a:cubicBezTo>
                    <a:cubicBezTo>
                      <a:pt x="224" y="467"/>
                      <a:pt x="224" y="467"/>
                      <a:pt x="223" y="467"/>
                    </a:cubicBezTo>
                    <a:cubicBezTo>
                      <a:pt x="223" y="467"/>
                      <a:pt x="223" y="467"/>
                      <a:pt x="223" y="467"/>
                    </a:cubicBezTo>
                    <a:cubicBezTo>
                      <a:pt x="223" y="467"/>
                      <a:pt x="223" y="466"/>
                      <a:pt x="223" y="466"/>
                    </a:cubicBezTo>
                    <a:cubicBezTo>
                      <a:pt x="223" y="466"/>
                      <a:pt x="223" y="466"/>
                      <a:pt x="223" y="466"/>
                    </a:cubicBezTo>
                    <a:cubicBezTo>
                      <a:pt x="223" y="466"/>
                      <a:pt x="223" y="466"/>
                      <a:pt x="223" y="466"/>
                    </a:cubicBezTo>
                    <a:cubicBezTo>
                      <a:pt x="223" y="466"/>
                      <a:pt x="223" y="466"/>
                      <a:pt x="223" y="466"/>
                    </a:cubicBezTo>
                    <a:cubicBezTo>
                      <a:pt x="223" y="467"/>
                      <a:pt x="223" y="467"/>
                      <a:pt x="223" y="467"/>
                    </a:cubicBezTo>
                    <a:cubicBezTo>
                      <a:pt x="223" y="467"/>
                      <a:pt x="223" y="467"/>
                      <a:pt x="223" y="467"/>
                    </a:cubicBezTo>
                    <a:cubicBezTo>
                      <a:pt x="222" y="467"/>
                      <a:pt x="222" y="467"/>
                      <a:pt x="222" y="467"/>
                    </a:cubicBezTo>
                    <a:cubicBezTo>
                      <a:pt x="222" y="467"/>
                      <a:pt x="222" y="467"/>
                      <a:pt x="222" y="467"/>
                    </a:cubicBezTo>
                    <a:cubicBezTo>
                      <a:pt x="222" y="467"/>
                      <a:pt x="222" y="467"/>
                      <a:pt x="222" y="467"/>
                    </a:cubicBezTo>
                    <a:cubicBezTo>
                      <a:pt x="222" y="466"/>
                      <a:pt x="222" y="466"/>
                      <a:pt x="222" y="466"/>
                    </a:cubicBezTo>
                    <a:cubicBezTo>
                      <a:pt x="222" y="466"/>
                      <a:pt x="222" y="465"/>
                      <a:pt x="222" y="465"/>
                    </a:cubicBezTo>
                    <a:cubicBezTo>
                      <a:pt x="222" y="465"/>
                      <a:pt x="222" y="465"/>
                      <a:pt x="222" y="465"/>
                    </a:cubicBezTo>
                    <a:close/>
                    <a:moveTo>
                      <a:pt x="222" y="459"/>
                    </a:moveTo>
                    <a:cubicBezTo>
                      <a:pt x="222" y="459"/>
                      <a:pt x="222" y="459"/>
                      <a:pt x="222" y="459"/>
                    </a:cubicBezTo>
                    <a:cubicBezTo>
                      <a:pt x="222" y="459"/>
                      <a:pt x="222" y="459"/>
                      <a:pt x="222" y="459"/>
                    </a:cubicBezTo>
                    <a:cubicBezTo>
                      <a:pt x="222" y="459"/>
                      <a:pt x="222" y="460"/>
                      <a:pt x="222" y="460"/>
                    </a:cubicBezTo>
                    <a:cubicBezTo>
                      <a:pt x="222" y="460"/>
                      <a:pt x="222" y="460"/>
                      <a:pt x="222" y="460"/>
                    </a:cubicBezTo>
                    <a:cubicBezTo>
                      <a:pt x="222" y="460"/>
                      <a:pt x="222" y="460"/>
                      <a:pt x="222" y="460"/>
                    </a:cubicBezTo>
                    <a:cubicBezTo>
                      <a:pt x="221" y="460"/>
                      <a:pt x="222" y="459"/>
                      <a:pt x="221" y="459"/>
                    </a:cubicBezTo>
                    <a:cubicBezTo>
                      <a:pt x="221" y="459"/>
                      <a:pt x="221" y="459"/>
                      <a:pt x="221" y="459"/>
                    </a:cubicBezTo>
                    <a:cubicBezTo>
                      <a:pt x="221" y="459"/>
                      <a:pt x="221" y="459"/>
                      <a:pt x="221" y="459"/>
                    </a:cubicBezTo>
                    <a:cubicBezTo>
                      <a:pt x="221" y="459"/>
                      <a:pt x="221" y="459"/>
                      <a:pt x="221" y="459"/>
                    </a:cubicBezTo>
                    <a:cubicBezTo>
                      <a:pt x="221" y="459"/>
                      <a:pt x="221" y="458"/>
                      <a:pt x="221" y="458"/>
                    </a:cubicBezTo>
                    <a:cubicBezTo>
                      <a:pt x="221" y="458"/>
                      <a:pt x="221" y="458"/>
                      <a:pt x="221" y="458"/>
                    </a:cubicBezTo>
                    <a:cubicBezTo>
                      <a:pt x="221" y="458"/>
                      <a:pt x="221" y="458"/>
                      <a:pt x="221" y="458"/>
                    </a:cubicBezTo>
                    <a:cubicBezTo>
                      <a:pt x="221" y="458"/>
                      <a:pt x="221" y="458"/>
                      <a:pt x="221" y="458"/>
                    </a:cubicBezTo>
                    <a:cubicBezTo>
                      <a:pt x="221" y="458"/>
                      <a:pt x="222" y="458"/>
                      <a:pt x="222" y="458"/>
                    </a:cubicBezTo>
                    <a:cubicBezTo>
                      <a:pt x="222" y="458"/>
                      <a:pt x="222" y="458"/>
                      <a:pt x="222" y="457"/>
                    </a:cubicBezTo>
                    <a:cubicBezTo>
                      <a:pt x="222" y="457"/>
                      <a:pt x="222" y="457"/>
                      <a:pt x="222" y="457"/>
                    </a:cubicBezTo>
                    <a:cubicBezTo>
                      <a:pt x="222" y="457"/>
                      <a:pt x="222" y="457"/>
                      <a:pt x="222" y="457"/>
                    </a:cubicBezTo>
                    <a:cubicBezTo>
                      <a:pt x="222" y="457"/>
                      <a:pt x="222" y="458"/>
                      <a:pt x="222" y="458"/>
                    </a:cubicBezTo>
                    <a:cubicBezTo>
                      <a:pt x="222" y="458"/>
                      <a:pt x="222" y="458"/>
                      <a:pt x="222" y="458"/>
                    </a:cubicBezTo>
                    <a:cubicBezTo>
                      <a:pt x="222" y="458"/>
                      <a:pt x="222" y="459"/>
                      <a:pt x="222" y="459"/>
                    </a:cubicBezTo>
                    <a:close/>
                    <a:moveTo>
                      <a:pt x="222" y="454"/>
                    </a:moveTo>
                    <a:cubicBezTo>
                      <a:pt x="222" y="454"/>
                      <a:pt x="222" y="455"/>
                      <a:pt x="222" y="455"/>
                    </a:cubicBezTo>
                    <a:cubicBezTo>
                      <a:pt x="222" y="455"/>
                      <a:pt x="222" y="455"/>
                      <a:pt x="222" y="455"/>
                    </a:cubicBezTo>
                    <a:cubicBezTo>
                      <a:pt x="222" y="455"/>
                      <a:pt x="222" y="455"/>
                      <a:pt x="222" y="455"/>
                    </a:cubicBezTo>
                    <a:cubicBezTo>
                      <a:pt x="222" y="455"/>
                      <a:pt x="222" y="456"/>
                      <a:pt x="222" y="456"/>
                    </a:cubicBezTo>
                    <a:cubicBezTo>
                      <a:pt x="222" y="456"/>
                      <a:pt x="222" y="456"/>
                      <a:pt x="222" y="456"/>
                    </a:cubicBezTo>
                    <a:cubicBezTo>
                      <a:pt x="221" y="456"/>
                      <a:pt x="221" y="456"/>
                      <a:pt x="221" y="456"/>
                    </a:cubicBezTo>
                    <a:cubicBezTo>
                      <a:pt x="221" y="456"/>
                      <a:pt x="221" y="456"/>
                      <a:pt x="221" y="456"/>
                    </a:cubicBezTo>
                    <a:cubicBezTo>
                      <a:pt x="221" y="456"/>
                      <a:pt x="221" y="456"/>
                      <a:pt x="221" y="456"/>
                    </a:cubicBezTo>
                    <a:cubicBezTo>
                      <a:pt x="221" y="456"/>
                      <a:pt x="221" y="456"/>
                      <a:pt x="221" y="456"/>
                    </a:cubicBezTo>
                    <a:cubicBezTo>
                      <a:pt x="221" y="457"/>
                      <a:pt x="221" y="457"/>
                      <a:pt x="221" y="457"/>
                    </a:cubicBezTo>
                    <a:cubicBezTo>
                      <a:pt x="221" y="457"/>
                      <a:pt x="221" y="457"/>
                      <a:pt x="221" y="457"/>
                    </a:cubicBezTo>
                    <a:cubicBezTo>
                      <a:pt x="221" y="457"/>
                      <a:pt x="221" y="457"/>
                      <a:pt x="221" y="457"/>
                    </a:cubicBezTo>
                    <a:cubicBezTo>
                      <a:pt x="221" y="457"/>
                      <a:pt x="221" y="458"/>
                      <a:pt x="221" y="458"/>
                    </a:cubicBezTo>
                    <a:cubicBezTo>
                      <a:pt x="221" y="458"/>
                      <a:pt x="220" y="458"/>
                      <a:pt x="220" y="458"/>
                    </a:cubicBezTo>
                    <a:cubicBezTo>
                      <a:pt x="220" y="458"/>
                      <a:pt x="220" y="457"/>
                      <a:pt x="220" y="457"/>
                    </a:cubicBezTo>
                    <a:cubicBezTo>
                      <a:pt x="220" y="457"/>
                      <a:pt x="220" y="457"/>
                      <a:pt x="220" y="457"/>
                    </a:cubicBezTo>
                    <a:cubicBezTo>
                      <a:pt x="220" y="457"/>
                      <a:pt x="220" y="457"/>
                      <a:pt x="220" y="457"/>
                    </a:cubicBezTo>
                    <a:cubicBezTo>
                      <a:pt x="220" y="457"/>
                      <a:pt x="220" y="457"/>
                      <a:pt x="220" y="457"/>
                    </a:cubicBezTo>
                    <a:cubicBezTo>
                      <a:pt x="220" y="457"/>
                      <a:pt x="220" y="457"/>
                      <a:pt x="220" y="457"/>
                    </a:cubicBezTo>
                    <a:cubicBezTo>
                      <a:pt x="220" y="456"/>
                      <a:pt x="220" y="456"/>
                      <a:pt x="220" y="456"/>
                    </a:cubicBezTo>
                    <a:cubicBezTo>
                      <a:pt x="220" y="456"/>
                      <a:pt x="220" y="456"/>
                      <a:pt x="220" y="456"/>
                    </a:cubicBezTo>
                    <a:cubicBezTo>
                      <a:pt x="220" y="456"/>
                      <a:pt x="220" y="456"/>
                      <a:pt x="220" y="456"/>
                    </a:cubicBezTo>
                    <a:cubicBezTo>
                      <a:pt x="221" y="456"/>
                      <a:pt x="221" y="456"/>
                      <a:pt x="221" y="456"/>
                    </a:cubicBezTo>
                    <a:cubicBezTo>
                      <a:pt x="221" y="456"/>
                      <a:pt x="221" y="455"/>
                      <a:pt x="221" y="455"/>
                    </a:cubicBezTo>
                    <a:cubicBezTo>
                      <a:pt x="221" y="455"/>
                      <a:pt x="221" y="455"/>
                      <a:pt x="221" y="454"/>
                    </a:cubicBezTo>
                    <a:cubicBezTo>
                      <a:pt x="221" y="454"/>
                      <a:pt x="221" y="454"/>
                      <a:pt x="221" y="454"/>
                    </a:cubicBezTo>
                    <a:cubicBezTo>
                      <a:pt x="221" y="454"/>
                      <a:pt x="221" y="454"/>
                      <a:pt x="221" y="454"/>
                    </a:cubicBezTo>
                    <a:cubicBezTo>
                      <a:pt x="221" y="454"/>
                      <a:pt x="222" y="454"/>
                      <a:pt x="222" y="454"/>
                    </a:cubicBezTo>
                    <a:close/>
                    <a:moveTo>
                      <a:pt x="219" y="457"/>
                    </a:moveTo>
                    <a:cubicBezTo>
                      <a:pt x="218" y="457"/>
                      <a:pt x="218" y="457"/>
                      <a:pt x="218" y="457"/>
                    </a:cubicBezTo>
                    <a:cubicBezTo>
                      <a:pt x="218" y="456"/>
                      <a:pt x="218" y="456"/>
                      <a:pt x="218" y="456"/>
                    </a:cubicBezTo>
                    <a:cubicBezTo>
                      <a:pt x="218" y="456"/>
                      <a:pt x="218" y="456"/>
                      <a:pt x="218" y="456"/>
                    </a:cubicBezTo>
                    <a:cubicBezTo>
                      <a:pt x="218" y="456"/>
                      <a:pt x="218"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19" y="456"/>
                      <a:pt x="219" y="456"/>
                    </a:cubicBezTo>
                    <a:cubicBezTo>
                      <a:pt x="219" y="456"/>
                      <a:pt x="220" y="456"/>
                      <a:pt x="220" y="456"/>
                    </a:cubicBezTo>
                    <a:cubicBezTo>
                      <a:pt x="220" y="456"/>
                      <a:pt x="219" y="456"/>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ubicBezTo>
                      <a:pt x="219" y="457"/>
                      <a:pt x="219" y="457"/>
                      <a:pt x="219" y="457"/>
                    </a:cubicBezTo>
                    <a:close/>
                    <a:moveTo>
                      <a:pt x="221" y="448"/>
                    </a:moveTo>
                    <a:cubicBezTo>
                      <a:pt x="221" y="448"/>
                      <a:pt x="221" y="449"/>
                      <a:pt x="221" y="449"/>
                    </a:cubicBezTo>
                    <a:cubicBezTo>
                      <a:pt x="221" y="449"/>
                      <a:pt x="221" y="449"/>
                      <a:pt x="221" y="449"/>
                    </a:cubicBezTo>
                    <a:cubicBezTo>
                      <a:pt x="221" y="449"/>
                      <a:pt x="221" y="449"/>
                      <a:pt x="221" y="449"/>
                    </a:cubicBezTo>
                    <a:cubicBezTo>
                      <a:pt x="221" y="449"/>
                      <a:pt x="221" y="450"/>
                      <a:pt x="221" y="450"/>
                    </a:cubicBezTo>
                    <a:cubicBezTo>
                      <a:pt x="221" y="450"/>
                      <a:pt x="221" y="450"/>
                      <a:pt x="221" y="450"/>
                    </a:cubicBezTo>
                    <a:cubicBezTo>
                      <a:pt x="221" y="450"/>
                      <a:pt x="221" y="450"/>
                      <a:pt x="221" y="450"/>
                    </a:cubicBezTo>
                    <a:cubicBezTo>
                      <a:pt x="221" y="450"/>
                      <a:pt x="220" y="450"/>
                      <a:pt x="220" y="450"/>
                    </a:cubicBezTo>
                    <a:cubicBezTo>
                      <a:pt x="220" y="450"/>
                      <a:pt x="220" y="450"/>
                      <a:pt x="220" y="450"/>
                    </a:cubicBezTo>
                    <a:cubicBezTo>
                      <a:pt x="220" y="450"/>
                      <a:pt x="220" y="450"/>
                      <a:pt x="220" y="449"/>
                    </a:cubicBezTo>
                    <a:cubicBezTo>
                      <a:pt x="220" y="449"/>
                      <a:pt x="220" y="449"/>
                      <a:pt x="220" y="449"/>
                    </a:cubicBezTo>
                    <a:cubicBezTo>
                      <a:pt x="220" y="449"/>
                      <a:pt x="220" y="449"/>
                      <a:pt x="220" y="449"/>
                    </a:cubicBezTo>
                    <a:cubicBezTo>
                      <a:pt x="220" y="449"/>
                      <a:pt x="220" y="448"/>
                      <a:pt x="221" y="448"/>
                    </a:cubicBezTo>
                    <a:cubicBezTo>
                      <a:pt x="221" y="448"/>
                      <a:pt x="221" y="448"/>
                      <a:pt x="221" y="448"/>
                    </a:cubicBezTo>
                    <a:close/>
                    <a:moveTo>
                      <a:pt x="210" y="445"/>
                    </a:moveTo>
                    <a:cubicBezTo>
                      <a:pt x="210" y="445"/>
                      <a:pt x="210" y="445"/>
                      <a:pt x="209" y="445"/>
                    </a:cubicBezTo>
                    <a:cubicBezTo>
                      <a:pt x="209" y="445"/>
                      <a:pt x="209" y="446"/>
                      <a:pt x="209" y="446"/>
                    </a:cubicBezTo>
                    <a:cubicBezTo>
                      <a:pt x="209" y="446"/>
                      <a:pt x="209" y="446"/>
                      <a:pt x="208" y="446"/>
                    </a:cubicBezTo>
                    <a:cubicBezTo>
                      <a:pt x="208" y="446"/>
                      <a:pt x="208" y="446"/>
                      <a:pt x="208" y="446"/>
                    </a:cubicBezTo>
                    <a:cubicBezTo>
                      <a:pt x="209" y="445"/>
                      <a:pt x="209" y="445"/>
                      <a:pt x="210" y="444"/>
                    </a:cubicBezTo>
                    <a:cubicBezTo>
                      <a:pt x="210" y="444"/>
                      <a:pt x="210" y="444"/>
                      <a:pt x="210" y="444"/>
                    </a:cubicBezTo>
                    <a:cubicBezTo>
                      <a:pt x="210" y="444"/>
                      <a:pt x="211" y="444"/>
                      <a:pt x="211" y="444"/>
                    </a:cubicBezTo>
                    <a:cubicBezTo>
                      <a:pt x="211" y="444"/>
                      <a:pt x="211" y="444"/>
                      <a:pt x="211" y="444"/>
                    </a:cubicBezTo>
                    <a:cubicBezTo>
                      <a:pt x="211" y="444"/>
                      <a:pt x="211" y="444"/>
                      <a:pt x="211" y="444"/>
                    </a:cubicBezTo>
                    <a:cubicBezTo>
                      <a:pt x="211" y="444"/>
                      <a:pt x="210" y="444"/>
                      <a:pt x="210" y="445"/>
                    </a:cubicBezTo>
                    <a:cubicBezTo>
                      <a:pt x="210" y="445"/>
                      <a:pt x="210" y="445"/>
                      <a:pt x="210" y="445"/>
                    </a:cubicBezTo>
                    <a:close/>
                    <a:moveTo>
                      <a:pt x="213" y="447"/>
                    </a:moveTo>
                    <a:cubicBezTo>
                      <a:pt x="213" y="447"/>
                      <a:pt x="213" y="447"/>
                      <a:pt x="213" y="447"/>
                    </a:cubicBezTo>
                    <a:cubicBezTo>
                      <a:pt x="213" y="448"/>
                      <a:pt x="213" y="448"/>
                      <a:pt x="213" y="448"/>
                    </a:cubicBezTo>
                    <a:cubicBezTo>
                      <a:pt x="213" y="448"/>
                      <a:pt x="212" y="448"/>
                      <a:pt x="212" y="448"/>
                    </a:cubicBezTo>
                    <a:cubicBezTo>
                      <a:pt x="212" y="448"/>
                      <a:pt x="212" y="448"/>
                      <a:pt x="212" y="448"/>
                    </a:cubicBezTo>
                    <a:cubicBezTo>
                      <a:pt x="212" y="448"/>
                      <a:pt x="212" y="448"/>
                      <a:pt x="212" y="448"/>
                    </a:cubicBezTo>
                    <a:cubicBezTo>
                      <a:pt x="212" y="448"/>
                      <a:pt x="212" y="448"/>
                      <a:pt x="212" y="448"/>
                    </a:cubicBezTo>
                    <a:cubicBezTo>
                      <a:pt x="212" y="448"/>
                      <a:pt x="212" y="448"/>
                      <a:pt x="212" y="448"/>
                    </a:cubicBezTo>
                    <a:cubicBezTo>
                      <a:pt x="212" y="447"/>
                      <a:pt x="212" y="447"/>
                      <a:pt x="212" y="447"/>
                    </a:cubicBezTo>
                    <a:cubicBezTo>
                      <a:pt x="212" y="447"/>
                      <a:pt x="212" y="447"/>
                      <a:pt x="212" y="447"/>
                    </a:cubicBezTo>
                    <a:cubicBezTo>
                      <a:pt x="212" y="447"/>
                      <a:pt x="212" y="447"/>
                      <a:pt x="212" y="447"/>
                    </a:cubicBezTo>
                    <a:cubicBezTo>
                      <a:pt x="212" y="447"/>
                      <a:pt x="212" y="447"/>
                      <a:pt x="212" y="447"/>
                    </a:cubicBezTo>
                    <a:cubicBezTo>
                      <a:pt x="212" y="447"/>
                      <a:pt x="212" y="447"/>
                      <a:pt x="213" y="447"/>
                    </a:cubicBezTo>
                    <a:cubicBezTo>
                      <a:pt x="213" y="447"/>
                      <a:pt x="213" y="447"/>
                      <a:pt x="213" y="447"/>
                    </a:cubicBezTo>
                    <a:cubicBezTo>
                      <a:pt x="213" y="447"/>
                      <a:pt x="213" y="447"/>
                      <a:pt x="213" y="447"/>
                    </a:cubicBezTo>
                    <a:cubicBezTo>
                      <a:pt x="213" y="447"/>
                      <a:pt x="213" y="447"/>
                      <a:pt x="213" y="447"/>
                    </a:cubicBezTo>
                    <a:cubicBezTo>
                      <a:pt x="213" y="447"/>
                      <a:pt x="213" y="447"/>
                      <a:pt x="213" y="447"/>
                    </a:cubicBezTo>
                    <a:close/>
                    <a:moveTo>
                      <a:pt x="215" y="450"/>
                    </a:moveTo>
                    <a:cubicBezTo>
                      <a:pt x="215" y="450"/>
                      <a:pt x="215" y="450"/>
                      <a:pt x="215" y="450"/>
                    </a:cubicBezTo>
                    <a:cubicBezTo>
                      <a:pt x="215" y="450"/>
                      <a:pt x="215" y="450"/>
                      <a:pt x="215" y="449"/>
                    </a:cubicBezTo>
                    <a:cubicBezTo>
                      <a:pt x="214" y="449"/>
                      <a:pt x="214" y="449"/>
                      <a:pt x="214" y="449"/>
                    </a:cubicBezTo>
                    <a:cubicBezTo>
                      <a:pt x="214" y="449"/>
                      <a:pt x="214" y="449"/>
                      <a:pt x="214" y="449"/>
                    </a:cubicBezTo>
                    <a:cubicBezTo>
                      <a:pt x="214" y="449"/>
                      <a:pt x="214" y="449"/>
                      <a:pt x="215" y="449"/>
                    </a:cubicBezTo>
                    <a:cubicBezTo>
                      <a:pt x="215" y="449"/>
                      <a:pt x="215" y="449"/>
                      <a:pt x="215" y="449"/>
                    </a:cubicBezTo>
                    <a:cubicBezTo>
                      <a:pt x="215" y="449"/>
                      <a:pt x="215" y="449"/>
                      <a:pt x="215" y="449"/>
                    </a:cubicBezTo>
                    <a:cubicBezTo>
                      <a:pt x="215" y="449"/>
                      <a:pt x="215" y="449"/>
                      <a:pt x="215" y="449"/>
                    </a:cubicBezTo>
                    <a:cubicBezTo>
                      <a:pt x="215" y="449"/>
                      <a:pt x="215" y="449"/>
                      <a:pt x="215" y="449"/>
                    </a:cubicBezTo>
                    <a:cubicBezTo>
                      <a:pt x="216" y="449"/>
                      <a:pt x="216" y="449"/>
                      <a:pt x="216" y="449"/>
                    </a:cubicBezTo>
                    <a:cubicBezTo>
                      <a:pt x="216" y="449"/>
                      <a:pt x="216" y="449"/>
                      <a:pt x="216" y="449"/>
                    </a:cubicBezTo>
                    <a:cubicBezTo>
                      <a:pt x="215" y="449"/>
                      <a:pt x="215" y="450"/>
                      <a:pt x="215" y="450"/>
                    </a:cubicBezTo>
                    <a:cubicBezTo>
                      <a:pt x="215" y="450"/>
                      <a:pt x="216" y="450"/>
                      <a:pt x="215" y="450"/>
                    </a:cubicBezTo>
                    <a:close/>
                    <a:moveTo>
                      <a:pt x="362" y="446"/>
                    </a:moveTo>
                    <a:cubicBezTo>
                      <a:pt x="362" y="446"/>
                      <a:pt x="363" y="446"/>
                      <a:pt x="363" y="446"/>
                    </a:cubicBezTo>
                    <a:cubicBezTo>
                      <a:pt x="363" y="445"/>
                      <a:pt x="363" y="445"/>
                      <a:pt x="363" y="445"/>
                    </a:cubicBezTo>
                    <a:cubicBezTo>
                      <a:pt x="363" y="444"/>
                      <a:pt x="364" y="443"/>
                      <a:pt x="364" y="443"/>
                    </a:cubicBezTo>
                    <a:cubicBezTo>
                      <a:pt x="364" y="443"/>
                      <a:pt x="364" y="443"/>
                      <a:pt x="365" y="443"/>
                    </a:cubicBezTo>
                    <a:cubicBezTo>
                      <a:pt x="365" y="443"/>
                      <a:pt x="365" y="443"/>
                      <a:pt x="365" y="443"/>
                    </a:cubicBezTo>
                    <a:cubicBezTo>
                      <a:pt x="365" y="443"/>
                      <a:pt x="365" y="443"/>
                      <a:pt x="365" y="443"/>
                    </a:cubicBezTo>
                    <a:cubicBezTo>
                      <a:pt x="366" y="443"/>
                      <a:pt x="366" y="444"/>
                      <a:pt x="366" y="444"/>
                    </a:cubicBezTo>
                    <a:cubicBezTo>
                      <a:pt x="366" y="444"/>
                      <a:pt x="366" y="445"/>
                      <a:pt x="366" y="445"/>
                    </a:cubicBezTo>
                    <a:cubicBezTo>
                      <a:pt x="366" y="446"/>
                      <a:pt x="366" y="448"/>
                      <a:pt x="366" y="449"/>
                    </a:cubicBezTo>
                    <a:cubicBezTo>
                      <a:pt x="366" y="450"/>
                      <a:pt x="366" y="450"/>
                      <a:pt x="366" y="450"/>
                    </a:cubicBezTo>
                    <a:cubicBezTo>
                      <a:pt x="366" y="451"/>
                      <a:pt x="366" y="452"/>
                      <a:pt x="365" y="452"/>
                    </a:cubicBezTo>
                    <a:cubicBezTo>
                      <a:pt x="365" y="453"/>
                      <a:pt x="365" y="453"/>
                      <a:pt x="365" y="453"/>
                    </a:cubicBezTo>
                    <a:cubicBezTo>
                      <a:pt x="365" y="453"/>
                      <a:pt x="364" y="453"/>
                      <a:pt x="364" y="453"/>
                    </a:cubicBezTo>
                    <a:cubicBezTo>
                      <a:pt x="364" y="452"/>
                      <a:pt x="364" y="452"/>
                      <a:pt x="364" y="452"/>
                    </a:cubicBezTo>
                    <a:cubicBezTo>
                      <a:pt x="364" y="452"/>
                      <a:pt x="364" y="452"/>
                      <a:pt x="363" y="452"/>
                    </a:cubicBezTo>
                    <a:cubicBezTo>
                      <a:pt x="363" y="452"/>
                      <a:pt x="363" y="452"/>
                      <a:pt x="363" y="452"/>
                    </a:cubicBezTo>
                    <a:cubicBezTo>
                      <a:pt x="363" y="452"/>
                      <a:pt x="363" y="451"/>
                      <a:pt x="363" y="451"/>
                    </a:cubicBezTo>
                    <a:cubicBezTo>
                      <a:pt x="363" y="451"/>
                      <a:pt x="363" y="451"/>
                      <a:pt x="363" y="451"/>
                    </a:cubicBezTo>
                    <a:cubicBezTo>
                      <a:pt x="363" y="450"/>
                      <a:pt x="363" y="450"/>
                      <a:pt x="363" y="450"/>
                    </a:cubicBezTo>
                    <a:cubicBezTo>
                      <a:pt x="362" y="450"/>
                      <a:pt x="362" y="450"/>
                      <a:pt x="362" y="449"/>
                    </a:cubicBezTo>
                    <a:cubicBezTo>
                      <a:pt x="363" y="449"/>
                      <a:pt x="363" y="448"/>
                      <a:pt x="363" y="448"/>
                    </a:cubicBezTo>
                    <a:cubicBezTo>
                      <a:pt x="363" y="448"/>
                      <a:pt x="363" y="447"/>
                      <a:pt x="363" y="447"/>
                    </a:cubicBezTo>
                    <a:cubicBezTo>
                      <a:pt x="362" y="447"/>
                      <a:pt x="362" y="447"/>
                      <a:pt x="362" y="446"/>
                    </a:cubicBezTo>
                    <a:close/>
                    <a:moveTo>
                      <a:pt x="399" y="422"/>
                    </a:moveTo>
                    <a:cubicBezTo>
                      <a:pt x="399" y="422"/>
                      <a:pt x="399" y="422"/>
                      <a:pt x="399" y="422"/>
                    </a:cubicBezTo>
                    <a:cubicBezTo>
                      <a:pt x="399" y="422"/>
                      <a:pt x="399" y="422"/>
                      <a:pt x="399" y="422"/>
                    </a:cubicBezTo>
                    <a:cubicBezTo>
                      <a:pt x="399" y="421"/>
                      <a:pt x="399" y="421"/>
                      <a:pt x="399" y="421"/>
                    </a:cubicBezTo>
                    <a:cubicBezTo>
                      <a:pt x="398" y="421"/>
                      <a:pt x="398" y="421"/>
                      <a:pt x="398" y="421"/>
                    </a:cubicBezTo>
                    <a:cubicBezTo>
                      <a:pt x="398" y="421"/>
                      <a:pt x="398" y="421"/>
                      <a:pt x="398" y="421"/>
                    </a:cubicBezTo>
                    <a:cubicBezTo>
                      <a:pt x="398" y="421"/>
                      <a:pt x="398" y="420"/>
                      <a:pt x="397" y="420"/>
                    </a:cubicBezTo>
                    <a:cubicBezTo>
                      <a:pt x="397" y="420"/>
                      <a:pt x="397" y="420"/>
                      <a:pt x="398" y="420"/>
                    </a:cubicBezTo>
                    <a:cubicBezTo>
                      <a:pt x="398" y="420"/>
                      <a:pt x="398" y="420"/>
                      <a:pt x="398" y="420"/>
                    </a:cubicBezTo>
                    <a:cubicBezTo>
                      <a:pt x="398" y="420"/>
                      <a:pt x="398" y="420"/>
                      <a:pt x="398" y="420"/>
                    </a:cubicBezTo>
                    <a:cubicBezTo>
                      <a:pt x="398" y="421"/>
                      <a:pt x="399" y="421"/>
                      <a:pt x="399" y="421"/>
                    </a:cubicBezTo>
                    <a:cubicBezTo>
                      <a:pt x="399" y="421"/>
                      <a:pt x="399" y="421"/>
                      <a:pt x="399" y="421"/>
                    </a:cubicBezTo>
                    <a:cubicBezTo>
                      <a:pt x="399" y="421"/>
                      <a:pt x="399" y="421"/>
                      <a:pt x="399" y="421"/>
                    </a:cubicBezTo>
                    <a:cubicBezTo>
                      <a:pt x="399" y="421"/>
                      <a:pt x="399" y="421"/>
                      <a:pt x="399" y="421"/>
                    </a:cubicBezTo>
                    <a:cubicBezTo>
                      <a:pt x="399" y="422"/>
                      <a:pt x="399" y="422"/>
                      <a:pt x="399" y="422"/>
                    </a:cubicBezTo>
                    <a:cubicBezTo>
                      <a:pt x="399" y="422"/>
                      <a:pt x="399" y="423"/>
                      <a:pt x="399" y="423"/>
                    </a:cubicBezTo>
                    <a:cubicBezTo>
                      <a:pt x="399" y="423"/>
                      <a:pt x="399" y="423"/>
                      <a:pt x="399" y="423"/>
                    </a:cubicBezTo>
                    <a:cubicBezTo>
                      <a:pt x="399" y="423"/>
                      <a:pt x="399" y="423"/>
                      <a:pt x="399" y="423"/>
                    </a:cubicBezTo>
                    <a:cubicBezTo>
                      <a:pt x="399" y="423"/>
                      <a:pt x="399" y="423"/>
                      <a:pt x="398" y="423"/>
                    </a:cubicBezTo>
                    <a:cubicBezTo>
                      <a:pt x="398" y="423"/>
                      <a:pt x="398" y="423"/>
                      <a:pt x="398" y="423"/>
                    </a:cubicBezTo>
                    <a:cubicBezTo>
                      <a:pt x="398" y="423"/>
                      <a:pt x="398" y="423"/>
                      <a:pt x="398" y="423"/>
                    </a:cubicBezTo>
                    <a:cubicBezTo>
                      <a:pt x="397" y="422"/>
                      <a:pt x="397" y="423"/>
                      <a:pt x="397" y="423"/>
                    </a:cubicBezTo>
                    <a:cubicBezTo>
                      <a:pt x="397" y="423"/>
                      <a:pt x="397" y="423"/>
                      <a:pt x="397" y="423"/>
                    </a:cubicBezTo>
                    <a:cubicBezTo>
                      <a:pt x="397" y="423"/>
                      <a:pt x="397" y="423"/>
                      <a:pt x="397" y="423"/>
                    </a:cubicBezTo>
                    <a:cubicBezTo>
                      <a:pt x="396" y="423"/>
                      <a:pt x="396" y="423"/>
                      <a:pt x="396" y="422"/>
                    </a:cubicBezTo>
                    <a:cubicBezTo>
                      <a:pt x="396" y="422"/>
                      <a:pt x="396" y="422"/>
                      <a:pt x="396" y="422"/>
                    </a:cubicBezTo>
                    <a:cubicBezTo>
                      <a:pt x="396" y="422"/>
                      <a:pt x="397" y="422"/>
                      <a:pt x="397" y="422"/>
                    </a:cubicBezTo>
                    <a:cubicBezTo>
                      <a:pt x="397" y="422"/>
                      <a:pt x="397" y="422"/>
                      <a:pt x="397" y="422"/>
                    </a:cubicBezTo>
                    <a:cubicBezTo>
                      <a:pt x="397" y="422"/>
                      <a:pt x="398" y="422"/>
                      <a:pt x="398" y="422"/>
                    </a:cubicBezTo>
                    <a:cubicBezTo>
                      <a:pt x="398" y="422"/>
                      <a:pt x="398" y="422"/>
                      <a:pt x="398" y="422"/>
                    </a:cubicBezTo>
                    <a:cubicBezTo>
                      <a:pt x="398" y="422"/>
                      <a:pt x="398" y="422"/>
                      <a:pt x="399" y="422"/>
                    </a:cubicBezTo>
                    <a:close/>
                    <a:moveTo>
                      <a:pt x="340" y="422"/>
                    </a:moveTo>
                    <a:cubicBezTo>
                      <a:pt x="340" y="422"/>
                      <a:pt x="340" y="421"/>
                      <a:pt x="341" y="421"/>
                    </a:cubicBezTo>
                    <a:cubicBezTo>
                      <a:pt x="341" y="421"/>
                      <a:pt x="341" y="421"/>
                      <a:pt x="341" y="422"/>
                    </a:cubicBezTo>
                    <a:cubicBezTo>
                      <a:pt x="341" y="422"/>
                      <a:pt x="341" y="422"/>
                      <a:pt x="341" y="422"/>
                    </a:cubicBezTo>
                    <a:cubicBezTo>
                      <a:pt x="341" y="422"/>
                      <a:pt x="341" y="422"/>
                      <a:pt x="341" y="422"/>
                    </a:cubicBezTo>
                    <a:cubicBezTo>
                      <a:pt x="341" y="422"/>
                      <a:pt x="341" y="422"/>
                      <a:pt x="341" y="423"/>
                    </a:cubicBezTo>
                    <a:cubicBezTo>
                      <a:pt x="341" y="423"/>
                      <a:pt x="341" y="423"/>
                      <a:pt x="341" y="423"/>
                    </a:cubicBezTo>
                    <a:cubicBezTo>
                      <a:pt x="341" y="423"/>
                      <a:pt x="341" y="423"/>
                      <a:pt x="341" y="423"/>
                    </a:cubicBezTo>
                    <a:cubicBezTo>
                      <a:pt x="341" y="424"/>
                      <a:pt x="341" y="424"/>
                      <a:pt x="341" y="424"/>
                    </a:cubicBezTo>
                    <a:cubicBezTo>
                      <a:pt x="340" y="424"/>
                      <a:pt x="340" y="424"/>
                      <a:pt x="340" y="424"/>
                    </a:cubicBezTo>
                    <a:cubicBezTo>
                      <a:pt x="340" y="425"/>
                      <a:pt x="340" y="424"/>
                      <a:pt x="340" y="425"/>
                    </a:cubicBezTo>
                    <a:cubicBezTo>
                      <a:pt x="340" y="424"/>
                      <a:pt x="340" y="424"/>
                      <a:pt x="339" y="424"/>
                    </a:cubicBezTo>
                    <a:cubicBezTo>
                      <a:pt x="339" y="424"/>
                      <a:pt x="339" y="424"/>
                      <a:pt x="339" y="424"/>
                    </a:cubicBezTo>
                    <a:cubicBezTo>
                      <a:pt x="339" y="424"/>
                      <a:pt x="339" y="423"/>
                      <a:pt x="339" y="423"/>
                    </a:cubicBezTo>
                    <a:cubicBezTo>
                      <a:pt x="339" y="423"/>
                      <a:pt x="339" y="423"/>
                      <a:pt x="339" y="422"/>
                    </a:cubicBezTo>
                    <a:cubicBezTo>
                      <a:pt x="339" y="422"/>
                      <a:pt x="339" y="422"/>
                      <a:pt x="339" y="422"/>
                    </a:cubicBezTo>
                    <a:cubicBezTo>
                      <a:pt x="339" y="422"/>
                      <a:pt x="340" y="422"/>
                      <a:pt x="340" y="422"/>
                    </a:cubicBezTo>
                    <a:close/>
                    <a:moveTo>
                      <a:pt x="331" y="413"/>
                    </a:moveTo>
                    <a:cubicBezTo>
                      <a:pt x="331" y="413"/>
                      <a:pt x="331" y="413"/>
                      <a:pt x="331" y="413"/>
                    </a:cubicBezTo>
                    <a:cubicBezTo>
                      <a:pt x="331" y="413"/>
                      <a:pt x="331" y="413"/>
                      <a:pt x="331" y="413"/>
                    </a:cubicBezTo>
                    <a:cubicBezTo>
                      <a:pt x="331" y="413"/>
                      <a:pt x="331" y="413"/>
                      <a:pt x="331" y="413"/>
                    </a:cubicBezTo>
                    <a:cubicBezTo>
                      <a:pt x="331" y="413"/>
                      <a:pt x="331" y="413"/>
                      <a:pt x="331" y="413"/>
                    </a:cubicBezTo>
                    <a:cubicBezTo>
                      <a:pt x="331" y="413"/>
                      <a:pt x="331" y="414"/>
                      <a:pt x="331" y="414"/>
                    </a:cubicBezTo>
                    <a:cubicBezTo>
                      <a:pt x="331" y="414"/>
                      <a:pt x="330" y="414"/>
                      <a:pt x="330" y="414"/>
                    </a:cubicBezTo>
                    <a:cubicBezTo>
                      <a:pt x="330" y="414"/>
                      <a:pt x="330" y="414"/>
                      <a:pt x="330" y="414"/>
                    </a:cubicBezTo>
                    <a:cubicBezTo>
                      <a:pt x="330" y="414"/>
                      <a:pt x="330" y="414"/>
                      <a:pt x="330" y="414"/>
                    </a:cubicBezTo>
                    <a:cubicBezTo>
                      <a:pt x="330" y="414"/>
                      <a:pt x="330" y="414"/>
                      <a:pt x="330" y="413"/>
                    </a:cubicBezTo>
                    <a:cubicBezTo>
                      <a:pt x="330" y="413"/>
                      <a:pt x="330" y="413"/>
                      <a:pt x="330" y="413"/>
                    </a:cubicBezTo>
                    <a:cubicBezTo>
                      <a:pt x="330" y="413"/>
                      <a:pt x="330" y="413"/>
                      <a:pt x="330" y="413"/>
                    </a:cubicBezTo>
                    <a:cubicBezTo>
                      <a:pt x="330" y="413"/>
                      <a:pt x="331" y="413"/>
                      <a:pt x="331" y="413"/>
                    </a:cubicBezTo>
                    <a:cubicBezTo>
                      <a:pt x="331" y="413"/>
                      <a:pt x="331" y="413"/>
                      <a:pt x="331" y="413"/>
                    </a:cubicBezTo>
                    <a:close/>
                    <a:moveTo>
                      <a:pt x="332" y="414"/>
                    </a:moveTo>
                    <a:cubicBezTo>
                      <a:pt x="332" y="414"/>
                      <a:pt x="332" y="414"/>
                      <a:pt x="333" y="414"/>
                    </a:cubicBezTo>
                    <a:cubicBezTo>
                      <a:pt x="333" y="414"/>
                      <a:pt x="333" y="414"/>
                      <a:pt x="333" y="414"/>
                    </a:cubicBezTo>
                    <a:cubicBezTo>
                      <a:pt x="333" y="414"/>
                      <a:pt x="333" y="414"/>
                      <a:pt x="333" y="415"/>
                    </a:cubicBezTo>
                    <a:cubicBezTo>
                      <a:pt x="333" y="415"/>
                      <a:pt x="332" y="415"/>
                      <a:pt x="332" y="415"/>
                    </a:cubicBezTo>
                    <a:cubicBezTo>
                      <a:pt x="332" y="415"/>
                      <a:pt x="332" y="415"/>
                      <a:pt x="332" y="415"/>
                    </a:cubicBezTo>
                    <a:cubicBezTo>
                      <a:pt x="332" y="415"/>
                      <a:pt x="332" y="415"/>
                      <a:pt x="332" y="415"/>
                    </a:cubicBezTo>
                    <a:cubicBezTo>
                      <a:pt x="332" y="416"/>
                      <a:pt x="332" y="416"/>
                      <a:pt x="332" y="416"/>
                    </a:cubicBezTo>
                    <a:cubicBezTo>
                      <a:pt x="332" y="416"/>
                      <a:pt x="332" y="416"/>
                      <a:pt x="331" y="416"/>
                    </a:cubicBezTo>
                    <a:cubicBezTo>
                      <a:pt x="331" y="416"/>
                      <a:pt x="331" y="416"/>
                      <a:pt x="331" y="415"/>
                    </a:cubicBezTo>
                    <a:cubicBezTo>
                      <a:pt x="332" y="415"/>
                      <a:pt x="332" y="415"/>
                      <a:pt x="332" y="415"/>
                    </a:cubicBezTo>
                    <a:cubicBezTo>
                      <a:pt x="332" y="415"/>
                      <a:pt x="331" y="415"/>
                      <a:pt x="331" y="415"/>
                    </a:cubicBezTo>
                    <a:cubicBezTo>
                      <a:pt x="331" y="415"/>
                      <a:pt x="331" y="415"/>
                      <a:pt x="331" y="415"/>
                    </a:cubicBezTo>
                    <a:cubicBezTo>
                      <a:pt x="331" y="415"/>
                      <a:pt x="331" y="415"/>
                      <a:pt x="331" y="415"/>
                    </a:cubicBezTo>
                    <a:cubicBezTo>
                      <a:pt x="331" y="415"/>
                      <a:pt x="331" y="415"/>
                      <a:pt x="331" y="415"/>
                    </a:cubicBezTo>
                    <a:cubicBezTo>
                      <a:pt x="331" y="415"/>
                      <a:pt x="331" y="414"/>
                      <a:pt x="331" y="414"/>
                    </a:cubicBezTo>
                    <a:cubicBezTo>
                      <a:pt x="332" y="414"/>
                      <a:pt x="332" y="414"/>
                      <a:pt x="332" y="414"/>
                    </a:cubicBezTo>
                    <a:cubicBezTo>
                      <a:pt x="332" y="414"/>
                      <a:pt x="332" y="414"/>
                      <a:pt x="332" y="414"/>
                    </a:cubicBezTo>
                    <a:close/>
                    <a:moveTo>
                      <a:pt x="343" y="435"/>
                    </a:moveTo>
                    <a:cubicBezTo>
                      <a:pt x="343" y="435"/>
                      <a:pt x="343" y="435"/>
                      <a:pt x="343" y="435"/>
                    </a:cubicBezTo>
                    <a:cubicBezTo>
                      <a:pt x="343" y="435"/>
                      <a:pt x="342" y="436"/>
                      <a:pt x="342" y="436"/>
                    </a:cubicBezTo>
                    <a:cubicBezTo>
                      <a:pt x="342" y="436"/>
                      <a:pt x="342" y="436"/>
                      <a:pt x="342" y="435"/>
                    </a:cubicBezTo>
                    <a:cubicBezTo>
                      <a:pt x="342" y="435"/>
                      <a:pt x="342" y="435"/>
                      <a:pt x="342" y="435"/>
                    </a:cubicBezTo>
                    <a:cubicBezTo>
                      <a:pt x="342" y="435"/>
                      <a:pt x="342" y="435"/>
                      <a:pt x="342" y="435"/>
                    </a:cubicBezTo>
                    <a:cubicBezTo>
                      <a:pt x="342" y="435"/>
                      <a:pt x="342" y="435"/>
                      <a:pt x="342" y="434"/>
                    </a:cubicBezTo>
                    <a:cubicBezTo>
                      <a:pt x="342" y="434"/>
                      <a:pt x="342" y="434"/>
                      <a:pt x="342" y="434"/>
                    </a:cubicBezTo>
                    <a:cubicBezTo>
                      <a:pt x="342" y="433"/>
                      <a:pt x="342" y="433"/>
                      <a:pt x="342" y="433"/>
                    </a:cubicBezTo>
                    <a:cubicBezTo>
                      <a:pt x="342" y="433"/>
                      <a:pt x="342" y="433"/>
                      <a:pt x="342" y="433"/>
                    </a:cubicBezTo>
                    <a:cubicBezTo>
                      <a:pt x="343" y="433"/>
                      <a:pt x="343" y="433"/>
                      <a:pt x="343" y="433"/>
                    </a:cubicBezTo>
                    <a:cubicBezTo>
                      <a:pt x="343" y="433"/>
                      <a:pt x="343" y="433"/>
                      <a:pt x="343" y="434"/>
                    </a:cubicBezTo>
                    <a:cubicBezTo>
                      <a:pt x="343" y="434"/>
                      <a:pt x="343" y="434"/>
                      <a:pt x="343" y="434"/>
                    </a:cubicBezTo>
                    <a:cubicBezTo>
                      <a:pt x="343" y="435"/>
                      <a:pt x="343" y="435"/>
                      <a:pt x="343" y="435"/>
                    </a:cubicBezTo>
                    <a:close/>
                    <a:moveTo>
                      <a:pt x="418" y="619"/>
                    </a:moveTo>
                    <a:cubicBezTo>
                      <a:pt x="418" y="619"/>
                      <a:pt x="418" y="619"/>
                      <a:pt x="418" y="619"/>
                    </a:cubicBezTo>
                    <a:cubicBezTo>
                      <a:pt x="418" y="619"/>
                      <a:pt x="418" y="619"/>
                      <a:pt x="418" y="619"/>
                    </a:cubicBezTo>
                    <a:cubicBezTo>
                      <a:pt x="418" y="619"/>
                      <a:pt x="418" y="619"/>
                      <a:pt x="418" y="619"/>
                    </a:cubicBezTo>
                    <a:cubicBezTo>
                      <a:pt x="418" y="620"/>
                      <a:pt x="418" y="620"/>
                      <a:pt x="417" y="620"/>
                    </a:cubicBezTo>
                    <a:cubicBezTo>
                      <a:pt x="417" y="620"/>
                      <a:pt x="417" y="620"/>
                      <a:pt x="417" y="620"/>
                    </a:cubicBezTo>
                    <a:cubicBezTo>
                      <a:pt x="417" y="620"/>
                      <a:pt x="417" y="620"/>
                      <a:pt x="417" y="620"/>
                    </a:cubicBezTo>
                    <a:cubicBezTo>
                      <a:pt x="417" y="620"/>
                      <a:pt x="416" y="621"/>
                      <a:pt x="416" y="621"/>
                    </a:cubicBezTo>
                    <a:cubicBezTo>
                      <a:pt x="416" y="621"/>
                      <a:pt x="416" y="621"/>
                      <a:pt x="416" y="620"/>
                    </a:cubicBezTo>
                    <a:cubicBezTo>
                      <a:pt x="416" y="620"/>
                      <a:pt x="416" y="619"/>
                      <a:pt x="417" y="619"/>
                    </a:cubicBezTo>
                    <a:cubicBezTo>
                      <a:pt x="417" y="619"/>
                      <a:pt x="417" y="619"/>
                      <a:pt x="417" y="619"/>
                    </a:cubicBezTo>
                    <a:cubicBezTo>
                      <a:pt x="417" y="619"/>
                      <a:pt x="417" y="618"/>
                      <a:pt x="417" y="618"/>
                    </a:cubicBezTo>
                    <a:cubicBezTo>
                      <a:pt x="417" y="618"/>
                      <a:pt x="417" y="618"/>
                      <a:pt x="417" y="618"/>
                    </a:cubicBezTo>
                    <a:cubicBezTo>
                      <a:pt x="417" y="618"/>
                      <a:pt x="417" y="618"/>
                      <a:pt x="417" y="618"/>
                    </a:cubicBezTo>
                    <a:cubicBezTo>
                      <a:pt x="417" y="617"/>
                      <a:pt x="417" y="617"/>
                      <a:pt x="417" y="617"/>
                    </a:cubicBezTo>
                    <a:cubicBezTo>
                      <a:pt x="417" y="617"/>
                      <a:pt x="417" y="617"/>
                      <a:pt x="418" y="617"/>
                    </a:cubicBezTo>
                    <a:cubicBezTo>
                      <a:pt x="418" y="617"/>
                      <a:pt x="418" y="617"/>
                      <a:pt x="418" y="617"/>
                    </a:cubicBezTo>
                    <a:cubicBezTo>
                      <a:pt x="418" y="617"/>
                      <a:pt x="418" y="618"/>
                      <a:pt x="418" y="618"/>
                    </a:cubicBezTo>
                    <a:cubicBezTo>
                      <a:pt x="418" y="618"/>
                      <a:pt x="418" y="619"/>
                      <a:pt x="418" y="619"/>
                    </a:cubicBezTo>
                    <a:close/>
                    <a:moveTo>
                      <a:pt x="410" y="613"/>
                    </a:moveTo>
                    <a:cubicBezTo>
                      <a:pt x="409" y="613"/>
                      <a:pt x="409" y="612"/>
                      <a:pt x="409" y="612"/>
                    </a:cubicBezTo>
                    <a:cubicBezTo>
                      <a:pt x="409" y="612"/>
                      <a:pt x="409" y="612"/>
                      <a:pt x="409" y="612"/>
                    </a:cubicBezTo>
                    <a:cubicBezTo>
                      <a:pt x="409" y="612"/>
                      <a:pt x="409" y="612"/>
                      <a:pt x="409" y="611"/>
                    </a:cubicBezTo>
                    <a:cubicBezTo>
                      <a:pt x="409" y="611"/>
                      <a:pt x="409" y="611"/>
                      <a:pt x="410" y="611"/>
                    </a:cubicBezTo>
                    <a:cubicBezTo>
                      <a:pt x="410" y="611"/>
                      <a:pt x="410" y="611"/>
                      <a:pt x="410" y="610"/>
                    </a:cubicBezTo>
                    <a:cubicBezTo>
                      <a:pt x="410" y="611"/>
                      <a:pt x="410" y="611"/>
                      <a:pt x="410" y="611"/>
                    </a:cubicBezTo>
                    <a:cubicBezTo>
                      <a:pt x="410" y="611"/>
                      <a:pt x="410" y="611"/>
                      <a:pt x="410" y="610"/>
                    </a:cubicBezTo>
                    <a:cubicBezTo>
                      <a:pt x="410" y="610"/>
                      <a:pt x="410" y="610"/>
                      <a:pt x="410" y="610"/>
                    </a:cubicBezTo>
                    <a:cubicBezTo>
                      <a:pt x="410" y="610"/>
                      <a:pt x="410" y="610"/>
                      <a:pt x="410" y="610"/>
                    </a:cubicBezTo>
                    <a:cubicBezTo>
                      <a:pt x="410" y="611"/>
                      <a:pt x="411" y="611"/>
                      <a:pt x="411" y="611"/>
                    </a:cubicBezTo>
                    <a:cubicBezTo>
                      <a:pt x="410" y="612"/>
                      <a:pt x="411" y="612"/>
                      <a:pt x="411" y="612"/>
                    </a:cubicBezTo>
                    <a:cubicBezTo>
                      <a:pt x="411" y="612"/>
                      <a:pt x="411" y="612"/>
                      <a:pt x="411" y="612"/>
                    </a:cubicBezTo>
                    <a:cubicBezTo>
                      <a:pt x="411" y="612"/>
                      <a:pt x="411" y="612"/>
                      <a:pt x="411" y="612"/>
                    </a:cubicBezTo>
                    <a:cubicBezTo>
                      <a:pt x="410" y="612"/>
                      <a:pt x="410" y="612"/>
                      <a:pt x="410" y="612"/>
                    </a:cubicBezTo>
                    <a:cubicBezTo>
                      <a:pt x="410" y="612"/>
                      <a:pt x="410" y="612"/>
                      <a:pt x="410" y="612"/>
                    </a:cubicBezTo>
                    <a:cubicBezTo>
                      <a:pt x="410" y="612"/>
                      <a:pt x="410" y="613"/>
                      <a:pt x="410" y="613"/>
                    </a:cubicBezTo>
                    <a:close/>
                    <a:moveTo>
                      <a:pt x="417" y="621"/>
                    </a:moveTo>
                    <a:cubicBezTo>
                      <a:pt x="417" y="621"/>
                      <a:pt x="417" y="621"/>
                      <a:pt x="417" y="621"/>
                    </a:cubicBezTo>
                    <a:cubicBezTo>
                      <a:pt x="416" y="621"/>
                      <a:pt x="416" y="621"/>
                      <a:pt x="416" y="621"/>
                    </a:cubicBezTo>
                    <a:cubicBezTo>
                      <a:pt x="416" y="621"/>
                      <a:pt x="416" y="621"/>
                      <a:pt x="416" y="621"/>
                    </a:cubicBezTo>
                    <a:cubicBezTo>
                      <a:pt x="416" y="621"/>
                      <a:pt x="416" y="621"/>
                      <a:pt x="416" y="622"/>
                    </a:cubicBezTo>
                    <a:cubicBezTo>
                      <a:pt x="416" y="622"/>
                      <a:pt x="416" y="622"/>
                      <a:pt x="416" y="622"/>
                    </a:cubicBezTo>
                    <a:cubicBezTo>
                      <a:pt x="416" y="622"/>
                      <a:pt x="415" y="622"/>
                      <a:pt x="415" y="623"/>
                    </a:cubicBezTo>
                    <a:cubicBezTo>
                      <a:pt x="415" y="623"/>
                      <a:pt x="415" y="624"/>
                      <a:pt x="415" y="624"/>
                    </a:cubicBezTo>
                    <a:cubicBezTo>
                      <a:pt x="415" y="624"/>
                      <a:pt x="415" y="624"/>
                      <a:pt x="415" y="624"/>
                    </a:cubicBezTo>
                    <a:cubicBezTo>
                      <a:pt x="415" y="624"/>
                      <a:pt x="415" y="624"/>
                      <a:pt x="415" y="624"/>
                    </a:cubicBezTo>
                    <a:cubicBezTo>
                      <a:pt x="415" y="624"/>
                      <a:pt x="415" y="624"/>
                      <a:pt x="415" y="624"/>
                    </a:cubicBezTo>
                    <a:cubicBezTo>
                      <a:pt x="415" y="624"/>
                      <a:pt x="415" y="623"/>
                      <a:pt x="415" y="623"/>
                    </a:cubicBezTo>
                    <a:cubicBezTo>
                      <a:pt x="415" y="622"/>
                      <a:pt x="415" y="622"/>
                      <a:pt x="416" y="621"/>
                    </a:cubicBezTo>
                    <a:cubicBezTo>
                      <a:pt x="416" y="621"/>
                      <a:pt x="416" y="621"/>
                      <a:pt x="416" y="621"/>
                    </a:cubicBezTo>
                    <a:cubicBezTo>
                      <a:pt x="416" y="621"/>
                      <a:pt x="416" y="621"/>
                      <a:pt x="416" y="621"/>
                    </a:cubicBezTo>
                    <a:cubicBezTo>
                      <a:pt x="416" y="621"/>
                      <a:pt x="416" y="621"/>
                      <a:pt x="416" y="621"/>
                    </a:cubicBezTo>
                    <a:cubicBezTo>
                      <a:pt x="416" y="621"/>
                      <a:pt x="416" y="621"/>
                      <a:pt x="416" y="621"/>
                    </a:cubicBezTo>
                    <a:cubicBezTo>
                      <a:pt x="417" y="621"/>
                      <a:pt x="417" y="621"/>
                      <a:pt x="417" y="621"/>
                    </a:cubicBezTo>
                    <a:close/>
                    <a:moveTo>
                      <a:pt x="412" y="613"/>
                    </a:moveTo>
                    <a:cubicBezTo>
                      <a:pt x="412" y="612"/>
                      <a:pt x="412" y="612"/>
                      <a:pt x="412" y="612"/>
                    </a:cubicBezTo>
                    <a:cubicBezTo>
                      <a:pt x="412" y="612"/>
                      <a:pt x="412" y="612"/>
                      <a:pt x="412" y="612"/>
                    </a:cubicBezTo>
                    <a:cubicBezTo>
                      <a:pt x="412" y="612"/>
                      <a:pt x="412" y="613"/>
                      <a:pt x="412" y="613"/>
                    </a:cubicBezTo>
                    <a:cubicBezTo>
                      <a:pt x="412" y="613"/>
                      <a:pt x="412" y="613"/>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4"/>
                      <a:pt x="412" y="614"/>
                      <a:pt x="412" y="614"/>
                    </a:cubicBezTo>
                    <a:cubicBezTo>
                      <a:pt x="412" y="613"/>
                      <a:pt x="412" y="613"/>
                      <a:pt x="412" y="613"/>
                    </a:cubicBezTo>
                    <a:cubicBezTo>
                      <a:pt x="412" y="613"/>
                      <a:pt x="412" y="613"/>
                      <a:pt x="412" y="613"/>
                    </a:cubicBezTo>
                    <a:close/>
                    <a:moveTo>
                      <a:pt x="412" y="617"/>
                    </a:moveTo>
                    <a:cubicBezTo>
                      <a:pt x="412" y="617"/>
                      <a:pt x="412" y="617"/>
                      <a:pt x="412" y="617"/>
                    </a:cubicBezTo>
                    <a:cubicBezTo>
                      <a:pt x="412" y="617"/>
                      <a:pt x="412" y="618"/>
                      <a:pt x="412" y="618"/>
                    </a:cubicBezTo>
                    <a:cubicBezTo>
                      <a:pt x="412" y="618"/>
                      <a:pt x="412" y="618"/>
                      <a:pt x="412" y="618"/>
                    </a:cubicBezTo>
                    <a:cubicBezTo>
                      <a:pt x="412" y="618"/>
                      <a:pt x="412" y="619"/>
                      <a:pt x="412" y="618"/>
                    </a:cubicBezTo>
                    <a:cubicBezTo>
                      <a:pt x="411" y="618"/>
                      <a:pt x="412" y="618"/>
                      <a:pt x="412" y="618"/>
                    </a:cubicBezTo>
                    <a:cubicBezTo>
                      <a:pt x="412" y="618"/>
                      <a:pt x="412" y="617"/>
                      <a:pt x="412" y="617"/>
                    </a:cubicBezTo>
                    <a:cubicBezTo>
                      <a:pt x="412" y="617"/>
                      <a:pt x="412" y="617"/>
                      <a:pt x="412" y="617"/>
                    </a:cubicBezTo>
                    <a:close/>
                    <a:moveTo>
                      <a:pt x="414" y="620"/>
                    </a:moveTo>
                    <a:cubicBezTo>
                      <a:pt x="414" y="621"/>
                      <a:pt x="413" y="623"/>
                      <a:pt x="412" y="623"/>
                    </a:cubicBezTo>
                    <a:cubicBezTo>
                      <a:pt x="412" y="624"/>
                      <a:pt x="412" y="623"/>
                      <a:pt x="412" y="623"/>
                    </a:cubicBezTo>
                    <a:cubicBezTo>
                      <a:pt x="412" y="623"/>
                      <a:pt x="411" y="623"/>
                      <a:pt x="411" y="623"/>
                    </a:cubicBezTo>
                    <a:cubicBezTo>
                      <a:pt x="411" y="624"/>
                      <a:pt x="411" y="624"/>
                      <a:pt x="411" y="624"/>
                    </a:cubicBezTo>
                    <a:cubicBezTo>
                      <a:pt x="411" y="624"/>
                      <a:pt x="411" y="624"/>
                      <a:pt x="411" y="624"/>
                    </a:cubicBezTo>
                    <a:cubicBezTo>
                      <a:pt x="411" y="623"/>
                      <a:pt x="411" y="622"/>
                      <a:pt x="412" y="622"/>
                    </a:cubicBezTo>
                    <a:cubicBezTo>
                      <a:pt x="412" y="621"/>
                      <a:pt x="412" y="621"/>
                      <a:pt x="412" y="621"/>
                    </a:cubicBezTo>
                    <a:cubicBezTo>
                      <a:pt x="412" y="621"/>
                      <a:pt x="412" y="621"/>
                      <a:pt x="412" y="621"/>
                    </a:cubicBezTo>
                    <a:cubicBezTo>
                      <a:pt x="412" y="621"/>
                      <a:pt x="412" y="620"/>
                      <a:pt x="412" y="620"/>
                    </a:cubicBezTo>
                    <a:cubicBezTo>
                      <a:pt x="412" y="620"/>
                      <a:pt x="412" y="620"/>
                      <a:pt x="412" y="620"/>
                    </a:cubicBezTo>
                    <a:cubicBezTo>
                      <a:pt x="412" y="621"/>
                      <a:pt x="411" y="621"/>
                      <a:pt x="411" y="622"/>
                    </a:cubicBezTo>
                    <a:cubicBezTo>
                      <a:pt x="411" y="622"/>
                      <a:pt x="411" y="623"/>
                      <a:pt x="410" y="623"/>
                    </a:cubicBezTo>
                    <a:cubicBezTo>
                      <a:pt x="410" y="623"/>
                      <a:pt x="410" y="623"/>
                      <a:pt x="410" y="623"/>
                    </a:cubicBezTo>
                    <a:cubicBezTo>
                      <a:pt x="410" y="624"/>
                      <a:pt x="410" y="624"/>
                      <a:pt x="410" y="624"/>
                    </a:cubicBezTo>
                    <a:cubicBezTo>
                      <a:pt x="410" y="624"/>
                      <a:pt x="410" y="624"/>
                      <a:pt x="410" y="624"/>
                    </a:cubicBezTo>
                    <a:cubicBezTo>
                      <a:pt x="410" y="624"/>
                      <a:pt x="410" y="624"/>
                      <a:pt x="409" y="624"/>
                    </a:cubicBezTo>
                    <a:cubicBezTo>
                      <a:pt x="409" y="624"/>
                      <a:pt x="409" y="624"/>
                      <a:pt x="409" y="624"/>
                    </a:cubicBezTo>
                    <a:cubicBezTo>
                      <a:pt x="410" y="624"/>
                      <a:pt x="410" y="624"/>
                      <a:pt x="410" y="624"/>
                    </a:cubicBezTo>
                    <a:cubicBezTo>
                      <a:pt x="410" y="623"/>
                      <a:pt x="409" y="623"/>
                      <a:pt x="409" y="623"/>
                    </a:cubicBezTo>
                    <a:cubicBezTo>
                      <a:pt x="409" y="623"/>
                      <a:pt x="409" y="623"/>
                      <a:pt x="409" y="623"/>
                    </a:cubicBezTo>
                    <a:cubicBezTo>
                      <a:pt x="409" y="623"/>
                      <a:pt x="409" y="623"/>
                      <a:pt x="409" y="623"/>
                    </a:cubicBezTo>
                    <a:cubicBezTo>
                      <a:pt x="409" y="622"/>
                      <a:pt x="409" y="622"/>
                      <a:pt x="410" y="622"/>
                    </a:cubicBezTo>
                    <a:cubicBezTo>
                      <a:pt x="410" y="622"/>
                      <a:pt x="410" y="621"/>
                      <a:pt x="410" y="621"/>
                    </a:cubicBezTo>
                    <a:cubicBezTo>
                      <a:pt x="410" y="621"/>
                      <a:pt x="411" y="620"/>
                      <a:pt x="411" y="620"/>
                    </a:cubicBezTo>
                    <a:cubicBezTo>
                      <a:pt x="411" y="620"/>
                      <a:pt x="411" y="620"/>
                      <a:pt x="411" y="619"/>
                    </a:cubicBezTo>
                    <a:cubicBezTo>
                      <a:pt x="412" y="619"/>
                      <a:pt x="412" y="618"/>
                      <a:pt x="412" y="618"/>
                    </a:cubicBezTo>
                    <a:cubicBezTo>
                      <a:pt x="412" y="617"/>
                      <a:pt x="413" y="617"/>
                      <a:pt x="413" y="616"/>
                    </a:cubicBezTo>
                    <a:cubicBezTo>
                      <a:pt x="412" y="616"/>
                      <a:pt x="412" y="616"/>
                      <a:pt x="412" y="615"/>
                    </a:cubicBezTo>
                    <a:cubicBezTo>
                      <a:pt x="412" y="615"/>
                      <a:pt x="412" y="615"/>
                      <a:pt x="413" y="615"/>
                    </a:cubicBezTo>
                    <a:cubicBezTo>
                      <a:pt x="413" y="615"/>
                      <a:pt x="413" y="615"/>
                      <a:pt x="413" y="615"/>
                    </a:cubicBezTo>
                    <a:cubicBezTo>
                      <a:pt x="413" y="616"/>
                      <a:pt x="413" y="616"/>
                      <a:pt x="413" y="616"/>
                    </a:cubicBezTo>
                    <a:cubicBezTo>
                      <a:pt x="413" y="617"/>
                      <a:pt x="413" y="617"/>
                      <a:pt x="413" y="617"/>
                    </a:cubicBezTo>
                    <a:cubicBezTo>
                      <a:pt x="412" y="618"/>
                      <a:pt x="412" y="618"/>
                      <a:pt x="412" y="618"/>
                    </a:cubicBezTo>
                    <a:cubicBezTo>
                      <a:pt x="412" y="618"/>
                      <a:pt x="412" y="619"/>
                      <a:pt x="412" y="619"/>
                    </a:cubicBezTo>
                    <a:cubicBezTo>
                      <a:pt x="412" y="619"/>
                      <a:pt x="412" y="619"/>
                      <a:pt x="412" y="620"/>
                    </a:cubicBezTo>
                    <a:cubicBezTo>
                      <a:pt x="412" y="620"/>
                      <a:pt x="411" y="620"/>
                      <a:pt x="412" y="621"/>
                    </a:cubicBezTo>
                    <a:cubicBezTo>
                      <a:pt x="412" y="620"/>
                      <a:pt x="412" y="620"/>
                      <a:pt x="412" y="620"/>
                    </a:cubicBezTo>
                    <a:cubicBezTo>
                      <a:pt x="412" y="620"/>
                      <a:pt x="412" y="620"/>
                      <a:pt x="412" y="620"/>
                    </a:cubicBezTo>
                    <a:cubicBezTo>
                      <a:pt x="413" y="620"/>
                      <a:pt x="413" y="619"/>
                      <a:pt x="413" y="619"/>
                    </a:cubicBezTo>
                    <a:cubicBezTo>
                      <a:pt x="413" y="618"/>
                      <a:pt x="413" y="618"/>
                      <a:pt x="413" y="618"/>
                    </a:cubicBezTo>
                    <a:cubicBezTo>
                      <a:pt x="413" y="617"/>
                      <a:pt x="414" y="616"/>
                      <a:pt x="414" y="615"/>
                    </a:cubicBezTo>
                    <a:cubicBezTo>
                      <a:pt x="414" y="615"/>
                      <a:pt x="414" y="615"/>
                      <a:pt x="414" y="615"/>
                    </a:cubicBezTo>
                    <a:cubicBezTo>
                      <a:pt x="414" y="615"/>
                      <a:pt x="414" y="614"/>
                      <a:pt x="414" y="614"/>
                    </a:cubicBezTo>
                    <a:cubicBezTo>
                      <a:pt x="414" y="614"/>
                      <a:pt x="414" y="614"/>
                      <a:pt x="414" y="614"/>
                    </a:cubicBezTo>
                    <a:cubicBezTo>
                      <a:pt x="414" y="614"/>
                      <a:pt x="414" y="614"/>
                      <a:pt x="414" y="614"/>
                    </a:cubicBezTo>
                    <a:cubicBezTo>
                      <a:pt x="415" y="614"/>
                      <a:pt x="415" y="614"/>
                      <a:pt x="415" y="614"/>
                    </a:cubicBezTo>
                    <a:cubicBezTo>
                      <a:pt x="414" y="614"/>
                      <a:pt x="414" y="614"/>
                      <a:pt x="414" y="614"/>
                    </a:cubicBezTo>
                    <a:cubicBezTo>
                      <a:pt x="414" y="615"/>
                      <a:pt x="414" y="615"/>
                      <a:pt x="414" y="615"/>
                    </a:cubicBezTo>
                    <a:cubicBezTo>
                      <a:pt x="414" y="615"/>
                      <a:pt x="414" y="615"/>
                      <a:pt x="414" y="615"/>
                    </a:cubicBezTo>
                    <a:cubicBezTo>
                      <a:pt x="414" y="615"/>
                      <a:pt x="414" y="615"/>
                      <a:pt x="414" y="615"/>
                    </a:cubicBezTo>
                    <a:cubicBezTo>
                      <a:pt x="414" y="615"/>
                      <a:pt x="415" y="615"/>
                      <a:pt x="415" y="615"/>
                    </a:cubicBezTo>
                    <a:cubicBezTo>
                      <a:pt x="415" y="615"/>
                      <a:pt x="415" y="616"/>
                      <a:pt x="415" y="616"/>
                    </a:cubicBezTo>
                    <a:cubicBezTo>
                      <a:pt x="415" y="616"/>
                      <a:pt x="415" y="617"/>
                      <a:pt x="416" y="617"/>
                    </a:cubicBezTo>
                    <a:cubicBezTo>
                      <a:pt x="416" y="617"/>
                      <a:pt x="416" y="617"/>
                      <a:pt x="416" y="617"/>
                    </a:cubicBezTo>
                    <a:cubicBezTo>
                      <a:pt x="416" y="617"/>
                      <a:pt x="416" y="617"/>
                      <a:pt x="416" y="617"/>
                    </a:cubicBezTo>
                    <a:cubicBezTo>
                      <a:pt x="416" y="617"/>
                      <a:pt x="416" y="617"/>
                      <a:pt x="416" y="618"/>
                    </a:cubicBezTo>
                    <a:cubicBezTo>
                      <a:pt x="416" y="618"/>
                      <a:pt x="416" y="618"/>
                      <a:pt x="416" y="618"/>
                    </a:cubicBezTo>
                    <a:cubicBezTo>
                      <a:pt x="416" y="618"/>
                      <a:pt x="416" y="618"/>
                      <a:pt x="416" y="618"/>
                    </a:cubicBezTo>
                    <a:cubicBezTo>
                      <a:pt x="416" y="618"/>
                      <a:pt x="416" y="618"/>
                      <a:pt x="416" y="619"/>
                    </a:cubicBezTo>
                    <a:cubicBezTo>
                      <a:pt x="416" y="619"/>
                      <a:pt x="416" y="619"/>
                      <a:pt x="416" y="619"/>
                    </a:cubicBezTo>
                    <a:cubicBezTo>
                      <a:pt x="416" y="619"/>
                      <a:pt x="416" y="619"/>
                      <a:pt x="416" y="619"/>
                    </a:cubicBezTo>
                    <a:cubicBezTo>
                      <a:pt x="416" y="618"/>
                      <a:pt x="416" y="618"/>
                      <a:pt x="416" y="618"/>
                    </a:cubicBezTo>
                    <a:cubicBezTo>
                      <a:pt x="416" y="617"/>
                      <a:pt x="416" y="617"/>
                      <a:pt x="416" y="617"/>
                    </a:cubicBezTo>
                    <a:cubicBezTo>
                      <a:pt x="416" y="617"/>
                      <a:pt x="416" y="617"/>
                      <a:pt x="416" y="617"/>
                    </a:cubicBezTo>
                    <a:cubicBezTo>
                      <a:pt x="416" y="617"/>
                      <a:pt x="416" y="618"/>
                      <a:pt x="415" y="618"/>
                    </a:cubicBezTo>
                    <a:cubicBezTo>
                      <a:pt x="415" y="618"/>
                      <a:pt x="415" y="618"/>
                      <a:pt x="415" y="618"/>
                    </a:cubicBezTo>
                    <a:cubicBezTo>
                      <a:pt x="415" y="618"/>
                      <a:pt x="415" y="619"/>
                      <a:pt x="415" y="619"/>
                    </a:cubicBezTo>
                    <a:cubicBezTo>
                      <a:pt x="415" y="619"/>
                      <a:pt x="415" y="619"/>
                      <a:pt x="415" y="619"/>
                    </a:cubicBezTo>
                    <a:cubicBezTo>
                      <a:pt x="415" y="620"/>
                      <a:pt x="415" y="620"/>
                      <a:pt x="415" y="620"/>
                    </a:cubicBezTo>
                    <a:cubicBezTo>
                      <a:pt x="415" y="620"/>
                      <a:pt x="415" y="620"/>
                      <a:pt x="415" y="620"/>
                    </a:cubicBezTo>
                    <a:cubicBezTo>
                      <a:pt x="415" y="620"/>
                      <a:pt x="415" y="620"/>
                      <a:pt x="415" y="619"/>
                    </a:cubicBezTo>
                    <a:cubicBezTo>
                      <a:pt x="415" y="619"/>
                      <a:pt x="415" y="619"/>
                      <a:pt x="415" y="619"/>
                    </a:cubicBezTo>
                    <a:cubicBezTo>
                      <a:pt x="415" y="619"/>
                      <a:pt x="414" y="619"/>
                      <a:pt x="414" y="619"/>
                    </a:cubicBezTo>
                    <a:cubicBezTo>
                      <a:pt x="414" y="619"/>
                      <a:pt x="414" y="620"/>
                      <a:pt x="414" y="620"/>
                    </a:cubicBezTo>
                    <a:cubicBezTo>
                      <a:pt x="414" y="619"/>
                      <a:pt x="414" y="619"/>
                      <a:pt x="414" y="619"/>
                    </a:cubicBezTo>
                    <a:cubicBezTo>
                      <a:pt x="414" y="619"/>
                      <a:pt x="415" y="618"/>
                      <a:pt x="415" y="618"/>
                    </a:cubicBezTo>
                    <a:cubicBezTo>
                      <a:pt x="415" y="618"/>
                      <a:pt x="415" y="618"/>
                      <a:pt x="415" y="618"/>
                    </a:cubicBezTo>
                    <a:cubicBezTo>
                      <a:pt x="415" y="618"/>
                      <a:pt x="415" y="618"/>
                      <a:pt x="415" y="618"/>
                    </a:cubicBezTo>
                    <a:cubicBezTo>
                      <a:pt x="415" y="618"/>
                      <a:pt x="415" y="617"/>
                      <a:pt x="415" y="617"/>
                    </a:cubicBezTo>
                    <a:cubicBezTo>
                      <a:pt x="415" y="617"/>
                      <a:pt x="415" y="617"/>
                      <a:pt x="415" y="617"/>
                    </a:cubicBezTo>
                    <a:cubicBezTo>
                      <a:pt x="414" y="617"/>
                      <a:pt x="415" y="617"/>
                      <a:pt x="414" y="617"/>
                    </a:cubicBezTo>
                    <a:cubicBezTo>
                      <a:pt x="414" y="618"/>
                      <a:pt x="414" y="618"/>
                      <a:pt x="414" y="618"/>
                    </a:cubicBezTo>
                    <a:cubicBezTo>
                      <a:pt x="414" y="619"/>
                      <a:pt x="414" y="620"/>
                      <a:pt x="414" y="621"/>
                    </a:cubicBezTo>
                    <a:cubicBezTo>
                      <a:pt x="414" y="621"/>
                      <a:pt x="413" y="621"/>
                      <a:pt x="413" y="621"/>
                    </a:cubicBezTo>
                    <a:cubicBezTo>
                      <a:pt x="413" y="621"/>
                      <a:pt x="413" y="621"/>
                      <a:pt x="413" y="621"/>
                    </a:cubicBezTo>
                    <a:cubicBezTo>
                      <a:pt x="413" y="621"/>
                      <a:pt x="413" y="621"/>
                      <a:pt x="413" y="622"/>
                    </a:cubicBezTo>
                    <a:cubicBezTo>
                      <a:pt x="413" y="621"/>
                      <a:pt x="413" y="620"/>
                      <a:pt x="413" y="620"/>
                    </a:cubicBezTo>
                    <a:cubicBezTo>
                      <a:pt x="413" y="620"/>
                      <a:pt x="413" y="620"/>
                      <a:pt x="413" y="620"/>
                    </a:cubicBezTo>
                    <a:cubicBezTo>
                      <a:pt x="413" y="619"/>
                      <a:pt x="413" y="619"/>
                      <a:pt x="413" y="619"/>
                    </a:cubicBezTo>
                    <a:cubicBezTo>
                      <a:pt x="413" y="619"/>
                      <a:pt x="413" y="618"/>
                      <a:pt x="413" y="619"/>
                    </a:cubicBezTo>
                    <a:cubicBezTo>
                      <a:pt x="413" y="619"/>
                      <a:pt x="413" y="619"/>
                      <a:pt x="413" y="619"/>
                    </a:cubicBezTo>
                    <a:cubicBezTo>
                      <a:pt x="413" y="619"/>
                      <a:pt x="413" y="620"/>
                      <a:pt x="413" y="620"/>
                    </a:cubicBezTo>
                    <a:cubicBezTo>
                      <a:pt x="413" y="621"/>
                      <a:pt x="413" y="621"/>
                      <a:pt x="413" y="621"/>
                    </a:cubicBezTo>
                    <a:cubicBezTo>
                      <a:pt x="413" y="621"/>
                      <a:pt x="412" y="622"/>
                      <a:pt x="412" y="622"/>
                    </a:cubicBezTo>
                    <a:cubicBezTo>
                      <a:pt x="412" y="622"/>
                      <a:pt x="412" y="622"/>
                      <a:pt x="412" y="622"/>
                    </a:cubicBezTo>
                    <a:cubicBezTo>
                      <a:pt x="412" y="622"/>
                      <a:pt x="412" y="623"/>
                      <a:pt x="412" y="623"/>
                    </a:cubicBezTo>
                    <a:cubicBezTo>
                      <a:pt x="412" y="623"/>
                      <a:pt x="413" y="623"/>
                      <a:pt x="413" y="623"/>
                    </a:cubicBezTo>
                    <a:cubicBezTo>
                      <a:pt x="413" y="622"/>
                      <a:pt x="413" y="622"/>
                      <a:pt x="414" y="621"/>
                    </a:cubicBezTo>
                    <a:cubicBezTo>
                      <a:pt x="414" y="621"/>
                      <a:pt x="414" y="621"/>
                      <a:pt x="414" y="620"/>
                    </a:cubicBezTo>
                    <a:close/>
                    <a:moveTo>
                      <a:pt x="409" y="620"/>
                    </a:moveTo>
                    <a:cubicBezTo>
                      <a:pt x="408" y="620"/>
                      <a:pt x="408" y="620"/>
                      <a:pt x="408" y="619"/>
                    </a:cubicBezTo>
                    <a:cubicBezTo>
                      <a:pt x="408" y="619"/>
                      <a:pt x="408" y="619"/>
                      <a:pt x="408" y="619"/>
                    </a:cubicBezTo>
                    <a:cubicBezTo>
                      <a:pt x="409" y="619"/>
                      <a:pt x="409" y="619"/>
                      <a:pt x="409" y="619"/>
                    </a:cubicBezTo>
                    <a:cubicBezTo>
                      <a:pt x="409" y="619"/>
                      <a:pt x="409" y="618"/>
                      <a:pt x="409" y="618"/>
                    </a:cubicBezTo>
                    <a:cubicBezTo>
                      <a:pt x="409" y="618"/>
                      <a:pt x="409" y="618"/>
                      <a:pt x="409" y="618"/>
                    </a:cubicBezTo>
                    <a:cubicBezTo>
                      <a:pt x="409" y="618"/>
                      <a:pt x="409" y="618"/>
                      <a:pt x="409" y="618"/>
                    </a:cubicBezTo>
                    <a:cubicBezTo>
                      <a:pt x="409" y="618"/>
                      <a:pt x="409" y="618"/>
                      <a:pt x="410" y="618"/>
                    </a:cubicBezTo>
                    <a:cubicBezTo>
                      <a:pt x="410" y="618"/>
                      <a:pt x="410" y="618"/>
                      <a:pt x="410" y="618"/>
                    </a:cubicBezTo>
                    <a:cubicBezTo>
                      <a:pt x="410" y="618"/>
                      <a:pt x="410" y="617"/>
                      <a:pt x="410" y="617"/>
                    </a:cubicBezTo>
                    <a:cubicBezTo>
                      <a:pt x="410" y="617"/>
                      <a:pt x="410" y="617"/>
                      <a:pt x="410" y="617"/>
                    </a:cubicBezTo>
                    <a:cubicBezTo>
                      <a:pt x="411" y="618"/>
                      <a:pt x="411" y="618"/>
                      <a:pt x="411" y="617"/>
                    </a:cubicBezTo>
                    <a:cubicBezTo>
                      <a:pt x="412" y="617"/>
                      <a:pt x="412" y="617"/>
                      <a:pt x="412" y="616"/>
                    </a:cubicBezTo>
                    <a:cubicBezTo>
                      <a:pt x="412" y="616"/>
                      <a:pt x="412" y="616"/>
                      <a:pt x="412" y="616"/>
                    </a:cubicBezTo>
                    <a:cubicBezTo>
                      <a:pt x="412" y="616"/>
                      <a:pt x="412" y="616"/>
                      <a:pt x="412" y="616"/>
                    </a:cubicBezTo>
                    <a:cubicBezTo>
                      <a:pt x="412" y="616"/>
                      <a:pt x="412" y="616"/>
                      <a:pt x="412" y="616"/>
                    </a:cubicBezTo>
                    <a:cubicBezTo>
                      <a:pt x="412" y="616"/>
                      <a:pt x="412" y="616"/>
                      <a:pt x="412" y="616"/>
                    </a:cubicBezTo>
                    <a:cubicBezTo>
                      <a:pt x="412" y="617"/>
                      <a:pt x="412" y="617"/>
                      <a:pt x="412" y="618"/>
                    </a:cubicBezTo>
                    <a:cubicBezTo>
                      <a:pt x="411" y="618"/>
                      <a:pt x="411" y="618"/>
                      <a:pt x="411" y="618"/>
                    </a:cubicBezTo>
                    <a:cubicBezTo>
                      <a:pt x="411" y="618"/>
                      <a:pt x="411" y="618"/>
                      <a:pt x="411" y="618"/>
                    </a:cubicBezTo>
                    <a:cubicBezTo>
                      <a:pt x="410" y="619"/>
                      <a:pt x="410" y="619"/>
                      <a:pt x="410" y="619"/>
                    </a:cubicBezTo>
                    <a:cubicBezTo>
                      <a:pt x="410" y="619"/>
                      <a:pt x="409" y="619"/>
                      <a:pt x="409" y="619"/>
                    </a:cubicBezTo>
                    <a:cubicBezTo>
                      <a:pt x="409" y="619"/>
                      <a:pt x="409" y="620"/>
                      <a:pt x="409" y="620"/>
                    </a:cubicBezTo>
                    <a:cubicBezTo>
                      <a:pt x="409" y="620"/>
                      <a:pt x="409" y="620"/>
                      <a:pt x="409" y="620"/>
                    </a:cubicBezTo>
                    <a:close/>
                    <a:moveTo>
                      <a:pt x="416" y="618"/>
                    </a:moveTo>
                    <a:cubicBezTo>
                      <a:pt x="416" y="618"/>
                      <a:pt x="415" y="619"/>
                      <a:pt x="415" y="619"/>
                    </a:cubicBezTo>
                    <a:cubicBezTo>
                      <a:pt x="415" y="619"/>
                      <a:pt x="415" y="619"/>
                      <a:pt x="415" y="619"/>
                    </a:cubicBezTo>
                    <a:cubicBezTo>
                      <a:pt x="415" y="619"/>
                      <a:pt x="415" y="619"/>
                      <a:pt x="415" y="619"/>
                    </a:cubicBezTo>
                    <a:cubicBezTo>
                      <a:pt x="415" y="618"/>
                      <a:pt x="415" y="618"/>
                      <a:pt x="416" y="618"/>
                    </a:cubicBezTo>
                    <a:cubicBezTo>
                      <a:pt x="416" y="618"/>
                      <a:pt x="416" y="618"/>
                      <a:pt x="416" y="618"/>
                    </a:cubicBezTo>
                    <a:cubicBezTo>
                      <a:pt x="416" y="618"/>
                      <a:pt x="416" y="618"/>
                      <a:pt x="416" y="618"/>
                    </a:cubicBezTo>
                    <a:close/>
                    <a:moveTo>
                      <a:pt x="411" y="612"/>
                    </a:moveTo>
                    <a:cubicBezTo>
                      <a:pt x="411" y="611"/>
                      <a:pt x="411" y="611"/>
                      <a:pt x="411" y="611"/>
                    </a:cubicBezTo>
                    <a:cubicBezTo>
                      <a:pt x="411" y="611"/>
                      <a:pt x="411" y="611"/>
                      <a:pt x="411" y="612"/>
                    </a:cubicBezTo>
                    <a:close/>
                    <a:moveTo>
                      <a:pt x="414" y="625"/>
                    </a:moveTo>
                    <a:cubicBezTo>
                      <a:pt x="414" y="626"/>
                      <a:pt x="414" y="626"/>
                      <a:pt x="413" y="626"/>
                    </a:cubicBezTo>
                    <a:cubicBezTo>
                      <a:pt x="413" y="626"/>
                      <a:pt x="413" y="626"/>
                      <a:pt x="413" y="626"/>
                    </a:cubicBezTo>
                    <a:cubicBezTo>
                      <a:pt x="413" y="625"/>
                      <a:pt x="413" y="625"/>
                      <a:pt x="413" y="625"/>
                    </a:cubicBezTo>
                    <a:cubicBezTo>
                      <a:pt x="413" y="625"/>
                      <a:pt x="413" y="625"/>
                      <a:pt x="414" y="625"/>
                    </a:cubicBezTo>
                    <a:close/>
                    <a:moveTo>
                      <a:pt x="415" y="621"/>
                    </a:moveTo>
                    <a:cubicBezTo>
                      <a:pt x="415" y="621"/>
                      <a:pt x="415" y="621"/>
                      <a:pt x="415" y="622"/>
                    </a:cubicBezTo>
                    <a:cubicBezTo>
                      <a:pt x="415" y="622"/>
                      <a:pt x="415" y="622"/>
                      <a:pt x="415" y="622"/>
                    </a:cubicBezTo>
                    <a:cubicBezTo>
                      <a:pt x="415" y="622"/>
                      <a:pt x="415" y="621"/>
                      <a:pt x="415" y="621"/>
                    </a:cubicBezTo>
                    <a:close/>
                    <a:moveTo>
                      <a:pt x="414" y="625"/>
                    </a:moveTo>
                    <a:cubicBezTo>
                      <a:pt x="415" y="625"/>
                      <a:pt x="414" y="625"/>
                      <a:pt x="414" y="625"/>
                    </a:cubicBezTo>
                    <a:cubicBezTo>
                      <a:pt x="414" y="625"/>
                      <a:pt x="414" y="625"/>
                      <a:pt x="414" y="625"/>
                    </a:cubicBezTo>
                    <a:close/>
                    <a:moveTo>
                      <a:pt x="415" y="615"/>
                    </a:moveTo>
                    <a:cubicBezTo>
                      <a:pt x="415" y="615"/>
                      <a:pt x="415" y="615"/>
                      <a:pt x="415" y="615"/>
                    </a:cubicBezTo>
                    <a:cubicBezTo>
                      <a:pt x="415" y="615"/>
                      <a:pt x="415" y="615"/>
                      <a:pt x="415" y="615"/>
                    </a:cubicBezTo>
                    <a:cubicBezTo>
                      <a:pt x="415" y="615"/>
                      <a:pt x="415" y="615"/>
                      <a:pt x="415" y="615"/>
                    </a:cubicBezTo>
                    <a:cubicBezTo>
                      <a:pt x="415" y="615"/>
                      <a:pt x="414" y="615"/>
                      <a:pt x="415" y="615"/>
                    </a:cubicBezTo>
                    <a:close/>
                    <a:moveTo>
                      <a:pt x="415" y="621"/>
                    </a:moveTo>
                    <a:cubicBezTo>
                      <a:pt x="415" y="621"/>
                      <a:pt x="415" y="620"/>
                      <a:pt x="415" y="620"/>
                    </a:cubicBezTo>
                    <a:cubicBezTo>
                      <a:pt x="415" y="620"/>
                      <a:pt x="415" y="621"/>
                      <a:pt x="415" y="621"/>
                    </a:cubicBezTo>
                    <a:close/>
                    <a:moveTo>
                      <a:pt x="415" y="620"/>
                    </a:moveTo>
                    <a:cubicBezTo>
                      <a:pt x="415" y="620"/>
                      <a:pt x="415" y="620"/>
                      <a:pt x="416" y="619"/>
                    </a:cubicBezTo>
                    <a:cubicBezTo>
                      <a:pt x="415" y="620"/>
                      <a:pt x="415" y="620"/>
                      <a:pt x="415" y="620"/>
                    </a:cubicBezTo>
                    <a:close/>
                    <a:moveTo>
                      <a:pt x="415" y="621"/>
                    </a:moveTo>
                    <a:cubicBezTo>
                      <a:pt x="415" y="620"/>
                      <a:pt x="415" y="620"/>
                      <a:pt x="415" y="620"/>
                    </a:cubicBezTo>
                    <a:cubicBezTo>
                      <a:pt x="415" y="620"/>
                      <a:pt x="415" y="621"/>
                      <a:pt x="415" y="621"/>
                    </a:cubicBezTo>
                    <a:close/>
                    <a:moveTo>
                      <a:pt x="413" y="622"/>
                    </a:moveTo>
                    <a:cubicBezTo>
                      <a:pt x="413" y="622"/>
                      <a:pt x="413" y="622"/>
                      <a:pt x="413" y="622"/>
                    </a:cubicBezTo>
                    <a:cubicBezTo>
                      <a:pt x="413" y="622"/>
                      <a:pt x="413" y="622"/>
                      <a:pt x="413" y="622"/>
                    </a:cubicBezTo>
                    <a:close/>
                    <a:moveTo>
                      <a:pt x="412" y="612"/>
                    </a:moveTo>
                    <a:cubicBezTo>
                      <a:pt x="412" y="612"/>
                      <a:pt x="412" y="612"/>
                      <a:pt x="412" y="612"/>
                    </a:cubicBezTo>
                    <a:cubicBezTo>
                      <a:pt x="412" y="612"/>
                      <a:pt x="412" y="612"/>
                      <a:pt x="412" y="612"/>
                    </a:cubicBezTo>
                    <a:cubicBezTo>
                      <a:pt x="412" y="612"/>
                      <a:pt x="412" y="612"/>
                      <a:pt x="412" y="612"/>
                    </a:cubicBezTo>
                    <a:close/>
                    <a:moveTo>
                      <a:pt x="415" y="623"/>
                    </a:moveTo>
                    <a:cubicBezTo>
                      <a:pt x="415" y="623"/>
                      <a:pt x="415" y="623"/>
                      <a:pt x="414" y="623"/>
                    </a:cubicBezTo>
                    <a:cubicBezTo>
                      <a:pt x="414" y="623"/>
                      <a:pt x="414" y="623"/>
                      <a:pt x="415" y="623"/>
                    </a:cubicBezTo>
                    <a:close/>
                    <a:moveTo>
                      <a:pt x="416" y="619"/>
                    </a:moveTo>
                    <a:cubicBezTo>
                      <a:pt x="416" y="619"/>
                      <a:pt x="416" y="619"/>
                      <a:pt x="416" y="619"/>
                    </a:cubicBezTo>
                    <a:cubicBezTo>
                      <a:pt x="416" y="619"/>
                      <a:pt x="416" y="619"/>
                      <a:pt x="416" y="619"/>
                    </a:cubicBezTo>
                    <a:cubicBezTo>
                      <a:pt x="417" y="619"/>
                      <a:pt x="416" y="619"/>
                      <a:pt x="416" y="619"/>
                    </a:cubicBezTo>
                    <a:close/>
                    <a:moveTo>
                      <a:pt x="414" y="622"/>
                    </a:moveTo>
                    <a:cubicBezTo>
                      <a:pt x="414" y="622"/>
                      <a:pt x="414" y="623"/>
                      <a:pt x="414" y="623"/>
                    </a:cubicBezTo>
                    <a:cubicBezTo>
                      <a:pt x="414" y="623"/>
                      <a:pt x="414" y="622"/>
                      <a:pt x="414" y="622"/>
                    </a:cubicBezTo>
                    <a:cubicBezTo>
                      <a:pt x="414" y="622"/>
                      <a:pt x="414" y="622"/>
                      <a:pt x="414" y="621"/>
                    </a:cubicBezTo>
                    <a:cubicBezTo>
                      <a:pt x="415" y="622"/>
                      <a:pt x="414" y="622"/>
                      <a:pt x="414" y="622"/>
                    </a:cubicBezTo>
                    <a:close/>
                    <a:moveTo>
                      <a:pt x="411" y="619"/>
                    </a:moveTo>
                    <a:cubicBezTo>
                      <a:pt x="411" y="619"/>
                      <a:pt x="411" y="619"/>
                      <a:pt x="411" y="619"/>
                    </a:cubicBezTo>
                    <a:cubicBezTo>
                      <a:pt x="411" y="619"/>
                      <a:pt x="411" y="619"/>
                      <a:pt x="411" y="619"/>
                    </a:cubicBezTo>
                    <a:cubicBezTo>
                      <a:pt x="411" y="619"/>
                      <a:pt x="411" y="619"/>
                      <a:pt x="411" y="619"/>
                    </a:cubicBezTo>
                    <a:close/>
                    <a:moveTo>
                      <a:pt x="415" y="622"/>
                    </a:moveTo>
                    <a:cubicBezTo>
                      <a:pt x="415" y="622"/>
                      <a:pt x="415" y="622"/>
                      <a:pt x="415" y="622"/>
                    </a:cubicBezTo>
                    <a:cubicBezTo>
                      <a:pt x="415" y="622"/>
                      <a:pt x="415" y="622"/>
                      <a:pt x="415" y="622"/>
                    </a:cubicBezTo>
                    <a:close/>
                    <a:moveTo>
                      <a:pt x="413" y="622"/>
                    </a:moveTo>
                    <a:cubicBezTo>
                      <a:pt x="413" y="622"/>
                      <a:pt x="413" y="622"/>
                      <a:pt x="413" y="622"/>
                    </a:cubicBezTo>
                    <a:cubicBezTo>
                      <a:pt x="413" y="622"/>
                      <a:pt x="413" y="622"/>
                      <a:pt x="413" y="622"/>
                    </a:cubicBezTo>
                    <a:cubicBezTo>
                      <a:pt x="413" y="622"/>
                      <a:pt x="413" y="622"/>
                      <a:pt x="413" y="622"/>
                    </a:cubicBezTo>
                    <a:cubicBezTo>
                      <a:pt x="413" y="622"/>
                      <a:pt x="413" y="622"/>
                      <a:pt x="413" y="622"/>
                    </a:cubicBezTo>
                    <a:close/>
                    <a:moveTo>
                      <a:pt x="415" y="623"/>
                    </a:moveTo>
                    <a:cubicBezTo>
                      <a:pt x="415" y="622"/>
                      <a:pt x="414" y="622"/>
                      <a:pt x="415" y="622"/>
                    </a:cubicBezTo>
                    <a:cubicBezTo>
                      <a:pt x="415" y="622"/>
                      <a:pt x="415" y="622"/>
                      <a:pt x="415" y="623"/>
                    </a:cubicBezTo>
                    <a:close/>
                    <a:moveTo>
                      <a:pt x="67" y="666"/>
                    </a:moveTo>
                    <a:cubicBezTo>
                      <a:pt x="67" y="666"/>
                      <a:pt x="67" y="666"/>
                      <a:pt x="67" y="666"/>
                    </a:cubicBezTo>
                    <a:cubicBezTo>
                      <a:pt x="67" y="666"/>
                      <a:pt x="67" y="666"/>
                      <a:pt x="67" y="666"/>
                    </a:cubicBezTo>
                    <a:cubicBezTo>
                      <a:pt x="68" y="666"/>
                      <a:pt x="68" y="665"/>
                      <a:pt x="67" y="665"/>
                    </a:cubicBezTo>
                    <a:cubicBezTo>
                      <a:pt x="67" y="665"/>
                      <a:pt x="67" y="665"/>
                      <a:pt x="67" y="665"/>
                    </a:cubicBezTo>
                    <a:cubicBezTo>
                      <a:pt x="67" y="665"/>
                      <a:pt x="66" y="665"/>
                      <a:pt x="66" y="665"/>
                    </a:cubicBezTo>
                    <a:cubicBezTo>
                      <a:pt x="66" y="665"/>
                      <a:pt x="67" y="665"/>
                      <a:pt x="67" y="665"/>
                    </a:cubicBezTo>
                    <a:cubicBezTo>
                      <a:pt x="67" y="665"/>
                      <a:pt x="67" y="665"/>
                      <a:pt x="67" y="665"/>
                    </a:cubicBezTo>
                    <a:cubicBezTo>
                      <a:pt x="67" y="665"/>
                      <a:pt x="67" y="665"/>
                      <a:pt x="67" y="665"/>
                    </a:cubicBezTo>
                    <a:cubicBezTo>
                      <a:pt x="67" y="665"/>
                      <a:pt x="67" y="665"/>
                      <a:pt x="67" y="665"/>
                    </a:cubicBezTo>
                    <a:cubicBezTo>
                      <a:pt x="67" y="665"/>
                      <a:pt x="67" y="665"/>
                      <a:pt x="67" y="664"/>
                    </a:cubicBezTo>
                    <a:cubicBezTo>
                      <a:pt x="67" y="664"/>
                      <a:pt x="67" y="664"/>
                      <a:pt x="66" y="664"/>
                    </a:cubicBezTo>
                    <a:cubicBezTo>
                      <a:pt x="66" y="664"/>
                      <a:pt x="66" y="664"/>
                      <a:pt x="66" y="664"/>
                    </a:cubicBezTo>
                    <a:cubicBezTo>
                      <a:pt x="66" y="665"/>
                      <a:pt x="66" y="665"/>
                      <a:pt x="66" y="665"/>
                    </a:cubicBezTo>
                    <a:cubicBezTo>
                      <a:pt x="66" y="665"/>
                      <a:pt x="66" y="665"/>
                      <a:pt x="66" y="665"/>
                    </a:cubicBezTo>
                    <a:cubicBezTo>
                      <a:pt x="66" y="665"/>
                      <a:pt x="66" y="665"/>
                      <a:pt x="66" y="665"/>
                    </a:cubicBezTo>
                    <a:cubicBezTo>
                      <a:pt x="66" y="665"/>
                      <a:pt x="65" y="665"/>
                      <a:pt x="65" y="665"/>
                    </a:cubicBezTo>
                    <a:cubicBezTo>
                      <a:pt x="65" y="664"/>
                      <a:pt x="65" y="664"/>
                      <a:pt x="65" y="664"/>
                    </a:cubicBezTo>
                    <a:cubicBezTo>
                      <a:pt x="65" y="664"/>
                      <a:pt x="65" y="664"/>
                      <a:pt x="65" y="664"/>
                    </a:cubicBezTo>
                    <a:cubicBezTo>
                      <a:pt x="65" y="664"/>
                      <a:pt x="65" y="663"/>
                      <a:pt x="65" y="663"/>
                    </a:cubicBezTo>
                    <a:cubicBezTo>
                      <a:pt x="65" y="663"/>
                      <a:pt x="65" y="663"/>
                      <a:pt x="65" y="663"/>
                    </a:cubicBezTo>
                    <a:cubicBezTo>
                      <a:pt x="65" y="663"/>
                      <a:pt x="65" y="663"/>
                      <a:pt x="64" y="663"/>
                    </a:cubicBezTo>
                    <a:cubicBezTo>
                      <a:pt x="64" y="663"/>
                      <a:pt x="64" y="663"/>
                      <a:pt x="64" y="663"/>
                    </a:cubicBezTo>
                    <a:cubicBezTo>
                      <a:pt x="64" y="662"/>
                      <a:pt x="64" y="662"/>
                      <a:pt x="64" y="662"/>
                    </a:cubicBezTo>
                    <a:cubicBezTo>
                      <a:pt x="64" y="662"/>
                      <a:pt x="64" y="662"/>
                      <a:pt x="64" y="662"/>
                    </a:cubicBezTo>
                    <a:cubicBezTo>
                      <a:pt x="64" y="662"/>
                      <a:pt x="64" y="662"/>
                      <a:pt x="64" y="662"/>
                    </a:cubicBezTo>
                    <a:cubicBezTo>
                      <a:pt x="64" y="662"/>
                      <a:pt x="64" y="662"/>
                      <a:pt x="63" y="662"/>
                    </a:cubicBezTo>
                    <a:cubicBezTo>
                      <a:pt x="63" y="662"/>
                      <a:pt x="63" y="662"/>
                      <a:pt x="63" y="662"/>
                    </a:cubicBezTo>
                    <a:cubicBezTo>
                      <a:pt x="63" y="662"/>
                      <a:pt x="63" y="662"/>
                      <a:pt x="63" y="661"/>
                    </a:cubicBezTo>
                    <a:cubicBezTo>
                      <a:pt x="63" y="661"/>
                      <a:pt x="63" y="661"/>
                      <a:pt x="63" y="661"/>
                    </a:cubicBezTo>
                    <a:cubicBezTo>
                      <a:pt x="63" y="661"/>
                      <a:pt x="63" y="661"/>
                      <a:pt x="63" y="661"/>
                    </a:cubicBezTo>
                    <a:cubicBezTo>
                      <a:pt x="63" y="661"/>
                      <a:pt x="63" y="661"/>
                      <a:pt x="63" y="661"/>
                    </a:cubicBezTo>
                    <a:cubicBezTo>
                      <a:pt x="63" y="661"/>
                      <a:pt x="63" y="660"/>
                      <a:pt x="62" y="660"/>
                    </a:cubicBezTo>
                    <a:cubicBezTo>
                      <a:pt x="62" y="660"/>
                      <a:pt x="62" y="660"/>
                      <a:pt x="62" y="659"/>
                    </a:cubicBezTo>
                    <a:cubicBezTo>
                      <a:pt x="62" y="659"/>
                      <a:pt x="62" y="659"/>
                      <a:pt x="62" y="659"/>
                    </a:cubicBezTo>
                    <a:cubicBezTo>
                      <a:pt x="62" y="659"/>
                      <a:pt x="62" y="659"/>
                      <a:pt x="62" y="659"/>
                    </a:cubicBezTo>
                    <a:cubicBezTo>
                      <a:pt x="62" y="659"/>
                      <a:pt x="63" y="659"/>
                      <a:pt x="63" y="659"/>
                    </a:cubicBezTo>
                    <a:cubicBezTo>
                      <a:pt x="63" y="659"/>
                      <a:pt x="62" y="659"/>
                      <a:pt x="62" y="659"/>
                    </a:cubicBezTo>
                    <a:cubicBezTo>
                      <a:pt x="62" y="659"/>
                      <a:pt x="62" y="659"/>
                      <a:pt x="62" y="658"/>
                    </a:cubicBezTo>
                    <a:cubicBezTo>
                      <a:pt x="62" y="658"/>
                      <a:pt x="62" y="658"/>
                      <a:pt x="62" y="658"/>
                    </a:cubicBezTo>
                    <a:cubicBezTo>
                      <a:pt x="61" y="658"/>
                      <a:pt x="61" y="658"/>
                      <a:pt x="61" y="658"/>
                    </a:cubicBezTo>
                    <a:cubicBezTo>
                      <a:pt x="61" y="658"/>
                      <a:pt x="61" y="658"/>
                      <a:pt x="61" y="658"/>
                    </a:cubicBezTo>
                    <a:cubicBezTo>
                      <a:pt x="61" y="658"/>
                      <a:pt x="61" y="658"/>
                      <a:pt x="62" y="658"/>
                    </a:cubicBezTo>
                    <a:cubicBezTo>
                      <a:pt x="61" y="658"/>
                      <a:pt x="61" y="658"/>
                      <a:pt x="61" y="658"/>
                    </a:cubicBezTo>
                    <a:cubicBezTo>
                      <a:pt x="61" y="657"/>
                      <a:pt x="61" y="657"/>
                      <a:pt x="61" y="657"/>
                    </a:cubicBezTo>
                    <a:cubicBezTo>
                      <a:pt x="61" y="657"/>
                      <a:pt x="61" y="657"/>
                      <a:pt x="61" y="657"/>
                    </a:cubicBezTo>
                    <a:cubicBezTo>
                      <a:pt x="62" y="658"/>
                      <a:pt x="62" y="658"/>
                      <a:pt x="62" y="658"/>
                    </a:cubicBezTo>
                    <a:cubicBezTo>
                      <a:pt x="62" y="658"/>
                      <a:pt x="62" y="658"/>
                      <a:pt x="62" y="658"/>
                    </a:cubicBezTo>
                    <a:cubicBezTo>
                      <a:pt x="62" y="658"/>
                      <a:pt x="62" y="658"/>
                      <a:pt x="62" y="658"/>
                    </a:cubicBezTo>
                    <a:cubicBezTo>
                      <a:pt x="63" y="658"/>
                      <a:pt x="63" y="658"/>
                      <a:pt x="63" y="658"/>
                    </a:cubicBezTo>
                    <a:cubicBezTo>
                      <a:pt x="63" y="658"/>
                      <a:pt x="63" y="658"/>
                      <a:pt x="63" y="658"/>
                    </a:cubicBezTo>
                    <a:cubicBezTo>
                      <a:pt x="64" y="658"/>
                      <a:pt x="63" y="657"/>
                      <a:pt x="63" y="657"/>
                    </a:cubicBezTo>
                    <a:cubicBezTo>
                      <a:pt x="63" y="657"/>
                      <a:pt x="63" y="657"/>
                      <a:pt x="63" y="657"/>
                    </a:cubicBezTo>
                    <a:cubicBezTo>
                      <a:pt x="63" y="657"/>
                      <a:pt x="63" y="657"/>
                      <a:pt x="63" y="657"/>
                    </a:cubicBezTo>
                    <a:cubicBezTo>
                      <a:pt x="63" y="657"/>
                      <a:pt x="62" y="656"/>
                      <a:pt x="62" y="656"/>
                    </a:cubicBezTo>
                    <a:cubicBezTo>
                      <a:pt x="62" y="656"/>
                      <a:pt x="62" y="656"/>
                      <a:pt x="62" y="656"/>
                    </a:cubicBezTo>
                    <a:cubicBezTo>
                      <a:pt x="61" y="656"/>
                      <a:pt x="61" y="656"/>
                      <a:pt x="61" y="657"/>
                    </a:cubicBezTo>
                    <a:cubicBezTo>
                      <a:pt x="61" y="657"/>
                      <a:pt x="61" y="657"/>
                      <a:pt x="61" y="657"/>
                    </a:cubicBezTo>
                    <a:cubicBezTo>
                      <a:pt x="61" y="656"/>
                      <a:pt x="61" y="656"/>
                      <a:pt x="61" y="656"/>
                    </a:cubicBezTo>
                    <a:cubicBezTo>
                      <a:pt x="61" y="656"/>
                      <a:pt x="61" y="656"/>
                      <a:pt x="61" y="656"/>
                    </a:cubicBezTo>
                    <a:cubicBezTo>
                      <a:pt x="62" y="656"/>
                      <a:pt x="62" y="656"/>
                      <a:pt x="63" y="656"/>
                    </a:cubicBezTo>
                    <a:cubicBezTo>
                      <a:pt x="63" y="656"/>
                      <a:pt x="63" y="656"/>
                      <a:pt x="63" y="656"/>
                    </a:cubicBezTo>
                    <a:cubicBezTo>
                      <a:pt x="63" y="656"/>
                      <a:pt x="63" y="656"/>
                      <a:pt x="63" y="656"/>
                    </a:cubicBezTo>
                    <a:cubicBezTo>
                      <a:pt x="63" y="656"/>
                      <a:pt x="63" y="656"/>
                      <a:pt x="63" y="655"/>
                    </a:cubicBezTo>
                    <a:cubicBezTo>
                      <a:pt x="63" y="655"/>
                      <a:pt x="63" y="655"/>
                      <a:pt x="63" y="655"/>
                    </a:cubicBezTo>
                    <a:cubicBezTo>
                      <a:pt x="63" y="655"/>
                      <a:pt x="63" y="655"/>
                      <a:pt x="62" y="655"/>
                    </a:cubicBezTo>
                    <a:cubicBezTo>
                      <a:pt x="62" y="655"/>
                      <a:pt x="62" y="655"/>
                      <a:pt x="62" y="655"/>
                    </a:cubicBezTo>
                    <a:cubicBezTo>
                      <a:pt x="62" y="654"/>
                      <a:pt x="62" y="654"/>
                      <a:pt x="62" y="654"/>
                    </a:cubicBezTo>
                    <a:cubicBezTo>
                      <a:pt x="62" y="654"/>
                      <a:pt x="62" y="654"/>
                      <a:pt x="62" y="654"/>
                    </a:cubicBezTo>
                    <a:cubicBezTo>
                      <a:pt x="61" y="654"/>
                      <a:pt x="61" y="654"/>
                      <a:pt x="61" y="654"/>
                    </a:cubicBezTo>
                    <a:cubicBezTo>
                      <a:pt x="61" y="655"/>
                      <a:pt x="61" y="655"/>
                      <a:pt x="60" y="655"/>
                    </a:cubicBezTo>
                    <a:cubicBezTo>
                      <a:pt x="60" y="655"/>
                      <a:pt x="60" y="655"/>
                      <a:pt x="59" y="655"/>
                    </a:cubicBezTo>
                    <a:cubicBezTo>
                      <a:pt x="60" y="655"/>
                      <a:pt x="60" y="655"/>
                      <a:pt x="60" y="655"/>
                    </a:cubicBezTo>
                    <a:cubicBezTo>
                      <a:pt x="60" y="655"/>
                      <a:pt x="60" y="655"/>
                      <a:pt x="60" y="655"/>
                    </a:cubicBezTo>
                    <a:cubicBezTo>
                      <a:pt x="60" y="654"/>
                      <a:pt x="60" y="654"/>
                      <a:pt x="60" y="654"/>
                    </a:cubicBezTo>
                    <a:cubicBezTo>
                      <a:pt x="60" y="654"/>
                      <a:pt x="59" y="654"/>
                      <a:pt x="59" y="654"/>
                    </a:cubicBezTo>
                    <a:cubicBezTo>
                      <a:pt x="59" y="655"/>
                      <a:pt x="59" y="655"/>
                      <a:pt x="59" y="654"/>
                    </a:cubicBezTo>
                    <a:cubicBezTo>
                      <a:pt x="59" y="654"/>
                      <a:pt x="59" y="654"/>
                      <a:pt x="59" y="654"/>
                    </a:cubicBezTo>
                    <a:cubicBezTo>
                      <a:pt x="59" y="654"/>
                      <a:pt x="59" y="654"/>
                      <a:pt x="59" y="654"/>
                    </a:cubicBezTo>
                    <a:cubicBezTo>
                      <a:pt x="59" y="654"/>
                      <a:pt x="59" y="654"/>
                      <a:pt x="59" y="654"/>
                    </a:cubicBezTo>
                    <a:cubicBezTo>
                      <a:pt x="59" y="654"/>
                      <a:pt x="60" y="654"/>
                      <a:pt x="60" y="654"/>
                    </a:cubicBezTo>
                    <a:cubicBezTo>
                      <a:pt x="60" y="654"/>
                      <a:pt x="60" y="654"/>
                      <a:pt x="60" y="654"/>
                    </a:cubicBezTo>
                    <a:cubicBezTo>
                      <a:pt x="60" y="654"/>
                      <a:pt x="60" y="654"/>
                      <a:pt x="61" y="654"/>
                    </a:cubicBezTo>
                    <a:cubicBezTo>
                      <a:pt x="61" y="654"/>
                      <a:pt x="61" y="654"/>
                      <a:pt x="61" y="654"/>
                    </a:cubicBezTo>
                    <a:cubicBezTo>
                      <a:pt x="61" y="653"/>
                      <a:pt x="61" y="653"/>
                      <a:pt x="61" y="652"/>
                    </a:cubicBezTo>
                    <a:cubicBezTo>
                      <a:pt x="62" y="652"/>
                      <a:pt x="61" y="651"/>
                      <a:pt x="61" y="650"/>
                    </a:cubicBezTo>
                    <a:cubicBezTo>
                      <a:pt x="61" y="650"/>
                      <a:pt x="61" y="650"/>
                      <a:pt x="61" y="650"/>
                    </a:cubicBezTo>
                    <a:cubicBezTo>
                      <a:pt x="61" y="649"/>
                      <a:pt x="62" y="649"/>
                      <a:pt x="62" y="648"/>
                    </a:cubicBezTo>
                    <a:cubicBezTo>
                      <a:pt x="62" y="648"/>
                      <a:pt x="62" y="648"/>
                      <a:pt x="62" y="648"/>
                    </a:cubicBezTo>
                    <a:cubicBezTo>
                      <a:pt x="62" y="647"/>
                      <a:pt x="62" y="646"/>
                      <a:pt x="63" y="646"/>
                    </a:cubicBezTo>
                    <a:cubicBezTo>
                      <a:pt x="63" y="646"/>
                      <a:pt x="63" y="646"/>
                      <a:pt x="63" y="646"/>
                    </a:cubicBezTo>
                    <a:cubicBezTo>
                      <a:pt x="63" y="645"/>
                      <a:pt x="63" y="645"/>
                      <a:pt x="63" y="645"/>
                    </a:cubicBezTo>
                    <a:cubicBezTo>
                      <a:pt x="63" y="645"/>
                      <a:pt x="63" y="645"/>
                      <a:pt x="63" y="644"/>
                    </a:cubicBezTo>
                    <a:cubicBezTo>
                      <a:pt x="63" y="644"/>
                      <a:pt x="63" y="644"/>
                      <a:pt x="63" y="644"/>
                    </a:cubicBezTo>
                    <a:cubicBezTo>
                      <a:pt x="63" y="644"/>
                      <a:pt x="63" y="644"/>
                      <a:pt x="63" y="644"/>
                    </a:cubicBezTo>
                    <a:cubicBezTo>
                      <a:pt x="63" y="644"/>
                      <a:pt x="63" y="644"/>
                      <a:pt x="63" y="643"/>
                    </a:cubicBezTo>
                    <a:cubicBezTo>
                      <a:pt x="63" y="643"/>
                      <a:pt x="63" y="643"/>
                      <a:pt x="63" y="644"/>
                    </a:cubicBezTo>
                    <a:cubicBezTo>
                      <a:pt x="63" y="644"/>
                      <a:pt x="63" y="644"/>
                      <a:pt x="63" y="644"/>
                    </a:cubicBezTo>
                    <a:cubicBezTo>
                      <a:pt x="62" y="644"/>
                      <a:pt x="61" y="645"/>
                      <a:pt x="61" y="645"/>
                    </a:cubicBezTo>
                    <a:cubicBezTo>
                      <a:pt x="60" y="645"/>
                      <a:pt x="60" y="645"/>
                      <a:pt x="60" y="645"/>
                    </a:cubicBezTo>
                    <a:cubicBezTo>
                      <a:pt x="60" y="645"/>
                      <a:pt x="60" y="645"/>
                      <a:pt x="60" y="645"/>
                    </a:cubicBezTo>
                    <a:cubicBezTo>
                      <a:pt x="60" y="645"/>
                      <a:pt x="60" y="645"/>
                      <a:pt x="60" y="645"/>
                    </a:cubicBezTo>
                    <a:cubicBezTo>
                      <a:pt x="60" y="645"/>
                      <a:pt x="60" y="645"/>
                      <a:pt x="59" y="645"/>
                    </a:cubicBezTo>
                    <a:cubicBezTo>
                      <a:pt x="59" y="645"/>
                      <a:pt x="59" y="645"/>
                      <a:pt x="59" y="644"/>
                    </a:cubicBezTo>
                    <a:cubicBezTo>
                      <a:pt x="59" y="644"/>
                      <a:pt x="59" y="644"/>
                      <a:pt x="58" y="644"/>
                    </a:cubicBezTo>
                    <a:cubicBezTo>
                      <a:pt x="58" y="644"/>
                      <a:pt x="58" y="644"/>
                      <a:pt x="58" y="644"/>
                    </a:cubicBezTo>
                    <a:cubicBezTo>
                      <a:pt x="58" y="645"/>
                      <a:pt x="57" y="645"/>
                      <a:pt x="57" y="645"/>
                    </a:cubicBezTo>
                    <a:cubicBezTo>
                      <a:pt x="57" y="645"/>
                      <a:pt x="57" y="644"/>
                      <a:pt x="57" y="644"/>
                    </a:cubicBezTo>
                    <a:cubicBezTo>
                      <a:pt x="57" y="644"/>
                      <a:pt x="57" y="643"/>
                      <a:pt x="56" y="644"/>
                    </a:cubicBezTo>
                    <a:cubicBezTo>
                      <a:pt x="56" y="644"/>
                      <a:pt x="55" y="644"/>
                      <a:pt x="55" y="644"/>
                    </a:cubicBezTo>
                    <a:cubicBezTo>
                      <a:pt x="55" y="643"/>
                      <a:pt x="54" y="643"/>
                      <a:pt x="54" y="643"/>
                    </a:cubicBezTo>
                    <a:cubicBezTo>
                      <a:pt x="54" y="643"/>
                      <a:pt x="54" y="643"/>
                      <a:pt x="54" y="643"/>
                    </a:cubicBezTo>
                    <a:cubicBezTo>
                      <a:pt x="54" y="643"/>
                      <a:pt x="53" y="644"/>
                      <a:pt x="54" y="644"/>
                    </a:cubicBezTo>
                    <a:cubicBezTo>
                      <a:pt x="54" y="644"/>
                      <a:pt x="54" y="645"/>
                      <a:pt x="54" y="645"/>
                    </a:cubicBezTo>
                    <a:cubicBezTo>
                      <a:pt x="53" y="645"/>
                      <a:pt x="53" y="646"/>
                      <a:pt x="53" y="646"/>
                    </a:cubicBezTo>
                    <a:cubicBezTo>
                      <a:pt x="53" y="646"/>
                      <a:pt x="53" y="647"/>
                      <a:pt x="53" y="647"/>
                    </a:cubicBezTo>
                    <a:cubicBezTo>
                      <a:pt x="53" y="647"/>
                      <a:pt x="53" y="647"/>
                      <a:pt x="53" y="647"/>
                    </a:cubicBezTo>
                    <a:cubicBezTo>
                      <a:pt x="53" y="648"/>
                      <a:pt x="53" y="648"/>
                      <a:pt x="53" y="648"/>
                    </a:cubicBezTo>
                    <a:cubicBezTo>
                      <a:pt x="54" y="648"/>
                      <a:pt x="54" y="648"/>
                      <a:pt x="54" y="648"/>
                    </a:cubicBezTo>
                    <a:cubicBezTo>
                      <a:pt x="54" y="648"/>
                      <a:pt x="54" y="649"/>
                      <a:pt x="54" y="649"/>
                    </a:cubicBezTo>
                    <a:cubicBezTo>
                      <a:pt x="54" y="649"/>
                      <a:pt x="54" y="649"/>
                      <a:pt x="54" y="649"/>
                    </a:cubicBezTo>
                    <a:cubicBezTo>
                      <a:pt x="54" y="649"/>
                      <a:pt x="54" y="649"/>
                      <a:pt x="55" y="650"/>
                    </a:cubicBezTo>
                    <a:cubicBezTo>
                      <a:pt x="55" y="650"/>
                      <a:pt x="55" y="650"/>
                      <a:pt x="55" y="650"/>
                    </a:cubicBezTo>
                    <a:cubicBezTo>
                      <a:pt x="55" y="650"/>
                      <a:pt x="55" y="650"/>
                      <a:pt x="54" y="650"/>
                    </a:cubicBezTo>
                    <a:cubicBezTo>
                      <a:pt x="54" y="650"/>
                      <a:pt x="54" y="650"/>
                      <a:pt x="54" y="650"/>
                    </a:cubicBezTo>
                    <a:cubicBezTo>
                      <a:pt x="54" y="650"/>
                      <a:pt x="54" y="650"/>
                      <a:pt x="54" y="650"/>
                    </a:cubicBezTo>
                    <a:cubicBezTo>
                      <a:pt x="54" y="650"/>
                      <a:pt x="54" y="650"/>
                      <a:pt x="54" y="650"/>
                    </a:cubicBezTo>
                    <a:cubicBezTo>
                      <a:pt x="54" y="650"/>
                      <a:pt x="54" y="650"/>
                      <a:pt x="54" y="650"/>
                    </a:cubicBezTo>
                    <a:cubicBezTo>
                      <a:pt x="54" y="651"/>
                      <a:pt x="55" y="651"/>
                      <a:pt x="55" y="651"/>
                    </a:cubicBezTo>
                    <a:cubicBezTo>
                      <a:pt x="55" y="651"/>
                      <a:pt x="55" y="651"/>
                      <a:pt x="55" y="651"/>
                    </a:cubicBezTo>
                    <a:cubicBezTo>
                      <a:pt x="55" y="651"/>
                      <a:pt x="55" y="651"/>
                      <a:pt x="55" y="651"/>
                    </a:cubicBezTo>
                    <a:cubicBezTo>
                      <a:pt x="55" y="651"/>
                      <a:pt x="55" y="651"/>
                      <a:pt x="55" y="651"/>
                    </a:cubicBezTo>
                    <a:cubicBezTo>
                      <a:pt x="55" y="651"/>
                      <a:pt x="56" y="651"/>
                      <a:pt x="56" y="651"/>
                    </a:cubicBezTo>
                    <a:cubicBezTo>
                      <a:pt x="56" y="651"/>
                      <a:pt x="56" y="651"/>
                      <a:pt x="56" y="651"/>
                    </a:cubicBezTo>
                    <a:cubicBezTo>
                      <a:pt x="56" y="651"/>
                      <a:pt x="56" y="652"/>
                      <a:pt x="56" y="652"/>
                    </a:cubicBezTo>
                    <a:cubicBezTo>
                      <a:pt x="56" y="652"/>
                      <a:pt x="56" y="651"/>
                      <a:pt x="56" y="652"/>
                    </a:cubicBezTo>
                    <a:cubicBezTo>
                      <a:pt x="56" y="652"/>
                      <a:pt x="57" y="652"/>
                      <a:pt x="57" y="652"/>
                    </a:cubicBezTo>
                    <a:cubicBezTo>
                      <a:pt x="57" y="652"/>
                      <a:pt x="57" y="652"/>
                      <a:pt x="57" y="652"/>
                    </a:cubicBezTo>
                    <a:cubicBezTo>
                      <a:pt x="57" y="652"/>
                      <a:pt x="57" y="652"/>
                      <a:pt x="58" y="652"/>
                    </a:cubicBezTo>
                    <a:cubicBezTo>
                      <a:pt x="58" y="653"/>
                      <a:pt x="58" y="653"/>
                      <a:pt x="58" y="653"/>
                    </a:cubicBezTo>
                    <a:cubicBezTo>
                      <a:pt x="58" y="653"/>
                      <a:pt x="58" y="653"/>
                      <a:pt x="58" y="653"/>
                    </a:cubicBezTo>
                    <a:cubicBezTo>
                      <a:pt x="58" y="653"/>
                      <a:pt x="58" y="653"/>
                      <a:pt x="58" y="653"/>
                    </a:cubicBezTo>
                    <a:cubicBezTo>
                      <a:pt x="58" y="653"/>
                      <a:pt x="58" y="653"/>
                      <a:pt x="57" y="653"/>
                    </a:cubicBezTo>
                    <a:cubicBezTo>
                      <a:pt x="57" y="653"/>
                      <a:pt x="57" y="653"/>
                      <a:pt x="57" y="653"/>
                    </a:cubicBezTo>
                    <a:cubicBezTo>
                      <a:pt x="57" y="653"/>
                      <a:pt x="57" y="652"/>
                      <a:pt x="57" y="652"/>
                    </a:cubicBezTo>
                    <a:cubicBezTo>
                      <a:pt x="57" y="652"/>
                      <a:pt x="56" y="653"/>
                      <a:pt x="56" y="652"/>
                    </a:cubicBezTo>
                    <a:cubicBezTo>
                      <a:pt x="56" y="652"/>
                      <a:pt x="56" y="653"/>
                      <a:pt x="56" y="653"/>
                    </a:cubicBezTo>
                    <a:cubicBezTo>
                      <a:pt x="56" y="653"/>
                      <a:pt x="56" y="653"/>
                      <a:pt x="56" y="653"/>
                    </a:cubicBezTo>
                    <a:cubicBezTo>
                      <a:pt x="56" y="653"/>
                      <a:pt x="56" y="653"/>
                      <a:pt x="56" y="653"/>
                    </a:cubicBezTo>
                    <a:cubicBezTo>
                      <a:pt x="56" y="653"/>
                      <a:pt x="56" y="653"/>
                      <a:pt x="57" y="653"/>
                    </a:cubicBezTo>
                    <a:cubicBezTo>
                      <a:pt x="57" y="653"/>
                      <a:pt x="57" y="653"/>
                      <a:pt x="57" y="653"/>
                    </a:cubicBezTo>
                    <a:cubicBezTo>
                      <a:pt x="57" y="653"/>
                      <a:pt x="56" y="654"/>
                      <a:pt x="56" y="653"/>
                    </a:cubicBezTo>
                    <a:cubicBezTo>
                      <a:pt x="56" y="653"/>
                      <a:pt x="56" y="654"/>
                      <a:pt x="56" y="654"/>
                    </a:cubicBezTo>
                    <a:cubicBezTo>
                      <a:pt x="56" y="654"/>
                      <a:pt x="56" y="654"/>
                      <a:pt x="56" y="654"/>
                    </a:cubicBezTo>
                    <a:cubicBezTo>
                      <a:pt x="56" y="654"/>
                      <a:pt x="56" y="654"/>
                      <a:pt x="56" y="654"/>
                    </a:cubicBezTo>
                    <a:cubicBezTo>
                      <a:pt x="57" y="654"/>
                      <a:pt x="57" y="654"/>
                      <a:pt x="57" y="654"/>
                    </a:cubicBezTo>
                    <a:cubicBezTo>
                      <a:pt x="57" y="655"/>
                      <a:pt x="57" y="654"/>
                      <a:pt x="57" y="654"/>
                    </a:cubicBezTo>
                    <a:cubicBezTo>
                      <a:pt x="57" y="655"/>
                      <a:pt x="57" y="655"/>
                      <a:pt x="58" y="655"/>
                    </a:cubicBezTo>
                    <a:cubicBezTo>
                      <a:pt x="58" y="655"/>
                      <a:pt x="58" y="655"/>
                      <a:pt x="58" y="655"/>
                    </a:cubicBezTo>
                    <a:cubicBezTo>
                      <a:pt x="58" y="655"/>
                      <a:pt x="58" y="655"/>
                      <a:pt x="58" y="655"/>
                    </a:cubicBezTo>
                    <a:cubicBezTo>
                      <a:pt x="58" y="655"/>
                      <a:pt x="58" y="655"/>
                      <a:pt x="58" y="655"/>
                    </a:cubicBezTo>
                    <a:cubicBezTo>
                      <a:pt x="58" y="655"/>
                      <a:pt x="59" y="655"/>
                      <a:pt x="58" y="655"/>
                    </a:cubicBezTo>
                    <a:cubicBezTo>
                      <a:pt x="58" y="655"/>
                      <a:pt x="58" y="655"/>
                      <a:pt x="58" y="655"/>
                    </a:cubicBezTo>
                    <a:cubicBezTo>
                      <a:pt x="58" y="655"/>
                      <a:pt x="57" y="655"/>
                      <a:pt x="57" y="655"/>
                    </a:cubicBezTo>
                    <a:cubicBezTo>
                      <a:pt x="57" y="655"/>
                      <a:pt x="57" y="655"/>
                      <a:pt x="57" y="655"/>
                    </a:cubicBezTo>
                    <a:cubicBezTo>
                      <a:pt x="57" y="655"/>
                      <a:pt x="57" y="655"/>
                      <a:pt x="57" y="655"/>
                    </a:cubicBezTo>
                    <a:cubicBezTo>
                      <a:pt x="57" y="655"/>
                      <a:pt x="57" y="655"/>
                      <a:pt x="57" y="655"/>
                    </a:cubicBezTo>
                    <a:cubicBezTo>
                      <a:pt x="57" y="655"/>
                      <a:pt x="57" y="656"/>
                      <a:pt x="57" y="656"/>
                    </a:cubicBezTo>
                    <a:cubicBezTo>
                      <a:pt x="57" y="656"/>
                      <a:pt x="57" y="656"/>
                      <a:pt x="57" y="656"/>
                    </a:cubicBezTo>
                    <a:cubicBezTo>
                      <a:pt x="57" y="656"/>
                      <a:pt x="57" y="656"/>
                      <a:pt x="58" y="656"/>
                    </a:cubicBezTo>
                    <a:cubicBezTo>
                      <a:pt x="58" y="656"/>
                      <a:pt x="58" y="656"/>
                      <a:pt x="58" y="656"/>
                    </a:cubicBezTo>
                    <a:cubicBezTo>
                      <a:pt x="58" y="656"/>
                      <a:pt x="58" y="656"/>
                      <a:pt x="58" y="656"/>
                    </a:cubicBezTo>
                    <a:cubicBezTo>
                      <a:pt x="58" y="656"/>
                      <a:pt x="59" y="656"/>
                      <a:pt x="59" y="656"/>
                    </a:cubicBezTo>
                    <a:cubicBezTo>
                      <a:pt x="59" y="656"/>
                      <a:pt x="59" y="656"/>
                      <a:pt x="59" y="656"/>
                    </a:cubicBezTo>
                    <a:cubicBezTo>
                      <a:pt x="59" y="656"/>
                      <a:pt x="59" y="656"/>
                      <a:pt x="59" y="657"/>
                    </a:cubicBezTo>
                    <a:cubicBezTo>
                      <a:pt x="59" y="657"/>
                      <a:pt x="59" y="657"/>
                      <a:pt x="59" y="657"/>
                    </a:cubicBezTo>
                    <a:cubicBezTo>
                      <a:pt x="58" y="657"/>
                      <a:pt x="58" y="657"/>
                      <a:pt x="58" y="657"/>
                    </a:cubicBezTo>
                    <a:cubicBezTo>
                      <a:pt x="59" y="657"/>
                      <a:pt x="59" y="657"/>
                      <a:pt x="59" y="657"/>
                    </a:cubicBezTo>
                    <a:cubicBezTo>
                      <a:pt x="59" y="657"/>
                      <a:pt x="59" y="657"/>
                      <a:pt x="59" y="657"/>
                    </a:cubicBezTo>
                    <a:cubicBezTo>
                      <a:pt x="59" y="657"/>
                      <a:pt x="59" y="657"/>
                      <a:pt x="59" y="657"/>
                    </a:cubicBezTo>
                    <a:cubicBezTo>
                      <a:pt x="59" y="657"/>
                      <a:pt x="58" y="657"/>
                      <a:pt x="58" y="657"/>
                    </a:cubicBezTo>
                    <a:cubicBezTo>
                      <a:pt x="59" y="658"/>
                      <a:pt x="59" y="658"/>
                      <a:pt x="59" y="658"/>
                    </a:cubicBezTo>
                    <a:cubicBezTo>
                      <a:pt x="59" y="659"/>
                      <a:pt x="59" y="659"/>
                      <a:pt x="60" y="659"/>
                    </a:cubicBezTo>
                    <a:cubicBezTo>
                      <a:pt x="60" y="659"/>
                      <a:pt x="60" y="659"/>
                      <a:pt x="60" y="659"/>
                    </a:cubicBezTo>
                    <a:cubicBezTo>
                      <a:pt x="60" y="659"/>
                      <a:pt x="60" y="660"/>
                      <a:pt x="60" y="659"/>
                    </a:cubicBezTo>
                    <a:cubicBezTo>
                      <a:pt x="60" y="659"/>
                      <a:pt x="60" y="659"/>
                      <a:pt x="60" y="658"/>
                    </a:cubicBezTo>
                    <a:cubicBezTo>
                      <a:pt x="60" y="659"/>
                      <a:pt x="60" y="659"/>
                      <a:pt x="61" y="659"/>
                    </a:cubicBezTo>
                    <a:cubicBezTo>
                      <a:pt x="61" y="659"/>
                      <a:pt x="61" y="659"/>
                      <a:pt x="61" y="660"/>
                    </a:cubicBezTo>
                    <a:cubicBezTo>
                      <a:pt x="61" y="660"/>
                      <a:pt x="61" y="659"/>
                      <a:pt x="61" y="659"/>
                    </a:cubicBezTo>
                    <a:cubicBezTo>
                      <a:pt x="61" y="659"/>
                      <a:pt x="61" y="659"/>
                      <a:pt x="61" y="660"/>
                    </a:cubicBezTo>
                    <a:cubicBezTo>
                      <a:pt x="61" y="660"/>
                      <a:pt x="61" y="660"/>
                      <a:pt x="61" y="659"/>
                    </a:cubicBezTo>
                    <a:cubicBezTo>
                      <a:pt x="60" y="659"/>
                      <a:pt x="60" y="659"/>
                      <a:pt x="60" y="659"/>
                    </a:cubicBezTo>
                    <a:cubicBezTo>
                      <a:pt x="60" y="660"/>
                      <a:pt x="60" y="660"/>
                      <a:pt x="60" y="660"/>
                    </a:cubicBezTo>
                    <a:cubicBezTo>
                      <a:pt x="60" y="660"/>
                      <a:pt x="61" y="660"/>
                      <a:pt x="61" y="661"/>
                    </a:cubicBezTo>
                    <a:cubicBezTo>
                      <a:pt x="62" y="661"/>
                      <a:pt x="62" y="661"/>
                      <a:pt x="62" y="661"/>
                    </a:cubicBezTo>
                    <a:cubicBezTo>
                      <a:pt x="62" y="661"/>
                      <a:pt x="62" y="661"/>
                      <a:pt x="62" y="661"/>
                    </a:cubicBezTo>
                    <a:cubicBezTo>
                      <a:pt x="62" y="661"/>
                      <a:pt x="62" y="661"/>
                      <a:pt x="62" y="661"/>
                    </a:cubicBezTo>
                    <a:cubicBezTo>
                      <a:pt x="62" y="662"/>
                      <a:pt x="62" y="662"/>
                      <a:pt x="62" y="662"/>
                    </a:cubicBezTo>
                    <a:cubicBezTo>
                      <a:pt x="63" y="662"/>
                      <a:pt x="63" y="662"/>
                      <a:pt x="63" y="662"/>
                    </a:cubicBezTo>
                    <a:cubicBezTo>
                      <a:pt x="63" y="663"/>
                      <a:pt x="63" y="663"/>
                      <a:pt x="63" y="663"/>
                    </a:cubicBezTo>
                    <a:cubicBezTo>
                      <a:pt x="63" y="663"/>
                      <a:pt x="64" y="663"/>
                      <a:pt x="64" y="663"/>
                    </a:cubicBezTo>
                    <a:cubicBezTo>
                      <a:pt x="64" y="663"/>
                      <a:pt x="64" y="663"/>
                      <a:pt x="64" y="663"/>
                    </a:cubicBezTo>
                    <a:cubicBezTo>
                      <a:pt x="64" y="663"/>
                      <a:pt x="64" y="663"/>
                      <a:pt x="64" y="663"/>
                    </a:cubicBezTo>
                    <a:cubicBezTo>
                      <a:pt x="64" y="663"/>
                      <a:pt x="64" y="663"/>
                      <a:pt x="64" y="663"/>
                    </a:cubicBezTo>
                    <a:cubicBezTo>
                      <a:pt x="64" y="664"/>
                      <a:pt x="64" y="664"/>
                      <a:pt x="64" y="664"/>
                    </a:cubicBezTo>
                    <a:cubicBezTo>
                      <a:pt x="64" y="664"/>
                      <a:pt x="64" y="664"/>
                      <a:pt x="64" y="664"/>
                    </a:cubicBezTo>
                    <a:cubicBezTo>
                      <a:pt x="64" y="665"/>
                      <a:pt x="65" y="665"/>
                      <a:pt x="65" y="665"/>
                    </a:cubicBezTo>
                    <a:cubicBezTo>
                      <a:pt x="65" y="665"/>
                      <a:pt x="65" y="666"/>
                      <a:pt x="65" y="665"/>
                    </a:cubicBezTo>
                    <a:cubicBezTo>
                      <a:pt x="65" y="665"/>
                      <a:pt x="65" y="665"/>
                      <a:pt x="65" y="666"/>
                    </a:cubicBezTo>
                    <a:cubicBezTo>
                      <a:pt x="66" y="666"/>
                      <a:pt x="66" y="666"/>
                      <a:pt x="66" y="666"/>
                    </a:cubicBezTo>
                    <a:cubicBezTo>
                      <a:pt x="66" y="666"/>
                      <a:pt x="66" y="666"/>
                      <a:pt x="66" y="666"/>
                    </a:cubicBezTo>
                    <a:cubicBezTo>
                      <a:pt x="66" y="666"/>
                      <a:pt x="66" y="666"/>
                      <a:pt x="66" y="666"/>
                    </a:cubicBezTo>
                    <a:cubicBezTo>
                      <a:pt x="67" y="666"/>
                      <a:pt x="67" y="666"/>
                      <a:pt x="67" y="666"/>
                    </a:cubicBezTo>
                    <a:cubicBezTo>
                      <a:pt x="67" y="666"/>
                      <a:pt x="67" y="666"/>
                      <a:pt x="67" y="666"/>
                    </a:cubicBezTo>
                    <a:cubicBezTo>
                      <a:pt x="67" y="666"/>
                      <a:pt x="67" y="666"/>
                      <a:pt x="67" y="666"/>
                    </a:cubicBezTo>
                    <a:close/>
                    <a:moveTo>
                      <a:pt x="57" y="654"/>
                    </a:moveTo>
                    <a:cubicBezTo>
                      <a:pt x="57" y="654"/>
                      <a:pt x="57" y="654"/>
                      <a:pt x="57" y="654"/>
                    </a:cubicBezTo>
                    <a:cubicBezTo>
                      <a:pt x="57" y="654"/>
                      <a:pt x="57" y="654"/>
                      <a:pt x="57" y="654"/>
                    </a:cubicBezTo>
                    <a:close/>
                    <a:moveTo>
                      <a:pt x="63" y="660"/>
                    </a:moveTo>
                    <a:cubicBezTo>
                      <a:pt x="63" y="660"/>
                      <a:pt x="64" y="660"/>
                      <a:pt x="63" y="660"/>
                    </a:cubicBezTo>
                    <a:cubicBezTo>
                      <a:pt x="63" y="660"/>
                      <a:pt x="63" y="660"/>
                      <a:pt x="63" y="660"/>
                    </a:cubicBezTo>
                    <a:cubicBezTo>
                      <a:pt x="63" y="660"/>
                      <a:pt x="63" y="660"/>
                      <a:pt x="64" y="660"/>
                    </a:cubicBezTo>
                    <a:cubicBezTo>
                      <a:pt x="64" y="660"/>
                      <a:pt x="64" y="660"/>
                      <a:pt x="64" y="660"/>
                    </a:cubicBezTo>
                    <a:cubicBezTo>
                      <a:pt x="64" y="660"/>
                      <a:pt x="64" y="660"/>
                      <a:pt x="64" y="660"/>
                    </a:cubicBezTo>
                    <a:cubicBezTo>
                      <a:pt x="65" y="660"/>
                      <a:pt x="65" y="660"/>
                      <a:pt x="65" y="660"/>
                    </a:cubicBezTo>
                    <a:cubicBezTo>
                      <a:pt x="64" y="660"/>
                      <a:pt x="65" y="661"/>
                      <a:pt x="64" y="661"/>
                    </a:cubicBezTo>
                    <a:cubicBezTo>
                      <a:pt x="64" y="661"/>
                      <a:pt x="64" y="661"/>
                      <a:pt x="64" y="661"/>
                    </a:cubicBezTo>
                    <a:cubicBezTo>
                      <a:pt x="64" y="661"/>
                      <a:pt x="64" y="661"/>
                      <a:pt x="64" y="661"/>
                    </a:cubicBezTo>
                    <a:cubicBezTo>
                      <a:pt x="63" y="661"/>
                      <a:pt x="64" y="661"/>
                      <a:pt x="64" y="661"/>
                    </a:cubicBezTo>
                    <a:cubicBezTo>
                      <a:pt x="64" y="661"/>
                      <a:pt x="64" y="661"/>
                      <a:pt x="64" y="661"/>
                    </a:cubicBezTo>
                    <a:cubicBezTo>
                      <a:pt x="64" y="661"/>
                      <a:pt x="64" y="661"/>
                      <a:pt x="64" y="661"/>
                    </a:cubicBezTo>
                    <a:cubicBezTo>
                      <a:pt x="63" y="661"/>
                      <a:pt x="63" y="661"/>
                      <a:pt x="63" y="661"/>
                    </a:cubicBezTo>
                    <a:cubicBezTo>
                      <a:pt x="63" y="660"/>
                      <a:pt x="63" y="660"/>
                      <a:pt x="63" y="660"/>
                    </a:cubicBezTo>
                    <a:cubicBezTo>
                      <a:pt x="63" y="660"/>
                      <a:pt x="63" y="660"/>
                      <a:pt x="63" y="660"/>
                    </a:cubicBezTo>
                    <a:cubicBezTo>
                      <a:pt x="63" y="660"/>
                      <a:pt x="63" y="660"/>
                      <a:pt x="63" y="660"/>
                    </a:cubicBezTo>
                    <a:close/>
                    <a:moveTo>
                      <a:pt x="68" y="667"/>
                    </a:moveTo>
                    <a:cubicBezTo>
                      <a:pt x="68" y="667"/>
                      <a:pt x="68" y="667"/>
                      <a:pt x="68" y="667"/>
                    </a:cubicBezTo>
                    <a:cubicBezTo>
                      <a:pt x="67" y="667"/>
                      <a:pt x="67" y="667"/>
                      <a:pt x="67" y="667"/>
                    </a:cubicBezTo>
                    <a:cubicBezTo>
                      <a:pt x="67" y="667"/>
                      <a:pt x="67" y="667"/>
                      <a:pt x="67" y="667"/>
                    </a:cubicBezTo>
                    <a:cubicBezTo>
                      <a:pt x="67" y="667"/>
                      <a:pt x="67" y="667"/>
                      <a:pt x="67" y="667"/>
                    </a:cubicBezTo>
                    <a:cubicBezTo>
                      <a:pt x="67" y="667"/>
                      <a:pt x="68" y="667"/>
                      <a:pt x="68" y="668"/>
                    </a:cubicBezTo>
                    <a:cubicBezTo>
                      <a:pt x="68" y="668"/>
                      <a:pt x="67" y="668"/>
                      <a:pt x="67" y="668"/>
                    </a:cubicBezTo>
                    <a:cubicBezTo>
                      <a:pt x="67" y="668"/>
                      <a:pt x="67" y="668"/>
                      <a:pt x="68" y="668"/>
                    </a:cubicBezTo>
                    <a:cubicBezTo>
                      <a:pt x="67" y="668"/>
                      <a:pt x="67" y="668"/>
                      <a:pt x="67" y="668"/>
                    </a:cubicBezTo>
                    <a:cubicBezTo>
                      <a:pt x="67" y="668"/>
                      <a:pt x="67" y="668"/>
                      <a:pt x="67" y="668"/>
                    </a:cubicBezTo>
                    <a:cubicBezTo>
                      <a:pt x="67" y="667"/>
                      <a:pt x="67" y="667"/>
                      <a:pt x="67" y="667"/>
                    </a:cubicBezTo>
                    <a:cubicBezTo>
                      <a:pt x="67" y="667"/>
                      <a:pt x="67" y="667"/>
                      <a:pt x="67" y="667"/>
                    </a:cubicBezTo>
                    <a:cubicBezTo>
                      <a:pt x="67" y="666"/>
                      <a:pt x="67" y="666"/>
                      <a:pt x="67" y="666"/>
                    </a:cubicBezTo>
                    <a:cubicBezTo>
                      <a:pt x="67" y="666"/>
                      <a:pt x="67" y="666"/>
                      <a:pt x="67" y="666"/>
                    </a:cubicBezTo>
                    <a:cubicBezTo>
                      <a:pt x="67" y="667"/>
                      <a:pt x="68" y="667"/>
                      <a:pt x="68" y="667"/>
                    </a:cubicBezTo>
                    <a:cubicBezTo>
                      <a:pt x="68" y="667"/>
                      <a:pt x="68" y="667"/>
                      <a:pt x="68" y="667"/>
                    </a:cubicBezTo>
                    <a:cubicBezTo>
                      <a:pt x="68" y="667"/>
                      <a:pt x="68" y="667"/>
                      <a:pt x="68" y="667"/>
                    </a:cubicBezTo>
                    <a:close/>
                    <a:moveTo>
                      <a:pt x="65" y="663"/>
                    </a:moveTo>
                    <a:cubicBezTo>
                      <a:pt x="65" y="663"/>
                      <a:pt x="66" y="663"/>
                      <a:pt x="66" y="663"/>
                    </a:cubicBezTo>
                    <a:cubicBezTo>
                      <a:pt x="66" y="663"/>
                      <a:pt x="66" y="663"/>
                      <a:pt x="66" y="663"/>
                    </a:cubicBezTo>
                    <a:cubicBezTo>
                      <a:pt x="66" y="663"/>
                      <a:pt x="66" y="663"/>
                      <a:pt x="65" y="664"/>
                    </a:cubicBezTo>
                    <a:cubicBezTo>
                      <a:pt x="65" y="664"/>
                      <a:pt x="66" y="664"/>
                      <a:pt x="66" y="664"/>
                    </a:cubicBezTo>
                    <a:cubicBezTo>
                      <a:pt x="66" y="664"/>
                      <a:pt x="66" y="664"/>
                      <a:pt x="66" y="664"/>
                    </a:cubicBezTo>
                    <a:cubicBezTo>
                      <a:pt x="66" y="664"/>
                      <a:pt x="66" y="664"/>
                      <a:pt x="66" y="664"/>
                    </a:cubicBezTo>
                    <a:cubicBezTo>
                      <a:pt x="66" y="664"/>
                      <a:pt x="65" y="664"/>
                      <a:pt x="65" y="664"/>
                    </a:cubicBezTo>
                    <a:cubicBezTo>
                      <a:pt x="65" y="664"/>
                      <a:pt x="65" y="663"/>
                      <a:pt x="65" y="663"/>
                    </a:cubicBezTo>
                    <a:close/>
                    <a:moveTo>
                      <a:pt x="63" y="659"/>
                    </a:moveTo>
                    <a:cubicBezTo>
                      <a:pt x="63" y="659"/>
                      <a:pt x="62" y="659"/>
                      <a:pt x="62" y="658"/>
                    </a:cubicBezTo>
                    <a:cubicBezTo>
                      <a:pt x="62" y="658"/>
                      <a:pt x="63" y="658"/>
                      <a:pt x="63" y="659"/>
                    </a:cubicBezTo>
                    <a:close/>
                    <a:moveTo>
                      <a:pt x="54" y="643"/>
                    </a:moveTo>
                    <a:cubicBezTo>
                      <a:pt x="54" y="642"/>
                      <a:pt x="54" y="642"/>
                      <a:pt x="54" y="642"/>
                    </a:cubicBezTo>
                    <a:cubicBezTo>
                      <a:pt x="54" y="642"/>
                      <a:pt x="54" y="642"/>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ubicBezTo>
                      <a:pt x="54" y="643"/>
                      <a:pt x="54" y="643"/>
                      <a:pt x="54" y="643"/>
                    </a:cubicBezTo>
                    <a:close/>
                    <a:moveTo>
                      <a:pt x="63" y="659"/>
                    </a:moveTo>
                    <a:cubicBezTo>
                      <a:pt x="63" y="659"/>
                      <a:pt x="63" y="659"/>
                      <a:pt x="63" y="659"/>
                    </a:cubicBezTo>
                    <a:cubicBezTo>
                      <a:pt x="63" y="659"/>
                      <a:pt x="63" y="659"/>
                      <a:pt x="63" y="659"/>
                    </a:cubicBezTo>
                    <a:cubicBezTo>
                      <a:pt x="63" y="659"/>
                      <a:pt x="63" y="659"/>
                      <a:pt x="63" y="659"/>
                    </a:cubicBezTo>
                    <a:cubicBezTo>
                      <a:pt x="63" y="659"/>
                      <a:pt x="64" y="660"/>
                      <a:pt x="63" y="660"/>
                    </a:cubicBezTo>
                    <a:cubicBezTo>
                      <a:pt x="63" y="659"/>
                      <a:pt x="63" y="660"/>
                      <a:pt x="63" y="659"/>
                    </a:cubicBezTo>
                    <a:close/>
                    <a:moveTo>
                      <a:pt x="65" y="662"/>
                    </a:moveTo>
                    <a:cubicBezTo>
                      <a:pt x="65" y="661"/>
                      <a:pt x="65" y="661"/>
                      <a:pt x="65" y="661"/>
                    </a:cubicBezTo>
                    <a:cubicBezTo>
                      <a:pt x="65" y="661"/>
                      <a:pt x="65" y="661"/>
                      <a:pt x="65" y="661"/>
                    </a:cubicBezTo>
                    <a:cubicBezTo>
                      <a:pt x="65" y="662"/>
                      <a:pt x="65" y="662"/>
                      <a:pt x="65" y="662"/>
                    </a:cubicBezTo>
                    <a:cubicBezTo>
                      <a:pt x="65" y="662"/>
                      <a:pt x="65" y="662"/>
                      <a:pt x="65" y="662"/>
                    </a:cubicBezTo>
                    <a:close/>
                    <a:moveTo>
                      <a:pt x="61" y="654"/>
                    </a:moveTo>
                    <a:cubicBezTo>
                      <a:pt x="61" y="654"/>
                      <a:pt x="60" y="654"/>
                      <a:pt x="60" y="654"/>
                    </a:cubicBezTo>
                    <a:cubicBezTo>
                      <a:pt x="60" y="655"/>
                      <a:pt x="60" y="654"/>
                      <a:pt x="60" y="654"/>
                    </a:cubicBezTo>
                    <a:cubicBezTo>
                      <a:pt x="60" y="654"/>
                      <a:pt x="60" y="654"/>
                      <a:pt x="60" y="654"/>
                    </a:cubicBezTo>
                    <a:cubicBezTo>
                      <a:pt x="60" y="654"/>
                      <a:pt x="61" y="654"/>
                      <a:pt x="61" y="654"/>
                    </a:cubicBezTo>
                    <a:close/>
                    <a:moveTo>
                      <a:pt x="63" y="659"/>
                    </a:moveTo>
                    <a:cubicBezTo>
                      <a:pt x="63" y="660"/>
                      <a:pt x="63" y="660"/>
                      <a:pt x="63" y="660"/>
                    </a:cubicBezTo>
                    <a:cubicBezTo>
                      <a:pt x="62" y="660"/>
                      <a:pt x="62" y="660"/>
                      <a:pt x="62" y="660"/>
                    </a:cubicBezTo>
                    <a:cubicBezTo>
                      <a:pt x="62" y="659"/>
                      <a:pt x="63" y="659"/>
                      <a:pt x="63" y="659"/>
                    </a:cubicBezTo>
                    <a:close/>
                    <a:moveTo>
                      <a:pt x="65" y="663"/>
                    </a:moveTo>
                    <a:cubicBezTo>
                      <a:pt x="65" y="663"/>
                      <a:pt x="65" y="663"/>
                      <a:pt x="65" y="663"/>
                    </a:cubicBezTo>
                    <a:cubicBezTo>
                      <a:pt x="65" y="663"/>
                      <a:pt x="65" y="663"/>
                      <a:pt x="65" y="663"/>
                    </a:cubicBezTo>
                    <a:cubicBezTo>
                      <a:pt x="65" y="663"/>
                      <a:pt x="65" y="663"/>
                      <a:pt x="65" y="663"/>
                    </a:cubicBezTo>
                    <a:cubicBezTo>
                      <a:pt x="65" y="663"/>
                      <a:pt x="65" y="663"/>
                      <a:pt x="65" y="663"/>
                    </a:cubicBezTo>
                    <a:close/>
                    <a:moveTo>
                      <a:pt x="54" y="651"/>
                    </a:moveTo>
                    <a:cubicBezTo>
                      <a:pt x="54" y="651"/>
                      <a:pt x="54" y="651"/>
                      <a:pt x="54" y="651"/>
                    </a:cubicBezTo>
                    <a:cubicBezTo>
                      <a:pt x="54" y="651"/>
                      <a:pt x="54" y="651"/>
                      <a:pt x="54" y="651"/>
                    </a:cubicBezTo>
                    <a:cubicBezTo>
                      <a:pt x="54" y="651"/>
                      <a:pt x="54" y="651"/>
                      <a:pt x="54" y="651"/>
                    </a:cubicBezTo>
                    <a:cubicBezTo>
                      <a:pt x="54" y="651"/>
                      <a:pt x="54" y="651"/>
                      <a:pt x="54" y="651"/>
                    </a:cubicBezTo>
                    <a:close/>
                    <a:moveTo>
                      <a:pt x="73" y="634"/>
                    </a:moveTo>
                    <a:cubicBezTo>
                      <a:pt x="73" y="634"/>
                      <a:pt x="73" y="634"/>
                      <a:pt x="73" y="634"/>
                    </a:cubicBezTo>
                    <a:cubicBezTo>
                      <a:pt x="73" y="634"/>
                      <a:pt x="73" y="634"/>
                      <a:pt x="73" y="635"/>
                    </a:cubicBezTo>
                    <a:cubicBezTo>
                      <a:pt x="72" y="635"/>
                      <a:pt x="72" y="635"/>
                      <a:pt x="72" y="635"/>
                    </a:cubicBezTo>
                    <a:cubicBezTo>
                      <a:pt x="72" y="635"/>
                      <a:pt x="72" y="635"/>
                      <a:pt x="71" y="636"/>
                    </a:cubicBezTo>
                    <a:cubicBezTo>
                      <a:pt x="71" y="636"/>
                      <a:pt x="71" y="636"/>
                      <a:pt x="71" y="636"/>
                    </a:cubicBezTo>
                    <a:cubicBezTo>
                      <a:pt x="71" y="637"/>
                      <a:pt x="71" y="637"/>
                      <a:pt x="70" y="637"/>
                    </a:cubicBezTo>
                    <a:cubicBezTo>
                      <a:pt x="70" y="637"/>
                      <a:pt x="70" y="637"/>
                      <a:pt x="70" y="637"/>
                    </a:cubicBezTo>
                    <a:cubicBezTo>
                      <a:pt x="70" y="636"/>
                      <a:pt x="70" y="636"/>
                      <a:pt x="71" y="636"/>
                    </a:cubicBezTo>
                    <a:cubicBezTo>
                      <a:pt x="71" y="635"/>
                      <a:pt x="72" y="635"/>
                      <a:pt x="72" y="634"/>
                    </a:cubicBezTo>
                    <a:cubicBezTo>
                      <a:pt x="72" y="634"/>
                      <a:pt x="72" y="634"/>
                      <a:pt x="73" y="634"/>
                    </a:cubicBezTo>
                    <a:close/>
                    <a:moveTo>
                      <a:pt x="68" y="639"/>
                    </a:moveTo>
                    <a:cubicBezTo>
                      <a:pt x="68" y="639"/>
                      <a:pt x="68" y="638"/>
                      <a:pt x="68" y="638"/>
                    </a:cubicBezTo>
                    <a:cubicBezTo>
                      <a:pt x="68" y="638"/>
                      <a:pt x="68" y="638"/>
                      <a:pt x="68" y="638"/>
                    </a:cubicBezTo>
                    <a:cubicBezTo>
                      <a:pt x="68" y="639"/>
                      <a:pt x="68" y="639"/>
                      <a:pt x="68" y="639"/>
                    </a:cubicBezTo>
                    <a:cubicBezTo>
                      <a:pt x="68" y="639"/>
                      <a:pt x="68" y="639"/>
                      <a:pt x="68" y="639"/>
                    </a:cubicBezTo>
                    <a:cubicBezTo>
                      <a:pt x="68" y="639"/>
                      <a:pt x="68" y="639"/>
                      <a:pt x="68" y="640"/>
                    </a:cubicBezTo>
                    <a:cubicBezTo>
                      <a:pt x="68" y="640"/>
                      <a:pt x="68" y="639"/>
                      <a:pt x="68" y="639"/>
                    </a:cubicBezTo>
                    <a:cubicBezTo>
                      <a:pt x="68" y="639"/>
                      <a:pt x="68" y="639"/>
                      <a:pt x="68" y="639"/>
                    </a:cubicBezTo>
                    <a:close/>
                    <a:moveTo>
                      <a:pt x="69" y="640"/>
                    </a:moveTo>
                    <a:cubicBezTo>
                      <a:pt x="68" y="640"/>
                      <a:pt x="68" y="640"/>
                      <a:pt x="68" y="640"/>
                    </a:cubicBezTo>
                    <a:cubicBezTo>
                      <a:pt x="69" y="640"/>
                      <a:pt x="69" y="640"/>
                      <a:pt x="69" y="640"/>
                    </a:cubicBezTo>
                    <a:cubicBezTo>
                      <a:pt x="69" y="640"/>
                      <a:pt x="69" y="640"/>
                      <a:pt x="69" y="641"/>
                    </a:cubicBezTo>
                    <a:cubicBezTo>
                      <a:pt x="69" y="641"/>
                      <a:pt x="69" y="641"/>
                      <a:pt x="69" y="641"/>
                    </a:cubicBezTo>
                    <a:cubicBezTo>
                      <a:pt x="69" y="641"/>
                      <a:pt x="69" y="641"/>
                      <a:pt x="69" y="641"/>
                    </a:cubicBezTo>
                    <a:cubicBezTo>
                      <a:pt x="69" y="641"/>
                      <a:pt x="69" y="641"/>
                      <a:pt x="69" y="640"/>
                    </a:cubicBezTo>
                    <a:moveTo>
                      <a:pt x="69" y="644"/>
                    </a:moveTo>
                    <a:cubicBezTo>
                      <a:pt x="68" y="644"/>
                      <a:pt x="68" y="643"/>
                      <a:pt x="69" y="643"/>
                    </a:cubicBezTo>
                    <a:cubicBezTo>
                      <a:pt x="69" y="643"/>
                      <a:pt x="69" y="643"/>
                      <a:pt x="69" y="643"/>
                    </a:cubicBezTo>
                    <a:cubicBezTo>
                      <a:pt x="69" y="643"/>
                      <a:pt x="69" y="643"/>
                      <a:pt x="69" y="644"/>
                    </a:cubicBezTo>
                    <a:cubicBezTo>
                      <a:pt x="69" y="644"/>
                      <a:pt x="69" y="644"/>
                      <a:pt x="69" y="644"/>
                    </a:cubicBezTo>
                    <a:cubicBezTo>
                      <a:pt x="70" y="644"/>
                      <a:pt x="69" y="644"/>
                      <a:pt x="69" y="644"/>
                    </a:cubicBezTo>
                    <a:cubicBezTo>
                      <a:pt x="69" y="644"/>
                      <a:pt x="69" y="644"/>
                      <a:pt x="69" y="644"/>
                    </a:cubicBezTo>
                    <a:cubicBezTo>
                      <a:pt x="69" y="644"/>
                      <a:pt x="69" y="644"/>
                      <a:pt x="69" y="644"/>
                    </a:cubicBezTo>
                    <a:cubicBezTo>
                      <a:pt x="69" y="644"/>
                      <a:pt x="69" y="644"/>
                      <a:pt x="69" y="644"/>
                    </a:cubicBezTo>
                    <a:close/>
                    <a:moveTo>
                      <a:pt x="72" y="646"/>
                    </a:moveTo>
                    <a:cubicBezTo>
                      <a:pt x="72" y="646"/>
                      <a:pt x="72" y="646"/>
                      <a:pt x="72" y="646"/>
                    </a:cubicBezTo>
                    <a:cubicBezTo>
                      <a:pt x="71" y="647"/>
                      <a:pt x="71" y="647"/>
                      <a:pt x="72" y="647"/>
                    </a:cubicBezTo>
                    <a:cubicBezTo>
                      <a:pt x="71" y="647"/>
                      <a:pt x="71" y="647"/>
                      <a:pt x="71" y="647"/>
                    </a:cubicBezTo>
                    <a:cubicBezTo>
                      <a:pt x="71" y="647"/>
                      <a:pt x="71" y="647"/>
                      <a:pt x="71" y="647"/>
                    </a:cubicBezTo>
                    <a:cubicBezTo>
                      <a:pt x="71" y="647"/>
                      <a:pt x="71" y="647"/>
                      <a:pt x="71" y="647"/>
                    </a:cubicBezTo>
                    <a:cubicBezTo>
                      <a:pt x="71" y="647"/>
                      <a:pt x="71" y="646"/>
                      <a:pt x="70" y="646"/>
                    </a:cubicBezTo>
                    <a:cubicBezTo>
                      <a:pt x="70" y="646"/>
                      <a:pt x="70" y="646"/>
                      <a:pt x="70" y="646"/>
                    </a:cubicBezTo>
                    <a:cubicBezTo>
                      <a:pt x="70" y="646"/>
                      <a:pt x="70" y="646"/>
                      <a:pt x="70" y="646"/>
                    </a:cubicBezTo>
                    <a:cubicBezTo>
                      <a:pt x="69" y="646"/>
                      <a:pt x="69" y="645"/>
                      <a:pt x="70" y="645"/>
                    </a:cubicBezTo>
                    <a:cubicBezTo>
                      <a:pt x="70" y="645"/>
                      <a:pt x="70" y="645"/>
                      <a:pt x="70" y="645"/>
                    </a:cubicBezTo>
                    <a:cubicBezTo>
                      <a:pt x="70" y="645"/>
                      <a:pt x="70" y="644"/>
                      <a:pt x="71" y="644"/>
                    </a:cubicBezTo>
                    <a:cubicBezTo>
                      <a:pt x="71" y="644"/>
                      <a:pt x="71" y="644"/>
                      <a:pt x="71" y="644"/>
                    </a:cubicBezTo>
                    <a:cubicBezTo>
                      <a:pt x="71" y="644"/>
                      <a:pt x="72" y="644"/>
                      <a:pt x="72" y="645"/>
                    </a:cubicBezTo>
                    <a:cubicBezTo>
                      <a:pt x="72" y="645"/>
                      <a:pt x="72" y="645"/>
                      <a:pt x="72" y="645"/>
                    </a:cubicBezTo>
                    <a:cubicBezTo>
                      <a:pt x="72" y="645"/>
                      <a:pt x="72" y="645"/>
                      <a:pt x="72" y="645"/>
                    </a:cubicBezTo>
                    <a:cubicBezTo>
                      <a:pt x="72" y="645"/>
                      <a:pt x="72" y="646"/>
                      <a:pt x="72" y="646"/>
                    </a:cubicBezTo>
                    <a:cubicBezTo>
                      <a:pt x="72" y="646"/>
                      <a:pt x="72" y="646"/>
                      <a:pt x="72" y="646"/>
                    </a:cubicBezTo>
                    <a:close/>
                    <a:moveTo>
                      <a:pt x="75" y="654"/>
                    </a:moveTo>
                    <a:cubicBezTo>
                      <a:pt x="75" y="654"/>
                      <a:pt x="75" y="654"/>
                      <a:pt x="75" y="655"/>
                    </a:cubicBezTo>
                    <a:cubicBezTo>
                      <a:pt x="75" y="655"/>
                      <a:pt x="74" y="655"/>
                      <a:pt x="74" y="655"/>
                    </a:cubicBezTo>
                    <a:cubicBezTo>
                      <a:pt x="74" y="655"/>
                      <a:pt x="74" y="654"/>
                      <a:pt x="74" y="654"/>
                    </a:cubicBezTo>
                    <a:cubicBezTo>
                      <a:pt x="74" y="654"/>
                      <a:pt x="74" y="654"/>
                      <a:pt x="73" y="654"/>
                    </a:cubicBezTo>
                    <a:cubicBezTo>
                      <a:pt x="73" y="653"/>
                      <a:pt x="73" y="653"/>
                      <a:pt x="73" y="653"/>
                    </a:cubicBezTo>
                    <a:cubicBezTo>
                      <a:pt x="73" y="653"/>
                      <a:pt x="73" y="653"/>
                      <a:pt x="73" y="653"/>
                    </a:cubicBezTo>
                    <a:cubicBezTo>
                      <a:pt x="73" y="653"/>
                      <a:pt x="72" y="652"/>
                      <a:pt x="72" y="652"/>
                    </a:cubicBezTo>
                    <a:cubicBezTo>
                      <a:pt x="72" y="652"/>
                      <a:pt x="71" y="652"/>
                      <a:pt x="71" y="651"/>
                    </a:cubicBezTo>
                    <a:cubicBezTo>
                      <a:pt x="71" y="651"/>
                      <a:pt x="71" y="651"/>
                      <a:pt x="71" y="651"/>
                    </a:cubicBezTo>
                    <a:cubicBezTo>
                      <a:pt x="70" y="651"/>
                      <a:pt x="70" y="650"/>
                      <a:pt x="70" y="650"/>
                    </a:cubicBezTo>
                    <a:cubicBezTo>
                      <a:pt x="70" y="650"/>
                      <a:pt x="70" y="649"/>
                      <a:pt x="71" y="649"/>
                    </a:cubicBezTo>
                    <a:cubicBezTo>
                      <a:pt x="71" y="649"/>
                      <a:pt x="71" y="649"/>
                      <a:pt x="71" y="649"/>
                    </a:cubicBezTo>
                    <a:cubicBezTo>
                      <a:pt x="71" y="650"/>
                      <a:pt x="72" y="650"/>
                      <a:pt x="72" y="650"/>
                    </a:cubicBezTo>
                    <a:cubicBezTo>
                      <a:pt x="72" y="650"/>
                      <a:pt x="72" y="650"/>
                      <a:pt x="72" y="650"/>
                    </a:cubicBezTo>
                    <a:cubicBezTo>
                      <a:pt x="73" y="650"/>
                      <a:pt x="73" y="650"/>
                      <a:pt x="73" y="651"/>
                    </a:cubicBezTo>
                    <a:cubicBezTo>
                      <a:pt x="73" y="651"/>
                      <a:pt x="73" y="651"/>
                      <a:pt x="74" y="651"/>
                    </a:cubicBezTo>
                    <a:cubicBezTo>
                      <a:pt x="74" y="651"/>
                      <a:pt x="74" y="651"/>
                      <a:pt x="74" y="652"/>
                    </a:cubicBezTo>
                    <a:cubicBezTo>
                      <a:pt x="74" y="652"/>
                      <a:pt x="74" y="652"/>
                      <a:pt x="74" y="652"/>
                    </a:cubicBezTo>
                    <a:cubicBezTo>
                      <a:pt x="75" y="652"/>
                      <a:pt x="75" y="653"/>
                      <a:pt x="75" y="653"/>
                    </a:cubicBezTo>
                    <a:cubicBezTo>
                      <a:pt x="75" y="653"/>
                      <a:pt x="75" y="654"/>
                      <a:pt x="75" y="654"/>
                    </a:cubicBezTo>
                    <a:close/>
                    <a:moveTo>
                      <a:pt x="81" y="650"/>
                    </a:moveTo>
                    <a:cubicBezTo>
                      <a:pt x="81" y="650"/>
                      <a:pt x="81" y="650"/>
                      <a:pt x="80" y="650"/>
                    </a:cubicBezTo>
                    <a:cubicBezTo>
                      <a:pt x="80" y="650"/>
                      <a:pt x="80" y="650"/>
                      <a:pt x="80" y="650"/>
                    </a:cubicBezTo>
                    <a:cubicBezTo>
                      <a:pt x="80" y="651"/>
                      <a:pt x="80" y="651"/>
                      <a:pt x="80" y="651"/>
                    </a:cubicBezTo>
                    <a:cubicBezTo>
                      <a:pt x="81" y="651"/>
                      <a:pt x="81" y="652"/>
                      <a:pt x="81" y="652"/>
                    </a:cubicBezTo>
                    <a:cubicBezTo>
                      <a:pt x="81" y="652"/>
                      <a:pt x="81" y="653"/>
                      <a:pt x="81" y="653"/>
                    </a:cubicBezTo>
                    <a:cubicBezTo>
                      <a:pt x="81" y="653"/>
                      <a:pt x="80" y="653"/>
                      <a:pt x="80" y="653"/>
                    </a:cubicBezTo>
                    <a:cubicBezTo>
                      <a:pt x="80" y="653"/>
                      <a:pt x="80" y="653"/>
                      <a:pt x="80" y="653"/>
                    </a:cubicBezTo>
                    <a:cubicBezTo>
                      <a:pt x="80" y="652"/>
                      <a:pt x="80" y="652"/>
                      <a:pt x="80" y="652"/>
                    </a:cubicBezTo>
                    <a:cubicBezTo>
                      <a:pt x="80" y="652"/>
                      <a:pt x="80" y="652"/>
                      <a:pt x="80" y="652"/>
                    </a:cubicBezTo>
                    <a:cubicBezTo>
                      <a:pt x="80" y="652"/>
                      <a:pt x="80" y="652"/>
                      <a:pt x="80" y="651"/>
                    </a:cubicBezTo>
                    <a:cubicBezTo>
                      <a:pt x="80" y="651"/>
                      <a:pt x="80" y="651"/>
                      <a:pt x="80" y="651"/>
                    </a:cubicBezTo>
                    <a:cubicBezTo>
                      <a:pt x="80" y="651"/>
                      <a:pt x="80" y="651"/>
                      <a:pt x="80" y="651"/>
                    </a:cubicBezTo>
                    <a:cubicBezTo>
                      <a:pt x="80" y="651"/>
                      <a:pt x="80" y="651"/>
                      <a:pt x="80" y="650"/>
                    </a:cubicBezTo>
                    <a:cubicBezTo>
                      <a:pt x="80" y="650"/>
                      <a:pt x="80" y="649"/>
                      <a:pt x="80" y="649"/>
                    </a:cubicBezTo>
                    <a:cubicBezTo>
                      <a:pt x="80" y="649"/>
                      <a:pt x="80" y="649"/>
                      <a:pt x="80" y="649"/>
                    </a:cubicBezTo>
                    <a:cubicBezTo>
                      <a:pt x="81" y="649"/>
                      <a:pt x="81" y="648"/>
                      <a:pt x="81" y="648"/>
                    </a:cubicBezTo>
                    <a:cubicBezTo>
                      <a:pt x="81" y="648"/>
                      <a:pt x="81" y="648"/>
                      <a:pt x="81" y="648"/>
                    </a:cubicBezTo>
                    <a:cubicBezTo>
                      <a:pt x="81" y="648"/>
                      <a:pt x="81" y="648"/>
                      <a:pt x="81" y="648"/>
                    </a:cubicBezTo>
                    <a:cubicBezTo>
                      <a:pt x="81" y="649"/>
                      <a:pt x="81" y="649"/>
                      <a:pt x="81" y="649"/>
                    </a:cubicBezTo>
                    <a:cubicBezTo>
                      <a:pt x="81" y="649"/>
                      <a:pt x="81" y="650"/>
                      <a:pt x="81" y="650"/>
                    </a:cubicBezTo>
                    <a:close/>
                    <a:moveTo>
                      <a:pt x="79" y="654"/>
                    </a:moveTo>
                    <a:cubicBezTo>
                      <a:pt x="79" y="653"/>
                      <a:pt x="79" y="653"/>
                      <a:pt x="79" y="653"/>
                    </a:cubicBezTo>
                    <a:cubicBezTo>
                      <a:pt x="79" y="653"/>
                      <a:pt x="79" y="653"/>
                      <a:pt x="79" y="653"/>
                    </a:cubicBezTo>
                    <a:cubicBezTo>
                      <a:pt x="79" y="654"/>
                      <a:pt x="79" y="654"/>
                      <a:pt x="79" y="655"/>
                    </a:cubicBezTo>
                    <a:cubicBezTo>
                      <a:pt x="79" y="655"/>
                      <a:pt x="79" y="655"/>
                      <a:pt x="79" y="655"/>
                    </a:cubicBezTo>
                    <a:cubicBezTo>
                      <a:pt x="79" y="655"/>
                      <a:pt x="79" y="655"/>
                      <a:pt x="79" y="655"/>
                    </a:cubicBezTo>
                    <a:cubicBezTo>
                      <a:pt x="79" y="655"/>
                      <a:pt x="79" y="655"/>
                      <a:pt x="79" y="655"/>
                    </a:cubicBezTo>
                    <a:cubicBezTo>
                      <a:pt x="79" y="655"/>
                      <a:pt x="79" y="655"/>
                      <a:pt x="78" y="655"/>
                    </a:cubicBezTo>
                    <a:cubicBezTo>
                      <a:pt x="78" y="655"/>
                      <a:pt x="78" y="655"/>
                      <a:pt x="78" y="655"/>
                    </a:cubicBezTo>
                    <a:cubicBezTo>
                      <a:pt x="78" y="655"/>
                      <a:pt x="78" y="654"/>
                      <a:pt x="78" y="654"/>
                    </a:cubicBezTo>
                    <a:cubicBezTo>
                      <a:pt x="78" y="654"/>
                      <a:pt x="78" y="654"/>
                      <a:pt x="78" y="654"/>
                    </a:cubicBezTo>
                    <a:cubicBezTo>
                      <a:pt x="78" y="654"/>
                      <a:pt x="78" y="654"/>
                      <a:pt x="79" y="654"/>
                    </a:cubicBezTo>
                    <a:cubicBezTo>
                      <a:pt x="79" y="654"/>
                      <a:pt x="79" y="654"/>
                      <a:pt x="79" y="654"/>
                    </a:cubicBezTo>
                    <a:close/>
                    <a:moveTo>
                      <a:pt x="77" y="655"/>
                    </a:moveTo>
                    <a:cubicBezTo>
                      <a:pt x="77" y="655"/>
                      <a:pt x="77" y="655"/>
                      <a:pt x="77" y="655"/>
                    </a:cubicBezTo>
                    <a:cubicBezTo>
                      <a:pt x="77" y="655"/>
                      <a:pt x="78" y="655"/>
                      <a:pt x="78" y="655"/>
                    </a:cubicBezTo>
                    <a:cubicBezTo>
                      <a:pt x="78" y="655"/>
                      <a:pt x="78" y="655"/>
                      <a:pt x="79" y="656"/>
                    </a:cubicBezTo>
                    <a:cubicBezTo>
                      <a:pt x="79" y="656"/>
                      <a:pt x="79" y="656"/>
                      <a:pt x="79" y="656"/>
                    </a:cubicBezTo>
                    <a:cubicBezTo>
                      <a:pt x="79" y="656"/>
                      <a:pt x="79" y="657"/>
                      <a:pt x="78" y="657"/>
                    </a:cubicBezTo>
                    <a:cubicBezTo>
                      <a:pt x="78" y="657"/>
                      <a:pt x="78" y="657"/>
                      <a:pt x="78" y="657"/>
                    </a:cubicBezTo>
                    <a:cubicBezTo>
                      <a:pt x="78" y="656"/>
                      <a:pt x="78" y="656"/>
                      <a:pt x="78" y="656"/>
                    </a:cubicBezTo>
                    <a:cubicBezTo>
                      <a:pt x="78" y="656"/>
                      <a:pt x="78" y="656"/>
                      <a:pt x="78" y="656"/>
                    </a:cubicBezTo>
                    <a:cubicBezTo>
                      <a:pt x="78" y="656"/>
                      <a:pt x="77" y="655"/>
                      <a:pt x="77" y="655"/>
                    </a:cubicBezTo>
                    <a:cubicBezTo>
                      <a:pt x="77" y="655"/>
                      <a:pt x="77" y="655"/>
                      <a:pt x="77" y="655"/>
                    </a:cubicBezTo>
                    <a:cubicBezTo>
                      <a:pt x="77" y="655"/>
                      <a:pt x="77" y="655"/>
                      <a:pt x="77" y="655"/>
                    </a:cubicBezTo>
                    <a:close/>
                    <a:moveTo>
                      <a:pt x="76" y="656"/>
                    </a:moveTo>
                    <a:cubicBezTo>
                      <a:pt x="76" y="656"/>
                      <a:pt x="76" y="656"/>
                      <a:pt x="76" y="655"/>
                    </a:cubicBezTo>
                    <a:cubicBezTo>
                      <a:pt x="76" y="655"/>
                      <a:pt x="76" y="655"/>
                      <a:pt x="76" y="655"/>
                    </a:cubicBezTo>
                    <a:cubicBezTo>
                      <a:pt x="76" y="655"/>
                      <a:pt x="76" y="655"/>
                      <a:pt x="76" y="655"/>
                    </a:cubicBezTo>
                    <a:cubicBezTo>
                      <a:pt x="76" y="655"/>
                      <a:pt x="76" y="655"/>
                      <a:pt x="76" y="655"/>
                    </a:cubicBezTo>
                    <a:cubicBezTo>
                      <a:pt x="77" y="656"/>
                      <a:pt x="77" y="656"/>
                      <a:pt x="77" y="656"/>
                    </a:cubicBezTo>
                    <a:cubicBezTo>
                      <a:pt x="77" y="656"/>
                      <a:pt x="77" y="656"/>
                      <a:pt x="77" y="656"/>
                    </a:cubicBezTo>
                    <a:cubicBezTo>
                      <a:pt x="77" y="656"/>
                      <a:pt x="77" y="657"/>
                      <a:pt x="77" y="657"/>
                    </a:cubicBezTo>
                    <a:cubicBezTo>
                      <a:pt x="77" y="657"/>
                      <a:pt x="77" y="657"/>
                      <a:pt x="76" y="656"/>
                    </a:cubicBezTo>
                    <a:cubicBezTo>
                      <a:pt x="76" y="656"/>
                      <a:pt x="76" y="656"/>
                      <a:pt x="76" y="656"/>
                    </a:cubicBezTo>
                    <a:cubicBezTo>
                      <a:pt x="76" y="656"/>
                      <a:pt x="76" y="656"/>
                      <a:pt x="76" y="656"/>
                    </a:cubicBezTo>
                    <a:close/>
                    <a:moveTo>
                      <a:pt x="79" y="659"/>
                    </a:moveTo>
                    <a:cubicBezTo>
                      <a:pt x="79" y="659"/>
                      <a:pt x="79" y="659"/>
                      <a:pt x="79" y="659"/>
                    </a:cubicBezTo>
                    <a:cubicBezTo>
                      <a:pt x="79" y="659"/>
                      <a:pt x="79" y="659"/>
                      <a:pt x="79" y="659"/>
                    </a:cubicBezTo>
                    <a:cubicBezTo>
                      <a:pt x="79" y="659"/>
                      <a:pt x="79" y="659"/>
                      <a:pt x="79" y="659"/>
                    </a:cubicBezTo>
                    <a:cubicBezTo>
                      <a:pt x="80" y="659"/>
                      <a:pt x="80" y="660"/>
                      <a:pt x="81" y="660"/>
                    </a:cubicBezTo>
                    <a:cubicBezTo>
                      <a:pt x="81" y="661"/>
                      <a:pt x="81" y="661"/>
                      <a:pt x="81" y="661"/>
                    </a:cubicBezTo>
                    <a:cubicBezTo>
                      <a:pt x="81" y="661"/>
                      <a:pt x="81" y="662"/>
                      <a:pt x="81" y="662"/>
                    </a:cubicBezTo>
                    <a:cubicBezTo>
                      <a:pt x="81" y="662"/>
                      <a:pt x="81" y="662"/>
                      <a:pt x="81" y="662"/>
                    </a:cubicBezTo>
                    <a:cubicBezTo>
                      <a:pt x="81" y="662"/>
                      <a:pt x="81" y="662"/>
                      <a:pt x="81" y="662"/>
                    </a:cubicBezTo>
                    <a:cubicBezTo>
                      <a:pt x="81" y="662"/>
                      <a:pt x="80" y="662"/>
                      <a:pt x="80" y="662"/>
                    </a:cubicBezTo>
                    <a:cubicBezTo>
                      <a:pt x="80" y="661"/>
                      <a:pt x="80" y="661"/>
                      <a:pt x="79" y="661"/>
                    </a:cubicBezTo>
                    <a:cubicBezTo>
                      <a:pt x="79" y="660"/>
                      <a:pt x="79" y="660"/>
                      <a:pt x="79" y="659"/>
                    </a:cubicBezTo>
                    <a:cubicBezTo>
                      <a:pt x="79" y="659"/>
                      <a:pt x="79" y="659"/>
                      <a:pt x="79" y="659"/>
                    </a:cubicBezTo>
                    <a:close/>
                    <a:moveTo>
                      <a:pt x="87" y="671"/>
                    </a:moveTo>
                    <a:cubicBezTo>
                      <a:pt x="87" y="671"/>
                      <a:pt x="87" y="671"/>
                      <a:pt x="87" y="672"/>
                    </a:cubicBezTo>
                    <a:cubicBezTo>
                      <a:pt x="88" y="672"/>
                      <a:pt x="88" y="672"/>
                      <a:pt x="88" y="672"/>
                    </a:cubicBezTo>
                    <a:cubicBezTo>
                      <a:pt x="88" y="672"/>
                      <a:pt x="88" y="672"/>
                      <a:pt x="88" y="672"/>
                    </a:cubicBezTo>
                    <a:cubicBezTo>
                      <a:pt x="88" y="673"/>
                      <a:pt x="88" y="673"/>
                      <a:pt x="88" y="674"/>
                    </a:cubicBezTo>
                    <a:cubicBezTo>
                      <a:pt x="87" y="674"/>
                      <a:pt x="87" y="673"/>
                      <a:pt x="87" y="673"/>
                    </a:cubicBezTo>
                    <a:cubicBezTo>
                      <a:pt x="87" y="673"/>
                      <a:pt x="87" y="673"/>
                      <a:pt x="87" y="673"/>
                    </a:cubicBezTo>
                    <a:cubicBezTo>
                      <a:pt x="87" y="673"/>
                      <a:pt x="87" y="673"/>
                      <a:pt x="87" y="672"/>
                    </a:cubicBezTo>
                    <a:cubicBezTo>
                      <a:pt x="86" y="672"/>
                      <a:pt x="86" y="672"/>
                      <a:pt x="86" y="672"/>
                    </a:cubicBezTo>
                    <a:cubicBezTo>
                      <a:pt x="86" y="672"/>
                      <a:pt x="86" y="672"/>
                      <a:pt x="86" y="671"/>
                    </a:cubicBezTo>
                    <a:cubicBezTo>
                      <a:pt x="86" y="671"/>
                      <a:pt x="86" y="671"/>
                      <a:pt x="87" y="671"/>
                    </a:cubicBezTo>
                    <a:cubicBezTo>
                      <a:pt x="87" y="671"/>
                      <a:pt x="87" y="671"/>
                      <a:pt x="87" y="671"/>
                    </a:cubicBezTo>
                    <a:cubicBezTo>
                      <a:pt x="87" y="671"/>
                      <a:pt x="87" y="671"/>
                      <a:pt x="87" y="671"/>
                    </a:cubicBezTo>
                    <a:cubicBezTo>
                      <a:pt x="87" y="671"/>
                      <a:pt x="87" y="671"/>
                      <a:pt x="87" y="671"/>
                    </a:cubicBezTo>
                    <a:cubicBezTo>
                      <a:pt x="87" y="671"/>
                      <a:pt x="87" y="671"/>
                      <a:pt x="87" y="671"/>
                    </a:cubicBezTo>
                    <a:close/>
                    <a:moveTo>
                      <a:pt x="88" y="685"/>
                    </a:moveTo>
                    <a:cubicBezTo>
                      <a:pt x="88" y="685"/>
                      <a:pt x="88" y="685"/>
                      <a:pt x="88" y="684"/>
                    </a:cubicBezTo>
                    <a:cubicBezTo>
                      <a:pt x="88" y="684"/>
                      <a:pt x="88" y="684"/>
                      <a:pt x="88" y="684"/>
                    </a:cubicBezTo>
                    <a:cubicBezTo>
                      <a:pt x="88" y="684"/>
                      <a:pt x="88" y="684"/>
                      <a:pt x="88" y="684"/>
                    </a:cubicBezTo>
                    <a:cubicBezTo>
                      <a:pt x="88" y="684"/>
                      <a:pt x="88" y="683"/>
                      <a:pt x="88" y="683"/>
                    </a:cubicBezTo>
                    <a:cubicBezTo>
                      <a:pt x="88" y="684"/>
                      <a:pt x="88" y="684"/>
                      <a:pt x="88" y="684"/>
                    </a:cubicBezTo>
                    <a:cubicBezTo>
                      <a:pt x="87" y="684"/>
                      <a:pt x="87" y="684"/>
                      <a:pt x="87" y="684"/>
                    </a:cubicBezTo>
                    <a:cubicBezTo>
                      <a:pt x="87" y="684"/>
                      <a:pt x="87" y="684"/>
                      <a:pt x="87" y="683"/>
                    </a:cubicBezTo>
                    <a:cubicBezTo>
                      <a:pt x="86" y="683"/>
                      <a:pt x="86" y="683"/>
                      <a:pt x="86" y="683"/>
                    </a:cubicBezTo>
                    <a:cubicBezTo>
                      <a:pt x="85" y="682"/>
                      <a:pt x="85" y="682"/>
                      <a:pt x="85" y="682"/>
                    </a:cubicBezTo>
                    <a:cubicBezTo>
                      <a:pt x="85" y="682"/>
                      <a:pt x="85" y="682"/>
                      <a:pt x="85" y="681"/>
                    </a:cubicBezTo>
                    <a:cubicBezTo>
                      <a:pt x="85" y="681"/>
                      <a:pt x="85" y="681"/>
                      <a:pt x="85" y="681"/>
                    </a:cubicBezTo>
                    <a:cubicBezTo>
                      <a:pt x="85" y="680"/>
                      <a:pt x="85" y="680"/>
                      <a:pt x="85" y="680"/>
                    </a:cubicBezTo>
                    <a:cubicBezTo>
                      <a:pt x="85" y="680"/>
                      <a:pt x="85" y="680"/>
                      <a:pt x="86" y="680"/>
                    </a:cubicBezTo>
                    <a:cubicBezTo>
                      <a:pt x="86" y="680"/>
                      <a:pt x="86" y="680"/>
                      <a:pt x="87" y="680"/>
                    </a:cubicBezTo>
                    <a:cubicBezTo>
                      <a:pt x="87" y="680"/>
                      <a:pt x="88" y="680"/>
                      <a:pt x="88" y="680"/>
                    </a:cubicBezTo>
                    <a:cubicBezTo>
                      <a:pt x="89" y="680"/>
                      <a:pt x="89" y="680"/>
                      <a:pt x="89" y="680"/>
                    </a:cubicBezTo>
                    <a:cubicBezTo>
                      <a:pt x="90" y="680"/>
                      <a:pt x="91" y="681"/>
                      <a:pt x="92" y="682"/>
                    </a:cubicBezTo>
                    <a:cubicBezTo>
                      <a:pt x="92" y="682"/>
                      <a:pt x="92" y="682"/>
                      <a:pt x="93" y="682"/>
                    </a:cubicBezTo>
                    <a:cubicBezTo>
                      <a:pt x="93" y="682"/>
                      <a:pt x="94" y="683"/>
                      <a:pt x="94" y="683"/>
                    </a:cubicBezTo>
                    <a:cubicBezTo>
                      <a:pt x="94" y="683"/>
                      <a:pt x="94" y="683"/>
                      <a:pt x="94" y="683"/>
                    </a:cubicBezTo>
                    <a:cubicBezTo>
                      <a:pt x="95" y="683"/>
                      <a:pt x="95" y="683"/>
                      <a:pt x="95" y="683"/>
                    </a:cubicBezTo>
                    <a:cubicBezTo>
                      <a:pt x="95" y="683"/>
                      <a:pt x="96" y="683"/>
                      <a:pt x="96" y="684"/>
                    </a:cubicBezTo>
                    <a:cubicBezTo>
                      <a:pt x="97" y="684"/>
                      <a:pt x="97" y="684"/>
                      <a:pt x="97" y="684"/>
                    </a:cubicBezTo>
                    <a:cubicBezTo>
                      <a:pt x="98" y="684"/>
                      <a:pt x="99" y="684"/>
                      <a:pt x="100" y="684"/>
                    </a:cubicBezTo>
                    <a:cubicBezTo>
                      <a:pt x="101" y="684"/>
                      <a:pt x="101" y="684"/>
                      <a:pt x="101" y="684"/>
                    </a:cubicBezTo>
                    <a:cubicBezTo>
                      <a:pt x="102" y="685"/>
                      <a:pt x="103" y="685"/>
                      <a:pt x="103" y="685"/>
                    </a:cubicBezTo>
                    <a:cubicBezTo>
                      <a:pt x="104" y="685"/>
                      <a:pt x="104" y="685"/>
                      <a:pt x="104" y="685"/>
                    </a:cubicBezTo>
                    <a:cubicBezTo>
                      <a:pt x="104" y="685"/>
                      <a:pt x="105" y="686"/>
                      <a:pt x="105" y="686"/>
                    </a:cubicBezTo>
                    <a:cubicBezTo>
                      <a:pt x="105" y="687"/>
                      <a:pt x="105" y="687"/>
                      <a:pt x="106" y="688"/>
                    </a:cubicBezTo>
                    <a:cubicBezTo>
                      <a:pt x="106" y="688"/>
                      <a:pt x="106" y="688"/>
                      <a:pt x="106" y="688"/>
                    </a:cubicBezTo>
                    <a:cubicBezTo>
                      <a:pt x="106" y="689"/>
                      <a:pt x="106" y="689"/>
                      <a:pt x="106" y="690"/>
                    </a:cubicBezTo>
                    <a:cubicBezTo>
                      <a:pt x="107" y="690"/>
                      <a:pt x="107" y="691"/>
                      <a:pt x="108" y="691"/>
                    </a:cubicBezTo>
                    <a:cubicBezTo>
                      <a:pt x="108" y="692"/>
                      <a:pt x="109" y="693"/>
                      <a:pt x="110" y="694"/>
                    </a:cubicBezTo>
                    <a:cubicBezTo>
                      <a:pt x="110" y="695"/>
                      <a:pt x="110" y="695"/>
                      <a:pt x="111" y="695"/>
                    </a:cubicBezTo>
                    <a:cubicBezTo>
                      <a:pt x="111" y="695"/>
                      <a:pt x="111" y="695"/>
                      <a:pt x="112" y="696"/>
                    </a:cubicBezTo>
                    <a:cubicBezTo>
                      <a:pt x="113" y="696"/>
                      <a:pt x="114" y="697"/>
                      <a:pt x="115" y="698"/>
                    </a:cubicBezTo>
                    <a:cubicBezTo>
                      <a:pt x="115" y="697"/>
                      <a:pt x="115" y="697"/>
                      <a:pt x="116" y="697"/>
                    </a:cubicBezTo>
                    <a:cubicBezTo>
                      <a:pt x="116" y="697"/>
                      <a:pt x="116" y="697"/>
                      <a:pt x="116" y="697"/>
                    </a:cubicBezTo>
                    <a:cubicBezTo>
                      <a:pt x="116" y="698"/>
                      <a:pt x="116" y="698"/>
                      <a:pt x="116" y="698"/>
                    </a:cubicBezTo>
                    <a:cubicBezTo>
                      <a:pt x="115" y="699"/>
                      <a:pt x="116" y="700"/>
                      <a:pt x="116" y="700"/>
                    </a:cubicBezTo>
                    <a:cubicBezTo>
                      <a:pt x="116" y="700"/>
                      <a:pt x="117" y="700"/>
                      <a:pt x="117" y="700"/>
                    </a:cubicBezTo>
                    <a:cubicBezTo>
                      <a:pt x="117" y="701"/>
                      <a:pt x="117" y="701"/>
                      <a:pt x="117" y="701"/>
                    </a:cubicBezTo>
                    <a:cubicBezTo>
                      <a:pt x="117" y="702"/>
                      <a:pt x="117" y="703"/>
                      <a:pt x="117" y="704"/>
                    </a:cubicBezTo>
                    <a:cubicBezTo>
                      <a:pt x="118" y="703"/>
                      <a:pt x="118" y="703"/>
                      <a:pt x="118" y="702"/>
                    </a:cubicBezTo>
                    <a:cubicBezTo>
                      <a:pt x="118" y="703"/>
                      <a:pt x="118" y="704"/>
                      <a:pt x="119" y="704"/>
                    </a:cubicBezTo>
                    <a:cubicBezTo>
                      <a:pt x="119" y="704"/>
                      <a:pt x="119" y="705"/>
                      <a:pt x="118" y="705"/>
                    </a:cubicBezTo>
                    <a:cubicBezTo>
                      <a:pt x="118" y="705"/>
                      <a:pt x="118" y="705"/>
                      <a:pt x="118" y="705"/>
                    </a:cubicBezTo>
                    <a:cubicBezTo>
                      <a:pt x="118" y="705"/>
                      <a:pt x="117" y="705"/>
                      <a:pt x="117" y="705"/>
                    </a:cubicBezTo>
                    <a:cubicBezTo>
                      <a:pt x="117" y="706"/>
                      <a:pt x="116" y="706"/>
                      <a:pt x="116" y="706"/>
                    </a:cubicBezTo>
                    <a:cubicBezTo>
                      <a:pt x="114" y="705"/>
                      <a:pt x="112" y="704"/>
                      <a:pt x="110" y="704"/>
                    </a:cubicBezTo>
                    <a:cubicBezTo>
                      <a:pt x="110" y="703"/>
                      <a:pt x="109" y="703"/>
                      <a:pt x="109" y="703"/>
                    </a:cubicBezTo>
                    <a:cubicBezTo>
                      <a:pt x="108" y="702"/>
                      <a:pt x="108" y="702"/>
                      <a:pt x="107" y="702"/>
                    </a:cubicBezTo>
                    <a:cubicBezTo>
                      <a:pt x="107" y="702"/>
                      <a:pt x="106" y="702"/>
                      <a:pt x="106" y="701"/>
                    </a:cubicBezTo>
                    <a:cubicBezTo>
                      <a:pt x="106" y="701"/>
                      <a:pt x="108" y="700"/>
                      <a:pt x="107" y="700"/>
                    </a:cubicBezTo>
                    <a:cubicBezTo>
                      <a:pt x="107" y="699"/>
                      <a:pt x="106" y="699"/>
                      <a:pt x="106" y="699"/>
                    </a:cubicBezTo>
                    <a:cubicBezTo>
                      <a:pt x="106" y="699"/>
                      <a:pt x="106" y="699"/>
                      <a:pt x="105" y="699"/>
                    </a:cubicBezTo>
                    <a:cubicBezTo>
                      <a:pt x="105" y="699"/>
                      <a:pt x="105" y="699"/>
                      <a:pt x="105" y="699"/>
                    </a:cubicBezTo>
                    <a:cubicBezTo>
                      <a:pt x="105" y="699"/>
                      <a:pt x="104" y="699"/>
                      <a:pt x="104" y="700"/>
                    </a:cubicBezTo>
                    <a:cubicBezTo>
                      <a:pt x="104" y="700"/>
                      <a:pt x="104" y="699"/>
                      <a:pt x="103" y="699"/>
                    </a:cubicBezTo>
                    <a:cubicBezTo>
                      <a:pt x="103" y="699"/>
                      <a:pt x="103" y="699"/>
                      <a:pt x="103" y="698"/>
                    </a:cubicBezTo>
                    <a:cubicBezTo>
                      <a:pt x="102" y="698"/>
                      <a:pt x="102" y="698"/>
                      <a:pt x="102" y="698"/>
                    </a:cubicBezTo>
                    <a:cubicBezTo>
                      <a:pt x="101" y="697"/>
                      <a:pt x="102" y="696"/>
                      <a:pt x="102" y="696"/>
                    </a:cubicBezTo>
                    <a:cubicBezTo>
                      <a:pt x="102" y="696"/>
                      <a:pt x="102" y="696"/>
                      <a:pt x="101" y="696"/>
                    </a:cubicBezTo>
                    <a:cubicBezTo>
                      <a:pt x="101" y="697"/>
                      <a:pt x="101" y="696"/>
                      <a:pt x="101" y="696"/>
                    </a:cubicBezTo>
                    <a:cubicBezTo>
                      <a:pt x="101" y="696"/>
                      <a:pt x="101" y="695"/>
                      <a:pt x="101" y="695"/>
                    </a:cubicBezTo>
                    <a:cubicBezTo>
                      <a:pt x="101" y="695"/>
                      <a:pt x="101" y="695"/>
                      <a:pt x="100" y="695"/>
                    </a:cubicBezTo>
                    <a:cubicBezTo>
                      <a:pt x="100" y="696"/>
                      <a:pt x="100" y="696"/>
                      <a:pt x="100" y="696"/>
                    </a:cubicBezTo>
                    <a:cubicBezTo>
                      <a:pt x="100" y="696"/>
                      <a:pt x="100" y="696"/>
                      <a:pt x="99" y="696"/>
                    </a:cubicBezTo>
                    <a:cubicBezTo>
                      <a:pt x="99" y="696"/>
                      <a:pt x="99" y="695"/>
                      <a:pt x="99" y="695"/>
                    </a:cubicBezTo>
                    <a:cubicBezTo>
                      <a:pt x="99" y="695"/>
                      <a:pt x="99" y="695"/>
                      <a:pt x="98" y="695"/>
                    </a:cubicBezTo>
                    <a:cubicBezTo>
                      <a:pt x="98" y="695"/>
                      <a:pt x="98" y="694"/>
                      <a:pt x="97" y="694"/>
                    </a:cubicBezTo>
                    <a:cubicBezTo>
                      <a:pt x="97" y="694"/>
                      <a:pt x="97" y="695"/>
                      <a:pt x="97" y="695"/>
                    </a:cubicBezTo>
                    <a:cubicBezTo>
                      <a:pt x="97" y="695"/>
                      <a:pt x="97" y="695"/>
                      <a:pt x="97" y="694"/>
                    </a:cubicBezTo>
                    <a:cubicBezTo>
                      <a:pt x="97" y="694"/>
                      <a:pt x="97" y="693"/>
                      <a:pt x="97" y="693"/>
                    </a:cubicBezTo>
                    <a:cubicBezTo>
                      <a:pt x="97" y="693"/>
                      <a:pt x="98" y="693"/>
                      <a:pt x="98" y="693"/>
                    </a:cubicBezTo>
                    <a:cubicBezTo>
                      <a:pt x="98" y="692"/>
                      <a:pt x="98" y="692"/>
                      <a:pt x="98" y="692"/>
                    </a:cubicBezTo>
                    <a:cubicBezTo>
                      <a:pt x="97" y="692"/>
                      <a:pt x="97" y="692"/>
                      <a:pt x="97" y="692"/>
                    </a:cubicBezTo>
                    <a:cubicBezTo>
                      <a:pt x="97" y="692"/>
                      <a:pt x="97" y="692"/>
                      <a:pt x="97" y="692"/>
                    </a:cubicBezTo>
                    <a:cubicBezTo>
                      <a:pt x="97" y="692"/>
                      <a:pt x="97" y="691"/>
                      <a:pt x="97" y="691"/>
                    </a:cubicBezTo>
                    <a:cubicBezTo>
                      <a:pt x="96" y="692"/>
                      <a:pt x="96" y="692"/>
                      <a:pt x="96" y="693"/>
                    </a:cubicBezTo>
                    <a:cubicBezTo>
                      <a:pt x="96" y="693"/>
                      <a:pt x="95" y="693"/>
                      <a:pt x="95" y="693"/>
                    </a:cubicBezTo>
                    <a:cubicBezTo>
                      <a:pt x="95" y="692"/>
                      <a:pt x="94" y="692"/>
                      <a:pt x="95" y="691"/>
                    </a:cubicBezTo>
                    <a:cubicBezTo>
                      <a:pt x="95" y="691"/>
                      <a:pt x="95" y="691"/>
                      <a:pt x="95" y="691"/>
                    </a:cubicBezTo>
                    <a:cubicBezTo>
                      <a:pt x="95" y="691"/>
                      <a:pt x="95" y="690"/>
                      <a:pt x="95" y="691"/>
                    </a:cubicBezTo>
                    <a:cubicBezTo>
                      <a:pt x="95" y="690"/>
                      <a:pt x="95" y="690"/>
                      <a:pt x="95" y="690"/>
                    </a:cubicBezTo>
                    <a:cubicBezTo>
                      <a:pt x="95" y="690"/>
                      <a:pt x="95" y="690"/>
                      <a:pt x="94" y="690"/>
                    </a:cubicBezTo>
                    <a:cubicBezTo>
                      <a:pt x="94" y="690"/>
                      <a:pt x="94" y="690"/>
                      <a:pt x="94" y="690"/>
                    </a:cubicBezTo>
                    <a:cubicBezTo>
                      <a:pt x="93" y="690"/>
                      <a:pt x="93" y="690"/>
                      <a:pt x="93" y="690"/>
                    </a:cubicBezTo>
                    <a:cubicBezTo>
                      <a:pt x="93" y="690"/>
                      <a:pt x="92" y="689"/>
                      <a:pt x="93" y="689"/>
                    </a:cubicBezTo>
                    <a:cubicBezTo>
                      <a:pt x="93" y="689"/>
                      <a:pt x="93" y="689"/>
                      <a:pt x="93" y="688"/>
                    </a:cubicBezTo>
                    <a:cubicBezTo>
                      <a:pt x="93" y="688"/>
                      <a:pt x="93" y="688"/>
                      <a:pt x="92" y="687"/>
                    </a:cubicBezTo>
                    <a:cubicBezTo>
                      <a:pt x="92" y="688"/>
                      <a:pt x="92" y="688"/>
                      <a:pt x="92" y="688"/>
                    </a:cubicBezTo>
                    <a:cubicBezTo>
                      <a:pt x="92" y="689"/>
                      <a:pt x="91" y="688"/>
                      <a:pt x="91" y="688"/>
                    </a:cubicBezTo>
                    <a:cubicBezTo>
                      <a:pt x="91" y="688"/>
                      <a:pt x="91" y="688"/>
                      <a:pt x="90" y="688"/>
                    </a:cubicBezTo>
                    <a:cubicBezTo>
                      <a:pt x="90" y="688"/>
                      <a:pt x="90" y="688"/>
                      <a:pt x="90" y="688"/>
                    </a:cubicBezTo>
                    <a:cubicBezTo>
                      <a:pt x="90" y="687"/>
                      <a:pt x="90" y="687"/>
                      <a:pt x="90" y="687"/>
                    </a:cubicBezTo>
                    <a:cubicBezTo>
                      <a:pt x="90" y="687"/>
                      <a:pt x="90" y="687"/>
                      <a:pt x="90" y="687"/>
                    </a:cubicBezTo>
                    <a:cubicBezTo>
                      <a:pt x="89" y="687"/>
                      <a:pt x="89" y="687"/>
                      <a:pt x="89" y="687"/>
                    </a:cubicBezTo>
                    <a:cubicBezTo>
                      <a:pt x="89" y="688"/>
                      <a:pt x="89" y="688"/>
                      <a:pt x="89" y="688"/>
                    </a:cubicBezTo>
                    <a:cubicBezTo>
                      <a:pt x="88" y="688"/>
                      <a:pt x="88" y="688"/>
                      <a:pt x="88" y="688"/>
                    </a:cubicBezTo>
                    <a:cubicBezTo>
                      <a:pt x="88" y="688"/>
                      <a:pt x="88" y="688"/>
                      <a:pt x="88" y="687"/>
                    </a:cubicBezTo>
                    <a:cubicBezTo>
                      <a:pt x="88" y="687"/>
                      <a:pt x="88" y="687"/>
                      <a:pt x="88" y="687"/>
                    </a:cubicBezTo>
                    <a:cubicBezTo>
                      <a:pt x="88" y="687"/>
                      <a:pt x="88" y="687"/>
                      <a:pt x="89" y="686"/>
                    </a:cubicBezTo>
                    <a:cubicBezTo>
                      <a:pt x="89" y="686"/>
                      <a:pt x="89" y="686"/>
                      <a:pt x="88" y="686"/>
                    </a:cubicBezTo>
                    <a:cubicBezTo>
                      <a:pt x="88" y="686"/>
                      <a:pt x="88" y="686"/>
                      <a:pt x="88" y="685"/>
                    </a:cubicBezTo>
                    <a:cubicBezTo>
                      <a:pt x="88" y="685"/>
                      <a:pt x="88" y="685"/>
                      <a:pt x="88" y="685"/>
                    </a:cubicBezTo>
                    <a:close/>
                    <a:moveTo>
                      <a:pt x="97" y="681"/>
                    </a:moveTo>
                    <a:cubicBezTo>
                      <a:pt x="97" y="681"/>
                      <a:pt x="97" y="681"/>
                      <a:pt x="97" y="681"/>
                    </a:cubicBezTo>
                    <a:cubicBezTo>
                      <a:pt x="97" y="681"/>
                      <a:pt x="97" y="681"/>
                      <a:pt x="97" y="681"/>
                    </a:cubicBezTo>
                    <a:cubicBezTo>
                      <a:pt x="97" y="681"/>
                      <a:pt x="98" y="681"/>
                      <a:pt x="98" y="681"/>
                    </a:cubicBezTo>
                    <a:cubicBezTo>
                      <a:pt x="98" y="680"/>
                      <a:pt x="98" y="680"/>
                      <a:pt x="98" y="680"/>
                    </a:cubicBezTo>
                    <a:cubicBezTo>
                      <a:pt x="99" y="680"/>
                      <a:pt x="99" y="680"/>
                      <a:pt x="99" y="680"/>
                    </a:cubicBezTo>
                    <a:cubicBezTo>
                      <a:pt x="99" y="680"/>
                      <a:pt x="99" y="680"/>
                      <a:pt x="99" y="680"/>
                    </a:cubicBezTo>
                    <a:cubicBezTo>
                      <a:pt x="99" y="680"/>
                      <a:pt x="99" y="681"/>
                      <a:pt x="99" y="681"/>
                    </a:cubicBezTo>
                    <a:cubicBezTo>
                      <a:pt x="99" y="681"/>
                      <a:pt x="99" y="681"/>
                      <a:pt x="99" y="681"/>
                    </a:cubicBezTo>
                    <a:cubicBezTo>
                      <a:pt x="99" y="681"/>
                      <a:pt x="99" y="681"/>
                      <a:pt x="99" y="681"/>
                    </a:cubicBezTo>
                    <a:cubicBezTo>
                      <a:pt x="99" y="682"/>
                      <a:pt x="99" y="682"/>
                      <a:pt x="99" y="682"/>
                    </a:cubicBezTo>
                    <a:cubicBezTo>
                      <a:pt x="98" y="682"/>
                      <a:pt x="98" y="682"/>
                      <a:pt x="98" y="682"/>
                    </a:cubicBezTo>
                    <a:cubicBezTo>
                      <a:pt x="98" y="682"/>
                      <a:pt x="98" y="682"/>
                      <a:pt x="97" y="682"/>
                    </a:cubicBezTo>
                    <a:cubicBezTo>
                      <a:pt x="97" y="682"/>
                      <a:pt x="97" y="682"/>
                      <a:pt x="97" y="682"/>
                    </a:cubicBezTo>
                    <a:cubicBezTo>
                      <a:pt x="97" y="682"/>
                      <a:pt x="97" y="682"/>
                      <a:pt x="97" y="682"/>
                    </a:cubicBezTo>
                    <a:cubicBezTo>
                      <a:pt x="97" y="682"/>
                      <a:pt x="97" y="682"/>
                      <a:pt x="97" y="682"/>
                    </a:cubicBezTo>
                    <a:cubicBezTo>
                      <a:pt x="97" y="682"/>
                      <a:pt x="97" y="681"/>
                      <a:pt x="97" y="681"/>
                    </a:cubicBezTo>
                    <a:close/>
                    <a:moveTo>
                      <a:pt x="97" y="682"/>
                    </a:moveTo>
                    <a:cubicBezTo>
                      <a:pt x="97" y="682"/>
                      <a:pt x="97" y="682"/>
                      <a:pt x="98" y="682"/>
                    </a:cubicBezTo>
                    <a:cubicBezTo>
                      <a:pt x="98" y="682"/>
                      <a:pt x="98" y="682"/>
                      <a:pt x="98" y="682"/>
                    </a:cubicBezTo>
                    <a:cubicBezTo>
                      <a:pt x="98" y="682"/>
                      <a:pt x="98" y="682"/>
                      <a:pt x="98" y="682"/>
                    </a:cubicBezTo>
                    <a:cubicBezTo>
                      <a:pt x="98" y="683"/>
                      <a:pt x="98" y="683"/>
                      <a:pt x="98" y="683"/>
                    </a:cubicBezTo>
                    <a:cubicBezTo>
                      <a:pt x="99" y="683"/>
                      <a:pt x="99" y="682"/>
                      <a:pt x="99" y="682"/>
                    </a:cubicBezTo>
                    <a:cubicBezTo>
                      <a:pt x="99" y="682"/>
                      <a:pt x="99" y="682"/>
                      <a:pt x="100" y="682"/>
                    </a:cubicBezTo>
                    <a:cubicBezTo>
                      <a:pt x="100" y="682"/>
                      <a:pt x="100" y="682"/>
                      <a:pt x="100" y="682"/>
                    </a:cubicBezTo>
                    <a:cubicBezTo>
                      <a:pt x="100" y="682"/>
                      <a:pt x="100" y="682"/>
                      <a:pt x="100" y="683"/>
                    </a:cubicBezTo>
                    <a:cubicBezTo>
                      <a:pt x="100" y="683"/>
                      <a:pt x="99" y="683"/>
                      <a:pt x="99" y="683"/>
                    </a:cubicBezTo>
                    <a:cubicBezTo>
                      <a:pt x="99" y="683"/>
                      <a:pt x="99" y="683"/>
                      <a:pt x="99" y="683"/>
                    </a:cubicBezTo>
                    <a:cubicBezTo>
                      <a:pt x="99" y="683"/>
                      <a:pt x="99" y="683"/>
                      <a:pt x="99" y="683"/>
                    </a:cubicBezTo>
                    <a:cubicBezTo>
                      <a:pt x="98" y="683"/>
                      <a:pt x="98" y="683"/>
                      <a:pt x="97" y="683"/>
                    </a:cubicBezTo>
                    <a:cubicBezTo>
                      <a:pt x="97" y="683"/>
                      <a:pt x="97" y="683"/>
                      <a:pt x="96" y="683"/>
                    </a:cubicBezTo>
                    <a:cubicBezTo>
                      <a:pt x="96" y="683"/>
                      <a:pt x="96" y="683"/>
                      <a:pt x="96" y="683"/>
                    </a:cubicBezTo>
                    <a:cubicBezTo>
                      <a:pt x="96" y="683"/>
                      <a:pt x="96" y="683"/>
                      <a:pt x="96" y="683"/>
                    </a:cubicBezTo>
                    <a:cubicBezTo>
                      <a:pt x="97" y="683"/>
                      <a:pt x="97" y="683"/>
                      <a:pt x="97" y="683"/>
                    </a:cubicBezTo>
                    <a:cubicBezTo>
                      <a:pt x="97" y="682"/>
                      <a:pt x="97" y="682"/>
                      <a:pt x="97" y="682"/>
                    </a:cubicBezTo>
                    <a:close/>
                    <a:moveTo>
                      <a:pt x="95" y="680"/>
                    </a:moveTo>
                    <a:cubicBezTo>
                      <a:pt x="95" y="680"/>
                      <a:pt x="95" y="680"/>
                      <a:pt x="95" y="680"/>
                    </a:cubicBezTo>
                    <a:cubicBezTo>
                      <a:pt x="95" y="680"/>
                      <a:pt x="95" y="680"/>
                      <a:pt x="95" y="680"/>
                    </a:cubicBezTo>
                    <a:cubicBezTo>
                      <a:pt x="96" y="680"/>
                      <a:pt x="96" y="680"/>
                      <a:pt x="96" y="680"/>
                    </a:cubicBezTo>
                    <a:cubicBezTo>
                      <a:pt x="96" y="680"/>
                      <a:pt x="96" y="680"/>
                      <a:pt x="96" y="680"/>
                    </a:cubicBezTo>
                    <a:cubicBezTo>
                      <a:pt x="96" y="680"/>
                      <a:pt x="96" y="680"/>
                      <a:pt x="96" y="680"/>
                    </a:cubicBezTo>
                    <a:cubicBezTo>
                      <a:pt x="97" y="680"/>
                      <a:pt x="97" y="680"/>
                      <a:pt x="97" y="680"/>
                    </a:cubicBezTo>
                    <a:cubicBezTo>
                      <a:pt x="97" y="680"/>
                      <a:pt x="97" y="680"/>
                      <a:pt x="97" y="680"/>
                    </a:cubicBezTo>
                    <a:cubicBezTo>
                      <a:pt x="97" y="681"/>
                      <a:pt x="97" y="681"/>
                      <a:pt x="97" y="681"/>
                    </a:cubicBezTo>
                    <a:cubicBezTo>
                      <a:pt x="97" y="681"/>
                      <a:pt x="97" y="681"/>
                      <a:pt x="96" y="681"/>
                    </a:cubicBezTo>
                    <a:cubicBezTo>
                      <a:pt x="96" y="681"/>
                      <a:pt x="96" y="681"/>
                      <a:pt x="96" y="681"/>
                    </a:cubicBezTo>
                    <a:cubicBezTo>
                      <a:pt x="96" y="681"/>
                      <a:pt x="96" y="681"/>
                      <a:pt x="95" y="681"/>
                    </a:cubicBezTo>
                    <a:cubicBezTo>
                      <a:pt x="95" y="681"/>
                      <a:pt x="95" y="681"/>
                      <a:pt x="95" y="681"/>
                    </a:cubicBezTo>
                    <a:cubicBezTo>
                      <a:pt x="95" y="681"/>
                      <a:pt x="95" y="681"/>
                      <a:pt x="95" y="681"/>
                    </a:cubicBezTo>
                    <a:cubicBezTo>
                      <a:pt x="95" y="680"/>
                      <a:pt x="95" y="680"/>
                      <a:pt x="95" y="680"/>
                    </a:cubicBezTo>
                    <a:cubicBezTo>
                      <a:pt x="95" y="680"/>
                      <a:pt x="95" y="680"/>
                      <a:pt x="95" y="680"/>
                    </a:cubicBezTo>
                    <a:close/>
                    <a:moveTo>
                      <a:pt x="111" y="691"/>
                    </a:moveTo>
                    <a:cubicBezTo>
                      <a:pt x="111" y="691"/>
                      <a:pt x="111" y="691"/>
                      <a:pt x="111" y="691"/>
                    </a:cubicBezTo>
                    <a:cubicBezTo>
                      <a:pt x="111" y="691"/>
                      <a:pt x="111" y="692"/>
                      <a:pt x="111" y="692"/>
                    </a:cubicBezTo>
                    <a:cubicBezTo>
                      <a:pt x="111" y="692"/>
                      <a:pt x="111" y="692"/>
                      <a:pt x="112" y="692"/>
                    </a:cubicBezTo>
                    <a:cubicBezTo>
                      <a:pt x="112" y="692"/>
                      <a:pt x="112" y="692"/>
                      <a:pt x="112" y="692"/>
                    </a:cubicBezTo>
                    <a:cubicBezTo>
                      <a:pt x="112" y="693"/>
                      <a:pt x="113" y="693"/>
                      <a:pt x="113" y="693"/>
                    </a:cubicBezTo>
                    <a:cubicBezTo>
                      <a:pt x="113" y="693"/>
                      <a:pt x="113" y="693"/>
                      <a:pt x="113" y="694"/>
                    </a:cubicBezTo>
                    <a:cubicBezTo>
                      <a:pt x="113" y="694"/>
                      <a:pt x="113" y="694"/>
                      <a:pt x="113" y="694"/>
                    </a:cubicBezTo>
                    <a:cubicBezTo>
                      <a:pt x="113" y="694"/>
                      <a:pt x="113" y="694"/>
                      <a:pt x="113" y="694"/>
                    </a:cubicBezTo>
                    <a:cubicBezTo>
                      <a:pt x="112" y="693"/>
                      <a:pt x="112" y="693"/>
                      <a:pt x="111" y="693"/>
                    </a:cubicBezTo>
                    <a:cubicBezTo>
                      <a:pt x="111" y="693"/>
                      <a:pt x="111" y="692"/>
                      <a:pt x="111" y="692"/>
                    </a:cubicBezTo>
                    <a:cubicBezTo>
                      <a:pt x="111" y="692"/>
                      <a:pt x="111" y="692"/>
                      <a:pt x="110" y="692"/>
                    </a:cubicBezTo>
                    <a:cubicBezTo>
                      <a:pt x="110" y="692"/>
                      <a:pt x="110" y="692"/>
                      <a:pt x="110" y="691"/>
                    </a:cubicBezTo>
                    <a:cubicBezTo>
                      <a:pt x="110" y="691"/>
                      <a:pt x="110" y="691"/>
                      <a:pt x="111" y="691"/>
                    </a:cubicBezTo>
                    <a:close/>
                    <a:moveTo>
                      <a:pt x="118" y="700"/>
                    </a:moveTo>
                    <a:cubicBezTo>
                      <a:pt x="118" y="700"/>
                      <a:pt x="118" y="700"/>
                      <a:pt x="118" y="700"/>
                    </a:cubicBezTo>
                    <a:cubicBezTo>
                      <a:pt x="118" y="700"/>
                      <a:pt x="119" y="700"/>
                      <a:pt x="119" y="700"/>
                    </a:cubicBezTo>
                    <a:cubicBezTo>
                      <a:pt x="119" y="700"/>
                      <a:pt x="119" y="700"/>
                      <a:pt x="119" y="700"/>
                    </a:cubicBezTo>
                    <a:cubicBezTo>
                      <a:pt x="119" y="700"/>
                      <a:pt x="119" y="701"/>
                      <a:pt x="119" y="701"/>
                    </a:cubicBezTo>
                    <a:cubicBezTo>
                      <a:pt x="119" y="701"/>
                      <a:pt x="119" y="701"/>
                      <a:pt x="119" y="701"/>
                    </a:cubicBezTo>
                    <a:cubicBezTo>
                      <a:pt x="118" y="701"/>
                      <a:pt x="118" y="701"/>
                      <a:pt x="118" y="701"/>
                    </a:cubicBezTo>
                    <a:cubicBezTo>
                      <a:pt x="118" y="701"/>
                      <a:pt x="118" y="701"/>
                      <a:pt x="118" y="701"/>
                    </a:cubicBezTo>
                    <a:cubicBezTo>
                      <a:pt x="118" y="701"/>
                      <a:pt x="118" y="701"/>
                      <a:pt x="118" y="701"/>
                    </a:cubicBezTo>
                    <a:cubicBezTo>
                      <a:pt x="118" y="701"/>
                      <a:pt x="118" y="701"/>
                      <a:pt x="118" y="701"/>
                    </a:cubicBezTo>
                    <a:cubicBezTo>
                      <a:pt x="118" y="701"/>
                      <a:pt x="118" y="701"/>
                      <a:pt x="118" y="702"/>
                    </a:cubicBezTo>
                    <a:cubicBezTo>
                      <a:pt x="118" y="702"/>
                      <a:pt x="118" y="701"/>
                      <a:pt x="118" y="702"/>
                    </a:cubicBezTo>
                    <a:cubicBezTo>
                      <a:pt x="117" y="701"/>
                      <a:pt x="117" y="701"/>
                      <a:pt x="117" y="701"/>
                    </a:cubicBezTo>
                    <a:cubicBezTo>
                      <a:pt x="117" y="701"/>
                      <a:pt x="117" y="701"/>
                      <a:pt x="117" y="701"/>
                    </a:cubicBezTo>
                    <a:cubicBezTo>
                      <a:pt x="117" y="701"/>
                      <a:pt x="117" y="701"/>
                      <a:pt x="117" y="700"/>
                    </a:cubicBezTo>
                    <a:cubicBezTo>
                      <a:pt x="117" y="700"/>
                      <a:pt x="117" y="700"/>
                      <a:pt x="117" y="700"/>
                    </a:cubicBezTo>
                    <a:cubicBezTo>
                      <a:pt x="117" y="700"/>
                      <a:pt x="117" y="700"/>
                      <a:pt x="117" y="700"/>
                    </a:cubicBezTo>
                    <a:cubicBezTo>
                      <a:pt x="117" y="700"/>
                      <a:pt x="118" y="700"/>
                      <a:pt x="118" y="700"/>
                    </a:cubicBezTo>
                    <a:cubicBezTo>
                      <a:pt x="118" y="700"/>
                      <a:pt x="118" y="700"/>
                      <a:pt x="118" y="700"/>
                    </a:cubicBezTo>
                    <a:close/>
                    <a:moveTo>
                      <a:pt x="572" y="663"/>
                    </a:moveTo>
                    <a:cubicBezTo>
                      <a:pt x="572" y="663"/>
                      <a:pt x="572" y="663"/>
                      <a:pt x="572" y="663"/>
                    </a:cubicBezTo>
                    <a:cubicBezTo>
                      <a:pt x="571" y="664"/>
                      <a:pt x="570" y="663"/>
                      <a:pt x="570" y="664"/>
                    </a:cubicBezTo>
                    <a:cubicBezTo>
                      <a:pt x="570" y="664"/>
                      <a:pt x="570" y="664"/>
                      <a:pt x="570" y="664"/>
                    </a:cubicBezTo>
                    <a:cubicBezTo>
                      <a:pt x="570" y="664"/>
                      <a:pt x="570" y="664"/>
                      <a:pt x="570" y="664"/>
                    </a:cubicBezTo>
                    <a:cubicBezTo>
                      <a:pt x="570" y="664"/>
                      <a:pt x="571" y="664"/>
                      <a:pt x="571" y="664"/>
                    </a:cubicBezTo>
                    <a:cubicBezTo>
                      <a:pt x="571" y="665"/>
                      <a:pt x="571" y="665"/>
                      <a:pt x="571" y="665"/>
                    </a:cubicBezTo>
                    <a:cubicBezTo>
                      <a:pt x="572" y="665"/>
                      <a:pt x="572" y="665"/>
                      <a:pt x="572" y="665"/>
                    </a:cubicBezTo>
                    <a:cubicBezTo>
                      <a:pt x="572" y="665"/>
                      <a:pt x="572" y="665"/>
                      <a:pt x="572" y="666"/>
                    </a:cubicBezTo>
                    <a:cubicBezTo>
                      <a:pt x="572" y="666"/>
                      <a:pt x="572" y="666"/>
                      <a:pt x="571" y="667"/>
                    </a:cubicBezTo>
                    <a:cubicBezTo>
                      <a:pt x="571" y="667"/>
                      <a:pt x="571" y="667"/>
                      <a:pt x="571" y="667"/>
                    </a:cubicBezTo>
                    <a:cubicBezTo>
                      <a:pt x="571" y="667"/>
                      <a:pt x="571" y="667"/>
                      <a:pt x="571" y="667"/>
                    </a:cubicBezTo>
                    <a:cubicBezTo>
                      <a:pt x="571" y="667"/>
                      <a:pt x="571" y="667"/>
                      <a:pt x="571" y="667"/>
                    </a:cubicBezTo>
                    <a:cubicBezTo>
                      <a:pt x="570" y="667"/>
                      <a:pt x="570" y="667"/>
                      <a:pt x="570" y="668"/>
                    </a:cubicBezTo>
                    <a:cubicBezTo>
                      <a:pt x="570" y="668"/>
                      <a:pt x="570" y="668"/>
                      <a:pt x="570" y="668"/>
                    </a:cubicBezTo>
                    <a:cubicBezTo>
                      <a:pt x="570" y="668"/>
                      <a:pt x="570" y="668"/>
                      <a:pt x="570" y="669"/>
                    </a:cubicBezTo>
                    <a:cubicBezTo>
                      <a:pt x="569" y="669"/>
                      <a:pt x="569" y="670"/>
                      <a:pt x="568" y="670"/>
                    </a:cubicBezTo>
                    <a:cubicBezTo>
                      <a:pt x="568" y="670"/>
                      <a:pt x="567" y="670"/>
                      <a:pt x="567" y="670"/>
                    </a:cubicBezTo>
                    <a:cubicBezTo>
                      <a:pt x="567" y="670"/>
                      <a:pt x="566" y="671"/>
                      <a:pt x="566" y="671"/>
                    </a:cubicBezTo>
                    <a:cubicBezTo>
                      <a:pt x="566" y="671"/>
                      <a:pt x="565" y="672"/>
                      <a:pt x="565" y="672"/>
                    </a:cubicBezTo>
                    <a:cubicBezTo>
                      <a:pt x="564" y="673"/>
                      <a:pt x="564" y="673"/>
                      <a:pt x="563" y="674"/>
                    </a:cubicBezTo>
                    <a:cubicBezTo>
                      <a:pt x="562" y="674"/>
                      <a:pt x="562" y="674"/>
                      <a:pt x="562" y="674"/>
                    </a:cubicBezTo>
                    <a:cubicBezTo>
                      <a:pt x="562" y="674"/>
                      <a:pt x="561" y="674"/>
                      <a:pt x="561" y="673"/>
                    </a:cubicBezTo>
                    <a:cubicBezTo>
                      <a:pt x="561" y="673"/>
                      <a:pt x="561" y="673"/>
                      <a:pt x="560" y="673"/>
                    </a:cubicBezTo>
                    <a:cubicBezTo>
                      <a:pt x="560" y="673"/>
                      <a:pt x="560" y="673"/>
                      <a:pt x="560" y="673"/>
                    </a:cubicBezTo>
                    <a:cubicBezTo>
                      <a:pt x="559" y="674"/>
                      <a:pt x="559" y="674"/>
                      <a:pt x="558" y="674"/>
                    </a:cubicBezTo>
                    <a:cubicBezTo>
                      <a:pt x="558" y="674"/>
                      <a:pt x="558" y="674"/>
                      <a:pt x="557" y="674"/>
                    </a:cubicBezTo>
                    <a:cubicBezTo>
                      <a:pt x="557" y="674"/>
                      <a:pt x="557" y="674"/>
                      <a:pt x="557" y="674"/>
                    </a:cubicBezTo>
                    <a:cubicBezTo>
                      <a:pt x="557" y="674"/>
                      <a:pt x="556" y="675"/>
                      <a:pt x="556" y="675"/>
                    </a:cubicBezTo>
                    <a:cubicBezTo>
                      <a:pt x="556" y="675"/>
                      <a:pt x="555" y="676"/>
                      <a:pt x="555" y="675"/>
                    </a:cubicBezTo>
                    <a:cubicBezTo>
                      <a:pt x="554" y="675"/>
                      <a:pt x="554" y="675"/>
                      <a:pt x="554" y="676"/>
                    </a:cubicBezTo>
                    <a:cubicBezTo>
                      <a:pt x="554" y="676"/>
                      <a:pt x="554" y="676"/>
                      <a:pt x="554" y="676"/>
                    </a:cubicBezTo>
                    <a:cubicBezTo>
                      <a:pt x="554" y="676"/>
                      <a:pt x="554" y="676"/>
                      <a:pt x="554" y="676"/>
                    </a:cubicBezTo>
                    <a:cubicBezTo>
                      <a:pt x="553" y="676"/>
                      <a:pt x="553" y="676"/>
                      <a:pt x="552" y="676"/>
                    </a:cubicBezTo>
                    <a:cubicBezTo>
                      <a:pt x="552" y="676"/>
                      <a:pt x="552" y="676"/>
                      <a:pt x="552" y="676"/>
                    </a:cubicBezTo>
                    <a:cubicBezTo>
                      <a:pt x="552" y="676"/>
                      <a:pt x="552" y="676"/>
                      <a:pt x="552" y="676"/>
                    </a:cubicBezTo>
                    <a:cubicBezTo>
                      <a:pt x="552" y="676"/>
                      <a:pt x="552" y="677"/>
                      <a:pt x="552" y="677"/>
                    </a:cubicBezTo>
                    <a:cubicBezTo>
                      <a:pt x="552" y="677"/>
                      <a:pt x="552" y="677"/>
                      <a:pt x="551" y="678"/>
                    </a:cubicBezTo>
                    <a:cubicBezTo>
                      <a:pt x="551" y="678"/>
                      <a:pt x="551" y="678"/>
                      <a:pt x="551" y="678"/>
                    </a:cubicBezTo>
                    <a:cubicBezTo>
                      <a:pt x="551" y="678"/>
                      <a:pt x="551" y="678"/>
                      <a:pt x="550" y="678"/>
                    </a:cubicBezTo>
                    <a:cubicBezTo>
                      <a:pt x="550" y="678"/>
                      <a:pt x="550" y="678"/>
                      <a:pt x="550" y="678"/>
                    </a:cubicBezTo>
                    <a:cubicBezTo>
                      <a:pt x="550" y="678"/>
                      <a:pt x="550" y="679"/>
                      <a:pt x="550" y="679"/>
                    </a:cubicBezTo>
                    <a:cubicBezTo>
                      <a:pt x="550" y="679"/>
                      <a:pt x="550" y="680"/>
                      <a:pt x="550" y="680"/>
                    </a:cubicBezTo>
                    <a:cubicBezTo>
                      <a:pt x="550" y="680"/>
                      <a:pt x="550" y="680"/>
                      <a:pt x="550" y="680"/>
                    </a:cubicBezTo>
                    <a:cubicBezTo>
                      <a:pt x="550" y="680"/>
                      <a:pt x="550" y="681"/>
                      <a:pt x="550" y="681"/>
                    </a:cubicBezTo>
                    <a:cubicBezTo>
                      <a:pt x="549" y="681"/>
                      <a:pt x="549" y="681"/>
                      <a:pt x="548" y="681"/>
                    </a:cubicBezTo>
                    <a:cubicBezTo>
                      <a:pt x="548" y="682"/>
                      <a:pt x="547" y="682"/>
                      <a:pt x="547" y="683"/>
                    </a:cubicBezTo>
                    <a:cubicBezTo>
                      <a:pt x="547" y="683"/>
                      <a:pt x="547" y="682"/>
                      <a:pt x="547" y="683"/>
                    </a:cubicBezTo>
                    <a:cubicBezTo>
                      <a:pt x="547" y="683"/>
                      <a:pt x="547" y="683"/>
                      <a:pt x="546" y="683"/>
                    </a:cubicBezTo>
                    <a:cubicBezTo>
                      <a:pt x="546" y="684"/>
                      <a:pt x="545" y="684"/>
                      <a:pt x="543" y="685"/>
                    </a:cubicBezTo>
                    <a:cubicBezTo>
                      <a:pt x="543" y="685"/>
                      <a:pt x="544" y="685"/>
                      <a:pt x="544" y="685"/>
                    </a:cubicBezTo>
                    <a:cubicBezTo>
                      <a:pt x="544" y="686"/>
                      <a:pt x="543" y="686"/>
                      <a:pt x="543" y="686"/>
                    </a:cubicBezTo>
                    <a:cubicBezTo>
                      <a:pt x="541" y="687"/>
                      <a:pt x="540" y="687"/>
                      <a:pt x="538" y="687"/>
                    </a:cubicBezTo>
                    <a:cubicBezTo>
                      <a:pt x="536" y="686"/>
                      <a:pt x="534" y="687"/>
                      <a:pt x="533" y="687"/>
                    </a:cubicBezTo>
                    <a:cubicBezTo>
                      <a:pt x="532" y="687"/>
                      <a:pt x="532" y="688"/>
                      <a:pt x="532" y="688"/>
                    </a:cubicBezTo>
                    <a:cubicBezTo>
                      <a:pt x="531" y="688"/>
                      <a:pt x="531" y="687"/>
                      <a:pt x="530" y="687"/>
                    </a:cubicBezTo>
                    <a:cubicBezTo>
                      <a:pt x="528" y="686"/>
                      <a:pt x="525" y="686"/>
                      <a:pt x="522" y="686"/>
                    </a:cubicBezTo>
                    <a:cubicBezTo>
                      <a:pt x="522" y="686"/>
                      <a:pt x="521" y="686"/>
                      <a:pt x="521" y="686"/>
                    </a:cubicBezTo>
                    <a:cubicBezTo>
                      <a:pt x="521" y="686"/>
                      <a:pt x="521" y="687"/>
                      <a:pt x="521" y="687"/>
                    </a:cubicBezTo>
                    <a:cubicBezTo>
                      <a:pt x="519" y="687"/>
                      <a:pt x="517" y="685"/>
                      <a:pt x="516" y="686"/>
                    </a:cubicBezTo>
                    <a:cubicBezTo>
                      <a:pt x="515" y="686"/>
                      <a:pt x="515" y="686"/>
                      <a:pt x="515" y="686"/>
                    </a:cubicBezTo>
                    <a:cubicBezTo>
                      <a:pt x="515" y="686"/>
                      <a:pt x="514" y="686"/>
                      <a:pt x="514" y="686"/>
                    </a:cubicBezTo>
                    <a:cubicBezTo>
                      <a:pt x="513" y="686"/>
                      <a:pt x="512" y="686"/>
                      <a:pt x="512" y="686"/>
                    </a:cubicBezTo>
                    <a:cubicBezTo>
                      <a:pt x="509" y="686"/>
                      <a:pt x="506" y="686"/>
                      <a:pt x="503" y="686"/>
                    </a:cubicBezTo>
                    <a:cubicBezTo>
                      <a:pt x="503" y="686"/>
                      <a:pt x="502" y="686"/>
                      <a:pt x="502" y="687"/>
                    </a:cubicBezTo>
                    <a:cubicBezTo>
                      <a:pt x="501" y="687"/>
                      <a:pt x="500" y="686"/>
                      <a:pt x="499" y="687"/>
                    </a:cubicBezTo>
                    <a:cubicBezTo>
                      <a:pt x="499" y="687"/>
                      <a:pt x="499" y="687"/>
                      <a:pt x="498" y="688"/>
                    </a:cubicBezTo>
                    <a:cubicBezTo>
                      <a:pt x="498" y="688"/>
                      <a:pt x="497" y="689"/>
                      <a:pt x="497" y="689"/>
                    </a:cubicBezTo>
                    <a:cubicBezTo>
                      <a:pt x="496" y="690"/>
                      <a:pt x="495" y="690"/>
                      <a:pt x="495" y="691"/>
                    </a:cubicBezTo>
                    <a:cubicBezTo>
                      <a:pt x="494" y="692"/>
                      <a:pt x="495" y="694"/>
                      <a:pt x="494" y="695"/>
                    </a:cubicBezTo>
                    <a:cubicBezTo>
                      <a:pt x="494" y="695"/>
                      <a:pt x="494" y="696"/>
                      <a:pt x="493" y="696"/>
                    </a:cubicBezTo>
                    <a:cubicBezTo>
                      <a:pt x="493" y="696"/>
                      <a:pt x="493" y="696"/>
                      <a:pt x="493" y="696"/>
                    </a:cubicBezTo>
                    <a:cubicBezTo>
                      <a:pt x="492" y="696"/>
                      <a:pt x="491" y="696"/>
                      <a:pt x="491" y="696"/>
                    </a:cubicBezTo>
                    <a:cubicBezTo>
                      <a:pt x="490" y="696"/>
                      <a:pt x="489" y="696"/>
                      <a:pt x="488" y="697"/>
                    </a:cubicBezTo>
                    <a:cubicBezTo>
                      <a:pt x="488" y="697"/>
                      <a:pt x="488" y="698"/>
                      <a:pt x="487" y="699"/>
                    </a:cubicBezTo>
                    <a:cubicBezTo>
                      <a:pt x="487" y="699"/>
                      <a:pt x="486" y="698"/>
                      <a:pt x="486" y="699"/>
                    </a:cubicBezTo>
                    <a:cubicBezTo>
                      <a:pt x="485" y="699"/>
                      <a:pt x="485" y="699"/>
                      <a:pt x="485" y="699"/>
                    </a:cubicBezTo>
                    <a:cubicBezTo>
                      <a:pt x="485" y="700"/>
                      <a:pt x="484" y="701"/>
                      <a:pt x="483" y="701"/>
                    </a:cubicBezTo>
                    <a:cubicBezTo>
                      <a:pt x="483" y="701"/>
                      <a:pt x="482" y="701"/>
                      <a:pt x="482" y="702"/>
                    </a:cubicBezTo>
                    <a:cubicBezTo>
                      <a:pt x="482" y="702"/>
                      <a:pt x="482" y="702"/>
                      <a:pt x="482" y="702"/>
                    </a:cubicBezTo>
                    <a:cubicBezTo>
                      <a:pt x="482" y="703"/>
                      <a:pt x="482" y="703"/>
                      <a:pt x="481" y="704"/>
                    </a:cubicBezTo>
                    <a:cubicBezTo>
                      <a:pt x="480" y="704"/>
                      <a:pt x="480" y="705"/>
                      <a:pt x="480" y="706"/>
                    </a:cubicBezTo>
                    <a:cubicBezTo>
                      <a:pt x="479" y="707"/>
                      <a:pt x="478" y="707"/>
                      <a:pt x="478" y="708"/>
                    </a:cubicBezTo>
                    <a:cubicBezTo>
                      <a:pt x="477" y="709"/>
                      <a:pt x="477" y="710"/>
                      <a:pt x="476" y="711"/>
                    </a:cubicBezTo>
                    <a:cubicBezTo>
                      <a:pt x="476" y="712"/>
                      <a:pt x="475" y="713"/>
                      <a:pt x="474" y="714"/>
                    </a:cubicBezTo>
                    <a:cubicBezTo>
                      <a:pt x="474" y="715"/>
                      <a:pt x="473" y="715"/>
                      <a:pt x="473" y="716"/>
                    </a:cubicBezTo>
                    <a:cubicBezTo>
                      <a:pt x="471" y="717"/>
                      <a:pt x="470" y="719"/>
                      <a:pt x="470" y="720"/>
                    </a:cubicBezTo>
                    <a:cubicBezTo>
                      <a:pt x="471" y="719"/>
                      <a:pt x="472" y="719"/>
                      <a:pt x="473" y="718"/>
                    </a:cubicBezTo>
                    <a:cubicBezTo>
                      <a:pt x="474" y="717"/>
                      <a:pt x="474" y="717"/>
                      <a:pt x="475" y="716"/>
                    </a:cubicBezTo>
                    <a:cubicBezTo>
                      <a:pt x="476" y="715"/>
                      <a:pt x="477" y="713"/>
                      <a:pt x="478" y="712"/>
                    </a:cubicBezTo>
                    <a:cubicBezTo>
                      <a:pt x="479" y="710"/>
                      <a:pt x="480" y="709"/>
                      <a:pt x="481" y="708"/>
                    </a:cubicBezTo>
                    <a:cubicBezTo>
                      <a:pt x="482" y="707"/>
                      <a:pt x="483" y="707"/>
                      <a:pt x="483" y="706"/>
                    </a:cubicBezTo>
                    <a:cubicBezTo>
                      <a:pt x="484" y="706"/>
                      <a:pt x="485" y="705"/>
                      <a:pt x="485" y="705"/>
                    </a:cubicBezTo>
                    <a:cubicBezTo>
                      <a:pt x="488" y="703"/>
                      <a:pt x="492" y="701"/>
                      <a:pt x="495" y="700"/>
                    </a:cubicBezTo>
                    <a:cubicBezTo>
                      <a:pt x="496" y="699"/>
                      <a:pt x="497" y="699"/>
                      <a:pt x="497" y="699"/>
                    </a:cubicBezTo>
                    <a:cubicBezTo>
                      <a:pt x="500" y="698"/>
                      <a:pt x="502" y="697"/>
                      <a:pt x="504" y="697"/>
                    </a:cubicBezTo>
                    <a:cubicBezTo>
                      <a:pt x="505" y="697"/>
                      <a:pt x="506" y="697"/>
                      <a:pt x="507" y="697"/>
                    </a:cubicBezTo>
                    <a:cubicBezTo>
                      <a:pt x="509" y="697"/>
                      <a:pt x="510" y="697"/>
                      <a:pt x="512" y="698"/>
                    </a:cubicBezTo>
                    <a:cubicBezTo>
                      <a:pt x="512" y="698"/>
                      <a:pt x="513" y="699"/>
                      <a:pt x="513" y="699"/>
                    </a:cubicBezTo>
                    <a:cubicBezTo>
                      <a:pt x="514" y="699"/>
                      <a:pt x="514" y="700"/>
                      <a:pt x="514" y="700"/>
                    </a:cubicBezTo>
                    <a:cubicBezTo>
                      <a:pt x="514" y="701"/>
                      <a:pt x="514" y="701"/>
                      <a:pt x="514" y="701"/>
                    </a:cubicBezTo>
                    <a:cubicBezTo>
                      <a:pt x="514" y="701"/>
                      <a:pt x="514" y="701"/>
                      <a:pt x="514" y="701"/>
                    </a:cubicBezTo>
                    <a:cubicBezTo>
                      <a:pt x="514" y="700"/>
                      <a:pt x="513" y="700"/>
                      <a:pt x="512" y="700"/>
                    </a:cubicBezTo>
                    <a:cubicBezTo>
                      <a:pt x="512" y="700"/>
                      <a:pt x="513" y="701"/>
                      <a:pt x="513" y="701"/>
                    </a:cubicBezTo>
                    <a:cubicBezTo>
                      <a:pt x="514" y="701"/>
                      <a:pt x="514" y="702"/>
                      <a:pt x="515" y="703"/>
                    </a:cubicBezTo>
                    <a:cubicBezTo>
                      <a:pt x="514" y="703"/>
                      <a:pt x="514" y="703"/>
                      <a:pt x="514" y="703"/>
                    </a:cubicBezTo>
                    <a:cubicBezTo>
                      <a:pt x="514" y="704"/>
                      <a:pt x="515" y="704"/>
                      <a:pt x="514" y="704"/>
                    </a:cubicBezTo>
                    <a:cubicBezTo>
                      <a:pt x="514" y="704"/>
                      <a:pt x="514" y="705"/>
                      <a:pt x="514" y="705"/>
                    </a:cubicBezTo>
                    <a:cubicBezTo>
                      <a:pt x="514" y="705"/>
                      <a:pt x="513" y="705"/>
                      <a:pt x="513" y="705"/>
                    </a:cubicBezTo>
                    <a:cubicBezTo>
                      <a:pt x="513" y="705"/>
                      <a:pt x="512" y="705"/>
                      <a:pt x="512" y="706"/>
                    </a:cubicBezTo>
                    <a:cubicBezTo>
                      <a:pt x="511" y="706"/>
                      <a:pt x="511" y="707"/>
                      <a:pt x="511" y="707"/>
                    </a:cubicBezTo>
                    <a:cubicBezTo>
                      <a:pt x="510" y="707"/>
                      <a:pt x="510" y="708"/>
                      <a:pt x="509" y="708"/>
                    </a:cubicBezTo>
                    <a:cubicBezTo>
                      <a:pt x="509" y="708"/>
                      <a:pt x="508" y="709"/>
                      <a:pt x="508" y="709"/>
                    </a:cubicBezTo>
                    <a:cubicBezTo>
                      <a:pt x="507" y="709"/>
                      <a:pt x="507" y="709"/>
                      <a:pt x="506" y="709"/>
                    </a:cubicBezTo>
                    <a:cubicBezTo>
                      <a:pt x="506" y="709"/>
                      <a:pt x="506" y="709"/>
                      <a:pt x="506" y="709"/>
                    </a:cubicBezTo>
                    <a:cubicBezTo>
                      <a:pt x="505" y="708"/>
                      <a:pt x="505" y="708"/>
                      <a:pt x="504" y="708"/>
                    </a:cubicBezTo>
                    <a:cubicBezTo>
                      <a:pt x="504" y="708"/>
                      <a:pt x="503" y="708"/>
                      <a:pt x="503" y="707"/>
                    </a:cubicBezTo>
                    <a:cubicBezTo>
                      <a:pt x="503" y="707"/>
                      <a:pt x="503" y="707"/>
                      <a:pt x="503" y="708"/>
                    </a:cubicBezTo>
                    <a:cubicBezTo>
                      <a:pt x="502" y="708"/>
                      <a:pt x="502" y="708"/>
                      <a:pt x="502" y="708"/>
                    </a:cubicBezTo>
                    <a:cubicBezTo>
                      <a:pt x="502" y="708"/>
                      <a:pt x="501" y="708"/>
                      <a:pt x="500" y="708"/>
                    </a:cubicBezTo>
                    <a:cubicBezTo>
                      <a:pt x="500" y="708"/>
                      <a:pt x="500" y="708"/>
                      <a:pt x="500" y="708"/>
                    </a:cubicBezTo>
                    <a:cubicBezTo>
                      <a:pt x="500" y="708"/>
                      <a:pt x="500" y="708"/>
                      <a:pt x="500" y="708"/>
                    </a:cubicBezTo>
                    <a:cubicBezTo>
                      <a:pt x="500" y="708"/>
                      <a:pt x="499" y="708"/>
                      <a:pt x="499" y="708"/>
                    </a:cubicBezTo>
                    <a:cubicBezTo>
                      <a:pt x="499" y="708"/>
                      <a:pt x="500" y="709"/>
                      <a:pt x="500" y="709"/>
                    </a:cubicBezTo>
                    <a:cubicBezTo>
                      <a:pt x="500" y="709"/>
                      <a:pt x="501" y="709"/>
                      <a:pt x="501" y="709"/>
                    </a:cubicBezTo>
                    <a:cubicBezTo>
                      <a:pt x="501" y="709"/>
                      <a:pt x="501" y="710"/>
                      <a:pt x="502" y="710"/>
                    </a:cubicBezTo>
                    <a:cubicBezTo>
                      <a:pt x="502" y="710"/>
                      <a:pt x="503" y="710"/>
                      <a:pt x="504" y="710"/>
                    </a:cubicBezTo>
                    <a:cubicBezTo>
                      <a:pt x="504" y="710"/>
                      <a:pt x="504" y="710"/>
                      <a:pt x="504" y="710"/>
                    </a:cubicBezTo>
                    <a:cubicBezTo>
                      <a:pt x="504" y="710"/>
                      <a:pt x="504" y="711"/>
                      <a:pt x="504" y="711"/>
                    </a:cubicBezTo>
                    <a:cubicBezTo>
                      <a:pt x="504" y="711"/>
                      <a:pt x="505" y="712"/>
                      <a:pt x="505" y="712"/>
                    </a:cubicBezTo>
                    <a:cubicBezTo>
                      <a:pt x="505" y="712"/>
                      <a:pt x="505" y="712"/>
                      <a:pt x="505" y="712"/>
                    </a:cubicBezTo>
                    <a:cubicBezTo>
                      <a:pt x="505" y="713"/>
                      <a:pt x="505" y="713"/>
                      <a:pt x="505" y="713"/>
                    </a:cubicBezTo>
                    <a:cubicBezTo>
                      <a:pt x="506" y="712"/>
                      <a:pt x="507" y="712"/>
                      <a:pt x="507" y="712"/>
                    </a:cubicBezTo>
                    <a:cubicBezTo>
                      <a:pt x="508" y="711"/>
                      <a:pt x="508" y="711"/>
                      <a:pt x="509" y="711"/>
                    </a:cubicBezTo>
                    <a:cubicBezTo>
                      <a:pt x="509" y="711"/>
                      <a:pt x="509" y="711"/>
                      <a:pt x="509" y="711"/>
                    </a:cubicBezTo>
                    <a:cubicBezTo>
                      <a:pt x="509" y="711"/>
                      <a:pt x="509" y="711"/>
                      <a:pt x="509" y="711"/>
                    </a:cubicBezTo>
                    <a:cubicBezTo>
                      <a:pt x="509" y="711"/>
                      <a:pt x="509" y="711"/>
                      <a:pt x="509" y="712"/>
                    </a:cubicBezTo>
                    <a:cubicBezTo>
                      <a:pt x="509" y="712"/>
                      <a:pt x="510" y="712"/>
                      <a:pt x="510" y="711"/>
                    </a:cubicBezTo>
                    <a:cubicBezTo>
                      <a:pt x="510" y="711"/>
                      <a:pt x="510" y="711"/>
                      <a:pt x="510" y="711"/>
                    </a:cubicBezTo>
                    <a:cubicBezTo>
                      <a:pt x="511" y="711"/>
                      <a:pt x="511" y="711"/>
                      <a:pt x="511" y="711"/>
                    </a:cubicBezTo>
                    <a:cubicBezTo>
                      <a:pt x="511" y="711"/>
                      <a:pt x="511" y="712"/>
                      <a:pt x="511" y="712"/>
                    </a:cubicBezTo>
                    <a:cubicBezTo>
                      <a:pt x="511" y="712"/>
                      <a:pt x="511" y="712"/>
                      <a:pt x="511" y="712"/>
                    </a:cubicBezTo>
                    <a:cubicBezTo>
                      <a:pt x="511" y="712"/>
                      <a:pt x="512" y="712"/>
                      <a:pt x="512" y="712"/>
                    </a:cubicBezTo>
                    <a:cubicBezTo>
                      <a:pt x="512" y="712"/>
                      <a:pt x="512" y="711"/>
                      <a:pt x="512" y="711"/>
                    </a:cubicBezTo>
                    <a:cubicBezTo>
                      <a:pt x="512" y="711"/>
                      <a:pt x="512" y="711"/>
                      <a:pt x="511" y="711"/>
                    </a:cubicBezTo>
                    <a:cubicBezTo>
                      <a:pt x="512" y="711"/>
                      <a:pt x="512" y="711"/>
                      <a:pt x="512" y="711"/>
                    </a:cubicBezTo>
                    <a:cubicBezTo>
                      <a:pt x="512" y="711"/>
                      <a:pt x="512" y="711"/>
                      <a:pt x="512" y="711"/>
                    </a:cubicBezTo>
                    <a:cubicBezTo>
                      <a:pt x="512" y="711"/>
                      <a:pt x="512" y="711"/>
                      <a:pt x="512" y="711"/>
                    </a:cubicBezTo>
                    <a:cubicBezTo>
                      <a:pt x="512" y="711"/>
                      <a:pt x="512" y="712"/>
                      <a:pt x="511" y="712"/>
                    </a:cubicBezTo>
                    <a:cubicBezTo>
                      <a:pt x="511" y="712"/>
                      <a:pt x="511" y="713"/>
                      <a:pt x="510" y="713"/>
                    </a:cubicBezTo>
                    <a:cubicBezTo>
                      <a:pt x="510" y="713"/>
                      <a:pt x="510" y="714"/>
                      <a:pt x="510" y="715"/>
                    </a:cubicBezTo>
                    <a:cubicBezTo>
                      <a:pt x="510" y="715"/>
                      <a:pt x="510" y="716"/>
                      <a:pt x="509" y="716"/>
                    </a:cubicBezTo>
                    <a:cubicBezTo>
                      <a:pt x="509" y="717"/>
                      <a:pt x="508" y="718"/>
                      <a:pt x="508" y="718"/>
                    </a:cubicBezTo>
                    <a:cubicBezTo>
                      <a:pt x="507" y="718"/>
                      <a:pt x="507" y="718"/>
                      <a:pt x="507" y="719"/>
                    </a:cubicBezTo>
                    <a:cubicBezTo>
                      <a:pt x="507" y="718"/>
                      <a:pt x="507" y="718"/>
                      <a:pt x="508" y="718"/>
                    </a:cubicBezTo>
                    <a:cubicBezTo>
                      <a:pt x="508" y="718"/>
                      <a:pt x="508" y="718"/>
                      <a:pt x="508" y="718"/>
                    </a:cubicBezTo>
                    <a:cubicBezTo>
                      <a:pt x="508" y="718"/>
                      <a:pt x="508" y="718"/>
                      <a:pt x="508" y="719"/>
                    </a:cubicBezTo>
                    <a:cubicBezTo>
                      <a:pt x="508" y="719"/>
                      <a:pt x="508" y="719"/>
                      <a:pt x="509" y="718"/>
                    </a:cubicBezTo>
                    <a:cubicBezTo>
                      <a:pt x="509" y="718"/>
                      <a:pt x="510" y="718"/>
                      <a:pt x="510" y="718"/>
                    </a:cubicBezTo>
                    <a:cubicBezTo>
                      <a:pt x="510" y="718"/>
                      <a:pt x="511" y="718"/>
                      <a:pt x="511" y="719"/>
                    </a:cubicBezTo>
                    <a:cubicBezTo>
                      <a:pt x="511" y="719"/>
                      <a:pt x="510" y="719"/>
                      <a:pt x="510" y="719"/>
                    </a:cubicBezTo>
                    <a:cubicBezTo>
                      <a:pt x="510" y="719"/>
                      <a:pt x="511" y="719"/>
                      <a:pt x="511" y="719"/>
                    </a:cubicBezTo>
                    <a:cubicBezTo>
                      <a:pt x="511" y="719"/>
                      <a:pt x="511" y="719"/>
                      <a:pt x="511" y="720"/>
                    </a:cubicBezTo>
                    <a:cubicBezTo>
                      <a:pt x="510" y="720"/>
                      <a:pt x="510" y="720"/>
                      <a:pt x="510" y="720"/>
                    </a:cubicBezTo>
                    <a:cubicBezTo>
                      <a:pt x="510" y="720"/>
                      <a:pt x="510" y="721"/>
                      <a:pt x="510" y="721"/>
                    </a:cubicBezTo>
                    <a:cubicBezTo>
                      <a:pt x="510" y="721"/>
                      <a:pt x="510" y="721"/>
                      <a:pt x="510" y="721"/>
                    </a:cubicBezTo>
                    <a:cubicBezTo>
                      <a:pt x="510" y="722"/>
                      <a:pt x="510" y="722"/>
                      <a:pt x="510" y="722"/>
                    </a:cubicBezTo>
                    <a:cubicBezTo>
                      <a:pt x="510" y="722"/>
                      <a:pt x="510" y="722"/>
                      <a:pt x="511" y="722"/>
                    </a:cubicBezTo>
                    <a:cubicBezTo>
                      <a:pt x="511" y="722"/>
                      <a:pt x="511" y="722"/>
                      <a:pt x="511" y="722"/>
                    </a:cubicBezTo>
                    <a:cubicBezTo>
                      <a:pt x="511" y="722"/>
                      <a:pt x="511" y="722"/>
                      <a:pt x="511" y="723"/>
                    </a:cubicBezTo>
                    <a:cubicBezTo>
                      <a:pt x="511" y="723"/>
                      <a:pt x="511" y="724"/>
                      <a:pt x="511" y="724"/>
                    </a:cubicBezTo>
                    <a:cubicBezTo>
                      <a:pt x="512" y="724"/>
                      <a:pt x="512" y="725"/>
                      <a:pt x="512" y="725"/>
                    </a:cubicBezTo>
                    <a:cubicBezTo>
                      <a:pt x="512" y="725"/>
                      <a:pt x="512" y="725"/>
                      <a:pt x="512" y="725"/>
                    </a:cubicBezTo>
                    <a:cubicBezTo>
                      <a:pt x="512" y="726"/>
                      <a:pt x="512" y="726"/>
                      <a:pt x="513" y="726"/>
                    </a:cubicBezTo>
                    <a:cubicBezTo>
                      <a:pt x="513" y="726"/>
                      <a:pt x="512" y="726"/>
                      <a:pt x="513" y="726"/>
                    </a:cubicBezTo>
                    <a:cubicBezTo>
                      <a:pt x="513" y="726"/>
                      <a:pt x="513" y="726"/>
                      <a:pt x="513" y="726"/>
                    </a:cubicBezTo>
                    <a:cubicBezTo>
                      <a:pt x="514" y="726"/>
                      <a:pt x="514" y="726"/>
                      <a:pt x="515" y="727"/>
                    </a:cubicBezTo>
                    <a:cubicBezTo>
                      <a:pt x="515" y="727"/>
                      <a:pt x="516" y="727"/>
                      <a:pt x="516" y="727"/>
                    </a:cubicBezTo>
                    <a:cubicBezTo>
                      <a:pt x="517" y="727"/>
                      <a:pt x="517" y="727"/>
                      <a:pt x="517" y="728"/>
                    </a:cubicBezTo>
                    <a:cubicBezTo>
                      <a:pt x="517" y="728"/>
                      <a:pt x="517" y="728"/>
                      <a:pt x="517" y="728"/>
                    </a:cubicBezTo>
                    <a:cubicBezTo>
                      <a:pt x="517" y="728"/>
                      <a:pt x="517" y="728"/>
                      <a:pt x="517" y="728"/>
                    </a:cubicBezTo>
                    <a:cubicBezTo>
                      <a:pt x="517" y="728"/>
                      <a:pt x="517" y="728"/>
                      <a:pt x="516" y="728"/>
                    </a:cubicBezTo>
                    <a:cubicBezTo>
                      <a:pt x="516" y="728"/>
                      <a:pt x="516" y="728"/>
                      <a:pt x="516" y="728"/>
                    </a:cubicBezTo>
                    <a:cubicBezTo>
                      <a:pt x="516" y="728"/>
                      <a:pt x="516" y="729"/>
                      <a:pt x="516" y="729"/>
                    </a:cubicBezTo>
                    <a:cubicBezTo>
                      <a:pt x="516" y="729"/>
                      <a:pt x="516" y="729"/>
                      <a:pt x="517" y="729"/>
                    </a:cubicBezTo>
                    <a:cubicBezTo>
                      <a:pt x="517" y="729"/>
                      <a:pt x="517" y="729"/>
                      <a:pt x="517" y="730"/>
                    </a:cubicBezTo>
                    <a:cubicBezTo>
                      <a:pt x="517" y="730"/>
                      <a:pt x="517" y="730"/>
                      <a:pt x="518" y="730"/>
                    </a:cubicBezTo>
                    <a:cubicBezTo>
                      <a:pt x="518" y="730"/>
                      <a:pt x="518" y="730"/>
                      <a:pt x="519" y="730"/>
                    </a:cubicBezTo>
                    <a:cubicBezTo>
                      <a:pt x="519" y="730"/>
                      <a:pt x="520" y="731"/>
                      <a:pt x="521" y="731"/>
                    </a:cubicBezTo>
                    <a:cubicBezTo>
                      <a:pt x="521" y="731"/>
                      <a:pt x="521" y="731"/>
                      <a:pt x="521" y="731"/>
                    </a:cubicBezTo>
                    <a:cubicBezTo>
                      <a:pt x="521" y="731"/>
                      <a:pt x="521" y="731"/>
                      <a:pt x="521" y="731"/>
                    </a:cubicBezTo>
                    <a:cubicBezTo>
                      <a:pt x="521" y="731"/>
                      <a:pt x="521" y="731"/>
                      <a:pt x="521" y="731"/>
                    </a:cubicBezTo>
                    <a:cubicBezTo>
                      <a:pt x="520" y="731"/>
                      <a:pt x="520" y="731"/>
                      <a:pt x="520" y="732"/>
                    </a:cubicBezTo>
                    <a:cubicBezTo>
                      <a:pt x="521" y="732"/>
                      <a:pt x="521" y="732"/>
                      <a:pt x="521" y="732"/>
                    </a:cubicBezTo>
                    <a:cubicBezTo>
                      <a:pt x="522" y="731"/>
                      <a:pt x="522" y="731"/>
                      <a:pt x="522" y="731"/>
                    </a:cubicBezTo>
                    <a:cubicBezTo>
                      <a:pt x="523" y="731"/>
                      <a:pt x="523" y="731"/>
                      <a:pt x="523" y="731"/>
                    </a:cubicBezTo>
                    <a:cubicBezTo>
                      <a:pt x="523" y="731"/>
                      <a:pt x="523" y="731"/>
                      <a:pt x="523" y="731"/>
                    </a:cubicBezTo>
                    <a:cubicBezTo>
                      <a:pt x="524" y="731"/>
                      <a:pt x="524" y="731"/>
                      <a:pt x="524" y="731"/>
                    </a:cubicBezTo>
                    <a:cubicBezTo>
                      <a:pt x="524" y="731"/>
                      <a:pt x="524" y="731"/>
                      <a:pt x="524" y="731"/>
                    </a:cubicBezTo>
                    <a:cubicBezTo>
                      <a:pt x="525" y="731"/>
                      <a:pt x="525" y="732"/>
                      <a:pt x="526" y="732"/>
                    </a:cubicBezTo>
                    <a:cubicBezTo>
                      <a:pt x="526" y="732"/>
                      <a:pt x="526" y="732"/>
                      <a:pt x="526" y="732"/>
                    </a:cubicBezTo>
                    <a:cubicBezTo>
                      <a:pt x="526" y="732"/>
                      <a:pt x="527" y="732"/>
                      <a:pt x="527" y="732"/>
                    </a:cubicBezTo>
                    <a:cubicBezTo>
                      <a:pt x="528" y="732"/>
                      <a:pt x="529" y="731"/>
                      <a:pt x="530" y="730"/>
                    </a:cubicBezTo>
                    <a:cubicBezTo>
                      <a:pt x="530" y="730"/>
                      <a:pt x="530" y="731"/>
                      <a:pt x="530" y="731"/>
                    </a:cubicBezTo>
                    <a:cubicBezTo>
                      <a:pt x="530" y="731"/>
                      <a:pt x="530" y="731"/>
                      <a:pt x="530" y="732"/>
                    </a:cubicBezTo>
                    <a:cubicBezTo>
                      <a:pt x="530" y="732"/>
                      <a:pt x="530" y="732"/>
                      <a:pt x="530" y="732"/>
                    </a:cubicBezTo>
                    <a:cubicBezTo>
                      <a:pt x="530" y="732"/>
                      <a:pt x="531" y="732"/>
                      <a:pt x="531" y="732"/>
                    </a:cubicBezTo>
                    <a:cubicBezTo>
                      <a:pt x="531" y="732"/>
                      <a:pt x="531" y="732"/>
                      <a:pt x="532" y="732"/>
                    </a:cubicBezTo>
                    <a:cubicBezTo>
                      <a:pt x="532" y="732"/>
                      <a:pt x="532" y="732"/>
                      <a:pt x="532" y="732"/>
                    </a:cubicBezTo>
                    <a:cubicBezTo>
                      <a:pt x="532" y="732"/>
                      <a:pt x="533" y="732"/>
                      <a:pt x="533" y="732"/>
                    </a:cubicBezTo>
                    <a:cubicBezTo>
                      <a:pt x="533" y="731"/>
                      <a:pt x="533" y="731"/>
                      <a:pt x="533" y="731"/>
                    </a:cubicBezTo>
                    <a:cubicBezTo>
                      <a:pt x="533" y="730"/>
                      <a:pt x="533" y="730"/>
                      <a:pt x="533" y="729"/>
                    </a:cubicBezTo>
                    <a:cubicBezTo>
                      <a:pt x="533" y="729"/>
                      <a:pt x="533" y="729"/>
                      <a:pt x="533" y="729"/>
                    </a:cubicBezTo>
                    <a:cubicBezTo>
                      <a:pt x="533" y="728"/>
                      <a:pt x="533" y="728"/>
                      <a:pt x="533" y="728"/>
                    </a:cubicBezTo>
                    <a:cubicBezTo>
                      <a:pt x="533" y="728"/>
                      <a:pt x="533" y="727"/>
                      <a:pt x="533" y="727"/>
                    </a:cubicBezTo>
                    <a:cubicBezTo>
                      <a:pt x="533" y="727"/>
                      <a:pt x="534" y="727"/>
                      <a:pt x="534" y="726"/>
                    </a:cubicBezTo>
                    <a:cubicBezTo>
                      <a:pt x="535" y="726"/>
                      <a:pt x="535" y="725"/>
                      <a:pt x="536" y="724"/>
                    </a:cubicBezTo>
                    <a:cubicBezTo>
                      <a:pt x="536" y="724"/>
                      <a:pt x="536" y="723"/>
                      <a:pt x="536" y="722"/>
                    </a:cubicBezTo>
                    <a:cubicBezTo>
                      <a:pt x="537" y="722"/>
                      <a:pt x="537" y="721"/>
                      <a:pt x="537" y="721"/>
                    </a:cubicBezTo>
                    <a:cubicBezTo>
                      <a:pt x="538" y="721"/>
                      <a:pt x="538" y="720"/>
                      <a:pt x="538" y="720"/>
                    </a:cubicBezTo>
                    <a:cubicBezTo>
                      <a:pt x="538" y="719"/>
                      <a:pt x="539" y="719"/>
                      <a:pt x="539" y="719"/>
                    </a:cubicBezTo>
                    <a:cubicBezTo>
                      <a:pt x="539" y="719"/>
                      <a:pt x="539" y="719"/>
                      <a:pt x="539" y="719"/>
                    </a:cubicBezTo>
                    <a:cubicBezTo>
                      <a:pt x="539" y="719"/>
                      <a:pt x="539" y="719"/>
                      <a:pt x="540" y="719"/>
                    </a:cubicBezTo>
                    <a:cubicBezTo>
                      <a:pt x="540" y="719"/>
                      <a:pt x="540" y="719"/>
                      <a:pt x="540" y="719"/>
                    </a:cubicBezTo>
                    <a:cubicBezTo>
                      <a:pt x="540" y="719"/>
                      <a:pt x="540" y="719"/>
                      <a:pt x="540" y="720"/>
                    </a:cubicBezTo>
                    <a:cubicBezTo>
                      <a:pt x="540" y="720"/>
                      <a:pt x="540" y="720"/>
                      <a:pt x="540" y="720"/>
                    </a:cubicBezTo>
                    <a:cubicBezTo>
                      <a:pt x="540" y="720"/>
                      <a:pt x="540" y="720"/>
                      <a:pt x="541" y="720"/>
                    </a:cubicBezTo>
                    <a:cubicBezTo>
                      <a:pt x="541" y="721"/>
                      <a:pt x="541" y="721"/>
                      <a:pt x="541" y="722"/>
                    </a:cubicBezTo>
                    <a:cubicBezTo>
                      <a:pt x="541" y="722"/>
                      <a:pt x="540" y="722"/>
                      <a:pt x="540" y="722"/>
                    </a:cubicBezTo>
                    <a:cubicBezTo>
                      <a:pt x="540" y="723"/>
                      <a:pt x="540" y="723"/>
                      <a:pt x="540" y="723"/>
                    </a:cubicBezTo>
                    <a:cubicBezTo>
                      <a:pt x="540" y="723"/>
                      <a:pt x="540" y="724"/>
                      <a:pt x="540" y="724"/>
                    </a:cubicBezTo>
                    <a:cubicBezTo>
                      <a:pt x="540" y="724"/>
                      <a:pt x="540" y="724"/>
                      <a:pt x="540" y="725"/>
                    </a:cubicBezTo>
                    <a:cubicBezTo>
                      <a:pt x="540" y="725"/>
                      <a:pt x="540" y="725"/>
                      <a:pt x="539" y="725"/>
                    </a:cubicBezTo>
                    <a:cubicBezTo>
                      <a:pt x="539" y="725"/>
                      <a:pt x="539" y="726"/>
                      <a:pt x="539" y="726"/>
                    </a:cubicBezTo>
                    <a:cubicBezTo>
                      <a:pt x="539" y="726"/>
                      <a:pt x="539" y="726"/>
                      <a:pt x="539" y="726"/>
                    </a:cubicBezTo>
                    <a:cubicBezTo>
                      <a:pt x="539" y="726"/>
                      <a:pt x="539" y="726"/>
                      <a:pt x="540" y="726"/>
                    </a:cubicBezTo>
                    <a:cubicBezTo>
                      <a:pt x="540" y="726"/>
                      <a:pt x="540" y="726"/>
                      <a:pt x="540" y="726"/>
                    </a:cubicBezTo>
                    <a:cubicBezTo>
                      <a:pt x="540" y="726"/>
                      <a:pt x="540" y="726"/>
                      <a:pt x="540" y="726"/>
                    </a:cubicBezTo>
                    <a:cubicBezTo>
                      <a:pt x="540" y="726"/>
                      <a:pt x="540" y="726"/>
                      <a:pt x="541" y="726"/>
                    </a:cubicBezTo>
                    <a:cubicBezTo>
                      <a:pt x="541" y="726"/>
                      <a:pt x="541" y="726"/>
                      <a:pt x="541" y="726"/>
                    </a:cubicBezTo>
                    <a:cubicBezTo>
                      <a:pt x="541" y="726"/>
                      <a:pt x="541" y="726"/>
                      <a:pt x="541" y="726"/>
                    </a:cubicBezTo>
                    <a:cubicBezTo>
                      <a:pt x="541" y="726"/>
                      <a:pt x="541" y="726"/>
                      <a:pt x="541" y="726"/>
                    </a:cubicBezTo>
                    <a:cubicBezTo>
                      <a:pt x="541" y="726"/>
                      <a:pt x="541" y="726"/>
                      <a:pt x="541" y="727"/>
                    </a:cubicBezTo>
                    <a:cubicBezTo>
                      <a:pt x="541" y="727"/>
                      <a:pt x="541" y="727"/>
                      <a:pt x="542" y="727"/>
                    </a:cubicBezTo>
                    <a:cubicBezTo>
                      <a:pt x="542" y="727"/>
                      <a:pt x="542" y="727"/>
                      <a:pt x="542" y="727"/>
                    </a:cubicBezTo>
                    <a:cubicBezTo>
                      <a:pt x="542" y="727"/>
                      <a:pt x="543" y="726"/>
                      <a:pt x="543" y="726"/>
                    </a:cubicBezTo>
                    <a:cubicBezTo>
                      <a:pt x="543" y="726"/>
                      <a:pt x="543" y="727"/>
                      <a:pt x="543" y="727"/>
                    </a:cubicBezTo>
                    <a:cubicBezTo>
                      <a:pt x="544" y="727"/>
                      <a:pt x="544" y="727"/>
                      <a:pt x="544" y="728"/>
                    </a:cubicBezTo>
                    <a:cubicBezTo>
                      <a:pt x="544" y="728"/>
                      <a:pt x="544" y="728"/>
                      <a:pt x="544" y="728"/>
                    </a:cubicBezTo>
                    <a:cubicBezTo>
                      <a:pt x="544" y="728"/>
                      <a:pt x="544" y="728"/>
                      <a:pt x="544" y="728"/>
                    </a:cubicBezTo>
                    <a:cubicBezTo>
                      <a:pt x="544" y="728"/>
                      <a:pt x="543" y="729"/>
                      <a:pt x="543" y="729"/>
                    </a:cubicBezTo>
                    <a:cubicBezTo>
                      <a:pt x="543" y="729"/>
                      <a:pt x="543" y="729"/>
                      <a:pt x="544" y="729"/>
                    </a:cubicBezTo>
                    <a:cubicBezTo>
                      <a:pt x="544" y="729"/>
                      <a:pt x="544" y="729"/>
                      <a:pt x="544" y="729"/>
                    </a:cubicBezTo>
                    <a:cubicBezTo>
                      <a:pt x="544" y="729"/>
                      <a:pt x="544" y="729"/>
                      <a:pt x="544" y="729"/>
                    </a:cubicBezTo>
                    <a:cubicBezTo>
                      <a:pt x="544" y="729"/>
                      <a:pt x="544" y="730"/>
                      <a:pt x="544" y="730"/>
                    </a:cubicBezTo>
                    <a:cubicBezTo>
                      <a:pt x="543" y="730"/>
                      <a:pt x="543" y="730"/>
                      <a:pt x="543" y="730"/>
                    </a:cubicBezTo>
                    <a:cubicBezTo>
                      <a:pt x="543" y="730"/>
                      <a:pt x="542" y="730"/>
                      <a:pt x="542" y="730"/>
                    </a:cubicBezTo>
                    <a:cubicBezTo>
                      <a:pt x="542" y="730"/>
                      <a:pt x="542" y="730"/>
                      <a:pt x="542" y="730"/>
                    </a:cubicBezTo>
                    <a:cubicBezTo>
                      <a:pt x="542" y="730"/>
                      <a:pt x="542" y="731"/>
                      <a:pt x="542" y="731"/>
                    </a:cubicBezTo>
                    <a:cubicBezTo>
                      <a:pt x="542" y="731"/>
                      <a:pt x="541" y="731"/>
                      <a:pt x="541" y="732"/>
                    </a:cubicBezTo>
                    <a:cubicBezTo>
                      <a:pt x="541" y="732"/>
                      <a:pt x="540" y="732"/>
                      <a:pt x="539" y="733"/>
                    </a:cubicBezTo>
                    <a:cubicBezTo>
                      <a:pt x="539" y="733"/>
                      <a:pt x="539" y="733"/>
                      <a:pt x="539" y="733"/>
                    </a:cubicBezTo>
                    <a:cubicBezTo>
                      <a:pt x="539" y="733"/>
                      <a:pt x="538" y="733"/>
                      <a:pt x="538" y="733"/>
                    </a:cubicBezTo>
                    <a:cubicBezTo>
                      <a:pt x="538" y="733"/>
                      <a:pt x="538" y="733"/>
                      <a:pt x="538" y="733"/>
                    </a:cubicBezTo>
                    <a:cubicBezTo>
                      <a:pt x="538" y="733"/>
                      <a:pt x="538" y="733"/>
                      <a:pt x="538" y="733"/>
                    </a:cubicBezTo>
                    <a:cubicBezTo>
                      <a:pt x="537" y="733"/>
                      <a:pt x="537" y="733"/>
                      <a:pt x="537" y="733"/>
                    </a:cubicBezTo>
                    <a:cubicBezTo>
                      <a:pt x="537" y="733"/>
                      <a:pt x="537" y="733"/>
                      <a:pt x="537" y="733"/>
                    </a:cubicBezTo>
                    <a:cubicBezTo>
                      <a:pt x="537" y="732"/>
                      <a:pt x="537" y="732"/>
                      <a:pt x="536" y="732"/>
                    </a:cubicBezTo>
                    <a:cubicBezTo>
                      <a:pt x="536" y="733"/>
                      <a:pt x="536" y="733"/>
                      <a:pt x="535" y="733"/>
                    </a:cubicBezTo>
                    <a:cubicBezTo>
                      <a:pt x="535" y="733"/>
                      <a:pt x="535" y="733"/>
                      <a:pt x="535" y="733"/>
                    </a:cubicBezTo>
                    <a:cubicBezTo>
                      <a:pt x="535" y="733"/>
                      <a:pt x="535" y="733"/>
                      <a:pt x="535" y="733"/>
                    </a:cubicBezTo>
                    <a:cubicBezTo>
                      <a:pt x="535" y="733"/>
                      <a:pt x="534" y="733"/>
                      <a:pt x="534" y="733"/>
                    </a:cubicBezTo>
                    <a:cubicBezTo>
                      <a:pt x="534" y="733"/>
                      <a:pt x="534" y="733"/>
                      <a:pt x="534" y="733"/>
                    </a:cubicBezTo>
                    <a:cubicBezTo>
                      <a:pt x="534" y="733"/>
                      <a:pt x="534" y="733"/>
                      <a:pt x="534" y="734"/>
                    </a:cubicBezTo>
                    <a:cubicBezTo>
                      <a:pt x="534" y="734"/>
                      <a:pt x="534" y="734"/>
                      <a:pt x="534" y="734"/>
                    </a:cubicBezTo>
                    <a:cubicBezTo>
                      <a:pt x="534" y="734"/>
                      <a:pt x="534" y="735"/>
                      <a:pt x="533" y="735"/>
                    </a:cubicBezTo>
                    <a:cubicBezTo>
                      <a:pt x="533" y="735"/>
                      <a:pt x="533" y="735"/>
                      <a:pt x="533" y="735"/>
                    </a:cubicBezTo>
                    <a:cubicBezTo>
                      <a:pt x="533" y="735"/>
                      <a:pt x="533" y="735"/>
                      <a:pt x="533" y="735"/>
                    </a:cubicBezTo>
                    <a:cubicBezTo>
                      <a:pt x="534" y="735"/>
                      <a:pt x="535" y="735"/>
                      <a:pt x="535" y="735"/>
                    </a:cubicBezTo>
                    <a:cubicBezTo>
                      <a:pt x="536" y="735"/>
                      <a:pt x="536" y="735"/>
                      <a:pt x="536" y="735"/>
                    </a:cubicBezTo>
                    <a:cubicBezTo>
                      <a:pt x="536" y="735"/>
                      <a:pt x="536" y="736"/>
                      <a:pt x="536" y="736"/>
                    </a:cubicBezTo>
                    <a:cubicBezTo>
                      <a:pt x="536" y="736"/>
                      <a:pt x="536" y="736"/>
                      <a:pt x="536" y="736"/>
                    </a:cubicBezTo>
                    <a:cubicBezTo>
                      <a:pt x="536" y="736"/>
                      <a:pt x="536" y="736"/>
                      <a:pt x="536" y="736"/>
                    </a:cubicBezTo>
                    <a:cubicBezTo>
                      <a:pt x="536" y="736"/>
                      <a:pt x="536" y="736"/>
                      <a:pt x="536" y="736"/>
                    </a:cubicBezTo>
                    <a:cubicBezTo>
                      <a:pt x="536" y="736"/>
                      <a:pt x="535" y="736"/>
                      <a:pt x="535" y="736"/>
                    </a:cubicBezTo>
                    <a:cubicBezTo>
                      <a:pt x="535" y="736"/>
                      <a:pt x="535" y="736"/>
                      <a:pt x="535" y="736"/>
                    </a:cubicBezTo>
                    <a:cubicBezTo>
                      <a:pt x="535" y="736"/>
                      <a:pt x="534" y="736"/>
                      <a:pt x="534" y="736"/>
                    </a:cubicBezTo>
                    <a:cubicBezTo>
                      <a:pt x="534" y="736"/>
                      <a:pt x="534" y="736"/>
                      <a:pt x="534" y="737"/>
                    </a:cubicBezTo>
                    <a:cubicBezTo>
                      <a:pt x="534" y="737"/>
                      <a:pt x="534" y="737"/>
                      <a:pt x="534" y="737"/>
                    </a:cubicBezTo>
                    <a:cubicBezTo>
                      <a:pt x="534" y="737"/>
                      <a:pt x="533" y="737"/>
                      <a:pt x="533" y="737"/>
                    </a:cubicBezTo>
                    <a:cubicBezTo>
                      <a:pt x="533" y="737"/>
                      <a:pt x="532" y="737"/>
                      <a:pt x="532" y="737"/>
                    </a:cubicBezTo>
                    <a:cubicBezTo>
                      <a:pt x="531" y="737"/>
                      <a:pt x="532" y="737"/>
                      <a:pt x="532" y="737"/>
                    </a:cubicBezTo>
                    <a:cubicBezTo>
                      <a:pt x="532" y="737"/>
                      <a:pt x="532" y="737"/>
                      <a:pt x="532" y="737"/>
                    </a:cubicBezTo>
                    <a:cubicBezTo>
                      <a:pt x="531" y="737"/>
                      <a:pt x="531" y="737"/>
                      <a:pt x="531" y="737"/>
                    </a:cubicBezTo>
                    <a:cubicBezTo>
                      <a:pt x="531" y="737"/>
                      <a:pt x="530" y="738"/>
                      <a:pt x="530" y="738"/>
                    </a:cubicBezTo>
                    <a:cubicBezTo>
                      <a:pt x="530" y="738"/>
                      <a:pt x="530" y="738"/>
                      <a:pt x="530" y="738"/>
                    </a:cubicBezTo>
                    <a:cubicBezTo>
                      <a:pt x="530" y="738"/>
                      <a:pt x="530" y="738"/>
                      <a:pt x="530" y="739"/>
                    </a:cubicBezTo>
                    <a:cubicBezTo>
                      <a:pt x="529" y="739"/>
                      <a:pt x="529" y="739"/>
                      <a:pt x="529" y="739"/>
                    </a:cubicBezTo>
                    <a:cubicBezTo>
                      <a:pt x="529" y="739"/>
                      <a:pt x="528" y="739"/>
                      <a:pt x="528" y="739"/>
                    </a:cubicBezTo>
                    <a:cubicBezTo>
                      <a:pt x="527" y="739"/>
                      <a:pt x="526" y="740"/>
                      <a:pt x="525" y="740"/>
                    </a:cubicBezTo>
                    <a:cubicBezTo>
                      <a:pt x="525" y="740"/>
                      <a:pt x="525" y="740"/>
                      <a:pt x="524" y="740"/>
                    </a:cubicBezTo>
                    <a:cubicBezTo>
                      <a:pt x="524" y="741"/>
                      <a:pt x="524" y="741"/>
                      <a:pt x="524" y="741"/>
                    </a:cubicBezTo>
                    <a:cubicBezTo>
                      <a:pt x="523" y="741"/>
                      <a:pt x="523" y="741"/>
                      <a:pt x="523" y="741"/>
                    </a:cubicBezTo>
                    <a:cubicBezTo>
                      <a:pt x="523" y="741"/>
                      <a:pt x="522" y="741"/>
                      <a:pt x="522" y="741"/>
                    </a:cubicBezTo>
                    <a:cubicBezTo>
                      <a:pt x="522" y="741"/>
                      <a:pt x="522" y="741"/>
                      <a:pt x="522" y="741"/>
                    </a:cubicBezTo>
                    <a:cubicBezTo>
                      <a:pt x="522" y="741"/>
                      <a:pt x="522" y="741"/>
                      <a:pt x="521" y="741"/>
                    </a:cubicBezTo>
                    <a:cubicBezTo>
                      <a:pt x="521" y="741"/>
                      <a:pt x="521" y="741"/>
                      <a:pt x="521" y="741"/>
                    </a:cubicBezTo>
                    <a:cubicBezTo>
                      <a:pt x="521" y="741"/>
                      <a:pt x="520" y="741"/>
                      <a:pt x="520" y="741"/>
                    </a:cubicBezTo>
                    <a:cubicBezTo>
                      <a:pt x="520" y="741"/>
                      <a:pt x="520" y="741"/>
                      <a:pt x="520" y="741"/>
                    </a:cubicBezTo>
                    <a:cubicBezTo>
                      <a:pt x="520" y="741"/>
                      <a:pt x="520" y="741"/>
                      <a:pt x="521" y="742"/>
                    </a:cubicBezTo>
                    <a:cubicBezTo>
                      <a:pt x="520" y="742"/>
                      <a:pt x="520" y="742"/>
                      <a:pt x="519" y="742"/>
                    </a:cubicBezTo>
                    <a:cubicBezTo>
                      <a:pt x="519" y="742"/>
                      <a:pt x="519" y="742"/>
                      <a:pt x="519" y="743"/>
                    </a:cubicBezTo>
                    <a:cubicBezTo>
                      <a:pt x="519" y="743"/>
                      <a:pt x="519" y="743"/>
                      <a:pt x="519" y="743"/>
                    </a:cubicBezTo>
                    <a:cubicBezTo>
                      <a:pt x="519" y="743"/>
                      <a:pt x="519" y="743"/>
                      <a:pt x="519" y="743"/>
                    </a:cubicBezTo>
                    <a:cubicBezTo>
                      <a:pt x="519" y="744"/>
                      <a:pt x="519" y="744"/>
                      <a:pt x="518" y="744"/>
                    </a:cubicBezTo>
                    <a:cubicBezTo>
                      <a:pt x="518" y="743"/>
                      <a:pt x="518" y="743"/>
                      <a:pt x="518" y="743"/>
                    </a:cubicBezTo>
                    <a:cubicBezTo>
                      <a:pt x="518" y="744"/>
                      <a:pt x="518" y="744"/>
                      <a:pt x="518" y="744"/>
                    </a:cubicBezTo>
                    <a:cubicBezTo>
                      <a:pt x="518" y="744"/>
                      <a:pt x="517" y="744"/>
                      <a:pt x="517" y="744"/>
                    </a:cubicBezTo>
                    <a:cubicBezTo>
                      <a:pt x="517" y="743"/>
                      <a:pt x="517" y="743"/>
                      <a:pt x="517" y="743"/>
                    </a:cubicBezTo>
                    <a:cubicBezTo>
                      <a:pt x="517" y="743"/>
                      <a:pt x="517" y="743"/>
                      <a:pt x="517" y="743"/>
                    </a:cubicBezTo>
                    <a:cubicBezTo>
                      <a:pt x="517" y="743"/>
                      <a:pt x="517" y="742"/>
                      <a:pt x="517" y="742"/>
                    </a:cubicBezTo>
                    <a:cubicBezTo>
                      <a:pt x="516" y="742"/>
                      <a:pt x="516" y="742"/>
                      <a:pt x="516" y="742"/>
                    </a:cubicBezTo>
                    <a:cubicBezTo>
                      <a:pt x="516" y="743"/>
                      <a:pt x="516" y="743"/>
                      <a:pt x="516" y="743"/>
                    </a:cubicBezTo>
                    <a:cubicBezTo>
                      <a:pt x="516" y="743"/>
                      <a:pt x="516" y="743"/>
                      <a:pt x="516" y="743"/>
                    </a:cubicBezTo>
                    <a:cubicBezTo>
                      <a:pt x="516" y="743"/>
                      <a:pt x="516" y="743"/>
                      <a:pt x="516" y="743"/>
                    </a:cubicBezTo>
                    <a:cubicBezTo>
                      <a:pt x="516" y="743"/>
                      <a:pt x="515" y="743"/>
                      <a:pt x="515" y="743"/>
                    </a:cubicBezTo>
                    <a:cubicBezTo>
                      <a:pt x="515" y="743"/>
                      <a:pt x="515" y="743"/>
                      <a:pt x="515" y="743"/>
                    </a:cubicBezTo>
                    <a:cubicBezTo>
                      <a:pt x="515" y="743"/>
                      <a:pt x="515" y="743"/>
                      <a:pt x="515" y="743"/>
                    </a:cubicBezTo>
                    <a:cubicBezTo>
                      <a:pt x="514" y="743"/>
                      <a:pt x="514" y="743"/>
                      <a:pt x="514" y="743"/>
                    </a:cubicBezTo>
                    <a:cubicBezTo>
                      <a:pt x="514" y="743"/>
                      <a:pt x="514" y="743"/>
                      <a:pt x="514" y="743"/>
                    </a:cubicBezTo>
                    <a:cubicBezTo>
                      <a:pt x="514" y="743"/>
                      <a:pt x="514" y="743"/>
                      <a:pt x="514" y="743"/>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4"/>
                      <a:pt x="514" y="744"/>
                    </a:cubicBezTo>
                    <a:cubicBezTo>
                      <a:pt x="514" y="744"/>
                      <a:pt x="514" y="745"/>
                      <a:pt x="514" y="745"/>
                    </a:cubicBezTo>
                    <a:cubicBezTo>
                      <a:pt x="514" y="745"/>
                      <a:pt x="513" y="746"/>
                      <a:pt x="513" y="746"/>
                    </a:cubicBezTo>
                    <a:cubicBezTo>
                      <a:pt x="513" y="746"/>
                      <a:pt x="513" y="747"/>
                      <a:pt x="512" y="747"/>
                    </a:cubicBezTo>
                    <a:cubicBezTo>
                      <a:pt x="512" y="747"/>
                      <a:pt x="512" y="747"/>
                      <a:pt x="512" y="747"/>
                    </a:cubicBezTo>
                    <a:cubicBezTo>
                      <a:pt x="512" y="747"/>
                      <a:pt x="512" y="747"/>
                      <a:pt x="512" y="748"/>
                    </a:cubicBezTo>
                    <a:cubicBezTo>
                      <a:pt x="512" y="748"/>
                      <a:pt x="511" y="748"/>
                      <a:pt x="511" y="748"/>
                    </a:cubicBezTo>
                    <a:cubicBezTo>
                      <a:pt x="511" y="748"/>
                      <a:pt x="511" y="748"/>
                      <a:pt x="511" y="748"/>
                    </a:cubicBezTo>
                    <a:cubicBezTo>
                      <a:pt x="511" y="748"/>
                      <a:pt x="511" y="749"/>
                      <a:pt x="511" y="749"/>
                    </a:cubicBezTo>
                    <a:cubicBezTo>
                      <a:pt x="511" y="749"/>
                      <a:pt x="511" y="749"/>
                      <a:pt x="511" y="750"/>
                    </a:cubicBezTo>
                    <a:cubicBezTo>
                      <a:pt x="510" y="750"/>
                      <a:pt x="510" y="750"/>
                      <a:pt x="510" y="750"/>
                    </a:cubicBezTo>
                    <a:cubicBezTo>
                      <a:pt x="510" y="750"/>
                      <a:pt x="510" y="750"/>
                      <a:pt x="509" y="750"/>
                    </a:cubicBezTo>
                    <a:cubicBezTo>
                      <a:pt x="509" y="750"/>
                      <a:pt x="509" y="750"/>
                      <a:pt x="509" y="750"/>
                    </a:cubicBezTo>
                    <a:cubicBezTo>
                      <a:pt x="509" y="750"/>
                      <a:pt x="509" y="750"/>
                      <a:pt x="509" y="750"/>
                    </a:cubicBezTo>
                    <a:cubicBezTo>
                      <a:pt x="509" y="751"/>
                      <a:pt x="509" y="751"/>
                      <a:pt x="509" y="751"/>
                    </a:cubicBezTo>
                    <a:cubicBezTo>
                      <a:pt x="509" y="751"/>
                      <a:pt x="508" y="751"/>
                      <a:pt x="508" y="751"/>
                    </a:cubicBezTo>
                    <a:cubicBezTo>
                      <a:pt x="508" y="751"/>
                      <a:pt x="508" y="751"/>
                      <a:pt x="508" y="751"/>
                    </a:cubicBezTo>
                    <a:cubicBezTo>
                      <a:pt x="508" y="751"/>
                      <a:pt x="508" y="750"/>
                      <a:pt x="508" y="750"/>
                    </a:cubicBezTo>
                    <a:cubicBezTo>
                      <a:pt x="508" y="750"/>
                      <a:pt x="508" y="750"/>
                      <a:pt x="508" y="750"/>
                    </a:cubicBezTo>
                    <a:cubicBezTo>
                      <a:pt x="508" y="750"/>
                      <a:pt x="508" y="750"/>
                      <a:pt x="508" y="750"/>
                    </a:cubicBezTo>
                    <a:cubicBezTo>
                      <a:pt x="508" y="750"/>
                      <a:pt x="508" y="750"/>
                      <a:pt x="508" y="750"/>
                    </a:cubicBezTo>
                    <a:cubicBezTo>
                      <a:pt x="507" y="751"/>
                      <a:pt x="507" y="751"/>
                      <a:pt x="507" y="751"/>
                    </a:cubicBezTo>
                    <a:cubicBezTo>
                      <a:pt x="507" y="751"/>
                      <a:pt x="507" y="751"/>
                      <a:pt x="507" y="751"/>
                    </a:cubicBezTo>
                    <a:cubicBezTo>
                      <a:pt x="507" y="752"/>
                      <a:pt x="507" y="752"/>
                      <a:pt x="507" y="752"/>
                    </a:cubicBezTo>
                    <a:cubicBezTo>
                      <a:pt x="507" y="752"/>
                      <a:pt x="507" y="752"/>
                      <a:pt x="506" y="752"/>
                    </a:cubicBezTo>
                    <a:cubicBezTo>
                      <a:pt x="506" y="752"/>
                      <a:pt x="506" y="752"/>
                      <a:pt x="506" y="752"/>
                    </a:cubicBezTo>
                    <a:cubicBezTo>
                      <a:pt x="506" y="752"/>
                      <a:pt x="506" y="753"/>
                      <a:pt x="506" y="752"/>
                    </a:cubicBezTo>
                    <a:cubicBezTo>
                      <a:pt x="505" y="752"/>
                      <a:pt x="505" y="752"/>
                      <a:pt x="505" y="752"/>
                    </a:cubicBezTo>
                    <a:cubicBezTo>
                      <a:pt x="505" y="752"/>
                      <a:pt x="505" y="752"/>
                      <a:pt x="505" y="752"/>
                    </a:cubicBezTo>
                    <a:cubicBezTo>
                      <a:pt x="505" y="752"/>
                      <a:pt x="505" y="752"/>
                      <a:pt x="505" y="753"/>
                    </a:cubicBezTo>
                    <a:cubicBezTo>
                      <a:pt x="505" y="753"/>
                      <a:pt x="505" y="753"/>
                      <a:pt x="505" y="753"/>
                    </a:cubicBezTo>
                    <a:cubicBezTo>
                      <a:pt x="505" y="753"/>
                      <a:pt x="505" y="752"/>
                      <a:pt x="505" y="752"/>
                    </a:cubicBezTo>
                    <a:cubicBezTo>
                      <a:pt x="504" y="752"/>
                      <a:pt x="504" y="752"/>
                      <a:pt x="504" y="752"/>
                    </a:cubicBezTo>
                    <a:cubicBezTo>
                      <a:pt x="504" y="752"/>
                      <a:pt x="504" y="752"/>
                      <a:pt x="504" y="752"/>
                    </a:cubicBezTo>
                    <a:cubicBezTo>
                      <a:pt x="504" y="752"/>
                      <a:pt x="504" y="752"/>
                      <a:pt x="504" y="751"/>
                    </a:cubicBezTo>
                    <a:cubicBezTo>
                      <a:pt x="504" y="751"/>
                      <a:pt x="504" y="751"/>
                      <a:pt x="504" y="750"/>
                    </a:cubicBezTo>
                    <a:cubicBezTo>
                      <a:pt x="504" y="750"/>
                      <a:pt x="503" y="750"/>
                      <a:pt x="503" y="750"/>
                    </a:cubicBezTo>
                    <a:cubicBezTo>
                      <a:pt x="503" y="750"/>
                      <a:pt x="503" y="750"/>
                      <a:pt x="503" y="750"/>
                    </a:cubicBezTo>
                    <a:cubicBezTo>
                      <a:pt x="503" y="750"/>
                      <a:pt x="503" y="750"/>
                      <a:pt x="503" y="750"/>
                    </a:cubicBezTo>
                    <a:cubicBezTo>
                      <a:pt x="502" y="751"/>
                      <a:pt x="502" y="750"/>
                      <a:pt x="502" y="750"/>
                    </a:cubicBezTo>
                    <a:cubicBezTo>
                      <a:pt x="502" y="750"/>
                      <a:pt x="502" y="750"/>
                      <a:pt x="502" y="749"/>
                    </a:cubicBezTo>
                    <a:cubicBezTo>
                      <a:pt x="501" y="749"/>
                      <a:pt x="502" y="749"/>
                      <a:pt x="502" y="749"/>
                    </a:cubicBezTo>
                    <a:cubicBezTo>
                      <a:pt x="502" y="748"/>
                      <a:pt x="501" y="747"/>
                      <a:pt x="501" y="747"/>
                    </a:cubicBezTo>
                    <a:cubicBezTo>
                      <a:pt x="501" y="746"/>
                      <a:pt x="502" y="746"/>
                      <a:pt x="502" y="746"/>
                    </a:cubicBezTo>
                    <a:cubicBezTo>
                      <a:pt x="502" y="745"/>
                      <a:pt x="502" y="745"/>
                      <a:pt x="502" y="744"/>
                    </a:cubicBezTo>
                    <a:cubicBezTo>
                      <a:pt x="502" y="744"/>
                      <a:pt x="502" y="744"/>
                      <a:pt x="502" y="744"/>
                    </a:cubicBezTo>
                    <a:cubicBezTo>
                      <a:pt x="502" y="743"/>
                      <a:pt x="502" y="743"/>
                      <a:pt x="502" y="743"/>
                    </a:cubicBezTo>
                    <a:cubicBezTo>
                      <a:pt x="503" y="743"/>
                      <a:pt x="503" y="743"/>
                      <a:pt x="503" y="743"/>
                    </a:cubicBezTo>
                    <a:cubicBezTo>
                      <a:pt x="503" y="742"/>
                      <a:pt x="503" y="742"/>
                      <a:pt x="503" y="742"/>
                    </a:cubicBezTo>
                    <a:cubicBezTo>
                      <a:pt x="503" y="742"/>
                      <a:pt x="503" y="742"/>
                      <a:pt x="503" y="742"/>
                    </a:cubicBezTo>
                    <a:cubicBezTo>
                      <a:pt x="503" y="742"/>
                      <a:pt x="504" y="742"/>
                      <a:pt x="504" y="742"/>
                    </a:cubicBezTo>
                    <a:cubicBezTo>
                      <a:pt x="504" y="742"/>
                      <a:pt x="504" y="742"/>
                      <a:pt x="504" y="742"/>
                    </a:cubicBezTo>
                    <a:cubicBezTo>
                      <a:pt x="504" y="742"/>
                      <a:pt x="505" y="742"/>
                      <a:pt x="505" y="742"/>
                    </a:cubicBezTo>
                    <a:cubicBezTo>
                      <a:pt x="505" y="742"/>
                      <a:pt x="505" y="741"/>
                      <a:pt x="506" y="741"/>
                    </a:cubicBezTo>
                    <a:cubicBezTo>
                      <a:pt x="505" y="741"/>
                      <a:pt x="505" y="741"/>
                      <a:pt x="505" y="741"/>
                    </a:cubicBezTo>
                    <a:cubicBezTo>
                      <a:pt x="505" y="741"/>
                      <a:pt x="505" y="741"/>
                      <a:pt x="505" y="741"/>
                    </a:cubicBezTo>
                    <a:cubicBezTo>
                      <a:pt x="505" y="741"/>
                      <a:pt x="505" y="741"/>
                      <a:pt x="505" y="741"/>
                    </a:cubicBezTo>
                    <a:cubicBezTo>
                      <a:pt x="506" y="740"/>
                      <a:pt x="508" y="739"/>
                      <a:pt x="510" y="738"/>
                    </a:cubicBezTo>
                    <a:cubicBezTo>
                      <a:pt x="510" y="738"/>
                      <a:pt x="510" y="737"/>
                      <a:pt x="511" y="737"/>
                    </a:cubicBezTo>
                    <a:cubicBezTo>
                      <a:pt x="511" y="737"/>
                      <a:pt x="511" y="737"/>
                      <a:pt x="511" y="737"/>
                    </a:cubicBezTo>
                    <a:cubicBezTo>
                      <a:pt x="512" y="736"/>
                      <a:pt x="513" y="736"/>
                      <a:pt x="513" y="736"/>
                    </a:cubicBezTo>
                    <a:cubicBezTo>
                      <a:pt x="513" y="736"/>
                      <a:pt x="513" y="737"/>
                      <a:pt x="514" y="737"/>
                    </a:cubicBezTo>
                    <a:cubicBezTo>
                      <a:pt x="514" y="737"/>
                      <a:pt x="514" y="737"/>
                      <a:pt x="514" y="737"/>
                    </a:cubicBezTo>
                    <a:cubicBezTo>
                      <a:pt x="514" y="737"/>
                      <a:pt x="514" y="738"/>
                      <a:pt x="515" y="738"/>
                    </a:cubicBezTo>
                    <a:cubicBezTo>
                      <a:pt x="515" y="738"/>
                      <a:pt x="515" y="738"/>
                      <a:pt x="515" y="738"/>
                    </a:cubicBezTo>
                    <a:cubicBezTo>
                      <a:pt x="515" y="738"/>
                      <a:pt x="515" y="738"/>
                      <a:pt x="515" y="737"/>
                    </a:cubicBezTo>
                    <a:cubicBezTo>
                      <a:pt x="515" y="737"/>
                      <a:pt x="515" y="737"/>
                      <a:pt x="515" y="737"/>
                    </a:cubicBezTo>
                    <a:cubicBezTo>
                      <a:pt x="515" y="736"/>
                      <a:pt x="515" y="736"/>
                      <a:pt x="516" y="736"/>
                    </a:cubicBezTo>
                    <a:cubicBezTo>
                      <a:pt x="517" y="736"/>
                      <a:pt x="517" y="736"/>
                      <a:pt x="518" y="735"/>
                    </a:cubicBezTo>
                    <a:cubicBezTo>
                      <a:pt x="519" y="735"/>
                      <a:pt x="519" y="735"/>
                      <a:pt x="519" y="735"/>
                    </a:cubicBezTo>
                    <a:cubicBezTo>
                      <a:pt x="520" y="735"/>
                      <a:pt x="520" y="735"/>
                      <a:pt x="520" y="735"/>
                    </a:cubicBezTo>
                    <a:cubicBezTo>
                      <a:pt x="519" y="735"/>
                      <a:pt x="518" y="735"/>
                      <a:pt x="518" y="735"/>
                    </a:cubicBezTo>
                    <a:cubicBezTo>
                      <a:pt x="518" y="735"/>
                      <a:pt x="517" y="735"/>
                      <a:pt x="517" y="735"/>
                    </a:cubicBezTo>
                    <a:cubicBezTo>
                      <a:pt x="517" y="735"/>
                      <a:pt x="517" y="735"/>
                      <a:pt x="517" y="735"/>
                    </a:cubicBezTo>
                    <a:cubicBezTo>
                      <a:pt x="517" y="735"/>
                      <a:pt x="517" y="735"/>
                      <a:pt x="517" y="735"/>
                    </a:cubicBezTo>
                    <a:cubicBezTo>
                      <a:pt x="516" y="735"/>
                      <a:pt x="516" y="735"/>
                      <a:pt x="515" y="735"/>
                    </a:cubicBezTo>
                    <a:cubicBezTo>
                      <a:pt x="515" y="735"/>
                      <a:pt x="515" y="735"/>
                      <a:pt x="514" y="735"/>
                    </a:cubicBezTo>
                    <a:cubicBezTo>
                      <a:pt x="514" y="735"/>
                      <a:pt x="513" y="735"/>
                      <a:pt x="513" y="735"/>
                    </a:cubicBezTo>
                    <a:cubicBezTo>
                      <a:pt x="512" y="735"/>
                      <a:pt x="512" y="735"/>
                      <a:pt x="511" y="735"/>
                    </a:cubicBezTo>
                    <a:cubicBezTo>
                      <a:pt x="511" y="735"/>
                      <a:pt x="511" y="735"/>
                      <a:pt x="511" y="735"/>
                    </a:cubicBezTo>
                    <a:cubicBezTo>
                      <a:pt x="511" y="736"/>
                      <a:pt x="511" y="736"/>
                      <a:pt x="511" y="735"/>
                    </a:cubicBezTo>
                    <a:cubicBezTo>
                      <a:pt x="511" y="735"/>
                      <a:pt x="511" y="735"/>
                      <a:pt x="511" y="735"/>
                    </a:cubicBezTo>
                    <a:cubicBezTo>
                      <a:pt x="511" y="735"/>
                      <a:pt x="510" y="735"/>
                      <a:pt x="510" y="735"/>
                    </a:cubicBezTo>
                    <a:cubicBezTo>
                      <a:pt x="510" y="735"/>
                      <a:pt x="510" y="734"/>
                      <a:pt x="510" y="734"/>
                    </a:cubicBezTo>
                    <a:cubicBezTo>
                      <a:pt x="510" y="734"/>
                      <a:pt x="511" y="734"/>
                      <a:pt x="511" y="734"/>
                    </a:cubicBezTo>
                    <a:cubicBezTo>
                      <a:pt x="511" y="733"/>
                      <a:pt x="512" y="733"/>
                      <a:pt x="512" y="733"/>
                    </a:cubicBezTo>
                    <a:cubicBezTo>
                      <a:pt x="512" y="732"/>
                      <a:pt x="513" y="731"/>
                      <a:pt x="514" y="730"/>
                    </a:cubicBezTo>
                    <a:cubicBezTo>
                      <a:pt x="514" y="730"/>
                      <a:pt x="514" y="730"/>
                      <a:pt x="514" y="730"/>
                    </a:cubicBezTo>
                    <a:cubicBezTo>
                      <a:pt x="513" y="730"/>
                      <a:pt x="513" y="730"/>
                      <a:pt x="513" y="731"/>
                    </a:cubicBezTo>
                    <a:cubicBezTo>
                      <a:pt x="513" y="731"/>
                      <a:pt x="513" y="731"/>
                      <a:pt x="513" y="731"/>
                    </a:cubicBezTo>
                    <a:cubicBezTo>
                      <a:pt x="513" y="731"/>
                      <a:pt x="513" y="731"/>
                      <a:pt x="513" y="731"/>
                    </a:cubicBezTo>
                    <a:cubicBezTo>
                      <a:pt x="512" y="730"/>
                      <a:pt x="512" y="730"/>
                      <a:pt x="511" y="729"/>
                    </a:cubicBezTo>
                    <a:cubicBezTo>
                      <a:pt x="511" y="730"/>
                      <a:pt x="511" y="730"/>
                      <a:pt x="512" y="730"/>
                    </a:cubicBezTo>
                    <a:cubicBezTo>
                      <a:pt x="512" y="730"/>
                      <a:pt x="512" y="730"/>
                      <a:pt x="512" y="730"/>
                    </a:cubicBezTo>
                    <a:cubicBezTo>
                      <a:pt x="512" y="730"/>
                      <a:pt x="512" y="730"/>
                      <a:pt x="512" y="731"/>
                    </a:cubicBezTo>
                    <a:cubicBezTo>
                      <a:pt x="512" y="731"/>
                      <a:pt x="511" y="732"/>
                      <a:pt x="510" y="733"/>
                    </a:cubicBezTo>
                    <a:cubicBezTo>
                      <a:pt x="510" y="733"/>
                      <a:pt x="509" y="733"/>
                      <a:pt x="508" y="734"/>
                    </a:cubicBezTo>
                    <a:cubicBezTo>
                      <a:pt x="507" y="734"/>
                      <a:pt x="506" y="735"/>
                      <a:pt x="506" y="735"/>
                    </a:cubicBezTo>
                    <a:cubicBezTo>
                      <a:pt x="505" y="736"/>
                      <a:pt x="504" y="736"/>
                      <a:pt x="504" y="736"/>
                    </a:cubicBezTo>
                    <a:cubicBezTo>
                      <a:pt x="503" y="737"/>
                      <a:pt x="503" y="737"/>
                      <a:pt x="503" y="737"/>
                    </a:cubicBezTo>
                    <a:cubicBezTo>
                      <a:pt x="503" y="737"/>
                      <a:pt x="503" y="736"/>
                      <a:pt x="502" y="736"/>
                    </a:cubicBezTo>
                    <a:cubicBezTo>
                      <a:pt x="502" y="736"/>
                      <a:pt x="502" y="735"/>
                      <a:pt x="503" y="735"/>
                    </a:cubicBezTo>
                    <a:cubicBezTo>
                      <a:pt x="503" y="735"/>
                      <a:pt x="503" y="735"/>
                      <a:pt x="503" y="734"/>
                    </a:cubicBezTo>
                    <a:cubicBezTo>
                      <a:pt x="502" y="734"/>
                      <a:pt x="502" y="734"/>
                      <a:pt x="502" y="735"/>
                    </a:cubicBezTo>
                    <a:cubicBezTo>
                      <a:pt x="502" y="735"/>
                      <a:pt x="501" y="735"/>
                      <a:pt x="501" y="735"/>
                    </a:cubicBezTo>
                    <a:cubicBezTo>
                      <a:pt x="501" y="735"/>
                      <a:pt x="501" y="735"/>
                      <a:pt x="501" y="735"/>
                    </a:cubicBezTo>
                    <a:cubicBezTo>
                      <a:pt x="501" y="735"/>
                      <a:pt x="501" y="735"/>
                      <a:pt x="501" y="735"/>
                    </a:cubicBezTo>
                    <a:cubicBezTo>
                      <a:pt x="501" y="736"/>
                      <a:pt x="501" y="736"/>
                      <a:pt x="502" y="736"/>
                    </a:cubicBezTo>
                    <a:cubicBezTo>
                      <a:pt x="502" y="736"/>
                      <a:pt x="502" y="736"/>
                      <a:pt x="502" y="736"/>
                    </a:cubicBezTo>
                    <a:cubicBezTo>
                      <a:pt x="502" y="736"/>
                      <a:pt x="502" y="736"/>
                      <a:pt x="502" y="736"/>
                    </a:cubicBezTo>
                    <a:cubicBezTo>
                      <a:pt x="502" y="736"/>
                      <a:pt x="501" y="737"/>
                      <a:pt x="501" y="737"/>
                    </a:cubicBezTo>
                    <a:cubicBezTo>
                      <a:pt x="501" y="737"/>
                      <a:pt x="500" y="737"/>
                      <a:pt x="500" y="737"/>
                    </a:cubicBezTo>
                    <a:cubicBezTo>
                      <a:pt x="500" y="738"/>
                      <a:pt x="500" y="738"/>
                      <a:pt x="500" y="738"/>
                    </a:cubicBezTo>
                    <a:cubicBezTo>
                      <a:pt x="499" y="738"/>
                      <a:pt x="499" y="738"/>
                      <a:pt x="499" y="737"/>
                    </a:cubicBezTo>
                    <a:cubicBezTo>
                      <a:pt x="499" y="737"/>
                      <a:pt x="499" y="737"/>
                      <a:pt x="499" y="737"/>
                    </a:cubicBezTo>
                    <a:cubicBezTo>
                      <a:pt x="499" y="737"/>
                      <a:pt x="499" y="737"/>
                      <a:pt x="499" y="737"/>
                    </a:cubicBezTo>
                    <a:cubicBezTo>
                      <a:pt x="498" y="737"/>
                      <a:pt x="498" y="738"/>
                      <a:pt x="498" y="738"/>
                    </a:cubicBezTo>
                    <a:cubicBezTo>
                      <a:pt x="498" y="738"/>
                      <a:pt x="497" y="738"/>
                      <a:pt x="496" y="738"/>
                    </a:cubicBezTo>
                    <a:cubicBezTo>
                      <a:pt x="496" y="738"/>
                      <a:pt x="496" y="737"/>
                      <a:pt x="496" y="737"/>
                    </a:cubicBezTo>
                    <a:cubicBezTo>
                      <a:pt x="496" y="737"/>
                      <a:pt x="496" y="737"/>
                      <a:pt x="496" y="737"/>
                    </a:cubicBezTo>
                    <a:cubicBezTo>
                      <a:pt x="496" y="737"/>
                      <a:pt x="496" y="737"/>
                      <a:pt x="496" y="737"/>
                    </a:cubicBezTo>
                    <a:cubicBezTo>
                      <a:pt x="496" y="737"/>
                      <a:pt x="496" y="737"/>
                      <a:pt x="496" y="737"/>
                    </a:cubicBezTo>
                    <a:cubicBezTo>
                      <a:pt x="496" y="737"/>
                      <a:pt x="496" y="737"/>
                      <a:pt x="496" y="737"/>
                    </a:cubicBezTo>
                    <a:cubicBezTo>
                      <a:pt x="496" y="737"/>
                      <a:pt x="495" y="737"/>
                      <a:pt x="495" y="738"/>
                    </a:cubicBezTo>
                    <a:cubicBezTo>
                      <a:pt x="495" y="738"/>
                      <a:pt x="495" y="738"/>
                      <a:pt x="495" y="738"/>
                    </a:cubicBezTo>
                    <a:cubicBezTo>
                      <a:pt x="495" y="737"/>
                      <a:pt x="495" y="737"/>
                      <a:pt x="495" y="737"/>
                    </a:cubicBezTo>
                    <a:cubicBezTo>
                      <a:pt x="495" y="737"/>
                      <a:pt x="494" y="736"/>
                      <a:pt x="494" y="736"/>
                    </a:cubicBezTo>
                    <a:cubicBezTo>
                      <a:pt x="494" y="736"/>
                      <a:pt x="494" y="737"/>
                      <a:pt x="493" y="737"/>
                    </a:cubicBezTo>
                    <a:cubicBezTo>
                      <a:pt x="493" y="737"/>
                      <a:pt x="493" y="737"/>
                      <a:pt x="493" y="737"/>
                    </a:cubicBezTo>
                    <a:cubicBezTo>
                      <a:pt x="493" y="737"/>
                      <a:pt x="493" y="736"/>
                      <a:pt x="493" y="736"/>
                    </a:cubicBezTo>
                    <a:cubicBezTo>
                      <a:pt x="493" y="736"/>
                      <a:pt x="493" y="735"/>
                      <a:pt x="493" y="735"/>
                    </a:cubicBezTo>
                    <a:cubicBezTo>
                      <a:pt x="493" y="735"/>
                      <a:pt x="493" y="735"/>
                      <a:pt x="493" y="735"/>
                    </a:cubicBezTo>
                    <a:cubicBezTo>
                      <a:pt x="493" y="735"/>
                      <a:pt x="493" y="735"/>
                      <a:pt x="493" y="735"/>
                    </a:cubicBezTo>
                    <a:cubicBezTo>
                      <a:pt x="493" y="734"/>
                      <a:pt x="493" y="734"/>
                      <a:pt x="493" y="734"/>
                    </a:cubicBezTo>
                    <a:cubicBezTo>
                      <a:pt x="493" y="734"/>
                      <a:pt x="492" y="734"/>
                      <a:pt x="492" y="734"/>
                    </a:cubicBezTo>
                    <a:cubicBezTo>
                      <a:pt x="492" y="734"/>
                      <a:pt x="493" y="733"/>
                      <a:pt x="493" y="733"/>
                    </a:cubicBezTo>
                    <a:cubicBezTo>
                      <a:pt x="493" y="733"/>
                      <a:pt x="493" y="733"/>
                      <a:pt x="493" y="733"/>
                    </a:cubicBezTo>
                    <a:cubicBezTo>
                      <a:pt x="493" y="733"/>
                      <a:pt x="490" y="732"/>
                      <a:pt x="490" y="732"/>
                    </a:cubicBezTo>
                    <a:cubicBezTo>
                      <a:pt x="490" y="732"/>
                      <a:pt x="490" y="731"/>
                      <a:pt x="490" y="731"/>
                    </a:cubicBezTo>
                    <a:cubicBezTo>
                      <a:pt x="490" y="731"/>
                      <a:pt x="491" y="731"/>
                      <a:pt x="491" y="731"/>
                    </a:cubicBezTo>
                    <a:cubicBezTo>
                      <a:pt x="491" y="731"/>
                      <a:pt x="491" y="730"/>
                      <a:pt x="491" y="730"/>
                    </a:cubicBezTo>
                    <a:cubicBezTo>
                      <a:pt x="491" y="730"/>
                      <a:pt x="490" y="730"/>
                      <a:pt x="490" y="730"/>
                    </a:cubicBezTo>
                    <a:cubicBezTo>
                      <a:pt x="490" y="730"/>
                      <a:pt x="491" y="729"/>
                      <a:pt x="491" y="729"/>
                    </a:cubicBezTo>
                    <a:cubicBezTo>
                      <a:pt x="491" y="718"/>
                      <a:pt x="491" y="718"/>
                      <a:pt x="491" y="718"/>
                    </a:cubicBezTo>
                    <a:cubicBezTo>
                      <a:pt x="488" y="716"/>
                      <a:pt x="488" y="716"/>
                      <a:pt x="488" y="716"/>
                    </a:cubicBezTo>
                    <a:cubicBezTo>
                      <a:pt x="486" y="716"/>
                      <a:pt x="486" y="716"/>
                      <a:pt x="486" y="716"/>
                    </a:cubicBezTo>
                    <a:cubicBezTo>
                      <a:pt x="486" y="716"/>
                      <a:pt x="486" y="716"/>
                      <a:pt x="486" y="716"/>
                    </a:cubicBezTo>
                    <a:cubicBezTo>
                      <a:pt x="485" y="716"/>
                      <a:pt x="485" y="716"/>
                      <a:pt x="485" y="716"/>
                    </a:cubicBezTo>
                    <a:cubicBezTo>
                      <a:pt x="483" y="717"/>
                      <a:pt x="483" y="717"/>
                      <a:pt x="483" y="717"/>
                    </a:cubicBezTo>
                    <a:cubicBezTo>
                      <a:pt x="482" y="716"/>
                      <a:pt x="482" y="716"/>
                      <a:pt x="482" y="716"/>
                    </a:cubicBezTo>
                    <a:cubicBezTo>
                      <a:pt x="482" y="715"/>
                      <a:pt x="482" y="715"/>
                      <a:pt x="482" y="715"/>
                    </a:cubicBezTo>
                    <a:cubicBezTo>
                      <a:pt x="481" y="715"/>
                      <a:pt x="481" y="715"/>
                      <a:pt x="481" y="715"/>
                    </a:cubicBezTo>
                    <a:cubicBezTo>
                      <a:pt x="476" y="722"/>
                      <a:pt x="476" y="722"/>
                      <a:pt x="476" y="722"/>
                    </a:cubicBezTo>
                    <a:cubicBezTo>
                      <a:pt x="476" y="722"/>
                      <a:pt x="475" y="723"/>
                      <a:pt x="475" y="724"/>
                    </a:cubicBezTo>
                    <a:cubicBezTo>
                      <a:pt x="475" y="724"/>
                      <a:pt x="475" y="724"/>
                      <a:pt x="475" y="724"/>
                    </a:cubicBezTo>
                    <a:cubicBezTo>
                      <a:pt x="475" y="725"/>
                      <a:pt x="475" y="725"/>
                      <a:pt x="475" y="725"/>
                    </a:cubicBezTo>
                    <a:cubicBezTo>
                      <a:pt x="474" y="725"/>
                      <a:pt x="474" y="725"/>
                      <a:pt x="474" y="725"/>
                    </a:cubicBezTo>
                    <a:cubicBezTo>
                      <a:pt x="474" y="726"/>
                      <a:pt x="474" y="726"/>
                      <a:pt x="474" y="726"/>
                    </a:cubicBezTo>
                    <a:cubicBezTo>
                      <a:pt x="474" y="726"/>
                      <a:pt x="474" y="727"/>
                      <a:pt x="474" y="727"/>
                    </a:cubicBezTo>
                    <a:cubicBezTo>
                      <a:pt x="474" y="727"/>
                      <a:pt x="474" y="727"/>
                      <a:pt x="474" y="727"/>
                    </a:cubicBezTo>
                    <a:cubicBezTo>
                      <a:pt x="474" y="728"/>
                      <a:pt x="474" y="728"/>
                      <a:pt x="474" y="728"/>
                    </a:cubicBezTo>
                    <a:cubicBezTo>
                      <a:pt x="474" y="728"/>
                      <a:pt x="474" y="728"/>
                      <a:pt x="474" y="728"/>
                    </a:cubicBezTo>
                    <a:cubicBezTo>
                      <a:pt x="474" y="728"/>
                      <a:pt x="474" y="729"/>
                      <a:pt x="474" y="729"/>
                    </a:cubicBezTo>
                    <a:cubicBezTo>
                      <a:pt x="474" y="730"/>
                      <a:pt x="474" y="730"/>
                      <a:pt x="474" y="730"/>
                    </a:cubicBezTo>
                    <a:cubicBezTo>
                      <a:pt x="473" y="731"/>
                      <a:pt x="473" y="731"/>
                      <a:pt x="473" y="731"/>
                    </a:cubicBezTo>
                    <a:cubicBezTo>
                      <a:pt x="473" y="731"/>
                      <a:pt x="473" y="731"/>
                      <a:pt x="473" y="731"/>
                    </a:cubicBezTo>
                    <a:cubicBezTo>
                      <a:pt x="473" y="731"/>
                      <a:pt x="472" y="732"/>
                      <a:pt x="472" y="732"/>
                    </a:cubicBezTo>
                    <a:cubicBezTo>
                      <a:pt x="472" y="732"/>
                      <a:pt x="471" y="732"/>
                      <a:pt x="471" y="732"/>
                    </a:cubicBezTo>
                    <a:cubicBezTo>
                      <a:pt x="471" y="732"/>
                      <a:pt x="471" y="733"/>
                      <a:pt x="471" y="733"/>
                    </a:cubicBezTo>
                    <a:cubicBezTo>
                      <a:pt x="471" y="733"/>
                      <a:pt x="471" y="734"/>
                      <a:pt x="471" y="734"/>
                    </a:cubicBezTo>
                    <a:cubicBezTo>
                      <a:pt x="471" y="734"/>
                      <a:pt x="471" y="735"/>
                      <a:pt x="471" y="735"/>
                    </a:cubicBezTo>
                    <a:cubicBezTo>
                      <a:pt x="471" y="735"/>
                      <a:pt x="471" y="735"/>
                      <a:pt x="471" y="734"/>
                    </a:cubicBezTo>
                    <a:cubicBezTo>
                      <a:pt x="471" y="734"/>
                      <a:pt x="471" y="734"/>
                      <a:pt x="471" y="734"/>
                    </a:cubicBezTo>
                    <a:cubicBezTo>
                      <a:pt x="471" y="734"/>
                      <a:pt x="470" y="735"/>
                      <a:pt x="470" y="735"/>
                    </a:cubicBezTo>
                    <a:cubicBezTo>
                      <a:pt x="470" y="735"/>
                      <a:pt x="470" y="735"/>
                      <a:pt x="470" y="735"/>
                    </a:cubicBezTo>
                    <a:cubicBezTo>
                      <a:pt x="470" y="735"/>
                      <a:pt x="470" y="736"/>
                      <a:pt x="470" y="736"/>
                    </a:cubicBezTo>
                    <a:cubicBezTo>
                      <a:pt x="469" y="735"/>
                      <a:pt x="469" y="735"/>
                      <a:pt x="469" y="735"/>
                    </a:cubicBezTo>
                    <a:cubicBezTo>
                      <a:pt x="468" y="736"/>
                      <a:pt x="468" y="736"/>
                      <a:pt x="468" y="736"/>
                    </a:cubicBezTo>
                    <a:cubicBezTo>
                      <a:pt x="468" y="736"/>
                      <a:pt x="467" y="735"/>
                      <a:pt x="467" y="735"/>
                    </a:cubicBezTo>
                    <a:cubicBezTo>
                      <a:pt x="467" y="735"/>
                      <a:pt x="466" y="736"/>
                      <a:pt x="466" y="736"/>
                    </a:cubicBezTo>
                    <a:cubicBezTo>
                      <a:pt x="466" y="736"/>
                      <a:pt x="466" y="737"/>
                      <a:pt x="466" y="737"/>
                    </a:cubicBezTo>
                    <a:cubicBezTo>
                      <a:pt x="466" y="737"/>
                      <a:pt x="466" y="737"/>
                      <a:pt x="466" y="737"/>
                    </a:cubicBezTo>
                    <a:cubicBezTo>
                      <a:pt x="466" y="737"/>
                      <a:pt x="466" y="738"/>
                      <a:pt x="466" y="738"/>
                    </a:cubicBezTo>
                    <a:cubicBezTo>
                      <a:pt x="443" y="738"/>
                      <a:pt x="443" y="738"/>
                      <a:pt x="443" y="738"/>
                    </a:cubicBezTo>
                    <a:cubicBezTo>
                      <a:pt x="440" y="740"/>
                      <a:pt x="440" y="740"/>
                      <a:pt x="440" y="740"/>
                    </a:cubicBezTo>
                    <a:cubicBezTo>
                      <a:pt x="436" y="744"/>
                      <a:pt x="436" y="744"/>
                      <a:pt x="436" y="744"/>
                    </a:cubicBezTo>
                    <a:cubicBezTo>
                      <a:pt x="433" y="746"/>
                      <a:pt x="433" y="746"/>
                      <a:pt x="433" y="746"/>
                    </a:cubicBezTo>
                    <a:cubicBezTo>
                      <a:pt x="430" y="751"/>
                      <a:pt x="430" y="751"/>
                      <a:pt x="430" y="751"/>
                    </a:cubicBezTo>
                    <a:cubicBezTo>
                      <a:pt x="417" y="751"/>
                      <a:pt x="417" y="751"/>
                      <a:pt x="417" y="751"/>
                    </a:cubicBezTo>
                    <a:cubicBezTo>
                      <a:pt x="414" y="753"/>
                      <a:pt x="414" y="753"/>
                      <a:pt x="414" y="753"/>
                    </a:cubicBezTo>
                    <a:cubicBezTo>
                      <a:pt x="415" y="754"/>
                      <a:pt x="415" y="754"/>
                      <a:pt x="415" y="754"/>
                    </a:cubicBezTo>
                    <a:cubicBezTo>
                      <a:pt x="415" y="756"/>
                      <a:pt x="415" y="756"/>
                      <a:pt x="415" y="756"/>
                    </a:cubicBezTo>
                    <a:cubicBezTo>
                      <a:pt x="416" y="757"/>
                      <a:pt x="416" y="757"/>
                      <a:pt x="416" y="757"/>
                    </a:cubicBezTo>
                    <a:cubicBezTo>
                      <a:pt x="416" y="758"/>
                      <a:pt x="416" y="758"/>
                      <a:pt x="416" y="758"/>
                    </a:cubicBezTo>
                    <a:cubicBezTo>
                      <a:pt x="408" y="762"/>
                      <a:pt x="408" y="762"/>
                      <a:pt x="408" y="762"/>
                    </a:cubicBezTo>
                    <a:cubicBezTo>
                      <a:pt x="400" y="764"/>
                      <a:pt x="400" y="764"/>
                      <a:pt x="400" y="764"/>
                    </a:cubicBezTo>
                    <a:cubicBezTo>
                      <a:pt x="393" y="769"/>
                      <a:pt x="393" y="769"/>
                      <a:pt x="393" y="769"/>
                    </a:cubicBezTo>
                    <a:cubicBezTo>
                      <a:pt x="390" y="769"/>
                      <a:pt x="390" y="769"/>
                      <a:pt x="390" y="769"/>
                    </a:cubicBezTo>
                    <a:cubicBezTo>
                      <a:pt x="388" y="767"/>
                      <a:pt x="388" y="767"/>
                      <a:pt x="388" y="767"/>
                    </a:cubicBezTo>
                    <a:cubicBezTo>
                      <a:pt x="388" y="767"/>
                      <a:pt x="388" y="766"/>
                      <a:pt x="388" y="766"/>
                    </a:cubicBezTo>
                    <a:cubicBezTo>
                      <a:pt x="388" y="766"/>
                      <a:pt x="388" y="765"/>
                      <a:pt x="388" y="765"/>
                    </a:cubicBezTo>
                    <a:cubicBezTo>
                      <a:pt x="388" y="765"/>
                      <a:pt x="388" y="764"/>
                      <a:pt x="388" y="764"/>
                    </a:cubicBezTo>
                    <a:cubicBezTo>
                      <a:pt x="388" y="764"/>
                      <a:pt x="388" y="763"/>
                      <a:pt x="388" y="763"/>
                    </a:cubicBezTo>
                    <a:cubicBezTo>
                      <a:pt x="388" y="763"/>
                      <a:pt x="390" y="763"/>
                      <a:pt x="390" y="763"/>
                    </a:cubicBezTo>
                    <a:cubicBezTo>
                      <a:pt x="390" y="763"/>
                      <a:pt x="392" y="760"/>
                      <a:pt x="392" y="760"/>
                    </a:cubicBezTo>
                    <a:cubicBezTo>
                      <a:pt x="392" y="759"/>
                      <a:pt x="392" y="759"/>
                      <a:pt x="392" y="759"/>
                    </a:cubicBezTo>
                    <a:cubicBezTo>
                      <a:pt x="392" y="759"/>
                      <a:pt x="392" y="757"/>
                      <a:pt x="392" y="757"/>
                    </a:cubicBezTo>
                    <a:cubicBezTo>
                      <a:pt x="392" y="757"/>
                      <a:pt x="394" y="752"/>
                      <a:pt x="394" y="752"/>
                    </a:cubicBezTo>
                    <a:cubicBezTo>
                      <a:pt x="392" y="735"/>
                      <a:pt x="392" y="735"/>
                      <a:pt x="392" y="735"/>
                    </a:cubicBezTo>
                    <a:cubicBezTo>
                      <a:pt x="385" y="730"/>
                      <a:pt x="385" y="730"/>
                      <a:pt x="385" y="730"/>
                    </a:cubicBezTo>
                    <a:cubicBezTo>
                      <a:pt x="386" y="729"/>
                      <a:pt x="386" y="729"/>
                      <a:pt x="386" y="729"/>
                    </a:cubicBezTo>
                    <a:cubicBezTo>
                      <a:pt x="385" y="728"/>
                      <a:pt x="385" y="728"/>
                      <a:pt x="385" y="728"/>
                    </a:cubicBezTo>
                    <a:cubicBezTo>
                      <a:pt x="383" y="728"/>
                      <a:pt x="383" y="728"/>
                      <a:pt x="383" y="728"/>
                    </a:cubicBezTo>
                    <a:cubicBezTo>
                      <a:pt x="382" y="728"/>
                      <a:pt x="382" y="728"/>
                      <a:pt x="382" y="728"/>
                    </a:cubicBezTo>
                    <a:cubicBezTo>
                      <a:pt x="381" y="726"/>
                      <a:pt x="381" y="726"/>
                      <a:pt x="381" y="726"/>
                    </a:cubicBezTo>
                    <a:cubicBezTo>
                      <a:pt x="381" y="723"/>
                      <a:pt x="381" y="723"/>
                      <a:pt x="381" y="723"/>
                    </a:cubicBezTo>
                    <a:cubicBezTo>
                      <a:pt x="379" y="724"/>
                      <a:pt x="379" y="724"/>
                      <a:pt x="379" y="724"/>
                    </a:cubicBezTo>
                    <a:cubicBezTo>
                      <a:pt x="378" y="724"/>
                      <a:pt x="378" y="724"/>
                      <a:pt x="378" y="724"/>
                    </a:cubicBezTo>
                    <a:cubicBezTo>
                      <a:pt x="377" y="722"/>
                      <a:pt x="377" y="722"/>
                      <a:pt x="377" y="722"/>
                    </a:cubicBezTo>
                    <a:cubicBezTo>
                      <a:pt x="376" y="720"/>
                      <a:pt x="376" y="720"/>
                      <a:pt x="376" y="720"/>
                    </a:cubicBezTo>
                    <a:cubicBezTo>
                      <a:pt x="352" y="706"/>
                      <a:pt x="352" y="706"/>
                      <a:pt x="352" y="706"/>
                    </a:cubicBezTo>
                    <a:cubicBezTo>
                      <a:pt x="351" y="706"/>
                      <a:pt x="351" y="706"/>
                      <a:pt x="351" y="706"/>
                    </a:cubicBezTo>
                    <a:cubicBezTo>
                      <a:pt x="346" y="709"/>
                      <a:pt x="346" y="709"/>
                      <a:pt x="346" y="709"/>
                    </a:cubicBezTo>
                    <a:cubicBezTo>
                      <a:pt x="344" y="709"/>
                      <a:pt x="344" y="709"/>
                      <a:pt x="344" y="709"/>
                    </a:cubicBezTo>
                    <a:cubicBezTo>
                      <a:pt x="344" y="709"/>
                      <a:pt x="343" y="709"/>
                      <a:pt x="343" y="709"/>
                    </a:cubicBezTo>
                    <a:cubicBezTo>
                      <a:pt x="343" y="709"/>
                      <a:pt x="343" y="709"/>
                      <a:pt x="343" y="709"/>
                    </a:cubicBezTo>
                    <a:cubicBezTo>
                      <a:pt x="342" y="709"/>
                      <a:pt x="342" y="709"/>
                      <a:pt x="342" y="709"/>
                    </a:cubicBezTo>
                    <a:cubicBezTo>
                      <a:pt x="341" y="708"/>
                      <a:pt x="341" y="708"/>
                      <a:pt x="341" y="708"/>
                    </a:cubicBezTo>
                    <a:cubicBezTo>
                      <a:pt x="337" y="708"/>
                      <a:pt x="337" y="708"/>
                      <a:pt x="337" y="708"/>
                    </a:cubicBezTo>
                    <a:cubicBezTo>
                      <a:pt x="336" y="707"/>
                      <a:pt x="336" y="707"/>
                      <a:pt x="336" y="707"/>
                    </a:cubicBezTo>
                    <a:cubicBezTo>
                      <a:pt x="333" y="708"/>
                      <a:pt x="333" y="708"/>
                      <a:pt x="333" y="708"/>
                    </a:cubicBezTo>
                    <a:cubicBezTo>
                      <a:pt x="331" y="708"/>
                      <a:pt x="331" y="708"/>
                      <a:pt x="331" y="708"/>
                    </a:cubicBezTo>
                    <a:cubicBezTo>
                      <a:pt x="331" y="708"/>
                      <a:pt x="331" y="708"/>
                      <a:pt x="331" y="708"/>
                    </a:cubicBezTo>
                    <a:cubicBezTo>
                      <a:pt x="330" y="708"/>
                      <a:pt x="330" y="708"/>
                      <a:pt x="330" y="708"/>
                    </a:cubicBezTo>
                    <a:cubicBezTo>
                      <a:pt x="330" y="707"/>
                      <a:pt x="330" y="707"/>
                      <a:pt x="330" y="707"/>
                    </a:cubicBezTo>
                    <a:cubicBezTo>
                      <a:pt x="329" y="707"/>
                      <a:pt x="329" y="707"/>
                      <a:pt x="329" y="707"/>
                    </a:cubicBezTo>
                    <a:cubicBezTo>
                      <a:pt x="328" y="706"/>
                      <a:pt x="328" y="706"/>
                      <a:pt x="328" y="706"/>
                    </a:cubicBezTo>
                    <a:cubicBezTo>
                      <a:pt x="327" y="706"/>
                      <a:pt x="327" y="706"/>
                      <a:pt x="327" y="706"/>
                    </a:cubicBezTo>
                    <a:cubicBezTo>
                      <a:pt x="326" y="707"/>
                      <a:pt x="326" y="707"/>
                      <a:pt x="326" y="707"/>
                    </a:cubicBezTo>
                    <a:cubicBezTo>
                      <a:pt x="326" y="707"/>
                      <a:pt x="326" y="707"/>
                      <a:pt x="326" y="707"/>
                    </a:cubicBezTo>
                    <a:cubicBezTo>
                      <a:pt x="326" y="705"/>
                      <a:pt x="326" y="705"/>
                      <a:pt x="326" y="705"/>
                    </a:cubicBezTo>
                    <a:cubicBezTo>
                      <a:pt x="325" y="705"/>
                      <a:pt x="325" y="705"/>
                      <a:pt x="325" y="705"/>
                    </a:cubicBezTo>
                    <a:cubicBezTo>
                      <a:pt x="324" y="704"/>
                      <a:pt x="324" y="704"/>
                      <a:pt x="324" y="704"/>
                    </a:cubicBezTo>
                    <a:cubicBezTo>
                      <a:pt x="324" y="703"/>
                      <a:pt x="324" y="703"/>
                      <a:pt x="324" y="703"/>
                    </a:cubicBezTo>
                    <a:cubicBezTo>
                      <a:pt x="323" y="703"/>
                      <a:pt x="323" y="703"/>
                      <a:pt x="323" y="703"/>
                    </a:cubicBezTo>
                    <a:cubicBezTo>
                      <a:pt x="322" y="703"/>
                      <a:pt x="322" y="703"/>
                      <a:pt x="322" y="703"/>
                    </a:cubicBezTo>
                    <a:cubicBezTo>
                      <a:pt x="320" y="703"/>
                      <a:pt x="320" y="703"/>
                      <a:pt x="320" y="703"/>
                    </a:cubicBezTo>
                    <a:cubicBezTo>
                      <a:pt x="319" y="703"/>
                      <a:pt x="319" y="703"/>
                      <a:pt x="319" y="703"/>
                    </a:cubicBezTo>
                    <a:cubicBezTo>
                      <a:pt x="318" y="704"/>
                      <a:pt x="318" y="704"/>
                      <a:pt x="318" y="704"/>
                    </a:cubicBezTo>
                    <a:cubicBezTo>
                      <a:pt x="316" y="704"/>
                      <a:pt x="316" y="704"/>
                      <a:pt x="316" y="704"/>
                    </a:cubicBezTo>
                    <a:cubicBezTo>
                      <a:pt x="316" y="702"/>
                      <a:pt x="316" y="702"/>
                      <a:pt x="316" y="702"/>
                    </a:cubicBezTo>
                    <a:cubicBezTo>
                      <a:pt x="316" y="702"/>
                      <a:pt x="314" y="702"/>
                      <a:pt x="314" y="702"/>
                    </a:cubicBezTo>
                    <a:cubicBezTo>
                      <a:pt x="313" y="702"/>
                      <a:pt x="312" y="702"/>
                      <a:pt x="312" y="702"/>
                    </a:cubicBezTo>
                    <a:cubicBezTo>
                      <a:pt x="310" y="701"/>
                      <a:pt x="310" y="701"/>
                      <a:pt x="310" y="701"/>
                    </a:cubicBezTo>
                    <a:cubicBezTo>
                      <a:pt x="310" y="699"/>
                      <a:pt x="310" y="699"/>
                      <a:pt x="310" y="699"/>
                    </a:cubicBezTo>
                    <a:cubicBezTo>
                      <a:pt x="310" y="697"/>
                      <a:pt x="310" y="697"/>
                      <a:pt x="310" y="697"/>
                    </a:cubicBezTo>
                    <a:cubicBezTo>
                      <a:pt x="309" y="696"/>
                      <a:pt x="309" y="696"/>
                      <a:pt x="309" y="696"/>
                    </a:cubicBezTo>
                    <a:cubicBezTo>
                      <a:pt x="309" y="696"/>
                      <a:pt x="309" y="695"/>
                      <a:pt x="309" y="695"/>
                    </a:cubicBezTo>
                    <a:cubicBezTo>
                      <a:pt x="309" y="695"/>
                      <a:pt x="307" y="695"/>
                      <a:pt x="307" y="695"/>
                    </a:cubicBezTo>
                    <a:cubicBezTo>
                      <a:pt x="307" y="699"/>
                      <a:pt x="307" y="699"/>
                      <a:pt x="307" y="699"/>
                    </a:cubicBezTo>
                    <a:cubicBezTo>
                      <a:pt x="122" y="699"/>
                      <a:pt x="122" y="699"/>
                      <a:pt x="122" y="699"/>
                    </a:cubicBezTo>
                    <a:cubicBezTo>
                      <a:pt x="122" y="699"/>
                      <a:pt x="122" y="699"/>
                      <a:pt x="121" y="698"/>
                    </a:cubicBezTo>
                    <a:cubicBezTo>
                      <a:pt x="121" y="698"/>
                      <a:pt x="121" y="698"/>
                      <a:pt x="121" y="698"/>
                    </a:cubicBezTo>
                    <a:cubicBezTo>
                      <a:pt x="121" y="698"/>
                      <a:pt x="121" y="698"/>
                      <a:pt x="121" y="698"/>
                    </a:cubicBezTo>
                    <a:cubicBezTo>
                      <a:pt x="121" y="699"/>
                      <a:pt x="121" y="699"/>
                      <a:pt x="121" y="699"/>
                    </a:cubicBezTo>
                    <a:cubicBezTo>
                      <a:pt x="120" y="699"/>
                      <a:pt x="120" y="699"/>
                      <a:pt x="120" y="698"/>
                    </a:cubicBezTo>
                    <a:cubicBezTo>
                      <a:pt x="120" y="698"/>
                      <a:pt x="120" y="698"/>
                      <a:pt x="120" y="698"/>
                    </a:cubicBezTo>
                    <a:cubicBezTo>
                      <a:pt x="120" y="698"/>
                      <a:pt x="120" y="698"/>
                      <a:pt x="120" y="698"/>
                    </a:cubicBezTo>
                    <a:cubicBezTo>
                      <a:pt x="119" y="698"/>
                      <a:pt x="119" y="697"/>
                      <a:pt x="119" y="697"/>
                    </a:cubicBezTo>
                    <a:cubicBezTo>
                      <a:pt x="119" y="696"/>
                      <a:pt x="119" y="696"/>
                      <a:pt x="120" y="696"/>
                    </a:cubicBezTo>
                    <a:cubicBezTo>
                      <a:pt x="120" y="696"/>
                      <a:pt x="120" y="696"/>
                      <a:pt x="120" y="696"/>
                    </a:cubicBezTo>
                    <a:cubicBezTo>
                      <a:pt x="120" y="696"/>
                      <a:pt x="120" y="696"/>
                      <a:pt x="120" y="696"/>
                    </a:cubicBezTo>
                    <a:cubicBezTo>
                      <a:pt x="120" y="696"/>
                      <a:pt x="120" y="696"/>
                      <a:pt x="120" y="696"/>
                    </a:cubicBezTo>
                    <a:cubicBezTo>
                      <a:pt x="119" y="696"/>
                      <a:pt x="119" y="696"/>
                      <a:pt x="119" y="695"/>
                    </a:cubicBezTo>
                    <a:cubicBezTo>
                      <a:pt x="119" y="695"/>
                      <a:pt x="119" y="695"/>
                      <a:pt x="119" y="695"/>
                    </a:cubicBezTo>
                    <a:cubicBezTo>
                      <a:pt x="119" y="695"/>
                      <a:pt x="119" y="695"/>
                      <a:pt x="118" y="695"/>
                    </a:cubicBezTo>
                    <a:cubicBezTo>
                      <a:pt x="118" y="696"/>
                      <a:pt x="118" y="695"/>
                      <a:pt x="118" y="695"/>
                    </a:cubicBezTo>
                    <a:cubicBezTo>
                      <a:pt x="118" y="695"/>
                      <a:pt x="118" y="695"/>
                      <a:pt x="118" y="695"/>
                    </a:cubicBezTo>
                    <a:cubicBezTo>
                      <a:pt x="118" y="695"/>
                      <a:pt x="119" y="694"/>
                      <a:pt x="119" y="694"/>
                    </a:cubicBezTo>
                    <a:cubicBezTo>
                      <a:pt x="119" y="694"/>
                      <a:pt x="119" y="694"/>
                      <a:pt x="119" y="693"/>
                    </a:cubicBezTo>
                    <a:cubicBezTo>
                      <a:pt x="119" y="693"/>
                      <a:pt x="119" y="693"/>
                      <a:pt x="119" y="693"/>
                    </a:cubicBezTo>
                    <a:cubicBezTo>
                      <a:pt x="120" y="692"/>
                      <a:pt x="120" y="692"/>
                      <a:pt x="120" y="692"/>
                    </a:cubicBezTo>
                    <a:cubicBezTo>
                      <a:pt x="120" y="692"/>
                      <a:pt x="120" y="692"/>
                      <a:pt x="119" y="692"/>
                    </a:cubicBezTo>
                    <a:cubicBezTo>
                      <a:pt x="119" y="692"/>
                      <a:pt x="119" y="692"/>
                      <a:pt x="119" y="692"/>
                    </a:cubicBezTo>
                    <a:cubicBezTo>
                      <a:pt x="119" y="692"/>
                      <a:pt x="119" y="693"/>
                      <a:pt x="119" y="693"/>
                    </a:cubicBezTo>
                    <a:cubicBezTo>
                      <a:pt x="119" y="693"/>
                      <a:pt x="119" y="693"/>
                      <a:pt x="118" y="693"/>
                    </a:cubicBezTo>
                    <a:cubicBezTo>
                      <a:pt x="118" y="693"/>
                      <a:pt x="118" y="693"/>
                      <a:pt x="118" y="693"/>
                    </a:cubicBezTo>
                    <a:cubicBezTo>
                      <a:pt x="118" y="693"/>
                      <a:pt x="118" y="693"/>
                      <a:pt x="118" y="694"/>
                    </a:cubicBezTo>
                    <a:cubicBezTo>
                      <a:pt x="118" y="694"/>
                      <a:pt x="118" y="694"/>
                      <a:pt x="118" y="694"/>
                    </a:cubicBezTo>
                    <a:cubicBezTo>
                      <a:pt x="118" y="694"/>
                      <a:pt x="118" y="694"/>
                      <a:pt x="118" y="694"/>
                    </a:cubicBezTo>
                    <a:cubicBezTo>
                      <a:pt x="118" y="694"/>
                      <a:pt x="118" y="694"/>
                      <a:pt x="118" y="694"/>
                    </a:cubicBezTo>
                    <a:cubicBezTo>
                      <a:pt x="118" y="694"/>
                      <a:pt x="118" y="694"/>
                      <a:pt x="118" y="694"/>
                    </a:cubicBezTo>
                    <a:cubicBezTo>
                      <a:pt x="118" y="695"/>
                      <a:pt x="118" y="695"/>
                      <a:pt x="118" y="695"/>
                    </a:cubicBezTo>
                    <a:cubicBezTo>
                      <a:pt x="117" y="695"/>
                      <a:pt x="117" y="695"/>
                      <a:pt x="117" y="695"/>
                    </a:cubicBezTo>
                    <a:cubicBezTo>
                      <a:pt x="117" y="695"/>
                      <a:pt x="117" y="695"/>
                      <a:pt x="117" y="695"/>
                    </a:cubicBezTo>
                    <a:cubicBezTo>
                      <a:pt x="116" y="695"/>
                      <a:pt x="116" y="694"/>
                      <a:pt x="116" y="694"/>
                    </a:cubicBezTo>
                    <a:cubicBezTo>
                      <a:pt x="116" y="694"/>
                      <a:pt x="116" y="694"/>
                      <a:pt x="115" y="694"/>
                    </a:cubicBezTo>
                    <a:cubicBezTo>
                      <a:pt x="115" y="694"/>
                      <a:pt x="115" y="694"/>
                      <a:pt x="115" y="694"/>
                    </a:cubicBezTo>
                    <a:cubicBezTo>
                      <a:pt x="114" y="694"/>
                      <a:pt x="114" y="694"/>
                      <a:pt x="114" y="693"/>
                    </a:cubicBezTo>
                    <a:cubicBezTo>
                      <a:pt x="114" y="693"/>
                      <a:pt x="114" y="693"/>
                      <a:pt x="114" y="693"/>
                    </a:cubicBezTo>
                    <a:cubicBezTo>
                      <a:pt x="114" y="693"/>
                      <a:pt x="114" y="693"/>
                      <a:pt x="114" y="693"/>
                    </a:cubicBezTo>
                    <a:cubicBezTo>
                      <a:pt x="114" y="692"/>
                      <a:pt x="113" y="692"/>
                      <a:pt x="113" y="692"/>
                    </a:cubicBezTo>
                    <a:cubicBezTo>
                      <a:pt x="113" y="692"/>
                      <a:pt x="113" y="691"/>
                      <a:pt x="113" y="691"/>
                    </a:cubicBezTo>
                    <a:cubicBezTo>
                      <a:pt x="113" y="691"/>
                      <a:pt x="114" y="691"/>
                      <a:pt x="114" y="691"/>
                    </a:cubicBezTo>
                    <a:cubicBezTo>
                      <a:pt x="114" y="691"/>
                      <a:pt x="115" y="691"/>
                      <a:pt x="115" y="691"/>
                    </a:cubicBezTo>
                    <a:cubicBezTo>
                      <a:pt x="115" y="691"/>
                      <a:pt x="115" y="691"/>
                      <a:pt x="115" y="691"/>
                    </a:cubicBezTo>
                    <a:cubicBezTo>
                      <a:pt x="115" y="691"/>
                      <a:pt x="115" y="691"/>
                      <a:pt x="115" y="691"/>
                    </a:cubicBezTo>
                    <a:cubicBezTo>
                      <a:pt x="115" y="690"/>
                      <a:pt x="115" y="690"/>
                      <a:pt x="115" y="690"/>
                    </a:cubicBezTo>
                    <a:cubicBezTo>
                      <a:pt x="115" y="690"/>
                      <a:pt x="115" y="690"/>
                      <a:pt x="115" y="690"/>
                    </a:cubicBezTo>
                    <a:cubicBezTo>
                      <a:pt x="115" y="690"/>
                      <a:pt x="115" y="689"/>
                      <a:pt x="115" y="689"/>
                    </a:cubicBezTo>
                    <a:cubicBezTo>
                      <a:pt x="115" y="689"/>
                      <a:pt x="115" y="689"/>
                      <a:pt x="115" y="689"/>
                    </a:cubicBezTo>
                    <a:cubicBezTo>
                      <a:pt x="115" y="689"/>
                      <a:pt x="115" y="689"/>
                      <a:pt x="115" y="688"/>
                    </a:cubicBezTo>
                    <a:cubicBezTo>
                      <a:pt x="116" y="688"/>
                      <a:pt x="116" y="688"/>
                      <a:pt x="116" y="688"/>
                    </a:cubicBezTo>
                    <a:cubicBezTo>
                      <a:pt x="115" y="687"/>
                      <a:pt x="115" y="687"/>
                      <a:pt x="115" y="687"/>
                    </a:cubicBezTo>
                    <a:cubicBezTo>
                      <a:pt x="115" y="687"/>
                      <a:pt x="115" y="687"/>
                      <a:pt x="115" y="687"/>
                    </a:cubicBezTo>
                    <a:cubicBezTo>
                      <a:pt x="115" y="687"/>
                      <a:pt x="115" y="687"/>
                      <a:pt x="115" y="687"/>
                    </a:cubicBezTo>
                    <a:cubicBezTo>
                      <a:pt x="114" y="687"/>
                      <a:pt x="115" y="687"/>
                      <a:pt x="115" y="687"/>
                    </a:cubicBezTo>
                    <a:cubicBezTo>
                      <a:pt x="115" y="687"/>
                      <a:pt x="115" y="687"/>
                      <a:pt x="115" y="687"/>
                    </a:cubicBezTo>
                    <a:cubicBezTo>
                      <a:pt x="115" y="688"/>
                      <a:pt x="115" y="688"/>
                      <a:pt x="115" y="688"/>
                    </a:cubicBezTo>
                    <a:cubicBezTo>
                      <a:pt x="115" y="688"/>
                      <a:pt x="115" y="688"/>
                      <a:pt x="115" y="688"/>
                    </a:cubicBezTo>
                    <a:cubicBezTo>
                      <a:pt x="115" y="688"/>
                      <a:pt x="115" y="689"/>
                      <a:pt x="115" y="689"/>
                    </a:cubicBezTo>
                    <a:cubicBezTo>
                      <a:pt x="114" y="689"/>
                      <a:pt x="114" y="689"/>
                      <a:pt x="114" y="689"/>
                    </a:cubicBezTo>
                    <a:cubicBezTo>
                      <a:pt x="114" y="689"/>
                      <a:pt x="114" y="689"/>
                      <a:pt x="114" y="689"/>
                    </a:cubicBezTo>
                    <a:cubicBezTo>
                      <a:pt x="114" y="690"/>
                      <a:pt x="115" y="690"/>
                      <a:pt x="115" y="690"/>
                    </a:cubicBezTo>
                    <a:cubicBezTo>
                      <a:pt x="115" y="690"/>
                      <a:pt x="115" y="690"/>
                      <a:pt x="115" y="690"/>
                    </a:cubicBezTo>
                    <a:cubicBezTo>
                      <a:pt x="115" y="690"/>
                      <a:pt x="114" y="690"/>
                      <a:pt x="114" y="690"/>
                    </a:cubicBezTo>
                    <a:cubicBezTo>
                      <a:pt x="114" y="691"/>
                      <a:pt x="114" y="690"/>
                      <a:pt x="114" y="690"/>
                    </a:cubicBezTo>
                    <a:cubicBezTo>
                      <a:pt x="114" y="690"/>
                      <a:pt x="113" y="691"/>
                      <a:pt x="113" y="691"/>
                    </a:cubicBezTo>
                    <a:cubicBezTo>
                      <a:pt x="113" y="691"/>
                      <a:pt x="113" y="691"/>
                      <a:pt x="113" y="691"/>
                    </a:cubicBezTo>
                    <a:cubicBezTo>
                      <a:pt x="113" y="691"/>
                      <a:pt x="113" y="691"/>
                      <a:pt x="113" y="691"/>
                    </a:cubicBezTo>
                    <a:cubicBezTo>
                      <a:pt x="112" y="691"/>
                      <a:pt x="112" y="691"/>
                      <a:pt x="111" y="691"/>
                    </a:cubicBezTo>
                    <a:cubicBezTo>
                      <a:pt x="111" y="691"/>
                      <a:pt x="111" y="691"/>
                      <a:pt x="111" y="691"/>
                    </a:cubicBezTo>
                    <a:cubicBezTo>
                      <a:pt x="111" y="691"/>
                      <a:pt x="111" y="691"/>
                      <a:pt x="111" y="691"/>
                    </a:cubicBezTo>
                    <a:cubicBezTo>
                      <a:pt x="110" y="690"/>
                      <a:pt x="110" y="690"/>
                      <a:pt x="110" y="689"/>
                    </a:cubicBezTo>
                    <a:cubicBezTo>
                      <a:pt x="109" y="689"/>
                      <a:pt x="109" y="689"/>
                      <a:pt x="108" y="688"/>
                    </a:cubicBezTo>
                    <a:cubicBezTo>
                      <a:pt x="108" y="688"/>
                      <a:pt x="108" y="688"/>
                      <a:pt x="108" y="688"/>
                    </a:cubicBezTo>
                    <a:cubicBezTo>
                      <a:pt x="108" y="688"/>
                      <a:pt x="108" y="688"/>
                      <a:pt x="108" y="688"/>
                    </a:cubicBezTo>
                    <a:cubicBezTo>
                      <a:pt x="109" y="688"/>
                      <a:pt x="109" y="688"/>
                      <a:pt x="109" y="688"/>
                    </a:cubicBezTo>
                    <a:cubicBezTo>
                      <a:pt x="109" y="688"/>
                      <a:pt x="110" y="688"/>
                      <a:pt x="110" y="687"/>
                    </a:cubicBezTo>
                    <a:cubicBezTo>
                      <a:pt x="110" y="687"/>
                      <a:pt x="110" y="687"/>
                      <a:pt x="110" y="687"/>
                    </a:cubicBezTo>
                    <a:cubicBezTo>
                      <a:pt x="110" y="686"/>
                      <a:pt x="110" y="686"/>
                      <a:pt x="110" y="686"/>
                    </a:cubicBezTo>
                    <a:cubicBezTo>
                      <a:pt x="110" y="686"/>
                      <a:pt x="110" y="685"/>
                      <a:pt x="110" y="685"/>
                    </a:cubicBezTo>
                    <a:cubicBezTo>
                      <a:pt x="110" y="685"/>
                      <a:pt x="110" y="685"/>
                      <a:pt x="110" y="685"/>
                    </a:cubicBezTo>
                    <a:cubicBezTo>
                      <a:pt x="110" y="684"/>
                      <a:pt x="110" y="684"/>
                      <a:pt x="110" y="684"/>
                    </a:cubicBezTo>
                    <a:cubicBezTo>
                      <a:pt x="110" y="684"/>
                      <a:pt x="110" y="684"/>
                      <a:pt x="109" y="684"/>
                    </a:cubicBezTo>
                    <a:cubicBezTo>
                      <a:pt x="109" y="684"/>
                      <a:pt x="109" y="685"/>
                      <a:pt x="109" y="685"/>
                    </a:cubicBezTo>
                    <a:cubicBezTo>
                      <a:pt x="108" y="685"/>
                      <a:pt x="108" y="685"/>
                      <a:pt x="108" y="685"/>
                    </a:cubicBezTo>
                    <a:cubicBezTo>
                      <a:pt x="108" y="685"/>
                      <a:pt x="107" y="685"/>
                      <a:pt x="107" y="684"/>
                    </a:cubicBezTo>
                    <a:cubicBezTo>
                      <a:pt x="107" y="684"/>
                      <a:pt x="107" y="684"/>
                      <a:pt x="107" y="684"/>
                    </a:cubicBezTo>
                    <a:cubicBezTo>
                      <a:pt x="107" y="684"/>
                      <a:pt x="108" y="683"/>
                      <a:pt x="108" y="683"/>
                    </a:cubicBezTo>
                    <a:cubicBezTo>
                      <a:pt x="108" y="683"/>
                      <a:pt x="108" y="682"/>
                      <a:pt x="108" y="682"/>
                    </a:cubicBezTo>
                    <a:cubicBezTo>
                      <a:pt x="109" y="682"/>
                      <a:pt x="109" y="681"/>
                      <a:pt x="109" y="681"/>
                    </a:cubicBezTo>
                    <a:cubicBezTo>
                      <a:pt x="108" y="681"/>
                      <a:pt x="108" y="680"/>
                      <a:pt x="108" y="680"/>
                    </a:cubicBezTo>
                    <a:cubicBezTo>
                      <a:pt x="108" y="680"/>
                      <a:pt x="108" y="679"/>
                      <a:pt x="109" y="679"/>
                    </a:cubicBezTo>
                    <a:cubicBezTo>
                      <a:pt x="109" y="679"/>
                      <a:pt x="108" y="679"/>
                      <a:pt x="108" y="679"/>
                    </a:cubicBezTo>
                    <a:cubicBezTo>
                      <a:pt x="108" y="679"/>
                      <a:pt x="108" y="679"/>
                      <a:pt x="108" y="679"/>
                    </a:cubicBezTo>
                    <a:cubicBezTo>
                      <a:pt x="108" y="680"/>
                      <a:pt x="108" y="680"/>
                      <a:pt x="108" y="680"/>
                    </a:cubicBezTo>
                    <a:cubicBezTo>
                      <a:pt x="108" y="680"/>
                      <a:pt x="108" y="681"/>
                      <a:pt x="108" y="681"/>
                    </a:cubicBezTo>
                    <a:cubicBezTo>
                      <a:pt x="108" y="681"/>
                      <a:pt x="108" y="682"/>
                      <a:pt x="108" y="682"/>
                    </a:cubicBezTo>
                    <a:cubicBezTo>
                      <a:pt x="108" y="683"/>
                      <a:pt x="108" y="683"/>
                      <a:pt x="107" y="683"/>
                    </a:cubicBezTo>
                    <a:cubicBezTo>
                      <a:pt x="107" y="684"/>
                      <a:pt x="107" y="684"/>
                      <a:pt x="106" y="684"/>
                    </a:cubicBezTo>
                    <a:cubicBezTo>
                      <a:pt x="106" y="684"/>
                      <a:pt x="106" y="685"/>
                      <a:pt x="106" y="685"/>
                    </a:cubicBezTo>
                    <a:cubicBezTo>
                      <a:pt x="106" y="685"/>
                      <a:pt x="106" y="685"/>
                      <a:pt x="106" y="685"/>
                    </a:cubicBezTo>
                    <a:cubicBezTo>
                      <a:pt x="106" y="686"/>
                      <a:pt x="107" y="686"/>
                      <a:pt x="107" y="686"/>
                    </a:cubicBezTo>
                    <a:cubicBezTo>
                      <a:pt x="107" y="686"/>
                      <a:pt x="107" y="687"/>
                      <a:pt x="107" y="687"/>
                    </a:cubicBezTo>
                    <a:cubicBezTo>
                      <a:pt x="108" y="687"/>
                      <a:pt x="108" y="687"/>
                      <a:pt x="108" y="687"/>
                    </a:cubicBezTo>
                    <a:cubicBezTo>
                      <a:pt x="108" y="687"/>
                      <a:pt x="108" y="688"/>
                      <a:pt x="108" y="688"/>
                    </a:cubicBezTo>
                    <a:cubicBezTo>
                      <a:pt x="108" y="688"/>
                      <a:pt x="108" y="688"/>
                      <a:pt x="108" y="688"/>
                    </a:cubicBezTo>
                    <a:cubicBezTo>
                      <a:pt x="108" y="688"/>
                      <a:pt x="108" y="688"/>
                      <a:pt x="108" y="688"/>
                    </a:cubicBezTo>
                    <a:cubicBezTo>
                      <a:pt x="108" y="688"/>
                      <a:pt x="107" y="688"/>
                      <a:pt x="107" y="688"/>
                    </a:cubicBezTo>
                    <a:cubicBezTo>
                      <a:pt x="107" y="688"/>
                      <a:pt x="107" y="688"/>
                      <a:pt x="107" y="688"/>
                    </a:cubicBezTo>
                    <a:cubicBezTo>
                      <a:pt x="107" y="687"/>
                      <a:pt x="107" y="687"/>
                      <a:pt x="107" y="687"/>
                    </a:cubicBezTo>
                    <a:cubicBezTo>
                      <a:pt x="107" y="687"/>
                      <a:pt x="106" y="686"/>
                      <a:pt x="106" y="687"/>
                    </a:cubicBezTo>
                    <a:cubicBezTo>
                      <a:pt x="106" y="687"/>
                      <a:pt x="106" y="687"/>
                      <a:pt x="106" y="687"/>
                    </a:cubicBezTo>
                    <a:cubicBezTo>
                      <a:pt x="106" y="687"/>
                      <a:pt x="106" y="687"/>
                      <a:pt x="106" y="687"/>
                    </a:cubicBezTo>
                    <a:cubicBezTo>
                      <a:pt x="106" y="687"/>
                      <a:pt x="106" y="687"/>
                      <a:pt x="106" y="687"/>
                    </a:cubicBezTo>
                    <a:cubicBezTo>
                      <a:pt x="106" y="687"/>
                      <a:pt x="106" y="687"/>
                      <a:pt x="106" y="687"/>
                    </a:cubicBezTo>
                    <a:cubicBezTo>
                      <a:pt x="105" y="687"/>
                      <a:pt x="105" y="687"/>
                      <a:pt x="105" y="686"/>
                    </a:cubicBezTo>
                    <a:cubicBezTo>
                      <a:pt x="105" y="686"/>
                      <a:pt x="105" y="685"/>
                      <a:pt x="105" y="685"/>
                    </a:cubicBezTo>
                    <a:cubicBezTo>
                      <a:pt x="105" y="684"/>
                      <a:pt x="105" y="684"/>
                      <a:pt x="105" y="684"/>
                    </a:cubicBezTo>
                    <a:cubicBezTo>
                      <a:pt x="105" y="684"/>
                      <a:pt x="105" y="683"/>
                      <a:pt x="105" y="684"/>
                    </a:cubicBezTo>
                    <a:cubicBezTo>
                      <a:pt x="105" y="684"/>
                      <a:pt x="104" y="684"/>
                      <a:pt x="104" y="684"/>
                    </a:cubicBezTo>
                    <a:cubicBezTo>
                      <a:pt x="104" y="684"/>
                      <a:pt x="105" y="684"/>
                      <a:pt x="105" y="685"/>
                    </a:cubicBezTo>
                    <a:cubicBezTo>
                      <a:pt x="105" y="685"/>
                      <a:pt x="105" y="685"/>
                      <a:pt x="105" y="685"/>
                    </a:cubicBezTo>
                    <a:cubicBezTo>
                      <a:pt x="105" y="685"/>
                      <a:pt x="104" y="685"/>
                      <a:pt x="104" y="685"/>
                    </a:cubicBezTo>
                    <a:cubicBezTo>
                      <a:pt x="104" y="685"/>
                      <a:pt x="104" y="685"/>
                      <a:pt x="104" y="685"/>
                    </a:cubicBezTo>
                    <a:cubicBezTo>
                      <a:pt x="104" y="685"/>
                      <a:pt x="104" y="685"/>
                      <a:pt x="104" y="685"/>
                    </a:cubicBezTo>
                    <a:cubicBezTo>
                      <a:pt x="103" y="685"/>
                      <a:pt x="103" y="685"/>
                      <a:pt x="103" y="685"/>
                    </a:cubicBezTo>
                    <a:cubicBezTo>
                      <a:pt x="103" y="685"/>
                      <a:pt x="103" y="685"/>
                      <a:pt x="103" y="685"/>
                    </a:cubicBezTo>
                    <a:cubicBezTo>
                      <a:pt x="103" y="684"/>
                      <a:pt x="103" y="684"/>
                      <a:pt x="103" y="684"/>
                    </a:cubicBezTo>
                    <a:cubicBezTo>
                      <a:pt x="104" y="684"/>
                      <a:pt x="104" y="684"/>
                      <a:pt x="104" y="683"/>
                    </a:cubicBezTo>
                    <a:cubicBezTo>
                      <a:pt x="104" y="683"/>
                      <a:pt x="104" y="683"/>
                      <a:pt x="104" y="683"/>
                    </a:cubicBezTo>
                    <a:cubicBezTo>
                      <a:pt x="103" y="683"/>
                      <a:pt x="103" y="684"/>
                      <a:pt x="102" y="684"/>
                    </a:cubicBezTo>
                    <a:cubicBezTo>
                      <a:pt x="102" y="684"/>
                      <a:pt x="102" y="684"/>
                      <a:pt x="102" y="684"/>
                    </a:cubicBezTo>
                    <a:cubicBezTo>
                      <a:pt x="102" y="685"/>
                      <a:pt x="102" y="684"/>
                      <a:pt x="101" y="684"/>
                    </a:cubicBezTo>
                    <a:cubicBezTo>
                      <a:pt x="102" y="684"/>
                      <a:pt x="102" y="684"/>
                      <a:pt x="102" y="684"/>
                    </a:cubicBezTo>
                    <a:cubicBezTo>
                      <a:pt x="102" y="684"/>
                      <a:pt x="102" y="683"/>
                      <a:pt x="102" y="683"/>
                    </a:cubicBezTo>
                    <a:cubicBezTo>
                      <a:pt x="102" y="683"/>
                      <a:pt x="102" y="684"/>
                      <a:pt x="101" y="684"/>
                    </a:cubicBezTo>
                    <a:cubicBezTo>
                      <a:pt x="101" y="684"/>
                      <a:pt x="100" y="684"/>
                      <a:pt x="100" y="683"/>
                    </a:cubicBezTo>
                    <a:cubicBezTo>
                      <a:pt x="100" y="683"/>
                      <a:pt x="100" y="683"/>
                      <a:pt x="100" y="683"/>
                    </a:cubicBezTo>
                    <a:cubicBezTo>
                      <a:pt x="101" y="682"/>
                      <a:pt x="101" y="682"/>
                      <a:pt x="101" y="682"/>
                    </a:cubicBezTo>
                    <a:cubicBezTo>
                      <a:pt x="102" y="682"/>
                      <a:pt x="102" y="682"/>
                      <a:pt x="103" y="681"/>
                    </a:cubicBezTo>
                    <a:cubicBezTo>
                      <a:pt x="103" y="681"/>
                      <a:pt x="103" y="681"/>
                      <a:pt x="103" y="681"/>
                    </a:cubicBezTo>
                    <a:cubicBezTo>
                      <a:pt x="104" y="681"/>
                      <a:pt x="104" y="680"/>
                      <a:pt x="104" y="680"/>
                    </a:cubicBezTo>
                    <a:cubicBezTo>
                      <a:pt x="104" y="680"/>
                      <a:pt x="104" y="679"/>
                      <a:pt x="104" y="678"/>
                    </a:cubicBezTo>
                    <a:cubicBezTo>
                      <a:pt x="104" y="678"/>
                      <a:pt x="104" y="678"/>
                      <a:pt x="104" y="678"/>
                    </a:cubicBezTo>
                    <a:cubicBezTo>
                      <a:pt x="104" y="678"/>
                      <a:pt x="104" y="678"/>
                      <a:pt x="104" y="678"/>
                    </a:cubicBezTo>
                    <a:cubicBezTo>
                      <a:pt x="104" y="678"/>
                      <a:pt x="103" y="678"/>
                      <a:pt x="103" y="678"/>
                    </a:cubicBezTo>
                    <a:cubicBezTo>
                      <a:pt x="103" y="678"/>
                      <a:pt x="103" y="678"/>
                      <a:pt x="103" y="679"/>
                    </a:cubicBezTo>
                    <a:cubicBezTo>
                      <a:pt x="103" y="679"/>
                      <a:pt x="103" y="679"/>
                      <a:pt x="103" y="680"/>
                    </a:cubicBezTo>
                    <a:cubicBezTo>
                      <a:pt x="103" y="680"/>
                      <a:pt x="102" y="680"/>
                      <a:pt x="102" y="681"/>
                    </a:cubicBezTo>
                    <a:cubicBezTo>
                      <a:pt x="102" y="681"/>
                      <a:pt x="102" y="682"/>
                      <a:pt x="101" y="682"/>
                    </a:cubicBezTo>
                    <a:cubicBezTo>
                      <a:pt x="101" y="682"/>
                      <a:pt x="100" y="681"/>
                      <a:pt x="100" y="682"/>
                    </a:cubicBezTo>
                    <a:cubicBezTo>
                      <a:pt x="99" y="681"/>
                      <a:pt x="100" y="681"/>
                      <a:pt x="100" y="681"/>
                    </a:cubicBezTo>
                    <a:cubicBezTo>
                      <a:pt x="100" y="681"/>
                      <a:pt x="100" y="681"/>
                      <a:pt x="100" y="680"/>
                    </a:cubicBezTo>
                    <a:cubicBezTo>
                      <a:pt x="100" y="680"/>
                      <a:pt x="100" y="680"/>
                      <a:pt x="99" y="680"/>
                    </a:cubicBezTo>
                    <a:cubicBezTo>
                      <a:pt x="99" y="680"/>
                      <a:pt x="98" y="680"/>
                      <a:pt x="98" y="680"/>
                    </a:cubicBezTo>
                    <a:cubicBezTo>
                      <a:pt x="98" y="680"/>
                      <a:pt x="97" y="680"/>
                      <a:pt x="97" y="680"/>
                    </a:cubicBezTo>
                    <a:cubicBezTo>
                      <a:pt x="97" y="680"/>
                      <a:pt x="97" y="679"/>
                      <a:pt x="97" y="679"/>
                    </a:cubicBezTo>
                    <a:cubicBezTo>
                      <a:pt x="98" y="679"/>
                      <a:pt x="98" y="679"/>
                      <a:pt x="99" y="679"/>
                    </a:cubicBezTo>
                    <a:cubicBezTo>
                      <a:pt x="99" y="679"/>
                      <a:pt x="99" y="679"/>
                      <a:pt x="99" y="679"/>
                    </a:cubicBezTo>
                    <a:cubicBezTo>
                      <a:pt x="99" y="679"/>
                      <a:pt x="98" y="679"/>
                      <a:pt x="98" y="679"/>
                    </a:cubicBezTo>
                    <a:cubicBezTo>
                      <a:pt x="97" y="679"/>
                      <a:pt x="97" y="679"/>
                      <a:pt x="97" y="679"/>
                    </a:cubicBezTo>
                    <a:cubicBezTo>
                      <a:pt x="97" y="679"/>
                      <a:pt x="97" y="679"/>
                      <a:pt x="97" y="679"/>
                    </a:cubicBezTo>
                    <a:cubicBezTo>
                      <a:pt x="96" y="680"/>
                      <a:pt x="95" y="679"/>
                      <a:pt x="95" y="679"/>
                    </a:cubicBezTo>
                    <a:cubicBezTo>
                      <a:pt x="94" y="680"/>
                      <a:pt x="94" y="680"/>
                      <a:pt x="94" y="680"/>
                    </a:cubicBezTo>
                    <a:cubicBezTo>
                      <a:pt x="93" y="680"/>
                      <a:pt x="93" y="680"/>
                      <a:pt x="93" y="680"/>
                    </a:cubicBezTo>
                    <a:cubicBezTo>
                      <a:pt x="92" y="679"/>
                      <a:pt x="92" y="680"/>
                      <a:pt x="91" y="679"/>
                    </a:cubicBezTo>
                    <a:cubicBezTo>
                      <a:pt x="91" y="679"/>
                      <a:pt x="91" y="679"/>
                      <a:pt x="91" y="679"/>
                    </a:cubicBezTo>
                    <a:cubicBezTo>
                      <a:pt x="91" y="678"/>
                      <a:pt x="90" y="677"/>
                      <a:pt x="89" y="676"/>
                    </a:cubicBezTo>
                    <a:cubicBezTo>
                      <a:pt x="89" y="676"/>
                      <a:pt x="89" y="676"/>
                      <a:pt x="89" y="676"/>
                    </a:cubicBezTo>
                    <a:cubicBezTo>
                      <a:pt x="89" y="676"/>
                      <a:pt x="89" y="676"/>
                      <a:pt x="89" y="675"/>
                    </a:cubicBezTo>
                    <a:cubicBezTo>
                      <a:pt x="90" y="675"/>
                      <a:pt x="91" y="675"/>
                      <a:pt x="90" y="675"/>
                    </a:cubicBezTo>
                    <a:cubicBezTo>
                      <a:pt x="90" y="675"/>
                      <a:pt x="90" y="675"/>
                      <a:pt x="90" y="675"/>
                    </a:cubicBezTo>
                    <a:cubicBezTo>
                      <a:pt x="90" y="675"/>
                      <a:pt x="89" y="675"/>
                      <a:pt x="89" y="674"/>
                    </a:cubicBezTo>
                    <a:cubicBezTo>
                      <a:pt x="89" y="674"/>
                      <a:pt x="89" y="674"/>
                      <a:pt x="89" y="674"/>
                    </a:cubicBezTo>
                    <a:cubicBezTo>
                      <a:pt x="90" y="674"/>
                      <a:pt x="90" y="673"/>
                      <a:pt x="90" y="673"/>
                    </a:cubicBezTo>
                    <a:cubicBezTo>
                      <a:pt x="91" y="673"/>
                      <a:pt x="91" y="672"/>
                      <a:pt x="91" y="672"/>
                    </a:cubicBezTo>
                    <a:cubicBezTo>
                      <a:pt x="91" y="672"/>
                      <a:pt x="91" y="672"/>
                      <a:pt x="91" y="671"/>
                    </a:cubicBezTo>
                    <a:cubicBezTo>
                      <a:pt x="91" y="671"/>
                      <a:pt x="91" y="671"/>
                      <a:pt x="91" y="671"/>
                    </a:cubicBezTo>
                    <a:cubicBezTo>
                      <a:pt x="92" y="671"/>
                      <a:pt x="92" y="671"/>
                      <a:pt x="92" y="671"/>
                    </a:cubicBezTo>
                    <a:cubicBezTo>
                      <a:pt x="92" y="671"/>
                      <a:pt x="92" y="671"/>
                      <a:pt x="92" y="670"/>
                    </a:cubicBezTo>
                    <a:cubicBezTo>
                      <a:pt x="91" y="670"/>
                      <a:pt x="91" y="670"/>
                      <a:pt x="91" y="670"/>
                    </a:cubicBezTo>
                    <a:cubicBezTo>
                      <a:pt x="91" y="670"/>
                      <a:pt x="91" y="670"/>
                      <a:pt x="91" y="670"/>
                    </a:cubicBezTo>
                    <a:cubicBezTo>
                      <a:pt x="91" y="670"/>
                      <a:pt x="91" y="670"/>
                      <a:pt x="90" y="671"/>
                    </a:cubicBezTo>
                    <a:cubicBezTo>
                      <a:pt x="90" y="671"/>
                      <a:pt x="90" y="672"/>
                      <a:pt x="90" y="672"/>
                    </a:cubicBezTo>
                    <a:cubicBezTo>
                      <a:pt x="90" y="672"/>
                      <a:pt x="90" y="672"/>
                      <a:pt x="90" y="672"/>
                    </a:cubicBezTo>
                    <a:cubicBezTo>
                      <a:pt x="90" y="673"/>
                      <a:pt x="90" y="673"/>
                      <a:pt x="90" y="673"/>
                    </a:cubicBezTo>
                    <a:cubicBezTo>
                      <a:pt x="90" y="673"/>
                      <a:pt x="89" y="673"/>
                      <a:pt x="89" y="673"/>
                    </a:cubicBezTo>
                    <a:cubicBezTo>
                      <a:pt x="89" y="673"/>
                      <a:pt x="89" y="673"/>
                      <a:pt x="89" y="672"/>
                    </a:cubicBezTo>
                    <a:cubicBezTo>
                      <a:pt x="89" y="672"/>
                      <a:pt x="89" y="672"/>
                      <a:pt x="88" y="672"/>
                    </a:cubicBezTo>
                    <a:cubicBezTo>
                      <a:pt x="88" y="672"/>
                      <a:pt x="89" y="671"/>
                      <a:pt x="88" y="671"/>
                    </a:cubicBezTo>
                    <a:cubicBezTo>
                      <a:pt x="88" y="671"/>
                      <a:pt x="88" y="671"/>
                      <a:pt x="88" y="671"/>
                    </a:cubicBezTo>
                    <a:cubicBezTo>
                      <a:pt x="88" y="671"/>
                      <a:pt x="88" y="670"/>
                      <a:pt x="88" y="670"/>
                    </a:cubicBezTo>
                    <a:cubicBezTo>
                      <a:pt x="88" y="669"/>
                      <a:pt x="88" y="669"/>
                      <a:pt x="88" y="669"/>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9" y="668"/>
                      <a:pt x="89" y="668"/>
                      <a:pt x="89" y="668"/>
                    </a:cubicBezTo>
                    <a:cubicBezTo>
                      <a:pt x="88" y="668"/>
                      <a:pt x="88" y="668"/>
                      <a:pt x="88" y="668"/>
                    </a:cubicBezTo>
                    <a:cubicBezTo>
                      <a:pt x="88" y="668"/>
                      <a:pt x="88" y="667"/>
                      <a:pt x="88" y="667"/>
                    </a:cubicBezTo>
                    <a:cubicBezTo>
                      <a:pt x="88" y="667"/>
                      <a:pt x="89" y="666"/>
                      <a:pt x="89" y="666"/>
                    </a:cubicBezTo>
                    <a:cubicBezTo>
                      <a:pt x="89" y="665"/>
                      <a:pt x="89" y="665"/>
                      <a:pt x="89" y="665"/>
                    </a:cubicBezTo>
                    <a:cubicBezTo>
                      <a:pt x="89" y="665"/>
                      <a:pt x="90" y="665"/>
                      <a:pt x="90" y="665"/>
                    </a:cubicBezTo>
                    <a:cubicBezTo>
                      <a:pt x="91" y="664"/>
                      <a:pt x="91" y="664"/>
                      <a:pt x="91" y="663"/>
                    </a:cubicBezTo>
                    <a:cubicBezTo>
                      <a:pt x="91" y="663"/>
                      <a:pt x="92" y="663"/>
                      <a:pt x="92" y="663"/>
                    </a:cubicBezTo>
                    <a:cubicBezTo>
                      <a:pt x="92" y="663"/>
                      <a:pt x="92" y="663"/>
                      <a:pt x="92" y="663"/>
                    </a:cubicBezTo>
                    <a:cubicBezTo>
                      <a:pt x="92" y="664"/>
                      <a:pt x="92" y="664"/>
                      <a:pt x="92" y="664"/>
                    </a:cubicBezTo>
                    <a:cubicBezTo>
                      <a:pt x="92" y="664"/>
                      <a:pt x="91" y="665"/>
                      <a:pt x="91" y="665"/>
                    </a:cubicBezTo>
                    <a:cubicBezTo>
                      <a:pt x="90" y="665"/>
                      <a:pt x="90" y="666"/>
                      <a:pt x="90" y="666"/>
                    </a:cubicBezTo>
                    <a:cubicBezTo>
                      <a:pt x="90" y="666"/>
                      <a:pt x="90" y="666"/>
                      <a:pt x="90" y="666"/>
                    </a:cubicBezTo>
                    <a:cubicBezTo>
                      <a:pt x="90" y="666"/>
                      <a:pt x="89" y="666"/>
                      <a:pt x="89" y="667"/>
                    </a:cubicBezTo>
                    <a:cubicBezTo>
                      <a:pt x="89" y="667"/>
                      <a:pt x="90" y="667"/>
                      <a:pt x="90" y="667"/>
                    </a:cubicBezTo>
                    <a:cubicBezTo>
                      <a:pt x="90" y="667"/>
                      <a:pt x="90" y="666"/>
                      <a:pt x="90" y="666"/>
                    </a:cubicBezTo>
                    <a:cubicBezTo>
                      <a:pt x="90" y="666"/>
                      <a:pt x="90" y="666"/>
                      <a:pt x="90" y="666"/>
                    </a:cubicBezTo>
                    <a:cubicBezTo>
                      <a:pt x="90" y="666"/>
                      <a:pt x="90" y="666"/>
                      <a:pt x="91" y="666"/>
                    </a:cubicBezTo>
                    <a:cubicBezTo>
                      <a:pt x="91" y="666"/>
                      <a:pt x="91" y="666"/>
                      <a:pt x="91" y="666"/>
                    </a:cubicBezTo>
                    <a:cubicBezTo>
                      <a:pt x="91" y="666"/>
                      <a:pt x="91" y="666"/>
                      <a:pt x="91" y="665"/>
                    </a:cubicBezTo>
                    <a:cubicBezTo>
                      <a:pt x="92" y="665"/>
                      <a:pt x="92" y="665"/>
                      <a:pt x="92" y="665"/>
                    </a:cubicBezTo>
                    <a:cubicBezTo>
                      <a:pt x="92" y="665"/>
                      <a:pt x="92" y="665"/>
                      <a:pt x="92" y="665"/>
                    </a:cubicBezTo>
                    <a:cubicBezTo>
                      <a:pt x="93" y="664"/>
                      <a:pt x="93" y="664"/>
                      <a:pt x="94" y="664"/>
                    </a:cubicBezTo>
                    <a:cubicBezTo>
                      <a:pt x="94" y="664"/>
                      <a:pt x="94" y="664"/>
                      <a:pt x="94" y="664"/>
                    </a:cubicBezTo>
                    <a:cubicBezTo>
                      <a:pt x="94" y="664"/>
                      <a:pt x="94" y="665"/>
                      <a:pt x="94" y="665"/>
                    </a:cubicBezTo>
                    <a:cubicBezTo>
                      <a:pt x="94" y="665"/>
                      <a:pt x="95" y="666"/>
                      <a:pt x="95" y="666"/>
                    </a:cubicBezTo>
                    <a:cubicBezTo>
                      <a:pt x="95" y="666"/>
                      <a:pt x="95" y="667"/>
                      <a:pt x="95" y="667"/>
                    </a:cubicBezTo>
                    <a:cubicBezTo>
                      <a:pt x="96" y="667"/>
                      <a:pt x="96" y="666"/>
                      <a:pt x="96" y="666"/>
                    </a:cubicBezTo>
                    <a:cubicBezTo>
                      <a:pt x="96" y="666"/>
                      <a:pt x="96" y="666"/>
                      <a:pt x="95" y="665"/>
                    </a:cubicBezTo>
                    <a:cubicBezTo>
                      <a:pt x="95" y="665"/>
                      <a:pt x="95" y="665"/>
                      <a:pt x="95" y="665"/>
                    </a:cubicBezTo>
                    <a:cubicBezTo>
                      <a:pt x="95" y="665"/>
                      <a:pt x="95" y="665"/>
                      <a:pt x="95" y="664"/>
                    </a:cubicBezTo>
                    <a:cubicBezTo>
                      <a:pt x="95" y="664"/>
                      <a:pt x="95" y="664"/>
                      <a:pt x="95" y="664"/>
                    </a:cubicBezTo>
                    <a:cubicBezTo>
                      <a:pt x="95" y="664"/>
                      <a:pt x="95" y="664"/>
                      <a:pt x="95" y="664"/>
                    </a:cubicBezTo>
                    <a:cubicBezTo>
                      <a:pt x="95" y="664"/>
                      <a:pt x="95" y="663"/>
                      <a:pt x="95" y="663"/>
                    </a:cubicBezTo>
                    <a:cubicBezTo>
                      <a:pt x="95" y="663"/>
                      <a:pt x="95" y="663"/>
                      <a:pt x="95" y="663"/>
                    </a:cubicBezTo>
                    <a:cubicBezTo>
                      <a:pt x="95" y="663"/>
                      <a:pt x="95" y="663"/>
                      <a:pt x="95" y="663"/>
                    </a:cubicBezTo>
                    <a:cubicBezTo>
                      <a:pt x="94" y="663"/>
                      <a:pt x="94" y="663"/>
                      <a:pt x="94" y="663"/>
                    </a:cubicBezTo>
                    <a:cubicBezTo>
                      <a:pt x="93" y="663"/>
                      <a:pt x="93" y="663"/>
                      <a:pt x="93" y="663"/>
                    </a:cubicBezTo>
                    <a:cubicBezTo>
                      <a:pt x="93" y="663"/>
                      <a:pt x="93" y="663"/>
                      <a:pt x="93" y="663"/>
                    </a:cubicBezTo>
                    <a:cubicBezTo>
                      <a:pt x="93" y="663"/>
                      <a:pt x="93" y="663"/>
                      <a:pt x="93" y="663"/>
                    </a:cubicBezTo>
                    <a:cubicBezTo>
                      <a:pt x="93" y="663"/>
                      <a:pt x="93" y="663"/>
                      <a:pt x="93" y="663"/>
                    </a:cubicBezTo>
                    <a:cubicBezTo>
                      <a:pt x="93" y="662"/>
                      <a:pt x="93" y="662"/>
                      <a:pt x="93" y="662"/>
                    </a:cubicBezTo>
                    <a:cubicBezTo>
                      <a:pt x="93" y="662"/>
                      <a:pt x="93" y="662"/>
                      <a:pt x="92" y="662"/>
                    </a:cubicBezTo>
                    <a:cubicBezTo>
                      <a:pt x="92" y="662"/>
                      <a:pt x="92" y="662"/>
                      <a:pt x="92" y="662"/>
                    </a:cubicBezTo>
                    <a:cubicBezTo>
                      <a:pt x="92" y="662"/>
                      <a:pt x="93" y="662"/>
                      <a:pt x="93" y="661"/>
                    </a:cubicBezTo>
                    <a:cubicBezTo>
                      <a:pt x="93" y="661"/>
                      <a:pt x="93" y="661"/>
                      <a:pt x="93" y="661"/>
                    </a:cubicBezTo>
                    <a:cubicBezTo>
                      <a:pt x="94" y="660"/>
                      <a:pt x="95" y="660"/>
                      <a:pt x="95" y="659"/>
                    </a:cubicBezTo>
                    <a:cubicBezTo>
                      <a:pt x="95" y="658"/>
                      <a:pt x="94" y="658"/>
                      <a:pt x="94" y="658"/>
                    </a:cubicBezTo>
                    <a:cubicBezTo>
                      <a:pt x="94" y="659"/>
                      <a:pt x="94" y="659"/>
                      <a:pt x="94" y="660"/>
                    </a:cubicBezTo>
                    <a:cubicBezTo>
                      <a:pt x="94" y="660"/>
                      <a:pt x="93" y="661"/>
                      <a:pt x="93" y="661"/>
                    </a:cubicBezTo>
                    <a:cubicBezTo>
                      <a:pt x="92" y="661"/>
                      <a:pt x="92" y="662"/>
                      <a:pt x="92" y="662"/>
                    </a:cubicBezTo>
                    <a:cubicBezTo>
                      <a:pt x="92" y="662"/>
                      <a:pt x="92" y="663"/>
                      <a:pt x="92" y="663"/>
                    </a:cubicBezTo>
                    <a:cubicBezTo>
                      <a:pt x="92" y="663"/>
                      <a:pt x="91" y="663"/>
                      <a:pt x="91" y="663"/>
                    </a:cubicBezTo>
                    <a:cubicBezTo>
                      <a:pt x="91" y="662"/>
                      <a:pt x="91" y="662"/>
                      <a:pt x="91" y="662"/>
                    </a:cubicBezTo>
                    <a:cubicBezTo>
                      <a:pt x="91" y="662"/>
                      <a:pt x="91" y="663"/>
                      <a:pt x="91" y="663"/>
                    </a:cubicBezTo>
                    <a:cubicBezTo>
                      <a:pt x="91" y="663"/>
                      <a:pt x="90" y="664"/>
                      <a:pt x="90" y="664"/>
                    </a:cubicBezTo>
                    <a:cubicBezTo>
                      <a:pt x="90" y="664"/>
                      <a:pt x="89" y="664"/>
                      <a:pt x="89" y="664"/>
                    </a:cubicBezTo>
                    <a:cubicBezTo>
                      <a:pt x="89" y="664"/>
                      <a:pt x="89" y="664"/>
                      <a:pt x="89" y="664"/>
                    </a:cubicBezTo>
                    <a:cubicBezTo>
                      <a:pt x="89" y="665"/>
                      <a:pt x="88" y="665"/>
                      <a:pt x="88" y="666"/>
                    </a:cubicBezTo>
                    <a:cubicBezTo>
                      <a:pt x="88" y="666"/>
                      <a:pt x="88" y="666"/>
                      <a:pt x="88" y="667"/>
                    </a:cubicBezTo>
                    <a:cubicBezTo>
                      <a:pt x="87" y="667"/>
                      <a:pt x="87" y="667"/>
                      <a:pt x="87" y="667"/>
                    </a:cubicBezTo>
                    <a:cubicBezTo>
                      <a:pt x="87" y="667"/>
                      <a:pt x="87" y="667"/>
                      <a:pt x="87" y="667"/>
                    </a:cubicBezTo>
                    <a:cubicBezTo>
                      <a:pt x="87" y="668"/>
                      <a:pt x="88" y="669"/>
                      <a:pt x="87" y="669"/>
                    </a:cubicBezTo>
                    <a:cubicBezTo>
                      <a:pt x="87" y="669"/>
                      <a:pt x="86" y="669"/>
                      <a:pt x="86" y="668"/>
                    </a:cubicBezTo>
                    <a:cubicBezTo>
                      <a:pt x="86" y="668"/>
                      <a:pt x="87" y="667"/>
                      <a:pt x="86" y="666"/>
                    </a:cubicBezTo>
                    <a:cubicBezTo>
                      <a:pt x="86" y="667"/>
                      <a:pt x="86" y="667"/>
                      <a:pt x="86" y="667"/>
                    </a:cubicBezTo>
                    <a:cubicBezTo>
                      <a:pt x="86" y="667"/>
                      <a:pt x="86" y="667"/>
                      <a:pt x="85" y="667"/>
                    </a:cubicBezTo>
                    <a:cubicBezTo>
                      <a:pt x="85" y="666"/>
                      <a:pt x="85" y="666"/>
                      <a:pt x="84" y="666"/>
                    </a:cubicBezTo>
                    <a:cubicBezTo>
                      <a:pt x="84" y="666"/>
                      <a:pt x="84" y="666"/>
                      <a:pt x="84" y="665"/>
                    </a:cubicBezTo>
                    <a:cubicBezTo>
                      <a:pt x="84" y="665"/>
                      <a:pt x="84" y="665"/>
                      <a:pt x="85" y="665"/>
                    </a:cubicBezTo>
                    <a:cubicBezTo>
                      <a:pt x="85" y="665"/>
                      <a:pt x="86" y="665"/>
                      <a:pt x="86" y="665"/>
                    </a:cubicBezTo>
                    <a:cubicBezTo>
                      <a:pt x="86" y="666"/>
                      <a:pt x="86" y="666"/>
                      <a:pt x="86" y="666"/>
                    </a:cubicBezTo>
                    <a:cubicBezTo>
                      <a:pt x="87" y="666"/>
                      <a:pt x="87" y="666"/>
                      <a:pt x="87" y="665"/>
                    </a:cubicBezTo>
                    <a:cubicBezTo>
                      <a:pt x="87" y="665"/>
                      <a:pt x="87" y="665"/>
                      <a:pt x="87" y="664"/>
                    </a:cubicBezTo>
                    <a:cubicBezTo>
                      <a:pt x="87" y="664"/>
                      <a:pt x="87" y="664"/>
                      <a:pt x="87" y="664"/>
                    </a:cubicBezTo>
                    <a:cubicBezTo>
                      <a:pt x="87" y="664"/>
                      <a:pt x="87" y="664"/>
                      <a:pt x="87" y="665"/>
                    </a:cubicBezTo>
                    <a:cubicBezTo>
                      <a:pt x="87" y="665"/>
                      <a:pt x="87" y="665"/>
                      <a:pt x="86" y="665"/>
                    </a:cubicBezTo>
                    <a:cubicBezTo>
                      <a:pt x="86" y="665"/>
                      <a:pt x="86" y="665"/>
                      <a:pt x="86" y="665"/>
                    </a:cubicBezTo>
                    <a:cubicBezTo>
                      <a:pt x="86" y="665"/>
                      <a:pt x="87" y="664"/>
                      <a:pt x="87" y="664"/>
                    </a:cubicBezTo>
                    <a:cubicBezTo>
                      <a:pt x="86" y="664"/>
                      <a:pt x="86" y="664"/>
                      <a:pt x="86" y="664"/>
                    </a:cubicBezTo>
                    <a:cubicBezTo>
                      <a:pt x="86" y="664"/>
                      <a:pt x="86" y="664"/>
                      <a:pt x="86" y="663"/>
                    </a:cubicBezTo>
                    <a:cubicBezTo>
                      <a:pt x="87" y="663"/>
                      <a:pt x="87" y="663"/>
                      <a:pt x="87" y="662"/>
                    </a:cubicBezTo>
                    <a:cubicBezTo>
                      <a:pt x="87" y="662"/>
                      <a:pt x="88" y="662"/>
                      <a:pt x="88" y="662"/>
                    </a:cubicBezTo>
                    <a:cubicBezTo>
                      <a:pt x="88" y="662"/>
                      <a:pt x="88" y="662"/>
                      <a:pt x="88" y="662"/>
                    </a:cubicBezTo>
                    <a:cubicBezTo>
                      <a:pt x="88" y="662"/>
                      <a:pt x="88" y="662"/>
                      <a:pt x="88" y="662"/>
                    </a:cubicBezTo>
                    <a:cubicBezTo>
                      <a:pt x="88" y="662"/>
                      <a:pt x="88" y="661"/>
                      <a:pt x="88" y="661"/>
                    </a:cubicBezTo>
                    <a:cubicBezTo>
                      <a:pt x="87" y="661"/>
                      <a:pt x="87" y="662"/>
                      <a:pt x="87" y="662"/>
                    </a:cubicBezTo>
                    <a:cubicBezTo>
                      <a:pt x="87" y="662"/>
                      <a:pt x="86" y="663"/>
                      <a:pt x="86" y="663"/>
                    </a:cubicBezTo>
                    <a:cubicBezTo>
                      <a:pt x="86" y="664"/>
                      <a:pt x="85" y="664"/>
                      <a:pt x="85" y="664"/>
                    </a:cubicBezTo>
                    <a:cubicBezTo>
                      <a:pt x="85" y="664"/>
                      <a:pt x="85" y="664"/>
                      <a:pt x="85" y="664"/>
                    </a:cubicBezTo>
                    <a:cubicBezTo>
                      <a:pt x="85" y="664"/>
                      <a:pt x="85" y="664"/>
                      <a:pt x="85" y="664"/>
                    </a:cubicBezTo>
                    <a:cubicBezTo>
                      <a:pt x="85" y="664"/>
                      <a:pt x="85" y="663"/>
                      <a:pt x="86" y="663"/>
                    </a:cubicBezTo>
                    <a:cubicBezTo>
                      <a:pt x="86" y="662"/>
                      <a:pt x="86" y="662"/>
                      <a:pt x="86" y="662"/>
                    </a:cubicBezTo>
                    <a:cubicBezTo>
                      <a:pt x="86" y="662"/>
                      <a:pt x="86" y="662"/>
                      <a:pt x="86" y="661"/>
                    </a:cubicBezTo>
                    <a:cubicBezTo>
                      <a:pt x="86" y="661"/>
                      <a:pt x="86" y="660"/>
                      <a:pt x="87" y="660"/>
                    </a:cubicBezTo>
                    <a:cubicBezTo>
                      <a:pt x="87" y="659"/>
                      <a:pt x="87" y="659"/>
                      <a:pt x="87" y="659"/>
                    </a:cubicBezTo>
                    <a:cubicBezTo>
                      <a:pt x="87" y="659"/>
                      <a:pt x="87" y="659"/>
                      <a:pt x="87" y="659"/>
                    </a:cubicBezTo>
                    <a:cubicBezTo>
                      <a:pt x="87" y="659"/>
                      <a:pt x="86" y="659"/>
                      <a:pt x="87" y="658"/>
                    </a:cubicBezTo>
                    <a:cubicBezTo>
                      <a:pt x="86" y="658"/>
                      <a:pt x="86" y="658"/>
                      <a:pt x="86" y="658"/>
                    </a:cubicBezTo>
                    <a:cubicBezTo>
                      <a:pt x="86" y="658"/>
                      <a:pt x="86" y="658"/>
                      <a:pt x="86" y="659"/>
                    </a:cubicBezTo>
                    <a:cubicBezTo>
                      <a:pt x="86" y="659"/>
                      <a:pt x="86" y="659"/>
                      <a:pt x="86" y="660"/>
                    </a:cubicBezTo>
                    <a:cubicBezTo>
                      <a:pt x="86" y="660"/>
                      <a:pt x="86" y="660"/>
                      <a:pt x="86" y="661"/>
                    </a:cubicBezTo>
                    <a:cubicBezTo>
                      <a:pt x="85" y="661"/>
                      <a:pt x="85" y="662"/>
                      <a:pt x="85" y="663"/>
                    </a:cubicBezTo>
                    <a:cubicBezTo>
                      <a:pt x="85" y="663"/>
                      <a:pt x="85" y="663"/>
                      <a:pt x="85" y="664"/>
                    </a:cubicBezTo>
                    <a:cubicBezTo>
                      <a:pt x="85" y="664"/>
                      <a:pt x="84" y="664"/>
                      <a:pt x="84" y="664"/>
                    </a:cubicBezTo>
                    <a:cubicBezTo>
                      <a:pt x="84" y="663"/>
                      <a:pt x="84" y="663"/>
                      <a:pt x="84" y="663"/>
                    </a:cubicBezTo>
                    <a:cubicBezTo>
                      <a:pt x="85" y="662"/>
                      <a:pt x="85" y="662"/>
                      <a:pt x="84" y="661"/>
                    </a:cubicBezTo>
                    <a:cubicBezTo>
                      <a:pt x="84" y="660"/>
                      <a:pt x="84" y="659"/>
                      <a:pt x="85" y="658"/>
                    </a:cubicBezTo>
                    <a:cubicBezTo>
                      <a:pt x="85" y="658"/>
                      <a:pt x="84" y="658"/>
                      <a:pt x="84" y="658"/>
                    </a:cubicBezTo>
                    <a:cubicBezTo>
                      <a:pt x="84" y="658"/>
                      <a:pt x="84" y="658"/>
                      <a:pt x="84" y="657"/>
                    </a:cubicBezTo>
                    <a:cubicBezTo>
                      <a:pt x="84" y="657"/>
                      <a:pt x="84" y="657"/>
                      <a:pt x="84" y="657"/>
                    </a:cubicBezTo>
                    <a:cubicBezTo>
                      <a:pt x="84" y="657"/>
                      <a:pt x="84" y="658"/>
                      <a:pt x="84" y="658"/>
                    </a:cubicBezTo>
                    <a:cubicBezTo>
                      <a:pt x="84" y="658"/>
                      <a:pt x="83" y="659"/>
                      <a:pt x="83" y="659"/>
                    </a:cubicBezTo>
                    <a:cubicBezTo>
                      <a:pt x="83" y="660"/>
                      <a:pt x="83" y="660"/>
                      <a:pt x="83" y="660"/>
                    </a:cubicBezTo>
                    <a:cubicBezTo>
                      <a:pt x="83" y="660"/>
                      <a:pt x="84" y="660"/>
                      <a:pt x="84" y="660"/>
                    </a:cubicBezTo>
                    <a:cubicBezTo>
                      <a:pt x="84" y="660"/>
                      <a:pt x="84" y="660"/>
                      <a:pt x="84" y="661"/>
                    </a:cubicBezTo>
                    <a:cubicBezTo>
                      <a:pt x="84" y="661"/>
                      <a:pt x="84" y="662"/>
                      <a:pt x="84" y="662"/>
                    </a:cubicBezTo>
                    <a:cubicBezTo>
                      <a:pt x="84" y="662"/>
                      <a:pt x="84" y="663"/>
                      <a:pt x="84" y="663"/>
                    </a:cubicBezTo>
                    <a:cubicBezTo>
                      <a:pt x="84" y="663"/>
                      <a:pt x="84" y="663"/>
                      <a:pt x="84" y="663"/>
                    </a:cubicBezTo>
                    <a:cubicBezTo>
                      <a:pt x="83" y="663"/>
                      <a:pt x="83" y="663"/>
                      <a:pt x="83" y="663"/>
                    </a:cubicBezTo>
                    <a:cubicBezTo>
                      <a:pt x="83" y="663"/>
                      <a:pt x="83" y="663"/>
                      <a:pt x="83" y="663"/>
                    </a:cubicBezTo>
                    <a:cubicBezTo>
                      <a:pt x="83" y="663"/>
                      <a:pt x="83" y="663"/>
                      <a:pt x="83" y="663"/>
                    </a:cubicBezTo>
                    <a:cubicBezTo>
                      <a:pt x="83" y="663"/>
                      <a:pt x="83" y="664"/>
                      <a:pt x="83" y="664"/>
                    </a:cubicBezTo>
                    <a:cubicBezTo>
                      <a:pt x="83" y="664"/>
                      <a:pt x="83" y="664"/>
                      <a:pt x="83" y="664"/>
                    </a:cubicBezTo>
                    <a:cubicBezTo>
                      <a:pt x="83" y="664"/>
                      <a:pt x="83" y="664"/>
                      <a:pt x="83" y="664"/>
                    </a:cubicBezTo>
                    <a:cubicBezTo>
                      <a:pt x="83" y="664"/>
                      <a:pt x="82" y="663"/>
                      <a:pt x="82" y="663"/>
                    </a:cubicBezTo>
                    <a:cubicBezTo>
                      <a:pt x="82" y="663"/>
                      <a:pt x="82" y="663"/>
                      <a:pt x="82" y="663"/>
                    </a:cubicBezTo>
                    <a:cubicBezTo>
                      <a:pt x="82" y="663"/>
                      <a:pt x="82" y="663"/>
                      <a:pt x="82" y="663"/>
                    </a:cubicBezTo>
                    <a:cubicBezTo>
                      <a:pt x="82" y="662"/>
                      <a:pt x="83" y="662"/>
                      <a:pt x="82" y="661"/>
                    </a:cubicBezTo>
                    <a:cubicBezTo>
                      <a:pt x="82" y="661"/>
                      <a:pt x="82" y="661"/>
                      <a:pt x="82" y="661"/>
                    </a:cubicBezTo>
                    <a:cubicBezTo>
                      <a:pt x="82" y="660"/>
                      <a:pt x="82" y="660"/>
                      <a:pt x="82" y="660"/>
                    </a:cubicBezTo>
                    <a:cubicBezTo>
                      <a:pt x="82" y="660"/>
                      <a:pt x="82" y="660"/>
                      <a:pt x="82" y="660"/>
                    </a:cubicBezTo>
                    <a:cubicBezTo>
                      <a:pt x="83" y="660"/>
                      <a:pt x="82" y="659"/>
                      <a:pt x="83" y="658"/>
                    </a:cubicBezTo>
                    <a:cubicBezTo>
                      <a:pt x="83" y="658"/>
                      <a:pt x="83" y="658"/>
                      <a:pt x="83" y="658"/>
                    </a:cubicBezTo>
                    <a:cubicBezTo>
                      <a:pt x="83" y="658"/>
                      <a:pt x="83" y="657"/>
                      <a:pt x="83" y="657"/>
                    </a:cubicBezTo>
                    <a:cubicBezTo>
                      <a:pt x="82" y="658"/>
                      <a:pt x="82" y="659"/>
                      <a:pt x="82" y="659"/>
                    </a:cubicBezTo>
                    <a:cubicBezTo>
                      <a:pt x="82" y="660"/>
                      <a:pt x="82" y="660"/>
                      <a:pt x="82" y="660"/>
                    </a:cubicBezTo>
                    <a:cubicBezTo>
                      <a:pt x="81" y="660"/>
                      <a:pt x="81" y="660"/>
                      <a:pt x="81" y="660"/>
                    </a:cubicBezTo>
                    <a:cubicBezTo>
                      <a:pt x="81" y="660"/>
                      <a:pt x="81" y="660"/>
                      <a:pt x="80" y="659"/>
                    </a:cubicBezTo>
                    <a:cubicBezTo>
                      <a:pt x="80" y="659"/>
                      <a:pt x="80" y="659"/>
                      <a:pt x="80" y="658"/>
                    </a:cubicBezTo>
                    <a:cubicBezTo>
                      <a:pt x="80" y="658"/>
                      <a:pt x="80" y="658"/>
                      <a:pt x="80" y="658"/>
                    </a:cubicBezTo>
                    <a:cubicBezTo>
                      <a:pt x="80" y="658"/>
                      <a:pt x="80" y="658"/>
                      <a:pt x="80" y="657"/>
                    </a:cubicBezTo>
                    <a:cubicBezTo>
                      <a:pt x="80" y="657"/>
                      <a:pt x="80" y="657"/>
                      <a:pt x="80" y="657"/>
                    </a:cubicBezTo>
                    <a:cubicBezTo>
                      <a:pt x="80" y="657"/>
                      <a:pt x="80" y="656"/>
                      <a:pt x="80" y="656"/>
                    </a:cubicBezTo>
                    <a:cubicBezTo>
                      <a:pt x="80" y="655"/>
                      <a:pt x="80" y="654"/>
                      <a:pt x="80" y="653"/>
                    </a:cubicBezTo>
                    <a:cubicBezTo>
                      <a:pt x="81" y="653"/>
                      <a:pt x="81" y="653"/>
                      <a:pt x="81" y="653"/>
                    </a:cubicBezTo>
                    <a:cubicBezTo>
                      <a:pt x="82" y="653"/>
                      <a:pt x="82" y="652"/>
                      <a:pt x="81" y="652"/>
                    </a:cubicBezTo>
                    <a:cubicBezTo>
                      <a:pt x="81" y="652"/>
                      <a:pt x="81" y="651"/>
                      <a:pt x="81" y="651"/>
                    </a:cubicBezTo>
                    <a:cubicBezTo>
                      <a:pt x="81" y="651"/>
                      <a:pt x="81" y="651"/>
                      <a:pt x="81" y="651"/>
                    </a:cubicBezTo>
                    <a:cubicBezTo>
                      <a:pt x="81" y="651"/>
                      <a:pt x="81" y="650"/>
                      <a:pt x="82" y="650"/>
                    </a:cubicBezTo>
                    <a:cubicBezTo>
                      <a:pt x="82" y="651"/>
                      <a:pt x="82" y="651"/>
                      <a:pt x="82" y="651"/>
                    </a:cubicBezTo>
                    <a:cubicBezTo>
                      <a:pt x="83" y="652"/>
                      <a:pt x="84" y="652"/>
                      <a:pt x="84" y="652"/>
                    </a:cubicBezTo>
                    <a:cubicBezTo>
                      <a:pt x="85" y="652"/>
                      <a:pt x="85" y="652"/>
                      <a:pt x="85" y="652"/>
                    </a:cubicBezTo>
                    <a:cubicBezTo>
                      <a:pt x="86" y="651"/>
                      <a:pt x="86" y="652"/>
                      <a:pt x="87" y="652"/>
                    </a:cubicBezTo>
                    <a:cubicBezTo>
                      <a:pt x="87" y="652"/>
                      <a:pt x="87" y="653"/>
                      <a:pt x="88" y="652"/>
                    </a:cubicBezTo>
                    <a:cubicBezTo>
                      <a:pt x="87" y="652"/>
                      <a:pt x="87" y="652"/>
                      <a:pt x="87" y="651"/>
                    </a:cubicBezTo>
                    <a:cubicBezTo>
                      <a:pt x="86" y="651"/>
                      <a:pt x="86" y="651"/>
                      <a:pt x="85" y="651"/>
                    </a:cubicBezTo>
                    <a:cubicBezTo>
                      <a:pt x="85" y="651"/>
                      <a:pt x="85" y="651"/>
                      <a:pt x="85" y="651"/>
                    </a:cubicBezTo>
                    <a:cubicBezTo>
                      <a:pt x="84" y="651"/>
                      <a:pt x="84" y="651"/>
                      <a:pt x="84" y="651"/>
                    </a:cubicBezTo>
                    <a:cubicBezTo>
                      <a:pt x="83" y="651"/>
                      <a:pt x="83" y="651"/>
                      <a:pt x="83" y="650"/>
                    </a:cubicBezTo>
                    <a:cubicBezTo>
                      <a:pt x="82" y="650"/>
                      <a:pt x="82" y="649"/>
                      <a:pt x="82" y="649"/>
                    </a:cubicBezTo>
                    <a:cubicBezTo>
                      <a:pt x="82" y="649"/>
                      <a:pt x="82" y="649"/>
                      <a:pt x="82" y="649"/>
                    </a:cubicBezTo>
                    <a:cubicBezTo>
                      <a:pt x="82" y="648"/>
                      <a:pt x="82" y="648"/>
                      <a:pt x="82" y="648"/>
                    </a:cubicBezTo>
                    <a:cubicBezTo>
                      <a:pt x="82" y="648"/>
                      <a:pt x="82" y="648"/>
                      <a:pt x="82" y="648"/>
                    </a:cubicBezTo>
                    <a:cubicBezTo>
                      <a:pt x="83" y="647"/>
                      <a:pt x="83" y="647"/>
                      <a:pt x="83" y="646"/>
                    </a:cubicBezTo>
                    <a:cubicBezTo>
                      <a:pt x="83" y="646"/>
                      <a:pt x="83" y="646"/>
                      <a:pt x="83" y="646"/>
                    </a:cubicBezTo>
                    <a:cubicBezTo>
                      <a:pt x="83" y="646"/>
                      <a:pt x="83" y="646"/>
                      <a:pt x="82" y="646"/>
                    </a:cubicBezTo>
                    <a:cubicBezTo>
                      <a:pt x="82" y="646"/>
                      <a:pt x="82" y="646"/>
                      <a:pt x="82" y="646"/>
                    </a:cubicBezTo>
                    <a:cubicBezTo>
                      <a:pt x="82" y="647"/>
                      <a:pt x="81" y="647"/>
                      <a:pt x="81" y="647"/>
                    </a:cubicBezTo>
                    <a:cubicBezTo>
                      <a:pt x="81" y="648"/>
                      <a:pt x="81" y="648"/>
                      <a:pt x="80" y="648"/>
                    </a:cubicBezTo>
                    <a:cubicBezTo>
                      <a:pt x="80" y="649"/>
                      <a:pt x="79" y="649"/>
                      <a:pt x="79" y="649"/>
                    </a:cubicBezTo>
                    <a:cubicBezTo>
                      <a:pt x="79" y="650"/>
                      <a:pt x="79" y="651"/>
                      <a:pt x="79" y="652"/>
                    </a:cubicBezTo>
                    <a:cubicBezTo>
                      <a:pt x="79" y="652"/>
                      <a:pt x="79" y="652"/>
                      <a:pt x="79" y="652"/>
                    </a:cubicBezTo>
                    <a:cubicBezTo>
                      <a:pt x="79" y="652"/>
                      <a:pt x="79" y="652"/>
                      <a:pt x="79" y="652"/>
                    </a:cubicBezTo>
                    <a:cubicBezTo>
                      <a:pt x="78" y="652"/>
                      <a:pt x="78" y="652"/>
                      <a:pt x="78" y="653"/>
                    </a:cubicBezTo>
                    <a:cubicBezTo>
                      <a:pt x="78" y="653"/>
                      <a:pt x="78" y="653"/>
                      <a:pt x="78" y="653"/>
                    </a:cubicBezTo>
                    <a:cubicBezTo>
                      <a:pt x="77" y="653"/>
                      <a:pt x="77" y="654"/>
                      <a:pt x="77" y="654"/>
                    </a:cubicBezTo>
                    <a:cubicBezTo>
                      <a:pt x="77" y="654"/>
                      <a:pt x="77" y="654"/>
                      <a:pt x="76" y="653"/>
                    </a:cubicBezTo>
                    <a:cubicBezTo>
                      <a:pt x="76" y="653"/>
                      <a:pt x="75" y="653"/>
                      <a:pt x="75" y="652"/>
                    </a:cubicBezTo>
                    <a:cubicBezTo>
                      <a:pt x="75" y="652"/>
                      <a:pt x="75" y="652"/>
                      <a:pt x="75" y="651"/>
                    </a:cubicBezTo>
                    <a:cubicBezTo>
                      <a:pt x="75" y="651"/>
                      <a:pt x="74" y="651"/>
                      <a:pt x="74" y="651"/>
                    </a:cubicBezTo>
                    <a:cubicBezTo>
                      <a:pt x="74" y="651"/>
                      <a:pt x="74" y="650"/>
                      <a:pt x="74" y="650"/>
                    </a:cubicBezTo>
                    <a:cubicBezTo>
                      <a:pt x="74" y="650"/>
                      <a:pt x="74" y="650"/>
                      <a:pt x="74" y="650"/>
                    </a:cubicBezTo>
                    <a:cubicBezTo>
                      <a:pt x="74" y="650"/>
                      <a:pt x="73" y="649"/>
                      <a:pt x="73" y="648"/>
                    </a:cubicBezTo>
                    <a:cubicBezTo>
                      <a:pt x="73" y="649"/>
                      <a:pt x="73" y="649"/>
                      <a:pt x="73" y="649"/>
                    </a:cubicBezTo>
                    <a:cubicBezTo>
                      <a:pt x="73" y="649"/>
                      <a:pt x="73" y="650"/>
                      <a:pt x="73" y="650"/>
                    </a:cubicBezTo>
                    <a:cubicBezTo>
                      <a:pt x="73" y="650"/>
                      <a:pt x="73" y="650"/>
                      <a:pt x="73" y="650"/>
                    </a:cubicBezTo>
                    <a:cubicBezTo>
                      <a:pt x="73" y="650"/>
                      <a:pt x="73" y="650"/>
                      <a:pt x="73" y="650"/>
                    </a:cubicBezTo>
                    <a:cubicBezTo>
                      <a:pt x="72" y="649"/>
                      <a:pt x="72" y="650"/>
                      <a:pt x="71" y="649"/>
                    </a:cubicBezTo>
                    <a:cubicBezTo>
                      <a:pt x="71" y="649"/>
                      <a:pt x="71" y="648"/>
                      <a:pt x="72" y="648"/>
                    </a:cubicBezTo>
                    <a:cubicBezTo>
                      <a:pt x="72" y="648"/>
                      <a:pt x="72" y="648"/>
                      <a:pt x="72" y="648"/>
                    </a:cubicBezTo>
                    <a:cubicBezTo>
                      <a:pt x="72" y="648"/>
                      <a:pt x="72" y="648"/>
                      <a:pt x="72" y="648"/>
                    </a:cubicBezTo>
                    <a:cubicBezTo>
                      <a:pt x="73" y="648"/>
                      <a:pt x="73" y="648"/>
                      <a:pt x="73" y="648"/>
                    </a:cubicBezTo>
                    <a:cubicBezTo>
                      <a:pt x="73" y="648"/>
                      <a:pt x="73" y="648"/>
                      <a:pt x="73" y="647"/>
                    </a:cubicBezTo>
                    <a:cubicBezTo>
                      <a:pt x="73" y="647"/>
                      <a:pt x="73" y="647"/>
                      <a:pt x="72" y="647"/>
                    </a:cubicBezTo>
                    <a:cubicBezTo>
                      <a:pt x="72" y="647"/>
                      <a:pt x="72" y="647"/>
                      <a:pt x="72" y="647"/>
                    </a:cubicBezTo>
                    <a:cubicBezTo>
                      <a:pt x="72" y="646"/>
                      <a:pt x="73" y="646"/>
                      <a:pt x="73" y="646"/>
                    </a:cubicBezTo>
                    <a:cubicBezTo>
                      <a:pt x="73" y="646"/>
                      <a:pt x="73" y="647"/>
                      <a:pt x="73" y="647"/>
                    </a:cubicBezTo>
                    <a:cubicBezTo>
                      <a:pt x="74" y="647"/>
                      <a:pt x="74" y="648"/>
                      <a:pt x="75" y="649"/>
                    </a:cubicBezTo>
                    <a:cubicBezTo>
                      <a:pt x="75" y="649"/>
                      <a:pt x="75" y="649"/>
                      <a:pt x="75" y="649"/>
                    </a:cubicBezTo>
                    <a:cubicBezTo>
                      <a:pt x="75" y="649"/>
                      <a:pt x="75" y="649"/>
                      <a:pt x="76" y="649"/>
                    </a:cubicBezTo>
                    <a:cubicBezTo>
                      <a:pt x="76" y="649"/>
                      <a:pt x="76" y="648"/>
                      <a:pt x="75" y="648"/>
                    </a:cubicBezTo>
                    <a:cubicBezTo>
                      <a:pt x="75" y="648"/>
                      <a:pt x="74" y="647"/>
                      <a:pt x="73" y="646"/>
                    </a:cubicBezTo>
                    <a:cubicBezTo>
                      <a:pt x="73" y="646"/>
                      <a:pt x="73" y="645"/>
                      <a:pt x="73" y="645"/>
                    </a:cubicBezTo>
                    <a:cubicBezTo>
                      <a:pt x="73" y="645"/>
                      <a:pt x="73" y="645"/>
                      <a:pt x="73" y="644"/>
                    </a:cubicBezTo>
                    <a:cubicBezTo>
                      <a:pt x="73" y="644"/>
                      <a:pt x="73" y="644"/>
                      <a:pt x="74" y="644"/>
                    </a:cubicBezTo>
                    <a:cubicBezTo>
                      <a:pt x="74" y="644"/>
                      <a:pt x="74" y="644"/>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4" y="643"/>
                      <a:pt x="74" y="643"/>
                      <a:pt x="74" y="643"/>
                    </a:cubicBezTo>
                    <a:cubicBezTo>
                      <a:pt x="73" y="643"/>
                      <a:pt x="73" y="643"/>
                      <a:pt x="73" y="644"/>
                    </a:cubicBezTo>
                    <a:cubicBezTo>
                      <a:pt x="73" y="644"/>
                      <a:pt x="73" y="644"/>
                      <a:pt x="73" y="644"/>
                    </a:cubicBezTo>
                    <a:cubicBezTo>
                      <a:pt x="73" y="644"/>
                      <a:pt x="73" y="644"/>
                      <a:pt x="72" y="644"/>
                    </a:cubicBezTo>
                    <a:cubicBezTo>
                      <a:pt x="72" y="644"/>
                      <a:pt x="72" y="644"/>
                      <a:pt x="72" y="644"/>
                    </a:cubicBezTo>
                    <a:cubicBezTo>
                      <a:pt x="72" y="644"/>
                      <a:pt x="72" y="644"/>
                      <a:pt x="72" y="644"/>
                    </a:cubicBezTo>
                    <a:cubicBezTo>
                      <a:pt x="72" y="643"/>
                      <a:pt x="72" y="643"/>
                      <a:pt x="72" y="643"/>
                    </a:cubicBezTo>
                    <a:cubicBezTo>
                      <a:pt x="72" y="643"/>
                      <a:pt x="72" y="642"/>
                      <a:pt x="72" y="642"/>
                    </a:cubicBezTo>
                    <a:cubicBezTo>
                      <a:pt x="72" y="642"/>
                      <a:pt x="72" y="642"/>
                      <a:pt x="72" y="642"/>
                    </a:cubicBezTo>
                    <a:cubicBezTo>
                      <a:pt x="72" y="642"/>
                      <a:pt x="72" y="642"/>
                      <a:pt x="72" y="642"/>
                    </a:cubicBezTo>
                    <a:cubicBezTo>
                      <a:pt x="72" y="642"/>
                      <a:pt x="72" y="642"/>
                      <a:pt x="72" y="642"/>
                    </a:cubicBezTo>
                    <a:cubicBezTo>
                      <a:pt x="72" y="642"/>
                      <a:pt x="72" y="641"/>
                      <a:pt x="72" y="641"/>
                    </a:cubicBezTo>
                    <a:cubicBezTo>
                      <a:pt x="72" y="641"/>
                      <a:pt x="72" y="641"/>
                      <a:pt x="72" y="641"/>
                    </a:cubicBezTo>
                    <a:cubicBezTo>
                      <a:pt x="72" y="641"/>
                      <a:pt x="72" y="641"/>
                      <a:pt x="72" y="641"/>
                    </a:cubicBezTo>
                    <a:cubicBezTo>
                      <a:pt x="72" y="641"/>
                      <a:pt x="72" y="641"/>
                      <a:pt x="72" y="641"/>
                    </a:cubicBezTo>
                    <a:cubicBezTo>
                      <a:pt x="71" y="642"/>
                      <a:pt x="71" y="642"/>
                      <a:pt x="71" y="641"/>
                    </a:cubicBezTo>
                    <a:cubicBezTo>
                      <a:pt x="71" y="641"/>
                      <a:pt x="71" y="641"/>
                      <a:pt x="71" y="641"/>
                    </a:cubicBezTo>
                    <a:cubicBezTo>
                      <a:pt x="71" y="641"/>
                      <a:pt x="71" y="641"/>
                      <a:pt x="71" y="641"/>
                    </a:cubicBezTo>
                    <a:cubicBezTo>
                      <a:pt x="71" y="640"/>
                      <a:pt x="71" y="640"/>
                      <a:pt x="71" y="640"/>
                    </a:cubicBezTo>
                    <a:cubicBezTo>
                      <a:pt x="71" y="640"/>
                      <a:pt x="71" y="640"/>
                      <a:pt x="71" y="640"/>
                    </a:cubicBezTo>
                    <a:cubicBezTo>
                      <a:pt x="71" y="640"/>
                      <a:pt x="71" y="639"/>
                      <a:pt x="71" y="639"/>
                    </a:cubicBezTo>
                    <a:cubicBezTo>
                      <a:pt x="71" y="639"/>
                      <a:pt x="71" y="639"/>
                      <a:pt x="71" y="639"/>
                    </a:cubicBezTo>
                    <a:cubicBezTo>
                      <a:pt x="71" y="639"/>
                      <a:pt x="71" y="639"/>
                      <a:pt x="72" y="639"/>
                    </a:cubicBezTo>
                    <a:cubicBezTo>
                      <a:pt x="72" y="639"/>
                      <a:pt x="72" y="639"/>
                      <a:pt x="72" y="639"/>
                    </a:cubicBezTo>
                    <a:cubicBezTo>
                      <a:pt x="72" y="640"/>
                      <a:pt x="72" y="640"/>
                      <a:pt x="72" y="640"/>
                    </a:cubicBezTo>
                    <a:cubicBezTo>
                      <a:pt x="73" y="640"/>
                      <a:pt x="73" y="640"/>
                      <a:pt x="73" y="640"/>
                    </a:cubicBezTo>
                    <a:cubicBezTo>
                      <a:pt x="73" y="640"/>
                      <a:pt x="73" y="640"/>
                      <a:pt x="73" y="640"/>
                    </a:cubicBezTo>
                    <a:cubicBezTo>
                      <a:pt x="73" y="640"/>
                      <a:pt x="73" y="640"/>
                      <a:pt x="73" y="640"/>
                    </a:cubicBezTo>
                    <a:cubicBezTo>
                      <a:pt x="73" y="640"/>
                      <a:pt x="73" y="639"/>
                      <a:pt x="72" y="639"/>
                    </a:cubicBezTo>
                    <a:cubicBezTo>
                      <a:pt x="72" y="639"/>
                      <a:pt x="72" y="639"/>
                      <a:pt x="72" y="639"/>
                    </a:cubicBezTo>
                    <a:cubicBezTo>
                      <a:pt x="72" y="639"/>
                      <a:pt x="72" y="639"/>
                      <a:pt x="72" y="639"/>
                    </a:cubicBezTo>
                    <a:cubicBezTo>
                      <a:pt x="72" y="638"/>
                      <a:pt x="72" y="638"/>
                      <a:pt x="72" y="638"/>
                    </a:cubicBezTo>
                    <a:cubicBezTo>
                      <a:pt x="72" y="638"/>
                      <a:pt x="72" y="638"/>
                      <a:pt x="71" y="638"/>
                    </a:cubicBezTo>
                    <a:cubicBezTo>
                      <a:pt x="71" y="639"/>
                      <a:pt x="71" y="639"/>
                      <a:pt x="71" y="639"/>
                    </a:cubicBezTo>
                    <a:cubicBezTo>
                      <a:pt x="71" y="639"/>
                      <a:pt x="71" y="639"/>
                      <a:pt x="71" y="639"/>
                    </a:cubicBezTo>
                    <a:cubicBezTo>
                      <a:pt x="71" y="639"/>
                      <a:pt x="71" y="639"/>
                      <a:pt x="71" y="638"/>
                    </a:cubicBezTo>
                    <a:cubicBezTo>
                      <a:pt x="71" y="638"/>
                      <a:pt x="71" y="638"/>
                      <a:pt x="71" y="638"/>
                    </a:cubicBezTo>
                    <a:cubicBezTo>
                      <a:pt x="71" y="638"/>
                      <a:pt x="71" y="638"/>
                      <a:pt x="72" y="638"/>
                    </a:cubicBezTo>
                    <a:cubicBezTo>
                      <a:pt x="72" y="638"/>
                      <a:pt x="72" y="638"/>
                      <a:pt x="72" y="637"/>
                    </a:cubicBezTo>
                    <a:cubicBezTo>
                      <a:pt x="72" y="637"/>
                      <a:pt x="72" y="637"/>
                      <a:pt x="72" y="637"/>
                    </a:cubicBezTo>
                    <a:cubicBezTo>
                      <a:pt x="72" y="637"/>
                      <a:pt x="72" y="637"/>
                      <a:pt x="72" y="637"/>
                    </a:cubicBezTo>
                    <a:cubicBezTo>
                      <a:pt x="72" y="636"/>
                      <a:pt x="72" y="636"/>
                      <a:pt x="72" y="636"/>
                    </a:cubicBezTo>
                    <a:cubicBezTo>
                      <a:pt x="72" y="636"/>
                      <a:pt x="73" y="636"/>
                      <a:pt x="73" y="636"/>
                    </a:cubicBezTo>
                    <a:cubicBezTo>
                      <a:pt x="73" y="636"/>
                      <a:pt x="73" y="635"/>
                      <a:pt x="73" y="635"/>
                    </a:cubicBezTo>
                    <a:cubicBezTo>
                      <a:pt x="73" y="635"/>
                      <a:pt x="73" y="635"/>
                      <a:pt x="73" y="635"/>
                    </a:cubicBezTo>
                    <a:cubicBezTo>
                      <a:pt x="73" y="635"/>
                      <a:pt x="73" y="635"/>
                      <a:pt x="73" y="635"/>
                    </a:cubicBezTo>
                    <a:cubicBezTo>
                      <a:pt x="73" y="635"/>
                      <a:pt x="73" y="635"/>
                      <a:pt x="73" y="634"/>
                    </a:cubicBezTo>
                    <a:cubicBezTo>
                      <a:pt x="74" y="634"/>
                      <a:pt x="74" y="634"/>
                      <a:pt x="74" y="634"/>
                    </a:cubicBezTo>
                    <a:cubicBezTo>
                      <a:pt x="74" y="634"/>
                      <a:pt x="74" y="634"/>
                      <a:pt x="74" y="634"/>
                    </a:cubicBezTo>
                    <a:cubicBezTo>
                      <a:pt x="74" y="634"/>
                      <a:pt x="74" y="634"/>
                      <a:pt x="75" y="634"/>
                    </a:cubicBezTo>
                    <a:cubicBezTo>
                      <a:pt x="75" y="634"/>
                      <a:pt x="75" y="634"/>
                      <a:pt x="76" y="634"/>
                    </a:cubicBezTo>
                    <a:cubicBezTo>
                      <a:pt x="76" y="634"/>
                      <a:pt x="76" y="634"/>
                      <a:pt x="76" y="634"/>
                    </a:cubicBezTo>
                    <a:cubicBezTo>
                      <a:pt x="76" y="634"/>
                      <a:pt x="76" y="633"/>
                      <a:pt x="76" y="633"/>
                    </a:cubicBezTo>
                    <a:cubicBezTo>
                      <a:pt x="76" y="633"/>
                      <a:pt x="76" y="633"/>
                      <a:pt x="75" y="634"/>
                    </a:cubicBezTo>
                    <a:cubicBezTo>
                      <a:pt x="75" y="634"/>
                      <a:pt x="75" y="634"/>
                      <a:pt x="75" y="634"/>
                    </a:cubicBezTo>
                    <a:cubicBezTo>
                      <a:pt x="75" y="634"/>
                      <a:pt x="75" y="634"/>
                      <a:pt x="75" y="634"/>
                    </a:cubicBezTo>
                    <a:cubicBezTo>
                      <a:pt x="75" y="634"/>
                      <a:pt x="74" y="634"/>
                      <a:pt x="74" y="634"/>
                    </a:cubicBezTo>
                    <a:cubicBezTo>
                      <a:pt x="74" y="634"/>
                      <a:pt x="74" y="634"/>
                      <a:pt x="74" y="633"/>
                    </a:cubicBezTo>
                    <a:cubicBezTo>
                      <a:pt x="74" y="633"/>
                      <a:pt x="74" y="633"/>
                      <a:pt x="74" y="633"/>
                    </a:cubicBezTo>
                    <a:cubicBezTo>
                      <a:pt x="74" y="633"/>
                      <a:pt x="74" y="633"/>
                      <a:pt x="74" y="633"/>
                    </a:cubicBezTo>
                    <a:cubicBezTo>
                      <a:pt x="74" y="632"/>
                      <a:pt x="74" y="632"/>
                      <a:pt x="75" y="632"/>
                    </a:cubicBezTo>
                    <a:cubicBezTo>
                      <a:pt x="75" y="632"/>
                      <a:pt x="75" y="631"/>
                      <a:pt x="75" y="631"/>
                    </a:cubicBezTo>
                    <a:cubicBezTo>
                      <a:pt x="76" y="630"/>
                      <a:pt x="76" y="630"/>
                      <a:pt x="76" y="630"/>
                    </a:cubicBezTo>
                    <a:cubicBezTo>
                      <a:pt x="76" y="630"/>
                      <a:pt x="76" y="629"/>
                      <a:pt x="76" y="629"/>
                    </a:cubicBezTo>
                    <a:cubicBezTo>
                      <a:pt x="76" y="629"/>
                      <a:pt x="76" y="629"/>
                      <a:pt x="76" y="629"/>
                    </a:cubicBezTo>
                    <a:cubicBezTo>
                      <a:pt x="76" y="628"/>
                      <a:pt x="76" y="628"/>
                      <a:pt x="76" y="628"/>
                    </a:cubicBezTo>
                    <a:cubicBezTo>
                      <a:pt x="76" y="628"/>
                      <a:pt x="76" y="628"/>
                      <a:pt x="76" y="628"/>
                    </a:cubicBezTo>
                    <a:cubicBezTo>
                      <a:pt x="76" y="628"/>
                      <a:pt x="75" y="627"/>
                      <a:pt x="75" y="627"/>
                    </a:cubicBezTo>
                    <a:cubicBezTo>
                      <a:pt x="75" y="628"/>
                      <a:pt x="75" y="628"/>
                      <a:pt x="75" y="629"/>
                    </a:cubicBezTo>
                    <a:cubicBezTo>
                      <a:pt x="75" y="629"/>
                      <a:pt x="75" y="629"/>
                      <a:pt x="75" y="629"/>
                    </a:cubicBezTo>
                    <a:cubicBezTo>
                      <a:pt x="75" y="629"/>
                      <a:pt x="75" y="630"/>
                      <a:pt x="75" y="630"/>
                    </a:cubicBezTo>
                    <a:cubicBezTo>
                      <a:pt x="75" y="630"/>
                      <a:pt x="75" y="630"/>
                      <a:pt x="75" y="631"/>
                    </a:cubicBezTo>
                    <a:cubicBezTo>
                      <a:pt x="75" y="631"/>
                      <a:pt x="74" y="631"/>
                      <a:pt x="74" y="632"/>
                    </a:cubicBezTo>
                    <a:cubicBezTo>
                      <a:pt x="74" y="632"/>
                      <a:pt x="74" y="632"/>
                      <a:pt x="74" y="633"/>
                    </a:cubicBezTo>
                    <a:cubicBezTo>
                      <a:pt x="74" y="633"/>
                      <a:pt x="74" y="633"/>
                      <a:pt x="73" y="634"/>
                    </a:cubicBezTo>
                    <a:cubicBezTo>
                      <a:pt x="73" y="633"/>
                      <a:pt x="73" y="633"/>
                      <a:pt x="73" y="633"/>
                    </a:cubicBezTo>
                    <a:cubicBezTo>
                      <a:pt x="73" y="633"/>
                      <a:pt x="73" y="632"/>
                      <a:pt x="73" y="632"/>
                    </a:cubicBezTo>
                    <a:cubicBezTo>
                      <a:pt x="73" y="632"/>
                      <a:pt x="73" y="632"/>
                      <a:pt x="74" y="632"/>
                    </a:cubicBezTo>
                    <a:cubicBezTo>
                      <a:pt x="74" y="632"/>
                      <a:pt x="74" y="631"/>
                      <a:pt x="74" y="631"/>
                    </a:cubicBezTo>
                    <a:cubicBezTo>
                      <a:pt x="74" y="631"/>
                      <a:pt x="74" y="631"/>
                      <a:pt x="74" y="631"/>
                    </a:cubicBezTo>
                    <a:cubicBezTo>
                      <a:pt x="74" y="631"/>
                      <a:pt x="74" y="630"/>
                      <a:pt x="74" y="630"/>
                    </a:cubicBezTo>
                    <a:cubicBezTo>
                      <a:pt x="74" y="629"/>
                      <a:pt x="74" y="628"/>
                      <a:pt x="73" y="627"/>
                    </a:cubicBezTo>
                    <a:cubicBezTo>
                      <a:pt x="73" y="626"/>
                      <a:pt x="74" y="625"/>
                      <a:pt x="73" y="624"/>
                    </a:cubicBezTo>
                    <a:cubicBezTo>
                      <a:pt x="73" y="624"/>
                      <a:pt x="73" y="624"/>
                      <a:pt x="73" y="624"/>
                    </a:cubicBezTo>
                    <a:cubicBezTo>
                      <a:pt x="74" y="623"/>
                      <a:pt x="74" y="623"/>
                      <a:pt x="74" y="623"/>
                    </a:cubicBezTo>
                    <a:cubicBezTo>
                      <a:pt x="74" y="623"/>
                      <a:pt x="74" y="622"/>
                      <a:pt x="74" y="622"/>
                    </a:cubicBezTo>
                    <a:cubicBezTo>
                      <a:pt x="74" y="622"/>
                      <a:pt x="73" y="620"/>
                      <a:pt x="73" y="620"/>
                    </a:cubicBezTo>
                    <a:cubicBezTo>
                      <a:pt x="72" y="620"/>
                      <a:pt x="72" y="620"/>
                      <a:pt x="72" y="620"/>
                    </a:cubicBezTo>
                    <a:cubicBezTo>
                      <a:pt x="71" y="620"/>
                      <a:pt x="71" y="620"/>
                      <a:pt x="71" y="620"/>
                    </a:cubicBezTo>
                    <a:cubicBezTo>
                      <a:pt x="71" y="620"/>
                      <a:pt x="71" y="620"/>
                      <a:pt x="71" y="620"/>
                    </a:cubicBezTo>
                    <a:cubicBezTo>
                      <a:pt x="71" y="619"/>
                      <a:pt x="71" y="619"/>
                      <a:pt x="71" y="619"/>
                    </a:cubicBezTo>
                    <a:cubicBezTo>
                      <a:pt x="71" y="619"/>
                      <a:pt x="70" y="619"/>
                      <a:pt x="70" y="619"/>
                    </a:cubicBezTo>
                    <a:cubicBezTo>
                      <a:pt x="70" y="619"/>
                      <a:pt x="69" y="617"/>
                      <a:pt x="69" y="617"/>
                    </a:cubicBezTo>
                    <a:cubicBezTo>
                      <a:pt x="68" y="617"/>
                      <a:pt x="68" y="617"/>
                      <a:pt x="68" y="617"/>
                    </a:cubicBezTo>
                    <a:cubicBezTo>
                      <a:pt x="66" y="617"/>
                      <a:pt x="66" y="617"/>
                      <a:pt x="66" y="617"/>
                    </a:cubicBezTo>
                    <a:cubicBezTo>
                      <a:pt x="66" y="617"/>
                      <a:pt x="63" y="614"/>
                      <a:pt x="63" y="614"/>
                    </a:cubicBezTo>
                    <a:cubicBezTo>
                      <a:pt x="63" y="614"/>
                      <a:pt x="61" y="614"/>
                      <a:pt x="61" y="614"/>
                    </a:cubicBezTo>
                    <a:cubicBezTo>
                      <a:pt x="61" y="612"/>
                      <a:pt x="61" y="612"/>
                      <a:pt x="61" y="612"/>
                    </a:cubicBezTo>
                    <a:cubicBezTo>
                      <a:pt x="60" y="611"/>
                      <a:pt x="60" y="611"/>
                      <a:pt x="60" y="611"/>
                    </a:cubicBezTo>
                    <a:cubicBezTo>
                      <a:pt x="60" y="610"/>
                      <a:pt x="60" y="610"/>
                      <a:pt x="60" y="610"/>
                    </a:cubicBezTo>
                    <a:cubicBezTo>
                      <a:pt x="60" y="610"/>
                      <a:pt x="60" y="610"/>
                      <a:pt x="60" y="610"/>
                    </a:cubicBezTo>
                    <a:cubicBezTo>
                      <a:pt x="60" y="609"/>
                      <a:pt x="60" y="609"/>
                      <a:pt x="60" y="609"/>
                    </a:cubicBezTo>
                    <a:cubicBezTo>
                      <a:pt x="58" y="608"/>
                      <a:pt x="58" y="608"/>
                      <a:pt x="58" y="608"/>
                    </a:cubicBezTo>
                    <a:cubicBezTo>
                      <a:pt x="58" y="608"/>
                      <a:pt x="58" y="608"/>
                      <a:pt x="58" y="608"/>
                    </a:cubicBezTo>
                    <a:cubicBezTo>
                      <a:pt x="58" y="608"/>
                      <a:pt x="59" y="607"/>
                      <a:pt x="59" y="607"/>
                    </a:cubicBezTo>
                    <a:cubicBezTo>
                      <a:pt x="51" y="592"/>
                      <a:pt x="51" y="592"/>
                      <a:pt x="51" y="592"/>
                    </a:cubicBezTo>
                    <a:cubicBezTo>
                      <a:pt x="51" y="592"/>
                      <a:pt x="51" y="592"/>
                      <a:pt x="51" y="592"/>
                    </a:cubicBezTo>
                    <a:cubicBezTo>
                      <a:pt x="48" y="588"/>
                      <a:pt x="48" y="588"/>
                      <a:pt x="48" y="588"/>
                    </a:cubicBezTo>
                    <a:cubicBezTo>
                      <a:pt x="46" y="586"/>
                      <a:pt x="46" y="586"/>
                      <a:pt x="46" y="586"/>
                    </a:cubicBezTo>
                    <a:cubicBezTo>
                      <a:pt x="45" y="585"/>
                      <a:pt x="45" y="585"/>
                      <a:pt x="45" y="585"/>
                    </a:cubicBezTo>
                    <a:cubicBezTo>
                      <a:pt x="45" y="585"/>
                      <a:pt x="45" y="585"/>
                      <a:pt x="45" y="585"/>
                    </a:cubicBezTo>
                    <a:cubicBezTo>
                      <a:pt x="44" y="583"/>
                      <a:pt x="44" y="583"/>
                      <a:pt x="44" y="583"/>
                    </a:cubicBezTo>
                    <a:cubicBezTo>
                      <a:pt x="42" y="582"/>
                      <a:pt x="42" y="582"/>
                      <a:pt x="42" y="582"/>
                    </a:cubicBezTo>
                    <a:cubicBezTo>
                      <a:pt x="42" y="581"/>
                      <a:pt x="42" y="581"/>
                      <a:pt x="42" y="581"/>
                    </a:cubicBezTo>
                    <a:cubicBezTo>
                      <a:pt x="40" y="580"/>
                      <a:pt x="40" y="580"/>
                      <a:pt x="40" y="580"/>
                    </a:cubicBezTo>
                    <a:cubicBezTo>
                      <a:pt x="40" y="579"/>
                      <a:pt x="40" y="579"/>
                      <a:pt x="40" y="579"/>
                    </a:cubicBezTo>
                    <a:cubicBezTo>
                      <a:pt x="40" y="579"/>
                      <a:pt x="40" y="579"/>
                      <a:pt x="40" y="579"/>
                    </a:cubicBezTo>
                    <a:cubicBezTo>
                      <a:pt x="40" y="578"/>
                      <a:pt x="40" y="578"/>
                      <a:pt x="40" y="578"/>
                    </a:cubicBezTo>
                    <a:cubicBezTo>
                      <a:pt x="40" y="578"/>
                      <a:pt x="40" y="578"/>
                      <a:pt x="40" y="578"/>
                    </a:cubicBezTo>
                    <a:cubicBezTo>
                      <a:pt x="40" y="577"/>
                      <a:pt x="40" y="577"/>
                      <a:pt x="40" y="577"/>
                    </a:cubicBezTo>
                    <a:cubicBezTo>
                      <a:pt x="37" y="574"/>
                      <a:pt x="37" y="574"/>
                      <a:pt x="37" y="574"/>
                    </a:cubicBezTo>
                    <a:cubicBezTo>
                      <a:pt x="37" y="574"/>
                      <a:pt x="37" y="574"/>
                      <a:pt x="37" y="574"/>
                    </a:cubicBezTo>
                    <a:cubicBezTo>
                      <a:pt x="33" y="576"/>
                      <a:pt x="33" y="576"/>
                      <a:pt x="33" y="576"/>
                    </a:cubicBezTo>
                    <a:cubicBezTo>
                      <a:pt x="31" y="576"/>
                      <a:pt x="31" y="576"/>
                      <a:pt x="31" y="576"/>
                    </a:cubicBezTo>
                    <a:cubicBezTo>
                      <a:pt x="31" y="576"/>
                      <a:pt x="31" y="576"/>
                      <a:pt x="31" y="576"/>
                    </a:cubicBezTo>
                    <a:cubicBezTo>
                      <a:pt x="32" y="577"/>
                      <a:pt x="32" y="577"/>
                      <a:pt x="32" y="577"/>
                    </a:cubicBezTo>
                    <a:cubicBezTo>
                      <a:pt x="32" y="577"/>
                      <a:pt x="32" y="577"/>
                      <a:pt x="32" y="577"/>
                    </a:cubicBezTo>
                    <a:cubicBezTo>
                      <a:pt x="32" y="577"/>
                      <a:pt x="32" y="578"/>
                      <a:pt x="32" y="578"/>
                    </a:cubicBezTo>
                    <a:cubicBezTo>
                      <a:pt x="31" y="578"/>
                      <a:pt x="31" y="578"/>
                      <a:pt x="31" y="578"/>
                    </a:cubicBezTo>
                    <a:cubicBezTo>
                      <a:pt x="31" y="580"/>
                      <a:pt x="31" y="580"/>
                      <a:pt x="31" y="580"/>
                    </a:cubicBezTo>
                    <a:cubicBezTo>
                      <a:pt x="30" y="582"/>
                      <a:pt x="30" y="582"/>
                      <a:pt x="30" y="582"/>
                    </a:cubicBezTo>
                    <a:cubicBezTo>
                      <a:pt x="28" y="582"/>
                      <a:pt x="28" y="582"/>
                      <a:pt x="28" y="582"/>
                    </a:cubicBezTo>
                    <a:cubicBezTo>
                      <a:pt x="23" y="586"/>
                      <a:pt x="23" y="586"/>
                      <a:pt x="23" y="586"/>
                    </a:cubicBezTo>
                    <a:cubicBezTo>
                      <a:pt x="23" y="581"/>
                      <a:pt x="23" y="581"/>
                      <a:pt x="23" y="581"/>
                    </a:cubicBezTo>
                    <a:cubicBezTo>
                      <a:pt x="16" y="574"/>
                      <a:pt x="16" y="574"/>
                      <a:pt x="16" y="574"/>
                    </a:cubicBezTo>
                    <a:cubicBezTo>
                      <a:pt x="16" y="573"/>
                      <a:pt x="16" y="573"/>
                      <a:pt x="16" y="573"/>
                    </a:cubicBezTo>
                    <a:cubicBezTo>
                      <a:pt x="16" y="572"/>
                      <a:pt x="16" y="572"/>
                      <a:pt x="16" y="572"/>
                    </a:cubicBezTo>
                    <a:cubicBezTo>
                      <a:pt x="13" y="571"/>
                      <a:pt x="13" y="571"/>
                      <a:pt x="13" y="571"/>
                    </a:cubicBezTo>
                    <a:cubicBezTo>
                      <a:pt x="12" y="570"/>
                      <a:pt x="12" y="570"/>
                      <a:pt x="12" y="570"/>
                    </a:cubicBezTo>
                    <a:cubicBezTo>
                      <a:pt x="12" y="570"/>
                      <a:pt x="12" y="569"/>
                      <a:pt x="12" y="569"/>
                    </a:cubicBezTo>
                    <a:cubicBezTo>
                      <a:pt x="12" y="569"/>
                      <a:pt x="13" y="568"/>
                      <a:pt x="13" y="568"/>
                    </a:cubicBezTo>
                    <a:cubicBezTo>
                      <a:pt x="13" y="567"/>
                      <a:pt x="13" y="566"/>
                      <a:pt x="13" y="566"/>
                    </a:cubicBezTo>
                    <a:cubicBezTo>
                      <a:pt x="9" y="566"/>
                      <a:pt x="9" y="566"/>
                      <a:pt x="9" y="566"/>
                    </a:cubicBezTo>
                    <a:cubicBezTo>
                      <a:pt x="7" y="569"/>
                      <a:pt x="7" y="569"/>
                      <a:pt x="7" y="569"/>
                    </a:cubicBezTo>
                    <a:cubicBezTo>
                      <a:pt x="7" y="569"/>
                      <a:pt x="4" y="567"/>
                      <a:pt x="4" y="567"/>
                    </a:cubicBezTo>
                    <a:cubicBezTo>
                      <a:pt x="4" y="567"/>
                      <a:pt x="3" y="568"/>
                      <a:pt x="3" y="568"/>
                    </a:cubicBezTo>
                    <a:cubicBezTo>
                      <a:pt x="0" y="567"/>
                      <a:pt x="0" y="567"/>
                      <a:pt x="0" y="567"/>
                    </a:cubicBezTo>
                    <a:cubicBezTo>
                      <a:pt x="0" y="417"/>
                      <a:pt x="0" y="417"/>
                      <a:pt x="0" y="417"/>
                    </a:cubicBezTo>
                    <a:cubicBezTo>
                      <a:pt x="1" y="417"/>
                      <a:pt x="1" y="418"/>
                      <a:pt x="2" y="418"/>
                    </a:cubicBezTo>
                    <a:cubicBezTo>
                      <a:pt x="3" y="418"/>
                      <a:pt x="3" y="418"/>
                      <a:pt x="4" y="419"/>
                    </a:cubicBezTo>
                    <a:cubicBezTo>
                      <a:pt x="6" y="419"/>
                      <a:pt x="7" y="418"/>
                      <a:pt x="8" y="418"/>
                    </a:cubicBezTo>
                    <a:cubicBezTo>
                      <a:pt x="9" y="419"/>
                      <a:pt x="10" y="419"/>
                      <a:pt x="10" y="419"/>
                    </a:cubicBezTo>
                    <a:cubicBezTo>
                      <a:pt x="11" y="420"/>
                      <a:pt x="12" y="420"/>
                      <a:pt x="13" y="420"/>
                    </a:cubicBezTo>
                    <a:cubicBezTo>
                      <a:pt x="13" y="420"/>
                      <a:pt x="13" y="421"/>
                      <a:pt x="13" y="421"/>
                    </a:cubicBezTo>
                    <a:cubicBezTo>
                      <a:pt x="14" y="421"/>
                      <a:pt x="14" y="421"/>
                      <a:pt x="14" y="422"/>
                    </a:cubicBezTo>
                    <a:cubicBezTo>
                      <a:pt x="14" y="422"/>
                      <a:pt x="14" y="422"/>
                      <a:pt x="15" y="423"/>
                    </a:cubicBezTo>
                    <a:cubicBezTo>
                      <a:pt x="15" y="423"/>
                      <a:pt x="16" y="424"/>
                      <a:pt x="17" y="425"/>
                    </a:cubicBezTo>
                    <a:cubicBezTo>
                      <a:pt x="17" y="425"/>
                      <a:pt x="17" y="425"/>
                      <a:pt x="17" y="425"/>
                    </a:cubicBezTo>
                    <a:cubicBezTo>
                      <a:pt x="18" y="425"/>
                      <a:pt x="18" y="425"/>
                      <a:pt x="18" y="425"/>
                    </a:cubicBezTo>
                    <a:cubicBezTo>
                      <a:pt x="18" y="425"/>
                      <a:pt x="18" y="425"/>
                      <a:pt x="18" y="425"/>
                    </a:cubicBezTo>
                    <a:cubicBezTo>
                      <a:pt x="18" y="425"/>
                      <a:pt x="18" y="425"/>
                      <a:pt x="18" y="425"/>
                    </a:cubicBezTo>
                    <a:cubicBezTo>
                      <a:pt x="18" y="426"/>
                      <a:pt x="19" y="426"/>
                      <a:pt x="19" y="426"/>
                    </a:cubicBezTo>
                    <a:cubicBezTo>
                      <a:pt x="19" y="426"/>
                      <a:pt x="19" y="426"/>
                      <a:pt x="19" y="427"/>
                    </a:cubicBezTo>
                    <a:cubicBezTo>
                      <a:pt x="20" y="427"/>
                      <a:pt x="21" y="428"/>
                      <a:pt x="21" y="428"/>
                    </a:cubicBezTo>
                    <a:cubicBezTo>
                      <a:pt x="22" y="429"/>
                      <a:pt x="24" y="430"/>
                      <a:pt x="25" y="430"/>
                    </a:cubicBezTo>
                    <a:cubicBezTo>
                      <a:pt x="25" y="431"/>
                      <a:pt x="26" y="431"/>
                      <a:pt x="26" y="431"/>
                    </a:cubicBezTo>
                    <a:cubicBezTo>
                      <a:pt x="27" y="431"/>
                      <a:pt x="27" y="431"/>
                      <a:pt x="27" y="431"/>
                    </a:cubicBezTo>
                    <a:cubicBezTo>
                      <a:pt x="28" y="431"/>
                      <a:pt x="28" y="432"/>
                      <a:pt x="29" y="432"/>
                    </a:cubicBezTo>
                    <a:cubicBezTo>
                      <a:pt x="29" y="432"/>
                      <a:pt x="30" y="432"/>
                      <a:pt x="30" y="432"/>
                    </a:cubicBezTo>
                    <a:cubicBezTo>
                      <a:pt x="31" y="432"/>
                      <a:pt x="31" y="432"/>
                      <a:pt x="32" y="432"/>
                    </a:cubicBezTo>
                    <a:cubicBezTo>
                      <a:pt x="32" y="432"/>
                      <a:pt x="33" y="432"/>
                      <a:pt x="33" y="432"/>
                    </a:cubicBezTo>
                    <a:cubicBezTo>
                      <a:pt x="34" y="433"/>
                      <a:pt x="35" y="433"/>
                      <a:pt x="35" y="433"/>
                    </a:cubicBezTo>
                    <a:cubicBezTo>
                      <a:pt x="35" y="433"/>
                      <a:pt x="36" y="434"/>
                      <a:pt x="36" y="434"/>
                    </a:cubicBezTo>
                    <a:cubicBezTo>
                      <a:pt x="37" y="434"/>
                      <a:pt x="37" y="434"/>
                      <a:pt x="37" y="435"/>
                    </a:cubicBezTo>
                    <a:cubicBezTo>
                      <a:pt x="38" y="435"/>
                      <a:pt x="38" y="435"/>
                      <a:pt x="38" y="436"/>
                    </a:cubicBezTo>
                    <a:cubicBezTo>
                      <a:pt x="38" y="436"/>
                      <a:pt x="39" y="436"/>
                      <a:pt x="39" y="436"/>
                    </a:cubicBezTo>
                    <a:cubicBezTo>
                      <a:pt x="39" y="436"/>
                      <a:pt x="40" y="436"/>
                      <a:pt x="40" y="437"/>
                    </a:cubicBezTo>
                    <a:cubicBezTo>
                      <a:pt x="39" y="436"/>
                      <a:pt x="38" y="434"/>
                      <a:pt x="37" y="433"/>
                    </a:cubicBezTo>
                    <a:cubicBezTo>
                      <a:pt x="37" y="433"/>
                      <a:pt x="37" y="433"/>
                      <a:pt x="37" y="432"/>
                    </a:cubicBezTo>
                    <a:cubicBezTo>
                      <a:pt x="37" y="432"/>
                      <a:pt x="37" y="432"/>
                      <a:pt x="37" y="432"/>
                    </a:cubicBezTo>
                    <a:cubicBezTo>
                      <a:pt x="37" y="432"/>
                      <a:pt x="37" y="432"/>
                      <a:pt x="38" y="432"/>
                    </a:cubicBezTo>
                    <a:cubicBezTo>
                      <a:pt x="38" y="432"/>
                      <a:pt x="38" y="432"/>
                      <a:pt x="38" y="431"/>
                    </a:cubicBezTo>
                    <a:cubicBezTo>
                      <a:pt x="38" y="431"/>
                      <a:pt x="38" y="431"/>
                      <a:pt x="38" y="431"/>
                    </a:cubicBezTo>
                    <a:cubicBezTo>
                      <a:pt x="37" y="431"/>
                      <a:pt x="37" y="431"/>
                      <a:pt x="37" y="430"/>
                    </a:cubicBezTo>
                    <a:cubicBezTo>
                      <a:pt x="38" y="430"/>
                      <a:pt x="38" y="430"/>
                      <a:pt x="38" y="430"/>
                    </a:cubicBezTo>
                    <a:cubicBezTo>
                      <a:pt x="38" y="430"/>
                      <a:pt x="38" y="430"/>
                      <a:pt x="38" y="430"/>
                    </a:cubicBezTo>
                    <a:cubicBezTo>
                      <a:pt x="37" y="430"/>
                      <a:pt x="37" y="430"/>
                      <a:pt x="37" y="430"/>
                    </a:cubicBezTo>
                    <a:cubicBezTo>
                      <a:pt x="37" y="430"/>
                      <a:pt x="37" y="430"/>
                      <a:pt x="37" y="430"/>
                    </a:cubicBezTo>
                    <a:cubicBezTo>
                      <a:pt x="36" y="430"/>
                      <a:pt x="36" y="430"/>
                      <a:pt x="36" y="429"/>
                    </a:cubicBezTo>
                    <a:cubicBezTo>
                      <a:pt x="36" y="429"/>
                      <a:pt x="36" y="429"/>
                      <a:pt x="36" y="429"/>
                    </a:cubicBezTo>
                    <a:cubicBezTo>
                      <a:pt x="35" y="429"/>
                      <a:pt x="35" y="429"/>
                      <a:pt x="35" y="429"/>
                    </a:cubicBezTo>
                    <a:cubicBezTo>
                      <a:pt x="35" y="428"/>
                      <a:pt x="34" y="428"/>
                      <a:pt x="34" y="427"/>
                    </a:cubicBezTo>
                    <a:cubicBezTo>
                      <a:pt x="34" y="427"/>
                      <a:pt x="34" y="427"/>
                      <a:pt x="34" y="427"/>
                    </a:cubicBezTo>
                    <a:cubicBezTo>
                      <a:pt x="33" y="427"/>
                      <a:pt x="34" y="427"/>
                      <a:pt x="34" y="428"/>
                    </a:cubicBezTo>
                    <a:cubicBezTo>
                      <a:pt x="34" y="428"/>
                      <a:pt x="34" y="428"/>
                      <a:pt x="34" y="428"/>
                    </a:cubicBezTo>
                    <a:cubicBezTo>
                      <a:pt x="34" y="428"/>
                      <a:pt x="34" y="428"/>
                      <a:pt x="33" y="428"/>
                    </a:cubicBezTo>
                    <a:cubicBezTo>
                      <a:pt x="33" y="428"/>
                      <a:pt x="33" y="428"/>
                      <a:pt x="32" y="428"/>
                    </a:cubicBezTo>
                    <a:cubicBezTo>
                      <a:pt x="32" y="428"/>
                      <a:pt x="32" y="428"/>
                      <a:pt x="32" y="428"/>
                    </a:cubicBezTo>
                    <a:cubicBezTo>
                      <a:pt x="32" y="427"/>
                      <a:pt x="32" y="427"/>
                      <a:pt x="32" y="427"/>
                    </a:cubicBezTo>
                    <a:cubicBezTo>
                      <a:pt x="32" y="427"/>
                      <a:pt x="32" y="426"/>
                      <a:pt x="33" y="426"/>
                    </a:cubicBezTo>
                    <a:cubicBezTo>
                      <a:pt x="33" y="426"/>
                      <a:pt x="33" y="426"/>
                      <a:pt x="33" y="426"/>
                    </a:cubicBezTo>
                    <a:cubicBezTo>
                      <a:pt x="34" y="426"/>
                      <a:pt x="34" y="426"/>
                      <a:pt x="34" y="426"/>
                    </a:cubicBezTo>
                    <a:cubicBezTo>
                      <a:pt x="34" y="426"/>
                      <a:pt x="34" y="426"/>
                      <a:pt x="34" y="426"/>
                    </a:cubicBezTo>
                    <a:cubicBezTo>
                      <a:pt x="34" y="425"/>
                      <a:pt x="35" y="426"/>
                      <a:pt x="35" y="426"/>
                    </a:cubicBezTo>
                    <a:cubicBezTo>
                      <a:pt x="35" y="426"/>
                      <a:pt x="35" y="426"/>
                      <a:pt x="36" y="426"/>
                    </a:cubicBezTo>
                    <a:cubicBezTo>
                      <a:pt x="36" y="426"/>
                      <a:pt x="36" y="426"/>
                      <a:pt x="35" y="426"/>
                    </a:cubicBezTo>
                    <a:cubicBezTo>
                      <a:pt x="35" y="426"/>
                      <a:pt x="35" y="426"/>
                      <a:pt x="35" y="426"/>
                    </a:cubicBezTo>
                    <a:cubicBezTo>
                      <a:pt x="35" y="425"/>
                      <a:pt x="35" y="425"/>
                      <a:pt x="35" y="424"/>
                    </a:cubicBezTo>
                    <a:cubicBezTo>
                      <a:pt x="35" y="424"/>
                      <a:pt x="36" y="424"/>
                      <a:pt x="36" y="424"/>
                    </a:cubicBezTo>
                    <a:cubicBezTo>
                      <a:pt x="36" y="424"/>
                      <a:pt x="37" y="424"/>
                      <a:pt x="37" y="424"/>
                    </a:cubicBezTo>
                    <a:cubicBezTo>
                      <a:pt x="38" y="424"/>
                      <a:pt x="39" y="424"/>
                      <a:pt x="39" y="425"/>
                    </a:cubicBezTo>
                    <a:cubicBezTo>
                      <a:pt x="39" y="425"/>
                      <a:pt x="39" y="424"/>
                      <a:pt x="39" y="424"/>
                    </a:cubicBezTo>
                    <a:cubicBezTo>
                      <a:pt x="39" y="424"/>
                      <a:pt x="38" y="424"/>
                      <a:pt x="38" y="424"/>
                    </a:cubicBezTo>
                    <a:cubicBezTo>
                      <a:pt x="38" y="424"/>
                      <a:pt x="37" y="423"/>
                      <a:pt x="37" y="423"/>
                    </a:cubicBezTo>
                    <a:cubicBezTo>
                      <a:pt x="37" y="423"/>
                      <a:pt x="37" y="423"/>
                      <a:pt x="37" y="423"/>
                    </a:cubicBezTo>
                    <a:cubicBezTo>
                      <a:pt x="37" y="423"/>
                      <a:pt x="37" y="422"/>
                      <a:pt x="38" y="422"/>
                    </a:cubicBezTo>
                    <a:cubicBezTo>
                      <a:pt x="38" y="422"/>
                      <a:pt x="38" y="423"/>
                      <a:pt x="39" y="423"/>
                    </a:cubicBezTo>
                    <a:cubicBezTo>
                      <a:pt x="39" y="423"/>
                      <a:pt x="39" y="422"/>
                      <a:pt x="39" y="422"/>
                    </a:cubicBezTo>
                    <a:cubicBezTo>
                      <a:pt x="39" y="422"/>
                      <a:pt x="39" y="421"/>
                      <a:pt x="40" y="421"/>
                    </a:cubicBezTo>
                    <a:cubicBezTo>
                      <a:pt x="40" y="421"/>
                      <a:pt x="40" y="421"/>
                      <a:pt x="40" y="421"/>
                    </a:cubicBezTo>
                    <a:cubicBezTo>
                      <a:pt x="41" y="421"/>
                      <a:pt x="41" y="421"/>
                      <a:pt x="41" y="421"/>
                    </a:cubicBezTo>
                    <a:cubicBezTo>
                      <a:pt x="42" y="421"/>
                      <a:pt x="43" y="421"/>
                      <a:pt x="44" y="421"/>
                    </a:cubicBezTo>
                    <a:cubicBezTo>
                      <a:pt x="44" y="421"/>
                      <a:pt x="44" y="421"/>
                      <a:pt x="44" y="421"/>
                    </a:cubicBezTo>
                    <a:cubicBezTo>
                      <a:pt x="44" y="421"/>
                      <a:pt x="44" y="421"/>
                      <a:pt x="44" y="420"/>
                    </a:cubicBezTo>
                    <a:cubicBezTo>
                      <a:pt x="44" y="420"/>
                      <a:pt x="44" y="420"/>
                      <a:pt x="43" y="420"/>
                    </a:cubicBezTo>
                    <a:cubicBezTo>
                      <a:pt x="43" y="420"/>
                      <a:pt x="43" y="420"/>
                      <a:pt x="43" y="420"/>
                    </a:cubicBezTo>
                    <a:cubicBezTo>
                      <a:pt x="43" y="420"/>
                      <a:pt x="44" y="420"/>
                      <a:pt x="44" y="420"/>
                    </a:cubicBezTo>
                    <a:cubicBezTo>
                      <a:pt x="44" y="419"/>
                      <a:pt x="44" y="419"/>
                      <a:pt x="44" y="419"/>
                    </a:cubicBezTo>
                    <a:cubicBezTo>
                      <a:pt x="44" y="419"/>
                      <a:pt x="44" y="419"/>
                      <a:pt x="44" y="418"/>
                    </a:cubicBezTo>
                    <a:cubicBezTo>
                      <a:pt x="44" y="418"/>
                      <a:pt x="44" y="417"/>
                      <a:pt x="44" y="417"/>
                    </a:cubicBezTo>
                    <a:cubicBezTo>
                      <a:pt x="44" y="417"/>
                      <a:pt x="44" y="417"/>
                      <a:pt x="44" y="417"/>
                    </a:cubicBezTo>
                    <a:cubicBezTo>
                      <a:pt x="45" y="417"/>
                      <a:pt x="45" y="417"/>
                      <a:pt x="45" y="417"/>
                    </a:cubicBezTo>
                    <a:cubicBezTo>
                      <a:pt x="45" y="417"/>
                      <a:pt x="46" y="417"/>
                      <a:pt x="46" y="417"/>
                    </a:cubicBezTo>
                    <a:cubicBezTo>
                      <a:pt x="46" y="417"/>
                      <a:pt x="45" y="418"/>
                      <a:pt x="46" y="418"/>
                    </a:cubicBezTo>
                    <a:cubicBezTo>
                      <a:pt x="46" y="419"/>
                      <a:pt x="46" y="419"/>
                      <a:pt x="46" y="419"/>
                    </a:cubicBezTo>
                    <a:cubicBezTo>
                      <a:pt x="46" y="419"/>
                      <a:pt x="46" y="419"/>
                      <a:pt x="46" y="419"/>
                    </a:cubicBezTo>
                    <a:cubicBezTo>
                      <a:pt x="47" y="419"/>
                      <a:pt x="47" y="419"/>
                      <a:pt x="47" y="419"/>
                    </a:cubicBezTo>
                    <a:cubicBezTo>
                      <a:pt x="47" y="419"/>
                      <a:pt x="47" y="419"/>
                      <a:pt x="47" y="419"/>
                    </a:cubicBezTo>
                    <a:cubicBezTo>
                      <a:pt x="47" y="418"/>
                      <a:pt x="48" y="418"/>
                      <a:pt x="48" y="418"/>
                    </a:cubicBezTo>
                    <a:cubicBezTo>
                      <a:pt x="48" y="419"/>
                      <a:pt x="48" y="419"/>
                      <a:pt x="48" y="420"/>
                    </a:cubicBezTo>
                    <a:cubicBezTo>
                      <a:pt x="48" y="420"/>
                      <a:pt x="47" y="420"/>
                      <a:pt x="47" y="420"/>
                    </a:cubicBezTo>
                    <a:cubicBezTo>
                      <a:pt x="47" y="420"/>
                      <a:pt x="48" y="420"/>
                      <a:pt x="48" y="420"/>
                    </a:cubicBezTo>
                    <a:cubicBezTo>
                      <a:pt x="48" y="420"/>
                      <a:pt x="48" y="420"/>
                      <a:pt x="49" y="420"/>
                    </a:cubicBezTo>
                    <a:cubicBezTo>
                      <a:pt x="48" y="420"/>
                      <a:pt x="48" y="421"/>
                      <a:pt x="48" y="422"/>
                    </a:cubicBezTo>
                    <a:cubicBezTo>
                      <a:pt x="48" y="422"/>
                      <a:pt x="48" y="422"/>
                      <a:pt x="48" y="422"/>
                    </a:cubicBezTo>
                    <a:cubicBezTo>
                      <a:pt x="48" y="423"/>
                      <a:pt x="48" y="423"/>
                      <a:pt x="47" y="423"/>
                    </a:cubicBezTo>
                    <a:cubicBezTo>
                      <a:pt x="47" y="423"/>
                      <a:pt x="47" y="423"/>
                      <a:pt x="47" y="423"/>
                    </a:cubicBezTo>
                    <a:cubicBezTo>
                      <a:pt x="47" y="423"/>
                      <a:pt x="47" y="423"/>
                      <a:pt x="48" y="424"/>
                    </a:cubicBezTo>
                    <a:cubicBezTo>
                      <a:pt x="48" y="424"/>
                      <a:pt x="48" y="424"/>
                      <a:pt x="47" y="424"/>
                    </a:cubicBezTo>
                    <a:cubicBezTo>
                      <a:pt x="47" y="424"/>
                      <a:pt x="47" y="424"/>
                      <a:pt x="47" y="424"/>
                    </a:cubicBezTo>
                    <a:cubicBezTo>
                      <a:pt x="46" y="425"/>
                      <a:pt x="46" y="425"/>
                      <a:pt x="45" y="425"/>
                    </a:cubicBezTo>
                    <a:cubicBezTo>
                      <a:pt x="45" y="425"/>
                      <a:pt x="45" y="426"/>
                      <a:pt x="45" y="426"/>
                    </a:cubicBezTo>
                    <a:cubicBezTo>
                      <a:pt x="46" y="425"/>
                      <a:pt x="48" y="425"/>
                      <a:pt x="48" y="424"/>
                    </a:cubicBezTo>
                    <a:cubicBezTo>
                      <a:pt x="48" y="424"/>
                      <a:pt x="48" y="424"/>
                      <a:pt x="48" y="424"/>
                    </a:cubicBezTo>
                    <a:cubicBezTo>
                      <a:pt x="48" y="424"/>
                      <a:pt x="49" y="423"/>
                      <a:pt x="49" y="424"/>
                    </a:cubicBezTo>
                    <a:cubicBezTo>
                      <a:pt x="49" y="424"/>
                      <a:pt x="49" y="424"/>
                      <a:pt x="49" y="424"/>
                    </a:cubicBezTo>
                    <a:cubicBezTo>
                      <a:pt x="49" y="424"/>
                      <a:pt x="50" y="424"/>
                      <a:pt x="50" y="424"/>
                    </a:cubicBezTo>
                    <a:cubicBezTo>
                      <a:pt x="50" y="423"/>
                      <a:pt x="50" y="423"/>
                      <a:pt x="49" y="423"/>
                    </a:cubicBezTo>
                    <a:cubicBezTo>
                      <a:pt x="50" y="423"/>
                      <a:pt x="51" y="422"/>
                      <a:pt x="52" y="423"/>
                    </a:cubicBezTo>
                    <a:cubicBezTo>
                      <a:pt x="52" y="423"/>
                      <a:pt x="52" y="423"/>
                      <a:pt x="52" y="423"/>
                    </a:cubicBezTo>
                    <a:cubicBezTo>
                      <a:pt x="52" y="423"/>
                      <a:pt x="52" y="423"/>
                      <a:pt x="53" y="422"/>
                    </a:cubicBezTo>
                    <a:cubicBezTo>
                      <a:pt x="53" y="422"/>
                      <a:pt x="53" y="422"/>
                      <a:pt x="54" y="422"/>
                    </a:cubicBezTo>
                    <a:cubicBezTo>
                      <a:pt x="54" y="422"/>
                      <a:pt x="54" y="422"/>
                      <a:pt x="54" y="422"/>
                    </a:cubicBezTo>
                    <a:cubicBezTo>
                      <a:pt x="54" y="421"/>
                      <a:pt x="54" y="421"/>
                      <a:pt x="54" y="421"/>
                    </a:cubicBezTo>
                    <a:cubicBezTo>
                      <a:pt x="54" y="420"/>
                      <a:pt x="54" y="419"/>
                      <a:pt x="54" y="419"/>
                    </a:cubicBezTo>
                    <a:cubicBezTo>
                      <a:pt x="54" y="418"/>
                      <a:pt x="54" y="418"/>
                      <a:pt x="54" y="418"/>
                    </a:cubicBezTo>
                    <a:cubicBezTo>
                      <a:pt x="54" y="418"/>
                      <a:pt x="55" y="417"/>
                      <a:pt x="55" y="418"/>
                    </a:cubicBezTo>
                    <a:cubicBezTo>
                      <a:pt x="55" y="418"/>
                      <a:pt x="55" y="418"/>
                      <a:pt x="56" y="418"/>
                    </a:cubicBezTo>
                    <a:cubicBezTo>
                      <a:pt x="56" y="418"/>
                      <a:pt x="56" y="418"/>
                      <a:pt x="56" y="418"/>
                    </a:cubicBezTo>
                    <a:cubicBezTo>
                      <a:pt x="56" y="418"/>
                      <a:pt x="56" y="417"/>
                      <a:pt x="57" y="417"/>
                    </a:cubicBezTo>
                    <a:cubicBezTo>
                      <a:pt x="57" y="417"/>
                      <a:pt x="57" y="416"/>
                      <a:pt x="57" y="416"/>
                    </a:cubicBezTo>
                    <a:cubicBezTo>
                      <a:pt x="57" y="416"/>
                      <a:pt x="58" y="416"/>
                      <a:pt x="58" y="417"/>
                    </a:cubicBezTo>
                    <a:cubicBezTo>
                      <a:pt x="58" y="417"/>
                      <a:pt x="57" y="417"/>
                      <a:pt x="57" y="417"/>
                    </a:cubicBezTo>
                    <a:cubicBezTo>
                      <a:pt x="57" y="417"/>
                      <a:pt x="57" y="418"/>
                      <a:pt x="57" y="418"/>
                    </a:cubicBezTo>
                    <a:cubicBezTo>
                      <a:pt x="57" y="418"/>
                      <a:pt x="57" y="418"/>
                      <a:pt x="57" y="418"/>
                    </a:cubicBezTo>
                    <a:cubicBezTo>
                      <a:pt x="57" y="418"/>
                      <a:pt x="58" y="418"/>
                      <a:pt x="58" y="418"/>
                    </a:cubicBezTo>
                    <a:cubicBezTo>
                      <a:pt x="58" y="418"/>
                      <a:pt x="58" y="417"/>
                      <a:pt x="58" y="417"/>
                    </a:cubicBezTo>
                    <a:cubicBezTo>
                      <a:pt x="58" y="417"/>
                      <a:pt x="58" y="416"/>
                      <a:pt x="58" y="416"/>
                    </a:cubicBezTo>
                    <a:cubicBezTo>
                      <a:pt x="58" y="416"/>
                      <a:pt x="59" y="416"/>
                      <a:pt x="59" y="416"/>
                    </a:cubicBezTo>
                    <a:cubicBezTo>
                      <a:pt x="59" y="417"/>
                      <a:pt x="59" y="417"/>
                      <a:pt x="59" y="417"/>
                    </a:cubicBezTo>
                    <a:cubicBezTo>
                      <a:pt x="60" y="417"/>
                      <a:pt x="60" y="417"/>
                      <a:pt x="60" y="416"/>
                    </a:cubicBezTo>
                    <a:cubicBezTo>
                      <a:pt x="60" y="416"/>
                      <a:pt x="60" y="416"/>
                      <a:pt x="60" y="416"/>
                    </a:cubicBezTo>
                    <a:cubicBezTo>
                      <a:pt x="60" y="416"/>
                      <a:pt x="60" y="416"/>
                      <a:pt x="60" y="416"/>
                    </a:cubicBezTo>
                    <a:cubicBezTo>
                      <a:pt x="61" y="416"/>
                      <a:pt x="61" y="415"/>
                      <a:pt x="61" y="415"/>
                    </a:cubicBezTo>
                    <a:cubicBezTo>
                      <a:pt x="62" y="414"/>
                      <a:pt x="63" y="414"/>
                      <a:pt x="64" y="413"/>
                    </a:cubicBezTo>
                    <a:cubicBezTo>
                      <a:pt x="64" y="413"/>
                      <a:pt x="64" y="413"/>
                      <a:pt x="64" y="412"/>
                    </a:cubicBezTo>
                    <a:cubicBezTo>
                      <a:pt x="64" y="412"/>
                      <a:pt x="64" y="412"/>
                      <a:pt x="64" y="412"/>
                    </a:cubicBezTo>
                    <a:cubicBezTo>
                      <a:pt x="64" y="412"/>
                      <a:pt x="64" y="411"/>
                      <a:pt x="65" y="411"/>
                    </a:cubicBezTo>
                    <a:cubicBezTo>
                      <a:pt x="65" y="412"/>
                      <a:pt x="65" y="412"/>
                      <a:pt x="66" y="412"/>
                    </a:cubicBezTo>
                    <a:cubicBezTo>
                      <a:pt x="66" y="412"/>
                      <a:pt x="66" y="413"/>
                      <a:pt x="66" y="413"/>
                    </a:cubicBezTo>
                    <a:cubicBezTo>
                      <a:pt x="66" y="413"/>
                      <a:pt x="67" y="413"/>
                      <a:pt x="67" y="413"/>
                    </a:cubicBezTo>
                    <a:cubicBezTo>
                      <a:pt x="67" y="412"/>
                      <a:pt x="67" y="412"/>
                      <a:pt x="67" y="411"/>
                    </a:cubicBezTo>
                    <a:cubicBezTo>
                      <a:pt x="67" y="411"/>
                      <a:pt x="67" y="411"/>
                      <a:pt x="67" y="411"/>
                    </a:cubicBezTo>
                    <a:cubicBezTo>
                      <a:pt x="68" y="410"/>
                      <a:pt x="68" y="410"/>
                      <a:pt x="68" y="410"/>
                    </a:cubicBezTo>
                    <a:cubicBezTo>
                      <a:pt x="68" y="410"/>
                      <a:pt x="68" y="410"/>
                      <a:pt x="67" y="410"/>
                    </a:cubicBezTo>
                    <a:cubicBezTo>
                      <a:pt x="68" y="409"/>
                      <a:pt x="68" y="409"/>
                      <a:pt x="69" y="409"/>
                    </a:cubicBezTo>
                    <a:cubicBezTo>
                      <a:pt x="69" y="409"/>
                      <a:pt x="69" y="409"/>
                      <a:pt x="70" y="409"/>
                    </a:cubicBezTo>
                    <a:cubicBezTo>
                      <a:pt x="70" y="409"/>
                      <a:pt x="70" y="409"/>
                      <a:pt x="70" y="409"/>
                    </a:cubicBezTo>
                    <a:cubicBezTo>
                      <a:pt x="70" y="408"/>
                      <a:pt x="70" y="408"/>
                      <a:pt x="70" y="408"/>
                    </a:cubicBezTo>
                    <a:cubicBezTo>
                      <a:pt x="70" y="408"/>
                      <a:pt x="71" y="408"/>
                      <a:pt x="71" y="408"/>
                    </a:cubicBezTo>
                    <a:cubicBezTo>
                      <a:pt x="71" y="408"/>
                      <a:pt x="71" y="408"/>
                      <a:pt x="72" y="408"/>
                    </a:cubicBezTo>
                    <a:cubicBezTo>
                      <a:pt x="72" y="409"/>
                      <a:pt x="72" y="409"/>
                      <a:pt x="72" y="409"/>
                    </a:cubicBezTo>
                    <a:cubicBezTo>
                      <a:pt x="73" y="409"/>
                      <a:pt x="73" y="409"/>
                      <a:pt x="74" y="409"/>
                    </a:cubicBezTo>
                    <a:cubicBezTo>
                      <a:pt x="74" y="409"/>
                      <a:pt x="75" y="409"/>
                      <a:pt x="75" y="409"/>
                    </a:cubicBezTo>
                    <a:cubicBezTo>
                      <a:pt x="75" y="409"/>
                      <a:pt x="75" y="409"/>
                      <a:pt x="75" y="408"/>
                    </a:cubicBezTo>
                    <a:cubicBezTo>
                      <a:pt x="75" y="407"/>
                      <a:pt x="76" y="406"/>
                      <a:pt x="76" y="405"/>
                    </a:cubicBezTo>
                    <a:cubicBezTo>
                      <a:pt x="77" y="406"/>
                      <a:pt x="76" y="407"/>
                      <a:pt x="77" y="407"/>
                    </a:cubicBezTo>
                    <a:cubicBezTo>
                      <a:pt x="77" y="407"/>
                      <a:pt x="77" y="407"/>
                      <a:pt x="77" y="408"/>
                    </a:cubicBezTo>
                    <a:cubicBezTo>
                      <a:pt x="78" y="408"/>
                      <a:pt x="78" y="408"/>
                      <a:pt x="78" y="408"/>
                    </a:cubicBezTo>
                    <a:cubicBezTo>
                      <a:pt x="78" y="409"/>
                      <a:pt x="78" y="409"/>
                      <a:pt x="78" y="409"/>
                    </a:cubicBezTo>
                    <a:cubicBezTo>
                      <a:pt x="78" y="409"/>
                      <a:pt x="78" y="409"/>
                      <a:pt x="78" y="409"/>
                    </a:cubicBezTo>
                    <a:cubicBezTo>
                      <a:pt x="78" y="409"/>
                      <a:pt x="77" y="409"/>
                      <a:pt x="77" y="410"/>
                    </a:cubicBezTo>
                    <a:cubicBezTo>
                      <a:pt x="77" y="410"/>
                      <a:pt x="78" y="410"/>
                      <a:pt x="78" y="410"/>
                    </a:cubicBezTo>
                    <a:cubicBezTo>
                      <a:pt x="78" y="410"/>
                      <a:pt x="78" y="410"/>
                      <a:pt x="77" y="410"/>
                    </a:cubicBezTo>
                    <a:cubicBezTo>
                      <a:pt x="76" y="411"/>
                      <a:pt x="75" y="412"/>
                      <a:pt x="74" y="413"/>
                    </a:cubicBezTo>
                    <a:cubicBezTo>
                      <a:pt x="74" y="413"/>
                      <a:pt x="73" y="413"/>
                      <a:pt x="72" y="414"/>
                    </a:cubicBezTo>
                    <a:cubicBezTo>
                      <a:pt x="72" y="414"/>
                      <a:pt x="71" y="415"/>
                      <a:pt x="71" y="415"/>
                    </a:cubicBezTo>
                    <a:cubicBezTo>
                      <a:pt x="70" y="417"/>
                      <a:pt x="68" y="418"/>
                      <a:pt x="68" y="419"/>
                    </a:cubicBezTo>
                    <a:cubicBezTo>
                      <a:pt x="67" y="419"/>
                      <a:pt x="67" y="419"/>
                      <a:pt x="67" y="419"/>
                    </a:cubicBezTo>
                    <a:cubicBezTo>
                      <a:pt x="67" y="418"/>
                      <a:pt x="67" y="418"/>
                      <a:pt x="66" y="418"/>
                    </a:cubicBezTo>
                    <a:cubicBezTo>
                      <a:pt x="66" y="418"/>
                      <a:pt x="66" y="418"/>
                      <a:pt x="66" y="418"/>
                    </a:cubicBezTo>
                    <a:cubicBezTo>
                      <a:pt x="64" y="419"/>
                      <a:pt x="62" y="419"/>
                      <a:pt x="61" y="420"/>
                    </a:cubicBezTo>
                    <a:cubicBezTo>
                      <a:pt x="60" y="421"/>
                      <a:pt x="60" y="421"/>
                      <a:pt x="60" y="422"/>
                    </a:cubicBezTo>
                    <a:cubicBezTo>
                      <a:pt x="60" y="423"/>
                      <a:pt x="60" y="423"/>
                      <a:pt x="59" y="424"/>
                    </a:cubicBezTo>
                    <a:cubicBezTo>
                      <a:pt x="59" y="424"/>
                      <a:pt x="58" y="424"/>
                      <a:pt x="58" y="424"/>
                    </a:cubicBezTo>
                    <a:cubicBezTo>
                      <a:pt x="58" y="425"/>
                      <a:pt x="57" y="425"/>
                      <a:pt x="57" y="426"/>
                    </a:cubicBezTo>
                    <a:cubicBezTo>
                      <a:pt x="57" y="425"/>
                      <a:pt x="57" y="425"/>
                      <a:pt x="57" y="424"/>
                    </a:cubicBezTo>
                    <a:cubicBezTo>
                      <a:pt x="56" y="425"/>
                      <a:pt x="56" y="425"/>
                      <a:pt x="55" y="426"/>
                    </a:cubicBezTo>
                    <a:cubicBezTo>
                      <a:pt x="55" y="426"/>
                      <a:pt x="55" y="426"/>
                      <a:pt x="55" y="426"/>
                    </a:cubicBezTo>
                    <a:cubicBezTo>
                      <a:pt x="55" y="426"/>
                      <a:pt x="55" y="426"/>
                      <a:pt x="55" y="427"/>
                    </a:cubicBezTo>
                    <a:cubicBezTo>
                      <a:pt x="55" y="427"/>
                      <a:pt x="55" y="427"/>
                      <a:pt x="55" y="428"/>
                    </a:cubicBezTo>
                    <a:cubicBezTo>
                      <a:pt x="55" y="428"/>
                      <a:pt x="56" y="429"/>
                      <a:pt x="56" y="428"/>
                    </a:cubicBezTo>
                    <a:cubicBezTo>
                      <a:pt x="56" y="428"/>
                      <a:pt x="56" y="428"/>
                      <a:pt x="56" y="428"/>
                    </a:cubicBezTo>
                    <a:cubicBezTo>
                      <a:pt x="56" y="428"/>
                      <a:pt x="57" y="428"/>
                      <a:pt x="57" y="428"/>
                    </a:cubicBezTo>
                    <a:cubicBezTo>
                      <a:pt x="57" y="428"/>
                      <a:pt x="58" y="428"/>
                      <a:pt x="58" y="427"/>
                    </a:cubicBezTo>
                    <a:cubicBezTo>
                      <a:pt x="58" y="427"/>
                      <a:pt x="58" y="427"/>
                      <a:pt x="58" y="427"/>
                    </a:cubicBezTo>
                    <a:cubicBezTo>
                      <a:pt x="58" y="427"/>
                      <a:pt x="58" y="427"/>
                      <a:pt x="58" y="427"/>
                    </a:cubicBezTo>
                    <a:cubicBezTo>
                      <a:pt x="59" y="426"/>
                      <a:pt x="59" y="426"/>
                      <a:pt x="60" y="426"/>
                    </a:cubicBezTo>
                    <a:cubicBezTo>
                      <a:pt x="60" y="426"/>
                      <a:pt x="60" y="426"/>
                      <a:pt x="60" y="426"/>
                    </a:cubicBezTo>
                    <a:cubicBezTo>
                      <a:pt x="61" y="425"/>
                      <a:pt x="62" y="424"/>
                      <a:pt x="62" y="423"/>
                    </a:cubicBezTo>
                    <a:cubicBezTo>
                      <a:pt x="62" y="423"/>
                      <a:pt x="62" y="423"/>
                      <a:pt x="62" y="423"/>
                    </a:cubicBezTo>
                    <a:cubicBezTo>
                      <a:pt x="62" y="423"/>
                      <a:pt x="62" y="423"/>
                      <a:pt x="62" y="423"/>
                    </a:cubicBezTo>
                    <a:cubicBezTo>
                      <a:pt x="61" y="423"/>
                      <a:pt x="61" y="423"/>
                      <a:pt x="61" y="423"/>
                    </a:cubicBezTo>
                    <a:cubicBezTo>
                      <a:pt x="61" y="422"/>
                      <a:pt x="62" y="422"/>
                      <a:pt x="62" y="422"/>
                    </a:cubicBezTo>
                    <a:cubicBezTo>
                      <a:pt x="62" y="422"/>
                      <a:pt x="62" y="422"/>
                      <a:pt x="62" y="422"/>
                    </a:cubicBezTo>
                    <a:cubicBezTo>
                      <a:pt x="63" y="422"/>
                      <a:pt x="63" y="421"/>
                      <a:pt x="63" y="421"/>
                    </a:cubicBezTo>
                    <a:cubicBezTo>
                      <a:pt x="63" y="421"/>
                      <a:pt x="63" y="421"/>
                      <a:pt x="64" y="421"/>
                    </a:cubicBezTo>
                    <a:cubicBezTo>
                      <a:pt x="64" y="422"/>
                      <a:pt x="64" y="422"/>
                      <a:pt x="64" y="422"/>
                    </a:cubicBezTo>
                    <a:cubicBezTo>
                      <a:pt x="64" y="422"/>
                      <a:pt x="64" y="423"/>
                      <a:pt x="64" y="423"/>
                    </a:cubicBezTo>
                    <a:cubicBezTo>
                      <a:pt x="64" y="423"/>
                      <a:pt x="64" y="423"/>
                      <a:pt x="65" y="423"/>
                    </a:cubicBezTo>
                    <a:cubicBezTo>
                      <a:pt x="65" y="423"/>
                      <a:pt x="65" y="423"/>
                      <a:pt x="65" y="423"/>
                    </a:cubicBezTo>
                    <a:cubicBezTo>
                      <a:pt x="65" y="422"/>
                      <a:pt x="65" y="422"/>
                      <a:pt x="65" y="421"/>
                    </a:cubicBezTo>
                    <a:cubicBezTo>
                      <a:pt x="66" y="420"/>
                      <a:pt x="66" y="420"/>
                      <a:pt x="66" y="419"/>
                    </a:cubicBezTo>
                    <a:cubicBezTo>
                      <a:pt x="66" y="419"/>
                      <a:pt x="67" y="420"/>
                      <a:pt x="66" y="420"/>
                    </a:cubicBezTo>
                    <a:cubicBezTo>
                      <a:pt x="67" y="420"/>
                      <a:pt x="67" y="420"/>
                      <a:pt x="67" y="421"/>
                    </a:cubicBezTo>
                    <a:cubicBezTo>
                      <a:pt x="67" y="421"/>
                      <a:pt x="67" y="421"/>
                      <a:pt x="67" y="421"/>
                    </a:cubicBezTo>
                    <a:cubicBezTo>
                      <a:pt x="66" y="421"/>
                      <a:pt x="66" y="422"/>
                      <a:pt x="66" y="423"/>
                    </a:cubicBezTo>
                    <a:cubicBezTo>
                      <a:pt x="66" y="423"/>
                      <a:pt x="65" y="423"/>
                      <a:pt x="65" y="424"/>
                    </a:cubicBezTo>
                    <a:cubicBezTo>
                      <a:pt x="65" y="424"/>
                      <a:pt x="66" y="423"/>
                      <a:pt x="66" y="423"/>
                    </a:cubicBezTo>
                    <a:cubicBezTo>
                      <a:pt x="66" y="423"/>
                      <a:pt x="66" y="423"/>
                      <a:pt x="66" y="423"/>
                    </a:cubicBezTo>
                    <a:cubicBezTo>
                      <a:pt x="67" y="423"/>
                      <a:pt x="67" y="423"/>
                      <a:pt x="67" y="424"/>
                    </a:cubicBezTo>
                    <a:cubicBezTo>
                      <a:pt x="67" y="423"/>
                      <a:pt x="67" y="423"/>
                      <a:pt x="67" y="423"/>
                    </a:cubicBezTo>
                    <a:cubicBezTo>
                      <a:pt x="67" y="422"/>
                      <a:pt x="67" y="422"/>
                      <a:pt x="67" y="421"/>
                    </a:cubicBezTo>
                    <a:cubicBezTo>
                      <a:pt x="67" y="421"/>
                      <a:pt x="68" y="421"/>
                      <a:pt x="68" y="421"/>
                    </a:cubicBezTo>
                    <a:cubicBezTo>
                      <a:pt x="68" y="421"/>
                      <a:pt x="68" y="421"/>
                      <a:pt x="68" y="421"/>
                    </a:cubicBezTo>
                    <a:cubicBezTo>
                      <a:pt x="68" y="420"/>
                      <a:pt x="68" y="421"/>
                      <a:pt x="68" y="421"/>
                    </a:cubicBezTo>
                    <a:cubicBezTo>
                      <a:pt x="68" y="421"/>
                      <a:pt x="68" y="421"/>
                      <a:pt x="68" y="422"/>
                    </a:cubicBezTo>
                    <a:cubicBezTo>
                      <a:pt x="68" y="422"/>
                      <a:pt x="68" y="422"/>
                      <a:pt x="68" y="422"/>
                    </a:cubicBezTo>
                    <a:cubicBezTo>
                      <a:pt x="68" y="422"/>
                      <a:pt x="68" y="423"/>
                      <a:pt x="68" y="423"/>
                    </a:cubicBezTo>
                    <a:cubicBezTo>
                      <a:pt x="68" y="424"/>
                      <a:pt x="68" y="424"/>
                      <a:pt x="67" y="425"/>
                    </a:cubicBezTo>
                    <a:cubicBezTo>
                      <a:pt x="67" y="425"/>
                      <a:pt x="67" y="426"/>
                      <a:pt x="67" y="426"/>
                    </a:cubicBezTo>
                    <a:cubicBezTo>
                      <a:pt x="68" y="426"/>
                      <a:pt x="68" y="425"/>
                      <a:pt x="68" y="424"/>
                    </a:cubicBezTo>
                    <a:cubicBezTo>
                      <a:pt x="68" y="424"/>
                      <a:pt x="68" y="423"/>
                      <a:pt x="69" y="423"/>
                    </a:cubicBezTo>
                    <a:cubicBezTo>
                      <a:pt x="69" y="422"/>
                      <a:pt x="69" y="422"/>
                      <a:pt x="69" y="422"/>
                    </a:cubicBezTo>
                    <a:cubicBezTo>
                      <a:pt x="70" y="422"/>
                      <a:pt x="70" y="421"/>
                      <a:pt x="70" y="421"/>
                    </a:cubicBezTo>
                    <a:cubicBezTo>
                      <a:pt x="70" y="420"/>
                      <a:pt x="71" y="419"/>
                      <a:pt x="71" y="418"/>
                    </a:cubicBezTo>
                    <a:cubicBezTo>
                      <a:pt x="71" y="418"/>
                      <a:pt x="71" y="418"/>
                      <a:pt x="72" y="417"/>
                    </a:cubicBezTo>
                    <a:cubicBezTo>
                      <a:pt x="72" y="417"/>
                      <a:pt x="72" y="417"/>
                      <a:pt x="73" y="417"/>
                    </a:cubicBezTo>
                    <a:cubicBezTo>
                      <a:pt x="73" y="416"/>
                      <a:pt x="74" y="416"/>
                      <a:pt x="75" y="416"/>
                    </a:cubicBezTo>
                    <a:cubicBezTo>
                      <a:pt x="75" y="415"/>
                      <a:pt x="76" y="415"/>
                      <a:pt x="77" y="414"/>
                    </a:cubicBezTo>
                    <a:cubicBezTo>
                      <a:pt x="78" y="414"/>
                      <a:pt x="79" y="414"/>
                      <a:pt x="79" y="414"/>
                    </a:cubicBezTo>
                    <a:cubicBezTo>
                      <a:pt x="80" y="414"/>
                      <a:pt x="80" y="414"/>
                      <a:pt x="80" y="414"/>
                    </a:cubicBezTo>
                    <a:cubicBezTo>
                      <a:pt x="80" y="414"/>
                      <a:pt x="80" y="414"/>
                      <a:pt x="80" y="414"/>
                    </a:cubicBezTo>
                    <a:cubicBezTo>
                      <a:pt x="80" y="415"/>
                      <a:pt x="80" y="415"/>
                      <a:pt x="80" y="416"/>
                    </a:cubicBezTo>
                    <a:cubicBezTo>
                      <a:pt x="80" y="416"/>
                      <a:pt x="80" y="416"/>
                      <a:pt x="80" y="416"/>
                    </a:cubicBezTo>
                    <a:cubicBezTo>
                      <a:pt x="80" y="417"/>
                      <a:pt x="80" y="416"/>
                      <a:pt x="80" y="416"/>
                    </a:cubicBezTo>
                    <a:cubicBezTo>
                      <a:pt x="81" y="416"/>
                      <a:pt x="81" y="416"/>
                      <a:pt x="81" y="416"/>
                    </a:cubicBezTo>
                    <a:cubicBezTo>
                      <a:pt x="82" y="416"/>
                      <a:pt x="82" y="416"/>
                      <a:pt x="82" y="415"/>
                    </a:cubicBezTo>
                    <a:cubicBezTo>
                      <a:pt x="82" y="415"/>
                      <a:pt x="82" y="415"/>
                      <a:pt x="83" y="415"/>
                    </a:cubicBezTo>
                    <a:cubicBezTo>
                      <a:pt x="83" y="414"/>
                      <a:pt x="84" y="413"/>
                      <a:pt x="84" y="412"/>
                    </a:cubicBezTo>
                    <a:cubicBezTo>
                      <a:pt x="84" y="412"/>
                      <a:pt x="85" y="412"/>
                      <a:pt x="85" y="412"/>
                    </a:cubicBezTo>
                    <a:cubicBezTo>
                      <a:pt x="85" y="412"/>
                      <a:pt x="85" y="412"/>
                      <a:pt x="85" y="412"/>
                    </a:cubicBezTo>
                    <a:cubicBezTo>
                      <a:pt x="85" y="412"/>
                      <a:pt x="85" y="412"/>
                      <a:pt x="85" y="412"/>
                    </a:cubicBezTo>
                    <a:cubicBezTo>
                      <a:pt x="85" y="412"/>
                      <a:pt x="86" y="412"/>
                      <a:pt x="86" y="412"/>
                    </a:cubicBezTo>
                    <a:cubicBezTo>
                      <a:pt x="86" y="412"/>
                      <a:pt x="86" y="412"/>
                      <a:pt x="86" y="412"/>
                    </a:cubicBezTo>
                    <a:cubicBezTo>
                      <a:pt x="86" y="411"/>
                      <a:pt x="85" y="411"/>
                      <a:pt x="85" y="410"/>
                    </a:cubicBezTo>
                    <a:cubicBezTo>
                      <a:pt x="85" y="410"/>
                      <a:pt x="85" y="410"/>
                      <a:pt x="85" y="409"/>
                    </a:cubicBezTo>
                    <a:cubicBezTo>
                      <a:pt x="85" y="409"/>
                      <a:pt x="85" y="409"/>
                      <a:pt x="85" y="409"/>
                    </a:cubicBezTo>
                    <a:cubicBezTo>
                      <a:pt x="86" y="408"/>
                      <a:pt x="86" y="408"/>
                      <a:pt x="87" y="407"/>
                    </a:cubicBezTo>
                    <a:cubicBezTo>
                      <a:pt x="88" y="407"/>
                      <a:pt x="89" y="407"/>
                      <a:pt x="90" y="407"/>
                    </a:cubicBezTo>
                    <a:cubicBezTo>
                      <a:pt x="90" y="407"/>
                      <a:pt x="91" y="407"/>
                      <a:pt x="91" y="406"/>
                    </a:cubicBezTo>
                    <a:cubicBezTo>
                      <a:pt x="90" y="406"/>
                      <a:pt x="89" y="406"/>
                      <a:pt x="88" y="406"/>
                    </a:cubicBezTo>
                    <a:cubicBezTo>
                      <a:pt x="88" y="405"/>
                      <a:pt x="87" y="405"/>
                      <a:pt x="87" y="405"/>
                    </a:cubicBezTo>
                    <a:cubicBezTo>
                      <a:pt x="87" y="405"/>
                      <a:pt x="87" y="404"/>
                      <a:pt x="87" y="404"/>
                    </a:cubicBezTo>
                    <a:cubicBezTo>
                      <a:pt x="87" y="404"/>
                      <a:pt x="87" y="404"/>
                      <a:pt x="88" y="404"/>
                    </a:cubicBezTo>
                    <a:cubicBezTo>
                      <a:pt x="88" y="404"/>
                      <a:pt x="88" y="404"/>
                      <a:pt x="88" y="404"/>
                    </a:cubicBezTo>
                    <a:cubicBezTo>
                      <a:pt x="88" y="404"/>
                      <a:pt x="88" y="403"/>
                      <a:pt x="88" y="403"/>
                    </a:cubicBezTo>
                    <a:cubicBezTo>
                      <a:pt x="87" y="403"/>
                      <a:pt x="87" y="404"/>
                      <a:pt x="87" y="404"/>
                    </a:cubicBezTo>
                    <a:cubicBezTo>
                      <a:pt x="87" y="404"/>
                      <a:pt x="86" y="403"/>
                      <a:pt x="86" y="403"/>
                    </a:cubicBezTo>
                    <a:cubicBezTo>
                      <a:pt x="86" y="403"/>
                      <a:pt x="86" y="403"/>
                      <a:pt x="86" y="402"/>
                    </a:cubicBezTo>
                    <a:cubicBezTo>
                      <a:pt x="86" y="401"/>
                      <a:pt x="87" y="400"/>
                      <a:pt x="87" y="400"/>
                    </a:cubicBezTo>
                    <a:cubicBezTo>
                      <a:pt x="87" y="400"/>
                      <a:pt x="87" y="400"/>
                      <a:pt x="87" y="400"/>
                    </a:cubicBezTo>
                    <a:cubicBezTo>
                      <a:pt x="87" y="400"/>
                      <a:pt x="88" y="400"/>
                      <a:pt x="88" y="400"/>
                    </a:cubicBezTo>
                    <a:cubicBezTo>
                      <a:pt x="89" y="400"/>
                      <a:pt x="90" y="402"/>
                      <a:pt x="91" y="403"/>
                    </a:cubicBezTo>
                    <a:cubicBezTo>
                      <a:pt x="91" y="404"/>
                      <a:pt x="92" y="404"/>
                      <a:pt x="92" y="404"/>
                    </a:cubicBezTo>
                    <a:cubicBezTo>
                      <a:pt x="93" y="407"/>
                      <a:pt x="94" y="409"/>
                      <a:pt x="95" y="412"/>
                    </a:cubicBezTo>
                    <a:cubicBezTo>
                      <a:pt x="96" y="414"/>
                      <a:pt x="97" y="417"/>
                      <a:pt x="98" y="419"/>
                    </a:cubicBezTo>
                    <a:cubicBezTo>
                      <a:pt x="99" y="420"/>
                      <a:pt x="100" y="421"/>
                      <a:pt x="101" y="422"/>
                    </a:cubicBezTo>
                    <a:cubicBezTo>
                      <a:pt x="101" y="423"/>
                      <a:pt x="102" y="423"/>
                      <a:pt x="102" y="423"/>
                    </a:cubicBezTo>
                    <a:cubicBezTo>
                      <a:pt x="102" y="423"/>
                      <a:pt x="103" y="423"/>
                      <a:pt x="103" y="423"/>
                    </a:cubicBezTo>
                    <a:cubicBezTo>
                      <a:pt x="103" y="423"/>
                      <a:pt x="104" y="423"/>
                      <a:pt x="104" y="424"/>
                    </a:cubicBezTo>
                    <a:cubicBezTo>
                      <a:pt x="104" y="424"/>
                      <a:pt x="105" y="424"/>
                      <a:pt x="105" y="423"/>
                    </a:cubicBezTo>
                    <a:cubicBezTo>
                      <a:pt x="105" y="423"/>
                      <a:pt x="105" y="423"/>
                      <a:pt x="105" y="423"/>
                    </a:cubicBezTo>
                    <a:cubicBezTo>
                      <a:pt x="105" y="422"/>
                      <a:pt x="106" y="422"/>
                      <a:pt x="106" y="422"/>
                    </a:cubicBezTo>
                    <a:cubicBezTo>
                      <a:pt x="106" y="423"/>
                      <a:pt x="107" y="422"/>
                      <a:pt x="107" y="422"/>
                    </a:cubicBezTo>
                    <a:cubicBezTo>
                      <a:pt x="106" y="422"/>
                      <a:pt x="106" y="422"/>
                      <a:pt x="106" y="422"/>
                    </a:cubicBezTo>
                    <a:cubicBezTo>
                      <a:pt x="106" y="422"/>
                      <a:pt x="107" y="422"/>
                      <a:pt x="107" y="421"/>
                    </a:cubicBezTo>
                    <a:cubicBezTo>
                      <a:pt x="106" y="421"/>
                      <a:pt x="106" y="421"/>
                      <a:pt x="106" y="421"/>
                    </a:cubicBezTo>
                    <a:cubicBezTo>
                      <a:pt x="106" y="421"/>
                      <a:pt x="105" y="421"/>
                      <a:pt x="104" y="422"/>
                    </a:cubicBezTo>
                    <a:cubicBezTo>
                      <a:pt x="104" y="422"/>
                      <a:pt x="104" y="422"/>
                      <a:pt x="103" y="422"/>
                    </a:cubicBezTo>
                    <a:cubicBezTo>
                      <a:pt x="103" y="422"/>
                      <a:pt x="103" y="421"/>
                      <a:pt x="104" y="421"/>
                    </a:cubicBezTo>
                    <a:cubicBezTo>
                      <a:pt x="104" y="421"/>
                      <a:pt x="104" y="421"/>
                      <a:pt x="104" y="420"/>
                    </a:cubicBezTo>
                    <a:cubicBezTo>
                      <a:pt x="104" y="420"/>
                      <a:pt x="104" y="420"/>
                      <a:pt x="104" y="420"/>
                    </a:cubicBezTo>
                    <a:cubicBezTo>
                      <a:pt x="104" y="420"/>
                      <a:pt x="104" y="420"/>
                      <a:pt x="105" y="420"/>
                    </a:cubicBezTo>
                    <a:cubicBezTo>
                      <a:pt x="105" y="420"/>
                      <a:pt x="106" y="421"/>
                      <a:pt x="107" y="420"/>
                    </a:cubicBezTo>
                    <a:cubicBezTo>
                      <a:pt x="106" y="420"/>
                      <a:pt x="106" y="420"/>
                      <a:pt x="106" y="420"/>
                    </a:cubicBezTo>
                    <a:cubicBezTo>
                      <a:pt x="106" y="420"/>
                      <a:pt x="106" y="419"/>
                      <a:pt x="106" y="419"/>
                    </a:cubicBezTo>
                    <a:cubicBezTo>
                      <a:pt x="105" y="419"/>
                      <a:pt x="105" y="418"/>
                      <a:pt x="105" y="418"/>
                    </a:cubicBezTo>
                    <a:cubicBezTo>
                      <a:pt x="105" y="418"/>
                      <a:pt x="105" y="417"/>
                      <a:pt x="105" y="417"/>
                    </a:cubicBezTo>
                    <a:cubicBezTo>
                      <a:pt x="106" y="417"/>
                      <a:pt x="106" y="416"/>
                      <a:pt x="107" y="416"/>
                    </a:cubicBezTo>
                    <a:cubicBezTo>
                      <a:pt x="107" y="416"/>
                      <a:pt x="107" y="415"/>
                      <a:pt x="106" y="415"/>
                    </a:cubicBezTo>
                    <a:cubicBezTo>
                      <a:pt x="106" y="415"/>
                      <a:pt x="106" y="415"/>
                      <a:pt x="106" y="415"/>
                    </a:cubicBezTo>
                    <a:cubicBezTo>
                      <a:pt x="106" y="415"/>
                      <a:pt x="106" y="415"/>
                      <a:pt x="106" y="415"/>
                    </a:cubicBezTo>
                    <a:cubicBezTo>
                      <a:pt x="106" y="414"/>
                      <a:pt x="106" y="414"/>
                      <a:pt x="106" y="413"/>
                    </a:cubicBezTo>
                    <a:cubicBezTo>
                      <a:pt x="106" y="414"/>
                      <a:pt x="106" y="414"/>
                      <a:pt x="106" y="414"/>
                    </a:cubicBezTo>
                    <a:cubicBezTo>
                      <a:pt x="106" y="415"/>
                      <a:pt x="107" y="415"/>
                      <a:pt x="107" y="414"/>
                    </a:cubicBezTo>
                    <a:cubicBezTo>
                      <a:pt x="107" y="414"/>
                      <a:pt x="108" y="414"/>
                      <a:pt x="108" y="414"/>
                    </a:cubicBezTo>
                    <a:cubicBezTo>
                      <a:pt x="107" y="414"/>
                      <a:pt x="107" y="414"/>
                      <a:pt x="107" y="413"/>
                    </a:cubicBezTo>
                    <a:cubicBezTo>
                      <a:pt x="107" y="413"/>
                      <a:pt x="107" y="413"/>
                      <a:pt x="108" y="413"/>
                    </a:cubicBezTo>
                    <a:cubicBezTo>
                      <a:pt x="108" y="412"/>
                      <a:pt x="108" y="412"/>
                      <a:pt x="108" y="412"/>
                    </a:cubicBezTo>
                    <a:cubicBezTo>
                      <a:pt x="108" y="411"/>
                      <a:pt x="108" y="411"/>
                      <a:pt x="108" y="411"/>
                    </a:cubicBezTo>
                    <a:cubicBezTo>
                      <a:pt x="108" y="410"/>
                      <a:pt x="107" y="411"/>
                      <a:pt x="107" y="411"/>
                    </a:cubicBezTo>
                    <a:cubicBezTo>
                      <a:pt x="107" y="411"/>
                      <a:pt x="107" y="411"/>
                      <a:pt x="107" y="411"/>
                    </a:cubicBezTo>
                    <a:cubicBezTo>
                      <a:pt x="107" y="412"/>
                      <a:pt x="106" y="412"/>
                      <a:pt x="106" y="412"/>
                    </a:cubicBezTo>
                    <a:cubicBezTo>
                      <a:pt x="106" y="412"/>
                      <a:pt x="106" y="411"/>
                      <a:pt x="106" y="411"/>
                    </a:cubicBezTo>
                    <a:cubicBezTo>
                      <a:pt x="106" y="411"/>
                      <a:pt x="106" y="411"/>
                      <a:pt x="106" y="411"/>
                    </a:cubicBezTo>
                    <a:cubicBezTo>
                      <a:pt x="106" y="410"/>
                      <a:pt x="107" y="410"/>
                      <a:pt x="107" y="409"/>
                    </a:cubicBezTo>
                    <a:cubicBezTo>
                      <a:pt x="107" y="410"/>
                      <a:pt x="107" y="410"/>
                      <a:pt x="107" y="410"/>
                    </a:cubicBezTo>
                    <a:cubicBezTo>
                      <a:pt x="108" y="410"/>
                      <a:pt x="109" y="409"/>
                      <a:pt x="110" y="409"/>
                    </a:cubicBezTo>
                    <a:cubicBezTo>
                      <a:pt x="109" y="409"/>
                      <a:pt x="109" y="408"/>
                      <a:pt x="109" y="408"/>
                    </a:cubicBezTo>
                    <a:cubicBezTo>
                      <a:pt x="109" y="408"/>
                      <a:pt x="109" y="408"/>
                      <a:pt x="109" y="408"/>
                    </a:cubicBezTo>
                    <a:cubicBezTo>
                      <a:pt x="109" y="408"/>
                      <a:pt x="109" y="407"/>
                      <a:pt x="109" y="407"/>
                    </a:cubicBezTo>
                    <a:cubicBezTo>
                      <a:pt x="109" y="407"/>
                      <a:pt x="110" y="407"/>
                      <a:pt x="110" y="407"/>
                    </a:cubicBezTo>
                    <a:cubicBezTo>
                      <a:pt x="110" y="407"/>
                      <a:pt x="110" y="407"/>
                      <a:pt x="110" y="407"/>
                    </a:cubicBezTo>
                    <a:cubicBezTo>
                      <a:pt x="111" y="407"/>
                      <a:pt x="111" y="407"/>
                      <a:pt x="111" y="407"/>
                    </a:cubicBezTo>
                    <a:cubicBezTo>
                      <a:pt x="111" y="407"/>
                      <a:pt x="111" y="407"/>
                      <a:pt x="110" y="407"/>
                    </a:cubicBezTo>
                    <a:cubicBezTo>
                      <a:pt x="110" y="408"/>
                      <a:pt x="111" y="408"/>
                      <a:pt x="111" y="408"/>
                    </a:cubicBezTo>
                    <a:cubicBezTo>
                      <a:pt x="111" y="408"/>
                      <a:pt x="111" y="408"/>
                      <a:pt x="112" y="408"/>
                    </a:cubicBezTo>
                    <a:cubicBezTo>
                      <a:pt x="111" y="408"/>
                      <a:pt x="112" y="409"/>
                      <a:pt x="112" y="409"/>
                    </a:cubicBezTo>
                    <a:cubicBezTo>
                      <a:pt x="112" y="410"/>
                      <a:pt x="112" y="411"/>
                      <a:pt x="111" y="411"/>
                    </a:cubicBezTo>
                    <a:cubicBezTo>
                      <a:pt x="111" y="411"/>
                      <a:pt x="111" y="411"/>
                      <a:pt x="111" y="412"/>
                    </a:cubicBezTo>
                    <a:cubicBezTo>
                      <a:pt x="111" y="412"/>
                      <a:pt x="111" y="412"/>
                      <a:pt x="111" y="412"/>
                    </a:cubicBezTo>
                    <a:cubicBezTo>
                      <a:pt x="111" y="412"/>
                      <a:pt x="111" y="412"/>
                      <a:pt x="111" y="412"/>
                    </a:cubicBezTo>
                    <a:cubicBezTo>
                      <a:pt x="111" y="412"/>
                      <a:pt x="111" y="413"/>
                      <a:pt x="111" y="413"/>
                    </a:cubicBezTo>
                    <a:cubicBezTo>
                      <a:pt x="111" y="414"/>
                      <a:pt x="111" y="415"/>
                      <a:pt x="111" y="415"/>
                    </a:cubicBezTo>
                    <a:cubicBezTo>
                      <a:pt x="111" y="416"/>
                      <a:pt x="111" y="416"/>
                      <a:pt x="111" y="416"/>
                    </a:cubicBezTo>
                    <a:cubicBezTo>
                      <a:pt x="111" y="416"/>
                      <a:pt x="111" y="416"/>
                      <a:pt x="111" y="416"/>
                    </a:cubicBezTo>
                    <a:cubicBezTo>
                      <a:pt x="111" y="416"/>
                      <a:pt x="112" y="416"/>
                      <a:pt x="112" y="416"/>
                    </a:cubicBezTo>
                    <a:cubicBezTo>
                      <a:pt x="112" y="416"/>
                      <a:pt x="112" y="416"/>
                      <a:pt x="113" y="416"/>
                    </a:cubicBezTo>
                    <a:cubicBezTo>
                      <a:pt x="113" y="416"/>
                      <a:pt x="113" y="416"/>
                      <a:pt x="114" y="416"/>
                    </a:cubicBezTo>
                    <a:cubicBezTo>
                      <a:pt x="114" y="417"/>
                      <a:pt x="114" y="417"/>
                      <a:pt x="114" y="417"/>
                    </a:cubicBezTo>
                    <a:cubicBezTo>
                      <a:pt x="113" y="418"/>
                      <a:pt x="113" y="418"/>
                      <a:pt x="113" y="419"/>
                    </a:cubicBezTo>
                    <a:cubicBezTo>
                      <a:pt x="113" y="419"/>
                      <a:pt x="112" y="420"/>
                      <a:pt x="112" y="420"/>
                    </a:cubicBezTo>
                    <a:cubicBezTo>
                      <a:pt x="112" y="420"/>
                      <a:pt x="112" y="420"/>
                      <a:pt x="111" y="421"/>
                    </a:cubicBezTo>
                    <a:cubicBezTo>
                      <a:pt x="111" y="421"/>
                      <a:pt x="112" y="422"/>
                      <a:pt x="111" y="422"/>
                    </a:cubicBezTo>
                    <a:cubicBezTo>
                      <a:pt x="111" y="422"/>
                      <a:pt x="111" y="422"/>
                      <a:pt x="111" y="423"/>
                    </a:cubicBezTo>
                    <a:cubicBezTo>
                      <a:pt x="111" y="423"/>
                      <a:pt x="111" y="423"/>
                      <a:pt x="111" y="423"/>
                    </a:cubicBezTo>
                    <a:cubicBezTo>
                      <a:pt x="112" y="423"/>
                      <a:pt x="113" y="423"/>
                      <a:pt x="113" y="423"/>
                    </a:cubicBezTo>
                    <a:cubicBezTo>
                      <a:pt x="114" y="423"/>
                      <a:pt x="114" y="423"/>
                      <a:pt x="114" y="422"/>
                    </a:cubicBezTo>
                    <a:cubicBezTo>
                      <a:pt x="114" y="422"/>
                      <a:pt x="114" y="422"/>
                      <a:pt x="115" y="422"/>
                    </a:cubicBezTo>
                    <a:cubicBezTo>
                      <a:pt x="115" y="423"/>
                      <a:pt x="115" y="423"/>
                      <a:pt x="115" y="423"/>
                    </a:cubicBezTo>
                    <a:cubicBezTo>
                      <a:pt x="116" y="423"/>
                      <a:pt x="116" y="424"/>
                      <a:pt x="116" y="424"/>
                    </a:cubicBezTo>
                    <a:cubicBezTo>
                      <a:pt x="116" y="424"/>
                      <a:pt x="116" y="424"/>
                      <a:pt x="116" y="424"/>
                    </a:cubicBezTo>
                    <a:cubicBezTo>
                      <a:pt x="116" y="423"/>
                      <a:pt x="116" y="423"/>
                      <a:pt x="117" y="423"/>
                    </a:cubicBezTo>
                    <a:cubicBezTo>
                      <a:pt x="117" y="423"/>
                      <a:pt x="117" y="423"/>
                      <a:pt x="117" y="423"/>
                    </a:cubicBezTo>
                    <a:cubicBezTo>
                      <a:pt x="118" y="423"/>
                      <a:pt x="118" y="422"/>
                      <a:pt x="118" y="422"/>
                    </a:cubicBezTo>
                    <a:cubicBezTo>
                      <a:pt x="118" y="422"/>
                      <a:pt x="118" y="422"/>
                      <a:pt x="118" y="422"/>
                    </a:cubicBezTo>
                    <a:cubicBezTo>
                      <a:pt x="118" y="422"/>
                      <a:pt x="118" y="421"/>
                      <a:pt x="118" y="421"/>
                    </a:cubicBezTo>
                    <a:cubicBezTo>
                      <a:pt x="118" y="421"/>
                      <a:pt x="118" y="421"/>
                      <a:pt x="119" y="421"/>
                    </a:cubicBezTo>
                    <a:cubicBezTo>
                      <a:pt x="119" y="421"/>
                      <a:pt x="119" y="421"/>
                      <a:pt x="119" y="420"/>
                    </a:cubicBezTo>
                    <a:cubicBezTo>
                      <a:pt x="119" y="420"/>
                      <a:pt x="120" y="420"/>
                      <a:pt x="120" y="420"/>
                    </a:cubicBezTo>
                    <a:cubicBezTo>
                      <a:pt x="120" y="420"/>
                      <a:pt x="120" y="419"/>
                      <a:pt x="120" y="419"/>
                    </a:cubicBezTo>
                    <a:cubicBezTo>
                      <a:pt x="120" y="419"/>
                      <a:pt x="120" y="418"/>
                      <a:pt x="120" y="418"/>
                    </a:cubicBezTo>
                    <a:cubicBezTo>
                      <a:pt x="120" y="418"/>
                      <a:pt x="120" y="417"/>
                      <a:pt x="120" y="417"/>
                    </a:cubicBezTo>
                    <a:cubicBezTo>
                      <a:pt x="120" y="416"/>
                      <a:pt x="120" y="416"/>
                      <a:pt x="120" y="416"/>
                    </a:cubicBezTo>
                    <a:cubicBezTo>
                      <a:pt x="120" y="415"/>
                      <a:pt x="120" y="415"/>
                      <a:pt x="120" y="415"/>
                    </a:cubicBezTo>
                    <a:cubicBezTo>
                      <a:pt x="121" y="415"/>
                      <a:pt x="121" y="415"/>
                      <a:pt x="121" y="414"/>
                    </a:cubicBezTo>
                    <a:cubicBezTo>
                      <a:pt x="121" y="414"/>
                      <a:pt x="121" y="414"/>
                      <a:pt x="121" y="414"/>
                    </a:cubicBezTo>
                    <a:cubicBezTo>
                      <a:pt x="121" y="414"/>
                      <a:pt x="122" y="414"/>
                      <a:pt x="122" y="414"/>
                    </a:cubicBezTo>
                    <a:cubicBezTo>
                      <a:pt x="122" y="415"/>
                      <a:pt x="123" y="414"/>
                      <a:pt x="123" y="414"/>
                    </a:cubicBezTo>
                    <a:cubicBezTo>
                      <a:pt x="123" y="414"/>
                      <a:pt x="124" y="414"/>
                      <a:pt x="124" y="414"/>
                    </a:cubicBezTo>
                    <a:cubicBezTo>
                      <a:pt x="124" y="415"/>
                      <a:pt x="125" y="414"/>
                      <a:pt x="126" y="414"/>
                    </a:cubicBezTo>
                    <a:cubicBezTo>
                      <a:pt x="126" y="414"/>
                      <a:pt x="127" y="414"/>
                      <a:pt x="127" y="414"/>
                    </a:cubicBezTo>
                    <a:cubicBezTo>
                      <a:pt x="127" y="414"/>
                      <a:pt x="127" y="414"/>
                      <a:pt x="127" y="414"/>
                    </a:cubicBezTo>
                    <a:cubicBezTo>
                      <a:pt x="127" y="414"/>
                      <a:pt x="128" y="414"/>
                      <a:pt x="128" y="414"/>
                    </a:cubicBezTo>
                    <a:cubicBezTo>
                      <a:pt x="129" y="415"/>
                      <a:pt x="129" y="414"/>
                      <a:pt x="130" y="415"/>
                    </a:cubicBezTo>
                    <a:cubicBezTo>
                      <a:pt x="130" y="415"/>
                      <a:pt x="130" y="415"/>
                      <a:pt x="130" y="415"/>
                    </a:cubicBezTo>
                    <a:cubicBezTo>
                      <a:pt x="131" y="415"/>
                      <a:pt x="131" y="415"/>
                      <a:pt x="132" y="415"/>
                    </a:cubicBezTo>
                    <a:cubicBezTo>
                      <a:pt x="132" y="415"/>
                      <a:pt x="133" y="416"/>
                      <a:pt x="133" y="417"/>
                    </a:cubicBezTo>
                    <a:cubicBezTo>
                      <a:pt x="134" y="417"/>
                      <a:pt x="134" y="417"/>
                      <a:pt x="134" y="417"/>
                    </a:cubicBezTo>
                    <a:cubicBezTo>
                      <a:pt x="135" y="417"/>
                      <a:pt x="135" y="418"/>
                      <a:pt x="136" y="418"/>
                    </a:cubicBezTo>
                    <a:cubicBezTo>
                      <a:pt x="136" y="419"/>
                      <a:pt x="137" y="419"/>
                      <a:pt x="137" y="420"/>
                    </a:cubicBezTo>
                    <a:cubicBezTo>
                      <a:pt x="138" y="421"/>
                      <a:pt x="138" y="421"/>
                      <a:pt x="139" y="422"/>
                    </a:cubicBezTo>
                    <a:cubicBezTo>
                      <a:pt x="140" y="422"/>
                      <a:pt x="141" y="423"/>
                      <a:pt x="142" y="423"/>
                    </a:cubicBezTo>
                    <a:cubicBezTo>
                      <a:pt x="143" y="424"/>
                      <a:pt x="144" y="424"/>
                      <a:pt x="145" y="424"/>
                    </a:cubicBezTo>
                    <a:cubicBezTo>
                      <a:pt x="145" y="424"/>
                      <a:pt x="145" y="425"/>
                      <a:pt x="146" y="425"/>
                    </a:cubicBezTo>
                    <a:cubicBezTo>
                      <a:pt x="146" y="425"/>
                      <a:pt x="146" y="424"/>
                      <a:pt x="146" y="424"/>
                    </a:cubicBezTo>
                    <a:cubicBezTo>
                      <a:pt x="146" y="424"/>
                      <a:pt x="146" y="424"/>
                      <a:pt x="146" y="424"/>
                    </a:cubicBezTo>
                    <a:cubicBezTo>
                      <a:pt x="147" y="425"/>
                      <a:pt x="147" y="425"/>
                      <a:pt x="148" y="425"/>
                    </a:cubicBezTo>
                    <a:cubicBezTo>
                      <a:pt x="149" y="425"/>
                      <a:pt x="150" y="425"/>
                      <a:pt x="151" y="426"/>
                    </a:cubicBezTo>
                    <a:cubicBezTo>
                      <a:pt x="151" y="427"/>
                      <a:pt x="151" y="427"/>
                      <a:pt x="152" y="428"/>
                    </a:cubicBezTo>
                    <a:cubicBezTo>
                      <a:pt x="152" y="428"/>
                      <a:pt x="153" y="428"/>
                      <a:pt x="154" y="429"/>
                    </a:cubicBezTo>
                    <a:cubicBezTo>
                      <a:pt x="154" y="429"/>
                      <a:pt x="154" y="429"/>
                      <a:pt x="154" y="429"/>
                    </a:cubicBezTo>
                    <a:cubicBezTo>
                      <a:pt x="155" y="430"/>
                      <a:pt x="156" y="430"/>
                      <a:pt x="157" y="430"/>
                    </a:cubicBezTo>
                    <a:cubicBezTo>
                      <a:pt x="158" y="430"/>
                      <a:pt x="159" y="430"/>
                      <a:pt x="159" y="431"/>
                    </a:cubicBezTo>
                    <a:cubicBezTo>
                      <a:pt x="159" y="431"/>
                      <a:pt x="160" y="431"/>
                      <a:pt x="160" y="431"/>
                    </a:cubicBezTo>
                    <a:cubicBezTo>
                      <a:pt x="160" y="432"/>
                      <a:pt x="161" y="432"/>
                      <a:pt x="161" y="431"/>
                    </a:cubicBezTo>
                    <a:cubicBezTo>
                      <a:pt x="161" y="431"/>
                      <a:pt x="162" y="431"/>
                      <a:pt x="162" y="431"/>
                    </a:cubicBezTo>
                    <a:cubicBezTo>
                      <a:pt x="162" y="431"/>
                      <a:pt x="162" y="432"/>
                      <a:pt x="163" y="432"/>
                    </a:cubicBezTo>
                    <a:cubicBezTo>
                      <a:pt x="163" y="432"/>
                      <a:pt x="163" y="432"/>
                      <a:pt x="163" y="432"/>
                    </a:cubicBezTo>
                    <a:cubicBezTo>
                      <a:pt x="163" y="432"/>
                      <a:pt x="164" y="432"/>
                      <a:pt x="164" y="432"/>
                    </a:cubicBezTo>
                    <a:cubicBezTo>
                      <a:pt x="165" y="432"/>
                      <a:pt x="165" y="432"/>
                      <a:pt x="165" y="432"/>
                    </a:cubicBezTo>
                    <a:cubicBezTo>
                      <a:pt x="165" y="432"/>
                      <a:pt x="165" y="432"/>
                      <a:pt x="165" y="432"/>
                    </a:cubicBezTo>
                    <a:cubicBezTo>
                      <a:pt x="166" y="432"/>
                      <a:pt x="166" y="432"/>
                      <a:pt x="166" y="432"/>
                    </a:cubicBezTo>
                    <a:cubicBezTo>
                      <a:pt x="166" y="432"/>
                      <a:pt x="167" y="433"/>
                      <a:pt x="168" y="433"/>
                    </a:cubicBezTo>
                    <a:cubicBezTo>
                      <a:pt x="168" y="433"/>
                      <a:pt x="168" y="433"/>
                      <a:pt x="168" y="433"/>
                    </a:cubicBezTo>
                    <a:cubicBezTo>
                      <a:pt x="168" y="433"/>
                      <a:pt x="168" y="433"/>
                      <a:pt x="168" y="433"/>
                    </a:cubicBezTo>
                    <a:cubicBezTo>
                      <a:pt x="168" y="433"/>
                      <a:pt x="168" y="433"/>
                      <a:pt x="168" y="433"/>
                    </a:cubicBezTo>
                    <a:cubicBezTo>
                      <a:pt x="168" y="433"/>
                      <a:pt x="167" y="432"/>
                      <a:pt x="167" y="431"/>
                    </a:cubicBezTo>
                    <a:cubicBezTo>
                      <a:pt x="168" y="431"/>
                      <a:pt x="168" y="431"/>
                      <a:pt x="169" y="431"/>
                    </a:cubicBezTo>
                    <a:cubicBezTo>
                      <a:pt x="168" y="431"/>
                      <a:pt x="168" y="431"/>
                      <a:pt x="168" y="431"/>
                    </a:cubicBezTo>
                    <a:cubicBezTo>
                      <a:pt x="168" y="431"/>
                      <a:pt x="167" y="431"/>
                      <a:pt x="167" y="431"/>
                    </a:cubicBezTo>
                    <a:cubicBezTo>
                      <a:pt x="167" y="431"/>
                      <a:pt x="167" y="431"/>
                      <a:pt x="167" y="431"/>
                    </a:cubicBezTo>
                    <a:cubicBezTo>
                      <a:pt x="167" y="431"/>
                      <a:pt x="167" y="431"/>
                      <a:pt x="166" y="431"/>
                    </a:cubicBezTo>
                    <a:cubicBezTo>
                      <a:pt x="166" y="431"/>
                      <a:pt x="166" y="430"/>
                      <a:pt x="166" y="430"/>
                    </a:cubicBezTo>
                    <a:cubicBezTo>
                      <a:pt x="166" y="430"/>
                      <a:pt x="166" y="430"/>
                      <a:pt x="167" y="430"/>
                    </a:cubicBezTo>
                    <a:cubicBezTo>
                      <a:pt x="167" y="430"/>
                      <a:pt x="167" y="430"/>
                      <a:pt x="168" y="430"/>
                    </a:cubicBezTo>
                    <a:cubicBezTo>
                      <a:pt x="168" y="431"/>
                      <a:pt x="168" y="431"/>
                      <a:pt x="169" y="431"/>
                    </a:cubicBezTo>
                    <a:cubicBezTo>
                      <a:pt x="169" y="431"/>
                      <a:pt x="169" y="431"/>
                      <a:pt x="169" y="431"/>
                    </a:cubicBezTo>
                    <a:cubicBezTo>
                      <a:pt x="169" y="430"/>
                      <a:pt x="169" y="430"/>
                      <a:pt x="169" y="430"/>
                    </a:cubicBezTo>
                    <a:cubicBezTo>
                      <a:pt x="169" y="430"/>
                      <a:pt x="169" y="430"/>
                      <a:pt x="170" y="430"/>
                    </a:cubicBezTo>
                    <a:cubicBezTo>
                      <a:pt x="170" y="430"/>
                      <a:pt x="170" y="430"/>
                      <a:pt x="170" y="430"/>
                    </a:cubicBezTo>
                    <a:cubicBezTo>
                      <a:pt x="171" y="430"/>
                      <a:pt x="171" y="431"/>
                      <a:pt x="172" y="431"/>
                    </a:cubicBezTo>
                    <a:cubicBezTo>
                      <a:pt x="172" y="431"/>
                      <a:pt x="173" y="432"/>
                      <a:pt x="173" y="432"/>
                    </a:cubicBezTo>
                    <a:cubicBezTo>
                      <a:pt x="173" y="432"/>
                      <a:pt x="174" y="432"/>
                      <a:pt x="174" y="432"/>
                    </a:cubicBezTo>
                    <a:cubicBezTo>
                      <a:pt x="175" y="432"/>
                      <a:pt x="176" y="433"/>
                      <a:pt x="176" y="434"/>
                    </a:cubicBezTo>
                    <a:cubicBezTo>
                      <a:pt x="176" y="434"/>
                      <a:pt x="176" y="434"/>
                      <a:pt x="176" y="434"/>
                    </a:cubicBezTo>
                    <a:cubicBezTo>
                      <a:pt x="176" y="435"/>
                      <a:pt x="177" y="435"/>
                      <a:pt x="178" y="435"/>
                    </a:cubicBezTo>
                    <a:cubicBezTo>
                      <a:pt x="178" y="435"/>
                      <a:pt x="178" y="435"/>
                      <a:pt x="178" y="435"/>
                    </a:cubicBezTo>
                    <a:cubicBezTo>
                      <a:pt x="178" y="435"/>
                      <a:pt x="178" y="435"/>
                      <a:pt x="178" y="436"/>
                    </a:cubicBezTo>
                    <a:cubicBezTo>
                      <a:pt x="178" y="436"/>
                      <a:pt x="179" y="437"/>
                      <a:pt x="179" y="437"/>
                    </a:cubicBezTo>
                    <a:cubicBezTo>
                      <a:pt x="179" y="438"/>
                      <a:pt x="180" y="438"/>
                      <a:pt x="180" y="438"/>
                    </a:cubicBezTo>
                    <a:cubicBezTo>
                      <a:pt x="180" y="438"/>
                      <a:pt x="180" y="438"/>
                      <a:pt x="180" y="438"/>
                    </a:cubicBezTo>
                    <a:cubicBezTo>
                      <a:pt x="181" y="439"/>
                      <a:pt x="181" y="440"/>
                      <a:pt x="181" y="440"/>
                    </a:cubicBezTo>
                    <a:cubicBezTo>
                      <a:pt x="181" y="440"/>
                      <a:pt x="181" y="441"/>
                      <a:pt x="181" y="441"/>
                    </a:cubicBezTo>
                    <a:cubicBezTo>
                      <a:pt x="181" y="441"/>
                      <a:pt x="181" y="441"/>
                      <a:pt x="182" y="441"/>
                    </a:cubicBezTo>
                    <a:cubicBezTo>
                      <a:pt x="182" y="441"/>
                      <a:pt x="182" y="441"/>
                      <a:pt x="182" y="441"/>
                    </a:cubicBezTo>
                    <a:cubicBezTo>
                      <a:pt x="182" y="441"/>
                      <a:pt x="182" y="441"/>
                      <a:pt x="181" y="441"/>
                    </a:cubicBezTo>
                    <a:cubicBezTo>
                      <a:pt x="181" y="441"/>
                      <a:pt x="181" y="442"/>
                      <a:pt x="182" y="442"/>
                    </a:cubicBezTo>
                    <a:cubicBezTo>
                      <a:pt x="182" y="442"/>
                      <a:pt x="181" y="442"/>
                      <a:pt x="181" y="442"/>
                    </a:cubicBezTo>
                    <a:cubicBezTo>
                      <a:pt x="181" y="442"/>
                      <a:pt x="181" y="443"/>
                      <a:pt x="181" y="443"/>
                    </a:cubicBezTo>
                    <a:cubicBezTo>
                      <a:pt x="181" y="444"/>
                      <a:pt x="181" y="444"/>
                      <a:pt x="180" y="444"/>
                    </a:cubicBezTo>
                    <a:cubicBezTo>
                      <a:pt x="180" y="444"/>
                      <a:pt x="180" y="444"/>
                      <a:pt x="180" y="444"/>
                    </a:cubicBezTo>
                    <a:cubicBezTo>
                      <a:pt x="179" y="444"/>
                      <a:pt x="179" y="444"/>
                      <a:pt x="179" y="444"/>
                    </a:cubicBezTo>
                    <a:cubicBezTo>
                      <a:pt x="179" y="444"/>
                      <a:pt x="179" y="444"/>
                      <a:pt x="179" y="444"/>
                    </a:cubicBezTo>
                    <a:cubicBezTo>
                      <a:pt x="179" y="444"/>
                      <a:pt x="179" y="443"/>
                      <a:pt x="178" y="443"/>
                    </a:cubicBezTo>
                    <a:cubicBezTo>
                      <a:pt x="178" y="443"/>
                      <a:pt x="178" y="444"/>
                      <a:pt x="178" y="444"/>
                    </a:cubicBezTo>
                    <a:cubicBezTo>
                      <a:pt x="177" y="444"/>
                      <a:pt x="176" y="443"/>
                      <a:pt x="176" y="443"/>
                    </a:cubicBezTo>
                    <a:cubicBezTo>
                      <a:pt x="176" y="443"/>
                      <a:pt x="175" y="443"/>
                      <a:pt x="175" y="443"/>
                    </a:cubicBezTo>
                    <a:cubicBezTo>
                      <a:pt x="175" y="443"/>
                      <a:pt x="175" y="443"/>
                      <a:pt x="175" y="442"/>
                    </a:cubicBezTo>
                    <a:cubicBezTo>
                      <a:pt x="175" y="442"/>
                      <a:pt x="175" y="442"/>
                      <a:pt x="175" y="443"/>
                    </a:cubicBezTo>
                    <a:cubicBezTo>
                      <a:pt x="175" y="443"/>
                      <a:pt x="175" y="443"/>
                      <a:pt x="175" y="443"/>
                    </a:cubicBezTo>
                    <a:cubicBezTo>
                      <a:pt x="175" y="444"/>
                      <a:pt x="176" y="444"/>
                      <a:pt x="176" y="444"/>
                    </a:cubicBezTo>
                    <a:cubicBezTo>
                      <a:pt x="176" y="444"/>
                      <a:pt x="176" y="445"/>
                      <a:pt x="176" y="445"/>
                    </a:cubicBezTo>
                    <a:cubicBezTo>
                      <a:pt x="176" y="445"/>
                      <a:pt x="176" y="445"/>
                      <a:pt x="175" y="445"/>
                    </a:cubicBezTo>
                    <a:cubicBezTo>
                      <a:pt x="175" y="445"/>
                      <a:pt x="175" y="445"/>
                      <a:pt x="175" y="445"/>
                    </a:cubicBezTo>
                    <a:cubicBezTo>
                      <a:pt x="175" y="445"/>
                      <a:pt x="174" y="445"/>
                      <a:pt x="173" y="445"/>
                    </a:cubicBezTo>
                    <a:cubicBezTo>
                      <a:pt x="173" y="445"/>
                      <a:pt x="173" y="445"/>
                      <a:pt x="173" y="445"/>
                    </a:cubicBezTo>
                    <a:cubicBezTo>
                      <a:pt x="173" y="445"/>
                      <a:pt x="173" y="445"/>
                      <a:pt x="173" y="445"/>
                    </a:cubicBezTo>
                    <a:cubicBezTo>
                      <a:pt x="173" y="446"/>
                      <a:pt x="173" y="446"/>
                      <a:pt x="173" y="447"/>
                    </a:cubicBezTo>
                    <a:cubicBezTo>
                      <a:pt x="173" y="447"/>
                      <a:pt x="173" y="447"/>
                      <a:pt x="173" y="448"/>
                    </a:cubicBezTo>
                    <a:cubicBezTo>
                      <a:pt x="173" y="448"/>
                      <a:pt x="173" y="448"/>
                      <a:pt x="173" y="448"/>
                    </a:cubicBezTo>
                    <a:cubicBezTo>
                      <a:pt x="173" y="448"/>
                      <a:pt x="173" y="448"/>
                      <a:pt x="173" y="448"/>
                    </a:cubicBezTo>
                    <a:cubicBezTo>
                      <a:pt x="173" y="449"/>
                      <a:pt x="172" y="449"/>
                      <a:pt x="172" y="449"/>
                    </a:cubicBezTo>
                    <a:cubicBezTo>
                      <a:pt x="171" y="449"/>
                      <a:pt x="171" y="449"/>
                      <a:pt x="171" y="450"/>
                    </a:cubicBezTo>
                    <a:cubicBezTo>
                      <a:pt x="171" y="450"/>
                      <a:pt x="171" y="450"/>
                      <a:pt x="171" y="450"/>
                    </a:cubicBezTo>
                    <a:cubicBezTo>
                      <a:pt x="172" y="450"/>
                      <a:pt x="173" y="451"/>
                      <a:pt x="174" y="451"/>
                    </a:cubicBezTo>
                    <a:cubicBezTo>
                      <a:pt x="174" y="452"/>
                      <a:pt x="174" y="452"/>
                      <a:pt x="174" y="452"/>
                    </a:cubicBezTo>
                    <a:cubicBezTo>
                      <a:pt x="175" y="452"/>
                      <a:pt x="175" y="452"/>
                      <a:pt x="175" y="452"/>
                    </a:cubicBezTo>
                    <a:cubicBezTo>
                      <a:pt x="176" y="451"/>
                      <a:pt x="177" y="452"/>
                      <a:pt x="178" y="452"/>
                    </a:cubicBezTo>
                    <a:cubicBezTo>
                      <a:pt x="178" y="452"/>
                      <a:pt x="178" y="452"/>
                      <a:pt x="178" y="452"/>
                    </a:cubicBezTo>
                    <a:cubicBezTo>
                      <a:pt x="179" y="452"/>
                      <a:pt x="179" y="452"/>
                      <a:pt x="179" y="452"/>
                    </a:cubicBezTo>
                    <a:cubicBezTo>
                      <a:pt x="179" y="453"/>
                      <a:pt x="179" y="453"/>
                      <a:pt x="180" y="453"/>
                    </a:cubicBezTo>
                    <a:cubicBezTo>
                      <a:pt x="182" y="453"/>
                      <a:pt x="184" y="454"/>
                      <a:pt x="186" y="453"/>
                    </a:cubicBezTo>
                    <a:cubicBezTo>
                      <a:pt x="186" y="453"/>
                      <a:pt x="186" y="453"/>
                      <a:pt x="186" y="453"/>
                    </a:cubicBezTo>
                    <a:cubicBezTo>
                      <a:pt x="187" y="453"/>
                      <a:pt x="187" y="453"/>
                      <a:pt x="187" y="453"/>
                    </a:cubicBezTo>
                    <a:cubicBezTo>
                      <a:pt x="188" y="454"/>
                      <a:pt x="189" y="454"/>
                      <a:pt x="190" y="454"/>
                    </a:cubicBezTo>
                    <a:cubicBezTo>
                      <a:pt x="190" y="454"/>
                      <a:pt x="191" y="454"/>
                      <a:pt x="191" y="454"/>
                    </a:cubicBezTo>
                    <a:cubicBezTo>
                      <a:pt x="192" y="454"/>
                      <a:pt x="192" y="453"/>
                      <a:pt x="192" y="453"/>
                    </a:cubicBezTo>
                    <a:cubicBezTo>
                      <a:pt x="192" y="453"/>
                      <a:pt x="193" y="453"/>
                      <a:pt x="193" y="453"/>
                    </a:cubicBezTo>
                    <a:cubicBezTo>
                      <a:pt x="193" y="453"/>
                      <a:pt x="193" y="453"/>
                      <a:pt x="194" y="453"/>
                    </a:cubicBezTo>
                    <a:cubicBezTo>
                      <a:pt x="195" y="452"/>
                      <a:pt x="196" y="452"/>
                      <a:pt x="198" y="452"/>
                    </a:cubicBezTo>
                    <a:cubicBezTo>
                      <a:pt x="198" y="452"/>
                      <a:pt x="198" y="452"/>
                      <a:pt x="198" y="452"/>
                    </a:cubicBezTo>
                    <a:cubicBezTo>
                      <a:pt x="199" y="452"/>
                      <a:pt x="199" y="452"/>
                      <a:pt x="199" y="452"/>
                    </a:cubicBezTo>
                    <a:cubicBezTo>
                      <a:pt x="199" y="452"/>
                      <a:pt x="199" y="452"/>
                      <a:pt x="200" y="451"/>
                    </a:cubicBezTo>
                    <a:cubicBezTo>
                      <a:pt x="200" y="451"/>
                      <a:pt x="200" y="451"/>
                      <a:pt x="200" y="451"/>
                    </a:cubicBezTo>
                    <a:cubicBezTo>
                      <a:pt x="200" y="451"/>
                      <a:pt x="200" y="451"/>
                      <a:pt x="200" y="452"/>
                    </a:cubicBezTo>
                    <a:cubicBezTo>
                      <a:pt x="201" y="452"/>
                      <a:pt x="201" y="452"/>
                      <a:pt x="201" y="452"/>
                    </a:cubicBezTo>
                    <a:cubicBezTo>
                      <a:pt x="202" y="452"/>
                      <a:pt x="202" y="452"/>
                      <a:pt x="202" y="451"/>
                    </a:cubicBezTo>
                    <a:cubicBezTo>
                      <a:pt x="203" y="451"/>
                      <a:pt x="204" y="450"/>
                      <a:pt x="204" y="449"/>
                    </a:cubicBezTo>
                    <a:cubicBezTo>
                      <a:pt x="205" y="449"/>
                      <a:pt x="205" y="449"/>
                      <a:pt x="205" y="449"/>
                    </a:cubicBezTo>
                    <a:cubicBezTo>
                      <a:pt x="205" y="449"/>
                      <a:pt x="206" y="449"/>
                      <a:pt x="206" y="449"/>
                    </a:cubicBezTo>
                    <a:cubicBezTo>
                      <a:pt x="206" y="448"/>
                      <a:pt x="207" y="448"/>
                      <a:pt x="207" y="448"/>
                    </a:cubicBezTo>
                    <a:cubicBezTo>
                      <a:pt x="208" y="448"/>
                      <a:pt x="208" y="449"/>
                      <a:pt x="208" y="449"/>
                    </a:cubicBezTo>
                    <a:cubicBezTo>
                      <a:pt x="208" y="450"/>
                      <a:pt x="209" y="450"/>
                      <a:pt x="209" y="450"/>
                    </a:cubicBezTo>
                    <a:cubicBezTo>
                      <a:pt x="210" y="451"/>
                      <a:pt x="210" y="452"/>
                      <a:pt x="210" y="453"/>
                    </a:cubicBezTo>
                    <a:cubicBezTo>
                      <a:pt x="210" y="453"/>
                      <a:pt x="210" y="453"/>
                      <a:pt x="210" y="453"/>
                    </a:cubicBezTo>
                    <a:cubicBezTo>
                      <a:pt x="210" y="453"/>
                      <a:pt x="210" y="453"/>
                      <a:pt x="210" y="453"/>
                    </a:cubicBezTo>
                    <a:cubicBezTo>
                      <a:pt x="211" y="453"/>
                      <a:pt x="211" y="453"/>
                      <a:pt x="211" y="453"/>
                    </a:cubicBezTo>
                    <a:cubicBezTo>
                      <a:pt x="212" y="453"/>
                      <a:pt x="212" y="453"/>
                      <a:pt x="212" y="453"/>
                    </a:cubicBezTo>
                    <a:cubicBezTo>
                      <a:pt x="212" y="453"/>
                      <a:pt x="213" y="453"/>
                      <a:pt x="213" y="453"/>
                    </a:cubicBezTo>
                    <a:cubicBezTo>
                      <a:pt x="213" y="453"/>
                      <a:pt x="213" y="453"/>
                      <a:pt x="213" y="453"/>
                    </a:cubicBezTo>
                    <a:cubicBezTo>
                      <a:pt x="214" y="453"/>
                      <a:pt x="214" y="453"/>
                      <a:pt x="214" y="453"/>
                    </a:cubicBezTo>
                    <a:cubicBezTo>
                      <a:pt x="214" y="453"/>
                      <a:pt x="214" y="453"/>
                      <a:pt x="215" y="453"/>
                    </a:cubicBezTo>
                    <a:cubicBezTo>
                      <a:pt x="215" y="453"/>
                      <a:pt x="215" y="454"/>
                      <a:pt x="215" y="454"/>
                    </a:cubicBezTo>
                    <a:cubicBezTo>
                      <a:pt x="215" y="455"/>
                      <a:pt x="215" y="456"/>
                      <a:pt x="215" y="456"/>
                    </a:cubicBezTo>
                    <a:cubicBezTo>
                      <a:pt x="215" y="457"/>
                      <a:pt x="215" y="457"/>
                      <a:pt x="215" y="457"/>
                    </a:cubicBezTo>
                    <a:cubicBezTo>
                      <a:pt x="215" y="457"/>
                      <a:pt x="215" y="457"/>
                      <a:pt x="215" y="457"/>
                    </a:cubicBezTo>
                    <a:cubicBezTo>
                      <a:pt x="215" y="457"/>
                      <a:pt x="215" y="457"/>
                      <a:pt x="215" y="458"/>
                    </a:cubicBezTo>
                    <a:cubicBezTo>
                      <a:pt x="215" y="458"/>
                      <a:pt x="215" y="458"/>
                      <a:pt x="215" y="458"/>
                    </a:cubicBezTo>
                    <a:cubicBezTo>
                      <a:pt x="216" y="458"/>
                      <a:pt x="216" y="459"/>
                      <a:pt x="216" y="459"/>
                    </a:cubicBezTo>
                    <a:cubicBezTo>
                      <a:pt x="216" y="459"/>
                      <a:pt x="216" y="459"/>
                      <a:pt x="216" y="459"/>
                    </a:cubicBezTo>
                    <a:cubicBezTo>
                      <a:pt x="216" y="459"/>
                      <a:pt x="216" y="459"/>
                      <a:pt x="216" y="459"/>
                    </a:cubicBezTo>
                    <a:cubicBezTo>
                      <a:pt x="217" y="458"/>
                      <a:pt x="216" y="457"/>
                      <a:pt x="217" y="456"/>
                    </a:cubicBezTo>
                    <a:cubicBezTo>
                      <a:pt x="217" y="456"/>
                      <a:pt x="217" y="456"/>
                      <a:pt x="217" y="456"/>
                    </a:cubicBezTo>
                    <a:cubicBezTo>
                      <a:pt x="217" y="456"/>
                      <a:pt x="217" y="455"/>
                      <a:pt x="217" y="455"/>
                    </a:cubicBezTo>
                    <a:cubicBezTo>
                      <a:pt x="217" y="455"/>
                      <a:pt x="217" y="455"/>
                      <a:pt x="217" y="455"/>
                    </a:cubicBezTo>
                    <a:cubicBezTo>
                      <a:pt x="217" y="455"/>
                      <a:pt x="217" y="456"/>
                      <a:pt x="218" y="456"/>
                    </a:cubicBezTo>
                    <a:cubicBezTo>
                      <a:pt x="218" y="456"/>
                      <a:pt x="218" y="456"/>
                      <a:pt x="218" y="456"/>
                    </a:cubicBezTo>
                    <a:cubicBezTo>
                      <a:pt x="218" y="456"/>
                      <a:pt x="218" y="457"/>
                      <a:pt x="218" y="457"/>
                    </a:cubicBezTo>
                    <a:cubicBezTo>
                      <a:pt x="218" y="457"/>
                      <a:pt x="218" y="458"/>
                      <a:pt x="218" y="458"/>
                    </a:cubicBezTo>
                    <a:cubicBezTo>
                      <a:pt x="218" y="458"/>
                      <a:pt x="218" y="458"/>
                      <a:pt x="218" y="458"/>
                    </a:cubicBezTo>
                    <a:cubicBezTo>
                      <a:pt x="218" y="459"/>
                      <a:pt x="219" y="459"/>
                      <a:pt x="218" y="459"/>
                    </a:cubicBezTo>
                    <a:cubicBezTo>
                      <a:pt x="219" y="459"/>
                      <a:pt x="219" y="458"/>
                      <a:pt x="219" y="458"/>
                    </a:cubicBezTo>
                    <a:cubicBezTo>
                      <a:pt x="220" y="458"/>
                      <a:pt x="220" y="459"/>
                      <a:pt x="220" y="460"/>
                    </a:cubicBezTo>
                    <a:cubicBezTo>
                      <a:pt x="221" y="460"/>
                      <a:pt x="221" y="460"/>
                      <a:pt x="221" y="460"/>
                    </a:cubicBezTo>
                    <a:cubicBezTo>
                      <a:pt x="222" y="460"/>
                      <a:pt x="222" y="461"/>
                      <a:pt x="222" y="462"/>
                    </a:cubicBezTo>
                    <a:cubicBezTo>
                      <a:pt x="222" y="462"/>
                      <a:pt x="222" y="463"/>
                      <a:pt x="222" y="463"/>
                    </a:cubicBezTo>
                    <a:cubicBezTo>
                      <a:pt x="222" y="463"/>
                      <a:pt x="223" y="464"/>
                      <a:pt x="223" y="464"/>
                    </a:cubicBezTo>
                    <a:cubicBezTo>
                      <a:pt x="223" y="464"/>
                      <a:pt x="223" y="464"/>
                      <a:pt x="222" y="464"/>
                    </a:cubicBezTo>
                    <a:cubicBezTo>
                      <a:pt x="222" y="464"/>
                      <a:pt x="222" y="464"/>
                      <a:pt x="221" y="464"/>
                    </a:cubicBezTo>
                    <a:cubicBezTo>
                      <a:pt x="221" y="464"/>
                      <a:pt x="221" y="464"/>
                      <a:pt x="221" y="464"/>
                    </a:cubicBezTo>
                    <a:cubicBezTo>
                      <a:pt x="221" y="464"/>
                      <a:pt x="220" y="465"/>
                      <a:pt x="220" y="465"/>
                    </a:cubicBezTo>
                    <a:cubicBezTo>
                      <a:pt x="220" y="465"/>
                      <a:pt x="220" y="465"/>
                      <a:pt x="220" y="465"/>
                    </a:cubicBezTo>
                    <a:cubicBezTo>
                      <a:pt x="220" y="465"/>
                      <a:pt x="220" y="465"/>
                      <a:pt x="220" y="465"/>
                    </a:cubicBezTo>
                    <a:cubicBezTo>
                      <a:pt x="219" y="464"/>
                      <a:pt x="218" y="464"/>
                      <a:pt x="218" y="463"/>
                    </a:cubicBezTo>
                    <a:cubicBezTo>
                      <a:pt x="217" y="463"/>
                      <a:pt x="218" y="464"/>
                      <a:pt x="218" y="464"/>
                    </a:cubicBezTo>
                    <a:cubicBezTo>
                      <a:pt x="218" y="465"/>
                      <a:pt x="218" y="465"/>
                      <a:pt x="218" y="465"/>
                    </a:cubicBezTo>
                    <a:cubicBezTo>
                      <a:pt x="218" y="465"/>
                      <a:pt x="218" y="465"/>
                      <a:pt x="219" y="465"/>
                    </a:cubicBezTo>
                    <a:cubicBezTo>
                      <a:pt x="219" y="465"/>
                      <a:pt x="219" y="465"/>
                      <a:pt x="219" y="465"/>
                    </a:cubicBezTo>
                    <a:cubicBezTo>
                      <a:pt x="219" y="466"/>
                      <a:pt x="220" y="466"/>
                      <a:pt x="220" y="466"/>
                    </a:cubicBezTo>
                    <a:cubicBezTo>
                      <a:pt x="220" y="466"/>
                      <a:pt x="221" y="466"/>
                      <a:pt x="221" y="466"/>
                    </a:cubicBezTo>
                    <a:cubicBezTo>
                      <a:pt x="221" y="466"/>
                      <a:pt x="221" y="466"/>
                      <a:pt x="221" y="466"/>
                    </a:cubicBezTo>
                    <a:cubicBezTo>
                      <a:pt x="221" y="466"/>
                      <a:pt x="221" y="466"/>
                      <a:pt x="221" y="466"/>
                    </a:cubicBezTo>
                    <a:cubicBezTo>
                      <a:pt x="222" y="466"/>
                      <a:pt x="222" y="466"/>
                      <a:pt x="222" y="467"/>
                    </a:cubicBezTo>
                    <a:cubicBezTo>
                      <a:pt x="221" y="467"/>
                      <a:pt x="221" y="467"/>
                      <a:pt x="221" y="467"/>
                    </a:cubicBezTo>
                    <a:cubicBezTo>
                      <a:pt x="221" y="467"/>
                      <a:pt x="221" y="467"/>
                      <a:pt x="221" y="467"/>
                    </a:cubicBezTo>
                    <a:cubicBezTo>
                      <a:pt x="221" y="467"/>
                      <a:pt x="221" y="468"/>
                      <a:pt x="221" y="468"/>
                    </a:cubicBezTo>
                    <a:cubicBezTo>
                      <a:pt x="221" y="468"/>
                      <a:pt x="221" y="468"/>
                      <a:pt x="222" y="469"/>
                    </a:cubicBezTo>
                    <a:cubicBezTo>
                      <a:pt x="222" y="469"/>
                      <a:pt x="222" y="469"/>
                      <a:pt x="222" y="469"/>
                    </a:cubicBezTo>
                    <a:cubicBezTo>
                      <a:pt x="222" y="470"/>
                      <a:pt x="222" y="470"/>
                      <a:pt x="222" y="470"/>
                    </a:cubicBezTo>
                    <a:cubicBezTo>
                      <a:pt x="222" y="470"/>
                      <a:pt x="222" y="471"/>
                      <a:pt x="222" y="471"/>
                    </a:cubicBezTo>
                    <a:cubicBezTo>
                      <a:pt x="222" y="471"/>
                      <a:pt x="222" y="471"/>
                      <a:pt x="222" y="471"/>
                    </a:cubicBezTo>
                    <a:cubicBezTo>
                      <a:pt x="222" y="471"/>
                      <a:pt x="222" y="471"/>
                      <a:pt x="222" y="471"/>
                    </a:cubicBezTo>
                    <a:cubicBezTo>
                      <a:pt x="223" y="471"/>
                      <a:pt x="223" y="471"/>
                      <a:pt x="223" y="470"/>
                    </a:cubicBezTo>
                    <a:cubicBezTo>
                      <a:pt x="223" y="471"/>
                      <a:pt x="224" y="472"/>
                      <a:pt x="224" y="473"/>
                    </a:cubicBezTo>
                    <a:cubicBezTo>
                      <a:pt x="224" y="473"/>
                      <a:pt x="225" y="474"/>
                      <a:pt x="225" y="474"/>
                    </a:cubicBezTo>
                    <a:cubicBezTo>
                      <a:pt x="226" y="475"/>
                      <a:pt x="226" y="476"/>
                      <a:pt x="227" y="476"/>
                    </a:cubicBezTo>
                    <a:cubicBezTo>
                      <a:pt x="227" y="476"/>
                      <a:pt x="227" y="476"/>
                      <a:pt x="227" y="476"/>
                    </a:cubicBezTo>
                    <a:cubicBezTo>
                      <a:pt x="227" y="475"/>
                      <a:pt x="226" y="475"/>
                      <a:pt x="227" y="475"/>
                    </a:cubicBezTo>
                    <a:cubicBezTo>
                      <a:pt x="227" y="475"/>
                      <a:pt x="227" y="475"/>
                      <a:pt x="227" y="475"/>
                    </a:cubicBezTo>
                    <a:cubicBezTo>
                      <a:pt x="227" y="475"/>
                      <a:pt x="227" y="475"/>
                      <a:pt x="226" y="475"/>
                    </a:cubicBezTo>
                    <a:cubicBezTo>
                      <a:pt x="226" y="475"/>
                      <a:pt x="226" y="475"/>
                      <a:pt x="226" y="474"/>
                    </a:cubicBezTo>
                    <a:cubicBezTo>
                      <a:pt x="226" y="474"/>
                      <a:pt x="226" y="474"/>
                      <a:pt x="225" y="473"/>
                    </a:cubicBezTo>
                    <a:cubicBezTo>
                      <a:pt x="225" y="473"/>
                      <a:pt x="225" y="473"/>
                      <a:pt x="225" y="473"/>
                    </a:cubicBezTo>
                    <a:cubicBezTo>
                      <a:pt x="225" y="472"/>
                      <a:pt x="225" y="472"/>
                      <a:pt x="225" y="472"/>
                    </a:cubicBezTo>
                    <a:cubicBezTo>
                      <a:pt x="225" y="472"/>
                      <a:pt x="225" y="472"/>
                      <a:pt x="225" y="472"/>
                    </a:cubicBezTo>
                    <a:cubicBezTo>
                      <a:pt x="225" y="472"/>
                      <a:pt x="225" y="471"/>
                      <a:pt x="225" y="471"/>
                    </a:cubicBezTo>
                    <a:cubicBezTo>
                      <a:pt x="225" y="471"/>
                      <a:pt x="225" y="471"/>
                      <a:pt x="225" y="471"/>
                    </a:cubicBezTo>
                    <a:cubicBezTo>
                      <a:pt x="225" y="471"/>
                      <a:pt x="225" y="471"/>
                      <a:pt x="224" y="471"/>
                    </a:cubicBezTo>
                    <a:cubicBezTo>
                      <a:pt x="224" y="471"/>
                      <a:pt x="224" y="471"/>
                      <a:pt x="223" y="470"/>
                    </a:cubicBezTo>
                    <a:cubicBezTo>
                      <a:pt x="223" y="470"/>
                      <a:pt x="223" y="470"/>
                      <a:pt x="223" y="470"/>
                    </a:cubicBezTo>
                    <a:cubicBezTo>
                      <a:pt x="223" y="470"/>
                      <a:pt x="223" y="470"/>
                      <a:pt x="223" y="470"/>
                    </a:cubicBezTo>
                    <a:cubicBezTo>
                      <a:pt x="224" y="469"/>
                      <a:pt x="224" y="469"/>
                      <a:pt x="223" y="468"/>
                    </a:cubicBezTo>
                    <a:cubicBezTo>
                      <a:pt x="223" y="468"/>
                      <a:pt x="223" y="468"/>
                      <a:pt x="223" y="468"/>
                    </a:cubicBezTo>
                    <a:cubicBezTo>
                      <a:pt x="224" y="467"/>
                      <a:pt x="224" y="467"/>
                      <a:pt x="224" y="467"/>
                    </a:cubicBezTo>
                    <a:cubicBezTo>
                      <a:pt x="224" y="468"/>
                      <a:pt x="224" y="468"/>
                      <a:pt x="224" y="468"/>
                    </a:cubicBezTo>
                    <a:cubicBezTo>
                      <a:pt x="225" y="468"/>
                      <a:pt x="225" y="467"/>
                      <a:pt x="225" y="467"/>
                    </a:cubicBezTo>
                    <a:cubicBezTo>
                      <a:pt x="225" y="467"/>
                      <a:pt x="226" y="467"/>
                      <a:pt x="226" y="467"/>
                    </a:cubicBezTo>
                    <a:cubicBezTo>
                      <a:pt x="226" y="467"/>
                      <a:pt x="225" y="467"/>
                      <a:pt x="225" y="467"/>
                    </a:cubicBezTo>
                    <a:cubicBezTo>
                      <a:pt x="225" y="466"/>
                      <a:pt x="225" y="466"/>
                      <a:pt x="225" y="466"/>
                    </a:cubicBezTo>
                    <a:cubicBezTo>
                      <a:pt x="226" y="466"/>
                      <a:pt x="226" y="466"/>
                      <a:pt x="226" y="466"/>
                    </a:cubicBezTo>
                    <a:cubicBezTo>
                      <a:pt x="226" y="467"/>
                      <a:pt x="226" y="467"/>
                      <a:pt x="227" y="467"/>
                    </a:cubicBezTo>
                    <a:cubicBezTo>
                      <a:pt x="227" y="467"/>
                      <a:pt x="227" y="467"/>
                      <a:pt x="227" y="467"/>
                    </a:cubicBezTo>
                    <a:cubicBezTo>
                      <a:pt x="227" y="467"/>
                      <a:pt x="227" y="467"/>
                      <a:pt x="227" y="467"/>
                    </a:cubicBezTo>
                    <a:cubicBezTo>
                      <a:pt x="227" y="467"/>
                      <a:pt x="227" y="467"/>
                      <a:pt x="227" y="467"/>
                    </a:cubicBezTo>
                    <a:cubicBezTo>
                      <a:pt x="227" y="466"/>
                      <a:pt x="226" y="465"/>
                      <a:pt x="225" y="465"/>
                    </a:cubicBezTo>
                    <a:cubicBezTo>
                      <a:pt x="225" y="465"/>
                      <a:pt x="225" y="465"/>
                      <a:pt x="225" y="465"/>
                    </a:cubicBezTo>
                    <a:cubicBezTo>
                      <a:pt x="225" y="464"/>
                      <a:pt x="226" y="464"/>
                      <a:pt x="226" y="464"/>
                    </a:cubicBezTo>
                    <a:cubicBezTo>
                      <a:pt x="226" y="464"/>
                      <a:pt x="226" y="464"/>
                      <a:pt x="226" y="463"/>
                    </a:cubicBezTo>
                    <a:cubicBezTo>
                      <a:pt x="226" y="463"/>
                      <a:pt x="226" y="463"/>
                      <a:pt x="226" y="463"/>
                    </a:cubicBezTo>
                    <a:cubicBezTo>
                      <a:pt x="226" y="463"/>
                      <a:pt x="226" y="463"/>
                      <a:pt x="226" y="463"/>
                    </a:cubicBezTo>
                    <a:cubicBezTo>
                      <a:pt x="225" y="463"/>
                      <a:pt x="225" y="462"/>
                      <a:pt x="224" y="461"/>
                    </a:cubicBezTo>
                    <a:cubicBezTo>
                      <a:pt x="224" y="461"/>
                      <a:pt x="224" y="461"/>
                      <a:pt x="224" y="461"/>
                    </a:cubicBezTo>
                    <a:cubicBezTo>
                      <a:pt x="224" y="460"/>
                      <a:pt x="224" y="459"/>
                      <a:pt x="224" y="458"/>
                    </a:cubicBezTo>
                    <a:cubicBezTo>
                      <a:pt x="224" y="458"/>
                      <a:pt x="224" y="458"/>
                      <a:pt x="224" y="457"/>
                    </a:cubicBezTo>
                    <a:cubicBezTo>
                      <a:pt x="224" y="457"/>
                      <a:pt x="224" y="456"/>
                      <a:pt x="224" y="456"/>
                    </a:cubicBezTo>
                    <a:cubicBezTo>
                      <a:pt x="224" y="456"/>
                      <a:pt x="224" y="456"/>
                      <a:pt x="224" y="456"/>
                    </a:cubicBezTo>
                    <a:cubicBezTo>
                      <a:pt x="224" y="456"/>
                      <a:pt x="224" y="456"/>
                      <a:pt x="224" y="456"/>
                    </a:cubicBezTo>
                    <a:cubicBezTo>
                      <a:pt x="224" y="456"/>
                      <a:pt x="224" y="455"/>
                      <a:pt x="223" y="455"/>
                    </a:cubicBezTo>
                    <a:cubicBezTo>
                      <a:pt x="223" y="455"/>
                      <a:pt x="223" y="454"/>
                      <a:pt x="223" y="454"/>
                    </a:cubicBezTo>
                    <a:cubicBezTo>
                      <a:pt x="223" y="454"/>
                      <a:pt x="223" y="454"/>
                      <a:pt x="223" y="454"/>
                    </a:cubicBezTo>
                    <a:cubicBezTo>
                      <a:pt x="223" y="454"/>
                      <a:pt x="222" y="454"/>
                      <a:pt x="222" y="454"/>
                    </a:cubicBezTo>
                    <a:cubicBezTo>
                      <a:pt x="222" y="453"/>
                      <a:pt x="222" y="453"/>
                      <a:pt x="221" y="453"/>
                    </a:cubicBezTo>
                    <a:cubicBezTo>
                      <a:pt x="221" y="452"/>
                      <a:pt x="221" y="452"/>
                      <a:pt x="221" y="452"/>
                    </a:cubicBezTo>
                    <a:cubicBezTo>
                      <a:pt x="221" y="452"/>
                      <a:pt x="221" y="452"/>
                      <a:pt x="222" y="452"/>
                    </a:cubicBezTo>
                    <a:cubicBezTo>
                      <a:pt x="222" y="451"/>
                      <a:pt x="222" y="450"/>
                      <a:pt x="223" y="450"/>
                    </a:cubicBezTo>
                    <a:cubicBezTo>
                      <a:pt x="223" y="450"/>
                      <a:pt x="224" y="450"/>
                      <a:pt x="224" y="449"/>
                    </a:cubicBezTo>
                    <a:cubicBezTo>
                      <a:pt x="224" y="449"/>
                      <a:pt x="224" y="449"/>
                      <a:pt x="224" y="449"/>
                    </a:cubicBezTo>
                    <a:cubicBezTo>
                      <a:pt x="224" y="449"/>
                      <a:pt x="223" y="449"/>
                      <a:pt x="223" y="448"/>
                    </a:cubicBezTo>
                    <a:cubicBezTo>
                      <a:pt x="223" y="448"/>
                      <a:pt x="223" y="448"/>
                      <a:pt x="223" y="448"/>
                    </a:cubicBezTo>
                    <a:cubicBezTo>
                      <a:pt x="223" y="448"/>
                      <a:pt x="223" y="448"/>
                      <a:pt x="223" y="448"/>
                    </a:cubicBezTo>
                    <a:cubicBezTo>
                      <a:pt x="223" y="448"/>
                      <a:pt x="223" y="448"/>
                      <a:pt x="223" y="448"/>
                    </a:cubicBezTo>
                    <a:cubicBezTo>
                      <a:pt x="223" y="448"/>
                      <a:pt x="223" y="448"/>
                      <a:pt x="222" y="448"/>
                    </a:cubicBezTo>
                    <a:cubicBezTo>
                      <a:pt x="222" y="447"/>
                      <a:pt x="222" y="447"/>
                      <a:pt x="222" y="447"/>
                    </a:cubicBezTo>
                    <a:cubicBezTo>
                      <a:pt x="222" y="447"/>
                      <a:pt x="222" y="447"/>
                      <a:pt x="222" y="447"/>
                    </a:cubicBezTo>
                    <a:cubicBezTo>
                      <a:pt x="223" y="446"/>
                      <a:pt x="223" y="446"/>
                      <a:pt x="223" y="446"/>
                    </a:cubicBezTo>
                    <a:cubicBezTo>
                      <a:pt x="223" y="446"/>
                      <a:pt x="223" y="447"/>
                      <a:pt x="223" y="447"/>
                    </a:cubicBezTo>
                    <a:cubicBezTo>
                      <a:pt x="223" y="447"/>
                      <a:pt x="223" y="447"/>
                      <a:pt x="223" y="447"/>
                    </a:cubicBezTo>
                    <a:cubicBezTo>
                      <a:pt x="223" y="447"/>
                      <a:pt x="223" y="447"/>
                      <a:pt x="223" y="447"/>
                    </a:cubicBezTo>
                    <a:cubicBezTo>
                      <a:pt x="223" y="447"/>
                      <a:pt x="223" y="447"/>
                      <a:pt x="223" y="447"/>
                    </a:cubicBezTo>
                    <a:cubicBezTo>
                      <a:pt x="224" y="447"/>
                      <a:pt x="224" y="447"/>
                      <a:pt x="225" y="447"/>
                    </a:cubicBezTo>
                    <a:cubicBezTo>
                      <a:pt x="225" y="447"/>
                      <a:pt x="225" y="447"/>
                      <a:pt x="225" y="447"/>
                    </a:cubicBezTo>
                    <a:cubicBezTo>
                      <a:pt x="225" y="447"/>
                      <a:pt x="225" y="447"/>
                      <a:pt x="225" y="447"/>
                    </a:cubicBezTo>
                    <a:cubicBezTo>
                      <a:pt x="226" y="447"/>
                      <a:pt x="226" y="447"/>
                      <a:pt x="226" y="447"/>
                    </a:cubicBezTo>
                    <a:cubicBezTo>
                      <a:pt x="227" y="446"/>
                      <a:pt x="227" y="446"/>
                      <a:pt x="228" y="446"/>
                    </a:cubicBezTo>
                    <a:cubicBezTo>
                      <a:pt x="228" y="446"/>
                      <a:pt x="229" y="446"/>
                      <a:pt x="229" y="446"/>
                    </a:cubicBezTo>
                    <a:cubicBezTo>
                      <a:pt x="230" y="446"/>
                      <a:pt x="230" y="446"/>
                      <a:pt x="230" y="446"/>
                    </a:cubicBezTo>
                    <a:cubicBezTo>
                      <a:pt x="230" y="446"/>
                      <a:pt x="230" y="446"/>
                      <a:pt x="230" y="445"/>
                    </a:cubicBezTo>
                    <a:cubicBezTo>
                      <a:pt x="230" y="445"/>
                      <a:pt x="230" y="445"/>
                      <a:pt x="230" y="445"/>
                    </a:cubicBezTo>
                    <a:cubicBezTo>
                      <a:pt x="230" y="445"/>
                      <a:pt x="230" y="445"/>
                      <a:pt x="230" y="444"/>
                    </a:cubicBezTo>
                    <a:cubicBezTo>
                      <a:pt x="230" y="444"/>
                      <a:pt x="230" y="444"/>
                      <a:pt x="230" y="444"/>
                    </a:cubicBezTo>
                    <a:cubicBezTo>
                      <a:pt x="230" y="444"/>
                      <a:pt x="230" y="444"/>
                      <a:pt x="230" y="444"/>
                    </a:cubicBezTo>
                    <a:cubicBezTo>
                      <a:pt x="230" y="444"/>
                      <a:pt x="231" y="444"/>
                      <a:pt x="231" y="444"/>
                    </a:cubicBezTo>
                    <a:cubicBezTo>
                      <a:pt x="231" y="444"/>
                      <a:pt x="231" y="444"/>
                      <a:pt x="231" y="444"/>
                    </a:cubicBezTo>
                    <a:cubicBezTo>
                      <a:pt x="231" y="444"/>
                      <a:pt x="231" y="444"/>
                      <a:pt x="231" y="444"/>
                    </a:cubicBezTo>
                    <a:cubicBezTo>
                      <a:pt x="231" y="444"/>
                      <a:pt x="231" y="444"/>
                      <a:pt x="231" y="444"/>
                    </a:cubicBezTo>
                    <a:cubicBezTo>
                      <a:pt x="231" y="444"/>
                      <a:pt x="231" y="444"/>
                      <a:pt x="231" y="444"/>
                    </a:cubicBezTo>
                    <a:cubicBezTo>
                      <a:pt x="232" y="444"/>
                      <a:pt x="232" y="444"/>
                      <a:pt x="232" y="444"/>
                    </a:cubicBezTo>
                    <a:cubicBezTo>
                      <a:pt x="232" y="444"/>
                      <a:pt x="232" y="444"/>
                      <a:pt x="232" y="445"/>
                    </a:cubicBezTo>
                    <a:cubicBezTo>
                      <a:pt x="232" y="445"/>
                      <a:pt x="232" y="445"/>
                      <a:pt x="232" y="445"/>
                    </a:cubicBezTo>
                    <a:cubicBezTo>
                      <a:pt x="232" y="445"/>
                      <a:pt x="232" y="445"/>
                      <a:pt x="233" y="445"/>
                    </a:cubicBezTo>
                    <a:cubicBezTo>
                      <a:pt x="233" y="445"/>
                      <a:pt x="233" y="445"/>
                      <a:pt x="233" y="445"/>
                    </a:cubicBezTo>
                    <a:cubicBezTo>
                      <a:pt x="233" y="445"/>
                      <a:pt x="233" y="445"/>
                      <a:pt x="233" y="445"/>
                    </a:cubicBezTo>
                    <a:cubicBezTo>
                      <a:pt x="233" y="445"/>
                      <a:pt x="233" y="444"/>
                      <a:pt x="233" y="444"/>
                    </a:cubicBezTo>
                    <a:cubicBezTo>
                      <a:pt x="232" y="444"/>
                      <a:pt x="232" y="444"/>
                      <a:pt x="232" y="444"/>
                    </a:cubicBezTo>
                    <a:cubicBezTo>
                      <a:pt x="232" y="444"/>
                      <a:pt x="232" y="444"/>
                      <a:pt x="232" y="444"/>
                    </a:cubicBezTo>
                    <a:cubicBezTo>
                      <a:pt x="232" y="444"/>
                      <a:pt x="232" y="443"/>
                      <a:pt x="232" y="443"/>
                    </a:cubicBezTo>
                    <a:cubicBezTo>
                      <a:pt x="232" y="443"/>
                      <a:pt x="232" y="443"/>
                      <a:pt x="232" y="443"/>
                    </a:cubicBezTo>
                    <a:cubicBezTo>
                      <a:pt x="232" y="443"/>
                      <a:pt x="232" y="443"/>
                      <a:pt x="232" y="443"/>
                    </a:cubicBezTo>
                    <a:cubicBezTo>
                      <a:pt x="232" y="443"/>
                      <a:pt x="232" y="443"/>
                      <a:pt x="232" y="443"/>
                    </a:cubicBezTo>
                    <a:cubicBezTo>
                      <a:pt x="232" y="442"/>
                      <a:pt x="232" y="442"/>
                      <a:pt x="232" y="442"/>
                    </a:cubicBezTo>
                    <a:cubicBezTo>
                      <a:pt x="232" y="442"/>
                      <a:pt x="232" y="442"/>
                      <a:pt x="232" y="442"/>
                    </a:cubicBezTo>
                    <a:cubicBezTo>
                      <a:pt x="233" y="442"/>
                      <a:pt x="233" y="442"/>
                      <a:pt x="233" y="441"/>
                    </a:cubicBezTo>
                    <a:cubicBezTo>
                      <a:pt x="233" y="441"/>
                      <a:pt x="233" y="441"/>
                      <a:pt x="233" y="441"/>
                    </a:cubicBezTo>
                    <a:cubicBezTo>
                      <a:pt x="234" y="441"/>
                      <a:pt x="233" y="441"/>
                      <a:pt x="234" y="441"/>
                    </a:cubicBezTo>
                    <a:cubicBezTo>
                      <a:pt x="234" y="441"/>
                      <a:pt x="234" y="441"/>
                      <a:pt x="234" y="441"/>
                    </a:cubicBezTo>
                    <a:cubicBezTo>
                      <a:pt x="234" y="441"/>
                      <a:pt x="234" y="441"/>
                      <a:pt x="234" y="441"/>
                    </a:cubicBezTo>
                    <a:cubicBezTo>
                      <a:pt x="234" y="441"/>
                      <a:pt x="234" y="441"/>
                      <a:pt x="234" y="441"/>
                    </a:cubicBezTo>
                    <a:cubicBezTo>
                      <a:pt x="235" y="441"/>
                      <a:pt x="235" y="441"/>
                      <a:pt x="235" y="441"/>
                    </a:cubicBezTo>
                    <a:cubicBezTo>
                      <a:pt x="235" y="441"/>
                      <a:pt x="235" y="441"/>
                      <a:pt x="235" y="441"/>
                    </a:cubicBezTo>
                    <a:cubicBezTo>
                      <a:pt x="235" y="441"/>
                      <a:pt x="235" y="441"/>
                      <a:pt x="235" y="441"/>
                    </a:cubicBezTo>
                    <a:cubicBezTo>
                      <a:pt x="236" y="440"/>
                      <a:pt x="236" y="440"/>
                      <a:pt x="236" y="440"/>
                    </a:cubicBezTo>
                    <a:cubicBezTo>
                      <a:pt x="236" y="440"/>
                      <a:pt x="236" y="440"/>
                      <a:pt x="236" y="440"/>
                    </a:cubicBezTo>
                    <a:cubicBezTo>
                      <a:pt x="236" y="440"/>
                      <a:pt x="236" y="440"/>
                      <a:pt x="236" y="440"/>
                    </a:cubicBezTo>
                    <a:cubicBezTo>
                      <a:pt x="236" y="440"/>
                      <a:pt x="236" y="440"/>
                      <a:pt x="237" y="440"/>
                    </a:cubicBezTo>
                    <a:cubicBezTo>
                      <a:pt x="237" y="440"/>
                      <a:pt x="237" y="440"/>
                      <a:pt x="237" y="440"/>
                    </a:cubicBezTo>
                    <a:cubicBezTo>
                      <a:pt x="237" y="439"/>
                      <a:pt x="237" y="439"/>
                      <a:pt x="237" y="438"/>
                    </a:cubicBezTo>
                    <a:cubicBezTo>
                      <a:pt x="237" y="438"/>
                      <a:pt x="237" y="438"/>
                      <a:pt x="236" y="438"/>
                    </a:cubicBezTo>
                    <a:cubicBezTo>
                      <a:pt x="236" y="438"/>
                      <a:pt x="236" y="438"/>
                      <a:pt x="236" y="438"/>
                    </a:cubicBezTo>
                    <a:cubicBezTo>
                      <a:pt x="236" y="438"/>
                      <a:pt x="236" y="438"/>
                      <a:pt x="236" y="438"/>
                    </a:cubicBezTo>
                    <a:cubicBezTo>
                      <a:pt x="237" y="438"/>
                      <a:pt x="237" y="438"/>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7" y="437"/>
                      <a:pt x="237" y="437"/>
                      <a:pt x="237" y="437"/>
                    </a:cubicBezTo>
                    <a:cubicBezTo>
                      <a:pt x="236" y="437"/>
                      <a:pt x="235" y="437"/>
                      <a:pt x="235" y="437"/>
                    </a:cubicBezTo>
                    <a:cubicBezTo>
                      <a:pt x="235" y="437"/>
                      <a:pt x="235" y="437"/>
                      <a:pt x="235" y="437"/>
                    </a:cubicBezTo>
                    <a:cubicBezTo>
                      <a:pt x="234" y="437"/>
                      <a:pt x="234" y="437"/>
                      <a:pt x="234" y="437"/>
                    </a:cubicBezTo>
                    <a:cubicBezTo>
                      <a:pt x="234" y="437"/>
                      <a:pt x="234" y="437"/>
                      <a:pt x="234" y="437"/>
                    </a:cubicBezTo>
                    <a:cubicBezTo>
                      <a:pt x="234" y="437"/>
                      <a:pt x="234" y="438"/>
                      <a:pt x="233" y="438"/>
                    </a:cubicBezTo>
                    <a:cubicBezTo>
                      <a:pt x="233" y="438"/>
                      <a:pt x="233" y="438"/>
                      <a:pt x="233" y="438"/>
                    </a:cubicBezTo>
                    <a:cubicBezTo>
                      <a:pt x="233" y="438"/>
                      <a:pt x="233" y="438"/>
                      <a:pt x="233" y="438"/>
                    </a:cubicBezTo>
                    <a:cubicBezTo>
                      <a:pt x="233" y="438"/>
                      <a:pt x="232" y="438"/>
                      <a:pt x="232" y="438"/>
                    </a:cubicBezTo>
                    <a:cubicBezTo>
                      <a:pt x="232" y="438"/>
                      <a:pt x="231" y="439"/>
                      <a:pt x="231" y="439"/>
                    </a:cubicBezTo>
                    <a:cubicBezTo>
                      <a:pt x="231" y="439"/>
                      <a:pt x="231" y="439"/>
                      <a:pt x="231" y="439"/>
                    </a:cubicBezTo>
                    <a:cubicBezTo>
                      <a:pt x="231" y="439"/>
                      <a:pt x="231" y="439"/>
                      <a:pt x="231" y="439"/>
                    </a:cubicBezTo>
                    <a:cubicBezTo>
                      <a:pt x="231" y="439"/>
                      <a:pt x="232" y="439"/>
                      <a:pt x="232" y="439"/>
                    </a:cubicBezTo>
                    <a:cubicBezTo>
                      <a:pt x="232" y="439"/>
                      <a:pt x="232" y="440"/>
                      <a:pt x="232" y="440"/>
                    </a:cubicBezTo>
                    <a:cubicBezTo>
                      <a:pt x="231" y="440"/>
                      <a:pt x="231" y="440"/>
                      <a:pt x="231" y="440"/>
                    </a:cubicBezTo>
                    <a:cubicBezTo>
                      <a:pt x="231" y="440"/>
                      <a:pt x="231" y="440"/>
                      <a:pt x="231" y="440"/>
                    </a:cubicBezTo>
                    <a:cubicBezTo>
                      <a:pt x="231" y="440"/>
                      <a:pt x="231" y="441"/>
                      <a:pt x="231" y="441"/>
                    </a:cubicBezTo>
                    <a:cubicBezTo>
                      <a:pt x="232" y="441"/>
                      <a:pt x="232" y="441"/>
                      <a:pt x="232" y="441"/>
                    </a:cubicBezTo>
                    <a:cubicBezTo>
                      <a:pt x="232" y="441"/>
                      <a:pt x="232" y="441"/>
                      <a:pt x="232" y="441"/>
                    </a:cubicBezTo>
                    <a:cubicBezTo>
                      <a:pt x="232" y="441"/>
                      <a:pt x="232" y="441"/>
                      <a:pt x="231" y="442"/>
                    </a:cubicBezTo>
                    <a:cubicBezTo>
                      <a:pt x="231" y="442"/>
                      <a:pt x="231" y="442"/>
                      <a:pt x="231" y="442"/>
                    </a:cubicBezTo>
                    <a:cubicBezTo>
                      <a:pt x="231" y="442"/>
                      <a:pt x="231" y="442"/>
                      <a:pt x="231" y="442"/>
                    </a:cubicBezTo>
                    <a:cubicBezTo>
                      <a:pt x="231" y="442"/>
                      <a:pt x="231" y="442"/>
                      <a:pt x="231" y="442"/>
                    </a:cubicBezTo>
                    <a:cubicBezTo>
                      <a:pt x="231" y="442"/>
                      <a:pt x="231" y="442"/>
                      <a:pt x="231" y="442"/>
                    </a:cubicBezTo>
                    <a:cubicBezTo>
                      <a:pt x="231" y="442"/>
                      <a:pt x="230" y="441"/>
                      <a:pt x="230" y="441"/>
                    </a:cubicBezTo>
                    <a:cubicBezTo>
                      <a:pt x="230" y="441"/>
                      <a:pt x="230" y="440"/>
                      <a:pt x="230" y="440"/>
                    </a:cubicBezTo>
                    <a:cubicBezTo>
                      <a:pt x="229" y="440"/>
                      <a:pt x="229" y="441"/>
                      <a:pt x="229" y="441"/>
                    </a:cubicBezTo>
                    <a:cubicBezTo>
                      <a:pt x="229" y="441"/>
                      <a:pt x="229" y="441"/>
                      <a:pt x="229" y="441"/>
                    </a:cubicBezTo>
                    <a:cubicBezTo>
                      <a:pt x="229" y="442"/>
                      <a:pt x="229" y="442"/>
                      <a:pt x="229" y="442"/>
                    </a:cubicBezTo>
                    <a:cubicBezTo>
                      <a:pt x="229" y="442"/>
                      <a:pt x="228" y="442"/>
                      <a:pt x="228" y="442"/>
                    </a:cubicBezTo>
                    <a:cubicBezTo>
                      <a:pt x="229" y="442"/>
                      <a:pt x="229" y="443"/>
                      <a:pt x="229" y="443"/>
                    </a:cubicBezTo>
                    <a:cubicBezTo>
                      <a:pt x="228" y="443"/>
                      <a:pt x="228" y="443"/>
                      <a:pt x="228" y="443"/>
                    </a:cubicBezTo>
                    <a:cubicBezTo>
                      <a:pt x="228" y="443"/>
                      <a:pt x="228" y="443"/>
                      <a:pt x="228" y="443"/>
                    </a:cubicBezTo>
                    <a:cubicBezTo>
                      <a:pt x="228" y="442"/>
                      <a:pt x="228" y="442"/>
                      <a:pt x="228" y="442"/>
                    </a:cubicBezTo>
                    <a:cubicBezTo>
                      <a:pt x="228" y="442"/>
                      <a:pt x="227" y="442"/>
                      <a:pt x="227" y="443"/>
                    </a:cubicBezTo>
                    <a:cubicBezTo>
                      <a:pt x="227" y="443"/>
                      <a:pt x="227" y="443"/>
                      <a:pt x="227" y="443"/>
                    </a:cubicBezTo>
                    <a:cubicBezTo>
                      <a:pt x="227" y="443"/>
                      <a:pt x="227" y="443"/>
                      <a:pt x="227" y="443"/>
                    </a:cubicBezTo>
                    <a:cubicBezTo>
                      <a:pt x="227" y="443"/>
                      <a:pt x="227" y="443"/>
                      <a:pt x="226" y="443"/>
                    </a:cubicBezTo>
                    <a:cubicBezTo>
                      <a:pt x="226" y="443"/>
                      <a:pt x="226" y="443"/>
                      <a:pt x="226" y="443"/>
                    </a:cubicBezTo>
                    <a:cubicBezTo>
                      <a:pt x="226" y="443"/>
                      <a:pt x="226" y="443"/>
                      <a:pt x="226" y="443"/>
                    </a:cubicBezTo>
                    <a:cubicBezTo>
                      <a:pt x="226" y="443"/>
                      <a:pt x="226" y="442"/>
                      <a:pt x="226" y="442"/>
                    </a:cubicBezTo>
                    <a:cubicBezTo>
                      <a:pt x="226" y="442"/>
                      <a:pt x="225" y="442"/>
                      <a:pt x="225" y="442"/>
                    </a:cubicBezTo>
                    <a:cubicBezTo>
                      <a:pt x="225" y="442"/>
                      <a:pt x="225" y="442"/>
                      <a:pt x="225" y="442"/>
                    </a:cubicBezTo>
                    <a:cubicBezTo>
                      <a:pt x="224" y="442"/>
                      <a:pt x="224" y="442"/>
                      <a:pt x="224" y="442"/>
                    </a:cubicBezTo>
                    <a:cubicBezTo>
                      <a:pt x="224" y="442"/>
                      <a:pt x="223" y="442"/>
                      <a:pt x="223" y="442"/>
                    </a:cubicBezTo>
                    <a:cubicBezTo>
                      <a:pt x="223" y="442"/>
                      <a:pt x="223" y="442"/>
                      <a:pt x="223" y="441"/>
                    </a:cubicBezTo>
                    <a:cubicBezTo>
                      <a:pt x="223" y="441"/>
                      <a:pt x="224" y="441"/>
                      <a:pt x="223" y="441"/>
                    </a:cubicBezTo>
                    <a:cubicBezTo>
                      <a:pt x="223" y="441"/>
                      <a:pt x="223" y="441"/>
                      <a:pt x="223" y="441"/>
                    </a:cubicBezTo>
                    <a:cubicBezTo>
                      <a:pt x="223" y="441"/>
                      <a:pt x="223" y="441"/>
                      <a:pt x="223" y="441"/>
                    </a:cubicBezTo>
                    <a:cubicBezTo>
                      <a:pt x="223" y="441"/>
                      <a:pt x="223" y="441"/>
                      <a:pt x="223" y="442"/>
                    </a:cubicBezTo>
                    <a:cubicBezTo>
                      <a:pt x="223" y="442"/>
                      <a:pt x="222" y="442"/>
                      <a:pt x="222" y="442"/>
                    </a:cubicBezTo>
                    <a:cubicBezTo>
                      <a:pt x="222" y="442"/>
                      <a:pt x="222" y="443"/>
                      <a:pt x="222" y="443"/>
                    </a:cubicBezTo>
                    <a:cubicBezTo>
                      <a:pt x="222" y="443"/>
                      <a:pt x="222" y="443"/>
                      <a:pt x="222" y="443"/>
                    </a:cubicBezTo>
                    <a:cubicBezTo>
                      <a:pt x="223" y="444"/>
                      <a:pt x="223" y="444"/>
                      <a:pt x="223" y="444"/>
                    </a:cubicBezTo>
                    <a:cubicBezTo>
                      <a:pt x="223" y="444"/>
                      <a:pt x="223" y="444"/>
                      <a:pt x="223" y="444"/>
                    </a:cubicBezTo>
                    <a:cubicBezTo>
                      <a:pt x="223" y="445"/>
                      <a:pt x="224" y="444"/>
                      <a:pt x="224" y="445"/>
                    </a:cubicBezTo>
                    <a:cubicBezTo>
                      <a:pt x="224" y="445"/>
                      <a:pt x="223" y="445"/>
                      <a:pt x="223" y="445"/>
                    </a:cubicBezTo>
                    <a:cubicBezTo>
                      <a:pt x="223" y="445"/>
                      <a:pt x="222" y="445"/>
                      <a:pt x="222" y="445"/>
                    </a:cubicBezTo>
                    <a:cubicBezTo>
                      <a:pt x="222" y="446"/>
                      <a:pt x="222" y="445"/>
                      <a:pt x="221" y="445"/>
                    </a:cubicBezTo>
                    <a:cubicBezTo>
                      <a:pt x="221" y="445"/>
                      <a:pt x="221" y="445"/>
                      <a:pt x="221" y="445"/>
                    </a:cubicBezTo>
                    <a:cubicBezTo>
                      <a:pt x="221" y="445"/>
                      <a:pt x="221" y="445"/>
                      <a:pt x="221" y="445"/>
                    </a:cubicBezTo>
                    <a:cubicBezTo>
                      <a:pt x="221" y="445"/>
                      <a:pt x="220" y="445"/>
                      <a:pt x="220" y="445"/>
                    </a:cubicBezTo>
                    <a:cubicBezTo>
                      <a:pt x="220" y="445"/>
                      <a:pt x="220" y="445"/>
                      <a:pt x="220" y="445"/>
                    </a:cubicBezTo>
                    <a:cubicBezTo>
                      <a:pt x="220" y="446"/>
                      <a:pt x="220" y="446"/>
                      <a:pt x="219" y="446"/>
                    </a:cubicBezTo>
                    <a:cubicBezTo>
                      <a:pt x="219" y="446"/>
                      <a:pt x="219" y="446"/>
                      <a:pt x="219" y="445"/>
                    </a:cubicBezTo>
                    <a:cubicBezTo>
                      <a:pt x="219" y="445"/>
                      <a:pt x="219" y="445"/>
                      <a:pt x="219" y="445"/>
                    </a:cubicBezTo>
                    <a:cubicBezTo>
                      <a:pt x="219" y="445"/>
                      <a:pt x="220" y="445"/>
                      <a:pt x="220" y="445"/>
                    </a:cubicBezTo>
                    <a:cubicBezTo>
                      <a:pt x="220" y="444"/>
                      <a:pt x="219" y="444"/>
                      <a:pt x="219" y="444"/>
                    </a:cubicBezTo>
                    <a:cubicBezTo>
                      <a:pt x="219" y="444"/>
                      <a:pt x="219" y="444"/>
                      <a:pt x="219" y="444"/>
                    </a:cubicBezTo>
                    <a:cubicBezTo>
                      <a:pt x="219" y="444"/>
                      <a:pt x="219" y="444"/>
                      <a:pt x="219" y="444"/>
                    </a:cubicBezTo>
                    <a:cubicBezTo>
                      <a:pt x="219" y="444"/>
                      <a:pt x="219" y="444"/>
                      <a:pt x="219" y="444"/>
                    </a:cubicBezTo>
                    <a:cubicBezTo>
                      <a:pt x="219" y="444"/>
                      <a:pt x="219" y="444"/>
                      <a:pt x="219" y="444"/>
                    </a:cubicBezTo>
                    <a:cubicBezTo>
                      <a:pt x="219" y="443"/>
                      <a:pt x="219" y="443"/>
                      <a:pt x="219" y="443"/>
                    </a:cubicBezTo>
                    <a:cubicBezTo>
                      <a:pt x="219" y="443"/>
                      <a:pt x="219" y="443"/>
                      <a:pt x="219" y="443"/>
                    </a:cubicBezTo>
                    <a:cubicBezTo>
                      <a:pt x="218" y="443"/>
                      <a:pt x="218" y="443"/>
                      <a:pt x="218" y="443"/>
                    </a:cubicBezTo>
                    <a:cubicBezTo>
                      <a:pt x="218" y="443"/>
                      <a:pt x="218" y="443"/>
                      <a:pt x="217" y="443"/>
                    </a:cubicBezTo>
                    <a:cubicBezTo>
                      <a:pt x="217" y="443"/>
                      <a:pt x="217" y="443"/>
                      <a:pt x="217" y="443"/>
                    </a:cubicBezTo>
                    <a:cubicBezTo>
                      <a:pt x="217" y="444"/>
                      <a:pt x="217" y="444"/>
                      <a:pt x="217" y="444"/>
                    </a:cubicBezTo>
                    <a:cubicBezTo>
                      <a:pt x="217" y="444"/>
                      <a:pt x="216" y="443"/>
                      <a:pt x="216" y="443"/>
                    </a:cubicBezTo>
                    <a:cubicBezTo>
                      <a:pt x="216" y="443"/>
                      <a:pt x="216" y="443"/>
                      <a:pt x="216" y="443"/>
                    </a:cubicBezTo>
                    <a:cubicBezTo>
                      <a:pt x="216" y="443"/>
                      <a:pt x="216" y="443"/>
                      <a:pt x="216" y="443"/>
                    </a:cubicBezTo>
                    <a:cubicBezTo>
                      <a:pt x="216" y="443"/>
                      <a:pt x="216" y="443"/>
                      <a:pt x="216" y="443"/>
                    </a:cubicBezTo>
                    <a:cubicBezTo>
                      <a:pt x="216" y="443"/>
                      <a:pt x="216" y="443"/>
                      <a:pt x="216" y="443"/>
                    </a:cubicBezTo>
                    <a:cubicBezTo>
                      <a:pt x="217" y="443"/>
                      <a:pt x="217" y="443"/>
                      <a:pt x="217" y="442"/>
                    </a:cubicBezTo>
                    <a:cubicBezTo>
                      <a:pt x="217" y="442"/>
                      <a:pt x="217" y="442"/>
                      <a:pt x="217" y="442"/>
                    </a:cubicBezTo>
                    <a:cubicBezTo>
                      <a:pt x="217" y="441"/>
                      <a:pt x="217" y="441"/>
                      <a:pt x="217" y="441"/>
                    </a:cubicBezTo>
                    <a:cubicBezTo>
                      <a:pt x="217" y="441"/>
                      <a:pt x="218" y="440"/>
                      <a:pt x="218" y="440"/>
                    </a:cubicBezTo>
                    <a:cubicBezTo>
                      <a:pt x="218" y="440"/>
                      <a:pt x="218" y="439"/>
                      <a:pt x="218" y="439"/>
                    </a:cubicBezTo>
                    <a:cubicBezTo>
                      <a:pt x="219" y="438"/>
                      <a:pt x="219" y="438"/>
                      <a:pt x="219" y="437"/>
                    </a:cubicBezTo>
                    <a:cubicBezTo>
                      <a:pt x="219" y="437"/>
                      <a:pt x="219" y="437"/>
                      <a:pt x="219" y="437"/>
                    </a:cubicBezTo>
                    <a:cubicBezTo>
                      <a:pt x="220" y="437"/>
                      <a:pt x="220" y="437"/>
                      <a:pt x="220" y="437"/>
                    </a:cubicBezTo>
                    <a:cubicBezTo>
                      <a:pt x="220" y="436"/>
                      <a:pt x="221" y="437"/>
                      <a:pt x="221" y="436"/>
                    </a:cubicBezTo>
                    <a:cubicBezTo>
                      <a:pt x="221" y="436"/>
                      <a:pt x="222" y="436"/>
                      <a:pt x="223" y="436"/>
                    </a:cubicBezTo>
                    <a:cubicBezTo>
                      <a:pt x="223" y="436"/>
                      <a:pt x="224" y="436"/>
                      <a:pt x="224" y="436"/>
                    </a:cubicBezTo>
                    <a:cubicBezTo>
                      <a:pt x="225" y="436"/>
                      <a:pt x="226" y="435"/>
                      <a:pt x="226" y="435"/>
                    </a:cubicBezTo>
                    <a:cubicBezTo>
                      <a:pt x="227" y="435"/>
                      <a:pt x="228" y="434"/>
                      <a:pt x="229" y="434"/>
                    </a:cubicBezTo>
                    <a:cubicBezTo>
                      <a:pt x="230" y="433"/>
                      <a:pt x="230" y="433"/>
                      <a:pt x="231" y="433"/>
                    </a:cubicBezTo>
                    <a:cubicBezTo>
                      <a:pt x="232" y="432"/>
                      <a:pt x="233" y="431"/>
                      <a:pt x="234" y="431"/>
                    </a:cubicBezTo>
                    <a:cubicBezTo>
                      <a:pt x="234" y="431"/>
                      <a:pt x="234" y="431"/>
                      <a:pt x="234" y="431"/>
                    </a:cubicBezTo>
                    <a:cubicBezTo>
                      <a:pt x="235" y="431"/>
                      <a:pt x="235" y="432"/>
                      <a:pt x="235" y="432"/>
                    </a:cubicBezTo>
                    <a:cubicBezTo>
                      <a:pt x="235" y="432"/>
                      <a:pt x="236" y="432"/>
                      <a:pt x="236" y="432"/>
                    </a:cubicBezTo>
                    <a:cubicBezTo>
                      <a:pt x="236" y="432"/>
                      <a:pt x="236" y="432"/>
                      <a:pt x="237" y="432"/>
                    </a:cubicBezTo>
                    <a:cubicBezTo>
                      <a:pt x="237" y="432"/>
                      <a:pt x="237" y="432"/>
                      <a:pt x="237" y="432"/>
                    </a:cubicBezTo>
                    <a:cubicBezTo>
                      <a:pt x="237" y="433"/>
                      <a:pt x="238" y="433"/>
                      <a:pt x="238" y="434"/>
                    </a:cubicBezTo>
                    <a:cubicBezTo>
                      <a:pt x="238" y="434"/>
                      <a:pt x="238" y="434"/>
                      <a:pt x="238" y="434"/>
                    </a:cubicBezTo>
                    <a:cubicBezTo>
                      <a:pt x="238" y="434"/>
                      <a:pt x="238" y="434"/>
                      <a:pt x="238" y="434"/>
                    </a:cubicBezTo>
                    <a:cubicBezTo>
                      <a:pt x="238" y="434"/>
                      <a:pt x="238" y="435"/>
                      <a:pt x="238" y="435"/>
                    </a:cubicBezTo>
                    <a:cubicBezTo>
                      <a:pt x="239" y="435"/>
                      <a:pt x="239" y="435"/>
                      <a:pt x="239" y="435"/>
                    </a:cubicBezTo>
                    <a:cubicBezTo>
                      <a:pt x="238" y="435"/>
                      <a:pt x="238" y="435"/>
                      <a:pt x="238" y="435"/>
                    </a:cubicBezTo>
                    <a:cubicBezTo>
                      <a:pt x="238" y="435"/>
                      <a:pt x="238" y="435"/>
                      <a:pt x="238" y="435"/>
                    </a:cubicBezTo>
                    <a:cubicBezTo>
                      <a:pt x="238" y="436"/>
                      <a:pt x="238" y="436"/>
                      <a:pt x="238" y="436"/>
                    </a:cubicBezTo>
                    <a:cubicBezTo>
                      <a:pt x="238" y="436"/>
                      <a:pt x="238" y="436"/>
                      <a:pt x="238" y="436"/>
                    </a:cubicBezTo>
                    <a:cubicBezTo>
                      <a:pt x="238" y="436"/>
                      <a:pt x="238" y="436"/>
                      <a:pt x="238" y="436"/>
                    </a:cubicBezTo>
                    <a:cubicBezTo>
                      <a:pt x="238" y="436"/>
                      <a:pt x="238" y="437"/>
                      <a:pt x="238" y="437"/>
                    </a:cubicBezTo>
                    <a:cubicBezTo>
                      <a:pt x="238" y="437"/>
                      <a:pt x="238" y="437"/>
                      <a:pt x="238" y="437"/>
                    </a:cubicBezTo>
                    <a:cubicBezTo>
                      <a:pt x="239" y="437"/>
                      <a:pt x="239" y="437"/>
                      <a:pt x="239" y="437"/>
                    </a:cubicBezTo>
                    <a:cubicBezTo>
                      <a:pt x="239" y="438"/>
                      <a:pt x="239" y="438"/>
                      <a:pt x="239" y="438"/>
                    </a:cubicBezTo>
                    <a:cubicBezTo>
                      <a:pt x="239" y="438"/>
                      <a:pt x="239" y="438"/>
                      <a:pt x="239" y="438"/>
                    </a:cubicBezTo>
                    <a:cubicBezTo>
                      <a:pt x="239" y="438"/>
                      <a:pt x="239" y="439"/>
                      <a:pt x="239" y="439"/>
                    </a:cubicBezTo>
                    <a:cubicBezTo>
                      <a:pt x="239" y="439"/>
                      <a:pt x="239" y="439"/>
                      <a:pt x="239" y="439"/>
                    </a:cubicBezTo>
                    <a:cubicBezTo>
                      <a:pt x="239" y="439"/>
                      <a:pt x="239" y="439"/>
                      <a:pt x="239" y="439"/>
                    </a:cubicBezTo>
                    <a:cubicBezTo>
                      <a:pt x="239" y="439"/>
                      <a:pt x="240" y="439"/>
                      <a:pt x="240" y="439"/>
                    </a:cubicBezTo>
                    <a:cubicBezTo>
                      <a:pt x="240" y="439"/>
                      <a:pt x="240" y="439"/>
                      <a:pt x="240" y="439"/>
                    </a:cubicBezTo>
                    <a:cubicBezTo>
                      <a:pt x="240" y="439"/>
                      <a:pt x="240" y="439"/>
                      <a:pt x="240" y="439"/>
                    </a:cubicBezTo>
                    <a:cubicBezTo>
                      <a:pt x="239" y="439"/>
                      <a:pt x="239" y="439"/>
                      <a:pt x="239" y="439"/>
                    </a:cubicBezTo>
                    <a:cubicBezTo>
                      <a:pt x="239" y="439"/>
                      <a:pt x="239" y="439"/>
                      <a:pt x="239" y="439"/>
                    </a:cubicBezTo>
                    <a:cubicBezTo>
                      <a:pt x="239" y="440"/>
                      <a:pt x="239" y="440"/>
                      <a:pt x="238" y="440"/>
                    </a:cubicBezTo>
                    <a:cubicBezTo>
                      <a:pt x="238" y="440"/>
                      <a:pt x="238" y="440"/>
                      <a:pt x="238" y="440"/>
                    </a:cubicBezTo>
                    <a:cubicBezTo>
                      <a:pt x="238" y="440"/>
                      <a:pt x="239" y="440"/>
                      <a:pt x="239" y="440"/>
                    </a:cubicBezTo>
                    <a:cubicBezTo>
                      <a:pt x="239" y="440"/>
                      <a:pt x="239" y="440"/>
                      <a:pt x="239" y="440"/>
                    </a:cubicBezTo>
                    <a:cubicBezTo>
                      <a:pt x="239" y="440"/>
                      <a:pt x="239" y="440"/>
                      <a:pt x="239" y="440"/>
                    </a:cubicBezTo>
                    <a:cubicBezTo>
                      <a:pt x="239" y="440"/>
                      <a:pt x="239" y="440"/>
                      <a:pt x="239" y="440"/>
                    </a:cubicBezTo>
                    <a:cubicBezTo>
                      <a:pt x="239" y="440"/>
                      <a:pt x="239" y="440"/>
                      <a:pt x="240" y="441"/>
                    </a:cubicBezTo>
                    <a:cubicBezTo>
                      <a:pt x="240" y="441"/>
                      <a:pt x="240" y="441"/>
                      <a:pt x="240" y="441"/>
                    </a:cubicBezTo>
                    <a:cubicBezTo>
                      <a:pt x="240" y="441"/>
                      <a:pt x="240" y="441"/>
                      <a:pt x="240" y="441"/>
                    </a:cubicBezTo>
                    <a:cubicBezTo>
                      <a:pt x="240" y="441"/>
                      <a:pt x="240" y="441"/>
                      <a:pt x="240" y="442"/>
                    </a:cubicBezTo>
                    <a:cubicBezTo>
                      <a:pt x="240" y="442"/>
                      <a:pt x="241" y="442"/>
                      <a:pt x="241" y="442"/>
                    </a:cubicBezTo>
                    <a:cubicBezTo>
                      <a:pt x="241" y="442"/>
                      <a:pt x="241" y="442"/>
                      <a:pt x="241" y="442"/>
                    </a:cubicBezTo>
                    <a:cubicBezTo>
                      <a:pt x="241" y="442"/>
                      <a:pt x="241" y="442"/>
                      <a:pt x="241" y="442"/>
                    </a:cubicBezTo>
                    <a:cubicBezTo>
                      <a:pt x="241" y="442"/>
                      <a:pt x="241" y="442"/>
                      <a:pt x="241" y="442"/>
                    </a:cubicBezTo>
                    <a:cubicBezTo>
                      <a:pt x="241" y="442"/>
                      <a:pt x="241" y="442"/>
                      <a:pt x="242" y="442"/>
                    </a:cubicBezTo>
                    <a:cubicBezTo>
                      <a:pt x="242" y="442"/>
                      <a:pt x="242" y="442"/>
                      <a:pt x="242" y="442"/>
                    </a:cubicBezTo>
                    <a:cubicBezTo>
                      <a:pt x="242" y="442"/>
                      <a:pt x="243" y="442"/>
                      <a:pt x="243" y="442"/>
                    </a:cubicBezTo>
                    <a:cubicBezTo>
                      <a:pt x="243" y="442"/>
                      <a:pt x="243" y="442"/>
                      <a:pt x="243" y="442"/>
                    </a:cubicBezTo>
                    <a:cubicBezTo>
                      <a:pt x="243" y="442"/>
                      <a:pt x="243" y="442"/>
                      <a:pt x="243" y="443"/>
                    </a:cubicBezTo>
                    <a:cubicBezTo>
                      <a:pt x="243" y="443"/>
                      <a:pt x="243" y="443"/>
                      <a:pt x="243" y="443"/>
                    </a:cubicBezTo>
                    <a:cubicBezTo>
                      <a:pt x="243" y="443"/>
                      <a:pt x="243" y="443"/>
                      <a:pt x="242" y="443"/>
                    </a:cubicBezTo>
                    <a:cubicBezTo>
                      <a:pt x="242" y="443"/>
                      <a:pt x="242" y="443"/>
                      <a:pt x="242" y="443"/>
                    </a:cubicBezTo>
                    <a:cubicBezTo>
                      <a:pt x="242" y="443"/>
                      <a:pt x="242" y="443"/>
                      <a:pt x="242" y="443"/>
                    </a:cubicBezTo>
                    <a:cubicBezTo>
                      <a:pt x="242" y="444"/>
                      <a:pt x="242" y="444"/>
                      <a:pt x="242" y="444"/>
                    </a:cubicBezTo>
                    <a:cubicBezTo>
                      <a:pt x="243" y="444"/>
                      <a:pt x="243" y="444"/>
                      <a:pt x="243" y="444"/>
                    </a:cubicBezTo>
                    <a:cubicBezTo>
                      <a:pt x="243" y="443"/>
                      <a:pt x="243" y="443"/>
                      <a:pt x="243" y="443"/>
                    </a:cubicBezTo>
                    <a:cubicBezTo>
                      <a:pt x="243" y="443"/>
                      <a:pt x="243" y="443"/>
                      <a:pt x="243" y="443"/>
                    </a:cubicBezTo>
                    <a:cubicBezTo>
                      <a:pt x="243" y="443"/>
                      <a:pt x="244" y="443"/>
                      <a:pt x="244" y="443"/>
                    </a:cubicBezTo>
                    <a:cubicBezTo>
                      <a:pt x="244" y="443"/>
                      <a:pt x="244" y="443"/>
                      <a:pt x="244" y="443"/>
                    </a:cubicBezTo>
                    <a:cubicBezTo>
                      <a:pt x="244" y="443"/>
                      <a:pt x="244" y="444"/>
                      <a:pt x="244" y="444"/>
                    </a:cubicBezTo>
                    <a:cubicBezTo>
                      <a:pt x="244" y="444"/>
                      <a:pt x="244" y="444"/>
                      <a:pt x="244" y="444"/>
                    </a:cubicBezTo>
                    <a:cubicBezTo>
                      <a:pt x="244" y="444"/>
                      <a:pt x="244" y="444"/>
                      <a:pt x="244" y="444"/>
                    </a:cubicBezTo>
                    <a:cubicBezTo>
                      <a:pt x="244" y="444"/>
                      <a:pt x="244" y="444"/>
                      <a:pt x="244" y="444"/>
                    </a:cubicBezTo>
                    <a:cubicBezTo>
                      <a:pt x="244" y="445"/>
                      <a:pt x="244" y="445"/>
                      <a:pt x="244" y="445"/>
                    </a:cubicBezTo>
                    <a:cubicBezTo>
                      <a:pt x="244" y="445"/>
                      <a:pt x="245" y="445"/>
                      <a:pt x="245" y="445"/>
                    </a:cubicBezTo>
                    <a:cubicBezTo>
                      <a:pt x="245" y="445"/>
                      <a:pt x="245" y="445"/>
                      <a:pt x="245" y="445"/>
                    </a:cubicBezTo>
                    <a:cubicBezTo>
                      <a:pt x="245" y="445"/>
                      <a:pt x="246" y="445"/>
                      <a:pt x="246" y="445"/>
                    </a:cubicBezTo>
                    <a:cubicBezTo>
                      <a:pt x="246" y="445"/>
                      <a:pt x="246" y="444"/>
                      <a:pt x="246" y="445"/>
                    </a:cubicBezTo>
                    <a:cubicBezTo>
                      <a:pt x="246" y="445"/>
                      <a:pt x="246" y="445"/>
                      <a:pt x="245" y="446"/>
                    </a:cubicBezTo>
                    <a:cubicBezTo>
                      <a:pt x="245" y="446"/>
                      <a:pt x="245" y="446"/>
                      <a:pt x="245" y="446"/>
                    </a:cubicBezTo>
                    <a:cubicBezTo>
                      <a:pt x="245" y="446"/>
                      <a:pt x="245" y="446"/>
                      <a:pt x="245" y="446"/>
                    </a:cubicBezTo>
                    <a:cubicBezTo>
                      <a:pt x="245" y="446"/>
                      <a:pt x="245" y="446"/>
                      <a:pt x="245" y="446"/>
                    </a:cubicBezTo>
                    <a:cubicBezTo>
                      <a:pt x="245" y="446"/>
                      <a:pt x="245" y="446"/>
                      <a:pt x="245" y="447"/>
                    </a:cubicBezTo>
                    <a:cubicBezTo>
                      <a:pt x="245" y="447"/>
                      <a:pt x="245" y="447"/>
                      <a:pt x="245" y="447"/>
                    </a:cubicBezTo>
                    <a:cubicBezTo>
                      <a:pt x="245" y="447"/>
                      <a:pt x="245" y="447"/>
                      <a:pt x="245" y="447"/>
                    </a:cubicBezTo>
                    <a:cubicBezTo>
                      <a:pt x="245" y="447"/>
                      <a:pt x="245" y="448"/>
                      <a:pt x="245" y="448"/>
                    </a:cubicBezTo>
                    <a:cubicBezTo>
                      <a:pt x="246" y="448"/>
                      <a:pt x="246" y="448"/>
                      <a:pt x="246" y="447"/>
                    </a:cubicBezTo>
                    <a:cubicBezTo>
                      <a:pt x="246" y="447"/>
                      <a:pt x="246" y="447"/>
                      <a:pt x="246" y="447"/>
                    </a:cubicBezTo>
                    <a:cubicBezTo>
                      <a:pt x="246" y="447"/>
                      <a:pt x="246" y="447"/>
                      <a:pt x="246" y="447"/>
                    </a:cubicBezTo>
                    <a:cubicBezTo>
                      <a:pt x="247" y="447"/>
                      <a:pt x="247" y="447"/>
                      <a:pt x="247" y="448"/>
                    </a:cubicBezTo>
                    <a:cubicBezTo>
                      <a:pt x="247" y="448"/>
                      <a:pt x="247" y="448"/>
                      <a:pt x="247" y="448"/>
                    </a:cubicBezTo>
                    <a:cubicBezTo>
                      <a:pt x="247" y="448"/>
                      <a:pt x="248" y="448"/>
                      <a:pt x="248" y="448"/>
                    </a:cubicBezTo>
                    <a:cubicBezTo>
                      <a:pt x="248" y="448"/>
                      <a:pt x="248" y="448"/>
                      <a:pt x="248" y="447"/>
                    </a:cubicBezTo>
                    <a:cubicBezTo>
                      <a:pt x="248" y="447"/>
                      <a:pt x="248" y="447"/>
                      <a:pt x="249" y="447"/>
                    </a:cubicBezTo>
                    <a:cubicBezTo>
                      <a:pt x="249" y="447"/>
                      <a:pt x="249" y="447"/>
                      <a:pt x="249" y="447"/>
                    </a:cubicBezTo>
                    <a:cubicBezTo>
                      <a:pt x="250" y="448"/>
                      <a:pt x="250" y="447"/>
                      <a:pt x="250" y="447"/>
                    </a:cubicBezTo>
                    <a:cubicBezTo>
                      <a:pt x="250" y="447"/>
                      <a:pt x="250" y="447"/>
                      <a:pt x="251" y="447"/>
                    </a:cubicBezTo>
                    <a:cubicBezTo>
                      <a:pt x="251" y="447"/>
                      <a:pt x="251" y="447"/>
                      <a:pt x="251" y="447"/>
                    </a:cubicBezTo>
                    <a:cubicBezTo>
                      <a:pt x="251" y="447"/>
                      <a:pt x="251" y="447"/>
                      <a:pt x="251" y="447"/>
                    </a:cubicBezTo>
                    <a:cubicBezTo>
                      <a:pt x="251" y="447"/>
                      <a:pt x="251" y="447"/>
                      <a:pt x="251" y="447"/>
                    </a:cubicBezTo>
                    <a:cubicBezTo>
                      <a:pt x="251" y="447"/>
                      <a:pt x="251" y="447"/>
                      <a:pt x="252" y="447"/>
                    </a:cubicBezTo>
                    <a:cubicBezTo>
                      <a:pt x="252" y="447"/>
                      <a:pt x="252" y="447"/>
                      <a:pt x="252" y="447"/>
                    </a:cubicBezTo>
                    <a:cubicBezTo>
                      <a:pt x="252" y="447"/>
                      <a:pt x="252" y="447"/>
                      <a:pt x="252" y="447"/>
                    </a:cubicBezTo>
                    <a:cubicBezTo>
                      <a:pt x="251" y="446"/>
                      <a:pt x="251" y="446"/>
                      <a:pt x="251" y="446"/>
                    </a:cubicBezTo>
                    <a:cubicBezTo>
                      <a:pt x="252" y="446"/>
                      <a:pt x="252" y="446"/>
                      <a:pt x="252" y="445"/>
                    </a:cubicBezTo>
                    <a:cubicBezTo>
                      <a:pt x="252" y="445"/>
                      <a:pt x="252" y="445"/>
                      <a:pt x="252" y="445"/>
                    </a:cubicBezTo>
                    <a:cubicBezTo>
                      <a:pt x="252" y="445"/>
                      <a:pt x="252" y="445"/>
                      <a:pt x="252" y="445"/>
                    </a:cubicBezTo>
                    <a:cubicBezTo>
                      <a:pt x="252" y="445"/>
                      <a:pt x="252" y="445"/>
                      <a:pt x="252" y="445"/>
                    </a:cubicBezTo>
                    <a:cubicBezTo>
                      <a:pt x="252" y="445"/>
                      <a:pt x="253" y="446"/>
                      <a:pt x="253" y="446"/>
                    </a:cubicBezTo>
                    <a:cubicBezTo>
                      <a:pt x="253" y="446"/>
                      <a:pt x="253" y="446"/>
                      <a:pt x="253" y="446"/>
                    </a:cubicBezTo>
                    <a:cubicBezTo>
                      <a:pt x="253" y="446"/>
                      <a:pt x="253" y="447"/>
                      <a:pt x="253" y="447"/>
                    </a:cubicBezTo>
                    <a:cubicBezTo>
                      <a:pt x="253" y="447"/>
                      <a:pt x="253" y="447"/>
                      <a:pt x="253" y="448"/>
                    </a:cubicBezTo>
                    <a:cubicBezTo>
                      <a:pt x="253" y="448"/>
                      <a:pt x="253" y="448"/>
                      <a:pt x="253" y="448"/>
                    </a:cubicBezTo>
                    <a:cubicBezTo>
                      <a:pt x="253" y="448"/>
                      <a:pt x="253" y="448"/>
                      <a:pt x="253" y="448"/>
                    </a:cubicBezTo>
                    <a:cubicBezTo>
                      <a:pt x="253" y="448"/>
                      <a:pt x="253" y="448"/>
                      <a:pt x="253" y="448"/>
                    </a:cubicBezTo>
                    <a:cubicBezTo>
                      <a:pt x="254" y="449"/>
                      <a:pt x="254" y="449"/>
                      <a:pt x="254" y="449"/>
                    </a:cubicBezTo>
                    <a:cubicBezTo>
                      <a:pt x="254" y="449"/>
                      <a:pt x="254" y="449"/>
                      <a:pt x="254" y="449"/>
                    </a:cubicBezTo>
                    <a:cubicBezTo>
                      <a:pt x="254" y="449"/>
                      <a:pt x="254" y="449"/>
                      <a:pt x="255" y="449"/>
                    </a:cubicBezTo>
                    <a:cubicBezTo>
                      <a:pt x="255" y="450"/>
                      <a:pt x="255" y="450"/>
                      <a:pt x="255" y="450"/>
                    </a:cubicBezTo>
                    <a:cubicBezTo>
                      <a:pt x="255" y="450"/>
                      <a:pt x="255" y="450"/>
                      <a:pt x="256" y="450"/>
                    </a:cubicBezTo>
                    <a:cubicBezTo>
                      <a:pt x="256" y="450"/>
                      <a:pt x="256" y="450"/>
                      <a:pt x="256" y="450"/>
                    </a:cubicBezTo>
                    <a:cubicBezTo>
                      <a:pt x="256" y="450"/>
                      <a:pt x="256" y="450"/>
                      <a:pt x="256" y="450"/>
                    </a:cubicBezTo>
                    <a:cubicBezTo>
                      <a:pt x="256" y="451"/>
                      <a:pt x="256" y="451"/>
                      <a:pt x="256" y="451"/>
                    </a:cubicBezTo>
                    <a:cubicBezTo>
                      <a:pt x="256" y="451"/>
                      <a:pt x="256" y="451"/>
                      <a:pt x="257" y="451"/>
                    </a:cubicBezTo>
                    <a:cubicBezTo>
                      <a:pt x="257" y="451"/>
                      <a:pt x="257" y="451"/>
                      <a:pt x="257" y="452"/>
                    </a:cubicBezTo>
                    <a:cubicBezTo>
                      <a:pt x="257" y="452"/>
                      <a:pt x="258" y="452"/>
                      <a:pt x="258" y="452"/>
                    </a:cubicBezTo>
                    <a:cubicBezTo>
                      <a:pt x="258" y="452"/>
                      <a:pt x="258" y="452"/>
                      <a:pt x="258" y="452"/>
                    </a:cubicBezTo>
                    <a:cubicBezTo>
                      <a:pt x="259" y="452"/>
                      <a:pt x="259" y="452"/>
                      <a:pt x="259" y="452"/>
                    </a:cubicBezTo>
                    <a:cubicBezTo>
                      <a:pt x="259" y="452"/>
                      <a:pt x="259" y="453"/>
                      <a:pt x="260" y="453"/>
                    </a:cubicBezTo>
                    <a:cubicBezTo>
                      <a:pt x="260" y="453"/>
                      <a:pt x="260" y="453"/>
                      <a:pt x="260" y="453"/>
                    </a:cubicBezTo>
                    <a:cubicBezTo>
                      <a:pt x="260" y="453"/>
                      <a:pt x="260" y="453"/>
                      <a:pt x="260" y="453"/>
                    </a:cubicBezTo>
                    <a:cubicBezTo>
                      <a:pt x="260" y="453"/>
                      <a:pt x="260" y="453"/>
                      <a:pt x="260" y="452"/>
                    </a:cubicBezTo>
                    <a:cubicBezTo>
                      <a:pt x="261" y="452"/>
                      <a:pt x="261" y="452"/>
                      <a:pt x="261" y="452"/>
                    </a:cubicBezTo>
                    <a:cubicBezTo>
                      <a:pt x="261" y="452"/>
                      <a:pt x="261" y="452"/>
                      <a:pt x="261" y="453"/>
                    </a:cubicBezTo>
                    <a:cubicBezTo>
                      <a:pt x="261" y="453"/>
                      <a:pt x="261" y="453"/>
                      <a:pt x="261" y="453"/>
                    </a:cubicBezTo>
                    <a:cubicBezTo>
                      <a:pt x="262" y="453"/>
                      <a:pt x="262" y="453"/>
                      <a:pt x="262" y="452"/>
                    </a:cubicBezTo>
                    <a:cubicBezTo>
                      <a:pt x="262" y="452"/>
                      <a:pt x="262" y="452"/>
                      <a:pt x="262" y="452"/>
                    </a:cubicBezTo>
                    <a:cubicBezTo>
                      <a:pt x="262" y="452"/>
                      <a:pt x="262" y="452"/>
                      <a:pt x="262" y="452"/>
                    </a:cubicBezTo>
                    <a:cubicBezTo>
                      <a:pt x="262" y="452"/>
                      <a:pt x="262" y="452"/>
                      <a:pt x="262" y="453"/>
                    </a:cubicBezTo>
                    <a:cubicBezTo>
                      <a:pt x="262" y="453"/>
                      <a:pt x="263" y="453"/>
                      <a:pt x="263" y="453"/>
                    </a:cubicBezTo>
                    <a:cubicBezTo>
                      <a:pt x="263" y="453"/>
                      <a:pt x="263" y="452"/>
                      <a:pt x="263" y="452"/>
                    </a:cubicBezTo>
                    <a:cubicBezTo>
                      <a:pt x="264" y="453"/>
                      <a:pt x="264" y="453"/>
                      <a:pt x="264" y="453"/>
                    </a:cubicBezTo>
                    <a:cubicBezTo>
                      <a:pt x="264" y="453"/>
                      <a:pt x="264" y="453"/>
                      <a:pt x="264" y="453"/>
                    </a:cubicBezTo>
                    <a:cubicBezTo>
                      <a:pt x="264" y="453"/>
                      <a:pt x="264" y="453"/>
                      <a:pt x="264" y="453"/>
                    </a:cubicBezTo>
                    <a:cubicBezTo>
                      <a:pt x="265" y="454"/>
                      <a:pt x="265" y="454"/>
                      <a:pt x="265" y="453"/>
                    </a:cubicBezTo>
                    <a:cubicBezTo>
                      <a:pt x="265" y="453"/>
                      <a:pt x="266" y="453"/>
                      <a:pt x="266" y="453"/>
                    </a:cubicBezTo>
                    <a:cubicBezTo>
                      <a:pt x="266" y="453"/>
                      <a:pt x="266" y="453"/>
                      <a:pt x="266" y="453"/>
                    </a:cubicBezTo>
                    <a:cubicBezTo>
                      <a:pt x="266" y="453"/>
                      <a:pt x="266" y="453"/>
                      <a:pt x="266" y="453"/>
                    </a:cubicBezTo>
                    <a:cubicBezTo>
                      <a:pt x="266" y="453"/>
                      <a:pt x="267" y="453"/>
                      <a:pt x="267" y="453"/>
                    </a:cubicBezTo>
                    <a:cubicBezTo>
                      <a:pt x="267" y="452"/>
                      <a:pt x="267" y="452"/>
                      <a:pt x="267" y="452"/>
                    </a:cubicBezTo>
                    <a:cubicBezTo>
                      <a:pt x="267" y="452"/>
                      <a:pt x="268" y="452"/>
                      <a:pt x="268" y="452"/>
                    </a:cubicBezTo>
                    <a:cubicBezTo>
                      <a:pt x="268" y="452"/>
                      <a:pt x="268" y="452"/>
                      <a:pt x="268" y="452"/>
                    </a:cubicBezTo>
                    <a:cubicBezTo>
                      <a:pt x="268" y="452"/>
                      <a:pt x="268" y="452"/>
                      <a:pt x="268" y="452"/>
                    </a:cubicBezTo>
                    <a:cubicBezTo>
                      <a:pt x="268" y="452"/>
                      <a:pt x="268" y="452"/>
                      <a:pt x="268" y="452"/>
                    </a:cubicBezTo>
                    <a:cubicBezTo>
                      <a:pt x="269" y="452"/>
                      <a:pt x="269" y="452"/>
                      <a:pt x="269" y="452"/>
                    </a:cubicBezTo>
                    <a:cubicBezTo>
                      <a:pt x="269" y="452"/>
                      <a:pt x="269" y="452"/>
                      <a:pt x="269" y="452"/>
                    </a:cubicBezTo>
                    <a:cubicBezTo>
                      <a:pt x="269" y="451"/>
                      <a:pt x="270" y="451"/>
                      <a:pt x="270" y="451"/>
                    </a:cubicBezTo>
                    <a:cubicBezTo>
                      <a:pt x="271" y="451"/>
                      <a:pt x="271" y="451"/>
                      <a:pt x="271" y="451"/>
                    </a:cubicBezTo>
                    <a:cubicBezTo>
                      <a:pt x="271" y="451"/>
                      <a:pt x="271" y="451"/>
                      <a:pt x="271" y="451"/>
                    </a:cubicBezTo>
                    <a:cubicBezTo>
                      <a:pt x="271" y="451"/>
                      <a:pt x="271" y="451"/>
                      <a:pt x="271" y="452"/>
                    </a:cubicBezTo>
                    <a:cubicBezTo>
                      <a:pt x="271" y="452"/>
                      <a:pt x="272" y="451"/>
                      <a:pt x="272" y="451"/>
                    </a:cubicBezTo>
                    <a:cubicBezTo>
                      <a:pt x="272" y="451"/>
                      <a:pt x="272" y="451"/>
                      <a:pt x="272" y="451"/>
                    </a:cubicBezTo>
                    <a:cubicBezTo>
                      <a:pt x="272" y="451"/>
                      <a:pt x="272" y="451"/>
                      <a:pt x="272" y="451"/>
                    </a:cubicBezTo>
                    <a:cubicBezTo>
                      <a:pt x="272" y="451"/>
                      <a:pt x="272" y="451"/>
                      <a:pt x="272" y="451"/>
                    </a:cubicBezTo>
                    <a:cubicBezTo>
                      <a:pt x="272" y="451"/>
                      <a:pt x="272" y="451"/>
                      <a:pt x="273" y="451"/>
                    </a:cubicBezTo>
                    <a:cubicBezTo>
                      <a:pt x="273" y="451"/>
                      <a:pt x="273" y="451"/>
                      <a:pt x="273" y="451"/>
                    </a:cubicBezTo>
                    <a:cubicBezTo>
                      <a:pt x="273" y="451"/>
                      <a:pt x="273" y="451"/>
                      <a:pt x="273" y="451"/>
                    </a:cubicBezTo>
                    <a:cubicBezTo>
                      <a:pt x="273" y="450"/>
                      <a:pt x="273" y="450"/>
                      <a:pt x="274" y="450"/>
                    </a:cubicBezTo>
                    <a:cubicBezTo>
                      <a:pt x="274" y="450"/>
                      <a:pt x="274" y="451"/>
                      <a:pt x="274" y="451"/>
                    </a:cubicBezTo>
                    <a:cubicBezTo>
                      <a:pt x="275" y="451"/>
                      <a:pt x="275" y="451"/>
                      <a:pt x="275" y="451"/>
                    </a:cubicBezTo>
                    <a:cubicBezTo>
                      <a:pt x="275" y="451"/>
                      <a:pt x="276" y="451"/>
                      <a:pt x="276" y="451"/>
                    </a:cubicBezTo>
                    <a:cubicBezTo>
                      <a:pt x="276" y="451"/>
                      <a:pt x="276" y="451"/>
                      <a:pt x="276" y="451"/>
                    </a:cubicBezTo>
                    <a:cubicBezTo>
                      <a:pt x="276" y="451"/>
                      <a:pt x="276" y="451"/>
                      <a:pt x="276" y="451"/>
                    </a:cubicBezTo>
                    <a:cubicBezTo>
                      <a:pt x="276" y="451"/>
                      <a:pt x="276" y="451"/>
                      <a:pt x="276" y="451"/>
                    </a:cubicBezTo>
                    <a:cubicBezTo>
                      <a:pt x="277" y="451"/>
                      <a:pt x="277" y="451"/>
                      <a:pt x="277" y="451"/>
                    </a:cubicBezTo>
                    <a:cubicBezTo>
                      <a:pt x="277" y="451"/>
                      <a:pt x="277" y="451"/>
                      <a:pt x="278" y="451"/>
                    </a:cubicBezTo>
                    <a:cubicBezTo>
                      <a:pt x="278" y="451"/>
                      <a:pt x="278" y="451"/>
                      <a:pt x="278" y="451"/>
                    </a:cubicBezTo>
                    <a:cubicBezTo>
                      <a:pt x="278" y="451"/>
                      <a:pt x="278" y="451"/>
                      <a:pt x="278" y="451"/>
                    </a:cubicBezTo>
                    <a:cubicBezTo>
                      <a:pt x="278" y="452"/>
                      <a:pt x="279" y="452"/>
                      <a:pt x="279" y="452"/>
                    </a:cubicBezTo>
                    <a:cubicBezTo>
                      <a:pt x="279" y="452"/>
                      <a:pt x="279" y="452"/>
                      <a:pt x="279" y="452"/>
                    </a:cubicBezTo>
                    <a:cubicBezTo>
                      <a:pt x="280" y="452"/>
                      <a:pt x="280" y="452"/>
                      <a:pt x="280" y="452"/>
                    </a:cubicBezTo>
                    <a:cubicBezTo>
                      <a:pt x="280" y="452"/>
                      <a:pt x="281" y="453"/>
                      <a:pt x="281" y="453"/>
                    </a:cubicBezTo>
                    <a:cubicBezTo>
                      <a:pt x="282" y="453"/>
                      <a:pt x="282" y="453"/>
                      <a:pt x="282" y="453"/>
                    </a:cubicBezTo>
                    <a:cubicBezTo>
                      <a:pt x="282" y="453"/>
                      <a:pt x="282" y="453"/>
                      <a:pt x="282" y="453"/>
                    </a:cubicBezTo>
                    <a:cubicBezTo>
                      <a:pt x="282" y="453"/>
                      <a:pt x="282" y="453"/>
                      <a:pt x="283" y="453"/>
                    </a:cubicBezTo>
                    <a:cubicBezTo>
                      <a:pt x="283" y="452"/>
                      <a:pt x="283" y="453"/>
                      <a:pt x="283" y="452"/>
                    </a:cubicBezTo>
                    <a:cubicBezTo>
                      <a:pt x="283" y="452"/>
                      <a:pt x="284" y="452"/>
                      <a:pt x="284" y="452"/>
                    </a:cubicBezTo>
                    <a:cubicBezTo>
                      <a:pt x="284" y="452"/>
                      <a:pt x="284" y="452"/>
                      <a:pt x="284" y="452"/>
                    </a:cubicBezTo>
                    <a:cubicBezTo>
                      <a:pt x="284" y="452"/>
                      <a:pt x="284" y="452"/>
                      <a:pt x="284" y="452"/>
                    </a:cubicBezTo>
                    <a:cubicBezTo>
                      <a:pt x="284" y="452"/>
                      <a:pt x="284" y="452"/>
                      <a:pt x="285" y="452"/>
                    </a:cubicBezTo>
                    <a:cubicBezTo>
                      <a:pt x="285" y="452"/>
                      <a:pt x="285" y="452"/>
                      <a:pt x="285" y="452"/>
                    </a:cubicBezTo>
                    <a:cubicBezTo>
                      <a:pt x="285" y="452"/>
                      <a:pt x="286" y="452"/>
                      <a:pt x="286" y="452"/>
                    </a:cubicBezTo>
                    <a:cubicBezTo>
                      <a:pt x="286" y="451"/>
                      <a:pt x="286" y="451"/>
                      <a:pt x="286" y="451"/>
                    </a:cubicBezTo>
                    <a:cubicBezTo>
                      <a:pt x="286" y="451"/>
                      <a:pt x="286" y="451"/>
                      <a:pt x="286" y="450"/>
                    </a:cubicBezTo>
                    <a:cubicBezTo>
                      <a:pt x="286" y="450"/>
                      <a:pt x="286" y="450"/>
                      <a:pt x="286" y="450"/>
                    </a:cubicBezTo>
                    <a:cubicBezTo>
                      <a:pt x="285" y="450"/>
                      <a:pt x="285" y="450"/>
                      <a:pt x="285" y="450"/>
                    </a:cubicBezTo>
                    <a:cubicBezTo>
                      <a:pt x="285" y="450"/>
                      <a:pt x="285" y="450"/>
                      <a:pt x="284" y="449"/>
                    </a:cubicBezTo>
                    <a:cubicBezTo>
                      <a:pt x="284" y="449"/>
                      <a:pt x="284" y="449"/>
                      <a:pt x="284" y="449"/>
                    </a:cubicBezTo>
                    <a:cubicBezTo>
                      <a:pt x="284" y="449"/>
                      <a:pt x="284" y="449"/>
                      <a:pt x="284" y="449"/>
                    </a:cubicBezTo>
                    <a:cubicBezTo>
                      <a:pt x="284" y="449"/>
                      <a:pt x="284" y="449"/>
                      <a:pt x="284" y="449"/>
                    </a:cubicBezTo>
                    <a:cubicBezTo>
                      <a:pt x="283" y="448"/>
                      <a:pt x="283" y="448"/>
                      <a:pt x="283" y="448"/>
                    </a:cubicBezTo>
                    <a:cubicBezTo>
                      <a:pt x="283" y="448"/>
                      <a:pt x="283" y="447"/>
                      <a:pt x="284" y="447"/>
                    </a:cubicBezTo>
                    <a:cubicBezTo>
                      <a:pt x="284" y="447"/>
                      <a:pt x="284" y="447"/>
                      <a:pt x="284" y="446"/>
                    </a:cubicBezTo>
                    <a:cubicBezTo>
                      <a:pt x="284" y="446"/>
                      <a:pt x="284" y="446"/>
                      <a:pt x="285" y="446"/>
                    </a:cubicBezTo>
                    <a:cubicBezTo>
                      <a:pt x="285" y="446"/>
                      <a:pt x="285" y="447"/>
                      <a:pt x="285" y="447"/>
                    </a:cubicBezTo>
                    <a:cubicBezTo>
                      <a:pt x="285" y="447"/>
                      <a:pt x="285" y="447"/>
                      <a:pt x="285" y="447"/>
                    </a:cubicBezTo>
                    <a:cubicBezTo>
                      <a:pt x="285" y="448"/>
                      <a:pt x="286" y="448"/>
                      <a:pt x="286" y="448"/>
                    </a:cubicBezTo>
                    <a:cubicBezTo>
                      <a:pt x="286" y="448"/>
                      <a:pt x="286" y="448"/>
                      <a:pt x="286" y="449"/>
                    </a:cubicBezTo>
                    <a:cubicBezTo>
                      <a:pt x="287" y="449"/>
                      <a:pt x="287" y="449"/>
                      <a:pt x="287" y="449"/>
                    </a:cubicBezTo>
                    <a:cubicBezTo>
                      <a:pt x="287" y="449"/>
                      <a:pt x="287" y="449"/>
                      <a:pt x="287" y="449"/>
                    </a:cubicBezTo>
                    <a:cubicBezTo>
                      <a:pt x="287" y="449"/>
                      <a:pt x="287" y="449"/>
                      <a:pt x="287" y="449"/>
                    </a:cubicBezTo>
                    <a:cubicBezTo>
                      <a:pt x="286" y="448"/>
                      <a:pt x="286" y="448"/>
                      <a:pt x="286" y="448"/>
                    </a:cubicBezTo>
                    <a:cubicBezTo>
                      <a:pt x="286" y="448"/>
                      <a:pt x="286" y="447"/>
                      <a:pt x="286" y="447"/>
                    </a:cubicBezTo>
                    <a:cubicBezTo>
                      <a:pt x="286" y="447"/>
                      <a:pt x="286" y="447"/>
                      <a:pt x="286" y="447"/>
                    </a:cubicBezTo>
                    <a:cubicBezTo>
                      <a:pt x="286" y="446"/>
                      <a:pt x="285" y="446"/>
                      <a:pt x="285" y="446"/>
                    </a:cubicBezTo>
                    <a:cubicBezTo>
                      <a:pt x="285" y="446"/>
                      <a:pt x="285" y="445"/>
                      <a:pt x="285" y="445"/>
                    </a:cubicBezTo>
                    <a:cubicBezTo>
                      <a:pt x="285" y="445"/>
                      <a:pt x="285" y="445"/>
                      <a:pt x="285" y="445"/>
                    </a:cubicBezTo>
                    <a:cubicBezTo>
                      <a:pt x="285" y="445"/>
                      <a:pt x="286" y="445"/>
                      <a:pt x="286" y="445"/>
                    </a:cubicBezTo>
                    <a:cubicBezTo>
                      <a:pt x="286" y="445"/>
                      <a:pt x="286" y="445"/>
                      <a:pt x="286" y="445"/>
                    </a:cubicBezTo>
                    <a:cubicBezTo>
                      <a:pt x="286" y="445"/>
                      <a:pt x="286" y="445"/>
                      <a:pt x="286" y="445"/>
                    </a:cubicBezTo>
                    <a:cubicBezTo>
                      <a:pt x="286" y="445"/>
                      <a:pt x="286" y="445"/>
                      <a:pt x="286" y="445"/>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6"/>
                    </a:cubicBezTo>
                    <a:cubicBezTo>
                      <a:pt x="286" y="446"/>
                      <a:pt x="286" y="446"/>
                      <a:pt x="286" y="445"/>
                    </a:cubicBezTo>
                    <a:cubicBezTo>
                      <a:pt x="287" y="445"/>
                      <a:pt x="287" y="445"/>
                      <a:pt x="286" y="445"/>
                    </a:cubicBezTo>
                    <a:cubicBezTo>
                      <a:pt x="286" y="445"/>
                      <a:pt x="286" y="445"/>
                      <a:pt x="286" y="445"/>
                    </a:cubicBezTo>
                    <a:cubicBezTo>
                      <a:pt x="286" y="444"/>
                      <a:pt x="286" y="444"/>
                      <a:pt x="285" y="444"/>
                    </a:cubicBezTo>
                    <a:cubicBezTo>
                      <a:pt x="285" y="444"/>
                      <a:pt x="285" y="444"/>
                      <a:pt x="285" y="444"/>
                    </a:cubicBezTo>
                    <a:cubicBezTo>
                      <a:pt x="285" y="443"/>
                      <a:pt x="285" y="443"/>
                      <a:pt x="284" y="442"/>
                    </a:cubicBezTo>
                    <a:cubicBezTo>
                      <a:pt x="284" y="442"/>
                      <a:pt x="284" y="442"/>
                      <a:pt x="284" y="442"/>
                    </a:cubicBezTo>
                    <a:cubicBezTo>
                      <a:pt x="284" y="442"/>
                      <a:pt x="284" y="441"/>
                      <a:pt x="284" y="441"/>
                    </a:cubicBezTo>
                    <a:cubicBezTo>
                      <a:pt x="284" y="441"/>
                      <a:pt x="284" y="441"/>
                      <a:pt x="285" y="441"/>
                    </a:cubicBezTo>
                    <a:cubicBezTo>
                      <a:pt x="285" y="441"/>
                      <a:pt x="285" y="441"/>
                      <a:pt x="285" y="441"/>
                    </a:cubicBezTo>
                    <a:cubicBezTo>
                      <a:pt x="285" y="441"/>
                      <a:pt x="285" y="441"/>
                      <a:pt x="285" y="441"/>
                    </a:cubicBezTo>
                    <a:cubicBezTo>
                      <a:pt x="285" y="441"/>
                      <a:pt x="285" y="441"/>
                      <a:pt x="286" y="441"/>
                    </a:cubicBezTo>
                    <a:cubicBezTo>
                      <a:pt x="286" y="442"/>
                      <a:pt x="286" y="441"/>
                      <a:pt x="287" y="442"/>
                    </a:cubicBezTo>
                    <a:cubicBezTo>
                      <a:pt x="287" y="442"/>
                      <a:pt x="287" y="442"/>
                      <a:pt x="287" y="442"/>
                    </a:cubicBezTo>
                    <a:cubicBezTo>
                      <a:pt x="287" y="442"/>
                      <a:pt x="287" y="442"/>
                      <a:pt x="288" y="442"/>
                    </a:cubicBezTo>
                    <a:cubicBezTo>
                      <a:pt x="288" y="442"/>
                      <a:pt x="288" y="441"/>
                      <a:pt x="288" y="441"/>
                    </a:cubicBezTo>
                    <a:cubicBezTo>
                      <a:pt x="288" y="441"/>
                      <a:pt x="289" y="441"/>
                      <a:pt x="289" y="441"/>
                    </a:cubicBezTo>
                    <a:cubicBezTo>
                      <a:pt x="289" y="441"/>
                      <a:pt x="289" y="441"/>
                      <a:pt x="289" y="441"/>
                    </a:cubicBezTo>
                    <a:cubicBezTo>
                      <a:pt x="289" y="441"/>
                      <a:pt x="289" y="441"/>
                      <a:pt x="290" y="441"/>
                    </a:cubicBezTo>
                    <a:cubicBezTo>
                      <a:pt x="290" y="441"/>
                      <a:pt x="290" y="441"/>
                      <a:pt x="290" y="441"/>
                    </a:cubicBezTo>
                    <a:cubicBezTo>
                      <a:pt x="290" y="441"/>
                      <a:pt x="291" y="441"/>
                      <a:pt x="290" y="441"/>
                    </a:cubicBezTo>
                    <a:cubicBezTo>
                      <a:pt x="290" y="441"/>
                      <a:pt x="290" y="441"/>
                      <a:pt x="290" y="441"/>
                    </a:cubicBezTo>
                    <a:cubicBezTo>
                      <a:pt x="290" y="441"/>
                      <a:pt x="289" y="440"/>
                      <a:pt x="289" y="440"/>
                    </a:cubicBezTo>
                    <a:cubicBezTo>
                      <a:pt x="289" y="440"/>
                      <a:pt x="289" y="440"/>
                      <a:pt x="289" y="440"/>
                    </a:cubicBezTo>
                    <a:cubicBezTo>
                      <a:pt x="289" y="440"/>
                      <a:pt x="289" y="439"/>
                      <a:pt x="289" y="439"/>
                    </a:cubicBezTo>
                    <a:cubicBezTo>
                      <a:pt x="288" y="439"/>
                      <a:pt x="288" y="439"/>
                      <a:pt x="289" y="439"/>
                    </a:cubicBezTo>
                    <a:cubicBezTo>
                      <a:pt x="289" y="438"/>
                      <a:pt x="289" y="438"/>
                      <a:pt x="289" y="438"/>
                    </a:cubicBezTo>
                    <a:cubicBezTo>
                      <a:pt x="290" y="438"/>
                      <a:pt x="290" y="438"/>
                      <a:pt x="291" y="438"/>
                    </a:cubicBezTo>
                    <a:cubicBezTo>
                      <a:pt x="291" y="439"/>
                      <a:pt x="292" y="439"/>
                      <a:pt x="292" y="439"/>
                    </a:cubicBezTo>
                    <a:cubicBezTo>
                      <a:pt x="292" y="439"/>
                      <a:pt x="293" y="439"/>
                      <a:pt x="293" y="439"/>
                    </a:cubicBezTo>
                    <a:cubicBezTo>
                      <a:pt x="293" y="439"/>
                      <a:pt x="293" y="439"/>
                      <a:pt x="293" y="439"/>
                    </a:cubicBezTo>
                    <a:cubicBezTo>
                      <a:pt x="293" y="439"/>
                      <a:pt x="293" y="439"/>
                      <a:pt x="294" y="439"/>
                    </a:cubicBezTo>
                    <a:cubicBezTo>
                      <a:pt x="294" y="440"/>
                      <a:pt x="294" y="440"/>
                      <a:pt x="294" y="440"/>
                    </a:cubicBezTo>
                    <a:cubicBezTo>
                      <a:pt x="294" y="440"/>
                      <a:pt x="294" y="441"/>
                      <a:pt x="295" y="441"/>
                    </a:cubicBezTo>
                    <a:cubicBezTo>
                      <a:pt x="295" y="441"/>
                      <a:pt x="295" y="441"/>
                      <a:pt x="295" y="441"/>
                    </a:cubicBezTo>
                    <a:cubicBezTo>
                      <a:pt x="295" y="441"/>
                      <a:pt x="295" y="441"/>
                      <a:pt x="295" y="441"/>
                    </a:cubicBezTo>
                    <a:cubicBezTo>
                      <a:pt x="295" y="442"/>
                      <a:pt x="295" y="442"/>
                      <a:pt x="295" y="442"/>
                    </a:cubicBezTo>
                    <a:cubicBezTo>
                      <a:pt x="295" y="442"/>
                      <a:pt x="295" y="442"/>
                      <a:pt x="295" y="442"/>
                    </a:cubicBezTo>
                    <a:cubicBezTo>
                      <a:pt x="295" y="443"/>
                      <a:pt x="296" y="443"/>
                      <a:pt x="296" y="443"/>
                    </a:cubicBezTo>
                    <a:cubicBezTo>
                      <a:pt x="296" y="443"/>
                      <a:pt x="297" y="443"/>
                      <a:pt x="297" y="443"/>
                    </a:cubicBezTo>
                    <a:cubicBezTo>
                      <a:pt x="297" y="443"/>
                      <a:pt x="298" y="443"/>
                      <a:pt x="298" y="443"/>
                    </a:cubicBezTo>
                    <a:cubicBezTo>
                      <a:pt x="298" y="443"/>
                      <a:pt x="298" y="444"/>
                      <a:pt x="298" y="444"/>
                    </a:cubicBezTo>
                    <a:cubicBezTo>
                      <a:pt x="298" y="444"/>
                      <a:pt x="298" y="444"/>
                      <a:pt x="298" y="443"/>
                    </a:cubicBezTo>
                    <a:cubicBezTo>
                      <a:pt x="298" y="443"/>
                      <a:pt x="299" y="443"/>
                      <a:pt x="299" y="443"/>
                    </a:cubicBezTo>
                    <a:cubicBezTo>
                      <a:pt x="299" y="443"/>
                      <a:pt x="299" y="442"/>
                      <a:pt x="299" y="443"/>
                    </a:cubicBezTo>
                    <a:cubicBezTo>
                      <a:pt x="299" y="443"/>
                      <a:pt x="299" y="443"/>
                      <a:pt x="299" y="443"/>
                    </a:cubicBezTo>
                    <a:cubicBezTo>
                      <a:pt x="299" y="443"/>
                      <a:pt x="299" y="443"/>
                      <a:pt x="299" y="444"/>
                    </a:cubicBezTo>
                    <a:cubicBezTo>
                      <a:pt x="299" y="444"/>
                      <a:pt x="299" y="444"/>
                      <a:pt x="299" y="444"/>
                    </a:cubicBezTo>
                    <a:cubicBezTo>
                      <a:pt x="299" y="444"/>
                      <a:pt x="299" y="444"/>
                      <a:pt x="300" y="443"/>
                    </a:cubicBezTo>
                    <a:cubicBezTo>
                      <a:pt x="300" y="443"/>
                      <a:pt x="300" y="444"/>
                      <a:pt x="300" y="444"/>
                    </a:cubicBezTo>
                    <a:cubicBezTo>
                      <a:pt x="299" y="444"/>
                      <a:pt x="299" y="444"/>
                      <a:pt x="299" y="444"/>
                    </a:cubicBezTo>
                    <a:cubicBezTo>
                      <a:pt x="298" y="445"/>
                      <a:pt x="298" y="446"/>
                      <a:pt x="297" y="446"/>
                    </a:cubicBezTo>
                    <a:cubicBezTo>
                      <a:pt x="297" y="447"/>
                      <a:pt x="297" y="447"/>
                      <a:pt x="297" y="447"/>
                    </a:cubicBezTo>
                    <a:cubicBezTo>
                      <a:pt x="297" y="447"/>
                      <a:pt x="297" y="447"/>
                      <a:pt x="297" y="447"/>
                    </a:cubicBezTo>
                    <a:cubicBezTo>
                      <a:pt x="297" y="447"/>
                      <a:pt x="297" y="447"/>
                      <a:pt x="297" y="447"/>
                    </a:cubicBezTo>
                    <a:cubicBezTo>
                      <a:pt x="297" y="448"/>
                      <a:pt x="297" y="448"/>
                      <a:pt x="297" y="448"/>
                    </a:cubicBezTo>
                    <a:cubicBezTo>
                      <a:pt x="298" y="448"/>
                      <a:pt x="298" y="447"/>
                      <a:pt x="298" y="447"/>
                    </a:cubicBezTo>
                    <a:cubicBezTo>
                      <a:pt x="298" y="447"/>
                      <a:pt x="298" y="447"/>
                      <a:pt x="298" y="447"/>
                    </a:cubicBezTo>
                    <a:cubicBezTo>
                      <a:pt x="299" y="447"/>
                      <a:pt x="299" y="447"/>
                      <a:pt x="299" y="446"/>
                    </a:cubicBezTo>
                    <a:cubicBezTo>
                      <a:pt x="299" y="446"/>
                      <a:pt x="299" y="445"/>
                      <a:pt x="300" y="444"/>
                    </a:cubicBezTo>
                    <a:cubicBezTo>
                      <a:pt x="301" y="444"/>
                      <a:pt x="302" y="444"/>
                      <a:pt x="302" y="443"/>
                    </a:cubicBezTo>
                    <a:cubicBezTo>
                      <a:pt x="302" y="444"/>
                      <a:pt x="302" y="444"/>
                      <a:pt x="302" y="444"/>
                    </a:cubicBezTo>
                    <a:cubicBezTo>
                      <a:pt x="302" y="444"/>
                      <a:pt x="301" y="445"/>
                      <a:pt x="301" y="445"/>
                    </a:cubicBezTo>
                    <a:cubicBezTo>
                      <a:pt x="301" y="445"/>
                      <a:pt x="302" y="446"/>
                      <a:pt x="302" y="446"/>
                    </a:cubicBezTo>
                    <a:cubicBezTo>
                      <a:pt x="302" y="447"/>
                      <a:pt x="302" y="447"/>
                      <a:pt x="301" y="448"/>
                    </a:cubicBezTo>
                    <a:cubicBezTo>
                      <a:pt x="301" y="448"/>
                      <a:pt x="301" y="448"/>
                      <a:pt x="301" y="449"/>
                    </a:cubicBezTo>
                    <a:cubicBezTo>
                      <a:pt x="301" y="449"/>
                      <a:pt x="301" y="450"/>
                      <a:pt x="300" y="451"/>
                    </a:cubicBezTo>
                    <a:cubicBezTo>
                      <a:pt x="301" y="451"/>
                      <a:pt x="301" y="451"/>
                      <a:pt x="302" y="451"/>
                    </a:cubicBezTo>
                    <a:cubicBezTo>
                      <a:pt x="302" y="451"/>
                      <a:pt x="302" y="451"/>
                      <a:pt x="302" y="451"/>
                    </a:cubicBezTo>
                    <a:cubicBezTo>
                      <a:pt x="301" y="452"/>
                      <a:pt x="301" y="452"/>
                      <a:pt x="301" y="452"/>
                    </a:cubicBezTo>
                    <a:cubicBezTo>
                      <a:pt x="301" y="452"/>
                      <a:pt x="301" y="452"/>
                      <a:pt x="301" y="452"/>
                    </a:cubicBezTo>
                    <a:cubicBezTo>
                      <a:pt x="301" y="452"/>
                      <a:pt x="301" y="452"/>
                      <a:pt x="301" y="453"/>
                    </a:cubicBezTo>
                    <a:cubicBezTo>
                      <a:pt x="301" y="454"/>
                      <a:pt x="301" y="454"/>
                      <a:pt x="301" y="455"/>
                    </a:cubicBezTo>
                    <a:cubicBezTo>
                      <a:pt x="300" y="455"/>
                      <a:pt x="300" y="455"/>
                      <a:pt x="300" y="455"/>
                    </a:cubicBezTo>
                    <a:cubicBezTo>
                      <a:pt x="300" y="454"/>
                      <a:pt x="300" y="454"/>
                      <a:pt x="300" y="454"/>
                    </a:cubicBezTo>
                    <a:cubicBezTo>
                      <a:pt x="299" y="454"/>
                      <a:pt x="300" y="455"/>
                      <a:pt x="299" y="456"/>
                    </a:cubicBezTo>
                    <a:cubicBezTo>
                      <a:pt x="299" y="456"/>
                      <a:pt x="299" y="456"/>
                      <a:pt x="299" y="456"/>
                    </a:cubicBezTo>
                    <a:cubicBezTo>
                      <a:pt x="299" y="456"/>
                      <a:pt x="299" y="457"/>
                      <a:pt x="299" y="457"/>
                    </a:cubicBezTo>
                    <a:cubicBezTo>
                      <a:pt x="299" y="457"/>
                      <a:pt x="299" y="457"/>
                      <a:pt x="299" y="457"/>
                    </a:cubicBezTo>
                    <a:cubicBezTo>
                      <a:pt x="299" y="457"/>
                      <a:pt x="299" y="457"/>
                      <a:pt x="299" y="457"/>
                    </a:cubicBezTo>
                    <a:cubicBezTo>
                      <a:pt x="299" y="458"/>
                      <a:pt x="300" y="458"/>
                      <a:pt x="300" y="458"/>
                    </a:cubicBezTo>
                    <a:cubicBezTo>
                      <a:pt x="301" y="458"/>
                      <a:pt x="301" y="458"/>
                      <a:pt x="301" y="458"/>
                    </a:cubicBezTo>
                    <a:cubicBezTo>
                      <a:pt x="301" y="458"/>
                      <a:pt x="301" y="457"/>
                      <a:pt x="302" y="458"/>
                    </a:cubicBezTo>
                    <a:cubicBezTo>
                      <a:pt x="301" y="459"/>
                      <a:pt x="301" y="460"/>
                      <a:pt x="300" y="460"/>
                    </a:cubicBezTo>
                    <a:cubicBezTo>
                      <a:pt x="301" y="461"/>
                      <a:pt x="301" y="461"/>
                      <a:pt x="301" y="461"/>
                    </a:cubicBezTo>
                    <a:cubicBezTo>
                      <a:pt x="301" y="461"/>
                      <a:pt x="301" y="461"/>
                      <a:pt x="301" y="461"/>
                    </a:cubicBezTo>
                    <a:cubicBezTo>
                      <a:pt x="301" y="462"/>
                      <a:pt x="302" y="461"/>
                      <a:pt x="302" y="461"/>
                    </a:cubicBezTo>
                    <a:cubicBezTo>
                      <a:pt x="302" y="461"/>
                      <a:pt x="302" y="461"/>
                      <a:pt x="302" y="461"/>
                    </a:cubicBezTo>
                    <a:cubicBezTo>
                      <a:pt x="302" y="461"/>
                      <a:pt x="302" y="460"/>
                      <a:pt x="303" y="460"/>
                    </a:cubicBezTo>
                    <a:cubicBezTo>
                      <a:pt x="303" y="460"/>
                      <a:pt x="304" y="460"/>
                      <a:pt x="303" y="459"/>
                    </a:cubicBezTo>
                    <a:cubicBezTo>
                      <a:pt x="304" y="459"/>
                      <a:pt x="304" y="460"/>
                      <a:pt x="305" y="459"/>
                    </a:cubicBezTo>
                    <a:cubicBezTo>
                      <a:pt x="305" y="459"/>
                      <a:pt x="305" y="459"/>
                      <a:pt x="305" y="459"/>
                    </a:cubicBezTo>
                    <a:cubicBezTo>
                      <a:pt x="305" y="459"/>
                      <a:pt x="305" y="460"/>
                      <a:pt x="305" y="460"/>
                    </a:cubicBezTo>
                    <a:cubicBezTo>
                      <a:pt x="304" y="461"/>
                      <a:pt x="304" y="461"/>
                      <a:pt x="303" y="462"/>
                    </a:cubicBezTo>
                    <a:cubicBezTo>
                      <a:pt x="304" y="462"/>
                      <a:pt x="305" y="462"/>
                      <a:pt x="306" y="461"/>
                    </a:cubicBezTo>
                    <a:cubicBezTo>
                      <a:pt x="306" y="461"/>
                      <a:pt x="306" y="461"/>
                      <a:pt x="306" y="462"/>
                    </a:cubicBezTo>
                    <a:cubicBezTo>
                      <a:pt x="306" y="462"/>
                      <a:pt x="306" y="462"/>
                      <a:pt x="306" y="462"/>
                    </a:cubicBezTo>
                    <a:cubicBezTo>
                      <a:pt x="306" y="462"/>
                      <a:pt x="306" y="462"/>
                      <a:pt x="306" y="462"/>
                    </a:cubicBezTo>
                    <a:cubicBezTo>
                      <a:pt x="305" y="462"/>
                      <a:pt x="305" y="463"/>
                      <a:pt x="305" y="463"/>
                    </a:cubicBezTo>
                    <a:cubicBezTo>
                      <a:pt x="306" y="463"/>
                      <a:pt x="306" y="463"/>
                      <a:pt x="306" y="463"/>
                    </a:cubicBezTo>
                    <a:cubicBezTo>
                      <a:pt x="306" y="464"/>
                      <a:pt x="306" y="464"/>
                      <a:pt x="306" y="464"/>
                    </a:cubicBezTo>
                    <a:cubicBezTo>
                      <a:pt x="306" y="464"/>
                      <a:pt x="306" y="465"/>
                      <a:pt x="307" y="465"/>
                    </a:cubicBezTo>
                    <a:cubicBezTo>
                      <a:pt x="307" y="464"/>
                      <a:pt x="307" y="464"/>
                      <a:pt x="307" y="464"/>
                    </a:cubicBezTo>
                    <a:cubicBezTo>
                      <a:pt x="307" y="463"/>
                      <a:pt x="307" y="463"/>
                      <a:pt x="307" y="463"/>
                    </a:cubicBezTo>
                    <a:cubicBezTo>
                      <a:pt x="308" y="463"/>
                      <a:pt x="309" y="462"/>
                      <a:pt x="309" y="462"/>
                    </a:cubicBezTo>
                    <a:cubicBezTo>
                      <a:pt x="309" y="462"/>
                      <a:pt x="308" y="462"/>
                      <a:pt x="308" y="462"/>
                    </a:cubicBezTo>
                    <a:cubicBezTo>
                      <a:pt x="308" y="463"/>
                      <a:pt x="307" y="463"/>
                      <a:pt x="307" y="463"/>
                    </a:cubicBezTo>
                    <a:cubicBezTo>
                      <a:pt x="307" y="463"/>
                      <a:pt x="307" y="462"/>
                      <a:pt x="307" y="462"/>
                    </a:cubicBezTo>
                    <a:cubicBezTo>
                      <a:pt x="307" y="462"/>
                      <a:pt x="307" y="461"/>
                      <a:pt x="307" y="461"/>
                    </a:cubicBezTo>
                    <a:cubicBezTo>
                      <a:pt x="307" y="461"/>
                      <a:pt x="307" y="461"/>
                      <a:pt x="307" y="460"/>
                    </a:cubicBezTo>
                    <a:cubicBezTo>
                      <a:pt x="307" y="460"/>
                      <a:pt x="307" y="460"/>
                      <a:pt x="307" y="460"/>
                    </a:cubicBezTo>
                    <a:cubicBezTo>
                      <a:pt x="307" y="460"/>
                      <a:pt x="306" y="459"/>
                      <a:pt x="306" y="459"/>
                    </a:cubicBezTo>
                    <a:cubicBezTo>
                      <a:pt x="306" y="458"/>
                      <a:pt x="306" y="458"/>
                      <a:pt x="306" y="458"/>
                    </a:cubicBezTo>
                    <a:cubicBezTo>
                      <a:pt x="306" y="457"/>
                      <a:pt x="306" y="457"/>
                      <a:pt x="306" y="457"/>
                    </a:cubicBezTo>
                    <a:cubicBezTo>
                      <a:pt x="306" y="457"/>
                      <a:pt x="306" y="457"/>
                      <a:pt x="307" y="457"/>
                    </a:cubicBezTo>
                    <a:cubicBezTo>
                      <a:pt x="307" y="456"/>
                      <a:pt x="306" y="456"/>
                      <a:pt x="306" y="456"/>
                    </a:cubicBezTo>
                    <a:cubicBezTo>
                      <a:pt x="306" y="455"/>
                      <a:pt x="305" y="454"/>
                      <a:pt x="305" y="454"/>
                    </a:cubicBezTo>
                    <a:cubicBezTo>
                      <a:pt x="304" y="454"/>
                      <a:pt x="304" y="453"/>
                      <a:pt x="304" y="453"/>
                    </a:cubicBezTo>
                    <a:cubicBezTo>
                      <a:pt x="304" y="452"/>
                      <a:pt x="305" y="452"/>
                      <a:pt x="305" y="451"/>
                    </a:cubicBezTo>
                    <a:cubicBezTo>
                      <a:pt x="305" y="451"/>
                      <a:pt x="305" y="450"/>
                      <a:pt x="305" y="450"/>
                    </a:cubicBezTo>
                    <a:cubicBezTo>
                      <a:pt x="305" y="449"/>
                      <a:pt x="305" y="449"/>
                      <a:pt x="306" y="448"/>
                    </a:cubicBezTo>
                    <a:cubicBezTo>
                      <a:pt x="306" y="448"/>
                      <a:pt x="306" y="448"/>
                      <a:pt x="306" y="448"/>
                    </a:cubicBezTo>
                    <a:cubicBezTo>
                      <a:pt x="306" y="448"/>
                      <a:pt x="306" y="447"/>
                      <a:pt x="306" y="447"/>
                    </a:cubicBezTo>
                    <a:cubicBezTo>
                      <a:pt x="305" y="447"/>
                      <a:pt x="305" y="447"/>
                      <a:pt x="306" y="447"/>
                    </a:cubicBezTo>
                    <a:cubicBezTo>
                      <a:pt x="306" y="447"/>
                      <a:pt x="306" y="447"/>
                      <a:pt x="306" y="447"/>
                    </a:cubicBezTo>
                    <a:cubicBezTo>
                      <a:pt x="306" y="447"/>
                      <a:pt x="307" y="447"/>
                      <a:pt x="307" y="447"/>
                    </a:cubicBezTo>
                    <a:cubicBezTo>
                      <a:pt x="307" y="447"/>
                      <a:pt x="307" y="447"/>
                      <a:pt x="307" y="447"/>
                    </a:cubicBezTo>
                    <a:cubicBezTo>
                      <a:pt x="308" y="447"/>
                      <a:pt x="308" y="446"/>
                      <a:pt x="308" y="447"/>
                    </a:cubicBezTo>
                    <a:cubicBezTo>
                      <a:pt x="308" y="447"/>
                      <a:pt x="309" y="447"/>
                      <a:pt x="309" y="447"/>
                    </a:cubicBezTo>
                    <a:cubicBezTo>
                      <a:pt x="309" y="447"/>
                      <a:pt x="310" y="447"/>
                      <a:pt x="310" y="447"/>
                    </a:cubicBezTo>
                    <a:cubicBezTo>
                      <a:pt x="311" y="447"/>
                      <a:pt x="311" y="446"/>
                      <a:pt x="311" y="446"/>
                    </a:cubicBezTo>
                    <a:cubicBezTo>
                      <a:pt x="311" y="446"/>
                      <a:pt x="311" y="445"/>
                      <a:pt x="312" y="445"/>
                    </a:cubicBezTo>
                    <a:cubicBezTo>
                      <a:pt x="312" y="445"/>
                      <a:pt x="312" y="445"/>
                      <a:pt x="313" y="444"/>
                    </a:cubicBezTo>
                    <a:cubicBezTo>
                      <a:pt x="313" y="444"/>
                      <a:pt x="314" y="443"/>
                      <a:pt x="314" y="443"/>
                    </a:cubicBezTo>
                    <a:cubicBezTo>
                      <a:pt x="314" y="443"/>
                      <a:pt x="314" y="443"/>
                      <a:pt x="314" y="443"/>
                    </a:cubicBezTo>
                    <a:cubicBezTo>
                      <a:pt x="314" y="443"/>
                      <a:pt x="314" y="443"/>
                      <a:pt x="314" y="443"/>
                    </a:cubicBezTo>
                    <a:cubicBezTo>
                      <a:pt x="314" y="442"/>
                      <a:pt x="314" y="441"/>
                      <a:pt x="314" y="441"/>
                    </a:cubicBezTo>
                    <a:cubicBezTo>
                      <a:pt x="315" y="440"/>
                      <a:pt x="316" y="440"/>
                      <a:pt x="316" y="439"/>
                    </a:cubicBezTo>
                    <a:cubicBezTo>
                      <a:pt x="317" y="439"/>
                      <a:pt x="317" y="439"/>
                      <a:pt x="317" y="439"/>
                    </a:cubicBezTo>
                    <a:cubicBezTo>
                      <a:pt x="317" y="439"/>
                      <a:pt x="318" y="438"/>
                      <a:pt x="318" y="438"/>
                    </a:cubicBezTo>
                    <a:cubicBezTo>
                      <a:pt x="318" y="438"/>
                      <a:pt x="318" y="438"/>
                      <a:pt x="318" y="438"/>
                    </a:cubicBezTo>
                    <a:cubicBezTo>
                      <a:pt x="318" y="437"/>
                      <a:pt x="318" y="437"/>
                      <a:pt x="318" y="437"/>
                    </a:cubicBezTo>
                    <a:cubicBezTo>
                      <a:pt x="318" y="437"/>
                      <a:pt x="317" y="437"/>
                      <a:pt x="317" y="436"/>
                    </a:cubicBezTo>
                    <a:cubicBezTo>
                      <a:pt x="317" y="436"/>
                      <a:pt x="317" y="436"/>
                      <a:pt x="317" y="436"/>
                    </a:cubicBezTo>
                    <a:cubicBezTo>
                      <a:pt x="317" y="435"/>
                      <a:pt x="317" y="435"/>
                      <a:pt x="317" y="435"/>
                    </a:cubicBezTo>
                    <a:cubicBezTo>
                      <a:pt x="318" y="435"/>
                      <a:pt x="317" y="434"/>
                      <a:pt x="318" y="434"/>
                    </a:cubicBezTo>
                    <a:cubicBezTo>
                      <a:pt x="318" y="434"/>
                      <a:pt x="318" y="433"/>
                      <a:pt x="318" y="433"/>
                    </a:cubicBezTo>
                    <a:cubicBezTo>
                      <a:pt x="318" y="432"/>
                      <a:pt x="318" y="432"/>
                      <a:pt x="318" y="431"/>
                    </a:cubicBezTo>
                    <a:cubicBezTo>
                      <a:pt x="318" y="431"/>
                      <a:pt x="318" y="430"/>
                      <a:pt x="318" y="430"/>
                    </a:cubicBezTo>
                    <a:cubicBezTo>
                      <a:pt x="317" y="430"/>
                      <a:pt x="317" y="430"/>
                      <a:pt x="317" y="430"/>
                    </a:cubicBezTo>
                    <a:cubicBezTo>
                      <a:pt x="317" y="430"/>
                      <a:pt x="316" y="430"/>
                      <a:pt x="316" y="430"/>
                    </a:cubicBezTo>
                    <a:cubicBezTo>
                      <a:pt x="316" y="430"/>
                      <a:pt x="316" y="430"/>
                      <a:pt x="316" y="430"/>
                    </a:cubicBezTo>
                    <a:cubicBezTo>
                      <a:pt x="316" y="430"/>
                      <a:pt x="316" y="430"/>
                      <a:pt x="316" y="430"/>
                    </a:cubicBezTo>
                    <a:cubicBezTo>
                      <a:pt x="316" y="430"/>
                      <a:pt x="316" y="430"/>
                      <a:pt x="316" y="431"/>
                    </a:cubicBezTo>
                    <a:cubicBezTo>
                      <a:pt x="316" y="431"/>
                      <a:pt x="316" y="431"/>
                      <a:pt x="316" y="431"/>
                    </a:cubicBezTo>
                    <a:cubicBezTo>
                      <a:pt x="315" y="431"/>
                      <a:pt x="315" y="431"/>
                      <a:pt x="315" y="431"/>
                    </a:cubicBezTo>
                    <a:cubicBezTo>
                      <a:pt x="315" y="432"/>
                      <a:pt x="314" y="432"/>
                      <a:pt x="315" y="432"/>
                    </a:cubicBezTo>
                    <a:cubicBezTo>
                      <a:pt x="315" y="432"/>
                      <a:pt x="315" y="432"/>
                      <a:pt x="315" y="433"/>
                    </a:cubicBezTo>
                    <a:cubicBezTo>
                      <a:pt x="315" y="432"/>
                      <a:pt x="315" y="432"/>
                      <a:pt x="316" y="432"/>
                    </a:cubicBezTo>
                    <a:cubicBezTo>
                      <a:pt x="316" y="433"/>
                      <a:pt x="316" y="433"/>
                      <a:pt x="316" y="433"/>
                    </a:cubicBezTo>
                    <a:cubicBezTo>
                      <a:pt x="316" y="433"/>
                      <a:pt x="315" y="434"/>
                      <a:pt x="315" y="434"/>
                    </a:cubicBezTo>
                    <a:cubicBezTo>
                      <a:pt x="315" y="434"/>
                      <a:pt x="315" y="434"/>
                      <a:pt x="314" y="434"/>
                    </a:cubicBezTo>
                    <a:cubicBezTo>
                      <a:pt x="314" y="434"/>
                      <a:pt x="314" y="434"/>
                      <a:pt x="314" y="434"/>
                    </a:cubicBezTo>
                    <a:cubicBezTo>
                      <a:pt x="313" y="434"/>
                      <a:pt x="313" y="435"/>
                      <a:pt x="313" y="435"/>
                    </a:cubicBezTo>
                    <a:cubicBezTo>
                      <a:pt x="313" y="435"/>
                      <a:pt x="312" y="435"/>
                      <a:pt x="312" y="435"/>
                    </a:cubicBezTo>
                    <a:cubicBezTo>
                      <a:pt x="312" y="435"/>
                      <a:pt x="312" y="434"/>
                      <a:pt x="312" y="434"/>
                    </a:cubicBezTo>
                    <a:cubicBezTo>
                      <a:pt x="311" y="434"/>
                      <a:pt x="311" y="434"/>
                      <a:pt x="311" y="434"/>
                    </a:cubicBezTo>
                    <a:cubicBezTo>
                      <a:pt x="311" y="434"/>
                      <a:pt x="311" y="434"/>
                      <a:pt x="311" y="434"/>
                    </a:cubicBezTo>
                    <a:cubicBezTo>
                      <a:pt x="311" y="433"/>
                      <a:pt x="311" y="433"/>
                      <a:pt x="311" y="432"/>
                    </a:cubicBezTo>
                    <a:cubicBezTo>
                      <a:pt x="312" y="432"/>
                      <a:pt x="312" y="431"/>
                      <a:pt x="311" y="430"/>
                    </a:cubicBezTo>
                    <a:cubicBezTo>
                      <a:pt x="311" y="430"/>
                      <a:pt x="312" y="430"/>
                      <a:pt x="312" y="430"/>
                    </a:cubicBezTo>
                    <a:cubicBezTo>
                      <a:pt x="312" y="430"/>
                      <a:pt x="312" y="430"/>
                      <a:pt x="312" y="430"/>
                    </a:cubicBezTo>
                    <a:cubicBezTo>
                      <a:pt x="313" y="430"/>
                      <a:pt x="313" y="430"/>
                      <a:pt x="313" y="430"/>
                    </a:cubicBezTo>
                    <a:cubicBezTo>
                      <a:pt x="313" y="429"/>
                      <a:pt x="313" y="429"/>
                      <a:pt x="313" y="429"/>
                    </a:cubicBezTo>
                    <a:cubicBezTo>
                      <a:pt x="314" y="429"/>
                      <a:pt x="314" y="429"/>
                      <a:pt x="314" y="429"/>
                    </a:cubicBezTo>
                    <a:cubicBezTo>
                      <a:pt x="314" y="429"/>
                      <a:pt x="315" y="428"/>
                      <a:pt x="315" y="427"/>
                    </a:cubicBezTo>
                    <a:cubicBezTo>
                      <a:pt x="315" y="428"/>
                      <a:pt x="314" y="428"/>
                      <a:pt x="314" y="427"/>
                    </a:cubicBezTo>
                    <a:cubicBezTo>
                      <a:pt x="314" y="427"/>
                      <a:pt x="314" y="427"/>
                      <a:pt x="314" y="427"/>
                    </a:cubicBezTo>
                    <a:cubicBezTo>
                      <a:pt x="314" y="427"/>
                      <a:pt x="314" y="427"/>
                      <a:pt x="313" y="427"/>
                    </a:cubicBezTo>
                    <a:cubicBezTo>
                      <a:pt x="313" y="427"/>
                      <a:pt x="313" y="426"/>
                      <a:pt x="313" y="426"/>
                    </a:cubicBezTo>
                    <a:cubicBezTo>
                      <a:pt x="313" y="426"/>
                      <a:pt x="314" y="425"/>
                      <a:pt x="314" y="424"/>
                    </a:cubicBezTo>
                    <a:cubicBezTo>
                      <a:pt x="314" y="424"/>
                      <a:pt x="313" y="424"/>
                      <a:pt x="314" y="424"/>
                    </a:cubicBezTo>
                    <a:cubicBezTo>
                      <a:pt x="314" y="423"/>
                      <a:pt x="314" y="423"/>
                      <a:pt x="314" y="423"/>
                    </a:cubicBezTo>
                    <a:cubicBezTo>
                      <a:pt x="315" y="423"/>
                      <a:pt x="315" y="423"/>
                      <a:pt x="315" y="423"/>
                    </a:cubicBezTo>
                    <a:cubicBezTo>
                      <a:pt x="316" y="423"/>
                      <a:pt x="316" y="423"/>
                      <a:pt x="316" y="423"/>
                    </a:cubicBezTo>
                    <a:cubicBezTo>
                      <a:pt x="316" y="423"/>
                      <a:pt x="316" y="423"/>
                      <a:pt x="316" y="423"/>
                    </a:cubicBezTo>
                    <a:cubicBezTo>
                      <a:pt x="317" y="423"/>
                      <a:pt x="317" y="423"/>
                      <a:pt x="317" y="423"/>
                    </a:cubicBezTo>
                    <a:cubicBezTo>
                      <a:pt x="317" y="422"/>
                      <a:pt x="318" y="422"/>
                      <a:pt x="318" y="422"/>
                    </a:cubicBezTo>
                    <a:cubicBezTo>
                      <a:pt x="318" y="422"/>
                      <a:pt x="318" y="423"/>
                      <a:pt x="317" y="423"/>
                    </a:cubicBezTo>
                    <a:cubicBezTo>
                      <a:pt x="317" y="424"/>
                      <a:pt x="317" y="424"/>
                      <a:pt x="316" y="424"/>
                    </a:cubicBezTo>
                    <a:cubicBezTo>
                      <a:pt x="316" y="425"/>
                      <a:pt x="316" y="425"/>
                      <a:pt x="316" y="426"/>
                    </a:cubicBezTo>
                    <a:cubicBezTo>
                      <a:pt x="316" y="426"/>
                      <a:pt x="316" y="426"/>
                      <a:pt x="316" y="426"/>
                    </a:cubicBezTo>
                    <a:cubicBezTo>
                      <a:pt x="316" y="426"/>
                      <a:pt x="316" y="426"/>
                      <a:pt x="316" y="426"/>
                    </a:cubicBezTo>
                    <a:cubicBezTo>
                      <a:pt x="316" y="426"/>
                      <a:pt x="317" y="426"/>
                      <a:pt x="317" y="426"/>
                    </a:cubicBezTo>
                    <a:cubicBezTo>
                      <a:pt x="318" y="425"/>
                      <a:pt x="318" y="424"/>
                      <a:pt x="319" y="423"/>
                    </a:cubicBezTo>
                    <a:cubicBezTo>
                      <a:pt x="319" y="423"/>
                      <a:pt x="318" y="423"/>
                      <a:pt x="318" y="422"/>
                    </a:cubicBezTo>
                    <a:cubicBezTo>
                      <a:pt x="318" y="422"/>
                      <a:pt x="319" y="422"/>
                      <a:pt x="319" y="421"/>
                    </a:cubicBezTo>
                    <a:cubicBezTo>
                      <a:pt x="319" y="421"/>
                      <a:pt x="319" y="420"/>
                      <a:pt x="318" y="420"/>
                    </a:cubicBezTo>
                    <a:cubicBezTo>
                      <a:pt x="318" y="420"/>
                      <a:pt x="317" y="420"/>
                      <a:pt x="317" y="420"/>
                    </a:cubicBezTo>
                    <a:cubicBezTo>
                      <a:pt x="317" y="420"/>
                      <a:pt x="317" y="420"/>
                      <a:pt x="317" y="420"/>
                    </a:cubicBezTo>
                    <a:cubicBezTo>
                      <a:pt x="317" y="420"/>
                      <a:pt x="316" y="420"/>
                      <a:pt x="316" y="420"/>
                    </a:cubicBezTo>
                    <a:cubicBezTo>
                      <a:pt x="316" y="421"/>
                      <a:pt x="316" y="421"/>
                      <a:pt x="316" y="421"/>
                    </a:cubicBezTo>
                    <a:cubicBezTo>
                      <a:pt x="316" y="421"/>
                      <a:pt x="316" y="421"/>
                      <a:pt x="316" y="421"/>
                    </a:cubicBezTo>
                    <a:cubicBezTo>
                      <a:pt x="315" y="421"/>
                      <a:pt x="314" y="422"/>
                      <a:pt x="314" y="421"/>
                    </a:cubicBezTo>
                    <a:cubicBezTo>
                      <a:pt x="313" y="421"/>
                      <a:pt x="313" y="421"/>
                      <a:pt x="313" y="421"/>
                    </a:cubicBezTo>
                    <a:cubicBezTo>
                      <a:pt x="313" y="421"/>
                      <a:pt x="313" y="421"/>
                      <a:pt x="313" y="421"/>
                    </a:cubicBezTo>
                    <a:cubicBezTo>
                      <a:pt x="313" y="420"/>
                      <a:pt x="312" y="420"/>
                      <a:pt x="312" y="419"/>
                    </a:cubicBezTo>
                    <a:cubicBezTo>
                      <a:pt x="312" y="419"/>
                      <a:pt x="312" y="418"/>
                      <a:pt x="312" y="418"/>
                    </a:cubicBezTo>
                    <a:cubicBezTo>
                      <a:pt x="312" y="418"/>
                      <a:pt x="311" y="418"/>
                      <a:pt x="311" y="418"/>
                    </a:cubicBezTo>
                    <a:cubicBezTo>
                      <a:pt x="311" y="417"/>
                      <a:pt x="311" y="417"/>
                      <a:pt x="311" y="417"/>
                    </a:cubicBezTo>
                    <a:cubicBezTo>
                      <a:pt x="311" y="417"/>
                      <a:pt x="310" y="417"/>
                      <a:pt x="310" y="417"/>
                    </a:cubicBezTo>
                    <a:cubicBezTo>
                      <a:pt x="310" y="418"/>
                      <a:pt x="310" y="418"/>
                      <a:pt x="310" y="419"/>
                    </a:cubicBezTo>
                    <a:cubicBezTo>
                      <a:pt x="310" y="419"/>
                      <a:pt x="309" y="419"/>
                      <a:pt x="309" y="419"/>
                    </a:cubicBezTo>
                    <a:cubicBezTo>
                      <a:pt x="309" y="419"/>
                      <a:pt x="309" y="418"/>
                      <a:pt x="309" y="418"/>
                    </a:cubicBezTo>
                    <a:cubicBezTo>
                      <a:pt x="309" y="418"/>
                      <a:pt x="308" y="418"/>
                      <a:pt x="308" y="418"/>
                    </a:cubicBezTo>
                    <a:cubicBezTo>
                      <a:pt x="308" y="418"/>
                      <a:pt x="307" y="418"/>
                      <a:pt x="307" y="417"/>
                    </a:cubicBezTo>
                    <a:cubicBezTo>
                      <a:pt x="306" y="417"/>
                      <a:pt x="306" y="417"/>
                      <a:pt x="305" y="416"/>
                    </a:cubicBezTo>
                    <a:cubicBezTo>
                      <a:pt x="305" y="416"/>
                      <a:pt x="305" y="416"/>
                      <a:pt x="304" y="415"/>
                    </a:cubicBezTo>
                    <a:cubicBezTo>
                      <a:pt x="304" y="415"/>
                      <a:pt x="304" y="415"/>
                      <a:pt x="304" y="415"/>
                    </a:cubicBezTo>
                    <a:cubicBezTo>
                      <a:pt x="304" y="415"/>
                      <a:pt x="304" y="415"/>
                      <a:pt x="304" y="415"/>
                    </a:cubicBezTo>
                    <a:cubicBezTo>
                      <a:pt x="304" y="415"/>
                      <a:pt x="304" y="415"/>
                      <a:pt x="303" y="415"/>
                    </a:cubicBezTo>
                    <a:cubicBezTo>
                      <a:pt x="303" y="415"/>
                      <a:pt x="303" y="415"/>
                      <a:pt x="303" y="415"/>
                    </a:cubicBezTo>
                    <a:cubicBezTo>
                      <a:pt x="303" y="415"/>
                      <a:pt x="302" y="415"/>
                      <a:pt x="302" y="415"/>
                    </a:cubicBezTo>
                    <a:cubicBezTo>
                      <a:pt x="302" y="414"/>
                      <a:pt x="302" y="414"/>
                      <a:pt x="301" y="414"/>
                    </a:cubicBezTo>
                    <a:cubicBezTo>
                      <a:pt x="301" y="414"/>
                      <a:pt x="301" y="414"/>
                      <a:pt x="301" y="413"/>
                    </a:cubicBezTo>
                    <a:cubicBezTo>
                      <a:pt x="301" y="413"/>
                      <a:pt x="301" y="413"/>
                      <a:pt x="301" y="413"/>
                    </a:cubicBezTo>
                    <a:cubicBezTo>
                      <a:pt x="301" y="413"/>
                      <a:pt x="301" y="413"/>
                      <a:pt x="301" y="413"/>
                    </a:cubicBezTo>
                    <a:cubicBezTo>
                      <a:pt x="301" y="412"/>
                      <a:pt x="301" y="412"/>
                      <a:pt x="301" y="412"/>
                    </a:cubicBezTo>
                    <a:cubicBezTo>
                      <a:pt x="301" y="412"/>
                      <a:pt x="301" y="412"/>
                      <a:pt x="301" y="412"/>
                    </a:cubicBezTo>
                    <a:cubicBezTo>
                      <a:pt x="301" y="411"/>
                      <a:pt x="301" y="411"/>
                      <a:pt x="301" y="411"/>
                    </a:cubicBezTo>
                    <a:cubicBezTo>
                      <a:pt x="301" y="411"/>
                      <a:pt x="300" y="411"/>
                      <a:pt x="300" y="411"/>
                    </a:cubicBezTo>
                    <a:cubicBezTo>
                      <a:pt x="300" y="411"/>
                      <a:pt x="300" y="411"/>
                      <a:pt x="299" y="410"/>
                    </a:cubicBezTo>
                    <a:cubicBezTo>
                      <a:pt x="299" y="410"/>
                      <a:pt x="299" y="410"/>
                      <a:pt x="299" y="409"/>
                    </a:cubicBezTo>
                    <a:cubicBezTo>
                      <a:pt x="299" y="409"/>
                      <a:pt x="299" y="409"/>
                      <a:pt x="299" y="408"/>
                    </a:cubicBezTo>
                    <a:cubicBezTo>
                      <a:pt x="299" y="408"/>
                      <a:pt x="299" y="408"/>
                      <a:pt x="299" y="408"/>
                    </a:cubicBezTo>
                    <a:cubicBezTo>
                      <a:pt x="298" y="407"/>
                      <a:pt x="298" y="407"/>
                      <a:pt x="298" y="407"/>
                    </a:cubicBezTo>
                    <a:cubicBezTo>
                      <a:pt x="298" y="407"/>
                      <a:pt x="298" y="406"/>
                      <a:pt x="298" y="406"/>
                    </a:cubicBezTo>
                    <a:cubicBezTo>
                      <a:pt x="298" y="406"/>
                      <a:pt x="298" y="405"/>
                      <a:pt x="298" y="404"/>
                    </a:cubicBezTo>
                    <a:cubicBezTo>
                      <a:pt x="298" y="404"/>
                      <a:pt x="298" y="403"/>
                      <a:pt x="299" y="403"/>
                    </a:cubicBezTo>
                    <a:cubicBezTo>
                      <a:pt x="299" y="403"/>
                      <a:pt x="299" y="403"/>
                      <a:pt x="299" y="403"/>
                    </a:cubicBezTo>
                    <a:cubicBezTo>
                      <a:pt x="299" y="402"/>
                      <a:pt x="299" y="402"/>
                      <a:pt x="299" y="402"/>
                    </a:cubicBezTo>
                    <a:cubicBezTo>
                      <a:pt x="300" y="402"/>
                      <a:pt x="300" y="402"/>
                      <a:pt x="300" y="402"/>
                    </a:cubicBezTo>
                    <a:cubicBezTo>
                      <a:pt x="300" y="402"/>
                      <a:pt x="300" y="401"/>
                      <a:pt x="300" y="401"/>
                    </a:cubicBezTo>
                    <a:cubicBezTo>
                      <a:pt x="300" y="401"/>
                      <a:pt x="300" y="400"/>
                      <a:pt x="300" y="400"/>
                    </a:cubicBezTo>
                    <a:cubicBezTo>
                      <a:pt x="300" y="400"/>
                      <a:pt x="300" y="400"/>
                      <a:pt x="300" y="400"/>
                    </a:cubicBezTo>
                    <a:cubicBezTo>
                      <a:pt x="300" y="400"/>
                      <a:pt x="300" y="400"/>
                      <a:pt x="301" y="400"/>
                    </a:cubicBezTo>
                    <a:cubicBezTo>
                      <a:pt x="301" y="400"/>
                      <a:pt x="301" y="400"/>
                      <a:pt x="301" y="400"/>
                    </a:cubicBezTo>
                    <a:cubicBezTo>
                      <a:pt x="301" y="399"/>
                      <a:pt x="301" y="399"/>
                      <a:pt x="301" y="399"/>
                    </a:cubicBezTo>
                    <a:cubicBezTo>
                      <a:pt x="301" y="399"/>
                      <a:pt x="302" y="399"/>
                      <a:pt x="302" y="399"/>
                    </a:cubicBezTo>
                    <a:cubicBezTo>
                      <a:pt x="302" y="399"/>
                      <a:pt x="302" y="399"/>
                      <a:pt x="302" y="399"/>
                    </a:cubicBezTo>
                    <a:cubicBezTo>
                      <a:pt x="302" y="399"/>
                      <a:pt x="302" y="398"/>
                      <a:pt x="302" y="398"/>
                    </a:cubicBezTo>
                    <a:cubicBezTo>
                      <a:pt x="301" y="398"/>
                      <a:pt x="302" y="398"/>
                      <a:pt x="302" y="398"/>
                    </a:cubicBezTo>
                    <a:cubicBezTo>
                      <a:pt x="302" y="397"/>
                      <a:pt x="302" y="397"/>
                      <a:pt x="303" y="396"/>
                    </a:cubicBezTo>
                    <a:cubicBezTo>
                      <a:pt x="302" y="396"/>
                      <a:pt x="302" y="397"/>
                      <a:pt x="302" y="397"/>
                    </a:cubicBezTo>
                    <a:cubicBezTo>
                      <a:pt x="302" y="397"/>
                      <a:pt x="301" y="398"/>
                      <a:pt x="301" y="398"/>
                    </a:cubicBezTo>
                    <a:cubicBezTo>
                      <a:pt x="301" y="398"/>
                      <a:pt x="301" y="398"/>
                      <a:pt x="301" y="398"/>
                    </a:cubicBezTo>
                    <a:cubicBezTo>
                      <a:pt x="300" y="398"/>
                      <a:pt x="300" y="398"/>
                      <a:pt x="300" y="398"/>
                    </a:cubicBezTo>
                    <a:cubicBezTo>
                      <a:pt x="300" y="397"/>
                      <a:pt x="299" y="397"/>
                      <a:pt x="299" y="396"/>
                    </a:cubicBezTo>
                    <a:cubicBezTo>
                      <a:pt x="299" y="396"/>
                      <a:pt x="299" y="396"/>
                      <a:pt x="299" y="396"/>
                    </a:cubicBezTo>
                    <a:cubicBezTo>
                      <a:pt x="299" y="396"/>
                      <a:pt x="299" y="396"/>
                      <a:pt x="299" y="395"/>
                    </a:cubicBezTo>
                    <a:cubicBezTo>
                      <a:pt x="298" y="395"/>
                      <a:pt x="298" y="395"/>
                      <a:pt x="298" y="394"/>
                    </a:cubicBezTo>
                    <a:cubicBezTo>
                      <a:pt x="298" y="393"/>
                      <a:pt x="298" y="393"/>
                      <a:pt x="298" y="392"/>
                    </a:cubicBezTo>
                    <a:cubicBezTo>
                      <a:pt x="298" y="392"/>
                      <a:pt x="298" y="391"/>
                      <a:pt x="299" y="391"/>
                    </a:cubicBezTo>
                    <a:cubicBezTo>
                      <a:pt x="299" y="390"/>
                      <a:pt x="299" y="390"/>
                      <a:pt x="299" y="389"/>
                    </a:cubicBezTo>
                    <a:cubicBezTo>
                      <a:pt x="299" y="389"/>
                      <a:pt x="300" y="389"/>
                      <a:pt x="300" y="389"/>
                    </a:cubicBezTo>
                    <a:cubicBezTo>
                      <a:pt x="300" y="389"/>
                      <a:pt x="300" y="389"/>
                      <a:pt x="300" y="389"/>
                    </a:cubicBezTo>
                    <a:cubicBezTo>
                      <a:pt x="299" y="389"/>
                      <a:pt x="299" y="389"/>
                      <a:pt x="299" y="389"/>
                    </a:cubicBezTo>
                    <a:cubicBezTo>
                      <a:pt x="299" y="389"/>
                      <a:pt x="299" y="389"/>
                      <a:pt x="299" y="389"/>
                    </a:cubicBezTo>
                    <a:cubicBezTo>
                      <a:pt x="299" y="389"/>
                      <a:pt x="299" y="389"/>
                      <a:pt x="299" y="389"/>
                    </a:cubicBezTo>
                    <a:cubicBezTo>
                      <a:pt x="299" y="388"/>
                      <a:pt x="298" y="388"/>
                      <a:pt x="298" y="388"/>
                    </a:cubicBezTo>
                    <a:cubicBezTo>
                      <a:pt x="298" y="388"/>
                      <a:pt x="298" y="388"/>
                      <a:pt x="298" y="388"/>
                    </a:cubicBezTo>
                    <a:cubicBezTo>
                      <a:pt x="298" y="388"/>
                      <a:pt x="299" y="387"/>
                      <a:pt x="299" y="387"/>
                    </a:cubicBezTo>
                    <a:cubicBezTo>
                      <a:pt x="299" y="387"/>
                      <a:pt x="299" y="387"/>
                      <a:pt x="299" y="387"/>
                    </a:cubicBezTo>
                    <a:cubicBezTo>
                      <a:pt x="299" y="387"/>
                      <a:pt x="299" y="387"/>
                      <a:pt x="299" y="387"/>
                    </a:cubicBezTo>
                    <a:cubicBezTo>
                      <a:pt x="299" y="387"/>
                      <a:pt x="299" y="387"/>
                      <a:pt x="299" y="387"/>
                    </a:cubicBezTo>
                    <a:cubicBezTo>
                      <a:pt x="299" y="386"/>
                      <a:pt x="299" y="385"/>
                      <a:pt x="299" y="385"/>
                    </a:cubicBezTo>
                    <a:cubicBezTo>
                      <a:pt x="299" y="385"/>
                      <a:pt x="299" y="385"/>
                      <a:pt x="299" y="385"/>
                    </a:cubicBezTo>
                    <a:cubicBezTo>
                      <a:pt x="300" y="385"/>
                      <a:pt x="300" y="385"/>
                      <a:pt x="300" y="384"/>
                    </a:cubicBezTo>
                    <a:cubicBezTo>
                      <a:pt x="300" y="384"/>
                      <a:pt x="300" y="384"/>
                      <a:pt x="300" y="384"/>
                    </a:cubicBezTo>
                    <a:cubicBezTo>
                      <a:pt x="300" y="384"/>
                      <a:pt x="300" y="383"/>
                      <a:pt x="301" y="383"/>
                    </a:cubicBezTo>
                    <a:cubicBezTo>
                      <a:pt x="301" y="382"/>
                      <a:pt x="301" y="382"/>
                      <a:pt x="302" y="382"/>
                    </a:cubicBezTo>
                    <a:cubicBezTo>
                      <a:pt x="302" y="382"/>
                      <a:pt x="303" y="382"/>
                      <a:pt x="303" y="382"/>
                    </a:cubicBezTo>
                    <a:cubicBezTo>
                      <a:pt x="303" y="383"/>
                      <a:pt x="303" y="383"/>
                      <a:pt x="303" y="383"/>
                    </a:cubicBezTo>
                    <a:cubicBezTo>
                      <a:pt x="303" y="383"/>
                      <a:pt x="303" y="384"/>
                      <a:pt x="303" y="384"/>
                    </a:cubicBezTo>
                    <a:cubicBezTo>
                      <a:pt x="304" y="384"/>
                      <a:pt x="304" y="384"/>
                      <a:pt x="304" y="385"/>
                    </a:cubicBezTo>
                    <a:cubicBezTo>
                      <a:pt x="304" y="385"/>
                      <a:pt x="304" y="385"/>
                      <a:pt x="305" y="385"/>
                    </a:cubicBezTo>
                    <a:cubicBezTo>
                      <a:pt x="305" y="385"/>
                      <a:pt x="305" y="385"/>
                      <a:pt x="305" y="384"/>
                    </a:cubicBezTo>
                    <a:cubicBezTo>
                      <a:pt x="305" y="384"/>
                      <a:pt x="305" y="384"/>
                      <a:pt x="305" y="383"/>
                    </a:cubicBezTo>
                    <a:cubicBezTo>
                      <a:pt x="305" y="383"/>
                      <a:pt x="306" y="383"/>
                      <a:pt x="306" y="383"/>
                    </a:cubicBezTo>
                    <a:cubicBezTo>
                      <a:pt x="306" y="382"/>
                      <a:pt x="305" y="382"/>
                      <a:pt x="305" y="382"/>
                    </a:cubicBezTo>
                    <a:cubicBezTo>
                      <a:pt x="305" y="382"/>
                      <a:pt x="305" y="382"/>
                      <a:pt x="305" y="382"/>
                    </a:cubicBezTo>
                    <a:cubicBezTo>
                      <a:pt x="305" y="381"/>
                      <a:pt x="305" y="381"/>
                      <a:pt x="305" y="381"/>
                    </a:cubicBezTo>
                    <a:cubicBezTo>
                      <a:pt x="305" y="381"/>
                      <a:pt x="305" y="381"/>
                      <a:pt x="305" y="381"/>
                    </a:cubicBezTo>
                    <a:cubicBezTo>
                      <a:pt x="305" y="381"/>
                      <a:pt x="306" y="381"/>
                      <a:pt x="306" y="380"/>
                    </a:cubicBezTo>
                    <a:cubicBezTo>
                      <a:pt x="306" y="380"/>
                      <a:pt x="306" y="380"/>
                      <a:pt x="306" y="380"/>
                    </a:cubicBezTo>
                    <a:cubicBezTo>
                      <a:pt x="305" y="380"/>
                      <a:pt x="305" y="380"/>
                      <a:pt x="305" y="380"/>
                    </a:cubicBezTo>
                    <a:cubicBezTo>
                      <a:pt x="305" y="380"/>
                      <a:pt x="304" y="380"/>
                      <a:pt x="303" y="380"/>
                    </a:cubicBezTo>
                    <a:cubicBezTo>
                      <a:pt x="303" y="380"/>
                      <a:pt x="303" y="380"/>
                      <a:pt x="303" y="380"/>
                    </a:cubicBezTo>
                    <a:cubicBezTo>
                      <a:pt x="303" y="380"/>
                      <a:pt x="303" y="380"/>
                      <a:pt x="303" y="380"/>
                    </a:cubicBezTo>
                    <a:cubicBezTo>
                      <a:pt x="303" y="379"/>
                      <a:pt x="303" y="379"/>
                      <a:pt x="302" y="379"/>
                    </a:cubicBezTo>
                    <a:cubicBezTo>
                      <a:pt x="302" y="379"/>
                      <a:pt x="302" y="379"/>
                      <a:pt x="302" y="379"/>
                    </a:cubicBezTo>
                    <a:cubicBezTo>
                      <a:pt x="302" y="379"/>
                      <a:pt x="302" y="379"/>
                      <a:pt x="302" y="379"/>
                    </a:cubicBezTo>
                    <a:cubicBezTo>
                      <a:pt x="303" y="378"/>
                      <a:pt x="303" y="378"/>
                      <a:pt x="303" y="378"/>
                    </a:cubicBezTo>
                    <a:cubicBezTo>
                      <a:pt x="303" y="378"/>
                      <a:pt x="303" y="378"/>
                      <a:pt x="303" y="378"/>
                    </a:cubicBezTo>
                    <a:cubicBezTo>
                      <a:pt x="303" y="377"/>
                      <a:pt x="303" y="377"/>
                      <a:pt x="303" y="377"/>
                    </a:cubicBezTo>
                    <a:cubicBezTo>
                      <a:pt x="303" y="377"/>
                      <a:pt x="304" y="377"/>
                      <a:pt x="304" y="377"/>
                    </a:cubicBezTo>
                    <a:cubicBezTo>
                      <a:pt x="304" y="377"/>
                      <a:pt x="304" y="376"/>
                      <a:pt x="304" y="376"/>
                    </a:cubicBezTo>
                    <a:cubicBezTo>
                      <a:pt x="305" y="376"/>
                      <a:pt x="305" y="375"/>
                      <a:pt x="306" y="375"/>
                    </a:cubicBezTo>
                    <a:cubicBezTo>
                      <a:pt x="305" y="375"/>
                      <a:pt x="305" y="374"/>
                      <a:pt x="305" y="374"/>
                    </a:cubicBezTo>
                    <a:cubicBezTo>
                      <a:pt x="305" y="374"/>
                      <a:pt x="306" y="374"/>
                      <a:pt x="306" y="374"/>
                    </a:cubicBezTo>
                    <a:cubicBezTo>
                      <a:pt x="306" y="374"/>
                      <a:pt x="306" y="373"/>
                      <a:pt x="306" y="373"/>
                    </a:cubicBezTo>
                    <a:cubicBezTo>
                      <a:pt x="306" y="373"/>
                      <a:pt x="306" y="373"/>
                      <a:pt x="306" y="373"/>
                    </a:cubicBezTo>
                    <a:cubicBezTo>
                      <a:pt x="306" y="373"/>
                      <a:pt x="306" y="373"/>
                      <a:pt x="306" y="373"/>
                    </a:cubicBezTo>
                    <a:cubicBezTo>
                      <a:pt x="306" y="373"/>
                      <a:pt x="306" y="373"/>
                      <a:pt x="306" y="373"/>
                    </a:cubicBezTo>
                    <a:cubicBezTo>
                      <a:pt x="307" y="373"/>
                      <a:pt x="307" y="373"/>
                      <a:pt x="307" y="373"/>
                    </a:cubicBezTo>
                    <a:cubicBezTo>
                      <a:pt x="307" y="373"/>
                      <a:pt x="307" y="373"/>
                      <a:pt x="307" y="373"/>
                    </a:cubicBezTo>
                    <a:cubicBezTo>
                      <a:pt x="307" y="373"/>
                      <a:pt x="307" y="373"/>
                      <a:pt x="307" y="373"/>
                    </a:cubicBezTo>
                    <a:cubicBezTo>
                      <a:pt x="307" y="372"/>
                      <a:pt x="307" y="372"/>
                      <a:pt x="307" y="372"/>
                    </a:cubicBezTo>
                    <a:cubicBezTo>
                      <a:pt x="307" y="371"/>
                      <a:pt x="307" y="371"/>
                      <a:pt x="308" y="370"/>
                    </a:cubicBezTo>
                    <a:cubicBezTo>
                      <a:pt x="308" y="370"/>
                      <a:pt x="308" y="370"/>
                      <a:pt x="308" y="370"/>
                    </a:cubicBezTo>
                    <a:cubicBezTo>
                      <a:pt x="308" y="370"/>
                      <a:pt x="308" y="370"/>
                      <a:pt x="309" y="370"/>
                    </a:cubicBezTo>
                    <a:cubicBezTo>
                      <a:pt x="308" y="370"/>
                      <a:pt x="308" y="370"/>
                      <a:pt x="308" y="370"/>
                    </a:cubicBezTo>
                    <a:cubicBezTo>
                      <a:pt x="307" y="370"/>
                      <a:pt x="307" y="369"/>
                      <a:pt x="307" y="369"/>
                    </a:cubicBezTo>
                    <a:cubicBezTo>
                      <a:pt x="307" y="369"/>
                      <a:pt x="307" y="369"/>
                      <a:pt x="307" y="369"/>
                    </a:cubicBezTo>
                    <a:cubicBezTo>
                      <a:pt x="307" y="369"/>
                      <a:pt x="307" y="369"/>
                      <a:pt x="307" y="369"/>
                    </a:cubicBezTo>
                    <a:cubicBezTo>
                      <a:pt x="307" y="369"/>
                      <a:pt x="307" y="369"/>
                      <a:pt x="307" y="369"/>
                    </a:cubicBezTo>
                    <a:cubicBezTo>
                      <a:pt x="307" y="368"/>
                      <a:pt x="307" y="368"/>
                      <a:pt x="307" y="368"/>
                    </a:cubicBezTo>
                    <a:cubicBezTo>
                      <a:pt x="307" y="368"/>
                      <a:pt x="308" y="368"/>
                      <a:pt x="308" y="368"/>
                    </a:cubicBezTo>
                    <a:cubicBezTo>
                      <a:pt x="308" y="367"/>
                      <a:pt x="308" y="367"/>
                      <a:pt x="307" y="367"/>
                    </a:cubicBezTo>
                    <a:cubicBezTo>
                      <a:pt x="308" y="367"/>
                      <a:pt x="309" y="366"/>
                      <a:pt x="310" y="366"/>
                    </a:cubicBezTo>
                    <a:cubicBezTo>
                      <a:pt x="310" y="366"/>
                      <a:pt x="310" y="366"/>
                      <a:pt x="310" y="366"/>
                    </a:cubicBezTo>
                    <a:cubicBezTo>
                      <a:pt x="310" y="366"/>
                      <a:pt x="310" y="366"/>
                      <a:pt x="310" y="366"/>
                    </a:cubicBezTo>
                    <a:cubicBezTo>
                      <a:pt x="310" y="366"/>
                      <a:pt x="309" y="366"/>
                      <a:pt x="309" y="366"/>
                    </a:cubicBezTo>
                    <a:cubicBezTo>
                      <a:pt x="308" y="366"/>
                      <a:pt x="308" y="366"/>
                      <a:pt x="307" y="367"/>
                    </a:cubicBezTo>
                    <a:cubicBezTo>
                      <a:pt x="307" y="366"/>
                      <a:pt x="307" y="366"/>
                      <a:pt x="307" y="365"/>
                    </a:cubicBezTo>
                    <a:cubicBezTo>
                      <a:pt x="307" y="364"/>
                      <a:pt x="307" y="362"/>
                      <a:pt x="307" y="361"/>
                    </a:cubicBezTo>
                    <a:cubicBezTo>
                      <a:pt x="307" y="361"/>
                      <a:pt x="307" y="360"/>
                      <a:pt x="307" y="360"/>
                    </a:cubicBezTo>
                    <a:cubicBezTo>
                      <a:pt x="307" y="360"/>
                      <a:pt x="307" y="360"/>
                      <a:pt x="307" y="360"/>
                    </a:cubicBezTo>
                    <a:cubicBezTo>
                      <a:pt x="307" y="360"/>
                      <a:pt x="307" y="360"/>
                      <a:pt x="307" y="360"/>
                    </a:cubicBezTo>
                    <a:cubicBezTo>
                      <a:pt x="307" y="360"/>
                      <a:pt x="307" y="360"/>
                      <a:pt x="307" y="360"/>
                    </a:cubicBezTo>
                    <a:cubicBezTo>
                      <a:pt x="307" y="359"/>
                      <a:pt x="308" y="359"/>
                      <a:pt x="308" y="359"/>
                    </a:cubicBezTo>
                    <a:cubicBezTo>
                      <a:pt x="308" y="359"/>
                      <a:pt x="307" y="359"/>
                      <a:pt x="307" y="359"/>
                    </a:cubicBezTo>
                    <a:cubicBezTo>
                      <a:pt x="307" y="358"/>
                      <a:pt x="307" y="358"/>
                      <a:pt x="307" y="358"/>
                    </a:cubicBezTo>
                    <a:cubicBezTo>
                      <a:pt x="307" y="357"/>
                      <a:pt x="307" y="357"/>
                      <a:pt x="307" y="357"/>
                    </a:cubicBezTo>
                    <a:cubicBezTo>
                      <a:pt x="306" y="357"/>
                      <a:pt x="306" y="357"/>
                      <a:pt x="306" y="357"/>
                    </a:cubicBezTo>
                    <a:cubicBezTo>
                      <a:pt x="306" y="357"/>
                      <a:pt x="306" y="357"/>
                      <a:pt x="306" y="356"/>
                    </a:cubicBezTo>
                    <a:cubicBezTo>
                      <a:pt x="306" y="356"/>
                      <a:pt x="306" y="356"/>
                      <a:pt x="306" y="356"/>
                    </a:cubicBezTo>
                    <a:cubicBezTo>
                      <a:pt x="306" y="355"/>
                      <a:pt x="306" y="355"/>
                      <a:pt x="306" y="355"/>
                    </a:cubicBezTo>
                    <a:cubicBezTo>
                      <a:pt x="306" y="354"/>
                      <a:pt x="305" y="354"/>
                      <a:pt x="305" y="354"/>
                    </a:cubicBezTo>
                    <a:cubicBezTo>
                      <a:pt x="305" y="354"/>
                      <a:pt x="305" y="354"/>
                      <a:pt x="304" y="354"/>
                    </a:cubicBezTo>
                    <a:cubicBezTo>
                      <a:pt x="304" y="354"/>
                      <a:pt x="304" y="354"/>
                      <a:pt x="304" y="354"/>
                    </a:cubicBezTo>
                    <a:cubicBezTo>
                      <a:pt x="305" y="353"/>
                      <a:pt x="305" y="353"/>
                      <a:pt x="305" y="353"/>
                    </a:cubicBezTo>
                    <a:cubicBezTo>
                      <a:pt x="305" y="353"/>
                      <a:pt x="305" y="353"/>
                      <a:pt x="305" y="353"/>
                    </a:cubicBezTo>
                    <a:cubicBezTo>
                      <a:pt x="305" y="353"/>
                      <a:pt x="305" y="353"/>
                      <a:pt x="305" y="352"/>
                    </a:cubicBezTo>
                    <a:cubicBezTo>
                      <a:pt x="304" y="352"/>
                      <a:pt x="304" y="352"/>
                      <a:pt x="304" y="352"/>
                    </a:cubicBezTo>
                    <a:cubicBezTo>
                      <a:pt x="304" y="352"/>
                      <a:pt x="304" y="352"/>
                      <a:pt x="304" y="352"/>
                    </a:cubicBezTo>
                    <a:cubicBezTo>
                      <a:pt x="304" y="352"/>
                      <a:pt x="304" y="352"/>
                      <a:pt x="304" y="352"/>
                    </a:cubicBezTo>
                    <a:cubicBezTo>
                      <a:pt x="304" y="351"/>
                      <a:pt x="304" y="350"/>
                      <a:pt x="304" y="349"/>
                    </a:cubicBezTo>
                    <a:cubicBezTo>
                      <a:pt x="304" y="349"/>
                      <a:pt x="304" y="349"/>
                      <a:pt x="304" y="348"/>
                    </a:cubicBezTo>
                    <a:cubicBezTo>
                      <a:pt x="304" y="348"/>
                      <a:pt x="304" y="348"/>
                      <a:pt x="304" y="348"/>
                    </a:cubicBezTo>
                    <a:cubicBezTo>
                      <a:pt x="304" y="347"/>
                      <a:pt x="304" y="347"/>
                      <a:pt x="304" y="347"/>
                    </a:cubicBezTo>
                    <a:cubicBezTo>
                      <a:pt x="304" y="346"/>
                      <a:pt x="304" y="346"/>
                      <a:pt x="304" y="346"/>
                    </a:cubicBezTo>
                    <a:cubicBezTo>
                      <a:pt x="304" y="345"/>
                      <a:pt x="304" y="345"/>
                      <a:pt x="304" y="345"/>
                    </a:cubicBezTo>
                    <a:cubicBezTo>
                      <a:pt x="304" y="345"/>
                      <a:pt x="304" y="345"/>
                      <a:pt x="304" y="345"/>
                    </a:cubicBezTo>
                    <a:cubicBezTo>
                      <a:pt x="304" y="345"/>
                      <a:pt x="304" y="345"/>
                      <a:pt x="304" y="345"/>
                    </a:cubicBezTo>
                    <a:cubicBezTo>
                      <a:pt x="304" y="344"/>
                      <a:pt x="305" y="344"/>
                      <a:pt x="305" y="344"/>
                    </a:cubicBezTo>
                    <a:cubicBezTo>
                      <a:pt x="304" y="343"/>
                      <a:pt x="305" y="341"/>
                      <a:pt x="305" y="340"/>
                    </a:cubicBezTo>
                    <a:cubicBezTo>
                      <a:pt x="304" y="339"/>
                      <a:pt x="304" y="337"/>
                      <a:pt x="304" y="336"/>
                    </a:cubicBezTo>
                    <a:cubicBezTo>
                      <a:pt x="304" y="336"/>
                      <a:pt x="304" y="335"/>
                      <a:pt x="304" y="335"/>
                    </a:cubicBezTo>
                    <a:cubicBezTo>
                      <a:pt x="304" y="335"/>
                      <a:pt x="304" y="334"/>
                      <a:pt x="304" y="334"/>
                    </a:cubicBezTo>
                    <a:cubicBezTo>
                      <a:pt x="304" y="334"/>
                      <a:pt x="305" y="334"/>
                      <a:pt x="305" y="333"/>
                    </a:cubicBezTo>
                    <a:cubicBezTo>
                      <a:pt x="304" y="333"/>
                      <a:pt x="304" y="332"/>
                      <a:pt x="304" y="333"/>
                    </a:cubicBezTo>
                    <a:cubicBezTo>
                      <a:pt x="304" y="332"/>
                      <a:pt x="304" y="331"/>
                      <a:pt x="305" y="330"/>
                    </a:cubicBezTo>
                    <a:cubicBezTo>
                      <a:pt x="305" y="330"/>
                      <a:pt x="306" y="329"/>
                      <a:pt x="307" y="330"/>
                    </a:cubicBezTo>
                    <a:cubicBezTo>
                      <a:pt x="307" y="331"/>
                      <a:pt x="308" y="331"/>
                      <a:pt x="308" y="332"/>
                    </a:cubicBezTo>
                    <a:cubicBezTo>
                      <a:pt x="309" y="332"/>
                      <a:pt x="309" y="332"/>
                      <a:pt x="310" y="332"/>
                    </a:cubicBezTo>
                    <a:cubicBezTo>
                      <a:pt x="310" y="332"/>
                      <a:pt x="311" y="332"/>
                      <a:pt x="311" y="332"/>
                    </a:cubicBezTo>
                    <a:cubicBezTo>
                      <a:pt x="311" y="332"/>
                      <a:pt x="311" y="332"/>
                      <a:pt x="310" y="331"/>
                    </a:cubicBezTo>
                    <a:cubicBezTo>
                      <a:pt x="310" y="331"/>
                      <a:pt x="309" y="331"/>
                      <a:pt x="309" y="330"/>
                    </a:cubicBezTo>
                    <a:cubicBezTo>
                      <a:pt x="308" y="330"/>
                      <a:pt x="308" y="329"/>
                      <a:pt x="308" y="329"/>
                    </a:cubicBezTo>
                    <a:cubicBezTo>
                      <a:pt x="308" y="328"/>
                      <a:pt x="308" y="328"/>
                      <a:pt x="308" y="328"/>
                    </a:cubicBezTo>
                    <a:cubicBezTo>
                      <a:pt x="308" y="327"/>
                      <a:pt x="308" y="327"/>
                      <a:pt x="308" y="327"/>
                    </a:cubicBezTo>
                    <a:cubicBezTo>
                      <a:pt x="308" y="327"/>
                      <a:pt x="307" y="328"/>
                      <a:pt x="307" y="327"/>
                    </a:cubicBezTo>
                    <a:cubicBezTo>
                      <a:pt x="307" y="327"/>
                      <a:pt x="307" y="327"/>
                      <a:pt x="306" y="327"/>
                    </a:cubicBezTo>
                    <a:cubicBezTo>
                      <a:pt x="306" y="326"/>
                      <a:pt x="307" y="324"/>
                      <a:pt x="308" y="324"/>
                    </a:cubicBezTo>
                    <a:cubicBezTo>
                      <a:pt x="309" y="322"/>
                      <a:pt x="311" y="322"/>
                      <a:pt x="313" y="321"/>
                    </a:cubicBezTo>
                    <a:cubicBezTo>
                      <a:pt x="314" y="321"/>
                      <a:pt x="315" y="321"/>
                      <a:pt x="316" y="320"/>
                    </a:cubicBezTo>
                    <a:cubicBezTo>
                      <a:pt x="316" y="321"/>
                      <a:pt x="316" y="321"/>
                      <a:pt x="316" y="322"/>
                    </a:cubicBezTo>
                    <a:cubicBezTo>
                      <a:pt x="317" y="321"/>
                      <a:pt x="317" y="321"/>
                      <a:pt x="317" y="320"/>
                    </a:cubicBezTo>
                    <a:cubicBezTo>
                      <a:pt x="317" y="320"/>
                      <a:pt x="318" y="320"/>
                      <a:pt x="319" y="320"/>
                    </a:cubicBezTo>
                    <a:cubicBezTo>
                      <a:pt x="321" y="320"/>
                      <a:pt x="323" y="321"/>
                      <a:pt x="324" y="322"/>
                    </a:cubicBezTo>
                    <a:cubicBezTo>
                      <a:pt x="324" y="321"/>
                      <a:pt x="325" y="321"/>
                      <a:pt x="325" y="322"/>
                    </a:cubicBezTo>
                    <a:cubicBezTo>
                      <a:pt x="325" y="322"/>
                      <a:pt x="325" y="322"/>
                      <a:pt x="325" y="322"/>
                    </a:cubicBezTo>
                    <a:cubicBezTo>
                      <a:pt x="326" y="323"/>
                      <a:pt x="326" y="323"/>
                      <a:pt x="326" y="323"/>
                    </a:cubicBezTo>
                    <a:cubicBezTo>
                      <a:pt x="327" y="323"/>
                      <a:pt x="327" y="324"/>
                      <a:pt x="326" y="325"/>
                    </a:cubicBezTo>
                    <a:cubicBezTo>
                      <a:pt x="327" y="325"/>
                      <a:pt x="327" y="325"/>
                      <a:pt x="328" y="325"/>
                    </a:cubicBezTo>
                    <a:cubicBezTo>
                      <a:pt x="328" y="324"/>
                      <a:pt x="328" y="324"/>
                      <a:pt x="329" y="324"/>
                    </a:cubicBezTo>
                    <a:cubicBezTo>
                      <a:pt x="330" y="323"/>
                      <a:pt x="331" y="323"/>
                      <a:pt x="333" y="324"/>
                    </a:cubicBezTo>
                    <a:cubicBezTo>
                      <a:pt x="334" y="324"/>
                      <a:pt x="334" y="324"/>
                      <a:pt x="335" y="324"/>
                    </a:cubicBezTo>
                    <a:cubicBezTo>
                      <a:pt x="336" y="324"/>
                      <a:pt x="336" y="325"/>
                      <a:pt x="337" y="325"/>
                    </a:cubicBezTo>
                    <a:cubicBezTo>
                      <a:pt x="338" y="325"/>
                      <a:pt x="339" y="326"/>
                      <a:pt x="339" y="326"/>
                    </a:cubicBezTo>
                    <a:cubicBezTo>
                      <a:pt x="340" y="326"/>
                      <a:pt x="340" y="326"/>
                      <a:pt x="341" y="326"/>
                    </a:cubicBezTo>
                    <a:cubicBezTo>
                      <a:pt x="341" y="326"/>
                      <a:pt x="341" y="327"/>
                      <a:pt x="341" y="327"/>
                    </a:cubicBezTo>
                    <a:cubicBezTo>
                      <a:pt x="341" y="327"/>
                      <a:pt x="340" y="327"/>
                      <a:pt x="340" y="327"/>
                    </a:cubicBezTo>
                    <a:cubicBezTo>
                      <a:pt x="339" y="327"/>
                      <a:pt x="339" y="328"/>
                      <a:pt x="339" y="329"/>
                    </a:cubicBezTo>
                    <a:cubicBezTo>
                      <a:pt x="339" y="330"/>
                      <a:pt x="339" y="331"/>
                      <a:pt x="338" y="332"/>
                    </a:cubicBezTo>
                    <a:cubicBezTo>
                      <a:pt x="337" y="333"/>
                      <a:pt x="337" y="335"/>
                      <a:pt x="335" y="335"/>
                    </a:cubicBezTo>
                    <a:cubicBezTo>
                      <a:pt x="336" y="335"/>
                      <a:pt x="336" y="336"/>
                      <a:pt x="335" y="336"/>
                    </a:cubicBezTo>
                    <a:cubicBezTo>
                      <a:pt x="335" y="337"/>
                      <a:pt x="335" y="337"/>
                      <a:pt x="335" y="338"/>
                    </a:cubicBezTo>
                    <a:cubicBezTo>
                      <a:pt x="334" y="339"/>
                      <a:pt x="334" y="340"/>
                      <a:pt x="334" y="341"/>
                    </a:cubicBezTo>
                    <a:cubicBezTo>
                      <a:pt x="333" y="341"/>
                      <a:pt x="333" y="342"/>
                      <a:pt x="332" y="342"/>
                    </a:cubicBezTo>
                    <a:cubicBezTo>
                      <a:pt x="332" y="342"/>
                      <a:pt x="332" y="342"/>
                      <a:pt x="333" y="343"/>
                    </a:cubicBezTo>
                    <a:cubicBezTo>
                      <a:pt x="333" y="343"/>
                      <a:pt x="333" y="343"/>
                      <a:pt x="333" y="343"/>
                    </a:cubicBezTo>
                    <a:cubicBezTo>
                      <a:pt x="332" y="346"/>
                      <a:pt x="330" y="349"/>
                      <a:pt x="329" y="352"/>
                    </a:cubicBezTo>
                    <a:cubicBezTo>
                      <a:pt x="329" y="353"/>
                      <a:pt x="328" y="353"/>
                      <a:pt x="328" y="354"/>
                    </a:cubicBezTo>
                    <a:cubicBezTo>
                      <a:pt x="327" y="354"/>
                      <a:pt x="326" y="354"/>
                      <a:pt x="325" y="354"/>
                    </a:cubicBezTo>
                    <a:cubicBezTo>
                      <a:pt x="324" y="353"/>
                      <a:pt x="323" y="353"/>
                      <a:pt x="322" y="353"/>
                    </a:cubicBezTo>
                    <a:cubicBezTo>
                      <a:pt x="321" y="352"/>
                      <a:pt x="321" y="352"/>
                      <a:pt x="321" y="352"/>
                    </a:cubicBezTo>
                    <a:cubicBezTo>
                      <a:pt x="321" y="352"/>
                      <a:pt x="321" y="352"/>
                      <a:pt x="320" y="352"/>
                    </a:cubicBezTo>
                    <a:cubicBezTo>
                      <a:pt x="320" y="352"/>
                      <a:pt x="320" y="352"/>
                      <a:pt x="320" y="352"/>
                    </a:cubicBezTo>
                    <a:cubicBezTo>
                      <a:pt x="319" y="352"/>
                      <a:pt x="319" y="352"/>
                      <a:pt x="318" y="352"/>
                    </a:cubicBezTo>
                    <a:cubicBezTo>
                      <a:pt x="317" y="352"/>
                      <a:pt x="315" y="352"/>
                      <a:pt x="314" y="353"/>
                    </a:cubicBezTo>
                    <a:cubicBezTo>
                      <a:pt x="314" y="353"/>
                      <a:pt x="313" y="353"/>
                      <a:pt x="313" y="353"/>
                    </a:cubicBezTo>
                    <a:cubicBezTo>
                      <a:pt x="313" y="353"/>
                      <a:pt x="313" y="354"/>
                      <a:pt x="313" y="354"/>
                    </a:cubicBezTo>
                    <a:cubicBezTo>
                      <a:pt x="314" y="353"/>
                      <a:pt x="315" y="354"/>
                      <a:pt x="316" y="354"/>
                    </a:cubicBezTo>
                    <a:cubicBezTo>
                      <a:pt x="317" y="355"/>
                      <a:pt x="316" y="355"/>
                      <a:pt x="316" y="355"/>
                    </a:cubicBezTo>
                    <a:cubicBezTo>
                      <a:pt x="316" y="355"/>
                      <a:pt x="317" y="355"/>
                      <a:pt x="317" y="356"/>
                    </a:cubicBezTo>
                    <a:cubicBezTo>
                      <a:pt x="317" y="356"/>
                      <a:pt x="317" y="356"/>
                      <a:pt x="318" y="356"/>
                    </a:cubicBezTo>
                    <a:cubicBezTo>
                      <a:pt x="318" y="357"/>
                      <a:pt x="318" y="357"/>
                      <a:pt x="318" y="357"/>
                    </a:cubicBezTo>
                    <a:cubicBezTo>
                      <a:pt x="318" y="357"/>
                      <a:pt x="318" y="358"/>
                      <a:pt x="318" y="358"/>
                    </a:cubicBezTo>
                    <a:cubicBezTo>
                      <a:pt x="319" y="358"/>
                      <a:pt x="318" y="358"/>
                      <a:pt x="318" y="358"/>
                    </a:cubicBezTo>
                    <a:cubicBezTo>
                      <a:pt x="318" y="359"/>
                      <a:pt x="319" y="359"/>
                      <a:pt x="319" y="359"/>
                    </a:cubicBezTo>
                    <a:cubicBezTo>
                      <a:pt x="319" y="359"/>
                      <a:pt x="319" y="360"/>
                      <a:pt x="319" y="360"/>
                    </a:cubicBezTo>
                    <a:cubicBezTo>
                      <a:pt x="318" y="360"/>
                      <a:pt x="318" y="361"/>
                      <a:pt x="318" y="361"/>
                    </a:cubicBezTo>
                    <a:cubicBezTo>
                      <a:pt x="318" y="361"/>
                      <a:pt x="318" y="361"/>
                      <a:pt x="318" y="362"/>
                    </a:cubicBezTo>
                    <a:cubicBezTo>
                      <a:pt x="318" y="362"/>
                      <a:pt x="318" y="362"/>
                      <a:pt x="318" y="362"/>
                    </a:cubicBezTo>
                    <a:cubicBezTo>
                      <a:pt x="318" y="362"/>
                      <a:pt x="317" y="362"/>
                      <a:pt x="317" y="362"/>
                    </a:cubicBezTo>
                    <a:cubicBezTo>
                      <a:pt x="316" y="363"/>
                      <a:pt x="316" y="363"/>
                      <a:pt x="316" y="364"/>
                    </a:cubicBezTo>
                    <a:cubicBezTo>
                      <a:pt x="316" y="365"/>
                      <a:pt x="315" y="366"/>
                      <a:pt x="315" y="367"/>
                    </a:cubicBezTo>
                    <a:cubicBezTo>
                      <a:pt x="315" y="367"/>
                      <a:pt x="315" y="368"/>
                      <a:pt x="315" y="368"/>
                    </a:cubicBezTo>
                    <a:cubicBezTo>
                      <a:pt x="314" y="369"/>
                      <a:pt x="314" y="369"/>
                      <a:pt x="313" y="369"/>
                    </a:cubicBezTo>
                    <a:cubicBezTo>
                      <a:pt x="312" y="369"/>
                      <a:pt x="311" y="370"/>
                      <a:pt x="311" y="370"/>
                    </a:cubicBezTo>
                    <a:cubicBezTo>
                      <a:pt x="310" y="370"/>
                      <a:pt x="310" y="370"/>
                      <a:pt x="310" y="370"/>
                    </a:cubicBezTo>
                    <a:cubicBezTo>
                      <a:pt x="310" y="370"/>
                      <a:pt x="311" y="370"/>
                      <a:pt x="312" y="370"/>
                    </a:cubicBezTo>
                    <a:cubicBezTo>
                      <a:pt x="312" y="371"/>
                      <a:pt x="312" y="371"/>
                      <a:pt x="312" y="371"/>
                    </a:cubicBezTo>
                    <a:cubicBezTo>
                      <a:pt x="312" y="372"/>
                      <a:pt x="312" y="372"/>
                      <a:pt x="312" y="373"/>
                    </a:cubicBezTo>
                    <a:cubicBezTo>
                      <a:pt x="311" y="373"/>
                      <a:pt x="311" y="373"/>
                      <a:pt x="310" y="373"/>
                    </a:cubicBezTo>
                    <a:cubicBezTo>
                      <a:pt x="310" y="373"/>
                      <a:pt x="309" y="373"/>
                      <a:pt x="309" y="373"/>
                    </a:cubicBezTo>
                    <a:cubicBezTo>
                      <a:pt x="309" y="373"/>
                      <a:pt x="309" y="373"/>
                      <a:pt x="309" y="373"/>
                    </a:cubicBezTo>
                    <a:cubicBezTo>
                      <a:pt x="308" y="373"/>
                      <a:pt x="309" y="373"/>
                      <a:pt x="309" y="373"/>
                    </a:cubicBezTo>
                    <a:cubicBezTo>
                      <a:pt x="309" y="373"/>
                      <a:pt x="310" y="373"/>
                      <a:pt x="310" y="374"/>
                    </a:cubicBezTo>
                    <a:cubicBezTo>
                      <a:pt x="311" y="374"/>
                      <a:pt x="311" y="374"/>
                      <a:pt x="311" y="374"/>
                    </a:cubicBezTo>
                    <a:cubicBezTo>
                      <a:pt x="311" y="374"/>
                      <a:pt x="311" y="375"/>
                      <a:pt x="311" y="375"/>
                    </a:cubicBezTo>
                    <a:cubicBezTo>
                      <a:pt x="312" y="375"/>
                      <a:pt x="312" y="374"/>
                      <a:pt x="312" y="374"/>
                    </a:cubicBezTo>
                    <a:cubicBezTo>
                      <a:pt x="313" y="374"/>
                      <a:pt x="313" y="374"/>
                      <a:pt x="313" y="374"/>
                    </a:cubicBezTo>
                    <a:cubicBezTo>
                      <a:pt x="313" y="374"/>
                      <a:pt x="313" y="374"/>
                      <a:pt x="313" y="375"/>
                    </a:cubicBezTo>
                    <a:cubicBezTo>
                      <a:pt x="313" y="375"/>
                      <a:pt x="313" y="375"/>
                      <a:pt x="312" y="376"/>
                    </a:cubicBezTo>
                    <a:cubicBezTo>
                      <a:pt x="312" y="376"/>
                      <a:pt x="312" y="376"/>
                      <a:pt x="313" y="376"/>
                    </a:cubicBezTo>
                    <a:cubicBezTo>
                      <a:pt x="313" y="376"/>
                      <a:pt x="313" y="376"/>
                      <a:pt x="313" y="376"/>
                    </a:cubicBezTo>
                    <a:cubicBezTo>
                      <a:pt x="313" y="376"/>
                      <a:pt x="314" y="375"/>
                      <a:pt x="314" y="375"/>
                    </a:cubicBezTo>
                    <a:cubicBezTo>
                      <a:pt x="314" y="375"/>
                      <a:pt x="314" y="375"/>
                      <a:pt x="314" y="375"/>
                    </a:cubicBezTo>
                    <a:cubicBezTo>
                      <a:pt x="314" y="374"/>
                      <a:pt x="314" y="374"/>
                      <a:pt x="314" y="374"/>
                    </a:cubicBezTo>
                    <a:cubicBezTo>
                      <a:pt x="314" y="374"/>
                      <a:pt x="314" y="375"/>
                      <a:pt x="314" y="375"/>
                    </a:cubicBezTo>
                    <a:cubicBezTo>
                      <a:pt x="315" y="375"/>
                      <a:pt x="315" y="374"/>
                      <a:pt x="315" y="374"/>
                    </a:cubicBezTo>
                    <a:cubicBezTo>
                      <a:pt x="315" y="375"/>
                      <a:pt x="315" y="375"/>
                      <a:pt x="315" y="375"/>
                    </a:cubicBezTo>
                    <a:cubicBezTo>
                      <a:pt x="316" y="375"/>
                      <a:pt x="316" y="375"/>
                      <a:pt x="316" y="375"/>
                    </a:cubicBezTo>
                    <a:cubicBezTo>
                      <a:pt x="317" y="375"/>
                      <a:pt x="317" y="375"/>
                      <a:pt x="317" y="375"/>
                    </a:cubicBezTo>
                    <a:cubicBezTo>
                      <a:pt x="318" y="375"/>
                      <a:pt x="318" y="376"/>
                      <a:pt x="317" y="376"/>
                    </a:cubicBezTo>
                    <a:cubicBezTo>
                      <a:pt x="317" y="376"/>
                      <a:pt x="316" y="377"/>
                      <a:pt x="317" y="377"/>
                    </a:cubicBezTo>
                    <a:cubicBezTo>
                      <a:pt x="317" y="377"/>
                      <a:pt x="317" y="377"/>
                      <a:pt x="317" y="378"/>
                    </a:cubicBezTo>
                    <a:cubicBezTo>
                      <a:pt x="317" y="378"/>
                      <a:pt x="318" y="379"/>
                      <a:pt x="319" y="380"/>
                    </a:cubicBezTo>
                    <a:cubicBezTo>
                      <a:pt x="319" y="380"/>
                      <a:pt x="320" y="381"/>
                      <a:pt x="321" y="381"/>
                    </a:cubicBezTo>
                    <a:cubicBezTo>
                      <a:pt x="320" y="382"/>
                      <a:pt x="321" y="383"/>
                      <a:pt x="321" y="383"/>
                    </a:cubicBezTo>
                    <a:cubicBezTo>
                      <a:pt x="322" y="383"/>
                      <a:pt x="322" y="383"/>
                      <a:pt x="322" y="383"/>
                    </a:cubicBezTo>
                    <a:cubicBezTo>
                      <a:pt x="322" y="384"/>
                      <a:pt x="322" y="384"/>
                      <a:pt x="322" y="384"/>
                    </a:cubicBezTo>
                    <a:cubicBezTo>
                      <a:pt x="322" y="384"/>
                      <a:pt x="322" y="385"/>
                      <a:pt x="322" y="386"/>
                    </a:cubicBezTo>
                    <a:cubicBezTo>
                      <a:pt x="323" y="386"/>
                      <a:pt x="323" y="386"/>
                      <a:pt x="323" y="387"/>
                    </a:cubicBezTo>
                    <a:cubicBezTo>
                      <a:pt x="323" y="387"/>
                      <a:pt x="323" y="387"/>
                      <a:pt x="323" y="387"/>
                    </a:cubicBezTo>
                    <a:cubicBezTo>
                      <a:pt x="323" y="388"/>
                      <a:pt x="323" y="388"/>
                      <a:pt x="323" y="389"/>
                    </a:cubicBezTo>
                    <a:cubicBezTo>
                      <a:pt x="323" y="389"/>
                      <a:pt x="323" y="390"/>
                      <a:pt x="323" y="390"/>
                    </a:cubicBezTo>
                    <a:cubicBezTo>
                      <a:pt x="323" y="390"/>
                      <a:pt x="323" y="390"/>
                      <a:pt x="323" y="391"/>
                    </a:cubicBezTo>
                    <a:cubicBezTo>
                      <a:pt x="323" y="391"/>
                      <a:pt x="323" y="391"/>
                      <a:pt x="323" y="391"/>
                    </a:cubicBezTo>
                    <a:cubicBezTo>
                      <a:pt x="323" y="392"/>
                      <a:pt x="323" y="392"/>
                      <a:pt x="323" y="393"/>
                    </a:cubicBezTo>
                    <a:cubicBezTo>
                      <a:pt x="323" y="393"/>
                      <a:pt x="323" y="394"/>
                      <a:pt x="323" y="394"/>
                    </a:cubicBezTo>
                    <a:cubicBezTo>
                      <a:pt x="323" y="394"/>
                      <a:pt x="323" y="394"/>
                      <a:pt x="322" y="394"/>
                    </a:cubicBezTo>
                    <a:cubicBezTo>
                      <a:pt x="322" y="394"/>
                      <a:pt x="322" y="394"/>
                      <a:pt x="322" y="394"/>
                    </a:cubicBezTo>
                    <a:cubicBezTo>
                      <a:pt x="322" y="394"/>
                      <a:pt x="322" y="394"/>
                      <a:pt x="322" y="394"/>
                    </a:cubicBezTo>
                    <a:cubicBezTo>
                      <a:pt x="322" y="394"/>
                      <a:pt x="322" y="394"/>
                      <a:pt x="322" y="394"/>
                    </a:cubicBezTo>
                    <a:cubicBezTo>
                      <a:pt x="322" y="394"/>
                      <a:pt x="322" y="394"/>
                      <a:pt x="322" y="395"/>
                    </a:cubicBezTo>
                    <a:cubicBezTo>
                      <a:pt x="323" y="395"/>
                      <a:pt x="323" y="395"/>
                      <a:pt x="323" y="395"/>
                    </a:cubicBezTo>
                    <a:cubicBezTo>
                      <a:pt x="323" y="395"/>
                      <a:pt x="324" y="395"/>
                      <a:pt x="324" y="395"/>
                    </a:cubicBezTo>
                    <a:cubicBezTo>
                      <a:pt x="324" y="395"/>
                      <a:pt x="324" y="396"/>
                      <a:pt x="324" y="396"/>
                    </a:cubicBezTo>
                    <a:cubicBezTo>
                      <a:pt x="324" y="396"/>
                      <a:pt x="324" y="397"/>
                      <a:pt x="324" y="397"/>
                    </a:cubicBezTo>
                    <a:cubicBezTo>
                      <a:pt x="325" y="397"/>
                      <a:pt x="325" y="397"/>
                      <a:pt x="325" y="397"/>
                    </a:cubicBezTo>
                    <a:cubicBezTo>
                      <a:pt x="325" y="398"/>
                      <a:pt x="326" y="398"/>
                      <a:pt x="326" y="398"/>
                    </a:cubicBezTo>
                    <a:cubicBezTo>
                      <a:pt x="326" y="398"/>
                      <a:pt x="326" y="398"/>
                      <a:pt x="327" y="399"/>
                    </a:cubicBezTo>
                    <a:cubicBezTo>
                      <a:pt x="327" y="399"/>
                      <a:pt x="327" y="399"/>
                      <a:pt x="327" y="399"/>
                    </a:cubicBezTo>
                    <a:cubicBezTo>
                      <a:pt x="327" y="399"/>
                      <a:pt x="327" y="399"/>
                      <a:pt x="327" y="399"/>
                    </a:cubicBezTo>
                    <a:cubicBezTo>
                      <a:pt x="327" y="399"/>
                      <a:pt x="327" y="399"/>
                      <a:pt x="327" y="399"/>
                    </a:cubicBezTo>
                    <a:cubicBezTo>
                      <a:pt x="327" y="399"/>
                      <a:pt x="327" y="399"/>
                      <a:pt x="327" y="399"/>
                    </a:cubicBezTo>
                    <a:cubicBezTo>
                      <a:pt x="327" y="399"/>
                      <a:pt x="327" y="399"/>
                      <a:pt x="326" y="399"/>
                    </a:cubicBezTo>
                    <a:cubicBezTo>
                      <a:pt x="326" y="400"/>
                      <a:pt x="327" y="400"/>
                      <a:pt x="327" y="400"/>
                    </a:cubicBezTo>
                    <a:cubicBezTo>
                      <a:pt x="327" y="400"/>
                      <a:pt x="327" y="401"/>
                      <a:pt x="327" y="401"/>
                    </a:cubicBezTo>
                    <a:cubicBezTo>
                      <a:pt x="327" y="401"/>
                      <a:pt x="327" y="401"/>
                      <a:pt x="327" y="401"/>
                    </a:cubicBezTo>
                    <a:cubicBezTo>
                      <a:pt x="327" y="401"/>
                      <a:pt x="327" y="401"/>
                      <a:pt x="327" y="401"/>
                    </a:cubicBezTo>
                    <a:cubicBezTo>
                      <a:pt x="327" y="402"/>
                      <a:pt x="327" y="402"/>
                      <a:pt x="327" y="402"/>
                    </a:cubicBezTo>
                    <a:cubicBezTo>
                      <a:pt x="328" y="402"/>
                      <a:pt x="328" y="402"/>
                      <a:pt x="328" y="402"/>
                    </a:cubicBezTo>
                    <a:cubicBezTo>
                      <a:pt x="328" y="402"/>
                      <a:pt x="328" y="402"/>
                      <a:pt x="328" y="402"/>
                    </a:cubicBezTo>
                    <a:cubicBezTo>
                      <a:pt x="328" y="402"/>
                      <a:pt x="328" y="402"/>
                      <a:pt x="328" y="402"/>
                    </a:cubicBezTo>
                    <a:cubicBezTo>
                      <a:pt x="328" y="402"/>
                      <a:pt x="328" y="403"/>
                      <a:pt x="328" y="403"/>
                    </a:cubicBezTo>
                    <a:cubicBezTo>
                      <a:pt x="328" y="403"/>
                      <a:pt x="328" y="403"/>
                      <a:pt x="328" y="403"/>
                    </a:cubicBezTo>
                    <a:cubicBezTo>
                      <a:pt x="328" y="403"/>
                      <a:pt x="328" y="403"/>
                      <a:pt x="328" y="403"/>
                    </a:cubicBezTo>
                    <a:cubicBezTo>
                      <a:pt x="328" y="403"/>
                      <a:pt x="328" y="403"/>
                      <a:pt x="328" y="403"/>
                    </a:cubicBezTo>
                    <a:cubicBezTo>
                      <a:pt x="328" y="404"/>
                      <a:pt x="328" y="404"/>
                      <a:pt x="328" y="404"/>
                    </a:cubicBezTo>
                    <a:cubicBezTo>
                      <a:pt x="328" y="404"/>
                      <a:pt x="328" y="404"/>
                      <a:pt x="329" y="404"/>
                    </a:cubicBezTo>
                    <a:cubicBezTo>
                      <a:pt x="329" y="404"/>
                      <a:pt x="329" y="404"/>
                      <a:pt x="329" y="404"/>
                    </a:cubicBezTo>
                    <a:cubicBezTo>
                      <a:pt x="329" y="405"/>
                      <a:pt x="329" y="405"/>
                      <a:pt x="329" y="405"/>
                    </a:cubicBezTo>
                    <a:cubicBezTo>
                      <a:pt x="329" y="405"/>
                      <a:pt x="329" y="405"/>
                      <a:pt x="329" y="405"/>
                    </a:cubicBezTo>
                    <a:cubicBezTo>
                      <a:pt x="329" y="405"/>
                      <a:pt x="329" y="405"/>
                      <a:pt x="329" y="405"/>
                    </a:cubicBezTo>
                    <a:cubicBezTo>
                      <a:pt x="330" y="405"/>
                      <a:pt x="329" y="404"/>
                      <a:pt x="330" y="404"/>
                    </a:cubicBezTo>
                    <a:cubicBezTo>
                      <a:pt x="330" y="404"/>
                      <a:pt x="330" y="404"/>
                      <a:pt x="330" y="404"/>
                    </a:cubicBezTo>
                    <a:cubicBezTo>
                      <a:pt x="330" y="404"/>
                      <a:pt x="330" y="404"/>
                      <a:pt x="330" y="404"/>
                    </a:cubicBezTo>
                    <a:cubicBezTo>
                      <a:pt x="330" y="404"/>
                      <a:pt x="330" y="404"/>
                      <a:pt x="331" y="404"/>
                    </a:cubicBezTo>
                    <a:cubicBezTo>
                      <a:pt x="331" y="404"/>
                      <a:pt x="331" y="404"/>
                      <a:pt x="331" y="404"/>
                    </a:cubicBezTo>
                    <a:cubicBezTo>
                      <a:pt x="331" y="404"/>
                      <a:pt x="331" y="404"/>
                      <a:pt x="331" y="405"/>
                    </a:cubicBezTo>
                    <a:cubicBezTo>
                      <a:pt x="331" y="405"/>
                      <a:pt x="330" y="406"/>
                      <a:pt x="331" y="406"/>
                    </a:cubicBezTo>
                    <a:cubicBezTo>
                      <a:pt x="331" y="406"/>
                      <a:pt x="331" y="407"/>
                      <a:pt x="331" y="407"/>
                    </a:cubicBezTo>
                    <a:cubicBezTo>
                      <a:pt x="331" y="407"/>
                      <a:pt x="331" y="407"/>
                      <a:pt x="332" y="407"/>
                    </a:cubicBezTo>
                    <a:cubicBezTo>
                      <a:pt x="332" y="407"/>
                      <a:pt x="332" y="407"/>
                      <a:pt x="332" y="407"/>
                    </a:cubicBezTo>
                    <a:cubicBezTo>
                      <a:pt x="332" y="407"/>
                      <a:pt x="332" y="407"/>
                      <a:pt x="332" y="408"/>
                    </a:cubicBezTo>
                    <a:cubicBezTo>
                      <a:pt x="332" y="408"/>
                      <a:pt x="332" y="408"/>
                      <a:pt x="332" y="408"/>
                    </a:cubicBezTo>
                    <a:cubicBezTo>
                      <a:pt x="331" y="408"/>
                      <a:pt x="331" y="408"/>
                      <a:pt x="331" y="408"/>
                    </a:cubicBezTo>
                    <a:cubicBezTo>
                      <a:pt x="331" y="408"/>
                      <a:pt x="331" y="408"/>
                      <a:pt x="330" y="408"/>
                    </a:cubicBezTo>
                    <a:cubicBezTo>
                      <a:pt x="330" y="408"/>
                      <a:pt x="329" y="409"/>
                      <a:pt x="329" y="408"/>
                    </a:cubicBezTo>
                    <a:cubicBezTo>
                      <a:pt x="329" y="408"/>
                      <a:pt x="328" y="408"/>
                      <a:pt x="328" y="408"/>
                    </a:cubicBezTo>
                    <a:cubicBezTo>
                      <a:pt x="328" y="408"/>
                      <a:pt x="328" y="408"/>
                      <a:pt x="327" y="407"/>
                    </a:cubicBezTo>
                    <a:cubicBezTo>
                      <a:pt x="327" y="407"/>
                      <a:pt x="327" y="407"/>
                      <a:pt x="327" y="407"/>
                    </a:cubicBezTo>
                    <a:cubicBezTo>
                      <a:pt x="327" y="407"/>
                      <a:pt x="327" y="407"/>
                      <a:pt x="327" y="407"/>
                    </a:cubicBezTo>
                    <a:cubicBezTo>
                      <a:pt x="327" y="407"/>
                      <a:pt x="326" y="408"/>
                      <a:pt x="326" y="408"/>
                    </a:cubicBezTo>
                    <a:cubicBezTo>
                      <a:pt x="326" y="408"/>
                      <a:pt x="326" y="408"/>
                      <a:pt x="326" y="408"/>
                    </a:cubicBezTo>
                    <a:cubicBezTo>
                      <a:pt x="325" y="409"/>
                      <a:pt x="325" y="409"/>
                      <a:pt x="325" y="409"/>
                    </a:cubicBezTo>
                    <a:cubicBezTo>
                      <a:pt x="325" y="409"/>
                      <a:pt x="325" y="409"/>
                      <a:pt x="325" y="409"/>
                    </a:cubicBezTo>
                    <a:cubicBezTo>
                      <a:pt x="325" y="409"/>
                      <a:pt x="325" y="409"/>
                      <a:pt x="325" y="409"/>
                    </a:cubicBezTo>
                    <a:cubicBezTo>
                      <a:pt x="325" y="410"/>
                      <a:pt x="325" y="410"/>
                      <a:pt x="325" y="410"/>
                    </a:cubicBezTo>
                    <a:cubicBezTo>
                      <a:pt x="325" y="410"/>
                      <a:pt x="325" y="410"/>
                      <a:pt x="326" y="410"/>
                    </a:cubicBezTo>
                    <a:cubicBezTo>
                      <a:pt x="326" y="409"/>
                      <a:pt x="326" y="409"/>
                      <a:pt x="326" y="409"/>
                    </a:cubicBezTo>
                    <a:cubicBezTo>
                      <a:pt x="326" y="409"/>
                      <a:pt x="326" y="409"/>
                      <a:pt x="326" y="409"/>
                    </a:cubicBezTo>
                    <a:cubicBezTo>
                      <a:pt x="327" y="409"/>
                      <a:pt x="327" y="409"/>
                      <a:pt x="327" y="409"/>
                    </a:cubicBezTo>
                    <a:cubicBezTo>
                      <a:pt x="328" y="409"/>
                      <a:pt x="328" y="409"/>
                      <a:pt x="328" y="409"/>
                    </a:cubicBezTo>
                    <a:cubicBezTo>
                      <a:pt x="328" y="409"/>
                      <a:pt x="328" y="410"/>
                      <a:pt x="328" y="410"/>
                    </a:cubicBezTo>
                    <a:cubicBezTo>
                      <a:pt x="329" y="410"/>
                      <a:pt x="329" y="410"/>
                      <a:pt x="329" y="411"/>
                    </a:cubicBezTo>
                    <a:cubicBezTo>
                      <a:pt x="329" y="411"/>
                      <a:pt x="329" y="411"/>
                      <a:pt x="329" y="411"/>
                    </a:cubicBezTo>
                    <a:cubicBezTo>
                      <a:pt x="328" y="412"/>
                      <a:pt x="326" y="414"/>
                      <a:pt x="325" y="415"/>
                    </a:cubicBezTo>
                    <a:cubicBezTo>
                      <a:pt x="325" y="415"/>
                      <a:pt x="324" y="415"/>
                      <a:pt x="324" y="416"/>
                    </a:cubicBezTo>
                    <a:cubicBezTo>
                      <a:pt x="324" y="416"/>
                      <a:pt x="325" y="416"/>
                      <a:pt x="324" y="416"/>
                    </a:cubicBezTo>
                    <a:cubicBezTo>
                      <a:pt x="324" y="416"/>
                      <a:pt x="324" y="416"/>
                      <a:pt x="324" y="416"/>
                    </a:cubicBezTo>
                    <a:cubicBezTo>
                      <a:pt x="324" y="416"/>
                      <a:pt x="324" y="416"/>
                      <a:pt x="324" y="417"/>
                    </a:cubicBezTo>
                    <a:cubicBezTo>
                      <a:pt x="325" y="417"/>
                      <a:pt x="325" y="417"/>
                      <a:pt x="326" y="417"/>
                    </a:cubicBezTo>
                    <a:cubicBezTo>
                      <a:pt x="326" y="417"/>
                      <a:pt x="326" y="418"/>
                      <a:pt x="326" y="418"/>
                    </a:cubicBezTo>
                    <a:cubicBezTo>
                      <a:pt x="327" y="418"/>
                      <a:pt x="327" y="418"/>
                      <a:pt x="327" y="418"/>
                    </a:cubicBezTo>
                    <a:cubicBezTo>
                      <a:pt x="327" y="418"/>
                      <a:pt x="327" y="418"/>
                      <a:pt x="327" y="418"/>
                    </a:cubicBezTo>
                    <a:cubicBezTo>
                      <a:pt x="327" y="419"/>
                      <a:pt x="327" y="419"/>
                      <a:pt x="327" y="419"/>
                    </a:cubicBezTo>
                    <a:cubicBezTo>
                      <a:pt x="328" y="419"/>
                      <a:pt x="329" y="420"/>
                      <a:pt x="329" y="421"/>
                    </a:cubicBezTo>
                    <a:cubicBezTo>
                      <a:pt x="330" y="420"/>
                      <a:pt x="330" y="420"/>
                      <a:pt x="331" y="420"/>
                    </a:cubicBezTo>
                    <a:cubicBezTo>
                      <a:pt x="331" y="420"/>
                      <a:pt x="331" y="419"/>
                      <a:pt x="331" y="419"/>
                    </a:cubicBezTo>
                    <a:cubicBezTo>
                      <a:pt x="331" y="419"/>
                      <a:pt x="331" y="419"/>
                      <a:pt x="332" y="418"/>
                    </a:cubicBezTo>
                    <a:cubicBezTo>
                      <a:pt x="332" y="418"/>
                      <a:pt x="332" y="418"/>
                      <a:pt x="332" y="418"/>
                    </a:cubicBezTo>
                    <a:cubicBezTo>
                      <a:pt x="332" y="418"/>
                      <a:pt x="332" y="418"/>
                      <a:pt x="332" y="418"/>
                    </a:cubicBezTo>
                    <a:cubicBezTo>
                      <a:pt x="333" y="417"/>
                      <a:pt x="333" y="418"/>
                      <a:pt x="333" y="418"/>
                    </a:cubicBezTo>
                    <a:cubicBezTo>
                      <a:pt x="333" y="418"/>
                      <a:pt x="334" y="418"/>
                      <a:pt x="334" y="418"/>
                    </a:cubicBezTo>
                    <a:cubicBezTo>
                      <a:pt x="334" y="418"/>
                      <a:pt x="334" y="418"/>
                      <a:pt x="334" y="418"/>
                    </a:cubicBezTo>
                    <a:cubicBezTo>
                      <a:pt x="334" y="417"/>
                      <a:pt x="334" y="417"/>
                      <a:pt x="334" y="417"/>
                    </a:cubicBezTo>
                    <a:cubicBezTo>
                      <a:pt x="335" y="418"/>
                      <a:pt x="334" y="418"/>
                      <a:pt x="334" y="418"/>
                    </a:cubicBezTo>
                    <a:cubicBezTo>
                      <a:pt x="334" y="418"/>
                      <a:pt x="335" y="418"/>
                      <a:pt x="335" y="418"/>
                    </a:cubicBezTo>
                    <a:cubicBezTo>
                      <a:pt x="334" y="419"/>
                      <a:pt x="334" y="419"/>
                      <a:pt x="334" y="419"/>
                    </a:cubicBezTo>
                    <a:cubicBezTo>
                      <a:pt x="333" y="419"/>
                      <a:pt x="333" y="419"/>
                      <a:pt x="333" y="419"/>
                    </a:cubicBezTo>
                    <a:cubicBezTo>
                      <a:pt x="333" y="420"/>
                      <a:pt x="333" y="420"/>
                      <a:pt x="333" y="420"/>
                    </a:cubicBezTo>
                    <a:cubicBezTo>
                      <a:pt x="333" y="420"/>
                      <a:pt x="332" y="420"/>
                      <a:pt x="332" y="420"/>
                    </a:cubicBezTo>
                    <a:cubicBezTo>
                      <a:pt x="333" y="420"/>
                      <a:pt x="333" y="420"/>
                      <a:pt x="334" y="420"/>
                    </a:cubicBezTo>
                    <a:cubicBezTo>
                      <a:pt x="334" y="420"/>
                      <a:pt x="334" y="420"/>
                      <a:pt x="334" y="420"/>
                    </a:cubicBezTo>
                    <a:cubicBezTo>
                      <a:pt x="334" y="420"/>
                      <a:pt x="334" y="420"/>
                      <a:pt x="335" y="420"/>
                    </a:cubicBezTo>
                    <a:cubicBezTo>
                      <a:pt x="335" y="420"/>
                      <a:pt x="335" y="420"/>
                      <a:pt x="335" y="420"/>
                    </a:cubicBezTo>
                    <a:cubicBezTo>
                      <a:pt x="335" y="420"/>
                      <a:pt x="336" y="420"/>
                      <a:pt x="336" y="420"/>
                    </a:cubicBezTo>
                    <a:cubicBezTo>
                      <a:pt x="336" y="421"/>
                      <a:pt x="337" y="420"/>
                      <a:pt x="337" y="420"/>
                    </a:cubicBezTo>
                    <a:cubicBezTo>
                      <a:pt x="338" y="420"/>
                      <a:pt x="338" y="420"/>
                      <a:pt x="339" y="421"/>
                    </a:cubicBezTo>
                    <a:cubicBezTo>
                      <a:pt x="339" y="421"/>
                      <a:pt x="339" y="421"/>
                      <a:pt x="339" y="421"/>
                    </a:cubicBezTo>
                    <a:cubicBezTo>
                      <a:pt x="339" y="421"/>
                      <a:pt x="339" y="422"/>
                      <a:pt x="339" y="422"/>
                    </a:cubicBezTo>
                    <a:cubicBezTo>
                      <a:pt x="338" y="422"/>
                      <a:pt x="338" y="422"/>
                      <a:pt x="338" y="422"/>
                    </a:cubicBezTo>
                    <a:cubicBezTo>
                      <a:pt x="338" y="422"/>
                      <a:pt x="338" y="422"/>
                      <a:pt x="338" y="422"/>
                    </a:cubicBezTo>
                    <a:cubicBezTo>
                      <a:pt x="338" y="423"/>
                      <a:pt x="337" y="423"/>
                      <a:pt x="337" y="423"/>
                    </a:cubicBezTo>
                    <a:cubicBezTo>
                      <a:pt x="337" y="423"/>
                      <a:pt x="336" y="424"/>
                      <a:pt x="336" y="424"/>
                    </a:cubicBezTo>
                    <a:cubicBezTo>
                      <a:pt x="337" y="424"/>
                      <a:pt x="337" y="424"/>
                      <a:pt x="337" y="423"/>
                    </a:cubicBezTo>
                    <a:cubicBezTo>
                      <a:pt x="337" y="423"/>
                      <a:pt x="338" y="423"/>
                      <a:pt x="338" y="423"/>
                    </a:cubicBezTo>
                    <a:cubicBezTo>
                      <a:pt x="338" y="423"/>
                      <a:pt x="338" y="424"/>
                      <a:pt x="338" y="424"/>
                    </a:cubicBezTo>
                    <a:cubicBezTo>
                      <a:pt x="338" y="424"/>
                      <a:pt x="338" y="424"/>
                      <a:pt x="338" y="424"/>
                    </a:cubicBezTo>
                    <a:cubicBezTo>
                      <a:pt x="339" y="424"/>
                      <a:pt x="339" y="425"/>
                      <a:pt x="339" y="425"/>
                    </a:cubicBezTo>
                    <a:cubicBezTo>
                      <a:pt x="339" y="425"/>
                      <a:pt x="339" y="425"/>
                      <a:pt x="339" y="426"/>
                    </a:cubicBezTo>
                    <a:cubicBezTo>
                      <a:pt x="339" y="426"/>
                      <a:pt x="338" y="426"/>
                      <a:pt x="338" y="426"/>
                    </a:cubicBezTo>
                    <a:cubicBezTo>
                      <a:pt x="338" y="426"/>
                      <a:pt x="338" y="426"/>
                      <a:pt x="338" y="425"/>
                    </a:cubicBezTo>
                    <a:cubicBezTo>
                      <a:pt x="338" y="425"/>
                      <a:pt x="338" y="425"/>
                      <a:pt x="337" y="425"/>
                    </a:cubicBezTo>
                    <a:cubicBezTo>
                      <a:pt x="337" y="425"/>
                      <a:pt x="337" y="425"/>
                      <a:pt x="337" y="425"/>
                    </a:cubicBezTo>
                    <a:cubicBezTo>
                      <a:pt x="337" y="425"/>
                      <a:pt x="337" y="425"/>
                      <a:pt x="337" y="425"/>
                    </a:cubicBezTo>
                    <a:cubicBezTo>
                      <a:pt x="337" y="424"/>
                      <a:pt x="337" y="425"/>
                      <a:pt x="336" y="425"/>
                    </a:cubicBezTo>
                    <a:cubicBezTo>
                      <a:pt x="336" y="425"/>
                      <a:pt x="337" y="425"/>
                      <a:pt x="336" y="425"/>
                    </a:cubicBezTo>
                    <a:cubicBezTo>
                      <a:pt x="336" y="425"/>
                      <a:pt x="336" y="425"/>
                      <a:pt x="336" y="425"/>
                    </a:cubicBezTo>
                    <a:cubicBezTo>
                      <a:pt x="336" y="425"/>
                      <a:pt x="336" y="425"/>
                      <a:pt x="336" y="425"/>
                    </a:cubicBezTo>
                    <a:cubicBezTo>
                      <a:pt x="335" y="425"/>
                      <a:pt x="335" y="425"/>
                      <a:pt x="335" y="425"/>
                    </a:cubicBezTo>
                    <a:cubicBezTo>
                      <a:pt x="335" y="424"/>
                      <a:pt x="336" y="424"/>
                      <a:pt x="336" y="424"/>
                    </a:cubicBezTo>
                    <a:cubicBezTo>
                      <a:pt x="335" y="424"/>
                      <a:pt x="335" y="424"/>
                      <a:pt x="335" y="424"/>
                    </a:cubicBezTo>
                    <a:cubicBezTo>
                      <a:pt x="335" y="424"/>
                      <a:pt x="334" y="424"/>
                      <a:pt x="334" y="425"/>
                    </a:cubicBezTo>
                    <a:cubicBezTo>
                      <a:pt x="334" y="425"/>
                      <a:pt x="334" y="425"/>
                      <a:pt x="334" y="425"/>
                    </a:cubicBezTo>
                    <a:cubicBezTo>
                      <a:pt x="334" y="425"/>
                      <a:pt x="334" y="425"/>
                      <a:pt x="334" y="425"/>
                    </a:cubicBezTo>
                    <a:cubicBezTo>
                      <a:pt x="335" y="426"/>
                      <a:pt x="335" y="426"/>
                      <a:pt x="336" y="427"/>
                    </a:cubicBezTo>
                    <a:cubicBezTo>
                      <a:pt x="336" y="428"/>
                      <a:pt x="337" y="428"/>
                      <a:pt x="337" y="428"/>
                    </a:cubicBezTo>
                    <a:cubicBezTo>
                      <a:pt x="337" y="429"/>
                      <a:pt x="337" y="429"/>
                      <a:pt x="337" y="429"/>
                    </a:cubicBezTo>
                    <a:cubicBezTo>
                      <a:pt x="338" y="429"/>
                      <a:pt x="338" y="429"/>
                      <a:pt x="337" y="429"/>
                    </a:cubicBezTo>
                    <a:cubicBezTo>
                      <a:pt x="337" y="429"/>
                      <a:pt x="337" y="430"/>
                      <a:pt x="337" y="430"/>
                    </a:cubicBezTo>
                    <a:cubicBezTo>
                      <a:pt x="337" y="430"/>
                      <a:pt x="337" y="430"/>
                      <a:pt x="337" y="430"/>
                    </a:cubicBezTo>
                    <a:cubicBezTo>
                      <a:pt x="338" y="430"/>
                      <a:pt x="338" y="431"/>
                      <a:pt x="338" y="431"/>
                    </a:cubicBezTo>
                    <a:cubicBezTo>
                      <a:pt x="338" y="431"/>
                      <a:pt x="338" y="431"/>
                      <a:pt x="338" y="431"/>
                    </a:cubicBezTo>
                    <a:cubicBezTo>
                      <a:pt x="338" y="431"/>
                      <a:pt x="338" y="431"/>
                      <a:pt x="338" y="431"/>
                    </a:cubicBezTo>
                    <a:cubicBezTo>
                      <a:pt x="338" y="432"/>
                      <a:pt x="338" y="432"/>
                      <a:pt x="338" y="432"/>
                    </a:cubicBezTo>
                    <a:cubicBezTo>
                      <a:pt x="338" y="432"/>
                      <a:pt x="339" y="432"/>
                      <a:pt x="339" y="432"/>
                    </a:cubicBezTo>
                    <a:cubicBezTo>
                      <a:pt x="339" y="432"/>
                      <a:pt x="339" y="433"/>
                      <a:pt x="339" y="433"/>
                    </a:cubicBezTo>
                    <a:cubicBezTo>
                      <a:pt x="339" y="433"/>
                      <a:pt x="339" y="433"/>
                      <a:pt x="339" y="433"/>
                    </a:cubicBezTo>
                    <a:cubicBezTo>
                      <a:pt x="339" y="433"/>
                      <a:pt x="339" y="433"/>
                      <a:pt x="339" y="433"/>
                    </a:cubicBezTo>
                    <a:cubicBezTo>
                      <a:pt x="339" y="433"/>
                      <a:pt x="339" y="433"/>
                      <a:pt x="338" y="433"/>
                    </a:cubicBezTo>
                    <a:cubicBezTo>
                      <a:pt x="338" y="433"/>
                      <a:pt x="338" y="433"/>
                      <a:pt x="338" y="433"/>
                    </a:cubicBezTo>
                    <a:cubicBezTo>
                      <a:pt x="338" y="433"/>
                      <a:pt x="338" y="433"/>
                      <a:pt x="338" y="433"/>
                    </a:cubicBezTo>
                    <a:cubicBezTo>
                      <a:pt x="338" y="434"/>
                      <a:pt x="338" y="434"/>
                      <a:pt x="338" y="434"/>
                    </a:cubicBezTo>
                    <a:cubicBezTo>
                      <a:pt x="338" y="434"/>
                      <a:pt x="338" y="434"/>
                      <a:pt x="339" y="434"/>
                    </a:cubicBezTo>
                    <a:cubicBezTo>
                      <a:pt x="339" y="434"/>
                      <a:pt x="339" y="434"/>
                      <a:pt x="339" y="434"/>
                    </a:cubicBezTo>
                    <a:cubicBezTo>
                      <a:pt x="339" y="434"/>
                      <a:pt x="339" y="435"/>
                      <a:pt x="339" y="435"/>
                    </a:cubicBezTo>
                    <a:cubicBezTo>
                      <a:pt x="338" y="435"/>
                      <a:pt x="338" y="435"/>
                      <a:pt x="338" y="435"/>
                    </a:cubicBezTo>
                    <a:cubicBezTo>
                      <a:pt x="338" y="436"/>
                      <a:pt x="338" y="436"/>
                      <a:pt x="338" y="436"/>
                    </a:cubicBezTo>
                    <a:cubicBezTo>
                      <a:pt x="338" y="436"/>
                      <a:pt x="339" y="436"/>
                      <a:pt x="339" y="436"/>
                    </a:cubicBezTo>
                    <a:cubicBezTo>
                      <a:pt x="339" y="436"/>
                      <a:pt x="339" y="436"/>
                      <a:pt x="339" y="437"/>
                    </a:cubicBezTo>
                    <a:cubicBezTo>
                      <a:pt x="338" y="437"/>
                      <a:pt x="338" y="437"/>
                      <a:pt x="338" y="437"/>
                    </a:cubicBezTo>
                    <a:cubicBezTo>
                      <a:pt x="338" y="437"/>
                      <a:pt x="338" y="437"/>
                      <a:pt x="338" y="437"/>
                    </a:cubicBezTo>
                    <a:cubicBezTo>
                      <a:pt x="338" y="437"/>
                      <a:pt x="338" y="437"/>
                      <a:pt x="338" y="437"/>
                    </a:cubicBezTo>
                    <a:cubicBezTo>
                      <a:pt x="338" y="438"/>
                      <a:pt x="339" y="438"/>
                      <a:pt x="339" y="438"/>
                    </a:cubicBezTo>
                    <a:cubicBezTo>
                      <a:pt x="339" y="438"/>
                      <a:pt x="339" y="438"/>
                      <a:pt x="339" y="438"/>
                    </a:cubicBezTo>
                    <a:cubicBezTo>
                      <a:pt x="339" y="438"/>
                      <a:pt x="339" y="438"/>
                      <a:pt x="339" y="438"/>
                    </a:cubicBezTo>
                    <a:cubicBezTo>
                      <a:pt x="339" y="439"/>
                      <a:pt x="339" y="439"/>
                      <a:pt x="339" y="439"/>
                    </a:cubicBezTo>
                    <a:cubicBezTo>
                      <a:pt x="339" y="439"/>
                      <a:pt x="339" y="440"/>
                      <a:pt x="338" y="440"/>
                    </a:cubicBezTo>
                    <a:cubicBezTo>
                      <a:pt x="338" y="440"/>
                      <a:pt x="338" y="440"/>
                      <a:pt x="338" y="440"/>
                    </a:cubicBezTo>
                    <a:cubicBezTo>
                      <a:pt x="338" y="440"/>
                      <a:pt x="338" y="441"/>
                      <a:pt x="338" y="441"/>
                    </a:cubicBezTo>
                    <a:cubicBezTo>
                      <a:pt x="338" y="441"/>
                      <a:pt x="339" y="441"/>
                      <a:pt x="339" y="441"/>
                    </a:cubicBezTo>
                    <a:cubicBezTo>
                      <a:pt x="339" y="441"/>
                      <a:pt x="339" y="441"/>
                      <a:pt x="339" y="441"/>
                    </a:cubicBezTo>
                    <a:cubicBezTo>
                      <a:pt x="339" y="442"/>
                      <a:pt x="339" y="442"/>
                      <a:pt x="340" y="442"/>
                    </a:cubicBezTo>
                    <a:cubicBezTo>
                      <a:pt x="340" y="442"/>
                      <a:pt x="340" y="442"/>
                      <a:pt x="339" y="442"/>
                    </a:cubicBezTo>
                    <a:cubicBezTo>
                      <a:pt x="339" y="442"/>
                      <a:pt x="339" y="442"/>
                      <a:pt x="339" y="442"/>
                    </a:cubicBezTo>
                    <a:cubicBezTo>
                      <a:pt x="339" y="442"/>
                      <a:pt x="340" y="442"/>
                      <a:pt x="340" y="443"/>
                    </a:cubicBezTo>
                    <a:cubicBezTo>
                      <a:pt x="340" y="443"/>
                      <a:pt x="340" y="443"/>
                      <a:pt x="340" y="443"/>
                    </a:cubicBezTo>
                    <a:cubicBezTo>
                      <a:pt x="340" y="443"/>
                      <a:pt x="340" y="444"/>
                      <a:pt x="340" y="444"/>
                    </a:cubicBezTo>
                    <a:cubicBezTo>
                      <a:pt x="340" y="444"/>
                      <a:pt x="340" y="444"/>
                      <a:pt x="340" y="444"/>
                    </a:cubicBezTo>
                    <a:cubicBezTo>
                      <a:pt x="341" y="444"/>
                      <a:pt x="341" y="444"/>
                      <a:pt x="341" y="444"/>
                    </a:cubicBezTo>
                    <a:cubicBezTo>
                      <a:pt x="341" y="444"/>
                      <a:pt x="341" y="444"/>
                      <a:pt x="341" y="443"/>
                    </a:cubicBezTo>
                    <a:cubicBezTo>
                      <a:pt x="341" y="443"/>
                      <a:pt x="341" y="443"/>
                      <a:pt x="341" y="443"/>
                    </a:cubicBezTo>
                    <a:cubicBezTo>
                      <a:pt x="342" y="443"/>
                      <a:pt x="342" y="443"/>
                      <a:pt x="342" y="443"/>
                    </a:cubicBezTo>
                    <a:cubicBezTo>
                      <a:pt x="342" y="443"/>
                      <a:pt x="342" y="443"/>
                      <a:pt x="342" y="442"/>
                    </a:cubicBezTo>
                    <a:cubicBezTo>
                      <a:pt x="342" y="442"/>
                      <a:pt x="342" y="442"/>
                      <a:pt x="342" y="442"/>
                    </a:cubicBezTo>
                    <a:cubicBezTo>
                      <a:pt x="341" y="442"/>
                      <a:pt x="341" y="442"/>
                      <a:pt x="342" y="442"/>
                    </a:cubicBezTo>
                    <a:cubicBezTo>
                      <a:pt x="342" y="442"/>
                      <a:pt x="342" y="442"/>
                      <a:pt x="342" y="442"/>
                    </a:cubicBezTo>
                    <a:cubicBezTo>
                      <a:pt x="342" y="441"/>
                      <a:pt x="342" y="441"/>
                      <a:pt x="342" y="441"/>
                    </a:cubicBezTo>
                    <a:cubicBezTo>
                      <a:pt x="342" y="441"/>
                      <a:pt x="342" y="440"/>
                      <a:pt x="342" y="440"/>
                    </a:cubicBezTo>
                    <a:cubicBezTo>
                      <a:pt x="342" y="440"/>
                      <a:pt x="343" y="440"/>
                      <a:pt x="343" y="440"/>
                    </a:cubicBezTo>
                    <a:cubicBezTo>
                      <a:pt x="343" y="440"/>
                      <a:pt x="343" y="440"/>
                      <a:pt x="343" y="439"/>
                    </a:cubicBezTo>
                    <a:cubicBezTo>
                      <a:pt x="343" y="439"/>
                      <a:pt x="343" y="439"/>
                      <a:pt x="342" y="439"/>
                    </a:cubicBezTo>
                    <a:cubicBezTo>
                      <a:pt x="342" y="438"/>
                      <a:pt x="342" y="438"/>
                      <a:pt x="342" y="438"/>
                    </a:cubicBezTo>
                    <a:cubicBezTo>
                      <a:pt x="342" y="437"/>
                      <a:pt x="343" y="437"/>
                      <a:pt x="343" y="436"/>
                    </a:cubicBezTo>
                    <a:cubicBezTo>
                      <a:pt x="343" y="436"/>
                      <a:pt x="343" y="436"/>
                      <a:pt x="343" y="436"/>
                    </a:cubicBezTo>
                    <a:cubicBezTo>
                      <a:pt x="344" y="436"/>
                      <a:pt x="344" y="435"/>
                      <a:pt x="344" y="435"/>
                    </a:cubicBezTo>
                    <a:cubicBezTo>
                      <a:pt x="344" y="434"/>
                      <a:pt x="344" y="434"/>
                      <a:pt x="344" y="433"/>
                    </a:cubicBezTo>
                    <a:cubicBezTo>
                      <a:pt x="344" y="433"/>
                      <a:pt x="344" y="432"/>
                      <a:pt x="344" y="432"/>
                    </a:cubicBezTo>
                    <a:cubicBezTo>
                      <a:pt x="344" y="431"/>
                      <a:pt x="344" y="430"/>
                      <a:pt x="345" y="429"/>
                    </a:cubicBezTo>
                    <a:cubicBezTo>
                      <a:pt x="345" y="429"/>
                      <a:pt x="345" y="428"/>
                      <a:pt x="346" y="428"/>
                    </a:cubicBezTo>
                    <a:cubicBezTo>
                      <a:pt x="346" y="427"/>
                      <a:pt x="346" y="426"/>
                      <a:pt x="347" y="425"/>
                    </a:cubicBezTo>
                    <a:cubicBezTo>
                      <a:pt x="347" y="425"/>
                      <a:pt x="348" y="425"/>
                      <a:pt x="348" y="425"/>
                    </a:cubicBezTo>
                    <a:cubicBezTo>
                      <a:pt x="348" y="425"/>
                      <a:pt x="348" y="425"/>
                      <a:pt x="348" y="425"/>
                    </a:cubicBezTo>
                    <a:cubicBezTo>
                      <a:pt x="349" y="425"/>
                      <a:pt x="349" y="426"/>
                      <a:pt x="349" y="427"/>
                    </a:cubicBezTo>
                    <a:cubicBezTo>
                      <a:pt x="349" y="427"/>
                      <a:pt x="349" y="427"/>
                      <a:pt x="349" y="427"/>
                    </a:cubicBezTo>
                    <a:cubicBezTo>
                      <a:pt x="350" y="428"/>
                      <a:pt x="350" y="428"/>
                      <a:pt x="350" y="429"/>
                    </a:cubicBezTo>
                    <a:cubicBezTo>
                      <a:pt x="352" y="430"/>
                      <a:pt x="354" y="432"/>
                      <a:pt x="355" y="434"/>
                    </a:cubicBezTo>
                    <a:cubicBezTo>
                      <a:pt x="356" y="435"/>
                      <a:pt x="356" y="437"/>
                      <a:pt x="356" y="438"/>
                    </a:cubicBezTo>
                    <a:cubicBezTo>
                      <a:pt x="356" y="439"/>
                      <a:pt x="356" y="439"/>
                      <a:pt x="356" y="440"/>
                    </a:cubicBezTo>
                    <a:cubicBezTo>
                      <a:pt x="356" y="440"/>
                      <a:pt x="357" y="441"/>
                      <a:pt x="357" y="441"/>
                    </a:cubicBezTo>
                    <a:cubicBezTo>
                      <a:pt x="357" y="442"/>
                      <a:pt x="357" y="443"/>
                      <a:pt x="356" y="444"/>
                    </a:cubicBezTo>
                    <a:cubicBezTo>
                      <a:pt x="356" y="444"/>
                      <a:pt x="356" y="445"/>
                      <a:pt x="356" y="445"/>
                    </a:cubicBezTo>
                    <a:cubicBezTo>
                      <a:pt x="356" y="444"/>
                      <a:pt x="355" y="444"/>
                      <a:pt x="355" y="444"/>
                    </a:cubicBezTo>
                    <a:cubicBezTo>
                      <a:pt x="355" y="444"/>
                      <a:pt x="355" y="444"/>
                      <a:pt x="354" y="444"/>
                    </a:cubicBezTo>
                    <a:cubicBezTo>
                      <a:pt x="354" y="444"/>
                      <a:pt x="354" y="444"/>
                      <a:pt x="354" y="444"/>
                    </a:cubicBezTo>
                    <a:cubicBezTo>
                      <a:pt x="354" y="444"/>
                      <a:pt x="354" y="444"/>
                      <a:pt x="354" y="444"/>
                    </a:cubicBezTo>
                    <a:cubicBezTo>
                      <a:pt x="354" y="443"/>
                      <a:pt x="354" y="442"/>
                      <a:pt x="354" y="442"/>
                    </a:cubicBezTo>
                    <a:cubicBezTo>
                      <a:pt x="354" y="442"/>
                      <a:pt x="353" y="443"/>
                      <a:pt x="353" y="444"/>
                    </a:cubicBezTo>
                    <a:cubicBezTo>
                      <a:pt x="353" y="444"/>
                      <a:pt x="353" y="444"/>
                      <a:pt x="353" y="444"/>
                    </a:cubicBezTo>
                    <a:cubicBezTo>
                      <a:pt x="353" y="444"/>
                      <a:pt x="353" y="444"/>
                      <a:pt x="353" y="444"/>
                    </a:cubicBezTo>
                    <a:cubicBezTo>
                      <a:pt x="353" y="444"/>
                      <a:pt x="353" y="445"/>
                      <a:pt x="353" y="445"/>
                    </a:cubicBezTo>
                    <a:cubicBezTo>
                      <a:pt x="353" y="445"/>
                      <a:pt x="353" y="445"/>
                      <a:pt x="354" y="445"/>
                    </a:cubicBezTo>
                    <a:cubicBezTo>
                      <a:pt x="354" y="446"/>
                      <a:pt x="354" y="446"/>
                      <a:pt x="354" y="446"/>
                    </a:cubicBezTo>
                    <a:cubicBezTo>
                      <a:pt x="353" y="446"/>
                      <a:pt x="353" y="447"/>
                      <a:pt x="353" y="447"/>
                    </a:cubicBezTo>
                    <a:cubicBezTo>
                      <a:pt x="353" y="447"/>
                      <a:pt x="353" y="447"/>
                      <a:pt x="353" y="447"/>
                    </a:cubicBezTo>
                    <a:cubicBezTo>
                      <a:pt x="352" y="448"/>
                      <a:pt x="353" y="449"/>
                      <a:pt x="353" y="449"/>
                    </a:cubicBezTo>
                    <a:cubicBezTo>
                      <a:pt x="353" y="449"/>
                      <a:pt x="353" y="450"/>
                      <a:pt x="353" y="450"/>
                    </a:cubicBezTo>
                    <a:cubicBezTo>
                      <a:pt x="353" y="450"/>
                      <a:pt x="353" y="451"/>
                      <a:pt x="353" y="451"/>
                    </a:cubicBezTo>
                    <a:cubicBezTo>
                      <a:pt x="354" y="452"/>
                      <a:pt x="354" y="452"/>
                      <a:pt x="354" y="453"/>
                    </a:cubicBezTo>
                    <a:cubicBezTo>
                      <a:pt x="354" y="453"/>
                      <a:pt x="354" y="453"/>
                      <a:pt x="354" y="454"/>
                    </a:cubicBezTo>
                    <a:cubicBezTo>
                      <a:pt x="355" y="454"/>
                      <a:pt x="355" y="454"/>
                      <a:pt x="355" y="454"/>
                    </a:cubicBezTo>
                    <a:cubicBezTo>
                      <a:pt x="355" y="455"/>
                      <a:pt x="355" y="455"/>
                      <a:pt x="355" y="455"/>
                    </a:cubicBezTo>
                    <a:cubicBezTo>
                      <a:pt x="356" y="455"/>
                      <a:pt x="356" y="456"/>
                      <a:pt x="356" y="456"/>
                    </a:cubicBezTo>
                    <a:cubicBezTo>
                      <a:pt x="357" y="458"/>
                      <a:pt x="358" y="459"/>
                      <a:pt x="359" y="460"/>
                    </a:cubicBezTo>
                    <a:cubicBezTo>
                      <a:pt x="359" y="461"/>
                      <a:pt x="359" y="461"/>
                      <a:pt x="359" y="461"/>
                    </a:cubicBezTo>
                    <a:cubicBezTo>
                      <a:pt x="359" y="461"/>
                      <a:pt x="359" y="461"/>
                      <a:pt x="359" y="461"/>
                    </a:cubicBezTo>
                    <a:cubicBezTo>
                      <a:pt x="359" y="461"/>
                      <a:pt x="359" y="461"/>
                      <a:pt x="360" y="462"/>
                    </a:cubicBezTo>
                    <a:cubicBezTo>
                      <a:pt x="360" y="462"/>
                      <a:pt x="360" y="462"/>
                      <a:pt x="360" y="462"/>
                    </a:cubicBezTo>
                    <a:cubicBezTo>
                      <a:pt x="360" y="463"/>
                      <a:pt x="360" y="463"/>
                      <a:pt x="360" y="464"/>
                    </a:cubicBezTo>
                    <a:cubicBezTo>
                      <a:pt x="361" y="464"/>
                      <a:pt x="360" y="463"/>
                      <a:pt x="361" y="462"/>
                    </a:cubicBezTo>
                    <a:cubicBezTo>
                      <a:pt x="361" y="462"/>
                      <a:pt x="361" y="462"/>
                      <a:pt x="361" y="462"/>
                    </a:cubicBezTo>
                    <a:cubicBezTo>
                      <a:pt x="362" y="462"/>
                      <a:pt x="362" y="462"/>
                      <a:pt x="362" y="462"/>
                    </a:cubicBezTo>
                    <a:cubicBezTo>
                      <a:pt x="362" y="462"/>
                      <a:pt x="362" y="462"/>
                      <a:pt x="362" y="462"/>
                    </a:cubicBezTo>
                    <a:cubicBezTo>
                      <a:pt x="362" y="461"/>
                      <a:pt x="362" y="461"/>
                      <a:pt x="362" y="461"/>
                    </a:cubicBezTo>
                    <a:cubicBezTo>
                      <a:pt x="362" y="461"/>
                      <a:pt x="362" y="461"/>
                      <a:pt x="362" y="460"/>
                    </a:cubicBezTo>
                    <a:cubicBezTo>
                      <a:pt x="361" y="460"/>
                      <a:pt x="361" y="460"/>
                      <a:pt x="361" y="460"/>
                    </a:cubicBezTo>
                    <a:cubicBezTo>
                      <a:pt x="362" y="460"/>
                      <a:pt x="362" y="460"/>
                      <a:pt x="362" y="460"/>
                    </a:cubicBezTo>
                    <a:cubicBezTo>
                      <a:pt x="362" y="460"/>
                      <a:pt x="363" y="460"/>
                      <a:pt x="363" y="459"/>
                    </a:cubicBezTo>
                    <a:cubicBezTo>
                      <a:pt x="363" y="459"/>
                      <a:pt x="363" y="459"/>
                      <a:pt x="363" y="459"/>
                    </a:cubicBezTo>
                    <a:cubicBezTo>
                      <a:pt x="364" y="459"/>
                      <a:pt x="364" y="459"/>
                      <a:pt x="364" y="459"/>
                    </a:cubicBezTo>
                    <a:cubicBezTo>
                      <a:pt x="364" y="459"/>
                      <a:pt x="364" y="459"/>
                      <a:pt x="365" y="459"/>
                    </a:cubicBezTo>
                    <a:cubicBezTo>
                      <a:pt x="365" y="459"/>
                      <a:pt x="365" y="460"/>
                      <a:pt x="365" y="460"/>
                    </a:cubicBezTo>
                    <a:cubicBezTo>
                      <a:pt x="365" y="460"/>
                      <a:pt x="365" y="459"/>
                      <a:pt x="365" y="459"/>
                    </a:cubicBezTo>
                    <a:cubicBezTo>
                      <a:pt x="365" y="458"/>
                      <a:pt x="366" y="458"/>
                      <a:pt x="366" y="458"/>
                    </a:cubicBezTo>
                    <a:cubicBezTo>
                      <a:pt x="366" y="457"/>
                      <a:pt x="366" y="457"/>
                      <a:pt x="366" y="456"/>
                    </a:cubicBezTo>
                    <a:cubicBezTo>
                      <a:pt x="366" y="456"/>
                      <a:pt x="366" y="455"/>
                      <a:pt x="366" y="455"/>
                    </a:cubicBezTo>
                    <a:cubicBezTo>
                      <a:pt x="366" y="455"/>
                      <a:pt x="365" y="454"/>
                      <a:pt x="365" y="454"/>
                    </a:cubicBezTo>
                    <a:cubicBezTo>
                      <a:pt x="365" y="454"/>
                      <a:pt x="365" y="453"/>
                      <a:pt x="366" y="453"/>
                    </a:cubicBezTo>
                    <a:cubicBezTo>
                      <a:pt x="366" y="453"/>
                      <a:pt x="366" y="452"/>
                      <a:pt x="367" y="451"/>
                    </a:cubicBezTo>
                    <a:cubicBezTo>
                      <a:pt x="367" y="451"/>
                      <a:pt x="367" y="450"/>
                      <a:pt x="367" y="450"/>
                    </a:cubicBezTo>
                    <a:cubicBezTo>
                      <a:pt x="367" y="450"/>
                      <a:pt x="368" y="450"/>
                      <a:pt x="368" y="449"/>
                    </a:cubicBezTo>
                    <a:cubicBezTo>
                      <a:pt x="369" y="449"/>
                      <a:pt x="370" y="448"/>
                      <a:pt x="370" y="447"/>
                    </a:cubicBezTo>
                    <a:cubicBezTo>
                      <a:pt x="370" y="447"/>
                      <a:pt x="370" y="447"/>
                      <a:pt x="370" y="447"/>
                    </a:cubicBezTo>
                    <a:cubicBezTo>
                      <a:pt x="371" y="447"/>
                      <a:pt x="370" y="446"/>
                      <a:pt x="370" y="446"/>
                    </a:cubicBezTo>
                    <a:cubicBezTo>
                      <a:pt x="370" y="446"/>
                      <a:pt x="369" y="447"/>
                      <a:pt x="369" y="447"/>
                    </a:cubicBezTo>
                    <a:cubicBezTo>
                      <a:pt x="369" y="447"/>
                      <a:pt x="369" y="446"/>
                      <a:pt x="369" y="446"/>
                    </a:cubicBezTo>
                    <a:cubicBezTo>
                      <a:pt x="369" y="446"/>
                      <a:pt x="369" y="445"/>
                      <a:pt x="370" y="445"/>
                    </a:cubicBezTo>
                    <a:cubicBezTo>
                      <a:pt x="370" y="445"/>
                      <a:pt x="370" y="444"/>
                      <a:pt x="370" y="444"/>
                    </a:cubicBezTo>
                    <a:cubicBezTo>
                      <a:pt x="370" y="444"/>
                      <a:pt x="370" y="444"/>
                      <a:pt x="370" y="444"/>
                    </a:cubicBezTo>
                    <a:cubicBezTo>
                      <a:pt x="370" y="444"/>
                      <a:pt x="370" y="443"/>
                      <a:pt x="370" y="443"/>
                    </a:cubicBezTo>
                    <a:cubicBezTo>
                      <a:pt x="370" y="442"/>
                      <a:pt x="371" y="440"/>
                      <a:pt x="371" y="439"/>
                    </a:cubicBezTo>
                    <a:cubicBezTo>
                      <a:pt x="371" y="438"/>
                      <a:pt x="371" y="437"/>
                      <a:pt x="371" y="436"/>
                    </a:cubicBezTo>
                    <a:cubicBezTo>
                      <a:pt x="371" y="436"/>
                      <a:pt x="371" y="436"/>
                      <a:pt x="371" y="435"/>
                    </a:cubicBezTo>
                    <a:cubicBezTo>
                      <a:pt x="371" y="435"/>
                      <a:pt x="371" y="435"/>
                      <a:pt x="372" y="435"/>
                    </a:cubicBezTo>
                    <a:cubicBezTo>
                      <a:pt x="372" y="435"/>
                      <a:pt x="372" y="435"/>
                      <a:pt x="372" y="435"/>
                    </a:cubicBezTo>
                    <a:cubicBezTo>
                      <a:pt x="373" y="435"/>
                      <a:pt x="373" y="435"/>
                      <a:pt x="373" y="434"/>
                    </a:cubicBezTo>
                    <a:cubicBezTo>
                      <a:pt x="373" y="435"/>
                      <a:pt x="373" y="435"/>
                      <a:pt x="374" y="435"/>
                    </a:cubicBezTo>
                    <a:cubicBezTo>
                      <a:pt x="374" y="435"/>
                      <a:pt x="374" y="435"/>
                      <a:pt x="374" y="435"/>
                    </a:cubicBezTo>
                    <a:cubicBezTo>
                      <a:pt x="374" y="435"/>
                      <a:pt x="374" y="435"/>
                      <a:pt x="374" y="435"/>
                    </a:cubicBezTo>
                    <a:cubicBezTo>
                      <a:pt x="375" y="435"/>
                      <a:pt x="375" y="435"/>
                      <a:pt x="376" y="435"/>
                    </a:cubicBezTo>
                    <a:cubicBezTo>
                      <a:pt x="376" y="435"/>
                      <a:pt x="376" y="435"/>
                      <a:pt x="376" y="435"/>
                    </a:cubicBezTo>
                    <a:cubicBezTo>
                      <a:pt x="377" y="435"/>
                      <a:pt x="377" y="435"/>
                      <a:pt x="377" y="434"/>
                    </a:cubicBezTo>
                    <a:cubicBezTo>
                      <a:pt x="377" y="434"/>
                      <a:pt x="377" y="434"/>
                      <a:pt x="377" y="434"/>
                    </a:cubicBezTo>
                    <a:cubicBezTo>
                      <a:pt x="376" y="434"/>
                      <a:pt x="376" y="434"/>
                      <a:pt x="376" y="434"/>
                    </a:cubicBezTo>
                    <a:cubicBezTo>
                      <a:pt x="376" y="434"/>
                      <a:pt x="376" y="434"/>
                      <a:pt x="376" y="434"/>
                    </a:cubicBezTo>
                    <a:cubicBezTo>
                      <a:pt x="376" y="433"/>
                      <a:pt x="376" y="433"/>
                      <a:pt x="375" y="433"/>
                    </a:cubicBezTo>
                    <a:cubicBezTo>
                      <a:pt x="375" y="434"/>
                      <a:pt x="375" y="434"/>
                      <a:pt x="375" y="433"/>
                    </a:cubicBezTo>
                    <a:cubicBezTo>
                      <a:pt x="374" y="433"/>
                      <a:pt x="375" y="432"/>
                      <a:pt x="375" y="432"/>
                    </a:cubicBezTo>
                    <a:cubicBezTo>
                      <a:pt x="375" y="432"/>
                      <a:pt x="375" y="432"/>
                      <a:pt x="375" y="432"/>
                    </a:cubicBezTo>
                    <a:cubicBezTo>
                      <a:pt x="376" y="432"/>
                      <a:pt x="376" y="432"/>
                      <a:pt x="376" y="432"/>
                    </a:cubicBezTo>
                    <a:cubicBezTo>
                      <a:pt x="375" y="432"/>
                      <a:pt x="375" y="432"/>
                      <a:pt x="375" y="432"/>
                    </a:cubicBezTo>
                    <a:cubicBezTo>
                      <a:pt x="375" y="432"/>
                      <a:pt x="375" y="431"/>
                      <a:pt x="374" y="431"/>
                    </a:cubicBezTo>
                    <a:cubicBezTo>
                      <a:pt x="374" y="431"/>
                      <a:pt x="375" y="431"/>
                      <a:pt x="375" y="431"/>
                    </a:cubicBezTo>
                    <a:cubicBezTo>
                      <a:pt x="375" y="431"/>
                      <a:pt x="376" y="431"/>
                      <a:pt x="376" y="431"/>
                    </a:cubicBezTo>
                    <a:cubicBezTo>
                      <a:pt x="376" y="431"/>
                      <a:pt x="376" y="431"/>
                      <a:pt x="377" y="431"/>
                    </a:cubicBezTo>
                    <a:cubicBezTo>
                      <a:pt x="377" y="431"/>
                      <a:pt x="377" y="431"/>
                      <a:pt x="377" y="431"/>
                    </a:cubicBezTo>
                    <a:cubicBezTo>
                      <a:pt x="377" y="431"/>
                      <a:pt x="376" y="431"/>
                      <a:pt x="376" y="431"/>
                    </a:cubicBezTo>
                    <a:cubicBezTo>
                      <a:pt x="376" y="431"/>
                      <a:pt x="376" y="430"/>
                      <a:pt x="376" y="430"/>
                    </a:cubicBezTo>
                    <a:cubicBezTo>
                      <a:pt x="376" y="430"/>
                      <a:pt x="376" y="430"/>
                      <a:pt x="377" y="430"/>
                    </a:cubicBezTo>
                    <a:cubicBezTo>
                      <a:pt x="377" y="430"/>
                      <a:pt x="377" y="430"/>
                      <a:pt x="377" y="430"/>
                    </a:cubicBezTo>
                    <a:cubicBezTo>
                      <a:pt x="378" y="430"/>
                      <a:pt x="378" y="430"/>
                      <a:pt x="378" y="430"/>
                    </a:cubicBezTo>
                    <a:cubicBezTo>
                      <a:pt x="378" y="430"/>
                      <a:pt x="379" y="430"/>
                      <a:pt x="379" y="429"/>
                    </a:cubicBezTo>
                    <a:cubicBezTo>
                      <a:pt x="379" y="429"/>
                      <a:pt x="378" y="430"/>
                      <a:pt x="378" y="430"/>
                    </a:cubicBezTo>
                    <a:cubicBezTo>
                      <a:pt x="378" y="430"/>
                      <a:pt x="378" y="429"/>
                      <a:pt x="377" y="429"/>
                    </a:cubicBezTo>
                    <a:cubicBezTo>
                      <a:pt x="377" y="429"/>
                      <a:pt x="377" y="429"/>
                      <a:pt x="377" y="429"/>
                    </a:cubicBezTo>
                    <a:cubicBezTo>
                      <a:pt x="376" y="429"/>
                      <a:pt x="376" y="429"/>
                      <a:pt x="376" y="429"/>
                    </a:cubicBezTo>
                    <a:cubicBezTo>
                      <a:pt x="375" y="429"/>
                      <a:pt x="375" y="429"/>
                      <a:pt x="375" y="429"/>
                    </a:cubicBezTo>
                    <a:cubicBezTo>
                      <a:pt x="375" y="429"/>
                      <a:pt x="375" y="428"/>
                      <a:pt x="375" y="428"/>
                    </a:cubicBezTo>
                    <a:cubicBezTo>
                      <a:pt x="375" y="428"/>
                      <a:pt x="376" y="428"/>
                      <a:pt x="375" y="428"/>
                    </a:cubicBezTo>
                    <a:cubicBezTo>
                      <a:pt x="375" y="428"/>
                      <a:pt x="375" y="428"/>
                      <a:pt x="375" y="428"/>
                    </a:cubicBezTo>
                    <a:cubicBezTo>
                      <a:pt x="375" y="428"/>
                      <a:pt x="374" y="428"/>
                      <a:pt x="374" y="427"/>
                    </a:cubicBezTo>
                    <a:cubicBezTo>
                      <a:pt x="374" y="427"/>
                      <a:pt x="374" y="428"/>
                      <a:pt x="373" y="428"/>
                    </a:cubicBezTo>
                    <a:cubicBezTo>
                      <a:pt x="373" y="427"/>
                      <a:pt x="373" y="427"/>
                      <a:pt x="373" y="427"/>
                    </a:cubicBezTo>
                    <a:cubicBezTo>
                      <a:pt x="374" y="427"/>
                      <a:pt x="374" y="427"/>
                      <a:pt x="374" y="426"/>
                    </a:cubicBezTo>
                    <a:cubicBezTo>
                      <a:pt x="373" y="426"/>
                      <a:pt x="373" y="426"/>
                      <a:pt x="373" y="426"/>
                    </a:cubicBezTo>
                    <a:cubicBezTo>
                      <a:pt x="373" y="426"/>
                      <a:pt x="372" y="425"/>
                      <a:pt x="372" y="424"/>
                    </a:cubicBezTo>
                    <a:cubicBezTo>
                      <a:pt x="372" y="424"/>
                      <a:pt x="372" y="423"/>
                      <a:pt x="372" y="423"/>
                    </a:cubicBezTo>
                    <a:cubicBezTo>
                      <a:pt x="372" y="423"/>
                      <a:pt x="372" y="422"/>
                      <a:pt x="372" y="422"/>
                    </a:cubicBezTo>
                    <a:cubicBezTo>
                      <a:pt x="372" y="422"/>
                      <a:pt x="372" y="422"/>
                      <a:pt x="373" y="422"/>
                    </a:cubicBezTo>
                    <a:cubicBezTo>
                      <a:pt x="373" y="422"/>
                      <a:pt x="373" y="422"/>
                      <a:pt x="373" y="422"/>
                    </a:cubicBezTo>
                    <a:cubicBezTo>
                      <a:pt x="373" y="422"/>
                      <a:pt x="373" y="422"/>
                      <a:pt x="373" y="422"/>
                    </a:cubicBezTo>
                    <a:cubicBezTo>
                      <a:pt x="372" y="422"/>
                      <a:pt x="372" y="421"/>
                      <a:pt x="372" y="421"/>
                    </a:cubicBezTo>
                    <a:cubicBezTo>
                      <a:pt x="372" y="421"/>
                      <a:pt x="372" y="420"/>
                      <a:pt x="372" y="420"/>
                    </a:cubicBezTo>
                    <a:cubicBezTo>
                      <a:pt x="372" y="420"/>
                      <a:pt x="373" y="419"/>
                      <a:pt x="373" y="419"/>
                    </a:cubicBezTo>
                    <a:cubicBezTo>
                      <a:pt x="373" y="419"/>
                      <a:pt x="372" y="418"/>
                      <a:pt x="372" y="418"/>
                    </a:cubicBezTo>
                    <a:cubicBezTo>
                      <a:pt x="372" y="417"/>
                      <a:pt x="372" y="417"/>
                      <a:pt x="373" y="417"/>
                    </a:cubicBezTo>
                    <a:cubicBezTo>
                      <a:pt x="373" y="417"/>
                      <a:pt x="373" y="416"/>
                      <a:pt x="373" y="416"/>
                    </a:cubicBezTo>
                    <a:cubicBezTo>
                      <a:pt x="373" y="416"/>
                      <a:pt x="372" y="416"/>
                      <a:pt x="372" y="416"/>
                    </a:cubicBezTo>
                    <a:cubicBezTo>
                      <a:pt x="372" y="416"/>
                      <a:pt x="372" y="416"/>
                      <a:pt x="372" y="416"/>
                    </a:cubicBezTo>
                    <a:cubicBezTo>
                      <a:pt x="372" y="415"/>
                      <a:pt x="373" y="415"/>
                      <a:pt x="373" y="416"/>
                    </a:cubicBezTo>
                    <a:cubicBezTo>
                      <a:pt x="373" y="416"/>
                      <a:pt x="373" y="416"/>
                      <a:pt x="373" y="416"/>
                    </a:cubicBezTo>
                    <a:cubicBezTo>
                      <a:pt x="373" y="416"/>
                      <a:pt x="373" y="415"/>
                      <a:pt x="373" y="415"/>
                    </a:cubicBezTo>
                    <a:cubicBezTo>
                      <a:pt x="373" y="415"/>
                      <a:pt x="373" y="415"/>
                      <a:pt x="373" y="415"/>
                    </a:cubicBezTo>
                    <a:cubicBezTo>
                      <a:pt x="373" y="415"/>
                      <a:pt x="373" y="415"/>
                      <a:pt x="373" y="415"/>
                    </a:cubicBezTo>
                    <a:cubicBezTo>
                      <a:pt x="373" y="415"/>
                      <a:pt x="372" y="415"/>
                      <a:pt x="372" y="415"/>
                    </a:cubicBezTo>
                    <a:cubicBezTo>
                      <a:pt x="372" y="415"/>
                      <a:pt x="372" y="414"/>
                      <a:pt x="372" y="414"/>
                    </a:cubicBezTo>
                    <a:cubicBezTo>
                      <a:pt x="372" y="414"/>
                      <a:pt x="372" y="414"/>
                      <a:pt x="372" y="414"/>
                    </a:cubicBezTo>
                    <a:cubicBezTo>
                      <a:pt x="372" y="414"/>
                      <a:pt x="373" y="414"/>
                      <a:pt x="373" y="414"/>
                    </a:cubicBezTo>
                    <a:cubicBezTo>
                      <a:pt x="374" y="414"/>
                      <a:pt x="374" y="415"/>
                      <a:pt x="374" y="415"/>
                    </a:cubicBezTo>
                    <a:cubicBezTo>
                      <a:pt x="374" y="415"/>
                      <a:pt x="375" y="415"/>
                      <a:pt x="375" y="415"/>
                    </a:cubicBezTo>
                    <a:cubicBezTo>
                      <a:pt x="375" y="415"/>
                      <a:pt x="375" y="415"/>
                      <a:pt x="376" y="415"/>
                    </a:cubicBezTo>
                    <a:cubicBezTo>
                      <a:pt x="376" y="415"/>
                      <a:pt x="376" y="415"/>
                      <a:pt x="376" y="415"/>
                    </a:cubicBezTo>
                    <a:cubicBezTo>
                      <a:pt x="376" y="415"/>
                      <a:pt x="376" y="415"/>
                      <a:pt x="377" y="414"/>
                    </a:cubicBezTo>
                    <a:cubicBezTo>
                      <a:pt x="377" y="414"/>
                      <a:pt x="377" y="414"/>
                      <a:pt x="377" y="414"/>
                    </a:cubicBezTo>
                    <a:cubicBezTo>
                      <a:pt x="376" y="414"/>
                      <a:pt x="376" y="414"/>
                      <a:pt x="376" y="414"/>
                    </a:cubicBezTo>
                    <a:cubicBezTo>
                      <a:pt x="376" y="414"/>
                      <a:pt x="376" y="414"/>
                      <a:pt x="377" y="414"/>
                    </a:cubicBezTo>
                    <a:cubicBezTo>
                      <a:pt x="377" y="414"/>
                      <a:pt x="377" y="414"/>
                      <a:pt x="377" y="414"/>
                    </a:cubicBezTo>
                    <a:cubicBezTo>
                      <a:pt x="377" y="414"/>
                      <a:pt x="377" y="414"/>
                      <a:pt x="378" y="414"/>
                    </a:cubicBezTo>
                    <a:cubicBezTo>
                      <a:pt x="378" y="414"/>
                      <a:pt x="379" y="414"/>
                      <a:pt x="380" y="414"/>
                    </a:cubicBezTo>
                    <a:cubicBezTo>
                      <a:pt x="380" y="414"/>
                      <a:pt x="380" y="414"/>
                      <a:pt x="380" y="415"/>
                    </a:cubicBezTo>
                    <a:cubicBezTo>
                      <a:pt x="381" y="415"/>
                      <a:pt x="381" y="415"/>
                      <a:pt x="381" y="415"/>
                    </a:cubicBezTo>
                    <a:cubicBezTo>
                      <a:pt x="381" y="415"/>
                      <a:pt x="381" y="415"/>
                      <a:pt x="381" y="415"/>
                    </a:cubicBezTo>
                    <a:cubicBezTo>
                      <a:pt x="381" y="415"/>
                      <a:pt x="382" y="415"/>
                      <a:pt x="382" y="416"/>
                    </a:cubicBezTo>
                    <a:cubicBezTo>
                      <a:pt x="382" y="416"/>
                      <a:pt x="382" y="416"/>
                      <a:pt x="383" y="416"/>
                    </a:cubicBezTo>
                    <a:cubicBezTo>
                      <a:pt x="383" y="416"/>
                      <a:pt x="383" y="416"/>
                      <a:pt x="383" y="416"/>
                    </a:cubicBezTo>
                    <a:cubicBezTo>
                      <a:pt x="383" y="416"/>
                      <a:pt x="383" y="416"/>
                      <a:pt x="383" y="416"/>
                    </a:cubicBezTo>
                    <a:cubicBezTo>
                      <a:pt x="383" y="416"/>
                      <a:pt x="384" y="417"/>
                      <a:pt x="384" y="417"/>
                    </a:cubicBezTo>
                    <a:cubicBezTo>
                      <a:pt x="384" y="417"/>
                      <a:pt x="385" y="417"/>
                      <a:pt x="385" y="417"/>
                    </a:cubicBezTo>
                    <a:cubicBezTo>
                      <a:pt x="385" y="417"/>
                      <a:pt x="386" y="417"/>
                      <a:pt x="386" y="417"/>
                    </a:cubicBezTo>
                    <a:cubicBezTo>
                      <a:pt x="386" y="417"/>
                      <a:pt x="386" y="417"/>
                      <a:pt x="387" y="417"/>
                    </a:cubicBezTo>
                    <a:cubicBezTo>
                      <a:pt x="387" y="417"/>
                      <a:pt x="387" y="417"/>
                      <a:pt x="387" y="417"/>
                    </a:cubicBezTo>
                    <a:cubicBezTo>
                      <a:pt x="387" y="417"/>
                      <a:pt x="387" y="417"/>
                      <a:pt x="387" y="417"/>
                    </a:cubicBezTo>
                    <a:cubicBezTo>
                      <a:pt x="388" y="417"/>
                      <a:pt x="389" y="417"/>
                      <a:pt x="390" y="417"/>
                    </a:cubicBezTo>
                    <a:cubicBezTo>
                      <a:pt x="390" y="417"/>
                      <a:pt x="390" y="417"/>
                      <a:pt x="391" y="417"/>
                    </a:cubicBezTo>
                    <a:cubicBezTo>
                      <a:pt x="391" y="417"/>
                      <a:pt x="391" y="417"/>
                      <a:pt x="391" y="417"/>
                    </a:cubicBezTo>
                    <a:cubicBezTo>
                      <a:pt x="391" y="417"/>
                      <a:pt x="391" y="417"/>
                      <a:pt x="392" y="417"/>
                    </a:cubicBezTo>
                    <a:cubicBezTo>
                      <a:pt x="392" y="417"/>
                      <a:pt x="392" y="417"/>
                      <a:pt x="392" y="417"/>
                    </a:cubicBezTo>
                    <a:cubicBezTo>
                      <a:pt x="392" y="417"/>
                      <a:pt x="392" y="417"/>
                      <a:pt x="392" y="418"/>
                    </a:cubicBezTo>
                    <a:cubicBezTo>
                      <a:pt x="392" y="418"/>
                      <a:pt x="392" y="418"/>
                      <a:pt x="392" y="418"/>
                    </a:cubicBezTo>
                    <a:cubicBezTo>
                      <a:pt x="392" y="418"/>
                      <a:pt x="392" y="418"/>
                      <a:pt x="392" y="418"/>
                    </a:cubicBezTo>
                    <a:cubicBezTo>
                      <a:pt x="392" y="418"/>
                      <a:pt x="392" y="418"/>
                      <a:pt x="391" y="418"/>
                    </a:cubicBezTo>
                    <a:cubicBezTo>
                      <a:pt x="391" y="418"/>
                      <a:pt x="391" y="418"/>
                      <a:pt x="391" y="418"/>
                    </a:cubicBezTo>
                    <a:cubicBezTo>
                      <a:pt x="391" y="418"/>
                      <a:pt x="391" y="418"/>
                      <a:pt x="391" y="418"/>
                    </a:cubicBezTo>
                    <a:cubicBezTo>
                      <a:pt x="391" y="418"/>
                      <a:pt x="392" y="418"/>
                      <a:pt x="392" y="418"/>
                    </a:cubicBezTo>
                    <a:cubicBezTo>
                      <a:pt x="392" y="419"/>
                      <a:pt x="392" y="419"/>
                      <a:pt x="391" y="419"/>
                    </a:cubicBezTo>
                    <a:cubicBezTo>
                      <a:pt x="391" y="419"/>
                      <a:pt x="391" y="419"/>
                      <a:pt x="391" y="419"/>
                    </a:cubicBezTo>
                    <a:cubicBezTo>
                      <a:pt x="391" y="419"/>
                      <a:pt x="391" y="419"/>
                      <a:pt x="391" y="419"/>
                    </a:cubicBezTo>
                    <a:cubicBezTo>
                      <a:pt x="392" y="419"/>
                      <a:pt x="392" y="420"/>
                      <a:pt x="392" y="420"/>
                    </a:cubicBezTo>
                    <a:cubicBezTo>
                      <a:pt x="393" y="420"/>
                      <a:pt x="393" y="420"/>
                      <a:pt x="394" y="421"/>
                    </a:cubicBezTo>
                    <a:cubicBezTo>
                      <a:pt x="394" y="421"/>
                      <a:pt x="394" y="421"/>
                      <a:pt x="395" y="421"/>
                    </a:cubicBezTo>
                    <a:cubicBezTo>
                      <a:pt x="395" y="421"/>
                      <a:pt x="395" y="421"/>
                      <a:pt x="395" y="421"/>
                    </a:cubicBezTo>
                    <a:cubicBezTo>
                      <a:pt x="396" y="421"/>
                      <a:pt x="396" y="422"/>
                      <a:pt x="396" y="422"/>
                    </a:cubicBezTo>
                    <a:cubicBezTo>
                      <a:pt x="395" y="422"/>
                      <a:pt x="394" y="421"/>
                      <a:pt x="394" y="421"/>
                    </a:cubicBezTo>
                    <a:cubicBezTo>
                      <a:pt x="393" y="422"/>
                      <a:pt x="393" y="422"/>
                      <a:pt x="393" y="422"/>
                    </a:cubicBezTo>
                    <a:cubicBezTo>
                      <a:pt x="393" y="422"/>
                      <a:pt x="393" y="422"/>
                      <a:pt x="393" y="422"/>
                    </a:cubicBezTo>
                    <a:cubicBezTo>
                      <a:pt x="393" y="421"/>
                      <a:pt x="393" y="421"/>
                      <a:pt x="393" y="421"/>
                    </a:cubicBezTo>
                    <a:cubicBezTo>
                      <a:pt x="393" y="421"/>
                      <a:pt x="393" y="421"/>
                      <a:pt x="393" y="421"/>
                    </a:cubicBezTo>
                    <a:cubicBezTo>
                      <a:pt x="392" y="421"/>
                      <a:pt x="392" y="421"/>
                      <a:pt x="391" y="421"/>
                    </a:cubicBezTo>
                    <a:cubicBezTo>
                      <a:pt x="390" y="421"/>
                      <a:pt x="390" y="421"/>
                      <a:pt x="390" y="420"/>
                    </a:cubicBezTo>
                    <a:cubicBezTo>
                      <a:pt x="389" y="420"/>
                      <a:pt x="389" y="420"/>
                      <a:pt x="388" y="420"/>
                    </a:cubicBezTo>
                    <a:cubicBezTo>
                      <a:pt x="388" y="420"/>
                      <a:pt x="388" y="420"/>
                      <a:pt x="388" y="420"/>
                    </a:cubicBezTo>
                    <a:cubicBezTo>
                      <a:pt x="389" y="421"/>
                      <a:pt x="390" y="421"/>
                      <a:pt x="390" y="421"/>
                    </a:cubicBezTo>
                    <a:cubicBezTo>
                      <a:pt x="391" y="421"/>
                      <a:pt x="392" y="421"/>
                      <a:pt x="392" y="422"/>
                    </a:cubicBezTo>
                    <a:cubicBezTo>
                      <a:pt x="393" y="422"/>
                      <a:pt x="393" y="422"/>
                      <a:pt x="393" y="423"/>
                    </a:cubicBezTo>
                    <a:cubicBezTo>
                      <a:pt x="393" y="423"/>
                      <a:pt x="393" y="423"/>
                      <a:pt x="393" y="423"/>
                    </a:cubicBezTo>
                    <a:cubicBezTo>
                      <a:pt x="393" y="423"/>
                      <a:pt x="393" y="423"/>
                      <a:pt x="393" y="423"/>
                    </a:cubicBezTo>
                    <a:cubicBezTo>
                      <a:pt x="392" y="423"/>
                      <a:pt x="392" y="423"/>
                      <a:pt x="392" y="422"/>
                    </a:cubicBezTo>
                    <a:cubicBezTo>
                      <a:pt x="392" y="423"/>
                      <a:pt x="392" y="423"/>
                      <a:pt x="392" y="423"/>
                    </a:cubicBezTo>
                    <a:cubicBezTo>
                      <a:pt x="392" y="423"/>
                      <a:pt x="392" y="424"/>
                      <a:pt x="393" y="424"/>
                    </a:cubicBezTo>
                    <a:cubicBezTo>
                      <a:pt x="393" y="424"/>
                      <a:pt x="393" y="424"/>
                      <a:pt x="393" y="424"/>
                    </a:cubicBezTo>
                    <a:cubicBezTo>
                      <a:pt x="393" y="424"/>
                      <a:pt x="393" y="424"/>
                      <a:pt x="393" y="423"/>
                    </a:cubicBezTo>
                    <a:cubicBezTo>
                      <a:pt x="393" y="423"/>
                      <a:pt x="394" y="423"/>
                      <a:pt x="394" y="424"/>
                    </a:cubicBezTo>
                    <a:cubicBezTo>
                      <a:pt x="394" y="424"/>
                      <a:pt x="394" y="424"/>
                      <a:pt x="394" y="424"/>
                    </a:cubicBezTo>
                    <a:cubicBezTo>
                      <a:pt x="394" y="424"/>
                      <a:pt x="395" y="424"/>
                      <a:pt x="395" y="424"/>
                    </a:cubicBezTo>
                    <a:cubicBezTo>
                      <a:pt x="395" y="424"/>
                      <a:pt x="394" y="424"/>
                      <a:pt x="394" y="424"/>
                    </a:cubicBezTo>
                    <a:cubicBezTo>
                      <a:pt x="394" y="425"/>
                      <a:pt x="394" y="425"/>
                      <a:pt x="394" y="425"/>
                    </a:cubicBezTo>
                    <a:cubicBezTo>
                      <a:pt x="394" y="425"/>
                      <a:pt x="394" y="425"/>
                      <a:pt x="394" y="425"/>
                    </a:cubicBezTo>
                    <a:cubicBezTo>
                      <a:pt x="394" y="425"/>
                      <a:pt x="394" y="426"/>
                      <a:pt x="394" y="426"/>
                    </a:cubicBezTo>
                    <a:cubicBezTo>
                      <a:pt x="394" y="426"/>
                      <a:pt x="394" y="426"/>
                      <a:pt x="395" y="426"/>
                    </a:cubicBezTo>
                    <a:cubicBezTo>
                      <a:pt x="395" y="426"/>
                      <a:pt x="395" y="426"/>
                      <a:pt x="395" y="426"/>
                    </a:cubicBezTo>
                    <a:cubicBezTo>
                      <a:pt x="395" y="426"/>
                      <a:pt x="395" y="425"/>
                      <a:pt x="395" y="425"/>
                    </a:cubicBezTo>
                    <a:cubicBezTo>
                      <a:pt x="395" y="425"/>
                      <a:pt x="395" y="425"/>
                      <a:pt x="395" y="425"/>
                    </a:cubicBezTo>
                    <a:cubicBezTo>
                      <a:pt x="396" y="425"/>
                      <a:pt x="397" y="425"/>
                      <a:pt x="398" y="425"/>
                    </a:cubicBezTo>
                    <a:cubicBezTo>
                      <a:pt x="398" y="425"/>
                      <a:pt x="398" y="426"/>
                      <a:pt x="399" y="426"/>
                    </a:cubicBezTo>
                    <a:cubicBezTo>
                      <a:pt x="399" y="426"/>
                      <a:pt x="399" y="426"/>
                      <a:pt x="399" y="426"/>
                    </a:cubicBezTo>
                    <a:cubicBezTo>
                      <a:pt x="399" y="426"/>
                      <a:pt x="399" y="426"/>
                      <a:pt x="399" y="426"/>
                    </a:cubicBezTo>
                    <a:cubicBezTo>
                      <a:pt x="399" y="426"/>
                      <a:pt x="400" y="426"/>
                      <a:pt x="400" y="426"/>
                    </a:cubicBezTo>
                    <a:cubicBezTo>
                      <a:pt x="400" y="426"/>
                      <a:pt x="400" y="426"/>
                      <a:pt x="400" y="426"/>
                    </a:cubicBezTo>
                    <a:cubicBezTo>
                      <a:pt x="400" y="427"/>
                      <a:pt x="400" y="427"/>
                      <a:pt x="400" y="427"/>
                    </a:cubicBezTo>
                    <a:cubicBezTo>
                      <a:pt x="400" y="428"/>
                      <a:pt x="400" y="428"/>
                      <a:pt x="400" y="428"/>
                    </a:cubicBezTo>
                    <a:cubicBezTo>
                      <a:pt x="400" y="429"/>
                      <a:pt x="400" y="429"/>
                      <a:pt x="399" y="429"/>
                    </a:cubicBezTo>
                    <a:cubicBezTo>
                      <a:pt x="399" y="429"/>
                      <a:pt x="399" y="429"/>
                      <a:pt x="399" y="429"/>
                    </a:cubicBezTo>
                    <a:cubicBezTo>
                      <a:pt x="399" y="430"/>
                      <a:pt x="399" y="430"/>
                      <a:pt x="399" y="430"/>
                    </a:cubicBezTo>
                    <a:cubicBezTo>
                      <a:pt x="399" y="430"/>
                      <a:pt x="399" y="430"/>
                      <a:pt x="398" y="430"/>
                    </a:cubicBezTo>
                    <a:cubicBezTo>
                      <a:pt x="398" y="430"/>
                      <a:pt x="398" y="431"/>
                      <a:pt x="398" y="431"/>
                    </a:cubicBezTo>
                    <a:cubicBezTo>
                      <a:pt x="397" y="431"/>
                      <a:pt x="397" y="431"/>
                      <a:pt x="397" y="432"/>
                    </a:cubicBezTo>
                    <a:cubicBezTo>
                      <a:pt x="397" y="432"/>
                      <a:pt x="397" y="432"/>
                      <a:pt x="397" y="432"/>
                    </a:cubicBezTo>
                    <a:cubicBezTo>
                      <a:pt x="397" y="432"/>
                      <a:pt x="397" y="432"/>
                      <a:pt x="397" y="432"/>
                    </a:cubicBezTo>
                    <a:cubicBezTo>
                      <a:pt x="397" y="432"/>
                      <a:pt x="398" y="432"/>
                      <a:pt x="398" y="432"/>
                    </a:cubicBezTo>
                    <a:cubicBezTo>
                      <a:pt x="398" y="432"/>
                      <a:pt x="398" y="432"/>
                      <a:pt x="398" y="432"/>
                    </a:cubicBezTo>
                    <a:cubicBezTo>
                      <a:pt x="399" y="433"/>
                      <a:pt x="399" y="433"/>
                      <a:pt x="399" y="433"/>
                    </a:cubicBezTo>
                    <a:cubicBezTo>
                      <a:pt x="399" y="433"/>
                      <a:pt x="399" y="433"/>
                      <a:pt x="399" y="433"/>
                    </a:cubicBezTo>
                    <a:cubicBezTo>
                      <a:pt x="399" y="433"/>
                      <a:pt x="399" y="433"/>
                      <a:pt x="399" y="433"/>
                    </a:cubicBezTo>
                    <a:cubicBezTo>
                      <a:pt x="399" y="433"/>
                      <a:pt x="399" y="433"/>
                      <a:pt x="399" y="433"/>
                    </a:cubicBezTo>
                    <a:cubicBezTo>
                      <a:pt x="399" y="433"/>
                      <a:pt x="400" y="433"/>
                      <a:pt x="400" y="433"/>
                    </a:cubicBezTo>
                    <a:cubicBezTo>
                      <a:pt x="400" y="433"/>
                      <a:pt x="400" y="433"/>
                      <a:pt x="400" y="433"/>
                    </a:cubicBezTo>
                    <a:cubicBezTo>
                      <a:pt x="400" y="433"/>
                      <a:pt x="400" y="433"/>
                      <a:pt x="400" y="433"/>
                    </a:cubicBezTo>
                    <a:cubicBezTo>
                      <a:pt x="400" y="433"/>
                      <a:pt x="400" y="433"/>
                      <a:pt x="400" y="433"/>
                    </a:cubicBezTo>
                    <a:cubicBezTo>
                      <a:pt x="400" y="433"/>
                      <a:pt x="400" y="433"/>
                      <a:pt x="400" y="434"/>
                    </a:cubicBezTo>
                    <a:cubicBezTo>
                      <a:pt x="400" y="434"/>
                      <a:pt x="400" y="434"/>
                      <a:pt x="400" y="434"/>
                    </a:cubicBezTo>
                    <a:cubicBezTo>
                      <a:pt x="401" y="434"/>
                      <a:pt x="401" y="434"/>
                      <a:pt x="401" y="434"/>
                    </a:cubicBezTo>
                    <a:cubicBezTo>
                      <a:pt x="401" y="434"/>
                      <a:pt x="401" y="436"/>
                      <a:pt x="400" y="436"/>
                    </a:cubicBezTo>
                    <a:cubicBezTo>
                      <a:pt x="400" y="436"/>
                      <a:pt x="400" y="436"/>
                      <a:pt x="400" y="436"/>
                    </a:cubicBezTo>
                    <a:cubicBezTo>
                      <a:pt x="400" y="436"/>
                      <a:pt x="400" y="436"/>
                      <a:pt x="400" y="436"/>
                    </a:cubicBezTo>
                    <a:cubicBezTo>
                      <a:pt x="400" y="435"/>
                      <a:pt x="400" y="435"/>
                      <a:pt x="399" y="435"/>
                    </a:cubicBezTo>
                    <a:cubicBezTo>
                      <a:pt x="399" y="435"/>
                      <a:pt x="399" y="435"/>
                      <a:pt x="399" y="435"/>
                    </a:cubicBezTo>
                    <a:cubicBezTo>
                      <a:pt x="399" y="435"/>
                      <a:pt x="399" y="436"/>
                      <a:pt x="399" y="436"/>
                    </a:cubicBezTo>
                    <a:cubicBezTo>
                      <a:pt x="399" y="436"/>
                      <a:pt x="399" y="436"/>
                      <a:pt x="399" y="436"/>
                    </a:cubicBezTo>
                    <a:cubicBezTo>
                      <a:pt x="400" y="436"/>
                      <a:pt x="400" y="437"/>
                      <a:pt x="400" y="437"/>
                    </a:cubicBezTo>
                    <a:cubicBezTo>
                      <a:pt x="400" y="437"/>
                      <a:pt x="400" y="437"/>
                      <a:pt x="400" y="438"/>
                    </a:cubicBezTo>
                    <a:cubicBezTo>
                      <a:pt x="399" y="438"/>
                      <a:pt x="399" y="439"/>
                      <a:pt x="398" y="439"/>
                    </a:cubicBezTo>
                    <a:cubicBezTo>
                      <a:pt x="398" y="439"/>
                      <a:pt x="397" y="439"/>
                      <a:pt x="397" y="439"/>
                    </a:cubicBezTo>
                    <a:cubicBezTo>
                      <a:pt x="396" y="439"/>
                      <a:pt x="397" y="440"/>
                      <a:pt x="397" y="440"/>
                    </a:cubicBezTo>
                    <a:cubicBezTo>
                      <a:pt x="396" y="441"/>
                      <a:pt x="396" y="441"/>
                      <a:pt x="396" y="441"/>
                    </a:cubicBezTo>
                    <a:cubicBezTo>
                      <a:pt x="396" y="441"/>
                      <a:pt x="395" y="441"/>
                      <a:pt x="395" y="440"/>
                    </a:cubicBezTo>
                    <a:cubicBezTo>
                      <a:pt x="395" y="440"/>
                      <a:pt x="395" y="440"/>
                      <a:pt x="395" y="440"/>
                    </a:cubicBezTo>
                    <a:cubicBezTo>
                      <a:pt x="395" y="440"/>
                      <a:pt x="395" y="439"/>
                      <a:pt x="395" y="439"/>
                    </a:cubicBezTo>
                    <a:cubicBezTo>
                      <a:pt x="395" y="439"/>
                      <a:pt x="394" y="439"/>
                      <a:pt x="394" y="439"/>
                    </a:cubicBezTo>
                    <a:cubicBezTo>
                      <a:pt x="394" y="439"/>
                      <a:pt x="394" y="440"/>
                      <a:pt x="394" y="440"/>
                    </a:cubicBezTo>
                    <a:cubicBezTo>
                      <a:pt x="394" y="440"/>
                      <a:pt x="394" y="440"/>
                      <a:pt x="394" y="440"/>
                    </a:cubicBezTo>
                    <a:cubicBezTo>
                      <a:pt x="394" y="440"/>
                      <a:pt x="394" y="440"/>
                      <a:pt x="394" y="440"/>
                    </a:cubicBezTo>
                    <a:cubicBezTo>
                      <a:pt x="393" y="440"/>
                      <a:pt x="393" y="440"/>
                      <a:pt x="393" y="440"/>
                    </a:cubicBezTo>
                    <a:cubicBezTo>
                      <a:pt x="393" y="440"/>
                      <a:pt x="392" y="439"/>
                      <a:pt x="392" y="439"/>
                    </a:cubicBezTo>
                    <a:cubicBezTo>
                      <a:pt x="392" y="439"/>
                      <a:pt x="392" y="439"/>
                      <a:pt x="392" y="439"/>
                    </a:cubicBezTo>
                    <a:cubicBezTo>
                      <a:pt x="392" y="439"/>
                      <a:pt x="392" y="440"/>
                      <a:pt x="392" y="440"/>
                    </a:cubicBezTo>
                    <a:cubicBezTo>
                      <a:pt x="392" y="440"/>
                      <a:pt x="392" y="440"/>
                      <a:pt x="392" y="440"/>
                    </a:cubicBezTo>
                    <a:cubicBezTo>
                      <a:pt x="392" y="440"/>
                      <a:pt x="392" y="440"/>
                      <a:pt x="392" y="440"/>
                    </a:cubicBezTo>
                    <a:cubicBezTo>
                      <a:pt x="392" y="440"/>
                      <a:pt x="392" y="441"/>
                      <a:pt x="392" y="441"/>
                    </a:cubicBezTo>
                    <a:cubicBezTo>
                      <a:pt x="392" y="441"/>
                      <a:pt x="392" y="441"/>
                      <a:pt x="392" y="441"/>
                    </a:cubicBezTo>
                    <a:cubicBezTo>
                      <a:pt x="391" y="441"/>
                      <a:pt x="391" y="441"/>
                      <a:pt x="391" y="441"/>
                    </a:cubicBezTo>
                    <a:cubicBezTo>
                      <a:pt x="391" y="441"/>
                      <a:pt x="391" y="441"/>
                      <a:pt x="391" y="441"/>
                    </a:cubicBezTo>
                    <a:cubicBezTo>
                      <a:pt x="392" y="441"/>
                      <a:pt x="392" y="441"/>
                      <a:pt x="392" y="441"/>
                    </a:cubicBezTo>
                    <a:cubicBezTo>
                      <a:pt x="392" y="441"/>
                      <a:pt x="392" y="441"/>
                      <a:pt x="393" y="442"/>
                    </a:cubicBezTo>
                    <a:cubicBezTo>
                      <a:pt x="393" y="442"/>
                      <a:pt x="393" y="442"/>
                      <a:pt x="393" y="442"/>
                    </a:cubicBezTo>
                    <a:cubicBezTo>
                      <a:pt x="393" y="442"/>
                      <a:pt x="393" y="442"/>
                      <a:pt x="393" y="442"/>
                    </a:cubicBezTo>
                    <a:cubicBezTo>
                      <a:pt x="394" y="442"/>
                      <a:pt x="393" y="443"/>
                      <a:pt x="393" y="443"/>
                    </a:cubicBezTo>
                    <a:cubicBezTo>
                      <a:pt x="393" y="443"/>
                      <a:pt x="393" y="443"/>
                      <a:pt x="393" y="443"/>
                    </a:cubicBezTo>
                    <a:cubicBezTo>
                      <a:pt x="393" y="444"/>
                      <a:pt x="393" y="444"/>
                      <a:pt x="393" y="444"/>
                    </a:cubicBezTo>
                    <a:cubicBezTo>
                      <a:pt x="393" y="444"/>
                      <a:pt x="393" y="444"/>
                      <a:pt x="394" y="444"/>
                    </a:cubicBezTo>
                    <a:cubicBezTo>
                      <a:pt x="394" y="444"/>
                      <a:pt x="394" y="444"/>
                      <a:pt x="394" y="444"/>
                    </a:cubicBezTo>
                    <a:cubicBezTo>
                      <a:pt x="393" y="444"/>
                      <a:pt x="394" y="445"/>
                      <a:pt x="393" y="446"/>
                    </a:cubicBezTo>
                    <a:cubicBezTo>
                      <a:pt x="393" y="446"/>
                      <a:pt x="393" y="446"/>
                      <a:pt x="393" y="446"/>
                    </a:cubicBezTo>
                    <a:cubicBezTo>
                      <a:pt x="393" y="446"/>
                      <a:pt x="394" y="446"/>
                      <a:pt x="394" y="446"/>
                    </a:cubicBezTo>
                    <a:cubicBezTo>
                      <a:pt x="394" y="446"/>
                      <a:pt x="394" y="446"/>
                      <a:pt x="394" y="446"/>
                    </a:cubicBezTo>
                    <a:cubicBezTo>
                      <a:pt x="394" y="446"/>
                      <a:pt x="394" y="446"/>
                      <a:pt x="394" y="446"/>
                    </a:cubicBezTo>
                    <a:cubicBezTo>
                      <a:pt x="394" y="446"/>
                      <a:pt x="394" y="446"/>
                      <a:pt x="394" y="446"/>
                    </a:cubicBezTo>
                    <a:cubicBezTo>
                      <a:pt x="395" y="446"/>
                      <a:pt x="395" y="445"/>
                      <a:pt x="395" y="445"/>
                    </a:cubicBezTo>
                    <a:cubicBezTo>
                      <a:pt x="395" y="445"/>
                      <a:pt x="395" y="445"/>
                      <a:pt x="395" y="445"/>
                    </a:cubicBezTo>
                    <a:cubicBezTo>
                      <a:pt x="395" y="445"/>
                      <a:pt x="396" y="445"/>
                      <a:pt x="396" y="445"/>
                    </a:cubicBezTo>
                    <a:cubicBezTo>
                      <a:pt x="396" y="445"/>
                      <a:pt x="396" y="446"/>
                      <a:pt x="396" y="446"/>
                    </a:cubicBezTo>
                    <a:cubicBezTo>
                      <a:pt x="396" y="446"/>
                      <a:pt x="395" y="446"/>
                      <a:pt x="395" y="446"/>
                    </a:cubicBezTo>
                    <a:cubicBezTo>
                      <a:pt x="395" y="447"/>
                      <a:pt x="395" y="447"/>
                      <a:pt x="395" y="447"/>
                    </a:cubicBezTo>
                    <a:cubicBezTo>
                      <a:pt x="395" y="447"/>
                      <a:pt x="395" y="447"/>
                      <a:pt x="395" y="447"/>
                    </a:cubicBezTo>
                    <a:cubicBezTo>
                      <a:pt x="394" y="447"/>
                      <a:pt x="394" y="448"/>
                      <a:pt x="394" y="448"/>
                    </a:cubicBezTo>
                    <a:cubicBezTo>
                      <a:pt x="394" y="448"/>
                      <a:pt x="394" y="448"/>
                      <a:pt x="394" y="449"/>
                    </a:cubicBezTo>
                    <a:cubicBezTo>
                      <a:pt x="394" y="449"/>
                      <a:pt x="394" y="449"/>
                      <a:pt x="395" y="449"/>
                    </a:cubicBezTo>
                    <a:cubicBezTo>
                      <a:pt x="395" y="449"/>
                      <a:pt x="395" y="449"/>
                      <a:pt x="395" y="449"/>
                    </a:cubicBezTo>
                    <a:cubicBezTo>
                      <a:pt x="395" y="450"/>
                      <a:pt x="395" y="450"/>
                      <a:pt x="395" y="450"/>
                    </a:cubicBezTo>
                    <a:cubicBezTo>
                      <a:pt x="395" y="451"/>
                      <a:pt x="396" y="451"/>
                      <a:pt x="396" y="452"/>
                    </a:cubicBezTo>
                    <a:cubicBezTo>
                      <a:pt x="396" y="452"/>
                      <a:pt x="397" y="452"/>
                      <a:pt x="397" y="453"/>
                    </a:cubicBezTo>
                    <a:cubicBezTo>
                      <a:pt x="397" y="453"/>
                      <a:pt x="398" y="453"/>
                      <a:pt x="398" y="454"/>
                    </a:cubicBezTo>
                    <a:cubicBezTo>
                      <a:pt x="398" y="454"/>
                      <a:pt x="398" y="454"/>
                      <a:pt x="398" y="454"/>
                    </a:cubicBezTo>
                    <a:cubicBezTo>
                      <a:pt x="398" y="455"/>
                      <a:pt x="399" y="455"/>
                      <a:pt x="400" y="456"/>
                    </a:cubicBezTo>
                    <a:cubicBezTo>
                      <a:pt x="400" y="456"/>
                      <a:pt x="400" y="456"/>
                      <a:pt x="400" y="456"/>
                    </a:cubicBezTo>
                    <a:cubicBezTo>
                      <a:pt x="400" y="457"/>
                      <a:pt x="400" y="457"/>
                      <a:pt x="400" y="457"/>
                    </a:cubicBezTo>
                    <a:cubicBezTo>
                      <a:pt x="401" y="457"/>
                      <a:pt x="401" y="457"/>
                      <a:pt x="401" y="458"/>
                    </a:cubicBezTo>
                    <a:cubicBezTo>
                      <a:pt x="401" y="458"/>
                      <a:pt x="401" y="459"/>
                      <a:pt x="401" y="459"/>
                    </a:cubicBezTo>
                    <a:cubicBezTo>
                      <a:pt x="400" y="460"/>
                      <a:pt x="400" y="460"/>
                      <a:pt x="400" y="461"/>
                    </a:cubicBezTo>
                    <a:cubicBezTo>
                      <a:pt x="400" y="461"/>
                      <a:pt x="400" y="461"/>
                      <a:pt x="400" y="462"/>
                    </a:cubicBezTo>
                    <a:cubicBezTo>
                      <a:pt x="400" y="462"/>
                      <a:pt x="400" y="462"/>
                      <a:pt x="400" y="463"/>
                    </a:cubicBezTo>
                    <a:cubicBezTo>
                      <a:pt x="400" y="463"/>
                      <a:pt x="399" y="464"/>
                      <a:pt x="399" y="465"/>
                    </a:cubicBezTo>
                    <a:cubicBezTo>
                      <a:pt x="399" y="465"/>
                      <a:pt x="399" y="465"/>
                      <a:pt x="399" y="465"/>
                    </a:cubicBezTo>
                    <a:cubicBezTo>
                      <a:pt x="399" y="465"/>
                      <a:pt x="399" y="465"/>
                      <a:pt x="399" y="466"/>
                    </a:cubicBezTo>
                    <a:cubicBezTo>
                      <a:pt x="399" y="466"/>
                      <a:pt x="398" y="466"/>
                      <a:pt x="398" y="466"/>
                    </a:cubicBezTo>
                    <a:cubicBezTo>
                      <a:pt x="398" y="466"/>
                      <a:pt x="398" y="466"/>
                      <a:pt x="398" y="466"/>
                    </a:cubicBezTo>
                    <a:cubicBezTo>
                      <a:pt x="397" y="466"/>
                      <a:pt x="397" y="466"/>
                      <a:pt x="397" y="466"/>
                    </a:cubicBezTo>
                    <a:cubicBezTo>
                      <a:pt x="397" y="466"/>
                      <a:pt x="396" y="466"/>
                      <a:pt x="396" y="466"/>
                    </a:cubicBezTo>
                    <a:cubicBezTo>
                      <a:pt x="396" y="467"/>
                      <a:pt x="395" y="468"/>
                      <a:pt x="395" y="468"/>
                    </a:cubicBezTo>
                    <a:cubicBezTo>
                      <a:pt x="395" y="469"/>
                      <a:pt x="395" y="469"/>
                      <a:pt x="395" y="469"/>
                    </a:cubicBezTo>
                    <a:cubicBezTo>
                      <a:pt x="395" y="469"/>
                      <a:pt x="395" y="469"/>
                      <a:pt x="395" y="469"/>
                    </a:cubicBezTo>
                    <a:cubicBezTo>
                      <a:pt x="394" y="469"/>
                      <a:pt x="394" y="470"/>
                      <a:pt x="394" y="470"/>
                    </a:cubicBezTo>
                    <a:cubicBezTo>
                      <a:pt x="394" y="470"/>
                      <a:pt x="394" y="470"/>
                      <a:pt x="394" y="470"/>
                    </a:cubicBezTo>
                    <a:cubicBezTo>
                      <a:pt x="394" y="470"/>
                      <a:pt x="394" y="470"/>
                      <a:pt x="394" y="470"/>
                    </a:cubicBezTo>
                    <a:cubicBezTo>
                      <a:pt x="394" y="470"/>
                      <a:pt x="393" y="470"/>
                      <a:pt x="393" y="470"/>
                    </a:cubicBezTo>
                    <a:cubicBezTo>
                      <a:pt x="393" y="470"/>
                      <a:pt x="393" y="470"/>
                      <a:pt x="393" y="470"/>
                    </a:cubicBezTo>
                    <a:cubicBezTo>
                      <a:pt x="393" y="471"/>
                      <a:pt x="393" y="471"/>
                      <a:pt x="392" y="471"/>
                    </a:cubicBezTo>
                    <a:cubicBezTo>
                      <a:pt x="392" y="471"/>
                      <a:pt x="392" y="471"/>
                      <a:pt x="392" y="471"/>
                    </a:cubicBezTo>
                    <a:cubicBezTo>
                      <a:pt x="392" y="471"/>
                      <a:pt x="393" y="471"/>
                      <a:pt x="393" y="471"/>
                    </a:cubicBezTo>
                    <a:cubicBezTo>
                      <a:pt x="393" y="471"/>
                      <a:pt x="393" y="471"/>
                      <a:pt x="393" y="471"/>
                    </a:cubicBezTo>
                    <a:cubicBezTo>
                      <a:pt x="393" y="472"/>
                      <a:pt x="392" y="472"/>
                      <a:pt x="392" y="472"/>
                    </a:cubicBezTo>
                    <a:cubicBezTo>
                      <a:pt x="392" y="472"/>
                      <a:pt x="392" y="472"/>
                      <a:pt x="392" y="472"/>
                    </a:cubicBezTo>
                    <a:cubicBezTo>
                      <a:pt x="392" y="472"/>
                      <a:pt x="392" y="472"/>
                      <a:pt x="392" y="472"/>
                    </a:cubicBezTo>
                    <a:cubicBezTo>
                      <a:pt x="392" y="473"/>
                      <a:pt x="392" y="473"/>
                      <a:pt x="391" y="473"/>
                    </a:cubicBezTo>
                    <a:cubicBezTo>
                      <a:pt x="391" y="473"/>
                      <a:pt x="391" y="473"/>
                      <a:pt x="391" y="473"/>
                    </a:cubicBezTo>
                    <a:cubicBezTo>
                      <a:pt x="390" y="473"/>
                      <a:pt x="390" y="473"/>
                      <a:pt x="390" y="473"/>
                    </a:cubicBezTo>
                    <a:cubicBezTo>
                      <a:pt x="390" y="473"/>
                      <a:pt x="390" y="473"/>
                      <a:pt x="389" y="473"/>
                    </a:cubicBezTo>
                    <a:cubicBezTo>
                      <a:pt x="389" y="473"/>
                      <a:pt x="389" y="473"/>
                      <a:pt x="389" y="473"/>
                    </a:cubicBezTo>
                    <a:cubicBezTo>
                      <a:pt x="389" y="474"/>
                      <a:pt x="389" y="474"/>
                      <a:pt x="389" y="475"/>
                    </a:cubicBezTo>
                    <a:cubicBezTo>
                      <a:pt x="388" y="475"/>
                      <a:pt x="388" y="475"/>
                      <a:pt x="387" y="476"/>
                    </a:cubicBezTo>
                    <a:cubicBezTo>
                      <a:pt x="387" y="476"/>
                      <a:pt x="387" y="476"/>
                      <a:pt x="386" y="476"/>
                    </a:cubicBezTo>
                    <a:cubicBezTo>
                      <a:pt x="386" y="476"/>
                      <a:pt x="386" y="477"/>
                      <a:pt x="385" y="477"/>
                    </a:cubicBezTo>
                    <a:cubicBezTo>
                      <a:pt x="385" y="476"/>
                      <a:pt x="385" y="476"/>
                      <a:pt x="385" y="476"/>
                    </a:cubicBezTo>
                    <a:cubicBezTo>
                      <a:pt x="385" y="476"/>
                      <a:pt x="385" y="476"/>
                      <a:pt x="385" y="476"/>
                    </a:cubicBezTo>
                    <a:cubicBezTo>
                      <a:pt x="385" y="476"/>
                      <a:pt x="385" y="476"/>
                      <a:pt x="385" y="476"/>
                    </a:cubicBezTo>
                    <a:cubicBezTo>
                      <a:pt x="385" y="476"/>
                      <a:pt x="385" y="475"/>
                      <a:pt x="385" y="475"/>
                    </a:cubicBezTo>
                    <a:cubicBezTo>
                      <a:pt x="385" y="475"/>
                      <a:pt x="385" y="475"/>
                      <a:pt x="385" y="475"/>
                    </a:cubicBezTo>
                    <a:cubicBezTo>
                      <a:pt x="385" y="475"/>
                      <a:pt x="385" y="475"/>
                      <a:pt x="385" y="474"/>
                    </a:cubicBezTo>
                    <a:cubicBezTo>
                      <a:pt x="384" y="474"/>
                      <a:pt x="384" y="474"/>
                      <a:pt x="384" y="474"/>
                    </a:cubicBezTo>
                    <a:cubicBezTo>
                      <a:pt x="384" y="474"/>
                      <a:pt x="384" y="474"/>
                      <a:pt x="384" y="474"/>
                    </a:cubicBezTo>
                    <a:cubicBezTo>
                      <a:pt x="384" y="474"/>
                      <a:pt x="384" y="473"/>
                      <a:pt x="383" y="473"/>
                    </a:cubicBezTo>
                    <a:cubicBezTo>
                      <a:pt x="383" y="473"/>
                      <a:pt x="383" y="473"/>
                      <a:pt x="383" y="473"/>
                    </a:cubicBezTo>
                    <a:cubicBezTo>
                      <a:pt x="382" y="472"/>
                      <a:pt x="382" y="472"/>
                      <a:pt x="382" y="472"/>
                    </a:cubicBezTo>
                    <a:cubicBezTo>
                      <a:pt x="382" y="472"/>
                      <a:pt x="382" y="471"/>
                      <a:pt x="382" y="471"/>
                    </a:cubicBezTo>
                    <a:cubicBezTo>
                      <a:pt x="382" y="471"/>
                      <a:pt x="382" y="471"/>
                      <a:pt x="382" y="471"/>
                    </a:cubicBezTo>
                    <a:cubicBezTo>
                      <a:pt x="382" y="471"/>
                      <a:pt x="382" y="471"/>
                      <a:pt x="383" y="471"/>
                    </a:cubicBezTo>
                    <a:cubicBezTo>
                      <a:pt x="383" y="470"/>
                      <a:pt x="383" y="470"/>
                      <a:pt x="383" y="470"/>
                    </a:cubicBezTo>
                    <a:cubicBezTo>
                      <a:pt x="383" y="470"/>
                      <a:pt x="383" y="470"/>
                      <a:pt x="383" y="469"/>
                    </a:cubicBezTo>
                    <a:cubicBezTo>
                      <a:pt x="383" y="469"/>
                      <a:pt x="383" y="468"/>
                      <a:pt x="383" y="468"/>
                    </a:cubicBezTo>
                    <a:cubicBezTo>
                      <a:pt x="383" y="467"/>
                      <a:pt x="383" y="467"/>
                      <a:pt x="383" y="467"/>
                    </a:cubicBezTo>
                    <a:cubicBezTo>
                      <a:pt x="383" y="467"/>
                      <a:pt x="382" y="467"/>
                      <a:pt x="382" y="468"/>
                    </a:cubicBezTo>
                    <a:cubicBezTo>
                      <a:pt x="382" y="468"/>
                      <a:pt x="382" y="468"/>
                      <a:pt x="382" y="468"/>
                    </a:cubicBezTo>
                    <a:cubicBezTo>
                      <a:pt x="382" y="469"/>
                      <a:pt x="382" y="469"/>
                      <a:pt x="382" y="470"/>
                    </a:cubicBezTo>
                    <a:cubicBezTo>
                      <a:pt x="382" y="470"/>
                      <a:pt x="382" y="470"/>
                      <a:pt x="382" y="470"/>
                    </a:cubicBezTo>
                    <a:cubicBezTo>
                      <a:pt x="382" y="470"/>
                      <a:pt x="382" y="470"/>
                      <a:pt x="382" y="470"/>
                    </a:cubicBezTo>
                    <a:cubicBezTo>
                      <a:pt x="381" y="470"/>
                      <a:pt x="381" y="471"/>
                      <a:pt x="381" y="470"/>
                    </a:cubicBezTo>
                    <a:cubicBezTo>
                      <a:pt x="380" y="470"/>
                      <a:pt x="380" y="470"/>
                      <a:pt x="380" y="470"/>
                    </a:cubicBezTo>
                    <a:cubicBezTo>
                      <a:pt x="380" y="469"/>
                      <a:pt x="380" y="469"/>
                      <a:pt x="380" y="469"/>
                    </a:cubicBezTo>
                    <a:cubicBezTo>
                      <a:pt x="380" y="469"/>
                      <a:pt x="380" y="469"/>
                      <a:pt x="380" y="469"/>
                    </a:cubicBezTo>
                    <a:cubicBezTo>
                      <a:pt x="380" y="469"/>
                      <a:pt x="380" y="469"/>
                      <a:pt x="380" y="468"/>
                    </a:cubicBezTo>
                    <a:cubicBezTo>
                      <a:pt x="379" y="468"/>
                      <a:pt x="379" y="468"/>
                      <a:pt x="379" y="468"/>
                    </a:cubicBezTo>
                    <a:cubicBezTo>
                      <a:pt x="379" y="467"/>
                      <a:pt x="379" y="467"/>
                      <a:pt x="379" y="467"/>
                    </a:cubicBezTo>
                    <a:cubicBezTo>
                      <a:pt x="379" y="467"/>
                      <a:pt x="379" y="467"/>
                      <a:pt x="379" y="467"/>
                    </a:cubicBezTo>
                    <a:cubicBezTo>
                      <a:pt x="379" y="466"/>
                      <a:pt x="379" y="466"/>
                      <a:pt x="379" y="466"/>
                    </a:cubicBezTo>
                    <a:cubicBezTo>
                      <a:pt x="379" y="466"/>
                      <a:pt x="378" y="466"/>
                      <a:pt x="378" y="466"/>
                    </a:cubicBezTo>
                    <a:cubicBezTo>
                      <a:pt x="378" y="466"/>
                      <a:pt x="377" y="466"/>
                      <a:pt x="377" y="466"/>
                    </a:cubicBezTo>
                    <a:cubicBezTo>
                      <a:pt x="377" y="466"/>
                      <a:pt x="376" y="466"/>
                      <a:pt x="375" y="466"/>
                    </a:cubicBezTo>
                    <a:cubicBezTo>
                      <a:pt x="375" y="467"/>
                      <a:pt x="374" y="467"/>
                      <a:pt x="374" y="467"/>
                    </a:cubicBezTo>
                    <a:cubicBezTo>
                      <a:pt x="374" y="467"/>
                      <a:pt x="374" y="467"/>
                      <a:pt x="374" y="467"/>
                    </a:cubicBezTo>
                    <a:cubicBezTo>
                      <a:pt x="374" y="468"/>
                      <a:pt x="374" y="468"/>
                      <a:pt x="374" y="468"/>
                    </a:cubicBezTo>
                    <a:cubicBezTo>
                      <a:pt x="374" y="468"/>
                      <a:pt x="375" y="468"/>
                      <a:pt x="375" y="468"/>
                    </a:cubicBezTo>
                    <a:cubicBezTo>
                      <a:pt x="375" y="468"/>
                      <a:pt x="376" y="468"/>
                      <a:pt x="376" y="468"/>
                    </a:cubicBezTo>
                    <a:cubicBezTo>
                      <a:pt x="376" y="468"/>
                      <a:pt x="376" y="467"/>
                      <a:pt x="376" y="467"/>
                    </a:cubicBezTo>
                    <a:cubicBezTo>
                      <a:pt x="376" y="467"/>
                      <a:pt x="376" y="467"/>
                      <a:pt x="376" y="467"/>
                    </a:cubicBezTo>
                    <a:cubicBezTo>
                      <a:pt x="377" y="466"/>
                      <a:pt x="378" y="466"/>
                      <a:pt x="378" y="467"/>
                    </a:cubicBezTo>
                    <a:cubicBezTo>
                      <a:pt x="378" y="467"/>
                      <a:pt x="378" y="467"/>
                      <a:pt x="378" y="467"/>
                    </a:cubicBezTo>
                    <a:cubicBezTo>
                      <a:pt x="378" y="468"/>
                      <a:pt x="379" y="468"/>
                      <a:pt x="379" y="469"/>
                    </a:cubicBezTo>
                    <a:cubicBezTo>
                      <a:pt x="379" y="469"/>
                      <a:pt x="379" y="469"/>
                      <a:pt x="379" y="469"/>
                    </a:cubicBezTo>
                    <a:cubicBezTo>
                      <a:pt x="379" y="469"/>
                      <a:pt x="380" y="469"/>
                      <a:pt x="380" y="470"/>
                    </a:cubicBezTo>
                    <a:cubicBezTo>
                      <a:pt x="380" y="470"/>
                      <a:pt x="380" y="470"/>
                      <a:pt x="380" y="470"/>
                    </a:cubicBezTo>
                    <a:cubicBezTo>
                      <a:pt x="380" y="470"/>
                      <a:pt x="380" y="470"/>
                      <a:pt x="380" y="471"/>
                    </a:cubicBezTo>
                    <a:cubicBezTo>
                      <a:pt x="380" y="471"/>
                      <a:pt x="381" y="471"/>
                      <a:pt x="381" y="471"/>
                    </a:cubicBezTo>
                    <a:cubicBezTo>
                      <a:pt x="381" y="471"/>
                      <a:pt x="381" y="471"/>
                      <a:pt x="381" y="471"/>
                    </a:cubicBezTo>
                    <a:cubicBezTo>
                      <a:pt x="381" y="471"/>
                      <a:pt x="381" y="471"/>
                      <a:pt x="381" y="471"/>
                    </a:cubicBezTo>
                    <a:cubicBezTo>
                      <a:pt x="381" y="472"/>
                      <a:pt x="381" y="472"/>
                      <a:pt x="381" y="472"/>
                    </a:cubicBezTo>
                    <a:cubicBezTo>
                      <a:pt x="381" y="473"/>
                      <a:pt x="381" y="473"/>
                      <a:pt x="381" y="473"/>
                    </a:cubicBezTo>
                    <a:cubicBezTo>
                      <a:pt x="381" y="473"/>
                      <a:pt x="382" y="473"/>
                      <a:pt x="382" y="474"/>
                    </a:cubicBezTo>
                    <a:cubicBezTo>
                      <a:pt x="383" y="474"/>
                      <a:pt x="383" y="475"/>
                      <a:pt x="383" y="476"/>
                    </a:cubicBezTo>
                    <a:cubicBezTo>
                      <a:pt x="383" y="476"/>
                      <a:pt x="383" y="476"/>
                      <a:pt x="383" y="476"/>
                    </a:cubicBezTo>
                    <a:cubicBezTo>
                      <a:pt x="383" y="477"/>
                      <a:pt x="383" y="477"/>
                      <a:pt x="383" y="477"/>
                    </a:cubicBezTo>
                    <a:cubicBezTo>
                      <a:pt x="384" y="477"/>
                      <a:pt x="384" y="478"/>
                      <a:pt x="384" y="478"/>
                    </a:cubicBezTo>
                    <a:cubicBezTo>
                      <a:pt x="384" y="478"/>
                      <a:pt x="384" y="479"/>
                      <a:pt x="384" y="479"/>
                    </a:cubicBezTo>
                    <a:cubicBezTo>
                      <a:pt x="384" y="479"/>
                      <a:pt x="384" y="479"/>
                      <a:pt x="384" y="479"/>
                    </a:cubicBezTo>
                    <a:cubicBezTo>
                      <a:pt x="384" y="479"/>
                      <a:pt x="384" y="479"/>
                      <a:pt x="384" y="479"/>
                    </a:cubicBezTo>
                    <a:cubicBezTo>
                      <a:pt x="384" y="479"/>
                      <a:pt x="384" y="479"/>
                      <a:pt x="384" y="479"/>
                    </a:cubicBezTo>
                    <a:cubicBezTo>
                      <a:pt x="384" y="479"/>
                      <a:pt x="384" y="480"/>
                      <a:pt x="384" y="480"/>
                    </a:cubicBezTo>
                    <a:cubicBezTo>
                      <a:pt x="384" y="480"/>
                      <a:pt x="384" y="480"/>
                      <a:pt x="384" y="480"/>
                    </a:cubicBezTo>
                    <a:cubicBezTo>
                      <a:pt x="383" y="480"/>
                      <a:pt x="384" y="479"/>
                      <a:pt x="383" y="479"/>
                    </a:cubicBezTo>
                    <a:cubicBezTo>
                      <a:pt x="383" y="479"/>
                      <a:pt x="383" y="479"/>
                      <a:pt x="383" y="479"/>
                    </a:cubicBezTo>
                    <a:cubicBezTo>
                      <a:pt x="383" y="479"/>
                      <a:pt x="383" y="479"/>
                      <a:pt x="382" y="479"/>
                    </a:cubicBezTo>
                    <a:cubicBezTo>
                      <a:pt x="382" y="479"/>
                      <a:pt x="382" y="478"/>
                      <a:pt x="381" y="478"/>
                    </a:cubicBezTo>
                    <a:cubicBezTo>
                      <a:pt x="381" y="478"/>
                      <a:pt x="381" y="478"/>
                      <a:pt x="381" y="478"/>
                    </a:cubicBezTo>
                    <a:cubicBezTo>
                      <a:pt x="381" y="478"/>
                      <a:pt x="381" y="478"/>
                      <a:pt x="381" y="478"/>
                    </a:cubicBezTo>
                    <a:cubicBezTo>
                      <a:pt x="381" y="478"/>
                      <a:pt x="381" y="478"/>
                      <a:pt x="381" y="478"/>
                    </a:cubicBezTo>
                    <a:cubicBezTo>
                      <a:pt x="381" y="477"/>
                      <a:pt x="381" y="477"/>
                      <a:pt x="381" y="477"/>
                    </a:cubicBezTo>
                    <a:cubicBezTo>
                      <a:pt x="381" y="477"/>
                      <a:pt x="380" y="477"/>
                      <a:pt x="380" y="477"/>
                    </a:cubicBezTo>
                    <a:cubicBezTo>
                      <a:pt x="380" y="477"/>
                      <a:pt x="380" y="477"/>
                      <a:pt x="380" y="478"/>
                    </a:cubicBezTo>
                    <a:cubicBezTo>
                      <a:pt x="380" y="478"/>
                      <a:pt x="380" y="478"/>
                      <a:pt x="380" y="478"/>
                    </a:cubicBezTo>
                    <a:cubicBezTo>
                      <a:pt x="380" y="478"/>
                      <a:pt x="380" y="478"/>
                      <a:pt x="380" y="478"/>
                    </a:cubicBezTo>
                    <a:cubicBezTo>
                      <a:pt x="380" y="478"/>
                      <a:pt x="380" y="478"/>
                      <a:pt x="380" y="478"/>
                    </a:cubicBezTo>
                    <a:cubicBezTo>
                      <a:pt x="380" y="477"/>
                      <a:pt x="380" y="477"/>
                      <a:pt x="380" y="477"/>
                    </a:cubicBezTo>
                    <a:cubicBezTo>
                      <a:pt x="380" y="477"/>
                      <a:pt x="379" y="477"/>
                      <a:pt x="379" y="477"/>
                    </a:cubicBezTo>
                    <a:cubicBezTo>
                      <a:pt x="379" y="477"/>
                      <a:pt x="379" y="477"/>
                      <a:pt x="379" y="476"/>
                    </a:cubicBezTo>
                    <a:cubicBezTo>
                      <a:pt x="379" y="476"/>
                      <a:pt x="379" y="476"/>
                      <a:pt x="379" y="476"/>
                    </a:cubicBezTo>
                    <a:cubicBezTo>
                      <a:pt x="379" y="476"/>
                      <a:pt x="378" y="476"/>
                      <a:pt x="378" y="477"/>
                    </a:cubicBezTo>
                    <a:cubicBezTo>
                      <a:pt x="378" y="477"/>
                      <a:pt x="379" y="477"/>
                      <a:pt x="379" y="477"/>
                    </a:cubicBezTo>
                    <a:cubicBezTo>
                      <a:pt x="379" y="477"/>
                      <a:pt x="379" y="478"/>
                      <a:pt x="379" y="478"/>
                    </a:cubicBezTo>
                    <a:cubicBezTo>
                      <a:pt x="379" y="478"/>
                      <a:pt x="380" y="479"/>
                      <a:pt x="380" y="479"/>
                    </a:cubicBezTo>
                    <a:cubicBezTo>
                      <a:pt x="380" y="479"/>
                      <a:pt x="380" y="479"/>
                      <a:pt x="380" y="479"/>
                    </a:cubicBezTo>
                    <a:cubicBezTo>
                      <a:pt x="380" y="479"/>
                      <a:pt x="380" y="479"/>
                      <a:pt x="380" y="480"/>
                    </a:cubicBezTo>
                    <a:cubicBezTo>
                      <a:pt x="380" y="480"/>
                      <a:pt x="380" y="480"/>
                      <a:pt x="380" y="480"/>
                    </a:cubicBezTo>
                    <a:cubicBezTo>
                      <a:pt x="380" y="480"/>
                      <a:pt x="380" y="480"/>
                      <a:pt x="379" y="480"/>
                    </a:cubicBezTo>
                    <a:cubicBezTo>
                      <a:pt x="379" y="480"/>
                      <a:pt x="379" y="479"/>
                      <a:pt x="379" y="479"/>
                    </a:cubicBezTo>
                    <a:cubicBezTo>
                      <a:pt x="379" y="479"/>
                      <a:pt x="378" y="479"/>
                      <a:pt x="378" y="479"/>
                    </a:cubicBezTo>
                    <a:cubicBezTo>
                      <a:pt x="378" y="479"/>
                      <a:pt x="378" y="479"/>
                      <a:pt x="378" y="479"/>
                    </a:cubicBezTo>
                    <a:cubicBezTo>
                      <a:pt x="377" y="479"/>
                      <a:pt x="377" y="479"/>
                      <a:pt x="377" y="478"/>
                    </a:cubicBezTo>
                    <a:cubicBezTo>
                      <a:pt x="377" y="478"/>
                      <a:pt x="377" y="478"/>
                      <a:pt x="376" y="478"/>
                    </a:cubicBezTo>
                    <a:cubicBezTo>
                      <a:pt x="376" y="478"/>
                      <a:pt x="376" y="478"/>
                      <a:pt x="376" y="478"/>
                    </a:cubicBezTo>
                    <a:cubicBezTo>
                      <a:pt x="376" y="478"/>
                      <a:pt x="376" y="478"/>
                      <a:pt x="376" y="478"/>
                    </a:cubicBezTo>
                    <a:cubicBezTo>
                      <a:pt x="376" y="478"/>
                      <a:pt x="376" y="478"/>
                      <a:pt x="376" y="478"/>
                    </a:cubicBezTo>
                    <a:cubicBezTo>
                      <a:pt x="375" y="478"/>
                      <a:pt x="375" y="478"/>
                      <a:pt x="375" y="478"/>
                    </a:cubicBezTo>
                    <a:cubicBezTo>
                      <a:pt x="374" y="478"/>
                      <a:pt x="374" y="478"/>
                      <a:pt x="374" y="477"/>
                    </a:cubicBezTo>
                    <a:cubicBezTo>
                      <a:pt x="374" y="477"/>
                      <a:pt x="374" y="477"/>
                      <a:pt x="374" y="477"/>
                    </a:cubicBezTo>
                    <a:cubicBezTo>
                      <a:pt x="374" y="476"/>
                      <a:pt x="373" y="476"/>
                      <a:pt x="373" y="475"/>
                    </a:cubicBezTo>
                    <a:cubicBezTo>
                      <a:pt x="373" y="475"/>
                      <a:pt x="373" y="474"/>
                      <a:pt x="373" y="474"/>
                    </a:cubicBezTo>
                    <a:cubicBezTo>
                      <a:pt x="373" y="473"/>
                      <a:pt x="373" y="473"/>
                      <a:pt x="372" y="473"/>
                    </a:cubicBezTo>
                    <a:cubicBezTo>
                      <a:pt x="372" y="473"/>
                      <a:pt x="372" y="473"/>
                      <a:pt x="371" y="473"/>
                    </a:cubicBezTo>
                    <a:cubicBezTo>
                      <a:pt x="371" y="473"/>
                      <a:pt x="371" y="473"/>
                      <a:pt x="370" y="474"/>
                    </a:cubicBezTo>
                    <a:cubicBezTo>
                      <a:pt x="370" y="474"/>
                      <a:pt x="370" y="474"/>
                      <a:pt x="370" y="474"/>
                    </a:cubicBezTo>
                    <a:cubicBezTo>
                      <a:pt x="370" y="474"/>
                      <a:pt x="370" y="474"/>
                      <a:pt x="370" y="474"/>
                    </a:cubicBezTo>
                    <a:cubicBezTo>
                      <a:pt x="369" y="474"/>
                      <a:pt x="369" y="474"/>
                      <a:pt x="369" y="474"/>
                    </a:cubicBezTo>
                    <a:cubicBezTo>
                      <a:pt x="368" y="474"/>
                      <a:pt x="368" y="474"/>
                      <a:pt x="367" y="474"/>
                    </a:cubicBezTo>
                    <a:cubicBezTo>
                      <a:pt x="367" y="474"/>
                      <a:pt x="366" y="474"/>
                      <a:pt x="366" y="474"/>
                    </a:cubicBezTo>
                    <a:cubicBezTo>
                      <a:pt x="366" y="473"/>
                      <a:pt x="365" y="473"/>
                      <a:pt x="365" y="473"/>
                    </a:cubicBezTo>
                    <a:cubicBezTo>
                      <a:pt x="365" y="473"/>
                      <a:pt x="365" y="473"/>
                      <a:pt x="365" y="473"/>
                    </a:cubicBezTo>
                    <a:cubicBezTo>
                      <a:pt x="365" y="473"/>
                      <a:pt x="365" y="473"/>
                      <a:pt x="365" y="473"/>
                    </a:cubicBezTo>
                    <a:cubicBezTo>
                      <a:pt x="365" y="474"/>
                      <a:pt x="364" y="474"/>
                      <a:pt x="364" y="474"/>
                    </a:cubicBezTo>
                    <a:cubicBezTo>
                      <a:pt x="364" y="474"/>
                      <a:pt x="364" y="474"/>
                      <a:pt x="364" y="474"/>
                    </a:cubicBezTo>
                    <a:cubicBezTo>
                      <a:pt x="364" y="474"/>
                      <a:pt x="364" y="474"/>
                      <a:pt x="364" y="474"/>
                    </a:cubicBezTo>
                    <a:cubicBezTo>
                      <a:pt x="364" y="475"/>
                      <a:pt x="364" y="475"/>
                      <a:pt x="364" y="475"/>
                    </a:cubicBezTo>
                    <a:cubicBezTo>
                      <a:pt x="364" y="475"/>
                      <a:pt x="364" y="475"/>
                      <a:pt x="364" y="475"/>
                    </a:cubicBezTo>
                    <a:cubicBezTo>
                      <a:pt x="364" y="475"/>
                      <a:pt x="364" y="475"/>
                      <a:pt x="364" y="475"/>
                    </a:cubicBezTo>
                    <a:cubicBezTo>
                      <a:pt x="364" y="475"/>
                      <a:pt x="364" y="475"/>
                      <a:pt x="363" y="475"/>
                    </a:cubicBezTo>
                    <a:cubicBezTo>
                      <a:pt x="363" y="475"/>
                      <a:pt x="363" y="475"/>
                      <a:pt x="363" y="475"/>
                    </a:cubicBezTo>
                    <a:cubicBezTo>
                      <a:pt x="364" y="476"/>
                      <a:pt x="364" y="476"/>
                      <a:pt x="365" y="477"/>
                    </a:cubicBezTo>
                    <a:cubicBezTo>
                      <a:pt x="365" y="477"/>
                      <a:pt x="365" y="477"/>
                      <a:pt x="365" y="477"/>
                    </a:cubicBezTo>
                    <a:cubicBezTo>
                      <a:pt x="365" y="477"/>
                      <a:pt x="366" y="477"/>
                      <a:pt x="366" y="477"/>
                    </a:cubicBezTo>
                    <a:cubicBezTo>
                      <a:pt x="366" y="477"/>
                      <a:pt x="367" y="478"/>
                      <a:pt x="367" y="478"/>
                    </a:cubicBezTo>
                    <a:cubicBezTo>
                      <a:pt x="368" y="478"/>
                      <a:pt x="368" y="479"/>
                      <a:pt x="369" y="479"/>
                    </a:cubicBezTo>
                    <a:cubicBezTo>
                      <a:pt x="369" y="479"/>
                      <a:pt x="369" y="479"/>
                      <a:pt x="369" y="479"/>
                    </a:cubicBezTo>
                    <a:cubicBezTo>
                      <a:pt x="369" y="479"/>
                      <a:pt x="369" y="479"/>
                      <a:pt x="369" y="479"/>
                    </a:cubicBezTo>
                    <a:cubicBezTo>
                      <a:pt x="369" y="480"/>
                      <a:pt x="369" y="480"/>
                      <a:pt x="369" y="480"/>
                    </a:cubicBezTo>
                    <a:cubicBezTo>
                      <a:pt x="369" y="480"/>
                      <a:pt x="369" y="480"/>
                      <a:pt x="369" y="480"/>
                    </a:cubicBezTo>
                    <a:cubicBezTo>
                      <a:pt x="369" y="480"/>
                      <a:pt x="369" y="480"/>
                      <a:pt x="369" y="480"/>
                    </a:cubicBezTo>
                    <a:cubicBezTo>
                      <a:pt x="369" y="481"/>
                      <a:pt x="369" y="481"/>
                      <a:pt x="369" y="482"/>
                    </a:cubicBezTo>
                    <a:cubicBezTo>
                      <a:pt x="369" y="482"/>
                      <a:pt x="369" y="482"/>
                      <a:pt x="369" y="482"/>
                    </a:cubicBezTo>
                    <a:cubicBezTo>
                      <a:pt x="368" y="482"/>
                      <a:pt x="368" y="482"/>
                      <a:pt x="368" y="483"/>
                    </a:cubicBezTo>
                    <a:cubicBezTo>
                      <a:pt x="368" y="483"/>
                      <a:pt x="367" y="483"/>
                      <a:pt x="367" y="483"/>
                    </a:cubicBezTo>
                    <a:cubicBezTo>
                      <a:pt x="367" y="484"/>
                      <a:pt x="366" y="484"/>
                      <a:pt x="366" y="484"/>
                    </a:cubicBezTo>
                    <a:cubicBezTo>
                      <a:pt x="366" y="485"/>
                      <a:pt x="366" y="485"/>
                      <a:pt x="366" y="485"/>
                    </a:cubicBezTo>
                    <a:cubicBezTo>
                      <a:pt x="366" y="486"/>
                      <a:pt x="366" y="486"/>
                      <a:pt x="366" y="486"/>
                    </a:cubicBezTo>
                    <a:cubicBezTo>
                      <a:pt x="365" y="486"/>
                      <a:pt x="365" y="486"/>
                      <a:pt x="365" y="486"/>
                    </a:cubicBezTo>
                    <a:cubicBezTo>
                      <a:pt x="365" y="486"/>
                      <a:pt x="366" y="487"/>
                      <a:pt x="366" y="487"/>
                    </a:cubicBezTo>
                    <a:cubicBezTo>
                      <a:pt x="366" y="487"/>
                      <a:pt x="366" y="487"/>
                      <a:pt x="366" y="487"/>
                    </a:cubicBezTo>
                    <a:cubicBezTo>
                      <a:pt x="366" y="487"/>
                      <a:pt x="365" y="487"/>
                      <a:pt x="365" y="488"/>
                    </a:cubicBezTo>
                    <a:cubicBezTo>
                      <a:pt x="365" y="488"/>
                      <a:pt x="365" y="488"/>
                      <a:pt x="365" y="488"/>
                    </a:cubicBezTo>
                    <a:cubicBezTo>
                      <a:pt x="365" y="488"/>
                      <a:pt x="365" y="488"/>
                      <a:pt x="365" y="488"/>
                    </a:cubicBezTo>
                    <a:cubicBezTo>
                      <a:pt x="364" y="488"/>
                      <a:pt x="364" y="488"/>
                      <a:pt x="364" y="488"/>
                    </a:cubicBezTo>
                    <a:cubicBezTo>
                      <a:pt x="364" y="488"/>
                      <a:pt x="364" y="489"/>
                      <a:pt x="364" y="489"/>
                    </a:cubicBezTo>
                    <a:cubicBezTo>
                      <a:pt x="364" y="489"/>
                      <a:pt x="363" y="489"/>
                      <a:pt x="363" y="490"/>
                    </a:cubicBezTo>
                    <a:cubicBezTo>
                      <a:pt x="362" y="490"/>
                      <a:pt x="362" y="490"/>
                      <a:pt x="362" y="491"/>
                    </a:cubicBezTo>
                    <a:cubicBezTo>
                      <a:pt x="362" y="491"/>
                      <a:pt x="362" y="491"/>
                      <a:pt x="362" y="491"/>
                    </a:cubicBezTo>
                    <a:cubicBezTo>
                      <a:pt x="361" y="492"/>
                      <a:pt x="362" y="492"/>
                      <a:pt x="361" y="492"/>
                    </a:cubicBezTo>
                    <a:cubicBezTo>
                      <a:pt x="361" y="492"/>
                      <a:pt x="361" y="492"/>
                      <a:pt x="361" y="492"/>
                    </a:cubicBezTo>
                    <a:cubicBezTo>
                      <a:pt x="361" y="493"/>
                      <a:pt x="360" y="493"/>
                      <a:pt x="360" y="493"/>
                    </a:cubicBezTo>
                    <a:cubicBezTo>
                      <a:pt x="360" y="493"/>
                      <a:pt x="359" y="493"/>
                      <a:pt x="359" y="493"/>
                    </a:cubicBezTo>
                    <a:cubicBezTo>
                      <a:pt x="358" y="493"/>
                      <a:pt x="358" y="493"/>
                      <a:pt x="357" y="493"/>
                    </a:cubicBezTo>
                    <a:cubicBezTo>
                      <a:pt x="356" y="493"/>
                      <a:pt x="356" y="493"/>
                      <a:pt x="355" y="493"/>
                    </a:cubicBezTo>
                    <a:cubicBezTo>
                      <a:pt x="355" y="493"/>
                      <a:pt x="355" y="492"/>
                      <a:pt x="354" y="492"/>
                    </a:cubicBezTo>
                    <a:cubicBezTo>
                      <a:pt x="354" y="492"/>
                      <a:pt x="354" y="492"/>
                      <a:pt x="354" y="491"/>
                    </a:cubicBezTo>
                    <a:cubicBezTo>
                      <a:pt x="353" y="491"/>
                      <a:pt x="353" y="491"/>
                      <a:pt x="353" y="490"/>
                    </a:cubicBezTo>
                    <a:cubicBezTo>
                      <a:pt x="353" y="490"/>
                      <a:pt x="353" y="490"/>
                      <a:pt x="353" y="490"/>
                    </a:cubicBezTo>
                    <a:cubicBezTo>
                      <a:pt x="353" y="490"/>
                      <a:pt x="352" y="490"/>
                      <a:pt x="352" y="489"/>
                    </a:cubicBezTo>
                    <a:cubicBezTo>
                      <a:pt x="352" y="489"/>
                      <a:pt x="351" y="489"/>
                      <a:pt x="351" y="489"/>
                    </a:cubicBezTo>
                    <a:cubicBezTo>
                      <a:pt x="350" y="489"/>
                      <a:pt x="350" y="489"/>
                      <a:pt x="350" y="488"/>
                    </a:cubicBezTo>
                    <a:cubicBezTo>
                      <a:pt x="350" y="488"/>
                      <a:pt x="350" y="488"/>
                      <a:pt x="350" y="488"/>
                    </a:cubicBezTo>
                    <a:cubicBezTo>
                      <a:pt x="350" y="488"/>
                      <a:pt x="351" y="488"/>
                      <a:pt x="351" y="488"/>
                    </a:cubicBezTo>
                    <a:cubicBezTo>
                      <a:pt x="351" y="488"/>
                      <a:pt x="351" y="488"/>
                      <a:pt x="351" y="488"/>
                    </a:cubicBezTo>
                    <a:cubicBezTo>
                      <a:pt x="351" y="488"/>
                      <a:pt x="351" y="488"/>
                      <a:pt x="350" y="487"/>
                    </a:cubicBezTo>
                    <a:cubicBezTo>
                      <a:pt x="350" y="487"/>
                      <a:pt x="350" y="487"/>
                      <a:pt x="350" y="487"/>
                    </a:cubicBezTo>
                    <a:cubicBezTo>
                      <a:pt x="349" y="487"/>
                      <a:pt x="349" y="487"/>
                      <a:pt x="349" y="487"/>
                    </a:cubicBezTo>
                    <a:cubicBezTo>
                      <a:pt x="349" y="487"/>
                      <a:pt x="349" y="487"/>
                      <a:pt x="349" y="487"/>
                    </a:cubicBezTo>
                    <a:cubicBezTo>
                      <a:pt x="348" y="486"/>
                      <a:pt x="347" y="486"/>
                      <a:pt x="346" y="485"/>
                    </a:cubicBezTo>
                    <a:cubicBezTo>
                      <a:pt x="346" y="485"/>
                      <a:pt x="346" y="484"/>
                      <a:pt x="346" y="484"/>
                    </a:cubicBezTo>
                    <a:cubicBezTo>
                      <a:pt x="345" y="484"/>
                      <a:pt x="345" y="484"/>
                      <a:pt x="345" y="484"/>
                    </a:cubicBezTo>
                    <a:cubicBezTo>
                      <a:pt x="345" y="484"/>
                      <a:pt x="344" y="484"/>
                      <a:pt x="344" y="483"/>
                    </a:cubicBezTo>
                    <a:cubicBezTo>
                      <a:pt x="344" y="483"/>
                      <a:pt x="344" y="483"/>
                      <a:pt x="343" y="483"/>
                    </a:cubicBezTo>
                    <a:cubicBezTo>
                      <a:pt x="343" y="483"/>
                      <a:pt x="343" y="483"/>
                      <a:pt x="344" y="483"/>
                    </a:cubicBezTo>
                    <a:cubicBezTo>
                      <a:pt x="343" y="483"/>
                      <a:pt x="343" y="483"/>
                      <a:pt x="342" y="483"/>
                    </a:cubicBezTo>
                    <a:cubicBezTo>
                      <a:pt x="342" y="483"/>
                      <a:pt x="342" y="483"/>
                      <a:pt x="342" y="483"/>
                    </a:cubicBezTo>
                    <a:cubicBezTo>
                      <a:pt x="342" y="483"/>
                      <a:pt x="343" y="483"/>
                      <a:pt x="343" y="484"/>
                    </a:cubicBezTo>
                    <a:cubicBezTo>
                      <a:pt x="343" y="484"/>
                      <a:pt x="343" y="484"/>
                      <a:pt x="344" y="484"/>
                    </a:cubicBezTo>
                    <a:cubicBezTo>
                      <a:pt x="344" y="484"/>
                      <a:pt x="344" y="485"/>
                      <a:pt x="343" y="485"/>
                    </a:cubicBezTo>
                    <a:cubicBezTo>
                      <a:pt x="343" y="485"/>
                      <a:pt x="343" y="485"/>
                      <a:pt x="343" y="485"/>
                    </a:cubicBezTo>
                    <a:cubicBezTo>
                      <a:pt x="342" y="484"/>
                      <a:pt x="341" y="484"/>
                      <a:pt x="340" y="484"/>
                    </a:cubicBezTo>
                    <a:cubicBezTo>
                      <a:pt x="340" y="485"/>
                      <a:pt x="341" y="485"/>
                      <a:pt x="342" y="485"/>
                    </a:cubicBezTo>
                    <a:cubicBezTo>
                      <a:pt x="343" y="486"/>
                      <a:pt x="343" y="486"/>
                      <a:pt x="344" y="487"/>
                    </a:cubicBezTo>
                    <a:cubicBezTo>
                      <a:pt x="344" y="488"/>
                      <a:pt x="345" y="488"/>
                      <a:pt x="345" y="488"/>
                    </a:cubicBezTo>
                    <a:cubicBezTo>
                      <a:pt x="345" y="489"/>
                      <a:pt x="346" y="489"/>
                      <a:pt x="346" y="489"/>
                    </a:cubicBezTo>
                    <a:cubicBezTo>
                      <a:pt x="346" y="489"/>
                      <a:pt x="346" y="490"/>
                      <a:pt x="346" y="490"/>
                    </a:cubicBezTo>
                    <a:cubicBezTo>
                      <a:pt x="346" y="490"/>
                      <a:pt x="347" y="491"/>
                      <a:pt x="347" y="491"/>
                    </a:cubicBezTo>
                    <a:cubicBezTo>
                      <a:pt x="347" y="492"/>
                      <a:pt x="348" y="492"/>
                      <a:pt x="348" y="492"/>
                    </a:cubicBezTo>
                    <a:cubicBezTo>
                      <a:pt x="348" y="493"/>
                      <a:pt x="348" y="493"/>
                      <a:pt x="349" y="493"/>
                    </a:cubicBezTo>
                    <a:cubicBezTo>
                      <a:pt x="349" y="493"/>
                      <a:pt x="349" y="493"/>
                      <a:pt x="349" y="493"/>
                    </a:cubicBezTo>
                    <a:cubicBezTo>
                      <a:pt x="349" y="493"/>
                      <a:pt x="349" y="493"/>
                      <a:pt x="350" y="493"/>
                    </a:cubicBezTo>
                    <a:cubicBezTo>
                      <a:pt x="351" y="493"/>
                      <a:pt x="353" y="494"/>
                      <a:pt x="355" y="494"/>
                    </a:cubicBezTo>
                    <a:cubicBezTo>
                      <a:pt x="355" y="494"/>
                      <a:pt x="355" y="494"/>
                      <a:pt x="355" y="494"/>
                    </a:cubicBezTo>
                    <a:cubicBezTo>
                      <a:pt x="355" y="494"/>
                      <a:pt x="356" y="494"/>
                      <a:pt x="356" y="494"/>
                    </a:cubicBezTo>
                    <a:cubicBezTo>
                      <a:pt x="356" y="494"/>
                      <a:pt x="357" y="494"/>
                      <a:pt x="357" y="494"/>
                    </a:cubicBezTo>
                    <a:cubicBezTo>
                      <a:pt x="357" y="494"/>
                      <a:pt x="357" y="494"/>
                      <a:pt x="358" y="494"/>
                    </a:cubicBezTo>
                    <a:cubicBezTo>
                      <a:pt x="358" y="494"/>
                      <a:pt x="358" y="494"/>
                      <a:pt x="359" y="494"/>
                    </a:cubicBezTo>
                    <a:cubicBezTo>
                      <a:pt x="359" y="494"/>
                      <a:pt x="359" y="494"/>
                      <a:pt x="359" y="494"/>
                    </a:cubicBezTo>
                    <a:cubicBezTo>
                      <a:pt x="360" y="494"/>
                      <a:pt x="361" y="494"/>
                      <a:pt x="361" y="495"/>
                    </a:cubicBezTo>
                    <a:cubicBezTo>
                      <a:pt x="361" y="495"/>
                      <a:pt x="361" y="495"/>
                      <a:pt x="362" y="495"/>
                    </a:cubicBezTo>
                    <a:cubicBezTo>
                      <a:pt x="362" y="495"/>
                      <a:pt x="362" y="495"/>
                      <a:pt x="362" y="495"/>
                    </a:cubicBezTo>
                    <a:cubicBezTo>
                      <a:pt x="362" y="496"/>
                      <a:pt x="362" y="496"/>
                      <a:pt x="362" y="496"/>
                    </a:cubicBezTo>
                    <a:cubicBezTo>
                      <a:pt x="363" y="496"/>
                      <a:pt x="362" y="497"/>
                      <a:pt x="362" y="497"/>
                    </a:cubicBezTo>
                    <a:cubicBezTo>
                      <a:pt x="362" y="497"/>
                      <a:pt x="362" y="497"/>
                      <a:pt x="362" y="497"/>
                    </a:cubicBezTo>
                    <a:cubicBezTo>
                      <a:pt x="362" y="498"/>
                      <a:pt x="362" y="498"/>
                      <a:pt x="362" y="498"/>
                    </a:cubicBezTo>
                    <a:cubicBezTo>
                      <a:pt x="362" y="498"/>
                      <a:pt x="362" y="498"/>
                      <a:pt x="362" y="498"/>
                    </a:cubicBezTo>
                    <a:cubicBezTo>
                      <a:pt x="361" y="498"/>
                      <a:pt x="361" y="498"/>
                      <a:pt x="361" y="498"/>
                    </a:cubicBezTo>
                    <a:cubicBezTo>
                      <a:pt x="361" y="499"/>
                      <a:pt x="361" y="499"/>
                      <a:pt x="361" y="499"/>
                    </a:cubicBezTo>
                    <a:cubicBezTo>
                      <a:pt x="361" y="499"/>
                      <a:pt x="361" y="499"/>
                      <a:pt x="362" y="499"/>
                    </a:cubicBezTo>
                    <a:cubicBezTo>
                      <a:pt x="362" y="499"/>
                      <a:pt x="362" y="499"/>
                      <a:pt x="362" y="499"/>
                    </a:cubicBezTo>
                    <a:cubicBezTo>
                      <a:pt x="362" y="499"/>
                      <a:pt x="362" y="499"/>
                      <a:pt x="362" y="499"/>
                    </a:cubicBezTo>
                    <a:cubicBezTo>
                      <a:pt x="361" y="500"/>
                      <a:pt x="361" y="500"/>
                      <a:pt x="361" y="500"/>
                    </a:cubicBezTo>
                    <a:cubicBezTo>
                      <a:pt x="361" y="500"/>
                      <a:pt x="361" y="500"/>
                      <a:pt x="361" y="500"/>
                    </a:cubicBezTo>
                    <a:cubicBezTo>
                      <a:pt x="360" y="501"/>
                      <a:pt x="360" y="501"/>
                      <a:pt x="360" y="502"/>
                    </a:cubicBezTo>
                    <a:cubicBezTo>
                      <a:pt x="360" y="502"/>
                      <a:pt x="360" y="502"/>
                      <a:pt x="360" y="503"/>
                    </a:cubicBezTo>
                    <a:cubicBezTo>
                      <a:pt x="360" y="503"/>
                      <a:pt x="360" y="503"/>
                      <a:pt x="360" y="503"/>
                    </a:cubicBezTo>
                    <a:cubicBezTo>
                      <a:pt x="359" y="503"/>
                      <a:pt x="359" y="503"/>
                      <a:pt x="359" y="503"/>
                    </a:cubicBezTo>
                    <a:cubicBezTo>
                      <a:pt x="359" y="503"/>
                      <a:pt x="359" y="503"/>
                      <a:pt x="359" y="504"/>
                    </a:cubicBezTo>
                    <a:cubicBezTo>
                      <a:pt x="359" y="504"/>
                      <a:pt x="359" y="505"/>
                      <a:pt x="358" y="505"/>
                    </a:cubicBezTo>
                    <a:cubicBezTo>
                      <a:pt x="358" y="505"/>
                      <a:pt x="358" y="505"/>
                      <a:pt x="358" y="506"/>
                    </a:cubicBezTo>
                    <a:cubicBezTo>
                      <a:pt x="358" y="506"/>
                      <a:pt x="358" y="506"/>
                      <a:pt x="358" y="506"/>
                    </a:cubicBezTo>
                    <a:cubicBezTo>
                      <a:pt x="357" y="506"/>
                      <a:pt x="356" y="506"/>
                      <a:pt x="356" y="507"/>
                    </a:cubicBezTo>
                    <a:cubicBezTo>
                      <a:pt x="356" y="507"/>
                      <a:pt x="356" y="508"/>
                      <a:pt x="356" y="508"/>
                    </a:cubicBezTo>
                    <a:cubicBezTo>
                      <a:pt x="356" y="508"/>
                      <a:pt x="356" y="509"/>
                      <a:pt x="356" y="509"/>
                    </a:cubicBezTo>
                    <a:cubicBezTo>
                      <a:pt x="355" y="510"/>
                      <a:pt x="355" y="510"/>
                      <a:pt x="355" y="511"/>
                    </a:cubicBezTo>
                    <a:cubicBezTo>
                      <a:pt x="355" y="511"/>
                      <a:pt x="355" y="511"/>
                      <a:pt x="355" y="512"/>
                    </a:cubicBezTo>
                    <a:cubicBezTo>
                      <a:pt x="354" y="512"/>
                      <a:pt x="354" y="512"/>
                      <a:pt x="354" y="512"/>
                    </a:cubicBezTo>
                    <a:cubicBezTo>
                      <a:pt x="354" y="512"/>
                      <a:pt x="353" y="512"/>
                      <a:pt x="353" y="512"/>
                    </a:cubicBezTo>
                    <a:cubicBezTo>
                      <a:pt x="353" y="512"/>
                      <a:pt x="353" y="512"/>
                      <a:pt x="353" y="512"/>
                    </a:cubicBezTo>
                    <a:cubicBezTo>
                      <a:pt x="352" y="513"/>
                      <a:pt x="352" y="513"/>
                      <a:pt x="352" y="513"/>
                    </a:cubicBezTo>
                    <a:cubicBezTo>
                      <a:pt x="352" y="513"/>
                      <a:pt x="352" y="514"/>
                      <a:pt x="351" y="514"/>
                    </a:cubicBezTo>
                    <a:cubicBezTo>
                      <a:pt x="351" y="514"/>
                      <a:pt x="351" y="514"/>
                      <a:pt x="351" y="514"/>
                    </a:cubicBezTo>
                    <a:cubicBezTo>
                      <a:pt x="350" y="514"/>
                      <a:pt x="350" y="514"/>
                      <a:pt x="350" y="514"/>
                    </a:cubicBezTo>
                    <a:cubicBezTo>
                      <a:pt x="349" y="514"/>
                      <a:pt x="349" y="514"/>
                      <a:pt x="348" y="514"/>
                    </a:cubicBezTo>
                    <a:cubicBezTo>
                      <a:pt x="348" y="514"/>
                      <a:pt x="348" y="513"/>
                      <a:pt x="348" y="514"/>
                    </a:cubicBezTo>
                    <a:cubicBezTo>
                      <a:pt x="348" y="514"/>
                      <a:pt x="348" y="514"/>
                      <a:pt x="348" y="514"/>
                    </a:cubicBezTo>
                    <a:cubicBezTo>
                      <a:pt x="348" y="514"/>
                      <a:pt x="348" y="514"/>
                      <a:pt x="348" y="514"/>
                    </a:cubicBezTo>
                    <a:cubicBezTo>
                      <a:pt x="348" y="514"/>
                      <a:pt x="348" y="514"/>
                      <a:pt x="348" y="514"/>
                    </a:cubicBezTo>
                    <a:cubicBezTo>
                      <a:pt x="348" y="515"/>
                      <a:pt x="348" y="515"/>
                      <a:pt x="348" y="515"/>
                    </a:cubicBezTo>
                    <a:cubicBezTo>
                      <a:pt x="348" y="515"/>
                      <a:pt x="348" y="515"/>
                      <a:pt x="348" y="515"/>
                    </a:cubicBezTo>
                    <a:cubicBezTo>
                      <a:pt x="347" y="515"/>
                      <a:pt x="347" y="515"/>
                      <a:pt x="347" y="514"/>
                    </a:cubicBezTo>
                    <a:cubicBezTo>
                      <a:pt x="346" y="514"/>
                      <a:pt x="346" y="513"/>
                      <a:pt x="345" y="513"/>
                    </a:cubicBezTo>
                    <a:cubicBezTo>
                      <a:pt x="345" y="514"/>
                      <a:pt x="345" y="514"/>
                      <a:pt x="345" y="514"/>
                    </a:cubicBezTo>
                    <a:cubicBezTo>
                      <a:pt x="345" y="514"/>
                      <a:pt x="345" y="514"/>
                      <a:pt x="345" y="514"/>
                    </a:cubicBezTo>
                    <a:cubicBezTo>
                      <a:pt x="345" y="514"/>
                      <a:pt x="345" y="514"/>
                      <a:pt x="345" y="514"/>
                    </a:cubicBezTo>
                    <a:cubicBezTo>
                      <a:pt x="345" y="514"/>
                      <a:pt x="345" y="514"/>
                      <a:pt x="345" y="514"/>
                    </a:cubicBezTo>
                    <a:cubicBezTo>
                      <a:pt x="345" y="514"/>
                      <a:pt x="345" y="513"/>
                      <a:pt x="344" y="513"/>
                    </a:cubicBezTo>
                    <a:cubicBezTo>
                      <a:pt x="344" y="513"/>
                      <a:pt x="344" y="513"/>
                      <a:pt x="344" y="513"/>
                    </a:cubicBezTo>
                    <a:cubicBezTo>
                      <a:pt x="344" y="514"/>
                      <a:pt x="344" y="514"/>
                      <a:pt x="344" y="514"/>
                    </a:cubicBezTo>
                    <a:cubicBezTo>
                      <a:pt x="344" y="514"/>
                      <a:pt x="344" y="514"/>
                      <a:pt x="344" y="514"/>
                    </a:cubicBezTo>
                    <a:cubicBezTo>
                      <a:pt x="344" y="513"/>
                      <a:pt x="344" y="513"/>
                      <a:pt x="344" y="513"/>
                    </a:cubicBezTo>
                    <a:cubicBezTo>
                      <a:pt x="343" y="513"/>
                      <a:pt x="343" y="513"/>
                      <a:pt x="343" y="512"/>
                    </a:cubicBezTo>
                    <a:cubicBezTo>
                      <a:pt x="343" y="512"/>
                      <a:pt x="343" y="512"/>
                      <a:pt x="343" y="512"/>
                    </a:cubicBezTo>
                    <a:cubicBezTo>
                      <a:pt x="344" y="512"/>
                      <a:pt x="343" y="511"/>
                      <a:pt x="343" y="511"/>
                    </a:cubicBezTo>
                    <a:cubicBezTo>
                      <a:pt x="343" y="511"/>
                      <a:pt x="343" y="511"/>
                      <a:pt x="343" y="511"/>
                    </a:cubicBezTo>
                    <a:cubicBezTo>
                      <a:pt x="343" y="511"/>
                      <a:pt x="343" y="511"/>
                      <a:pt x="343" y="511"/>
                    </a:cubicBezTo>
                    <a:cubicBezTo>
                      <a:pt x="343" y="511"/>
                      <a:pt x="343" y="511"/>
                      <a:pt x="343" y="511"/>
                    </a:cubicBezTo>
                    <a:cubicBezTo>
                      <a:pt x="343" y="512"/>
                      <a:pt x="343" y="512"/>
                      <a:pt x="342" y="512"/>
                    </a:cubicBezTo>
                    <a:cubicBezTo>
                      <a:pt x="342" y="512"/>
                      <a:pt x="342" y="512"/>
                      <a:pt x="342" y="512"/>
                    </a:cubicBezTo>
                    <a:cubicBezTo>
                      <a:pt x="342" y="512"/>
                      <a:pt x="342" y="512"/>
                      <a:pt x="342" y="512"/>
                    </a:cubicBezTo>
                    <a:cubicBezTo>
                      <a:pt x="342" y="512"/>
                      <a:pt x="342" y="512"/>
                      <a:pt x="342" y="512"/>
                    </a:cubicBezTo>
                    <a:cubicBezTo>
                      <a:pt x="342" y="512"/>
                      <a:pt x="342" y="512"/>
                      <a:pt x="342" y="512"/>
                    </a:cubicBezTo>
                    <a:cubicBezTo>
                      <a:pt x="343" y="513"/>
                      <a:pt x="343" y="513"/>
                      <a:pt x="343" y="513"/>
                    </a:cubicBezTo>
                    <a:cubicBezTo>
                      <a:pt x="343" y="513"/>
                      <a:pt x="343" y="513"/>
                      <a:pt x="343" y="514"/>
                    </a:cubicBezTo>
                    <a:cubicBezTo>
                      <a:pt x="343" y="514"/>
                      <a:pt x="343" y="514"/>
                      <a:pt x="343" y="514"/>
                    </a:cubicBezTo>
                    <a:cubicBezTo>
                      <a:pt x="343" y="514"/>
                      <a:pt x="343" y="514"/>
                      <a:pt x="343" y="514"/>
                    </a:cubicBezTo>
                    <a:cubicBezTo>
                      <a:pt x="343" y="514"/>
                      <a:pt x="343" y="514"/>
                      <a:pt x="343" y="515"/>
                    </a:cubicBezTo>
                    <a:cubicBezTo>
                      <a:pt x="343" y="515"/>
                      <a:pt x="343" y="515"/>
                      <a:pt x="343" y="515"/>
                    </a:cubicBezTo>
                    <a:cubicBezTo>
                      <a:pt x="343" y="515"/>
                      <a:pt x="343" y="515"/>
                      <a:pt x="343" y="515"/>
                    </a:cubicBezTo>
                    <a:cubicBezTo>
                      <a:pt x="342" y="515"/>
                      <a:pt x="342" y="515"/>
                      <a:pt x="342" y="515"/>
                    </a:cubicBezTo>
                    <a:cubicBezTo>
                      <a:pt x="342" y="516"/>
                      <a:pt x="342" y="516"/>
                      <a:pt x="342" y="515"/>
                    </a:cubicBezTo>
                    <a:cubicBezTo>
                      <a:pt x="342" y="515"/>
                      <a:pt x="342" y="515"/>
                      <a:pt x="342" y="515"/>
                    </a:cubicBezTo>
                    <a:cubicBezTo>
                      <a:pt x="342" y="515"/>
                      <a:pt x="342" y="515"/>
                      <a:pt x="341" y="515"/>
                    </a:cubicBezTo>
                    <a:cubicBezTo>
                      <a:pt x="341" y="515"/>
                      <a:pt x="341" y="514"/>
                      <a:pt x="341" y="514"/>
                    </a:cubicBezTo>
                    <a:cubicBezTo>
                      <a:pt x="341" y="514"/>
                      <a:pt x="341" y="515"/>
                      <a:pt x="341" y="515"/>
                    </a:cubicBezTo>
                    <a:cubicBezTo>
                      <a:pt x="341" y="515"/>
                      <a:pt x="341" y="515"/>
                      <a:pt x="341" y="515"/>
                    </a:cubicBezTo>
                    <a:cubicBezTo>
                      <a:pt x="341" y="516"/>
                      <a:pt x="341" y="516"/>
                      <a:pt x="342" y="516"/>
                    </a:cubicBezTo>
                    <a:cubicBezTo>
                      <a:pt x="342" y="516"/>
                      <a:pt x="342" y="516"/>
                      <a:pt x="342" y="516"/>
                    </a:cubicBezTo>
                    <a:cubicBezTo>
                      <a:pt x="342" y="516"/>
                      <a:pt x="342" y="517"/>
                      <a:pt x="342" y="517"/>
                    </a:cubicBezTo>
                    <a:cubicBezTo>
                      <a:pt x="342" y="517"/>
                      <a:pt x="342" y="517"/>
                      <a:pt x="342" y="517"/>
                    </a:cubicBezTo>
                    <a:cubicBezTo>
                      <a:pt x="342" y="517"/>
                      <a:pt x="342" y="517"/>
                      <a:pt x="342" y="517"/>
                    </a:cubicBezTo>
                    <a:cubicBezTo>
                      <a:pt x="342" y="518"/>
                      <a:pt x="341" y="518"/>
                      <a:pt x="342" y="518"/>
                    </a:cubicBezTo>
                    <a:cubicBezTo>
                      <a:pt x="342" y="519"/>
                      <a:pt x="341" y="519"/>
                      <a:pt x="341" y="520"/>
                    </a:cubicBezTo>
                    <a:cubicBezTo>
                      <a:pt x="341" y="520"/>
                      <a:pt x="341" y="520"/>
                      <a:pt x="341" y="520"/>
                    </a:cubicBezTo>
                    <a:cubicBezTo>
                      <a:pt x="341" y="520"/>
                      <a:pt x="340" y="520"/>
                      <a:pt x="340" y="520"/>
                    </a:cubicBezTo>
                    <a:cubicBezTo>
                      <a:pt x="340" y="520"/>
                      <a:pt x="339" y="520"/>
                      <a:pt x="338" y="520"/>
                    </a:cubicBezTo>
                    <a:cubicBezTo>
                      <a:pt x="337" y="520"/>
                      <a:pt x="336" y="520"/>
                      <a:pt x="335" y="520"/>
                    </a:cubicBezTo>
                    <a:cubicBezTo>
                      <a:pt x="333" y="520"/>
                      <a:pt x="332" y="518"/>
                      <a:pt x="330" y="518"/>
                    </a:cubicBezTo>
                    <a:cubicBezTo>
                      <a:pt x="329" y="518"/>
                      <a:pt x="329" y="518"/>
                      <a:pt x="328" y="518"/>
                    </a:cubicBezTo>
                    <a:cubicBezTo>
                      <a:pt x="327" y="518"/>
                      <a:pt x="326" y="517"/>
                      <a:pt x="326" y="517"/>
                    </a:cubicBezTo>
                    <a:cubicBezTo>
                      <a:pt x="323" y="516"/>
                      <a:pt x="321" y="515"/>
                      <a:pt x="319" y="514"/>
                    </a:cubicBezTo>
                    <a:cubicBezTo>
                      <a:pt x="319" y="514"/>
                      <a:pt x="318" y="513"/>
                      <a:pt x="318" y="513"/>
                    </a:cubicBezTo>
                    <a:cubicBezTo>
                      <a:pt x="318" y="513"/>
                      <a:pt x="318" y="513"/>
                      <a:pt x="318" y="512"/>
                    </a:cubicBezTo>
                    <a:cubicBezTo>
                      <a:pt x="318" y="512"/>
                      <a:pt x="318" y="512"/>
                      <a:pt x="317" y="512"/>
                    </a:cubicBezTo>
                    <a:cubicBezTo>
                      <a:pt x="317" y="512"/>
                      <a:pt x="317" y="513"/>
                      <a:pt x="318" y="513"/>
                    </a:cubicBezTo>
                    <a:cubicBezTo>
                      <a:pt x="318" y="514"/>
                      <a:pt x="318" y="514"/>
                      <a:pt x="318" y="514"/>
                    </a:cubicBezTo>
                    <a:cubicBezTo>
                      <a:pt x="318" y="515"/>
                      <a:pt x="317" y="514"/>
                      <a:pt x="316" y="515"/>
                    </a:cubicBezTo>
                    <a:cubicBezTo>
                      <a:pt x="316" y="515"/>
                      <a:pt x="317" y="515"/>
                      <a:pt x="317" y="515"/>
                    </a:cubicBezTo>
                    <a:cubicBezTo>
                      <a:pt x="317" y="515"/>
                      <a:pt x="318" y="515"/>
                      <a:pt x="318" y="515"/>
                    </a:cubicBezTo>
                    <a:cubicBezTo>
                      <a:pt x="318" y="516"/>
                      <a:pt x="318" y="516"/>
                      <a:pt x="319" y="516"/>
                    </a:cubicBezTo>
                    <a:cubicBezTo>
                      <a:pt x="319" y="517"/>
                      <a:pt x="319" y="517"/>
                      <a:pt x="319" y="516"/>
                    </a:cubicBezTo>
                    <a:cubicBezTo>
                      <a:pt x="320" y="516"/>
                      <a:pt x="319" y="516"/>
                      <a:pt x="319" y="515"/>
                    </a:cubicBezTo>
                    <a:cubicBezTo>
                      <a:pt x="319" y="515"/>
                      <a:pt x="319" y="515"/>
                      <a:pt x="320" y="515"/>
                    </a:cubicBezTo>
                    <a:cubicBezTo>
                      <a:pt x="320" y="515"/>
                      <a:pt x="320" y="516"/>
                      <a:pt x="321" y="516"/>
                    </a:cubicBezTo>
                    <a:cubicBezTo>
                      <a:pt x="321" y="516"/>
                      <a:pt x="322" y="516"/>
                      <a:pt x="322" y="516"/>
                    </a:cubicBezTo>
                    <a:cubicBezTo>
                      <a:pt x="323" y="516"/>
                      <a:pt x="323" y="517"/>
                      <a:pt x="324" y="517"/>
                    </a:cubicBezTo>
                    <a:cubicBezTo>
                      <a:pt x="325" y="517"/>
                      <a:pt x="325" y="517"/>
                      <a:pt x="325" y="517"/>
                    </a:cubicBezTo>
                    <a:cubicBezTo>
                      <a:pt x="325" y="517"/>
                      <a:pt x="325" y="518"/>
                      <a:pt x="326" y="518"/>
                    </a:cubicBezTo>
                    <a:cubicBezTo>
                      <a:pt x="326" y="518"/>
                      <a:pt x="327" y="518"/>
                      <a:pt x="328" y="519"/>
                    </a:cubicBezTo>
                    <a:cubicBezTo>
                      <a:pt x="328" y="519"/>
                      <a:pt x="327" y="519"/>
                      <a:pt x="327" y="519"/>
                    </a:cubicBezTo>
                    <a:cubicBezTo>
                      <a:pt x="327" y="519"/>
                      <a:pt x="327" y="520"/>
                      <a:pt x="327" y="520"/>
                    </a:cubicBezTo>
                    <a:cubicBezTo>
                      <a:pt x="327" y="520"/>
                      <a:pt x="326" y="520"/>
                      <a:pt x="326" y="520"/>
                    </a:cubicBezTo>
                    <a:cubicBezTo>
                      <a:pt x="326" y="520"/>
                      <a:pt x="326" y="520"/>
                      <a:pt x="326" y="521"/>
                    </a:cubicBezTo>
                    <a:cubicBezTo>
                      <a:pt x="326" y="521"/>
                      <a:pt x="326" y="521"/>
                      <a:pt x="326" y="521"/>
                    </a:cubicBezTo>
                    <a:cubicBezTo>
                      <a:pt x="326" y="521"/>
                      <a:pt x="326" y="521"/>
                      <a:pt x="326" y="521"/>
                    </a:cubicBezTo>
                    <a:cubicBezTo>
                      <a:pt x="327" y="521"/>
                      <a:pt x="327" y="521"/>
                      <a:pt x="327" y="521"/>
                    </a:cubicBezTo>
                    <a:cubicBezTo>
                      <a:pt x="327" y="520"/>
                      <a:pt x="327" y="520"/>
                      <a:pt x="327" y="520"/>
                    </a:cubicBezTo>
                    <a:cubicBezTo>
                      <a:pt x="327" y="520"/>
                      <a:pt x="328" y="520"/>
                      <a:pt x="328" y="520"/>
                    </a:cubicBezTo>
                    <a:cubicBezTo>
                      <a:pt x="328" y="519"/>
                      <a:pt x="329" y="519"/>
                      <a:pt x="329" y="519"/>
                    </a:cubicBezTo>
                    <a:cubicBezTo>
                      <a:pt x="330" y="519"/>
                      <a:pt x="330" y="519"/>
                      <a:pt x="331" y="519"/>
                    </a:cubicBezTo>
                    <a:cubicBezTo>
                      <a:pt x="331" y="519"/>
                      <a:pt x="331" y="520"/>
                      <a:pt x="331" y="520"/>
                    </a:cubicBezTo>
                    <a:cubicBezTo>
                      <a:pt x="331" y="521"/>
                      <a:pt x="332" y="520"/>
                      <a:pt x="333" y="520"/>
                    </a:cubicBezTo>
                    <a:cubicBezTo>
                      <a:pt x="333" y="520"/>
                      <a:pt x="333" y="520"/>
                      <a:pt x="333" y="520"/>
                    </a:cubicBezTo>
                    <a:cubicBezTo>
                      <a:pt x="333" y="521"/>
                      <a:pt x="333" y="521"/>
                      <a:pt x="333" y="521"/>
                    </a:cubicBezTo>
                    <a:cubicBezTo>
                      <a:pt x="332" y="521"/>
                      <a:pt x="332" y="521"/>
                      <a:pt x="332" y="521"/>
                    </a:cubicBezTo>
                    <a:cubicBezTo>
                      <a:pt x="332" y="521"/>
                      <a:pt x="333" y="521"/>
                      <a:pt x="334" y="521"/>
                    </a:cubicBezTo>
                    <a:cubicBezTo>
                      <a:pt x="334" y="521"/>
                      <a:pt x="334" y="521"/>
                      <a:pt x="334" y="521"/>
                    </a:cubicBezTo>
                    <a:cubicBezTo>
                      <a:pt x="334" y="521"/>
                      <a:pt x="334" y="522"/>
                      <a:pt x="334" y="522"/>
                    </a:cubicBezTo>
                    <a:cubicBezTo>
                      <a:pt x="334" y="522"/>
                      <a:pt x="335" y="522"/>
                      <a:pt x="335" y="522"/>
                    </a:cubicBezTo>
                    <a:cubicBezTo>
                      <a:pt x="335" y="522"/>
                      <a:pt x="335" y="522"/>
                      <a:pt x="335" y="522"/>
                    </a:cubicBezTo>
                    <a:cubicBezTo>
                      <a:pt x="335" y="522"/>
                      <a:pt x="336" y="522"/>
                      <a:pt x="336" y="522"/>
                    </a:cubicBezTo>
                    <a:cubicBezTo>
                      <a:pt x="336" y="522"/>
                      <a:pt x="336" y="523"/>
                      <a:pt x="336" y="523"/>
                    </a:cubicBezTo>
                    <a:cubicBezTo>
                      <a:pt x="336" y="523"/>
                      <a:pt x="337" y="523"/>
                      <a:pt x="337" y="523"/>
                    </a:cubicBezTo>
                    <a:cubicBezTo>
                      <a:pt x="337" y="523"/>
                      <a:pt x="337" y="523"/>
                      <a:pt x="336" y="524"/>
                    </a:cubicBezTo>
                    <a:cubicBezTo>
                      <a:pt x="337" y="524"/>
                      <a:pt x="337" y="524"/>
                      <a:pt x="337" y="524"/>
                    </a:cubicBezTo>
                    <a:cubicBezTo>
                      <a:pt x="337" y="524"/>
                      <a:pt x="337" y="524"/>
                      <a:pt x="337" y="524"/>
                    </a:cubicBezTo>
                    <a:cubicBezTo>
                      <a:pt x="337" y="525"/>
                      <a:pt x="337" y="525"/>
                      <a:pt x="337" y="526"/>
                    </a:cubicBezTo>
                    <a:cubicBezTo>
                      <a:pt x="337" y="526"/>
                      <a:pt x="338" y="527"/>
                      <a:pt x="338" y="527"/>
                    </a:cubicBezTo>
                    <a:cubicBezTo>
                      <a:pt x="338" y="527"/>
                      <a:pt x="337" y="527"/>
                      <a:pt x="337" y="527"/>
                    </a:cubicBezTo>
                    <a:cubicBezTo>
                      <a:pt x="337" y="528"/>
                      <a:pt x="337" y="528"/>
                      <a:pt x="338" y="528"/>
                    </a:cubicBezTo>
                    <a:cubicBezTo>
                      <a:pt x="337" y="529"/>
                      <a:pt x="337" y="529"/>
                      <a:pt x="337" y="530"/>
                    </a:cubicBezTo>
                    <a:cubicBezTo>
                      <a:pt x="336" y="530"/>
                      <a:pt x="335" y="530"/>
                      <a:pt x="334" y="531"/>
                    </a:cubicBezTo>
                    <a:cubicBezTo>
                      <a:pt x="334" y="531"/>
                      <a:pt x="334" y="531"/>
                      <a:pt x="333" y="531"/>
                    </a:cubicBezTo>
                    <a:cubicBezTo>
                      <a:pt x="333" y="531"/>
                      <a:pt x="333" y="531"/>
                      <a:pt x="333" y="531"/>
                    </a:cubicBezTo>
                    <a:cubicBezTo>
                      <a:pt x="333" y="532"/>
                      <a:pt x="333" y="532"/>
                      <a:pt x="333" y="532"/>
                    </a:cubicBezTo>
                    <a:cubicBezTo>
                      <a:pt x="333" y="532"/>
                      <a:pt x="333" y="532"/>
                      <a:pt x="332" y="532"/>
                    </a:cubicBezTo>
                    <a:cubicBezTo>
                      <a:pt x="332" y="532"/>
                      <a:pt x="331" y="532"/>
                      <a:pt x="331" y="532"/>
                    </a:cubicBezTo>
                    <a:cubicBezTo>
                      <a:pt x="330" y="532"/>
                      <a:pt x="330" y="532"/>
                      <a:pt x="330" y="532"/>
                    </a:cubicBezTo>
                    <a:cubicBezTo>
                      <a:pt x="330" y="531"/>
                      <a:pt x="329" y="531"/>
                      <a:pt x="329" y="531"/>
                    </a:cubicBezTo>
                    <a:cubicBezTo>
                      <a:pt x="328" y="531"/>
                      <a:pt x="328" y="531"/>
                      <a:pt x="328" y="531"/>
                    </a:cubicBezTo>
                    <a:cubicBezTo>
                      <a:pt x="328" y="532"/>
                      <a:pt x="328" y="532"/>
                      <a:pt x="328" y="532"/>
                    </a:cubicBezTo>
                    <a:cubicBezTo>
                      <a:pt x="328" y="532"/>
                      <a:pt x="328" y="532"/>
                      <a:pt x="328" y="532"/>
                    </a:cubicBezTo>
                    <a:cubicBezTo>
                      <a:pt x="327" y="532"/>
                      <a:pt x="327" y="532"/>
                      <a:pt x="327" y="532"/>
                    </a:cubicBezTo>
                    <a:cubicBezTo>
                      <a:pt x="326" y="532"/>
                      <a:pt x="326" y="532"/>
                      <a:pt x="326" y="532"/>
                    </a:cubicBezTo>
                    <a:cubicBezTo>
                      <a:pt x="326" y="532"/>
                      <a:pt x="326" y="532"/>
                      <a:pt x="326" y="532"/>
                    </a:cubicBezTo>
                    <a:cubicBezTo>
                      <a:pt x="326" y="533"/>
                      <a:pt x="327" y="533"/>
                      <a:pt x="327" y="534"/>
                    </a:cubicBezTo>
                    <a:cubicBezTo>
                      <a:pt x="328" y="534"/>
                      <a:pt x="328" y="534"/>
                      <a:pt x="329" y="534"/>
                    </a:cubicBezTo>
                    <a:cubicBezTo>
                      <a:pt x="329" y="534"/>
                      <a:pt x="329" y="534"/>
                      <a:pt x="329" y="534"/>
                    </a:cubicBezTo>
                    <a:cubicBezTo>
                      <a:pt x="330" y="535"/>
                      <a:pt x="329" y="535"/>
                      <a:pt x="329" y="535"/>
                    </a:cubicBezTo>
                    <a:cubicBezTo>
                      <a:pt x="329" y="535"/>
                      <a:pt x="329" y="535"/>
                      <a:pt x="329" y="536"/>
                    </a:cubicBezTo>
                    <a:cubicBezTo>
                      <a:pt x="329" y="536"/>
                      <a:pt x="329" y="536"/>
                      <a:pt x="329" y="536"/>
                    </a:cubicBezTo>
                    <a:cubicBezTo>
                      <a:pt x="329" y="536"/>
                      <a:pt x="329" y="536"/>
                      <a:pt x="329" y="536"/>
                    </a:cubicBezTo>
                    <a:cubicBezTo>
                      <a:pt x="328" y="536"/>
                      <a:pt x="328" y="536"/>
                      <a:pt x="328" y="536"/>
                    </a:cubicBezTo>
                    <a:cubicBezTo>
                      <a:pt x="327" y="536"/>
                      <a:pt x="327" y="535"/>
                      <a:pt x="327" y="536"/>
                    </a:cubicBezTo>
                    <a:cubicBezTo>
                      <a:pt x="327" y="536"/>
                      <a:pt x="327" y="536"/>
                      <a:pt x="327" y="536"/>
                    </a:cubicBezTo>
                    <a:cubicBezTo>
                      <a:pt x="326" y="536"/>
                      <a:pt x="326" y="535"/>
                      <a:pt x="325" y="536"/>
                    </a:cubicBezTo>
                    <a:cubicBezTo>
                      <a:pt x="325" y="536"/>
                      <a:pt x="325" y="537"/>
                      <a:pt x="325" y="537"/>
                    </a:cubicBezTo>
                    <a:cubicBezTo>
                      <a:pt x="325" y="537"/>
                      <a:pt x="324" y="537"/>
                      <a:pt x="324" y="537"/>
                    </a:cubicBezTo>
                    <a:cubicBezTo>
                      <a:pt x="324" y="538"/>
                      <a:pt x="324" y="538"/>
                      <a:pt x="324" y="538"/>
                    </a:cubicBezTo>
                    <a:cubicBezTo>
                      <a:pt x="324" y="538"/>
                      <a:pt x="324" y="539"/>
                      <a:pt x="324" y="539"/>
                    </a:cubicBezTo>
                    <a:cubicBezTo>
                      <a:pt x="324" y="539"/>
                      <a:pt x="325" y="539"/>
                      <a:pt x="325" y="539"/>
                    </a:cubicBezTo>
                    <a:cubicBezTo>
                      <a:pt x="325" y="539"/>
                      <a:pt x="325" y="540"/>
                      <a:pt x="325" y="540"/>
                    </a:cubicBezTo>
                    <a:cubicBezTo>
                      <a:pt x="325" y="540"/>
                      <a:pt x="325" y="540"/>
                      <a:pt x="325" y="540"/>
                    </a:cubicBezTo>
                    <a:cubicBezTo>
                      <a:pt x="325" y="540"/>
                      <a:pt x="325" y="540"/>
                      <a:pt x="325" y="540"/>
                    </a:cubicBezTo>
                    <a:cubicBezTo>
                      <a:pt x="325" y="540"/>
                      <a:pt x="324" y="540"/>
                      <a:pt x="324" y="540"/>
                    </a:cubicBezTo>
                    <a:cubicBezTo>
                      <a:pt x="324" y="540"/>
                      <a:pt x="324" y="540"/>
                      <a:pt x="324" y="540"/>
                    </a:cubicBezTo>
                    <a:cubicBezTo>
                      <a:pt x="324" y="540"/>
                      <a:pt x="324" y="540"/>
                      <a:pt x="324" y="540"/>
                    </a:cubicBezTo>
                    <a:cubicBezTo>
                      <a:pt x="323" y="539"/>
                      <a:pt x="322" y="539"/>
                      <a:pt x="322" y="539"/>
                    </a:cubicBezTo>
                    <a:cubicBezTo>
                      <a:pt x="322" y="539"/>
                      <a:pt x="321" y="539"/>
                      <a:pt x="321" y="539"/>
                    </a:cubicBezTo>
                    <a:cubicBezTo>
                      <a:pt x="321" y="539"/>
                      <a:pt x="321" y="540"/>
                      <a:pt x="322" y="540"/>
                    </a:cubicBezTo>
                    <a:cubicBezTo>
                      <a:pt x="322" y="540"/>
                      <a:pt x="322" y="539"/>
                      <a:pt x="322" y="539"/>
                    </a:cubicBezTo>
                    <a:cubicBezTo>
                      <a:pt x="322" y="539"/>
                      <a:pt x="322" y="539"/>
                      <a:pt x="322" y="540"/>
                    </a:cubicBezTo>
                    <a:cubicBezTo>
                      <a:pt x="323" y="540"/>
                      <a:pt x="323" y="540"/>
                      <a:pt x="323" y="540"/>
                    </a:cubicBezTo>
                    <a:cubicBezTo>
                      <a:pt x="323" y="540"/>
                      <a:pt x="323" y="540"/>
                      <a:pt x="323" y="540"/>
                    </a:cubicBezTo>
                    <a:cubicBezTo>
                      <a:pt x="323" y="540"/>
                      <a:pt x="323" y="540"/>
                      <a:pt x="323" y="540"/>
                    </a:cubicBezTo>
                    <a:cubicBezTo>
                      <a:pt x="322" y="541"/>
                      <a:pt x="322" y="541"/>
                      <a:pt x="322" y="541"/>
                    </a:cubicBezTo>
                    <a:cubicBezTo>
                      <a:pt x="321" y="542"/>
                      <a:pt x="321" y="542"/>
                      <a:pt x="321" y="542"/>
                    </a:cubicBezTo>
                    <a:cubicBezTo>
                      <a:pt x="321" y="542"/>
                      <a:pt x="322" y="542"/>
                      <a:pt x="322" y="542"/>
                    </a:cubicBezTo>
                    <a:cubicBezTo>
                      <a:pt x="322" y="542"/>
                      <a:pt x="322" y="542"/>
                      <a:pt x="322" y="542"/>
                    </a:cubicBezTo>
                    <a:cubicBezTo>
                      <a:pt x="322" y="542"/>
                      <a:pt x="322" y="542"/>
                      <a:pt x="322" y="542"/>
                    </a:cubicBezTo>
                    <a:cubicBezTo>
                      <a:pt x="322" y="543"/>
                      <a:pt x="321" y="543"/>
                      <a:pt x="321" y="543"/>
                    </a:cubicBezTo>
                    <a:cubicBezTo>
                      <a:pt x="321" y="543"/>
                      <a:pt x="321" y="544"/>
                      <a:pt x="321" y="544"/>
                    </a:cubicBezTo>
                    <a:cubicBezTo>
                      <a:pt x="320" y="544"/>
                      <a:pt x="320" y="544"/>
                      <a:pt x="320" y="544"/>
                    </a:cubicBezTo>
                    <a:cubicBezTo>
                      <a:pt x="320" y="543"/>
                      <a:pt x="320" y="543"/>
                      <a:pt x="320" y="543"/>
                    </a:cubicBezTo>
                    <a:cubicBezTo>
                      <a:pt x="319" y="543"/>
                      <a:pt x="319" y="543"/>
                      <a:pt x="320" y="544"/>
                    </a:cubicBezTo>
                    <a:cubicBezTo>
                      <a:pt x="320" y="544"/>
                      <a:pt x="320" y="544"/>
                      <a:pt x="320" y="544"/>
                    </a:cubicBezTo>
                    <a:cubicBezTo>
                      <a:pt x="320" y="544"/>
                      <a:pt x="320" y="545"/>
                      <a:pt x="320" y="545"/>
                    </a:cubicBezTo>
                    <a:cubicBezTo>
                      <a:pt x="320" y="545"/>
                      <a:pt x="321" y="545"/>
                      <a:pt x="321" y="545"/>
                    </a:cubicBezTo>
                    <a:cubicBezTo>
                      <a:pt x="321" y="545"/>
                      <a:pt x="321" y="545"/>
                      <a:pt x="321" y="545"/>
                    </a:cubicBezTo>
                    <a:cubicBezTo>
                      <a:pt x="321" y="545"/>
                      <a:pt x="321" y="545"/>
                      <a:pt x="321" y="545"/>
                    </a:cubicBezTo>
                    <a:cubicBezTo>
                      <a:pt x="321" y="545"/>
                      <a:pt x="322" y="545"/>
                      <a:pt x="322" y="545"/>
                    </a:cubicBezTo>
                    <a:cubicBezTo>
                      <a:pt x="322" y="545"/>
                      <a:pt x="322" y="546"/>
                      <a:pt x="321" y="546"/>
                    </a:cubicBezTo>
                    <a:cubicBezTo>
                      <a:pt x="321" y="546"/>
                      <a:pt x="321" y="546"/>
                      <a:pt x="321" y="546"/>
                    </a:cubicBezTo>
                    <a:cubicBezTo>
                      <a:pt x="321" y="546"/>
                      <a:pt x="321" y="546"/>
                      <a:pt x="321" y="545"/>
                    </a:cubicBezTo>
                    <a:cubicBezTo>
                      <a:pt x="320" y="545"/>
                      <a:pt x="319" y="545"/>
                      <a:pt x="319" y="545"/>
                    </a:cubicBezTo>
                    <a:cubicBezTo>
                      <a:pt x="319" y="545"/>
                      <a:pt x="319" y="545"/>
                      <a:pt x="319" y="545"/>
                    </a:cubicBezTo>
                    <a:cubicBezTo>
                      <a:pt x="319" y="545"/>
                      <a:pt x="318" y="545"/>
                      <a:pt x="318" y="545"/>
                    </a:cubicBezTo>
                    <a:cubicBezTo>
                      <a:pt x="318" y="545"/>
                      <a:pt x="318" y="545"/>
                      <a:pt x="318" y="546"/>
                    </a:cubicBezTo>
                    <a:cubicBezTo>
                      <a:pt x="318" y="546"/>
                      <a:pt x="317" y="546"/>
                      <a:pt x="317" y="546"/>
                    </a:cubicBezTo>
                    <a:cubicBezTo>
                      <a:pt x="317" y="546"/>
                      <a:pt x="318" y="546"/>
                      <a:pt x="318" y="546"/>
                    </a:cubicBezTo>
                    <a:cubicBezTo>
                      <a:pt x="318" y="546"/>
                      <a:pt x="318" y="546"/>
                      <a:pt x="318" y="546"/>
                    </a:cubicBezTo>
                    <a:cubicBezTo>
                      <a:pt x="318" y="546"/>
                      <a:pt x="319" y="546"/>
                      <a:pt x="319" y="546"/>
                    </a:cubicBezTo>
                    <a:cubicBezTo>
                      <a:pt x="319" y="546"/>
                      <a:pt x="319" y="546"/>
                      <a:pt x="319" y="546"/>
                    </a:cubicBezTo>
                    <a:cubicBezTo>
                      <a:pt x="319" y="546"/>
                      <a:pt x="319" y="546"/>
                      <a:pt x="319" y="546"/>
                    </a:cubicBezTo>
                    <a:cubicBezTo>
                      <a:pt x="319" y="547"/>
                      <a:pt x="319" y="547"/>
                      <a:pt x="319" y="547"/>
                    </a:cubicBezTo>
                    <a:cubicBezTo>
                      <a:pt x="319" y="547"/>
                      <a:pt x="320" y="547"/>
                      <a:pt x="320" y="547"/>
                    </a:cubicBezTo>
                    <a:cubicBezTo>
                      <a:pt x="320" y="547"/>
                      <a:pt x="320" y="547"/>
                      <a:pt x="320" y="548"/>
                    </a:cubicBezTo>
                    <a:cubicBezTo>
                      <a:pt x="320" y="547"/>
                      <a:pt x="319" y="547"/>
                      <a:pt x="319" y="547"/>
                    </a:cubicBezTo>
                    <a:cubicBezTo>
                      <a:pt x="319" y="547"/>
                      <a:pt x="319" y="547"/>
                      <a:pt x="319" y="547"/>
                    </a:cubicBezTo>
                    <a:cubicBezTo>
                      <a:pt x="319" y="548"/>
                      <a:pt x="319" y="548"/>
                      <a:pt x="319" y="548"/>
                    </a:cubicBezTo>
                    <a:cubicBezTo>
                      <a:pt x="319" y="548"/>
                      <a:pt x="319" y="548"/>
                      <a:pt x="319" y="548"/>
                    </a:cubicBezTo>
                    <a:cubicBezTo>
                      <a:pt x="318" y="548"/>
                      <a:pt x="318" y="548"/>
                      <a:pt x="318" y="549"/>
                    </a:cubicBezTo>
                    <a:cubicBezTo>
                      <a:pt x="317" y="549"/>
                      <a:pt x="317" y="550"/>
                      <a:pt x="316" y="550"/>
                    </a:cubicBezTo>
                    <a:cubicBezTo>
                      <a:pt x="316" y="551"/>
                      <a:pt x="315" y="551"/>
                      <a:pt x="315" y="551"/>
                    </a:cubicBezTo>
                    <a:cubicBezTo>
                      <a:pt x="315" y="551"/>
                      <a:pt x="315" y="552"/>
                      <a:pt x="315" y="552"/>
                    </a:cubicBezTo>
                    <a:cubicBezTo>
                      <a:pt x="315" y="552"/>
                      <a:pt x="315" y="552"/>
                      <a:pt x="316" y="552"/>
                    </a:cubicBezTo>
                    <a:cubicBezTo>
                      <a:pt x="316" y="552"/>
                      <a:pt x="316" y="553"/>
                      <a:pt x="316" y="553"/>
                    </a:cubicBezTo>
                    <a:cubicBezTo>
                      <a:pt x="316" y="553"/>
                      <a:pt x="316" y="553"/>
                      <a:pt x="316" y="553"/>
                    </a:cubicBezTo>
                    <a:cubicBezTo>
                      <a:pt x="315" y="553"/>
                      <a:pt x="315" y="553"/>
                      <a:pt x="315" y="553"/>
                    </a:cubicBezTo>
                    <a:cubicBezTo>
                      <a:pt x="315" y="553"/>
                      <a:pt x="315" y="554"/>
                      <a:pt x="315" y="554"/>
                    </a:cubicBezTo>
                    <a:cubicBezTo>
                      <a:pt x="315" y="554"/>
                      <a:pt x="315" y="555"/>
                      <a:pt x="315" y="555"/>
                    </a:cubicBezTo>
                    <a:cubicBezTo>
                      <a:pt x="315" y="555"/>
                      <a:pt x="315" y="555"/>
                      <a:pt x="314" y="555"/>
                    </a:cubicBezTo>
                    <a:cubicBezTo>
                      <a:pt x="314" y="556"/>
                      <a:pt x="314" y="556"/>
                      <a:pt x="315" y="556"/>
                    </a:cubicBezTo>
                    <a:cubicBezTo>
                      <a:pt x="315" y="556"/>
                      <a:pt x="315" y="556"/>
                      <a:pt x="315" y="556"/>
                    </a:cubicBezTo>
                    <a:cubicBezTo>
                      <a:pt x="315" y="556"/>
                      <a:pt x="315" y="556"/>
                      <a:pt x="315" y="556"/>
                    </a:cubicBezTo>
                    <a:cubicBezTo>
                      <a:pt x="315" y="557"/>
                      <a:pt x="314" y="557"/>
                      <a:pt x="314" y="557"/>
                    </a:cubicBezTo>
                    <a:cubicBezTo>
                      <a:pt x="314" y="557"/>
                      <a:pt x="314" y="557"/>
                      <a:pt x="314" y="558"/>
                    </a:cubicBezTo>
                    <a:cubicBezTo>
                      <a:pt x="313" y="558"/>
                      <a:pt x="313" y="558"/>
                      <a:pt x="313" y="559"/>
                    </a:cubicBezTo>
                    <a:cubicBezTo>
                      <a:pt x="313" y="559"/>
                      <a:pt x="313" y="559"/>
                      <a:pt x="313" y="559"/>
                    </a:cubicBezTo>
                    <a:cubicBezTo>
                      <a:pt x="313" y="559"/>
                      <a:pt x="313" y="559"/>
                      <a:pt x="313" y="560"/>
                    </a:cubicBezTo>
                    <a:cubicBezTo>
                      <a:pt x="313" y="560"/>
                      <a:pt x="312" y="560"/>
                      <a:pt x="312" y="560"/>
                    </a:cubicBezTo>
                    <a:cubicBezTo>
                      <a:pt x="312" y="561"/>
                      <a:pt x="312" y="561"/>
                      <a:pt x="312" y="561"/>
                    </a:cubicBezTo>
                    <a:cubicBezTo>
                      <a:pt x="312" y="561"/>
                      <a:pt x="312" y="561"/>
                      <a:pt x="312" y="561"/>
                    </a:cubicBezTo>
                    <a:cubicBezTo>
                      <a:pt x="313" y="561"/>
                      <a:pt x="312" y="562"/>
                      <a:pt x="312" y="562"/>
                    </a:cubicBezTo>
                    <a:cubicBezTo>
                      <a:pt x="312" y="563"/>
                      <a:pt x="312" y="563"/>
                      <a:pt x="311" y="563"/>
                    </a:cubicBezTo>
                    <a:cubicBezTo>
                      <a:pt x="311" y="564"/>
                      <a:pt x="311" y="564"/>
                      <a:pt x="311" y="564"/>
                    </a:cubicBezTo>
                    <a:cubicBezTo>
                      <a:pt x="311" y="564"/>
                      <a:pt x="311" y="564"/>
                      <a:pt x="310" y="564"/>
                    </a:cubicBezTo>
                    <a:cubicBezTo>
                      <a:pt x="310" y="564"/>
                      <a:pt x="310" y="564"/>
                      <a:pt x="309" y="564"/>
                    </a:cubicBezTo>
                    <a:cubicBezTo>
                      <a:pt x="309" y="564"/>
                      <a:pt x="309" y="564"/>
                      <a:pt x="309" y="564"/>
                    </a:cubicBezTo>
                    <a:cubicBezTo>
                      <a:pt x="309" y="565"/>
                      <a:pt x="309" y="565"/>
                      <a:pt x="310" y="565"/>
                    </a:cubicBezTo>
                    <a:cubicBezTo>
                      <a:pt x="310" y="565"/>
                      <a:pt x="311" y="565"/>
                      <a:pt x="311" y="566"/>
                    </a:cubicBezTo>
                    <a:cubicBezTo>
                      <a:pt x="311" y="566"/>
                      <a:pt x="311" y="567"/>
                      <a:pt x="310" y="567"/>
                    </a:cubicBezTo>
                    <a:cubicBezTo>
                      <a:pt x="310" y="568"/>
                      <a:pt x="310" y="568"/>
                      <a:pt x="310" y="569"/>
                    </a:cubicBezTo>
                    <a:cubicBezTo>
                      <a:pt x="310" y="569"/>
                      <a:pt x="310" y="570"/>
                      <a:pt x="310" y="570"/>
                    </a:cubicBezTo>
                    <a:cubicBezTo>
                      <a:pt x="310" y="571"/>
                      <a:pt x="310" y="571"/>
                      <a:pt x="310" y="571"/>
                    </a:cubicBezTo>
                    <a:cubicBezTo>
                      <a:pt x="309" y="572"/>
                      <a:pt x="309" y="573"/>
                      <a:pt x="309" y="573"/>
                    </a:cubicBezTo>
                    <a:cubicBezTo>
                      <a:pt x="309" y="574"/>
                      <a:pt x="310" y="574"/>
                      <a:pt x="310" y="575"/>
                    </a:cubicBezTo>
                    <a:cubicBezTo>
                      <a:pt x="310" y="575"/>
                      <a:pt x="309" y="576"/>
                      <a:pt x="309" y="577"/>
                    </a:cubicBezTo>
                    <a:cubicBezTo>
                      <a:pt x="309" y="578"/>
                      <a:pt x="310" y="578"/>
                      <a:pt x="310" y="579"/>
                    </a:cubicBezTo>
                    <a:cubicBezTo>
                      <a:pt x="310" y="580"/>
                      <a:pt x="310" y="581"/>
                      <a:pt x="310" y="582"/>
                    </a:cubicBezTo>
                    <a:cubicBezTo>
                      <a:pt x="310" y="583"/>
                      <a:pt x="309" y="583"/>
                      <a:pt x="309" y="583"/>
                    </a:cubicBezTo>
                    <a:cubicBezTo>
                      <a:pt x="309" y="584"/>
                      <a:pt x="308" y="584"/>
                      <a:pt x="308" y="584"/>
                    </a:cubicBezTo>
                    <a:cubicBezTo>
                      <a:pt x="307" y="584"/>
                      <a:pt x="307" y="585"/>
                      <a:pt x="307" y="585"/>
                    </a:cubicBezTo>
                    <a:cubicBezTo>
                      <a:pt x="307" y="585"/>
                      <a:pt x="307" y="585"/>
                      <a:pt x="308" y="585"/>
                    </a:cubicBezTo>
                    <a:cubicBezTo>
                      <a:pt x="308" y="585"/>
                      <a:pt x="308" y="584"/>
                      <a:pt x="308" y="584"/>
                    </a:cubicBezTo>
                    <a:cubicBezTo>
                      <a:pt x="308" y="584"/>
                      <a:pt x="308" y="584"/>
                      <a:pt x="309" y="584"/>
                    </a:cubicBezTo>
                    <a:cubicBezTo>
                      <a:pt x="309" y="584"/>
                      <a:pt x="309" y="584"/>
                      <a:pt x="309" y="584"/>
                    </a:cubicBezTo>
                    <a:cubicBezTo>
                      <a:pt x="309" y="584"/>
                      <a:pt x="309" y="584"/>
                      <a:pt x="310" y="584"/>
                    </a:cubicBezTo>
                    <a:cubicBezTo>
                      <a:pt x="310" y="584"/>
                      <a:pt x="310" y="584"/>
                      <a:pt x="310" y="584"/>
                    </a:cubicBezTo>
                    <a:cubicBezTo>
                      <a:pt x="310" y="585"/>
                      <a:pt x="310" y="585"/>
                      <a:pt x="311" y="585"/>
                    </a:cubicBezTo>
                    <a:cubicBezTo>
                      <a:pt x="311" y="585"/>
                      <a:pt x="311" y="585"/>
                      <a:pt x="311" y="585"/>
                    </a:cubicBezTo>
                    <a:cubicBezTo>
                      <a:pt x="311" y="585"/>
                      <a:pt x="311" y="586"/>
                      <a:pt x="311" y="586"/>
                    </a:cubicBezTo>
                    <a:cubicBezTo>
                      <a:pt x="311" y="587"/>
                      <a:pt x="312" y="587"/>
                      <a:pt x="312" y="588"/>
                    </a:cubicBezTo>
                    <a:cubicBezTo>
                      <a:pt x="312" y="588"/>
                      <a:pt x="312" y="588"/>
                      <a:pt x="313" y="588"/>
                    </a:cubicBezTo>
                    <a:cubicBezTo>
                      <a:pt x="313" y="588"/>
                      <a:pt x="313" y="588"/>
                      <a:pt x="314" y="587"/>
                    </a:cubicBezTo>
                    <a:cubicBezTo>
                      <a:pt x="314" y="587"/>
                      <a:pt x="314" y="587"/>
                      <a:pt x="314" y="587"/>
                    </a:cubicBezTo>
                    <a:cubicBezTo>
                      <a:pt x="314" y="587"/>
                      <a:pt x="314" y="588"/>
                      <a:pt x="314" y="588"/>
                    </a:cubicBezTo>
                    <a:cubicBezTo>
                      <a:pt x="314" y="588"/>
                      <a:pt x="314" y="589"/>
                      <a:pt x="314" y="589"/>
                    </a:cubicBezTo>
                    <a:cubicBezTo>
                      <a:pt x="314" y="589"/>
                      <a:pt x="314" y="589"/>
                      <a:pt x="314" y="588"/>
                    </a:cubicBezTo>
                    <a:cubicBezTo>
                      <a:pt x="314" y="588"/>
                      <a:pt x="314" y="588"/>
                      <a:pt x="314" y="588"/>
                    </a:cubicBezTo>
                    <a:cubicBezTo>
                      <a:pt x="314" y="587"/>
                      <a:pt x="314" y="587"/>
                      <a:pt x="314" y="587"/>
                    </a:cubicBezTo>
                    <a:cubicBezTo>
                      <a:pt x="315" y="587"/>
                      <a:pt x="315" y="587"/>
                      <a:pt x="315" y="587"/>
                    </a:cubicBezTo>
                    <a:cubicBezTo>
                      <a:pt x="315" y="588"/>
                      <a:pt x="316" y="588"/>
                      <a:pt x="316" y="588"/>
                    </a:cubicBezTo>
                    <a:cubicBezTo>
                      <a:pt x="317" y="588"/>
                      <a:pt x="317" y="587"/>
                      <a:pt x="317" y="587"/>
                    </a:cubicBezTo>
                    <a:cubicBezTo>
                      <a:pt x="318" y="587"/>
                      <a:pt x="318" y="587"/>
                      <a:pt x="318" y="587"/>
                    </a:cubicBezTo>
                    <a:cubicBezTo>
                      <a:pt x="318" y="587"/>
                      <a:pt x="319" y="587"/>
                      <a:pt x="319" y="587"/>
                    </a:cubicBezTo>
                    <a:cubicBezTo>
                      <a:pt x="319" y="588"/>
                      <a:pt x="319" y="588"/>
                      <a:pt x="319" y="588"/>
                    </a:cubicBezTo>
                    <a:cubicBezTo>
                      <a:pt x="319" y="588"/>
                      <a:pt x="319" y="588"/>
                      <a:pt x="319" y="588"/>
                    </a:cubicBezTo>
                    <a:cubicBezTo>
                      <a:pt x="319" y="588"/>
                      <a:pt x="319" y="588"/>
                      <a:pt x="319" y="588"/>
                    </a:cubicBezTo>
                    <a:cubicBezTo>
                      <a:pt x="320" y="588"/>
                      <a:pt x="320" y="588"/>
                      <a:pt x="320" y="588"/>
                    </a:cubicBezTo>
                    <a:cubicBezTo>
                      <a:pt x="321" y="588"/>
                      <a:pt x="321" y="588"/>
                      <a:pt x="321" y="589"/>
                    </a:cubicBezTo>
                    <a:cubicBezTo>
                      <a:pt x="321" y="589"/>
                      <a:pt x="321" y="589"/>
                      <a:pt x="321" y="590"/>
                    </a:cubicBezTo>
                    <a:cubicBezTo>
                      <a:pt x="321" y="590"/>
                      <a:pt x="321" y="590"/>
                      <a:pt x="321" y="590"/>
                    </a:cubicBezTo>
                    <a:cubicBezTo>
                      <a:pt x="321" y="591"/>
                      <a:pt x="321" y="591"/>
                      <a:pt x="321" y="592"/>
                    </a:cubicBezTo>
                    <a:cubicBezTo>
                      <a:pt x="322" y="593"/>
                      <a:pt x="322" y="594"/>
                      <a:pt x="322" y="594"/>
                    </a:cubicBezTo>
                    <a:cubicBezTo>
                      <a:pt x="322" y="595"/>
                      <a:pt x="322" y="595"/>
                      <a:pt x="323" y="596"/>
                    </a:cubicBezTo>
                    <a:cubicBezTo>
                      <a:pt x="323" y="596"/>
                      <a:pt x="323" y="597"/>
                      <a:pt x="323" y="598"/>
                    </a:cubicBezTo>
                    <a:cubicBezTo>
                      <a:pt x="323" y="599"/>
                      <a:pt x="324" y="601"/>
                      <a:pt x="325" y="602"/>
                    </a:cubicBezTo>
                    <a:cubicBezTo>
                      <a:pt x="325" y="604"/>
                      <a:pt x="326" y="605"/>
                      <a:pt x="326" y="607"/>
                    </a:cubicBezTo>
                    <a:cubicBezTo>
                      <a:pt x="325" y="608"/>
                      <a:pt x="325" y="608"/>
                      <a:pt x="325" y="609"/>
                    </a:cubicBezTo>
                    <a:cubicBezTo>
                      <a:pt x="324" y="609"/>
                      <a:pt x="324" y="610"/>
                      <a:pt x="324" y="610"/>
                    </a:cubicBezTo>
                    <a:cubicBezTo>
                      <a:pt x="323" y="610"/>
                      <a:pt x="322" y="610"/>
                      <a:pt x="322" y="610"/>
                    </a:cubicBezTo>
                    <a:cubicBezTo>
                      <a:pt x="321" y="610"/>
                      <a:pt x="321" y="610"/>
                      <a:pt x="321" y="611"/>
                    </a:cubicBezTo>
                    <a:cubicBezTo>
                      <a:pt x="322" y="611"/>
                      <a:pt x="322" y="611"/>
                      <a:pt x="323" y="611"/>
                    </a:cubicBezTo>
                    <a:cubicBezTo>
                      <a:pt x="324" y="611"/>
                      <a:pt x="324" y="610"/>
                      <a:pt x="325" y="610"/>
                    </a:cubicBezTo>
                    <a:cubicBezTo>
                      <a:pt x="326" y="609"/>
                      <a:pt x="326" y="609"/>
                      <a:pt x="327" y="609"/>
                    </a:cubicBezTo>
                    <a:cubicBezTo>
                      <a:pt x="327" y="609"/>
                      <a:pt x="327" y="609"/>
                      <a:pt x="326" y="609"/>
                    </a:cubicBezTo>
                    <a:cubicBezTo>
                      <a:pt x="326" y="610"/>
                      <a:pt x="326" y="610"/>
                      <a:pt x="326" y="610"/>
                    </a:cubicBezTo>
                    <a:cubicBezTo>
                      <a:pt x="326" y="610"/>
                      <a:pt x="327" y="610"/>
                      <a:pt x="327" y="610"/>
                    </a:cubicBezTo>
                    <a:cubicBezTo>
                      <a:pt x="328" y="609"/>
                      <a:pt x="330" y="609"/>
                      <a:pt x="331" y="608"/>
                    </a:cubicBezTo>
                    <a:cubicBezTo>
                      <a:pt x="333" y="607"/>
                      <a:pt x="334" y="607"/>
                      <a:pt x="336" y="606"/>
                    </a:cubicBezTo>
                    <a:cubicBezTo>
                      <a:pt x="337" y="606"/>
                      <a:pt x="338" y="607"/>
                      <a:pt x="339" y="607"/>
                    </a:cubicBezTo>
                    <a:cubicBezTo>
                      <a:pt x="340" y="608"/>
                      <a:pt x="340" y="609"/>
                      <a:pt x="341" y="609"/>
                    </a:cubicBezTo>
                    <a:cubicBezTo>
                      <a:pt x="342" y="609"/>
                      <a:pt x="342" y="609"/>
                      <a:pt x="342" y="610"/>
                    </a:cubicBezTo>
                    <a:cubicBezTo>
                      <a:pt x="343" y="610"/>
                      <a:pt x="344" y="610"/>
                      <a:pt x="344" y="610"/>
                    </a:cubicBezTo>
                    <a:cubicBezTo>
                      <a:pt x="345" y="611"/>
                      <a:pt x="345" y="611"/>
                      <a:pt x="345" y="611"/>
                    </a:cubicBezTo>
                    <a:cubicBezTo>
                      <a:pt x="346" y="611"/>
                      <a:pt x="346" y="611"/>
                      <a:pt x="347" y="611"/>
                    </a:cubicBezTo>
                    <a:cubicBezTo>
                      <a:pt x="347" y="611"/>
                      <a:pt x="348" y="612"/>
                      <a:pt x="348" y="612"/>
                    </a:cubicBezTo>
                    <a:cubicBezTo>
                      <a:pt x="349" y="612"/>
                      <a:pt x="349" y="612"/>
                      <a:pt x="349" y="612"/>
                    </a:cubicBezTo>
                    <a:cubicBezTo>
                      <a:pt x="350" y="612"/>
                      <a:pt x="350" y="612"/>
                      <a:pt x="351" y="613"/>
                    </a:cubicBezTo>
                    <a:cubicBezTo>
                      <a:pt x="351" y="614"/>
                      <a:pt x="352" y="615"/>
                      <a:pt x="354" y="615"/>
                    </a:cubicBezTo>
                    <a:cubicBezTo>
                      <a:pt x="354" y="616"/>
                      <a:pt x="355" y="616"/>
                      <a:pt x="355" y="616"/>
                    </a:cubicBezTo>
                    <a:cubicBezTo>
                      <a:pt x="355" y="616"/>
                      <a:pt x="356" y="617"/>
                      <a:pt x="356" y="617"/>
                    </a:cubicBezTo>
                    <a:cubicBezTo>
                      <a:pt x="356" y="619"/>
                      <a:pt x="357" y="620"/>
                      <a:pt x="359" y="622"/>
                    </a:cubicBezTo>
                    <a:cubicBezTo>
                      <a:pt x="360" y="623"/>
                      <a:pt x="363" y="623"/>
                      <a:pt x="364" y="624"/>
                    </a:cubicBezTo>
                    <a:cubicBezTo>
                      <a:pt x="365" y="624"/>
                      <a:pt x="366" y="625"/>
                      <a:pt x="367" y="626"/>
                    </a:cubicBezTo>
                    <a:cubicBezTo>
                      <a:pt x="368" y="626"/>
                      <a:pt x="369" y="626"/>
                      <a:pt x="369" y="626"/>
                    </a:cubicBezTo>
                    <a:cubicBezTo>
                      <a:pt x="370" y="626"/>
                      <a:pt x="370" y="627"/>
                      <a:pt x="370" y="627"/>
                    </a:cubicBezTo>
                    <a:cubicBezTo>
                      <a:pt x="371" y="627"/>
                      <a:pt x="371" y="627"/>
                      <a:pt x="371" y="628"/>
                    </a:cubicBezTo>
                    <a:cubicBezTo>
                      <a:pt x="372" y="628"/>
                      <a:pt x="372" y="629"/>
                      <a:pt x="373" y="629"/>
                    </a:cubicBezTo>
                    <a:cubicBezTo>
                      <a:pt x="373" y="629"/>
                      <a:pt x="374" y="629"/>
                      <a:pt x="374" y="630"/>
                    </a:cubicBezTo>
                    <a:cubicBezTo>
                      <a:pt x="374" y="630"/>
                      <a:pt x="375" y="630"/>
                      <a:pt x="375" y="630"/>
                    </a:cubicBezTo>
                    <a:cubicBezTo>
                      <a:pt x="375" y="631"/>
                      <a:pt x="375" y="631"/>
                      <a:pt x="375" y="631"/>
                    </a:cubicBezTo>
                    <a:cubicBezTo>
                      <a:pt x="376" y="631"/>
                      <a:pt x="376" y="631"/>
                      <a:pt x="377" y="631"/>
                    </a:cubicBezTo>
                    <a:cubicBezTo>
                      <a:pt x="377" y="631"/>
                      <a:pt x="378" y="631"/>
                      <a:pt x="379" y="631"/>
                    </a:cubicBezTo>
                    <a:cubicBezTo>
                      <a:pt x="379" y="631"/>
                      <a:pt x="380" y="630"/>
                      <a:pt x="381" y="631"/>
                    </a:cubicBezTo>
                    <a:cubicBezTo>
                      <a:pt x="381" y="631"/>
                      <a:pt x="381" y="631"/>
                      <a:pt x="381" y="631"/>
                    </a:cubicBezTo>
                    <a:cubicBezTo>
                      <a:pt x="382" y="631"/>
                      <a:pt x="382" y="631"/>
                      <a:pt x="382" y="630"/>
                    </a:cubicBezTo>
                    <a:cubicBezTo>
                      <a:pt x="383" y="630"/>
                      <a:pt x="383" y="630"/>
                      <a:pt x="384" y="631"/>
                    </a:cubicBezTo>
                    <a:cubicBezTo>
                      <a:pt x="384" y="631"/>
                      <a:pt x="384" y="631"/>
                      <a:pt x="384" y="631"/>
                    </a:cubicBezTo>
                    <a:cubicBezTo>
                      <a:pt x="384" y="631"/>
                      <a:pt x="384" y="631"/>
                      <a:pt x="384" y="631"/>
                    </a:cubicBezTo>
                    <a:cubicBezTo>
                      <a:pt x="384" y="631"/>
                      <a:pt x="385" y="631"/>
                      <a:pt x="385" y="631"/>
                    </a:cubicBezTo>
                    <a:cubicBezTo>
                      <a:pt x="385" y="631"/>
                      <a:pt x="385" y="631"/>
                      <a:pt x="385" y="631"/>
                    </a:cubicBezTo>
                    <a:cubicBezTo>
                      <a:pt x="386" y="631"/>
                      <a:pt x="386" y="631"/>
                      <a:pt x="387" y="631"/>
                    </a:cubicBezTo>
                    <a:cubicBezTo>
                      <a:pt x="387" y="631"/>
                      <a:pt x="388" y="631"/>
                      <a:pt x="389" y="631"/>
                    </a:cubicBezTo>
                    <a:cubicBezTo>
                      <a:pt x="389" y="631"/>
                      <a:pt x="389" y="631"/>
                      <a:pt x="389" y="631"/>
                    </a:cubicBezTo>
                    <a:cubicBezTo>
                      <a:pt x="390" y="632"/>
                      <a:pt x="390" y="632"/>
                      <a:pt x="390" y="632"/>
                    </a:cubicBezTo>
                    <a:cubicBezTo>
                      <a:pt x="391" y="632"/>
                      <a:pt x="391" y="632"/>
                      <a:pt x="391" y="632"/>
                    </a:cubicBezTo>
                    <a:cubicBezTo>
                      <a:pt x="391" y="632"/>
                      <a:pt x="392" y="632"/>
                      <a:pt x="392" y="632"/>
                    </a:cubicBezTo>
                    <a:cubicBezTo>
                      <a:pt x="393" y="633"/>
                      <a:pt x="393" y="633"/>
                      <a:pt x="393" y="633"/>
                    </a:cubicBezTo>
                    <a:cubicBezTo>
                      <a:pt x="394" y="634"/>
                      <a:pt x="394" y="634"/>
                      <a:pt x="394" y="635"/>
                    </a:cubicBezTo>
                    <a:cubicBezTo>
                      <a:pt x="394" y="635"/>
                      <a:pt x="394" y="636"/>
                      <a:pt x="394" y="637"/>
                    </a:cubicBezTo>
                    <a:cubicBezTo>
                      <a:pt x="394" y="637"/>
                      <a:pt x="394" y="637"/>
                      <a:pt x="394" y="638"/>
                    </a:cubicBezTo>
                    <a:cubicBezTo>
                      <a:pt x="394" y="638"/>
                      <a:pt x="394" y="638"/>
                      <a:pt x="394" y="639"/>
                    </a:cubicBezTo>
                    <a:cubicBezTo>
                      <a:pt x="393" y="639"/>
                      <a:pt x="393" y="640"/>
                      <a:pt x="393" y="641"/>
                    </a:cubicBezTo>
                    <a:cubicBezTo>
                      <a:pt x="393" y="642"/>
                      <a:pt x="393" y="642"/>
                      <a:pt x="393" y="643"/>
                    </a:cubicBezTo>
                    <a:cubicBezTo>
                      <a:pt x="393" y="644"/>
                      <a:pt x="394" y="645"/>
                      <a:pt x="394" y="645"/>
                    </a:cubicBezTo>
                    <a:cubicBezTo>
                      <a:pt x="394" y="646"/>
                      <a:pt x="394" y="646"/>
                      <a:pt x="395" y="646"/>
                    </a:cubicBezTo>
                    <a:cubicBezTo>
                      <a:pt x="395" y="647"/>
                      <a:pt x="395" y="648"/>
                      <a:pt x="395" y="649"/>
                    </a:cubicBezTo>
                    <a:cubicBezTo>
                      <a:pt x="394" y="649"/>
                      <a:pt x="394" y="650"/>
                      <a:pt x="394" y="651"/>
                    </a:cubicBezTo>
                    <a:cubicBezTo>
                      <a:pt x="394" y="651"/>
                      <a:pt x="394" y="651"/>
                      <a:pt x="394" y="652"/>
                    </a:cubicBezTo>
                    <a:cubicBezTo>
                      <a:pt x="395" y="652"/>
                      <a:pt x="395" y="653"/>
                      <a:pt x="394" y="654"/>
                    </a:cubicBezTo>
                    <a:cubicBezTo>
                      <a:pt x="394" y="655"/>
                      <a:pt x="394" y="655"/>
                      <a:pt x="394" y="656"/>
                    </a:cubicBezTo>
                    <a:cubicBezTo>
                      <a:pt x="394" y="657"/>
                      <a:pt x="394" y="658"/>
                      <a:pt x="394" y="658"/>
                    </a:cubicBezTo>
                    <a:cubicBezTo>
                      <a:pt x="395" y="658"/>
                      <a:pt x="395" y="658"/>
                      <a:pt x="395" y="658"/>
                    </a:cubicBezTo>
                    <a:cubicBezTo>
                      <a:pt x="395" y="658"/>
                      <a:pt x="395" y="659"/>
                      <a:pt x="396" y="659"/>
                    </a:cubicBezTo>
                    <a:cubicBezTo>
                      <a:pt x="396" y="660"/>
                      <a:pt x="397" y="661"/>
                      <a:pt x="398" y="662"/>
                    </a:cubicBezTo>
                    <a:cubicBezTo>
                      <a:pt x="398" y="662"/>
                      <a:pt x="398" y="662"/>
                      <a:pt x="398" y="663"/>
                    </a:cubicBezTo>
                    <a:cubicBezTo>
                      <a:pt x="399" y="663"/>
                      <a:pt x="398" y="664"/>
                      <a:pt x="398" y="664"/>
                    </a:cubicBezTo>
                    <a:cubicBezTo>
                      <a:pt x="398" y="664"/>
                      <a:pt x="398" y="664"/>
                      <a:pt x="398" y="664"/>
                    </a:cubicBezTo>
                    <a:cubicBezTo>
                      <a:pt x="398" y="664"/>
                      <a:pt x="398" y="664"/>
                      <a:pt x="398" y="664"/>
                    </a:cubicBezTo>
                    <a:cubicBezTo>
                      <a:pt x="399" y="665"/>
                      <a:pt x="399" y="665"/>
                      <a:pt x="399" y="666"/>
                    </a:cubicBezTo>
                    <a:cubicBezTo>
                      <a:pt x="400" y="666"/>
                      <a:pt x="400" y="666"/>
                      <a:pt x="400" y="666"/>
                    </a:cubicBezTo>
                    <a:cubicBezTo>
                      <a:pt x="400" y="667"/>
                      <a:pt x="401" y="667"/>
                      <a:pt x="402" y="667"/>
                    </a:cubicBezTo>
                    <a:cubicBezTo>
                      <a:pt x="403" y="668"/>
                      <a:pt x="403" y="668"/>
                      <a:pt x="403" y="669"/>
                    </a:cubicBezTo>
                    <a:cubicBezTo>
                      <a:pt x="404" y="669"/>
                      <a:pt x="404" y="669"/>
                      <a:pt x="404" y="669"/>
                    </a:cubicBezTo>
                    <a:cubicBezTo>
                      <a:pt x="404" y="670"/>
                      <a:pt x="404" y="670"/>
                      <a:pt x="405" y="670"/>
                    </a:cubicBezTo>
                    <a:cubicBezTo>
                      <a:pt x="405" y="671"/>
                      <a:pt x="406" y="672"/>
                      <a:pt x="406" y="674"/>
                    </a:cubicBezTo>
                    <a:cubicBezTo>
                      <a:pt x="406" y="674"/>
                      <a:pt x="406" y="674"/>
                      <a:pt x="406" y="674"/>
                    </a:cubicBezTo>
                    <a:cubicBezTo>
                      <a:pt x="406" y="674"/>
                      <a:pt x="406" y="674"/>
                      <a:pt x="407" y="674"/>
                    </a:cubicBezTo>
                    <a:cubicBezTo>
                      <a:pt x="407" y="675"/>
                      <a:pt x="408" y="675"/>
                      <a:pt x="409" y="676"/>
                    </a:cubicBezTo>
                    <a:cubicBezTo>
                      <a:pt x="409" y="676"/>
                      <a:pt x="410" y="676"/>
                      <a:pt x="410" y="676"/>
                    </a:cubicBezTo>
                    <a:cubicBezTo>
                      <a:pt x="410" y="676"/>
                      <a:pt x="411" y="676"/>
                      <a:pt x="411" y="675"/>
                    </a:cubicBezTo>
                    <a:cubicBezTo>
                      <a:pt x="411" y="675"/>
                      <a:pt x="411" y="675"/>
                      <a:pt x="411" y="674"/>
                    </a:cubicBezTo>
                    <a:cubicBezTo>
                      <a:pt x="411" y="674"/>
                      <a:pt x="411" y="674"/>
                      <a:pt x="411" y="674"/>
                    </a:cubicBezTo>
                    <a:cubicBezTo>
                      <a:pt x="412" y="673"/>
                      <a:pt x="412" y="672"/>
                      <a:pt x="412" y="672"/>
                    </a:cubicBezTo>
                    <a:cubicBezTo>
                      <a:pt x="413" y="671"/>
                      <a:pt x="413" y="671"/>
                      <a:pt x="414" y="671"/>
                    </a:cubicBezTo>
                    <a:cubicBezTo>
                      <a:pt x="414" y="672"/>
                      <a:pt x="414" y="672"/>
                      <a:pt x="414" y="673"/>
                    </a:cubicBezTo>
                    <a:cubicBezTo>
                      <a:pt x="414" y="673"/>
                      <a:pt x="415" y="673"/>
                      <a:pt x="415" y="673"/>
                    </a:cubicBezTo>
                    <a:cubicBezTo>
                      <a:pt x="415" y="673"/>
                      <a:pt x="416" y="673"/>
                      <a:pt x="416" y="674"/>
                    </a:cubicBezTo>
                    <a:cubicBezTo>
                      <a:pt x="416" y="674"/>
                      <a:pt x="416" y="675"/>
                      <a:pt x="416" y="675"/>
                    </a:cubicBezTo>
                    <a:cubicBezTo>
                      <a:pt x="416" y="675"/>
                      <a:pt x="416" y="675"/>
                      <a:pt x="416" y="675"/>
                    </a:cubicBezTo>
                    <a:cubicBezTo>
                      <a:pt x="416" y="675"/>
                      <a:pt x="416" y="675"/>
                      <a:pt x="416" y="675"/>
                    </a:cubicBezTo>
                    <a:cubicBezTo>
                      <a:pt x="417" y="674"/>
                      <a:pt x="417" y="672"/>
                      <a:pt x="416" y="671"/>
                    </a:cubicBezTo>
                    <a:cubicBezTo>
                      <a:pt x="416" y="671"/>
                      <a:pt x="415" y="670"/>
                      <a:pt x="415" y="670"/>
                    </a:cubicBezTo>
                    <a:cubicBezTo>
                      <a:pt x="416" y="670"/>
                      <a:pt x="416" y="669"/>
                      <a:pt x="416" y="669"/>
                    </a:cubicBezTo>
                    <a:cubicBezTo>
                      <a:pt x="416" y="669"/>
                      <a:pt x="416" y="668"/>
                      <a:pt x="416" y="668"/>
                    </a:cubicBezTo>
                    <a:cubicBezTo>
                      <a:pt x="417" y="668"/>
                      <a:pt x="417" y="668"/>
                      <a:pt x="417" y="668"/>
                    </a:cubicBezTo>
                    <a:cubicBezTo>
                      <a:pt x="417" y="667"/>
                      <a:pt x="418" y="667"/>
                      <a:pt x="418" y="666"/>
                    </a:cubicBezTo>
                    <a:cubicBezTo>
                      <a:pt x="419" y="665"/>
                      <a:pt x="419" y="664"/>
                      <a:pt x="418" y="663"/>
                    </a:cubicBezTo>
                    <a:cubicBezTo>
                      <a:pt x="418" y="663"/>
                      <a:pt x="418" y="662"/>
                      <a:pt x="418" y="662"/>
                    </a:cubicBezTo>
                    <a:cubicBezTo>
                      <a:pt x="418" y="662"/>
                      <a:pt x="418" y="662"/>
                      <a:pt x="418" y="661"/>
                    </a:cubicBezTo>
                    <a:cubicBezTo>
                      <a:pt x="417" y="661"/>
                      <a:pt x="417" y="660"/>
                      <a:pt x="417" y="659"/>
                    </a:cubicBezTo>
                    <a:cubicBezTo>
                      <a:pt x="417" y="659"/>
                      <a:pt x="417" y="659"/>
                      <a:pt x="417" y="659"/>
                    </a:cubicBezTo>
                    <a:cubicBezTo>
                      <a:pt x="417" y="659"/>
                      <a:pt x="417" y="659"/>
                      <a:pt x="417" y="659"/>
                    </a:cubicBezTo>
                    <a:cubicBezTo>
                      <a:pt x="417" y="658"/>
                      <a:pt x="417" y="658"/>
                      <a:pt x="416" y="658"/>
                    </a:cubicBezTo>
                    <a:cubicBezTo>
                      <a:pt x="416" y="657"/>
                      <a:pt x="416" y="656"/>
                      <a:pt x="416" y="655"/>
                    </a:cubicBezTo>
                    <a:cubicBezTo>
                      <a:pt x="416" y="655"/>
                      <a:pt x="416" y="654"/>
                      <a:pt x="416" y="654"/>
                    </a:cubicBezTo>
                    <a:cubicBezTo>
                      <a:pt x="416" y="653"/>
                      <a:pt x="416" y="653"/>
                      <a:pt x="416" y="653"/>
                    </a:cubicBezTo>
                    <a:cubicBezTo>
                      <a:pt x="416" y="653"/>
                      <a:pt x="416" y="652"/>
                      <a:pt x="416" y="652"/>
                    </a:cubicBezTo>
                    <a:cubicBezTo>
                      <a:pt x="416" y="652"/>
                      <a:pt x="415" y="652"/>
                      <a:pt x="415" y="652"/>
                    </a:cubicBezTo>
                    <a:cubicBezTo>
                      <a:pt x="415" y="652"/>
                      <a:pt x="415" y="651"/>
                      <a:pt x="415" y="651"/>
                    </a:cubicBezTo>
                    <a:cubicBezTo>
                      <a:pt x="415" y="651"/>
                      <a:pt x="415" y="651"/>
                      <a:pt x="415" y="650"/>
                    </a:cubicBezTo>
                    <a:cubicBezTo>
                      <a:pt x="415" y="650"/>
                      <a:pt x="415" y="650"/>
                      <a:pt x="416" y="650"/>
                    </a:cubicBezTo>
                    <a:cubicBezTo>
                      <a:pt x="416" y="650"/>
                      <a:pt x="416" y="650"/>
                      <a:pt x="416" y="650"/>
                    </a:cubicBezTo>
                    <a:cubicBezTo>
                      <a:pt x="416" y="650"/>
                      <a:pt x="416" y="650"/>
                      <a:pt x="416" y="650"/>
                    </a:cubicBezTo>
                    <a:cubicBezTo>
                      <a:pt x="415" y="649"/>
                      <a:pt x="415" y="649"/>
                      <a:pt x="415" y="648"/>
                    </a:cubicBezTo>
                    <a:cubicBezTo>
                      <a:pt x="415" y="648"/>
                      <a:pt x="415" y="648"/>
                      <a:pt x="415" y="648"/>
                    </a:cubicBezTo>
                    <a:cubicBezTo>
                      <a:pt x="415" y="647"/>
                      <a:pt x="415" y="647"/>
                      <a:pt x="415" y="647"/>
                    </a:cubicBezTo>
                    <a:cubicBezTo>
                      <a:pt x="415" y="646"/>
                      <a:pt x="415" y="646"/>
                      <a:pt x="415" y="646"/>
                    </a:cubicBezTo>
                    <a:cubicBezTo>
                      <a:pt x="415" y="646"/>
                      <a:pt x="415" y="645"/>
                      <a:pt x="415" y="645"/>
                    </a:cubicBezTo>
                    <a:cubicBezTo>
                      <a:pt x="415" y="645"/>
                      <a:pt x="415" y="645"/>
                      <a:pt x="415" y="645"/>
                    </a:cubicBezTo>
                    <a:cubicBezTo>
                      <a:pt x="415" y="644"/>
                      <a:pt x="415" y="644"/>
                      <a:pt x="414" y="643"/>
                    </a:cubicBezTo>
                    <a:cubicBezTo>
                      <a:pt x="414" y="643"/>
                      <a:pt x="414" y="643"/>
                      <a:pt x="414" y="643"/>
                    </a:cubicBezTo>
                    <a:cubicBezTo>
                      <a:pt x="414" y="643"/>
                      <a:pt x="414" y="643"/>
                      <a:pt x="414" y="643"/>
                    </a:cubicBezTo>
                    <a:cubicBezTo>
                      <a:pt x="413" y="643"/>
                      <a:pt x="413" y="642"/>
                      <a:pt x="413" y="642"/>
                    </a:cubicBezTo>
                    <a:cubicBezTo>
                      <a:pt x="413" y="641"/>
                      <a:pt x="412" y="641"/>
                      <a:pt x="412" y="640"/>
                    </a:cubicBezTo>
                    <a:cubicBezTo>
                      <a:pt x="412" y="639"/>
                      <a:pt x="412" y="639"/>
                      <a:pt x="411" y="638"/>
                    </a:cubicBezTo>
                    <a:cubicBezTo>
                      <a:pt x="411" y="638"/>
                      <a:pt x="411" y="638"/>
                      <a:pt x="411" y="638"/>
                    </a:cubicBezTo>
                    <a:cubicBezTo>
                      <a:pt x="411" y="637"/>
                      <a:pt x="411" y="637"/>
                      <a:pt x="411" y="637"/>
                    </a:cubicBezTo>
                    <a:cubicBezTo>
                      <a:pt x="412" y="637"/>
                      <a:pt x="412" y="637"/>
                      <a:pt x="412" y="637"/>
                    </a:cubicBezTo>
                    <a:cubicBezTo>
                      <a:pt x="417" y="635"/>
                      <a:pt x="422" y="632"/>
                      <a:pt x="426" y="628"/>
                    </a:cubicBezTo>
                    <a:cubicBezTo>
                      <a:pt x="425" y="628"/>
                      <a:pt x="425" y="628"/>
                      <a:pt x="426" y="628"/>
                    </a:cubicBezTo>
                    <a:cubicBezTo>
                      <a:pt x="426" y="627"/>
                      <a:pt x="426" y="627"/>
                      <a:pt x="426" y="627"/>
                    </a:cubicBezTo>
                    <a:cubicBezTo>
                      <a:pt x="426" y="627"/>
                      <a:pt x="426" y="627"/>
                      <a:pt x="426" y="627"/>
                    </a:cubicBezTo>
                    <a:cubicBezTo>
                      <a:pt x="427" y="627"/>
                      <a:pt x="427" y="627"/>
                      <a:pt x="427" y="626"/>
                    </a:cubicBezTo>
                    <a:cubicBezTo>
                      <a:pt x="428" y="626"/>
                      <a:pt x="428" y="625"/>
                      <a:pt x="428" y="625"/>
                    </a:cubicBezTo>
                    <a:cubicBezTo>
                      <a:pt x="429" y="624"/>
                      <a:pt x="430" y="623"/>
                      <a:pt x="431" y="622"/>
                    </a:cubicBezTo>
                    <a:cubicBezTo>
                      <a:pt x="431" y="621"/>
                      <a:pt x="432" y="620"/>
                      <a:pt x="432" y="619"/>
                    </a:cubicBezTo>
                    <a:cubicBezTo>
                      <a:pt x="433" y="614"/>
                      <a:pt x="432" y="610"/>
                      <a:pt x="431" y="606"/>
                    </a:cubicBezTo>
                    <a:cubicBezTo>
                      <a:pt x="431" y="603"/>
                      <a:pt x="430" y="600"/>
                      <a:pt x="428" y="598"/>
                    </a:cubicBezTo>
                    <a:cubicBezTo>
                      <a:pt x="427" y="596"/>
                      <a:pt x="425" y="595"/>
                      <a:pt x="424" y="593"/>
                    </a:cubicBezTo>
                    <a:cubicBezTo>
                      <a:pt x="423" y="593"/>
                      <a:pt x="423" y="593"/>
                      <a:pt x="423" y="593"/>
                    </a:cubicBezTo>
                    <a:cubicBezTo>
                      <a:pt x="423" y="593"/>
                      <a:pt x="423" y="593"/>
                      <a:pt x="422" y="593"/>
                    </a:cubicBezTo>
                    <a:cubicBezTo>
                      <a:pt x="422" y="592"/>
                      <a:pt x="422" y="592"/>
                      <a:pt x="422" y="592"/>
                    </a:cubicBezTo>
                    <a:cubicBezTo>
                      <a:pt x="422" y="592"/>
                      <a:pt x="422" y="592"/>
                      <a:pt x="422" y="592"/>
                    </a:cubicBezTo>
                    <a:cubicBezTo>
                      <a:pt x="422" y="592"/>
                      <a:pt x="421" y="592"/>
                      <a:pt x="421" y="592"/>
                    </a:cubicBezTo>
                    <a:cubicBezTo>
                      <a:pt x="421" y="592"/>
                      <a:pt x="421" y="591"/>
                      <a:pt x="421" y="591"/>
                    </a:cubicBezTo>
                    <a:cubicBezTo>
                      <a:pt x="421" y="591"/>
                      <a:pt x="421" y="591"/>
                      <a:pt x="420" y="591"/>
                    </a:cubicBezTo>
                    <a:cubicBezTo>
                      <a:pt x="420" y="591"/>
                      <a:pt x="420" y="590"/>
                      <a:pt x="420" y="590"/>
                    </a:cubicBezTo>
                    <a:cubicBezTo>
                      <a:pt x="420" y="590"/>
                      <a:pt x="420" y="590"/>
                      <a:pt x="420" y="590"/>
                    </a:cubicBezTo>
                    <a:cubicBezTo>
                      <a:pt x="421" y="590"/>
                      <a:pt x="421" y="589"/>
                      <a:pt x="421" y="589"/>
                    </a:cubicBezTo>
                    <a:cubicBezTo>
                      <a:pt x="420" y="589"/>
                      <a:pt x="420" y="589"/>
                      <a:pt x="420" y="589"/>
                    </a:cubicBezTo>
                    <a:cubicBezTo>
                      <a:pt x="420" y="589"/>
                      <a:pt x="420" y="589"/>
                      <a:pt x="419" y="589"/>
                    </a:cubicBezTo>
                    <a:cubicBezTo>
                      <a:pt x="419" y="589"/>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9" y="590"/>
                      <a:pt x="419" y="590"/>
                    </a:cubicBezTo>
                    <a:cubicBezTo>
                      <a:pt x="419" y="590"/>
                      <a:pt x="418" y="590"/>
                      <a:pt x="418" y="589"/>
                    </a:cubicBezTo>
                    <a:cubicBezTo>
                      <a:pt x="418" y="589"/>
                      <a:pt x="418" y="589"/>
                      <a:pt x="418" y="589"/>
                    </a:cubicBezTo>
                    <a:cubicBezTo>
                      <a:pt x="418" y="589"/>
                      <a:pt x="418" y="589"/>
                      <a:pt x="418" y="589"/>
                    </a:cubicBezTo>
                    <a:cubicBezTo>
                      <a:pt x="418" y="589"/>
                      <a:pt x="418" y="589"/>
                      <a:pt x="418" y="589"/>
                    </a:cubicBezTo>
                    <a:cubicBezTo>
                      <a:pt x="418" y="589"/>
                      <a:pt x="419" y="589"/>
                      <a:pt x="419" y="589"/>
                    </a:cubicBezTo>
                    <a:cubicBezTo>
                      <a:pt x="419" y="589"/>
                      <a:pt x="419" y="589"/>
                      <a:pt x="419" y="589"/>
                    </a:cubicBezTo>
                    <a:cubicBezTo>
                      <a:pt x="419" y="588"/>
                      <a:pt x="419" y="588"/>
                      <a:pt x="419" y="588"/>
                    </a:cubicBezTo>
                    <a:cubicBezTo>
                      <a:pt x="419" y="588"/>
                      <a:pt x="419" y="588"/>
                      <a:pt x="419" y="588"/>
                    </a:cubicBezTo>
                    <a:cubicBezTo>
                      <a:pt x="418" y="588"/>
                      <a:pt x="418" y="588"/>
                      <a:pt x="418" y="587"/>
                    </a:cubicBezTo>
                    <a:cubicBezTo>
                      <a:pt x="418" y="587"/>
                      <a:pt x="418" y="587"/>
                      <a:pt x="418" y="587"/>
                    </a:cubicBezTo>
                    <a:cubicBezTo>
                      <a:pt x="418" y="587"/>
                      <a:pt x="418" y="587"/>
                      <a:pt x="418" y="586"/>
                    </a:cubicBezTo>
                    <a:cubicBezTo>
                      <a:pt x="419" y="586"/>
                      <a:pt x="419" y="586"/>
                      <a:pt x="419" y="586"/>
                    </a:cubicBezTo>
                    <a:cubicBezTo>
                      <a:pt x="418" y="586"/>
                      <a:pt x="418" y="586"/>
                      <a:pt x="418" y="586"/>
                    </a:cubicBezTo>
                    <a:cubicBezTo>
                      <a:pt x="418" y="586"/>
                      <a:pt x="418" y="586"/>
                      <a:pt x="418" y="585"/>
                    </a:cubicBezTo>
                    <a:cubicBezTo>
                      <a:pt x="419" y="585"/>
                      <a:pt x="419" y="585"/>
                      <a:pt x="419" y="585"/>
                    </a:cubicBezTo>
                    <a:cubicBezTo>
                      <a:pt x="419" y="585"/>
                      <a:pt x="420" y="585"/>
                      <a:pt x="420" y="585"/>
                    </a:cubicBezTo>
                    <a:cubicBezTo>
                      <a:pt x="421" y="584"/>
                      <a:pt x="421" y="583"/>
                      <a:pt x="422" y="582"/>
                    </a:cubicBezTo>
                    <a:cubicBezTo>
                      <a:pt x="422" y="581"/>
                      <a:pt x="423" y="581"/>
                      <a:pt x="423" y="580"/>
                    </a:cubicBezTo>
                    <a:cubicBezTo>
                      <a:pt x="423" y="580"/>
                      <a:pt x="424" y="580"/>
                      <a:pt x="424" y="580"/>
                    </a:cubicBezTo>
                    <a:cubicBezTo>
                      <a:pt x="424" y="580"/>
                      <a:pt x="424" y="579"/>
                      <a:pt x="424" y="579"/>
                    </a:cubicBezTo>
                    <a:cubicBezTo>
                      <a:pt x="424" y="579"/>
                      <a:pt x="423" y="579"/>
                      <a:pt x="423" y="579"/>
                    </a:cubicBezTo>
                    <a:cubicBezTo>
                      <a:pt x="423" y="579"/>
                      <a:pt x="423" y="579"/>
                      <a:pt x="423" y="579"/>
                    </a:cubicBezTo>
                    <a:cubicBezTo>
                      <a:pt x="423" y="579"/>
                      <a:pt x="423" y="579"/>
                      <a:pt x="423" y="579"/>
                    </a:cubicBezTo>
                    <a:cubicBezTo>
                      <a:pt x="423" y="579"/>
                      <a:pt x="423" y="579"/>
                      <a:pt x="423" y="578"/>
                    </a:cubicBezTo>
                    <a:cubicBezTo>
                      <a:pt x="423" y="578"/>
                      <a:pt x="423" y="578"/>
                      <a:pt x="423" y="578"/>
                    </a:cubicBezTo>
                    <a:cubicBezTo>
                      <a:pt x="423" y="578"/>
                      <a:pt x="423" y="578"/>
                      <a:pt x="424" y="577"/>
                    </a:cubicBezTo>
                    <a:cubicBezTo>
                      <a:pt x="424" y="577"/>
                      <a:pt x="424" y="577"/>
                      <a:pt x="424" y="577"/>
                    </a:cubicBezTo>
                    <a:cubicBezTo>
                      <a:pt x="424" y="577"/>
                      <a:pt x="424" y="576"/>
                      <a:pt x="424" y="576"/>
                    </a:cubicBezTo>
                    <a:cubicBezTo>
                      <a:pt x="424" y="576"/>
                      <a:pt x="424" y="576"/>
                      <a:pt x="424" y="576"/>
                    </a:cubicBezTo>
                    <a:cubicBezTo>
                      <a:pt x="424" y="576"/>
                      <a:pt x="424" y="576"/>
                      <a:pt x="424" y="575"/>
                    </a:cubicBezTo>
                    <a:cubicBezTo>
                      <a:pt x="424" y="575"/>
                      <a:pt x="424" y="575"/>
                      <a:pt x="425" y="575"/>
                    </a:cubicBezTo>
                    <a:cubicBezTo>
                      <a:pt x="425" y="575"/>
                      <a:pt x="425" y="575"/>
                      <a:pt x="425" y="575"/>
                    </a:cubicBezTo>
                    <a:cubicBezTo>
                      <a:pt x="425" y="575"/>
                      <a:pt x="425" y="575"/>
                      <a:pt x="425" y="575"/>
                    </a:cubicBezTo>
                    <a:cubicBezTo>
                      <a:pt x="425" y="576"/>
                      <a:pt x="425" y="576"/>
                      <a:pt x="425" y="576"/>
                    </a:cubicBezTo>
                    <a:cubicBezTo>
                      <a:pt x="426" y="576"/>
                      <a:pt x="425" y="577"/>
                      <a:pt x="426" y="577"/>
                    </a:cubicBezTo>
                    <a:cubicBezTo>
                      <a:pt x="426" y="577"/>
                      <a:pt x="426" y="577"/>
                      <a:pt x="426" y="577"/>
                    </a:cubicBezTo>
                    <a:cubicBezTo>
                      <a:pt x="426" y="577"/>
                      <a:pt x="426" y="577"/>
                      <a:pt x="426" y="576"/>
                    </a:cubicBezTo>
                    <a:cubicBezTo>
                      <a:pt x="426" y="576"/>
                      <a:pt x="426" y="576"/>
                      <a:pt x="426" y="576"/>
                    </a:cubicBezTo>
                    <a:cubicBezTo>
                      <a:pt x="426" y="576"/>
                      <a:pt x="425" y="575"/>
                      <a:pt x="425" y="575"/>
                    </a:cubicBezTo>
                    <a:cubicBezTo>
                      <a:pt x="425" y="575"/>
                      <a:pt x="425" y="575"/>
                      <a:pt x="425" y="575"/>
                    </a:cubicBezTo>
                    <a:cubicBezTo>
                      <a:pt x="425" y="574"/>
                      <a:pt x="426" y="574"/>
                      <a:pt x="426" y="574"/>
                    </a:cubicBezTo>
                    <a:cubicBezTo>
                      <a:pt x="426" y="574"/>
                      <a:pt x="426" y="574"/>
                      <a:pt x="426" y="574"/>
                    </a:cubicBezTo>
                    <a:cubicBezTo>
                      <a:pt x="427" y="574"/>
                      <a:pt x="427" y="574"/>
                      <a:pt x="427" y="574"/>
                    </a:cubicBezTo>
                    <a:cubicBezTo>
                      <a:pt x="427" y="573"/>
                      <a:pt x="427" y="573"/>
                      <a:pt x="426" y="573"/>
                    </a:cubicBezTo>
                    <a:cubicBezTo>
                      <a:pt x="426" y="573"/>
                      <a:pt x="426" y="573"/>
                      <a:pt x="426" y="573"/>
                    </a:cubicBezTo>
                    <a:cubicBezTo>
                      <a:pt x="426" y="573"/>
                      <a:pt x="426" y="573"/>
                      <a:pt x="426" y="572"/>
                    </a:cubicBezTo>
                    <a:cubicBezTo>
                      <a:pt x="426" y="572"/>
                      <a:pt x="426" y="572"/>
                      <a:pt x="427" y="572"/>
                    </a:cubicBezTo>
                    <a:cubicBezTo>
                      <a:pt x="427" y="572"/>
                      <a:pt x="427" y="572"/>
                      <a:pt x="427" y="571"/>
                    </a:cubicBezTo>
                    <a:cubicBezTo>
                      <a:pt x="427" y="571"/>
                      <a:pt x="427" y="571"/>
                      <a:pt x="427" y="571"/>
                    </a:cubicBezTo>
                    <a:cubicBezTo>
                      <a:pt x="427" y="571"/>
                      <a:pt x="427" y="571"/>
                      <a:pt x="427" y="571"/>
                    </a:cubicBezTo>
                    <a:cubicBezTo>
                      <a:pt x="427" y="571"/>
                      <a:pt x="427" y="571"/>
                      <a:pt x="426" y="571"/>
                    </a:cubicBezTo>
                    <a:cubicBezTo>
                      <a:pt x="426" y="571"/>
                      <a:pt x="426" y="571"/>
                      <a:pt x="426" y="571"/>
                    </a:cubicBezTo>
                    <a:cubicBezTo>
                      <a:pt x="426" y="571"/>
                      <a:pt x="426" y="571"/>
                      <a:pt x="426" y="571"/>
                    </a:cubicBezTo>
                    <a:cubicBezTo>
                      <a:pt x="425" y="571"/>
                      <a:pt x="425" y="571"/>
                      <a:pt x="425" y="570"/>
                    </a:cubicBezTo>
                    <a:cubicBezTo>
                      <a:pt x="425" y="570"/>
                      <a:pt x="425" y="570"/>
                      <a:pt x="425" y="570"/>
                    </a:cubicBezTo>
                    <a:cubicBezTo>
                      <a:pt x="425" y="570"/>
                      <a:pt x="425" y="570"/>
                      <a:pt x="425" y="569"/>
                    </a:cubicBezTo>
                    <a:cubicBezTo>
                      <a:pt x="425" y="569"/>
                      <a:pt x="426" y="569"/>
                      <a:pt x="426" y="569"/>
                    </a:cubicBezTo>
                    <a:cubicBezTo>
                      <a:pt x="426" y="569"/>
                      <a:pt x="426" y="569"/>
                      <a:pt x="426" y="569"/>
                    </a:cubicBezTo>
                    <a:cubicBezTo>
                      <a:pt x="425" y="569"/>
                      <a:pt x="425" y="569"/>
                      <a:pt x="425" y="569"/>
                    </a:cubicBezTo>
                    <a:cubicBezTo>
                      <a:pt x="425" y="569"/>
                      <a:pt x="425" y="568"/>
                      <a:pt x="425" y="568"/>
                    </a:cubicBezTo>
                    <a:cubicBezTo>
                      <a:pt x="425" y="568"/>
                      <a:pt x="425" y="568"/>
                      <a:pt x="425" y="568"/>
                    </a:cubicBezTo>
                    <a:cubicBezTo>
                      <a:pt x="425" y="568"/>
                      <a:pt x="426" y="568"/>
                      <a:pt x="426" y="568"/>
                    </a:cubicBezTo>
                    <a:cubicBezTo>
                      <a:pt x="426" y="568"/>
                      <a:pt x="426" y="568"/>
                      <a:pt x="426" y="568"/>
                    </a:cubicBezTo>
                    <a:cubicBezTo>
                      <a:pt x="426" y="568"/>
                      <a:pt x="426" y="567"/>
                      <a:pt x="426" y="567"/>
                    </a:cubicBezTo>
                    <a:cubicBezTo>
                      <a:pt x="425" y="567"/>
                      <a:pt x="425" y="567"/>
                      <a:pt x="425" y="567"/>
                    </a:cubicBezTo>
                    <a:cubicBezTo>
                      <a:pt x="425" y="567"/>
                      <a:pt x="424" y="566"/>
                      <a:pt x="424" y="566"/>
                    </a:cubicBezTo>
                    <a:cubicBezTo>
                      <a:pt x="424" y="566"/>
                      <a:pt x="424" y="566"/>
                      <a:pt x="424" y="566"/>
                    </a:cubicBezTo>
                    <a:cubicBezTo>
                      <a:pt x="424" y="566"/>
                      <a:pt x="424" y="566"/>
                      <a:pt x="424" y="566"/>
                    </a:cubicBezTo>
                    <a:cubicBezTo>
                      <a:pt x="424" y="566"/>
                      <a:pt x="424" y="565"/>
                      <a:pt x="424" y="565"/>
                    </a:cubicBezTo>
                    <a:cubicBezTo>
                      <a:pt x="425" y="565"/>
                      <a:pt x="425" y="565"/>
                      <a:pt x="425" y="565"/>
                    </a:cubicBezTo>
                    <a:cubicBezTo>
                      <a:pt x="425" y="565"/>
                      <a:pt x="425" y="565"/>
                      <a:pt x="425" y="564"/>
                    </a:cubicBezTo>
                    <a:cubicBezTo>
                      <a:pt x="425" y="564"/>
                      <a:pt x="425" y="564"/>
                      <a:pt x="425" y="564"/>
                    </a:cubicBezTo>
                    <a:cubicBezTo>
                      <a:pt x="425" y="564"/>
                      <a:pt x="425" y="564"/>
                      <a:pt x="425" y="564"/>
                    </a:cubicBezTo>
                    <a:cubicBezTo>
                      <a:pt x="425" y="564"/>
                      <a:pt x="425" y="564"/>
                      <a:pt x="425" y="564"/>
                    </a:cubicBezTo>
                    <a:cubicBezTo>
                      <a:pt x="425" y="564"/>
                      <a:pt x="425" y="564"/>
                      <a:pt x="424" y="564"/>
                    </a:cubicBezTo>
                    <a:cubicBezTo>
                      <a:pt x="424" y="564"/>
                      <a:pt x="424" y="563"/>
                      <a:pt x="424" y="563"/>
                    </a:cubicBezTo>
                    <a:cubicBezTo>
                      <a:pt x="424" y="563"/>
                      <a:pt x="424" y="563"/>
                      <a:pt x="424" y="563"/>
                    </a:cubicBezTo>
                    <a:cubicBezTo>
                      <a:pt x="424" y="563"/>
                      <a:pt x="424" y="563"/>
                      <a:pt x="424" y="563"/>
                    </a:cubicBezTo>
                    <a:cubicBezTo>
                      <a:pt x="424" y="563"/>
                      <a:pt x="424" y="563"/>
                      <a:pt x="424" y="563"/>
                    </a:cubicBezTo>
                    <a:cubicBezTo>
                      <a:pt x="424" y="563"/>
                      <a:pt x="424" y="563"/>
                      <a:pt x="423" y="563"/>
                    </a:cubicBezTo>
                    <a:cubicBezTo>
                      <a:pt x="423" y="562"/>
                      <a:pt x="424" y="562"/>
                      <a:pt x="424" y="562"/>
                    </a:cubicBezTo>
                    <a:cubicBezTo>
                      <a:pt x="424" y="562"/>
                      <a:pt x="424" y="562"/>
                      <a:pt x="424" y="562"/>
                    </a:cubicBezTo>
                    <a:cubicBezTo>
                      <a:pt x="424" y="562"/>
                      <a:pt x="424" y="562"/>
                      <a:pt x="424" y="562"/>
                    </a:cubicBezTo>
                    <a:cubicBezTo>
                      <a:pt x="424" y="562"/>
                      <a:pt x="424" y="562"/>
                      <a:pt x="424" y="562"/>
                    </a:cubicBezTo>
                    <a:cubicBezTo>
                      <a:pt x="424" y="562"/>
                      <a:pt x="424" y="562"/>
                      <a:pt x="424" y="562"/>
                    </a:cubicBezTo>
                    <a:cubicBezTo>
                      <a:pt x="425" y="562"/>
                      <a:pt x="425" y="562"/>
                      <a:pt x="425" y="561"/>
                    </a:cubicBezTo>
                    <a:cubicBezTo>
                      <a:pt x="425" y="561"/>
                      <a:pt x="425" y="561"/>
                      <a:pt x="425" y="561"/>
                    </a:cubicBezTo>
                    <a:cubicBezTo>
                      <a:pt x="424" y="561"/>
                      <a:pt x="424" y="561"/>
                      <a:pt x="424" y="561"/>
                    </a:cubicBezTo>
                    <a:cubicBezTo>
                      <a:pt x="424" y="561"/>
                      <a:pt x="424" y="561"/>
                      <a:pt x="423" y="561"/>
                    </a:cubicBezTo>
                    <a:cubicBezTo>
                      <a:pt x="423" y="561"/>
                      <a:pt x="423" y="561"/>
                      <a:pt x="423" y="561"/>
                    </a:cubicBezTo>
                    <a:cubicBezTo>
                      <a:pt x="423" y="561"/>
                      <a:pt x="422" y="561"/>
                      <a:pt x="422" y="560"/>
                    </a:cubicBezTo>
                    <a:cubicBezTo>
                      <a:pt x="422" y="560"/>
                      <a:pt x="422" y="560"/>
                      <a:pt x="422" y="560"/>
                    </a:cubicBezTo>
                    <a:cubicBezTo>
                      <a:pt x="422" y="560"/>
                      <a:pt x="421" y="560"/>
                      <a:pt x="421" y="560"/>
                    </a:cubicBezTo>
                    <a:cubicBezTo>
                      <a:pt x="421" y="560"/>
                      <a:pt x="421" y="560"/>
                      <a:pt x="421" y="560"/>
                    </a:cubicBezTo>
                    <a:cubicBezTo>
                      <a:pt x="421" y="561"/>
                      <a:pt x="421" y="561"/>
                      <a:pt x="421" y="561"/>
                    </a:cubicBezTo>
                    <a:cubicBezTo>
                      <a:pt x="420" y="561"/>
                      <a:pt x="420" y="561"/>
                      <a:pt x="420" y="561"/>
                    </a:cubicBezTo>
                    <a:cubicBezTo>
                      <a:pt x="420" y="561"/>
                      <a:pt x="419" y="561"/>
                      <a:pt x="419" y="561"/>
                    </a:cubicBezTo>
                    <a:cubicBezTo>
                      <a:pt x="419" y="561"/>
                      <a:pt x="419" y="561"/>
                      <a:pt x="419" y="561"/>
                    </a:cubicBezTo>
                    <a:cubicBezTo>
                      <a:pt x="418" y="561"/>
                      <a:pt x="418" y="561"/>
                      <a:pt x="418" y="561"/>
                    </a:cubicBezTo>
                    <a:cubicBezTo>
                      <a:pt x="418" y="561"/>
                      <a:pt x="418" y="561"/>
                      <a:pt x="418" y="561"/>
                    </a:cubicBezTo>
                    <a:cubicBezTo>
                      <a:pt x="418" y="561"/>
                      <a:pt x="418" y="561"/>
                      <a:pt x="418" y="561"/>
                    </a:cubicBezTo>
                    <a:cubicBezTo>
                      <a:pt x="419" y="561"/>
                      <a:pt x="419" y="560"/>
                      <a:pt x="419" y="560"/>
                    </a:cubicBezTo>
                    <a:cubicBezTo>
                      <a:pt x="420" y="560"/>
                      <a:pt x="420" y="560"/>
                      <a:pt x="421" y="560"/>
                    </a:cubicBezTo>
                    <a:cubicBezTo>
                      <a:pt x="421" y="560"/>
                      <a:pt x="421" y="560"/>
                      <a:pt x="421" y="559"/>
                    </a:cubicBezTo>
                    <a:cubicBezTo>
                      <a:pt x="422" y="559"/>
                      <a:pt x="422" y="559"/>
                      <a:pt x="422" y="558"/>
                    </a:cubicBezTo>
                    <a:cubicBezTo>
                      <a:pt x="422" y="558"/>
                      <a:pt x="422" y="558"/>
                      <a:pt x="422" y="558"/>
                    </a:cubicBezTo>
                    <a:cubicBezTo>
                      <a:pt x="423" y="558"/>
                      <a:pt x="423" y="557"/>
                      <a:pt x="423" y="557"/>
                    </a:cubicBezTo>
                    <a:cubicBezTo>
                      <a:pt x="423" y="557"/>
                      <a:pt x="423" y="557"/>
                      <a:pt x="424" y="557"/>
                    </a:cubicBezTo>
                    <a:cubicBezTo>
                      <a:pt x="424" y="556"/>
                      <a:pt x="424" y="556"/>
                      <a:pt x="424" y="556"/>
                    </a:cubicBezTo>
                    <a:cubicBezTo>
                      <a:pt x="424" y="556"/>
                      <a:pt x="424" y="555"/>
                      <a:pt x="424" y="555"/>
                    </a:cubicBezTo>
                    <a:cubicBezTo>
                      <a:pt x="424" y="555"/>
                      <a:pt x="424" y="555"/>
                      <a:pt x="424" y="555"/>
                    </a:cubicBezTo>
                    <a:cubicBezTo>
                      <a:pt x="424" y="555"/>
                      <a:pt x="424" y="555"/>
                      <a:pt x="424" y="554"/>
                    </a:cubicBezTo>
                    <a:cubicBezTo>
                      <a:pt x="424" y="554"/>
                      <a:pt x="424" y="553"/>
                      <a:pt x="424" y="552"/>
                    </a:cubicBezTo>
                    <a:cubicBezTo>
                      <a:pt x="424" y="552"/>
                      <a:pt x="424" y="552"/>
                      <a:pt x="424" y="552"/>
                    </a:cubicBezTo>
                    <a:cubicBezTo>
                      <a:pt x="424" y="552"/>
                      <a:pt x="424" y="551"/>
                      <a:pt x="424" y="551"/>
                    </a:cubicBezTo>
                    <a:cubicBezTo>
                      <a:pt x="424" y="551"/>
                      <a:pt x="425" y="551"/>
                      <a:pt x="425" y="551"/>
                    </a:cubicBezTo>
                    <a:cubicBezTo>
                      <a:pt x="425" y="551"/>
                      <a:pt x="425" y="551"/>
                      <a:pt x="425" y="551"/>
                    </a:cubicBezTo>
                    <a:cubicBezTo>
                      <a:pt x="425" y="551"/>
                      <a:pt x="425" y="551"/>
                      <a:pt x="425" y="551"/>
                    </a:cubicBezTo>
                    <a:cubicBezTo>
                      <a:pt x="425" y="551"/>
                      <a:pt x="425" y="551"/>
                      <a:pt x="425" y="551"/>
                    </a:cubicBezTo>
                    <a:cubicBezTo>
                      <a:pt x="425" y="551"/>
                      <a:pt x="425" y="550"/>
                      <a:pt x="425" y="550"/>
                    </a:cubicBezTo>
                    <a:cubicBezTo>
                      <a:pt x="425" y="550"/>
                      <a:pt x="424" y="550"/>
                      <a:pt x="424" y="550"/>
                    </a:cubicBezTo>
                    <a:cubicBezTo>
                      <a:pt x="424" y="550"/>
                      <a:pt x="425" y="550"/>
                      <a:pt x="425" y="550"/>
                    </a:cubicBezTo>
                    <a:cubicBezTo>
                      <a:pt x="425" y="550"/>
                      <a:pt x="425" y="550"/>
                      <a:pt x="425" y="549"/>
                    </a:cubicBezTo>
                    <a:cubicBezTo>
                      <a:pt x="425" y="549"/>
                      <a:pt x="425" y="549"/>
                      <a:pt x="424" y="549"/>
                    </a:cubicBezTo>
                    <a:cubicBezTo>
                      <a:pt x="424" y="549"/>
                      <a:pt x="424" y="549"/>
                      <a:pt x="424" y="548"/>
                    </a:cubicBezTo>
                    <a:cubicBezTo>
                      <a:pt x="423" y="548"/>
                      <a:pt x="423" y="548"/>
                      <a:pt x="422" y="548"/>
                    </a:cubicBezTo>
                    <a:cubicBezTo>
                      <a:pt x="422" y="548"/>
                      <a:pt x="422" y="547"/>
                      <a:pt x="422" y="547"/>
                    </a:cubicBezTo>
                    <a:cubicBezTo>
                      <a:pt x="422" y="546"/>
                      <a:pt x="422" y="546"/>
                      <a:pt x="422" y="546"/>
                    </a:cubicBezTo>
                    <a:cubicBezTo>
                      <a:pt x="422" y="546"/>
                      <a:pt x="422" y="545"/>
                      <a:pt x="422" y="545"/>
                    </a:cubicBezTo>
                    <a:cubicBezTo>
                      <a:pt x="422" y="544"/>
                      <a:pt x="421" y="543"/>
                      <a:pt x="421" y="543"/>
                    </a:cubicBezTo>
                    <a:cubicBezTo>
                      <a:pt x="421" y="541"/>
                      <a:pt x="421" y="540"/>
                      <a:pt x="421" y="539"/>
                    </a:cubicBezTo>
                    <a:cubicBezTo>
                      <a:pt x="422" y="538"/>
                      <a:pt x="423" y="538"/>
                      <a:pt x="423" y="537"/>
                    </a:cubicBezTo>
                    <a:cubicBezTo>
                      <a:pt x="424" y="537"/>
                      <a:pt x="424" y="537"/>
                      <a:pt x="425" y="536"/>
                    </a:cubicBezTo>
                    <a:cubicBezTo>
                      <a:pt x="425" y="536"/>
                      <a:pt x="425" y="536"/>
                      <a:pt x="425" y="536"/>
                    </a:cubicBezTo>
                    <a:cubicBezTo>
                      <a:pt x="426" y="535"/>
                      <a:pt x="427" y="536"/>
                      <a:pt x="429" y="536"/>
                    </a:cubicBezTo>
                    <a:cubicBezTo>
                      <a:pt x="429" y="536"/>
                      <a:pt x="429" y="536"/>
                      <a:pt x="430" y="536"/>
                    </a:cubicBezTo>
                    <a:cubicBezTo>
                      <a:pt x="430" y="536"/>
                      <a:pt x="431" y="536"/>
                      <a:pt x="431" y="537"/>
                    </a:cubicBezTo>
                    <a:cubicBezTo>
                      <a:pt x="432" y="537"/>
                      <a:pt x="434" y="537"/>
                      <a:pt x="434" y="538"/>
                    </a:cubicBezTo>
                    <a:cubicBezTo>
                      <a:pt x="435" y="538"/>
                      <a:pt x="435" y="538"/>
                      <a:pt x="435" y="539"/>
                    </a:cubicBezTo>
                    <a:cubicBezTo>
                      <a:pt x="435" y="539"/>
                      <a:pt x="436" y="539"/>
                      <a:pt x="436" y="539"/>
                    </a:cubicBezTo>
                    <a:cubicBezTo>
                      <a:pt x="437" y="539"/>
                      <a:pt x="438" y="539"/>
                      <a:pt x="438" y="540"/>
                    </a:cubicBezTo>
                    <a:cubicBezTo>
                      <a:pt x="438" y="540"/>
                      <a:pt x="437" y="541"/>
                      <a:pt x="436" y="541"/>
                    </a:cubicBezTo>
                    <a:cubicBezTo>
                      <a:pt x="437" y="541"/>
                      <a:pt x="438" y="541"/>
                      <a:pt x="438" y="540"/>
                    </a:cubicBezTo>
                    <a:cubicBezTo>
                      <a:pt x="439" y="540"/>
                      <a:pt x="439" y="539"/>
                      <a:pt x="439" y="539"/>
                    </a:cubicBezTo>
                    <a:cubicBezTo>
                      <a:pt x="440" y="539"/>
                      <a:pt x="440" y="539"/>
                      <a:pt x="440" y="539"/>
                    </a:cubicBezTo>
                    <a:cubicBezTo>
                      <a:pt x="441" y="539"/>
                      <a:pt x="441" y="540"/>
                      <a:pt x="441" y="539"/>
                    </a:cubicBezTo>
                    <a:cubicBezTo>
                      <a:pt x="442" y="540"/>
                      <a:pt x="442" y="540"/>
                      <a:pt x="442" y="540"/>
                    </a:cubicBezTo>
                    <a:cubicBezTo>
                      <a:pt x="442" y="540"/>
                      <a:pt x="443" y="540"/>
                      <a:pt x="444" y="541"/>
                    </a:cubicBezTo>
                    <a:cubicBezTo>
                      <a:pt x="444" y="541"/>
                      <a:pt x="445" y="542"/>
                      <a:pt x="445" y="542"/>
                    </a:cubicBezTo>
                    <a:cubicBezTo>
                      <a:pt x="445" y="541"/>
                      <a:pt x="445" y="541"/>
                      <a:pt x="444" y="541"/>
                    </a:cubicBezTo>
                    <a:cubicBezTo>
                      <a:pt x="444" y="541"/>
                      <a:pt x="444" y="540"/>
                      <a:pt x="444" y="540"/>
                    </a:cubicBezTo>
                    <a:cubicBezTo>
                      <a:pt x="444" y="540"/>
                      <a:pt x="445" y="540"/>
                      <a:pt x="445" y="540"/>
                    </a:cubicBezTo>
                    <a:cubicBezTo>
                      <a:pt x="445" y="540"/>
                      <a:pt x="446" y="540"/>
                      <a:pt x="446" y="540"/>
                    </a:cubicBezTo>
                    <a:cubicBezTo>
                      <a:pt x="447" y="540"/>
                      <a:pt x="447" y="539"/>
                      <a:pt x="448" y="539"/>
                    </a:cubicBezTo>
                    <a:cubicBezTo>
                      <a:pt x="448" y="539"/>
                      <a:pt x="449" y="538"/>
                      <a:pt x="449" y="538"/>
                    </a:cubicBezTo>
                    <a:cubicBezTo>
                      <a:pt x="450" y="538"/>
                      <a:pt x="450" y="537"/>
                      <a:pt x="450" y="537"/>
                    </a:cubicBezTo>
                    <a:cubicBezTo>
                      <a:pt x="451" y="537"/>
                      <a:pt x="451" y="537"/>
                      <a:pt x="451" y="537"/>
                    </a:cubicBezTo>
                    <a:cubicBezTo>
                      <a:pt x="452" y="537"/>
                      <a:pt x="452" y="537"/>
                      <a:pt x="452" y="537"/>
                    </a:cubicBezTo>
                    <a:cubicBezTo>
                      <a:pt x="452" y="538"/>
                      <a:pt x="453" y="538"/>
                      <a:pt x="454" y="538"/>
                    </a:cubicBezTo>
                    <a:cubicBezTo>
                      <a:pt x="455" y="539"/>
                      <a:pt x="455" y="540"/>
                      <a:pt x="456" y="541"/>
                    </a:cubicBezTo>
                    <a:cubicBezTo>
                      <a:pt x="456" y="541"/>
                      <a:pt x="456" y="541"/>
                      <a:pt x="456" y="541"/>
                    </a:cubicBezTo>
                    <a:cubicBezTo>
                      <a:pt x="457" y="542"/>
                      <a:pt x="457" y="542"/>
                      <a:pt x="457" y="542"/>
                    </a:cubicBezTo>
                    <a:cubicBezTo>
                      <a:pt x="457" y="542"/>
                      <a:pt x="457" y="542"/>
                      <a:pt x="457" y="542"/>
                    </a:cubicBezTo>
                    <a:cubicBezTo>
                      <a:pt x="457" y="542"/>
                      <a:pt x="458" y="542"/>
                      <a:pt x="458" y="542"/>
                    </a:cubicBezTo>
                    <a:cubicBezTo>
                      <a:pt x="458" y="542"/>
                      <a:pt x="458" y="542"/>
                      <a:pt x="458" y="542"/>
                    </a:cubicBezTo>
                    <a:cubicBezTo>
                      <a:pt x="458" y="542"/>
                      <a:pt x="458" y="542"/>
                      <a:pt x="458" y="542"/>
                    </a:cubicBezTo>
                    <a:cubicBezTo>
                      <a:pt x="458" y="542"/>
                      <a:pt x="458" y="543"/>
                      <a:pt x="458" y="543"/>
                    </a:cubicBezTo>
                    <a:cubicBezTo>
                      <a:pt x="459" y="543"/>
                      <a:pt x="459" y="543"/>
                      <a:pt x="459" y="543"/>
                    </a:cubicBezTo>
                    <a:cubicBezTo>
                      <a:pt x="459" y="544"/>
                      <a:pt x="459" y="544"/>
                      <a:pt x="458" y="544"/>
                    </a:cubicBezTo>
                    <a:cubicBezTo>
                      <a:pt x="458" y="544"/>
                      <a:pt x="458" y="545"/>
                      <a:pt x="458" y="545"/>
                    </a:cubicBezTo>
                    <a:cubicBezTo>
                      <a:pt x="458" y="545"/>
                      <a:pt x="458" y="545"/>
                      <a:pt x="458" y="545"/>
                    </a:cubicBezTo>
                    <a:cubicBezTo>
                      <a:pt x="458" y="545"/>
                      <a:pt x="458" y="545"/>
                      <a:pt x="458" y="545"/>
                    </a:cubicBezTo>
                    <a:cubicBezTo>
                      <a:pt x="458" y="545"/>
                      <a:pt x="458" y="545"/>
                      <a:pt x="458" y="545"/>
                    </a:cubicBezTo>
                    <a:cubicBezTo>
                      <a:pt x="458" y="545"/>
                      <a:pt x="459" y="545"/>
                      <a:pt x="459" y="544"/>
                    </a:cubicBezTo>
                    <a:cubicBezTo>
                      <a:pt x="459" y="544"/>
                      <a:pt x="459" y="544"/>
                      <a:pt x="459" y="544"/>
                    </a:cubicBezTo>
                    <a:cubicBezTo>
                      <a:pt x="459" y="544"/>
                      <a:pt x="459" y="544"/>
                      <a:pt x="459" y="544"/>
                    </a:cubicBezTo>
                    <a:cubicBezTo>
                      <a:pt x="460" y="545"/>
                      <a:pt x="460" y="545"/>
                      <a:pt x="461" y="545"/>
                    </a:cubicBezTo>
                    <a:cubicBezTo>
                      <a:pt x="461" y="545"/>
                      <a:pt x="461" y="545"/>
                      <a:pt x="461" y="546"/>
                    </a:cubicBezTo>
                    <a:cubicBezTo>
                      <a:pt x="462" y="546"/>
                      <a:pt x="461" y="546"/>
                      <a:pt x="462" y="546"/>
                    </a:cubicBezTo>
                    <a:cubicBezTo>
                      <a:pt x="462" y="546"/>
                      <a:pt x="462" y="546"/>
                      <a:pt x="462" y="546"/>
                    </a:cubicBezTo>
                    <a:cubicBezTo>
                      <a:pt x="462" y="546"/>
                      <a:pt x="462" y="546"/>
                      <a:pt x="462" y="546"/>
                    </a:cubicBezTo>
                    <a:cubicBezTo>
                      <a:pt x="462" y="546"/>
                      <a:pt x="462" y="547"/>
                      <a:pt x="461" y="547"/>
                    </a:cubicBezTo>
                    <a:cubicBezTo>
                      <a:pt x="461" y="547"/>
                      <a:pt x="461" y="547"/>
                      <a:pt x="461" y="547"/>
                    </a:cubicBezTo>
                    <a:cubicBezTo>
                      <a:pt x="461" y="547"/>
                      <a:pt x="461" y="547"/>
                      <a:pt x="461" y="547"/>
                    </a:cubicBezTo>
                    <a:cubicBezTo>
                      <a:pt x="462" y="547"/>
                      <a:pt x="462" y="547"/>
                      <a:pt x="462" y="547"/>
                    </a:cubicBezTo>
                    <a:cubicBezTo>
                      <a:pt x="462" y="547"/>
                      <a:pt x="462" y="547"/>
                      <a:pt x="462" y="547"/>
                    </a:cubicBezTo>
                    <a:cubicBezTo>
                      <a:pt x="463" y="548"/>
                      <a:pt x="463" y="548"/>
                      <a:pt x="463" y="548"/>
                    </a:cubicBezTo>
                    <a:cubicBezTo>
                      <a:pt x="463" y="548"/>
                      <a:pt x="462" y="549"/>
                      <a:pt x="462" y="549"/>
                    </a:cubicBezTo>
                    <a:cubicBezTo>
                      <a:pt x="462" y="549"/>
                      <a:pt x="463" y="549"/>
                      <a:pt x="463" y="549"/>
                    </a:cubicBezTo>
                    <a:cubicBezTo>
                      <a:pt x="463" y="549"/>
                      <a:pt x="463" y="549"/>
                      <a:pt x="463" y="548"/>
                    </a:cubicBezTo>
                    <a:cubicBezTo>
                      <a:pt x="463" y="548"/>
                      <a:pt x="463" y="548"/>
                      <a:pt x="463" y="548"/>
                    </a:cubicBezTo>
                    <a:cubicBezTo>
                      <a:pt x="463" y="548"/>
                      <a:pt x="463" y="548"/>
                      <a:pt x="463" y="548"/>
                    </a:cubicBezTo>
                    <a:cubicBezTo>
                      <a:pt x="464" y="548"/>
                      <a:pt x="464" y="548"/>
                      <a:pt x="464" y="548"/>
                    </a:cubicBezTo>
                    <a:cubicBezTo>
                      <a:pt x="464" y="548"/>
                      <a:pt x="464" y="548"/>
                      <a:pt x="464" y="548"/>
                    </a:cubicBezTo>
                    <a:cubicBezTo>
                      <a:pt x="464" y="548"/>
                      <a:pt x="465" y="548"/>
                      <a:pt x="465" y="548"/>
                    </a:cubicBezTo>
                    <a:cubicBezTo>
                      <a:pt x="465" y="548"/>
                      <a:pt x="465" y="548"/>
                      <a:pt x="465" y="549"/>
                    </a:cubicBezTo>
                    <a:cubicBezTo>
                      <a:pt x="466" y="549"/>
                      <a:pt x="466" y="549"/>
                      <a:pt x="466" y="549"/>
                    </a:cubicBezTo>
                    <a:cubicBezTo>
                      <a:pt x="466" y="549"/>
                      <a:pt x="466" y="550"/>
                      <a:pt x="465" y="550"/>
                    </a:cubicBezTo>
                    <a:cubicBezTo>
                      <a:pt x="465" y="550"/>
                      <a:pt x="465" y="550"/>
                      <a:pt x="465" y="550"/>
                    </a:cubicBezTo>
                    <a:cubicBezTo>
                      <a:pt x="465" y="550"/>
                      <a:pt x="465" y="550"/>
                      <a:pt x="465" y="550"/>
                    </a:cubicBezTo>
                    <a:cubicBezTo>
                      <a:pt x="464" y="550"/>
                      <a:pt x="464" y="551"/>
                      <a:pt x="464" y="551"/>
                    </a:cubicBezTo>
                    <a:cubicBezTo>
                      <a:pt x="464" y="551"/>
                      <a:pt x="464" y="551"/>
                      <a:pt x="464" y="552"/>
                    </a:cubicBezTo>
                    <a:cubicBezTo>
                      <a:pt x="464" y="552"/>
                      <a:pt x="464" y="552"/>
                      <a:pt x="464" y="552"/>
                    </a:cubicBezTo>
                    <a:cubicBezTo>
                      <a:pt x="465" y="552"/>
                      <a:pt x="465" y="552"/>
                      <a:pt x="465" y="552"/>
                    </a:cubicBezTo>
                    <a:cubicBezTo>
                      <a:pt x="465" y="552"/>
                      <a:pt x="465" y="552"/>
                      <a:pt x="465" y="552"/>
                    </a:cubicBezTo>
                    <a:cubicBezTo>
                      <a:pt x="465" y="552"/>
                      <a:pt x="465" y="552"/>
                      <a:pt x="465" y="552"/>
                    </a:cubicBezTo>
                    <a:cubicBezTo>
                      <a:pt x="465" y="552"/>
                      <a:pt x="465" y="552"/>
                      <a:pt x="465" y="552"/>
                    </a:cubicBezTo>
                    <a:cubicBezTo>
                      <a:pt x="465" y="552"/>
                      <a:pt x="465" y="552"/>
                      <a:pt x="465" y="553"/>
                    </a:cubicBezTo>
                    <a:cubicBezTo>
                      <a:pt x="465" y="553"/>
                      <a:pt x="465" y="553"/>
                      <a:pt x="465" y="553"/>
                    </a:cubicBezTo>
                    <a:cubicBezTo>
                      <a:pt x="465" y="553"/>
                      <a:pt x="465" y="553"/>
                      <a:pt x="465" y="553"/>
                    </a:cubicBezTo>
                    <a:cubicBezTo>
                      <a:pt x="465" y="553"/>
                      <a:pt x="465" y="553"/>
                      <a:pt x="465" y="553"/>
                    </a:cubicBezTo>
                    <a:cubicBezTo>
                      <a:pt x="465" y="553"/>
                      <a:pt x="465" y="553"/>
                      <a:pt x="465" y="553"/>
                    </a:cubicBezTo>
                    <a:cubicBezTo>
                      <a:pt x="465" y="553"/>
                      <a:pt x="465" y="553"/>
                      <a:pt x="465" y="554"/>
                    </a:cubicBezTo>
                    <a:cubicBezTo>
                      <a:pt x="465" y="554"/>
                      <a:pt x="465" y="554"/>
                      <a:pt x="465" y="554"/>
                    </a:cubicBezTo>
                    <a:cubicBezTo>
                      <a:pt x="465" y="554"/>
                      <a:pt x="466" y="555"/>
                      <a:pt x="466" y="555"/>
                    </a:cubicBezTo>
                    <a:cubicBezTo>
                      <a:pt x="466" y="555"/>
                      <a:pt x="466" y="555"/>
                      <a:pt x="466" y="555"/>
                    </a:cubicBezTo>
                    <a:cubicBezTo>
                      <a:pt x="466" y="555"/>
                      <a:pt x="466" y="555"/>
                      <a:pt x="466" y="555"/>
                    </a:cubicBezTo>
                    <a:cubicBezTo>
                      <a:pt x="467" y="555"/>
                      <a:pt x="466" y="555"/>
                      <a:pt x="466" y="555"/>
                    </a:cubicBezTo>
                    <a:cubicBezTo>
                      <a:pt x="467" y="555"/>
                      <a:pt x="467" y="555"/>
                      <a:pt x="467" y="555"/>
                    </a:cubicBezTo>
                    <a:cubicBezTo>
                      <a:pt x="467" y="555"/>
                      <a:pt x="467" y="555"/>
                      <a:pt x="468" y="555"/>
                    </a:cubicBezTo>
                    <a:cubicBezTo>
                      <a:pt x="468" y="555"/>
                      <a:pt x="468" y="555"/>
                      <a:pt x="468" y="555"/>
                    </a:cubicBezTo>
                    <a:cubicBezTo>
                      <a:pt x="468" y="556"/>
                      <a:pt x="468" y="556"/>
                      <a:pt x="468" y="556"/>
                    </a:cubicBezTo>
                    <a:cubicBezTo>
                      <a:pt x="468" y="556"/>
                      <a:pt x="468" y="556"/>
                      <a:pt x="468" y="556"/>
                    </a:cubicBezTo>
                    <a:cubicBezTo>
                      <a:pt x="468" y="556"/>
                      <a:pt x="469" y="556"/>
                      <a:pt x="469" y="556"/>
                    </a:cubicBezTo>
                    <a:cubicBezTo>
                      <a:pt x="469" y="556"/>
                      <a:pt x="469" y="556"/>
                      <a:pt x="469" y="556"/>
                    </a:cubicBezTo>
                    <a:cubicBezTo>
                      <a:pt x="470" y="556"/>
                      <a:pt x="470" y="556"/>
                      <a:pt x="470" y="556"/>
                    </a:cubicBezTo>
                    <a:cubicBezTo>
                      <a:pt x="470" y="556"/>
                      <a:pt x="470" y="557"/>
                      <a:pt x="471" y="557"/>
                    </a:cubicBezTo>
                    <a:cubicBezTo>
                      <a:pt x="471" y="557"/>
                      <a:pt x="471" y="557"/>
                      <a:pt x="471" y="557"/>
                    </a:cubicBezTo>
                    <a:cubicBezTo>
                      <a:pt x="471" y="557"/>
                      <a:pt x="471" y="557"/>
                      <a:pt x="471" y="557"/>
                    </a:cubicBezTo>
                    <a:cubicBezTo>
                      <a:pt x="471" y="557"/>
                      <a:pt x="471" y="557"/>
                      <a:pt x="472" y="557"/>
                    </a:cubicBezTo>
                    <a:cubicBezTo>
                      <a:pt x="472" y="557"/>
                      <a:pt x="472" y="557"/>
                      <a:pt x="472" y="557"/>
                    </a:cubicBezTo>
                    <a:cubicBezTo>
                      <a:pt x="472" y="557"/>
                      <a:pt x="472" y="557"/>
                      <a:pt x="473" y="557"/>
                    </a:cubicBezTo>
                    <a:cubicBezTo>
                      <a:pt x="473" y="557"/>
                      <a:pt x="473" y="557"/>
                      <a:pt x="473" y="557"/>
                    </a:cubicBezTo>
                    <a:cubicBezTo>
                      <a:pt x="473" y="557"/>
                      <a:pt x="473" y="557"/>
                      <a:pt x="473" y="557"/>
                    </a:cubicBezTo>
                    <a:cubicBezTo>
                      <a:pt x="473" y="557"/>
                      <a:pt x="473" y="557"/>
                      <a:pt x="474" y="557"/>
                    </a:cubicBezTo>
                    <a:cubicBezTo>
                      <a:pt x="474" y="557"/>
                      <a:pt x="474" y="557"/>
                      <a:pt x="474" y="557"/>
                    </a:cubicBezTo>
                    <a:cubicBezTo>
                      <a:pt x="474" y="557"/>
                      <a:pt x="474" y="557"/>
                      <a:pt x="474" y="557"/>
                    </a:cubicBezTo>
                    <a:cubicBezTo>
                      <a:pt x="474" y="556"/>
                      <a:pt x="475" y="556"/>
                      <a:pt x="475" y="556"/>
                    </a:cubicBezTo>
                    <a:cubicBezTo>
                      <a:pt x="475" y="556"/>
                      <a:pt x="475" y="556"/>
                      <a:pt x="475" y="557"/>
                    </a:cubicBezTo>
                    <a:cubicBezTo>
                      <a:pt x="475" y="557"/>
                      <a:pt x="475" y="557"/>
                      <a:pt x="475" y="557"/>
                    </a:cubicBezTo>
                    <a:cubicBezTo>
                      <a:pt x="475" y="557"/>
                      <a:pt x="475" y="558"/>
                      <a:pt x="475" y="558"/>
                    </a:cubicBezTo>
                    <a:cubicBezTo>
                      <a:pt x="475" y="558"/>
                      <a:pt x="475" y="558"/>
                      <a:pt x="476" y="558"/>
                    </a:cubicBezTo>
                    <a:cubicBezTo>
                      <a:pt x="476" y="558"/>
                      <a:pt x="476" y="558"/>
                      <a:pt x="476" y="558"/>
                    </a:cubicBezTo>
                    <a:cubicBezTo>
                      <a:pt x="476" y="558"/>
                      <a:pt x="476" y="558"/>
                      <a:pt x="476" y="558"/>
                    </a:cubicBezTo>
                    <a:cubicBezTo>
                      <a:pt x="476" y="558"/>
                      <a:pt x="476" y="558"/>
                      <a:pt x="476" y="558"/>
                    </a:cubicBezTo>
                    <a:cubicBezTo>
                      <a:pt x="475" y="558"/>
                      <a:pt x="475" y="559"/>
                      <a:pt x="475" y="559"/>
                    </a:cubicBezTo>
                    <a:cubicBezTo>
                      <a:pt x="475" y="559"/>
                      <a:pt x="475" y="559"/>
                      <a:pt x="475" y="559"/>
                    </a:cubicBezTo>
                    <a:cubicBezTo>
                      <a:pt x="475" y="559"/>
                      <a:pt x="475" y="560"/>
                      <a:pt x="475" y="560"/>
                    </a:cubicBezTo>
                    <a:cubicBezTo>
                      <a:pt x="475" y="560"/>
                      <a:pt x="475" y="560"/>
                      <a:pt x="476" y="560"/>
                    </a:cubicBezTo>
                    <a:cubicBezTo>
                      <a:pt x="476" y="560"/>
                      <a:pt x="476" y="560"/>
                      <a:pt x="476" y="560"/>
                    </a:cubicBezTo>
                    <a:cubicBezTo>
                      <a:pt x="476" y="560"/>
                      <a:pt x="477" y="560"/>
                      <a:pt x="477" y="559"/>
                    </a:cubicBezTo>
                    <a:cubicBezTo>
                      <a:pt x="477" y="559"/>
                      <a:pt x="477" y="559"/>
                      <a:pt x="477" y="559"/>
                    </a:cubicBezTo>
                    <a:cubicBezTo>
                      <a:pt x="478" y="559"/>
                      <a:pt x="478" y="559"/>
                      <a:pt x="478" y="559"/>
                    </a:cubicBezTo>
                    <a:cubicBezTo>
                      <a:pt x="478" y="559"/>
                      <a:pt x="478" y="559"/>
                      <a:pt x="478" y="559"/>
                    </a:cubicBezTo>
                    <a:cubicBezTo>
                      <a:pt x="478" y="559"/>
                      <a:pt x="478" y="559"/>
                      <a:pt x="478" y="558"/>
                    </a:cubicBezTo>
                    <a:cubicBezTo>
                      <a:pt x="478" y="558"/>
                      <a:pt x="478" y="558"/>
                      <a:pt x="478" y="558"/>
                    </a:cubicBezTo>
                    <a:cubicBezTo>
                      <a:pt x="478" y="558"/>
                      <a:pt x="478" y="558"/>
                      <a:pt x="478" y="557"/>
                    </a:cubicBezTo>
                    <a:cubicBezTo>
                      <a:pt x="478" y="557"/>
                      <a:pt x="478" y="557"/>
                      <a:pt x="478" y="557"/>
                    </a:cubicBezTo>
                    <a:cubicBezTo>
                      <a:pt x="479" y="557"/>
                      <a:pt x="479" y="557"/>
                      <a:pt x="479" y="557"/>
                    </a:cubicBezTo>
                    <a:cubicBezTo>
                      <a:pt x="479" y="557"/>
                      <a:pt x="479" y="557"/>
                      <a:pt x="479" y="557"/>
                    </a:cubicBezTo>
                    <a:cubicBezTo>
                      <a:pt x="479" y="557"/>
                      <a:pt x="479" y="557"/>
                      <a:pt x="479" y="557"/>
                    </a:cubicBezTo>
                    <a:cubicBezTo>
                      <a:pt x="479" y="558"/>
                      <a:pt x="479" y="558"/>
                      <a:pt x="479" y="558"/>
                    </a:cubicBezTo>
                    <a:cubicBezTo>
                      <a:pt x="479" y="558"/>
                      <a:pt x="480" y="559"/>
                      <a:pt x="480" y="559"/>
                    </a:cubicBezTo>
                    <a:cubicBezTo>
                      <a:pt x="480" y="559"/>
                      <a:pt x="480" y="559"/>
                      <a:pt x="480" y="559"/>
                    </a:cubicBezTo>
                    <a:cubicBezTo>
                      <a:pt x="480" y="559"/>
                      <a:pt x="480" y="560"/>
                      <a:pt x="480" y="560"/>
                    </a:cubicBezTo>
                    <a:cubicBezTo>
                      <a:pt x="480" y="560"/>
                      <a:pt x="480" y="560"/>
                      <a:pt x="480" y="560"/>
                    </a:cubicBezTo>
                    <a:cubicBezTo>
                      <a:pt x="480" y="560"/>
                      <a:pt x="480" y="560"/>
                      <a:pt x="480" y="561"/>
                    </a:cubicBezTo>
                    <a:cubicBezTo>
                      <a:pt x="480" y="561"/>
                      <a:pt x="480" y="561"/>
                      <a:pt x="480" y="561"/>
                    </a:cubicBezTo>
                    <a:cubicBezTo>
                      <a:pt x="479" y="561"/>
                      <a:pt x="479" y="561"/>
                      <a:pt x="478" y="562"/>
                    </a:cubicBezTo>
                    <a:cubicBezTo>
                      <a:pt x="478" y="562"/>
                      <a:pt x="478" y="562"/>
                      <a:pt x="478" y="562"/>
                    </a:cubicBezTo>
                    <a:cubicBezTo>
                      <a:pt x="478" y="563"/>
                      <a:pt x="478" y="563"/>
                      <a:pt x="478" y="563"/>
                    </a:cubicBezTo>
                    <a:cubicBezTo>
                      <a:pt x="478" y="563"/>
                      <a:pt x="478" y="564"/>
                      <a:pt x="478" y="564"/>
                    </a:cubicBezTo>
                    <a:cubicBezTo>
                      <a:pt x="478" y="564"/>
                      <a:pt x="478" y="564"/>
                      <a:pt x="477" y="564"/>
                    </a:cubicBezTo>
                    <a:cubicBezTo>
                      <a:pt x="477" y="564"/>
                      <a:pt x="477" y="564"/>
                      <a:pt x="477" y="564"/>
                    </a:cubicBezTo>
                    <a:cubicBezTo>
                      <a:pt x="478" y="565"/>
                      <a:pt x="478" y="566"/>
                      <a:pt x="478" y="566"/>
                    </a:cubicBezTo>
                    <a:cubicBezTo>
                      <a:pt x="478" y="566"/>
                      <a:pt x="478" y="567"/>
                      <a:pt x="478" y="567"/>
                    </a:cubicBezTo>
                    <a:cubicBezTo>
                      <a:pt x="478" y="567"/>
                      <a:pt x="478" y="567"/>
                      <a:pt x="478" y="567"/>
                    </a:cubicBezTo>
                    <a:cubicBezTo>
                      <a:pt x="478" y="567"/>
                      <a:pt x="478" y="568"/>
                      <a:pt x="478" y="568"/>
                    </a:cubicBezTo>
                    <a:cubicBezTo>
                      <a:pt x="478" y="568"/>
                      <a:pt x="478" y="568"/>
                      <a:pt x="478" y="568"/>
                    </a:cubicBezTo>
                    <a:cubicBezTo>
                      <a:pt x="479" y="569"/>
                      <a:pt x="479" y="569"/>
                      <a:pt x="478" y="570"/>
                    </a:cubicBezTo>
                    <a:cubicBezTo>
                      <a:pt x="478" y="570"/>
                      <a:pt x="478" y="570"/>
                      <a:pt x="478" y="570"/>
                    </a:cubicBezTo>
                    <a:cubicBezTo>
                      <a:pt x="478" y="571"/>
                      <a:pt x="477" y="571"/>
                      <a:pt x="477" y="571"/>
                    </a:cubicBezTo>
                    <a:cubicBezTo>
                      <a:pt x="477" y="571"/>
                      <a:pt x="477" y="571"/>
                      <a:pt x="476" y="571"/>
                    </a:cubicBezTo>
                    <a:cubicBezTo>
                      <a:pt x="476" y="571"/>
                      <a:pt x="475" y="571"/>
                      <a:pt x="475" y="571"/>
                    </a:cubicBezTo>
                    <a:cubicBezTo>
                      <a:pt x="474" y="571"/>
                      <a:pt x="473" y="571"/>
                      <a:pt x="473" y="571"/>
                    </a:cubicBezTo>
                    <a:cubicBezTo>
                      <a:pt x="473" y="571"/>
                      <a:pt x="473" y="572"/>
                      <a:pt x="474" y="572"/>
                    </a:cubicBezTo>
                    <a:cubicBezTo>
                      <a:pt x="474" y="572"/>
                      <a:pt x="474" y="572"/>
                      <a:pt x="474" y="572"/>
                    </a:cubicBezTo>
                    <a:cubicBezTo>
                      <a:pt x="475" y="572"/>
                      <a:pt x="475" y="572"/>
                      <a:pt x="476" y="572"/>
                    </a:cubicBezTo>
                    <a:cubicBezTo>
                      <a:pt x="476" y="572"/>
                      <a:pt x="477" y="572"/>
                      <a:pt x="477" y="572"/>
                    </a:cubicBezTo>
                    <a:cubicBezTo>
                      <a:pt x="477" y="572"/>
                      <a:pt x="478" y="572"/>
                      <a:pt x="478" y="572"/>
                    </a:cubicBezTo>
                    <a:cubicBezTo>
                      <a:pt x="478" y="572"/>
                      <a:pt x="478" y="572"/>
                      <a:pt x="478" y="572"/>
                    </a:cubicBezTo>
                    <a:cubicBezTo>
                      <a:pt x="478" y="573"/>
                      <a:pt x="478" y="573"/>
                      <a:pt x="478" y="573"/>
                    </a:cubicBezTo>
                    <a:cubicBezTo>
                      <a:pt x="478" y="573"/>
                      <a:pt x="478" y="573"/>
                      <a:pt x="478" y="573"/>
                    </a:cubicBezTo>
                    <a:cubicBezTo>
                      <a:pt x="478" y="573"/>
                      <a:pt x="479" y="573"/>
                      <a:pt x="479" y="573"/>
                    </a:cubicBezTo>
                    <a:cubicBezTo>
                      <a:pt x="479" y="573"/>
                      <a:pt x="479" y="573"/>
                      <a:pt x="479" y="573"/>
                    </a:cubicBezTo>
                    <a:cubicBezTo>
                      <a:pt x="479" y="574"/>
                      <a:pt x="479" y="574"/>
                      <a:pt x="478" y="575"/>
                    </a:cubicBezTo>
                    <a:cubicBezTo>
                      <a:pt x="478" y="575"/>
                      <a:pt x="478" y="575"/>
                      <a:pt x="479" y="576"/>
                    </a:cubicBezTo>
                    <a:cubicBezTo>
                      <a:pt x="479" y="576"/>
                      <a:pt x="479" y="576"/>
                      <a:pt x="479" y="576"/>
                    </a:cubicBezTo>
                    <a:cubicBezTo>
                      <a:pt x="479" y="576"/>
                      <a:pt x="479" y="576"/>
                      <a:pt x="479" y="576"/>
                    </a:cubicBezTo>
                    <a:cubicBezTo>
                      <a:pt x="478" y="577"/>
                      <a:pt x="478" y="577"/>
                      <a:pt x="477" y="578"/>
                    </a:cubicBezTo>
                    <a:cubicBezTo>
                      <a:pt x="477" y="578"/>
                      <a:pt x="478" y="578"/>
                      <a:pt x="478" y="578"/>
                    </a:cubicBezTo>
                    <a:cubicBezTo>
                      <a:pt x="478" y="579"/>
                      <a:pt x="478" y="579"/>
                      <a:pt x="478" y="579"/>
                    </a:cubicBezTo>
                    <a:cubicBezTo>
                      <a:pt x="478" y="579"/>
                      <a:pt x="478" y="579"/>
                      <a:pt x="478" y="579"/>
                    </a:cubicBezTo>
                    <a:cubicBezTo>
                      <a:pt x="478" y="580"/>
                      <a:pt x="478" y="580"/>
                      <a:pt x="478" y="580"/>
                    </a:cubicBezTo>
                    <a:cubicBezTo>
                      <a:pt x="478" y="580"/>
                      <a:pt x="478" y="580"/>
                      <a:pt x="477" y="580"/>
                    </a:cubicBezTo>
                    <a:cubicBezTo>
                      <a:pt x="478" y="580"/>
                      <a:pt x="478" y="581"/>
                      <a:pt x="479" y="580"/>
                    </a:cubicBezTo>
                    <a:cubicBezTo>
                      <a:pt x="479" y="580"/>
                      <a:pt x="479" y="580"/>
                      <a:pt x="479" y="580"/>
                    </a:cubicBezTo>
                    <a:cubicBezTo>
                      <a:pt x="479" y="580"/>
                      <a:pt x="480" y="580"/>
                      <a:pt x="481" y="580"/>
                    </a:cubicBezTo>
                    <a:cubicBezTo>
                      <a:pt x="481" y="580"/>
                      <a:pt x="481" y="580"/>
                      <a:pt x="481" y="581"/>
                    </a:cubicBezTo>
                    <a:cubicBezTo>
                      <a:pt x="481" y="581"/>
                      <a:pt x="480" y="582"/>
                      <a:pt x="480" y="582"/>
                    </a:cubicBezTo>
                    <a:cubicBezTo>
                      <a:pt x="480" y="582"/>
                      <a:pt x="479" y="582"/>
                      <a:pt x="479" y="582"/>
                    </a:cubicBezTo>
                    <a:cubicBezTo>
                      <a:pt x="479" y="582"/>
                      <a:pt x="479" y="582"/>
                      <a:pt x="479" y="583"/>
                    </a:cubicBezTo>
                    <a:cubicBezTo>
                      <a:pt x="479" y="583"/>
                      <a:pt x="479" y="583"/>
                      <a:pt x="479" y="583"/>
                    </a:cubicBezTo>
                    <a:cubicBezTo>
                      <a:pt x="480" y="583"/>
                      <a:pt x="480" y="583"/>
                      <a:pt x="480" y="583"/>
                    </a:cubicBezTo>
                    <a:cubicBezTo>
                      <a:pt x="480" y="583"/>
                      <a:pt x="480" y="583"/>
                      <a:pt x="480" y="584"/>
                    </a:cubicBezTo>
                    <a:cubicBezTo>
                      <a:pt x="480" y="584"/>
                      <a:pt x="480" y="584"/>
                      <a:pt x="480" y="584"/>
                    </a:cubicBezTo>
                    <a:cubicBezTo>
                      <a:pt x="479" y="585"/>
                      <a:pt x="479" y="585"/>
                      <a:pt x="479" y="586"/>
                    </a:cubicBezTo>
                    <a:cubicBezTo>
                      <a:pt x="479" y="586"/>
                      <a:pt x="479" y="586"/>
                      <a:pt x="479" y="586"/>
                    </a:cubicBezTo>
                    <a:cubicBezTo>
                      <a:pt x="479" y="586"/>
                      <a:pt x="479" y="586"/>
                      <a:pt x="479" y="586"/>
                    </a:cubicBezTo>
                    <a:cubicBezTo>
                      <a:pt x="479" y="586"/>
                      <a:pt x="479" y="587"/>
                      <a:pt x="479" y="587"/>
                    </a:cubicBezTo>
                    <a:cubicBezTo>
                      <a:pt x="479" y="587"/>
                      <a:pt x="479" y="587"/>
                      <a:pt x="479" y="587"/>
                    </a:cubicBezTo>
                    <a:cubicBezTo>
                      <a:pt x="478" y="587"/>
                      <a:pt x="478" y="587"/>
                      <a:pt x="478" y="587"/>
                    </a:cubicBezTo>
                    <a:cubicBezTo>
                      <a:pt x="478" y="586"/>
                      <a:pt x="478" y="586"/>
                      <a:pt x="478" y="586"/>
                    </a:cubicBezTo>
                    <a:cubicBezTo>
                      <a:pt x="478" y="586"/>
                      <a:pt x="478" y="586"/>
                      <a:pt x="478" y="586"/>
                    </a:cubicBezTo>
                    <a:cubicBezTo>
                      <a:pt x="478" y="586"/>
                      <a:pt x="478" y="585"/>
                      <a:pt x="478" y="585"/>
                    </a:cubicBezTo>
                    <a:cubicBezTo>
                      <a:pt x="478" y="585"/>
                      <a:pt x="477" y="585"/>
                      <a:pt x="477" y="584"/>
                    </a:cubicBezTo>
                    <a:cubicBezTo>
                      <a:pt x="477" y="584"/>
                      <a:pt x="477" y="584"/>
                      <a:pt x="477" y="584"/>
                    </a:cubicBezTo>
                    <a:cubicBezTo>
                      <a:pt x="477" y="584"/>
                      <a:pt x="477" y="585"/>
                      <a:pt x="477" y="585"/>
                    </a:cubicBezTo>
                    <a:cubicBezTo>
                      <a:pt x="477" y="585"/>
                      <a:pt x="477" y="585"/>
                      <a:pt x="477" y="585"/>
                    </a:cubicBezTo>
                    <a:cubicBezTo>
                      <a:pt x="477" y="586"/>
                      <a:pt x="477" y="586"/>
                      <a:pt x="477" y="587"/>
                    </a:cubicBezTo>
                    <a:cubicBezTo>
                      <a:pt x="477" y="587"/>
                      <a:pt x="477" y="587"/>
                      <a:pt x="477" y="586"/>
                    </a:cubicBezTo>
                    <a:cubicBezTo>
                      <a:pt x="476" y="587"/>
                      <a:pt x="476" y="587"/>
                      <a:pt x="475" y="587"/>
                    </a:cubicBezTo>
                    <a:cubicBezTo>
                      <a:pt x="475" y="587"/>
                      <a:pt x="475" y="587"/>
                      <a:pt x="475" y="587"/>
                    </a:cubicBezTo>
                    <a:cubicBezTo>
                      <a:pt x="475" y="587"/>
                      <a:pt x="475" y="588"/>
                      <a:pt x="475" y="588"/>
                    </a:cubicBezTo>
                    <a:cubicBezTo>
                      <a:pt x="475" y="588"/>
                      <a:pt x="476" y="588"/>
                      <a:pt x="476" y="588"/>
                    </a:cubicBezTo>
                    <a:cubicBezTo>
                      <a:pt x="476" y="588"/>
                      <a:pt x="476" y="588"/>
                      <a:pt x="476" y="588"/>
                    </a:cubicBezTo>
                    <a:cubicBezTo>
                      <a:pt x="477" y="588"/>
                      <a:pt x="477" y="588"/>
                      <a:pt x="477" y="588"/>
                    </a:cubicBezTo>
                    <a:cubicBezTo>
                      <a:pt x="477" y="588"/>
                      <a:pt x="477" y="589"/>
                      <a:pt x="477" y="589"/>
                    </a:cubicBezTo>
                    <a:cubicBezTo>
                      <a:pt x="477" y="589"/>
                      <a:pt x="477" y="589"/>
                      <a:pt x="477" y="590"/>
                    </a:cubicBezTo>
                    <a:cubicBezTo>
                      <a:pt x="477" y="590"/>
                      <a:pt x="477" y="590"/>
                      <a:pt x="477" y="589"/>
                    </a:cubicBezTo>
                    <a:cubicBezTo>
                      <a:pt x="477" y="589"/>
                      <a:pt x="477" y="589"/>
                      <a:pt x="478" y="589"/>
                    </a:cubicBezTo>
                    <a:cubicBezTo>
                      <a:pt x="478" y="589"/>
                      <a:pt x="478" y="589"/>
                      <a:pt x="478" y="589"/>
                    </a:cubicBezTo>
                    <a:cubicBezTo>
                      <a:pt x="478" y="589"/>
                      <a:pt x="478" y="589"/>
                      <a:pt x="478" y="589"/>
                    </a:cubicBezTo>
                    <a:cubicBezTo>
                      <a:pt x="478" y="588"/>
                      <a:pt x="478" y="588"/>
                      <a:pt x="478" y="588"/>
                    </a:cubicBezTo>
                    <a:cubicBezTo>
                      <a:pt x="478" y="588"/>
                      <a:pt x="478" y="588"/>
                      <a:pt x="479" y="588"/>
                    </a:cubicBezTo>
                    <a:cubicBezTo>
                      <a:pt x="479" y="588"/>
                      <a:pt x="479" y="588"/>
                      <a:pt x="479" y="587"/>
                    </a:cubicBezTo>
                    <a:cubicBezTo>
                      <a:pt x="479" y="587"/>
                      <a:pt x="480" y="587"/>
                      <a:pt x="480" y="587"/>
                    </a:cubicBezTo>
                    <a:cubicBezTo>
                      <a:pt x="480" y="586"/>
                      <a:pt x="480" y="586"/>
                      <a:pt x="480" y="586"/>
                    </a:cubicBezTo>
                    <a:cubicBezTo>
                      <a:pt x="480" y="586"/>
                      <a:pt x="480" y="586"/>
                      <a:pt x="480" y="586"/>
                    </a:cubicBezTo>
                    <a:cubicBezTo>
                      <a:pt x="481" y="586"/>
                      <a:pt x="482" y="586"/>
                      <a:pt x="483" y="586"/>
                    </a:cubicBezTo>
                    <a:cubicBezTo>
                      <a:pt x="483" y="586"/>
                      <a:pt x="483" y="586"/>
                      <a:pt x="483" y="586"/>
                    </a:cubicBezTo>
                    <a:cubicBezTo>
                      <a:pt x="484" y="586"/>
                      <a:pt x="484" y="586"/>
                      <a:pt x="484" y="586"/>
                    </a:cubicBezTo>
                    <a:cubicBezTo>
                      <a:pt x="485" y="586"/>
                      <a:pt x="485" y="586"/>
                      <a:pt x="485" y="586"/>
                    </a:cubicBezTo>
                    <a:cubicBezTo>
                      <a:pt x="485" y="586"/>
                      <a:pt x="485" y="586"/>
                      <a:pt x="486" y="587"/>
                    </a:cubicBezTo>
                    <a:cubicBezTo>
                      <a:pt x="486" y="587"/>
                      <a:pt x="486" y="587"/>
                      <a:pt x="487" y="587"/>
                    </a:cubicBezTo>
                    <a:cubicBezTo>
                      <a:pt x="487" y="587"/>
                      <a:pt x="487" y="587"/>
                      <a:pt x="487" y="587"/>
                    </a:cubicBezTo>
                    <a:cubicBezTo>
                      <a:pt x="487" y="588"/>
                      <a:pt x="487" y="589"/>
                      <a:pt x="487" y="589"/>
                    </a:cubicBezTo>
                    <a:cubicBezTo>
                      <a:pt x="487" y="590"/>
                      <a:pt x="487" y="590"/>
                      <a:pt x="488" y="590"/>
                    </a:cubicBezTo>
                    <a:cubicBezTo>
                      <a:pt x="488" y="591"/>
                      <a:pt x="489" y="591"/>
                      <a:pt x="490" y="591"/>
                    </a:cubicBezTo>
                    <a:cubicBezTo>
                      <a:pt x="490" y="591"/>
                      <a:pt x="490" y="591"/>
                      <a:pt x="490" y="591"/>
                    </a:cubicBezTo>
                    <a:cubicBezTo>
                      <a:pt x="490" y="592"/>
                      <a:pt x="490" y="592"/>
                      <a:pt x="490" y="592"/>
                    </a:cubicBezTo>
                    <a:cubicBezTo>
                      <a:pt x="490" y="593"/>
                      <a:pt x="490" y="593"/>
                      <a:pt x="490" y="593"/>
                    </a:cubicBezTo>
                    <a:cubicBezTo>
                      <a:pt x="490" y="594"/>
                      <a:pt x="490" y="594"/>
                      <a:pt x="489" y="595"/>
                    </a:cubicBezTo>
                    <a:cubicBezTo>
                      <a:pt x="489" y="595"/>
                      <a:pt x="488" y="596"/>
                      <a:pt x="489" y="596"/>
                    </a:cubicBezTo>
                    <a:cubicBezTo>
                      <a:pt x="489" y="595"/>
                      <a:pt x="489" y="595"/>
                      <a:pt x="490" y="595"/>
                    </a:cubicBezTo>
                    <a:cubicBezTo>
                      <a:pt x="490" y="595"/>
                      <a:pt x="490" y="594"/>
                      <a:pt x="490" y="594"/>
                    </a:cubicBezTo>
                    <a:cubicBezTo>
                      <a:pt x="491" y="594"/>
                      <a:pt x="491" y="594"/>
                      <a:pt x="491" y="594"/>
                    </a:cubicBezTo>
                    <a:cubicBezTo>
                      <a:pt x="491" y="593"/>
                      <a:pt x="490" y="593"/>
                      <a:pt x="491" y="592"/>
                    </a:cubicBezTo>
                    <a:cubicBezTo>
                      <a:pt x="491" y="592"/>
                      <a:pt x="491" y="592"/>
                      <a:pt x="491" y="591"/>
                    </a:cubicBezTo>
                    <a:cubicBezTo>
                      <a:pt x="491" y="591"/>
                      <a:pt x="491" y="591"/>
                      <a:pt x="491" y="591"/>
                    </a:cubicBezTo>
                    <a:cubicBezTo>
                      <a:pt x="491" y="591"/>
                      <a:pt x="491" y="591"/>
                      <a:pt x="491" y="591"/>
                    </a:cubicBezTo>
                    <a:cubicBezTo>
                      <a:pt x="491" y="592"/>
                      <a:pt x="491" y="592"/>
                      <a:pt x="491" y="593"/>
                    </a:cubicBezTo>
                    <a:cubicBezTo>
                      <a:pt x="491" y="593"/>
                      <a:pt x="491" y="593"/>
                      <a:pt x="491" y="593"/>
                    </a:cubicBezTo>
                    <a:cubicBezTo>
                      <a:pt x="491" y="593"/>
                      <a:pt x="491" y="593"/>
                      <a:pt x="491" y="594"/>
                    </a:cubicBezTo>
                    <a:cubicBezTo>
                      <a:pt x="491" y="594"/>
                      <a:pt x="491" y="594"/>
                      <a:pt x="491" y="594"/>
                    </a:cubicBezTo>
                    <a:cubicBezTo>
                      <a:pt x="491" y="594"/>
                      <a:pt x="491" y="595"/>
                      <a:pt x="491" y="595"/>
                    </a:cubicBezTo>
                    <a:cubicBezTo>
                      <a:pt x="491" y="596"/>
                      <a:pt x="491" y="596"/>
                      <a:pt x="491" y="597"/>
                    </a:cubicBezTo>
                    <a:cubicBezTo>
                      <a:pt x="491" y="597"/>
                      <a:pt x="491" y="597"/>
                      <a:pt x="491" y="597"/>
                    </a:cubicBezTo>
                    <a:cubicBezTo>
                      <a:pt x="491" y="597"/>
                      <a:pt x="492" y="597"/>
                      <a:pt x="492" y="597"/>
                    </a:cubicBezTo>
                    <a:cubicBezTo>
                      <a:pt x="492" y="596"/>
                      <a:pt x="492" y="596"/>
                      <a:pt x="492" y="595"/>
                    </a:cubicBezTo>
                    <a:cubicBezTo>
                      <a:pt x="492" y="595"/>
                      <a:pt x="492" y="594"/>
                      <a:pt x="492" y="594"/>
                    </a:cubicBezTo>
                    <a:cubicBezTo>
                      <a:pt x="493" y="594"/>
                      <a:pt x="493" y="594"/>
                      <a:pt x="494" y="594"/>
                    </a:cubicBezTo>
                    <a:cubicBezTo>
                      <a:pt x="494" y="593"/>
                      <a:pt x="494" y="593"/>
                      <a:pt x="495" y="592"/>
                    </a:cubicBezTo>
                    <a:cubicBezTo>
                      <a:pt x="495" y="592"/>
                      <a:pt x="495" y="593"/>
                      <a:pt x="495" y="593"/>
                    </a:cubicBezTo>
                    <a:cubicBezTo>
                      <a:pt x="495" y="593"/>
                      <a:pt x="496" y="592"/>
                      <a:pt x="496" y="592"/>
                    </a:cubicBezTo>
                    <a:cubicBezTo>
                      <a:pt x="496" y="592"/>
                      <a:pt x="496" y="592"/>
                      <a:pt x="496" y="591"/>
                    </a:cubicBezTo>
                    <a:cubicBezTo>
                      <a:pt x="496" y="591"/>
                      <a:pt x="496" y="591"/>
                      <a:pt x="496" y="591"/>
                    </a:cubicBezTo>
                    <a:cubicBezTo>
                      <a:pt x="497" y="591"/>
                      <a:pt x="497" y="592"/>
                      <a:pt x="497" y="592"/>
                    </a:cubicBezTo>
                    <a:cubicBezTo>
                      <a:pt x="497" y="592"/>
                      <a:pt x="497" y="592"/>
                      <a:pt x="497" y="592"/>
                    </a:cubicBezTo>
                    <a:cubicBezTo>
                      <a:pt x="497" y="591"/>
                      <a:pt x="497" y="591"/>
                      <a:pt x="497" y="591"/>
                    </a:cubicBezTo>
                    <a:cubicBezTo>
                      <a:pt x="498" y="591"/>
                      <a:pt x="498" y="591"/>
                      <a:pt x="498" y="591"/>
                    </a:cubicBezTo>
                    <a:cubicBezTo>
                      <a:pt x="499" y="590"/>
                      <a:pt x="499" y="589"/>
                      <a:pt x="499" y="589"/>
                    </a:cubicBezTo>
                    <a:cubicBezTo>
                      <a:pt x="499" y="588"/>
                      <a:pt x="500" y="588"/>
                      <a:pt x="500" y="587"/>
                    </a:cubicBezTo>
                    <a:cubicBezTo>
                      <a:pt x="500" y="587"/>
                      <a:pt x="500" y="587"/>
                      <a:pt x="500" y="587"/>
                    </a:cubicBezTo>
                    <a:cubicBezTo>
                      <a:pt x="500" y="587"/>
                      <a:pt x="500" y="587"/>
                      <a:pt x="500" y="587"/>
                    </a:cubicBezTo>
                    <a:cubicBezTo>
                      <a:pt x="500" y="587"/>
                      <a:pt x="501" y="587"/>
                      <a:pt x="501" y="587"/>
                    </a:cubicBezTo>
                    <a:cubicBezTo>
                      <a:pt x="501" y="587"/>
                      <a:pt x="502" y="588"/>
                      <a:pt x="502" y="588"/>
                    </a:cubicBezTo>
                    <a:cubicBezTo>
                      <a:pt x="502" y="589"/>
                      <a:pt x="502" y="589"/>
                      <a:pt x="503" y="589"/>
                    </a:cubicBezTo>
                    <a:cubicBezTo>
                      <a:pt x="503" y="589"/>
                      <a:pt x="503" y="590"/>
                      <a:pt x="503" y="590"/>
                    </a:cubicBezTo>
                    <a:cubicBezTo>
                      <a:pt x="503" y="590"/>
                      <a:pt x="503" y="591"/>
                      <a:pt x="503" y="591"/>
                    </a:cubicBezTo>
                    <a:cubicBezTo>
                      <a:pt x="503" y="592"/>
                      <a:pt x="502" y="592"/>
                      <a:pt x="502" y="592"/>
                    </a:cubicBezTo>
                    <a:cubicBezTo>
                      <a:pt x="502" y="593"/>
                      <a:pt x="503" y="592"/>
                      <a:pt x="503" y="592"/>
                    </a:cubicBezTo>
                    <a:cubicBezTo>
                      <a:pt x="503" y="592"/>
                      <a:pt x="503" y="592"/>
                      <a:pt x="503" y="591"/>
                    </a:cubicBezTo>
                    <a:cubicBezTo>
                      <a:pt x="503" y="591"/>
                      <a:pt x="503" y="591"/>
                      <a:pt x="503" y="590"/>
                    </a:cubicBezTo>
                    <a:cubicBezTo>
                      <a:pt x="503" y="590"/>
                      <a:pt x="504" y="590"/>
                      <a:pt x="503" y="589"/>
                    </a:cubicBezTo>
                    <a:cubicBezTo>
                      <a:pt x="503" y="589"/>
                      <a:pt x="503" y="589"/>
                      <a:pt x="503" y="589"/>
                    </a:cubicBezTo>
                    <a:cubicBezTo>
                      <a:pt x="502" y="588"/>
                      <a:pt x="502" y="588"/>
                      <a:pt x="502" y="587"/>
                    </a:cubicBezTo>
                    <a:cubicBezTo>
                      <a:pt x="502" y="587"/>
                      <a:pt x="502" y="586"/>
                      <a:pt x="503" y="586"/>
                    </a:cubicBezTo>
                    <a:cubicBezTo>
                      <a:pt x="503" y="587"/>
                      <a:pt x="503" y="587"/>
                      <a:pt x="503" y="587"/>
                    </a:cubicBezTo>
                    <a:cubicBezTo>
                      <a:pt x="504" y="587"/>
                      <a:pt x="504" y="587"/>
                      <a:pt x="504" y="587"/>
                    </a:cubicBezTo>
                    <a:cubicBezTo>
                      <a:pt x="504" y="587"/>
                      <a:pt x="504" y="587"/>
                      <a:pt x="504" y="587"/>
                    </a:cubicBezTo>
                    <a:cubicBezTo>
                      <a:pt x="504" y="587"/>
                      <a:pt x="504" y="587"/>
                      <a:pt x="504" y="587"/>
                    </a:cubicBezTo>
                    <a:cubicBezTo>
                      <a:pt x="504" y="587"/>
                      <a:pt x="504" y="587"/>
                      <a:pt x="504" y="587"/>
                    </a:cubicBezTo>
                    <a:cubicBezTo>
                      <a:pt x="504" y="586"/>
                      <a:pt x="504" y="586"/>
                      <a:pt x="504" y="586"/>
                    </a:cubicBezTo>
                    <a:cubicBezTo>
                      <a:pt x="504" y="586"/>
                      <a:pt x="504" y="586"/>
                      <a:pt x="504" y="586"/>
                    </a:cubicBezTo>
                    <a:cubicBezTo>
                      <a:pt x="504" y="586"/>
                      <a:pt x="503" y="586"/>
                      <a:pt x="503" y="586"/>
                    </a:cubicBezTo>
                    <a:cubicBezTo>
                      <a:pt x="503" y="586"/>
                      <a:pt x="503" y="586"/>
                      <a:pt x="503" y="586"/>
                    </a:cubicBezTo>
                    <a:cubicBezTo>
                      <a:pt x="503" y="586"/>
                      <a:pt x="503" y="586"/>
                      <a:pt x="503" y="586"/>
                    </a:cubicBezTo>
                    <a:cubicBezTo>
                      <a:pt x="503" y="585"/>
                      <a:pt x="504" y="585"/>
                      <a:pt x="504" y="585"/>
                    </a:cubicBezTo>
                    <a:cubicBezTo>
                      <a:pt x="504" y="585"/>
                      <a:pt x="504" y="585"/>
                      <a:pt x="504" y="585"/>
                    </a:cubicBezTo>
                    <a:cubicBezTo>
                      <a:pt x="504" y="585"/>
                      <a:pt x="504" y="585"/>
                      <a:pt x="505" y="585"/>
                    </a:cubicBezTo>
                    <a:cubicBezTo>
                      <a:pt x="505" y="585"/>
                      <a:pt x="504" y="585"/>
                      <a:pt x="504" y="585"/>
                    </a:cubicBezTo>
                    <a:cubicBezTo>
                      <a:pt x="504" y="585"/>
                      <a:pt x="504" y="585"/>
                      <a:pt x="504" y="585"/>
                    </a:cubicBezTo>
                    <a:cubicBezTo>
                      <a:pt x="504" y="585"/>
                      <a:pt x="504" y="585"/>
                      <a:pt x="504" y="585"/>
                    </a:cubicBezTo>
                    <a:cubicBezTo>
                      <a:pt x="504" y="586"/>
                      <a:pt x="505" y="585"/>
                      <a:pt x="505" y="585"/>
                    </a:cubicBezTo>
                    <a:cubicBezTo>
                      <a:pt x="505" y="585"/>
                      <a:pt x="505" y="585"/>
                      <a:pt x="505" y="585"/>
                    </a:cubicBezTo>
                    <a:cubicBezTo>
                      <a:pt x="505" y="585"/>
                      <a:pt x="505" y="584"/>
                      <a:pt x="505" y="584"/>
                    </a:cubicBezTo>
                    <a:cubicBezTo>
                      <a:pt x="505" y="584"/>
                      <a:pt x="505" y="584"/>
                      <a:pt x="504" y="584"/>
                    </a:cubicBezTo>
                    <a:cubicBezTo>
                      <a:pt x="504" y="584"/>
                      <a:pt x="504" y="584"/>
                      <a:pt x="505" y="584"/>
                    </a:cubicBezTo>
                    <a:cubicBezTo>
                      <a:pt x="505" y="584"/>
                      <a:pt x="505" y="584"/>
                      <a:pt x="505" y="584"/>
                    </a:cubicBezTo>
                    <a:cubicBezTo>
                      <a:pt x="505" y="584"/>
                      <a:pt x="506" y="584"/>
                      <a:pt x="506" y="584"/>
                    </a:cubicBezTo>
                    <a:cubicBezTo>
                      <a:pt x="506" y="585"/>
                      <a:pt x="506" y="585"/>
                      <a:pt x="506" y="585"/>
                    </a:cubicBezTo>
                    <a:cubicBezTo>
                      <a:pt x="506" y="584"/>
                      <a:pt x="506" y="584"/>
                      <a:pt x="506" y="584"/>
                    </a:cubicBezTo>
                    <a:cubicBezTo>
                      <a:pt x="506" y="584"/>
                      <a:pt x="506" y="584"/>
                      <a:pt x="506" y="584"/>
                    </a:cubicBezTo>
                    <a:cubicBezTo>
                      <a:pt x="506" y="584"/>
                      <a:pt x="506" y="584"/>
                      <a:pt x="506" y="584"/>
                    </a:cubicBezTo>
                    <a:cubicBezTo>
                      <a:pt x="506" y="584"/>
                      <a:pt x="506" y="584"/>
                      <a:pt x="506" y="584"/>
                    </a:cubicBezTo>
                    <a:cubicBezTo>
                      <a:pt x="507" y="584"/>
                      <a:pt x="507" y="584"/>
                      <a:pt x="507" y="584"/>
                    </a:cubicBezTo>
                    <a:cubicBezTo>
                      <a:pt x="507" y="584"/>
                      <a:pt x="507" y="584"/>
                      <a:pt x="507" y="583"/>
                    </a:cubicBezTo>
                    <a:cubicBezTo>
                      <a:pt x="506" y="583"/>
                      <a:pt x="506" y="583"/>
                      <a:pt x="506" y="583"/>
                    </a:cubicBezTo>
                    <a:cubicBezTo>
                      <a:pt x="505" y="583"/>
                      <a:pt x="505" y="583"/>
                      <a:pt x="505" y="583"/>
                    </a:cubicBezTo>
                    <a:cubicBezTo>
                      <a:pt x="505" y="583"/>
                      <a:pt x="505" y="583"/>
                      <a:pt x="505" y="583"/>
                    </a:cubicBezTo>
                    <a:cubicBezTo>
                      <a:pt x="505" y="583"/>
                      <a:pt x="505" y="583"/>
                      <a:pt x="505" y="583"/>
                    </a:cubicBezTo>
                    <a:cubicBezTo>
                      <a:pt x="505" y="583"/>
                      <a:pt x="505" y="583"/>
                      <a:pt x="505" y="583"/>
                    </a:cubicBezTo>
                    <a:cubicBezTo>
                      <a:pt x="505" y="583"/>
                      <a:pt x="505" y="582"/>
                      <a:pt x="505" y="582"/>
                    </a:cubicBezTo>
                    <a:cubicBezTo>
                      <a:pt x="505" y="582"/>
                      <a:pt x="505" y="582"/>
                      <a:pt x="505" y="582"/>
                    </a:cubicBezTo>
                    <a:cubicBezTo>
                      <a:pt x="505" y="582"/>
                      <a:pt x="505" y="582"/>
                      <a:pt x="505" y="582"/>
                    </a:cubicBezTo>
                    <a:cubicBezTo>
                      <a:pt x="505" y="582"/>
                      <a:pt x="505" y="582"/>
                      <a:pt x="505" y="582"/>
                    </a:cubicBezTo>
                    <a:cubicBezTo>
                      <a:pt x="505" y="582"/>
                      <a:pt x="505" y="582"/>
                      <a:pt x="506" y="582"/>
                    </a:cubicBezTo>
                    <a:cubicBezTo>
                      <a:pt x="506" y="582"/>
                      <a:pt x="506" y="582"/>
                      <a:pt x="506" y="582"/>
                    </a:cubicBezTo>
                    <a:cubicBezTo>
                      <a:pt x="506" y="582"/>
                      <a:pt x="506" y="582"/>
                      <a:pt x="506" y="582"/>
                    </a:cubicBezTo>
                    <a:cubicBezTo>
                      <a:pt x="506" y="582"/>
                      <a:pt x="506" y="582"/>
                      <a:pt x="506" y="581"/>
                    </a:cubicBezTo>
                    <a:cubicBezTo>
                      <a:pt x="506" y="581"/>
                      <a:pt x="506" y="581"/>
                      <a:pt x="506" y="580"/>
                    </a:cubicBezTo>
                    <a:cubicBezTo>
                      <a:pt x="506" y="580"/>
                      <a:pt x="506" y="580"/>
                      <a:pt x="506" y="580"/>
                    </a:cubicBezTo>
                    <a:cubicBezTo>
                      <a:pt x="506" y="580"/>
                      <a:pt x="506" y="580"/>
                      <a:pt x="506" y="580"/>
                    </a:cubicBezTo>
                    <a:cubicBezTo>
                      <a:pt x="506" y="580"/>
                      <a:pt x="506" y="580"/>
                      <a:pt x="506" y="580"/>
                    </a:cubicBezTo>
                    <a:cubicBezTo>
                      <a:pt x="506" y="580"/>
                      <a:pt x="506" y="580"/>
                      <a:pt x="507" y="580"/>
                    </a:cubicBezTo>
                    <a:cubicBezTo>
                      <a:pt x="507" y="580"/>
                      <a:pt x="507" y="580"/>
                      <a:pt x="507" y="580"/>
                    </a:cubicBezTo>
                    <a:cubicBezTo>
                      <a:pt x="507" y="580"/>
                      <a:pt x="507" y="580"/>
                      <a:pt x="507" y="580"/>
                    </a:cubicBezTo>
                    <a:cubicBezTo>
                      <a:pt x="507" y="580"/>
                      <a:pt x="507" y="579"/>
                      <a:pt x="507" y="579"/>
                    </a:cubicBezTo>
                    <a:cubicBezTo>
                      <a:pt x="506" y="579"/>
                      <a:pt x="506" y="579"/>
                      <a:pt x="506" y="579"/>
                    </a:cubicBezTo>
                    <a:cubicBezTo>
                      <a:pt x="506" y="579"/>
                      <a:pt x="506" y="579"/>
                      <a:pt x="506" y="579"/>
                    </a:cubicBezTo>
                    <a:cubicBezTo>
                      <a:pt x="506" y="578"/>
                      <a:pt x="506" y="578"/>
                      <a:pt x="506" y="579"/>
                    </a:cubicBezTo>
                    <a:cubicBezTo>
                      <a:pt x="507" y="579"/>
                      <a:pt x="507" y="579"/>
                      <a:pt x="507" y="579"/>
                    </a:cubicBezTo>
                    <a:cubicBezTo>
                      <a:pt x="507" y="579"/>
                      <a:pt x="507" y="578"/>
                      <a:pt x="507" y="578"/>
                    </a:cubicBezTo>
                    <a:cubicBezTo>
                      <a:pt x="507" y="578"/>
                      <a:pt x="508" y="578"/>
                      <a:pt x="508" y="578"/>
                    </a:cubicBezTo>
                    <a:cubicBezTo>
                      <a:pt x="508" y="578"/>
                      <a:pt x="508" y="578"/>
                      <a:pt x="508" y="578"/>
                    </a:cubicBezTo>
                    <a:cubicBezTo>
                      <a:pt x="508" y="579"/>
                      <a:pt x="508" y="579"/>
                      <a:pt x="509" y="579"/>
                    </a:cubicBezTo>
                    <a:cubicBezTo>
                      <a:pt x="509" y="579"/>
                      <a:pt x="509" y="579"/>
                      <a:pt x="509" y="579"/>
                    </a:cubicBezTo>
                    <a:cubicBezTo>
                      <a:pt x="509" y="579"/>
                      <a:pt x="509" y="579"/>
                      <a:pt x="509" y="579"/>
                    </a:cubicBezTo>
                    <a:cubicBezTo>
                      <a:pt x="509" y="579"/>
                      <a:pt x="509" y="579"/>
                      <a:pt x="509" y="579"/>
                    </a:cubicBezTo>
                    <a:cubicBezTo>
                      <a:pt x="509" y="579"/>
                      <a:pt x="508" y="579"/>
                      <a:pt x="508" y="578"/>
                    </a:cubicBezTo>
                    <a:cubicBezTo>
                      <a:pt x="508" y="578"/>
                      <a:pt x="508" y="578"/>
                      <a:pt x="508" y="578"/>
                    </a:cubicBezTo>
                    <a:cubicBezTo>
                      <a:pt x="508" y="578"/>
                      <a:pt x="507" y="578"/>
                      <a:pt x="507" y="578"/>
                    </a:cubicBezTo>
                    <a:cubicBezTo>
                      <a:pt x="507" y="578"/>
                      <a:pt x="507" y="577"/>
                      <a:pt x="507" y="577"/>
                    </a:cubicBezTo>
                    <a:cubicBezTo>
                      <a:pt x="507" y="577"/>
                      <a:pt x="506" y="576"/>
                      <a:pt x="506" y="576"/>
                    </a:cubicBezTo>
                    <a:cubicBezTo>
                      <a:pt x="506" y="576"/>
                      <a:pt x="506" y="575"/>
                      <a:pt x="506" y="575"/>
                    </a:cubicBezTo>
                    <a:cubicBezTo>
                      <a:pt x="506" y="575"/>
                      <a:pt x="506" y="574"/>
                      <a:pt x="507" y="574"/>
                    </a:cubicBezTo>
                    <a:cubicBezTo>
                      <a:pt x="507" y="574"/>
                      <a:pt x="507" y="574"/>
                      <a:pt x="507" y="573"/>
                    </a:cubicBezTo>
                    <a:cubicBezTo>
                      <a:pt x="507" y="573"/>
                      <a:pt x="508" y="574"/>
                      <a:pt x="508" y="574"/>
                    </a:cubicBezTo>
                    <a:cubicBezTo>
                      <a:pt x="508" y="574"/>
                      <a:pt x="508" y="574"/>
                      <a:pt x="508" y="574"/>
                    </a:cubicBezTo>
                    <a:cubicBezTo>
                      <a:pt x="508" y="574"/>
                      <a:pt x="508" y="574"/>
                      <a:pt x="508" y="574"/>
                    </a:cubicBezTo>
                    <a:cubicBezTo>
                      <a:pt x="509" y="574"/>
                      <a:pt x="509" y="574"/>
                      <a:pt x="509" y="574"/>
                    </a:cubicBezTo>
                    <a:cubicBezTo>
                      <a:pt x="508" y="574"/>
                      <a:pt x="508" y="574"/>
                      <a:pt x="508" y="574"/>
                    </a:cubicBezTo>
                    <a:cubicBezTo>
                      <a:pt x="508" y="574"/>
                      <a:pt x="508" y="574"/>
                      <a:pt x="508" y="574"/>
                    </a:cubicBezTo>
                    <a:cubicBezTo>
                      <a:pt x="508" y="574"/>
                      <a:pt x="508" y="573"/>
                      <a:pt x="508" y="573"/>
                    </a:cubicBezTo>
                    <a:cubicBezTo>
                      <a:pt x="508" y="572"/>
                      <a:pt x="509" y="572"/>
                      <a:pt x="509" y="572"/>
                    </a:cubicBezTo>
                    <a:cubicBezTo>
                      <a:pt x="509" y="572"/>
                      <a:pt x="509" y="572"/>
                      <a:pt x="509" y="572"/>
                    </a:cubicBezTo>
                    <a:cubicBezTo>
                      <a:pt x="509" y="572"/>
                      <a:pt x="509" y="572"/>
                      <a:pt x="509" y="572"/>
                    </a:cubicBezTo>
                    <a:cubicBezTo>
                      <a:pt x="509" y="572"/>
                      <a:pt x="509" y="572"/>
                      <a:pt x="509" y="571"/>
                    </a:cubicBezTo>
                    <a:cubicBezTo>
                      <a:pt x="509" y="571"/>
                      <a:pt x="508" y="571"/>
                      <a:pt x="509" y="571"/>
                    </a:cubicBezTo>
                    <a:cubicBezTo>
                      <a:pt x="509" y="570"/>
                      <a:pt x="509" y="570"/>
                      <a:pt x="509" y="570"/>
                    </a:cubicBezTo>
                    <a:cubicBezTo>
                      <a:pt x="509" y="570"/>
                      <a:pt x="509" y="570"/>
                      <a:pt x="509" y="569"/>
                    </a:cubicBezTo>
                    <a:cubicBezTo>
                      <a:pt x="509" y="569"/>
                      <a:pt x="509" y="569"/>
                      <a:pt x="509" y="569"/>
                    </a:cubicBezTo>
                    <a:cubicBezTo>
                      <a:pt x="510" y="569"/>
                      <a:pt x="510" y="569"/>
                      <a:pt x="510" y="568"/>
                    </a:cubicBezTo>
                    <a:cubicBezTo>
                      <a:pt x="510" y="568"/>
                      <a:pt x="510" y="568"/>
                      <a:pt x="510" y="568"/>
                    </a:cubicBezTo>
                    <a:cubicBezTo>
                      <a:pt x="510" y="568"/>
                      <a:pt x="510" y="568"/>
                      <a:pt x="510" y="568"/>
                    </a:cubicBezTo>
                    <a:cubicBezTo>
                      <a:pt x="510" y="568"/>
                      <a:pt x="510" y="568"/>
                      <a:pt x="510" y="568"/>
                    </a:cubicBezTo>
                    <a:cubicBezTo>
                      <a:pt x="510" y="568"/>
                      <a:pt x="510" y="568"/>
                      <a:pt x="510" y="568"/>
                    </a:cubicBezTo>
                    <a:cubicBezTo>
                      <a:pt x="510" y="567"/>
                      <a:pt x="510" y="567"/>
                      <a:pt x="510" y="567"/>
                    </a:cubicBezTo>
                    <a:cubicBezTo>
                      <a:pt x="510" y="567"/>
                      <a:pt x="510" y="567"/>
                      <a:pt x="510" y="567"/>
                    </a:cubicBezTo>
                    <a:cubicBezTo>
                      <a:pt x="511" y="567"/>
                      <a:pt x="511" y="567"/>
                      <a:pt x="511" y="567"/>
                    </a:cubicBezTo>
                    <a:cubicBezTo>
                      <a:pt x="511" y="567"/>
                      <a:pt x="511" y="567"/>
                      <a:pt x="511" y="567"/>
                    </a:cubicBezTo>
                    <a:cubicBezTo>
                      <a:pt x="512" y="567"/>
                      <a:pt x="512" y="567"/>
                      <a:pt x="513" y="568"/>
                    </a:cubicBezTo>
                    <a:cubicBezTo>
                      <a:pt x="513" y="568"/>
                      <a:pt x="513" y="568"/>
                      <a:pt x="513" y="569"/>
                    </a:cubicBezTo>
                    <a:cubicBezTo>
                      <a:pt x="513" y="569"/>
                      <a:pt x="513" y="569"/>
                      <a:pt x="513" y="569"/>
                    </a:cubicBezTo>
                    <a:cubicBezTo>
                      <a:pt x="513" y="569"/>
                      <a:pt x="513" y="570"/>
                      <a:pt x="513" y="570"/>
                    </a:cubicBezTo>
                    <a:cubicBezTo>
                      <a:pt x="513" y="570"/>
                      <a:pt x="513" y="570"/>
                      <a:pt x="512" y="570"/>
                    </a:cubicBezTo>
                    <a:cubicBezTo>
                      <a:pt x="512" y="570"/>
                      <a:pt x="512" y="570"/>
                      <a:pt x="512" y="570"/>
                    </a:cubicBezTo>
                    <a:cubicBezTo>
                      <a:pt x="512" y="570"/>
                      <a:pt x="513" y="570"/>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1"/>
                      <a:pt x="513" y="571"/>
                      <a:pt x="513" y="571"/>
                    </a:cubicBezTo>
                    <a:cubicBezTo>
                      <a:pt x="513" y="572"/>
                      <a:pt x="513" y="571"/>
                      <a:pt x="513" y="572"/>
                    </a:cubicBezTo>
                    <a:cubicBezTo>
                      <a:pt x="513" y="572"/>
                      <a:pt x="513" y="572"/>
                      <a:pt x="513" y="572"/>
                    </a:cubicBezTo>
                    <a:cubicBezTo>
                      <a:pt x="513" y="572"/>
                      <a:pt x="513" y="572"/>
                      <a:pt x="513" y="572"/>
                    </a:cubicBezTo>
                    <a:cubicBezTo>
                      <a:pt x="513" y="572"/>
                      <a:pt x="514" y="572"/>
                      <a:pt x="514" y="572"/>
                    </a:cubicBezTo>
                    <a:cubicBezTo>
                      <a:pt x="514" y="572"/>
                      <a:pt x="514" y="571"/>
                      <a:pt x="514" y="571"/>
                    </a:cubicBezTo>
                    <a:cubicBezTo>
                      <a:pt x="514" y="571"/>
                      <a:pt x="514" y="571"/>
                      <a:pt x="514" y="571"/>
                    </a:cubicBezTo>
                    <a:cubicBezTo>
                      <a:pt x="514" y="571"/>
                      <a:pt x="514" y="571"/>
                      <a:pt x="514" y="571"/>
                    </a:cubicBezTo>
                    <a:cubicBezTo>
                      <a:pt x="514" y="571"/>
                      <a:pt x="514" y="571"/>
                      <a:pt x="514" y="571"/>
                    </a:cubicBezTo>
                    <a:cubicBezTo>
                      <a:pt x="514" y="571"/>
                      <a:pt x="514" y="571"/>
                      <a:pt x="515" y="571"/>
                    </a:cubicBezTo>
                    <a:cubicBezTo>
                      <a:pt x="515" y="571"/>
                      <a:pt x="515" y="571"/>
                      <a:pt x="515" y="572"/>
                    </a:cubicBezTo>
                    <a:cubicBezTo>
                      <a:pt x="515" y="572"/>
                      <a:pt x="514" y="572"/>
                      <a:pt x="514" y="572"/>
                    </a:cubicBezTo>
                    <a:cubicBezTo>
                      <a:pt x="514" y="572"/>
                      <a:pt x="515" y="572"/>
                      <a:pt x="515" y="572"/>
                    </a:cubicBezTo>
                    <a:cubicBezTo>
                      <a:pt x="515" y="572"/>
                      <a:pt x="515" y="573"/>
                      <a:pt x="515" y="573"/>
                    </a:cubicBezTo>
                    <a:cubicBezTo>
                      <a:pt x="515" y="573"/>
                      <a:pt x="515" y="573"/>
                      <a:pt x="515" y="573"/>
                    </a:cubicBezTo>
                    <a:cubicBezTo>
                      <a:pt x="515" y="573"/>
                      <a:pt x="515" y="574"/>
                      <a:pt x="515" y="574"/>
                    </a:cubicBezTo>
                    <a:cubicBezTo>
                      <a:pt x="515" y="574"/>
                      <a:pt x="514" y="575"/>
                      <a:pt x="515" y="575"/>
                    </a:cubicBezTo>
                    <a:cubicBezTo>
                      <a:pt x="515" y="575"/>
                      <a:pt x="515" y="576"/>
                      <a:pt x="516" y="576"/>
                    </a:cubicBezTo>
                    <a:cubicBezTo>
                      <a:pt x="516" y="576"/>
                      <a:pt x="516" y="576"/>
                      <a:pt x="516" y="576"/>
                    </a:cubicBezTo>
                    <a:cubicBezTo>
                      <a:pt x="516" y="576"/>
                      <a:pt x="516" y="576"/>
                      <a:pt x="516" y="576"/>
                    </a:cubicBezTo>
                    <a:cubicBezTo>
                      <a:pt x="516" y="576"/>
                      <a:pt x="517" y="576"/>
                      <a:pt x="517" y="577"/>
                    </a:cubicBezTo>
                    <a:cubicBezTo>
                      <a:pt x="517" y="577"/>
                      <a:pt x="517" y="577"/>
                      <a:pt x="517" y="577"/>
                    </a:cubicBezTo>
                    <a:cubicBezTo>
                      <a:pt x="517" y="577"/>
                      <a:pt x="517" y="577"/>
                      <a:pt x="517" y="577"/>
                    </a:cubicBezTo>
                    <a:cubicBezTo>
                      <a:pt x="517" y="578"/>
                      <a:pt x="518" y="578"/>
                      <a:pt x="518" y="578"/>
                    </a:cubicBezTo>
                    <a:cubicBezTo>
                      <a:pt x="518" y="578"/>
                      <a:pt x="518" y="579"/>
                      <a:pt x="517" y="579"/>
                    </a:cubicBezTo>
                    <a:cubicBezTo>
                      <a:pt x="517" y="579"/>
                      <a:pt x="517" y="579"/>
                      <a:pt x="517" y="579"/>
                    </a:cubicBezTo>
                    <a:cubicBezTo>
                      <a:pt x="516" y="579"/>
                      <a:pt x="516" y="579"/>
                      <a:pt x="516" y="579"/>
                    </a:cubicBezTo>
                    <a:cubicBezTo>
                      <a:pt x="516" y="579"/>
                      <a:pt x="516" y="579"/>
                      <a:pt x="516" y="579"/>
                    </a:cubicBezTo>
                    <a:cubicBezTo>
                      <a:pt x="516" y="579"/>
                      <a:pt x="516" y="579"/>
                      <a:pt x="516" y="579"/>
                    </a:cubicBezTo>
                    <a:cubicBezTo>
                      <a:pt x="516" y="580"/>
                      <a:pt x="517" y="579"/>
                      <a:pt x="517" y="580"/>
                    </a:cubicBezTo>
                    <a:cubicBezTo>
                      <a:pt x="518" y="580"/>
                      <a:pt x="518" y="580"/>
                      <a:pt x="518" y="581"/>
                    </a:cubicBezTo>
                    <a:cubicBezTo>
                      <a:pt x="517" y="581"/>
                      <a:pt x="517" y="581"/>
                      <a:pt x="517" y="581"/>
                    </a:cubicBezTo>
                    <a:cubicBezTo>
                      <a:pt x="517" y="581"/>
                      <a:pt x="518" y="581"/>
                      <a:pt x="518" y="581"/>
                    </a:cubicBezTo>
                    <a:cubicBezTo>
                      <a:pt x="518" y="581"/>
                      <a:pt x="518" y="580"/>
                      <a:pt x="518" y="580"/>
                    </a:cubicBezTo>
                    <a:cubicBezTo>
                      <a:pt x="518" y="580"/>
                      <a:pt x="519" y="580"/>
                      <a:pt x="519" y="580"/>
                    </a:cubicBezTo>
                    <a:cubicBezTo>
                      <a:pt x="519" y="580"/>
                      <a:pt x="519" y="581"/>
                      <a:pt x="519" y="581"/>
                    </a:cubicBezTo>
                    <a:cubicBezTo>
                      <a:pt x="519" y="581"/>
                      <a:pt x="519" y="581"/>
                      <a:pt x="519" y="581"/>
                    </a:cubicBezTo>
                    <a:cubicBezTo>
                      <a:pt x="519" y="581"/>
                      <a:pt x="520" y="581"/>
                      <a:pt x="520" y="581"/>
                    </a:cubicBezTo>
                    <a:cubicBezTo>
                      <a:pt x="520" y="581"/>
                      <a:pt x="520" y="581"/>
                      <a:pt x="520" y="581"/>
                    </a:cubicBezTo>
                    <a:cubicBezTo>
                      <a:pt x="520" y="581"/>
                      <a:pt x="520" y="582"/>
                      <a:pt x="520" y="582"/>
                    </a:cubicBezTo>
                    <a:cubicBezTo>
                      <a:pt x="520" y="582"/>
                      <a:pt x="520" y="582"/>
                      <a:pt x="520" y="582"/>
                    </a:cubicBezTo>
                    <a:cubicBezTo>
                      <a:pt x="520" y="582"/>
                      <a:pt x="520" y="582"/>
                      <a:pt x="520" y="582"/>
                    </a:cubicBezTo>
                    <a:cubicBezTo>
                      <a:pt x="520" y="583"/>
                      <a:pt x="520" y="583"/>
                      <a:pt x="519" y="583"/>
                    </a:cubicBezTo>
                    <a:cubicBezTo>
                      <a:pt x="519" y="583"/>
                      <a:pt x="519" y="584"/>
                      <a:pt x="518" y="584"/>
                    </a:cubicBezTo>
                    <a:cubicBezTo>
                      <a:pt x="518" y="584"/>
                      <a:pt x="518" y="583"/>
                      <a:pt x="517" y="583"/>
                    </a:cubicBezTo>
                    <a:cubicBezTo>
                      <a:pt x="517" y="583"/>
                      <a:pt x="516" y="584"/>
                      <a:pt x="516" y="585"/>
                    </a:cubicBezTo>
                    <a:cubicBezTo>
                      <a:pt x="516" y="585"/>
                      <a:pt x="516" y="585"/>
                      <a:pt x="517" y="585"/>
                    </a:cubicBezTo>
                    <a:cubicBezTo>
                      <a:pt x="517" y="585"/>
                      <a:pt x="517" y="585"/>
                      <a:pt x="517" y="585"/>
                    </a:cubicBezTo>
                    <a:cubicBezTo>
                      <a:pt x="517" y="585"/>
                      <a:pt x="517" y="585"/>
                      <a:pt x="517" y="584"/>
                    </a:cubicBezTo>
                    <a:cubicBezTo>
                      <a:pt x="517" y="584"/>
                      <a:pt x="518" y="584"/>
                      <a:pt x="518" y="584"/>
                    </a:cubicBezTo>
                    <a:cubicBezTo>
                      <a:pt x="518" y="584"/>
                      <a:pt x="518" y="584"/>
                      <a:pt x="518" y="584"/>
                    </a:cubicBezTo>
                    <a:cubicBezTo>
                      <a:pt x="518" y="584"/>
                      <a:pt x="518" y="584"/>
                      <a:pt x="518" y="584"/>
                    </a:cubicBezTo>
                    <a:cubicBezTo>
                      <a:pt x="519" y="584"/>
                      <a:pt x="519" y="584"/>
                      <a:pt x="520" y="584"/>
                    </a:cubicBezTo>
                    <a:cubicBezTo>
                      <a:pt x="520" y="584"/>
                      <a:pt x="520" y="584"/>
                      <a:pt x="520" y="583"/>
                    </a:cubicBezTo>
                    <a:cubicBezTo>
                      <a:pt x="520" y="583"/>
                      <a:pt x="520" y="583"/>
                      <a:pt x="521" y="583"/>
                    </a:cubicBezTo>
                    <a:cubicBezTo>
                      <a:pt x="521" y="584"/>
                      <a:pt x="521" y="584"/>
                      <a:pt x="521" y="584"/>
                    </a:cubicBezTo>
                    <a:cubicBezTo>
                      <a:pt x="521" y="584"/>
                      <a:pt x="521" y="584"/>
                      <a:pt x="521" y="584"/>
                    </a:cubicBezTo>
                    <a:cubicBezTo>
                      <a:pt x="521" y="584"/>
                      <a:pt x="521" y="584"/>
                      <a:pt x="521" y="584"/>
                    </a:cubicBezTo>
                    <a:cubicBezTo>
                      <a:pt x="521" y="584"/>
                      <a:pt x="521" y="585"/>
                      <a:pt x="521" y="585"/>
                    </a:cubicBezTo>
                    <a:cubicBezTo>
                      <a:pt x="521" y="585"/>
                      <a:pt x="521" y="585"/>
                      <a:pt x="521" y="585"/>
                    </a:cubicBezTo>
                    <a:cubicBezTo>
                      <a:pt x="521" y="585"/>
                      <a:pt x="521" y="585"/>
                      <a:pt x="521" y="585"/>
                    </a:cubicBezTo>
                    <a:cubicBezTo>
                      <a:pt x="521" y="585"/>
                      <a:pt x="521" y="585"/>
                      <a:pt x="521" y="585"/>
                    </a:cubicBezTo>
                    <a:cubicBezTo>
                      <a:pt x="521" y="585"/>
                      <a:pt x="521" y="585"/>
                      <a:pt x="521" y="586"/>
                    </a:cubicBezTo>
                    <a:cubicBezTo>
                      <a:pt x="521" y="586"/>
                      <a:pt x="521" y="586"/>
                      <a:pt x="521" y="586"/>
                    </a:cubicBezTo>
                    <a:cubicBezTo>
                      <a:pt x="521" y="586"/>
                      <a:pt x="521" y="586"/>
                      <a:pt x="521" y="586"/>
                    </a:cubicBezTo>
                    <a:cubicBezTo>
                      <a:pt x="522" y="586"/>
                      <a:pt x="522" y="587"/>
                      <a:pt x="522" y="586"/>
                    </a:cubicBezTo>
                    <a:cubicBezTo>
                      <a:pt x="522" y="586"/>
                      <a:pt x="523" y="586"/>
                      <a:pt x="523" y="586"/>
                    </a:cubicBezTo>
                    <a:cubicBezTo>
                      <a:pt x="523" y="586"/>
                      <a:pt x="523" y="587"/>
                      <a:pt x="523" y="587"/>
                    </a:cubicBezTo>
                    <a:cubicBezTo>
                      <a:pt x="523" y="587"/>
                      <a:pt x="523" y="587"/>
                      <a:pt x="523" y="587"/>
                    </a:cubicBezTo>
                    <a:cubicBezTo>
                      <a:pt x="523" y="587"/>
                      <a:pt x="523" y="587"/>
                      <a:pt x="523" y="588"/>
                    </a:cubicBezTo>
                    <a:cubicBezTo>
                      <a:pt x="523" y="588"/>
                      <a:pt x="523" y="588"/>
                      <a:pt x="522" y="588"/>
                    </a:cubicBezTo>
                    <a:cubicBezTo>
                      <a:pt x="522" y="588"/>
                      <a:pt x="522" y="588"/>
                      <a:pt x="522" y="588"/>
                    </a:cubicBezTo>
                    <a:cubicBezTo>
                      <a:pt x="522" y="588"/>
                      <a:pt x="522" y="588"/>
                      <a:pt x="522" y="588"/>
                    </a:cubicBezTo>
                    <a:cubicBezTo>
                      <a:pt x="522" y="588"/>
                      <a:pt x="523" y="588"/>
                      <a:pt x="523" y="588"/>
                    </a:cubicBezTo>
                    <a:cubicBezTo>
                      <a:pt x="523" y="588"/>
                      <a:pt x="523" y="588"/>
                      <a:pt x="523" y="588"/>
                    </a:cubicBezTo>
                    <a:cubicBezTo>
                      <a:pt x="523" y="588"/>
                      <a:pt x="523" y="588"/>
                      <a:pt x="523" y="589"/>
                    </a:cubicBezTo>
                    <a:cubicBezTo>
                      <a:pt x="523" y="589"/>
                      <a:pt x="523" y="589"/>
                      <a:pt x="523" y="589"/>
                    </a:cubicBezTo>
                    <a:cubicBezTo>
                      <a:pt x="523" y="589"/>
                      <a:pt x="523" y="590"/>
                      <a:pt x="523" y="590"/>
                    </a:cubicBezTo>
                    <a:cubicBezTo>
                      <a:pt x="523" y="590"/>
                      <a:pt x="523" y="590"/>
                      <a:pt x="522" y="590"/>
                    </a:cubicBezTo>
                    <a:cubicBezTo>
                      <a:pt x="522" y="590"/>
                      <a:pt x="522" y="591"/>
                      <a:pt x="521" y="591"/>
                    </a:cubicBezTo>
                    <a:cubicBezTo>
                      <a:pt x="521" y="591"/>
                      <a:pt x="520" y="591"/>
                      <a:pt x="520" y="591"/>
                    </a:cubicBezTo>
                    <a:cubicBezTo>
                      <a:pt x="519" y="591"/>
                      <a:pt x="520" y="591"/>
                      <a:pt x="520" y="591"/>
                    </a:cubicBezTo>
                    <a:cubicBezTo>
                      <a:pt x="520" y="591"/>
                      <a:pt x="520" y="591"/>
                      <a:pt x="520" y="591"/>
                    </a:cubicBezTo>
                    <a:cubicBezTo>
                      <a:pt x="520" y="591"/>
                      <a:pt x="520" y="592"/>
                      <a:pt x="520" y="592"/>
                    </a:cubicBezTo>
                    <a:cubicBezTo>
                      <a:pt x="520" y="592"/>
                      <a:pt x="519" y="592"/>
                      <a:pt x="519" y="593"/>
                    </a:cubicBezTo>
                    <a:cubicBezTo>
                      <a:pt x="519" y="593"/>
                      <a:pt x="519" y="593"/>
                      <a:pt x="519" y="593"/>
                    </a:cubicBezTo>
                    <a:cubicBezTo>
                      <a:pt x="519" y="593"/>
                      <a:pt x="519" y="593"/>
                      <a:pt x="519" y="593"/>
                    </a:cubicBezTo>
                    <a:cubicBezTo>
                      <a:pt x="520" y="593"/>
                      <a:pt x="520" y="592"/>
                      <a:pt x="520" y="592"/>
                    </a:cubicBezTo>
                    <a:cubicBezTo>
                      <a:pt x="521" y="592"/>
                      <a:pt x="521" y="592"/>
                      <a:pt x="521" y="591"/>
                    </a:cubicBezTo>
                    <a:cubicBezTo>
                      <a:pt x="521" y="591"/>
                      <a:pt x="522" y="591"/>
                      <a:pt x="522" y="591"/>
                    </a:cubicBezTo>
                    <a:cubicBezTo>
                      <a:pt x="522" y="592"/>
                      <a:pt x="522" y="592"/>
                      <a:pt x="522" y="592"/>
                    </a:cubicBezTo>
                    <a:cubicBezTo>
                      <a:pt x="522" y="592"/>
                      <a:pt x="522" y="592"/>
                      <a:pt x="522" y="592"/>
                    </a:cubicBezTo>
                    <a:cubicBezTo>
                      <a:pt x="522" y="592"/>
                      <a:pt x="522" y="592"/>
                      <a:pt x="522" y="592"/>
                    </a:cubicBezTo>
                    <a:cubicBezTo>
                      <a:pt x="522" y="592"/>
                      <a:pt x="523" y="592"/>
                      <a:pt x="523" y="592"/>
                    </a:cubicBezTo>
                    <a:cubicBezTo>
                      <a:pt x="523" y="591"/>
                      <a:pt x="524" y="592"/>
                      <a:pt x="524" y="591"/>
                    </a:cubicBezTo>
                    <a:cubicBezTo>
                      <a:pt x="524" y="591"/>
                      <a:pt x="524" y="591"/>
                      <a:pt x="525" y="591"/>
                    </a:cubicBezTo>
                    <a:cubicBezTo>
                      <a:pt x="525" y="591"/>
                      <a:pt x="525" y="591"/>
                      <a:pt x="525" y="591"/>
                    </a:cubicBezTo>
                    <a:cubicBezTo>
                      <a:pt x="525" y="592"/>
                      <a:pt x="525" y="592"/>
                      <a:pt x="525" y="592"/>
                    </a:cubicBezTo>
                    <a:cubicBezTo>
                      <a:pt x="525" y="592"/>
                      <a:pt x="525" y="592"/>
                      <a:pt x="525" y="592"/>
                    </a:cubicBezTo>
                    <a:cubicBezTo>
                      <a:pt x="525" y="593"/>
                      <a:pt x="525" y="593"/>
                      <a:pt x="525" y="593"/>
                    </a:cubicBezTo>
                    <a:cubicBezTo>
                      <a:pt x="525" y="593"/>
                      <a:pt x="525" y="594"/>
                      <a:pt x="525" y="594"/>
                    </a:cubicBezTo>
                    <a:cubicBezTo>
                      <a:pt x="525" y="594"/>
                      <a:pt x="525" y="594"/>
                      <a:pt x="525" y="594"/>
                    </a:cubicBezTo>
                    <a:cubicBezTo>
                      <a:pt x="525" y="594"/>
                      <a:pt x="525" y="594"/>
                      <a:pt x="525" y="594"/>
                    </a:cubicBezTo>
                    <a:cubicBezTo>
                      <a:pt x="525" y="594"/>
                      <a:pt x="525" y="594"/>
                      <a:pt x="525" y="594"/>
                    </a:cubicBezTo>
                    <a:cubicBezTo>
                      <a:pt x="525" y="594"/>
                      <a:pt x="525" y="594"/>
                      <a:pt x="525" y="595"/>
                    </a:cubicBezTo>
                    <a:cubicBezTo>
                      <a:pt x="525" y="595"/>
                      <a:pt x="525" y="595"/>
                      <a:pt x="525" y="595"/>
                    </a:cubicBezTo>
                    <a:cubicBezTo>
                      <a:pt x="525" y="595"/>
                      <a:pt x="525" y="595"/>
                      <a:pt x="525" y="595"/>
                    </a:cubicBezTo>
                    <a:cubicBezTo>
                      <a:pt x="525" y="595"/>
                      <a:pt x="525" y="595"/>
                      <a:pt x="525" y="595"/>
                    </a:cubicBezTo>
                    <a:cubicBezTo>
                      <a:pt x="524" y="595"/>
                      <a:pt x="524" y="595"/>
                      <a:pt x="523" y="595"/>
                    </a:cubicBezTo>
                    <a:cubicBezTo>
                      <a:pt x="522" y="596"/>
                      <a:pt x="522" y="596"/>
                      <a:pt x="522" y="596"/>
                    </a:cubicBezTo>
                    <a:cubicBezTo>
                      <a:pt x="521" y="597"/>
                      <a:pt x="521" y="597"/>
                      <a:pt x="520" y="597"/>
                    </a:cubicBezTo>
                    <a:cubicBezTo>
                      <a:pt x="520" y="597"/>
                      <a:pt x="520" y="598"/>
                      <a:pt x="520" y="598"/>
                    </a:cubicBezTo>
                    <a:cubicBezTo>
                      <a:pt x="520" y="598"/>
                      <a:pt x="520" y="598"/>
                      <a:pt x="520" y="598"/>
                    </a:cubicBezTo>
                    <a:cubicBezTo>
                      <a:pt x="520" y="598"/>
                      <a:pt x="521" y="598"/>
                      <a:pt x="521" y="598"/>
                    </a:cubicBezTo>
                    <a:cubicBezTo>
                      <a:pt x="521" y="598"/>
                      <a:pt x="521" y="598"/>
                      <a:pt x="521" y="597"/>
                    </a:cubicBezTo>
                    <a:cubicBezTo>
                      <a:pt x="522" y="597"/>
                      <a:pt x="522" y="597"/>
                      <a:pt x="522" y="597"/>
                    </a:cubicBezTo>
                    <a:cubicBezTo>
                      <a:pt x="523" y="596"/>
                      <a:pt x="523" y="596"/>
                      <a:pt x="524" y="596"/>
                    </a:cubicBezTo>
                    <a:cubicBezTo>
                      <a:pt x="524" y="596"/>
                      <a:pt x="524" y="596"/>
                      <a:pt x="525" y="596"/>
                    </a:cubicBezTo>
                    <a:cubicBezTo>
                      <a:pt x="525" y="596"/>
                      <a:pt x="526" y="595"/>
                      <a:pt x="526" y="595"/>
                    </a:cubicBezTo>
                    <a:cubicBezTo>
                      <a:pt x="526" y="595"/>
                      <a:pt x="526" y="596"/>
                      <a:pt x="526" y="596"/>
                    </a:cubicBezTo>
                    <a:cubicBezTo>
                      <a:pt x="526" y="596"/>
                      <a:pt x="526" y="596"/>
                      <a:pt x="527" y="596"/>
                    </a:cubicBezTo>
                    <a:cubicBezTo>
                      <a:pt x="527" y="596"/>
                      <a:pt x="527" y="596"/>
                      <a:pt x="527" y="597"/>
                    </a:cubicBezTo>
                    <a:cubicBezTo>
                      <a:pt x="527" y="597"/>
                      <a:pt x="527" y="597"/>
                      <a:pt x="527" y="597"/>
                    </a:cubicBezTo>
                    <a:cubicBezTo>
                      <a:pt x="527" y="597"/>
                      <a:pt x="527" y="597"/>
                      <a:pt x="527" y="597"/>
                    </a:cubicBezTo>
                    <a:cubicBezTo>
                      <a:pt x="526" y="597"/>
                      <a:pt x="526" y="597"/>
                      <a:pt x="526" y="597"/>
                    </a:cubicBezTo>
                    <a:cubicBezTo>
                      <a:pt x="526" y="597"/>
                      <a:pt x="525" y="597"/>
                      <a:pt x="525" y="598"/>
                    </a:cubicBezTo>
                    <a:cubicBezTo>
                      <a:pt x="525" y="598"/>
                      <a:pt x="526" y="598"/>
                      <a:pt x="526" y="598"/>
                    </a:cubicBezTo>
                    <a:cubicBezTo>
                      <a:pt x="526" y="598"/>
                      <a:pt x="526" y="598"/>
                      <a:pt x="526" y="598"/>
                    </a:cubicBezTo>
                    <a:cubicBezTo>
                      <a:pt x="526" y="598"/>
                      <a:pt x="526" y="598"/>
                      <a:pt x="526" y="598"/>
                    </a:cubicBezTo>
                    <a:cubicBezTo>
                      <a:pt x="526" y="599"/>
                      <a:pt x="527" y="599"/>
                      <a:pt x="527" y="599"/>
                    </a:cubicBezTo>
                    <a:cubicBezTo>
                      <a:pt x="527" y="599"/>
                      <a:pt x="527" y="598"/>
                      <a:pt x="527" y="598"/>
                    </a:cubicBezTo>
                    <a:cubicBezTo>
                      <a:pt x="527" y="598"/>
                      <a:pt x="527" y="598"/>
                      <a:pt x="527" y="598"/>
                    </a:cubicBezTo>
                    <a:cubicBezTo>
                      <a:pt x="527" y="599"/>
                      <a:pt x="528" y="598"/>
                      <a:pt x="528" y="598"/>
                    </a:cubicBezTo>
                    <a:cubicBezTo>
                      <a:pt x="528" y="598"/>
                      <a:pt x="528" y="598"/>
                      <a:pt x="528" y="598"/>
                    </a:cubicBezTo>
                    <a:cubicBezTo>
                      <a:pt x="528" y="598"/>
                      <a:pt x="528" y="598"/>
                      <a:pt x="528" y="598"/>
                    </a:cubicBezTo>
                    <a:cubicBezTo>
                      <a:pt x="528" y="598"/>
                      <a:pt x="529" y="598"/>
                      <a:pt x="529" y="598"/>
                    </a:cubicBezTo>
                    <a:cubicBezTo>
                      <a:pt x="529" y="598"/>
                      <a:pt x="529" y="598"/>
                      <a:pt x="529" y="598"/>
                    </a:cubicBezTo>
                    <a:cubicBezTo>
                      <a:pt x="529" y="599"/>
                      <a:pt x="529" y="599"/>
                      <a:pt x="529" y="599"/>
                    </a:cubicBezTo>
                    <a:cubicBezTo>
                      <a:pt x="530" y="599"/>
                      <a:pt x="530" y="599"/>
                      <a:pt x="530" y="599"/>
                    </a:cubicBezTo>
                    <a:cubicBezTo>
                      <a:pt x="530" y="599"/>
                      <a:pt x="530" y="599"/>
                      <a:pt x="530" y="599"/>
                    </a:cubicBezTo>
                    <a:cubicBezTo>
                      <a:pt x="530" y="600"/>
                      <a:pt x="531" y="600"/>
                      <a:pt x="531" y="600"/>
                    </a:cubicBezTo>
                    <a:cubicBezTo>
                      <a:pt x="531" y="600"/>
                      <a:pt x="531" y="600"/>
                      <a:pt x="531" y="600"/>
                    </a:cubicBezTo>
                    <a:cubicBezTo>
                      <a:pt x="531" y="600"/>
                      <a:pt x="531" y="600"/>
                      <a:pt x="531" y="601"/>
                    </a:cubicBezTo>
                    <a:cubicBezTo>
                      <a:pt x="531" y="601"/>
                      <a:pt x="531" y="601"/>
                      <a:pt x="531" y="601"/>
                    </a:cubicBezTo>
                    <a:cubicBezTo>
                      <a:pt x="531" y="601"/>
                      <a:pt x="531" y="601"/>
                      <a:pt x="531" y="601"/>
                    </a:cubicBezTo>
                    <a:cubicBezTo>
                      <a:pt x="530" y="600"/>
                      <a:pt x="530" y="600"/>
                      <a:pt x="529" y="600"/>
                    </a:cubicBezTo>
                    <a:cubicBezTo>
                      <a:pt x="529" y="600"/>
                      <a:pt x="529" y="600"/>
                      <a:pt x="529" y="600"/>
                    </a:cubicBezTo>
                    <a:cubicBezTo>
                      <a:pt x="529" y="600"/>
                      <a:pt x="529" y="600"/>
                      <a:pt x="529" y="600"/>
                    </a:cubicBezTo>
                    <a:cubicBezTo>
                      <a:pt x="529" y="600"/>
                      <a:pt x="529" y="600"/>
                      <a:pt x="529" y="601"/>
                    </a:cubicBezTo>
                    <a:cubicBezTo>
                      <a:pt x="529" y="601"/>
                      <a:pt x="529" y="601"/>
                      <a:pt x="530" y="601"/>
                    </a:cubicBezTo>
                    <a:cubicBezTo>
                      <a:pt x="530" y="601"/>
                      <a:pt x="530" y="601"/>
                      <a:pt x="530" y="602"/>
                    </a:cubicBezTo>
                    <a:cubicBezTo>
                      <a:pt x="530" y="602"/>
                      <a:pt x="530" y="602"/>
                      <a:pt x="530" y="602"/>
                    </a:cubicBezTo>
                    <a:cubicBezTo>
                      <a:pt x="530" y="602"/>
                      <a:pt x="530" y="602"/>
                      <a:pt x="530" y="602"/>
                    </a:cubicBezTo>
                    <a:cubicBezTo>
                      <a:pt x="529" y="602"/>
                      <a:pt x="529" y="602"/>
                      <a:pt x="529" y="602"/>
                    </a:cubicBezTo>
                    <a:cubicBezTo>
                      <a:pt x="529" y="603"/>
                      <a:pt x="529" y="603"/>
                      <a:pt x="528" y="603"/>
                    </a:cubicBezTo>
                    <a:cubicBezTo>
                      <a:pt x="528" y="603"/>
                      <a:pt x="528" y="603"/>
                      <a:pt x="528" y="603"/>
                    </a:cubicBezTo>
                    <a:cubicBezTo>
                      <a:pt x="528" y="603"/>
                      <a:pt x="528" y="604"/>
                      <a:pt x="527" y="604"/>
                    </a:cubicBezTo>
                    <a:cubicBezTo>
                      <a:pt x="527" y="604"/>
                      <a:pt x="527" y="604"/>
                      <a:pt x="527" y="604"/>
                    </a:cubicBezTo>
                    <a:cubicBezTo>
                      <a:pt x="527" y="604"/>
                      <a:pt x="526" y="604"/>
                      <a:pt x="526" y="604"/>
                    </a:cubicBezTo>
                    <a:cubicBezTo>
                      <a:pt x="526" y="604"/>
                      <a:pt x="526" y="604"/>
                      <a:pt x="526" y="604"/>
                    </a:cubicBezTo>
                    <a:cubicBezTo>
                      <a:pt x="526" y="604"/>
                      <a:pt x="526" y="604"/>
                      <a:pt x="526" y="604"/>
                    </a:cubicBezTo>
                    <a:cubicBezTo>
                      <a:pt x="526" y="604"/>
                      <a:pt x="526" y="604"/>
                      <a:pt x="526" y="604"/>
                    </a:cubicBezTo>
                    <a:cubicBezTo>
                      <a:pt x="527" y="604"/>
                      <a:pt x="528" y="604"/>
                      <a:pt x="528" y="604"/>
                    </a:cubicBezTo>
                    <a:cubicBezTo>
                      <a:pt x="529" y="604"/>
                      <a:pt x="529" y="604"/>
                      <a:pt x="529" y="604"/>
                    </a:cubicBezTo>
                    <a:cubicBezTo>
                      <a:pt x="529" y="605"/>
                      <a:pt x="529" y="605"/>
                      <a:pt x="529" y="605"/>
                    </a:cubicBezTo>
                    <a:cubicBezTo>
                      <a:pt x="530" y="605"/>
                      <a:pt x="530" y="605"/>
                      <a:pt x="530" y="605"/>
                    </a:cubicBezTo>
                    <a:cubicBezTo>
                      <a:pt x="530" y="605"/>
                      <a:pt x="530" y="605"/>
                      <a:pt x="530" y="605"/>
                    </a:cubicBezTo>
                    <a:cubicBezTo>
                      <a:pt x="530" y="606"/>
                      <a:pt x="530" y="606"/>
                      <a:pt x="530" y="606"/>
                    </a:cubicBezTo>
                    <a:cubicBezTo>
                      <a:pt x="530" y="606"/>
                      <a:pt x="530" y="607"/>
                      <a:pt x="530" y="607"/>
                    </a:cubicBezTo>
                    <a:cubicBezTo>
                      <a:pt x="530" y="607"/>
                      <a:pt x="530" y="607"/>
                      <a:pt x="530" y="607"/>
                    </a:cubicBezTo>
                    <a:cubicBezTo>
                      <a:pt x="530" y="607"/>
                      <a:pt x="529" y="607"/>
                      <a:pt x="529" y="607"/>
                    </a:cubicBezTo>
                    <a:cubicBezTo>
                      <a:pt x="530" y="607"/>
                      <a:pt x="530" y="607"/>
                      <a:pt x="530" y="607"/>
                    </a:cubicBezTo>
                    <a:cubicBezTo>
                      <a:pt x="530" y="607"/>
                      <a:pt x="530" y="607"/>
                      <a:pt x="530" y="608"/>
                    </a:cubicBezTo>
                    <a:cubicBezTo>
                      <a:pt x="530" y="608"/>
                      <a:pt x="531" y="608"/>
                      <a:pt x="531" y="608"/>
                    </a:cubicBezTo>
                    <a:cubicBezTo>
                      <a:pt x="532" y="608"/>
                      <a:pt x="532" y="608"/>
                      <a:pt x="533" y="608"/>
                    </a:cubicBezTo>
                    <a:cubicBezTo>
                      <a:pt x="533" y="608"/>
                      <a:pt x="533" y="608"/>
                      <a:pt x="533" y="608"/>
                    </a:cubicBezTo>
                    <a:cubicBezTo>
                      <a:pt x="533" y="608"/>
                      <a:pt x="533" y="608"/>
                      <a:pt x="533" y="608"/>
                    </a:cubicBezTo>
                    <a:cubicBezTo>
                      <a:pt x="534" y="609"/>
                      <a:pt x="534" y="609"/>
                      <a:pt x="534" y="610"/>
                    </a:cubicBezTo>
                    <a:cubicBezTo>
                      <a:pt x="534" y="610"/>
                      <a:pt x="534" y="610"/>
                      <a:pt x="534" y="610"/>
                    </a:cubicBezTo>
                    <a:cubicBezTo>
                      <a:pt x="534" y="610"/>
                      <a:pt x="533" y="610"/>
                      <a:pt x="533" y="610"/>
                    </a:cubicBezTo>
                    <a:cubicBezTo>
                      <a:pt x="533" y="610"/>
                      <a:pt x="533" y="610"/>
                      <a:pt x="533" y="610"/>
                    </a:cubicBezTo>
                    <a:cubicBezTo>
                      <a:pt x="533" y="610"/>
                      <a:pt x="532" y="610"/>
                      <a:pt x="532" y="610"/>
                    </a:cubicBezTo>
                    <a:cubicBezTo>
                      <a:pt x="532" y="610"/>
                      <a:pt x="532" y="611"/>
                      <a:pt x="532" y="611"/>
                    </a:cubicBezTo>
                    <a:cubicBezTo>
                      <a:pt x="532" y="611"/>
                      <a:pt x="533" y="611"/>
                      <a:pt x="533" y="611"/>
                    </a:cubicBezTo>
                    <a:cubicBezTo>
                      <a:pt x="534" y="610"/>
                      <a:pt x="534" y="612"/>
                      <a:pt x="533" y="612"/>
                    </a:cubicBezTo>
                    <a:cubicBezTo>
                      <a:pt x="533" y="612"/>
                      <a:pt x="533" y="612"/>
                      <a:pt x="533" y="612"/>
                    </a:cubicBezTo>
                    <a:cubicBezTo>
                      <a:pt x="533" y="612"/>
                      <a:pt x="533" y="612"/>
                      <a:pt x="533" y="612"/>
                    </a:cubicBezTo>
                    <a:cubicBezTo>
                      <a:pt x="534" y="612"/>
                      <a:pt x="534" y="612"/>
                      <a:pt x="534" y="612"/>
                    </a:cubicBezTo>
                    <a:cubicBezTo>
                      <a:pt x="534" y="613"/>
                      <a:pt x="534" y="613"/>
                      <a:pt x="534" y="614"/>
                    </a:cubicBezTo>
                    <a:cubicBezTo>
                      <a:pt x="533" y="614"/>
                      <a:pt x="533" y="614"/>
                      <a:pt x="533" y="614"/>
                    </a:cubicBezTo>
                    <a:cubicBezTo>
                      <a:pt x="533" y="614"/>
                      <a:pt x="533" y="614"/>
                      <a:pt x="533" y="614"/>
                    </a:cubicBezTo>
                    <a:cubicBezTo>
                      <a:pt x="533" y="614"/>
                      <a:pt x="532" y="614"/>
                      <a:pt x="532" y="614"/>
                    </a:cubicBezTo>
                    <a:cubicBezTo>
                      <a:pt x="532" y="614"/>
                      <a:pt x="532" y="614"/>
                      <a:pt x="532" y="614"/>
                    </a:cubicBezTo>
                    <a:cubicBezTo>
                      <a:pt x="531" y="613"/>
                      <a:pt x="531" y="613"/>
                      <a:pt x="532" y="613"/>
                    </a:cubicBezTo>
                    <a:cubicBezTo>
                      <a:pt x="532" y="613"/>
                      <a:pt x="532" y="613"/>
                      <a:pt x="532" y="612"/>
                    </a:cubicBezTo>
                    <a:cubicBezTo>
                      <a:pt x="532" y="612"/>
                      <a:pt x="532" y="612"/>
                      <a:pt x="532" y="612"/>
                    </a:cubicBezTo>
                    <a:cubicBezTo>
                      <a:pt x="532" y="612"/>
                      <a:pt x="531" y="612"/>
                      <a:pt x="531" y="612"/>
                    </a:cubicBezTo>
                    <a:cubicBezTo>
                      <a:pt x="531" y="612"/>
                      <a:pt x="531" y="612"/>
                      <a:pt x="531" y="612"/>
                    </a:cubicBezTo>
                    <a:cubicBezTo>
                      <a:pt x="530" y="612"/>
                      <a:pt x="530" y="612"/>
                      <a:pt x="530" y="613"/>
                    </a:cubicBezTo>
                    <a:cubicBezTo>
                      <a:pt x="530" y="613"/>
                      <a:pt x="530" y="613"/>
                      <a:pt x="530" y="613"/>
                    </a:cubicBezTo>
                    <a:cubicBezTo>
                      <a:pt x="530" y="613"/>
                      <a:pt x="530" y="613"/>
                      <a:pt x="530" y="613"/>
                    </a:cubicBezTo>
                    <a:cubicBezTo>
                      <a:pt x="530" y="613"/>
                      <a:pt x="530" y="613"/>
                      <a:pt x="530" y="613"/>
                    </a:cubicBezTo>
                    <a:cubicBezTo>
                      <a:pt x="531" y="613"/>
                      <a:pt x="531" y="613"/>
                      <a:pt x="531" y="613"/>
                    </a:cubicBezTo>
                    <a:cubicBezTo>
                      <a:pt x="531" y="614"/>
                      <a:pt x="531" y="614"/>
                      <a:pt x="531" y="614"/>
                    </a:cubicBezTo>
                    <a:cubicBezTo>
                      <a:pt x="531" y="614"/>
                      <a:pt x="531" y="614"/>
                      <a:pt x="531" y="614"/>
                    </a:cubicBezTo>
                    <a:cubicBezTo>
                      <a:pt x="531" y="614"/>
                      <a:pt x="531" y="614"/>
                      <a:pt x="530" y="614"/>
                    </a:cubicBezTo>
                    <a:cubicBezTo>
                      <a:pt x="530" y="614"/>
                      <a:pt x="530" y="614"/>
                      <a:pt x="530" y="614"/>
                    </a:cubicBezTo>
                    <a:cubicBezTo>
                      <a:pt x="530" y="614"/>
                      <a:pt x="530" y="614"/>
                      <a:pt x="530" y="614"/>
                    </a:cubicBezTo>
                    <a:cubicBezTo>
                      <a:pt x="530" y="614"/>
                      <a:pt x="530" y="614"/>
                      <a:pt x="530" y="614"/>
                    </a:cubicBezTo>
                    <a:cubicBezTo>
                      <a:pt x="530" y="614"/>
                      <a:pt x="529" y="614"/>
                      <a:pt x="529" y="614"/>
                    </a:cubicBezTo>
                    <a:cubicBezTo>
                      <a:pt x="529" y="614"/>
                      <a:pt x="528" y="614"/>
                      <a:pt x="528" y="613"/>
                    </a:cubicBezTo>
                    <a:cubicBezTo>
                      <a:pt x="528" y="613"/>
                      <a:pt x="528" y="614"/>
                      <a:pt x="528" y="614"/>
                    </a:cubicBezTo>
                    <a:cubicBezTo>
                      <a:pt x="528" y="614"/>
                      <a:pt x="528" y="614"/>
                      <a:pt x="529" y="614"/>
                    </a:cubicBezTo>
                    <a:cubicBezTo>
                      <a:pt x="529" y="614"/>
                      <a:pt x="529" y="614"/>
                      <a:pt x="529" y="614"/>
                    </a:cubicBezTo>
                    <a:cubicBezTo>
                      <a:pt x="529" y="614"/>
                      <a:pt x="529" y="615"/>
                      <a:pt x="529" y="615"/>
                    </a:cubicBezTo>
                    <a:cubicBezTo>
                      <a:pt x="529" y="615"/>
                      <a:pt x="529" y="615"/>
                      <a:pt x="530" y="615"/>
                    </a:cubicBezTo>
                    <a:cubicBezTo>
                      <a:pt x="530" y="615"/>
                      <a:pt x="530" y="615"/>
                      <a:pt x="530" y="615"/>
                    </a:cubicBezTo>
                    <a:cubicBezTo>
                      <a:pt x="531" y="615"/>
                      <a:pt x="531" y="615"/>
                      <a:pt x="532" y="615"/>
                    </a:cubicBezTo>
                    <a:cubicBezTo>
                      <a:pt x="532" y="615"/>
                      <a:pt x="532" y="616"/>
                      <a:pt x="532" y="616"/>
                    </a:cubicBezTo>
                    <a:cubicBezTo>
                      <a:pt x="531" y="616"/>
                      <a:pt x="531" y="616"/>
                      <a:pt x="531" y="616"/>
                    </a:cubicBezTo>
                    <a:cubicBezTo>
                      <a:pt x="530" y="616"/>
                      <a:pt x="530" y="616"/>
                      <a:pt x="529" y="616"/>
                    </a:cubicBezTo>
                    <a:cubicBezTo>
                      <a:pt x="529" y="616"/>
                      <a:pt x="529" y="616"/>
                      <a:pt x="529" y="616"/>
                    </a:cubicBezTo>
                    <a:cubicBezTo>
                      <a:pt x="529" y="616"/>
                      <a:pt x="529" y="616"/>
                      <a:pt x="529" y="616"/>
                    </a:cubicBezTo>
                    <a:cubicBezTo>
                      <a:pt x="529" y="616"/>
                      <a:pt x="529" y="616"/>
                      <a:pt x="529" y="616"/>
                    </a:cubicBezTo>
                    <a:cubicBezTo>
                      <a:pt x="529" y="616"/>
                      <a:pt x="529" y="617"/>
                      <a:pt x="529" y="617"/>
                    </a:cubicBezTo>
                    <a:cubicBezTo>
                      <a:pt x="529" y="617"/>
                      <a:pt x="529" y="617"/>
                      <a:pt x="529" y="617"/>
                    </a:cubicBezTo>
                    <a:cubicBezTo>
                      <a:pt x="529" y="617"/>
                      <a:pt x="529" y="617"/>
                      <a:pt x="529" y="617"/>
                    </a:cubicBezTo>
                    <a:cubicBezTo>
                      <a:pt x="530" y="617"/>
                      <a:pt x="530" y="617"/>
                      <a:pt x="530" y="617"/>
                    </a:cubicBezTo>
                    <a:cubicBezTo>
                      <a:pt x="530" y="617"/>
                      <a:pt x="530" y="617"/>
                      <a:pt x="531" y="617"/>
                    </a:cubicBezTo>
                    <a:cubicBezTo>
                      <a:pt x="531" y="618"/>
                      <a:pt x="531" y="618"/>
                      <a:pt x="531" y="618"/>
                    </a:cubicBezTo>
                    <a:cubicBezTo>
                      <a:pt x="531" y="618"/>
                      <a:pt x="531" y="618"/>
                      <a:pt x="532" y="618"/>
                    </a:cubicBezTo>
                    <a:cubicBezTo>
                      <a:pt x="532" y="618"/>
                      <a:pt x="532" y="618"/>
                      <a:pt x="532" y="619"/>
                    </a:cubicBezTo>
                    <a:cubicBezTo>
                      <a:pt x="532" y="619"/>
                      <a:pt x="532" y="619"/>
                      <a:pt x="532" y="619"/>
                    </a:cubicBezTo>
                    <a:cubicBezTo>
                      <a:pt x="531" y="619"/>
                      <a:pt x="530" y="619"/>
                      <a:pt x="530" y="618"/>
                    </a:cubicBezTo>
                    <a:cubicBezTo>
                      <a:pt x="529" y="618"/>
                      <a:pt x="529" y="618"/>
                      <a:pt x="529" y="618"/>
                    </a:cubicBezTo>
                    <a:cubicBezTo>
                      <a:pt x="529" y="618"/>
                      <a:pt x="529" y="618"/>
                      <a:pt x="529" y="619"/>
                    </a:cubicBezTo>
                    <a:cubicBezTo>
                      <a:pt x="529" y="619"/>
                      <a:pt x="529" y="619"/>
                      <a:pt x="529" y="619"/>
                    </a:cubicBezTo>
                    <a:cubicBezTo>
                      <a:pt x="530" y="619"/>
                      <a:pt x="531" y="619"/>
                      <a:pt x="532" y="619"/>
                    </a:cubicBezTo>
                    <a:cubicBezTo>
                      <a:pt x="533" y="619"/>
                      <a:pt x="533" y="619"/>
                      <a:pt x="533" y="620"/>
                    </a:cubicBezTo>
                    <a:cubicBezTo>
                      <a:pt x="533" y="620"/>
                      <a:pt x="533" y="620"/>
                      <a:pt x="533" y="620"/>
                    </a:cubicBezTo>
                    <a:cubicBezTo>
                      <a:pt x="533" y="621"/>
                      <a:pt x="533" y="621"/>
                      <a:pt x="533" y="621"/>
                    </a:cubicBezTo>
                    <a:cubicBezTo>
                      <a:pt x="534" y="621"/>
                      <a:pt x="534" y="621"/>
                      <a:pt x="534" y="621"/>
                    </a:cubicBezTo>
                    <a:cubicBezTo>
                      <a:pt x="534" y="621"/>
                      <a:pt x="534" y="622"/>
                      <a:pt x="534" y="622"/>
                    </a:cubicBezTo>
                    <a:cubicBezTo>
                      <a:pt x="534" y="622"/>
                      <a:pt x="534" y="622"/>
                      <a:pt x="534" y="622"/>
                    </a:cubicBezTo>
                    <a:cubicBezTo>
                      <a:pt x="533" y="622"/>
                      <a:pt x="533" y="622"/>
                      <a:pt x="532" y="622"/>
                    </a:cubicBezTo>
                    <a:cubicBezTo>
                      <a:pt x="532" y="621"/>
                      <a:pt x="532" y="621"/>
                      <a:pt x="532" y="622"/>
                    </a:cubicBezTo>
                    <a:cubicBezTo>
                      <a:pt x="532" y="622"/>
                      <a:pt x="533" y="622"/>
                      <a:pt x="533" y="622"/>
                    </a:cubicBezTo>
                    <a:cubicBezTo>
                      <a:pt x="534" y="622"/>
                      <a:pt x="534" y="622"/>
                      <a:pt x="534" y="622"/>
                    </a:cubicBezTo>
                    <a:cubicBezTo>
                      <a:pt x="534" y="622"/>
                      <a:pt x="535" y="623"/>
                      <a:pt x="535" y="623"/>
                    </a:cubicBezTo>
                    <a:cubicBezTo>
                      <a:pt x="535" y="623"/>
                      <a:pt x="536" y="623"/>
                      <a:pt x="536" y="623"/>
                    </a:cubicBezTo>
                    <a:cubicBezTo>
                      <a:pt x="536" y="623"/>
                      <a:pt x="535" y="623"/>
                      <a:pt x="535" y="623"/>
                    </a:cubicBezTo>
                    <a:cubicBezTo>
                      <a:pt x="535" y="623"/>
                      <a:pt x="535" y="623"/>
                      <a:pt x="535" y="623"/>
                    </a:cubicBezTo>
                    <a:cubicBezTo>
                      <a:pt x="536" y="624"/>
                      <a:pt x="536" y="624"/>
                      <a:pt x="537" y="624"/>
                    </a:cubicBezTo>
                    <a:cubicBezTo>
                      <a:pt x="537" y="624"/>
                      <a:pt x="537" y="624"/>
                      <a:pt x="538" y="624"/>
                    </a:cubicBezTo>
                    <a:cubicBezTo>
                      <a:pt x="538" y="624"/>
                      <a:pt x="538" y="624"/>
                      <a:pt x="538" y="624"/>
                    </a:cubicBezTo>
                    <a:cubicBezTo>
                      <a:pt x="538" y="625"/>
                      <a:pt x="537" y="625"/>
                      <a:pt x="537" y="625"/>
                    </a:cubicBezTo>
                    <a:cubicBezTo>
                      <a:pt x="537" y="625"/>
                      <a:pt x="537" y="625"/>
                      <a:pt x="538" y="625"/>
                    </a:cubicBezTo>
                    <a:cubicBezTo>
                      <a:pt x="538" y="625"/>
                      <a:pt x="538" y="625"/>
                      <a:pt x="538" y="625"/>
                    </a:cubicBezTo>
                    <a:cubicBezTo>
                      <a:pt x="538" y="625"/>
                      <a:pt x="538" y="624"/>
                      <a:pt x="538" y="624"/>
                    </a:cubicBezTo>
                    <a:cubicBezTo>
                      <a:pt x="538" y="625"/>
                      <a:pt x="538" y="625"/>
                      <a:pt x="538" y="626"/>
                    </a:cubicBezTo>
                    <a:cubicBezTo>
                      <a:pt x="538" y="626"/>
                      <a:pt x="539" y="626"/>
                      <a:pt x="539" y="626"/>
                    </a:cubicBezTo>
                    <a:cubicBezTo>
                      <a:pt x="539" y="626"/>
                      <a:pt x="539" y="625"/>
                      <a:pt x="539" y="624"/>
                    </a:cubicBezTo>
                    <a:cubicBezTo>
                      <a:pt x="540" y="625"/>
                      <a:pt x="540" y="625"/>
                      <a:pt x="540" y="625"/>
                    </a:cubicBezTo>
                    <a:cubicBezTo>
                      <a:pt x="540" y="625"/>
                      <a:pt x="541" y="625"/>
                      <a:pt x="541" y="625"/>
                    </a:cubicBezTo>
                    <a:cubicBezTo>
                      <a:pt x="541" y="625"/>
                      <a:pt x="541" y="625"/>
                      <a:pt x="541" y="625"/>
                    </a:cubicBezTo>
                    <a:cubicBezTo>
                      <a:pt x="541" y="625"/>
                      <a:pt x="540" y="625"/>
                      <a:pt x="540" y="626"/>
                    </a:cubicBezTo>
                    <a:cubicBezTo>
                      <a:pt x="540" y="626"/>
                      <a:pt x="540" y="626"/>
                      <a:pt x="540" y="626"/>
                    </a:cubicBezTo>
                    <a:cubicBezTo>
                      <a:pt x="540" y="626"/>
                      <a:pt x="540" y="626"/>
                      <a:pt x="540" y="626"/>
                    </a:cubicBezTo>
                    <a:cubicBezTo>
                      <a:pt x="540" y="626"/>
                      <a:pt x="540" y="627"/>
                      <a:pt x="540" y="627"/>
                    </a:cubicBezTo>
                    <a:cubicBezTo>
                      <a:pt x="541" y="627"/>
                      <a:pt x="541" y="627"/>
                      <a:pt x="541" y="628"/>
                    </a:cubicBezTo>
                    <a:cubicBezTo>
                      <a:pt x="541" y="628"/>
                      <a:pt x="540" y="628"/>
                      <a:pt x="540" y="628"/>
                    </a:cubicBezTo>
                    <a:cubicBezTo>
                      <a:pt x="540" y="628"/>
                      <a:pt x="541" y="628"/>
                      <a:pt x="541" y="629"/>
                    </a:cubicBezTo>
                    <a:cubicBezTo>
                      <a:pt x="541" y="629"/>
                      <a:pt x="541" y="629"/>
                      <a:pt x="541" y="629"/>
                    </a:cubicBezTo>
                    <a:cubicBezTo>
                      <a:pt x="541" y="629"/>
                      <a:pt x="541" y="629"/>
                      <a:pt x="541" y="629"/>
                    </a:cubicBezTo>
                    <a:cubicBezTo>
                      <a:pt x="540" y="629"/>
                      <a:pt x="540" y="630"/>
                      <a:pt x="540" y="630"/>
                    </a:cubicBezTo>
                    <a:cubicBezTo>
                      <a:pt x="540" y="630"/>
                      <a:pt x="539" y="631"/>
                      <a:pt x="539" y="631"/>
                    </a:cubicBezTo>
                    <a:cubicBezTo>
                      <a:pt x="539" y="631"/>
                      <a:pt x="539" y="632"/>
                      <a:pt x="540" y="632"/>
                    </a:cubicBezTo>
                    <a:cubicBezTo>
                      <a:pt x="540" y="632"/>
                      <a:pt x="540" y="632"/>
                      <a:pt x="540" y="632"/>
                    </a:cubicBezTo>
                    <a:cubicBezTo>
                      <a:pt x="540" y="631"/>
                      <a:pt x="541" y="631"/>
                      <a:pt x="541" y="631"/>
                    </a:cubicBezTo>
                    <a:cubicBezTo>
                      <a:pt x="541" y="630"/>
                      <a:pt x="542" y="631"/>
                      <a:pt x="542" y="631"/>
                    </a:cubicBezTo>
                    <a:cubicBezTo>
                      <a:pt x="542" y="631"/>
                      <a:pt x="542" y="631"/>
                      <a:pt x="542" y="631"/>
                    </a:cubicBezTo>
                    <a:cubicBezTo>
                      <a:pt x="543" y="631"/>
                      <a:pt x="543" y="631"/>
                      <a:pt x="543" y="631"/>
                    </a:cubicBezTo>
                    <a:cubicBezTo>
                      <a:pt x="543" y="631"/>
                      <a:pt x="543" y="631"/>
                      <a:pt x="544" y="630"/>
                    </a:cubicBezTo>
                    <a:cubicBezTo>
                      <a:pt x="544" y="630"/>
                      <a:pt x="544" y="630"/>
                      <a:pt x="544" y="631"/>
                    </a:cubicBezTo>
                    <a:cubicBezTo>
                      <a:pt x="545" y="631"/>
                      <a:pt x="544" y="631"/>
                      <a:pt x="544" y="631"/>
                    </a:cubicBezTo>
                    <a:cubicBezTo>
                      <a:pt x="544" y="631"/>
                      <a:pt x="544" y="632"/>
                      <a:pt x="544" y="632"/>
                    </a:cubicBezTo>
                    <a:cubicBezTo>
                      <a:pt x="544" y="632"/>
                      <a:pt x="545" y="632"/>
                      <a:pt x="546" y="632"/>
                    </a:cubicBezTo>
                    <a:cubicBezTo>
                      <a:pt x="546" y="632"/>
                      <a:pt x="546" y="632"/>
                      <a:pt x="546" y="632"/>
                    </a:cubicBezTo>
                    <a:cubicBezTo>
                      <a:pt x="546" y="632"/>
                      <a:pt x="546" y="632"/>
                      <a:pt x="546" y="632"/>
                    </a:cubicBezTo>
                    <a:cubicBezTo>
                      <a:pt x="546" y="633"/>
                      <a:pt x="546" y="633"/>
                      <a:pt x="546" y="633"/>
                    </a:cubicBezTo>
                    <a:cubicBezTo>
                      <a:pt x="546" y="633"/>
                      <a:pt x="545" y="634"/>
                      <a:pt x="545" y="634"/>
                    </a:cubicBezTo>
                    <a:cubicBezTo>
                      <a:pt x="545" y="634"/>
                      <a:pt x="544" y="635"/>
                      <a:pt x="544" y="635"/>
                    </a:cubicBezTo>
                    <a:cubicBezTo>
                      <a:pt x="544" y="635"/>
                      <a:pt x="545" y="635"/>
                      <a:pt x="545" y="635"/>
                    </a:cubicBezTo>
                    <a:cubicBezTo>
                      <a:pt x="545" y="635"/>
                      <a:pt x="545" y="634"/>
                      <a:pt x="545" y="634"/>
                    </a:cubicBezTo>
                    <a:cubicBezTo>
                      <a:pt x="546" y="634"/>
                      <a:pt x="546" y="633"/>
                      <a:pt x="547" y="633"/>
                    </a:cubicBezTo>
                    <a:cubicBezTo>
                      <a:pt x="547" y="633"/>
                      <a:pt x="548" y="632"/>
                      <a:pt x="548" y="631"/>
                    </a:cubicBezTo>
                    <a:cubicBezTo>
                      <a:pt x="548" y="631"/>
                      <a:pt x="548" y="631"/>
                      <a:pt x="548" y="631"/>
                    </a:cubicBezTo>
                    <a:cubicBezTo>
                      <a:pt x="548" y="631"/>
                      <a:pt x="548" y="631"/>
                      <a:pt x="548" y="631"/>
                    </a:cubicBezTo>
                    <a:cubicBezTo>
                      <a:pt x="548" y="631"/>
                      <a:pt x="549" y="631"/>
                      <a:pt x="549" y="632"/>
                    </a:cubicBezTo>
                    <a:cubicBezTo>
                      <a:pt x="549" y="632"/>
                      <a:pt x="549" y="632"/>
                      <a:pt x="548" y="632"/>
                    </a:cubicBezTo>
                    <a:cubicBezTo>
                      <a:pt x="548" y="633"/>
                      <a:pt x="547" y="633"/>
                      <a:pt x="547" y="634"/>
                    </a:cubicBezTo>
                    <a:cubicBezTo>
                      <a:pt x="547" y="634"/>
                      <a:pt x="548" y="634"/>
                      <a:pt x="548" y="633"/>
                    </a:cubicBezTo>
                    <a:cubicBezTo>
                      <a:pt x="548" y="633"/>
                      <a:pt x="548" y="633"/>
                      <a:pt x="548" y="633"/>
                    </a:cubicBezTo>
                    <a:cubicBezTo>
                      <a:pt x="548" y="633"/>
                      <a:pt x="549" y="633"/>
                      <a:pt x="549" y="633"/>
                    </a:cubicBezTo>
                    <a:cubicBezTo>
                      <a:pt x="549" y="633"/>
                      <a:pt x="549" y="632"/>
                      <a:pt x="549" y="632"/>
                    </a:cubicBezTo>
                    <a:cubicBezTo>
                      <a:pt x="549" y="632"/>
                      <a:pt x="550" y="632"/>
                      <a:pt x="550" y="633"/>
                    </a:cubicBezTo>
                    <a:cubicBezTo>
                      <a:pt x="550" y="633"/>
                      <a:pt x="550" y="633"/>
                      <a:pt x="550" y="633"/>
                    </a:cubicBezTo>
                    <a:cubicBezTo>
                      <a:pt x="549" y="633"/>
                      <a:pt x="549" y="633"/>
                      <a:pt x="549" y="633"/>
                    </a:cubicBezTo>
                    <a:cubicBezTo>
                      <a:pt x="549" y="634"/>
                      <a:pt x="549" y="634"/>
                      <a:pt x="549" y="634"/>
                    </a:cubicBezTo>
                    <a:cubicBezTo>
                      <a:pt x="549" y="634"/>
                      <a:pt x="550" y="634"/>
                      <a:pt x="550" y="634"/>
                    </a:cubicBezTo>
                    <a:cubicBezTo>
                      <a:pt x="550" y="634"/>
                      <a:pt x="549" y="635"/>
                      <a:pt x="549" y="635"/>
                    </a:cubicBezTo>
                    <a:cubicBezTo>
                      <a:pt x="549" y="635"/>
                      <a:pt x="550" y="635"/>
                      <a:pt x="550" y="636"/>
                    </a:cubicBezTo>
                    <a:cubicBezTo>
                      <a:pt x="551" y="636"/>
                      <a:pt x="552" y="636"/>
                      <a:pt x="553" y="636"/>
                    </a:cubicBezTo>
                    <a:cubicBezTo>
                      <a:pt x="553" y="636"/>
                      <a:pt x="553" y="636"/>
                      <a:pt x="553" y="636"/>
                    </a:cubicBezTo>
                    <a:cubicBezTo>
                      <a:pt x="553" y="636"/>
                      <a:pt x="553" y="636"/>
                      <a:pt x="554" y="636"/>
                    </a:cubicBezTo>
                    <a:cubicBezTo>
                      <a:pt x="554" y="636"/>
                      <a:pt x="554" y="636"/>
                      <a:pt x="554" y="636"/>
                    </a:cubicBezTo>
                    <a:cubicBezTo>
                      <a:pt x="555" y="636"/>
                      <a:pt x="555" y="636"/>
                      <a:pt x="555" y="636"/>
                    </a:cubicBezTo>
                    <a:cubicBezTo>
                      <a:pt x="555" y="635"/>
                      <a:pt x="556" y="635"/>
                      <a:pt x="556" y="635"/>
                    </a:cubicBezTo>
                    <a:cubicBezTo>
                      <a:pt x="556" y="635"/>
                      <a:pt x="556" y="635"/>
                      <a:pt x="557" y="635"/>
                    </a:cubicBezTo>
                    <a:cubicBezTo>
                      <a:pt x="557" y="635"/>
                      <a:pt x="557" y="635"/>
                      <a:pt x="557" y="635"/>
                    </a:cubicBezTo>
                    <a:cubicBezTo>
                      <a:pt x="557" y="635"/>
                      <a:pt x="556" y="635"/>
                      <a:pt x="556" y="635"/>
                    </a:cubicBezTo>
                    <a:cubicBezTo>
                      <a:pt x="557" y="635"/>
                      <a:pt x="557" y="636"/>
                      <a:pt x="557" y="636"/>
                    </a:cubicBezTo>
                    <a:cubicBezTo>
                      <a:pt x="557" y="636"/>
                      <a:pt x="556" y="636"/>
                      <a:pt x="556" y="636"/>
                    </a:cubicBezTo>
                    <a:cubicBezTo>
                      <a:pt x="556" y="637"/>
                      <a:pt x="555" y="637"/>
                      <a:pt x="555" y="637"/>
                    </a:cubicBezTo>
                    <a:cubicBezTo>
                      <a:pt x="556" y="637"/>
                      <a:pt x="557" y="637"/>
                      <a:pt x="557" y="637"/>
                    </a:cubicBezTo>
                    <a:cubicBezTo>
                      <a:pt x="557" y="637"/>
                      <a:pt x="558" y="637"/>
                      <a:pt x="558" y="637"/>
                    </a:cubicBezTo>
                    <a:cubicBezTo>
                      <a:pt x="558" y="637"/>
                      <a:pt x="558" y="637"/>
                      <a:pt x="558" y="638"/>
                    </a:cubicBezTo>
                    <a:cubicBezTo>
                      <a:pt x="558" y="638"/>
                      <a:pt x="558" y="638"/>
                      <a:pt x="559" y="638"/>
                    </a:cubicBezTo>
                    <a:cubicBezTo>
                      <a:pt x="559" y="638"/>
                      <a:pt x="560" y="638"/>
                      <a:pt x="560" y="638"/>
                    </a:cubicBezTo>
                    <a:cubicBezTo>
                      <a:pt x="560" y="638"/>
                      <a:pt x="561" y="639"/>
                      <a:pt x="561" y="639"/>
                    </a:cubicBezTo>
                    <a:cubicBezTo>
                      <a:pt x="561" y="639"/>
                      <a:pt x="561" y="639"/>
                      <a:pt x="560" y="640"/>
                    </a:cubicBezTo>
                    <a:cubicBezTo>
                      <a:pt x="560" y="640"/>
                      <a:pt x="559" y="641"/>
                      <a:pt x="559" y="641"/>
                    </a:cubicBezTo>
                    <a:cubicBezTo>
                      <a:pt x="558" y="641"/>
                      <a:pt x="558" y="641"/>
                      <a:pt x="558" y="641"/>
                    </a:cubicBezTo>
                    <a:cubicBezTo>
                      <a:pt x="557" y="641"/>
                      <a:pt x="556" y="641"/>
                      <a:pt x="555" y="642"/>
                    </a:cubicBezTo>
                    <a:cubicBezTo>
                      <a:pt x="555" y="642"/>
                      <a:pt x="554" y="642"/>
                      <a:pt x="554" y="642"/>
                    </a:cubicBezTo>
                    <a:cubicBezTo>
                      <a:pt x="554" y="642"/>
                      <a:pt x="554" y="642"/>
                      <a:pt x="554" y="642"/>
                    </a:cubicBezTo>
                    <a:cubicBezTo>
                      <a:pt x="554" y="643"/>
                      <a:pt x="553" y="643"/>
                      <a:pt x="552" y="643"/>
                    </a:cubicBezTo>
                    <a:cubicBezTo>
                      <a:pt x="553" y="643"/>
                      <a:pt x="553" y="643"/>
                      <a:pt x="553" y="644"/>
                    </a:cubicBezTo>
                    <a:cubicBezTo>
                      <a:pt x="553" y="644"/>
                      <a:pt x="553" y="644"/>
                      <a:pt x="553" y="644"/>
                    </a:cubicBezTo>
                    <a:cubicBezTo>
                      <a:pt x="553" y="644"/>
                      <a:pt x="553" y="644"/>
                      <a:pt x="553" y="644"/>
                    </a:cubicBezTo>
                    <a:cubicBezTo>
                      <a:pt x="552" y="645"/>
                      <a:pt x="551" y="645"/>
                      <a:pt x="550" y="644"/>
                    </a:cubicBezTo>
                    <a:cubicBezTo>
                      <a:pt x="550" y="644"/>
                      <a:pt x="550" y="644"/>
                      <a:pt x="550" y="644"/>
                    </a:cubicBezTo>
                    <a:cubicBezTo>
                      <a:pt x="549" y="644"/>
                      <a:pt x="547" y="645"/>
                      <a:pt x="546" y="645"/>
                    </a:cubicBezTo>
                    <a:cubicBezTo>
                      <a:pt x="547" y="645"/>
                      <a:pt x="547" y="645"/>
                      <a:pt x="548" y="645"/>
                    </a:cubicBezTo>
                    <a:cubicBezTo>
                      <a:pt x="548" y="645"/>
                      <a:pt x="549" y="645"/>
                      <a:pt x="549" y="645"/>
                    </a:cubicBezTo>
                    <a:cubicBezTo>
                      <a:pt x="549" y="645"/>
                      <a:pt x="549" y="645"/>
                      <a:pt x="549" y="645"/>
                    </a:cubicBezTo>
                    <a:cubicBezTo>
                      <a:pt x="549" y="645"/>
                      <a:pt x="549" y="645"/>
                      <a:pt x="549" y="645"/>
                    </a:cubicBezTo>
                    <a:cubicBezTo>
                      <a:pt x="548" y="647"/>
                      <a:pt x="546" y="647"/>
                      <a:pt x="545" y="647"/>
                    </a:cubicBezTo>
                    <a:cubicBezTo>
                      <a:pt x="544" y="648"/>
                      <a:pt x="543" y="648"/>
                      <a:pt x="543" y="648"/>
                    </a:cubicBezTo>
                    <a:cubicBezTo>
                      <a:pt x="542" y="649"/>
                      <a:pt x="542" y="649"/>
                      <a:pt x="542" y="650"/>
                    </a:cubicBezTo>
                    <a:cubicBezTo>
                      <a:pt x="542" y="650"/>
                      <a:pt x="542" y="651"/>
                      <a:pt x="542" y="651"/>
                    </a:cubicBezTo>
                    <a:cubicBezTo>
                      <a:pt x="542" y="651"/>
                      <a:pt x="542" y="651"/>
                      <a:pt x="542" y="651"/>
                    </a:cubicBezTo>
                    <a:cubicBezTo>
                      <a:pt x="542" y="651"/>
                      <a:pt x="542" y="651"/>
                      <a:pt x="542" y="651"/>
                    </a:cubicBezTo>
                    <a:cubicBezTo>
                      <a:pt x="542" y="652"/>
                      <a:pt x="541" y="652"/>
                      <a:pt x="541" y="652"/>
                    </a:cubicBezTo>
                    <a:cubicBezTo>
                      <a:pt x="541" y="652"/>
                      <a:pt x="540" y="652"/>
                      <a:pt x="540" y="652"/>
                    </a:cubicBezTo>
                    <a:cubicBezTo>
                      <a:pt x="540" y="652"/>
                      <a:pt x="541" y="653"/>
                      <a:pt x="541" y="653"/>
                    </a:cubicBezTo>
                    <a:cubicBezTo>
                      <a:pt x="541" y="652"/>
                      <a:pt x="541" y="652"/>
                      <a:pt x="541" y="652"/>
                    </a:cubicBezTo>
                    <a:cubicBezTo>
                      <a:pt x="541" y="652"/>
                      <a:pt x="542" y="652"/>
                      <a:pt x="542" y="652"/>
                    </a:cubicBezTo>
                    <a:cubicBezTo>
                      <a:pt x="542" y="653"/>
                      <a:pt x="542" y="652"/>
                      <a:pt x="543" y="652"/>
                    </a:cubicBezTo>
                    <a:cubicBezTo>
                      <a:pt x="543" y="652"/>
                      <a:pt x="543" y="652"/>
                      <a:pt x="543" y="651"/>
                    </a:cubicBezTo>
                    <a:cubicBezTo>
                      <a:pt x="543" y="651"/>
                      <a:pt x="543" y="651"/>
                      <a:pt x="544" y="651"/>
                    </a:cubicBezTo>
                    <a:cubicBezTo>
                      <a:pt x="544" y="651"/>
                      <a:pt x="544" y="651"/>
                      <a:pt x="544" y="651"/>
                    </a:cubicBezTo>
                    <a:cubicBezTo>
                      <a:pt x="545" y="651"/>
                      <a:pt x="545" y="651"/>
                      <a:pt x="546" y="650"/>
                    </a:cubicBezTo>
                    <a:cubicBezTo>
                      <a:pt x="547" y="650"/>
                      <a:pt x="547" y="649"/>
                      <a:pt x="548" y="649"/>
                    </a:cubicBezTo>
                    <a:cubicBezTo>
                      <a:pt x="549" y="649"/>
                      <a:pt x="549" y="649"/>
                      <a:pt x="549" y="649"/>
                    </a:cubicBezTo>
                    <a:cubicBezTo>
                      <a:pt x="549" y="649"/>
                      <a:pt x="550" y="648"/>
                      <a:pt x="550" y="648"/>
                    </a:cubicBezTo>
                    <a:cubicBezTo>
                      <a:pt x="550" y="648"/>
                      <a:pt x="549" y="648"/>
                      <a:pt x="549" y="648"/>
                    </a:cubicBezTo>
                    <a:cubicBezTo>
                      <a:pt x="549" y="647"/>
                      <a:pt x="550" y="647"/>
                      <a:pt x="550" y="647"/>
                    </a:cubicBezTo>
                    <a:cubicBezTo>
                      <a:pt x="550" y="647"/>
                      <a:pt x="550" y="646"/>
                      <a:pt x="551" y="646"/>
                    </a:cubicBezTo>
                    <a:cubicBezTo>
                      <a:pt x="551" y="646"/>
                      <a:pt x="551" y="646"/>
                      <a:pt x="552" y="646"/>
                    </a:cubicBezTo>
                    <a:cubicBezTo>
                      <a:pt x="553" y="645"/>
                      <a:pt x="554" y="645"/>
                      <a:pt x="555" y="644"/>
                    </a:cubicBezTo>
                    <a:cubicBezTo>
                      <a:pt x="555" y="644"/>
                      <a:pt x="556" y="644"/>
                      <a:pt x="556" y="644"/>
                    </a:cubicBezTo>
                    <a:cubicBezTo>
                      <a:pt x="556" y="644"/>
                      <a:pt x="557" y="645"/>
                      <a:pt x="557" y="644"/>
                    </a:cubicBezTo>
                    <a:cubicBezTo>
                      <a:pt x="556" y="644"/>
                      <a:pt x="556" y="644"/>
                      <a:pt x="555" y="644"/>
                    </a:cubicBezTo>
                    <a:cubicBezTo>
                      <a:pt x="554" y="644"/>
                      <a:pt x="554" y="644"/>
                      <a:pt x="553" y="644"/>
                    </a:cubicBezTo>
                    <a:cubicBezTo>
                      <a:pt x="553" y="643"/>
                      <a:pt x="554" y="643"/>
                      <a:pt x="554" y="643"/>
                    </a:cubicBezTo>
                    <a:cubicBezTo>
                      <a:pt x="555" y="643"/>
                      <a:pt x="556" y="643"/>
                      <a:pt x="557" y="643"/>
                    </a:cubicBezTo>
                    <a:cubicBezTo>
                      <a:pt x="558" y="643"/>
                      <a:pt x="559" y="643"/>
                      <a:pt x="560" y="643"/>
                    </a:cubicBezTo>
                    <a:cubicBezTo>
                      <a:pt x="560" y="643"/>
                      <a:pt x="560" y="643"/>
                      <a:pt x="560" y="644"/>
                    </a:cubicBezTo>
                    <a:cubicBezTo>
                      <a:pt x="560" y="644"/>
                      <a:pt x="560" y="644"/>
                      <a:pt x="560" y="644"/>
                    </a:cubicBezTo>
                    <a:cubicBezTo>
                      <a:pt x="561" y="645"/>
                      <a:pt x="562" y="646"/>
                      <a:pt x="562" y="646"/>
                    </a:cubicBezTo>
                    <a:cubicBezTo>
                      <a:pt x="562" y="647"/>
                      <a:pt x="562" y="647"/>
                      <a:pt x="562" y="647"/>
                    </a:cubicBezTo>
                    <a:cubicBezTo>
                      <a:pt x="562" y="647"/>
                      <a:pt x="562" y="647"/>
                      <a:pt x="562" y="647"/>
                    </a:cubicBezTo>
                    <a:cubicBezTo>
                      <a:pt x="562" y="647"/>
                      <a:pt x="562" y="648"/>
                      <a:pt x="562" y="648"/>
                    </a:cubicBezTo>
                    <a:cubicBezTo>
                      <a:pt x="561" y="649"/>
                      <a:pt x="560" y="649"/>
                      <a:pt x="560" y="650"/>
                    </a:cubicBezTo>
                    <a:cubicBezTo>
                      <a:pt x="560" y="650"/>
                      <a:pt x="561" y="650"/>
                      <a:pt x="561" y="650"/>
                    </a:cubicBezTo>
                    <a:cubicBezTo>
                      <a:pt x="561" y="650"/>
                      <a:pt x="561" y="650"/>
                      <a:pt x="561" y="650"/>
                    </a:cubicBezTo>
                    <a:cubicBezTo>
                      <a:pt x="561" y="651"/>
                      <a:pt x="561" y="651"/>
                      <a:pt x="561" y="651"/>
                    </a:cubicBezTo>
                    <a:cubicBezTo>
                      <a:pt x="562" y="651"/>
                      <a:pt x="562" y="650"/>
                      <a:pt x="562" y="649"/>
                    </a:cubicBezTo>
                    <a:cubicBezTo>
                      <a:pt x="562" y="649"/>
                      <a:pt x="562" y="649"/>
                      <a:pt x="562" y="649"/>
                    </a:cubicBezTo>
                    <a:cubicBezTo>
                      <a:pt x="562" y="649"/>
                      <a:pt x="562" y="649"/>
                      <a:pt x="562" y="649"/>
                    </a:cubicBezTo>
                    <a:cubicBezTo>
                      <a:pt x="563" y="648"/>
                      <a:pt x="564" y="649"/>
                      <a:pt x="566" y="648"/>
                    </a:cubicBezTo>
                    <a:cubicBezTo>
                      <a:pt x="566" y="648"/>
                      <a:pt x="566" y="648"/>
                      <a:pt x="567" y="648"/>
                    </a:cubicBezTo>
                    <a:cubicBezTo>
                      <a:pt x="567" y="648"/>
                      <a:pt x="566" y="648"/>
                      <a:pt x="566" y="648"/>
                    </a:cubicBezTo>
                    <a:cubicBezTo>
                      <a:pt x="566" y="649"/>
                      <a:pt x="566" y="649"/>
                      <a:pt x="566" y="649"/>
                    </a:cubicBezTo>
                    <a:cubicBezTo>
                      <a:pt x="566" y="650"/>
                      <a:pt x="568" y="650"/>
                      <a:pt x="568" y="650"/>
                    </a:cubicBezTo>
                    <a:cubicBezTo>
                      <a:pt x="568" y="650"/>
                      <a:pt x="568" y="650"/>
                      <a:pt x="569" y="650"/>
                    </a:cubicBezTo>
                    <a:cubicBezTo>
                      <a:pt x="569" y="650"/>
                      <a:pt x="569" y="650"/>
                      <a:pt x="569" y="650"/>
                    </a:cubicBezTo>
                    <a:cubicBezTo>
                      <a:pt x="569" y="650"/>
                      <a:pt x="570" y="650"/>
                      <a:pt x="569" y="651"/>
                    </a:cubicBezTo>
                    <a:cubicBezTo>
                      <a:pt x="569" y="651"/>
                      <a:pt x="569" y="651"/>
                      <a:pt x="569" y="651"/>
                    </a:cubicBezTo>
                    <a:cubicBezTo>
                      <a:pt x="569" y="651"/>
                      <a:pt x="569" y="651"/>
                      <a:pt x="569" y="651"/>
                    </a:cubicBezTo>
                    <a:cubicBezTo>
                      <a:pt x="569" y="651"/>
                      <a:pt x="568" y="651"/>
                      <a:pt x="568" y="651"/>
                    </a:cubicBezTo>
                    <a:cubicBezTo>
                      <a:pt x="568" y="651"/>
                      <a:pt x="568" y="651"/>
                      <a:pt x="569" y="651"/>
                    </a:cubicBezTo>
                    <a:cubicBezTo>
                      <a:pt x="569" y="651"/>
                      <a:pt x="569" y="651"/>
                      <a:pt x="569" y="651"/>
                    </a:cubicBezTo>
                    <a:cubicBezTo>
                      <a:pt x="570" y="652"/>
                      <a:pt x="570" y="652"/>
                      <a:pt x="570" y="652"/>
                    </a:cubicBezTo>
                    <a:cubicBezTo>
                      <a:pt x="570" y="652"/>
                      <a:pt x="570" y="653"/>
                      <a:pt x="571" y="653"/>
                    </a:cubicBezTo>
                    <a:cubicBezTo>
                      <a:pt x="571" y="653"/>
                      <a:pt x="571" y="654"/>
                      <a:pt x="571" y="654"/>
                    </a:cubicBezTo>
                    <a:cubicBezTo>
                      <a:pt x="571" y="654"/>
                      <a:pt x="571" y="654"/>
                      <a:pt x="571" y="654"/>
                    </a:cubicBezTo>
                    <a:cubicBezTo>
                      <a:pt x="571" y="654"/>
                      <a:pt x="571" y="654"/>
                      <a:pt x="571" y="654"/>
                    </a:cubicBezTo>
                    <a:cubicBezTo>
                      <a:pt x="571" y="655"/>
                      <a:pt x="571" y="655"/>
                      <a:pt x="571" y="656"/>
                    </a:cubicBezTo>
                    <a:cubicBezTo>
                      <a:pt x="571" y="656"/>
                      <a:pt x="571" y="656"/>
                      <a:pt x="571" y="656"/>
                    </a:cubicBezTo>
                    <a:cubicBezTo>
                      <a:pt x="571" y="656"/>
                      <a:pt x="570" y="656"/>
                      <a:pt x="569" y="656"/>
                    </a:cubicBezTo>
                    <a:cubicBezTo>
                      <a:pt x="570" y="657"/>
                      <a:pt x="570" y="657"/>
                      <a:pt x="570" y="657"/>
                    </a:cubicBezTo>
                    <a:cubicBezTo>
                      <a:pt x="570" y="657"/>
                      <a:pt x="570" y="657"/>
                      <a:pt x="571" y="658"/>
                    </a:cubicBezTo>
                    <a:cubicBezTo>
                      <a:pt x="571" y="658"/>
                      <a:pt x="571" y="658"/>
                      <a:pt x="571" y="658"/>
                    </a:cubicBezTo>
                    <a:cubicBezTo>
                      <a:pt x="571" y="658"/>
                      <a:pt x="571" y="658"/>
                      <a:pt x="571" y="658"/>
                    </a:cubicBezTo>
                    <a:cubicBezTo>
                      <a:pt x="570" y="658"/>
                      <a:pt x="570" y="659"/>
                      <a:pt x="570" y="659"/>
                    </a:cubicBezTo>
                    <a:cubicBezTo>
                      <a:pt x="570" y="659"/>
                      <a:pt x="570" y="659"/>
                      <a:pt x="570" y="659"/>
                    </a:cubicBezTo>
                    <a:cubicBezTo>
                      <a:pt x="570" y="659"/>
                      <a:pt x="570" y="659"/>
                      <a:pt x="570" y="659"/>
                    </a:cubicBezTo>
                    <a:cubicBezTo>
                      <a:pt x="569" y="659"/>
                      <a:pt x="569" y="659"/>
                      <a:pt x="569" y="659"/>
                    </a:cubicBezTo>
                    <a:cubicBezTo>
                      <a:pt x="569" y="659"/>
                      <a:pt x="569" y="659"/>
                      <a:pt x="569" y="659"/>
                    </a:cubicBezTo>
                    <a:cubicBezTo>
                      <a:pt x="569" y="659"/>
                      <a:pt x="569" y="659"/>
                      <a:pt x="569" y="659"/>
                    </a:cubicBezTo>
                    <a:cubicBezTo>
                      <a:pt x="570" y="659"/>
                      <a:pt x="570" y="660"/>
                      <a:pt x="570" y="660"/>
                    </a:cubicBezTo>
                    <a:cubicBezTo>
                      <a:pt x="570" y="660"/>
                      <a:pt x="570" y="660"/>
                      <a:pt x="571" y="660"/>
                    </a:cubicBezTo>
                    <a:cubicBezTo>
                      <a:pt x="571" y="660"/>
                      <a:pt x="571" y="660"/>
                      <a:pt x="571" y="660"/>
                    </a:cubicBezTo>
                    <a:cubicBezTo>
                      <a:pt x="571" y="660"/>
                      <a:pt x="571" y="661"/>
                      <a:pt x="571" y="661"/>
                    </a:cubicBezTo>
                    <a:cubicBezTo>
                      <a:pt x="571" y="661"/>
                      <a:pt x="571" y="662"/>
                      <a:pt x="571" y="662"/>
                    </a:cubicBezTo>
                    <a:cubicBezTo>
                      <a:pt x="571" y="662"/>
                      <a:pt x="570" y="661"/>
                      <a:pt x="569" y="661"/>
                    </a:cubicBezTo>
                    <a:cubicBezTo>
                      <a:pt x="569" y="661"/>
                      <a:pt x="569" y="661"/>
                      <a:pt x="569" y="661"/>
                    </a:cubicBezTo>
                    <a:cubicBezTo>
                      <a:pt x="569" y="661"/>
                      <a:pt x="569" y="662"/>
                      <a:pt x="569" y="662"/>
                    </a:cubicBezTo>
                    <a:cubicBezTo>
                      <a:pt x="570" y="662"/>
                      <a:pt x="570" y="662"/>
                      <a:pt x="571" y="662"/>
                    </a:cubicBezTo>
                    <a:cubicBezTo>
                      <a:pt x="571" y="662"/>
                      <a:pt x="572" y="662"/>
                      <a:pt x="572" y="663"/>
                    </a:cubicBezTo>
                    <a:cubicBezTo>
                      <a:pt x="572" y="663"/>
                      <a:pt x="572" y="663"/>
                      <a:pt x="572" y="66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311" name="Freeform 776">
                <a:extLst>
                  <a:ext uri="{FF2B5EF4-FFF2-40B4-BE49-F238E27FC236}">
                    <a16:creationId xmlns:a16="http://schemas.microsoft.com/office/drawing/2014/main" id="{F5C171AE-C74F-0EE8-0D23-115D80A63F28}"/>
                  </a:ext>
                </a:extLst>
              </p:cNvPr>
              <p:cNvSpPr>
                <a:spLocks noEditPoints="1"/>
              </p:cNvSpPr>
              <p:nvPr/>
            </p:nvSpPr>
            <p:spPr bwMode="auto">
              <a:xfrm>
                <a:off x="3128963" y="4075113"/>
                <a:ext cx="211137" cy="184150"/>
              </a:xfrm>
              <a:custGeom>
                <a:avLst/>
                <a:gdLst>
                  <a:gd name="T0" fmla="*/ 5 w 51"/>
                  <a:gd name="T1" fmla="*/ 16 h 44"/>
                  <a:gd name="T2" fmla="*/ 6 w 51"/>
                  <a:gd name="T3" fmla="*/ 13 h 44"/>
                  <a:gd name="T4" fmla="*/ 8 w 51"/>
                  <a:gd name="T5" fmla="*/ 18 h 44"/>
                  <a:gd name="T6" fmla="*/ 7 w 51"/>
                  <a:gd name="T7" fmla="*/ 20 h 44"/>
                  <a:gd name="T8" fmla="*/ 10 w 51"/>
                  <a:gd name="T9" fmla="*/ 23 h 44"/>
                  <a:gd name="T10" fmla="*/ 8 w 51"/>
                  <a:gd name="T11" fmla="*/ 19 h 44"/>
                  <a:gd name="T12" fmla="*/ 7 w 51"/>
                  <a:gd name="T13" fmla="*/ 21 h 44"/>
                  <a:gd name="T14" fmla="*/ 37 w 51"/>
                  <a:gd name="T15" fmla="*/ 44 h 44"/>
                  <a:gd name="T16" fmla="*/ 40 w 51"/>
                  <a:gd name="T17" fmla="*/ 42 h 44"/>
                  <a:gd name="T18" fmla="*/ 36 w 51"/>
                  <a:gd name="T19" fmla="*/ 43 h 44"/>
                  <a:gd name="T20" fmla="*/ 49 w 51"/>
                  <a:gd name="T21" fmla="*/ 38 h 44"/>
                  <a:gd name="T22" fmla="*/ 40 w 51"/>
                  <a:gd name="T23" fmla="*/ 34 h 44"/>
                  <a:gd name="T24" fmla="*/ 42 w 51"/>
                  <a:gd name="T25" fmla="*/ 34 h 44"/>
                  <a:gd name="T26" fmla="*/ 40 w 51"/>
                  <a:gd name="T27" fmla="*/ 34 h 44"/>
                  <a:gd name="T28" fmla="*/ 50 w 51"/>
                  <a:gd name="T29" fmla="*/ 39 h 44"/>
                  <a:gd name="T30" fmla="*/ 10 w 51"/>
                  <a:gd name="T31" fmla="*/ 14 h 44"/>
                  <a:gd name="T32" fmla="*/ 25 w 51"/>
                  <a:gd name="T33" fmla="*/ 26 h 44"/>
                  <a:gd name="T34" fmla="*/ 27 w 51"/>
                  <a:gd name="T35" fmla="*/ 29 h 44"/>
                  <a:gd name="T36" fmla="*/ 27 w 51"/>
                  <a:gd name="T37" fmla="*/ 29 h 44"/>
                  <a:gd name="T38" fmla="*/ 25 w 51"/>
                  <a:gd name="T39" fmla="*/ 26 h 44"/>
                  <a:gd name="T40" fmla="*/ 2 w 51"/>
                  <a:gd name="T41" fmla="*/ 3 h 44"/>
                  <a:gd name="T42" fmla="*/ 7 w 51"/>
                  <a:gd name="T43" fmla="*/ 2 h 44"/>
                  <a:gd name="T44" fmla="*/ 4 w 51"/>
                  <a:gd name="T45" fmla="*/ 2 h 44"/>
                  <a:gd name="T46" fmla="*/ 1 w 51"/>
                  <a:gd name="T47" fmla="*/ 2 h 44"/>
                  <a:gd name="T48" fmla="*/ 22 w 51"/>
                  <a:gd name="T49" fmla="*/ 26 h 44"/>
                  <a:gd name="T50" fmla="*/ 20 w 51"/>
                  <a:gd name="T51" fmla="*/ 24 h 44"/>
                  <a:gd name="T52" fmla="*/ 30 w 51"/>
                  <a:gd name="T53" fmla="*/ 22 h 44"/>
                  <a:gd name="T54" fmla="*/ 18 w 51"/>
                  <a:gd name="T55" fmla="*/ 12 h 44"/>
                  <a:gd name="T56" fmla="*/ 19 w 51"/>
                  <a:gd name="T57" fmla="*/ 15 h 44"/>
                  <a:gd name="T58" fmla="*/ 19 w 51"/>
                  <a:gd name="T59" fmla="*/ 17 h 44"/>
                  <a:gd name="T60" fmla="*/ 19 w 51"/>
                  <a:gd name="T61" fmla="*/ 14 h 44"/>
                  <a:gd name="T62" fmla="*/ 16 w 51"/>
                  <a:gd name="T63" fmla="*/ 11 h 44"/>
                  <a:gd name="T64" fmla="*/ 15 w 51"/>
                  <a:gd name="T65" fmla="*/ 11 h 44"/>
                  <a:gd name="T66" fmla="*/ 41 w 51"/>
                  <a:gd name="T67" fmla="*/ 40 h 44"/>
                  <a:gd name="T68" fmla="*/ 9 w 51"/>
                  <a:gd name="T69" fmla="*/ 0 h 44"/>
                  <a:gd name="T70" fmla="*/ 12 w 51"/>
                  <a:gd name="T71" fmla="*/ 3 h 44"/>
                  <a:gd name="T72" fmla="*/ 12 w 51"/>
                  <a:gd name="T73" fmla="*/ 6 h 44"/>
                  <a:gd name="T74" fmla="*/ 12 w 51"/>
                  <a:gd name="T75" fmla="*/ 8 h 44"/>
                  <a:gd name="T76" fmla="*/ 12 w 51"/>
                  <a:gd name="T77" fmla="*/ 6 h 44"/>
                  <a:gd name="T78" fmla="*/ 12 w 51"/>
                  <a:gd name="T79" fmla="*/ 3 h 44"/>
                  <a:gd name="T80" fmla="*/ 10 w 51"/>
                  <a:gd name="T81" fmla="*/ 0 h 44"/>
                  <a:gd name="T82" fmla="*/ 9 w 51"/>
                  <a:gd name="T83" fmla="*/ 0 h 44"/>
                  <a:gd name="T84" fmla="*/ 22 w 51"/>
                  <a:gd name="T85" fmla="*/ 26 h 44"/>
                  <a:gd name="T86" fmla="*/ 22 w 51"/>
                  <a:gd name="T87" fmla="*/ 17 h 44"/>
                  <a:gd name="T88" fmla="*/ 24 w 51"/>
                  <a:gd name="T89" fmla="*/ 20 h 44"/>
                  <a:gd name="T90" fmla="*/ 25 w 51"/>
                  <a:gd name="T91" fmla="*/ 21 h 44"/>
                  <a:gd name="T92" fmla="*/ 23 w 51"/>
                  <a:gd name="T93" fmla="*/ 18 h 44"/>
                  <a:gd name="T94" fmla="*/ 32 w 51"/>
                  <a:gd name="T95" fmla="*/ 31 h 44"/>
                  <a:gd name="T96" fmla="*/ 32 w 51"/>
                  <a:gd name="T97" fmla="*/ 31 h 44"/>
                  <a:gd name="T98" fmla="*/ 34 w 51"/>
                  <a:gd name="T99" fmla="*/ 32 h 44"/>
                  <a:gd name="T100" fmla="*/ 34 w 51"/>
                  <a:gd name="T101" fmla="*/ 32 h 44"/>
                  <a:gd name="T102" fmla="*/ 33 w 51"/>
                  <a:gd name="T103" fmla="*/ 34 h 44"/>
                  <a:gd name="T104" fmla="*/ 34 w 51"/>
                  <a:gd name="T105" fmla="*/ 33 h 44"/>
                  <a:gd name="T106" fmla="*/ 34 w 51"/>
                  <a:gd name="T107"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4">
                    <a:moveTo>
                      <a:pt x="6" y="19"/>
                    </a:moveTo>
                    <a:cubicBezTo>
                      <a:pt x="6" y="19"/>
                      <a:pt x="6" y="19"/>
                      <a:pt x="5" y="19"/>
                    </a:cubicBezTo>
                    <a:cubicBezTo>
                      <a:pt x="5" y="19"/>
                      <a:pt x="4" y="18"/>
                      <a:pt x="4" y="18"/>
                    </a:cubicBezTo>
                    <a:cubicBezTo>
                      <a:pt x="4" y="17"/>
                      <a:pt x="4" y="17"/>
                      <a:pt x="4" y="17"/>
                    </a:cubicBezTo>
                    <a:cubicBezTo>
                      <a:pt x="4" y="17"/>
                      <a:pt x="5" y="16"/>
                      <a:pt x="5" y="16"/>
                    </a:cubicBezTo>
                    <a:cubicBezTo>
                      <a:pt x="5" y="15"/>
                      <a:pt x="5" y="15"/>
                      <a:pt x="5" y="15"/>
                    </a:cubicBezTo>
                    <a:cubicBezTo>
                      <a:pt x="5" y="15"/>
                      <a:pt x="5" y="14"/>
                      <a:pt x="5" y="14"/>
                    </a:cubicBezTo>
                    <a:cubicBezTo>
                      <a:pt x="5" y="14"/>
                      <a:pt x="5" y="13"/>
                      <a:pt x="5" y="13"/>
                    </a:cubicBezTo>
                    <a:cubicBezTo>
                      <a:pt x="5" y="13"/>
                      <a:pt x="5" y="13"/>
                      <a:pt x="6" y="13"/>
                    </a:cubicBezTo>
                    <a:cubicBezTo>
                      <a:pt x="6" y="13"/>
                      <a:pt x="6" y="13"/>
                      <a:pt x="6" y="13"/>
                    </a:cubicBezTo>
                    <a:cubicBezTo>
                      <a:pt x="6" y="14"/>
                      <a:pt x="7" y="14"/>
                      <a:pt x="7" y="14"/>
                    </a:cubicBezTo>
                    <a:cubicBezTo>
                      <a:pt x="7" y="15"/>
                      <a:pt x="7" y="15"/>
                      <a:pt x="7" y="15"/>
                    </a:cubicBezTo>
                    <a:cubicBezTo>
                      <a:pt x="7" y="15"/>
                      <a:pt x="7" y="16"/>
                      <a:pt x="7" y="16"/>
                    </a:cubicBezTo>
                    <a:cubicBezTo>
                      <a:pt x="8" y="16"/>
                      <a:pt x="8" y="16"/>
                      <a:pt x="8" y="16"/>
                    </a:cubicBezTo>
                    <a:cubicBezTo>
                      <a:pt x="8" y="17"/>
                      <a:pt x="8" y="17"/>
                      <a:pt x="8" y="18"/>
                    </a:cubicBezTo>
                    <a:cubicBezTo>
                      <a:pt x="8" y="18"/>
                      <a:pt x="9" y="18"/>
                      <a:pt x="8" y="18"/>
                    </a:cubicBezTo>
                    <a:cubicBezTo>
                      <a:pt x="8" y="19"/>
                      <a:pt x="8" y="19"/>
                      <a:pt x="8" y="19"/>
                    </a:cubicBezTo>
                    <a:cubicBezTo>
                      <a:pt x="8" y="19"/>
                      <a:pt x="7" y="19"/>
                      <a:pt x="7" y="19"/>
                    </a:cubicBezTo>
                    <a:cubicBezTo>
                      <a:pt x="7" y="19"/>
                      <a:pt x="7" y="19"/>
                      <a:pt x="7" y="19"/>
                    </a:cubicBezTo>
                    <a:cubicBezTo>
                      <a:pt x="7" y="19"/>
                      <a:pt x="7" y="19"/>
                      <a:pt x="7" y="20"/>
                    </a:cubicBezTo>
                    <a:cubicBezTo>
                      <a:pt x="6" y="20"/>
                      <a:pt x="6" y="20"/>
                      <a:pt x="6" y="20"/>
                    </a:cubicBezTo>
                    <a:cubicBezTo>
                      <a:pt x="6" y="19"/>
                      <a:pt x="6" y="19"/>
                      <a:pt x="6" y="19"/>
                    </a:cubicBezTo>
                    <a:close/>
                    <a:moveTo>
                      <a:pt x="8" y="23"/>
                    </a:moveTo>
                    <a:cubicBezTo>
                      <a:pt x="8" y="24"/>
                      <a:pt x="8" y="24"/>
                      <a:pt x="9" y="24"/>
                    </a:cubicBezTo>
                    <a:cubicBezTo>
                      <a:pt x="10" y="24"/>
                      <a:pt x="10" y="24"/>
                      <a:pt x="10" y="23"/>
                    </a:cubicBezTo>
                    <a:cubicBezTo>
                      <a:pt x="10" y="22"/>
                      <a:pt x="10" y="22"/>
                      <a:pt x="10" y="21"/>
                    </a:cubicBezTo>
                    <a:cubicBezTo>
                      <a:pt x="9" y="21"/>
                      <a:pt x="9" y="20"/>
                      <a:pt x="9" y="20"/>
                    </a:cubicBezTo>
                    <a:cubicBezTo>
                      <a:pt x="9" y="20"/>
                      <a:pt x="9" y="20"/>
                      <a:pt x="9" y="20"/>
                    </a:cubicBezTo>
                    <a:cubicBezTo>
                      <a:pt x="9" y="20"/>
                      <a:pt x="9" y="20"/>
                      <a:pt x="9" y="20"/>
                    </a:cubicBezTo>
                    <a:cubicBezTo>
                      <a:pt x="9" y="19"/>
                      <a:pt x="9" y="19"/>
                      <a:pt x="8" y="19"/>
                    </a:cubicBezTo>
                    <a:cubicBezTo>
                      <a:pt x="8" y="19"/>
                      <a:pt x="8" y="19"/>
                      <a:pt x="8" y="20"/>
                    </a:cubicBezTo>
                    <a:cubicBezTo>
                      <a:pt x="8" y="20"/>
                      <a:pt x="8" y="20"/>
                      <a:pt x="8" y="20"/>
                    </a:cubicBezTo>
                    <a:cubicBezTo>
                      <a:pt x="8" y="20"/>
                      <a:pt x="7" y="20"/>
                      <a:pt x="7" y="20"/>
                    </a:cubicBezTo>
                    <a:cubicBezTo>
                      <a:pt x="7" y="20"/>
                      <a:pt x="7" y="20"/>
                      <a:pt x="7" y="20"/>
                    </a:cubicBezTo>
                    <a:cubicBezTo>
                      <a:pt x="7" y="21"/>
                      <a:pt x="7" y="21"/>
                      <a:pt x="7" y="21"/>
                    </a:cubicBezTo>
                    <a:cubicBezTo>
                      <a:pt x="8" y="21"/>
                      <a:pt x="8" y="22"/>
                      <a:pt x="8" y="22"/>
                    </a:cubicBezTo>
                    <a:cubicBezTo>
                      <a:pt x="8" y="22"/>
                      <a:pt x="8" y="22"/>
                      <a:pt x="8" y="22"/>
                    </a:cubicBezTo>
                    <a:cubicBezTo>
                      <a:pt x="8" y="22"/>
                      <a:pt x="8" y="23"/>
                      <a:pt x="8" y="23"/>
                    </a:cubicBezTo>
                    <a:close/>
                    <a:moveTo>
                      <a:pt x="36" y="44"/>
                    </a:moveTo>
                    <a:cubicBezTo>
                      <a:pt x="36" y="44"/>
                      <a:pt x="36" y="44"/>
                      <a:pt x="37" y="44"/>
                    </a:cubicBezTo>
                    <a:cubicBezTo>
                      <a:pt x="37" y="44"/>
                      <a:pt x="37" y="44"/>
                      <a:pt x="37" y="44"/>
                    </a:cubicBezTo>
                    <a:cubicBezTo>
                      <a:pt x="37" y="44"/>
                      <a:pt x="38" y="44"/>
                      <a:pt x="38" y="44"/>
                    </a:cubicBezTo>
                    <a:cubicBezTo>
                      <a:pt x="39" y="44"/>
                      <a:pt x="39" y="44"/>
                      <a:pt x="39" y="43"/>
                    </a:cubicBezTo>
                    <a:cubicBezTo>
                      <a:pt x="40" y="43"/>
                      <a:pt x="40" y="42"/>
                      <a:pt x="40" y="41"/>
                    </a:cubicBezTo>
                    <a:cubicBezTo>
                      <a:pt x="40" y="41"/>
                      <a:pt x="40" y="41"/>
                      <a:pt x="40" y="42"/>
                    </a:cubicBezTo>
                    <a:cubicBezTo>
                      <a:pt x="39" y="42"/>
                      <a:pt x="39" y="42"/>
                      <a:pt x="39" y="43"/>
                    </a:cubicBezTo>
                    <a:cubicBezTo>
                      <a:pt x="39" y="43"/>
                      <a:pt x="38" y="43"/>
                      <a:pt x="38" y="42"/>
                    </a:cubicBezTo>
                    <a:cubicBezTo>
                      <a:pt x="38" y="42"/>
                      <a:pt x="37" y="42"/>
                      <a:pt x="37" y="42"/>
                    </a:cubicBezTo>
                    <a:cubicBezTo>
                      <a:pt x="37" y="42"/>
                      <a:pt x="36" y="43"/>
                      <a:pt x="36" y="43"/>
                    </a:cubicBezTo>
                    <a:cubicBezTo>
                      <a:pt x="36" y="43"/>
                      <a:pt x="36" y="43"/>
                      <a:pt x="36" y="43"/>
                    </a:cubicBezTo>
                    <a:cubicBezTo>
                      <a:pt x="35" y="44"/>
                      <a:pt x="36" y="44"/>
                      <a:pt x="36" y="44"/>
                    </a:cubicBezTo>
                    <a:cubicBezTo>
                      <a:pt x="36" y="44"/>
                      <a:pt x="36" y="44"/>
                      <a:pt x="36" y="44"/>
                    </a:cubicBezTo>
                    <a:close/>
                    <a:moveTo>
                      <a:pt x="48" y="38"/>
                    </a:moveTo>
                    <a:cubicBezTo>
                      <a:pt x="48" y="39"/>
                      <a:pt x="49" y="39"/>
                      <a:pt x="49" y="38"/>
                    </a:cubicBezTo>
                    <a:cubicBezTo>
                      <a:pt x="49" y="38"/>
                      <a:pt x="49" y="38"/>
                      <a:pt x="49" y="38"/>
                    </a:cubicBezTo>
                    <a:cubicBezTo>
                      <a:pt x="48" y="38"/>
                      <a:pt x="48" y="38"/>
                      <a:pt x="48" y="37"/>
                    </a:cubicBezTo>
                    <a:cubicBezTo>
                      <a:pt x="48" y="37"/>
                      <a:pt x="47" y="37"/>
                      <a:pt x="47" y="37"/>
                    </a:cubicBezTo>
                    <a:cubicBezTo>
                      <a:pt x="47" y="37"/>
                      <a:pt x="47" y="37"/>
                      <a:pt x="47" y="37"/>
                    </a:cubicBezTo>
                    <a:cubicBezTo>
                      <a:pt x="47" y="38"/>
                      <a:pt x="48" y="38"/>
                      <a:pt x="48" y="38"/>
                    </a:cubicBezTo>
                    <a:close/>
                    <a:moveTo>
                      <a:pt x="40" y="34"/>
                    </a:moveTo>
                    <a:cubicBezTo>
                      <a:pt x="40" y="34"/>
                      <a:pt x="40" y="34"/>
                      <a:pt x="40" y="34"/>
                    </a:cubicBezTo>
                    <a:cubicBezTo>
                      <a:pt x="40" y="34"/>
                      <a:pt x="40" y="34"/>
                      <a:pt x="41" y="34"/>
                    </a:cubicBezTo>
                    <a:cubicBezTo>
                      <a:pt x="41" y="34"/>
                      <a:pt x="41" y="34"/>
                      <a:pt x="42" y="34"/>
                    </a:cubicBezTo>
                    <a:cubicBezTo>
                      <a:pt x="42" y="34"/>
                      <a:pt x="42" y="34"/>
                      <a:pt x="42" y="34"/>
                    </a:cubicBezTo>
                    <a:cubicBezTo>
                      <a:pt x="42" y="34"/>
                      <a:pt x="42" y="34"/>
                      <a:pt x="42" y="34"/>
                    </a:cubicBezTo>
                    <a:cubicBezTo>
                      <a:pt x="42" y="34"/>
                      <a:pt x="42" y="34"/>
                      <a:pt x="42" y="34"/>
                    </a:cubicBezTo>
                    <a:cubicBezTo>
                      <a:pt x="42" y="34"/>
                      <a:pt x="41" y="34"/>
                      <a:pt x="41" y="34"/>
                    </a:cubicBezTo>
                    <a:cubicBezTo>
                      <a:pt x="41" y="34"/>
                      <a:pt x="40" y="33"/>
                      <a:pt x="40" y="33"/>
                    </a:cubicBezTo>
                    <a:cubicBezTo>
                      <a:pt x="39" y="33"/>
                      <a:pt x="39" y="33"/>
                      <a:pt x="39" y="33"/>
                    </a:cubicBezTo>
                    <a:cubicBezTo>
                      <a:pt x="39" y="34"/>
                      <a:pt x="39" y="34"/>
                      <a:pt x="40" y="34"/>
                    </a:cubicBezTo>
                    <a:close/>
                    <a:moveTo>
                      <a:pt x="50" y="39"/>
                    </a:moveTo>
                    <a:cubicBezTo>
                      <a:pt x="50" y="39"/>
                      <a:pt x="50" y="39"/>
                      <a:pt x="50" y="39"/>
                    </a:cubicBezTo>
                    <a:cubicBezTo>
                      <a:pt x="51" y="39"/>
                      <a:pt x="51" y="39"/>
                      <a:pt x="50" y="39"/>
                    </a:cubicBezTo>
                    <a:cubicBezTo>
                      <a:pt x="50" y="38"/>
                      <a:pt x="50" y="38"/>
                      <a:pt x="49" y="38"/>
                    </a:cubicBezTo>
                    <a:cubicBezTo>
                      <a:pt x="49" y="39"/>
                      <a:pt x="49" y="39"/>
                      <a:pt x="50" y="39"/>
                    </a:cubicBezTo>
                    <a:close/>
                    <a:moveTo>
                      <a:pt x="11" y="14"/>
                    </a:moveTo>
                    <a:cubicBezTo>
                      <a:pt x="12" y="14"/>
                      <a:pt x="12" y="14"/>
                      <a:pt x="11" y="14"/>
                    </a:cubicBezTo>
                    <a:cubicBezTo>
                      <a:pt x="11" y="14"/>
                      <a:pt x="11" y="14"/>
                      <a:pt x="10" y="14"/>
                    </a:cubicBezTo>
                    <a:cubicBezTo>
                      <a:pt x="10" y="14"/>
                      <a:pt x="10" y="14"/>
                      <a:pt x="10" y="14"/>
                    </a:cubicBezTo>
                    <a:cubicBezTo>
                      <a:pt x="10" y="14"/>
                      <a:pt x="10" y="14"/>
                      <a:pt x="10" y="14"/>
                    </a:cubicBezTo>
                    <a:cubicBezTo>
                      <a:pt x="10" y="15"/>
                      <a:pt x="10" y="15"/>
                      <a:pt x="10" y="15"/>
                    </a:cubicBezTo>
                    <a:cubicBezTo>
                      <a:pt x="11" y="15"/>
                      <a:pt x="11" y="15"/>
                      <a:pt x="11" y="14"/>
                    </a:cubicBezTo>
                    <a:close/>
                    <a:moveTo>
                      <a:pt x="25" y="24"/>
                    </a:moveTo>
                    <a:cubicBezTo>
                      <a:pt x="24" y="24"/>
                      <a:pt x="24" y="25"/>
                      <a:pt x="25" y="25"/>
                    </a:cubicBezTo>
                    <a:cubicBezTo>
                      <a:pt x="25" y="25"/>
                      <a:pt x="25" y="26"/>
                      <a:pt x="25" y="26"/>
                    </a:cubicBezTo>
                    <a:cubicBezTo>
                      <a:pt x="26" y="26"/>
                      <a:pt x="26" y="27"/>
                      <a:pt x="26" y="28"/>
                    </a:cubicBezTo>
                    <a:cubicBezTo>
                      <a:pt x="26" y="28"/>
                      <a:pt x="26" y="28"/>
                      <a:pt x="26" y="28"/>
                    </a:cubicBezTo>
                    <a:cubicBezTo>
                      <a:pt x="26" y="28"/>
                      <a:pt x="26" y="28"/>
                      <a:pt x="25" y="28"/>
                    </a:cubicBezTo>
                    <a:cubicBezTo>
                      <a:pt x="26" y="28"/>
                      <a:pt x="26" y="28"/>
                      <a:pt x="26" y="29"/>
                    </a:cubicBezTo>
                    <a:cubicBezTo>
                      <a:pt x="27" y="29"/>
                      <a:pt x="27" y="29"/>
                      <a:pt x="27" y="29"/>
                    </a:cubicBezTo>
                    <a:cubicBezTo>
                      <a:pt x="27" y="29"/>
                      <a:pt x="27" y="30"/>
                      <a:pt x="27" y="30"/>
                    </a:cubicBezTo>
                    <a:cubicBezTo>
                      <a:pt x="27" y="30"/>
                      <a:pt x="27" y="30"/>
                      <a:pt x="27" y="30"/>
                    </a:cubicBezTo>
                    <a:cubicBezTo>
                      <a:pt x="28" y="30"/>
                      <a:pt x="28" y="30"/>
                      <a:pt x="28" y="30"/>
                    </a:cubicBezTo>
                    <a:cubicBezTo>
                      <a:pt x="28" y="30"/>
                      <a:pt x="28" y="30"/>
                      <a:pt x="28" y="30"/>
                    </a:cubicBezTo>
                    <a:cubicBezTo>
                      <a:pt x="28" y="30"/>
                      <a:pt x="28" y="29"/>
                      <a:pt x="27" y="29"/>
                    </a:cubicBezTo>
                    <a:cubicBezTo>
                      <a:pt x="27" y="29"/>
                      <a:pt x="27" y="28"/>
                      <a:pt x="26" y="28"/>
                    </a:cubicBezTo>
                    <a:cubicBezTo>
                      <a:pt x="26" y="28"/>
                      <a:pt x="26" y="28"/>
                      <a:pt x="26" y="28"/>
                    </a:cubicBezTo>
                    <a:cubicBezTo>
                      <a:pt x="26" y="28"/>
                      <a:pt x="26" y="28"/>
                      <a:pt x="26" y="28"/>
                    </a:cubicBezTo>
                    <a:cubicBezTo>
                      <a:pt x="26" y="28"/>
                      <a:pt x="26" y="27"/>
                      <a:pt x="26" y="27"/>
                    </a:cubicBezTo>
                    <a:cubicBezTo>
                      <a:pt x="26" y="26"/>
                      <a:pt x="26" y="26"/>
                      <a:pt x="25" y="26"/>
                    </a:cubicBezTo>
                    <a:cubicBezTo>
                      <a:pt x="26" y="25"/>
                      <a:pt x="25" y="25"/>
                      <a:pt x="25" y="24"/>
                    </a:cubicBezTo>
                    <a:cubicBezTo>
                      <a:pt x="25" y="24"/>
                      <a:pt x="25" y="24"/>
                      <a:pt x="25" y="24"/>
                    </a:cubicBezTo>
                    <a:close/>
                    <a:moveTo>
                      <a:pt x="1" y="3"/>
                    </a:moveTo>
                    <a:cubicBezTo>
                      <a:pt x="1" y="3"/>
                      <a:pt x="1" y="3"/>
                      <a:pt x="2" y="3"/>
                    </a:cubicBezTo>
                    <a:cubicBezTo>
                      <a:pt x="2" y="3"/>
                      <a:pt x="2" y="3"/>
                      <a:pt x="2" y="3"/>
                    </a:cubicBezTo>
                    <a:cubicBezTo>
                      <a:pt x="2" y="3"/>
                      <a:pt x="3" y="3"/>
                      <a:pt x="3" y="3"/>
                    </a:cubicBezTo>
                    <a:cubicBezTo>
                      <a:pt x="4" y="2"/>
                      <a:pt x="5" y="2"/>
                      <a:pt x="6" y="2"/>
                    </a:cubicBezTo>
                    <a:cubicBezTo>
                      <a:pt x="6" y="2"/>
                      <a:pt x="6" y="2"/>
                      <a:pt x="6" y="2"/>
                    </a:cubicBezTo>
                    <a:cubicBezTo>
                      <a:pt x="6" y="2"/>
                      <a:pt x="6" y="2"/>
                      <a:pt x="6" y="2"/>
                    </a:cubicBezTo>
                    <a:cubicBezTo>
                      <a:pt x="6" y="2"/>
                      <a:pt x="7" y="2"/>
                      <a:pt x="7" y="2"/>
                    </a:cubicBezTo>
                    <a:cubicBezTo>
                      <a:pt x="7" y="2"/>
                      <a:pt x="7" y="3"/>
                      <a:pt x="8" y="3"/>
                    </a:cubicBezTo>
                    <a:cubicBezTo>
                      <a:pt x="8" y="3"/>
                      <a:pt x="8" y="3"/>
                      <a:pt x="8" y="2"/>
                    </a:cubicBezTo>
                    <a:cubicBezTo>
                      <a:pt x="8" y="2"/>
                      <a:pt x="7" y="1"/>
                      <a:pt x="7" y="2"/>
                    </a:cubicBezTo>
                    <a:cubicBezTo>
                      <a:pt x="7" y="2"/>
                      <a:pt x="6" y="2"/>
                      <a:pt x="6" y="2"/>
                    </a:cubicBezTo>
                    <a:cubicBezTo>
                      <a:pt x="5" y="2"/>
                      <a:pt x="5" y="2"/>
                      <a:pt x="4" y="2"/>
                    </a:cubicBezTo>
                    <a:cubicBezTo>
                      <a:pt x="3" y="2"/>
                      <a:pt x="3" y="1"/>
                      <a:pt x="3" y="1"/>
                    </a:cubicBezTo>
                    <a:cubicBezTo>
                      <a:pt x="3" y="2"/>
                      <a:pt x="2" y="2"/>
                      <a:pt x="2" y="3"/>
                    </a:cubicBezTo>
                    <a:cubicBezTo>
                      <a:pt x="2" y="3"/>
                      <a:pt x="2" y="3"/>
                      <a:pt x="2" y="3"/>
                    </a:cubicBezTo>
                    <a:cubicBezTo>
                      <a:pt x="2" y="3"/>
                      <a:pt x="2" y="3"/>
                      <a:pt x="1" y="3"/>
                    </a:cubicBezTo>
                    <a:cubicBezTo>
                      <a:pt x="1" y="2"/>
                      <a:pt x="1" y="2"/>
                      <a:pt x="1" y="2"/>
                    </a:cubicBezTo>
                    <a:cubicBezTo>
                      <a:pt x="0" y="2"/>
                      <a:pt x="0" y="2"/>
                      <a:pt x="0" y="2"/>
                    </a:cubicBezTo>
                    <a:cubicBezTo>
                      <a:pt x="0" y="2"/>
                      <a:pt x="0" y="3"/>
                      <a:pt x="1" y="3"/>
                    </a:cubicBezTo>
                    <a:close/>
                    <a:moveTo>
                      <a:pt x="20" y="25"/>
                    </a:moveTo>
                    <a:cubicBezTo>
                      <a:pt x="20" y="25"/>
                      <a:pt x="21" y="25"/>
                      <a:pt x="21" y="25"/>
                    </a:cubicBezTo>
                    <a:cubicBezTo>
                      <a:pt x="21" y="25"/>
                      <a:pt x="22" y="26"/>
                      <a:pt x="22" y="26"/>
                    </a:cubicBezTo>
                    <a:cubicBezTo>
                      <a:pt x="21" y="25"/>
                      <a:pt x="21" y="25"/>
                      <a:pt x="21" y="25"/>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5"/>
                      <a:pt x="20" y="25"/>
                    </a:cubicBezTo>
                    <a:close/>
                    <a:moveTo>
                      <a:pt x="30" y="21"/>
                    </a:moveTo>
                    <a:cubicBezTo>
                      <a:pt x="30" y="21"/>
                      <a:pt x="30" y="21"/>
                      <a:pt x="30" y="21"/>
                    </a:cubicBezTo>
                    <a:cubicBezTo>
                      <a:pt x="30" y="21"/>
                      <a:pt x="30" y="21"/>
                      <a:pt x="30" y="21"/>
                    </a:cubicBezTo>
                    <a:cubicBezTo>
                      <a:pt x="30" y="21"/>
                      <a:pt x="30" y="22"/>
                      <a:pt x="30" y="22"/>
                    </a:cubicBezTo>
                    <a:cubicBezTo>
                      <a:pt x="30" y="22"/>
                      <a:pt x="31" y="22"/>
                      <a:pt x="30" y="21"/>
                    </a:cubicBezTo>
                    <a:close/>
                    <a:moveTo>
                      <a:pt x="15" y="11"/>
                    </a:moveTo>
                    <a:cubicBezTo>
                      <a:pt x="15" y="11"/>
                      <a:pt x="16" y="11"/>
                      <a:pt x="16" y="11"/>
                    </a:cubicBezTo>
                    <a:cubicBezTo>
                      <a:pt x="16" y="12"/>
                      <a:pt x="17" y="12"/>
                      <a:pt x="17" y="12"/>
                    </a:cubicBezTo>
                    <a:cubicBezTo>
                      <a:pt x="17" y="12"/>
                      <a:pt x="17" y="12"/>
                      <a:pt x="18" y="12"/>
                    </a:cubicBezTo>
                    <a:cubicBezTo>
                      <a:pt x="18" y="13"/>
                      <a:pt x="18" y="13"/>
                      <a:pt x="19" y="13"/>
                    </a:cubicBezTo>
                    <a:cubicBezTo>
                      <a:pt x="19" y="13"/>
                      <a:pt x="19" y="14"/>
                      <a:pt x="19" y="14"/>
                    </a:cubicBezTo>
                    <a:cubicBezTo>
                      <a:pt x="19" y="14"/>
                      <a:pt x="19" y="14"/>
                      <a:pt x="19" y="14"/>
                    </a:cubicBezTo>
                    <a:cubicBezTo>
                      <a:pt x="19" y="14"/>
                      <a:pt x="19" y="15"/>
                      <a:pt x="19" y="15"/>
                    </a:cubicBezTo>
                    <a:cubicBezTo>
                      <a:pt x="19" y="15"/>
                      <a:pt x="19" y="15"/>
                      <a:pt x="19" y="15"/>
                    </a:cubicBezTo>
                    <a:cubicBezTo>
                      <a:pt x="19" y="15"/>
                      <a:pt x="19" y="16"/>
                      <a:pt x="19" y="16"/>
                    </a:cubicBezTo>
                    <a:cubicBezTo>
                      <a:pt x="18" y="16"/>
                      <a:pt x="18" y="16"/>
                      <a:pt x="18" y="16"/>
                    </a:cubicBezTo>
                    <a:cubicBezTo>
                      <a:pt x="18" y="16"/>
                      <a:pt x="18" y="16"/>
                      <a:pt x="18" y="16"/>
                    </a:cubicBezTo>
                    <a:cubicBezTo>
                      <a:pt x="18" y="16"/>
                      <a:pt x="18" y="16"/>
                      <a:pt x="18" y="16"/>
                    </a:cubicBezTo>
                    <a:cubicBezTo>
                      <a:pt x="18" y="16"/>
                      <a:pt x="19" y="17"/>
                      <a:pt x="19" y="17"/>
                    </a:cubicBezTo>
                    <a:cubicBezTo>
                      <a:pt x="19" y="17"/>
                      <a:pt x="19" y="17"/>
                      <a:pt x="19" y="17"/>
                    </a:cubicBezTo>
                    <a:cubicBezTo>
                      <a:pt x="19" y="17"/>
                      <a:pt x="19" y="16"/>
                      <a:pt x="19" y="16"/>
                    </a:cubicBezTo>
                    <a:cubicBezTo>
                      <a:pt x="19" y="16"/>
                      <a:pt x="19" y="16"/>
                      <a:pt x="19" y="16"/>
                    </a:cubicBezTo>
                    <a:cubicBezTo>
                      <a:pt x="19" y="16"/>
                      <a:pt x="19" y="16"/>
                      <a:pt x="19" y="15"/>
                    </a:cubicBezTo>
                    <a:cubicBezTo>
                      <a:pt x="19" y="15"/>
                      <a:pt x="19" y="15"/>
                      <a:pt x="19" y="14"/>
                    </a:cubicBezTo>
                    <a:cubicBezTo>
                      <a:pt x="19" y="14"/>
                      <a:pt x="19" y="14"/>
                      <a:pt x="19" y="14"/>
                    </a:cubicBezTo>
                    <a:cubicBezTo>
                      <a:pt x="19" y="14"/>
                      <a:pt x="19" y="13"/>
                      <a:pt x="19" y="13"/>
                    </a:cubicBezTo>
                    <a:cubicBezTo>
                      <a:pt x="18" y="13"/>
                      <a:pt x="18" y="13"/>
                      <a:pt x="18" y="13"/>
                    </a:cubicBezTo>
                    <a:cubicBezTo>
                      <a:pt x="18" y="12"/>
                      <a:pt x="18" y="12"/>
                      <a:pt x="17" y="12"/>
                    </a:cubicBezTo>
                    <a:cubicBezTo>
                      <a:pt x="17" y="12"/>
                      <a:pt x="16" y="12"/>
                      <a:pt x="16" y="11"/>
                    </a:cubicBezTo>
                    <a:cubicBezTo>
                      <a:pt x="16" y="11"/>
                      <a:pt x="16" y="11"/>
                      <a:pt x="16" y="11"/>
                    </a:cubicBezTo>
                    <a:cubicBezTo>
                      <a:pt x="16" y="11"/>
                      <a:pt x="15" y="11"/>
                      <a:pt x="15" y="10"/>
                    </a:cubicBezTo>
                    <a:cubicBezTo>
                      <a:pt x="15" y="10"/>
                      <a:pt x="15" y="10"/>
                      <a:pt x="15" y="10"/>
                    </a:cubicBezTo>
                    <a:cubicBezTo>
                      <a:pt x="15" y="10"/>
                      <a:pt x="15" y="10"/>
                      <a:pt x="15" y="10"/>
                    </a:cubicBezTo>
                    <a:cubicBezTo>
                      <a:pt x="15" y="11"/>
                      <a:pt x="15" y="11"/>
                      <a:pt x="15" y="11"/>
                    </a:cubicBezTo>
                    <a:cubicBezTo>
                      <a:pt x="15" y="11"/>
                      <a:pt x="15" y="11"/>
                      <a:pt x="15" y="11"/>
                    </a:cubicBezTo>
                    <a:close/>
                    <a:moveTo>
                      <a:pt x="40" y="40"/>
                    </a:moveTo>
                    <a:cubicBezTo>
                      <a:pt x="40" y="40"/>
                      <a:pt x="40" y="40"/>
                      <a:pt x="40" y="40"/>
                    </a:cubicBezTo>
                    <a:cubicBezTo>
                      <a:pt x="40" y="40"/>
                      <a:pt x="40" y="41"/>
                      <a:pt x="40" y="41"/>
                    </a:cubicBezTo>
                    <a:cubicBezTo>
                      <a:pt x="40" y="41"/>
                      <a:pt x="41" y="41"/>
                      <a:pt x="41" y="40"/>
                    </a:cubicBezTo>
                    <a:cubicBezTo>
                      <a:pt x="41" y="40"/>
                      <a:pt x="40" y="40"/>
                      <a:pt x="40" y="40"/>
                    </a:cubicBezTo>
                    <a:close/>
                    <a:moveTo>
                      <a:pt x="46" y="38"/>
                    </a:moveTo>
                    <a:cubicBezTo>
                      <a:pt x="45" y="38"/>
                      <a:pt x="45" y="38"/>
                      <a:pt x="45" y="38"/>
                    </a:cubicBezTo>
                    <a:cubicBezTo>
                      <a:pt x="45" y="38"/>
                      <a:pt x="45" y="38"/>
                      <a:pt x="46" y="38"/>
                    </a:cubicBezTo>
                    <a:close/>
                    <a:moveTo>
                      <a:pt x="9" y="0"/>
                    </a:moveTo>
                    <a:cubicBezTo>
                      <a:pt x="9" y="0"/>
                      <a:pt x="9" y="0"/>
                      <a:pt x="10" y="0"/>
                    </a:cubicBezTo>
                    <a:cubicBezTo>
                      <a:pt x="10" y="1"/>
                      <a:pt x="10" y="1"/>
                      <a:pt x="10" y="1"/>
                    </a:cubicBezTo>
                    <a:cubicBezTo>
                      <a:pt x="10" y="2"/>
                      <a:pt x="10" y="2"/>
                      <a:pt x="11" y="2"/>
                    </a:cubicBezTo>
                    <a:cubicBezTo>
                      <a:pt x="11" y="2"/>
                      <a:pt x="11" y="2"/>
                      <a:pt x="11" y="2"/>
                    </a:cubicBezTo>
                    <a:cubicBezTo>
                      <a:pt x="11" y="2"/>
                      <a:pt x="11" y="3"/>
                      <a:pt x="12" y="3"/>
                    </a:cubicBezTo>
                    <a:cubicBezTo>
                      <a:pt x="12" y="3"/>
                      <a:pt x="12" y="3"/>
                      <a:pt x="12" y="3"/>
                    </a:cubicBezTo>
                    <a:cubicBezTo>
                      <a:pt x="12" y="3"/>
                      <a:pt x="12" y="3"/>
                      <a:pt x="12" y="4"/>
                    </a:cubicBezTo>
                    <a:cubicBezTo>
                      <a:pt x="12" y="4"/>
                      <a:pt x="12" y="5"/>
                      <a:pt x="12" y="5"/>
                    </a:cubicBezTo>
                    <a:cubicBezTo>
                      <a:pt x="12" y="6"/>
                      <a:pt x="12" y="6"/>
                      <a:pt x="12" y="6"/>
                    </a:cubicBezTo>
                    <a:cubicBezTo>
                      <a:pt x="12" y="6"/>
                      <a:pt x="12" y="6"/>
                      <a:pt x="12" y="6"/>
                    </a:cubicBezTo>
                    <a:cubicBezTo>
                      <a:pt x="11" y="6"/>
                      <a:pt x="11" y="6"/>
                      <a:pt x="11" y="7"/>
                    </a:cubicBezTo>
                    <a:cubicBezTo>
                      <a:pt x="11" y="7"/>
                      <a:pt x="11" y="7"/>
                      <a:pt x="11" y="7"/>
                    </a:cubicBezTo>
                    <a:cubicBezTo>
                      <a:pt x="11" y="7"/>
                      <a:pt x="11" y="7"/>
                      <a:pt x="10" y="7"/>
                    </a:cubicBezTo>
                    <a:cubicBezTo>
                      <a:pt x="10" y="7"/>
                      <a:pt x="10" y="7"/>
                      <a:pt x="11" y="7"/>
                    </a:cubicBezTo>
                    <a:cubicBezTo>
                      <a:pt x="11" y="7"/>
                      <a:pt x="11" y="7"/>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6"/>
                      <a:pt x="12" y="6"/>
                    </a:cubicBezTo>
                    <a:cubicBezTo>
                      <a:pt x="12" y="5"/>
                      <a:pt x="12" y="5"/>
                      <a:pt x="13" y="5"/>
                    </a:cubicBezTo>
                    <a:cubicBezTo>
                      <a:pt x="13" y="5"/>
                      <a:pt x="13" y="4"/>
                      <a:pt x="13" y="4"/>
                    </a:cubicBezTo>
                    <a:cubicBezTo>
                      <a:pt x="13" y="4"/>
                      <a:pt x="13" y="4"/>
                      <a:pt x="13" y="3"/>
                    </a:cubicBezTo>
                    <a:cubicBezTo>
                      <a:pt x="13" y="3"/>
                      <a:pt x="13" y="3"/>
                      <a:pt x="13" y="3"/>
                    </a:cubicBezTo>
                    <a:cubicBezTo>
                      <a:pt x="13" y="3"/>
                      <a:pt x="12" y="3"/>
                      <a:pt x="12" y="3"/>
                    </a:cubicBezTo>
                    <a:cubicBezTo>
                      <a:pt x="12" y="2"/>
                      <a:pt x="12" y="2"/>
                      <a:pt x="11" y="2"/>
                    </a:cubicBezTo>
                    <a:cubicBezTo>
                      <a:pt x="11" y="2"/>
                      <a:pt x="11" y="2"/>
                      <a:pt x="11" y="2"/>
                    </a:cubicBezTo>
                    <a:cubicBezTo>
                      <a:pt x="10" y="1"/>
                      <a:pt x="10" y="1"/>
                      <a:pt x="10" y="0"/>
                    </a:cubicBezTo>
                    <a:cubicBezTo>
                      <a:pt x="10" y="0"/>
                      <a:pt x="10" y="0"/>
                      <a:pt x="10" y="0"/>
                    </a:cubicBezTo>
                    <a:cubicBezTo>
                      <a:pt x="10" y="0"/>
                      <a:pt x="10" y="0"/>
                      <a:pt x="10" y="0"/>
                    </a:cubicBezTo>
                    <a:cubicBezTo>
                      <a:pt x="10" y="0"/>
                      <a:pt x="9" y="0"/>
                      <a:pt x="9" y="0"/>
                    </a:cubicBezTo>
                    <a:cubicBezTo>
                      <a:pt x="9" y="0"/>
                      <a:pt x="8" y="0"/>
                      <a:pt x="8" y="0"/>
                    </a:cubicBezTo>
                    <a:cubicBezTo>
                      <a:pt x="8" y="0"/>
                      <a:pt x="8" y="0"/>
                      <a:pt x="8" y="0"/>
                    </a:cubicBezTo>
                    <a:cubicBezTo>
                      <a:pt x="8" y="0"/>
                      <a:pt x="8" y="0"/>
                      <a:pt x="9" y="0"/>
                    </a:cubicBezTo>
                    <a:cubicBezTo>
                      <a:pt x="9" y="0"/>
                      <a:pt x="9" y="0"/>
                      <a:pt x="9" y="0"/>
                    </a:cubicBezTo>
                    <a:close/>
                    <a:moveTo>
                      <a:pt x="28" y="24"/>
                    </a:moveTo>
                    <a:cubicBezTo>
                      <a:pt x="28" y="24"/>
                      <a:pt x="28" y="24"/>
                      <a:pt x="27" y="24"/>
                    </a:cubicBezTo>
                    <a:cubicBezTo>
                      <a:pt x="28" y="24"/>
                      <a:pt x="28" y="24"/>
                      <a:pt x="28" y="24"/>
                    </a:cubicBezTo>
                    <a:cubicBezTo>
                      <a:pt x="28" y="25"/>
                      <a:pt x="28" y="24"/>
                      <a:pt x="28" y="24"/>
                    </a:cubicBezTo>
                    <a:close/>
                    <a:moveTo>
                      <a:pt x="22" y="26"/>
                    </a:moveTo>
                    <a:cubicBezTo>
                      <a:pt x="22" y="26"/>
                      <a:pt x="23" y="26"/>
                      <a:pt x="23" y="26"/>
                    </a:cubicBezTo>
                    <a:cubicBezTo>
                      <a:pt x="23" y="26"/>
                      <a:pt x="23" y="26"/>
                      <a:pt x="23" y="26"/>
                    </a:cubicBezTo>
                    <a:cubicBezTo>
                      <a:pt x="23" y="26"/>
                      <a:pt x="22" y="26"/>
                      <a:pt x="22" y="26"/>
                    </a:cubicBezTo>
                    <a:close/>
                    <a:moveTo>
                      <a:pt x="22" y="17"/>
                    </a:moveTo>
                    <a:cubicBezTo>
                      <a:pt x="22" y="17"/>
                      <a:pt x="22" y="17"/>
                      <a:pt x="22" y="17"/>
                    </a:cubicBezTo>
                    <a:cubicBezTo>
                      <a:pt x="22" y="18"/>
                      <a:pt x="22" y="18"/>
                      <a:pt x="23" y="18"/>
                    </a:cubicBezTo>
                    <a:cubicBezTo>
                      <a:pt x="23" y="18"/>
                      <a:pt x="23" y="19"/>
                      <a:pt x="23" y="19"/>
                    </a:cubicBezTo>
                    <a:cubicBezTo>
                      <a:pt x="23" y="19"/>
                      <a:pt x="23" y="19"/>
                      <a:pt x="23" y="19"/>
                    </a:cubicBezTo>
                    <a:cubicBezTo>
                      <a:pt x="23" y="19"/>
                      <a:pt x="23" y="19"/>
                      <a:pt x="23" y="19"/>
                    </a:cubicBezTo>
                    <a:cubicBezTo>
                      <a:pt x="24" y="19"/>
                      <a:pt x="24" y="19"/>
                      <a:pt x="24" y="20"/>
                    </a:cubicBezTo>
                    <a:cubicBezTo>
                      <a:pt x="24" y="20"/>
                      <a:pt x="24" y="20"/>
                      <a:pt x="24" y="20"/>
                    </a:cubicBezTo>
                    <a:cubicBezTo>
                      <a:pt x="24" y="20"/>
                      <a:pt x="24" y="20"/>
                      <a:pt x="24" y="20"/>
                    </a:cubicBezTo>
                    <a:cubicBezTo>
                      <a:pt x="23" y="20"/>
                      <a:pt x="23" y="20"/>
                      <a:pt x="23" y="21"/>
                    </a:cubicBezTo>
                    <a:cubicBezTo>
                      <a:pt x="23" y="21"/>
                      <a:pt x="23" y="21"/>
                      <a:pt x="23" y="21"/>
                    </a:cubicBezTo>
                    <a:cubicBezTo>
                      <a:pt x="24" y="21"/>
                      <a:pt x="24" y="21"/>
                      <a:pt x="25" y="21"/>
                    </a:cubicBezTo>
                    <a:cubicBezTo>
                      <a:pt x="25" y="21"/>
                      <a:pt x="25" y="20"/>
                      <a:pt x="25" y="20"/>
                    </a:cubicBezTo>
                    <a:cubicBezTo>
                      <a:pt x="24" y="20"/>
                      <a:pt x="24" y="19"/>
                      <a:pt x="23" y="19"/>
                    </a:cubicBezTo>
                    <a:cubicBezTo>
                      <a:pt x="23" y="19"/>
                      <a:pt x="23" y="19"/>
                      <a:pt x="23" y="19"/>
                    </a:cubicBezTo>
                    <a:cubicBezTo>
                      <a:pt x="23" y="18"/>
                      <a:pt x="23" y="18"/>
                      <a:pt x="23" y="18"/>
                    </a:cubicBezTo>
                    <a:cubicBezTo>
                      <a:pt x="23" y="18"/>
                      <a:pt x="23" y="18"/>
                      <a:pt x="23" y="18"/>
                    </a:cubicBezTo>
                    <a:cubicBezTo>
                      <a:pt x="23" y="18"/>
                      <a:pt x="22" y="17"/>
                      <a:pt x="22" y="17"/>
                    </a:cubicBezTo>
                    <a:cubicBezTo>
                      <a:pt x="22" y="17"/>
                      <a:pt x="22" y="17"/>
                      <a:pt x="22" y="17"/>
                    </a:cubicBezTo>
                    <a:cubicBezTo>
                      <a:pt x="22" y="17"/>
                      <a:pt x="22" y="17"/>
                      <a:pt x="22" y="17"/>
                    </a:cubicBezTo>
                    <a:close/>
                    <a:moveTo>
                      <a:pt x="31" y="31"/>
                    </a:moveTo>
                    <a:cubicBezTo>
                      <a:pt x="31" y="31"/>
                      <a:pt x="32" y="31"/>
                      <a:pt x="32" y="31"/>
                    </a:cubicBezTo>
                    <a:cubicBezTo>
                      <a:pt x="32" y="32"/>
                      <a:pt x="33" y="32"/>
                      <a:pt x="33" y="31"/>
                    </a:cubicBezTo>
                    <a:cubicBezTo>
                      <a:pt x="33" y="31"/>
                      <a:pt x="33" y="31"/>
                      <a:pt x="33" y="31"/>
                    </a:cubicBezTo>
                    <a:cubicBezTo>
                      <a:pt x="33" y="31"/>
                      <a:pt x="33" y="31"/>
                      <a:pt x="33" y="31"/>
                    </a:cubicBezTo>
                    <a:cubicBezTo>
                      <a:pt x="33" y="31"/>
                      <a:pt x="33" y="31"/>
                      <a:pt x="33" y="31"/>
                    </a:cubicBezTo>
                    <a:cubicBezTo>
                      <a:pt x="32" y="31"/>
                      <a:pt x="32" y="31"/>
                      <a:pt x="32" y="31"/>
                    </a:cubicBezTo>
                    <a:cubicBezTo>
                      <a:pt x="32" y="31"/>
                      <a:pt x="32" y="31"/>
                      <a:pt x="32" y="31"/>
                    </a:cubicBezTo>
                    <a:cubicBezTo>
                      <a:pt x="32" y="31"/>
                      <a:pt x="32" y="31"/>
                      <a:pt x="32" y="31"/>
                    </a:cubicBezTo>
                    <a:cubicBezTo>
                      <a:pt x="32" y="30"/>
                      <a:pt x="31" y="30"/>
                      <a:pt x="31" y="31"/>
                    </a:cubicBezTo>
                    <a:cubicBezTo>
                      <a:pt x="31" y="31"/>
                      <a:pt x="31" y="31"/>
                      <a:pt x="31" y="31"/>
                    </a:cubicBezTo>
                    <a:close/>
                    <a:moveTo>
                      <a:pt x="34" y="32"/>
                    </a:moveTo>
                    <a:cubicBezTo>
                      <a:pt x="34" y="32"/>
                      <a:pt x="34" y="32"/>
                      <a:pt x="34" y="32"/>
                    </a:cubicBezTo>
                    <a:cubicBezTo>
                      <a:pt x="34" y="32"/>
                      <a:pt x="34" y="32"/>
                      <a:pt x="34" y="32"/>
                    </a:cubicBezTo>
                    <a:cubicBezTo>
                      <a:pt x="34" y="32"/>
                      <a:pt x="33" y="32"/>
                      <a:pt x="33" y="32"/>
                    </a:cubicBezTo>
                    <a:cubicBezTo>
                      <a:pt x="33" y="32"/>
                      <a:pt x="34" y="32"/>
                      <a:pt x="34" y="32"/>
                    </a:cubicBezTo>
                    <a:cubicBezTo>
                      <a:pt x="34" y="32"/>
                      <a:pt x="34" y="32"/>
                      <a:pt x="34" y="32"/>
                    </a:cubicBezTo>
                    <a:cubicBezTo>
                      <a:pt x="34" y="33"/>
                      <a:pt x="34" y="33"/>
                      <a:pt x="34" y="33"/>
                    </a:cubicBezTo>
                    <a:cubicBezTo>
                      <a:pt x="34" y="33"/>
                      <a:pt x="34" y="33"/>
                      <a:pt x="34" y="33"/>
                    </a:cubicBezTo>
                    <a:cubicBezTo>
                      <a:pt x="34" y="33"/>
                      <a:pt x="34" y="33"/>
                      <a:pt x="34" y="33"/>
                    </a:cubicBezTo>
                    <a:cubicBezTo>
                      <a:pt x="34" y="33"/>
                      <a:pt x="33" y="33"/>
                      <a:pt x="33" y="33"/>
                    </a:cubicBezTo>
                    <a:cubicBezTo>
                      <a:pt x="33" y="33"/>
                      <a:pt x="33" y="34"/>
                      <a:pt x="33" y="34"/>
                    </a:cubicBezTo>
                    <a:cubicBezTo>
                      <a:pt x="33" y="34"/>
                      <a:pt x="33" y="34"/>
                      <a:pt x="33" y="34"/>
                    </a:cubicBezTo>
                    <a:cubicBezTo>
                      <a:pt x="32" y="34"/>
                      <a:pt x="32" y="35"/>
                      <a:pt x="31" y="35"/>
                    </a:cubicBezTo>
                    <a:cubicBezTo>
                      <a:pt x="32" y="35"/>
                      <a:pt x="32" y="35"/>
                      <a:pt x="33" y="34"/>
                    </a:cubicBezTo>
                    <a:cubicBezTo>
                      <a:pt x="33" y="34"/>
                      <a:pt x="33" y="34"/>
                      <a:pt x="34" y="34"/>
                    </a:cubicBezTo>
                    <a:cubicBezTo>
                      <a:pt x="34" y="34"/>
                      <a:pt x="34" y="34"/>
                      <a:pt x="34" y="33"/>
                    </a:cubicBezTo>
                    <a:cubicBezTo>
                      <a:pt x="34" y="33"/>
                      <a:pt x="34" y="33"/>
                      <a:pt x="34" y="33"/>
                    </a:cubicBezTo>
                    <a:cubicBezTo>
                      <a:pt x="34" y="33"/>
                      <a:pt x="34" y="33"/>
                      <a:pt x="34" y="33"/>
                    </a:cubicBezTo>
                    <a:cubicBezTo>
                      <a:pt x="34" y="33"/>
                      <a:pt x="35" y="33"/>
                      <a:pt x="35" y="33"/>
                    </a:cubicBezTo>
                    <a:cubicBezTo>
                      <a:pt x="34" y="32"/>
                      <a:pt x="35" y="32"/>
                      <a:pt x="34" y="31"/>
                    </a:cubicBezTo>
                    <a:cubicBezTo>
                      <a:pt x="34" y="31"/>
                      <a:pt x="34" y="31"/>
                      <a:pt x="34" y="32"/>
                    </a:cubicBezTo>
                    <a:cubicBezTo>
                      <a:pt x="34" y="31"/>
                      <a:pt x="34" y="31"/>
                      <a:pt x="33" y="31"/>
                    </a:cubicBezTo>
                    <a:cubicBezTo>
                      <a:pt x="34" y="31"/>
                      <a:pt x="34" y="31"/>
                      <a:pt x="34" y="3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104" name="Asia">
              <a:extLst>
                <a:ext uri="{FF2B5EF4-FFF2-40B4-BE49-F238E27FC236}">
                  <a16:creationId xmlns:a16="http://schemas.microsoft.com/office/drawing/2014/main" id="{0970E46D-762D-96F9-E451-25F766773E30}"/>
                </a:ext>
              </a:extLst>
            </p:cNvPr>
            <p:cNvGrpSpPr/>
            <p:nvPr/>
          </p:nvGrpSpPr>
          <p:grpSpPr>
            <a:xfrm>
              <a:off x="5934075" y="614363"/>
              <a:ext cx="4873625" cy="4589463"/>
              <a:chOff x="5934075" y="614363"/>
              <a:chExt cx="4873625" cy="4589463"/>
            </a:xfrm>
            <a:grpFill/>
          </p:grpSpPr>
          <p:sp>
            <p:nvSpPr>
              <p:cNvPr id="230" name="Freeform 824">
                <a:extLst>
                  <a:ext uri="{FF2B5EF4-FFF2-40B4-BE49-F238E27FC236}">
                    <a16:creationId xmlns:a16="http://schemas.microsoft.com/office/drawing/2014/main" id="{975B47BC-0DB0-8F88-61EE-963A0AA91047}"/>
                  </a:ext>
                </a:extLst>
              </p:cNvPr>
              <p:cNvSpPr>
                <a:spLocks noEditPoints="1"/>
              </p:cNvSpPr>
              <p:nvPr/>
            </p:nvSpPr>
            <p:spPr bwMode="auto">
              <a:xfrm>
                <a:off x="6583363" y="4346575"/>
                <a:ext cx="331787" cy="187325"/>
              </a:xfrm>
              <a:custGeom>
                <a:avLst/>
                <a:gdLst>
                  <a:gd name="T0" fmla="*/ 80 w 80"/>
                  <a:gd name="T1" fmla="*/ 44 h 45"/>
                  <a:gd name="T2" fmla="*/ 74 w 80"/>
                  <a:gd name="T3" fmla="*/ 45 h 45"/>
                  <a:gd name="T4" fmla="*/ 73 w 80"/>
                  <a:gd name="T5" fmla="*/ 43 h 45"/>
                  <a:gd name="T6" fmla="*/ 75 w 80"/>
                  <a:gd name="T7" fmla="*/ 43 h 45"/>
                  <a:gd name="T8" fmla="*/ 76 w 80"/>
                  <a:gd name="T9" fmla="*/ 43 h 45"/>
                  <a:gd name="T10" fmla="*/ 80 w 80"/>
                  <a:gd name="T11" fmla="*/ 44 h 45"/>
                  <a:gd name="T12" fmla="*/ 41 w 80"/>
                  <a:gd name="T13" fmla="*/ 3 h 45"/>
                  <a:gd name="T14" fmla="*/ 36 w 80"/>
                  <a:gd name="T15" fmla="*/ 6 h 45"/>
                  <a:gd name="T16" fmla="*/ 30 w 80"/>
                  <a:gd name="T17" fmla="*/ 14 h 45"/>
                  <a:gd name="T18" fmla="*/ 25 w 80"/>
                  <a:gd name="T19" fmla="*/ 12 h 45"/>
                  <a:gd name="T20" fmla="*/ 14 w 80"/>
                  <a:gd name="T21" fmla="*/ 11 h 45"/>
                  <a:gd name="T22" fmla="*/ 4 w 80"/>
                  <a:gd name="T23" fmla="*/ 11 h 45"/>
                  <a:gd name="T24" fmla="*/ 3 w 80"/>
                  <a:gd name="T25" fmla="*/ 15 h 45"/>
                  <a:gd name="T26" fmla="*/ 3 w 80"/>
                  <a:gd name="T27" fmla="*/ 17 h 45"/>
                  <a:gd name="T28" fmla="*/ 0 w 80"/>
                  <a:gd name="T29" fmla="*/ 19 h 45"/>
                  <a:gd name="T30" fmla="*/ 0 w 80"/>
                  <a:gd name="T31" fmla="*/ 19 h 45"/>
                  <a:gd name="T32" fmla="*/ 1 w 80"/>
                  <a:gd name="T33" fmla="*/ 30 h 45"/>
                  <a:gd name="T34" fmla="*/ 2 w 80"/>
                  <a:gd name="T35" fmla="*/ 36 h 45"/>
                  <a:gd name="T36" fmla="*/ 3 w 80"/>
                  <a:gd name="T37" fmla="*/ 41 h 45"/>
                  <a:gd name="T38" fmla="*/ 6 w 80"/>
                  <a:gd name="T39" fmla="*/ 43 h 45"/>
                  <a:gd name="T40" fmla="*/ 11 w 80"/>
                  <a:gd name="T41" fmla="*/ 43 h 45"/>
                  <a:gd name="T42" fmla="*/ 14 w 80"/>
                  <a:gd name="T43" fmla="*/ 42 h 45"/>
                  <a:gd name="T44" fmla="*/ 20 w 80"/>
                  <a:gd name="T45" fmla="*/ 38 h 45"/>
                  <a:gd name="T46" fmla="*/ 27 w 80"/>
                  <a:gd name="T47" fmla="*/ 37 h 45"/>
                  <a:gd name="T48" fmla="*/ 31 w 80"/>
                  <a:gd name="T49" fmla="*/ 36 h 45"/>
                  <a:gd name="T50" fmla="*/ 33 w 80"/>
                  <a:gd name="T51" fmla="*/ 35 h 45"/>
                  <a:gd name="T52" fmla="*/ 38 w 80"/>
                  <a:gd name="T53" fmla="*/ 34 h 45"/>
                  <a:gd name="T54" fmla="*/ 42 w 80"/>
                  <a:gd name="T55" fmla="*/ 32 h 45"/>
                  <a:gd name="T56" fmla="*/ 44 w 80"/>
                  <a:gd name="T57" fmla="*/ 30 h 45"/>
                  <a:gd name="T58" fmla="*/ 49 w 80"/>
                  <a:gd name="T59" fmla="*/ 28 h 45"/>
                  <a:gd name="T60" fmla="*/ 53 w 80"/>
                  <a:gd name="T61" fmla="*/ 27 h 45"/>
                  <a:gd name="T62" fmla="*/ 55 w 80"/>
                  <a:gd name="T63" fmla="*/ 26 h 45"/>
                  <a:gd name="T64" fmla="*/ 61 w 80"/>
                  <a:gd name="T65" fmla="*/ 24 h 45"/>
                  <a:gd name="T66" fmla="*/ 64 w 80"/>
                  <a:gd name="T67" fmla="*/ 23 h 45"/>
                  <a:gd name="T68" fmla="*/ 65 w 80"/>
                  <a:gd name="T69" fmla="*/ 21 h 45"/>
                  <a:gd name="T70" fmla="*/ 65 w 80"/>
                  <a:gd name="T71" fmla="*/ 18 h 45"/>
                  <a:gd name="T72" fmla="*/ 69 w 80"/>
                  <a:gd name="T73" fmla="*/ 15 h 45"/>
                  <a:gd name="T74" fmla="*/ 62 w 80"/>
                  <a:gd name="T75" fmla="*/ 0 h 45"/>
                  <a:gd name="T76" fmla="*/ 51 w 80"/>
                  <a:gd name="T77" fmla="*/ 2 h 45"/>
                  <a:gd name="T78" fmla="*/ 41 w 80"/>
                  <a:gd name="T79"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45">
                    <a:moveTo>
                      <a:pt x="80" y="44"/>
                    </a:moveTo>
                    <a:cubicBezTo>
                      <a:pt x="78" y="45"/>
                      <a:pt x="76" y="45"/>
                      <a:pt x="74" y="45"/>
                    </a:cubicBezTo>
                    <a:cubicBezTo>
                      <a:pt x="74" y="45"/>
                      <a:pt x="73" y="45"/>
                      <a:pt x="73" y="43"/>
                    </a:cubicBezTo>
                    <a:cubicBezTo>
                      <a:pt x="73" y="42"/>
                      <a:pt x="74" y="43"/>
                      <a:pt x="75" y="43"/>
                    </a:cubicBezTo>
                    <a:cubicBezTo>
                      <a:pt x="75" y="43"/>
                      <a:pt x="76" y="44"/>
                      <a:pt x="76" y="43"/>
                    </a:cubicBezTo>
                    <a:cubicBezTo>
                      <a:pt x="78" y="42"/>
                      <a:pt x="79" y="43"/>
                      <a:pt x="80" y="44"/>
                    </a:cubicBezTo>
                    <a:close/>
                    <a:moveTo>
                      <a:pt x="41" y="3"/>
                    </a:moveTo>
                    <a:cubicBezTo>
                      <a:pt x="41" y="3"/>
                      <a:pt x="37" y="6"/>
                      <a:pt x="36" y="6"/>
                    </a:cubicBezTo>
                    <a:cubicBezTo>
                      <a:pt x="36" y="6"/>
                      <a:pt x="30" y="14"/>
                      <a:pt x="30" y="14"/>
                    </a:cubicBezTo>
                    <a:cubicBezTo>
                      <a:pt x="30" y="15"/>
                      <a:pt x="25" y="12"/>
                      <a:pt x="25" y="12"/>
                    </a:cubicBezTo>
                    <a:cubicBezTo>
                      <a:pt x="24" y="12"/>
                      <a:pt x="14" y="11"/>
                      <a:pt x="14" y="11"/>
                    </a:cubicBezTo>
                    <a:cubicBezTo>
                      <a:pt x="4" y="11"/>
                      <a:pt x="4" y="11"/>
                      <a:pt x="4" y="11"/>
                    </a:cubicBezTo>
                    <a:cubicBezTo>
                      <a:pt x="4" y="11"/>
                      <a:pt x="3" y="15"/>
                      <a:pt x="3" y="15"/>
                    </a:cubicBezTo>
                    <a:cubicBezTo>
                      <a:pt x="3" y="16"/>
                      <a:pt x="3" y="17"/>
                      <a:pt x="3" y="17"/>
                    </a:cubicBezTo>
                    <a:cubicBezTo>
                      <a:pt x="3" y="17"/>
                      <a:pt x="1" y="18"/>
                      <a:pt x="0" y="19"/>
                    </a:cubicBezTo>
                    <a:cubicBezTo>
                      <a:pt x="0" y="19"/>
                      <a:pt x="0" y="19"/>
                      <a:pt x="0" y="19"/>
                    </a:cubicBezTo>
                    <a:cubicBezTo>
                      <a:pt x="1" y="23"/>
                      <a:pt x="0" y="26"/>
                      <a:pt x="1" y="30"/>
                    </a:cubicBezTo>
                    <a:cubicBezTo>
                      <a:pt x="1" y="31"/>
                      <a:pt x="2" y="35"/>
                      <a:pt x="2" y="36"/>
                    </a:cubicBezTo>
                    <a:cubicBezTo>
                      <a:pt x="3" y="37"/>
                      <a:pt x="3" y="40"/>
                      <a:pt x="3" y="41"/>
                    </a:cubicBezTo>
                    <a:cubicBezTo>
                      <a:pt x="4" y="42"/>
                      <a:pt x="5" y="43"/>
                      <a:pt x="6" y="43"/>
                    </a:cubicBezTo>
                    <a:cubicBezTo>
                      <a:pt x="7" y="43"/>
                      <a:pt x="10" y="44"/>
                      <a:pt x="11" y="43"/>
                    </a:cubicBezTo>
                    <a:cubicBezTo>
                      <a:pt x="12" y="43"/>
                      <a:pt x="14" y="42"/>
                      <a:pt x="14" y="42"/>
                    </a:cubicBezTo>
                    <a:cubicBezTo>
                      <a:pt x="16" y="42"/>
                      <a:pt x="18" y="40"/>
                      <a:pt x="20" y="38"/>
                    </a:cubicBezTo>
                    <a:cubicBezTo>
                      <a:pt x="22" y="37"/>
                      <a:pt x="25" y="37"/>
                      <a:pt x="27" y="37"/>
                    </a:cubicBezTo>
                    <a:cubicBezTo>
                      <a:pt x="28" y="37"/>
                      <a:pt x="30" y="37"/>
                      <a:pt x="31" y="36"/>
                    </a:cubicBezTo>
                    <a:cubicBezTo>
                      <a:pt x="32" y="36"/>
                      <a:pt x="33" y="36"/>
                      <a:pt x="33" y="35"/>
                    </a:cubicBezTo>
                    <a:cubicBezTo>
                      <a:pt x="35" y="34"/>
                      <a:pt x="36" y="33"/>
                      <a:pt x="38" y="34"/>
                    </a:cubicBezTo>
                    <a:cubicBezTo>
                      <a:pt x="39" y="34"/>
                      <a:pt x="41" y="34"/>
                      <a:pt x="42" y="32"/>
                    </a:cubicBezTo>
                    <a:cubicBezTo>
                      <a:pt x="43" y="32"/>
                      <a:pt x="43" y="30"/>
                      <a:pt x="44" y="30"/>
                    </a:cubicBezTo>
                    <a:cubicBezTo>
                      <a:pt x="46" y="29"/>
                      <a:pt x="47" y="28"/>
                      <a:pt x="49" y="28"/>
                    </a:cubicBezTo>
                    <a:cubicBezTo>
                      <a:pt x="51" y="28"/>
                      <a:pt x="52" y="27"/>
                      <a:pt x="53" y="27"/>
                    </a:cubicBezTo>
                    <a:cubicBezTo>
                      <a:pt x="53" y="26"/>
                      <a:pt x="54" y="26"/>
                      <a:pt x="55" y="26"/>
                    </a:cubicBezTo>
                    <a:cubicBezTo>
                      <a:pt x="57" y="26"/>
                      <a:pt x="59" y="25"/>
                      <a:pt x="61" y="24"/>
                    </a:cubicBezTo>
                    <a:cubicBezTo>
                      <a:pt x="62" y="24"/>
                      <a:pt x="63" y="23"/>
                      <a:pt x="64" y="23"/>
                    </a:cubicBezTo>
                    <a:cubicBezTo>
                      <a:pt x="65" y="22"/>
                      <a:pt x="65" y="22"/>
                      <a:pt x="65" y="21"/>
                    </a:cubicBezTo>
                    <a:cubicBezTo>
                      <a:pt x="64" y="20"/>
                      <a:pt x="64" y="19"/>
                      <a:pt x="65" y="18"/>
                    </a:cubicBezTo>
                    <a:cubicBezTo>
                      <a:pt x="67" y="17"/>
                      <a:pt x="68" y="16"/>
                      <a:pt x="69" y="15"/>
                    </a:cubicBezTo>
                    <a:cubicBezTo>
                      <a:pt x="62" y="0"/>
                      <a:pt x="62" y="0"/>
                      <a:pt x="62" y="0"/>
                    </a:cubicBezTo>
                    <a:cubicBezTo>
                      <a:pt x="62" y="0"/>
                      <a:pt x="51" y="2"/>
                      <a:pt x="51" y="2"/>
                    </a:cubicBezTo>
                    <a:cubicBezTo>
                      <a:pt x="51" y="2"/>
                      <a:pt x="41" y="3"/>
                      <a:pt x="41"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1" name="Freeform 829">
                <a:extLst>
                  <a:ext uri="{FF2B5EF4-FFF2-40B4-BE49-F238E27FC236}">
                    <a16:creationId xmlns:a16="http://schemas.microsoft.com/office/drawing/2014/main" id="{64FB757D-F057-5AA8-E5B4-C2D602D10819}"/>
                  </a:ext>
                </a:extLst>
              </p:cNvPr>
              <p:cNvSpPr>
                <a:spLocks noEditPoints="1"/>
              </p:cNvSpPr>
              <p:nvPr/>
            </p:nvSpPr>
            <p:spPr bwMode="auto">
              <a:xfrm>
                <a:off x="6100763" y="3575050"/>
                <a:ext cx="536575" cy="230188"/>
              </a:xfrm>
              <a:custGeom>
                <a:avLst/>
                <a:gdLst>
                  <a:gd name="T0" fmla="*/ 16 w 129"/>
                  <a:gd name="T1" fmla="*/ 4 h 55"/>
                  <a:gd name="T2" fmla="*/ 22 w 129"/>
                  <a:gd name="T3" fmla="*/ 10 h 55"/>
                  <a:gd name="T4" fmla="*/ 15 w 129"/>
                  <a:gd name="T5" fmla="*/ 10 h 55"/>
                  <a:gd name="T6" fmla="*/ 11 w 129"/>
                  <a:gd name="T7" fmla="*/ 12 h 55"/>
                  <a:gd name="T8" fmla="*/ 4 w 129"/>
                  <a:gd name="T9" fmla="*/ 18 h 55"/>
                  <a:gd name="T10" fmla="*/ 8 w 129"/>
                  <a:gd name="T11" fmla="*/ 13 h 55"/>
                  <a:gd name="T12" fmla="*/ 4 w 129"/>
                  <a:gd name="T13" fmla="*/ 11 h 55"/>
                  <a:gd name="T14" fmla="*/ 6 w 129"/>
                  <a:gd name="T15" fmla="*/ 7 h 55"/>
                  <a:gd name="T16" fmla="*/ 4 w 129"/>
                  <a:gd name="T17" fmla="*/ 3 h 55"/>
                  <a:gd name="T18" fmla="*/ 10 w 129"/>
                  <a:gd name="T19" fmla="*/ 1 h 55"/>
                  <a:gd name="T20" fmla="*/ 13 w 129"/>
                  <a:gd name="T21" fmla="*/ 2 h 55"/>
                  <a:gd name="T22" fmla="*/ 126 w 129"/>
                  <a:gd name="T23" fmla="*/ 19 h 55"/>
                  <a:gd name="T24" fmla="*/ 122 w 129"/>
                  <a:gd name="T25" fmla="*/ 12 h 55"/>
                  <a:gd name="T26" fmla="*/ 118 w 129"/>
                  <a:gd name="T27" fmla="*/ 7 h 55"/>
                  <a:gd name="T28" fmla="*/ 114 w 129"/>
                  <a:gd name="T29" fmla="*/ 5 h 55"/>
                  <a:gd name="T30" fmla="*/ 107 w 129"/>
                  <a:gd name="T31" fmla="*/ 5 h 55"/>
                  <a:gd name="T32" fmla="*/ 95 w 129"/>
                  <a:gd name="T33" fmla="*/ 10 h 55"/>
                  <a:gd name="T34" fmla="*/ 89 w 129"/>
                  <a:gd name="T35" fmla="*/ 10 h 55"/>
                  <a:gd name="T36" fmla="*/ 83 w 129"/>
                  <a:gd name="T37" fmla="*/ 10 h 55"/>
                  <a:gd name="T38" fmla="*/ 77 w 129"/>
                  <a:gd name="T39" fmla="*/ 8 h 55"/>
                  <a:gd name="T40" fmla="*/ 71 w 129"/>
                  <a:gd name="T41" fmla="*/ 5 h 55"/>
                  <a:gd name="T42" fmla="*/ 64 w 129"/>
                  <a:gd name="T43" fmla="*/ 2 h 55"/>
                  <a:gd name="T44" fmla="*/ 55 w 129"/>
                  <a:gd name="T45" fmla="*/ 1 h 55"/>
                  <a:gd name="T46" fmla="*/ 41 w 129"/>
                  <a:gd name="T47" fmla="*/ 6 h 55"/>
                  <a:gd name="T48" fmla="*/ 34 w 129"/>
                  <a:gd name="T49" fmla="*/ 9 h 55"/>
                  <a:gd name="T50" fmla="*/ 24 w 129"/>
                  <a:gd name="T51" fmla="*/ 8 h 55"/>
                  <a:gd name="T52" fmla="*/ 27 w 129"/>
                  <a:gd name="T53" fmla="*/ 12 h 55"/>
                  <a:gd name="T54" fmla="*/ 23 w 129"/>
                  <a:gd name="T55" fmla="*/ 15 h 55"/>
                  <a:gd name="T56" fmla="*/ 15 w 129"/>
                  <a:gd name="T57" fmla="*/ 16 h 55"/>
                  <a:gd name="T58" fmla="*/ 6 w 129"/>
                  <a:gd name="T59" fmla="*/ 16 h 55"/>
                  <a:gd name="T60" fmla="*/ 3 w 129"/>
                  <a:gd name="T61" fmla="*/ 20 h 55"/>
                  <a:gd name="T62" fmla="*/ 7 w 129"/>
                  <a:gd name="T63" fmla="*/ 25 h 55"/>
                  <a:gd name="T64" fmla="*/ 9 w 129"/>
                  <a:gd name="T65" fmla="*/ 29 h 55"/>
                  <a:gd name="T66" fmla="*/ 7 w 129"/>
                  <a:gd name="T67" fmla="*/ 32 h 55"/>
                  <a:gd name="T68" fmla="*/ 6 w 129"/>
                  <a:gd name="T69" fmla="*/ 33 h 55"/>
                  <a:gd name="T70" fmla="*/ 9 w 129"/>
                  <a:gd name="T71" fmla="*/ 36 h 55"/>
                  <a:gd name="T72" fmla="*/ 10 w 129"/>
                  <a:gd name="T73" fmla="*/ 39 h 55"/>
                  <a:gd name="T74" fmla="*/ 12 w 129"/>
                  <a:gd name="T75" fmla="*/ 42 h 55"/>
                  <a:gd name="T76" fmla="*/ 18 w 129"/>
                  <a:gd name="T77" fmla="*/ 44 h 55"/>
                  <a:gd name="T78" fmla="*/ 18 w 129"/>
                  <a:gd name="T79" fmla="*/ 46 h 55"/>
                  <a:gd name="T80" fmla="*/ 23 w 129"/>
                  <a:gd name="T81" fmla="*/ 48 h 55"/>
                  <a:gd name="T82" fmla="*/ 31 w 129"/>
                  <a:gd name="T83" fmla="*/ 51 h 55"/>
                  <a:gd name="T84" fmla="*/ 35 w 129"/>
                  <a:gd name="T85" fmla="*/ 46 h 55"/>
                  <a:gd name="T86" fmla="*/ 51 w 129"/>
                  <a:gd name="T87" fmla="*/ 52 h 55"/>
                  <a:gd name="T88" fmla="*/ 57 w 129"/>
                  <a:gd name="T89" fmla="*/ 49 h 55"/>
                  <a:gd name="T90" fmla="*/ 66 w 129"/>
                  <a:gd name="T91" fmla="*/ 48 h 55"/>
                  <a:gd name="T92" fmla="*/ 71 w 129"/>
                  <a:gd name="T93" fmla="*/ 46 h 55"/>
                  <a:gd name="T94" fmla="*/ 70 w 129"/>
                  <a:gd name="T95" fmla="*/ 54 h 55"/>
                  <a:gd name="T96" fmla="*/ 74 w 129"/>
                  <a:gd name="T97" fmla="*/ 51 h 55"/>
                  <a:gd name="T98" fmla="*/ 76 w 129"/>
                  <a:gd name="T99" fmla="*/ 47 h 55"/>
                  <a:gd name="T100" fmla="*/ 85 w 129"/>
                  <a:gd name="T101" fmla="*/ 46 h 55"/>
                  <a:gd name="T102" fmla="*/ 101 w 129"/>
                  <a:gd name="T103" fmla="*/ 44 h 55"/>
                  <a:gd name="T104" fmla="*/ 112 w 129"/>
                  <a:gd name="T105" fmla="*/ 43 h 55"/>
                  <a:gd name="T106" fmla="*/ 120 w 129"/>
                  <a:gd name="T107" fmla="*/ 42 h 55"/>
                  <a:gd name="T108" fmla="*/ 125 w 129"/>
                  <a:gd name="T109" fmla="*/ 45 h 55"/>
                  <a:gd name="T110" fmla="*/ 129 w 129"/>
                  <a:gd name="T111" fmla="*/ 42 h 55"/>
                  <a:gd name="T112" fmla="*/ 127 w 129"/>
                  <a:gd name="T113" fmla="*/ 39 h 55"/>
                  <a:gd name="T114" fmla="*/ 126 w 129"/>
                  <a:gd name="T115" fmla="*/ 34 h 55"/>
                  <a:gd name="T116" fmla="*/ 124 w 129"/>
                  <a:gd name="T117" fmla="*/ 26 h 55"/>
                  <a:gd name="T118" fmla="*/ 129 w 129"/>
                  <a:gd name="T119" fmla="*/ 22 h 55"/>
                  <a:gd name="T120" fmla="*/ 0 w 129"/>
                  <a:gd name="T121" fmla="*/ 17 h 55"/>
                  <a:gd name="T122" fmla="*/ 1 w 129"/>
                  <a:gd name="T123" fmla="*/ 17 h 55"/>
                  <a:gd name="T124" fmla="*/ 12 w 129"/>
                  <a:gd name="T125"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 h="55">
                    <a:moveTo>
                      <a:pt x="15" y="1"/>
                    </a:moveTo>
                    <a:cubicBezTo>
                      <a:pt x="15" y="1"/>
                      <a:pt x="15" y="1"/>
                      <a:pt x="16" y="1"/>
                    </a:cubicBezTo>
                    <a:cubicBezTo>
                      <a:pt x="16" y="2"/>
                      <a:pt x="16" y="2"/>
                      <a:pt x="16" y="2"/>
                    </a:cubicBezTo>
                    <a:cubicBezTo>
                      <a:pt x="16" y="3"/>
                      <a:pt x="16" y="4"/>
                      <a:pt x="16" y="4"/>
                    </a:cubicBezTo>
                    <a:cubicBezTo>
                      <a:pt x="17" y="5"/>
                      <a:pt x="19" y="6"/>
                      <a:pt x="20" y="7"/>
                    </a:cubicBezTo>
                    <a:cubicBezTo>
                      <a:pt x="21" y="7"/>
                      <a:pt x="22" y="7"/>
                      <a:pt x="22" y="8"/>
                    </a:cubicBezTo>
                    <a:cubicBezTo>
                      <a:pt x="23" y="8"/>
                      <a:pt x="23" y="8"/>
                      <a:pt x="23" y="9"/>
                    </a:cubicBezTo>
                    <a:cubicBezTo>
                      <a:pt x="22" y="9"/>
                      <a:pt x="22" y="10"/>
                      <a:pt x="22" y="10"/>
                    </a:cubicBezTo>
                    <a:cubicBezTo>
                      <a:pt x="21" y="10"/>
                      <a:pt x="20" y="10"/>
                      <a:pt x="20" y="10"/>
                    </a:cubicBezTo>
                    <a:cubicBezTo>
                      <a:pt x="20" y="10"/>
                      <a:pt x="19" y="10"/>
                      <a:pt x="18" y="10"/>
                    </a:cubicBezTo>
                    <a:cubicBezTo>
                      <a:pt x="18" y="9"/>
                      <a:pt x="17" y="9"/>
                      <a:pt x="16" y="9"/>
                    </a:cubicBezTo>
                    <a:cubicBezTo>
                      <a:pt x="16" y="10"/>
                      <a:pt x="16" y="10"/>
                      <a:pt x="15" y="10"/>
                    </a:cubicBezTo>
                    <a:cubicBezTo>
                      <a:pt x="15" y="10"/>
                      <a:pt x="15" y="10"/>
                      <a:pt x="14" y="10"/>
                    </a:cubicBezTo>
                    <a:cubicBezTo>
                      <a:pt x="14" y="10"/>
                      <a:pt x="13" y="10"/>
                      <a:pt x="12" y="10"/>
                    </a:cubicBezTo>
                    <a:cubicBezTo>
                      <a:pt x="12" y="10"/>
                      <a:pt x="12" y="11"/>
                      <a:pt x="12" y="11"/>
                    </a:cubicBezTo>
                    <a:cubicBezTo>
                      <a:pt x="12" y="12"/>
                      <a:pt x="11" y="12"/>
                      <a:pt x="11" y="12"/>
                    </a:cubicBezTo>
                    <a:cubicBezTo>
                      <a:pt x="10" y="13"/>
                      <a:pt x="10" y="13"/>
                      <a:pt x="9" y="14"/>
                    </a:cubicBezTo>
                    <a:cubicBezTo>
                      <a:pt x="8" y="14"/>
                      <a:pt x="7" y="14"/>
                      <a:pt x="7" y="15"/>
                    </a:cubicBezTo>
                    <a:cubicBezTo>
                      <a:pt x="6" y="15"/>
                      <a:pt x="6" y="16"/>
                      <a:pt x="5" y="17"/>
                    </a:cubicBezTo>
                    <a:cubicBezTo>
                      <a:pt x="5" y="17"/>
                      <a:pt x="4" y="18"/>
                      <a:pt x="4" y="18"/>
                    </a:cubicBezTo>
                    <a:cubicBezTo>
                      <a:pt x="3" y="18"/>
                      <a:pt x="3" y="18"/>
                      <a:pt x="4" y="17"/>
                    </a:cubicBezTo>
                    <a:cubicBezTo>
                      <a:pt x="4" y="17"/>
                      <a:pt x="4" y="16"/>
                      <a:pt x="4" y="16"/>
                    </a:cubicBezTo>
                    <a:cubicBezTo>
                      <a:pt x="5" y="15"/>
                      <a:pt x="6" y="15"/>
                      <a:pt x="6" y="14"/>
                    </a:cubicBezTo>
                    <a:cubicBezTo>
                      <a:pt x="7" y="14"/>
                      <a:pt x="8" y="14"/>
                      <a:pt x="8" y="13"/>
                    </a:cubicBezTo>
                    <a:cubicBezTo>
                      <a:pt x="7" y="13"/>
                      <a:pt x="6" y="13"/>
                      <a:pt x="6" y="13"/>
                    </a:cubicBezTo>
                    <a:cubicBezTo>
                      <a:pt x="5" y="14"/>
                      <a:pt x="5" y="14"/>
                      <a:pt x="4" y="14"/>
                    </a:cubicBezTo>
                    <a:cubicBezTo>
                      <a:pt x="3" y="14"/>
                      <a:pt x="3" y="13"/>
                      <a:pt x="3" y="12"/>
                    </a:cubicBezTo>
                    <a:cubicBezTo>
                      <a:pt x="3" y="12"/>
                      <a:pt x="3" y="11"/>
                      <a:pt x="4" y="11"/>
                    </a:cubicBezTo>
                    <a:cubicBezTo>
                      <a:pt x="4" y="10"/>
                      <a:pt x="5" y="11"/>
                      <a:pt x="5" y="10"/>
                    </a:cubicBezTo>
                    <a:cubicBezTo>
                      <a:pt x="5" y="9"/>
                      <a:pt x="4" y="9"/>
                      <a:pt x="4" y="8"/>
                    </a:cubicBezTo>
                    <a:cubicBezTo>
                      <a:pt x="5" y="8"/>
                      <a:pt x="5" y="8"/>
                      <a:pt x="6" y="7"/>
                    </a:cubicBezTo>
                    <a:cubicBezTo>
                      <a:pt x="6" y="7"/>
                      <a:pt x="6" y="7"/>
                      <a:pt x="6" y="7"/>
                    </a:cubicBezTo>
                    <a:cubicBezTo>
                      <a:pt x="6" y="7"/>
                      <a:pt x="6" y="7"/>
                      <a:pt x="6" y="7"/>
                    </a:cubicBezTo>
                    <a:cubicBezTo>
                      <a:pt x="7" y="7"/>
                      <a:pt x="7" y="6"/>
                      <a:pt x="7" y="6"/>
                    </a:cubicBezTo>
                    <a:cubicBezTo>
                      <a:pt x="6" y="5"/>
                      <a:pt x="6" y="5"/>
                      <a:pt x="6" y="4"/>
                    </a:cubicBezTo>
                    <a:cubicBezTo>
                      <a:pt x="5" y="4"/>
                      <a:pt x="5" y="4"/>
                      <a:pt x="4" y="3"/>
                    </a:cubicBezTo>
                    <a:cubicBezTo>
                      <a:pt x="4" y="3"/>
                      <a:pt x="5" y="3"/>
                      <a:pt x="6" y="3"/>
                    </a:cubicBezTo>
                    <a:cubicBezTo>
                      <a:pt x="6" y="2"/>
                      <a:pt x="6" y="2"/>
                      <a:pt x="6" y="2"/>
                    </a:cubicBezTo>
                    <a:cubicBezTo>
                      <a:pt x="7" y="1"/>
                      <a:pt x="9" y="2"/>
                      <a:pt x="10" y="0"/>
                    </a:cubicBezTo>
                    <a:cubicBezTo>
                      <a:pt x="10" y="0"/>
                      <a:pt x="10" y="0"/>
                      <a:pt x="10" y="1"/>
                    </a:cubicBezTo>
                    <a:cubicBezTo>
                      <a:pt x="11" y="1"/>
                      <a:pt x="11" y="0"/>
                      <a:pt x="11" y="0"/>
                    </a:cubicBezTo>
                    <a:cubicBezTo>
                      <a:pt x="11" y="0"/>
                      <a:pt x="11" y="0"/>
                      <a:pt x="11" y="0"/>
                    </a:cubicBezTo>
                    <a:cubicBezTo>
                      <a:pt x="12" y="1"/>
                      <a:pt x="12" y="1"/>
                      <a:pt x="12" y="1"/>
                    </a:cubicBezTo>
                    <a:cubicBezTo>
                      <a:pt x="12" y="1"/>
                      <a:pt x="12" y="2"/>
                      <a:pt x="13" y="2"/>
                    </a:cubicBezTo>
                    <a:cubicBezTo>
                      <a:pt x="13" y="2"/>
                      <a:pt x="13" y="2"/>
                      <a:pt x="14" y="1"/>
                    </a:cubicBezTo>
                    <a:cubicBezTo>
                      <a:pt x="14" y="1"/>
                      <a:pt x="14" y="2"/>
                      <a:pt x="15" y="1"/>
                    </a:cubicBezTo>
                    <a:close/>
                    <a:moveTo>
                      <a:pt x="128" y="20"/>
                    </a:moveTo>
                    <a:cubicBezTo>
                      <a:pt x="127" y="20"/>
                      <a:pt x="127" y="19"/>
                      <a:pt x="126" y="19"/>
                    </a:cubicBezTo>
                    <a:cubicBezTo>
                      <a:pt x="126" y="18"/>
                      <a:pt x="125" y="19"/>
                      <a:pt x="124" y="19"/>
                    </a:cubicBezTo>
                    <a:cubicBezTo>
                      <a:pt x="122" y="19"/>
                      <a:pt x="122" y="18"/>
                      <a:pt x="121" y="16"/>
                    </a:cubicBezTo>
                    <a:cubicBezTo>
                      <a:pt x="121" y="16"/>
                      <a:pt x="121" y="15"/>
                      <a:pt x="121" y="14"/>
                    </a:cubicBezTo>
                    <a:cubicBezTo>
                      <a:pt x="121" y="13"/>
                      <a:pt x="122" y="13"/>
                      <a:pt x="122" y="12"/>
                    </a:cubicBezTo>
                    <a:cubicBezTo>
                      <a:pt x="121" y="11"/>
                      <a:pt x="121" y="11"/>
                      <a:pt x="120" y="10"/>
                    </a:cubicBezTo>
                    <a:cubicBezTo>
                      <a:pt x="120" y="10"/>
                      <a:pt x="120" y="9"/>
                      <a:pt x="120" y="8"/>
                    </a:cubicBezTo>
                    <a:cubicBezTo>
                      <a:pt x="119" y="8"/>
                      <a:pt x="118" y="9"/>
                      <a:pt x="118" y="8"/>
                    </a:cubicBezTo>
                    <a:cubicBezTo>
                      <a:pt x="118" y="8"/>
                      <a:pt x="118" y="7"/>
                      <a:pt x="118" y="7"/>
                    </a:cubicBezTo>
                    <a:cubicBezTo>
                      <a:pt x="118" y="7"/>
                      <a:pt x="117" y="7"/>
                      <a:pt x="117" y="7"/>
                    </a:cubicBezTo>
                    <a:cubicBezTo>
                      <a:pt x="117" y="6"/>
                      <a:pt x="116" y="6"/>
                      <a:pt x="116" y="5"/>
                    </a:cubicBezTo>
                    <a:cubicBezTo>
                      <a:pt x="115" y="5"/>
                      <a:pt x="116" y="5"/>
                      <a:pt x="116" y="5"/>
                    </a:cubicBezTo>
                    <a:cubicBezTo>
                      <a:pt x="115" y="5"/>
                      <a:pt x="115" y="5"/>
                      <a:pt x="114" y="5"/>
                    </a:cubicBezTo>
                    <a:cubicBezTo>
                      <a:pt x="114" y="5"/>
                      <a:pt x="114" y="5"/>
                      <a:pt x="113" y="6"/>
                    </a:cubicBezTo>
                    <a:cubicBezTo>
                      <a:pt x="113" y="6"/>
                      <a:pt x="112" y="6"/>
                      <a:pt x="112" y="6"/>
                    </a:cubicBezTo>
                    <a:cubicBezTo>
                      <a:pt x="111" y="5"/>
                      <a:pt x="110" y="6"/>
                      <a:pt x="109" y="6"/>
                    </a:cubicBezTo>
                    <a:cubicBezTo>
                      <a:pt x="108" y="6"/>
                      <a:pt x="108" y="6"/>
                      <a:pt x="107" y="5"/>
                    </a:cubicBezTo>
                    <a:cubicBezTo>
                      <a:pt x="106" y="7"/>
                      <a:pt x="104" y="8"/>
                      <a:pt x="102" y="9"/>
                    </a:cubicBezTo>
                    <a:cubicBezTo>
                      <a:pt x="101" y="9"/>
                      <a:pt x="100" y="10"/>
                      <a:pt x="99" y="10"/>
                    </a:cubicBezTo>
                    <a:cubicBezTo>
                      <a:pt x="98" y="11"/>
                      <a:pt x="97" y="10"/>
                      <a:pt x="96" y="10"/>
                    </a:cubicBezTo>
                    <a:cubicBezTo>
                      <a:pt x="96" y="10"/>
                      <a:pt x="95" y="10"/>
                      <a:pt x="95" y="10"/>
                    </a:cubicBezTo>
                    <a:cubicBezTo>
                      <a:pt x="95" y="10"/>
                      <a:pt x="94" y="10"/>
                      <a:pt x="94" y="9"/>
                    </a:cubicBezTo>
                    <a:cubicBezTo>
                      <a:pt x="93" y="9"/>
                      <a:pt x="92" y="9"/>
                      <a:pt x="92" y="9"/>
                    </a:cubicBezTo>
                    <a:cubicBezTo>
                      <a:pt x="91" y="9"/>
                      <a:pt x="91" y="9"/>
                      <a:pt x="90" y="10"/>
                    </a:cubicBezTo>
                    <a:cubicBezTo>
                      <a:pt x="90" y="10"/>
                      <a:pt x="89" y="10"/>
                      <a:pt x="89" y="10"/>
                    </a:cubicBezTo>
                    <a:cubicBezTo>
                      <a:pt x="88" y="10"/>
                      <a:pt x="88" y="10"/>
                      <a:pt x="87" y="10"/>
                    </a:cubicBezTo>
                    <a:cubicBezTo>
                      <a:pt x="87" y="10"/>
                      <a:pt x="87" y="11"/>
                      <a:pt x="86" y="11"/>
                    </a:cubicBezTo>
                    <a:cubicBezTo>
                      <a:pt x="86" y="11"/>
                      <a:pt x="86" y="11"/>
                      <a:pt x="86" y="11"/>
                    </a:cubicBezTo>
                    <a:cubicBezTo>
                      <a:pt x="85" y="11"/>
                      <a:pt x="84" y="10"/>
                      <a:pt x="83" y="10"/>
                    </a:cubicBezTo>
                    <a:cubicBezTo>
                      <a:pt x="83" y="10"/>
                      <a:pt x="82" y="10"/>
                      <a:pt x="82" y="9"/>
                    </a:cubicBezTo>
                    <a:cubicBezTo>
                      <a:pt x="81" y="9"/>
                      <a:pt x="81" y="10"/>
                      <a:pt x="80" y="10"/>
                    </a:cubicBezTo>
                    <a:cubicBezTo>
                      <a:pt x="79" y="10"/>
                      <a:pt x="79" y="9"/>
                      <a:pt x="78" y="9"/>
                    </a:cubicBezTo>
                    <a:cubicBezTo>
                      <a:pt x="77" y="9"/>
                      <a:pt x="78" y="9"/>
                      <a:pt x="77" y="8"/>
                    </a:cubicBezTo>
                    <a:cubicBezTo>
                      <a:pt x="77" y="8"/>
                      <a:pt x="76" y="7"/>
                      <a:pt x="76" y="7"/>
                    </a:cubicBezTo>
                    <a:cubicBezTo>
                      <a:pt x="75" y="7"/>
                      <a:pt x="74" y="7"/>
                      <a:pt x="74" y="7"/>
                    </a:cubicBezTo>
                    <a:cubicBezTo>
                      <a:pt x="73" y="7"/>
                      <a:pt x="74" y="8"/>
                      <a:pt x="73" y="8"/>
                    </a:cubicBezTo>
                    <a:cubicBezTo>
                      <a:pt x="72" y="8"/>
                      <a:pt x="71" y="6"/>
                      <a:pt x="71" y="5"/>
                    </a:cubicBezTo>
                    <a:cubicBezTo>
                      <a:pt x="70" y="4"/>
                      <a:pt x="70" y="3"/>
                      <a:pt x="69" y="4"/>
                    </a:cubicBezTo>
                    <a:cubicBezTo>
                      <a:pt x="68" y="4"/>
                      <a:pt x="68" y="4"/>
                      <a:pt x="67" y="4"/>
                    </a:cubicBezTo>
                    <a:cubicBezTo>
                      <a:pt x="66" y="4"/>
                      <a:pt x="66" y="4"/>
                      <a:pt x="65" y="3"/>
                    </a:cubicBezTo>
                    <a:cubicBezTo>
                      <a:pt x="65" y="3"/>
                      <a:pt x="64" y="3"/>
                      <a:pt x="64" y="2"/>
                    </a:cubicBezTo>
                    <a:cubicBezTo>
                      <a:pt x="64" y="1"/>
                      <a:pt x="64" y="1"/>
                      <a:pt x="64" y="1"/>
                    </a:cubicBezTo>
                    <a:cubicBezTo>
                      <a:pt x="64" y="1"/>
                      <a:pt x="64" y="0"/>
                      <a:pt x="63" y="0"/>
                    </a:cubicBezTo>
                    <a:cubicBezTo>
                      <a:pt x="62" y="1"/>
                      <a:pt x="62" y="1"/>
                      <a:pt x="61" y="1"/>
                    </a:cubicBezTo>
                    <a:cubicBezTo>
                      <a:pt x="59" y="1"/>
                      <a:pt x="57" y="1"/>
                      <a:pt x="55" y="1"/>
                    </a:cubicBezTo>
                    <a:cubicBezTo>
                      <a:pt x="55" y="1"/>
                      <a:pt x="54" y="1"/>
                      <a:pt x="53" y="1"/>
                    </a:cubicBezTo>
                    <a:cubicBezTo>
                      <a:pt x="52" y="1"/>
                      <a:pt x="51" y="1"/>
                      <a:pt x="50" y="2"/>
                    </a:cubicBezTo>
                    <a:cubicBezTo>
                      <a:pt x="48" y="2"/>
                      <a:pt x="46" y="3"/>
                      <a:pt x="45" y="4"/>
                    </a:cubicBezTo>
                    <a:cubicBezTo>
                      <a:pt x="43" y="4"/>
                      <a:pt x="42" y="6"/>
                      <a:pt x="41" y="6"/>
                    </a:cubicBezTo>
                    <a:cubicBezTo>
                      <a:pt x="40" y="7"/>
                      <a:pt x="39" y="7"/>
                      <a:pt x="39" y="7"/>
                    </a:cubicBezTo>
                    <a:cubicBezTo>
                      <a:pt x="39" y="8"/>
                      <a:pt x="39" y="9"/>
                      <a:pt x="38" y="9"/>
                    </a:cubicBezTo>
                    <a:cubicBezTo>
                      <a:pt x="37" y="9"/>
                      <a:pt x="36" y="9"/>
                      <a:pt x="36" y="9"/>
                    </a:cubicBezTo>
                    <a:cubicBezTo>
                      <a:pt x="35" y="9"/>
                      <a:pt x="34" y="9"/>
                      <a:pt x="34" y="9"/>
                    </a:cubicBezTo>
                    <a:cubicBezTo>
                      <a:pt x="33" y="9"/>
                      <a:pt x="32" y="8"/>
                      <a:pt x="32" y="8"/>
                    </a:cubicBezTo>
                    <a:cubicBezTo>
                      <a:pt x="31" y="8"/>
                      <a:pt x="30" y="9"/>
                      <a:pt x="29" y="8"/>
                    </a:cubicBezTo>
                    <a:cubicBezTo>
                      <a:pt x="28" y="8"/>
                      <a:pt x="27" y="8"/>
                      <a:pt x="26" y="8"/>
                    </a:cubicBezTo>
                    <a:cubicBezTo>
                      <a:pt x="25" y="8"/>
                      <a:pt x="24" y="8"/>
                      <a:pt x="24" y="8"/>
                    </a:cubicBezTo>
                    <a:cubicBezTo>
                      <a:pt x="23" y="8"/>
                      <a:pt x="23" y="9"/>
                      <a:pt x="23" y="10"/>
                    </a:cubicBezTo>
                    <a:cubicBezTo>
                      <a:pt x="23" y="10"/>
                      <a:pt x="24" y="11"/>
                      <a:pt x="24" y="11"/>
                    </a:cubicBezTo>
                    <a:cubicBezTo>
                      <a:pt x="26" y="12"/>
                      <a:pt x="27" y="12"/>
                      <a:pt x="29" y="12"/>
                    </a:cubicBezTo>
                    <a:cubicBezTo>
                      <a:pt x="28" y="13"/>
                      <a:pt x="28" y="12"/>
                      <a:pt x="27" y="12"/>
                    </a:cubicBezTo>
                    <a:cubicBezTo>
                      <a:pt x="27" y="12"/>
                      <a:pt x="26" y="13"/>
                      <a:pt x="25" y="13"/>
                    </a:cubicBezTo>
                    <a:cubicBezTo>
                      <a:pt x="25" y="13"/>
                      <a:pt x="24" y="13"/>
                      <a:pt x="23" y="13"/>
                    </a:cubicBezTo>
                    <a:cubicBezTo>
                      <a:pt x="22" y="13"/>
                      <a:pt x="21" y="14"/>
                      <a:pt x="21" y="14"/>
                    </a:cubicBezTo>
                    <a:cubicBezTo>
                      <a:pt x="22" y="15"/>
                      <a:pt x="23" y="15"/>
                      <a:pt x="23" y="15"/>
                    </a:cubicBezTo>
                    <a:cubicBezTo>
                      <a:pt x="23" y="15"/>
                      <a:pt x="23" y="16"/>
                      <a:pt x="23" y="16"/>
                    </a:cubicBezTo>
                    <a:cubicBezTo>
                      <a:pt x="22" y="16"/>
                      <a:pt x="22" y="15"/>
                      <a:pt x="22" y="15"/>
                    </a:cubicBezTo>
                    <a:cubicBezTo>
                      <a:pt x="21" y="15"/>
                      <a:pt x="20" y="16"/>
                      <a:pt x="19" y="15"/>
                    </a:cubicBezTo>
                    <a:cubicBezTo>
                      <a:pt x="18" y="15"/>
                      <a:pt x="16" y="16"/>
                      <a:pt x="15" y="16"/>
                    </a:cubicBezTo>
                    <a:cubicBezTo>
                      <a:pt x="14" y="16"/>
                      <a:pt x="12" y="16"/>
                      <a:pt x="11" y="15"/>
                    </a:cubicBezTo>
                    <a:cubicBezTo>
                      <a:pt x="10" y="15"/>
                      <a:pt x="10" y="15"/>
                      <a:pt x="9" y="15"/>
                    </a:cubicBezTo>
                    <a:cubicBezTo>
                      <a:pt x="9" y="15"/>
                      <a:pt x="8" y="15"/>
                      <a:pt x="8" y="15"/>
                    </a:cubicBezTo>
                    <a:cubicBezTo>
                      <a:pt x="7" y="15"/>
                      <a:pt x="7" y="16"/>
                      <a:pt x="6" y="16"/>
                    </a:cubicBezTo>
                    <a:cubicBezTo>
                      <a:pt x="6" y="17"/>
                      <a:pt x="5" y="17"/>
                      <a:pt x="5" y="17"/>
                    </a:cubicBezTo>
                    <a:cubicBezTo>
                      <a:pt x="5" y="18"/>
                      <a:pt x="5" y="18"/>
                      <a:pt x="5" y="18"/>
                    </a:cubicBezTo>
                    <a:cubicBezTo>
                      <a:pt x="5" y="18"/>
                      <a:pt x="5" y="19"/>
                      <a:pt x="4" y="19"/>
                    </a:cubicBezTo>
                    <a:cubicBezTo>
                      <a:pt x="4" y="19"/>
                      <a:pt x="3" y="19"/>
                      <a:pt x="3" y="20"/>
                    </a:cubicBezTo>
                    <a:cubicBezTo>
                      <a:pt x="3" y="20"/>
                      <a:pt x="4" y="21"/>
                      <a:pt x="4" y="22"/>
                    </a:cubicBezTo>
                    <a:cubicBezTo>
                      <a:pt x="3" y="22"/>
                      <a:pt x="3" y="22"/>
                      <a:pt x="3" y="23"/>
                    </a:cubicBezTo>
                    <a:cubicBezTo>
                      <a:pt x="3" y="25"/>
                      <a:pt x="8" y="22"/>
                      <a:pt x="8" y="23"/>
                    </a:cubicBezTo>
                    <a:cubicBezTo>
                      <a:pt x="9" y="23"/>
                      <a:pt x="7" y="25"/>
                      <a:pt x="7" y="25"/>
                    </a:cubicBezTo>
                    <a:cubicBezTo>
                      <a:pt x="6" y="26"/>
                      <a:pt x="8" y="26"/>
                      <a:pt x="8" y="27"/>
                    </a:cubicBezTo>
                    <a:cubicBezTo>
                      <a:pt x="8" y="27"/>
                      <a:pt x="8" y="28"/>
                      <a:pt x="8" y="28"/>
                    </a:cubicBezTo>
                    <a:cubicBezTo>
                      <a:pt x="9" y="28"/>
                      <a:pt x="9" y="28"/>
                      <a:pt x="10" y="28"/>
                    </a:cubicBezTo>
                    <a:cubicBezTo>
                      <a:pt x="9" y="29"/>
                      <a:pt x="9" y="29"/>
                      <a:pt x="9" y="29"/>
                    </a:cubicBezTo>
                    <a:cubicBezTo>
                      <a:pt x="8" y="30"/>
                      <a:pt x="8" y="30"/>
                      <a:pt x="8" y="30"/>
                    </a:cubicBezTo>
                    <a:cubicBezTo>
                      <a:pt x="7" y="31"/>
                      <a:pt x="8" y="32"/>
                      <a:pt x="9" y="32"/>
                    </a:cubicBezTo>
                    <a:cubicBezTo>
                      <a:pt x="10" y="32"/>
                      <a:pt x="11" y="32"/>
                      <a:pt x="10" y="33"/>
                    </a:cubicBezTo>
                    <a:cubicBezTo>
                      <a:pt x="9" y="33"/>
                      <a:pt x="7" y="34"/>
                      <a:pt x="7" y="32"/>
                    </a:cubicBezTo>
                    <a:cubicBezTo>
                      <a:pt x="7" y="32"/>
                      <a:pt x="7" y="33"/>
                      <a:pt x="7" y="33"/>
                    </a:cubicBezTo>
                    <a:cubicBezTo>
                      <a:pt x="7" y="33"/>
                      <a:pt x="6" y="32"/>
                      <a:pt x="6" y="31"/>
                    </a:cubicBezTo>
                    <a:cubicBezTo>
                      <a:pt x="6" y="31"/>
                      <a:pt x="6" y="30"/>
                      <a:pt x="6" y="30"/>
                    </a:cubicBezTo>
                    <a:cubicBezTo>
                      <a:pt x="4" y="31"/>
                      <a:pt x="6" y="32"/>
                      <a:pt x="6" y="33"/>
                    </a:cubicBezTo>
                    <a:cubicBezTo>
                      <a:pt x="5" y="33"/>
                      <a:pt x="4" y="33"/>
                      <a:pt x="4" y="34"/>
                    </a:cubicBezTo>
                    <a:cubicBezTo>
                      <a:pt x="5" y="34"/>
                      <a:pt x="5" y="35"/>
                      <a:pt x="6" y="35"/>
                    </a:cubicBezTo>
                    <a:cubicBezTo>
                      <a:pt x="6" y="35"/>
                      <a:pt x="7" y="34"/>
                      <a:pt x="7" y="35"/>
                    </a:cubicBezTo>
                    <a:cubicBezTo>
                      <a:pt x="8" y="35"/>
                      <a:pt x="9" y="35"/>
                      <a:pt x="9" y="36"/>
                    </a:cubicBezTo>
                    <a:cubicBezTo>
                      <a:pt x="9" y="36"/>
                      <a:pt x="11" y="36"/>
                      <a:pt x="11" y="37"/>
                    </a:cubicBezTo>
                    <a:cubicBezTo>
                      <a:pt x="11" y="37"/>
                      <a:pt x="11" y="38"/>
                      <a:pt x="11" y="38"/>
                    </a:cubicBezTo>
                    <a:cubicBezTo>
                      <a:pt x="11" y="39"/>
                      <a:pt x="10" y="39"/>
                      <a:pt x="10" y="39"/>
                    </a:cubicBezTo>
                    <a:cubicBezTo>
                      <a:pt x="10" y="39"/>
                      <a:pt x="10" y="39"/>
                      <a:pt x="10" y="39"/>
                    </a:cubicBezTo>
                    <a:cubicBezTo>
                      <a:pt x="10" y="39"/>
                      <a:pt x="10" y="40"/>
                      <a:pt x="10" y="40"/>
                    </a:cubicBezTo>
                    <a:cubicBezTo>
                      <a:pt x="11" y="40"/>
                      <a:pt x="11" y="40"/>
                      <a:pt x="11" y="40"/>
                    </a:cubicBezTo>
                    <a:cubicBezTo>
                      <a:pt x="11" y="41"/>
                      <a:pt x="11" y="41"/>
                      <a:pt x="11" y="41"/>
                    </a:cubicBezTo>
                    <a:cubicBezTo>
                      <a:pt x="11" y="41"/>
                      <a:pt x="12" y="42"/>
                      <a:pt x="12" y="42"/>
                    </a:cubicBezTo>
                    <a:cubicBezTo>
                      <a:pt x="12" y="42"/>
                      <a:pt x="14" y="43"/>
                      <a:pt x="13" y="43"/>
                    </a:cubicBezTo>
                    <a:cubicBezTo>
                      <a:pt x="12" y="44"/>
                      <a:pt x="11" y="43"/>
                      <a:pt x="11" y="44"/>
                    </a:cubicBezTo>
                    <a:cubicBezTo>
                      <a:pt x="11" y="45"/>
                      <a:pt x="12" y="45"/>
                      <a:pt x="13" y="45"/>
                    </a:cubicBezTo>
                    <a:cubicBezTo>
                      <a:pt x="15" y="44"/>
                      <a:pt x="16" y="44"/>
                      <a:pt x="18" y="44"/>
                    </a:cubicBezTo>
                    <a:cubicBezTo>
                      <a:pt x="17" y="45"/>
                      <a:pt x="16" y="45"/>
                      <a:pt x="16" y="45"/>
                    </a:cubicBezTo>
                    <a:cubicBezTo>
                      <a:pt x="16" y="46"/>
                      <a:pt x="16" y="46"/>
                      <a:pt x="16" y="46"/>
                    </a:cubicBezTo>
                    <a:cubicBezTo>
                      <a:pt x="16" y="47"/>
                      <a:pt x="16" y="47"/>
                      <a:pt x="16" y="48"/>
                    </a:cubicBezTo>
                    <a:cubicBezTo>
                      <a:pt x="16" y="47"/>
                      <a:pt x="17" y="47"/>
                      <a:pt x="18" y="46"/>
                    </a:cubicBezTo>
                    <a:cubicBezTo>
                      <a:pt x="18" y="46"/>
                      <a:pt x="19" y="46"/>
                      <a:pt x="19" y="46"/>
                    </a:cubicBezTo>
                    <a:cubicBezTo>
                      <a:pt x="20" y="47"/>
                      <a:pt x="21" y="48"/>
                      <a:pt x="21" y="47"/>
                    </a:cubicBezTo>
                    <a:cubicBezTo>
                      <a:pt x="22" y="47"/>
                      <a:pt x="22" y="47"/>
                      <a:pt x="23" y="47"/>
                    </a:cubicBezTo>
                    <a:cubicBezTo>
                      <a:pt x="23" y="48"/>
                      <a:pt x="23" y="48"/>
                      <a:pt x="23" y="48"/>
                    </a:cubicBezTo>
                    <a:cubicBezTo>
                      <a:pt x="23" y="49"/>
                      <a:pt x="23" y="49"/>
                      <a:pt x="24" y="50"/>
                    </a:cubicBezTo>
                    <a:cubicBezTo>
                      <a:pt x="25" y="51"/>
                      <a:pt x="26" y="51"/>
                      <a:pt x="28" y="51"/>
                    </a:cubicBezTo>
                    <a:cubicBezTo>
                      <a:pt x="29" y="51"/>
                      <a:pt x="29" y="51"/>
                      <a:pt x="30" y="51"/>
                    </a:cubicBezTo>
                    <a:cubicBezTo>
                      <a:pt x="30" y="51"/>
                      <a:pt x="31" y="50"/>
                      <a:pt x="31" y="51"/>
                    </a:cubicBezTo>
                    <a:cubicBezTo>
                      <a:pt x="31" y="51"/>
                      <a:pt x="32" y="51"/>
                      <a:pt x="32" y="51"/>
                    </a:cubicBezTo>
                    <a:cubicBezTo>
                      <a:pt x="33" y="51"/>
                      <a:pt x="33" y="48"/>
                      <a:pt x="33" y="48"/>
                    </a:cubicBezTo>
                    <a:cubicBezTo>
                      <a:pt x="33" y="47"/>
                      <a:pt x="33" y="46"/>
                      <a:pt x="33" y="46"/>
                    </a:cubicBezTo>
                    <a:cubicBezTo>
                      <a:pt x="34" y="45"/>
                      <a:pt x="35" y="46"/>
                      <a:pt x="35" y="46"/>
                    </a:cubicBezTo>
                    <a:cubicBezTo>
                      <a:pt x="37" y="46"/>
                      <a:pt x="38" y="47"/>
                      <a:pt x="40" y="48"/>
                    </a:cubicBezTo>
                    <a:cubicBezTo>
                      <a:pt x="41" y="48"/>
                      <a:pt x="43" y="49"/>
                      <a:pt x="44" y="50"/>
                    </a:cubicBezTo>
                    <a:cubicBezTo>
                      <a:pt x="45" y="52"/>
                      <a:pt x="46" y="53"/>
                      <a:pt x="48" y="52"/>
                    </a:cubicBezTo>
                    <a:cubicBezTo>
                      <a:pt x="49" y="52"/>
                      <a:pt x="50" y="52"/>
                      <a:pt x="51" y="52"/>
                    </a:cubicBezTo>
                    <a:cubicBezTo>
                      <a:pt x="52" y="52"/>
                      <a:pt x="53" y="52"/>
                      <a:pt x="54" y="51"/>
                    </a:cubicBezTo>
                    <a:cubicBezTo>
                      <a:pt x="54" y="51"/>
                      <a:pt x="54" y="51"/>
                      <a:pt x="55" y="51"/>
                    </a:cubicBezTo>
                    <a:cubicBezTo>
                      <a:pt x="55" y="51"/>
                      <a:pt x="55" y="51"/>
                      <a:pt x="56" y="51"/>
                    </a:cubicBezTo>
                    <a:cubicBezTo>
                      <a:pt x="57" y="51"/>
                      <a:pt x="57" y="50"/>
                      <a:pt x="57" y="49"/>
                    </a:cubicBezTo>
                    <a:cubicBezTo>
                      <a:pt x="58" y="49"/>
                      <a:pt x="59" y="48"/>
                      <a:pt x="60" y="47"/>
                    </a:cubicBezTo>
                    <a:cubicBezTo>
                      <a:pt x="60" y="47"/>
                      <a:pt x="60" y="46"/>
                      <a:pt x="61" y="46"/>
                    </a:cubicBezTo>
                    <a:cubicBezTo>
                      <a:pt x="63" y="47"/>
                      <a:pt x="64" y="47"/>
                      <a:pt x="65" y="48"/>
                    </a:cubicBezTo>
                    <a:cubicBezTo>
                      <a:pt x="65" y="48"/>
                      <a:pt x="66" y="48"/>
                      <a:pt x="66" y="48"/>
                    </a:cubicBezTo>
                    <a:cubicBezTo>
                      <a:pt x="67" y="48"/>
                      <a:pt x="67" y="47"/>
                      <a:pt x="67" y="47"/>
                    </a:cubicBezTo>
                    <a:cubicBezTo>
                      <a:pt x="68" y="47"/>
                      <a:pt x="68" y="47"/>
                      <a:pt x="69" y="46"/>
                    </a:cubicBezTo>
                    <a:cubicBezTo>
                      <a:pt x="69" y="46"/>
                      <a:pt x="70" y="45"/>
                      <a:pt x="70" y="45"/>
                    </a:cubicBezTo>
                    <a:cubicBezTo>
                      <a:pt x="70" y="45"/>
                      <a:pt x="71" y="46"/>
                      <a:pt x="71" y="46"/>
                    </a:cubicBezTo>
                    <a:cubicBezTo>
                      <a:pt x="71" y="47"/>
                      <a:pt x="71" y="48"/>
                      <a:pt x="71" y="48"/>
                    </a:cubicBezTo>
                    <a:cubicBezTo>
                      <a:pt x="70" y="49"/>
                      <a:pt x="70" y="49"/>
                      <a:pt x="69" y="49"/>
                    </a:cubicBezTo>
                    <a:cubicBezTo>
                      <a:pt x="69" y="50"/>
                      <a:pt x="68" y="50"/>
                      <a:pt x="68" y="51"/>
                    </a:cubicBezTo>
                    <a:cubicBezTo>
                      <a:pt x="69" y="51"/>
                      <a:pt x="69" y="53"/>
                      <a:pt x="70" y="54"/>
                    </a:cubicBezTo>
                    <a:cubicBezTo>
                      <a:pt x="70" y="55"/>
                      <a:pt x="71" y="54"/>
                      <a:pt x="71" y="54"/>
                    </a:cubicBezTo>
                    <a:cubicBezTo>
                      <a:pt x="71" y="53"/>
                      <a:pt x="72" y="53"/>
                      <a:pt x="72" y="53"/>
                    </a:cubicBezTo>
                    <a:cubicBezTo>
                      <a:pt x="72" y="53"/>
                      <a:pt x="72" y="52"/>
                      <a:pt x="72" y="52"/>
                    </a:cubicBezTo>
                    <a:cubicBezTo>
                      <a:pt x="72" y="51"/>
                      <a:pt x="73" y="52"/>
                      <a:pt x="74" y="51"/>
                    </a:cubicBezTo>
                    <a:cubicBezTo>
                      <a:pt x="74" y="51"/>
                      <a:pt x="74" y="50"/>
                      <a:pt x="74" y="50"/>
                    </a:cubicBezTo>
                    <a:cubicBezTo>
                      <a:pt x="73" y="49"/>
                      <a:pt x="74" y="49"/>
                      <a:pt x="74" y="49"/>
                    </a:cubicBezTo>
                    <a:cubicBezTo>
                      <a:pt x="74" y="48"/>
                      <a:pt x="74" y="46"/>
                      <a:pt x="74" y="46"/>
                    </a:cubicBezTo>
                    <a:cubicBezTo>
                      <a:pt x="75" y="46"/>
                      <a:pt x="76" y="47"/>
                      <a:pt x="76" y="47"/>
                    </a:cubicBezTo>
                    <a:cubicBezTo>
                      <a:pt x="77" y="47"/>
                      <a:pt x="79" y="48"/>
                      <a:pt x="80" y="47"/>
                    </a:cubicBezTo>
                    <a:cubicBezTo>
                      <a:pt x="80" y="47"/>
                      <a:pt x="81" y="47"/>
                      <a:pt x="81" y="47"/>
                    </a:cubicBezTo>
                    <a:cubicBezTo>
                      <a:pt x="82" y="47"/>
                      <a:pt x="82" y="46"/>
                      <a:pt x="83" y="46"/>
                    </a:cubicBezTo>
                    <a:cubicBezTo>
                      <a:pt x="83" y="46"/>
                      <a:pt x="85" y="46"/>
                      <a:pt x="85" y="46"/>
                    </a:cubicBezTo>
                    <a:cubicBezTo>
                      <a:pt x="86" y="46"/>
                      <a:pt x="87" y="47"/>
                      <a:pt x="88" y="47"/>
                    </a:cubicBezTo>
                    <a:cubicBezTo>
                      <a:pt x="89" y="47"/>
                      <a:pt x="90" y="47"/>
                      <a:pt x="91" y="47"/>
                    </a:cubicBezTo>
                    <a:cubicBezTo>
                      <a:pt x="93" y="47"/>
                      <a:pt x="94" y="47"/>
                      <a:pt x="95" y="46"/>
                    </a:cubicBezTo>
                    <a:cubicBezTo>
                      <a:pt x="97" y="46"/>
                      <a:pt x="99" y="44"/>
                      <a:pt x="101" y="44"/>
                    </a:cubicBezTo>
                    <a:cubicBezTo>
                      <a:pt x="102" y="43"/>
                      <a:pt x="103" y="44"/>
                      <a:pt x="104" y="44"/>
                    </a:cubicBezTo>
                    <a:cubicBezTo>
                      <a:pt x="105" y="44"/>
                      <a:pt x="106" y="43"/>
                      <a:pt x="108" y="43"/>
                    </a:cubicBezTo>
                    <a:cubicBezTo>
                      <a:pt x="109" y="43"/>
                      <a:pt x="109" y="43"/>
                      <a:pt x="110" y="43"/>
                    </a:cubicBezTo>
                    <a:cubicBezTo>
                      <a:pt x="111" y="42"/>
                      <a:pt x="111" y="42"/>
                      <a:pt x="112" y="43"/>
                    </a:cubicBezTo>
                    <a:cubicBezTo>
                      <a:pt x="113" y="43"/>
                      <a:pt x="113" y="44"/>
                      <a:pt x="114" y="43"/>
                    </a:cubicBezTo>
                    <a:cubicBezTo>
                      <a:pt x="115" y="43"/>
                      <a:pt x="115" y="42"/>
                      <a:pt x="116" y="42"/>
                    </a:cubicBezTo>
                    <a:cubicBezTo>
                      <a:pt x="117" y="41"/>
                      <a:pt x="118" y="42"/>
                      <a:pt x="119" y="42"/>
                    </a:cubicBezTo>
                    <a:cubicBezTo>
                      <a:pt x="119" y="42"/>
                      <a:pt x="120" y="42"/>
                      <a:pt x="120" y="42"/>
                    </a:cubicBezTo>
                    <a:cubicBezTo>
                      <a:pt x="121" y="42"/>
                      <a:pt x="121" y="43"/>
                      <a:pt x="122" y="43"/>
                    </a:cubicBezTo>
                    <a:cubicBezTo>
                      <a:pt x="123" y="43"/>
                      <a:pt x="123" y="42"/>
                      <a:pt x="124" y="42"/>
                    </a:cubicBezTo>
                    <a:cubicBezTo>
                      <a:pt x="125" y="42"/>
                      <a:pt x="125" y="43"/>
                      <a:pt x="125" y="44"/>
                    </a:cubicBezTo>
                    <a:cubicBezTo>
                      <a:pt x="125" y="44"/>
                      <a:pt x="125" y="44"/>
                      <a:pt x="125" y="45"/>
                    </a:cubicBezTo>
                    <a:cubicBezTo>
                      <a:pt x="126" y="45"/>
                      <a:pt x="126" y="44"/>
                      <a:pt x="126" y="44"/>
                    </a:cubicBezTo>
                    <a:cubicBezTo>
                      <a:pt x="126" y="44"/>
                      <a:pt x="127" y="43"/>
                      <a:pt x="127" y="43"/>
                    </a:cubicBezTo>
                    <a:cubicBezTo>
                      <a:pt x="128" y="43"/>
                      <a:pt x="128" y="44"/>
                      <a:pt x="128" y="43"/>
                    </a:cubicBezTo>
                    <a:cubicBezTo>
                      <a:pt x="128" y="43"/>
                      <a:pt x="129" y="43"/>
                      <a:pt x="129" y="42"/>
                    </a:cubicBezTo>
                    <a:cubicBezTo>
                      <a:pt x="129" y="41"/>
                      <a:pt x="128" y="41"/>
                      <a:pt x="127" y="41"/>
                    </a:cubicBezTo>
                    <a:cubicBezTo>
                      <a:pt x="127" y="41"/>
                      <a:pt x="128" y="40"/>
                      <a:pt x="128" y="40"/>
                    </a:cubicBezTo>
                    <a:cubicBezTo>
                      <a:pt x="128" y="40"/>
                      <a:pt x="127" y="40"/>
                      <a:pt x="127" y="40"/>
                    </a:cubicBezTo>
                    <a:cubicBezTo>
                      <a:pt x="127" y="39"/>
                      <a:pt x="127" y="39"/>
                      <a:pt x="127" y="39"/>
                    </a:cubicBezTo>
                    <a:cubicBezTo>
                      <a:pt x="127" y="38"/>
                      <a:pt x="127" y="38"/>
                      <a:pt x="127" y="38"/>
                    </a:cubicBezTo>
                    <a:cubicBezTo>
                      <a:pt x="126" y="37"/>
                      <a:pt x="126" y="37"/>
                      <a:pt x="125" y="37"/>
                    </a:cubicBezTo>
                    <a:cubicBezTo>
                      <a:pt x="125" y="36"/>
                      <a:pt x="125" y="36"/>
                      <a:pt x="126" y="36"/>
                    </a:cubicBezTo>
                    <a:cubicBezTo>
                      <a:pt x="126" y="35"/>
                      <a:pt x="126" y="35"/>
                      <a:pt x="126" y="34"/>
                    </a:cubicBezTo>
                    <a:cubicBezTo>
                      <a:pt x="127" y="33"/>
                      <a:pt x="126" y="33"/>
                      <a:pt x="126" y="32"/>
                    </a:cubicBezTo>
                    <a:cubicBezTo>
                      <a:pt x="125" y="32"/>
                      <a:pt x="126" y="31"/>
                      <a:pt x="125" y="31"/>
                    </a:cubicBezTo>
                    <a:cubicBezTo>
                      <a:pt x="125" y="30"/>
                      <a:pt x="125" y="29"/>
                      <a:pt x="125" y="29"/>
                    </a:cubicBezTo>
                    <a:cubicBezTo>
                      <a:pt x="125" y="28"/>
                      <a:pt x="125" y="27"/>
                      <a:pt x="124" y="26"/>
                    </a:cubicBezTo>
                    <a:cubicBezTo>
                      <a:pt x="124" y="26"/>
                      <a:pt x="123" y="25"/>
                      <a:pt x="124" y="24"/>
                    </a:cubicBezTo>
                    <a:cubicBezTo>
                      <a:pt x="124" y="24"/>
                      <a:pt x="125" y="24"/>
                      <a:pt x="126" y="24"/>
                    </a:cubicBezTo>
                    <a:cubicBezTo>
                      <a:pt x="127" y="24"/>
                      <a:pt x="126" y="23"/>
                      <a:pt x="127" y="22"/>
                    </a:cubicBezTo>
                    <a:cubicBezTo>
                      <a:pt x="127" y="21"/>
                      <a:pt x="128" y="21"/>
                      <a:pt x="129" y="22"/>
                    </a:cubicBezTo>
                    <a:cubicBezTo>
                      <a:pt x="129" y="21"/>
                      <a:pt x="129" y="21"/>
                      <a:pt x="128" y="20"/>
                    </a:cubicBezTo>
                    <a:cubicBezTo>
                      <a:pt x="128" y="20"/>
                      <a:pt x="129" y="21"/>
                      <a:pt x="128" y="20"/>
                    </a:cubicBezTo>
                    <a:close/>
                    <a:moveTo>
                      <a:pt x="1" y="17"/>
                    </a:moveTo>
                    <a:cubicBezTo>
                      <a:pt x="1" y="17"/>
                      <a:pt x="0" y="17"/>
                      <a:pt x="0" y="17"/>
                    </a:cubicBezTo>
                    <a:cubicBezTo>
                      <a:pt x="0" y="18"/>
                      <a:pt x="0" y="18"/>
                      <a:pt x="1" y="18"/>
                    </a:cubicBezTo>
                    <a:cubicBezTo>
                      <a:pt x="1" y="18"/>
                      <a:pt x="2" y="18"/>
                      <a:pt x="2" y="18"/>
                    </a:cubicBezTo>
                    <a:cubicBezTo>
                      <a:pt x="3" y="17"/>
                      <a:pt x="2" y="17"/>
                      <a:pt x="1" y="17"/>
                    </a:cubicBezTo>
                    <a:cubicBezTo>
                      <a:pt x="1" y="17"/>
                      <a:pt x="2" y="17"/>
                      <a:pt x="1" y="17"/>
                    </a:cubicBezTo>
                    <a:close/>
                    <a:moveTo>
                      <a:pt x="15" y="46"/>
                    </a:moveTo>
                    <a:cubicBezTo>
                      <a:pt x="15" y="46"/>
                      <a:pt x="14" y="46"/>
                      <a:pt x="14" y="46"/>
                    </a:cubicBezTo>
                    <a:cubicBezTo>
                      <a:pt x="13" y="46"/>
                      <a:pt x="13" y="47"/>
                      <a:pt x="13" y="47"/>
                    </a:cubicBezTo>
                    <a:cubicBezTo>
                      <a:pt x="13" y="47"/>
                      <a:pt x="12" y="47"/>
                      <a:pt x="12" y="47"/>
                    </a:cubicBezTo>
                    <a:cubicBezTo>
                      <a:pt x="12" y="47"/>
                      <a:pt x="12" y="47"/>
                      <a:pt x="12" y="47"/>
                    </a:cubicBezTo>
                    <a:cubicBezTo>
                      <a:pt x="13" y="48"/>
                      <a:pt x="13" y="47"/>
                      <a:pt x="14" y="47"/>
                    </a:cubicBezTo>
                    <a:cubicBezTo>
                      <a:pt x="14" y="47"/>
                      <a:pt x="16" y="47"/>
                      <a:pt x="15" y="4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2" name="Freeform 836">
                <a:extLst>
                  <a:ext uri="{FF2B5EF4-FFF2-40B4-BE49-F238E27FC236}">
                    <a16:creationId xmlns:a16="http://schemas.microsoft.com/office/drawing/2014/main" id="{7DA99358-234F-D9C4-D48E-C53297D8E67B}"/>
                  </a:ext>
                </a:extLst>
              </p:cNvPr>
              <p:cNvSpPr>
                <a:spLocks/>
              </p:cNvSpPr>
              <p:nvPr/>
            </p:nvSpPr>
            <p:spPr bwMode="auto">
              <a:xfrm>
                <a:off x="6353175" y="3929063"/>
                <a:ext cx="592137" cy="496888"/>
              </a:xfrm>
              <a:custGeom>
                <a:avLst/>
                <a:gdLst>
                  <a:gd name="T0" fmla="*/ 121 w 142"/>
                  <a:gd name="T1" fmla="*/ 71 h 119"/>
                  <a:gd name="T2" fmla="*/ 115 w 142"/>
                  <a:gd name="T3" fmla="*/ 58 h 119"/>
                  <a:gd name="T4" fmla="*/ 113 w 142"/>
                  <a:gd name="T5" fmla="*/ 59 h 119"/>
                  <a:gd name="T6" fmla="*/ 109 w 142"/>
                  <a:gd name="T7" fmla="*/ 58 h 119"/>
                  <a:gd name="T8" fmla="*/ 109 w 142"/>
                  <a:gd name="T9" fmla="*/ 55 h 119"/>
                  <a:gd name="T10" fmla="*/ 106 w 142"/>
                  <a:gd name="T11" fmla="*/ 46 h 119"/>
                  <a:gd name="T12" fmla="*/ 105 w 142"/>
                  <a:gd name="T13" fmla="*/ 42 h 119"/>
                  <a:gd name="T14" fmla="*/ 97 w 142"/>
                  <a:gd name="T15" fmla="*/ 34 h 119"/>
                  <a:gd name="T16" fmla="*/ 95 w 142"/>
                  <a:gd name="T17" fmla="*/ 28 h 119"/>
                  <a:gd name="T18" fmla="*/ 88 w 142"/>
                  <a:gd name="T19" fmla="*/ 26 h 119"/>
                  <a:gd name="T20" fmla="*/ 81 w 142"/>
                  <a:gd name="T21" fmla="*/ 24 h 119"/>
                  <a:gd name="T22" fmla="*/ 49 w 142"/>
                  <a:gd name="T23" fmla="*/ 8 h 119"/>
                  <a:gd name="T24" fmla="*/ 31 w 142"/>
                  <a:gd name="T25" fmla="*/ 0 h 119"/>
                  <a:gd name="T26" fmla="*/ 25 w 142"/>
                  <a:gd name="T27" fmla="*/ 3 h 119"/>
                  <a:gd name="T28" fmla="*/ 23 w 142"/>
                  <a:gd name="T29" fmla="*/ 13 h 119"/>
                  <a:gd name="T30" fmla="*/ 19 w 142"/>
                  <a:gd name="T31" fmla="*/ 17 h 119"/>
                  <a:gd name="T32" fmla="*/ 14 w 142"/>
                  <a:gd name="T33" fmla="*/ 18 h 119"/>
                  <a:gd name="T34" fmla="*/ 2 w 142"/>
                  <a:gd name="T35" fmla="*/ 22 h 119"/>
                  <a:gd name="T36" fmla="*/ 0 w 142"/>
                  <a:gd name="T37" fmla="*/ 29 h 119"/>
                  <a:gd name="T38" fmla="*/ 2 w 142"/>
                  <a:gd name="T39" fmla="*/ 32 h 119"/>
                  <a:gd name="T40" fmla="*/ 8 w 142"/>
                  <a:gd name="T41" fmla="*/ 42 h 119"/>
                  <a:gd name="T42" fmla="*/ 17 w 142"/>
                  <a:gd name="T43" fmla="*/ 53 h 119"/>
                  <a:gd name="T44" fmla="*/ 18 w 142"/>
                  <a:gd name="T45" fmla="*/ 61 h 119"/>
                  <a:gd name="T46" fmla="*/ 25 w 142"/>
                  <a:gd name="T47" fmla="*/ 66 h 119"/>
                  <a:gd name="T48" fmla="*/ 28 w 142"/>
                  <a:gd name="T49" fmla="*/ 71 h 119"/>
                  <a:gd name="T50" fmla="*/ 34 w 142"/>
                  <a:gd name="T51" fmla="*/ 89 h 119"/>
                  <a:gd name="T52" fmla="*/ 44 w 142"/>
                  <a:gd name="T53" fmla="*/ 100 h 119"/>
                  <a:gd name="T54" fmla="*/ 45 w 142"/>
                  <a:gd name="T55" fmla="*/ 105 h 119"/>
                  <a:gd name="T56" fmla="*/ 55 w 142"/>
                  <a:gd name="T57" fmla="*/ 119 h 119"/>
                  <a:gd name="T58" fmla="*/ 58 w 142"/>
                  <a:gd name="T59" fmla="*/ 115 h 119"/>
                  <a:gd name="T60" fmla="*/ 69 w 142"/>
                  <a:gd name="T61" fmla="*/ 111 h 119"/>
                  <a:gd name="T62" fmla="*/ 85 w 142"/>
                  <a:gd name="T63" fmla="*/ 114 h 119"/>
                  <a:gd name="T64" fmla="*/ 96 w 142"/>
                  <a:gd name="T65" fmla="*/ 103 h 119"/>
                  <a:gd name="T66" fmla="*/ 117 w 142"/>
                  <a:gd name="T67" fmla="*/ 100 h 119"/>
                  <a:gd name="T68" fmla="*/ 138 w 142"/>
                  <a:gd name="T69" fmla="*/ 92 h 119"/>
                  <a:gd name="T70" fmla="*/ 139 w 142"/>
                  <a:gd name="T71" fmla="*/ 7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119">
                    <a:moveTo>
                      <a:pt x="139" y="73"/>
                    </a:moveTo>
                    <a:cubicBezTo>
                      <a:pt x="121" y="71"/>
                      <a:pt x="121" y="71"/>
                      <a:pt x="121" y="71"/>
                    </a:cubicBezTo>
                    <a:cubicBezTo>
                      <a:pt x="115" y="60"/>
                      <a:pt x="115" y="60"/>
                      <a:pt x="115" y="60"/>
                    </a:cubicBezTo>
                    <a:cubicBezTo>
                      <a:pt x="114" y="60"/>
                      <a:pt x="114" y="59"/>
                      <a:pt x="115" y="58"/>
                    </a:cubicBezTo>
                    <a:cubicBezTo>
                      <a:pt x="115" y="58"/>
                      <a:pt x="115" y="58"/>
                      <a:pt x="115" y="58"/>
                    </a:cubicBezTo>
                    <a:cubicBezTo>
                      <a:pt x="113" y="59"/>
                      <a:pt x="113" y="59"/>
                      <a:pt x="113" y="59"/>
                    </a:cubicBezTo>
                    <a:cubicBezTo>
                      <a:pt x="111" y="59"/>
                      <a:pt x="111" y="59"/>
                      <a:pt x="111" y="59"/>
                    </a:cubicBezTo>
                    <a:cubicBezTo>
                      <a:pt x="109" y="58"/>
                      <a:pt x="109" y="58"/>
                      <a:pt x="109" y="58"/>
                    </a:cubicBezTo>
                    <a:cubicBezTo>
                      <a:pt x="110" y="56"/>
                      <a:pt x="110" y="56"/>
                      <a:pt x="110" y="56"/>
                    </a:cubicBezTo>
                    <a:cubicBezTo>
                      <a:pt x="110" y="56"/>
                      <a:pt x="110" y="55"/>
                      <a:pt x="109" y="55"/>
                    </a:cubicBezTo>
                    <a:cubicBezTo>
                      <a:pt x="109" y="52"/>
                      <a:pt x="106" y="49"/>
                      <a:pt x="105" y="46"/>
                    </a:cubicBezTo>
                    <a:cubicBezTo>
                      <a:pt x="105" y="46"/>
                      <a:pt x="106" y="47"/>
                      <a:pt x="106" y="46"/>
                    </a:cubicBezTo>
                    <a:cubicBezTo>
                      <a:pt x="107" y="46"/>
                      <a:pt x="106" y="45"/>
                      <a:pt x="106" y="44"/>
                    </a:cubicBezTo>
                    <a:cubicBezTo>
                      <a:pt x="106" y="44"/>
                      <a:pt x="105" y="43"/>
                      <a:pt x="105" y="42"/>
                    </a:cubicBezTo>
                    <a:cubicBezTo>
                      <a:pt x="105" y="41"/>
                      <a:pt x="104" y="40"/>
                      <a:pt x="103" y="40"/>
                    </a:cubicBezTo>
                    <a:cubicBezTo>
                      <a:pt x="101" y="38"/>
                      <a:pt x="100" y="35"/>
                      <a:pt x="97" y="34"/>
                    </a:cubicBezTo>
                    <a:cubicBezTo>
                      <a:pt x="97" y="34"/>
                      <a:pt x="97" y="34"/>
                      <a:pt x="97" y="34"/>
                    </a:cubicBezTo>
                    <a:cubicBezTo>
                      <a:pt x="97" y="32"/>
                      <a:pt x="95" y="30"/>
                      <a:pt x="95" y="28"/>
                    </a:cubicBezTo>
                    <a:cubicBezTo>
                      <a:pt x="88" y="29"/>
                      <a:pt x="88" y="29"/>
                      <a:pt x="88" y="29"/>
                    </a:cubicBezTo>
                    <a:cubicBezTo>
                      <a:pt x="88" y="26"/>
                      <a:pt x="88" y="26"/>
                      <a:pt x="88" y="26"/>
                    </a:cubicBezTo>
                    <a:cubicBezTo>
                      <a:pt x="86" y="25"/>
                      <a:pt x="86" y="25"/>
                      <a:pt x="86" y="25"/>
                    </a:cubicBezTo>
                    <a:cubicBezTo>
                      <a:pt x="86" y="25"/>
                      <a:pt x="80" y="24"/>
                      <a:pt x="81" y="24"/>
                    </a:cubicBezTo>
                    <a:cubicBezTo>
                      <a:pt x="68" y="23"/>
                      <a:pt x="68" y="23"/>
                      <a:pt x="68" y="23"/>
                    </a:cubicBezTo>
                    <a:cubicBezTo>
                      <a:pt x="49" y="8"/>
                      <a:pt x="49" y="8"/>
                      <a:pt x="49" y="8"/>
                    </a:cubicBezTo>
                    <a:cubicBezTo>
                      <a:pt x="38" y="1"/>
                      <a:pt x="38" y="1"/>
                      <a:pt x="38" y="1"/>
                    </a:cubicBezTo>
                    <a:cubicBezTo>
                      <a:pt x="31" y="0"/>
                      <a:pt x="31" y="0"/>
                      <a:pt x="31" y="0"/>
                    </a:cubicBezTo>
                    <a:cubicBezTo>
                      <a:pt x="29" y="2"/>
                      <a:pt x="29" y="2"/>
                      <a:pt x="29" y="2"/>
                    </a:cubicBezTo>
                    <a:cubicBezTo>
                      <a:pt x="29" y="2"/>
                      <a:pt x="25" y="3"/>
                      <a:pt x="25" y="3"/>
                    </a:cubicBezTo>
                    <a:cubicBezTo>
                      <a:pt x="24" y="3"/>
                      <a:pt x="16" y="5"/>
                      <a:pt x="16" y="5"/>
                    </a:cubicBezTo>
                    <a:cubicBezTo>
                      <a:pt x="23" y="13"/>
                      <a:pt x="23" y="13"/>
                      <a:pt x="23" y="13"/>
                    </a:cubicBezTo>
                    <a:cubicBezTo>
                      <a:pt x="20" y="15"/>
                      <a:pt x="20" y="15"/>
                      <a:pt x="20" y="15"/>
                    </a:cubicBezTo>
                    <a:cubicBezTo>
                      <a:pt x="19" y="17"/>
                      <a:pt x="19" y="17"/>
                      <a:pt x="19" y="17"/>
                    </a:cubicBezTo>
                    <a:cubicBezTo>
                      <a:pt x="17" y="18"/>
                      <a:pt x="17" y="18"/>
                      <a:pt x="17" y="18"/>
                    </a:cubicBezTo>
                    <a:cubicBezTo>
                      <a:pt x="14" y="18"/>
                      <a:pt x="14" y="18"/>
                      <a:pt x="14" y="18"/>
                    </a:cubicBezTo>
                    <a:cubicBezTo>
                      <a:pt x="10" y="23"/>
                      <a:pt x="10" y="23"/>
                      <a:pt x="10" y="23"/>
                    </a:cubicBezTo>
                    <a:cubicBezTo>
                      <a:pt x="2" y="22"/>
                      <a:pt x="2" y="22"/>
                      <a:pt x="2" y="22"/>
                    </a:cubicBezTo>
                    <a:cubicBezTo>
                      <a:pt x="2" y="23"/>
                      <a:pt x="2" y="23"/>
                      <a:pt x="2" y="23"/>
                    </a:cubicBezTo>
                    <a:cubicBezTo>
                      <a:pt x="0" y="29"/>
                      <a:pt x="0" y="29"/>
                      <a:pt x="0" y="29"/>
                    </a:cubicBezTo>
                    <a:cubicBezTo>
                      <a:pt x="0" y="31"/>
                      <a:pt x="0" y="31"/>
                      <a:pt x="0" y="31"/>
                    </a:cubicBezTo>
                    <a:cubicBezTo>
                      <a:pt x="2" y="32"/>
                      <a:pt x="2" y="32"/>
                      <a:pt x="2" y="32"/>
                    </a:cubicBezTo>
                    <a:cubicBezTo>
                      <a:pt x="4" y="34"/>
                      <a:pt x="5" y="36"/>
                      <a:pt x="6" y="37"/>
                    </a:cubicBezTo>
                    <a:cubicBezTo>
                      <a:pt x="7" y="39"/>
                      <a:pt x="8" y="40"/>
                      <a:pt x="8" y="42"/>
                    </a:cubicBezTo>
                    <a:cubicBezTo>
                      <a:pt x="9" y="43"/>
                      <a:pt x="9" y="44"/>
                      <a:pt x="10" y="45"/>
                    </a:cubicBezTo>
                    <a:cubicBezTo>
                      <a:pt x="11" y="48"/>
                      <a:pt x="14" y="50"/>
                      <a:pt x="17" y="53"/>
                    </a:cubicBezTo>
                    <a:cubicBezTo>
                      <a:pt x="17" y="55"/>
                      <a:pt x="17" y="57"/>
                      <a:pt x="18" y="60"/>
                    </a:cubicBezTo>
                    <a:cubicBezTo>
                      <a:pt x="18" y="60"/>
                      <a:pt x="18" y="61"/>
                      <a:pt x="18" y="61"/>
                    </a:cubicBezTo>
                    <a:cubicBezTo>
                      <a:pt x="19" y="62"/>
                      <a:pt x="19" y="62"/>
                      <a:pt x="20" y="62"/>
                    </a:cubicBezTo>
                    <a:cubicBezTo>
                      <a:pt x="22" y="62"/>
                      <a:pt x="24" y="64"/>
                      <a:pt x="25" y="66"/>
                    </a:cubicBezTo>
                    <a:cubicBezTo>
                      <a:pt x="26" y="68"/>
                      <a:pt x="26" y="69"/>
                      <a:pt x="27" y="70"/>
                    </a:cubicBezTo>
                    <a:cubicBezTo>
                      <a:pt x="27" y="70"/>
                      <a:pt x="28" y="71"/>
                      <a:pt x="28" y="71"/>
                    </a:cubicBezTo>
                    <a:cubicBezTo>
                      <a:pt x="29" y="73"/>
                      <a:pt x="29" y="76"/>
                      <a:pt x="29" y="78"/>
                    </a:cubicBezTo>
                    <a:cubicBezTo>
                      <a:pt x="30" y="82"/>
                      <a:pt x="30" y="86"/>
                      <a:pt x="34" y="89"/>
                    </a:cubicBezTo>
                    <a:cubicBezTo>
                      <a:pt x="35" y="90"/>
                      <a:pt x="37" y="91"/>
                      <a:pt x="39" y="92"/>
                    </a:cubicBezTo>
                    <a:cubicBezTo>
                      <a:pt x="41" y="94"/>
                      <a:pt x="43" y="97"/>
                      <a:pt x="44" y="100"/>
                    </a:cubicBezTo>
                    <a:cubicBezTo>
                      <a:pt x="44" y="101"/>
                      <a:pt x="44" y="102"/>
                      <a:pt x="44" y="103"/>
                    </a:cubicBezTo>
                    <a:cubicBezTo>
                      <a:pt x="44" y="103"/>
                      <a:pt x="45" y="104"/>
                      <a:pt x="45" y="105"/>
                    </a:cubicBezTo>
                    <a:cubicBezTo>
                      <a:pt x="48" y="107"/>
                      <a:pt x="50" y="110"/>
                      <a:pt x="52" y="113"/>
                    </a:cubicBezTo>
                    <a:cubicBezTo>
                      <a:pt x="53" y="115"/>
                      <a:pt x="54" y="117"/>
                      <a:pt x="55" y="119"/>
                    </a:cubicBezTo>
                    <a:cubicBezTo>
                      <a:pt x="56" y="118"/>
                      <a:pt x="58" y="117"/>
                      <a:pt x="58" y="117"/>
                    </a:cubicBezTo>
                    <a:cubicBezTo>
                      <a:pt x="58" y="117"/>
                      <a:pt x="58" y="116"/>
                      <a:pt x="58" y="115"/>
                    </a:cubicBezTo>
                    <a:cubicBezTo>
                      <a:pt x="58" y="115"/>
                      <a:pt x="59" y="111"/>
                      <a:pt x="59" y="111"/>
                    </a:cubicBezTo>
                    <a:cubicBezTo>
                      <a:pt x="69" y="111"/>
                      <a:pt x="69" y="111"/>
                      <a:pt x="69" y="111"/>
                    </a:cubicBezTo>
                    <a:cubicBezTo>
                      <a:pt x="69" y="111"/>
                      <a:pt x="79" y="112"/>
                      <a:pt x="80" y="112"/>
                    </a:cubicBezTo>
                    <a:cubicBezTo>
                      <a:pt x="80" y="112"/>
                      <a:pt x="85" y="115"/>
                      <a:pt x="85" y="114"/>
                    </a:cubicBezTo>
                    <a:cubicBezTo>
                      <a:pt x="85" y="114"/>
                      <a:pt x="91" y="106"/>
                      <a:pt x="91" y="106"/>
                    </a:cubicBezTo>
                    <a:cubicBezTo>
                      <a:pt x="92" y="106"/>
                      <a:pt x="96" y="103"/>
                      <a:pt x="96" y="103"/>
                    </a:cubicBezTo>
                    <a:cubicBezTo>
                      <a:pt x="96" y="103"/>
                      <a:pt x="106" y="102"/>
                      <a:pt x="106" y="102"/>
                    </a:cubicBezTo>
                    <a:cubicBezTo>
                      <a:pt x="106" y="102"/>
                      <a:pt x="117" y="100"/>
                      <a:pt x="117" y="100"/>
                    </a:cubicBezTo>
                    <a:cubicBezTo>
                      <a:pt x="130" y="95"/>
                      <a:pt x="130" y="95"/>
                      <a:pt x="130" y="95"/>
                    </a:cubicBezTo>
                    <a:cubicBezTo>
                      <a:pt x="138" y="92"/>
                      <a:pt x="138" y="92"/>
                      <a:pt x="138" y="92"/>
                    </a:cubicBezTo>
                    <a:cubicBezTo>
                      <a:pt x="142" y="78"/>
                      <a:pt x="142" y="78"/>
                      <a:pt x="142" y="78"/>
                    </a:cubicBezTo>
                    <a:lnTo>
                      <a:pt x="139" y="7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3" name="Freeform 862">
                <a:extLst>
                  <a:ext uri="{FF2B5EF4-FFF2-40B4-BE49-F238E27FC236}">
                    <a16:creationId xmlns:a16="http://schemas.microsoft.com/office/drawing/2014/main" id="{B23B0B85-8C9D-5738-4EF2-2F935720EB8D}"/>
                  </a:ext>
                </a:extLst>
              </p:cNvPr>
              <p:cNvSpPr>
                <a:spLocks noEditPoints="1"/>
              </p:cNvSpPr>
              <p:nvPr/>
            </p:nvSpPr>
            <p:spPr bwMode="auto">
              <a:xfrm>
                <a:off x="8081963" y="4741863"/>
                <a:ext cx="1273175" cy="461963"/>
              </a:xfrm>
              <a:custGeom>
                <a:avLst/>
                <a:gdLst>
                  <a:gd name="T0" fmla="*/ 144 w 306"/>
                  <a:gd name="T1" fmla="*/ 97 h 111"/>
                  <a:gd name="T2" fmla="*/ 149 w 306"/>
                  <a:gd name="T3" fmla="*/ 93 h 111"/>
                  <a:gd name="T4" fmla="*/ 172 w 306"/>
                  <a:gd name="T5" fmla="*/ 47 h 111"/>
                  <a:gd name="T6" fmla="*/ 179 w 306"/>
                  <a:gd name="T7" fmla="*/ 53 h 111"/>
                  <a:gd name="T8" fmla="*/ 174 w 306"/>
                  <a:gd name="T9" fmla="*/ 62 h 111"/>
                  <a:gd name="T10" fmla="*/ 164 w 306"/>
                  <a:gd name="T11" fmla="*/ 64 h 111"/>
                  <a:gd name="T12" fmla="*/ 182 w 306"/>
                  <a:gd name="T13" fmla="*/ 31 h 111"/>
                  <a:gd name="T14" fmla="*/ 35 w 306"/>
                  <a:gd name="T15" fmla="*/ 59 h 111"/>
                  <a:gd name="T16" fmla="*/ 187 w 306"/>
                  <a:gd name="T17" fmla="*/ 64 h 111"/>
                  <a:gd name="T18" fmla="*/ 141 w 306"/>
                  <a:gd name="T19" fmla="*/ 65 h 111"/>
                  <a:gd name="T20" fmla="*/ 64 w 306"/>
                  <a:gd name="T21" fmla="*/ 31 h 111"/>
                  <a:gd name="T22" fmla="*/ 59 w 306"/>
                  <a:gd name="T23" fmla="*/ 32 h 111"/>
                  <a:gd name="T24" fmla="*/ 61 w 306"/>
                  <a:gd name="T25" fmla="*/ 36 h 111"/>
                  <a:gd name="T26" fmla="*/ 48 w 306"/>
                  <a:gd name="T27" fmla="*/ 29 h 111"/>
                  <a:gd name="T28" fmla="*/ 54 w 306"/>
                  <a:gd name="T29" fmla="*/ 34 h 111"/>
                  <a:gd name="T30" fmla="*/ 18 w 306"/>
                  <a:gd name="T31" fmla="*/ 33 h 111"/>
                  <a:gd name="T32" fmla="*/ 203 w 306"/>
                  <a:gd name="T33" fmla="*/ 50 h 111"/>
                  <a:gd name="T34" fmla="*/ 222 w 306"/>
                  <a:gd name="T35" fmla="*/ 43 h 111"/>
                  <a:gd name="T36" fmla="*/ 219 w 306"/>
                  <a:gd name="T37" fmla="*/ 32 h 111"/>
                  <a:gd name="T38" fmla="*/ 222 w 306"/>
                  <a:gd name="T39" fmla="*/ 22 h 111"/>
                  <a:gd name="T40" fmla="*/ 222 w 306"/>
                  <a:gd name="T41" fmla="*/ 62 h 111"/>
                  <a:gd name="T42" fmla="*/ 214 w 306"/>
                  <a:gd name="T43" fmla="*/ 60 h 111"/>
                  <a:gd name="T44" fmla="*/ 254 w 306"/>
                  <a:gd name="T45" fmla="*/ 75 h 111"/>
                  <a:gd name="T46" fmla="*/ 264 w 306"/>
                  <a:gd name="T47" fmla="*/ 81 h 111"/>
                  <a:gd name="T48" fmla="*/ 219 w 306"/>
                  <a:gd name="T49" fmla="*/ 59 h 111"/>
                  <a:gd name="T50" fmla="*/ 235 w 306"/>
                  <a:gd name="T51" fmla="*/ 39 h 111"/>
                  <a:gd name="T52" fmla="*/ 238 w 306"/>
                  <a:gd name="T53" fmla="*/ 46 h 111"/>
                  <a:gd name="T54" fmla="*/ 253 w 306"/>
                  <a:gd name="T55" fmla="*/ 42 h 111"/>
                  <a:gd name="T56" fmla="*/ 244 w 306"/>
                  <a:gd name="T57" fmla="*/ 49 h 111"/>
                  <a:gd name="T58" fmla="*/ 255 w 306"/>
                  <a:gd name="T59" fmla="*/ 55 h 111"/>
                  <a:gd name="T60" fmla="*/ 250 w 306"/>
                  <a:gd name="T61" fmla="*/ 64 h 111"/>
                  <a:gd name="T62" fmla="*/ 258 w 306"/>
                  <a:gd name="T63" fmla="*/ 63 h 111"/>
                  <a:gd name="T64" fmla="*/ 274 w 306"/>
                  <a:gd name="T65" fmla="*/ 45 h 111"/>
                  <a:gd name="T66" fmla="*/ 290 w 306"/>
                  <a:gd name="T67" fmla="*/ 84 h 111"/>
                  <a:gd name="T68" fmla="*/ 305 w 306"/>
                  <a:gd name="T69" fmla="*/ 80 h 111"/>
                  <a:gd name="T70" fmla="*/ 264 w 306"/>
                  <a:gd name="T71" fmla="*/ 57 h 111"/>
                  <a:gd name="T72" fmla="*/ 281 w 306"/>
                  <a:gd name="T73" fmla="*/ 72 h 111"/>
                  <a:gd name="T74" fmla="*/ 288 w 306"/>
                  <a:gd name="T75" fmla="*/ 76 h 111"/>
                  <a:gd name="T76" fmla="*/ 294 w 306"/>
                  <a:gd name="T77" fmla="*/ 93 h 111"/>
                  <a:gd name="T78" fmla="*/ 243 w 306"/>
                  <a:gd name="T79" fmla="*/ 86 h 111"/>
                  <a:gd name="T80" fmla="*/ 41 w 306"/>
                  <a:gd name="T81" fmla="*/ 56 h 111"/>
                  <a:gd name="T82" fmla="*/ 0 w 306"/>
                  <a:gd name="T83" fmla="*/ 1 h 111"/>
                  <a:gd name="T84" fmla="*/ 41 w 306"/>
                  <a:gd name="T85" fmla="*/ 25 h 111"/>
                  <a:gd name="T86" fmla="*/ 63 w 306"/>
                  <a:gd name="T87" fmla="*/ 50 h 111"/>
                  <a:gd name="T88" fmla="*/ 188 w 306"/>
                  <a:gd name="T89" fmla="*/ 109 h 111"/>
                  <a:gd name="T90" fmla="*/ 192 w 306"/>
                  <a:gd name="T91" fmla="*/ 101 h 111"/>
                  <a:gd name="T92" fmla="*/ 164 w 306"/>
                  <a:gd name="T93" fmla="*/ 95 h 111"/>
                  <a:gd name="T94" fmla="*/ 190 w 306"/>
                  <a:gd name="T95" fmla="*/ 94 h 111"/>
                  <a:gd name="T96" fmla="*/ 177 w 306"/>
                  <a:gd name="T97" fmla="*/ 109 h 111"/>
                  <a:gd name="T98" fmla="*/ 177 w 306"/>
                  <a:gd name="T99" fmla="*/ 95 h 111"/>
                  <a:gd name="T100" fmla="*/ 179 w 306"/>
                  <a:gd name="T101" fmla="*/ 97 h 111"/>
                  <a:gd name="T102" fmla="*/ 128 w 306"/>
                  <a:gd name="T103" fmla="*/ 96 h 111"/>
                  <a:gd name="T104" fmla="*/ 74 w 306"/>
                  <a:gd name="T105" fmla="*/ 86 h 111"/>
                  <a:gd name="T106" fmla="*/ 103 w 306"/>
                  <a:gd name="T107" fmla="*/ 83 h 111"/>
                  <a:gd name="T108" fmla="*/ 124 w 306"/>
                  <a:gd name="T109" fmla="*/ 85 h 111"/>
                  <a:gd name="T110" fmla="*/ 78 w 306"/>
                  <a:gd name="T111" fmla="*/ 57 h 111"/>
                  <a:gd name="T112" fmla="*/ 129 w 306"/>
                  <a:gd name="T113" fmla="*/ 92 h 111"/>
                  <a:gd name="T114" fmla="*/ 99 w 306"/>
                  <a:gd name="T115" fmla="*/ 27 h 111"/>
                  <a:gd name="T116" fmla="*/ 101 w 306"/>
                  <a:gd name="T117" fmla="*/ 58 h 111"/>
                  <a:gd name="T118" fmla="*/ 139 w 306"/>
                  <a:gd name="T119" fmla="*/ 61 h 111"/>
                  <a:gd name="T120" fmla="*/ 144 w 306"/>
                  <a:gd name="T121" fmla="*/ 45 h 111"/>
                  <a:gd name="T122" fmla="*/ 152 w 306"/>
                  <a:gd name="T123" fmla="*/ 31 h 111"/>
                  <a:gd name="T124" fmla="*/ 150 w 306"/>
                  <a:gd name="T125" fmla="*/ 1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111">
                    <a:moveTo>
                      <a:pt x="159" y="96"/>
                    </a:moveTo>
                    <a:cubicBezTo>
                      <a:pt x="159" y="96"/>
                      <a:pt x="159" y="96"/>
                      <a:pt x="159" y="96"/>
                    </a:cubicBezTo>
                    <a:cubicBezTo>
                      <a:pt x="159" y="96"/>
                      <a:pt x="158" y="96"/>
                      <a:pt x="158" y="96"/>
                    </a:cubicBezTo>
                    <a:cubicBezTo>
                      <a:pt x="158" y="96"/>
                      <a:pt x="158" y="96"/>
                      <a:pt x="158" y="96"/>
                    </a:cubicBezTo>
                    <a:cubicBezTo>
                      <a:pt x="158" y="96"/>
                      <a:pt x="158" y="96"/>
                      <a:pt x="158" y="97"/>
                    </a:cubicBezTo>
                    <a:cubicBezTo>
                      <a:pt x="158" y="97"/>
                      <a:pt x="158" y="96"/>
                      <a:pt x="157" y="96"/>
                    </a:cubicBezTo>
                    <a:cubicBezTo>
                      <a:pt x="157" y="96"/>
                      <a:pt x="157" y="96"/>
                      <a:pt x="157" y="96"/>
                    </a:cubicBezTo>
                    <a:cubicBezTo>
                      <a:pt x="157" y="96"/>
                      <a:pt x="157" y="96"/>
                      <a:pt x="158" y="96"/>
                    </a:cubicBezTo>
                    <a:cubicBezTo>
                      <a:pt x="158" y="96"/>
                      <a:pt x="158" y="96"/>
                      <a:pt x="158" y="96"/>
                    </a:cubicBezTo>
                    <a:cubicBezTo>
                      <a:pt x="158" y="96"/>
                      <a:pt x="158" y="96"/>
                      <a:pt x="158" y="96"/>
                    </a:cubicBezTo>
                    <a:cubicBezTo>
                      <a:pt x="158" y="96"/>
                      <a:pt x="158" y="96"/>
                      <a:pt x="158" y="96"/>
                    </a:cubicBezTo>
                    <a:cubicBezTo>
                      <a:pt x="158" y="96"/>
                      <a:pt x="158" y="96"/>
                      <a:pt x="158" y="96"/>
                    </a:cubicBezTo>
                    <a:cubicBezTo>
                      <a:pt x="158" y="96"/>
                      <a:pt x="158" y="96"/>
                      <a:pt x="159" y="96"/>
                    </a:cubicBezTo>
                    <a:cubicBezTo>
                      <a:pt x="159" y="96"/>
                      <a:pt x="159" y="96"/>
                      <a:pt x="159" y="96"/>
                    </a:cubicBezTo>
                    <a:cubicBezTo>
                      <a:pt x="159" y="96"/>
                      <a:pt x="159" y="96"/>
                      <a:pt x="159" y="96"/>
                    </a:cubicBezTo>
                    <a:cubicBezTo>
                      <a:pt x="159" y="96"/>
                      <a:pt x="159" y="96"/>
                      <a:pt x="159" y="96"/>
                    </a:cubicBezTo>
                    <a:cubicBezTo>
                      <a:pt x="159" y="96"/>
                      <a:pt x="159" y="96"/>
                      <a:pt x="159" y="96"/>
                    </a:cubicBezTo>
                    <a:cubicBezTo>
                      <a:pt x="159" y="96"/>
                      <a:pt x="159" y="96"/>
                      <a:pt x="160" y="96"/>
                    </a:cubicBezTo>
                    <a:cubicBezTo>
                      <a:pt x="160" y="96"/>
                      <a:pt x="160" y="96"/>
                      <a:pt x="160" y="96"/>
                    </a:cubicBezTo>
                    <a:cubicBezTo>
                      <a:pt x="160" y="96"/>
                      <a:pt x="160" y="96"/>
                      <a:pt x="160" y="96"/>
                    </a:cubicBezTo>
                    <a:cubicBezTo>
                      <a:pt x="160" y="96"/>
                      <a:pt x="160" y="96"/>
                      <a:pt x="160" y="96"/>
                    </a:cubicBezTo>
                    <a:cubicBezTo>
                      <a:pt x="160" y="96"/>
                      <a:pt x="160" y="96"/>
                      <a:pt x="160" y="96"/>
                    </a:cubicBezTo>
                    <a:cubicBezTo>
                      <a:pt x="160" y="96"/>
                      <a:pt x="160" y="96"/>
                      <a:pt x="161" y="96"/>
                    </a:cubicBezTo>
                    <a:cubicBezTo>
                      <a:pt x="161" y="96"/>
                      <a:pt x="161" y="96"/>
                      <a:pt x="161" y="96"/>
                    </a:cubicBezTo>
                    <a:cubicBezTo>
                      <a:pt x="161" y="96"/>
                      <a:pt x="161" y="96"/>
                      <a:pt x="161" y="96"/>
                    </a:cubicBezTo>
                    <a:cubicBezTo>
                      <a:pt x="161" y="95"/>
                      <a:pt x="161" y="95"/>
                      <a:pt x="161" y="95"/>
                    </a:cubicBezTo>
                    <a:cubicBezTo>
                      <a:pt x="161" y="95"/>
                      <a:pt x="161" y="95"/>
                      <a:pt x="161" y="95"/>
                    </a:cubicBezTo>
                    <a:cubicBezTo>
                      <a:pt x="161" y="95"/>
                      <a:pt x="160" y="95"/>
                      <a:pt x="160" y="95"/>
                    </a:cubicBezTo>
                    <a:cubicBezTo>
                      <a:pt x="160" y="95"/>
                      <a:pt x="160" y="95"/>
                      <a:pt x="160" y="95"/>
                    </a:cubicBezTo>
                    <a:cubicBezTo>
                      <a:pt x="160" y="95"/>
                      <a:pt x="160" y="96"/>
                      <a:pt x="160" y="96"/>
                    </a:cubicBezTo>
                    <a:cubicBezTo>
                      <a:pt x="160" y="96"/>
                      <a:pt x="160" y="96"/>
                      <a:pt x="160" y="96"/>
                    </a:cubicBezTo>
                    <a:cubicBezTo>
                      <a:pt x="160" y="95"/>
                      <a:pt x="160" y="95"/>
                      <a:pt x="160" y="95"/>
                    </a:cubicBezTo>
                    <a:cubicBezTo>
                      <a:pt x="160" y="95"/>
                      <a:pt x="160" y="95"/>
                      <a:pt x="160" y="95"/>
                    </a:cubicBezTo>
                    <a:cubicBezTo>
                      <a:pt x="160" y="95"/>
                      <a:pt x="160" y="95"/>
                      <a:pt x="160" y="95"/>
                    </a:cubicBezTo>
                    <a:cubicBezTo>
                      <a:pt x="160" y="95"/>
                      <a:pt x="160" y="95"/>
                      <a:pt x="160" y="95"/>
                    </a:cubicBezTo>
                    <a:cubicBezTo>
                      <a:pt x="160" y="95"/>
                      <a:pt x="160" y="94"/>
                      <a:pt x="160" y="94"/>
                    </a:cubicBezTo>
                    <a:cubicBezTo>
                      <a:pt x="160" y="94"/>
                      <a:pt x="160" y="94"/>
                      <a:pt x="160" y="94"/>
                    </a:cubicBezTo>
                    <a:cubicBezTo>
                      <a:pt x="160" y="94"/>
                      <a:pt x="159" y="94"/>
                      <a:pt x="159" y="94"/>
                    </a:cubicBezTo>
                    <a:cubicBezTo>
                      <a:pt x="159" y="94"/>
                      <a:pt x="159" y="94"/>
                      <a:pt x="159" y="94"/>
                    </a:cubicBezTo>
                    <a:cubicBezTo>
                      <a:pt x="159" y="93"/>
                      <a:pt x="159" y="93"/>
                      <a:pt x="159" y="93"/>
                    </a:cubicBezTo>
                    <a:cubicBezTo>
                      <a:pt x="159" y="93"/>
                      <a:pt x="159" y="93"/>
                      <a:pt x="159" y="93"/>
                    </a:cubicBezTo>
                    <a:cubicBezTo>
                      <a:pt x="159" y="93"/>
                      <a:pt x="159" y="93"/>
                      <a:pt x="159" y="93"/>
                    </a:cubicBezTo>
                    <a:cubicBezTo>
                      <a:pt x="158" y="93"/>
                      <a:pt x="158" y="93"/>
                      <a:pt x="158" y="93"/>
                    </a:cubicBezTo>
                    <a:cubicBezTo>
                      <a:pt x="158" y="93"/>
                      <a:pt x="158" y="93"/>
                      <a:pt x="158" y="93"/>
                    </a:cubicBezTo>
                    <a:cubicBezTo>
                      <a:pt x="158" y="93"/>
                      <a:pt x="158" y="93"/>
                      <a:pt x="158" y="93"/>
                    </a:cubicBezTo>
                    <a:cubicBezTo>
                      <a:pt x="158" y="94"/>
                      <a:pt x="158" y="94"/>
                      <a:pt x="158" y="94"/>
                    </a:cubicBezTo>
                    <a:cubicBezTo>
                      <a:pt x="158" y="94"/>
                      <a:pt x="158" y="94"/>
                      <a:pt x="158" y="94"/>
                    </a:cubicBezTo>
                    <a:cubicBezTo>
                      <a:pt x="158" y="94"/>
                      <a:pt x="158" y="94"/>
                      <a:pt x="157" y="95"/>
                    </a:cubicBezTo>
                    <a:cubicBezTo>
                      <a:pt x="157" y="95"/>
                      <a:pt x="157" y="95"/>
                      <a:pt x="157" y="95"/>
                    </a:cubicBezTo>
                    <a:cubicBezTo>
                      <a:pt x="157" y="95"/>
                      <a:pt x="157" y="95"/>
                      <a:pt x="157" y="95"/>
                    </a:cubicBezTo>
                    <a:cubicBezTo>
                      <a:pt x="157" y="95"/>
                      <a:pt x="157" y="95"/>
                      <a:pt x="157" y="94"/>
                    </a:cubicBezTo>
                    <a:cubicBezTo>
                      <a:pt x="157" y="94"/>
                      <a:pt x="157" y="94"/>
                      <a:pt x="157" y="94"/>
                    </a:cubicBezTo>
                    <a:cubicBezTo>
                      <a:pt x="157" y="94"/>
                      <a:pt x="157" y="94"/>
                      <a:pt x="157" y="94"/>
                    </a:cubicBezTo>
                    <a:cubicBezTo>
                      <a:pt x="157" y="93"/>
                      <a:pt x="157" y="93"/>
                      <a:pt x="157" y="93"/>
                    </a:cubicBezTo>
                    <a:cubicBezTo>
                      <a:pt x="157" y="93"/>
                      <a:pt x="157" y="93"/>
                      <a:pt x="157" y="93"/>
                    </a:cubicBezTo>
                    <a:cubicBezTo>
                      <a:pt x="157" y="93"/>
                      <a:pt x="157" y="93"/>
                      <a:pt x="157" y="93"/>
                    </a:cubicBezTo>
                    <a:cubicBezTo>
                      <a:pt x="156" y="93"/>
                      <a:pt x="156" y="93"/>
                      <a:pt x="156" y="93"/>
                    </a:cubicBezTo>
                    <a:cubicBezTo>
                      <a:pt x="156" y="93"/>
                      <a:pt x="156" y="93"/>
                      <a:pt x="156" y="93"/>
                    </a:cubicBezTo>
                    <a:cubicBezTo>
                      <a:pt x="156" y="93"/>
                      <a:pt x="156" y="93"/>
                      <a:pt x="156" y="93"/>
                    </a:cubicBezTo>
                    <a:cubicBezTo>
                      <a:pt x="156" y="93"/>
                      <a:pt x="156" y="93"/>
                      <a:pt x="156" y="93"/>
                    </a:cubicBezTo>
                    <a:cubicBezTo>
                      <a:pt x="156" y="93"/>
                      <a:pt x="155" y="93"/>
                      <a:pt x="155" y="94"/>
                    </a:cubicBezTo>
                    <a:cubicBezTo>
                      <a:pt x="155" y="94"/>
                      <a:pt x="155" y="94"/>
                      <a:pt x="155" y="94"/>
                    </a:cubicBezTo>
                    <a:cubicBezTo>
                      <a:pt x="154" y="94"/>
                      <a:pt x="154" y="94"/>
                      <a:pt x="154" y="93"/>
                    </a:cubicBezTo>
                    <a:cubicBezTo>
                      <a:pt x="154" y="93"/>
                      <a:pt x="154" y="93"/>
                      <a:pt x="154" y="93"/>
                    </a:cubicBezTo>
                    <a:cubicBezTo>
                      <a:pt x="154" y="93"/>
                      <a:pt x="154" y="93"/>
                      <a:pt x="154" y="93"/>
                    </a:cubicBezTo>
                    <a:cubicBezTo>
                      <a:pt x="154" y="93"/>
                      <a:pt x="154" y="93"/>
                      <a:pt x="154" y="93"/>
                    </a:cubicBezTo>
                    <a:cubicBezTo>
                      <a:pt x="154" y="93"/>
                      <a:pt x="154" y="93"/>
                      <a:pt x="154" y="93"/>
                    </a:cubicBezTo>
                    <a:cubicBezTo>
                      <a:pt x="154" y="92"/>
                      <a:pt x="154" y="92"/>
                      <a:pt x="154" y="92"/>
                    </a:cubicBezTo>
                    <a:cubicBezTo>
                      <a:pt x="154" y="92"/>
                      <a:pt x="154" y="92"/>
                      <a:pt x="153" y="92"/>
                    </a:cubicBezTo>
                    <a:cubicBezTo>
                      <a:pt x="153" y="92"/>
                      <a:pt x="153" y="92"/>
                      <a:pt x="153" y="92"/>
                    </a:cubicBezTo>
                    <a:cubicBezTo>
                      <a:pt x="153" y="92"/>
                      <a:pt x="153" y="92"/>
                      <a:pt x="153" y="92"/>
                    </a:cubicBezTo>
                    <a:cubicBezTo>
                      <a:pt x="153" y="92"/>
                      <a:pt x="153" y="92"/>
                      <a:pt x="153" y="92"/>
                    </a:cubicBezTo>
                    <a:cubicBezTo>
                      <a:pt x="152" y="92"/>
                      <a:pt x="152" y="92"/>
                      <a:pt x="152" y="92"/>
                    </a:cubicBezTo>
                    <a:cubicBezTo>
                      <a:pt x="152" y="92"/>
                      <a:pt x="152" y="92"/>
                      <a:pt x="152" y="92"/>
                    </a:cubicBezTo>
                    <a:cubicBezTo>
                      <a:pt x="152" y="92"/>
                      <a:pt x="152" y="92"/>
                      <a:pt x="152" y="92"/>
                    </a:cubicBezTo>
                    <a:cubicBezTo>
                      <a:pt x="151" y="92"/>
                      <a:pt x="151" y="92"/>
                      <a:pt x="151" y="92"/>
                    </a:cubicBezTo>
                    <a:cubicBezTo>
                      <a:pt x="151" y="92"/>
                      <a:pt x="151" y="92"/>
                      <a:pt x="151" y="92"/>
                    </a:cubicBezTo>
                    <a:cubicBezTo>
                      <a:pt x="151" y="92"/>
                      <a:pt x="151" y="93"/>
                      <a:pt x="151" y="93"/>
                    </a:cubicBezTo>
                    <a:cubicBezTo>
                      <a:pt x="151" y="93"/>
                      <a:pt x="151" y="93"/>
                      <a:pt x="151" y="93"/>
                    </a:cubicBezTo>
                    <a:cubicBezTo>
                      <a:pt x="151" y="93"/>
                      <a:pt x="151" y="93"/>
                      <a:pt x="151" y="93"/>
                    </a:cubicBezTo>
                    <a:cubicBezTo>
                      <a:pt x="151" y="93"/>
                      <a:pt x="151" y="94"/>
                      <a:pt x="152" y="94"/>
                    </a:cubicBezTo>
                    <a:cubicBezTo>
                      <a:pt x="152" y="94"/>
                      <a:pt x="152" y="94"/>
                      <a:pt x="152" y="94"/>
                    </a:cubicBezTo>
                    <a:cubicBezTo>
                      <a:pt x="152" y="94"/>
                      <a:pt x="153" y="94"/>
                      <a:pt x="153" y="94"/>
                    </a:cubicBezTo>
                    <a:cubicBezTo>
                      <a:pt x="153" y="94"/>
                      <a:pt x="153" y="94"/>
                      <a:pt x="153" y="94"/>
                    </a:cubicBezTo>
                    <a:cubicBezTo>
                      <a:pt x="153" y="95"/>
                      <a:pt x="154" y="95"/>
                      <a:pt x="154" y="95"/>
                    </a:cubicBezTo>
                    <a:cubicBezTo>
                      <a:pt x="154" y="95"/>
                      <a:pt x="154" y="95"/>
                      <a:pt x="154" y="95"/>
                    </a:cubicBezTo>
                    <a:cubicBezTo>
                      <a:pt x="154" y="95"/>
                      <a:pt x="155" y="95"/>
                      <a:pt x="155" y="95"/>
                    </a:cubicBezTo>
                    <a:cubicBezTo>
                      <a:pt x="155" y="96"/>
                      <a:pt x="154" y="96"/>
                      <a:pt x="154" y="96"/>
                    </a:cubicBezTo>
                    <a:cubicBezTo>
                      <a:pt x="154" y="96"/>
                      <a:pt x="154" y="96"/>
                      <a:pt x="154" y="96"/>
                    </a:cubicBezTo>
                    <a:cubicBezTo>
                      <a:pt x="154" y="96"/>
                      <a:pt x="154" y="96"/>
                      <a:pt x="153" y="96"/>
                    </a:cubicBezTo>
                    <a:cubicBezTo>
                      <a:pt x="153" y="96"/>
                      <a:pt x="153" y="96"/>
                      <a:pt x="153" y="96"/>
                    </a:cubicBezTo>
                    <a:cubicBezTo>
                      <a:pt x="152" y="96"/>
                      <a:pt x="153" y="96"/>
                      <a:pt x="153"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2" y="96"/>
                      <a:pt x="152" y="96"/>
                    </a:cubicBezTo>
                    <a:cubicBezTo>
                      <a:pt x="152" y="96"/>
                      <a:pt x="151" y="96"/>
                      <a:pt x="151" y="96"/>
                    </a:cubicBezTo>
                    <a:cubicBezTo>
                      <a:pt x="151" y="96"/>
                      <a:pt x="151" y="96"/>
                      <a:pt x="151" y="96"/>
                    </a:cubicBezTo>
                    <a:cubicBezTo>
                      <a:pt x="151" y="96"/>
                      <a:pt x="151" y="96"/>
                      <a:pt x="151" y="96"/>
                    </a:cubicBezTo>
                    <a:cubicBezTo>
                      <a:pt x="151" y="96"/>
                      <a:pt x="151" y="95"/>
                      <a:pt x="151" y="95"/>
                    </a:cubicBezTo>
                    <a:cubicBezTo>
                      <a:pt x="151" y="95"/>
                      <a:pt x="151" y="95"/>
                      <a:pt x="151" y="95"/>
                    </a:cubicBezTo>
                    <a:cubicBezTo>
                      <a:pt x="151" y="95"/>
                      <a:pt x="151" y="95"/>
                      <a:pt x="151" y="95"/>
                    </a:cubicBezTo>
                    <a:cubicBezTo>
                      <a:pt x="151" y="95"/>
                      <a:pt x="150" y="95"/>
                      <a:pt x="150" y="95"/>
                    </a:cubicBezTo>
                    <a:cubicBezTo>
                      <a:pt x="150" y="95"/>
                      <a:pt x="150" y="95"/>
                      <a:pt x="150" y="95"/>
                    </a:cubicBezTo>
                    <a:cubicBezTo>
                      <a:pt x="150" y="95"/>
                      <a:pt x="150" y="94"/>
                      <a:pt x="150" y="94"/>
                    </a:cubicBezTo>
                    <a:cubicBezTo>
                      <a:pt x="150" y="94"/>
                      <a:pt x="150" y="94"/>
                      <a:pt x="150" y="94"/>
                    </a:cubicBezTo>
                    <a:cubicBezTo>
                      <a:pt x="150" y="94"/>
                      <a:pt x="150" y="95"/>
                      <a:pt x="150" y="95"/>
                    </a:cubicBezTo>
                    <a:cubicBezTo>
                      <a:pt x="150" y="95"/>
                      <a:pt x="150" y="95"/>
                      <a:pt x="150" y="95"/>
                    </a:cubicBezTo>
                    <a:cubicBezTo>
                      <a:pt x="150" y="95"/>
                      <a:pt x="150" y="94"/>
                      <a:pt x="150" y="94"/>
                    </a:cubicBezTo>
                    <a:cubicBezTo>
                      <a:pt x="150" y="94"/>
                      <a:pt x="150" y="94"/>
                      <a:pt x="150" y="94"/>
                    </a:cubicBezTo>
                    <a:cubicBezTo>
                      <a:pt x="149" y="94"/>
                      <a:pt x="149" y="94"/>
                      <a:pt x="149" y="94"/>
                    </a:cubicBezTo>
                    <a:cubicBezTo>
                      <a:pt x="149" y="94"/>
                      <a:pt x="149" y="94"/>
                      <a:pt x="149" y="94"/>
                    </a:cubicBezTo>
                    <a:cubicBezTo>
                      <a:pt x="149" y="94"/>
                      <a:pt x="149" y="94"/>
                      <a:pt x="149" y="94"/>
                    </a:cubicBezTo>
                    <a:cubicBezTo>
                      <a:pt x="148" y="94"/>
                      <a:pt x="148" y="94"/>
                      <a:pt x="148" y="94"/>
                    </a:cubicBezTo>
                    <a:cubicBezTo>
                      <a:pt x="148" y="94"/>
                      <a:pt x="148" y="94"/>
                      <a:pt x="147" y="94"/>
                    </a:cubicBezTo>
                    <a:cubicBezTo>
                      <a:pt x="147" y="94"/>
                      <a:pt x="147" y="94"/>
                      <a:pt x="147" y="94"/>
                    </a:cubicBezTo>
                    <a:cubicBezTo>
                      <a:pt x="147" y="94"/>
                      <a:pt x="147" y="94"/>
                      <a:pt x="147" y="94"/>
                    </a:cubicBezTo>
                    <a:cubicBezTo>
                      <a:pt x="146" y="94"/>
                      <a:pt x="147" y="94"/>
                      <a:pt x="147" y="94"/>
                    </a:cubicBezTo>
                    <a:cubicBezTo>
                      <a:pt x="146" y="94"/>
                      <a:pt x="146" y="94"/>
                      <a:pt x="146" y="94"/>
                    </a:cubicBezTo>
                    <a:cubicBezTo>
                      <a:pt x="146" y="94"/>
                      <a:pt x="146" y="94"/>
                      <a:pt x="146" y="95"/>
                    </a:cubicBezTo>
                    <a:cubicBezTo>
                      <a:pt x="146" y="95"/>
                      <a:pt x="146" y="95"/>
                      <a:pt x="146" y="95"/>
                    </a:cubicBezTo>
                    <a:cubicBezTo>
                      <a:pt x="146" y="95"/>
                      <a:pt x="146" y="95"/>
                      <a:pt x="146" y="95"/>
                    </a:cubicBezTo>
                    <a:cubicBezTo>
                      <a:pt x="146" y="95"/>
                      <a:pt x="145" y="95"/>
                      <a:pt x="145" y="95"/>
                    </a:cubicBezTo>
                    <a:cubicBezTo>
                      <a:pt x="145" y="95"/>
                      <a:pt x="145" y="95"/>
                      <a:pt x="145" y="95"/>
                    </a:cubicBezTo>
                    <a:cubicBezTo>
                      <a:pt x="145" y="95"/>
                      <a:pt x="145" y="95"/>
                      <a:pt x="145" y="95"/>
                    </a:cubicBezTo>
                    <a:cubicBezTo>
                      <a:pt x="144" y="95"/>
                      <a:pt x="145" y="95"/>
                      <a:pt x="144" y="95"/>
                    </a:cubicBezTo>
                    <a:cubicBezTo>
                      <a:pt x="144" y="95"/>
                      <a:pt x="144" y="96"/>
                      <a:pt x="144" y="96"/>
                    </a:cubicBezTo>
                    <a:cubicBezTo>
                      <a:pt x="144" y="96"/>
                      <a:pt x="144" y="96"/>
                      <a:pt x="144" y="96"/>
                    </a:cubicBezTo>
                    <a:cubicBezTo>
                      <a:pt x="144" y="96"/>
                      <a:pt x="144" y="96"/>
                      <a:pt x="145" y="96"/>
                    </a:cubicBezTo>
                    <a:cubicBezTo>
                      <a:pt x="145" y="96"/>
                      <a:pt x="144" y="96"/>
                      <a:pt x="144" y="96"/>
                    </a:cubicBezTo>
                    <a:cubicBezTo>
                      <a:pt x="144" y="96"/>
                      <a:pt x="144" y="96"/>
                      <a:pt x="144" y="96"/>
                    </a:cubicBezTo>
                    <a:cubicBezTo>
                      <a:pt x="144" y="96"/>
                      <a:pt x="145" y="96"/>
                      <a:pt x="145" y="97"/>
                    </a:cubicBezTo>
                    <a:cubicBezTo>
                      <a:pt x="145" y="97"/>
                      <a:pt x="145" y="97"/>
                      <a:pt x="145" y="97"/>
                    </a:cubicBezTo>
                    <a:cubicBezTo>
                      <a:pt x="145" y="97"/>
                      <a:pt x="144" y="97"/>
                      <a:pt x="144" y="97"/>
                    </a:cubicBezTo>
                    <a:cubicBezTo>
                      <a:pt x="144" y="97"/>
                      <a:pt x="144" y="97"/>
                      <a:pt x="144" y="97"/>
                    </a:cubicBezTo>
                    <a:cubicBezTo>
                      <a:pt x="144" y="97"/>
                      <a:pt x="144" y="97"/>
                      <a:pt x="144" y="97"/>
                    </a:cubicBezTo>
                    <a:cubicBezTo>
                      <a:pt x="144" y="97"/>
                      <a:pt x="144" y="97"/>
                      <a:pt x="144" y="98"/>
                    </a:cubicBezTo>
                    <a:cubicBezTo>
                      <a:pt x="144" y="98"/>
                      <a:pt x="144" y="98"/>
                      <a:pt x="144" y="98"/>
                    </a:cubicBezTo>
                    <a:cubicBezTo>
                      <a:pt x="144" y="98"/>
                      <a:pt x="144" y="98"/>
                      <a:pt x="144" y="98"/>
                    </a:cubicBezTo>
                    <a:cubicBezTo>
                      <a:pt x="144" y="98"/>
                      <a:pt x="144" y="98"/>
                      <a:pt x="144" y="98"/>
                    </a:cubicBezTo>
                    <a:cubicBezTo>
                      <a:pt x="144" y="98"/>
                      <a:pt x="145" y="98"/>
                      <a:pt x="145" y="98"/>
                    </a:cubicBezTo>
                    <a:cubicBezTo>
                      <a:pt x="145" y="98"/>
                      <a:pt x="145" y="98"/>
                      <a:pt x="145" y="98"/>
                    </a:cubicBezTo>
                    <a:cubicBezTo>
                      <a:pt x="145" y="98"/>
                      <a:pt x="145" y="98"/>
                      <a:pt x="146" y="98"/>
                    </a:cubicBezTo>
                    <a:cubicBezTo>
                      <a:pt x="146" y="98"/>
                      <a:pt x="146" y="99"/>
                      <a:pt x="146" y="99"/>
                    </a:cubicBezTo>
                    <a:cubicBezTo>
                      <a:pt x="146" y="99"/>
                      <a:pt x="146" y="99"/>
                      <a:pt x="147" y="99"/>
                    </a:cubicBezTo>
                    <a:cubicBezTo>
                      <a:pt x="147" y="99"/>
                      <a:pt x="147" y="98"/>
                      <a:pt x="147" y="98"/>
                    </a:cubicBezTo>
                    <a:cubicBezTo>
                      <a:pt x="147" y="98"/>
                      <a:pt x="147" y="98"/>
                      <a:pt x="147" y="98"/>
                    </a:cubicBezTo>
                    <a:cubicBezTo>
                      <a:pt x="147" y="98"/>
                      <a:pt x="147" y="98"/>
                      <a:pt x="148" y="98"/>
                    </a:cubicBezTo>
                    <a:cubicBezTo>
                      <a:pt x="148" y="98"/>
                      <a:pt x="148" y="98"/>
                      <a:pt x="148" y="98"/>
                    </a:cubicBezTo>
                    <a:cubicBezTo>
                      <a:pt x="148" y="98"/>
                      <a:pt x="149" y="98"/>
                      <a:pt x="149" y="98"/>
                    </a:cubicBezTo>
                    <a:cubicBezTo>
                      <a:pt x="149" y="98"/>
                      <a:pt x="149" y="98"/>
                      <a:pt x="149" y="98"/>
                    </a:cubicBezTo>
                    <a:cubicBezTo>
                      <a:pt x="149" y="98"/>
                      <a:pt x="149" y="98"/>
                      <a:pt x="150" y="98"/>
                    </a:cubicBezTo>
                    <a:cubicBezTo>
                      <a:pt x="150" y="98"/>
                      <a:pt x="150" y="98"/>
                      <a:pt x="150" y="98"/>
                    </a:cubicBezTo>
                    <a:cubicBezTo>
                      <a:pt x="150" y="98"/>
                      <a:pt x="151" y="98"/>
                      <a:pt x="151" y="97"/>
                    </a:cubicBezTo>
                    <a:cubicBezTo>
                      <a:pt x="151" y="97"/>
                      <a:pt x="151" y="97"/>
                      <a:pt x="151" y="98"/>
                    </a:cubicBezTo>
                    <a:cubicBezTo>
                      <a:pt x="151" y="98"/>
                      <a:pt x="151" y="98"/>
                      <a:pt x="151" y="97"/>
                    </a:cubicBezTo>
                    <a:cubicBezTo>
                      <a:pt x="151" y="97"/>
                      <a:pt x="151" y="97"/>
                      <a:pt x="151" y="97"/>
                    </a:cubicBezTo>
                    <a:cubicBezTo>
                      <a:pt x="151" y="97"/>
                      <a:pt x="152" y="97"/>
                      <a:pt x="152" y="98"/>
                    </a:cubicBezTo>
                    <a:cubicBezTo>
                      <a:pt x="152" y="98"/>
                      <a:pt x="152" y="98"/>
                      <a:pt x="152" y="98"/>
                    </a:cubicBezTo>
                    <a:cubicBezTo>
                      <a:pt x="152" y="98"/>
                      <a:pt x="152" y="98"/>
                      <a:pt x="152" y="97"/>
                    </a:cubicBezTo>
                    <a:cubicBezTo>
                      <a:pt x="152" y="97"/>
                      <a:pt x="152" y="97"/>
                      <a:pt x="152" y="97"/>
                    </a:cubicBezTo>
                    <a:cubicBezTo>
                      <a:pt x="153" y="97"/>
                      <a:pt x="153" y="97"/>
                      <a:pt x="153" y="97"/>
                    </a:cubicBezTo>
                    <a:cubicBezTo>
                      <a:pt x="153" y="97"/>
                      <a:pt x="153" y="97"/>
                      <a:pt x="153" y="97"/>
                    </a:cubicBezTo>
                    <a:cubicBezTo>
                      <a:pt x="153" y="97"/>
                      <a:pt x="153" y="97"/>
                      <a:pt x="153" y="97"/>
                    </a:cubicBezTo>
                    <a:cubicBezTo>
                      <a:pt x="153" y="97"/>
                      <a:pt x="153" y="97"/>
                      <a:pt x="153" y="97"/>
                    </a:cubicBezTo>
                    <a:cubicBezTo>
                      <a:pt x="154" y="97"/>
                      <a:pt x="154" y="97"/>
                      <a:pt x="154" y="97"/>
                    </a:cubicBezTo>
                    <a:cubicBezTo>
                      <a:pt x="154" y="97"/>
                      <a:pt x="154" y="97"/>
                      <a:pt x="154" y="97"/>
                    </a:cubicBezTo>
                    <a:cubicBezTo>
                      <a:pt x="154" y="97"/>
                      <a:pt x="154" y="97"/>
                      <a:pt x="154" y="97"/>
                    </a:cubicBezTo>
                    <a:cubicBezTo>
                      <a:pt x="154" y="97"/>
                      <a:pt x="154" y="97"/>
                      <a:pt x="154" y="96"/>
                    </a:cubicBezTo>
                    <a:cubicBezTo>
                      <a:pt x="155" y="96"/>
                      <a:pt x="155" y="96"/>
                      <a:pt x="155" y="96"/>
                    </a:cubicBezTo>
                    <a:cubicBezTo>
                      <a:pt x="155" y="96"/>
                      <a:pt x="155" y="96"/>
                      <a:pt x="155" y="96"/>
                    </a:cubicBezTo>
                    <a:cubicBezTo>
                      <a:pt x="155" y="96"/>
                      <a:pt x="155" y="96"/>
                      <a:pt x="155" y="96"/>
                    </a:cubicBezTo>
                    <a:cubicBezTo>
                      <a:pt x="155" y="96"/>
                      <a:pt x="155" y="96"/>
                      <a:pt x="155" y="95"/>
                    </a:cubicBezTo>
                    <a:cubicBezTo>
                      <a:pt x="155" y="95"/>
                      <a:pt x="155" y="95"/>
                      <a:pt x="155" y="95"/>
                    </a:cubicBezTo>
                    <a:cubicBezTo>
                      <a:pt x="155" y="95"/>
                      <a:pt x="156" y="95"/>
                      <a:pt x="156" y="95"/>
                    </a:cubicBezTo>
                    <a:cubicBezTo>
                      <a:pt x="156" y="96"/>
                      <a:pt x="156" y="96"/>
                      <a:pt x="156" y="96"/>
                    </a:cubicBezTo>
                    <a:cubicBezTo>
                      <a:pt x="156" y="96"/>
                      <a:pt x="156" y="96"/>
                      <a:pt x="156" y="96"/>
                    </a:cubicBezTo>
                    <a:cubicBezTo>
                      <a:pt x="156" y="96"/>
                      <a:pt x="155" y="96"/>
                      <a:pt x="155" y="96"/>
                    </a:cubicBezTo>
                    <a:cubicBezTo>
                      <a:pt x="155" y="96"/>
                      <a:pt x="155" y="96"/>
                      <a:pt x="155" y="96"/>
                    </a:cubicBezTo>
                    <a:cubicBezTo>
                      <a:pt x="155" y="97"/>
                      <a:pt x="155" y="97"/>
                      <a:pt x="155" y="97"/>
                    </a:cubicBezTo>
                    <a:cubicBezTo>
                      <a:pt x="155" y="97"/>
                      <a:pt x="155" y="97"/>
                      <a:pt x="155" y="97"/>
                    </a:cubicBezTo>
                    <a:cubicBezTo>
                      <a:pt x="156" y="97"/>
                      <a:pt x="156" y="97"/>
                      <a:pt x="156" y="97"/>
                    </a:cubicBezTo>
                    <a:cubicBezTo>
                      <a:pt x="156" y="97"/>
                      <a:pt x="156" y="97"/>
                      <a:pt x="156" y="97"/>
                    </a:cubicBezTo>
                    <a:cubicBezTo>
                      <a:pt x="157" y="97"/>
                      <a:pt x="157" y="97"/>
                      <a:pt x="157" y="97"/>
                    </a:cubicBezTo>
                    <a:cubicBezTo>
                      <a:pt x="157" y="97"/>
                      <a:pt x="157" y="97"/>
                      <a:pt x="157" y="97"/>
                    </a:cubicBezTo>
                    <a:cubicBezTo>
                      <a:pt x="157" y="97"/>
                      <a:pt x="157" y="97"/>
                      <a:pt x="158" y="97"/>
                    </a:cubicBezTo>
                    <a:cubicBezTo>
                      <a:pt x="158" y="97"/>
                      <a:pt x="158" y="97"/>
                      <a:pt x="158" y="97"/>
                    </a:cubicBezTo>
                    <a:cubicBezTo>
                      <a:pt x="158" y="97"/>
                      <a:pt x="158" y="97"/>
                      <a:pt x="158" y="97"/>
                    </a:cubicBezTo>
                    <a:cubicBezTo>
                      <a:pt x="158" y="97"/>
                      <a:pt x="159" y="97"/>
                      <a:pt x="159" y="97"/>
                    </a:cubicBezTo>
                    <a:cubicBezTo>
                      <a:pt x="159" y="97"/>
                      <a:pt x="159" y="97"/>
                      <a:pt x="159" y="97"/>
                    </a:cubicBezTo>
                    <a:cubicBezTo>
                      <a:pt x="159" y="97"/>
                      <a:pt x="159" y="97"/>
                      <a:pt x="159" y="97"/>
                    </a:cubicBezTo>
                    <a:cubicBezTo>
                      <a:pt x="159" y="96"/>
                      <a:pt x="159" y="97"/>
                      <a:pt x="159" y="96"/>
                    </a:cubicBezTo>
                    <a:close/>
                    <a:moveTo>
                      <a:pt x="144" y="93"/>
                    </a:moveTo>
                    <a:cubicBezTo>
                      <a:pt x="144" y="93"/>
                      <a:pt x="144" y="93"/>
                      <a:pt x="144" y="93"/>
                    </a:cubicBezTo>
                    <a:cubicBezTo>
                      <a:pt x="143" y="93"/>
                      <a:pt x="143" y="93"/>
                      <a:pt x="143" y="93"/>
                    </a:cubicBezTo>
                    <a:cubicBezTo>
                      <a:pt x="143" y="93"/>
                      <a:pt x="143" y="93"/>
                      <a:pt x="143" y="93"/>
                    </a:cubicBezTo>
                    <a:cubicBezTo>
                      <a:pt x="143" y="93"/>
                      <a:pt x="143" y="93"/>
                      <a:pt x="143" y="93"/>
                    </a:cubicBezTo>
                    <a:cubicBezTo>
                      <a:pt x="142" y="93"/>
                      <a:pt x="142" y="93"/>
                      <a:pt x="142" y="93"/>
                    </a:cubicBezTo>
                    <a:cubicBezTo>
                      <a:pt x="142" y="93"/>
                      <a:pt x="142" y="93"/>
                      <a:pt x="142" y="93"/>
                    </a:cubicBezTo>
                    <a:cubicBezTo>
                      <a:pt x="141" y="93"/>
                      <a:pt x="141" y="93"/>
                      <a:pt x="141" y="93"/>
                    </a:cubicBezTo>
                    <a:cubicBezTo>
                      <a:pt x="141" y="93"/>
                      <a:pt x="141" y="93"/>
                      <a:pt x="140" y="93"/>
                    </a:cubicBezTo>
                    <a:cubicBezTo>
                      <a:pt x="140" y="94"/>
                      <a:pt x="140" y="94"/>
                      <a:pt x="140" y="94"/>
                    </a:cubicBezTo>
                    <a:cubicBezTo>
                      <a:pt x="140" y="94"/>
                      <a:pt x="140" y="94"/>
                      <a:pt x="140" y="94"/>
                    </a:cubicBezTo>
                    <a:cubicBezTo>
                      <a:pt x="140" y="94"/>
                      <a:pt x="140" y="94"/>
                      <a:pt x="140" y="94"/>
                    </a:cubicBezTo>
                    <a:cubicBezTo>
                      <a:pt x="140" y="94"/>
                      <a:pt x="140" y="94"/>
                      <a:pt x="140" y="94"/>
                    </a:cubicBezTo>
                    <a:cubicBezTo>
                      <a:pt x="139" y="94"/>
                      <a:pt x="139" y="94"/>
                      <a:pt x="139" y="94"/>
                    </a:cubicBezTo>
                    <a:cubicBezTo>
                      <a:pt x="139" y="95"/>
                      <a:pt x="140" y="95"/>
                      <a:pt x="140" y="95"/>
                    </a:cubicBezTo>
                    <a:cubicBezTo>
                      <a:pt x="140" y="95"/>
                      <a:pt x="140" y="96"/>
                      <a:pt x="140" y="96"/>
                    </a:cubicBezTo>
                    <a:cubicBezTo>
                      <a:pt x="140" y="96"/>
                      <a:pt x="140" y="96"/>
                      <a:pt x="140" y="96"/>
                    </a:cubicBezTo>
                    <a:cubicBezTo>
                      <a:pt x="140" y="96"/>
                      <a:pt x="139" y="96"/>
                      <a:pt x="139" y="96"/>
                    </a:cubicBezTo>
                    <a:cubicBezTo>
                      <a:pt x="139" y="96"/>
                      <a:pt x="139" y="96"/>
                      <a:pt x="139" y="96"/>
                    </a:cubicBezTo>
                    <a:cubicBezTo>
                      <a:pt x="139" y="96"/>
                      <a:pt x="139" y="96"/>
                      <a:pt x="139" y="96"/>
                    </a:cubicBezTo>
                    <a:cubicBezTo>
                      <a:pt x="139" y="96"/>
                      <a:pt x="139" y="96"/>
                      <a:pt x="139" y="96"/>
                    </a:cubicBezTo>
                    <a:cubicBezTo>
                      <a:pt x="139" y="96"/>
                      <a:pt x="139" y="96"/>
                      <a:pt x="139" y="96"/>
                    </a:cubicBezTo>
                    <a:cubicBezTo>
                      <a:pt x="138" y="96"/>
                      <a:pt x="138" y="96"/>
                      <a:pt x="138" y="96"/>
                    </a:cubicBezTo>
                    <a:cubicBezTo>
                      <a:pt x="138" y="96"/>
                      <a:pt x="138" y="96"/>
                      <a:pt x="138" y="96"/>
                    </a:cubicBezTo>
                    <a:cubicBezTo>
                      <a:pt x="138" y="96"/>
                      <a:pt x="138" y="96"/>
                      <a:pt x="138" y="97"/>
                    </a:cubicBezTo>
                    <a:cubicBezTo>
                      <a:pt x="138" y="97"/>
                      <a:pt x="138" y="97"/>
                      <a:pt x="138" y="97"/>
                    </a:cubicBezTo>
                    <a:cubicBezTo>
                      <a:pt x="139" y="97"/>
                      <a:pt x="139" y="97"/>
                      <a:pt x="139" y="97"/>
                    </a:cubicBezTo>
                    <a:cubicBezTo>
                      <a:pt x="139" y="97"/>
                      <a:pt x="139" y="97"/>
                      <a:pt x="139" y="97"/>
                    </a:cubicBezTo>
                    <a:cubicBezTo>
                      <a:pt x="139" y="97"/>
                      <a:pt x="139" y="97"/>
                      <a:pt x="139" y="97"/>
                    </a:cubicBezTo>
                    <a:cubicBezTo>
                      <a:pt x="139" y="97"/>
                      <a:pt x="139" y="97"/>
                      <a:pt x="139" y="97"/>
                    </a:cubicBezTo>
                    <a:cubicBezTo>
                      <a:pt x="139" y="97"/>
                      <a:pt x="139"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0" y="97"/>
                      <a:pt x="140" y="97"/>
                    </a:cubicBezTo>
                    <a:cubicBezTo>
                      <a:pt x="140" y="97"/>
                      <a:pt x="141" y="97"/>
                      <a:pt x="141" y="97"/>
                    </a:cubicBezTo>
                    <a:cubicBezTo>
                      <a:pt x="141" y="97"/>
                      <a:pt x="141" y="97"/>
                      <a:pt x="141" y="97"/>
                    </a:cubicBezTo>
                    <a:cubicBezTo>
                      <a:pt x="141" y="97"/>
                      <a:pt x="141" y="97"/>
                      <a:pt x="141" y="97"/>
                    </a:cubicBezTo>
                    <a:cubicBezTo>
                      <a:pt x="141" y="97"/>
                      <a:pt x="141" y="97"/>
                      <a:pt x="142" y="97"/>
                    </a:cubicBezTo>
                    <a:cubicBezTo>
                      <a:pt x="142" y="97"/>
                      <a:pt x="142" y="97"/>
                      <a:pt x="142" y="97"/>
                    </a:cubicBezTo>
                    <a:cubicBezTo>
                      <a:pt x="142" y="97"/>
                      <a:pt x="142" y="98"/>
                      <a:pt x="142" y="98"/>
                    </a:cubicBezTo>
                    <a:cubicBezTo>
                      <a:pt x="142" y="98"/>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2" y="97"/>
                    </a:cubicBezTo>
                    <a:cubicBezTo>
                      <a:pt x="142" y="97"/>
                      <a:pt x="142"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3" y="97"/>
                      <a:pt x="143" y="97"/>
                      <a:pt x="143" y="97"/>
                    </a:cubicBezTo>
                    <a:cubicBezTo>
                      <a:pt x="142" y="97"/>
                      <a:pt x="143" y="97"/>
                      <a:pt x="143" y="97"/>
                    </a:cubicBezTo>
                    <a:cubicBezTo>
                      <a:pt x="143" y="97"/>
                      <a:pt x="143" y="97"/>
                      <a:pt x="143" y="97"/>
                    </a:cubicBezTo>
                    <a:cubicBezTo>
                      <a:pt x="143" y="96"/>
                      <a:pt x="143" y="96"/>
                      <a:pt x="143" y="96"/>
                    </a:cubicBezTo>
                    <a:cubicBezTo>
                      <a:pt x="143" y="96"/>
                      <a:pt x="143" y="96"/>
                      <a:pt x="143" y="96"/>
                    </a:cubicBezTo>
                    <a:cubicBezTo>
                      <a:pt x="143" y="96"/>
                      <a:pt x="143" y="95"/>
                      <a:pt x="143" y="95"/>
                    </a:cubicBezTo>
                    <a:cubicBezTo>
                      <a:pt x="144" y="95"/>
                      <a:pt x="144" y="95"/>
                      <a:pt x="144" y="95"/>
                    </a:cubicBezTo>
                    <a:cubicBezTo>
                      <a:pt x="144" y="95"/>
                      <a:pt x="144" y="95"/>
                      <a:pt x="144" y="95"/>
                    </a:cubicBezTo>
                    <a:cubicBezTo>
                      <a:pt x="144" y="95"/>
                      <a:pt x="144" y="94"/>
                      <a:pt x="144" y="94"/>
                    </a:cubicBezTo>
                    <a:cubicBezTo>
                      <a:pt x="144" y="94"/>
                      <a:pt x="144" y="94"/>
                      <a:pt x="144" y="94"/>
                    </a:cubicBezTo>
                    <a:cubicBezTo>
                      <a:pt x="144" y="94"/>
                      <a:pt x="144" y="94"/>
                      <a:pt x="144" y="93"/>
                    </a:cubicBezTo>
                    <a:close/>
                    <a:moveTo>
                      <a:pt x="149" y="93"/>
                    </a:moveTo>
                    <a:cubicBezTo>
                      <a:pt x="149" y="93"/>
                      <a:pt x="149" y="94"/>
                      <a:pt x="149" y="94"/>
                    </a:cubicBezTo>
                    <a:cubicBezTo>
                      <a:pt x="149" y="94"/>
                      <a:pt x="149" y="94"/>
                      <a:pt x="149" y="94"/>
                    </a:cubicBezTo>
                    <a:cubicBezTo>
                      <a:pt x="149" y="94"/>
                      <a:pt x="150" y="94"/>
                      <a:pt x="150" y="94"/>
                    </a:cubicBezTo>
                    <a:cubicBezTo>
                      <a:pt x="150" y="94"/>
                      <a:pt x="150" y="93"/>
                      <a:pt x="150" y="93"/>
                    </a:cubicBezTo>
                    <a:cubicBezTo>
                      <a:pt x="150" y="93"/>
                      <a:pt x="150" y="93"/>
                      <a:pt x="150" y="93"/>
                    </a:cubicBezTo>
                    <a:cubicBezTo>
                      <a:pt x="150" y="93"/>
                      <a:pt x="150" y="93"/>
                      <a:pt x="150" y="93"/>
                    </a:cubicBezTo>
                    <a:cubicBezTo>
                      <a:pt x="150" y="93"/>
                      <a:pt x="150" y="93"/>
                      <a:pt x="150" y="93"/>
                    </a:cubicBezTo>
                    <a:cubicBezTo>
                      <a:pt x="151" y="92"/>
                      <a:pt x="150" y="92"/>
                      <a:pt x="150" y="92"/>
                    </a:cubicBezTo>
                    <a:cubicBezTo>
                      <a:pt x="150" y="92"/>
                      <a:pt x="150" y="92"/>
                      <a:pt x="150" y="92"/>
                    </a:cubicBezTo>
                    <a:cubicBezTo>
                      <a:pt x="150" y="92"/>
                      <a:pt x="150" y="92"/>
                      <a:pt x="150" y="92"/>
                    </a:cubicBezTo>
                    <a:cubicBezTo>
                      <a:pt x="150" y="92"/>
                      <a:pt x="150" y="92"/>
                      <a:pt x="150" y="92"/>
                    </a:cubicBezTo>
                    <a:cubicBezTo>
                      <a:pt x="150" y="92"/>
                      <a:pt x="150" y="92"/>
                      <a:pt x="149" y="92"/>
                    </a:cubicBezTo>
                    <a:cubicBezTo>
                      <a:pt x="149" y="92"/>
                      <a:pt x="149" y="92"/>
                      <a:pt x="149" y="93"/>
                    </a:cubicBezTo>
                    <a:cubicBezTo>
                      <a:pt x="149" y="93"/>
                      <a:pt x="149" y="93"/>
                      <a:pt x="149" y="93"/>
                    </a:cubicBezTo>
                    <a:cubicBezTo>
                      <a:pt x="149" y="93"/>
                      <a:pt x="149" y="93"/>
                      <a:pt x="149" y="93"/>
                    </a:cubicBezTo>
                    <a:cubicBezTo>
                      <a:pt x="149" y="93"/>
                      <a:pt x="149" y="93"/>
                      <a:pt x="149" y="93"/>
                    </a:cubicBezTo>
                    <a:cubicBezTo>
                      <a:pt x="149" y="93"/>
                      <a:pt x="149" y="93"/>
                      <a:pt x="149" y="93"/>
                    </a:cubicBezTo>
                    <a:close/>
                    <a:moveTo>
                      <a:pt x="160" y="92"/>
                    </a:moveTo>
                    <a:cubicBezTo>
                      <a:pt x="160" y="92"/>
                      <a:pt x="160" y="92"/>
                      <a:pt x="160" y="92"/>
                    </a:cubicBezTo>
                    <a:cubicBezTo>
                      <a:pt x="160" y="92"/>
                      <a:pt x="160" y="92"/>
                      <a:pt x="160" y="92"/>
                    </a:cubicBezTo>
                    <a:cubicBezTo>
                      <a:pt x="160" y="92"/>
                      <a:pt x="160" y="92"/>
                      <a:pt x="160" y="92"/>
                    </a:cubicBezTo>
                    <a:cubicBezTo>
                      <a:pt x="160" y="92"/>
                      <a:pt x="160" y="92"/>
                      <a:pt x="160" y="92"/>
                    </a:cubicBezTo>
                    <a:cubicBezTo>
                      <a:pt x="160" y="92"/>
                      <a:pt x="159" y="92"/>
                      <a:pt x="159" y="92"/>
                    </a:cubicBezTo>
                    <a:cubicBezTo>
                      <a:pt x="159" y="92"/>
                      <a:pt x="159" y="93"/>
                      <a:pt x="159" y="93"/>
                    </a:cubicBezTo>
                    <a:cubicBezTo>
                      <a:pt x="159" y="93"/>
                      <a:pt x="160" y="93"/>
                      <a:pt x="160" y="93"/>
                    </a:cubicBezTo>
                    <a:cubicBezTo>
                      <a:pt x="160" y="93"/>
                      <a:pt x="160" y="93"/>
                      <a:pt x="160" y="93"/>
                    </a:cubicBezTo>
                    <a:cubicBezTo>
                      <a:pt x="160" y="93"/>
                      <a:pt x="160" y="93"/>
                      <a:pt x="160" y="93"/>
                    </a:cubicBezTo>
                    <a:cubicBezTo>
                      <a:pt x="160" y="93"/>
                      <a:pt x="160" y="93"/>
                      <a:pt x="160" y="93"/>
                    </a:cubicBezTo>
                    <a:cubicBezTo>
                      <a:pt x="160" y="93"/>
                      <a:pt x="160" y="93"/>
                      <a:pt x="160" y="92"/>
                    </a:cubicBezTo>
                    <a:cubicBezTo>
                      <a:pt x="160" y="92"/>
                      <a:pt x="160" y="92"/>
                      <a:pt x="160" y="92"/>
                    </a:cubicBezTo>
                    <a:cubicBezTo>
                      <a:pt x="160" y="92"/>
                      <a:pt x="160" y="92"/>
                      <a:pt x="160" y="92"/>
                    </a:cubicBezTo>
                    <a:close/>
                    <a:moveTo>
                      <a:pt x="202" y="28"/>
                    </a:moveTo>
                    <a:cubicBezTo>
                      <a:pt x="202" y="28"/>
                      <a:pt x="201" y="28"/>
                      <a:pt x="201" y="28"/>
                    </a:cubicBezTo>
                    <a:cubicBezTo>
                      <a:pt x="201" y="28"/>
                      <a:pt x="201" y="28"/>
                      <a:pt x="201" y="29"/>
                    </a:cubicBezTo>
                    <a:cubicBezTo>
                      <a:pt x="201" y="29"/>
                      <a:pt x="201" y="29"/>
                      <a:pt x="201" y="29"/>
                    </a:cubicBezTo>
                    <a:cubicBezTo>
                      <a:pt x="201" y="29"/>
                      <a:pt x="201" y="29"/>
                      <a:pt x="201" y="29"/>
                    </a:cubicBezTo>
                    <a:cubicBezTo>
                      <a:pt x="201" y="30"/>
                      <a:pt x="200" y="30"/>
                      <a:pt x="200" y="30"/>
                    </a:cubicBezTo>
                    <a:cubicBezTo>
                      <a:pt x="200" y="30"/>
                      <a:pt x="200" y="31"/>
                      <a:pt x="200" y="31"/>
                    </a:cubicBezTo>
                    <a:cubicBezTo>
                      <a:pt x="200" y="31"/>
                      <a:pt x="199" y="31"/>
                      <a:pt x="199" y="31"/>
                    </a:cubicBezTo>
                    <a:cubicBezTo>
                      <a:pt x="199" y="31"/>
                      <a:pt x="199" y="31"/>
                      <a:pt x="199" y="31"/>
                    </a:cubicBezTo>
                    <a:cubicBezTo>
                      <a:pt x="199" y="32"/>
                      <a:pt x="199" y="32"/>
                      <a:pt x="198" y="32"/>
                    </a:cubicBezTo>
                    <a:cubicBezTo>
                      <a:pt x="198" y="32"/>
                      <a:pt x="198" y="32"/>
                      <a:pt x="198" y="32"/>
                    </a:cubicBezTo>
                    <a:cubicBezTo>
                      <a:pt x="198" y="32"/>
                      <a:pt x="198" y="32"/>
                      <a:pt x="198" y="32"/>
                    </a:cubicBezTo>
                    <a:cubicBezTo>
                      <a:pt x="198" y="33"/>
                      <a:pt x="198" y="33"/>
                      <a:pt x="198" y="33"/>
                    </a:cubicBezTo>
                    <a:cubicBezTo>
                      <a:pt x="198" y="33"/>
                      <a:pt x="198" y="33"/>
                      <a:pt x="198" y="33"/>
                    </a:cubicBezTo>
                    <a:cubicBezTo>
                      <a:pt x="198" y="33"/>
                      <a:pt x="197" y="33"/>
                      <a:pt x="197" y="33"/>
                    </a:cubicBezTo>
                    <a:cubicBezTo>
                      <a:pt x="197" y="33"/>
                      <a:pt x="197" y="33"/>
                      <a:pt x="197" y="33"/>
                    </a:cubicBezTo>
                    <a:cubicBezTo>
                      <a:pt x="197" y="34"/>
                      <a:pt x="197" y="34"/>
                      <a:pt x="197" y="34"/>
                    </a:cubicBezTo>
                    <a:cubicBezTo>
                      <a:pt x="197" y="34"/>
                      <a:pt x="197" y="34"/>
                      <a:pt x="197" y="34"/>
                    </a:cubicBezTo>
                    <a:cubicBezTo>
                      <a:pt x="197" y="34"/>
                      <a:pt x="197" y="34"/>
                      <a:pt x="197" y="34"/>
                    </a:cubicBezTo>
                    <a:cubicBezTo>
                      <a:pt x="197" y="34"/>
                      <a:pt x="197" y="34"/>
                      <a:pt x="197" y="34"/>
                    </a:cubicBezTo>
                    <a:cubicBezTo>
                      <a:pt x="197" y="35"/>
                      <a:pt x="197" y="35"/>
                      <a:pt x="197" y="35"/>
                    </a:cubicBezTo>
                    <a:cubicBezTo>
                      <a:pt x="197" y="35"/>
                      <a:pt x="197" y="35"/>
                      <a:pt x="197" y="35"/>
                    </a:cubicBezTo>
                    <a:cubicBezTo>
                      <a:pt x="196" y="35"/>
                      <a:pt x="196" y="35"/>
                      <a:pt x="196" y="35"/>
                    </a:cubicBezTo>
                    <a:cubicBezTo>
                      <a:pt x="196" y="35"/>
                      <a:pt x="196" y="35"/>
                      <a:pt x="196" y="35"/>
                    </a:cubicBezTo>
                    <a:cubicBezTo>
                      <a:pt x="196" y="35"/>
                      <a:pt x="196" y="35"/>
                      <a:pt x="195" y="35"/>
                    </a:cubicBezTo>
                    <a:cubicBezTo>
                      <a:pt x="195" y="35"/>
                      <a:pt x="195" y="35"/>
                      <a:pt x="195" y="35"/>
                    </a:cubicBezTo>
                    <a:cubicBezTo>
                      <a:pt x="195" y="35"/>
                      <a:pt x="195" y="35"/>
                      <a:pt x="194" y="35"/>
                    </a:cubicBezTo>
                    <a:cubicBezTo>
                      <a:pt x="194" y="35"/>
                      <a:pt x="194" y="35"/>
                      <a:pt x="193" y="35"/>
                    </a:cubicBezTo>
                    <a:cubicBezTo>
                      <a:pt x="193" y="35"/>
                      <a:pt x="193" y="35"/>
                      <a:pt x="193" y="35"/>
                    </a:cubicBezTo>
                    <a:cubicBezTo>
                      <a:pt x="193" y="35"/>
                      <a:pt x="193" y="35"/>
                      <a:pt x="193" y="35"/>
                    </a:cubicBezTo>
                    <a:cubicBezTo>
                      <a:pt x="193" y="35"/>
                      <a:pt x="192" y="35"/>
                      <a:pt x="192" y="35"/>
                    </a:cubicBezTo>
                    <a:cubicBezTo>
                      <a:pt x="192" y="36"/>
                      <a:pt x="192" y="36"/>
                      <a:pt x="192" y="36"/>
                    </a:cubicBezTo>
                    <a:cubicBezTo>
                      <a:pt x="191" y="36"/>
                      <a:pt x="191" y="36"/>
                      <a:pt x="191" y="36"/>
                    </a:cubicBezTo>
                    <a:cubicBezTo>
                      <a:pt x="191" y="36"/>
                      <a:pt x="191" y="36"/>
                      <a:pt x="191" y="36"/>
                    </a:cubicBezTo>
                    <a:cubicBezTo>
                      <a:pt x="191" y="35"/>
                      <a:pt x="190" y="36"/>
                      <a:pt x="190" y="35"/>
                    </a:cubicBezTo>
                    <a:cubicBezTo>
                      <a:pt x="190" y="35"/>
                      <a:pt x="190" y="35"/>
                      <a:pt x="190" y="35"/>
                    </a:cubicBezTo>
                    <a:cubicBezTo>
                      <a:pt x="190" y="35"/>
                      <a:pt x="189" y="36"/>
                      <a:pt x="189" y="35"/>
                    </a:cubicBezTo>
                    <a:cubicBezTo>
                      <a:pt x="189" y="35"/>
                      <a:pt x="188" y="35"/>
                      <a:pt x="188" y="35"/>
                    </a:cubicBezTo>
                    <a:cubicBezTo>
                      <a:pt x="188" y="35"/>
                      <a:pt x="188" y="35"/>
                      <a:pt x="188" y="35"/>
                    </a:cubicBezTo>
                    <a:cubicBezTo>
                      <a:pt x="188" y="35"/>
                      <a:pt x="188" y="35"/>
                      <a:pt x="188" y="34"/>
                    </a:cubicBezTo>
                    <a:cubicBezTo>
                      <a:pt x="187" y="34"/>
                      <a:pt x="187" y="34"/>
                      <a:pt x="187" y="34"/>
                    </a:cubicBezTo>
                    <a:cubicBezTo>
                      <a:pt x="187" y="34"/>
                      <a:pt x="187" y="34"/>
                      <a:pt x="187" y="34"/>
                    </a:cubicBezTo>
                    <a:cubicBezTo>
                      <a:pt x="187" y="34"/>
                      <a:pt x="187" y="34"/>
                      <a:pt x="187" y="34"/>
                    </a:cubicBezTo>
                    <a:cubicBezTo>
                      <a:pt x="187" y="34"/>
                      <a:pt x="187" y="34"/>
                      <a:pt x="186" y="34"/>
                    </a:cubicBezTo>
                    <a:cubicBezTo>
                      <a:pt x="186" y="34"/>
                      <a:pt x="186" y="34"/>
                      <a:pt x="185" y="34"/>
                    </a:cubicBezTo>
                    <a:cubicBezTo>
                      <a:pt x="185" y="34"/>
                      <a:pt x="185" y="34"/>
                      <a:pt x="185" y="34"/>
                    </a:cubicBezTo>
                    <a:cubicBezTo>
                      <a:pt x="185" y="34"/>
                      <a:pt x="185" y="34"/>
                      <a:pt x="185" y="34"/>
                    </a:cubicBezTo>
                    <a:cubicBezTo>
                      <a:pt x="185" y="34"/>
                      <a:pt x="185" y="34"/>
                      <a:pt x="185" y="34"/>
                    </a:cubicBezTo>
                    <a:cubicBezTo>
                      <a:pt x="185" y="34"/>
                      <a:pt x="184" y="34"/>
                      <a:pt x="184" y="34"/>
                    </a:cubicBezTo>
                    <a:cubicBezTo>
                      <a:pt x="184" y="34"/>
                      <a:pt x="184" y="34"/>
                      <a:pt x="184" y="34"/>
                    </a:cubicBezTo>
                    <a:cubicBezTo>
                      <a:pt x="184" y="34"/>
                      <a:pt x="184" y="34"/>
                      <a:pt x="183" y="34"/>
                    </a:cubicBezTo>
                    <a:cubicBezTo>
                      <a:pt x="183" y="34"/>
                      <a:pt x="183" y="34"/>
                      <a:pt x="183" y="34"/>
                    </a:cubicBezTo>
                    <a:cubicBezTo>
                      <a:pt x="182" y="34"/>
                      <a:pt x="182" y="34"/>
                      <a:pt x="182" y="34"/>
                    </a:cubicBezTo>
                    <a:cubicBezTo>
                      <a:pt x="182" y="34"/>
                      <a:pt x="182" y="34"/>
                      <a:pt x="182" y="34"/>
                    </a:cubicBezTo>
                    <a:cubicBezTo>
                      <a:pt x="181" y="34"/>
                      <a:pt x="181" y="35"/>
                      <a:pt x="181" y="34"/>
                    </a:cubicBezTo>
                    <a:cubicBezTo>
                      <a:pt x="181" y="34"/>
                      <a:pt x="181" y="34"/>
                      <a:pt x="181" y="34"/>
                    </a:cubicBezTo>
                    <a:cubicBezTo>
                      <a:pt x="180" y="35"/>
                      <a:pt x="180" y="35"/>
                      <a:pt x="179" y="35"/>
                    </a:cubicBezTo>
                    <a:cubicBezTo>
                      <a:pt x="179" y="35"/>
                      <a:pt x="179" y="35"/>
                      <a:pt x="179" y="35"/>
                    </a:cubicBezTo>
                    <a:cubicBezTo>
                      <a:pt x="179" y="35"/>
                      <a:pt x="179" y="35"/>
                      <a:pt x="179" y="34"/>
                    </a:cubicBezTo>
                    <a:cubicBezTo>
                      <a:pt x="179" y="34"/>
                      <a:pt x="178" y="34"/>
                      <a:pt x="178" y="34"/>
                    </a:cubicBezTo>
                    <a:cubicBezTo>
                      <a:pt x="178" y="34"/>
                      <a:pt x="178" y="34"/>
                      <a:pt x="178" y="34"/>
                    </a:cubicBezTo>
                    <a:cubicBezTo>
                      <a:pt x="178" y="34"/>
                      <a:pt x="178" y="34"/>
                      <a:pt x="178" y="34"/>
                    </a:cubicBezTo>
                    <a:cubicBezTo>
                      <a:pt x="177" y="34"/>
                      <a:pt x="177" y="34"/>
                      <a:pt x="177" y="34"/>
                    </a:cubicBezTo>
                    <a:cubicBezTo>
                      <a:pt x="177" y="34"/>
                      <a:pt x="177" y="34"/>
                      <a:pt x="177" y="34"/>
                    </a:cubicBezTo>
                    <a:cubicBezTo>
                      <a:pt x="177" y="34"/>
                      <a:pt x="177" y="34"/>
                      <a:pt x="177" y="34"/>
                    </a:cubicBezTo>
                    <a:cubicBezTo>
                      <a:pt x="177" y="34"/>
                      <a:pt x="176" y="34"/>
                      <a:pt x="176" y="34"/>
                    </a:cubicBezTo>
                    <a:cubicBezTo>
                      <a:pt x="176" y="34"/>
                      <a:pt x="176" y="34"/>
                      <a:pt x="176" y="34"/>
                    </a:cubicBezTo>
                    <a:cubicBezTo>
                      <a:pt x="176" y="34"/>
                      <a:pt x="176" y="34"/>
                      <a:pt x="176" y="34"/>
                    </a:cubicBezTo>
                    <a:cubicBezTo>
                      <a:pt x="176" y="34"/>
                      <a:pt x="175" y="34"/>
                      <a:pt x="175" y="34"/>
                    </a:cubicBezTo>
                    <a:cubicBezTo>
                      <a:pt x="175" y="34"/>
                      <a:pt x="175" y="35"/>
                      <a:pt x="175" y="35"/>
                    </a:cubicBezTo>
                    <a:cubicBezTo>
                      <a:pt x="175" y="35"/>
                      <a:pt x="175" y="35"/>
                      <a:pt x="175" y="35"/>
                    </a:cubicBezTo>
                    <a:cubicBezTo>
                      <a:pt x="175" y="35"/>
                      <a:pt x="175" y="35"/>
                      <a:pt x="175" y="35"/>
                    </a:cubicBezTo>
                    <a:cubicBezTo>
                      <a:pt x="174" y="35"/>
                      <a:pt x="174" y="35"/>
                      <a:pt x="174" y="35"/>
                    </a:cubicBezTo>
                    <a:cubicBezTo>
                      <a:pt x="174" y="35"/>
                      <a:pt x="174" y="35"/>
                      <a:pt x="174" y="35"/>
                    </a:cubicBezTo>
                    <a:cubicBezTo>
                      <a:pt x="174" y="35"/>
                      <a:pt x="174" y="35"/>
                      <a:pt x="174" y="35"/>
                    </a:cubicBezTo>
                    <a:cubicBezTo>
                      <a:pt x="174" y="35"/>
                      <a:pt x="174" y="35"/>
                      <a:pt x="173" y="35"/>
                    </a:cubicBezTo>
                    <a:cubicBezTo>
                      <a:pt x="173" y="35"/>
                      <a:pt x="173" y="35"/>
                      <a:pt x="173" y="35"/>
                    </a:cubicBezTo>
                    <a:cubicBezTo>
                      <a:pt x="173" y="35"/>
                      <a:pt x="173" y="35"/>
                      <a:pt x="173" y="35"/>
                    </a:cubicBezTo>
                    <a:cubicBezTo>
                      <a:pt x="173" y="35"/>
                      <a:pt x="173" y="35"/>
                      <a:pt x="173" y="35"/>
                    </a:cubicBezTo>
                    <a:cubicBezTo>
                      <a:pt x="173" y="35"/>
                      <a:pt x="173" y="35"/>
                      <a:pt x="173" y="35"/>
                    </a:cubicBezTo>
                    <a:cubicBezTo>
                      <a:pt x="172" y="35"/>
                      <a:pt x="172" y="35"/>
                      <a:pt x="172" y="35"/>
                    </a:cubicBezTo>
                    <a:cubicBezTo>
                      <a:pt x="172" y="35"/>
                      <a:pt x="172" y="35"/>
                      <a:pt x="172" y="34"/>
                    </a:cubicBezTo>
                    <a:cubicBezTo>
                      <a:pt x="172" y="34"/>
                      <a:pt x="172" y="34"/>
                      <a:pt x="172" y="34"/>
                    </a:cubicBezTo>
                    <a:cubicBezTo>
                      <a:pt x="171" y="34"/>
                      <a:pt x="171" y="34"/>
                      <a:pt x="171" y="34"/>
                    </a:cubicBezTo>
                    <a:cubicBezTo>
                      <a:pt x="170" y="34"/>
                      <a:pt x="170" y="34"/>
                      <a:pt x="170" y="34"/>
                    </a:cubicBezTo>
                    <a:cubicBezTo>
                      <a:pt x="170" y="34"/>
                      <a:pt x="170" y="34"/>
                      <a:pt x="170" y="35"/>
                    </a:cubicBezTo>
                    <a:cubicBezTo>
                      <a:pt x="169" y="35"/>
                      <a:pt x="169" y="35"/>
                      <a:pt x="169" y="35"/>
                    </a:cubicBezTo>
                    <a:cubicBezTo>
                      <a:pt x="169" y="35"/>
                      <a:pt x="169" y="35"/>
                      <a:pt x="169" y="35"/>
                    </a:cubicBezTo>
                    <a:cubicBezTo>
                      <a:pt x="169" y="35"/>
                      <a:pt x="169" y="35"/>
                      <a:pt x="169" y="35"/>
                    </a:cubicBezTo>
                    <a:cubicBezTo>
                      <a:pt x="168" y="36"/>
                      <a:pt x="168" y="36"/>
                      <a:pt x="168" y="36"/>
                    </a:cubicBezTo>
                    <a:cubicBezTo>
                      <a:pt x="168" y="36"/>
                      <a:pt x="168" y="36"/>
                      <a:pt x="168" y="36"/>
                    </a:cubicBezTo>
                    <a:cubicBezTo>
                      <a:pt x="168" y="36"/>
                      <a:pt x="168" y="37"/>
                      <a:pt x="168" y="37"/>
                    </a:cubicBezTo>
                    <a:cubicBezTo>
                      <a:pt x="168" y="37"/>
                      <a:pt x="168" y="37"/>
                      <a:pt x="168" y="38"/>
                    </a:cubicBezTo>
                    <a:cubicBezTo>
                      <a:pt x="168" y="38"/>
                      <a:pt x="167" y="38"/>
                      <a:pt x="167" y="38"/>
                    </a:cubicBezTo>
                    <a:cubicBezTo>
                      <a:pt x="167" y="38"/>
                      <a:pt x="167" y="38"/>
                      <a:pt x="167" y="39"/>
                    </a:cubicBezTo>
                    <a:cubicBezTo>
                      <a:pt x="167" y="39"/>
                      <a:pt x="167" y="39"/>
                      <a:pt x="167" y="39"/>
                    </a:cubicBezTo>
                    <a:cubicBezTo>
                      <a:pt x="167" y="39"/>
                      <a:pt x="167" y="39"/>
                      <a:pt x="167" y="39"/>
                    </a:cubicBezTo>
                    <a:cubicBezTo>
                      <a:pt x="167" y="40"/>
                      <a:pt x="167" y="40"/>
                      <a:pt x="167" y="40"/>
                    </a:cubicBezTo>
                    <a:cubicBezTo>
                      <a:pt x="167" y="40"/>
                      <a:pt x="167" y="40"/>
                      <a:pt x="167" y="41"/>
                    </a:cubicBezTo>
                    <a:cubicBezTo>
                      <a:pt x="167" y="41"/>
                      <a:pt x="167" y="41"/>
                      <a:pt x="167" y="41"/>
                    </a:cubicBezTo>
                    <a:cubicBezTo>
                      <a:pt x="167" y="41"/>
                      <a:pt x="167" y="41"/>
                      <a:pt x="167" y="41"/>
                    </a:cubicBezTo>
                    <a:cubicBezTo>
                      <a:pt x="167" y="42"/>
                      <a:pt x="167" y="42"/>
                      <a:pt x="167" y="42"/>
                    </a:cubicBezTo>
                    <a:cubicBezTo>
                      <a:pt x="168" y="42"/>
                      <a:pt x="168" y="42"/>
                      <a:pt x="168" y="43"/>
                    </a:cubicBezTo>
                    <a:cubicBezTo>
                      <a:pt x="168" y="43"/>
                      <a:pt x="168" y="43"/>
                      <a:pt x="168" y="43"/>
                    </a:cubicBezTo>
                    <a:cubicBezTo>
                      <a:pt x="168" y="43"/>
                      <a:pt x="169" y="43"/>
                      <a:pt x="169" y="43"/>
                    </a:cubicBezTo>
                    <a:cubicBezTo>
                      <a:pt x="169" y="43"/>
                      <a:pt x="169" y="44"/>
                      <a:pt x="169" y="44"/>
                    </a:cubicBezTo>
                    <a:cubicBezTo>
                      <a:pt x="169" y="44"/>
                      <a:pt x="169" y="44"/>
                      <a:pt x="169" y="44"/>
                    </a:cubicBezTo>
                    <a:cubicBezTo>
                      <a:pt x="169" y="44"/>
                      <a:pt x="169" y="44"/>
                      <a:pt x="169" y="44"/>
                    </a:cubicBezTo>
                    <a:cubicBezTo>
                      <a:pt x="169" y="44"/>
                      <a:pt x="169" y="44"/>
                      <a:pt x="169" y="44"/>
                    </a:cubicBezTo>
                    <a:cubicBezTo>
                      <a:pt x="169" y="44"/>
                      <a:pt x="170" y="44"/>
                      <a:pt x="170" y="44"/>
                    </a:cubicBezTo>
                    <a:cubicBezTo>
                      <a:pt x="170" y="44"/>
                      <a:pt x="170" y="44"/>
                      <a:pt x="170" y="44"/>
                    </a:cubicBezTo>
                    <a:cubicBezTo>
                      <a:pt x="170" y="44"/>
                      <a:pt x="170" y="44"/>
                      <a:pt x="170" y="44"/>
                    </a:cubicBezTo>
                    <a:cubicBezTo>
                      <a:pt x="170" y="44"/>
                      <a:pt x="170" y="44"/>
                      <a:pt x="170" y="44"/>
                    </a:cubicBezTo>
                    <a:cubicBezTo>
                      <a:pt x="170" y="44"/>
                      <a:pt x="171" y="44"/>
                      <a:pt x="171" y="45"/>
                    </a:cubicBezTo>
                    <a:cubicBezTo>
                      <a:pt x="171" y="45"/>
                      <a:pt x="171" y="45"/>
                      <a:pt x="171" y="45"/>
                    </a:cubicBezTo>
                    <a:cubicBezTo>
                      <a:pt x="171" y="45"/>
                      <a:pt x="171" y="45"/>
                      <a:pt x="171" y="46"/>
                    </a:cubicBezTo>
                    <a:cubicBezTo>
                      <a:pt x="171" y="46"/>
                      <a:pt x="171" y="46"/>
                      <a:pt x="171" y="46"/>
                    </a:cubicBezTo>
                    <a:cubicBezTo>
                      <a:pt x="171" y="46"/>
                      <a:pt x="171" y="46"/>
                      <a:pt x="171" y="46"/>
                    </a:cubicBezTo>
                    <a:cubicBezTo>
                      <a:pt x="171" y="46"/>
                      <a:pt x="171" y="46"/>
                      <a:pt x="171" y="46"/>
                    </a:cubicBezTo>
                    <a:cubicBezTo>
                      <a:pt x="171" y="46"/>
                      <a:pt x="171" y="46"/>
                      <a:pt x="171" y="47"/>
                    </a:cubicBezTo>
                    <a:cubicBezTo>
                      <a:pt x="171" y="47"/>
                      <a:pt x="171" y="47"/>
                      <a:pt x="172" y="47"/>
                    </a:cubicBezTo>
                    <a:cubicBezTo>
                      <a:pt x="172" y="47"/>
                      <a:pt x="172" y="47"/>
                      <a:pt x="172" y="47"/>
                    </a:cubicBezTo>
                    <a:cubicBezTo>
                      <a:pt x="172" y="47"/>
                      <a:pt x="172" y="47"/>
                      <a:pt x="172" y="47"/>
                    </a:cubicBezTo>
                    <a:cubicBezTo>
                      <a:pt x="172" y="47"/>
                      <a:pt x="172" y="47"/>
                      <a:pt x="172" y="47"/>
                    </a:cubicBezTo>
                    <a:cubicBezTo>
                      <a:pt x="172" y="47"/>
                      <a:pt x="172" y="47"/>
                      <a:pt x="172" y="47"/>
                    </a:cubicBezTo>
                    <a:cubicBezTo>
                      <a:pt x="173" y="47"/>
                      <a:pt x="173" y="47"/>
                      <a:pt x="173" y="47"/>
                    </a:cubicBezTo>
                    <a:cubicBezTo>
                      <a:pt x="173" y="47"/>
                      <a:pt x="173" y="47"/>
                      <a:pt x="173" y="47"/>
                    </a:cubicBezTo>
                    <a:cubicBezTo>
                      <a:pt x="173" y="47"/>
                      <a:pt x="173" y="47"/>
                      <a:pt x="173" y="47"/>
                    </a:cubicBezTo>
                    <a:cubicBezTo>
                      <a:pt x="173" y="47"/>
                      <a:pt x="173" y="47"/>
                      <a:pt x="173" y="47"/>
                    </a:cubicBezTo>
                    <a:cubicBezTo>
                      <a:pt x="173" y="47"/>
                      <a:pt x="174" y="47"/>
                      <a:pt x="174" y="47"/>
                    </a:cubicBezTo>
                    <a:cubicBezTo>
                      <a:pt x="174" y="47"/>
                      <a:pt x="174" y="47"/>
                      <a:pt x="174" y="47"/>
                    </a:cubicBezTo>
                    <a:cubicBezTo>
                      <a:pt x="174" y="47"/>
                      <a:pt x="174" y="47"/>
                      <a:pt x="174" y="47"/>
                    </a:cubicBezTo>
                    <a:cubicBezTo>
                      <a:pt x="174" y="47"/>
                      <a:pt x="174" y="47"/>
                      <a:pt x="175" y="47"/>
                    </a:cubicBezTo>
                    <a:cubicBezTo>
                      <a:pt x="175" y="47"/>
                      <a:pt x="175" y="47"/>
                      <a:pt x="175" y="47"/>
                    </a:cubicBezTo>
                    <a:cubicBezTo>
                      <a:pt x="175" y="47"/>
                      <a:pt x="175" y="46"/>
                      <a:pt x="175" y="46"/>
                    </a:cubicBezTo>
                    <a:cubicBezTo>
                      <a:pt x="175" y="46"/>
                      <a:pt x="175" y="46"/>
                      <a:pt x="175" y="46"/>
                    </a:cubicBezTo>
                    <a:cubicBezTo>
                      <a:pt x="175" y="45"/>
                      <a:pt x="176" y="45"/>
                      <a:pt x="176" y="45"/>
                    </a:cubicBezTo>
                    <a:cubicBezTo>
                      <a:pt x="176" y="45"/>
                      <a:pt x="176" y="45"/>
                      <a:pt x="176" y="45"/>
                    </a:cubicBezTo>
                    <a:cubicBezTo>
                      <a:pt x="176" y="45"/>
                      <a:pt x="176" y="45"/>
                      <a:pt x="176" y="45"/>
                    </a:cubicBezTo>
                    <a:cubicBezTo>
                      <a:pt x="176" y="45"/>
                      <a:pt x="176" y="44"/>
                      <a:pt x="176" y="44"/>
                    </a:cubicBezTo>
                    <a:cubicBezTo>
                      <a:pt x="176" y="44"/>
                      <a:pt x="176" y="44"/>
                      <a:pt x="176" y="44"/>
                    </a:cubicBezTo>
                    <a:cubicBezTo>
                      <a:pt x="176" y="44"/>
                      <a:pt x="177" y="44"/>
                      <a:pt x="177" y="44"/>
                    </a:cubicBezTo>
                    <a:cubicBezTo>
                      <a:pt x="177" y="44"/>
                      <a:pt x="177" y="44"/>
                      <a:pt x="177" y="44"/>
                    </a:cubicBezTo>
                    <a:cubicBezTo>
                      <a:pt x="177" y="44"/>
                      <a:pt x="177" y="44"/>
                      <a:pt x="177" y="44"/>
                    </a:cubicBezTo>
                    <a:cubicBezTo>
                      <a:pt x="177" y="44"/>
                      <a:pt x="177" y="43"/>
                      <a:pt x="177" y="43"/>
                    </a:cubicBezTo>
                    <a:cubicBezTo>
                      <a:pt x="177" y="43"/>
                      <a:pt x="177" y="43"/>
                      <a:pt x="178" y="43"/>
                    </a:cubicBezTo>
                    <a:cubicBezTo>
                      <a:pt x="178" y="43"/>
                      <a:pt x="178" y="43"/>
                      <a:pt x="178" y="43"/>
                    </a:cubicBezTo>
                    <a:cubicBezTo>
                      <a:pt x="178" y="43"/>
                      <a:pt x="178" y="43"/>
                      <a:pt x="178" y="43"/>
                    </a:cubicBezTo>
                    <a:cubicBezTo>
                      <a:pt x="178" y="43"/>
                      <a:pt x="178" y="43"/>
                      <a:pt x="178" y="43"/>
                    </a:cubicBezTo>
                    <a:cubicBezTo>
                      <a:pt x="178" y="43"/>
                      <a:pt x="178" y="43"/>
                      <a:pt x="178" y="44"/>
                    </a:cubicBezTo>
                    <a:cubicBezTo>
                      <a:pt x="178" y="44"/>
                      <a:pt x="178" y="44"/>
                      <a:pt x="178" y="44"/>
                    </a:cubicBezTo>
                    <a:cubicBezTo>
                      <a:pt x="179" y="44"/>
                      <a:pt x="179" y="44"/>
                      <a:pt x="179" y="44"/>
                    </a:cubicBezTo>
                    <a:cubicBezTo>
                      <a:pt x="179" y="44"/>
                      <a:pt x="179" y="44"/>
                      <a:pt x="179" y="44"/>
                    </a:cubicBezTo>
                    <a:cubicBezTo>
                      <a:pt x="180" y="44"/>
                      <a:pt x="180" y="44"/>
                      <a:pt x="180" y="44"/>
                    </a:cubicBezTo>
                    <a:cubicBezTo>
                      <a:pt x="180" y="44"/>
                      <a:pt x="180" y="44"/>
                      <a:pt x="180" y="44"/>
                    </a:cubicBezTo>
                    <a:cubicBezTo>
                      <a:pt x="180" y="44"/>
                      <a:pt x="180" y="44"/>
                      <a:pt x="180" y="44"/>
                    </a:cubicBezTo>
                    <a:cubicBezTo>
                      <a:pt x="181" y="44"/>
                      <a:pt x="181" y="44"/>
                      <a:pt x="181" y="44"/>
                    </a:cubicBezTo>
                    <a:cubicBezTo>
                      <a:pt x="181" y="44"/>
                      <a:pt x="181" y="44"/>
                      <a:pt x="181" y="44"/>
                    </a:cubicBezTo>
                    <a:cubicBezTo>
                      <a:pt x="181" y="44"/>
                      <a:pt x="181" y="44"/>
                      <a:pt x="181" y="44"/>
                    </a:cubicBezTo>
                    <a:cubicBezTo>
                      <a:pt x="181" y="44"/>
                      <a:pt x="181" y="44"/>
                      <a:pt x="181" y="44"/>
                    </a:cubicBezTo>
                    <a:cubicBezTo>
                      <a:pt x="181" y="43"/>
                      <a:pt x="181" y="43"/>
                      <a:pt x="181" y="43"/>
                    </a:cubicBezTo>
                    <a:cubicBezTo>
                      <a:pt x="181" y="43"/>
                      <a:pt x="182" y="43"/>
                      <a:pt x="182" y="43"/>
                    </a:cubicBezTo>
                    <a:cubicBezTo>
                      <a:pt x="182" y="43"/>
                      <a:pt x="182" y="43"/>
                      <a:pt x="182" y="43"/>
                    </a:cubicBezTo>
                    <a:cubicBezTo>
                      <a:pt x="183" y="43"/>
                      <a:pt x="183" y="43"/>
                      <a:pt x="183" y="43"/>
                    </a:cubicBezTo>
                    <a:cubicBezTo>
                      <a:pt x="183" y="43"/>
                      <a:pt x="183" y="43"/>
                      <a:pt x="184" y="43"/>
                    </a:cubicBezTo>
                    <a:cubicBezTo>
                      <a:pt x="184" y="43"/>
                      <a:pt x="184" y="43"/>
                      <a:pt x="184" y="43"/>
                    </a:cubicBezTo>
                    <a:cubicBezTo>
                      <a:pt x="184" y="43"/>
                      <a:pt x="184" y="43"/>
                      <a:pt x="185" y="43"/>
                    </a:cubicBezTo>
                    <a:cubicBezTo>
                      <a:pt x="185" y="43"/>
                      <a:pt x="185" y="43"/>
                      <a:pt x="185" y="43"/>
                    </a:cubicBezTo>
                    <a:cubicBezTo>
                      <a:pt x="185" y="43"/>
                      <a:pt x="185" y="43"/>
                      <a:pt x="185" y="43"/>
                    </a:cubicBezTo>
                    <a:cubicBezTo>
                      <a:pt x="185" y="43"/>
                      <a:pt x="185" y="43"/>
                      <a:pt x="185" y="43"/>
                    </a:cubicBezTo>
                    <a:cubicBezTo>
                      <a:pt x="186" y="43"/>
                      <a:pt x="186" y="43"/>
                      <a:pt x="186" y="43"/>
                    </a:cubicBezTo>
                    <a:cubicBezTo>
                      <a:pt x="186" y="43"/>
                      <a:pt x="186" y="43"/>
                      <a:pt x="186" y="43"/>
                    </a:cubicBezTo>
                    <a:cubicBezTo>
                      <a:pt x="186" y="43"/>
                      <a:pt x="187" y="43"/>
                      <a:pt x="187" y="43"/>
                    </a:cubicBezTo>
                    <a:cubicBezTo>
                      <a:pt x="187" y="42"/>
                      <a:pt x="186" y="43"/>
                      <a:pt x="186" y="43"/>
                    </a:cubicBezTo>
                    <a:cubicBezTo>
                      <a:pt x="186" y="43"/>
                      <a:pt x="186" y="42"/>
                      <a:pt x="186" y="42"/>
                    </a:cubicBezTo>
                    <a:cubicBezTo>
                      <a:pt x="186" y="42"/>
                      <a:pt x="186" y="42"/>
                      <a:pt x="186" y="42"/>
                    </a:cubicBezTo>
                    <a:cubicBezTo>
                      <a:pt x="185" y="42"/>
                      <a:pt x="185" y="42"/>
                      <a:pt x="185" y="42"/>
                    </a:cubicBezTo>
                    <a:cubicBezTo>
                      <a:pt x="185" y="42"/>
                      <a:pt x="185" y="42"/>
                      <a:pt x="185" y="42"/>
                    </a:cubicBezTo>
                    <a:cubicBezTo>
                      <a:pt x="185" y="42"/>
                      <a:pt x="186" y="42"/>
                      <a:pt x="186" y="42"/>
                    </a:cubicBezTo>
                    <a:cubicBezTo>
                      <a:pt x="186" y="42"/>
                      <a:pt x="186" y="42"/>
                      <a:pt x="186" y="42"/>
                    </a:cubicBezTo>
                    <a:cubicBezTo>
                      <a:pt x="186" y="42"/>
                      <a:pt x="186" y="42"/>
                      <a:pt x="186" y="42"/>
                    </a:cubicBezTo>
                    <a:cubicBezTo>
                      <a:pt x="186" y="42"/>
                      <a:pt x="186" y="42"/>
                      <a:pt x="187" y="42"/>
                    </a:cubicBezTo>
                    <a:cubicBezTo>
                      <a:pt x="187" y="42"/>
                      <a:pt x="187" y="42"/>
                      <a:pt x="187" y="42"/>
                    </a:cubicBezTo>
                    <a:cubicBezTo>
                      <a:pt x="187" y="42"/>
                      <a:pt x="187" y="42"/>
                      <a:pt x="187" y="42"/>
                    </a:cubicBezTo>
                    <a:cubicBezTo>
                      <a:pt x="187" y="42"/>
                      <a:pt x="187" y="41"/>
                      <a:pt x="188" y="41"/>
                    </a:cubicBezTo>
                    <a:cubicBezTo>
                      <a:pt x="188" y="41"/>
                      <a:pt x="188" y="41"/>
                      <a:pt x="188" y="41"/>
                    </a:cubicBezTo>
                    <a:cubicBezTo>
                      <a:pt x="189" y="41"/>
                      <a:pt x="189" y="41"/>
                      <a:pt x="189" y="41"/>
                    </a:cubicBezTo>
                    <a:cubicBezTo>
                      <a:pt x="189" y="42"/>
                      <a:pt x="189" y="42"/>
                      <a:pt x="189" y="42"/>
                    </a:cubicBezTo>
                    <a:cubicBezTo>
                      <a:pt x="189" y="42"/>
                      <a:pt x="190" y="42"/>
                      <a:pt x="190" y="42"/>
                    </a:cubicBezTo>
                    <a:cubicBezTo>
                      <a:pt x="190" y="42"/>
                      <a:pt x="190" y="42"/>
                      <a:pt x="190" y="42"/>
                    </a:cubicBezTo>
                    <a:cubicBezTo>
                      <a:pt x="190" y="42"/>
                      <a:pt x="190" y="42"/>
                      <a:pt x="190" y="42"/>
                    </a:cubicBezTo>
                    <a:cubicBezTo>
                      <a:pt x="190" y="43"/>
                      <a:pt x="190" y="43"/>
                      <a:pt x="190" y="43"/>
                    </a:cubicBezTo>
                    <a:cubicBezTo>
                      <a:pt x="190" y="43"/>
                      <a:pt x="190" y="43"/>
                      <a:pt x="190" y="43"/>
                    </a:cubicBezTo>
                    <a:cubicBezTo>
                      <a:pt x="190" y="43"/>
                      <a:pt x="190" y="43"/>
                      <a:pt x="190" y="43"/>
                    </a:cubicBezTo>
                    <a:cubicBezTo>
                      <a:pt x="189" y="44"/>
                      <a:pt x="190" y="44"/>
                      <a:pt x="189" y="44"/>
                    </a:cubicBezTo>
                    <a:cubicBezTo>
                      <a:pt x="189" y="44"/>
                      <a:pt x="189" y="44"/>
                      <a:pt x="189" y="45"/>
                    </a:cubicBezTo>
                    <a:cubicBezTo>
                      <a:pt x="189" y="45"/>
                      <a:pt x="189" y="45"/>
                      <a:pt x="189" y="44"/>
                    </a:cubicBezTo>
                    <a:cubicBezTo>
                      <a:pt x="189" y="44"/>
                      <a:pt x="189" y="44"/>
                      <a:pt x="189" y="44"/>
                    </a:cubicBezTo>
                    <a:cubicBezTo>
                      <a:pt x="189" y="44"/>
                      <a:pt x="189" y="44"/>
                      <a:pt x="188" y="44"/>
                    </a:cubicBezTo>
                    <a:cubicBezTo>
                      <a:pt x="188" y="44"/>
                      <a:pt x="188" y="44"/>
                      <a:pt x="188" y="44"/>
                    </a:cubicBezTo>
                    <a:cubicBezTo>
                      <a:pt x="188" y="44"/>
                      <a:pt x="188" y="44"/>
                      <a:pt x="188" y="44"/>
                    </a:cubicBezTo>
                    <a:cubicBezTo>
                      <a:pt x="188" y="44"/>
                      <a:pt x="188" y="43"/>
                      <a:pt x="188" y="43"/>
                    </a:cubicBezTo>
                    <a:cubicBezTo>
                      <a:pt x="188" y="43"/>
                      <a:pt x="188" y="43"/>
                      <a:pt x="187" y="43"/>
                    </a:cubicBezTo>
                    <a:cubicBezTo>
                      <a:pt x="187" y="44"/>
                      <a:pt x="187" y="44"/>
                      <a:pt x="187" y="44"/>
                    </a:cubicBezTo>
                    <a:cubicBezTo>
                      <a:pt x="187" y="44"/>
                      <a:pt x="187" y="44"/>
                      <a:pt x="187" y="44"/>
                    </a:cubicBezTo>
                    <a:cubicBezTo>
                      <a:pt x="186" y="44"/>
                      <a:pt x="186" y="44"/>
                      <a:pt x="186" y="44"/>
                    </a:cubicBezTo>
                    <a:cubicBezTo>
                      <a:pt x="186" y="44"/>
                      <a:pt x="186" y="44"/>
                      <a:pt x="186" y="44"/>
                    </a:cubicBezTo>
                    <a:cubicBezTo>
                      <a:pt x="186" y="44"/>
                      <a:pt x="186" y="44"/>
                      <a:pt x="186" y="44"/>
                    </a:cubicBezTo>
                    <a:cubicBezTo>
                      <a:pt x="186" y="44"/>
                      <a:pt x="185" y="45"/>
                      <a:pt x="185" y="45"/>
                    </a:cubicBezTo>
                    <a:cubicBezTo>
                      <a:pt x="185" y="45"/>
                      <a:pt x="185" y="45"/>
                      <a:pt x="185" y="45"/>
                    </a:cubicBezTo>
                    <a:cubicBezTo>
                      <a:pt x="185" y="45"/>
                      <a:pt x="185" y="45"/>
                      <a:pt x="185" y="45"/>
                    </a:cubicBezTo>
                    <a:cubicBezTo>
                      <a:pt x="185" y="45"/>
                      <a:pt x="185" y="45"/>
                      <a:pt x="185" y="45"/>
                    </a:cubicBezTo>
                    <a:cubicBezTo>
                      <a:pt x="185" y="46"/>
                      <a:pt x="184" y="46"/>
                      <a:pt x="184" y="46"/>
                    </a:cubicBezTo>
                    <a:cubicBezTo>
                      <a:pt x="184" y="46"/>
                      <a:pt x="184" y="46"/>
                      <a:pt x="184" y="46"/>
                    </a:cubicBezTo>
                    <a:cubicBezTo>
                      <a:pt x="184" y="46"/>
                      <a:pt x="184" y="46"/>
                      <a:pt x="184" y="46"/>
                    </a:cubicBezTo>
                    <a:cubicBezTo>
                      <a:pt x="184" y="46"/>
                      <a:pt x="184" y="46"/>
                      <a:pt x="184" y="46"/>
                    </a:cubicBezTo>
                    <a:cubicBezTo>
                      <a:pt x="184" y="46"/>
                      <a:pt x="184" y="47"/>
                      <a:pt x="184" y="47"/>
                    </a:cubicBezTo>
                    <a:cubicBezTo>
                      <a:pt x="183" y="47"/>
                      <a:pt x="183" y="47"/>
                      <a:pt x="183" y="47"/>
                    </a:cubicBezTo>
                    <a:cubicBezTo>
                      <a:pt x="183" y="47"/>
                      <a:pt x="183" y="47"/>
                      <a:pt x="183" y="47"/>
                    </a:cubicBezTo>
                    <a:cubicBezTo>
                      <a:pt x="183" y="48"/>
                      <a:pt x="183" y="48"/>
                      <a:pt x="183" y="48"/>
                    </a:cubicBezTo>
                    <a:cubicBezTo>
                      <a:pt x="183" y="48"/>
                      <a:pt x="182" y="48"/>
                      <a:pt x="182" y="48"/>
                    </a:cubicBezTo>
                    <a:cubicBezTo>
                      <a:pt x="182" y="48"/>
                      <a:pt x="182" y="48"/>
                      <a:pt x="182" y="48"/>
                    </a:cubicBezTo>
                    <a:cubicBezTo>
                      <a:pt x="181" y="48"/>
                      <a:pt x="181" y="48"/>
                      <a:pt x="181" y="48"/>
                    </a:cubicBezTo>
                    <a:cubicBezTo>
                      <a:pt x="181" y="48"/>
                      <a:pt x="180" y="48"/>
                      <a:pt x="180" y="48"/>
                    </a:cubicBezTo>
                    <a:cubicBezTo>
                      <a:pt x="180" y="49"/>
                      <a:pt x="180" y="49"/>
                      <a:pt x="180" y="49"/>
                    </a:cubicBezTo>
                    <a:cubicBezTo>
                      <a:pt x="180" y="49"/>
                      <a:pt x="180" y="49"/>
                      <a:pt x="180" y="49"/>
                    </a:cubicBezTo>
                    <a:cubicBezTo>
                      <a:pt x="180" y="49"/>
                      <a:pt x="179" y="49"/>
                      <a:pt x="179" y="49"/>
                    </a:cubicBezTo>
                    <a:cubicBezTo>
                      <a:pt x="179" y="49"/>
                      <a:pt x="179" y="50"/>
                      <a:pt x="179" y="50"/>
                    </a:cubicBezTo>
                    <a:cubicBezTo>
                      <a:pt x="179" y="50"/>
                      <a:pt x="178" y="51"/>
                      <a:pt x="178" y="51"/>
                    </a:cubicBezTo>
                    <a:cubicBezTo>
                      <a:pt x="178" y="51"/>
                      <a:pt x="178" y="51"/>
                      <a:pt x="177" y="51"/>
                    </a:cubicBezTo>
                    <a:cubicBezTo>
                      <a:pt x="177" y="51"/>
                      <a:pt x="177" y="51"/>
                      <a:pt x="177" y="50"/>
                    </a:cubicBezTo>
                    <a:cubicBezTo>
                      <a:pt x="177" y="50"/>
                      <a:pt x="177" y="50"/>
                      <a:pt x="177" y="50"/>
                    </a:cubicBezTo>
                    <a:cubicBezTo>
                      <a:pt x="177" y="50"/>
                      <a:pt x="177" y="50"/>
                      <a:pt x="177" y="50"/>
                    </a:cubicBezTo>
                    <a:cubicBezTo>
                      <a:pt x="177" y="50"/>
                      <a:pt x="177" y="50"/>
                      <a:pt x="177" y="50"/>
                    </a:cubicBezTo>
                    <a:cubicBezTo>
                      <a:pt x="177" y="50"/>
                      <a:pt x="177" y="50"/>
                      <a:pt x="177" y="50"/>
                    </a:cubicBezTo>
                    <a:cubicBezTo>
                      <a:pt x="177" y="50"/>
                      <a:pt x="177" y="50"/>
                      <a:pt x="176" y="50"/>
                    </a:cubicBezTo>
                    <a:cubicBezTo>
                      <a:pt x="176" y="50"/>
                      <a:pt x="176" y="50"/>
                      <a:pt x="176" y="50"/>
                    </a:cubicBezTo>
                    <a:cubicBezTo>
                      <a:pt x="176" y="50"/>
                      <a:pt x="176" y="49"/>
                      <a:pt x="176" y="49"/>
                    </a:cubicBezTo>
                    <a:cubicBezTo>
                      <a:pt x="176" y="49"/>
                      <a:pt x="176" y="50"/>
                      <a:pt x="176" y="50"/>
                    </a:cubicBezTo>
                    <a:cubicBezTo>
                      <a:pt x="176" y="50"/>
                      <a:pt x="176" y="50"/>
                      <a:pt x="176" y="50"/>
                    </a:cubicBezTo>
                    <a:cubicBezTo>
                      <a:pt x="176" y="50"/>
                      <a:pt x="176" y="50"/>
                      <a:pt x="176" y="50"/>
                    </a:cubicBezTo>
                    <a:cubicBezTo>
                      <a:pt x="176" y="50"/>
                      <a:pt x="176" y="50"/>
                      <a:pt x="176" y="50"/>
                    </a:cubicBezTo>
                    <a:cubicBezTo>
                      <a:pt x="176" y="50"/>
                      <a:pt x="176" y="51"/>
                      <a:pt x="176" y="51"/>
                    </a:cubicBezTo>
                    <a:cubicBezTo>
                      <a:pt x="176" y="51"/>
                      <a:pt x="176" y="51"/>
                      <a:pt x="176" y="51"/>
                    </a:cubicBezTo>
                    <a:cubicBezTo>
                      <a:pt x="176" y="51"/>
                      <a:pt x="176" y="51"/>
                      <a:pt x="176" y="51"/>
                    </a:cubicBezTo>
                    <a:cubicBezTo>
                      <a:pt x="176" y="51"/>
                      <a:pt x="176" y="51"/>
                      <a:pt x="176" y="50"/>
                    </a:cubicBezTo>
                    <a:cubicBezTo>
                      <a:pt x="176" y="50"/>
                      <a:pt x="176" y="50"/>
                      <a:pt x="176" y="50"/>
                    </a:cubicBezTo>
                    <a:cubicBezTo>
                      <a:pt x="176" y="50"/>
                      <a:pt x="176" y="50"/>
                      <a:pt x="176" y="50"/>
                    </a:cubicBezTo>
                    <a:cubicBezTo>
                      <a:pt x="176" y="51"/>
                      <a:pt x="176" y="51"/>
                      <a:pt x="177" y="51"/>
                    </a:cubicBezTo>
                    <a:cubicBezTo>
                      <a:pt x="177" y="51"/>
                      <a:pt x="177" y="51"/>
                      <a:pt x="177" y="51"/>
                    </a:cubicBezTo>
                    <a:cubicBezTo>
                      <a:pt x="177" y="51"/>
                      <a:pt x="177" y="51"/>
                      <a:pt x="177" y="51"/>
                    </a:cubicBezTo>
                    <a:cubicBezTo>
                      <a:pt x="177" y="51"/>
                      <a:pt x="177" y="51"/>
                      <a:pt x="177" y="52"/>
                    </a:cubicBezTo>
                    <a:cubicBezTo>
                      <a:pt x="177" y="52"/>
                      <a:pt x="177" y="52"/>
                      <a:pt x="178" y="52"/>
                    </a:cubicBezTo>
                    <a:cubicBezTo>
                      <a:pt x="178" y="52"/>
                      <a:pt x="178" y="52"/>
                      <a:pt x="178" y="52"/>
                    </a:cubicBezTo>
                    <a:cubicBezTo>
                      <a:pt x="178" y="52"/>
                      <a:pt x="178" y="52"/>
                      <a:pt x="178" y="52"/>
                    </a:cubicBezTo>
                    <a:cubicBezTo>
                      <a:pt x="178" y="52"/>
                      <a:pt x="178" y="52"/>
                      <a:pt x="178" y="52"/>
                    </a:cubicBezTo>
                    <a:cubicBezTo>
                      <a:pt x="179" y="52"/>
                      <a:pt x="179" y="52"/>
                      <a:pt x="179" y="53"/>
                    </a:cubicBezTo>
                    <a:cubicBezTo>
                      <a:pt x="179" y="53"/>
                      <a:pt x="179" y="53"/>
                      <a:pt x="179" y="53"/>
                    </a:cubicBezTo>
                    <a:cubicBezTo>
                      <a:pt x="179" y="53"/>
                      <a:pt x="179" y="53"/>
                      <a:pt x="179" y="53"/>
                    </a:cubicBezTo>
                    <a:cubicBezTo>
                      <a:pt x="179" y="53"/>
                      <a:pt x="179" y="53"/>
                      <a:pt x="179" y="53"/>
                    </a:cubicBezTo>
                    <a:cubicBezTo>
                      <a:pt x="179" y="53"/>
                      <a:pt x="179" y="53"/>
                      <a:pt x="179" y="53"/>
                    </a:cubicBezTo>
                    <a:cubicBezTo>
                      <a:pt x="180" y="54"/>
                      <a:pt x="180" y="54"/>
                      <a:pt x="180" y="54"/>
                    </a:cubicBezTo>
                    <a:cubicBezTo>
                      <a:pt x="180" y="54"/>
                      <a:pt x="180" y="54"/>
                      <a:pt x="180" y="54"/>
                    </a:cubicBezTo>
                    <a:cubicBezTo>
                      <a:pt x="180" y="54"/>
                      <a:pt x="180" y="55"/>
                      <a:pt x="180" y="55"/>
                    </a:cubicBezTo>
                    <a:cubicBezTo>
                      <a:pt x="180" y="55"/>
                      <a:pt x="180" y="55"/>
                      <a:pt x="180" y="55"/>
                    </a:cubicBezTo>
                    <a:cubicBezTo>
                      <a:pt x="180" y="55"/>
                      <a:pt x="180" y="55"/>
                      <a:pt x="180" y="55"/>
                    </a:cubicBezTo>
                    <a:cubicBezTo>
                      <a:pt x="180" y="55"/>
                      <a:pt x="180" y="55"/>
                      <a:pt x="180" y="55"/>
                    </a:cubicBezTo>
                    <a:cubicBezTo>
                      <a:pt x="181" y="55"/>
                      <a:pt x="180" y="55"/>
                      <a:pt x="180" y="55"/>
                    </a:cubicBezTo>
                    <a:cubicBezTo>
                      <a:pt x="180" y="56"/>
                      <a:pt x="180" y="56"/>
                      <a:pt x="180" y="56"/>
                    </a:cubicBezTo>
                    <a:cubicBezTo>
                      <a:pt x="181" y="56"/>
                      <a:pt x="181" y="56"/>
                      <a:pt x="181" y="56"/>
                    </a:cubicBezTo>
                    <a:cubicBezTo>
                      <a:pt x="181" y="56"/>
                      <a:pt x="181" y="56"/>
                      <a:pt x="181" y="56"/>
                    </a:cubicBezTo>
                    <a:cubicBezTo>
                      <a:pt x="181" y="56"/>
                      <a:pt x="181" y="56"/>
                      <a:pt x="181" y="56"/>
                    </a:cubicBezTo>
                    <a:cubicBezTo>
                      <a:pt x="181" y="56"/>
                      <a:pt x="181" y="56"/>
                      <a:pt x="181" y="56"/>
                    </a:cubicBezTo>
                    <a:cubicBezTo>
                      <a:pt x="181" y="56"/>
                      <a:pt x="182" y="56"/>
                      <a:pt x="182" y="56"/>
                    </a:cubicBezTo>
                    <a:cubicBezTo>
                      <a:pt x="182" y="56"/>
                      <a:pt x="182" y="56"/>
                      <a:pt x="182" y="56"/>
                    </a:cubicBezTo>
                    <a:cubicBezTo>
                      <a:pt x="182" y="57"/>
                      <a:pt x="182" y="57"/>
                      <a:pt x="182" y="57"/>
                    </a:cubicBezTo>
                    <a:cubicBezTo>
                      <a:pt x="182" y="57"/>
                      <a:pt x="182" y="57"/>
                      <a:pt x="182" y="57"/>
                    </a:cubicBezTo>
                    <a:cubicBezTo>
                      <a:pt x="182" y="57"/>
                      <a:pt x="182" y="57"/>
                      <a:pt x="182" y="57"/>
                    </a:cubicBezTo>
                    <a:cubicBezTo>
                      <a:pt x="182" y="57"/>
                      <a:pt x="182" y="57"/>
                      <a:pt x="182" y="58"/>
                    </a:cubicBezTo>
                    <a:cubicBezTo>
                      <a:pt x="182" y="58"/>
                      <a:pt x="182" y="58"/>
                      <a:pt x="182" y="58"/>
                    </a:cubicBezTo>
                    <a:cubicBezTo>
                      <a:pt x="182" y="58"/>
                      <a:pt x="182" y="58"/>
                      <a:pt x="182" y="58"/>
                    </a:cubicBezTo>
                    <a:cubicBezTo>
                      <a:pt x="183" y="58"/>
                      <a:pt x="183" y="58"/>
                      <a:pt x="183" y="58"/>
                    </a:cubicBezTo>
                    <a:cubicBezTo>
                      <a:pt x="183" y="58"/>
                      <a:pt x="183" y="58"/>
                      <a:pt x="183" y="58"/>
                    </a:cubicBezTo>
                    <a:cubicBezTo>
                      <a:pt x="183" y="58"/>
                      <a:pt x="183" y="58"/>
                      <a:pt x="183" y="59"/>
                    </a:cubicBezTo>
                    <a:cubicBezTo>
                      <a:pt x="183" y="59"/>
                      <a:pt x="183" y="59"/>
                      <a:pt x="183" y="59"/>
                    </a:cubicBezTo>
                    <a:cubicBezTo>
                      <a:pt x="183" y="59"/>
                      <a:pt x="183" y="59"/>
                      <a:pt x="183" y="59"/>
                    </a:cubicBezTo>
                    <a:cubicBezTo>
                      <a:pt x="183" y="59"/>
                      <a:pt x="183" y="59"/>
                      <a:pt x="183" y="59"/>
                    </a:cubicBezTo>
                    <a:cubicBezTo>
                      <a:pt x="183" y="59"/>
                      <a:pt x="183" y="59"/>
                      <a:pt x="182" y="59"/>
                    </a:cubicBezTo>
                    <a:cubicBezTo>
                      <a:pt x="182" y="59"/>
                      <a:pt x="182" y="59"/>
                      <a:pt x="182" y="59"/>
                    </a:cubicBezTo>
                    <a:cubicBezTo>
                      <a:pt x="182" y="59"/>
                      <a:pt x="182" y="59"/>
                      <a:pt x="182" y="59"/>
                    </a:cubicBezTo>
                    <a:cubicBezTo>
                      <a:pt x="182" y="60"/>
                      <a:pt x="182" y="60"/>
                      <a:pt x="182" y="60"/>
                    </a:cubicBezTo>
                    <a:cubicBezTo>
                      <a:pt x="182" y="60"/>
                      <a:pt x="182" y="60"/>
                      <a:pt x="182" y="60"/>
                    </a:cubicBezTo>
                    <a:cubicBezTo>
                      <a:pt x="182" y="60"/>
                      <a:pt x="182" y="60"/>
                      <a:pt x="182" y="60"/>
                    </a:cubicBezTo>
                    <a:cubicBezTo>
                      <a:pt x="182" y="60"/>
                      <a:pt x="182" y="60"/>
                      <a:pt x="182" y="60"/>
                    </a:cubicBezTo>
                    <a:cubicBezTo>
                      <a:pt x="182" y="60"/>
                      <a:pt x="182" y="60"/>
                      <a:pt x="182" y="61"/>
                    </a:cubicBezTo>
                    <a:cubicBezTo>
                      <a:pt x="182" y="61"/>
                      <a:pt x="182" y="61"/>
                      <a:pt x="182" y="61"/>
                    </a:cubicBezTo>
                    <a:cubicBezTo>
                      <a:pt x="182" y="61"/>
                      <a:pt x="182" y="61"/>
                      <a:pt x="182" y="61"/>
                    </a:cubicBezTo>
                    <a:cubicBezTo>
                      <a:pt x="182" y="61"/>
                      <a:pt x="182" y="61"/>
                      <a:pt x="182" y="61"/>
                    </a:cubicBezTo>
                    <a:cubicBezTo>
                      <a:pt x="182" y="61"/>
                      <a:pt x="182" y="61"/>
                      <a:pt x="182" y="62"/>
                    </a:cubicBezTo>
                    <a:cubicBezTo>
                      <a:pt x="182" y="62"/>
                      <a:pt x="182" y="62"/>
                      <a:pt x="182" y="62"/>
                    </a:cubicBezTo>
                    <a:cubicBezTo>
                      <a:pt x="182" y="62"/>
                      <a:pt x="182" y="62"/>
                      <a:pt x="182" y="62"/>
                    </a:cubicBezTo>
                    <a:cubicBezTo>
                      <a:pt x="182" y="62"/>
                      <a:pt x="182" y="62"/>
                      <a:pt x="182" y="62"/>
                    </a:cubicBezTo>
                    <a:cubicBezTo>
                      <a:pt x="182" y="62"/>
                      <a:pt x="182" y="62"/>
                      <a:pt x="182" y="62"/>
                    </a:cubicBezTo>
                    <a:cubicBezTo>
                      <a:pt x="182" y="62"/>
                      <a:pt x="183" y="63"/>
                      <a:pt x="183" y="63"/>
                    </a:cubicBezTo>
                    <a:cubicBezTo>
                      <a:pt x="183" y="63"/>
                      <a:pt x="183" y="62"/>
                      <a:pt x="183" y="63"/>
                    </a:cubicBezTo>
                    <a:cubicBezTo>
                      <a:pt x="183" y="63"/>
                      <a:pt x="183" y="63"/>
                      <a:pt x="183" y="63"/>
                    </a:cubicBezTo>
                    <a:cubicBezTo>
                      <a:pt x="183" y="63"/>
                      <a:pt x="183" y="63"/>
                      <a:pt x="183" y="63"/>
                    </a:cubicBezTo>
                    <a:cubicBezTo>
                      <a:pt x="184" y="63"/>
                      <a:pt x="184" y="63"/>
                      <a:pt x="184" y="63"/>
                    </a:cubicBezTo>
                    <a:cubicBezTo>
                      <a:pt x="184" y="63"/>
                      <a:pt x="184" y="64"/>
                      <a:pt x="184" y="64"/>
                    </a:cubicBezTo>
                    <a:cubicBezTo>
                      <a:pt x="184" y="64"/>
                      <a:pt x="184" y="64"/>
                      <a:pt x="184" y="64"/>
                    </a:cubicBezTo>
                    <a:cubicBezTo>
                      <a:pt x="184" y="64"/>
                      <a:pt x="185" y="63"/>
                      <a:pt x="185" y="64"/>
                    </a:cubicBezTo>
                    <a:cubicBezTo>
                      <a:pt x="185" y="64"/>
                      <a:pt x="185" y="64"/>
                      <a:pt x="185" y="64"/>
                    </a:cubicBezTo>
                    <a:cubicBezTo>
                      <a:pt x="185" y="64"/>
                      <a:pt x="185" y="64"/>
                      <a:pt x="185" y="64"/>
                    </a:cubicBezTo>
                    <a:cubicBezTo>
                      <a:pt x="184" y="64"/>
                      <a:pt x="184" y="64"/>
                      <a:pt x="184" y="64"/>
                    </a:cubicBezTo>
                    <a:cubicBezTo>
                      <a:pt x="184" y="64"/>
                      <a:pt x="184" y="64"/>
                      <a:pt x="184" y="64"/>
                    </a:cubicBezTo>
                    <a:cubicBezTo>
                      <a:pt x="184" y="64"/>
                      <a:pt x="184" y="64"/>
                      <a:pt x="184" y="64"/>
                    </a:cubicBezTo>
                    <a:cubicBezTo>
                      <a:pt x="185" y="64"/>
                      <a:pt x="185" y="64"/>
                      <a:pt x="185" y="64"/>
                    </a:cubicBezTo>
                    <a:cubicBezTo>
                      <a:pt x="185" y="65"/>
                      <a:pt x="185" y="65"/>
                      <a:pt x="185" y="65"/>
                    </a:cubicBezTo>
                    <a:cubicBezTo>
                      <a:pt x="185" y="65"/>
                      <a:pt x="185" y="65"/>
                      <a:pt x="185" y="65"/>
                    </a:cubicBezTo>
                    <a:cubicBezTo>
                      <a:pt x="185" y="65"/>
                      <a:pt x="185" y="65"/>
                      <a:pt x="185" y="65"/>
                    </a:cubicBezTo>
                    <a:cubicBezTo>
                      <a:pt x="185" y="65"/>
                      <a:pt x="186" y="65"/>
                      <a:pt x="186" y="65"/>
                    </a:cubicBezTo>
                    <a:cubicBezTo>
                      <a:pt x="186" y="65"/>
                      <a:pt x="185" y="65"/>
                      <a:pt x="185" y="65"/>
                    </a:cubicBezTo>
                    <a:cubicBezTo>
                      <a:pt x="186" y="65"/>
                      <a:pt x="186" y="65"/>
                      <a:pt x="186" y="65"/>
                    </a:cubicBezTo>
                    <a:cubicBezTo>
                      <a:pt x="186" y="65"/>
                      <a:pt x="186" y="65"/>
                      <a:pt x="186" y="65"/>
                    </a:cubicBezTo>
                    <a:cubicBezTo>
                      <a:pt x="186" y="65"/>
                      <a:pt x="186" y="65"/>
                      <a:pt x="186" y="65"/>
                    </a:cubicBezTo>
                    <a:cubicBezTo>
                      <a:pt x="186" y="65"/>
                      <a:pt x="186" y="66"/>
                      <a:pt x="186" y="66"/>
                    </a:cubicBezTo>
                    <a:cubicBezTo>
                      <a:pt x="186" y="66"/>
                      <a:pt x="186" y="66"/>
                      <a:pt x="186" y="66"/>
                    </a:cubicBezTo>
                    <a:cubicBezTo>
                      <a:pt x="186" y="66"/>
                      <a:pt x="186" y="66"/>
                      <a:pt x="186" y="67"/>
                    </a:cubicBezTo>
                    <a:cubicBezTo>
                      <a:pt x="186" y="67"/>
                      <a:pt x="186" y="67"/>
                      <a:pt x="186" y="67"/>
                    </a:cubicBezTo>
                    <a:cubicBezTo>
                      <a:pt x="186" y="67"/>
                      <a:pt x="186" y="67"/>
                      <a:pt x="186" y="67"/>
                    </a:cubicBezTo>
                    <a:cubicBezTo>
                      <a:pt x="186" y="67"/>
                      <a:pt x="186" y="67"/>
                      <a:pt x="186" y="67"/>
                    </a:cubicBezTo>
                    <a:cubicBezTo>
                      <a:pt x="185" y="67"/>
                      <a:pt x="185" y="67"/>
                      <a:pt x="185" y="67"/>
                    </a:cubicBezTo>
                    <a:cubicBezTo>
                      <a:pt x="185" y="67"/>
                      <a:pt x="185" y="66"/>
                      <a:pt x="185" y="66"/>
                    </a:cubicBezTo>
                    <a:cubicBezTo>
                      <a:pt x="185" y="66"/>
                      <a:pt x="185" y="66"/>
                      <a:pt x="185" y="67"/>
                    </a:cubicBezTo>
                    <a:cubicBezTo>
                      <a:pt x="185" y="67"/>
                      <a:pt x="185" y="67"/>
                      <a:pt x="185" y="67"/>
                    </a:cubicBezTo>
                    <a:cubicBezTo>
                      <a:pt x="185" y="67"/>
                      <a:pt x="185" y="67"/>
                      <a:pt x="185" y="67"/>
                    </a:cubicBezTo>
                    <a:cubicBezTo>
                      <a:pt x="185" y="67"/>
                      <a:pt x="185" y="68"/>
                      <a:pt x="185" y="68"/>
                    </a:cubicBezTo>
                    <a:cubicBezTo>
                      <a:pt x="185" y="68"/>
                      <a:pt x="185" y="67"/>
                      <a:pt x="185" y="67"/>
                    </a:cubicBezTo>
                    <a:cubicBezTo>
                      <a:pt x="185" y="67"/>
                      <a:pt x="185" y="68"/>
                      <a:pt x="185" y="68"/>
                    </a:cubicBezTo>
                    <a:cubicBezTo>
                      <a:pt x="185" y="68"/>
                      <a:pt x="185" y="67"/>
                      <a:pt x="185" y="67"/>
                    </a:cubicBezTo>
                    <a:cubicBezTo>
                      <a:pt x="185" y="67"/>
                      <a:pt x="185" y="67"/>
                      <a:pt x="185" y="67"/>
                    </a:cubicBezTo>
                    <a:cubicBezTo>
                      <a:pt x="185" y="67"/>
                      <a:pt x="185" y="67"/>
                      <a:pt x="185" y="67"/>
                    </a:cubicBezTo>
                    <a:cubicBezTo>
                      <a:pt x="184" y="67"/>
                      <a:pt x="184" y="67"/>
                      <a:pt x="184" y="67"/>
                    </a:cubicBezTo>
                    <a:cubicBezTo>
                      <a:pt x="184" y="67"/>
                      <a:pt x="184" y="67"/>
                      <a:pt x="184" y="67"/>
                    </a:cubicBezTo>
                    <a:cubicBezTo>
                      <a:pt x="184" y="67"/>
                      <a:pt x="184" y="67"/>
                      <a:pt x="184" y="67"/>
                    </a:cubicBezTo>
                    <a:cubicBezTo>
                      <a:pt x="183" y="67"/>
                      <a:pt x="183" y="67"/>
                      <a:pt x="183" y="67"/>
                    </a:cubicBezTo>
                    <a:cubicBezTo>
                      <a:pt x="183" y="67"/>
                      <a:pt x="183" y="67"/>
                      <a:pt x="183" y="67"/>
                    </a:cubicBezTo>
                    <a:cubicBezTo>
                      <a:pt x="183" y="67"/>
                      <a:pt x="183" y="67"/>
                      <a:pt x="183" y="67"/>
                    </a:cubicBezTo>
                    <a:cubicBezTo>
                      <a:pt x="183" y="67"/>
                      <a:pt x="183" y="67"/>
                      <a:pt x="182" y="67"/>
                    </a:cubicBezTo>
                    <a:cubicBezTo>
                      <a:pt x="182" y="67"/>
                      <a:pt x="182" y="68"/>
                      <a:pt x="182" y="67"/>
                    </a:cubicBezTo>
                    <a:cubicBezTo>
                      <a:pt x="182" y="67"/>
                      <a:pt x="182" y="67"/>
                      <a:pt x="182" y="67"/>
                    </a:cubicBezTo>
                    <a:cubicBezTo>
                      <a:pt x="182" y="67"/>
                      <a:pt x="182" y="67"/>
                      <a:pt x="182" y="68"/>
                    </a:cubicBezTo>
                    <a:cubicBezTo>
                      <a:pt x="182" y="68"/>
                      <a:pt x="181" y="68"/>
                      <a:pt x="181" y="68"/>
                    </a:cubicBezTo>
                    <a:cubicBezTo>
                      <a:pt x="181" y="68"/>
                      <a:pt x="181" y="68"/>
                      <a:pt x="181" y="68"/>
                    </a:cubicBezTo>
                    <a:cubicBezTo>
                      <a:pt x="181" y="68"/>
                      <a:pt x="181" y="68"/>
                      <a:pt x="181" y="68"/>
                    </a:cubicBezTo>
                    <a:cubicBezTo>
                      <a:pt x="181" y="69"/>
                      <a:pt x="180" y="69"/>
                      <a:pt x="180" y="69"/>
                    </a:cubicBezTo>
                    <a:cubicBezTo>
                      <a:pt x="180" y="69"/>
                      <a:pt x="181" y="69"/>
                      <a:pt x="181" y="69"/>
                    </a:cubicBezTo>
                    <a:cubicBezTo>
                      <a:pt x="181" y="69"/>
                      <a:pt x="181" y="70"/>
                      <a:pt x="181" y="70"/>
                    </a:cubicBezTo>
                    <a:cubicBezTo>
                      <a:pt x="181" y="70"/>
                      <a:pt x="181" y="70"/>
                      <a:pt x="181" y="70"/>
                    </a:cubicBezTo>
                    <a:cubicBezTo>
                      <a:pt x="181" y="70"/>
                      <a:pt x="181" y="70"/>
                      <a:pt x="181" y="70"/>
                    </a:cubicBezTo>
                    <a:cubicBezTo>
                      <a:pt x="181" y="70"/>
                      <a:pt x="181" y="70"/>
                      <a:pt x="181" y="70"/>
                    </a:cubicBezTo>
                    <a:cubicBezTo>
                      <a:pt x="180" y="70"/>
                      <a:pt x="180" y="70"/>
                      <a:pt x="180" y="70"/>
                    </a:cubicBezTo>
                    <a:cubicBezTo>
                      <a:pt x="180" y="70"/>
                      <a:pt x="180" y="70"/>
                      <a:pt x="180" y="70"/>
                    </a:cubicBezTo>
                    <a:cubicBezTo>
                      <a:pt x="180" y="70"/>
                      <a:pt x="180" y="70"/>
                      <a:pt x="180" y="70"/>
                    </a:cubicBezTo>
                    <a:cubicBezTo>
                      <a:pt x="180" y="70"/>
                      <a:pt x="179" y="70"/>
                      <a:pt x="179" y="70"/>
                    </a:cubicBezTo>
                    <a:cubicBezTo>
                      <a:pt x="179" y="70"/>
                      <a:pt x="179" y="70"/>
                      <a:pt x="178" y="70"/>
                    </a:cubicBezTo>
                    <a:cubicBezTo>
                      <a:pt x="178" y="70"/>
                      <a:pt x="178" y="70"/>
                      <a:pt x="178" y="70"/>
                    </a:cubicBezTo>
                    <a:cubicBezTo>
                      <a:pt x="178" y="70"/>
                      <a:pt x="178" y="70"/>
                      <a:pt x="178" y="70"/>
                    </a:cubicBezTo>
                    <a:cubicBezTo>
                      <a:pt x="178" y="70"/>
                      <a:pt x="178" y="70"/>
                      <a:pt x="178" y="70"/>
                    </a:cubicBezTo>
                    <a:cubicBezTo>
                      <a:pt x="177" y="69"/>
                      <a:pt x="177" y="69"/>
                      <a:pt x="177" y="69"/>
                    </a:cubicBezTo>
                    <a:cubicBezTo>
                      <a:pt x="177" y="69"/>
                      <a:pt x="177" y="69"/>
                      <a:pt x="177" y="69"/>
                    </a:cubicBezTo>
                    <a:cubicBezTo>
                      <a:pt x="177" y="69"/>
                      <a:pt x="177" y="69"/>
                      <a:pt x="177" y="69"/>
                    </a:cubicBezTo>
                    <a:cubicBezTo>
                      <a:pt x="177" y="69"/>
                      <a:pt x="177" y="69"/>
                      <a:pt x="177" y="69"/>
                    </a:cubicBezTo>
                    <a:cubicBezTo>
                      <a:pt x="177" y="69"/>
                      <a:pt x="177" y="69"/>
                      <a:pt x="177" y="68"/>
                    </a:cubicBezTo>
                    <a:cubicBezTo>
                      <a:pt x="177" y="68"/>
                      <a:pt x="177" y="68"/>
                      <a:pt x="177" y="67"/>
                    </a:cubicBezTo>
                    <a:cubicBezTo>
                      <a:pt x="177" y="67"/>
                      <a:pt x="177" y="67"/>
                      <a:pt x="177" y="67"/>
                    </a:cubicBezTo>
                    <a:cubicBezTo>
                      <a:pt x="177" y="67"/>
                      <a:pt x="177" y="66"/>
                      <a:pt x="177" y="66"/>
                    </a:cubicBezTo>
                    <a:cubicBezTo>
                      <a:pt x="177" y="66"/>
                      <a:pt x="177" y="66"/>
                      <a:pt x="177" y="66"/>
                    </a:cubicBezTo>
                    <a:cubicBezTo>
                      <a:pt x="177" y="66"/>
                      <a:pt x="177" y="66"/>
                      <a:pt x="177" y="66"/>
                    </a:cubicBezTo>
                    <a:cubicBezTo>
                      <a:pt x="178" y="66"/>
                      <a:pt x="178" y="66"/>
                      <a:pt x="178" y="66"/>
                    </a:cubicBezTo>
                    <a:cubicBezTo>
                      <a:pt x="178" y="65"/>
                      <a:pt x="178" y="65"/>
                      <a:pt x="178" y="65"/>
                    </a:cubicBezTo>
                    <a:cubicBezTo>
                      <a:pt x="178" y="65"/>
                      <a:pt x="178" y="65"/>
                      <a:pt x="178" y="65"/>
                    </a:cubicBezTo>
                    <a:cubicBezTo>
                      <a:pt x="178" y="65"/>
                      <a:pt x="178" y="65"/>
                      <a:pt x="178" y="65"/>
                    </a:cubicBezTo>
                    <a:cubicBezTo>
                      <a:pt x="177" y="65"/>
                      <a:pt x="177" y="64"/>
                      <a:pt x="177" y="64"/>
                    </a:cubicBezTo>
                    <a:cubicBezTo>
                      <a:pt x="177" y="64"/>
                      <a:pt x="177" y="64"/>
                      <a:pt x="176" y="64"/>
                    </a:cubicBezTo>
                    <a:cubicBezTo>
                      <a:pt x="176" y="64"/>
                      <a:pt x="176" y="64"/>
                      <a:pt x="176" y="64"/>
                    </a:cubicBezTo>
                    <a:cubicBezTo>
                      <a:pt x="176" y="64"/>
                      <a:pt x="176" y="63"/>
                      <a:pt x="176" y="63"/>
                    </a:cubicBezTo>
                    <a:cubicBezTo>
                      <a:pt x="175" y="63"/>
                      <a:pt x="175" y="64"/>
                      <a:pt x="175" y="64"/>
                    </a:cubicBezTo>
                    <a:cubicBezTo>
                      <a:pt x="175" y="64"/>
                      <a:pt x="175" y="64"/>
                      <a:pt x="175" y="64"/>
                    </a:cubicBezTo>
                    <a:cubicBezTo>
                      <a:pt x="175" y="64"/>
                      <a:pt x="175" y="64"/>
                      <a:pt x="175" y="64"/>
                    </a:cubicBezTo>
                    <a:cubicBezTo>
                      <a:pt x="175" y="63"/>
                      <a:pt x="175" y="63"/>
                      <a:pt x="175" y="63"/>
                    </a:cubicBezTo>
                    <a:cubicBezTo>
                      <a:pt x="175" y="63"/>
                      <a:pt x="175" y="63"/>
                      <a:pt x="175" y="63"/>
                    </a:cubicBezTo>
                    <a:cubicBezTo>
                      <a:pt x="175" y="63"/>
                      <a:pt x="175" y="63"/>
                      <a:pt x="175" y="63"/>
                    </a:cubicBezTo>
                    <a:cubicBezTo>
                      <a:pt x="175" y="63"/>
                      <a:pt x="175" y="63"/>
                      <a:pt x="174" y="63"/>
                    </a:cubicBezTo>
                    <a:cubicBezTo>
                      <a:pt x="174" y="62"/>
                      <a:pt x="174" y="62"/>
                      <a:pt x="174" y="62"/>
                    </a:cubicBezTo>
                    <a:cubicBezTo>
                      <a:pt x="174" y="62"/>
                      <a:pt x="174" y="62"/>
                      <a:pt x="174" y="62"/>
                    </a:cubicBezTo>
                    <a:cubicBezTo>
                      <a:pt x="174" y="62"/>
                      <a:pt x="173" y="62"/>
                      <a:pt x="173" y="62"/>
                    </a:cubicBezTo>
                    <a:cubicBezTo>
                      <a:pt x="173" y="62"/>
                      <a:pt x="173" y="62"/>
                      <a:pt x="173" y="61"/>
                    </a:cubicBezTo>
                    <a:cubicBezTo>
                      <a:pt x="173" y="61"/>
                      <a:pt x="173" y="61"/>
                      <a:pt x="173" y="61"/>
                    </a:cubicBezTo>
                    <a:cubicBezTo>
                      <a:pt x="173" y="60"/>
                      <a:pt x="173" y="60"/>
                      <a:pt x="173" y="60"/>
                    </a:cubicBezTo>
                    <a:cubicBezTo>
                      <a:pt x="173" y="60"/>
                      <a:pt x="173" y="60"/>
                      <a:pt x="173" y="60"/>
                    </a:cubicBezTo>
                    <a:cubicBezTo>
                      <a:pt x="173" y="59"/>
                      <a:pt x="174" y="59"/>
                      <a:pt x="174" y="59"/>
                    </a:cubicBezTo>
                    <a:cubicBezTo>
                      <a:pt x="174" y="59"/>
                      <a:pt x="174" y="59"/>
                      <a:pt x="174" y="59"/>
                    </a:cubicBezTo>
                    <a:cubicBezTo>
                      <a:pt x="174" y="59"/>
                      <a:pt x="174" y="59"/>
                      <a:pt x="174" y="59"/>
                    </a:cubicBezTo>
                    <a:cubicBezTo>
                      <a:pt x="174" y="59"/>
                      <a:pt x="174" y="58"/>
                      <a:pt x="174" y="58"/>
                    </a:cubicBezTo>
                    <a:cubicBezTo>
                      <a:pt x="174" y="58"/>
                      <a:pt x="174" y="58"/>
                      <a:pt x="174" y="58"/>
                    </a:cubicBezTo>
                    <a:cubicBezTo>
                      <a:pt x="174" y="58"/>
                      <a:pt x="174" y="58"/>
                      <a:pt x="174" y="58"/>
                    </a:cubicBezTo>
                    <a:cubicBezTo>
                      <a:pt x="174" y="58"/>
                      <a:pt x="174" y="58"/>
                      <a:pt x="174" y="58"/>
                    </a:cubicBezTo>
                    <a:cubicBezTo>
                      <a:pt x="174" y="57"/>
                      <a:pt x="174" y="57"/>
                      <a:pt x="174" y="57"/>
                    </a:cubicBezTo>
                    <a:cubicBezTo>
                      <a:pt x="174" y="57"/>
                      <a:pt x="174" y="57"/>
                      <a:pt x="174" y="57"/>
                    </a:cubicBezTo>
                    <a:cubicBezTo>
                      <a:pt x="174" y="57"/>
                      <a:pt x="174" y="57"/>
                      <a:pt x="174" y="57"/>
                    </a:cubicBezTo>
                    <a:cubicBezTo>
                      <a:pt x="174" y="57"/>
                      <a:pt x="174" y="57"/>
                      <a:pt x="174" y="57"/>
                    </a:cubicBezTo>
                    <a:cubicBezTo>
                      <a:pt x="174" y="56"/>
                      <a:pt x="174" y="57"/>
                      <a:pt x="174" y="56"/>
                    </a:cubicBezTo>
                    <a:cubicBezTo>
                      <a:pt x="174" y="56"/>
                      <a:pt x="173" y="56"/>
                      <a:pt x="173" y="56"/>
                    </a:cubicBezTo>
                    <a:cubicBezTo>
                      <a:pt x="173" y="56"/>
                      <a:pt x="174" y="56"/>
                      <a:pt x="174" y="56"/>
                    </a:cubicBezTo>
                    <a:cubicBezTo>
                      <a:pt x="174" y="56"/>
                      <a:pt x="174" y="56"/>
                      <a:pt x="174" y="56"/>
                    </a:cubicBezTo>
                    <a:cubicBezTo>
                      <a:pt x="174" y="56"/>
                      <a:pt x="174" y="56"/>
                      <a:pt x="174" y="56"/>
                    </a:cubicBezTo>
                    <a:cubicBezTo>
                      <a:pt x="174" y="56"/>
                      <a:pt x="174" y="56"/>
                      <a:pt x="174" y="56"/>
                    </a:cubicBezTo>
                    <a:cubicBezTo>
                      <a:pt x="174" y="56"/>
                      <a:pt x="174" y="56"/>
                      <a:pt x="174" y="56"/>
                    </a:cubicBezTo>
                    <a:cubicBezTo>
                      <a:pt x="174" y="55"/>
                      <a:pt x="174" y="55"/>
                      <a:pt x="174" y="55"/>
                    </a:cubicBezTo>
                    <a:cubicBezTo>
                      <a:pt x="174" y="55"/>
                      <a:pt x="174" y="55"/>
                      <a:pt x="174" y="55"/>
                    </a:cubicBezTo>
                    <a:cubicBezTo>
                      <a:pt x="174"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2" y="55"/>
                      <a:pt x="172" y="55"/>
                      <a:pt x="172" y="55"/>
                    </a:cubicBezTo>
                    <a:cubicBezTo>
                      <a:pt x="172" y="55"/>
                      <a:pt x="172" y="55"/>
                      <a:pt x="172" y="55"/>
                    </a:cubicBezTo>
                    <a:cubicBezTo>
                      <a:pt x="172" y="55"/>
                      <a:pt x="172" y="55"/>
                      <a:pt x="172" y="55"/>
                    </a:cubicBezTo>
                    <a:cubicBezTo>
                      <a:pt x="172" y="55"/>
                      <a:pt x="172" y="55"/>
                      <a:pt x="172" y="55"/>
                    </a:cubicBezTo>
                    <a:cubicBezTo>
                      <a:pt x="171" y="55"/>
                      <a:pt x="171" y="55"/>
                      <a:pt x="171" y="55"/>
                    </a:cubicBezTo>
                    <a:cubicBezTo>
                      <a:pt x="171" y="56"/>
                      <a:pt x="171" y="55"/>
                      <a:pt x="171" y="56"/>
                    </a:cubicBezTo>
                    <a:cubicBezTo>
                      <a:pt x="171" y="56"/>
                      <a:pt x="171" y="56"/>
                      <a:pt x="171" y="56"/>
                    </a:cubicBezTo>
                    <a:cubicBezTo>
                      <a:pt x="170" y="56"/>
                      <a:pt x="170" y="56"/>
                      <a:pt x="170" y="56"/>
                    </a:cubicBezTo>
                    <a:cubicBezTo>
                      <a:pt x="170" y="57"/>
                      <a:pt x="170" y="57"/>
                      <a:pt x="170" y="57"/>
                    </a:cubicBezTo>
                    <a:cubicBezTo>
                      <a:pt x="169" y="57"/>
                      <a:pt x="169" y="57"/>
                      <a:pt x="169" y="57"/>
                    </a:cubicBezTo>
                    <a:cubicBezTo>
                      <a:pt x="169" y="57"/>
                      <a:pt x="169" y="57"/>
                      <a:pt x="168" y="57"/>
                    </a:cubicBezTo>
                    <a:cubicBezTo>
                      <a:pt x="168" y="57"/>
                      <a:pt x="168" y="57"/>
                      <a:pt x="168" y="57"/>
                    </a:cubicBezTo>
                    <a:cubicBezTo>
                      <a:pt x="168" y="58"/>
                      <a:pt x="168" y="58"/>
                      <a:pt x="168" y="58"/>
                    </a:cubicBezTo>
                    <a:cubicBezTo>
                      <a:pt x="169" y="58"/>
                      <a:pt x="169" y="58"/>
                      <a:pt x="169" y="58"/>
                    </a:cubicBezTo>
                    <a:cubicBezTo>
                      <a:pt x="169" y="58"/>
                      <a:pt x="169" y="58"/>
                      <a:pt x="169" y="58"/>
                    </a:cubicBezTo>
                    <a:cubicBezTo>
                      <a:pt x="169" y="58"/>
                      <a:pt x="169" y="59"/>
                      <a:pt x="169" y="59"/>
                    </a:cubicBezTo>
                    <a:cubicBezTo>
                      <a:pt x="169" y="59"/>
                      <a:pt x="169" y="59"/>
                      <a:pt x="169" y="59"/>
                    </a:cubicBezTo>
                    <a:cubicBezTo>
                      <a:pt x="169" y="59"/>
                      <a:pt x="169" y="59"/>
                      <a:pt x="169" y="59"/>
                    </a:cubicBezTo>
                    <a:cubicBezTo>
                      <a:pt x="169" y="59"/>
                      <a:pt x="170" y="59"/>
                      <a:pt x="170" y="59"/>
                    </a:cubicBezTo>
                    <a:cubicBezTo>
                      <a:pt x="170" y="59"/>
                      <a:pt x="170" y="59"/>
                      <a:pt x="170" y="59"/>
                    </a:cubicBezTo>
                    <a:cubicBezTo>
                      <a:pt x="170" y="59"/>
                      <a:pt x="170" y="59"/>
                      <a:pt x="170" y="59"/>
                    </a:cubicBezTo>
                    <a:cubicBezTo>
                      <a:pt x="170" y="60"/>
                      <a:pt x="170" y="60"/>
                      <a:pt x="170" y="60"/>
                    </a:cubicBezTo>
                    <a:cubicBezTo>
                      <a:pt x="170" y="60"/>
                      <a:pt x="170" y="60"/>
                      <a:pt x="170" y="61"/>
                    </a:cubicBezTo>
                    <a:cubicBezTo>
                      <a:pt x="170" y="61"/>
                      <a:pt x="170" y="61"/>
                      <a:pt x="170" y="61"/>
                    </a:cubicBezTo>
                    <a:cubicBezTo>
                      <a:pt x="170" y="61"/>
                      <a:pt x="170" y="61"/>
                      <a:pt x="170" y="61"/>
                    </a:cubicBezTo>
                    <a:cubicBezTo>
                      <a:pt x="170" y="61"/>
                      <a:pt x="170" y="61"/>
                      <a:pt x="170" y="61"/>
                    </a:cubicBezTo>
                    <a:cubicBezTo>
                      <a:pt x="170" y="61"/>
                      <a:pt x="170" y="62"/>
                      <a:pt x="170" y="62"/>
                    </a:cubicBezTo>
                    <a:cubicBezTo>
                      <a:pt x="170" y="62"/>
                      <a:pt x="170" y="62"/>
                      <a:pt x="170" y="62"/>
                    </a:cubicBezTo>
                    <a:cubicBezTo>
                      <a:pt x="170" y="62"/>
                      <a:pt x="170" y="62"/>
                      <a:pt x="170" y="62"/>
                    </a:cubicBezTo>
                    <a:cubicBezTo>
                      <a:pt x="170" y="63"/>
                      <a:pt x="170" y="63"/>
                      <a:pt x="170" y="63"/>
                    </a:cubicBezTo>
                    <a:cubicBezTo>
                      <a:pt x="170" y="63"/>
                      <a:pt x="170" y="63"/>
                      <a:pt x="170" y="63"/>
                    </a:cubicBezTo>
                    <a:cubicBezTo>
                      <a:pt x="170" y="63"/>
                      <a:pt x="169" y="63"/>
                      <a:pt x="169" y="63"/>
                    </a:cubicBezTo>
                    <a:cubicBezTo>
                      <a:pt x="169" y="63"/>
                      <a:pt x="169" y="64"/>
                      <a:pt x="169" y="64"/>
                    </a:cubicBezTo>
                    <a:cubicBezTo>
                      <a:pt x="169" y="64"/>
                      <a:pt x="169" y="64"/>
                      <a:pt x="169" y="64"/>
                    </a:cubicBezTo>
                    <a:cubicBezTo>
                      <a:pt x="169" y="64"/>
                      <a:pt x="169" y="64"/>
                      <a:pt x="169" y="64"/>
                    </a:cubicBezTo>
                    <a:cubicBezTo>
                      <a:pt x="169" y="64"/>
                      <a:pt x="169" y="64"/>
                      <a:pt x="169" y="65"/>
                    </a:cubicBezTo>
                    <a:cubicBezTo>
                      <a:pt x="169" y="65"/>
                      <a:pt x="169" y="65"/>
                      <a:pt x="169" y="65"/>
                    </a:cubicBezTo>
                    <a:cubicBezTo>
                      <a:pt x="169" y="65"/>
                      <a:pt x="170" y="65"/>
                      <a:pt x="170" y="65"/>
                    </a:cubicBezTo>
                    <a:cubicBezTo>
                      <a:pt x="170" y="66"/>
                      <a:pt x="170" y="66"/>
                      <a:pt x="170" y="66"/>
                    </a:cubicBezTo>
                    <a:cubicBezTo>
                      <a:pt x="169" y="66"/>
                      <a:pt x="169" y="66"/>
                      <a:pt x="169" y="66"/>
                    </a:cubicBezTo>
                    <a:cubicBezTo>
                      <a:pt x="169" y="66"/>
                      <a:pt x="170" y="66"/>
                      <a:pt x="170" y="66"/>
                    </a:cubicBezTo>
                    <a:cubicBezTo>
                      <a:pt x="170" y="67"/>
                      <a:pt x="169" y="67"/>
                      <a:pt x="169" y="67"/>
                    </a:cubicBezTo>
                    <a:cubicBezTo>
                      <a:pt x="169" y="67"/>
                      <a:pt x="170" y="67"/>
                      <a:pt x="170" y="67"/>
                    </a:cubicBezTo>
                    <a:cubicBezTo>
                      <a:pt x="170" y="67"/>
                      <a:pt x="170" y="67"/>
                      <a:pt x="170" y="68"/>
                    </a:cubicBezTo>
                    <a:cubicBezTo>
                      <a:pt x="170" y="68"/>
                      <a:pt x="170" y="68"/>
                      <a:pt x="170" y="68"/>
                    </a:cubicBezTo>
                    <a:cubicBezTo>
                      <a:pt x="170" y="68"/>
                      <a:pt x="170" y="68"/>
                      <a:pt x="170" y="68"/>
                    </a:cubicBezTo>
                    <a:cubicBezTo>
                      <a:pt x="170" y="68"/>
                      <a:pt x="170" y="68"/>
                      <a:pt x="170" y="68"/>
                    </a:cubicBezTo>
                    <a:cubicBezTo>
                      <a:pt x="170" y="69"/>
                      <a:pt x="170" y="69"/>
                      <a:pt x="170" y="69"/>
                    </a:cubicBezTo>
                    <a:cubicBezTo>
                      <a:pt x="170" y="69"/>
                      <a:pt x="170" y="69"/>
                      <a:pt x="170" y="69"/>
                    </a:cubicBezTo>
                    <a:cubicBezTo>
                      <a:pt x="170" y="69"/>
                      <a:pt x="170" y="69"/>
                      <a:pt x="170" y="69"/>
                    </a:cubicBezTo>
                    <a:cubicBezTo>
                      <a:pt x="170" y="70"/>
                      <a:pt x="170" y="70"/>
                      <a:pt x="170" y="70"/>
                    </a:cubicBezTo>
                    <a:cubicBezTo>
                      <a:pt x="169" y="70"/>
                      <a:pt x="169" y="70"/>
                      <a:pt x="169" y="70"/>
                    </a:cubicBezTo>
                    <a:cubicBezTo>
                      <a:pt x="169" y="70"/>
                      <a:pt x="169" y="70"/>
                      <a:pt x="169" y="70"/>
                    </a:cubicBezTo>
                    <a:cubicBezTo>
                      <a:pt x="169" y="71"/>
                      <a:pt x="169" y="71"/>
                      <a:pt x="169" y="71"/>
                    </a:cubicBezTo>
                    <a:cubicBezTo>
                      <a:pt x="169" y="71"/>
                      <a:pt x="169" y="71"/>
                      <a:pt x="169" y="72"/>
                    </a:cubicBezTo>
                    <a:cubicBezTo>
                      <a:pt x="169" y="72"/>
                      <a:pt x="169" y="72"/>
                      <a:pt x="169" y="72"/>
                    </a:cubicBezTo>
                    <a:cubicBezTo>
                      <a:pt x="169" y="72"/>
                      <a:pt x="169" y="72"/>
                      <a:pt x="169" y="72"/>
                    </a:cubicBezTo>
                    <a:cubicBezTo>
                      <a:pt x="169" y="72"/>
                      <a:pt x="169" y="73"/>
                      <a:pt x="169" y="73"/>
                    </a:cubicBezTo>
                    <a:cubicBezTo>
                      <a:pt x="169" y="73"/>
                      <a:pt x="169" y="73"/>
                      <a:pt x="169" y="73"/>
                    </a:cubicBezTo>
                    <a:cubicBezTo>
                      <a:pt x="169" y="73"/>
                      <a:pt x="169" y="73"/>
                      <a:pt x="169" y="73"/>
                    </a:cubicBezTo>
                    <a:cubicBezTo>
                      <a:pt x="170" y="73"/>
                      <a:pt x="170" y="73"/>
                      <a:pt x="170" y="73"/>
                    </a:cubicBezTo>
                    <a:cubicBezTo>
                      <a:pt x="170" y="73"/>
                      <a:pt x="170" y="74"/>
                      <a:pt x="170" y="74"/>
                    </a:cubicBezTo>
                    <a:cubicBezTo>
                      <a:pt x="170" y="74"/>
                      <a:pt x="170" y="74"/>
                      <a:pt x="170" y="74"/>
                    </a:cubicBezTo>
                    <a:cubicBezTo>
                      <a:pt x="170" y="74"/>
                      <a:pt x="170" y="75"/>
                      <a:pt x="170" y="75"/>
                    </a:cubicBezTo>
                    <a:cubicBezTo>
                      <a:pt x="170" y="75"/>
                      <a:pt x="170" y="75"/>
                      <a:pt x="170" y="74"/>
                    </a:cubicBezTo>
                    <a:cubicBezTo>
                      <a:pt x="169" y="74"/>
                      <a:pt x="169" y="74"/>
                      <a:pt x="169" y="74"/>
                    </a:cubicBezTo>
                    <a:cubicBezTo>
                      <a:pt x="168" y="75"/>
                      <a:pt x="168" y="75"/>
                      <a:pt x="168" y="75"/>
                    </a:cubicBezTo>
                    <a:cubicBezTo>
                      <a:pt x="167" y="75"/>
                      <a:pt x="167" y="75"/>
                      <a:pt x="167" y="75"/>
                    </a:cubicBezTo>
                    <a:cubicBezTo>
                      <a:pt x="167" y="75"/>
                      <a:pt x="167" y="74"/>
                      <a:pt x="167"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5"/>
                      <a:pt x="166" y="75"/>
                      <a:pt x="166" y="75"/>
                    </a:cubicBezTo>
                    <a:cubicBezTo>
                      <a:pt x="166" y="76"/>
                      <a:pt x="165" y="76"/>
                      <a:pt x="165" y="76"/>
                    </a:cubicBezTo>
                    <a:cubicBezTo>
                      <a:pt x="165" y="76"/>
                      <a:pt x="165" y="76"/>
                      <a:pt x="165" y="75"/>
                    </a:cubicBezTo>
                    <a:cubicBezTo>
                      <a:pt x="165" y="75"/>
                      <a:pt x="165" y="75"/>
                      <a:pt x="165"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4" y="75"/>
                      <a:pt x="164" y="75"/>
                      <a:pt x="164" y="75"/>
                    </a:cubicBezTo>
                    <a:cubicBezTo>
                      <a:pt x="163" y="75"/>
                      <a:pt x="163" y="75"/>
                      <a:pt x="163" y="74"/>
                    </a:cubicBezTo>
                    <a:cubicBezTo>
                      <a:pt x="163" y="74"/>
                      <a:pt x="163" y="74"/>
                      <a:pt x="163" y="73"/>
                    </a:cubicBezTo>
                    <a:cubicBezTo>
                      <a:pt x="163" y="73"/>
                      <a:pt x="163" y="73"/>
                      <a:pt x="163" y="73"/>
                    </a:cubicBezTo>
                    <a:cubicBezTo>
                      <a:pt x="163" y="73"/>
                      <a:pt x="163" y="72"/>
                      <a:pt x="163" y="72"/>
                    </a:cubicBezTo>
                    <a:cubicBezTo>
                      <a:pt x="163" y="72"/>
                      <a:pt x="163" y="72"/>
                      <a:pt x="163" y="72"/>
                    </a:cubicBezTo>
                    <a:cubicBezTo>
                      <a:pt x="163" y="72"/>
                      <a:pt x="163" y="72"/>
                      <a:pt x="163" y="72"/>
                    </a:cubicBezTo>
                    <a:cubicBezTo>
                      <a:pt x="164" y="71"/>
                      <a:pt x="164" y="71"/>
                      <a:pt x="164" y="71"/>
                    </a:cubicBezTo>
                    <a:cubicBezTo>
                      <a:pt x="164" y="71"/>
                      <a:pt x="164" y="71"/>
                      <a:pt x="164" y="71"/>
                    </a:cubicBezTo>
                    <a:cubicBezTo>
                      <a:pt x="164" y="71"/>
                      <a:pt x="164" y="71"/>
                      <a:pt x="164" y="71"/>
                    </a:cubicBezTo>
                    <a:cubicBezTo>
                      <a:pt x="164" y="71"/>
                      <a:pt x="164" y="70"/>
                      <a:pt x="164" y="70"/>
                    </a:cubicBezTo>
                    <a:cubicBezTo>
                      <a:pt x="164" y="70"/>
                      <a:pt x="164" y="70"/>
                      <a:pt x="164" y="70"/>
                    </a:cubicBezTo>
                    <a:cubicBezTo>
                      <a:pt x="164" y="70"/>
                      <a:pt x="164" y="70"/>
                      <a:pt x="164" y="70"/>
                    </a:cubicBezTo>
                    <a:cubicBezTo>
                      <a:pt x="164" y="69"/>
                      <a:pt x="164" y="69"/>
                      <a:pt x="164" y="69"/>
                    </a:cubicBezTo>
                    <a:cubicBezTo>
                      <a:pt x="164" y="69"/>
                      <a:pt x="164" y="69"/>
                      <a:pt x="164" y="68"/>
                    </a:cubicBezTo>
                    <a:cubicBezTo>
                      <a:pt x="164" y="68"/>
                      <a:pt x="164" y="68"/>
                      <a:pt x="164" y="67"/>
                    </a:cubicBezTo>
                    <a:cubicBezTo>
                      <a:pt x="164" y="67"/>
                      <a:pt x="164" y="67"/>
                      <a:pt x="165" y="67"/>
                    </a:cubicBezTo>
                    <a:cubicBezTo>
                      <a:pt x="165" y="67"/>
                      <a:pt x="165" y="66"/>
                      <a:pt x="165" y="66"/>
                    </a:cubicBezTo>
                    <a:cubicBezTo>
                      <a:pt x="165" y="66"/>
                      <a:pt x="164" y="66"/>
                      <a:pt x="164" y="66"/>
                    </a:cubicBezTo>
                    <a:cubicBezTo>
                      <a:pt x="164" y="66"/>
                      <a:pt x="165" y="66"/>
                      <a:pt x="165" y="66"/>
                    </a:cubicBezTo>
                    <a:cubicBezTo>
                      <a:pt x="165" y="65"/>
                      <a:pt x="165" y="65"/>
                      <a:pt x="165" y="65"/>
                    </a:cubicBezTo>
                    <a:cubicBezTo>
                      <a:pt x="164" y="65"/>
                      <a:pt x="165" y="65"/>
                      <a:pt x="165" y="64"/>
                    </a:cubicBezTo>
                    <a:cubicBezTo>
                      <a:pt x="165" y="64"/>
                      <a:pt x="165" y="64"/>
                      <a:pt x="164" y="64"/>
                    </a:cubicBezTo>
                    <a:cubicBezTo>
                      <a:pt x="164" y="64"/>
                      <a:pt x="164" y="64"/>
                      <a:pt x="164" y="64"/>
                    </a:cubicBezTo>
                    <a:cubicBezTo>
                      <a:pt x="164" y="64"/>
                      <a:pt x="164" y="64"/>
                      <a:pt x="164" y="63"/>
                    </a:cubicBezTo>
                    <a:cubicBezTo>
                      <a:pt x="164" y="63"/>
                      <a:pt x="164" y="63"/>
                      <a:pt x="164" y="63"/>
                    </a:cubicBezTo>
                    <a:cubicBezTo>
                      <a:pt x="164" y="63"/>
                      <a:pt x="163" y="63"/>
                      <a:pt x="163" y="62"/>
                    </a:cubicBezTo>
                    <a:cubicBezTo>
                      <a:pt x="163" y="62"/>
                      <a:pt x="164" y="62"/>
                      <a:pt x="164" y="62"/>
                    </a:cubicBezTo>
                    <a:cubicBezTo>
                      <a:pt x="164" y="61"/>
                      <a:pt x="164" y="61"/>
                      <a:pt x="163" y="61"/>
                    </a:cubicBezTo>
                    <a:cubicBezTo>
                      <a:pt x="163" y="61"/>
                      <a:pt x="163" y="61"/>
                      <a:pt x="163" y="61"/>
                    </a:cubicBezTo>
                    <a:cubicBezTo>
                      <a:pt x="163" y="61"/>
                      <a:pt x="163" y="60"/>
                      <a:pt x="162" y="60"/>
                    </a:cubicBezTo>
                    <a:cubicBezTo>
                      <a:pt x="162" y="60"/>
                      <a:pt x="162" y="61"/>
                      <a:pt x="162" y="61"/>
                    </a:cubicBezTo>
                    <a:cubicBezTo>
                      <a:pt x="162" y="61"/>
                      <a:pt x="162" y="61"/>
                      <a:pt x="161" y="61"/>
                    </a:cubicBezTo>
                    <a:cubicBezTo>
                      <a:pt x="161" y="61"/>
                      <a:pt x="161" y="61"/>
                      <a:pt x="161" y="61"/>
                    </a:cubicBezTo>
                    <a:cubicBezTo>
                      <a:pt x="161" y="61"/>
                      <a:pt x="161" y="61"/>
                      <a:pt x="161" y="61"/>
                    </a:cubicBezTo>
                    <a:cubicBezTo>
                      <a:pt x="161" y="61"/>
                      <a:pt x="160" y="61"/>
                      <a:pt x="160" y="61"/>
                    </a:cubicBezTo>
                    <a:cubicBezTo>
                      <a:pt x="160" y="61"/>
                      <a:pt x="160" y="61"/>
                      <a:pt x="160" y="61"/>
                    </a:cubicBezTo>
                    <a:cubicBezTo>
                      <a:pt x="160" y="60"/>
                      <a:pt x="159" y="60"/>
                      <a:pt x="159" y="60"/>
                    </a:cubicBezTo>
                    <a:cubicBezTo>
                      <a:pt x="159" y="59"/>
                      <a:pt x="159" y="59"/>
                      <a:pt x="159" y="59"/>
                    </a:cubicBezTo>
                    <a:cubicBezTo>
                      <a:pt x="159" y="58"/>
                      <a:pt x="159" y="58"/>
                      <a:pt x="159" y="58"/>
                    </a:cubicBezTo>
                    <a:cubicBezTo>
                      <a:pt x="159" y="58"/>
                      <a:pt x="159" y="58"/>
                      <a:pt x="159" y="58"/>
                    </a:cubicBezTo>
                    <a:cubicBezTo>
                      <a:pt x="159" y="58"/>
                      <a:pt x="159" y="57"/>
                      <a:pt x="159" y="57"/>
                    </a:cubicBezTo>
                    <a:cubicBezTo>
                      <a:pt x="159" y="57"/>
                      <a:pt x="159" y="57"/>
                      <a:pt x="159" y="57"/>
                    </a:cubicBezTo>
                    <a:cubicBezTo>
                      <a:pt x="159" y="56"/>
                      <a:pt x="159" y="57"/>
                      <a:pt x="159" y="56"/>
                    </a:cubicBezTo>
                    <a:cubicBezTo>
                      <a:pt x="159" y="56"/>
                      <a:pt x="159" y="56"/>
                      <a:pt x="159" y="56"/>
                    </a:cubicBezTo>
                    <a:cubicBezTo>
                      <a:pt x="159" y="56"/>
                      <a:pt x="159" y="55"/>
                      <a:pt x="159" y="55"/>
                    </a:cubicBezTo>
                    <a:cubicBezTo>
                      <a:pt x="159" y="55"/>
                      <a:pt x="159" y="55"/>
                      <a:pt x="159" y="55"/>
                    </a:cubicBezTo>
                    <a:cubicBezTo>
                      <a:pt x="160" y="55"/>
                      <a:pt x="160" y="55"/>
                      <a:pt x="160" y="55"/>
                    </a:cubicBezTo>
                    <a:cubicBezTo>
                      <a:pt x="160" y="55"/>
                      <a:pt x="160" y="55"/>
                      <a:pt x="161" y="55"/>
                    </a:cubicBezTo>
                    <a:cubicBezTo>
                      <a:pt x="161" y="54"/>
                      <a:pt x="161" y="54"/>
                      <a:pt x="161" y="54"/>
                    </a:cubicBezTo>
                    <a:cubicBezTo>
                      <a:pt x="161" y="54"/>
                      <a:pt x="161" y="54"/>
                      <a:pt x="161" y="53"/>
                    </a:cubicBezTo>
                    <a:cubicBezTo>
                      <a:pt x="161" y="53"/>
                      <a:pt x="161" y="53"/>
                      <a:pt x="161" y="53"/>
                    </a:cubicBezTo>
                    <a:cubicBezTo>
                      <a:pt x="161" y="53"/>
                      <a:pt x="161" y="53"/>
                      <a:pt x="161" y="53"/>
                    </a:cubicBezTo>
                    <a:cubicBezTo>
                      <a:pt x="161" y="52"/>
                      <a:pt x="161" y="52"/>
                      <a:pt x="161" y="52"/>
                    </a:cubicBezTo>
                    <a:cubicBezTo>
                      <a:pt x="162" y="52"/>
                      <a:pt x="162" y="52"/>
                      <a:pt x="162" y="51"/>
                    </a:cubicBezTo>
                    <a:cubicBezTo>
                      <a:pt x="162" y="51"/>
                      <a:pt x="162" y="51"/>
                      <a:pt x="163" y="51"/>
                    </a:cubicBezTo>
                    <a:cubicBezTo>
                      <a:pt x="163" y="51"/>
                      <a:pt x="163" y="50"/>
                      <a:pt x="163" y="50"/>
                    </a:cubicBezTo>
                    <a:cubicBezTo>
                      <a:pt x="162" y="50"/>
                      <a:pt x="162" y="49"/>
                      <a:pt x="162" y="49"/>
                    </a:cubicBezTo>
                    <a:cubicBezTo>
                      <a:pt x="162" y="49"/>
                      <a:pt x="162" y="49"/>
                      <a:pt x="162" y="48"/>
                    </a:cubicBezTo>
                    <a:cubicBezTo>
                      <a:pt x="162" y="48"/>
                      <a:pt x="162" y="48"/>
                      <a:pt x="162" y="47"/>
                    </a:cubicBezTo>
                    <a:cubicBezTo>
                      <a:pt x="162" y="47"/>
                      <a:pt x="162" y="47"/>
                      <a:pt x="162" y="47"/>
                    </a:cubicBezTo>
                    <a:cubicBezTo>
                      <a:pt x="162" y="47"/>
                      <a:pt x="162" y="47"/>
                      <a:pt x="162" y="47"/>
                    </a:cubicBezTo>
                    <a:cubicBezTo>
                      <a:pt x="163" y="47"/>
                      <a:pt x="163" y="47"/>
                      <a:pt x="163" y="47"/>
                    </a:cubicBezTo>
                    <a:cubicBezTo>
                      <a:pt x="163" y="46"/>
                      <a:pt x="162" y="46"/>
                      <a:pt x="163" y="46"/>
                    </a:cubicBezTo>
                    <a:cubicBezTo>
                      <a:pt x="163" y="46"/>
                      <a:pt x="163" y="45"/>
                      <a:pt x="163" y="45"/>
                    </a:cubicBezTo>
                    <a:cubicBezTo>
                      <a:pt x="163" y="45"/>
                      <a:pt x="163" y="45"/>
                      <a:pt x="163" y="45"/>
                    </a:cubicBezTo>
                    <a:cubicBezTo>
                      <a:pt x="163" y="45"/>
                      <a:pt x="163" y="45"/>
                      <a:pt x="163" y="45"/>
                    </a:cubicBezTo>
                    <a:cubicBezTo>
                      <a:pt x="163" y="45"/>
                      <a:pt x="163" y="45"/>
                      <a:pt x="164" y="44"/>
                    </a:cubicBezTo>
                    <a:cubicBezTo>
                      <a:pt x="164" y="44"/>
                      <a:pt x="164" y="44"/>
                      <a:pt x="164" y="44"/>
                    </a:cubicBezTo>
                    <a:cubicBezTo>
                      <a:pt x="164" y="44"/>
                      <a:pt x="164" y="43"/>
                      <a:pt x="164" y="43"/>
                    </a:cubicBezTo>
                    <a:cubicBezTo>
                      <a:pt x="164" y="43"/>
                      <a:pt x="164" y="43"/>
                      <a:pt x="164" y="43"/>
                    </a:cubicBezTo>
                    <a:cubicBezTo>
                      <a:pt x="164" y="44"/>
                      <a:pt x="164" y="44"/>
                      <a:pt x="164" y="44"/>
                    </a:cubicBezTo>
                    <a:cubicBezTo>
                      <a:pt x="164" y="43"/>
                      <a:pt x="164" y="43"/>
                      <a:pt x="164" y="43"/>
                    </a:cubicBezTo>
                    <a:cubicBezTo>
                      <a:pt x="164" y="43"/>
                      <a:pt x="164" y="43"/>
                      <a:pt x="164" y="43"/>
                    </a:cubicBezTo>
                    <a:cubicBezTo>
                      <a:pt x="164" y="43"/>
                      <a:pt x="164" y="43"/>
                      <a:pt x="165" y="43"/>
                    </a:cubicBezTo>
                    <a:cubicBezTo>
                      <a:pt x="165" y="43"/>
                      <a:pt x="165" y="43"/>
                      <a:pt x="165" y="42"/>
                    </a:cubicBezTo>
                    <a:cubicBezTo>
                      <a:pt x="165" y="42"/>
                      <a:pt x="165" y="42"/>
                      <a:pt x="165" y="42"/>
                    </a:cubicBezTo>
                    <a:cubicBezTo>
                      <a:pt x="165" y="42"/>
                      <a:pt x="165" y="42"/>
                      <a:pt x="165" y="42"/>
                    </a:cubicBezTo>
                    <a:cubicBezTo>
                      <a:pt x="165" y="42"/>
                      <a:pt x="166" y="43"/>
                      <a:pt x="166" y="43"/>
                    </a:cubicBezTo>
                    <a:cubicBezTo>
                      <a:pt x="166" y="43"/>
                      <a:pt x="166" y="43"/>
                      <a:pt x="166" y="43"/>
                    </a:cubicBezTo>
                    <a:cubicBezTo>
                      <a:pt x="166" y="44"/>
                      <a:pt x="166" y="43"/>
                      <a:pt x="166" y="43"/>
                    </a:cubicBezTo>
                    <a:cubicBezTo>
                      <a:pt x="166" y="43"/>
                      <a:pt x="166" y="43"/>
                      <a:pt x="166" y="42"/>
                    </a:cubicBezTo>
                    <a:cubicBezTo>
                      <a:pt x="166" y="42"/>
                      <a:pt x="166" y="42"/>
                      <a:pt x="166" y="42"/>
                    </a:cubicBezTo>
                    <a:cubicBezTo>
                      <a:pt x="165" y="41"/>
                      <a:pt x="165" y="41"/>
                      <a:pt x="165" y="40"/>
                    </a:cubicBezTo>
                    <a:cubicBezTo>
                      <a:pt x="166" y="40"/>
                      <a:pt x="166" y="40"/>
                      <a:pt x="166" y="39"/>
                    </a:cubicBezTo>
                    <a:cubicBezTo>
                      <a:pt x="166" y="39"/>
                      <a:pt x="166" y="39"/>
                      <a:pt x="166" y="39"/>
                    </a:cubicBezTo>
                    <a:cubicBezTo>
                      <a:pt x="166" y="38"/>
                      <a:pt x="165" y="39"/>
                      <a:pt x="165" y="39"/>
                    </a:cubicBezTo>
                    <a:cubicBezTo>
                      <a:pt x="165" y="39"/>
                      <a:pt x="165" y="38"/>
                      <a:pt x="165" y="38"/>
                    </a:cubicBezTo>
                    <a:cubicBezTo>
                      <a:pt x="165" y="38"/>
                      <a:pt x="164" y="38"/>
                      <a:pt x="164" y="38"/>
                    </a:cubicBezTo>
                    <a:cubicBezTo>
                      <a:pt x="165" y="38"/>
                      <a:pt x="165" y="38"/>
                      <a:pt x="165" y="38"/>
                    </a:cubicBezTo>
                    <a:cubicBezTo>
                      <a:pt x="165" y="38"/>
                      <a:pt x="165" y="38"/>
                      <a:pt x="165" y="38"/>
                    </a:cubicBezTo>
                    <a:cubicBezTo>
                      <a:pt x="165" y="37"/>
                      <a:pt x="165" y="38"/>
                      <a:pt x="165" y="38"/>
                    </a:cubicBezTo>
                    <a:cubicBezTo>
                      <a:pt x="165" y="38"/>
                      <a:pt x="166" y="39"/>
                      <a:pt x="166" y="38"/>
                    </a:cubicBezTo>
                    <a:cubicBezTo>
                      <a:pt x="166" y="38"/>
                      <a:pt x="166" y="38"/>
                      <a:pt x="166" y="38"/>
                    </a:cubicBezTo>
                    <a:cubicBezTo>
                      <a:pt x="166" y="38"/>
                      <a:pt x="166" y="38"/>
                      <a:pt x="166" y="38"/>
                    </a:cubicBezTo>
                    <a:cubicBezTo>
                      <a:pt x="166" y="37"/>
                      <a:pt x="166" y="37"/>
                      <a:pt x="166" y="37"/>
                    </a:cubicBezTo>
                    <a:cubicBezTo>
                      <a:pt x="166" y="37"/>
                      <a:pt x="166" y="37"/>
                      <a:pt x="166" y="36"/>
                    </a:cubicBezTo>
                    <a:cubicBezTo>
                      <a:pt x="166" y="36"/>
                      <a:pt x="166" y="36"/>
                      <a:pt x="166" y="36"/>
                    </a:cubicBezTo>
                    <a:cubicBezTo>
                      <a:pt x="166" y="36"/>
                      <a:pt x="166" y="36"/>
                      <a:pt x="166" y="36"/>
                    </a:cubicBezTo>
                    <a:cubicBezTo>
                      <a:pt x="166" y="36"/>
                      <a:pt x="166" y="36"/>
                      <a:pt x="166" y="36"/>
                    </a:cubicBezTo>
                    <a:cubicBezTo>
                      <a:pt x="167" y="36"/>
                      <a:pt x="166" y="36"/>
                      <a:pt x="166" y="35"/>
                    </a:cubicBezTo>
                    <a:cubicBezTo>
                      <a:pt x="166" y="35"/>
                      <a:pt x="166" y="35"/>
                      <a:pt x="166" y="35"/>
                    </a:cubicBezTo>
                    <a:cubicBezTo>
                      <a:pt x="166" y="35"/>
                      <a:pt x="166" y="35"/>
                      <a:pt x="166" y="35"/>
                    </a:cubicBezTo>
                    <a:cubicBezTo>
                      <a:pt x="166" y="34"/>
                      <a:pt x="167" y="35"/>
                      <a:pt x="167" y="34"/>
                    </a:cubicBezTo>
                    <a:cubicBezTo>
                      <a:pt x="168" y="34"/>
                      <a:pt x="167" y="34"/>
                      <a:pt x="167" y="33"/>
                    </a:cubicBezTo>
                    <a:cubicBezTo>
                      <a:pt x="167" y="33"/>
                      <a:pt x="168" y="33"/>
                      <a:pt x="168" y="33"/>
                    </a:cubicBezTo>
                    <a:cubicBezTo>
                      <a:pt x="168" y="33"/>
                      <a:pt x="169" y="33"/>
                      <a:pt x="169" y="32"/>
                    </a:cubicBezTo>
                    <a:cubicBezTo>
                      <a:pt x="169" y="32"/>
                      <a:pt x="169" y="32"/>
                      <a:pt x="169" y="32"/>
                    </a:cubicBezTo>
                    <a:cubicBezTo>
                      <a:pt x="169" y="32"/>
                      <a:pt x="169" y="32"/>
                      <a:pt x="169" y="32"/>
                    </a:cubicBezTo>
                    <a:cubicBezTo>
                      <a:pt x="169" y="32"/>
                      <a:pt x="169" y="32"/>
                      <a:pt x="169" y="31"/>
                    </a:cubicBezTo>
                    <a:cubicBezTo>
                      <a:pt x="169" y="31"/>
                      <a:pt x="169" y="31"/>
                      <a:pt x="169" y="31"/>
                    </a:cubicBezTo>
                    <a:cubicBezTo>
                      <a:pt x="169" y="31"/>
                      <a:pt x="169" y="31"/>
                      <a:pt x="169" y="31"/>
                    </a:cubicBezTo>
                    <a:cubicBezTo>
                      <a:pt x="169" y="31"/>
                      <a:pt x="169" y="31"/>
                      <a:pt x="169" y="31"/>
                    </a:cubicBezTo>
                    <a:cubicBezTo>
                      <a:pt x="169" y="31"/>
                      <a:pt x="169" y="32"/>
                      <a:pt x="169" y="32"/>
                    </a:cubicBezTo>
                    <a:cubicBezTo>
                      <a:pt x="169" y="32"/>
                      <a:pt x="169" y="32"/>
                      <a:pt x="169" y="32"/>
                    </a:cubicBezTo>
                    <a:cubicBezTo>
                      <a:pt x="169" y="32"/>
                      <a:pt x="169" y="32"/>
                      <a:pt x="169" y="32"/>
                    </a:cubicBezTo>
                    <a:cubicBezTo>
                      <a:pt x="169" y="32"/>
                      <a:pt x="170" y="32"/>
                      <a:pt x="170" y="32"/>
                    </a:cubicBezTo>
                    <a:cubicBezTo>
                      <a:pt x="170" y="32"/>
                      <a:pt x="170" y="32"/>
                      <a:pt x="170" y="32"/>
                    </a:cubicBezTo>
                    <a:cubicBezTo>
                      <a:pt x="170" y="32"/>
                      <a:pt x="170" y="32"/>
                      <a:pt x="170" y="32"/>
                    </a:cubicBezTo>
                    <a:cubicBezTo>
                      <a:pt x="170" y="32"/>
                      <a:pt x="170" y="32"/>
                      <a:pt x="171" y="32"/>
                    </a:cubicBezTo>
                    <a:cubicBezTo>
                      <a:pt x="171" y="32"/>
                      <a:pt x="171" y="33"/>
                      <a:pt x="171" y="33"/>
                    </a:cubicBezTo>
                    <a:cubicBezTo>
                      <a:pt x="171" y="33"/>
                      <a:pt x="171" y="33"/>
                      <a:pt x="171" y="32"/>
                    </a:cubicBezTo>
                    <a:cubicBezTo>
                      <a:pt x="171" y="32"/>
                      <a:pt x="171" y="32"/>
                      <a:pt x="171" y="32"/>
                    </a:cubicBezTo>
                    <a:cubicBezTo>
                      <a:pt x="171" y="32"/>
                      <a:pt x="171" y="32"/>
                      <a:pt x="171" y="32"/>
                    </a:cubicBezTo>
                    <a:cubicBezTo>
                      <a:pt x="171" y="32"/>
                      <a:pt x="171" y="31"/>
                      <a:pt x="171" y="31"/>
                    </a:cubicBezTo>
                    <a:cubicBezTo>
                      <a:pt x="172" y="31"/>
                      <a:pt x="172" y="31"/>
                      <a:pt x="172" y="31"/>
                    </a:cubicBezTo>
                    <a:cubicBezTo>
                      <a:pt x="172" y="31"/>
                      <a:pt x="172" y="31"/>
                      <a:pt x="172" y="31"/>
                    </a:cubicBezTo>
                    <a:cubicBezTo>
                      <a:pt x="172" y="31"/>
                      <a:pt x="172" y="31"/>
                      <a:pt x="172" y="31"/>
                    </a:cubicBezTo>
                    <a:cubicBezTo>
                      <a:pt x="172" y="31"/>
                      <a:pt x="172" y="30"/>
                      <a:pt x="172" y="30"/>
                    </a:cubicBezTo>
                    <a:cubicBezTo>
                      <a:pt x="172" y="30"/>
                      <a:pt x="172" y="30"/>
                      <a:pt x="172" y="30"/>
                    </a:cubicBezTo>
                    <a:cubicBezTo>
                      <a:pt x="172" y="30"/>
                      <a:pt x="172" y="30"/>
                      <a:pt x="173" y="30"/>
                    </a:cubicBezTo>
                    <a:cubicBezTo>
                      <a:pt x="173" y="30"/>
                      <a:pt x="172" y="30"/>
                      <a:pt x="172" y="29"/>
                    </a:cubicBezTo>
                    <a:cubicBezTo>
                      <a:pt x="172" y="29"/>
                      <a:pt x="172" y="29"/>
                      <a:pt x="172" y="29"/>
                    </a:cubicBezTo>
                    <a:cubicBezTo>
                      <a:pt x="172" y="29"/>
                      <a:pt x="172" y="29"/>
                      <a:pt x="173" y="29"/>
                    </a:cubicBezTo>
                    <a:cubicBezTo>
                      <a:pt x="173" y="29"/>
                      <a:pt x="173" y="29"/>
                      <a:pt x="173" y="29"/>
                    </a:cubicBezTo>
                    <a:cubicBezTo>
                      <a:pt x="173" y="29"/>
                      <a:pt x="173" y="29"/>
                      <a:pt x="173" y="29"/>
                    </a:cubicBezTo>
                    <a:cubicBezTo>
                      <a:pt x="173" y="29"/>
                      <a:pt x="173" y="29"/>
                      <a:pt x="173" y="29"/>
                    </a:cubicBezTo>
                    <a:cubicBezTo>
                      <a:pt x="174" y="29"/>
                      <a:pt x="174" y="29"/>
                      <a:pt x="174" y="29"/>
                    </a:cubicBezTo>
                    <a:cubicBezTo>
                      <a:pt x="174" y="29"/>
                      <a:pt x="174" y="29"/>
                      <a:pt x="174" y="29"/>
                    </a:cubicBezTo>
                    <a:cubicBezTo>
                      <a:pt x="174" y="29"/>
                      <a:pt x="174" y="29"/>
                      <a:pt x="175" y="29"/>
                    </a:cubicBezTo>
                    <a:cubicBezTo>
                      <a:pt x="175" y="29"/>
                      <a:pt x="175" y="29"/>
                      <a:pt x="175" y="29"/>
                    </a:cubicBezTo>
                    <a:cubicBezTo>
                      <a:pt x="175" y="29"/>
                      <a:pt x="175" y="29"/>
                      <a:pt x="175" y="29"/>
                    </a:cubicBezTo>
                    <a:cubicBezTo>
                      <a:pt x="176" y="29"/>
                      <a:pt x="176" y="29"/>
                      <a:pt x="176" y="29"/>
                    </a:cubicBezTo>
                    <a:cubicBezTo>
                      <a:pt x="176" y="29"/>
                      <a:pt x="176" y="29"/>
                      <a:pt x="176" y="29"/>
                    </a:cubicBezTo>
                    <a:cubicBezTo>
                      <a:pt x="176" y="29"/>
                      <a:pt x="177" y="29"/>
                      <a:pt x="177" y="29"/>
                    </a:cubicBezTo>
                    <a:cubicBezTo>
                      <a:pt x="177" y="29"/>
                      <a:pt x="177" y="29"/>
                      <a:pt x="177" y="29"/>
                    </a:cubicBezTo>
                    <a:cubicBezTo>
                      <a:pt x="177" y="29"/>
                      <a:pt x="177" y="29"/>
                      <a:pt x="177" y="29"/>
                    </a:cubicBezTo>
                    <a:cubicBezTo>
                      <a:pt x="177" y="29"/>
                      <a:pt x="177" y="29"/>
                      <a:pt x="177" y="29"/>
                    </a:cubicBezTo>
                    <a:cubicBezTo>
                      <a:pt x="176" y="30"/>
                      <a:pt x="177" y="30"/>
                      <a:pt x="177" y="30"/>
                    </a:cubicBezTo>
                    <a:cubicBezTo>
                      <a:pt x="177" y="31"/>
                      <a:pt x="178" y="31"/>
                      <a:pt x="178" y="31"/>
                    </a:cubicBezTo>
                    <a:cubicBezTo>
                      <a:pt x="179" y="31"/>
                      <a:pt x="179" y="30"/>
                      <a:pt x="179" y="30"/>
                    </a:cubicBezTo>
                    <a:cubicBezTo>
                      <a:pt x="179" y="30"/>
                      <a:pt x="179" y="30"/>
                      <a:pt x="180" y="30"/>
                    </a:cubicBezTo>
                    <a:cubicBezTo>
                      <a:pt x="180" y="30"/>
                      <a:pt x="180" y="30"/>
                      <a:pt x="180" y="30"/>
                    </a:cubicBezTo>
                    <a:cubicBezTo>
                      <a:pt x="180" y="31"/>
                      <a:pt x="180" y="31"/>
                      <a:pt x="180" y="31"/>
                    </a:cubicBezTo>
                    <a:cubicBezTo>
                      <a:pt x="180" y="31"/>
                      <a:pt x="181" y="31"/>
                      <a:pt x="181" y="31"/>
                    </a:cubicBezTo>
                    <a:cubicBezTo>
                      <a:pt x="181" y="31"/>
                      <a:pt x="181" y="31"/>
                      <a:pt x="181" y="31"/>
                    </a:cubicBezTo>
                    <a:cubicBezTo>
                      <a:pt x="181" y="31"/>
                      <a:pt x="181" y="31"/>
                      <a:pt x="181" y="31"/>
                    </a:cubicBezTo>
                    <a:cubicBezTo>
                      <a:pt x="181" y="31"/>
                      <a:pt x="181"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2" y="31"/>
                      <a:pt x="182" y="31"/>
                    </a:cubicBezTo>
                    <a:cubicBezTo>
                      <a:pt x="182"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3" y="31"/>
                      <a:pt x="183" y="31"/>
                    </a:cubicBezTo>
                    <a:cubicBezTo>
                      <a:pt x="183" y="31"/>
                      <a:pt x="184" y="31"/>
                      <a:pt x="184" y="31"/>
                    </a:cubicBezTo>
                    <a:cubicBezTo>
                      <a:pt x="184" y="31"/>
                      <a:pt x="184" y="31"/>
                      <a:pt x="185" y="31"/>
                    </a:cubicBezTo>
                    <a:cubicBezTo>
                      <a:pt x="185" y="32"/>
                      <a:pt x="185" y="32"/>
                      <a:pt x="185" y="32"/>
                    </a:cubicBezTo>
                    <a:cubicBezTo>
                      <a:pt x="185" y="32"/>
                      <a:pt x="185"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6" y="32"/>
                      <a:pt x="186" y="32"/>
                      <a:pt x="186" y="32"/>
                    </a:cubicBezTo>
                    <a:cubicBezTo>
                      <a:pt x="187" y="32"/>
                      <a:pt x="186" y="32"/>
                      <a:pt x="187" y="32"/>
                    </a:cubicBezTo>
                    <a:cubicBezTo>
                      <a:pt x="187" y="32"/>
                      <a:pt x="187" y="32"/>
                      <a:pt x="187" y="31"/>
                    </a:cubicBezTo>
                    <a:cubicBezTo>
                      <a:pt x="187" y="31"/>
                      <a:pt x="187" y="31"/>
                      <a:pt x="187" y="31"/>
                    </a:cubicBezTo>
                    <a:cubicBezTo>
                      <a:pt x="187" y="31"/>
                      <a:pt x="187" y="31"/>
                      <a:pt x="187" y="31"/>
                    </a:cubicBezTo>
                    <a:cubicBezTo>
                      <a:pt x="187" y="31"/>
                      <a:pt x="187" y="31"/>
                      <a:pt x="187" y="31"/>
                    </a:cubicBezTo>
                    <a:cubicBezTo>
                      <a:pt x="187" y="31"/>
                      <a:pt x="187" y="31"/>
                      <a:pt x="188" y="31"/>
                    </a:cubicBezTo>
                    <a:cubicBezTo>
                      <a:pt x="188" y="31"/>
                      <a:pt x="188" y="31"/>
                      <a:pt x="188" y="31"/>
                    </a:cubicBezTo>
                    <a:cubicBezTo>
                      <a:pt x="188" y="31"/>
                      <a:pt x="188" y="32"/>
                      <a:pt x="188" y="32"/>
                    </a:cubicBezTo>
                    <a:cubicBezTo>
                      <a:pt x="188" y="32"/>
                      <a:pt x="188" y="31"/>
                      <a:pt x="188" y="31"/>
                    </a:cubicBezTo>
                    <a:cubicBezTo>
                      <a:pt x="188" y="31"/>
                      <a:pt x="189" y="31"/>
                      <a:pt x="189" y="31"/>
                    </a:cubicBezTo>
                    <a:cubicBezTo>
                      <a:pt x="189" y="32"/>
                      <a:pt x="189" y="32"/>
                      <a:pt x="189" y="32"/>
                    </a:cubicBezTo>
                    <a:cubicBezTo>
                      <a:pt x="189" y="32"/>
                      <a:pt x="189" y="32"/>
                      <a:pt x="189" y="32"/>
                    </a:cubicBezTo>
                    <a:cubicBezTo>
                      <a:pt x="190" y="32"/>
                      <a:pt x="190" y="32"/>
                      <a:pt x="190" y="32"/>
                    </a:cubicBezTo>
                    <a:cubicBezTo>
                      <a:pt x="190" y="32"/>
                      <a:pt x="190" y="32"/>
                      <a:pt x="190" y="32"/>
                    </a:cubicBezTo>
                    <a:cubicBezTo>
                      <a:pt x="190" y="32"/>
                      <a:pt x="190" y="32"/>
                      <a:pt x="191" y="32"/>
                    </a:cubicBezTo>
                    <a:cubicBezTo>
                      <a:pt x="191" y="32"/>
                      <a:pt x="191" y="32"/>
                      <a:pt x="191" y="32"/>
                    </a:cubicBezTo>
                    <a:cubicBezTo>
                      <a:pt x="191" y="32"/>
                      <a:pt x="192" y="32"/>
                      <a:pt x="192" y="32"/>
                    </a:cubicBezTo>
                    <a:cubicBezTo>
                      <a:pt x="192" y="32"/>
                      <a:pt x="192" y="32"/>
                      <a:pt x="192" y="32"/>
                    </a:cubicBezTo>
                    <a:cubicBezTo>
                      <a:pt x="192" y="32"/>
                      <a:pt x="192" y="32"/>
                      <a:pt x="192" y="32"/>
                    </a:cubicBezTo>
                    <a:cubicBezTo>
                      <a:pt x="192" y="32"/>
                      <a:pt x="193" y="32"/>
                      <a:pt x="193" y="32"/>
                    </a:cubicBezTo>
                    <a:cubicBezTo>
                      <a:pt x="193" y="32"/>
                      <a:pt x="193" y="32"/>
                      <a:pt x="193" y="32"/>
                    </a:cubicBezTo>
                    <a:cubicBezTo>
                      <a:pt x="193" y="32"/>
                      <a:pt x="193" y="32"/>
                      <a:pt x="193" y="32"/>
                    </a:cubicBezTo>
                    <a:cubicBezTo>
                      <a:pt x="193" y="32"/>
                      <a:pt x="193" y="32"/>
                      <a:pt x="194" y="32"/>
                    </a:cubicBezTo>
                    <a:cubicBezTo>
                      <a:pt x="194" y="32"/>
                      <a:pt x="194" y="32"/>
                      <a:pt x="194" y="32"/>
                    </a:cubicBezTo>
                    <a:cubicBezTo>
                      <a:pt x="194" y="32"/>
                      <a:pt x="194" y="32"/>
                      <a:pt x="195" y="31"/>
                    </a:cubicBezTo>
                    <a:cubicBezTo>
                      <a:pt x="195" y="31"/>
                      <a:pt x="195" y="31"/>
                      <a:pt x="195" y="31"/>
                    </a:cubicBezTo>
                    <a:cubicBezTo>
                      <a:pt x="195" y="31"/>
                      <a:pt x="195" y="31"/>
                      <a:pt x="196" y="31"/>
                    </a:cubicBezTo>
                    <a:cubicBezTo>
                      <a:pt x="196" y="31"/>
                      <a:pt x="196" y="30"/>
                      <a:pt x="196" y="30"/>
                    </a:cubicBezTo>
                    <a:cubicBezTo>
                      <a:pt x="196" y="30"/>
                      <a:pt x="196" y="30"/>
                      <a:pt x="196" y="30"/>
                    </a:cubicBezTo>
                    <a:cubicBezTo>
                      <a:pt x="196" y="30"/>
                      <a:pt x="196" y="30"/>
                      <a:pt x="196" y="30"/>
                    </a:cubicBezTo>
                    <a:cubicBezTo>
                      <a:pt x="196" y="30"/>
                      <a:pt x="197" y="30"/>
                      <a:pt x="197" y="30"/>
                    </a:cubicBezTo>
                    <a:cubicBezTo>
                      <a:pt x="197" y="30"/>
                      <a:pt x="197" y="30"/>
                      <a:pt x="197" y="30"/>
                    </a:cubicBezTo>
                    <a:cubicBezTo>
                      <a:pt x="197" y="30"/>
                      <a:pt x="197" y="30"/>
                      <a:pt x="197" y="30"/>
                    </a:cubicBezTo>
                    <a:cubicBezTo>
                      <a:pt x="197" y="30"/>
                      <a:pt x="197" y="30"/>
                      <a:pt x="197" y="30"/>
                    </a:cubicBezTo>
                    <a:cubicBezTo>
                      <a:pt x="197" y="30"/>
                      <a:pt x="198" y="30"/>
                      <a:pt x="198" y="30"/>
                    </a:cubicBezTo>
                    <a:cubicBezTo>
                      <a:pt x="198" y="29"/>
                      <a:pt x="198" y="29"/>
                      <a:pt x="198" y="29"/>
                    </a:cubicBezTo>
                    <a:cubicBezTo>
                      <a:pt x="198" y="29"/>
                      <a:pt x="198" y="29"/>
                      <a:pt x="197" y="29"/>
                    </a:cubicBezTo>
                    <a:cubicBezTo>
                      <a:pt x="197" y="29"/>
                      <a:pt x="197" y="29"/>
                      <a:pt x="197" y="29"/>
                    </a:cubicBezTo>
                    <a:cubicBezTo>
                      <a:pt x="197" y="29"/>
                      <a:pt x="197" y="29"/>
                      <a:pt x="197" y="29"/>
                    </a:cubicBezTo>
                    <a:cubicBezTo>
                      <a:pt x="197" y="29"/>
                      <a:pt x="197" y="29"/>
                      <a:pt x="197" y="29"/>
                    </a:cubicBezTo>
                    <a:cubicBezTo>
                      <a:pt x="197" y="29"/>
                      <a:pt x="197" y="29"/>
                      <a:pt x="197" y="28"/>
                    </a:cubicBezTo>
                    <a:cubicBezTo>
                      <a:pt x="197" y="28"/>
                      <a:pt x="197" y="28"/>
                      <a:pt x="197" y="28"/>
                    </a:cubicBezTo>
                    <a:cubicBezTo>
                      <a:pt x="198" y="28"/>
                      <a:pt x="198" y="28"/>
                      <a:pt x="198" y="28"/>
                    </a:cubicBezTo>
                    <a:cubicBezTo>
                      <a:pt x="198" y="28"/>
                      <a:pt x="198" y="28"/>
                      <a:pt x="198" y="28"/>
                    </a:cubicBezTo>
                    <a:cubicBezTo>
                      <a:pt x="198" y="28"/>
                      <a:pt x="198" y="28"/>
                      <a:pt x="199" y="28"/>
                    </a:cubicBezTo>
                    <a:cubicBezTo>
                      <a:pt x="199" y="28"/>
                      <a:pt x="199" y="28"/>
                      <a:pt x="199" y="28"/>
                    </a:cubicBezTo>
                    <a:cubicBezTo>
                      <a:pt x="199" y="28"/>
                      <a:pt x="199" y="28"/>
                      <a:pt x="199" y="28"/>
                    </a:cubicBezTo>
                    <a:cubicBezTo>
                      <a:pt x="199" y="28"/>
                      <a:pt x="199" y="28"/>
                      <a:pt x="199" y="28"/>
                    </a:cubicBezTo>
                    <a:cubicBezTo>
                      <a:pt x="199" y="28"/>
                      <a:pt x="199" y="28"/>
                      <a:pt x="199" y="28"/>
                    </a:cubicBezTo>
                    <a:cubicBezTo>
                      <a:pt x="199" y="27"/>
                      <a:pt x="199" y="27"/>
                      <a:pt x="199" y="27"/>
                    </a:cubicBezTo>
                    <a:cubicBezTo>
                      <a:pt x="199" y="27"/>
                      <a:pt x="199" y="27"/>
                      <a:pt x="199" y="27"/>
                    </a:cubicBezTo>
                    <a:cubicBezTo>
                      <a:pt x="199" y="27"/>
                      <a:pt x="199" y="27"/>
                      <a:pt x="199" y="27"/>
                    </a:cubicBezTo>
                    <a:cubicBezTo>
                      <a:pt x="199" y="27"/>
                      <a:pt x="199" y="27"/>
                      <a:pt x="199" y="27"/>
                    </a:cubicBezTo>
                    <a:cubicBezTo>
                      <a:pt x="200" y="27"/>
                      <a:pt x="200" y="27"/>
                      <a:pt x="200" y="27"/>
                    </a:cubicBezTo>
                    <a:cubicBezTo>
                      <a:pt x="200" y="26"/>
                      <a:pt x="200" y="26"/>
                      <a:pt x="200" y="26"/>
                    </a:cubicBezTo>
                    <a:cubicBezTo>
                      <a:pt x="200" y="26"/>
                      <a:pt x="200" y="26"/>
                      <a:pt x="200" y="26"/>
                    </a:cubicBezTo>
                    <a:cubicBezTo>
                      <a:pt x="200" y="26"/>
                      <a:pt x="200" y="26"/>
                      <a:pt x="200" y="26"/>
                    </a:cubicBezTo>
                    <a:cubicBezTo>
                      <a:pt x="200" y="26"/>
                      <a:pt x="200" y="26"/>
                      <a:pt x="200" y="26"/>
                    </a:cubicBezTo>
                    <a:cubicBezTo>
                      <a:pt x="201" y="26"/>
                      <a:pt x="201" y="26"/>
                      <a:pt x="201" y="26"/>
                    </a:cubicBezTo>
                    <a:cubicBezTo>
                      <a:pt x="201" y="26"/>
                      <a:pt x="201" y="27"/>
                      <a:pt x="201" y="27"/>
                    </a:cubicBezTo>
                    <a:cubicBezTo>
                      <a:pt x="201" y="27"/>
                      <a:pt x="201" y="26"/>
                      <a:pt x="201" y="26"/>
                    </a:cubicBezTo>
                    <a:cubicBezTo>
                      <a:pt x="201" y="27"/>
                      <a:pt x="201" y="27"/>
                      <a:pt x="201" y="27"/>
                    </a:cubicBezTo>
                    <a:cubicBezTo>
                      <a:pt x="201" y="27"/>
                      <a:pt x="201" y="27"/>
                      <a:pt x="201" y="27"/>
                    </a:cubicBezTo>
                    <a:cubicBezTo>
                      <a:pt x="202" y="27"/>
                      <a:pt x="202" y="27"/>
                      <a:pt x="202" y="27"/>
                    </a:cubicBezTo>
                    <a:cubicBezTo>
                      <a:pt x="202" y="28"/>
                      <a:pt x="202" y="28"/>
                      <a:pt x="202" y="28"/>
                    </a:cubicBezTo>
                    <a:close/>
                    <a:moveTo>
                      <a:pt x="27" y="49"/>
                    </a:move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6" y="48"/>
                      <a:pt x="26" y="47"/>
                      <a:pt x="26" y="47"/>
                    </a:cubicBezTo>
                    <a:cubicBezTo>
                      <a:pt x="26" y="47"/>
                      <a:pt x="26" y="47"/>
                      <a:pt x="27" y="47"/>
                    </a:cubicBezTo>
                    <a:cubicBezTo>
                      <a:pt x="27" y="47"/>
                      <a:pt x="26" y="47"/>
                      <a:pt x="26" y="47"/>
                    </a:cubicBezTo>
                    <a:cubicBezTo>
                      <a:pt x="26" y="47"/>
                      <a:pt x="26" y="47"/>
                      <a:pt x="26" y="47"/>
                    </a:cubicBezTo>
                    <a:cubicBezTo>
                      <a:pt x="26" y="47"/>
                      <a:pt x="26" y="47"/>
                      <a:pt x="26" y="47"/>
                    </a:cubicBezTo>
                    <a:cubicBezTo>
                      <a:pt x="26" y="47"/>
                      <a:pt x="26" y="47"/>
                      <a:pt x="26" y="46"/>
                    </a:cubicBezTo>
                    <a:cubicBezTo>
                      <a:pt x="26" y="46"/>
                      <a:pt x="26" y="46"/>
                      <a:pt x="26" y="46"/>
                    </a:cubicBezTo>
                    <a:cubicBezTo>
                      <a:pt x="26" y="46"/>
                      <a:pt x="26" y="46"/>
                      <a:pt x="26" y="46"/>
                    </a:cubicBezTo>
                    <a:cubicBezTo>
                      <a:pt x="26" y="46"/>
                      <a:pt x="26" y="46"/>
                      <a:pt x="26" y="46"/>
                    </a:cubicBezTo>
                    <a:cubicBezTo>
                      <a:pt x="26" y="46"/>
                      <a:pt x="26" y="46"/>
                      <a:pt x="26" y="46"/>
                    </a:cubicBezTo>
                    <a:cubicBezTo>
                      <a:pt x="26" y="45"/>
                      <a:pt x="25" y="45"/>
                      <a:pt x="25" y="45"/>
                    </a:cubicBezTo>
                    <a:cubicBezTo>
                      <a:pt x="25" y="45"/>
                      <a:pt x="25" y="45"/>
                      <a:pt x="25" y="45"/>
                    </a:cubicBezTo>
                    <a:cubicBezTo>
                      <a:pt x="25" y="45"/>
                      <a:pt x="25" y="45"/>
                      <a:pt x="25" y="45"/>
                    </a:cubicBezTo>
                    <a:cubicBezTo>
                      <a:pt x="25" y="45"/>
                      <a:pt x="25" y="45"/>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4" y="44"/>
                    </a:cubicBezTo>
                    <a:cubicBezTo>
                      <a:pt x="24" y="44"/>
                      <a:pt x="24" y="44"/>
                      <a:pt x="24" y="44"/>
                    </a:cubicBezTo>
                    <a:cubicBezTo>
                      <a:pt x="24" y="44"/>
                      <a:pt x="24" y="44"/>
                      <a:pt x="23" y="44"/>
                    </a:cubicBezTo>
                    <a:cubicBezTo>
                      <a:pt x="23" y="44"/>
                      <a:pt x="23" y="44"/>
                      <a:pt x="23" y="44"/>
                    </a:cubicBezTo>
                    <a:cubicBezTo>
                      <a:pt x="23" y="44"/>
                      <a:pt x="23" y="44"/>
                      <a:pt x="23" y="44"/>
                    </a:cubicBezTo>
                    <a:cubicBezTo>
                      <a:pt x="23" y="45"/>
                      <a:pt x="23" y="45"/>
                      <a:pt x="23" y="45"/>
                    </a:cubicBezTo>
                    <a:cubicBezTo>
                      <a:pt x="23" y="45"/>
                      <a:pt x="23" y="45"/>
                      <a:pt x="23" y="45"/>
                    </a:cubicBezTo>
                    <a:cubicBezTo>
                      <a:pt x="23" y="45"/>
                      <a:pt x="23" y="46"/>
                      <a:pt x="23" y="46"/>
                    </a:cubicBezTo>
                    <a:cubicBezTo>
                      <a:pt x="23" y="46"/>
                      <a:pt x="23" y="46"/>
                      <a:pt x="23" y="46"/>
                    </a:cubicBezTo>
                    <a:cubicBezTo>
                      <a:pt x="23" y="46"/>
                      <a:pt x="23" y="46"/>
                      <a:pt x="23" y="46"/>
                    </a:cubicBezTo>
                    <a:cubicBezTo>
                      <a:pt x="23" y="47"/>
                      <a:pt x="23" y="47"/>
                      <a:pt x="24" y="47"/>
                    </a:cubicBezTo>
                    <a:cubicBezTo>
                      <a:pt x="24" y="47"/>
                      <a:pt x="24" y="47"/>
                      <a:pt x="24" y="48"/>
                    </a:cubicBezTo>
                    <a:cubicBezTo>
                      <a:pt x="24" y="48"/>
                      <a:pt x="24" y="48"/>
                      <a:pt x="24" y="48"/>
                    </a:cubicBezTo>
                    <a:cubicBezTo>
                      <a:pt x="24" y="48"/>
                      <a:pt x="24" y="48"/>
                      <a:pt x="24" y="48"/>
                    </a:cubicBezTo>
                    <a:cubicBezTo>
                      <a:pt x="24" y="48"/>
                      <a:pt x="24" y="48"/>
                      <a:pt x="24" y="48"/>
                    </a:cubicBezTo>
                    <a:cubicBezTo>
                      <a:pt x="24" y="49"/>
                      <a:pt x="24" y="49"/>
                      <a:pt x="25" y="49"/>
                    </a:cubicBezTo>
                    <a:cubicBezTo>
                      <a:pt x="25" y="49"/>
                      <a:pt x="25" y="49"/>
                      <a:pt x="26" y="50"/>
                    </a:cubicBezTo>
                    <a:cubicBezTo>
                      <a:pt x="26" y="50"/>
                      <a:pt x="26" y="50"/>
                      <a:pt x="26" y="50"/>
                    </a:cubicBezTo>
                    <a:cubicBezTo>
                      <a:pt x="26" y="50"/>
                      <a:pt x="26" y="50"/>
                      <a:pt x="26" y="50"/>
                    </a:cubicBezTo>
                    <a:cubicBezTo>
                      <a:pt x="27" y="50"/>
                      <a:pt x="27" y="49"/>
                      <a:pt x="27" y="50"/>
                    </a:cubicBezTo>
                    <a:cubicBezTo>
                      <a:pt x="27" y="50"/>
                      <a:pt x="27" y="50"/>
                      <a:pt x="27" y="50"/>
                    </a:cubicBezTo>
                    <a:cubicBezTo>
                      <a:pt x="27" y="50"/>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lose/>
                    <a:moveTo>
                      <a:pt x="35" y="59"/>
                    </a:moveTo>
                    <a:cubicBezTo>
                      <a:pt x="35" y="59"/>
                      <a:pt x="35" y="59"/>
                      <a:pt x="35" y="58"/>
                    </a:cubicBezTo>
                    <a:cubicBezTo>
                      <a:pt x="35" y="58"/>
                      <a:pt x="35" y="58"/>
                      <a:pt x="35" y="58"/>
                    </a:cubicBezTo>
                    <a:cubicBezTo>
                      <a:pt x="35" y="58"/>
                      <a:pt x="35" y="58"/>
                      <a:pt x="35" y="58"/>
                    </a:cubicBezTo>
                    <a:cubicBezTo>
                      <a:pt x="35" y="58"/>
                      <a:pt x="35" y="58"/>
                      <a:pt x="35" y="58"/>
                    </a:cubicBezTo>
                    <a:cubicBezTo>
                      <a:pt x="35" y="58"/>
                      <a:pt x="35" y="58"/>
                      <a:pt x="35" y="57"/>
                    </a:cubicBezTo>
                    <a:cubicBezTo>
                      <a:pt x="35" y="57"/>
                      <a:pt x="34" y="57"/>
                      <a:pt x="34" y="57"/>
                    </a:cubicBezTo>
                    <a:cubicBezTo>
                      <a:pt x="34" y="57"/>
                      <a:pt x="34" y="57"/>
                      <a:pt x="34" y="57"/>
                    </a:cubicBezTo>
                    <a:cubicBezTo>
                      <a:pt x="34" y="57"/>
                      <a:pt x="34" y="57"/>
                      <a:pt x="34" y="57"/>
                    </a:cubicBezTo>
                    <a:cubicBezTo>
                      <a:pt x="34" y="57"/>
                      <a:pt x="34" y="56"/>
                      <a:pt x="34" y="56"/>
                    </a:cubicBezTo>
                    <a:cubicBezTo>
                      <a:pt x="34" y="56"/>
                      <a:pt x="33" y="56"/>
                      <a:pt x="33" y="56"/>
                    </a:cubicBezTo>
                    <a:cubicBezTo>
                      <a:pt x="33" y="56"/>
                      <a:pt x="33" y="57"/>
                      <a:pt x="33" y="57"/>
                    </a:cubicBezTo>
                    <a:cubicBezTo>
                      <a:pt x="33" y="57"/>
                      <a:pt x="33" y="57"/>
                      <a:pt x="33" y="57"/>
                    </a:cubicBezTo>
                    <a:cubicBezTo>
                      <a:pt x="33" y="57"/>
                      <a:pt x="33" y="57"/>
                      <a:pt x="33" y="57"/>
                    </a:cubicBezTo>
                    <a:cubicBezTo>
                      <a:pt x="33" y="58"/>
                      <a:pt x="33" y="58"/>
                      <a:pt x="33" y="58"/>
                    </a:cubicBezTo>
                    <a:cubicBezTo>
                      <a:pt x="33" y="58"/>
                      <a:pt x="33" y="58"/>
                      <a:pt x="33" y="58"/>
                    </a:cubicBezTo>
                    <a:cubicBezTo>
                      <a:pt x="33" y="58"/>
                      <a:pt x="34" y="58"/>
                      <a:pt x="34" y="58"/>
                    </a:cubicBezTo>
                    <a:cubicBezTo>
                      <a:pt x="34" y="58"/>
                      <a:pt x="34" y="58"/>
                      <a:pt x="34" y="58"/>
                    </a:cubicBezTo>
                    <a:cubicBezTo>
                      <a:pt x="34" y="58"/>
                      <a:pt x="34" y="58"/>
                      <a:pt x="34" y="58"/>
                    </a:cubicBezTo>
                    <a:cubicBezTo>
                      <a:pt x="34" y="58"/>
                      <a:pt x="34" y="58"/>
                      <a:pt x="34" y="58"/>
                    </a:cubicBezTo>
                    <a:cubicBezTo>
                      <a:pt x="34" y="58"/>
                      <a:pt x="34" y="59"/>
                      <a:pt x="34" y="59"/>
                    </a:cubicBezTo>
                    <a:cubicBezTo>
                      <a:pt x="34" y="59"/>
                      <a:pt x="34" y="59"/>
                      <a:pt x="34" y="59"/>
                    </a:cubicBezTo>
                    <a:cubicBezTo>
                      <a:pt x="34" y="59"/>
                      <a:pt x="34" y="59"/>
                      <a:pt x="34" y="59"/>
                    </a:cubicBezTo>
                    <a:cubicBezTo>
                      <a:pt x="34" y="59"/>
                      <a:pt x="34" y="59"/>
                      <a:pt x="34" y="59"/>
                    </a:cubicBezTo>
                    <a:cubicBezTo>
                      <a:pt x="35" y="59"/>
                      <a:pt x="35" y="60"/>
                      <a:pt x="35" y="60"/>
                    </a:cubicBezTo>
                    <a:cubicBezTo>
                      <a:pt x="35" y="60"/>
                      <a:pt x="35" y="60"/>
                      <a:pt x="35" y="60"/>
                    </a:cubicBezTo>
                    <a:cubicBezTo>
                      <a:pt x="35" y="60"/>
                      <a:pt x="35" y="59"/>
                      <a:pt x="35" y="59"/>
                    </a:cubicBezTo>
                    <a:cubicBezTo>
                      <a:pt x="35" y="59"/>
                      <a:pt x="35" y="59"/>
                      <a:pt x="35" y="59"/>
                    </a:cubicBezTo>
                    <a:cubicBezTo>
                      <a:pt x="35" y="59"/>
                      <a:pt x="35" y="59"/>
                      <a:pt x="35" y="59"/>
                    </a:cubicBezTo>
                    <a:cubicBezTo>
                      <a:pt x="35" y="59"/>
                      <a:pt x="35" y="59"/>
                      <a:pt x="35" y="59"/>
                    </a:cubicBezTo>
                    <a:cubicBezTo>
                      <a:pt x="35" y="59"/>
                      <a:pt x="35" y="59"/>
                      <a:pt x="35" y="59"/>
                    </a:cubicBezTo>
                    <a:close/>
                    <a:moveTo>
                      <a:pt x="31" y="53"/>
                    </a:moveTo>
                    <a:cubicBezTo>
                      <a:pt x="31" y="53"/>
                      <a:pt x="31" y="53"/>
                      <a:pt x="31" y="53"/>
                    </a:cubicBezTo>
                    <a:cubicBezTo>
                      <a:pt x="31" y="53"/>
                      <a:pt x="31" y="53"/>
                      <a:pt x="30" y="53"/>
                    </a:cubicBezTo>
                    <a:cubicBezTo>
                      <a:pt x="30" y="53"/>
                      <a:pt x="30" y="52"/>
                      <a:pt x="30" y="52"/>
                    </a:cubicBezTo>
                    <a:cubicBezTo>
                      <a:pt x="30" y="52"/>
                      <a:pt x="30" y="52"/>
                      <a:pt x="30" y="52"/>
                    </a:cubicBezTo>
                    <a:cubicBezTo>
                      <a:pt x="30" y="52"/>
                      <a:pt x="30" y="51"/>
                      <a:pt x="30" y="51"/>
                    </a:cubicBezTo>
                    <a:cubicBezTo>
                      <a:pt x="30" y="51"/>
                      <a:pt x="29" y="51"/>
                      <a:pt x="29" y="51"/>
                    </a:cubicBezTo>
                    <a:cubicBezTo>
                      <a:pt x="29" y="51"/>
                      <a:pt x="29" y="52"/>
                      <a:pt x="29" y="52"/>
                    </a:cubicBezTo>
                    <a:cubicBezTo>
                      <a:pt x="29" y="52"/>
                      <a:pt x="29" y="52"/>
                      <a:pt x="29" y="52"/>
                    </a:cubicBezTo>
                    <a:cubicBezTo>
                      <a:pt x="29" y="52"/>
                      <a:pt x="29" y="52"/>
                      <a:pt x="29" y="52"/>
                    </a:cubicBezTo>
                    <a:cubicBezTo>
                      <a:pt x="29" y="52"/>
                      <a:pt x="29" y="52"/>
                      <a:pt x="29" y="52"/>
                    </a:cubicBezTo>
                    <a:cubicBezTo>
                      <a:pt x="29" y="53"/>
                      <a:pt x="29" y="53"/>
                      <a:pt x="29" y="53"/>
                    </a:cubicBezTo>
                    <a:cubicBezTo>
                      <a:pt x="29" y="53"/>
                      <a:pt x="29" y="53"/>
                      <a:pt x="29" y="53"/>
                    </a:cubicBezTo>
                    <a:cubicBezTo>
                      <a:pt x="30" y="53"/>
                      <a:pt x="30" y="53"/>
                      <a:pt x="30" y="53"/>
                    </a:cubicBezTo>
                    <a:cubicBezTo>
                      <a:pt x="30" y="53"/>
                      <a:pt x="30" y="53"/>
                      <a:pt x="30" y="53"/>
                    </a:cubicBezTo>
                    <a:cubicBezTo>
                      <a:pt x="30" y="53"/>
                      <a:pt x="30" y="53"/>
                      <a:pt x="30" y="53"/>
                    </a:cubicBezTo>
                    <a:cubicBezTo>
                      <a:pt x="30" y="53"/>
                      <a:pt x="30" y="53"/>
                      <a:pt x="31" y="53"/>
                    </a:cubicBezTo>
                    <a:cubicBezTo>
                      <a:pt x="31" y="53"/>
                      <a:pt x="31" y="53"/>
                      <a:pt x="31" y="53"/>
                    </a:cubicBezTo>
                    <a:cubicBezTo>
                      <a:pt x="31" y="53"/>
                      <a:pt x="31" y="54"/>
                      <a:pt x="31" y="54"/>
                    </a:cubicBezTo>
                    <a:cubicBezTo>
                      <a:pt x="31" y="54"/>
                      <a:pt x="31" y="54"/>
                      <a:pt x="31" y="53"/>
                    </a:cubicBezTo>
                    <a:cubicBezTo>
                      <a:pt x="31" y="53"/>
                      <a:pt x="31" y="53"/>
                      <a:pt x="31" y="53"/>
                    </a:cubicBezTo>
                    <a:close/>
                    <a:moveTo>
                      <a:pt x="33" y="56"/>
                    </a:moveTo>
                    <a:cubicBezTo>
                      <a:pt x="33" y="56"/>
                      <a:pt x="33" y="56"/>
                      <a:pt x="33" y="56"/>
                    </a:cubicBezTo>
                    <a:cubicBezTo>
                      <a:pt x="33" y="55"/>
                      <a:pt x="33" y="55"/>
                      <a:pt x="33" y="55"/>
                    </a:cubicBezTo>
                    <a:cubicBezTo>
                      <a:pt x="33" y="55"/>
                      <a:pt x="33" y="55"/>
                      <a:pt x="33" y="55"/>
                    </a:cubicBezTo>
                    <a:cubicBezTo>
                      <a:pt x="33" y="55"/>
                      <a:pt x="32" y="55"/>
                      <a:pt x="32" y="55"/>
                    </a:cubicBezTo>
                    <a:cubicBezTo>
                      <a:pt x="32" y="55"/>
                      <a:pt x="32" y="54"/>
                      <a:pt x="32" y="54"/>
                    </a:cubicBezTo>
                    <a:cubicBezTo>
                      <a:pt x="32" y="54"/>
                      <a:pt x="32" y="54"/>
                      <a:pt x="32" y="54"/>
                    </a:cubicBezTo>
                    <a:cubicBezTo>
                      <a:pt x="32" y="54"/>
                      <a:pt x="32" y="54"/>
                      <a:pt x="32" y="54"/>
                    </a:cubicBezTo>
                    <a:cubicBezTo>
                      <a:pt x="32" y="54"/>
                      <a:pt x="32" y="54"/>
                      <a:pt x="32" y="55"/>
                    </a:cubicBezTo>
                    <a:cubicBezTo>
                      <a:pt x="32" y="55"/>
                      <a:pt x="32" y="55"/>
                      <a:pt x="32" y="55"/>
                    </a:cubicBezTo>
                    <a:cubicBezTo>
                      <a:pt x="32" y="55"/>
                      <a:pt x="32" y="55"/>
                      <a:pt x="32" y="55"/>
                    </a:cubicBezTo>
                    <a:cubicBezTo>
                      <a:pt x="32" y="55"/>
                      <a:pt x="32" y="55"/>
                      <a:pt x="32" y="55"/>
                    </a:cubicBezTo>
                    <a:cubicBezTo>
                      <a:pt x="32" y="55"/>
                      <a:pt x="32" y="55"/>
                      <a:pt x="32" y="55"/>
                    </a:cubicBezTo>
                    <a:cubicBezTo>
                      <a:pt x="32" y="56"/>
                      <a:pt x="32" y="56"/>
                      <a:pt x="32" y="56"/>
                    </a:cubicBezTo>
                    <a:cubicBezTo>
                      <a:pt x="32" y="56"/>
                      <a:pt x="32" y="56"/>
                      <a:pt x="32" y="56"/>
                    </a:cubicBezTo>
                    <a:cubicBezTo>
                      <a:pt x="32" y="56"/>
                      <a:pt x="32" y="56"/>
                      <a:pt x="32" y="56"/>
                    </a:cubicBezTo>
                    <a:cubicBezTo>
                      <a:pt x="32" y="56"/>
                      <a:pt x="32" y="57"/>
                      <a:pt x="32" y="57"/>
                    </a:cubicBezTo>
                    <a:cubicBezTo>
                      <a:pt x="32" y="57"/>
                      <a:pt x="32" y="56"/>
                      <a:pt x="32" y="56"/>
                    </a:cubicBezTo>
                    <a:cubicBezTo>
                      <a:pt x="33" y="56"/>
                      <a:pt x="33" y="56"/>
                      <a:pt x="33" y="56"/>
                    </a:cubicBezTo>
                    <a:cubicBezTo>
                      <a:pt x="33" y="56"/>
                      <a:pt x="33" y="56"/>
                      <a:pt x="33" y="56"/>
                    </a:cubicBezTo>
                    <a:cubicBezTo>
                      <a:pt x="33" y="56"/>
                      <a:pt x="33" y="56"/>
                      <a:pt x="33" y="56"/>
                    </a:cubicBezTo>
                    <a:cubicBezTo>
                      <a:pt x="33" y="56"/>
                      <a:pt x="33" y="56"/>
                      <a:pt x="33" y="56"/>
                    </a:cubicBezTo>
                    <a:close/>
                    <a:moveTo>
                      <a:pt x="184" y="74"/>
                    </a:moveTo>
                    <a:cubicBezTo>
                      <a:pt x="184" y="74"/>
                      <a:pt x="184" y="74"/>
                      <a:pt x="184" y="74"/>
                    </a:cubicBezTo>
                    <a:cubicBezTo>
                      <a:pt x="184" y="74"/>
                      <a:pt x="184" y="74"/>
                      <a:pt x="184" y="74"/>
                    </a:cubicBezTo>
                    <a:cubicBezTo>
                      <a:pt x="184" y="74"/>
                      <a:pt x="184" y="73"/>
                      <a:pt x="184" y="73"/>
                    </a:cubicBezTo>
                    <a:cubicBezTo>
                      <a:pt x="184" y="73"/>
                      <a:pt x="185" y="73"/>
                      <a:pt x="185" y="73"/>
                    </a:cubicBezTo>
                    <a:cubicBezTo>
                      <a:pt x="185" y="73"/>
                      <a:pt x="185" y="73"/>
                      <a:pt x="185" y="73"/>
                    </a:cubicBezTo>
                    <a:cubicBezTo>
                      <a:pt x="185" y="73"/>
                      <a:pt x="184" y="73"/>
                      <a:pt x="184" y="73"/>
                    </a:cubicBezTo>
                    <a:cubicBezTo>
                      <a:pt x="184" y="72"/>
                      <a:pt x="185" y="72"/>
                      <a:pt x="184" y="72"/>
                    </a:cubicBezTo>
                    <a:cubicBezTo>
                      <a:pt x="184" y="72"/>
                      <a:pt x="184" y="72"/>
                      <a:pt x="184" y="72"/>
                    </a:cubicBezTo>
                    <a:cubicBezTo>
                      <a:pt x="184" y="72"/>
                      <a:pt x="184" y="72"/>
                      <a:pt x="184" y="72"/>
                    </a:cubicBezTo>
                    <a:cubicBezTo>
                      <a:pt x="185" y="71"/>
                      <a:pt x="185" y="71"/>
                      <a:pt x="185" y="71"/>
                    </a:cubicBezTo>
                    <a:cubicBezTo>
                      <a:pt x="185" y="71"/>
                      <a:pt x="185" y="71"/>
                      <a:pt x="185" y="71"/>
                    </a:cubicBezTo>
                    <a:cubicBezTo>
                      <a:pt x="185" y="71"/>
                      <a:pt x="185" y="70"/>
                      <a:pt x="185" y="70"/>
                    </a:cubicBezTo>
                    <a:cubicBezTo>
                      <a:pt x="185" y="70"/>
                      <a:pt x="185" y="70"/>
                      <a:pt x="185" y="70"/>
                    </a:cubicBezTo>
                    <a:cubicBezTo>
                      <a:pt x="185" y="70"/>
                      <a:pt x="185" y="70"/>
                      <a:pt x="185" y="70"/>
                    </a:cubicBezTo>
                    <a:cubicBezTo>
                      <a:pt x="185" y="70"/>
                      <a:pt x="185" y="69"/>
                      <a:pt x="185" y="69"/>
                    </a:cubicBezTo>
                    <a:cubicBezTo>
                      <a:pt x="185" y="69"/>
                      <a:pt x="185" y="69"/>
                      <a:pt x="185" y="69"/>
                    </a:cubicBezTo>
                    <a:cubicBezTo>
                      <a:pt x="185" y="68"/>
                      <a:pt x="185" y="68"/>
                      <a:pt x="185" y="68"/>
                    </a:cubicBezTo>
                    <a:cubicBezTo>
                      <a:pt x="185" y="68"/>
                      <a:pt x="185" y="68"/>
                      <a:pt x="184" y="68"/>
                    </a:cubicBezTo>
                    <a:cubicBezTo>
                      <a:pt x="184" y="69"/>
                      <a:pt x="184" y="69"/>
                      <a:pt x="184" y="69"/>
                    </a:cubicBezTo>
                    <a:cubicBezTo>
                      <a:pt x="184" y="69"/>
                      <a:pt x="184" y="69"/>
                      <a:pt x="184" y="69"/>
                    </a:cubicBezTo>
                    <a:cubicBezTo>
                      <a:pt x="183" y="69"/>
                      <a:pt x="183" y="69"/>
                      <a:pt x="183" y="69"/>
                    </a:cubicBezTo>
                    <a:cubicBezTo>
                      <a:pt x="183" y="69"/>
                      <a:pt x="183" y="69"/>
                      <a:pt x="183" y="69"/>
                    </a:cubicBezTo>
                    <a:cubicBezTo>
                      <a:pt x="183" y="69"/>
                      <a:pt x="183" y="69"/>
                      <a:pt x="183" y="70"/>
                    </a:cubicBezTo>
                    <a:cubicBezTo>
                      <a:pt x="182" y="70"/>
                      <a:pt x="182" y="70"/>
                      <a:pt x="183" y="70"/>
                    </a:cubicBezTo>
                    <a:cubicBezTo>
                      <a:pt x="183" y="70"/>
                      <a:pt x="183" y="71"/>
                      <a:pt x="183" y="71"/>
                    </a:cubicBezTo>
                    <a:cubicBezTo>
                      <a:pt x="183" y="71"/>
                      <a:pt x="183" y="71"/>
                      <a:pt x="183" y="71"/>
                    </a:cubicBezTo>
                    <a:cubicBezTo>
                      <a:pt x="183" y="71"/>
                      <a:pt x="183" y="71"/>
                      <a:pt x="183" y="71"/>
                    </a:cubicBezTo>
                    <a:cubicBezTo>
                      <a:pt x="183" y="71"/>
                      <a:pt x="183" y="71"/>
                      <a:pt x="182" y="72"/>
                    </a:cubicBezTo>
                    <a:cubicBezTo>
                      <a:pt x="182" y="72"/>
                      <a:pt x="182" y="72"/>
                      <a:pt x="182" y="72"/>
                    </a:cubicBezTo>
                    <a:cubicBezTo>
                      <a:pt x="182" y="72"/>
                      <a:pt x="182" y="72"/>
                      <a:pt x="182" y="72"/>
                    </a:cubicBezTo>
                    <a:cubicBezTo>
                      <a:pt x="182" y="72"/>
                      <a:pt x="182" y="73"/>
                      <a:pt x="182" y="73"/>
                    </a:cubicBezTo>
                    <a:cubicBezTo>
                      <a:pt x="182" y="73"/>
                      <a:pt x="182" y="73"/>
                      <a:pt x="182" y="73"/>
                    </a:cubicBezTo>
                    <a:cubicBezTo>
                      <a:pt x="182" y="73"/>
                      <a:pt x="182" y="73"/>
                      <a:pt x="182" y="73"/>
                    </a:cubicBezTo>
                    <a:cubicBezTo>
                      <a:pt x="182" y="74"/>
                      <a:pt x="183" y="73"/>
                      <a:pt x="183" y="73"/>
                    </a:cubicBezTo>
                    <a:cubicBezTo>
                      <a:pt x="183" y="73"/>
                      <a:pt x="183" y="73"/>
                      <a:pt x="183" y="73"/>
                    </a:cubicBezTo>
                    <a:cubicBezTo>
                      <a:pt x="183" y="73"/>
                      <a:pt x="183" y="73"/>
                      <a:pt x="183" y="73"/>
                    </a:cubicBezTo>
                    <a:cubicBezTo>
                      <a:pt x="183" y="74"/>
                      <a:pt x="183" y="74"/>
                      <a:pt x="183" y="73"/>
                    </a:cubicBezTo>
                    <a:cubicBezTo>
                      <a:pt x="184" y="73"/>
                      <a:pt x="184" y="73"/>
                      <a:pt x="184" y="73"/>
                    </a:cubicBezTo>
                    <a:cubicBezTo>
                      <a:pt x="184" y="73"/>
                      <a:pt x="183" y="73"/>
                      <a:pt x="183" y="73"/>
                    </a:cubicBezTo>
                    <a:cubicBezTo>
                      <a:pt x="184" y="73"/>
                      <a:pt x="184" y="73"/>
                      <a:pt x="184" y="73"/>
                    </a:cubicBezTo>
                    <a:cubicBezTo>
                      <a:pt x="184" y="73"/>
                      <a:pt x="184" y="73"/>
                      <a:pt x="184" y="73"/>
                    </a:cubicBezTo>
                    <a:cubicBezTo>
                      <a:pt x="184" y="73"/>
                      <a:pt x="184" y="73"/>
                      <a:pt x="184" y="74"/>
                    </a:cubicBezTo>
                    <a:cubicBezTo>
                      <a:pt x="184" y="74"/>
                      <a:pt x="184" y="74"/>
                      <a:pt x="184" y="74"/>
                    </a:cubicBezTo>
                    <a:close/>
                    <a:moveTo>
                      <a:pt x="181" y="72"/>
                    </a:moveTo>
                    <a:cubicBezTo>
                      <a:pt x="181" y="72"/>
                      <a:pt x="181" y="72"/>
                      <a:pt x="181" y="72"/>
                    </a:cubicBezTo>
                    <a:cubicBezTo>
                      <a:pt x="181" y="72"/>
                      <a:pt x="180" y="72"/>
                      <a:pt x="180" y="72"/>
                    </a:cubicBezTo>
                    <a:cubicBezTo>
                      <a:pt x="180" y="72"/>
                      <a:pt x="180" y="72"/>
                      <a:pt x="180" y="71"/>
                    </a:cubicBezTo>
                    <a:cubicBezTo>
                      <a:pt x="180" y="71"/>
                      <a:pt x="180" y="72"/>
                      <a:pt x="180" y="72"/>
                    </a:cubicBezTo>
                    <a:cubicBezTo>
                      <a:pt x="180" y="71"/>
                      <a:pt x="180" y="71"/>
                      <a:pt x="179" y="71"/>
                    </a:cubicBezTo>
                    <a:cubicBezTo>
                      <a:pt x="179" y="71"/>
                      <a:pt x="179" y="71"/>
                      <a:pt x="179" y="72"/>
                    </a:cubicBezTo>
                    <a:cubicBezTo>
                      <a:pt x="179" y="72"/>
                      <a:pt x="179" y="72"/>
                      <a:pt x="179" y="72"/>
                    </a:cubicBezTo>
                    <a:cubicBezTo>
                      <a:pt x="180" y="72"/>
                      <a:pt x="179" y="72"/>
                      <a:pt x="179" y="72"/>
                    </a:cubicBezTo>
                    <a:cubicBezTo>
                      <a:pt x="179" y="72"/>
                      <a:pt x="179" y="72"/>
                      <a:pt x="179" y="72"/>
                    </a:cubicBezTo>
                    <a:cubicBezTo>
                      <a:pt x="179" y="72"/>
                      <a:pt x="179" y="72"/>
                      <a:pt x="179" y="72"/>
                    </a:cubicBezTo>
                    <a:cubicBezTo>
                      <a:pt x="179" y="73"/>
                      <a:pt x="179" y="73"/>
                      <a:pt x="179" y="73"/>
                    </a:cubicBezTo>
                    <a:cubicBezTo>
                      <a:pt x="179" y="73"/>
                      <a:pt x="179" y="73"/>
                      <a:pt x="180" y="73"/>
                    </a:cubicBezTo>
                    <a:cubicBezTo>
                      <a:pt x="180" y="74"/>
                      <a:pt x="180" y="74"/>
                      <a:pt x="180" y="74"/>
                    </a:cubicBezTo>
                    <a:cubicBezTo>
                      <a:pt x="180" y="74"/>
                      <a:pt x="180" y="74"/>
                      <a:pt x="180" y="74"/>
                    </a:cubicBezTo>
                    <a:cubicBezTo>
                      <a:pt x="180" y="74"/>
                      <a:pt x="180" y="74"/>
                      <a:pt x="180" y="74"/>
                    </a:cubicBezTo>
                    <a:cubicBezTo>
                      <a:pt x="181" y="74"/>
                      <a:pt x="181" y="74"/>
                      <a:pt x="181" y="74"/>
                    </a:cubicBezTo>
                    <a:cubicBezTo>
                      <a:pt x="181" y="73"/>
                      <a:pt x="181" y="73"/>
                      <a:pt x="181" y="73"/>
                    </a:cubicBezTo>
                    <a:cubicBezTo>
                      <a:pt x="181" y="73"/>
                      <a:pt x="181" y="73"/>
                      <a:pt x="181" y="72"/>
                    </a:cubicBezTo>
                    <a:close/>
                    <a:moveTo>
                      <a:pt x="187" y="64"/>
                    </a:moveTo>
                    <a:cubicBezTo>
                      <a:pt x="187" y="65"/>
                      <a:pt x="187" y="65"/>
                      <a:pt x="187" y="65"/>
                    </a:cubicBezTo>
                    <a:cubicBezTo>
                      <a:pt x="187" y="65"/>
                      <a:pt x="187" y="65"/>
                      <a:pt x="187" y="65"/>
                    </a:cubicBezTo>
                    <a:cubicBezTo>
                      <a:pt x="187" y="65"/>
                      <a:pt x="187" y="65"/>
                      <a:pt x="187" y="66"/>
                    </a:cubicBezTo>
                    <a:cubicBezTo>
                      <a:pt x="187" y="66"/>
                      <a:pt x="187" y="66"/>
                      <a:pt x="187" y="66"/>
                    </a:cubicBezTo>
                    <a:cubicBezTo>
                      <a:pt x="188" y="66"/>
                      <a:pt x="188" y="66"/>
                      <a:pt x="188" y="66"/>
                    </a:cubicBezTo>
                    <a:cubicBezTo>
                      <a:pt x="188" y="66"/>
                      <a:pt x="188" y="66"/>
                      <a:pt x="188" y="66"/>
                    </a:cubicBezTo>
                    <a:cubicBezTo>
                      <a:pt x="188" y="65"/>
                      <a:pt x="188" y="65"/>
                      <a:pt x="188" y="65"/>
                    </a:cubicBezTo>
                    <a:cubicBezTo>
                      <a:pt x="189" y="65"/>
                      <a:pt x="189" y="65"/>
                      <a:pt x="189" y="65"/>
                    </a:cubicBezTo>
                    <a:cubicBezTo>
                      <a:pt x="188" y="64"/>
                      <a:pt x="188" y="64"/>
                      <a:pt x="188" y="64"/>
                    </a:cubicBezTo>
                    <a:cubicBezTo>
                      <a:pt x="188" y="64"/>
                      <a:pt x="188" y="64"/>
                      <a:pt x="187" y="64"/>
                    </a:cubicBezTo>
                    <a:cubicBezTo>
                      <a:pt x="187" y="64"/>
                      <a:pt x="187" y="64"/>
                      <a:pt x="187" y="64"/>
                    </a:cubicBezTo>
                    <a:cubicBezTo>
                      <a:pt x="187" y="64"/>
                      <a:pt x="187" y="64"/>
                      <a:pt x="187" y="64"/>
                    </a:cubicBezTo>
                    <a:close/>
                    <a:moveTo>
                      <a:pt x="186" y="74"/>
                    </a:moveTo>
                    <a:cubicBezTo>
                      <a:pt x="186" y="74"/>
                      <a:pt x="187" y="74"/>
                      <a:pt x="187" y="74"/>
                    </a:cubicBezTo>
                    <a:cubicBezTo>
                      <a:pt x="187" y="74"/>
                      <a:pt x="187" y="74"/>
                      <a:pt x="187" y="74"/>
                    </a:cubicBezTo>
                    <a:cubicBezTo>
                      <a:pt x="187" y="74"/>
                      <a:pt x="187" y="74"/>
                      <a:pt x="187" y="74"/>
                    </a:cubicBezTo>
                    <a:cubicBezTo>
                      <a:pt x="187" y="74"/>
                      <a:pt x="188" y="74"/>
                      <a:pt x="188" y="74"/>
                    </a:cubicBezTo>
                    <a:cubicBezTo>
                      <a:pt x="188" y="73"/>
                      <a:pt x="188" y="73"/>
                      <a:pt x="188" y="73"/>
                    </a:cubicBezTo>
                    <a:cubicBezTo>
                      <a:pt x="188" y="73"/>
                      <a:pt x="188" y="73"/>
                      <a:pt x="188" y="73"/>
                    </a:cubicBezTo>
                    <a:cubicBezTo>
                      <a:pt x="188" y="73"/>
                      <a:pt x="188" y="73"/>
                      <a:pt x="188" y="73"/>
                    </a:cubicBezTo>
                    <a:cubicBezTo>
                      <a:pt x="188" y="73"/>
                      <a:pt x="188" y="73"/>
                      <a:pt x="188" y="73"/>
                    </a:cubicBezTo>
                    <a:cubicBezTo>
                      <a:pt x="188" y="73"/>
                      <a:pt x="188" y="72"/>
                      <a:pt x="188" y="72"/>
                    </a:cubicBezTo>
                    <a:cubicBezTo>
                      <a:pt x="188" y="72"/>
                      <a:pt x="187" y="72"/>
                      <a:pt x="187" y="72"/>
                    </a:cubicBezTo>
                    <a:cubicBezTo>
                      <a:pt x="187" y="72"/>
                      <a:pt x="187" y="72"/>
                      <a:pt x="187" y="72"/>
                    </a:cubicBezTo>
                    <a:cubicBezTo>
                      <a:pt x="187" y="72"/>
                      <a:pt x="187" y="72"/>
                      <a:pt x="187" y="72"/>
                    </a:cubicBezTo>
                    <a:cubicBezTo>
                      <a:pt x="187" y="72"/>
                      <a:pt x="187" y="72"/>
                      <a:pt x="187" y="72"/>
                    </a:cubicBezTo>
                    <a:cubicBezTo>
                      <a:pt x="187" y="72"/>
                      <a:pt x="187" y="72"/>
                      <a:pt x="187" y="71"/>
                    </a:cubicBezTo>
                    <a:cubicBezTo>
                      <a:pt x="187" y="71"/>
                      <a:pt x="187" y="71"/>
                      <a:pt x="187" y="71"/>
                    </a:cubicBezTo>
                    <a:cubicBezTo>
                      <a:pt x="187" y="71"/>
                      <a:pt x="187" y="71"/>
                      <a:pt x="187" y="71"/>
                    </a:cubicBezTo>
                    <a:cubicBezTo>
                      <a:pt x="187" y="71"/>
                      <a:pt x="187" y="71"/>
                      <a:pt x="187" y="71"/>
                    </a:cubicBezTo>
                    <a:cubicBezTo>
                      <a:pt x="187" y="70"/>
                      <a:pt x="187" y="70"/>
                      <a:pt x="187" y="70"/>
                    </a:cubicBezTo>
                    <a:cubicBezTo>
                      <a:pt x="187" y="70"/>
                      <a:pt x="187" y="70"/>
                      <a:pt x="187" y="70"/>
                    </a:cubicBezTo>
                    <a:cubicBezTo>
                      <a:pt x="187" y="70"/>
                      <a:pt x="187" y="70"/>
                      <a:pt x="187" y="70"/>
                    </a:cubicBezTo>
                    <a:cubicBezTo>
                      <a:pt x="187" y="69"/>
                      <a:pt x="187" y="69"/>
                      <a:pt x="187" y="69"/>
                    </a:cubicBezTo>
                    <a:cubicBezTo>
                      <a:pt x="187" y="69"/>
                      <a:pt x="187" y="69"/>
                      <a:pt x="187" y="69"/>
                    </a:cubicBezTo>
                    <a:cubicBezTo>
                      <a:pt x="187" y="69"/>
                      <a:pt x="187" y="70"/>
                      <a:pt x="187" y="70"/>
                    </a:cubicBezTo>
                    <a:cubicBezTo>
                      <a:pt x="187" y="70"/>
                      <a:pt x="187" y="70"/>
                      <a:pt x="188" y="70"/>
                    </a:cubicBezTo>
                    <a:cubicBezTo>
                      <a:pt x="188" y="70"/>
                      <a:pt x="188" y="69"/>
                      <a:pt x="188" y="69"/>
                    </a:cubicBezTo>
                    <a:cubicBezTo>
                      <a:pt x="188" y="69"/>
                      <a:pt x="188" y="69"/>
                      <a:pt x="188" y="69"/>
                    </a:cubicBezTo>
                    <a:cubicBezTo>
                      <a:pt x="188" y="70"/>
                      <a:pt x="188" y="70"/>
                      <a:pt x="188" y="70"/>
                    </a:cubicBezTo>
                    <a:cubicBezTo>
                      <a:pt x="188" y="70"/>
                      <a:pt x="188" y="70"/>
                      <a:pt x="188" y="69"/>
                    </a:cubicBezTo>
                    <a:cubicBezTo>
                      <a:pt x="188" y="69"/>
                      <a:pt x="188" y="69"/>
                      <a:pt x="188" y="69"/>
                    </a:cubicBezTo>
                    <a:cubicBezTo>
                      <a:pt x="188" y="69"/>
                      <a:pt x="188" y="69"/>
                      <a:pt x="188" y="69"/>
                    </a:cubicBezTo>
                    <a:cubicBezTo>
                      <a:pt x="188" y="68"/>
                      <a:pt x="188" y="68"/>
                      <a:pt x="188" y="68"/>
                    </a:cubicBezTo>
                    <a:cubicBezTo>
                      <a:pt x="188" y="68"/>
                      <a:pt x="188" y="68"/>
                      <a:pt x="188" y="68"/>
                    </a:cubicBezTo>
                    <a:cubicBezTo>
                      <a:pt x="188" y="68"/>
                      <a:pt x="188" y="68"/>
                      <a:pt x="188" y="68"/>
                    </a:cubicBezTo>
                    <a:cubicBezTo>
                      <a:pt x="188" y="67"/>
                      <a:pt x="188" y="67"/>
                      <a:pt x="188" y="67"/>
                    </a:cubicBezTo>
                    <a:cubicBezTo>
                      <a:pt x="188" y="67"/>
                      <a:pt x="188" y="67"/>
                      <a:pt x="188"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7" y="67"/>
                      <a:pt x="187" y="67"/>
                      <a:pt x="187" y="67"/>
                    </a:cubicBezTo>
                    <a:cubicBezTo>
                      <a:pt x="186" y="67"/>
                      <a:pt x="186" y="68"/>
                      <a:pt x="186" y="69"/>
                    </a:cubicBezTo>
                    <a:cubicBezTo>
                      <a:pt x="186" y="69"/>
                      <a:pt x="186" y="69"/>
                      <a:pt x="186" y="69"/>
                    </a:cubicBezTo>
                    <a:cubicBezTo>
                      <a:pt x="186" y="69"/>
                      <a:pt x="186" y="70"/>
                      <a:pt x="186" y="70"/>
                    </a:cubicBezTo>
                    <a:cubicBezTo>
                      <a:pt x="186" y="70"/>
                      <a:pt x="186" y="70"/>
                      <a:pt x="186" y="70"/>
                    </a:cubicBezTo>
                    <a:cubicBezTo>
                      <a:pt x="186" y="70"/>
                      <a:pt x="186" y="70"/>
                      <a:pt x="186" y="70"/>
                    </a:cubicBezTo>
                    <a:cubicBezTo>
                      <a:pt x="186" y="70"/>
                      <a:pt x="186" y="70"/>
                      <a:pt x="186" y="70"/>
                    </a:cubicBezTo>
                    <a:cubicBezTo>
                      <a:pt x="186" y="71"/>
                      <a:pt x="186" y="71"/>
                      <a:pt x="186" y="71"/>
                    </a:cubicBezTo>
                    <a:cubicBezTo>
                      <a:pt x="185" y="71"/>
                      <a:pt x="185" y="71"/>
                      <a:pt x="185" y="71"/>
                    </a:cubicBezTo>
                    <a:cubicBezTo>
                      <a:pt x="185" y="71"/>
                      <a:pt x="185" y="71"/>
                      <a:pt x="186" y="71"/>
                    </a:cubicBezTo>
                    <a:cubicBezTo>
                      <a:pt x="186" y="71"/>
                      <a:pt x="186" y="71"/>
                      <a:pt x="185" y="71"/>
                    </a:cubicBezTo>
                    <a:cubicBezTo>
                      <a:pt x="185" y="71"/>
                      <a:pt x="185" y="71"/>
                      <a:pt x="185" y="72"/>
                    </a:cubicBezTo>
                    <a:cubicBezTo>
                      <a:pt x="186" y="72"/>
                      <a:pt x="186" y="72"/>
                      <a:pt x="186" y="72"/>
                    </a:cubicBezTo>
                    <a:cubicBezTo>
                      <a:pt x="186" y="72"/>
                      <a:pt x="185" y="72"/>
                      <a:pt x="185" y="72"/>
                    </a:cubicBezTo>
                    <a:cubicBezTo>
                      <a:pt x="185" y="72"/>
                      <a:pt x="185" y="72"/>
                      <a:pt x="185" y="72"/>
                    </a:cubicBezTo>
                    <a:cubicBezTo>
                      <a:pt x="185" y="72"/>
                      <a:pt x="185" y="72"/>
                      <a:pt x="186" y="72"/>
                    </a:cubicBezTo>
                    <a:cubicBezTo>
                      <a:pt x="186" y="72"/>
                      <a:pt x="186" y="72"/>
                      <a:pt x="185" y="73"/>
                    </a:cubicBezTo>
                    <a:cubicBezTo>
                      <a:pt x="185" y="73"/>
                      <a:pt x="185" y="73"/>
                      <a:pt x="185" y="73"/>
                    </a:cubicBezTo>
                    <a:cubicBezTo>
                      <a:pt x="185" y="74"/>
                      <a:pt x="185" y="74"/>
                      <a:pt x="185" y="74"/>
                    </a:cubicBezTo>
                    <a:cubicBezTo>
                      <a:pt x="185" y="74"/>
                      <a:pt x="184" y="74"/>
                      <a:pt x="184" y="74"/>
                    </a:cubicBezTo>
                    <a:cubicBezTo>
                      <a:pt x="184" y="74"/>
                      <a:pt x="184" y="75"/>
                      <a:pt x="184" y="75"/>
                    </a:cubicBezTo>
                    <a:cubicBezTo>
                      <a:pt x="184" y="75"/>
                      <a:pt x="184" y="75"/>
                      <a:pt x="185" y="75"/>
                    </a:cubicBezTo>
                    <a:cubicBezTo>
                      <a:pt x="185" y="75"/>
                      <a:pt x="185" y="75"/>
                      <a:pt x="185" y="75"/>
                    </a:cubicBezTo>
                    <a:cubicBezTo>
                      <a:pt x="185" y="75"/>
                      <a:pt x="185" y="75"/>
                      <a:pt x="185" y="75"/>
                    </a:cubicBezTo>
                    <a:cubicBezTo>
                      <a:pt x="185" y="75"/>
                      <a:pt x="185" y="75"/>
                      <a:pt x="185" y="75"/>
                    </a:cubicBezTo>
                    <a:cubicBezTo>
                      <a:pt x="185" y="75"/>
                      <a:pt x="185" y="76"/>
                      <a:pt x="186" y="76"/>
                    </a:cubicBezTo>
                    <a:cubicBezTo>
                      <a:pt x="186" y="76"/>
                      <a:pt x="186" y="75"/>
                      <a:pt x="186" y="75"/>
                    </a:cubicBezTo>
                    <a:cubicBezTo>
                      <a:pt x="186" y="75"/>
                      <a:pt x="186" y="75"/>
                      <a:pt x="186" y="75"/>
                    </a:cubicBezTo>
                    <a:cubicBezTo>
                      <a:pt x="186" y="75"/>
                      <a:pt x="186" y="74"/>
                      <a:pt x="186" y="74"/>
                    </a:cubicBezTo>
                    <a:cubicBezTo>
                      <a:pt x="186" y="74"/>
                      <a:pt x="186" y="74"/>
                      <a:pt x="186" y="74"/>
                    </a:cubicBezTo>
                    <a:cubicBezTo>
                      <a:pt x="186" y="74"/>
                      <a:pt x="186" y="74"/>
                      <a:pt x="186" y="74"/>
                    </a:cubicBezTo>
                    <a:close/>
                    <a:moveTo>
                      <a:pt x="170" y="77"/>
                    </a:moveTo>
                    <a:cubicBezTo>
                      <a:pt x="170" y="77"/>
                      <a:pt x="170" y="76"/>
                      <a:pt x="170" y="76"/>
                    </a:cubicBezTo>
                    <a:cubicBezTo>
                      <a:pt x="170" y="76"/>
                      <a:pt x="170" y="76"/>
                      <a:pt x="170" y="77"/>
                    </a:cubicBezTo>
                    <a:cubicBezTo>
                      <a:pt x="170" y="77"/>
                      <a:pt x="170" y="77"/>
                      <a:pt x="170" y="77"/>
                    </a:cubicBezTo>
                    <a:cubicBezTo>
                      <a:pt x="170" y="77"/>
                      <a:pt x="170" y="78"/>
                      <a:pt x="170" y="79"/>
                    </a:cubicBezTo>
                    <a:cubicBezTo>
                      <a:pt x="170" y="79"/>
                      <a:pt x="170" y="79"/>
                      <a:pt x="170" y="79"/>
                    </a:cubicBezTo>
                    <a:cubicBezTo>
                      <a:pt x="170" y="80"/>
                      <a:pt x="170" y="80"/>
                      <a:pt x="170" y="81"/>
                    </a:cubicBezTo>
                    <a:cubicBezTo>
                      <a:pt x="170" y="81"/>
                      <a:pt x="170" y="81"/>
                      <a:pt x="170" y="81"/>
                    </a:cubicBezTo>
                    <a:cubicBezTo>
                      <a:pt x="170" y="81"/>
                      <a:pt x="170" y="80"/>
                      <a:pt x="170" y="80"/>
                    </a:cubicBezTo>
                    <a:cubicBezTo>
                      <a:pt x="170" y="80"/>
                      <a:pt x="170" y="80"/>
                      <a:pt x="170" y="80"/>
                    </a:cubicBezTo>
                    <a:cubicBezTo>
                      <a:pt x="171" y="80"/>
                      <a:pt x="170" y="79"/>
                      <a:pt x="171" y="79"/>
                    </a:cubicBezTo>
                    <a:cubicBezTo>
                      <a:pt x="171" y="78"/>
                      <a:pt x="171" y="77"/>
                      <a:pt x="170" y="77"/>
                    </a:cubicBezTo>
                    <a:close/>
                    <a:moveTo>
                      <a:pt x="143" y="62"/>
                    </a:moveTo>
                    <a:cubicBezTo>
                      <a:pt x="143" y="62"/>
                      <a:pt x="143" y="62"/>
                      <a:pt x="143" y="61"/>
                    </a:cubicBezTo>
                    <a:cubicBezTo>
                      <a:pt x="143" y="61"/>
                      <a:pt x="143" y="61"/>
                      <a:pt x="143" y="61"/>
                    </a:cubicBezTo>
                    <a:cubicBezTo>
                      <a:pt x="143" y="61"/>
                      <a:pt x="143" y="61"/>
                      <a:pt x="143" y="60"/>
                    </a:cubicBezTo>
                    <a:cubicBezTo>
                      <a:pt x="143" y="60"/>
                      <a:pt x="143" y="60"/>
                      <a:pt x="143" y="60"/>
                    </a:cubicBezTo>
                    <a:cubicBezTo>
                      <a:pt x="143" y="60"/>
                      <a:pt x="143" y="60"/>
                      <a:pt x="143" y="60"/>
                    </a:cubicBezTo>
                    <a:cubicBezTo>
                      <a:pt x="143" y="60"/>
                      <a:pt x="143" y="60"/>
                      <a:pt x="143" y="60"/>
                    </a:cubicBezTo>
                    <a:cubicBezTo>
                      <a:pt x="143" y="61"/>
                      <a:pt x="143" y="61"/>
                      <a:pt x="143" y="61"/>
                    </a:cubicBezTo>
                    <a:cubicBezTo>
                      <a:pt x="143" y="61"/>
                      <a:pt x="143" y="61"/>
                      <a:pt x="143" y="61"/>
                    </a:cubicBezTo>
                    <a:cubicBezTo>
                      <a:pt x="143" y="61"/>
                      <a:pt x="143" y="61"/>
                      <a:pt x="143" y="61"/>
                    </a:cubicBezTo>
                    <a:cubicBezTo>
                      <a:pt x="143" y="61"/>
                      <a:pt x="143" y="62"/>
                      <a:pt x="143" y="62"/>
                    </a:cubicBezTo>
                    <a:close/>
                    <a:moveTo>
                      <a:pt x="142" y="63"/>
                    </a:moveTo>
                    <a:cubicBezTo>
                      <a:pt x="142" y="63"/>
                      <a:pt x="143" y="63"/>
                      <a:pt x="143" y="62"/>
                    </a:cubicBezTo>
                    <a:cubicBezTo>
                      <a:pt x="143" y="62"/>
                      <a:pt x="143" y="62"/>
                      <a:pt x="142" y="62"/>
                    </a:cubicBezTo>
                    <a:cubicBezTo>
                      <a:pt x="142" y="62"/>
                      <a:pt x="142" y="62"/>
                      <a:pt x="142" y="62"/>
                    </a:cubicBezTo>
                    <a:cubicBezTo>
                      <a:pt x="142" y="62"/>
                      <a:pt x="142" y="62"/>
                      <a:pt x="142" y="61"/>
                    </a:cubicBezTo>
                    <a:cubicBezTo>
                      <a:pt x="142" y="61"/>
                      <a:pt x="142" y="61"/>
                      <a:pt x="142" y="61"/>
                    </a:cubicBezTo>
                    <a:cubicBezTo>
                      <a:pt x="142" y="61"/>
                      <a:pt x="143" y="61"/>
                      <a:pt x="143" y="61"/>
                    </a:cubicBezTo>
                    <a:cubicBezTo>
                      <a:pt x="143" y="61"/>
                      <a:pt x="143" y="61"/>
                      <a:pt x="142" y="60"/>
                    </a:cubicBezTo>
                    <a:cubicBezTo>
                      <a:pt x="142" y="60"/>
                      <a:pt x="142" y="60"/>
                      <a:pt x="142" y="60"/>
                    </a:cubicBezTo>
                    <a:cubicBezTo>
                      <a:pt x="142" y="60"/>
                      <a:pt x="142" y="60"/>
                      <a:pt x="142" y="60"/>
                    </a:cubicBezTo>
                    <a:cubicBezTo>
                      <a:pt x="142" y="60"/>
                      <a:pt x="142" y="60"/>
                      <a:pt x="142" y="59"/>
                    </a:cubicBezTo>
                    <a:cubicBezTo>
                      <a:pt x="142" y="59"/>
                      <a:pt x="142" y="59"/>
                      <a:pt x="142" y="59"/>
                    </a:cubicBezTo>
                    <a:cubicBezTo>
                      <a:pt x="142" y="59"/>
                      <a:pt x="142" y="59"/>
                      <a:pt x="142" y="59"/>
                    </a:cubicBezTo>
                    <a:cubicBezTo>
                      <a:pt x="142" y="59"/>
                      <a:pt x="142" y="59"/>
                      <a:pt x="142" y="59"/>
                    </a:cubicBezTo>
                    <a:cubicBezTo>
                      <a:pt x="142" y="60"/>
                      <a:pt x="141" y="60"/>
                      <a:pt x="141" y="60"/>
                    </a:cubicBezTo>
                    <a:cubicBezTo>
                      <a:pt x="141" y="60"/>
                      <a:pt x="141" y="60"/>
                      <a:pt x="141" y="60"/>
                    </a:cubicBezTo>
                    <a:cubicBezTo>
                      <a:pt x="141" y="60"/>
                      <a:pt x="141" y="60"/>
                      <a:pt x="141" y="60"/>
                    </a:cubicBezTo>
                    <a:cubicBezTo>
                      <a:pt x="141" y="61"/>
                      <a:pt x="141" y="61"/>
                      <a:pt x="141" y="61"/>
                    </a:cubicBezTo>
                    <a:cubicBezTo>
                      <a:pt x="141" y="61"/>
                      <a:pt x="141" y="61"/>
                      <a:pt x="141" y="62"/>
                    </a:cubicBezTo>
                    <a:cubicBezTo>
                      <a:pt x="141" y="62"/>
                      <a:pt x="141" y="62"/>
                      <a:pt x="140" y="62"/>
                    </a:cubicBezTo>
                    <a:cubicBezTo>
                      <a:pt x="140" y="62"/>
                      <a:pt x="140" y="62"/>
                      <a:pt x="141" y="62"/>
                    </a:cubicBezTo>
                    <a:cubicBezTo>
                      <a:pt x="141" y="62"/>
                      <a:pt x="141" y="62"/>
                      <a:pt x="141" y="62"/>
                    </a:cubicBezTo>
                    <a:cubicBezTo>
                      <a:pt x="141" y="63"/>
                      <a:pt x="141" y="63"/>
                      <a:pt x="141" y="63"/>
                    </a:cubicBezTo>
                    <a:cubicBezTo>
                      <a:pt x="141" y="63"/>
                      <a:pt x="141" y="63"/>
                      <a:pt x="141" y="63"/>
                    </a:cubicBezTo>
                    <a:cubicBezTo>
                      <a:pt x="141" y="63"/>
                      <a:pt x="141" y="63"/>
                      <a:pt x="141" y="63"/>
                    </a:cubicBezTo>
                    <a:cubicBezTo>
                      <a:pt x="141" y="64"/>
                      <a:pt x="141" y="64"/>
                      <a:pt x="141" y="64"/>
                    </a:cubicBezTo>
                    <a:cubicBezTo>
                      <a:pt x="141" y="64"/>
                      <a:pt x="141" y="64"/>
                      <a:pt x="141" y="64"/>
                    </a:cubicBezTo>
                    <a:cubicBezTo>
                      <a:pt x="141" y="64"/>
                      <a:pt x="141" y="64"/>
                      <a:pt x="141" y="65"/>
                    </a:cubicBezTo>
                    <a:cubicBezTo>
                      <a:pt x="141" y="65"/>
                      <a:pt x="141" y="65"/>
                      <a:pt x="141" y="65"/>
                    </a:cubicBezTo>
                    <a:cubicBezTo>
                      <a:pt x="141" y="65"/>
                      <a:pt x="141" y="65"/>
                      <a:pt x="141" y="65"/>
                    </a:cubicBezTo>
                    <a:cubicBezTo>
                      <a:pt x="141" y="65"/>
                      <a:pt x="141" y="65"/>
                      <a:pt x="141" y="65"/>
                    </a:cubicBezTo>
                    <a:cubicBezTo>
                      <a:pt x="141" y="65"/>
                      <a:pt x="141" y="65"/>
                      <a:pt x="141" y="64"/>
                    </a:cubicBezTo>
                    <a:cubicBezTo>
                      <a:pt x="141"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3" y="64"/>
                      <a:pt x="143" y="64"/>
                      <a:pt x="143" y="63"/>
                    </a:cubicBezTo>
                    <a:cubicBezTo>
                      <a:pt x="142" y="63"/>
                      <a:pt x="142" y="63"/>
                      <a:pt x="142" y="63"/>
                    </a:cubicBezTo>
                    <a:cubicBezTo>
                      <a:pt x="142" y="63"/>
                      <a:pt x="142" y="63"/>
                      <a:pt x="142" y="63"/>
                    </a:cubicBezTo>
                    <a:cubicBezTo>
                      <a:pt x="142" y="63"/>
                      <a:pt x="142" y="63"/>
                      <a:pt x="142" y="63"/>
                    </a:cubicBezTo>
                    <a:cubicBezTo>
                      <a:pt x="142" y="63"/>
                      <a:pt x="142" y="63"/>
                      <a:pt x="142" y="63"/>
                    </a:cubicBezTo>
                    <a:close/>
                    <a:moveTo>
                      <a:pt x="57" y="31"/>
                    </a:moveTo>
                    <a:cubicBezTo>
                      <a:pt x="57" y="31"/>
                      <a:pt x="57" y="31"/>
                      <a:pt x="57" y="31"/>
                    </a:cubicBezTo>
                    <a:cubicBezTo>
                      <a:pt x="57" y="31"/>
                      <a:pt x="57" y="31"/>
                      <a:pt x="57" y="31"/>
                    </a:cubicBezTo>
                    <a:cubicBezTo>
                      <a:pt x="57" y="31"/>
                      <a:pt x="57" y="31"/>
                      <a:pt x="57" y="31"/>
                    </a:cubicBezTo>
                    <a:cubicBezTo>
                      <a:pt x="57" y="31"/>
                      <a:pt x="57" y="31"/>
                      <a:pt x="57" y="31"/>
                    </a:cubicBezTo>
                    <a:cubicBezTo>
                      <a:pt x="57" y="31"/>
                      <a:pt x="57" y="31"/>
                      <a:pt x="57" y="31"/>
                    </a:cubicBezTo>
                    <a:close/>
                    <a:moveTo>
                      <a:pt x="58" y="32"/>
                    </a:moveTo>
                    <a:cubicBezTo>
                      <a:pt x="58" y="32"/>
                      <a:pt x="58" y="32"/>
                      <a:pt x="58" y="32"/>
                    </a:cubicBezTo>
                    <a:cubicBezTo>
                      <a:pt x="58" y="32"/>
                      <a:pt x="58" y="32"/>
                      <a:pt x="58" y="33"/>
                    </a:cubicBezTo>
                    <a:cubicBezTo>
                      <a:pt x="58" y="33"/>
                      <a:pt x="58" y="33"/>
                      <a:pt x="58" y="33"/>
                    </a:cubicBezTo>
                    <a:cubicBezTo>
                      <a:pt x="58" y="32"/>
                      <a:pt x="58" y="32"/>
                      <a:pt x="58" y="32"/>
                    </a:cubicBezTo>
                    <a:cubicBezTo>
                      <a:pt x="58" y="32"/>
                      <a:pt x="58" y="32"/>
                      <a:pt x="58" y="32"/>
                    </a:cubicBezTo>
                    <a:cubicBezTo>
                      <a:pt x="58" y="32"/>
                      <a:pt x="58" y="32"/>
                      <a:pt x="58" y="32"/>
                    </a:cubicBezTo>
                    <a:cubicBezTo>
                      <a:pt x="57" y="32"/>
                      <a:pt x="57" y="32"/>
                      <a:pt x="57" y="32"/>
                    </a:cubicBezTo>
                    <a:cubicBezTo>
                      <a:pt x="57" y="32"/>
                      <a:pt x="57" y="32"/>
                      <a:pt x="57" y="32"/>
                    </a:cubicBezTo>
                    <a:cubicBezTo>
                      <a:pt x="57" y="32"/>
                      <a:pt x="58" y="32"/>
                      <a:pt x="58" y="32"/>
                    </a:cubicBezTo>
                    <a:close/>
                    <a:moveTo>
                      <a:pt x="57" y="32"/>
                    </a:moveTo>
                    <a:cubicBezTo>
                      <a:pt x="57" y="32"/>
                      <a:pt x="57" y="33"/>
                      <a:pt x="57" y="33"/>
                    </a:cubicBezTo>
                    <a:cubicBezTo>
                      <a:pt x="57" y="33"/>
                      <a:pt x="57" y="33"/>
                      <a:pt x="58" y="33"/>
                    </a:cubicBezTo>
                    <a:cubicBezTo>
                      <a:pt x="58" y="33"/>
                      <a:pt x="58" y="32"/>
                      <a:pt x="58" y="32"/>
                    </a:cubicBezTo>
                    <a:cubicBezTo>
                      <a:pt x="58" y="32"/>
                      <a:pt x="58"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lose/>
                    <a:moveTo>
                      <a:pt x="58" y="31"/>
                    </a:moveTo>
                    <a:cubicBezTo>
                      <a:pt x="58" y="31"/>
                      <a:pt x="58" y="31"/>
                      <a:pt x="58" y="31"/>
                    </a:cubicBezTo>
                    <a:cubicBezTo>
                      <a:pt x="58" y="31"/>
                      <a:pt x="58" y="31"/>
                      <a:pt x="58" y="31"/>
                    </a:cubicBezTo>
                    <a:cubicBezTo>
                      <a:pt x="58" y="32"/>
                      <a:pt x="58" y="32"/>
                      <a:pt x="58" y="32"/>
                    </a:cubicBezTo>
                    <a:cubicBezTo>
                      <a:pt x="58" y="32"/>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ubicBezTo>
                      <a:pt x="58" y="31"/>
                      <a:pt x="58" y="31"/>
                      <a:pt x="58" y="31"/>
                    </a:cubicBezTo>
                    <a:close/>
                    <a:moveTo>
                      <a:pt x="63" y="33"/>
                    </a:moveTo>
                    <a:cubicBezTo>
                      <a:pt x="63" y="33"/>
                      <a:pt x="63" y="33"/>
                      <a:pt x="63" y="33"/>
                    </a:cubicBezTo>
                    <a:cubicBezTo>
                      <a:pt x="63" y="33"/>
                      <a:pt x="64" y="33"/>
                      <a:pt x="64" y="33"/>
                    </a:cubicBezTo>
                    <a:cubicBezTo>
                      <a:pt x="64" y="33"/>
                      <a:pt x="63" y="33"/>
                      <a:pt x="63" y="33"/>
                    </a:cubicBezTo>
                    <a:cubicBezTo>
                      <a:pt x="63" y="33"/>
                      <a:pt x="64" y="33"/>
                      <a:pt x="64" y="33"/>
                    </a:cubicBezTo>
                    <a:cubicBezTo>
                      <a:pt x="64" y="33"/>
                      <a:pt x="64" y="33"/>
                      <a:pt x="64" y="33"/>
                    </a:cubicBezTo>
                    <a:cubicBezTo>
                      <a:pt x="64" y="32"/>
                      <a:pt x="64" y="32"/>
                      <a:pt x="63" y="32"/>
                    </a:cubicBezTo>
                    <a:cubicBezTo>
                      <a:pt x="63" y="32"/>
                      <a:pt x="63" y="32"/>
                      <a:pt x="63" y="32"/>
                    </a:cubicBezTo>
                    <a:cubicBezTo>
                      <a:pt x="63" y="32"/>
                      <a:pt x="63" y="33"/>
                      <a:pt x="63" y="33"/>
                    </a:cubicBezTo>
                    <a:cubicBezTo>
                      <a:pt x="63" y="33"/>
                      <a:pt x="63" y="33"/>
                      <a:pt x="63" y="33"/>
                    </a:cubicBezTo>
                    <a:cubicBezTo>
                      <a:pt x="63" y="33"/>
                      <a:pt x="63" y="33"/>
                      <a:pt x="63" y="33"/>
                    </a:cubicBezTo>
                    <a:close/>
                    <a:moveTo>
                      <a:pt x="58" y="31"/>
                    </a:moveTo>
                    <a:cubicBezTo>
                      <a:pt x="58" y="31"/>
                      <a:pt x="58" y="31"/>
                      <a:pt x="58" y="31"/>
                    </a:cubicBezTo>
                    <a:cubicBezTo>
                      <a:pt x="58" y="31"/>
                      <a:pt x="58" y="31"/>
                      <a:pt x="58"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60" y="31"/>
                    </a:cubicBezTo>
                    <a:cubicBezTo>
                      <a:pt x="60" y="31"/>
                      <a:pt x="60" y="31"/>
                      <a:pt x="60" y="31"/>
                    </a:cubicBezTo>
                    <a:cubicBezTo>
                      <a:pt x="60" y="30"/>
                      <a:pt x="60" y="30"/>
                      <a:pt x="60" y="30"/>
                    </a:cubicBezTo>
                    <a:cubicBezTo>
                      <a:pt x="60"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9" y="30"/>
                    </a:cubicBezTo>
                    <a:cubicBezTo>
                      <a:pt x="59" y="30"/>
                      <a:pt x="59" y="30"/>
                      <a:pt x="58" y="30"/>
                    </a:cubicBezTo>
                    <a:cubicBezTo>
                      <a:pt x="58" y="30"/>
                      <a:pt x="58" y="30"/>
                      <a:pt x="58" y="30"/>
                    </a:cubicBezTo>
                    <a:cubicBezTo>
                      <a:pt x="58" y="30"/>
                      <a:pt x="58" y="30"/>
                      <a:pt x="58" y="30"/>
                    </a:cubicBezTo>
                    <a:cubicBezTo>
                      <a:pt x="58" y="30"/>
                      <a:pt x="58" y="30"/>
                      <a:pt x="58" y="30"/>
                    </a:cubicBezTo>
                    <a:cubicBezTo>
                      <a:pt x="58" y="30"/>
                      <a:pt x="58" y="31"/>
                      <a:pt x="58" y="31"/>
                    </a:cubicBezTo>
                    <a:close/>
                    <a:moveTo>
                      <a:pt x="60" y="19"/>
                    </a:moveTo>
                    <a:cubicBezTo>
                      <a:pt x="60" y="19"/>
                      <a:pt x="60" y="20"/>
                      <a:pt x="60" y="20"/>
                    </a:cubicBezTo>
                    <a:cubicBezTo>
                      <a:pt x="60" y="20"/>
                      <a:pt x="60" y="19"/>
                      <a:pt x="60" y="19"/>
                    </a:cubicBezTo>
                    <a:cubicBezTo>
                      <a:pt x="60" y="19"/>
                      <a:pt x="60" y="19"/>
                      <a:pt x="60" y="19"/>
                    </a:cubicBezTo>
                    <a:cubicBezTo>
                      <a:pt x="60" y="19"/>
                      <a:pt x="60" y="19"/>
                      <a:pt x="60" y="19"/>
                    </a:cubicBezTo>
                    <a:cubicBezTo>
                      <a:pt x="60" y="18"/>
                      <a:pt x="60" y="18"/>
                      <a:pt x="60" y="19"/>
                    </a:cubicBezTo>
                    <a:cubicBezTo>
                      <a:pt x="60" y="19"/>
                      <a:pt x="60" y="19"/>
                      <a:pt x="60" y="19"/>
                    </a:cubicBezTo>
                    <a:cubicBezTo>
                      <a:pt x="60" y="19"/>
                      <a:pt x="60" y="19"/>
                      <a:pt x="60" y="19"/>
                    </a:cubicBezTo>
                    <a:cubicBezTo>
                      <a:pt x="59" y="19"/>
                      <a:pt x="59" y="19"/>
                      <a:pt x="60" y="19"/>
                    </a:cubicBezTo>
                    <a:close/>
                    <a:moveTo>
                      <a:pt x="73" y="16"/>
                    </a:moveTo>
                    <a:cubicBezTo>
                      <a:pt x="73" y="16"/>
                      <a:pt x="73" y="16"/>
                      <a:pt x="73" y="16"/>
                    </a:cubicBezTo>
                    <a:cubicBezTo>
                      <a:pt x="73" y="16"/>
                      <a:pt x="73" y="16"/>
                      <a:pt x="73" y="16"/>
                    </a:cubicBezTo>
                    <a:cubicBezTo>
                      <a:pt x="73" y="16"/>
                      <a:pt x="73" y="15"/>
                      <a:pt x="73" y="15"/>
                    </a:cubicBezTo>
                    <a:cubicBezTo>
                      <a:pt x="73" y="15"/>
                      <a:pt x="73" y="15"/>
                      <a:pt x="73" y="15"/>
                    </a:cubicBezTo>
                    <a:cubicBezTo>
                      <a:pt x="73" y="15"/>
                      <a:pt x="73" y="16"/>
                      <a:pt x="73" y="16"/>
                    </a:cubicBezTo>
                    <a:cubicBezTo>
                      <a:pt x="73" y="16"/>
                      <a:pt x="73" y="16"/>
                      <a:pt x="73" y="16"/>
                    </a:cubicBezTo>
                    <a:close/>
                    <a:moveTo>
                      <a:pt x="73" y="16"/>
                    </a:moveTo>
                    <a:cubicBezTo>
                      <a:pt x="73" y="16"/>
                      <a:pt x="73" y="16"/>
                      <a:pt x="73" y="16"/>
                    </a:cubicBezTo>
                    <a:cubicBezTo>
                      <a:pt x="73" y="17"/>
                      <a:pt x="73" y="17"/>
                      <a:pt x="74" y="17"/>
                    </a:cubicBezTo>
                    <a:cubicBezTo>
                      <a:pt x="74" y="17"/>
                      <a:pt x="74" y="17"/>
                      <a:pt x="74" y="16"/>
                    </a:cubicBezTo>
                    <a:cubicBezTo>
                      <a:pt x="74" y="16"/>
                      <a:pt x="74" y="16"/>
                      <a:pt x="73" y="16"/>
                    </a:cubicBezTo>
                    <a:close/>
                    <a:moveTo>
                      <a:pt x="70" y="19"/>
                    </a:moveTo>
                    <a:cubicBezTo>
                      <a:pt x="70" y="19"/>
                      <a:pt x="70" y="19"/>
                      <a:pt x="70" y="19"/>
                    </a:cubicBezTo>
                    <a:cubicBezTo>
                      <a:pt x="70" y="19"/>
                      <a:pt x="70" y="19"/>
                      <a:pt x="70" y="19"/>
                    </a:cubicBezTo>
                    <a:cubicBezTo>
                      <a:pt x="70" y="19"/>
                      <a:pt x="70" y="19"/>
                      <a:pt x="70" y="18"/>
                    </a:cubicBezTo>
                    <a:cubicBezTo>
                      <a:pt x="70" y="18"/>
                      <a:pt x="70" y="18"/>
                      <a:pt x="70" y="18"/>
                    </a:cubicBezTo>
                    <a:cubicBezTo>
                      <a:pt x="71" y="18"/>
                      <a:pt x="71" y="18"/>
                      <a:pt x="71" y="18"/>
                    </a:cubicBezTo>
                    <a:cubicBezTo>
                      <a:pt x="71" y="18"/>
                      <a:pt x="71" y="18"/>
                      <a:pt x="71" y="18"/>
                    </a:cubicBezTo>
                    <a:cubicBezTo>
                      <a:pt x="71" y="18"/>
                      <a:pt x="71" y="18"/>
                      <a:pt x="71" y="18"/>
                    </a:cubicBezTo>
                    <a:cubicBezTo>
                      <a:pt x="71" y="18"/>
                      <a:pt x="71" y="18"/>
                      <a:pt x="71" y="18"/>
                    </a:cubicBezTo>
                    <a:cubicBezTo>
                      <a:pt x="71" y="18"/>
                      <a:pt x="70" y="18"/>
                      <a:pt x="70" y="18"/>
                    </a:cubicBezTo>
                    <a:cubicBezTo>
                      <a:pt x="70" y="18"/>
                      <a:pt x="70" y="18"/>
                      <a:pt x="70" y="18"/>
                    </a:cubicBezTo>
                    <a:cubicBezTo>
                      <a:pt x="70" y="18"/>
                      <a:pt x="70" y="17"/>
                      <a:pt x="70" y="18"/>
                    </a:cubicBezTo>
                    <a:cubicBezTo>
                      <a:pt x="70" y="18"/>
                      <a:pt x="70" y="18"/>
                      <a:pt x="70" y="18"/>
                    </a:cubicBezTo>
                    <a:cubicBezTo>
                      <a:pt x="70" y="18"/>
                      <a:pt x="70" y="18"/>
                      <a:pt x="70" y="18"/>
                    </a:cubicBezTo>
                    <a:cubicBezTo>
                      <a:pt x="70" y="18"/>
                      <a:pt x="70" y="18"/>
                      <a:pt x="70" y="18"/>
                    </a:cubicBezTo>
                    <a:cubicBezTo>
                      <a:pt x="70" y="18"/>
                      <a:pt x="70" y="18"/>
                      <a:pt x="70" y="19"/>
                    </a:cubicBezTo>
                    <a:cubicBezTo>
                      <a:pt x="70" y="19"/>
                      <a:pt x="70" y="19"/>
                      <a:pt x="70" y="19"/>
                    </a:cubicBezTo>
                    <a:close/>
                    <a:moveTo>
                      <a:pt x="64" y="31"/>
                    </a:move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lose/>
                    <a:moveTo>
                      <a:pt x="85" y="11"/>
                    </a:moveTo>
                    <a:cubicBezTo>
                      <a:pt x="85" y="11"/>
                      <a:pt x="85" y="11"/>
                      <a:pt x="85" y="11"/>
                    </a:cubicBezTo>
                    <a:cubicBezTo>
                      <a:pt x="85" y="12"/>
                      <a:pt x="85" y="12"/>
                      <a:pt x="85" y="12"/>
                    </a:cubicBezTo>
                    <a:cubicBezTo>
                      <a:pt x="85" y="12"/>
                      <a:pt x="85" y="12"/>
                      <a:pt x="85" y="12"/>
                    </a:cubicBezTo>
                    <a:cubicBezTo>
                      <a:pt x="85" y="12"/>
                      <a:pt x="85" y="12"/>
                      <a:pt x="85" y="12"/>
                    </a:cubicBezTo>
                    <a:cubicBezTo>
                      <a:pt x="85" y="12"/>
                      <a:pt x="85" y="12"/>
                      <a:pt x="86" y="12"/>
                    </a:cubicBezTo>
                    <a:cubicBezTo>
                      <a:pt x="86" y="12"/>
                      <a:pt x="86" y="12"/>
                      <a:pt x="86" y="12"/>
                    </a:cubicBezTo>
                    <a:cubicBezTo>
                      <a:pt x="86" y="12"/>
                      <a:pt x="86" y="12"/>
                      <a:pt x="86" y="12"/>
                    </a:cubicBezTo>
                    <a:cubicBezTo>
                      <a:pt x="86" y="12"/>
                      <a:pt x="86" y="12"/>
                      <a:pt x="87" y="12"/>
                    </a:cubicBezTo>
                    <a:cubicBezTo>
                      <a:pt x="87" y="12"/>
                      <a:pt x="87" y="12"/>
                      <a:pt x="87" y="13"/>
                    </a:cubicBezTo>
                    <a:cubicBezTo>
                      <a:pt x="87" y="13"/>
                      <a:pt x="87" y="13"/>
                      <a:pt x="87" y="13"/>
                    </a:cubicBezTo>
                    <a:cubicBezTo>
                      <a:pt x="87" y="13"/>
                      <a:pt x="87" y="13"/>
                      <a:pt x="87" y="13"/>
                    </a:cubicBezTo>
                    <a:cubicBezTo>
                      <a:pt x="87" y="13"/>
                      <a:pt x="87" y="13"/>
                      <a:pt x="86" y="13"/>
                    </a:cubicBezTo>
                    <a:cubicBezTo>
                      <a:pt x="86" y="13"/>
                      <a:pt x="86" y="13"/>
                      <a:pt x="86" y="13"/>
                    </a:cubicBezTo>
                    <a:cubicBezTo>
                      <a:pt x="86" y="13"/>
                      <a:pt x="86" y="13"/>
                      <a:pt x="86" y="13"/>
                    </a:cubicBezTo>
                    <a:cubicBezTo>
                      <a:pt x="86" y="13"/>
                      <a:pt x="86" y="13"/>
                      <a:pt x="86" y="13"/>
                    </a:cubicBezTo>
                    <a:cubicBezTo>
                      <a:pt x="86" y="13"/>
                      <a:pt x="86" y="13"/>
                      <a:pt x="86" y="13"/>
                    </a:cubicBezTo>
                    <a:cubicBezTo>
                      <a:pt x="86" y="13"/>
                      <a:pt x="86" y="14"/>
                      <a:pt x="86" y="14"/>
                    </a:cubicBezTo>
                    <a:cubicBezTo>
                      <a:pt x="87" y="13"/>
                      <a:pt x="87" y="13"/>
                      <a:pt x="87" y="13"/>
                    </a:cubicBezTo>
                    <a:cubicBezTo>
                      <a:pt x="87" y="13"/>
                      <a:pt x="87" y="13"/>
                      <a:pt x="87" y="13"/>
                    </a:cubicBezTo>
                    <a:cubicBezTo>
                      <a:pt x="87" y="13"/>
                      <a:pt x="87" y="13"/>
                      <a:pt x="87" y="13"/>
                    </a:cubicBezTo>
                    <a:cubicBezTo>
                      <a:pt x="87" y="13"/>
                      <a:pt x="88" y="13"/>
                      <a:pt x="88" y="13"/>
                    </a:cubicBezTo>
                    <a:cubicBezTo>
                      <a:pt x="88" y="13"/>
                      <a:pt x="88" y="13"/>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1"/>
                      <a:pt x="88" y="11"/>
                    </a:cubicBezTo>
                    <a:cubicBezTo>
                      <a:pt x="88" y="11"/>
                      <a:pt x="88" y="11"/>
                      <a:pt x="88" y="11"/>
                    </a:cubicBezTo>
                    <a:cubicBezTo>
                      <a:pt x="87" y="11"/>
                      <a:pt x="87" y="11"/>
                      <a:pt x="87" y="11"/>
                    </a:cubicBezTo>
                    <a:cubicBezTo>
                      <a:pt x="87" y="11"/>
                      <a:pt x="87" y="11"/>
                      <a:pt x="87" y="11"/>
                    </a:cubicBezTo>
                    <a:cubicBezTo>
                      <a:pt x="87" y="10"/>
                      <a:pt x="87" y="10"/>
                      <a:pt x="87" y="10"/>
                    </a:cubicBezTo>
                    <a:cubicBezTo>
                      <a:pt x="87" y="10"/>
                      <a:pt x="87" y="10"/>
                      <a:pt x="87" y="10"/>
                    </a:cubicBezTo>
                    <a:cubicBezTo>
                      <a:pt x="87" y="10"/>
                      <a:pt x="87" y="10"/>
                      <a:pt x="87" y="10"/>
                    </a:cubicBezTo>
                    <a:cubicBezTo>
                      <a:pt x="87" y="10"/>
                      <a:pt x="87" y="10"/>
                      <a:pt x="87" y="10"/>
                    </a:cubicBezTo>
                    <a:cubicBezTo>
                      <a:pt x="86" y="10"/>
                      <a:pt x="86" y="10"/>
                      <a:pt x="86" y="10"/>
                    </a:cubicBezTo>
                    <a:cubicBezTo>
                      <a:pt x="86" y="10"/>
                      <a:pt x="86" y="10"/>
                      <a:pt x="86" y="10"/>
                    </a:cubicBezTo>
                    <a:cubicBezTo>
                      <a:pt x="86" y="10"/>
                      <a:pt x="86" y="10"/>
                      <a:pt x="86" y="11"/>
                    </a:cubicBezTo>
                    <a:cubicBezTo>
                      <a:pt x="86" y="11"/>
                      <a:pt x="86" y="11"/>
                      <a:pt x="85" y="11"/>
                    </a:cubicBezTo>
                    <a:cubicBezTo>
                      <a:pt x="85" y="11"/>
                      <a:pt x="85" y="11"/>
                      <a:pt x="85" y="11"/>
                    </a:cubicBezTo>
                    <a:cubicBezTo>
                      <a:pt x="85" y="11"/>
                      <a:pt x="85" y="11"/>
                      <a:pt x="85" y="11"/>
                    </a:cubicBezTo>
                    <a:cubicBezTo>
                      <a:pt x="85" y="11"/>
                      <a:pt x="85" y="11"/>
                      <a:pt x="85" y="11"/>
                    </a:cubicBezTo>
                    <a:cubicBezTo>
                      <a:pt x="85" y="11"/>
                      <a:pt x="85" y="11"/>
                      <a:pt x="85" y="11"/>
                    </a:cubicBezTo>
                    <a:close/>
                    <a:moveTo>
                      <a:pt x="74" y="16"/>
                    </a:moveTo>
                    <a:cubicBezTo>
                      <a:pt x="74" y="16"/>
                      <a:pt x="74" y="16"/>
                      <a:pt x="74" y="16"/>
                    </a:cubicBezTo>
                    <a:cubicBezTo>
                      <a:pt x="74" y="16"/>
                      <a:pt x="74" y="16"/>
                      <a:pt x="74" y="16"/>
                    </a:cubicBezTo>
                    <a:cubicBezTo>
                      <a:pt x="74" y="16"/>
                      <a:pt x="74" y="16"/>
                      <a:pt x="74" y="16"/>
                    </a:cubicBezTo>
                    <a:cubicBezTo>
                      <a:pt x="74" y="16"/>
                      <a:pt x="74" y="15"/>
                      <a:pt x="74" y="15"/>
                    </a:cubicBezTo>
                    <a:cubicBezTo>
                      <a:pt x="74" y="15"/>
                      <a:pt x="74" y="15"/>
                      <a:pt x="74" y="15"/>
                    </a:cubicBezTo>
                    <a:cubicBezTo>
                      <a:pt x="74" y="15"/>
                      <a:pt x="74" y="15"/>
                      <a:pt x="74" y="15"/>
                    </a:cubicBezTo>
                    <a:cubicBezTo>
                      <a:pt x="74" y="15"/>
                      <a:pt x="74" y="15"/>
                      <a:pt x="74" y="15"/>
                    </a:cubicBezTo>
                    <a:cubicBezTo>
                      <a:pt x="74" y="16"/>
                      <a:pt x="74" y="16"/>
                      <a:pt x="74" y="16"/>
                    </a:cubicBezTo>
                    <a:cubicBezTo>
                      <a:pt x="73" y="16"/>
                      <a:pt x="74" y="16"/>
                      <a:pt x="74" y="16"/>
                    </a:cubicBezTo>
                    <a:close/>
                    <a:moveTo>
                      <a:pt x="91" y="19"/>
                    </a:moveTo>
                    <a:cubicBezTo>
                      <a:pt x="91" y="19"/>
                      <a:pt x="91" y="19"/>
                      <a:pt x="91" y="19"/>
                    </a:cubicBezTo>
                    <a:cubicBezTo>
                      <a:pt x="91" y="18"/>
                      <a:pt x="91" y="18"/>
                      <a:pt x="91" y="18"/>
                    </a:cubicBezTo>
                    <a:cubicBezTo>
                      <a:pt x="91" y="18"/>
                      <a:pt x="91" y="18"/>
                      <a:pt x="91" y="18"/>
                    </a:cubicBezTo>
                    <a:cubicBezTo>
                      <a:pt x="91" y="18"/>
                      <a:pt x="91" y="17"/>
                      <a:pt x="91" y="17"/>
                    </a:cubicBezTo>
                    <a:cubicBezTo>
                      <a:pt x="91" y="17"/>
                      <a:pt x="91" y="18"/>
                      <a:pt x="91" y="18"/>
                    </a:cubicBezTo>
                    <a:cubicBezTo>
                      <a:pt x="91" y="18"/>
                      <a:pt x="91" y="18"/>
                      <a:pt x="91" y="18"/>
                    </a:cubicBezTo>
                    <a:cubicBezTo>
                      <a:pt x="91" y="18"/>
                      <a:pt x="90" y="18"/>
                      <a:pt x="90" y="18"/>
                    </a:cubicBezTo>
                    <a:cubicBezTo>
                      <a:pt x="90" y="19"/>
                      <a:pt x="91" y="19"/>
                      <a:pt x="91" y="19"/>
                    </a:cubicBezTo>
                    <a:close/>
                    <a:moveTo>
                      <a:pt x="92" y="21"/>
                    </a:moveTo>
                    <a:cubicBezTo>
                      <a:pt x="92" y="21"/>
                      <a:pt x="92" y="21"/>
                      <a:pt x="92" y="21"/>
                    </a:cubicBezTo>
                    <a:cubicBezTo>
                      <a:pt x="92" y="21"/>
                      <a:pt x="92" y="21"/>
                      <a:pt x="92" y="21"/>
                    </a:cubicBezTo>
                    <a:cubicBezTo>
                      <a:pt x="92" y="21"/>
                      <a:pt x="92" y="21"/>
                      <a:pt x="92" y="21"/>
                    </a:cubicBezTo>
                    <a:cubicBezTo>
                      <a:pt x="93" y="21"/>
                      <a:pt x="93" y="21"/>
                      <a:pt x="92" y="21"/>
                    </a:cubicBezTo>
                    <a:cubicBezTo>
                      <a:pt x="92" y="21"/>
                      <a:pt x="92" y="21"/>
                      <a:pt x="92" y="21"/>
                    </a:cubicBezTo>
                    <a:cubicBezTo>
                      <a:pt x="92" y="21"/>
                      <a:pt x="92" y="21"/>
                      <a:pt x="92" y="21"/>
                    </a:cubicBezTo>
                    <a:cubicBezTo>
                      <a:pt x="92" y="21"/>
                      <a:pt x="92" y="21"/>
                      <a:pt x="92" y="21"/>
                    </a:cubicBezTo>
                    <a:cubicBezTo>
                      <a:pt x="92" y="21"/>
                      <a:pt x="92" y="21"/>
                      <a:pt x="92" y="21"/>
                    </a:cubicBezTo>
                    <a:close/>
                    <a:moveTo>
                      <a:pt x="64" y="39"/>
                    </a:moveTo>
                    <a:cubicBezTo>
                      <a:pt x="63" y="39"/>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3" y="38"/>
                      <a:pt x="63" y="38"/>
                    </a:cubicBezTo>
                    <a:cubicBezTo>
                      <a:pt x="63"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9"/>
                      <a:pt x="62" y="39"/>
                    </a:cubicBezTo>
                    <a:cubicBezTo>
                      <a:pt x="62" y="39"/>
                      <a:pt x="62" y="39"/>
                      <a:pt x="62" y="39"/>
                    </a:cubicBezTo>
                    <a:cubicBezTo>
                      <a:pt x="62" y="39"/>
                      <a:pt x="62" y="39"/>
                      <a:pt x="62" y="39"/>
                    </a:cubicBezTo>
                    <a:cubicBezTo>
                      <a:pt x="62" y="39"/>
                      <a:pt x="61" y="39"/>
                      <a:pt x="61" y="39"/>
                    </a:cubicBezTo>
                    <a:cubicBezTo>
                      <a:pt x="61" y="39"/>
                      <a:pt x="61" y="39"/>
                      <a:pt x="62" y="39"/>
                    </a:cubicBezTo>
                    <a:cubicBezTo>
                      <a:pt x="62" y="39"/>
                      <a:pt x="62" y="39"/>
                      <a:pt x="62" y="39"/>
                    </a:cubicBezTo>
                    <a:cubicBezTo>
                      <a:pt x="62" y="39"/>
                      <a:pt x="62" y="39"/>
                      <a:pt x="62" y="39"/>
                    </a:cubicBezTo>
                    <a:cubicBezTo>
                      <a:pt x="62" y="39"/>
                      <a:pt x="62" y="39"/>
                      <a:pt x="62" y="39"/>
                    </a:cubicBezTo>
                    <a:cubicBezTo>
                      <a:pt x="62" y="39"/>
                      <a:pt x="62" y="39"/>
                      <a:pt x="62" y="39"/>
                    </a:cubicBezTo>
                    <a:cubicBezTo>
                      <a:pt x="62" y="40"/>
                      <a:pt x="62" y="39"/>
                      <a:pt x="62" y="39"/>
                    </a:cubicBezTo>
                    <a:cubicBezTo>
                      <a:pt x="62" y="39"/>
                      <a:pt x="62" y="39"/>
                      <a:pt x="62" y="39"/>
                    </a:cubicBezTo>
                    <a:cubicBezTo>
                      <a:pt x="62"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4" y="39"/>
                    </a:cubicBezTo>
                    <a:cubicBezTo>
                      <a:pt x="64" y="39"/>
                      <a:pt x="64" y="39"/>
                      <a:pt x="64" y="39"/>
                    </a:cubicBezTo>
                    <a:cubicBezTo>
                      <a:pt x="64" y="39"/>
                      <a:pt x="64" y="39"/>
                      <a:pt x="64" y="39"/>
                    </a:cubicBezTo>
                    <a:cubicBezTo>
                      <a:pt x="64" y="39"/>
                      <a:pt x="64" y="39"/>
                      <a:pt x="64" y="40"/>
                    </a:cubicBezTo>
                    <a:cubicBezTo>
                      <a:pt x="64" y="40"/>
                      <a:pt x="64" y="40"/>
                      <a:pt x="64" y="40"/>
                    </a:cubicBezTo>
                    <a:cubicBezTo>
                      <a:pt x="64" y="40"/>
                      <a:pt x="64" y="40"/>
                      <a:pt x="64" y="40"/>
                    </a:cubicBezTo>
                    <a:cubicBezTo>
                      <a:pt x="64" y="40"/>
                      <a:pt x="64" y="40"/>
                      <a:pt x="64" y="40"/>
                    </a:cubicBezTo>
                    <a:cubicBezTo>
                      <a:pt x="64" y="40"/>
                      <a:pt x="64" y="40"/>
                      <a:pt x="64" y="40"/>
                    </a:cubicBezTo>
                    <a:cubicBezTo>
                      <a:pt x="64"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40"/>
                      <a:pt x="65" y="40"/>
                      <a:pt x="65" y="40"/>
                    </a:cubicBezTo>
                    <a:cubicBezTo>
                      <a:pt x="65" y="39"/>
                      <a:pt x="65" y="39"/>
                      <a:pt x="65" y="39"/>
                    </a:cubicBezTo>
                    <a:cubicBezTo>
                      <a:pt x="65" y="39"/>
                      <a:pt x="65" y="39"/>
                      <a:pt x="65" y="39"/>
                    </a:cubicBezTo>
                    <a:cubicBezTo>
                      <a:pt x="65"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ubicBezTo>
                      <a:pt x="64" y="39"/>
                      <a:pt x="64" y="39"/>
                      <a:pt x="64" y="39"/>
                    </a:cubicBezTo>
                    <a:close/>
                    <a:moveTo>
                      <a:pt x="59" y="32"/>
                    </a:moveTo>
                    <a:cubicBezTo>
                      <a:pt x="59" y="32"/>
                      <a:pt x="59" y="32"/>
                      <a:pt x="59" y="32"/>
                    </a:cubicBezTo>
                    <a:cubicBezTo>
                      <a:pt x="60" y="32"/>
                      <a:pt x="60" y="32"/>
                      <a:pt x="60" y="32"/>
                    </a:cubicBezTo>
                    <a:cubicBezTo>
                      <a:pt x="60" y="32"/>
                      <a:pt x="60" y="32"/>
                      <a:pt x="60" y="32"/>
                    </a:cubicBezTo>
                    <a:cubicBezTo>
                      <a:pt x="60" y="32"/>
                      <a:pt x="60" y="32"/>
                      <a:pt x="60" y="33"/>
                    </a:cubicBezTo>
                    <a:cubicBezTo>
                      <a:pt x="60" y="33"/>
                      <a:pt x="60" y="33"/>
                      <a:pt x="60" y="33"/>
                    </a:cubicBezTo>
                    <a:cubicBezTo>
                      <a:pt x="60" y="33"/>
                      <a:pt x="60" y="33"/>
                      <a:pt x="60" y="33"/>
                    </a:cubicBezTo>
                    <a:cubicBezTo>
                      <a:pt x="60" y="33"/>
                      <a:pt x="60" y="34"/>
                      <a:pt x="60" y="33"/>
                    </a:cubicBezTo>
                    <a:cubicBezTo>
                      <a:pt x="61" y="33"/>
                      <a:pt x="60" y="33"/>
                      <a:pt x="60" y="33"/>
                    </a:cubicBezTo>
                    <a:cubicBezTo>
                      <a:pt x="60" y="33"/>
                      <a:pt x="60" y="33"/>
                      <a:pt x="60" y="33"/>
                    </a:cubicBezTo>
                    <a:cubicBezTo>
                      <a:pt x="60" y="33"/>
                      <a:pt x="60" y="33"/>
                      <a:pt x="60" y="33"/>
                    </a:cubicBezTo>
                    <a:cubicBezTo>
                      <a:pt x="60" y="33"/>
                      <a:pt x="60" y="33"/>
                      <a:pt x="61" y="33"/>
                    </a:cubicBezTo>
                    <a:cubicBezTo>
                      <a:pt x="61" y="33"/>
                      <a:pt x="61" y="33"/>
                      <a:pt x="61" y="33"/>
                    </a:cubicBezTo>
                    <a:cubicBezTo>
                      <a:pt x="61" y="33"/>
                      <a:pt x="60" y="33"/>
                      <a:pt x="60" y="33"/>
                    </a:cubicBezTo>
                    <a:cubicBezTo>
                      <a:pt x="60" y="33"/>
                      <a:pt x="60" y="33"/>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2"/>
                      <a:pt x="60" y="32"/>
                    </a:cubicBezTo>
                    <a:cubicBezTo>
                      <a:pt x="60" y="32"/>
                      <a:pt x="60" y="31"/>
                      <a:pt x="60" y="31"/>
                    </a:cubicBezTo>
                    <a:cubicBezTo>
                      <a:pt x="60" y="31"/>
                      <a:pt x="60" y="32"/>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60" y="31"/>
                      <a:pt x="60" y="31"/>
                      <a:pt x="60" y="31"/>
                    </a:cubicBezTo>
                    <a:cubicBezTo>
                      <a:pt x="59" y="31"/>
                      <a:pt x="59" y="31"/>
                      <a:pt x="59" y="31"/>
                    </a:cubicBezTo>
                    <a:cubicBezTo>
                      <a:pt x="59" y="31"/>
                      <a:pt x="59" y="31"/>
                      <a:pt x="59" y="31"/>
                    </a:cubicBezTo>
                    <a:cubicBezTo>
                      <a:pt x="59" y="31"/>
                      <a:pt x="59" y="31"/>
                      <a:pt x="59" y="31"/>
                    </a:cubicBezTo>
                    <a:cubicBezTo>
                      <a:pt x="59" y="31"/>
                      <a:pt x="59" y="31"/>
                      <a:pt x="59" y="31"/>
                    </a:cubicBezTo>
                    <a:cubicBezTo>
                      <a:pt x="59" y="31"/>
                      <a:pt x="59" y="31"/>
                      <a:pt x="59" y="31"/>
                    </a:cubicBezTo>
                    <a:cubicBezTo>
                      <a:pt x="59" y="32"/>
                      <a:pt x="59" y="32"/>
                      <a:pt x="59" y="32"/>
                    </a:cubicBezTo>
                    <a:cubicBezTo>
                      <a:pt x="59" y="32"/>
                      <a:pt x="59" y="32"/>
                      <a:pt x="59" y="32"/>
                    </a:cubicBezTo>
                    <a:cubicBezTo>
                      <a:pt x="59" y="32"/>
                      <a:pt x="59" y="32"/>
                      <a:pt x="59" y="32"/>
                    </a:cubicBezTo>
                    <a:close/>
                    <a:moveTo>
                      <a:pt x="63" y="33"/>
                    </a:moveTo>
                    <a:cubicBezTo>
                      <a:pt x="63" y="33"/>
                      <a:pt x="63" y="33"/>
                      <a:pt x="63" y="33"/>
                    </a:cubicBezTo>
                    <a:cubicBezTo>
                      <a:pt x="63" y="33"/>
                      <a:pt x="63" y="33"/>
                      <a:pt x="63" y="33"/>
                    </a:cubicBezTo>
                    <a:cubicBezTo>
                      <a:pt x="63" y="33"/>
                      <a:pt x="63" y="33"/>
                      <a:pt x="63" y="33"/>
                    </a:cubicBezTo>
                    <a:cubicBezTo>
                      <a:pt x="63" y="33"/>
                      <a:pt x="63" y="33"/>
                      <a:pt x="63" y="33"/>
                    </a:cubicBezTo>
                    <a:cubicBezTo>
                      <a:pt x="63" y="33"/>
                      <a:pt x="63" y="33"/>
                      <a:pt x="63" y="33"/>
                    </a:cubicBezTo>
                    <a:close/>
                    <a:moveTo>
                      <a:pt x="62" y="37"/>
                    </a:moveTo>
                    <a:cubicBezTo>
                      <a:pt x="62" y="37"/>
                      <a:pt x="62"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2" y="37"/>
                      <a:pt x="62" y="37"/>
                      <a:pt x="62" y="37"/>
                    </a:cubicBezTo>
                    <a:cubicBezTo>
                      <a:pt x="62" y="37"/>
                      <a:pt x="62" y="37"/>
                      <a:pt x="62" y="37"/>
                    </a:cubicBezTo>
                    <a:cubicBezTo>
                      <a:pt x="62" y="37"/>
                      <a:pt x="62" y="38"/>
                      <a:pt x="62" y="38"/>
                    </a:cubicBezTo>
                    <a:cubicBezTo>
                      <a:pt x="62" y="37"/>
                      <a:pt x="62" y="37"/>
                      <a:pt x="62" y="37"/>
                    </a:cubicBezTo>
                    <a:cubicBezTo>
                      <a:pt x="62" y="37"/>
                      <a:pt x="62" y="37"/>
                      <a:pt x="62" y="37"/>
                    </a:cubicBezTo>
                    <a:cubicBezTo>
                      <a:pt x="62" y="37"/>
                      <a:pt x="62" y="37"/>
                      <a:pt x="62" y="37"/>
                    </a:cubicBezTo>
                    <a:cubicBezTo>
                      <a:pt x="62" y="37"/>
                      <a:pt x="62" y="37"/>
                      <a:pt x="62" y="37"/>
                    </a:cubicBezTo>
                    <a:close/>
                    <a:moveTo>
                      <a:pt x="63" y="32"/>
                    </a:moveTo>
                    <a:cubicBezTo>
                      <a:pt x="63" y="32"/>
                      <a:pt x="62" y="33"/>
                      <a:pt x="62" y="33"/>
                    </a:cubicBezTo>
                    <a:cubicBezTo>
                      <a:pt x="62" y="33"/>
                      <a:pt x="63" y="33"/>
                      <a:pt x="63" y="33"/>
                    </a:cubicBezTo>
                    <a:cubicBezTo>
                      <a:pt x="63" y="33"/>
                      <a:pt x="63" y="33"/>
                      <a:pt x="63" y="33"/>
                    </a:cubicBezTo>
                    <a:cubicBezTo>
                      <a:pt x="63" y="32"/>
                      <a:pt x="63" y="32"/>
                      <a:pt x="63" y="32"/>
                    </a:cubicBezTo>
                    <a:close/>
                    <a:moveTo>
                      <a:pt x="61" y="40"/>
                    </a:moveTo>
                    <a:cubicBezTo>
                      <a:pt x="61" y="40"/>
                      <a:pt x="61" y="40"/>
                      <a:pt x="61" y="40"/>
                    </a:cubicBezTo>
                    <a:cubicBezTo>
                      <a:pt x="61" y="40"/>
                      <a:pt x="61" y="40"/>
                      <a:pt x="62" y="40"/>
                    </a:cubicBezTo>
                    <a:cubicBezTo>
                      <a:pt x="62" y="40"/>
                      <a:pt x="62" y="40"/>
                      <a:pt x="62" y="40"/>
                    </a:cubicBezTo>
                    <a:cubicBezTo>
                      <a:pt x="62" y="40"/>
                      <a:pt x="62" y="40"/>
                      <a:pt x="62" y="40"/>
                    </a:cubicBezTo>
                    <a:cubicBezTo>
                      <a:pt x="62" y="40"/>
                      <a:pt x="61" y="40"/>
                      <a:pt x="61" y="40"/>
                    </a:cubicBezTo>
                    <a:cubicBezTo>
                      <a:pt x="61" y="40"/>
                      <a:pt x="61" y="40"/>
                      <a:pt x="61" y="40"/>
                    </a:cubicBezTo>
                    <a:close/>
                    <a:moveTo>
                      <a:pt x="62" y="36"/>
                    </a:moveTo>
                    <a:cubicBezTo>
                      <a:pt x="62" y="36"/>
                      <a:pt x="62" y="36"/>
                      <a:pt x="62" y="36"/>
                    </a:cubicBezTo>
                    <a:cubicBezTo>
                      <a:pt x="62" y="36"/>
                      <a:pt x="62" y="36"/>
                      <a:pt x="62" y="37"/>
                    </a:cubicBezTo>
                    <a:cubicBezTo>
                      <a:pt x="62" y="37"/>
                      <a:pt x="62" y="37"/>
                      <a:pt x="62" y="37"/>
                    </a:cubicBezTo>
                    <a:cubicBezTo>
                      <a:pt x="62" y="37"/>
                      <a:pt x="63" y="37"/>
                      <a:pt x="63" y="37"/>
                    </a:cubicBezTo>
                    <a:cubicBezTo>
                      <a:pt x="63" y="37"/>
                      <a:pt x="63" y="37"/>
                      <a:pt x="63" y="37"/>
                    </a:cubicBezTo>
                    <a:cubicBezTo>
                      <a:pt x="63" y="37"/>
                      <a:pt x="63" y="37"/>
                      <a:pt x="63" y="37"/>
                    </a:cubicBezTo>
                    <a:cubicBezTo>
                      <a:pt x="63" y="37"/>
                      <a:pt x="63" y="37"/>
                      <a:pt x="63" y="38"/>
                    </a:cubicBezTo>
                    <a:cubicBezTo>
                      <a:pt x="63" y="38"/>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3" y="37"/>
                      <a:pt x="63" y="37"/>
                    </a:cubicBezTo>
                    <a:cubicBezTo>
                      <a:pt x="63" y="37"/>
                      <a:pt x="62" y="36"/>
                      <a:pt x="62" y="36"/>
                    </a:cubicBezTo>
                    <a:cubicBezTo>
                      <a:pt x="62" y="36"/>
                      <a:pt x="62" y="36"/>
                      <a:pt x="62" y="36"/>
                    </a:cubicBezTo>
                    <a:cubicBezTo>
                      <a:pt x="62" y="36"/>
                      <a:pt x="62" y="36"/>
                      <a:pt x="62" y="36"/>
                    </a:cubicBezTo>
                    <a:close/>
                    <a:moveTo>
                      <a:pt x="61" y="41"/>
                    </a:moveTo>
                    <a:cubicBezTo>
                      <a:pt x="61" y="41"/>
                      <a:pt x="61" y="42"/>
                      <a:pt x="61" y="42"/>
                    </a:cubicBezTo>
                    <a:cubicBezTo>
                      <a:pt x="61" y="42"/>
                      <a:pt x="61" y="42"/>
                      <a:pt x="61" y="42"/>
                    </a:cubicBezTo>
                    <a:cubicBezTo>
                      <a:pt x="61" y="42"/>
                      <a:pt x="61" y="42"/>
                      <a:pt x="61" y="42"/>
                    </a:cubicBezTo>
                    <a:cubicBezTo>
                      <a:pt x="61" y="42"/>
                      <a:pt x="61" y="42"/>
                      <a:pt x="61" y="42"/>
                    </a:cubicBezTo>
                    <a:cubicBezTo>
                      <a:pt x="61" y="42"/>
                      <a:pt x="61" y="42"/>
                      <a:pt x="61" y="42"/>
                    </a:cubicBezTo>
                    <a:cubicBezTo>
                      <a:pt x="61" y="42"/>
                      <a:pt x="62" y="42"/>
                      <a:pt x="62" y="42"/>
                    </a:cubicBezTo>
                    <a:cubicBezTo>
                      <a:pt x="62" y="42"/>
                      <a:pt x="62" y="42"/>
                      <a:pt x="62" y="42"/>
                    </a:cubicBezTo>
                    <a:cubicBezTo>
                      <a:pt x="62" y="42"/>
                      <a:pt x="62" y="42"/>
                      <a:pt x="62" y="41"/>
                    </a:cubicBezTo>
                    <a:cubicBezTo>
                      <a:pt x="62" y="41"/>
                      <a:pt x="62" y="41"/>
                      <a:pt x="62" y="41"/>
                    </a:cubicBezTo>
                    <a:cubicBezTo>
                      <a:pt x="63" y="41"/>
                      <a:pt x="63" y="41"/>
                      <a:pt x="63" y="41"/>
                    </a:cubicBezTo>
                    <a:cubicBezTo>
                      <a:pt x="63" y="41"/>
                      <a:pt x="62" y="41"/>
                      <a:pt x="62" y="41"/>
                    </a:cubicBezTo>
                    <a:cubicBezTo>
                      <a:pt x="62" y="40"/>
                      <a:pt x="62" y="40"/>
                      <a:pt x="62" y="40"/>
                    </a:cubicBezTo>
                    <a:cubicBezTo>
                      <a:pt x="62" y="40"/>
                      <a:pt x="62" y="40"/>
                      <a:pt x="62" y="40"/>
                    </a:cubicBezTo>
                    <a:cubicBezTo>
                      <a:pt x="62" y="40"/>
                      <a:pt x="62" y="40"/>
                      <a:pt x="62" y="40"/>
                    </a:cubicBezTo>
                    <a:cubicBezTo>
                      <a:pt x="62" y="40"/>
                      <a:pt x="62" y="40"/>
                      <a:pt x="62" y="40"/>
                    </a:cubicBezTo>
                    <a:cubicBezTo>
                      <a:pt x="61" y="40"/>
                      <a:pt x="61" y="40"/>
                      <a:pt x="61" y="40"/>
                    </a:cubicBezTo>
                    <a:cubicBezTo>
                      <a:pt x="61" y="40"/>
                      <a:pt x="61" y="40"/>
                      <a:pt x="61" y="40"/>
                    </a:cubicBezTo>
                    <a:cubicBezTo>
                      <a:pt x="61" y="40"/>
                      <a:pt x="61" y="40"/>
                      <a:pt x="61" y="40"/>
                    </a:cubicBezTo>
                    <a:cubicBezTo>
                      <a:pt x="61" y="40"/>
                      <a:pt x="61" y="40"/>
                      <a:pt x="61" y="40"/>
                    </a:cubicBezTo>
                    <a:cubicBezTo>
                      <a:pt x="61" y="41"/>
                      <a:pt x="61" y="41"/>
                      <a:pt x="61" y="41"/>
                    </a:cubicBezTo>
                    <a:cubicBezTo>
                      <a:pt x="61" y="41"/>
                      <a:pt x="61" y="40"/>
                      <a:pt x="61" y="40"/>
                    </a:cubicBezTo>
                    <a:cubicBezTo>
                      <a:pt x="61" y="40"/>
                      <a:pt x="61" y="40"/>
                      <a:pt x="61" y="40"/>
                    </a:cubicBezTo>
                    <a:cubicBezTo>
                      <a:pt x="61" y="40"/>
                      <a:pt x="61" y="40"/>
                      <a:pt x="61" y="40"/>
                    </a:cubicBezTo>
                    <a:cubicBezTo>
                      <a:pt x="61" y="40"/>
                      <a:pt x="61" y="40"/>
                      <a:pt x="61" y="40"/>
                    </a:cubicBezTo>
                    <a:cubicBezTo>
                      <a:pt x="61" y="40"/>
                      <a:pt x="61" y="40"/>
                      <a:pt x="61" y="40"/>
                    </a:cubicBezTo>
                    <a:cubicBezTo>
                      <a:pt x="61" y="40"/>
                      <a:pt x="60" y="40"/>
                      <a:pt x="60" y="40"/>
                    </a:cubicBezTo>
                    <a:cubicBezTo>
                      <a:pt x="60" y="40"/>
                      <a:pt x="60" y="41"/>
                      <a:pt x="60" y="41"/>
                    </a:cubicBezTo>
                    <a:cubicBezTo>
                      <a:pt x="60" y="41"/>
                      <a:pt x="60" y="41"/>
                      <a:pt x="60" y="41"/>
                    </a:cubicBezTo>
                    <a:cubicBezTo>
                      <a:pt x="60" y="41"/>
                      <a:pt x="60" y="41"/>
                      <a:pt x="60" y="41"/>
                    </a:cubicBezTo>
                    <a:cubicBezTo>
                      <a:pt x="61" y="41"/>
                      <a:pt x="61" y="41"/>
                      <a:pt x="61" y="41"/>
                    </a:cubicBezTo>
                    <a:close/>
                    <a:moveTo>
                      <a:pt x="61" y="35"/>
                    </a:moveTo>
                    <a:cubicBezTo>
                      <a:pt x="61" y="35"/>
                      <a:pt x="61" y="35"/>
                      <a:pt x="61" y="35"/>
                    </a:cubicBezTo>
                    <a:cubicBezTo>
                      <a:pt x="61" y="35"/>
                      <a:pt x="61" y="35"/>
                      <a:pt x="61" y="35"/>
                    </a:cubicBezTo>
                    <a:cubicBezTo>
                      <a:pt x="61" y="35"/>
                      <a:pt x="61" y="35"/>
                      <a:pt x="61" y="35"/>
                    </a:cubicBezTo>
                    <a:cubicBezTo>
                      <a:pt x="61" y="35"/>
                      <a:pt x="61" y="35"/>
                      <a:pt x="61" y="35"/>
                    </a:cubicBezTo>
                    <a:cubicBezTo>
                      <a:pt x="61" y="35"/>
                      <a:pt x="61" y="35"/>
                      <a:pt x="61" y="35"/>
                    </a:cubicBezTo>
                    <a:cubicBezTo>
                      <a:pt x="61" y="36"/>
                      <a:pt x="61" y="36"/>
                      <a:pt x="61" y="36"/>
                    </a:cubicBezTo>
                    <a:cubicBezTo>
                      <a:pt x="61" y="36"/>
                      <a:pt x="61" y="36"/>
                      <a:pt x="61" y="36"/>
                    </a:cubicBezTo>
                    <a:cubicBezTo>
                      <a:pt x="61" y="36"/>
                      <a:pt x="61" y="36"/>
                      <a:pt x="61" y="36"/>
                    </a:cubicBezTo>
                    <a:cubicBezTo>
                      <a:pt x="61" y="36"/>
                      <a:pt x="61" y="36"/>
                      <a:pt x="61" y="36"/>
                    </a:cubicBezTo>
                    <a:cubicBezTo>
                      <a:pt x="61" y="35"/>
                      <a:pt x="61" y="35"/>
                      <a:pt x="61" y="35"/>
                    </a:cubicBezTo>
                    <a:close/>
                    <a:moveTo>
                      <a:pt x="62" y="35"/>
                    </a:move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ubicBezTo>
                      <a:pt x="62" y="35"/>
                      <a:pt x="62" y="35"/>
                      <a:pt x="62" y="35"/>
                    </a:cubicBezTo>
                    <a:close/>
                    <a:moveTo>
                      <a:pt x="60" y="31"/>
                    </a:moveTo>
                    <a:cubicBezTo>
                      <a:pt x="60" y="31"/>
                      <a:pt x="60" y="31"/>
                      <a:pt x="60" y="31"/>
                    </a:cubicBezTo>
                    <a:cubicBezTo>
                      <a:pt x="60" y="31"/>
                      <a:pt x="60"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1" y="31"/>
                    </a:cubicBezTo>
                    <a:cubicBezTo>
                      <a:pt x="61" y="31"/>
                      <a:pt x="61"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2" y="31"/>
                      <a:pt x="62" y="31"/>
                    </a:cubicBezTo>
                    <a:cubicBezTo>
                      <a:pt x="62" y="31"/>
                      <a:pt x="61" y="31"/>
                      <a:pt x="61" y="31"/>
                    </a:cubicBezTo>
                    <a:cubicBezTo>
                      <a:pt x="61" y="31"/>
                      <a:pt x="61" y="31"/>
                      <a:pt x="61" y="31"/>
                    </a:cubicBezTo>
                    <a:cubicBezTo>
                      <a:pt x="61" y="31"/>
                      <a:pt x="61" y="31"/>
                      <a:pt x="62" y="31"/>
                    </a:cubicBezTo>
                    <a:cubicBezTo>
                      <a:pt x="62" y="31"/>
                      <a:pt x="62" y="31"/>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2" y="32"/>
                    </a:cubicBezTo>
                    <a:cubicBezTo>
                      <a:pt x="62" y="32"/>
                      <a:pt x="62"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0"/>
                      <a:pt x="63" y="30"/>
                      <a:pt x="63" y="30"/>
                    </a:cubicBezTo>
                    <a:cubicBezTo>
                      <a:pt x="63" y="30"/>
                      <a:pt x="63" y="30"/>
                      <a:pt x="63" y="30"/>
                    </a:cubicBezTo>
                    <a:cubicBezTo>
                      <a:pt x="63"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29"/>
                      <a:pt x="62" y="29"/>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2" y="30"/>
                      <a:pt x="62" y="30"/>
                    </a:cubicBezTo>
                    <a:cubicBezTo>
                      <a:pt x="62"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1" y="30"/>
                    </a:cubicBezTo>
                    <a:cubicBezTo>
                      <a:pt x="61" y="30"/>
                      <a:pt x="61" y="30"/>
                      <a:pt x="60" y="30"/>
                    </a:cubicBezTo>
                    <a:cubicBezTo>
                      <a:pt x="60" y="30"/>
                      <a:pt x="60" y="30"/>
                      <a:pt x="60" y="30"/>
                    </a:cubicBezTo>
                    <a:cubicBezTo>
                      <a:pt x="60" y="30"/>
                      <a:pt x="60" y="30"/>
                      <a:pt x="60" y="30"/>
                    </a:cubicBezTo>
                    <a:cubicBezTo>
                      <a:pt x="60" y="30"/>
                      <a:pt x="60" y="30"/>
                      <a:pt x="60" y="31"/>
                    </a:cubicBezTo>
                    <a:cubicBezTo>
                      <a:pt x="60" y="31"/>
                      <a:pt x="60" y="31"/>
                      <a:pt x="60" y="31"/>
                    </a:cubicBezTo>
                    <a:cubicBezTo>
                      <a:pt x="60" y="31"/>
                      <a:pt x="60" y="31"/>
                      <a:pt x="60" y="31"/>
                    </a:cubicBezTo>
                    <a:close/>
                    <a:moveTo>
                      <a:pt x="54" y="41"/>
                    </a:moveTo>
                    <a:cubicBezTo>
                      <a:pt x="54"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6" y="41"/>
                      <a:pt x="56" y="41"/>
                      <a:pt x="56" y="41"/>
                    </a:cubicBezTo>
                    <a:cubicBezTo>
                      <a:pt x="56" y="41"/>
                      <a:pt x="56" y="41"/>
                      <a:pt x="56" y="41"/>
                    </a:cubicBezTo>
                    <a:cubicBezTo>
                      <a:pt x="56" y="41"/>
                      <a:pt x="56" y="41"/>
                      <a:pt x="56" y="41"/>
                    </a:cubicBezTo>
                    <a:cubicBezTo>
                      <a:pt x="56" y="41"/>
                      <a:pt x="56" y="41"/>
                      <a:pt x="56" y="41"/>
                    </a:cubicBezTo>
                    <a:cubicBezTo>
                      <a:pt x="56" y="40"/>
                      <a:pt x="56" y="40"/>
                      <a:pt x="56" y="40"/>
                    </a:cubicBezTo>
                    <a:cubicBezTo>
                      <a:pt x="56" y="40"/>
                      <a:pt x="55" y="40"/>
                      <a:pt x="55" y="40"/>
                    </a:cubicBezTo>
                    <a:cubicBezTo>
                      <a:pt x="55" y="40"/>
                      <a:pt x="55" y="40"/>
                      <a:pt x="55" y="40"/>
                    </a:cubicBezTo>
                    <a:cubicBezTo>
                      <a:pt x="55" y="40"/>
                      <a:pt x="55" y="40"/>
                      <a:pt x="55" y="40"/>
                    </a:cubicBezTo>
                    <a:cubicBezTo>
                      <a:pt x="55" y="40"/>
                      <a:pt x="54" y="40"/>
                      <a:pt x="54" y="40"/>
                    </a:cubicBezTo>
                    <a:cubicBezTo>
                      <a:pt x="54" y="40"/>
                      <a:pt x="54" y="40"/>
                      <a:pt x="54" y="40"/>
                    </a:cubicBezTo>
                    <a:cubicBezTo>
                      <a:pt x="54" y="41"/>
                      <a:pt x="54" y="41"/>
                      <a:pt x="54" y="41"/>
                    </a:cubicBezTo>
                    <a:close/>
                    <a:moveTo>
                      <a:pt x="47" y="31"/>
                    </a:moveTo>
                    <a:cubicBezTo>
                      <a:pt x="47" y="31"/>
                      <a:pt x="47" y="31"/>
                      <a:pt x="47" y="31"/>
                    </a:cubicBezTo>
                    <a:cubicBezTo>
                      <a:pt x="47" y="31"/>
                      <a:pt x="48" y="31"/>
                      <a:pt x="48" y="31"/>
                    </a:cubicBezTo>
                    <a:cubicBezTo>
                      <a:pt x="48" y="32"/>
                      <a:pt x="48" y="32"/>
                      <a:pt x="48" y="32"/>
                    </a:cubicBezTo>
                    <a:cubicBezTo>
                      <a:pt x="48" y="31"/>
                      <a:pt x="48" y="31"/>
                      <a:pt x="48" y="31"/>
                    </a:cubicBezTo>
                    <a:cubicBezTo>
                      <a:pt x="48" y="31"/>
                      <a:pt x="48" y="31"/>
                      <a:pt x="48" y="31"/>
                    </a:cubicBezTo>
                    <a:cubicBezTo>
                      <a:pt x="49" y="31"/>
                      <a:pt x="48" y="31"/>
                      <a:pt x="48" y="31"/>
                    </a:cubicBezTo>
                    <a:cubicBezTo>
                      <a:pt x="48" y="31"/>
                      <a:pt x="48" y="31"/>
                      <a:pt x="48" y="30"/>
                    </a:cubicBezTo>
                    <a:cubicBezTo>
                      <a:pt x="48" y="30"/>
                      <a:pt x="48" y="30"/>
                      <a:pt x="48" y="30"/>
                    </a:cubicBezTo>
                    <a:cubicBezTo>
                      <a:pt x="48" y="30"/>
                      <a:pt x="48" y="30"/>
                      <a:pt x="48" y="30"/>
                    </a:cubicBezTo>
                    <a:cubicBezTo>
                      <a:pt x="48" y="30"/>
                      <a:pt x="48" y="30"/>
                      <a:pt x="48" y="30"/>
                    </a:cubicBezTo>
                    <a:cubicBezTo>
                      <a:pt x="48" y="29"/>
                      <a:pt x="48" y="29"/>
                      <a:pt x="48" y="29"/>
                    </a:cubicBezTo>
                    <a:cubicBezTo>
                      <a:pt x="48" y="29"/>
                      <a:pt x="48" y="29"/>
                      <a:pt x="47" y="29"/>
                    </a:cubicBezTo>
                    <a:cubicBezTo>
                      <a:pt x="47" y="29"/>
                      <a:pt x="47" y="28"/>
                      <a:pt x="47" y="28"/>
                    </a:cubicBezTo>
                    <a:cubicBezTo>
                      <a:pt x="47" y="28"/>
                      <a:pt x="47" y="29"/>
                      <a:pt x="47" y="29"/>
                    </a:cubicBezTo>
                    <a:cubicBezTo>
                      <a:pt x="47" y="29"/>
                      <a:pt x="47" y="29"/>
                      <a:pt x="47" y="29"/>
                    </a:cubicBezTo>
                    <a:cubicBezTo>
                      <a:pt x="47" y="29"/>
                      <a:pt x="47" y="29"/>
                      <a:pt x="47" y="29"/>
                    </a:cubicBezTo>
                    <a:cubicBezTo>
                      <a:pt x="47" y="29"/>
                      <a:pt x="47" y="29"/>
                      <a:pt x="47" y="30"/>
                    </a:cubicBezTo>
                    <a:cubicBezTo>
                      <a:pt x="47" y="30"/>
                      <a:pt x="47" y="30"/>
                      <a:pt x="47" y="30"/>
                    </a:cubicBezTo>
                    <a:cubicBezTo>
                      <a:pt x="47" y="30"/>
                      <a:pt x="47" y="31"/>
                      <a:pt x="47" y="31"/>
                    </a:cubicBezTo>
                    <a:close/>
                    <a:moveTo>
                      <a:pt x="46" y="28"/>
                    </a:moveTo>
                    <a:cubicBezTo>
                      <a:pt x="46" y="28"/>
                      <a:pt x="47" y="28"/>
                      <a:pt x="47" y="28"/>
                    </a:cubicBezTo>
                    <a:cubicBezTo>
                      <a:pt x="47" y="28"/>
                      <a:pt x="47" y="28"/>
                      <a:pt x="48" y="28"/>
                    </a:cubicBezTo>
                    <a:cubicBezTo>
                      <a:pt x="48" y="29"/>
                      <a:pt x="48" y="29"/>
                      <a:pt x="48" y="29"/>
                    </a:cubicBezTo>
                    <a:cubicBezTo>
                      <a:pt x="48" y="29"/>
                      <a:pt x="48" y="29"/>
                      <a:pt x="49" y="29"/>
                    </a:cubicBezTo>
                    <a:cubicBezTo>
                      <a:pt x="49" y="29"/>
                      <a:pt x="49" y="29"/>
                      <a:pt x="49" y="28"/>
                    </a:cubicBezTo>
                    <a:cubicBezTo>
                      <a:pt x="49" y="28"/>
                      <a:pt x="48" y="28"/>
                      <a:pt x="48" y="28"/>
                    </a:cubicBezTo>
                    <a:cubicBezTo>
                      <a:pt x="48" y="27"/>
                      <a:pt x="48" y="27"/>
                      <a:pt x="47" y="27"/>
                    </a:cubicBezTo>
                    <a:cubicBezTo>
                      <a:pt x="47" y="27"/>
                      <a:pt x="47" y="27"/>
                      <a:pt x="46" y="27"/>
                    </a:cubicBezTo>
                    <a:cubicBezTo>
                      <a:pt x="46" y="27"/>
                      <a:pt x="46" y="27"/>
                      <a:pt x="45" y="27"/>
                    </a:cubicBezTo>
                    <a:cubicBezTo>
                      <a:pt x="45" y="27"/>
                      <a:pt x="46" y="27"/>
                      <a:pt x="46" y="27"/>
                    </a:cubicBezTo>
                    <a:cubicBezTo>
                      <a:pt x="46" y="28"/>
                      <a:pt x="46" y="28"/>
                      <a:pt x="46" y="28"/>
                    </a:cubicBezTo>
                    <a:close/>
                    <a:moveTo>
                      <a:pt x="42" y="26"/>
                    </a:moveTo>
                    <a:cubicBezTo>
                      <a:pt x="42" y="26"/>
                      <a:pt x="42" y="26"/>
                      <a:pt x="42" y="26"/>
                    </a:cubicBezTo>
                    <a:cubicBezTo>
                      <a:pt x="42" y="26"/>
                      <a:pt x="42" y="26"/>
                      <a:pt x="42" y="26"/>
                    </a:cubicBezTo>
                    <a:cubicBezTo>
                      <a:pt x="42" y="26"/>
                      <a:pt x="42" y="26"/>
                      <a:pt x="42" y="26"/>
                    </a:cubicBezTo>
                    <a:cubicBezTo>
                      <a:pt x="42" y="26"/>
                      <a:pt x="43" y="26"/>
                      <a:pt x="43" y="26"/>
                    </a:cubicBezTo>
                    <a:cubicBezTo>
                      <a:pt x="43" y="26"/>
                      <a:pt x="43" y="26"/>
                      <a:pt x="43" y="26"/>
                    </a:cubicBezTo>
                    <a:cubicBezTo>
                      <a:pt x="43" y="26"/>
                      <a:pt x="43" y="26"/>
                      <a:pt x="43" y="26"/>
                    </a:cubicBezTo>
                    <a:cubicBezTo>
                      <a:pt x="44" y="26"/>
                      <a:pt x="44" y="26"/>
                      <a:pt x="44" y="26"/>
                    </a:cubicBezTo>
                    <a:cubicBezTo>
                      <a:pt x="44" y="25"/>
                      <a:pt x="44" y="25"/>
                      <a:pt x="44" y="25"/>
                    </a:cubicBezTo>
                    <a:cubicBezTo>
                      <a:pt x="44" y="25"/>
                      <a:pt x="44" y="25"/>
                      <a:pt x="44" y="25"/>
                    </a:cubicBezTo>
                    <a:cubicBezTo>
                      <a:pt x="44" y="25"/>
                      <a:pt x="44" y="24"/>
                      <a:pt x="44" y="24"/>
                    </a:cubicBezTo>
                    <a:cubicBezTo>
                      <a:pt x="44" y="24"/>
                      <a:pt x="44" y="24"/>
                      <a:pt x="44" y="24"/>
                    </a:cubicBezTo>
                    <a:cubicBezTo>
                      <a:pt x="43" y="24"/>
                      <a:pt x="43" y="24"/>
                      <a:pt x="43" y="24"/>
                    </a:cubicBezTo>
                    <a:cubicBezTo>
                      <a:pt x="43" y="24"/>
                      <a:pt x="43" y="24"/>
                      <a:pt x="43" y="24"/>
                    </a:cubicBezTo>
                    <a:cubicBezTo>
                      <a:pt x="43" y="24"/>
                      <a:pt x="43" y="24"/>
                      <a:pt x="42" y="24"/>
                    </a:cubicBezTo>
                    <a:cubicBezTo>
                      <a:pt x="42" y="24"/>
                      <a:pt x="42" y="24"/>
                      <a:pt x="42" y="24"/>
                    </a:cubicBezTo>
                    <a:cubicBezTo>
                      <a:pt x="42" y="24"/>
                      <a:pt x="42" y="24"/>
                      <a:pt x="42" y="24"/>
                    </a:cubicBezTo>
                    <a:cubicBezTo>
                      <a:pt x="42" y="24"/>
                      <a:pt x="42" y="24"/>
                      <a:pt x="41" y="24"/>
                    </a:cubicBezTo>
                    <a:cubicBezTo>
                      <a:pt x="41" y="24"/>
                      <a:pt x="41" y="25"/>
                      <a:pt x="41" y="25"/>
                    </a:cubicBezTo>
                    <a:cubicBezTo>
                      <a:pt x="41" y="25"/>
                      <a:pt x="41" y="25"/>
                      <a:pt x="41" y="25"/>
                    </a:cubicBezTo>
                    <a:cubicBezTo>
                      <a:pt x="41" y="25"/>
                      <a:pt x="42" y="26"/>
                      <a:pt x="42" y="26"/>
                    </a:cubicBezTo>
                    <a:close/>
                    <a:moveTo>
                      <a:pt x="56" y="40"/>
                    </a:moveTo>
                    <a:cubicBezTo>
                      <a:pt x="56" y="40"/>
                      <a:pt x="57" y="40"/>
                      <a:pt x="57" y="40"/>
                    </a:cubicBezTo>
                    <a:cubicBezTo>
                      <a:pt x="57" y="40"/>
                      <a:pt x="57" y="40"/>
                      <a:pt x="57" y="40"/>
                    </a:cubicBezTo>
                    <a:cubicBezTo>
                      <a:pt x="57" y="40"/>
                      <a:pt x="57" y="40"/>
                      <a:pt x="57" y="40"/>
                    </a:cubicBezTo>
                    <a:cubicBezTo>
                      <a:pt x="57" y="40"/>
                      <a:pt x="57" y="40"/>
                      <a:pt x="57" y="40"/>
                    </a:cubicBezTo>
                    <a:cubicBezTo>
                      <a:pt x="57" y="40"/>
                      <a:pt x="57" y="40"/>
                      <a:pt x="57" y="39"/>
                    </a:cubicBezTo>
                    <a:cubicBezTo>
                      <a:pt x="57" y="39"/>
                      <a:pt x="57" y="39"/>
                      <a:pt x="56" y="39"/>
                    </a:cubicBezTo>
                    <a:cubicBezTo>
                      <a:pt x="56" y="39"/>
                      <a:pt x="56" y="39"/>
                      <a:pt x="56" y="39"/>
                    </a:cubicBezTo>
                    <a:cubicBezTo>
                      <a:pt x="56" y="39"/>
                      <a:pt x="56" y="39"/>
                      <a:pt x="56" y="39"/>
                    </a:cubicBezTo>
                    <a:cubicBezTo>
                      <a:pt x="56" y="39"/>
                      <a:pt x="56" y="39"/>
                      <a:pt x="55" y="39"/>
                    </a:cubicBezTo>
                    <a:cubicBezTo>
                      <a:pt x="55" y="39"/>
                      <a:pt x="55" y="40"/>
                      <a:pt x="55" y="40"/>
                    </a:cubicBezTo>
                    <a:cubicBezTo>
                      <a:pt x="55" y="40"/>
                      <a:pt x="55" y="40"/>
                      <a:pt x="55" y="40"/>
                    </a:cubicBezTo>
                    <a:cubicBezTo>
                      <a:pt x="55" y="40"/>
                      <a:pt x="55" y="40"/>
                      <a:pt x="55" y="40"/>
                    </a:cubicBezTo>
                    <a:cubicBezTo>
                      <a:pt x="55" y="40"/>
                      <a:pt x="55" y="40"/>
                      <a:pt x="56" y="40"/>
                    </a:cubicBezTo>
                    <a:cubicBezTo>
                      <a:pt x="56" y="40"/>
                      <a:pt x="56" y="40"/>
                      <a:pt x="56" y="40"/>
                    </a:cubicBezTo>
                    <a:cubicBezTo>
                      <a:pt x="56" y="40"/>
                      <a:pt x="56" y="40"/>
                      <a:pt x="56" y="40"/>
                    </a:cubicBezTo>
                    <a:cubicBezTo>
                      <a:pt x="56" y="40"/>
                      <a:pt x="56" y="40"/>
                      <a:pt x="56" y="40"/>
                    </a:cubicBezTo>
                    <a:close/>
                    <a:moveTo>
                      <a:pt x="48" y="30"/>
                    </a:moveTo>
                    <a:cubicBezTo>
                      <a:pt x="48" y="31"/>
                      <a:pt x="49" y="31"/>
                      <a:pt x="49" y="31"/>
                    </a:cubicBezTo>
                    <a:cubicBezTo>
                      <a:pt x="49" y="31"/>
                      <a:pt x="49" y="31"/>
                      <a:pt x="48" y="32"/>
                    </a:cubicBezTo>
                    <a:cubicBezTo>
                      <a:pt x="48" y="32"/>
                      <a:pt x="48" y="32"/>
                      <a:pt x="48" y="32"/>
                    </a:cubicBezTo>
                    <a:cubicBezTo>
                      <a:pt x="48" y="32"/>
                      <a:pt x="48" y="32"/>
                      <a:pt x="48" y="32"/>
                    </a:cubicBezTo>
                    <a:cubicBezTo>
                      <a:pt x="48" y="32"/>
                      <a:pt x="48" y="32"/>
                      <a:pt x="49" y="32"/>
                    </a:cubicBezTo>
                    <a:cubicBezTo>
                      <a:pt x="49" y="33"/>
                      <a:pt x="49" y="33"/>
                      <a:pt x="50" y="33"/>
                    </a:cubicBezTo>
                    <a:cubicBezTo>
                      <a:pt x="50" y="32"/>
                      <a:pt x="50" y="32"/>
                      <a:pt x="51" y="32"/>
                    </a:cubicBezTo>
                    <a:cubicBezTo>
                      <a:pt x="51" y="32"/>
                      <a:pt x="51" y="32"/>
                      <a:pt x="51" y="32"/>
                    </a:cubicBezTo>
                    <a:cubicBezTo>
                      <a:pt x="51" y="33"/>
                      <a:pt x="51" y="33"/>
                      <a:pt x="51" y="33"/>
                    </a:cubicBezTo>
                    <a:cubicBezTo>
                      <a:pt x="52" y="33"/>
                      <a:pt x="52" y="33"/>
                      <a:pt x="52" y="33"/>
                    </a:cubicBezTo>
                    <a:cubicBezTo>
                      <a:pt x="52" y="33"/>
                      <a:pt x="52" y="32"/>
                      <a:pt x="52" y="32"/>
                    </a:cubicBezTo>
                    <a:cubicBezTo>
                      <a:pt x="52" y="32"/>
                      <a:pt x="52" y="32"/>
                      <a:pt x="52" y="32"/>
                    </a:cubicBezTo>
                    <a:cubicBezTo>
                      <a:pt x="51" y="32"/>
                      <a:pt x="51" y="32"/>
                      <a:pt x="51" y="32"/>
                    </a:cubicBezTo>
                    <a:cubicBezTo>
                      <a:pt x="51" y="31"/>
                      <a:pt x="51" y="31"/>
                      <a:pt x="51" y="31"/>
                    </a:cubicBezTo>
                    <a:cubicBezTo>
                      <a:pt x="50" y="31"/>
                      <a:pt x="50" y="31"/>
                      <a:pt x="50" y="31"/>
                    </a:cubicBezTo>
                    <a:cubicBezTo>
                      <a:pt x="50" y="31"/>
                      <a:pt x="50" y="31"/>
                      <a:pt x="50" y="31"/>
                    </a:cubicBezTo>
                    <a:cubicBezTo>
                      <a:pt x="49" y="31"/>
                      <a:pt x="49" y="31"/>
                      <a:pt x="49" y="31"/>
                    </a:cubicBezTo>
                    <a:cubicBezTo>
                      <a:pt x="49" y="31"/>
                      <a:pt x="49" y="30"/>
                      <a:pt x="49" y="30"/>
                    </a:cubicBezTo>
                    <a:cubicBezTo>
                      <a:pt x="49" y="30"/>
                      <a:pt x="49" y="30"/>
                      <a:pt x="48" y="30"/>
                    </a:cubicBezTo>
                    <a:close/>
                    <a:moveTo>
                      <a:pt x="55" y="40"/>
                    </a:moveTo>
                    <a:cubicBezTo>
                      <a:pt x="55" y="40"/>
                      <a:pt x="55" y="40"/>
                      <a:pt x="55" y="40"/>
                    </a:cubicBezTo>
                    <a:cubicBezTo>
                      <a:pt x="55" y="40"/>
                      <a:pt x="55" y="40"/>
                      <a:pt x="55" y="40"/>
                    </a:cubicBezTo>
                    <a:cubicBezTo>
                      <a:pt x="55" y="39"/>
                      <a:pt x="55" y="39"/>
                      <a:pt x="55" y="39"/>
                    </a:cubicBezTo>
                    <a:cubicBezTo>
                      <a:pt x="55" y="39"/>
                      <a:pt x="55" y="39"/>
                      <a:pt x="55" y="39"/>
                    </a:cubicBezTo>
                    <a:cubicBezTo>
                      <a:pt x="55" y="39"/>
                      <a:pt x="55" y="39"/>
                      <a:pt x="56" y="39"/>
                    </a:cubicBezTo>
                    <a:cubicBezTo>
                      <a:pt x="56" y="39"/>
                      <a:pt x="55" y="39"/>
                      <a:pt x="55" y="39"/>
                    </a:cubicBezTo>
                    <a:cubicBezTo>
                      <a:pt x="55" y="39"/>
                      <a:pt x="55" y="39"/>
                      <a:pt x="55" y="39"/>
                    </a:cubicBezTo>
                    <a:cubicBezTo>
                      <a:pt x="55" y="39"/>
                      <a:pt x="55" y="39"/>
                      <a:pt x="55" y="39"/>
                    </a:cubicBezTo>
                    <a:cubicBezTo>
                      <a:pt x="55" y="39"/>
                      <a:pt x="54" y="39"/>
                      <a:pt x="54" y="39"/>
                    </a:cubicBezTo>
                    <a:cubicBezTo>
                      <a:pt x="54" y="39"/>
                      <a:pt x="54" y="39"/>
                      <a:pt x="54" y="39"/>
                    </a:cubicBezTo>
                    <a:cubicBezTo>
                      <a:pt x="54" y="40"/>
                      <a:pt x="54" y="40"/>
                      <a:pt x="54" y="40"/>
                    </a:cubicBezTo>
                    <a:cubicBezTo>
                      <a:pt x="54" y="40"/>
                      <a:pt x="54" y="40"/>
                      <a:pt x="54" y="40"/>
                    </a:cubicBezTo>
                    <a:cubicBezTo>
                      <a:pt x="54" y="40"/>
                      <a:pt x="54" y="40"/>
                      <a:pt x="55" y="40"/>
                    </a:cubicBezTo>
                    <a:close/>
                    <a:moveTo>
                      <a:pt x="55" y="32"/>
                    </a:moveTo>
                    <a:cubicBezTo>
                      <a:pt x="55" y="32"/>
                      <a:pt x="55" y="32"/>
                      <a:pt x="55" y="32"/>
                    </a:cubicBezTo>
                    <a:cubicBezTo>
                      <a:pt x="55" y="32"/>
                      <a:pt x="55" y="32"/>
                      <a:pt x="55" y="32"/>
                    </a:cubicBezTo>
                    <a:cubicBezTo>
                      <a:pt x="54" y="32"/>
                      <a:pt x="54" y="32"/>
                      <a:pt x="54" y="32"/>
                    </a:cubicBezTo>
                    <a:cubicBezTo>
                      <a:pt x="54" y="32"/>
                      <a:pt x="54" y="32"/>
                      <a:pt x="54" y="32"/>
                    </a:cubicBezTo>
                    <a:cubicBezTo>
                      <a:pt x="54" y="32"/>
                      <a:pt x="54" y="32"/>
                      <a:pt x="54" y="32"/>
                    </a:cubicBezTo>
                    <a:cubicBezTo>
                      <a:pt x="54" y="33"/>
                      <a:pt x="54" y="33"/>
                      <a:pt x="54" y="33"/>
                    </a:cubicBezTo>
                    <a:cubicBezTo>
                      <a:pt x="54" y="33"/>
                      <a:pt x="54" y="33"/>
                      <a:pt x="54"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2"/>
                    </a:cubicBezTo>
                    <a:cubicBezTo>
                      <a:pt x="55" y="32"/>
                      <a:pt x="55" y="32"/>
                      <a:pt x="55" y="32"/>
                    </a:cubicBezTo>
                    <a:cubicBezTo>
                      <a:pt x="55" y="32"/>
                      <a:pt x="55" y="33"/>
                      <a:pt x="56" y="33"/>
                    </a:cubicBezTo>
                    <a:cubicBezTo>
                      <a:pt x="56" y="33"/>
                      <a:pt x="55" y="32"/>
                      <a:pt x="55" y="32"/>
                    </a:cubicBezTo>
                    <a:cubicBezTo>
                      <a:pt x="55" y="32"/>
                      <a:pt x="55" y="32"/>
                      <a:pt x="55" y="32"/>
                    </a:cubicBezTo>
                    <a:cubicBezTo>
                      <a:pt x="55" y="32"/>
                      <a:pt x="55" y="31"/>
                      <a:pt x="55" y="31"/>
                    </a:cubicBezTo>
                    <a:cubicBezTo>
                      <a:pt x="55" y="31"/>
                      <a:pt x="55" y="31"/>
                      <a:pt x="55" y="31"/>
                    </a:cubicBezTo>
                    <a:cubicBezTo>
                      <a:pt x="55" y="31"/>
                      <a:pt x="55" y="31"/>
                      <a:pt x="55" y="32"/>
                    </a:cubicBezTo>
                    <a:close/>
                    <a:moveTo>
                      <a:pt x="50" y="31"/>
                    </a:moveTo>
                    <a:cubicBezTo>
                      <a:pt x="50" y="31"/>
                      <a:pt x="50" y="31"/>
                      <a:pt x="51" y="31"/>
                    </a:cubicBezTo>
                    <a:cubicBezTo>
                      <a:pt x="51" y="31"/>
                      <a:pt x="51" y="31"/>
                      <a:pt x="51" y="31"/>
                    </a:cubicBezTo>
                    <a:cubicBezTo>
                      <a:pt x="51" y="31"/>
                      <a:pt x="51" y="31"/>
                      <a:pt x="51" y="31"/>
                    </a:cubicBezTo>
                    <a:cubicBezTo>
                      <a:pt x="52" y="32"/>
                      <a:pt x="52" y="32"/>
                      <a:pt x="52" y="32"/>
                    </a:cubicBezTo>
                    <a:cubicBezTo>
                      <a:pt x="52" y="32"/>
                      <a:pt x="52" y="32"/>
                      <a:pt x="52" y="32"/>
                    </a:cubicBezTo>
                    <a:cubicBezTo>
                      <a:pt x="52" y="32"/>
                      <a:pt x="52" y="32"/>
                      <a:pt x="53" y="32"/>
                    </a:cubicBezTo>
                    <a:cubicBezTo>
                      <a:pt x="53" y="32"/>
                      <a:pt x="53" y="32"/>
                      <a:pt x="53" y="32"/>
                    </a:cubicBezTo>
                    <a:cubicBezTo>
                      <a:pt x="53" y="32"/>
                      <a:pt x="53" y="32"/>
                      <a:pt x="53" y="32"/>
                    </a:cubicBezTo>
                    <a:cubicBezTo>
                      <a:pt x="53" y="32"/>
                      <a:pt x="53" y="31"/>
                      <a:pt x="53" y="31"/>
                    </a:cubicBezTo>
                    <a:cubicBezTo>
                      <a:pt x="52" y="31"/>
                      <a:pt x="52" y="31"/>
                      <a:pt x="52" y="31"/>
                    </a:cubicBezTo>
                    <a:cubicBezTo>
                      <a:pt x="52" y="30"/>
                      <a:pt x="52" y="30"/>
                      <a:pt x="51" y="30"/>
                    </a:cubicBezTo>
                    <a:cubicBezTo>
                      <a:pt x="51" y="30"/>
                      <a:pt x="51" y="30"/>
                      <a:pt x="51" y="30"/>
                    </a:cubicBezTo>
                    <a:cubicBezTo>
                      <a:pt x="51" y="30"/>
                      <a:pt x="51" y="30"/>
                      <a:pt x="51" y="30"/>
                    </a:cubicBezTo>
                    <a:cubicBezTo>
                      <a:pt x="50" y="30"/>
                      <a:pt x="50" y="30"/>
                      <a:pt x="50" y="30"/>
                    </a:cubicBezTo>
                    <a:cubicBezTo>
                      <a:pt x="50" y="30"/>
                      <a:pt x="50" y="30"/>
                      <a:pt x="50" y="30"/>
                    </a:cubicBezTo>
                    <a:cubicBezTo>
                      <a:pt x="50" y="30"/>
                      <a:pt x="50" y="30"/>
                      <a:pt x="50" y="31"/>
                    </a:cubicBezTo>
                    <a:cubicBezTo>
                      <a:pt x="50" y="31"/>
                      <a:pt x="50" y="31"/>
                      <a:pt x="50" y="31"/>
                    </a:cubicBezTo>
                    <a:cubicBezTo>
                      <a:pt x="50" y="31"/>
                      <a:pt x="50" y="31"/>
                      <a:pt x="50" y="31"/>
                    </a:cubicBezTo>
                    <a:close/>
                    <a:moveTo>
                      <a:pt x="52" y="34"/>
                    </a:moveTo>
                    <a:cubicBezTo>
                      <a:pt x="52" y="33"/>
                      <a:pt x="52" y="33"/>
                      <a:pt x="52" y="33"/>
                    </a:cubicBezTo>
                    <a:cubicBezTo>
                      <a:pt x="52" y="33"/>
                      <a:pt x="52" y="33"/>
                      <a:pt x="52" y="33"/>
                    </a:cubicBezTo>
                    <a:cubicBezTo>
                      <a:pt x="52" y="33"/>
                      <a:pt x="52" y="33"/>
                      <a:pt x="52" y="33"/>
                    </a:cubicBezTo>
                    <a:cubicBezTo>
                      <a:pt x="52" y="33"/>
                      <a:pt x="52" y="34"/>
                      <a:pt x="52" y="34"/>
                    </a:cubicBezTo>
                    <a:cubicBezTo>
                      <a:pt x="52" y="34"/>
                      <a:pt x="52" y="34"/>
                      <a:pt x="52" y="34"/>
                    </a:cubicBezTo>
                    <a:cubicBezTo>
                      <a:pt x="52" y="34"/>
                      <a:pt x="52" y="34"/>
                      <a:pt x="52" y="34"/>
                    </a:cubicBezTo>
                    <a:cubicBezTo>
                      <a:pt x="53" y="34"/>
                      <a:pt x="53" y="34"/>
                      <a:pt x="53" y="34"/>
                    </a:cubicBezTo>
                    <a:cubicBezTo>
                      <a:pt x="53" y="34"/>
                      <a:pt x="53" y="34"/>
                      <a:pt x="52" y="34"/>
                    </a:cubicBezTo>
                    <a:cubicBezTo>
                      <a:pt x="52" y="34"/>
                      <a:pt x="52" y="34"/>
                      <a:pt x="52" y="34"/>
                    </a:cubicBezTo>
                    <a:close/>
                    <a:moveTo>
                      <a:pt x="53" y="33"/>
                    </a:moveTo>
                    <a:cubicBezTo>
                      <a:pt x="53" y="34"/>
                      <a:pt x="53" y="34"/>
                      <a:pt x="53" y="34"/>
                    </a:cubicBezTo>
                    <a:cubicBezTo>
                      <a:pt x="53" y="34"/>
                      <a:pt x="53" y="34"/>
                      <a:pt x="53" y="34"/>
                    </a:cubicBezTo>
                    <a:cubicBezTo>
                      <a:pt x="53" y="34"/>
                      <a:pt x="53" y="34"/>
                      <a:pt x="53" y="34"/>
                    </a:cubicBezTo>
                    <a:cubicBezTo>
                      <a:pt x="53" y="34"/>
                      <a:pt x="54" y="34"/>
                      <a:pt x="54" y="34"/>
                    </a:cubicBezTo>
                    <a:cubicBezTo>
                      <a:pt x="54" y="34"/>
                      <a:pt x="54" y="34"/>
                      <a:pt x="54" y="34"/>
                    </a:cubicBezTo>
                    <a:cubicBezTo>
                      <a:pt x="54" y="34"/>
                      <a:pt x="54" y="34"/>
                      <a:pt x="54" y="33"/>
                    </a:cubicBezTo>
                    <a:cubicBezTo>
                      <a:pt x="54" y="33"/>
                      <a:pt x="54" y="33"/>
                      <a:pt x="54" y="33"/>
                    </a:cubicBezTo>
                    <a:cubicBezTo>
                      <a:pt x="53" y="33"/>
                      <a:pt x="53" y="33"/>
                      <a:pt x="53" y="33"/>
                    </a:cubicBezTo>
                    <a:cubicBezTo>
                      <a:pt x="53" y="33"/>
                      <a:pt x="53" y="33"/>
                      <a:pt x="53" y="33"/>
                    </a:cubicBezTo>
                    <a:cubicBezTo>
                      <a:pt x="53" y="33"/>
                      <a:pt x="53" y="33"/>
                      <a:pt x="53" y="33"/>
                    </a:cubicBezTo>
                    <a:close/>
                    <a:moveTo>
                      <a:pt x="54" y="31"/>
                    </a:moveTo>
                    <a:cubicBezTo>
                      <a:pt x="54" y="31"/>
                      <a:pt x="54" y="31"/>
                      <a:pt x="55" y="31"/>
                    </a:cubicBezTo>
                    <a:cubicBezTo>
                      <a:pt x="55" y="31"/>
                      <a:pt x="55" y="31"/>
                      <a:pt x="55" y="31"/>
                    </a:cubicBezTo>
                    <a:cubicBezTo>
                      <a:pt x="55" y="31"/>
                      <a:pt x="55" y="31"/>
                      <a:pt x="55" y="31"/>
                    </a:cubicBezTo>
                    <a:cubicBezTo>
                      <a:pt x="55" y="31"/>
                      <a:pt x="55" y="31"/>
                      <a:pt x="55" y="30"/>
                    </a:cubicBezTo>
                    <a:cubicBezTo>
                      <a:pt x="55" y="30"/>
                      <a:pt x="54" y="30"/>
                      <a:pt x="54" y="30"/>
                    </a:cubicBezTo>
                    <a:cubicBezTo>
                      <a:pt x="54" y="30"/>
                      <a:pt x="54" y="30"/>
                      <a:pt x="54" y="30"/>
                    </a:cubicBezTo>
                    <a:cubicBezTo>
                      <a:pt x="54" y="30"/>
                      <a:pt x="54" y="30"/>
                      <a:pt x="54" y="30"/>
                    </a:cubicBezTo>
                    <a:cubicBezTo>
                      <a:pt x="54" y="30"/>
                      <a:pt x="54" y="30"/>
                      <a:pt x="54" y="31"/>
                    </a:cubicBezTo>
                    <a:cubicBezTo>
                      <a:pt x="54" y="31"/>
                      <a:pt x="54" y="31"/>
                      <a:pt x="54" y="31"/>
                    </a:cubicBezTo>
                    <a:close/>
                    <a:moveTo>
                      <a:pt x="22" y="39"/>
                    </a:moveTo>
                    <a:cubicBezTo>
                      <a:pt x="22" y="39"/>
                      <a:pt x="22" y="39"/>
                      <a:pt x="22" y="39"/>
                    </a:cubicBezTo>
                    <a:cubicBezTo>
                      <a:pt x="22" y="39"/>
                      <a:pt x="22" y="39"/>
                      <a:pt x="22" y="40"/>
                    </a:cubicBezTo>
                    <a:cubicBezTo>
                      <a:pt x="22" y="40"/>
                      <a:pt x="21" y="40"/>
                      <a:pt x="21" y="40"/>
                    </a:cubicBezTo>
                    <a:cubicBezTo>
                      <a:pt x="21" y="40"/>
                      <a:pt x="21" y="40"/>
                      <a:pt x="21" y="40"/>
                    </a:cubicBezTo>
                    <a:cubicBezTo>
                      <a:pt x="21" y="40"/>
                      <a:pt x="21" y="40"/>
                      <a:pt x="21" y="40"/>
                    </a:cubicBezTo>
                    <a:cubicBezTo>
                      <a:pt x="21" y="40"/>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2"/>
                      <a:pt x="21" y="42"/>
                    </a:cubicBezTo>
                    <a:cubicBezTo>
                      <a:pt x="21" y="42"/>
                      <a:pt x="21"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0"/>
                      <a:pt x="22" y="40"/>
                      <a:pt x="22" y="40"/>
                    </a:cubicBezTo>
                    <a:cubicBezTo>
                      <a:pt x="22" y="40"/>
                      <a:pt x="22" y="40"/>
                      <a:pt x="22" y="40"/>
                    </a:cubicBezTo>
                    <a:cubicBezTo>
                      <a:pt x="22" y="40"/>
                      <a:pt x="22" y="40"/>
                      <a:pt x="22" y="39"/>
                    </a:cubicBezTo>
                    <a:close/>
                    <a:moveTo>
                      <a:pt x="23" y="37"/>
                    </a:moveTo>
                    <a:cubicBezTo>
                      <a:pt x="23"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7"/>
                      <a:pt x="24" y="37"/>
                      <a:pt x="24" y="37"/>
                    </a:cubicBezTo>
                    <a:cubicBezTo>
                      <a:pt x="24" y="36"/>
                      <a:pt x="24" y="37"/>
                      <a:pt x="24" y="37"/>
                    </a:cubicBezTo>
                    <a:cubicBezTo>
                      <a:pt x="24" y="37"/>
                      <a:pt x="24" y="37"/>
                      <a:pt x="24" y="37"/>
                    </a:cubicBezTo>
                    <a:cubicBezTo>
                      <a:pt x="24" y="37"/>
                      <a:pt x="23" y="37"/>
                      <a:pt x="23" y="37"/>
                    </a:cubicBezTo>
                    <a:cubicBezTo>
                      <a:pt x="23" y="37"/>
                      <a:pt x="23" y="37"/>
                      <a:pt x="23" y="37"/>
                    </a:cubicBezTo>
                    <a:cubicBezTo>
                      <a:pt x="23" y="37"/>
                      <a:pt x="23" y="36"/>
                      <a:pt x="23" y="36"/>
                    </a:cubicBezTo>
                    <a:cubicBezTo>
                      <a:pt x="23" y="36"/>
                      <a:pt x="23" y="36"/>
                      <a:pt x="23" y="36"/>
                    </a:cubicBezTo>
                    <a:cubicBezTo>
                      <a:pt x="23" y="36"/>
                      <a:pt x="22" y="37"/>
                      <a:pt x="22" y="37"/>
                    </a:cubicBezTo>
                    <a:cubicBezTo>
                      <a:pt x="22" y="37"/>
                      <a:pt x="22" y="37"/>
                      <a:pt x="22" y="37"/>
                    </a:cubicBezTo>
                    <a:cubicBezTo>
                      <a:pt x="23" y="37"/>
                      <a:pt x="23" y="37"/>
                      <a:pt x="23" y="37"/>
                    </a:cubicBezTo>
                    <a:cubicBezTo>
                      <a:pt x="23" y="37"/>
                      <a:pt x="23" y="37"/>
                      <a:pt x="23" y="37"/>
                    </a:cubicBezTo>
                    <a:cubicBezTo>
                      <a:pt x="23" y="37"/>
                      <a:pt x="23" y="37"/>
                      <a:pt x="23" y="37"/>
                    </a:cubicBezTo>
                    <a:close/>
                    <a:moveTo>
                      <a:pt x="22" y="40"/>
                    </a:moveTo>
                    <a:cubicBezTo>
                      <a:pt x="22" y="39"/>
                      <a:pt x="22" y="39"/>
                      <a:pt x="22" y="39"/>
                    </a:cubicBezTo>
                    <a:cubicBezTo>
                      <a:pt x="22" y="39"/>
                      <a:pt x="22" y="39"/>
                      <a:pt x="22" y="39"/>
                    </a:cubicBezTo>
                    <a:cubicBezTo>
                      <a:pt x="22" y="39"/>
                      <a:pt x="22" y="39"/>
                      <a:pt x="22" y="39"/>
                    </a:cubicBezTo>
                    <a:cubicBezTo>
                      <a:pt x="22" y="39"/>
                      <a:pt x="22" y="39"/>
                      <a:pt x="22" y="39"/>
                    </a:cubicBezTo>
                    <a:cubicBezTo>
                      <a:pt x="22" y="38"/>
                      <a:pt x="22" y="38"/>
                      <a:pt x="22" y="38"/>
                    </a:cubicBezTo>
                    <a:cubicBezTo>
                      <a:pt x="22" y="38"/>
                      <a:pt x="22" y="38"/>
                      <a:pt x="22" y="38"/>
                    </a:cubicBezTo>
                    <a:cubicBezTo>
                      <a:pt x="22" y="38"/>
                      <a:pt x="22"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9"/>
                      <a:pt x="21" y="39"/>
                      <a:pt x="21" y="39"/>
                    </a:cubicBezTo>
                    <a:cubicBezTo>
                      <a:pt x="21" y="39"/>
                      <a:pt x="22" y="39"/>
                      <a:pt x="22" y="39"/>
                    </a:cubicBezTo>
                    <a:cubicBezTo>
                      <a:pt x="22" y="39"/>
                      <a:pt x="22" y="39"/>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2" y="40"/>
                      <a:pt x="22" y="40"/>
                    </a:cubicBezTo>
                    <a:close/>
                    <a:moveTo>
                      <a:pt x="18" y="38"/>
                    </a:move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lose/>
                    <a:moveTo>
                      <a:pt x="18" y="31"/>
                    </a:moveTo>
                    <a:cubicBezTo>
                      <a:pt x="18" y="31"/>
                      <a:pt x="18" y="31"/>
                      <a:pt x="18" y="31"/>
                    </a:cubicBezTo>
                    <a:cubicBezTo>
                      <a:pt x="18" y="30"/>
                      <a:pt x="18" y="30"/>
                      <a:pt x="17" y="30"/>
                    </a:cubicBezTo>
                    <a:cubicBezTo>
                      <a:pt x="17" y="30"/>
                      <a:pt x="17" y="30"/>
                      <a:pt x="17" y="30"/>
                    </a:cubicBezTo>
                    <a:cubicBezTo>
                      <a:pt x="17" y="30"/>
                      <a:pt x="17" y="30"/>
                      <a:pt x="17" y="30"/>
                    </a:cubicBezTo>
                    <a:cubicBezTo>
                      <a:pt x="17" y="30"/>
                      <a:pt x="16" y="29"/>
                      <a:pt x="16" y="29"/>
                    </a:cubicBezTo>
                    <a:cubicBezTo>
                      <a:pt x="16" y="29"/>
                      <a:pt x="16" y="29"/>
                      <a:pt x="16" y="29"/>
                    </a:cubicBezTo>
                    <a:cubicBezTo>
                      <a:pt x="16" y="29"/>
                      <a:pt x="16" y="29"/>
                      <a:pt x="16" y="29"/>
                    </a:cubicBezTo>
                    <a:cubicBezTo>
                      <a:pt x="16" y="29"/>
                      <a:pt x="16" y="29"/>
                      <a:pt x="16" y="28"/>
                    </a:cubicBezTo>
                    <a:cubicBezTo>
                      <a:pt x="16" y="28"/>
                      <a:pt x="16" y="28"/>
                      <a:pt x="16" y="28"/>
                    </a:cubicBezTo>
                    <a:cubicBezTo>
                      <a:pt x="16" y="28"/>
                      <a:pt x="16" y="28"/>
                      <a:pt x="16"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7"/>
                      <a:pt x="15"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4" y="29"/>
                      <a:pt x="14" y="29"/>
                      <a:pt x="14" y="29"/>
                    </a:cubicBezTo>
                    <a:cubicBezTo>
                      <a:pt x="14" y="29"/>
                      <a:pt x="14" y="30"/>
                      <a:pt x="14" y="30"/>
                    </a:cubicBezTo>
                    <a:cubicBezTo>
                      <a:pt x="14" y="30"/>
                      <a:pt x="14" y="30"/>
                      <a:pt x="14" y="30"/>
                    </a:cubicBezTo>
                    <a:cubicBezTo>
                      <a:pt x="14" y="30"/>
                      <a:pt x="14" y="30"/>
                      <a:pt x="15" y="31"/>
                    </a:cubicBezTo>
                    <a:cubicBezTo>
                      <a:pt x="15" y="31"/>
                      <a:pt x="15" y="31"/>
                      <a:pt x="15" y="31"/>
                    </a:cubicBezTo>
                    <a:cubicBezTo>
                      <a:pt x="15" y="31"/>
                      <a:pt x="15" y="31"/>
                      <a:pt x="15" y="31"/>
                    </a:cubicBezTo>
                    <a:cubicBezTo>
                      <a:pt x="15" y="31"/>
                      <a:pt x="15" y="31"/>
                      <a:pt x="15" y="31"/>
                    </a:cubicBezTo>
                    <a:cubicBezTo>
                      <a:pt x="15" y="32"/>
                      <a:pt x="15" y="31"/>
                      <a:pt x="15" y="32"/>
                    </a:cubicBezTo>
                    <a:cubicBezTo>
                      <a:pt x="16" y="32"/>
                      <a:pt x="16" y="32"/>
                      <a:pt x="16" y="32"/>
                    </a:cubicBezTo>
                    <a:cubicBezTo>
                      <a:pt x="16" y="32"/>
                      <a:pt x="16" y="32"/>
                      <a:pt x="16" y="33"/>
                    </a:cubicBezTo>
                    <a:cubicBezTo>
                      <a:pt x="16" y="33"/>
                      <a:pt x="16" y="33"/>
                      <a:pt x="17" y="33"/>
                    </a:cubicBezTo>
                    <a:cubicBezTo>
                      <a:pt x="17" y="33"/>
                      <a:pt x="17" y="33"/>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4"/>
                      <a:pt x="18" y="34"/>
                      <a:pt x="18" y="34"/>
                    </a:cubicBezTo>
                    <a:cubicBezTo>
                      <a:pt x="18" y="33"/>
                      <a:pt x="18" y="33"/>
                      <a:pt x="18" y="33"/>
                    </a:cubicBezTo>
                    <a:cubicBezTo>
                      <a:pt x="18" y="33"/>
                      <a:pt x="18" y="33"/>
                      <a:pt x="18" y="33"/>
                    </a:cubicBezTo>
                    <a:cubicBezTo>
                      <a:pt x="18" y="33"/>
                      <a:pt x="18" y="33"/>
                      <a:pt x="18" y="33"/>
                    </a:cubicBezTo>
                    <a:cubicBezTo>
                      <a:pt x="18" y="32"/>
                      <a:pt x="18" y="32"/>
                      <a:pt x="18" y="32"/>
                    </a:cubicBezTo>
                    <a:cubicBezTo>
                      <a:pt x="18" y="32"/>
                      <a:pt x="18" y="32"/>
                      <a:pt x="18" y="32"/>
                    </a:cubicBezTo>
                    <a:cubicBezTo>
                      <a:pt x="18" y="32"/>
                      <a:pt x="18" y="32"/>
                      <a:pt x="18" y="32"/>
                    </a:cubicBezTo>
                    <a:cubicBezTo>
                      <a:pt x="18" y="32"/>
                      <a:pt x="18" y="32"/>
                      <a:pt x="18" y="32"/>
                    </a:cubicBezTo>
                    <a:cubicBezTo>
                      <a:pt x="18" y="31"/>
                      <a:pt x="18" y="31"/>
                      <a:pt x="18" y="31"/>
                    </a:cubicBezTo>
                    <a:cubicBezTo>
                      <a:pt x="18" y="31"/>
                      <a:pt x="18" y="31"/>
                      <a:pt x="18" y="31"/>
                    </a:cubicBezTo>
                    <a:close/>
                    <a:moveTo>
                      <a:pt x="203" y="20"/>
                    </a:moveTo>
                    <a:cubicBezTo>
                      <a:pt x="203" y="20"/>
                      <a:pt x="203" y="20"/>
                      <a:pt x="203" y="20"/>
                    </a:cubicBezTo>
                    <a:cubicBezTo>
                      <a:pt x="203" y="20"/>
                      <a:pt x="203" y="20"/>
                      <a:pt x="203" y="20"/>
                    </a:cubicBezTo>
                    <a:cubicBezTo>
                      <a:pt x="203" y="20"/>
                      <a:pt x="203" y="20"/>
                      <a:pt x="203" y="20"/>
                    </a:cubicBezTo>
                    <a:cubicBezTo>
                      <a:pt x="203" y="19"/>
                      <a:pt x="203" y="19"/>
                      <a:pt x="203" y="19"/>
                    </a:cubicBezTo>
                    <a:cubicBezTo>
                      <a:pt x="203" y="19"/>
                      <a:pt x="203" y="19"/>
                      <a:pt x="203" y="19"/>
                    </a:cubicBezTo>
                    <a:cubicBezTo>
                      <a:pt x="203" y="19"/>
                      <a:pt x="203" y="19"/>
                      <a:pt x="203" y="20"/>
                    </a:cubicBezTo>
                    <a:cubicBezTo>
                      <a:pt x="203" y="20"/>
                      <a:pt x="203" y="20"/>
                      <a:pt x="203" y="20"/>
                    </a:cubicBezTo>
                    <a:close/>
                    <a:moveTo>
                      <a:pt x="203" y="13"/>
                    </a:moveTo>
                    <a:cubicBezTo>
                      <a:pt x="203" y="14"/>
                      <a:pt x="204" y="14"/>
                      <a:pt x="204" y="14"/>
                    </a:cubicBezTo>
                    <a:cubicBezTo>
                      <a:pt x="204" y="14"/>
                      <a:pt x="204" y="14"/>
                      <a:pt x="204" y="14"/>
                    </a:cubicBezTo>
                    <a:cubicBezTo>
                      <a:pt x="204" y="15"/>
                      <a:pt x="204" y="15"/>
                      <a:pt x="204" y="15"/>
                    </a:cubicBezTo>
                    <a:cubicBezTo>
                      <a:pt x="204" y="15"/>
                      <a:pt x="204" y="15"/>
                      <a:pt x="204" y="15"/>
                    </a:cubicBezTo>
                    <a:cubicBezTo>
                      <a:pt x="204" y="15"/>
                      <a:pt x="204" y="15"/>
                      <a:pt x="204" y="15"/>
                    </a:cubicBezTo>
                    <a:cubicBezTo>
                      <a:pt x="205" y="15"/>
                      <a:pt x="205" y="15"/>
                      <a:pt x="205" y="14"/>
                    </a:cubicBezTo>
                    <a:cubicBezTo>
                      <a:pt x="205" y="14"/>
                      <a:pt x="204" y="14"/>
                      <a:pt x="204" y="14"/>
                    </a:cubicBezTo>
                    <a:cubicBezTo>
                      <a:pt x="204" y="14"/>
                      <a:pt x="204" y="14"/>
                      <a:pt x="204" y="14"/>
                    </a:cubicBezTo>
                    <a:cubicBezTo>
                      <a:pt x="204" y="13"/>
                      <a:pt x="204" y="13"/>
                      <a:pt x="204" y="13"/>
                    </a:cubicBezTo>
                    <a:cubicBezTo>
                      <a:pt x="203" y="13"/>
                      <a:pt x="203" y="13"/>
                      <a:pt x="203" y="13"/>
                    </a:cubicBezTo>
                    <a:cubicBezTo>
                      <a:pt x="203" y="13"/>
                      <a:pt x="203" y="13"/>
                      <a:pt x="203" y="13"/>
                    </a:cubicBezTo>
                    <a:close/>
                    <a:moveTo>
                      <a:pt x="212" y="12"/>
                    </a:moveTo>
                    <a:cubicBezTo>
                      <a:pt x="212" y="12"/>
                      <a:pt x="212" y="12"/>
                      <a:pt x="212" y="11"/>
                    </a:cubicBezTo>
                    <a:cubicBezTo>
                      <a:pt x="212" y="11"/>
                      <a:pt x="211" y="11"/>
                      <a:pt x="211" y="11"/>
                    </a:cubicBezTo>
                    <a:cubicBezTo>
                      <a:pt x="211" y="11"/>
                      <a:pt x="211" y="10"/>
                      <a:pt x="211" y="11"/>
                    </a:cubicBezTo>
                    <a:cubicBezTo>
                      <a:pt x="211" y="11"/>
                      <a:pt x="211" y="11"/>
                      <a:pt x="211" y="11"/>
                    </a:cubicBezTo>
                    <a:cubicBezTo>
                      <a:pt x="211" y="12"/>
                      <a:pt x="211" y="12"/>
                      <a:pt x="212" y="12"/>
                    </a:cubicBezTo>
                    <a:close/>
                    <a:moveTo>
                      <a:pt x="212" y="11"/>
                    </a:moveTo>
                    <a:cubicBezTo>
                      <a:pt x="212" y="11"/>
                      <a:pt x="212" y="11"/>
                      <a:pt x="212" y="11"/>
                    </a:cubicBezTo>
                    <a:cubicBezTo>
                      <a:pt x="212" y="11"/>
                      <a:pt x="212" y="11"/>
                      <a:pt x="212" y="10"/>
                    </a:cubicBezTo>
                    <a:cubicBezTo>
                      <a:pt x="212" y="10"/>
                      <a:pt x="212" y="10"/>
                      <a:pt x="212" y="10"/>
                    </a:cubicBezTo>
                    <a:cubicBezTo>
                      <a:pt x="212" y="10"/>
                      <a:pt x="212" y="10"/>
                      <a:pt x="213" y="10"/>
                    </a:cubicBezTo>
                    <a:cubicBezTo>
                      <a:pt x="213" y="10"/>
                      <a:pt x="213" y="9"/>
                      <a:pt x="213" y="9"/>
                    </a:cubicBezTo>
                    <a:cubicBezTo>
                      <a:pt x="213" y="9"/>
                      <a:pt x="213" y="9"/>
                      <a:pt x="213" y="9"/>
                    </a:cubicBezTo>
                    <a:cubicBezTo>
                      <a:pt x="213" y="8"/>
                      <a:pt x="213" y="8"/>
                      <a:pt x="213" y="8"/>
                    </a:cubicBezTo>
                    <a:cubicBezTo>
                      <a:pt x="213" y="8"/>
                      <a:pt x="212" y="7"/>
                      <a:pt x="212" y="7"/>
                    </a:cubicBezTo>
                    <a:cubicBezTo>
                      <a:pt x="212" y="7"/>
                      <a:pt x="212" y="7"/>
                      <a:pt x="212" y="7"/>
                    </a:cubicBezTo>
                    <a:cubicBezTo>
                      <a:pt x="212" y="7"/>
                      <a:pt x="212" y="8"/>
                      <a:pt x="212" y="8"/>
                    </a:cubicBezTo>
                    <a:cubicBezTo>
                      <a:pt x="212" y="8"/>
                      <a:pt x="212" y="8"/>
                      <a:pt x="212" y="8"/>
                    </a:cubicBezTo>
                    <a:cubicBezTo>
                      <a:pt x="212" y="8"/>
                      <a:pt x="212" y="9"/>
                      <a:pt x="212" y="9"/>
                    </a:cubicBezTo>
                    <a:cubicBezTo>
                      <a:pt x="212" y="9"/>
                      <a:pt x="212" y="9"/>
                      <a:pt x="212" y="9"/>
                    </a:cubicBezTo>
                    <a:cubicBezTo>
                      <a:pt x="212" y="9"/>
                      <a:pt x="212" y="9"/>
                      <a:pt x="212" y="9"/>
                    </a:cubicBezTo>
                    <a:cubicBezTo>
                      <a:pt x="212" y="10"/>
                      <a:pt x="212" y="10"/>
                      <a:pt x="212" y="10"/>
                    </a:cubicBezTo>
                    <a:cubicBezTo>
                      <a:pt x="212" y="10"/>
                      <a:pt x="211" y="10"/>
                      <a:pt x="212" y="11"/>
                    </a:cubicBezTo>
                    <a:close/>
                    <a:moveTo>
                      <a:pt x="212" y="12"/>
                    </a:moveTo>
                    <a:cubicBezTo>
                      <a:pt x="212" y="12"/>
                      <a:pt x="212" y="13"/>
                      <a:pt x="212" y="13"/>
                    </a:cubicBezTo>
                    <a:cubicBezTo>
                      <a:pt x="213" y="13"/>
                      <a:pt x="213" y="12"/>
                      <a:pt x="213" y="12"/>
                    </a:cubicBezTo>
                    <a:cubicBezTo>
                      <a:pt x="212" y="12"/>
                      <a:pt x="212" y="12"/>
                      <a:pt x="212" y="12"/>
                    </a:cubicBezTo>
                    <a:close/>
                    <a:moveTo>
                      <a:pt x="214" y="41"/>
                    </a:moveTo>
                    <a:cubicBezTo>
                      <a:pt x="214" y="41"/>
                      <a:pt x="214" y="41"/>
                      <a:pt x="215" y="41"/>
                    </a:cubicBezTo>
                    <a:cubicBezTo>
                      <a:pt x="215" y="41"/>
                      <a:pt x="215" y="41"/>
                      <a:pt x="215" y="41"/>
                    </a:cubicBezTo>
                    <a:cubicBezTo>
                      <a:pt x="215" y="41"/>
                      <a:pt x="215" y="41"/>
                      <a:pt x="215" y="41"/>
                    </a:cubicBezTo>
                    <a:cubicBezTo>
                      <a:pt x="215" y="41"/>
                      <a:pt x="215" y="41"/>
                      <a:pt x="215" y="41"/>
                    </a:cubicBezTo>
                    <a:cubicBezTo>
                      <a:pt x="215" y="40"/>
                      <a:pt x="215" y="40"/>
                      <a:pt x="215" y="40"/>
                    </a:cubicBezTo>
                    <a:cubicBezTo>
                      <a:pt x="215" y="40"/>
                      <a:pt x="215" y="40"/>
                      <a:pt x="215" y="40"/>
                    </a:cubicBezTo>
                    <a:cubicBezTo>
                      <a:pt x="215" y="40"/>
                      <a:pt x="215" y="40"/>
                      <a:pt x="215" y="40"/>
                    </a:cubicBezTo>
                    <a:cubicBezTo>
                      <a:pt x="215" y="39"/>
                      <a:pt x="215" y="39"/>
                      <a:pt x="215" y="39"/>
                    </a:cubicBezTo>
                    <a:cubicBezTo>
                      <a:pt x="215" y="39"/>
                      <a:pt x="215" y="39"/>
                      <a:pt x="215" y="39"/>
                    </a:cubicBezTo>
                    <a:cubicBezTo>
                      <a:pt x="214" y="40"/>
                      <a:pt x="214" y="40"/>
                      <a:pt x="214" y="40"/>
                    </a:cubicBezTo>
                    <a:cubicBezTo>
                      <a:pt x="214" y="40"/>
                      <a:pt x="214" y="40"/>
                      <a:pt x="214" y="40"/>
                    </a:cubicBezTo>
                    <a:cubicBezTo>
                      <a:pt x="214" y="40"/>
                      <a:pt x="214" y="40"/>
                      <a:pt x="214" y="41"/>
                    </a:cubicBezTo>
                    <a:cubicBezTo>
                      <a:pt x="214" y="41"/>
                      <a:pt x="214" y="41"/>
                      <a:pt x="214" y="41"/>
                    </a:cubicBezTo>
                    <a:close/>
                    <a:moveTo>
                      <a:pt x="215" y="42"/>
                    </a:moveTo>
                    <a:cubicBezTo>
                      <a:pt x="215" y="42"/>
                      <a:pt x="216"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2"/>
                      <a:pt x="215" y="42"/>
                      <a:pt x="215" y="42"/>
                    </a:cubicBezTo>
                    <a:cubicBezTo>
                      <a:pt x="215" y="43"/>
                      <a:pt x="215" y="43"/>
                      <a:pt x="215" y="43"/>
                    </a:cubicBezTo>
                    <a:cubicBezTo>
                      <a:pt x="215" y="43"/>
                      <a:pt x="215" y="43"/>
                      <a:pt x="215" y="43"/>
                    </a:cubicBezTo>
                    <a:cubicBezTo>
                      <a:pt x="215" y="43"/>
                      <a:pt x="215" y="43"/>
                      <a:pt x="215" y="43"/>
                    </a:cubicBezTo>
                    <a:cubicBezTo>
                      <a:pt x="215" y="43"/>
                      <a:pt x="215" y="43"/>
                      <a:pt x="215" y="43"/>
                    </a:cubicBezTo>
                    <a:cubicBezTo>
                      <a:pt x="215" y="43"/>
                      <a:pt x="216" y="43"/>
                      <a:pt x="216" y="43"/>
                    </a:cubicBezTo>
                    <a:cubicBezTo>
                      <a:pt x="216" y="43"/>
                      <a:pt x="215" y="43"/>
                      <a:pt x="215" y="42"/>
                    </a:cubicBezTo>
                    <a:close/>
                    <a:moveTo>
                      <a:pt x="206" y="52"/>
                    </a:moveTo>
                    <a:cubicBezTo>
                      <a:pt x="206" y="52"/>
                      <a:pt x="206" y="52"/>
                      <a:pt x="206" y="52"/>
                    </a:cubicBezTo>
                    <a:cubicBezTo>
                      <a:pt x="206" y="53"/>
                      <a:pt x="207" y="53"/>
                      <a:pt x="207" y="53"/>
                    </a:cubicBezTo>
                    <a:cubicBezTo>
                      <a:pt x="207" y="53"/>
                      <a:pt x="207" y="53"/>
                      <a:pt x="207" y="53"/>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4"/>
                      <a:pt x="207" y="54"/>
                      <a:pt x="207" y="54"/>
                    </a:cubicBezTo>
                    <a:cubicBezTo>
                      <a:pt x="207" y="53"/>
                      <a:pt x="207" y="53"/>
                      <a:pt x="207" y="53"/>
                    </a:cubicBezTo>
                    <a:cubicBezTo>
                      <a:pt x="207" y="53"/>
                      <a:pt x="207" y="53"/>
                      <a:pt x="207" y="52"/>
                    </a:cubicBezTo>
                    <a:cubicBezTo>
                      <a:pt x="207" y="52"/>
                      <a:pt x="207" y="52"/>
                      <a:pt x="207" y="52"/>
                    </a:cubicBezTo>
                    <a:cubicBezTo>
                      <a:pt x="207" y="52"/>
                      <a:pt x="207" y="52"/>
                      <a:pt x="207" y="52"/>
                    </a:cubicBezTo>
                    <a:cubicBezTo>
                      <a:pt x="207" y="51"/>
                      <a:pt x="207" y="51"/>
                      <a:pt x="207" y="51"/>
                    </a:cubicBezTo>
                    <a:cubicBezTo>
                      <a:pt x="207" y="51"/>
                      <a:pt x="207" y="51"/>
                      <a:pt x="207" y="51"/>
                    </a:cubicBezTo>
                    <a:cubicBezTo>
                      <a:pt x="207" y="51"/>
                      <a:pt x="207" y="51"/>
                      <a:pt x="207" y="51"/>
                    </a:cubicBezTo>
                    <a:cubicBezTo>
                      <a:pt x="207" y="51"/>
                      <a:pt x="207" y="51"/>
                      <a:pt x="207" y="51"/>
                    </a:cubicBezTo>
                    <a:cubicBezTo>
                      <a:pt x="207" y="51"/>
                      <a:pt x="206" y="51"/>
                      <a:pt x="206" y="51"/>
                    </a:cubicBezTo>
                    <a:cubicBezTo>
                      <a:pt x="206" y="51"/>
                      <a:pt x="206" y="51"/>
                      <a:pt x="206" y="51"/>
                    </a:cubicBezTo>
                    <a:cubicBezTo>
                      <a:pt x="206" y="51"/>
                      <a:pt x="206" y="51"/>
                      <a:pt x="206" y="51"/>
                    </a:cubicBezTo>
                    <a:cubicBezTo>
                      <a:pt x="206" y="51"/>
                      <a:pt x="206" y="51"/>
                      <a:pt x="206" y="51"/>
                    </a:cubicBezTo>
                    <a:cubicBezTo>
                      <a:pt x="206" y="51"/>
                      <a:pt x="206" y="51"/>
                      <a:pt x="206" y="51"/>
                    </a:cubicBezTo>
                    <a:cubicBezTo>
                      <a:pt x="206" y="52"/>
                      <a:pt x="206" y="52"/>
                      <a:pt x="206" y="52"/>
                    </a:cubicBezTo>
                    <a:close/>
                    <a:moveTo>
                      <a:pt x="206" y="50"/>
                    </a:moveTo>
                    <a:cubicBezTo>
                      <a:pt x="206" y="50"/>
                      <a:pt x="206" y="50"/>
                      <a:pt x="206" y="50"/>
                    </a:cubicBezTo>
                    <a:cubicBezTo>
                      <a:pt x="206" y="50"/>
                      <a:pt x="206" y="51"/>
                      <a:pt x="206" y="51"/>
                    </a:cubicBezTo>
                    <a:cubicBezTo>
                      <a:pt x="206" y="51"/>
                      <a:pt x="206" y="50"/>
                      <a:pt x="207" y="50"/>
                    </a:cubicBezTo>
                    <a:cubicBezTo>
                      <a:pt x="207" y="50"/>
                      <a:pt x="207" y="50"/>
                      <a:pt x="207" y="50"/>
                    </a:cubicBezTo>
                    <a:cubicBezTo>
                      <a:pt x="207" y="50"/>
                      <a:pt x="207" y="50"/>
                      <a:pt x="208" y="50"/>
                    </a:cubicBezTo>
                    <a:cubicBezTo>
                      <a:pt x="208" y="50"/>
                      <a:pt x="208" y="50"/>
                      <a:pt x="208" y="50"/>
                    </a:cubicBezTo>
                    <a:cubicBezTo>
                      <a:pt x="208" y="50"/>
                      <a:pt x="208" y="50"/>
                      <a:pt x="208" y="50"/>
                    </a:cubicBezTo>
                    <a:cubicBezTo>
                      <a:pt x="209" y="50"/>
                      <a:pt x="209" y="50"/>
                      <a:pt x="209" y="50"/>
                    </a:cubicBezTo>
                    <a:cubicBezTo>
                      <a:pt x="209" y="50"/>
                      <a:pt x="209" y="50"/>
                      <a:pt x="209" y="50"/>
                    </a:cubicBezTo>
                    <a:cubicBezTo>
                      <a:pt x="209" y="50"/>
                      <a:pt x="208" y="50"/>
                      <a:pt x="208" y="50"/>
                    </a:cubicBezTo>
                    <a:cubicBezTo>
                      <a:pt x="208" y="50"/>
                      <a:pt x="208" y="50"/>
                      <a:pt x="208" y="50"/>
                    </a:cubicBezTo>
                    <a:cubicBezTo>
                      <a:pt x="208" y="50"/>
                      <a:pt x="208" y="50"/>
                      <a:pt x="208" y="50"/>
                    </a:cubicBezTo>
                    <a:cubicBezTo>
                      <a:pt x="208" y="50"/>
                      <a:pt x="207" y="50"/>
                      <a:pt x="207" y="50"/>
                    </a:cubicBezTo>
                    <a:cubicBezTo>
                      <a:pt x="207" y="50"/>
                      <a:pt x="207" y="50"/>
                      <a:pt x="206" y="50"/>
                    </a:cubicBezTo>
                    <a:cubicBezTo>
                      <a:pt x="206" y="50"/>
                      <a:pt x="206" y="50"/>
                      <a:pt x="206" y="50"/>
                    </a:cubicBezTo>
                    <a:cubicBezTo>
                      <a:pt x="206" y="50"/>
                      <a:pt x="206" y="50"/>
                      <a:pt x="205" y="50"/>
                    </a:cubicBezTo>
                    <a:cubicBezTo>
                      <a:pt x="205" y="50"/>
                      <a:pt x="205" y="50"/>
                      <a:pt x="205" y="50"/>
                    </a:cubicBezTo>
                    <a:cubicBezTo>
                      <a:pt x="205" y="50"/>
                      <a:pt x="205" y="50"/>
                      <a:pt x="205" y="50"/>
                    </a:cubicBezTo>
                    <a:cubicBezTo>
                      <a:pt x="204" y="50"/>
                      <a:pt x="204" y="50"/>
                      <a:pt x="204" y="50"/>
                    </a:cubicBezTo>
                    <a:cubicBezTo>
                      <a:pt x="204" y="50"/>
                      <a:pt x="204" y="50"/>
                      <a:pt x="204" y="50"/>
                    </a:cubicBezTo>
                    <a:cubicBezTo>
                      <a:pt x="204" y="50"/>
                      <a:pt x="204" y="50"/>
                      <a:pt x="204" y="50"/>
                    </a:cubicBezTo>
                    <a:cubicBezTo>
                      <a:pt x="204" y="50"/>
                      <a:pt x="203" y="50"/>
                      <a:pt x="203" y="50"/>
                    </a:cubicBezTo>
                    <a:cubicBezTo>
                      <a:pt x="203" y="50"/>
                      <a:pt x="203" y="49"/>
                      <a:pt x="203" y="49"/>
                    </a:cubicBezTo>
                    <a:cubicBezTo>
                      <a:pt x="203" y="49"/>
                      <a:pt x="203" y="49"/>
                      <a:pt x="203" y="49"/>
                    </a:cubicBezTo>
                    <a:cubicBezTo>
                      <a:pt x="203" y="49"/>
                      <a:pt x="203" y="49"/>
                      <a:pt x="203" y="50"/>
                    </a:cubicBezTo>
                    <a:cubicBezTo>
                      <a:pt x="203" y="50"/>
                      <a:pt x="203" y="50"/>
                      <a:pt x="203" y="50"/>
                    </a:cubicBezTo>
                    <a:cubicBezTo>
                      <a:pt x="203" y="50"/>
                      <a:pt x="203" y="49"/>
                      <a:pt x="203" y="49"/>
                    </a:cubicBezTo>
                    <a:cubicBezTo>
                      <a:pt x="203" y="49"/>
                      <a:pt x="203" y="50"/>
                      <a:pt x="203" y="50"/>
                    </a:cubicBezTo>
                    <a:cubicBezTo>
                      <a:pt x="202" y="50"/>
                      <a:pt x="202"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0"/>
                      <a:pt x="203" y="50"/>
                      <a:pt x="203" y="50"/>
                    </a:cubicBezTo>
                    <a:cubicBezTo>
                      <a:pt x="203" y="51"/>
                      <a:pt x="203" y="51"/>
                      <a:pt x="203" y="51"/>
                    </a:cubicBezTo>
                    <a:cubicBezTo>
                      <a:pt x="203" y="51"/>
                      <a:pt x="203" y="50"/>
                      <a:pt x="203" y="50"/>
                    </a:cubicBezTo>
                    <a:cubicBezTo>
                      <a:pt x="203" y="50"/>
                      <a:pt x="203" y="50"/>
                      <a:pt x="204" y="51"/>
                    </a:cubicBezTo>
                    <a:cubicBezTo>
                      <a:pt x="204" y="51"/>
                      <a:pt x="204" y="51"/>
                      <a:pt x="204" y="51"/>
                    </a:cubicBezTo>
                    <a:cubicBezTo>
                      <a:pt x="204" y="51"/>
                      <a:pt x="204" y="51"/>
                      <a:pt x="204" y="50"/>
                    </a:cubicBezTo>
                    <a:cubicBezTo>
                      <a:pt x="204" y="50"/>
                      <a:pt x="204" y="50"/>
                      <a:pt x="204" y="50"/>
                    </a:cubicBezTo>
                    <a:cubicBezTo>
                      <a:pt x="204" y="50"/>
                      <a:pt x="205" y="50"/>
                      <a:pt x="205" y="50"/>
                    </a:cubicBezTo>
                    <a:cubicBezTo>
                      <a:pt x="205" y="50"/>
                      <a:pt x="205" y="50"/>
                      <a:pt x="205" y="50"/>
                    </a:cubicBezTo>
                    <a:cubicBezTo>
                      <a:pt x="205" y="50"/>
                      <a:pt x="205" y="50"/>
                      <a:pt x="206" y="50"/>
                    </a:cubicBezTo>
                    <a:cubicBezTo>
                      <a:pt x="206" y="50"/>
                      <a:pt x="206" y="50"/>
                      <a:pt x="206" y="50"/>
                    </a:cubicBezTo>
                    <a:close/>
                    <a:moveTo>
                      <a:pt x="202" y="50"/>
                    </a:moveTo>
                    <a:cubicBezTo>
                      <a:pt x="202" y="49"/>
                      <a:pt x="202" y="49"/>
                      <a:pt x="202" y="49"/>
                    </a:cubicBezTo>
                    <a:cubicBezTo>
                      <a:pt x="202" y="49"/>
                      <a:pt x="202" y="49"/>
                      <a:pt x="202" y="49"/>
                    </a:cubicBezTo>
                    <a:cubicBezTo>
                      <a:pt x="202" y="49"/>
                      <a:pt x="202" y="49"/>
                      <a:pt x="202" y="49"/>
                    </a:cubicBezTo>
                    <a:cubicBezTo>
                      <a:pt x="202" y="49"/>
                      <a:pt x="202" y="49"/>
                      <a:pt x="202" y="49"/>
                    </a:cubicBezTo>
                    <a:cubicBezTo>
                      <a:pt x="202" y="49"/>
                      <a:pt x="202" y="49"/>
                      <a:pt x="202" y="50"/>
                    </a:cubicBezTo>
                    <a:cubicBezTo>
                      <a:pt x="201" y="50"/>
                      <a:pt x="202" y="49"/>
                      <a:pt x="202" y="49"/>
                    </a:cubicBezTo>
                    <a:cubicBezTo>
                      <a:pt x="202" y="49"/>
                      <a:pt x="202" y="49"/>
                      <a:pt x="202" y="49"/>
                    </a:cubicBezTo>
                    <a:cubicBezTo>
                      <a:pt x="202" y="49"/>
                      <a:pt x="202"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1" y="49"/>
                    </a:cubicBezTo>
                    <a:cubicBezTo>
                      <a:pt x="201" y="49"/>
                      <a:pt x="201" y="49"/>
                      <a:pt x="200" y="49"/>
                    </a:cubicBezTo>
                    <a:cubicBezTo>
                      <a:pt x="200" y="49"/>
                      <a:pt x="200" y="49"/>
                      <a:pt x="200" y="49"/>
                    </a:cubicBezTo>
                    <a:cubicBezTo>
                      <a:pt x="200" y="49"/>
                      <a:pt x="200" y="49"/>
                      <a:pt x="200" y="49"/>
                    </a:cubicBezTo>
                    <a:cubicBezTo>
                      <a:pt x="200" y="49"/>
                      <a:pt x="200" y="49"/>
                      <a:pt x="200" y="49"/>
                    </a:cubicBezTo>
                    <a:cubicBezTo>
                      <a:pt x="200" y="49"/>
                      <a:pt x="200" y="49"/>
                      <a:pt x="199" y="49"/>
                    </a:cubicBezTo>
                    <a:cubicBezTo>
                      <a:pt x="199" y="49"/>
                      <a:pt x="199" y="49"/>
                      <a:pt x="199" y="49"/>
                    </a:cubicBezTo>
                    <a:cubicBezTo>
                      <a:pt x="199" y="49"/>
                      <a:pt x="199" y="49"/>
                      <a:pt x="199" y="49"/>
                    </a:cubicBezTo>
                    <a:cubicBezTo>
                      <a:pt x="199" y="49"/>
                      <a:pt x="198" y="49"/>
                      <a:pt x="198" y="49"/>
                    </a:cubicBezTo>
                    <a:cubicBezTo>
                      <a:pt x="198" y="49"/>
                      <a:pt x="197" y="49"/>
                      <a:pt x="197" y="49"/>
                    </a:cubicBezTo>
                    <a:cubicBezTo>
                      <a:pt x="197" y="49"/>
                      <a:pt x="197" y="49"/>
                      <a:pt x="197" y="49"/>
                    </a:cubicBezTo>
                    <a:cubicBezTo>
                      <a:pt x="196" y="49"/>
                      <a:pt x="196" y="49"/>
                      <a:pt x="196" y="49"/>
                    </a:cubicBezTo>
                    <a:cubicBezTo>
                      <a:pt x="196" y="49"/>
                      <a:pt x="196" y="49"/>
                      <a:pt x="196" y="49"/>
                    </a:cubicBezTo>
                    <a:cubicBezTo>
                      <a:pt x="196" y="49"/>
                      <a:pt x="196" y="49"/>
                      <a:pt x="196" y="49"/>
                    </a:cubicBezTo>
                    <a:cubicBezTo>
                      <a:pt x="196" y="50"/>
                      <a:pt x="196" y="50"/>
                      <a:pt x="196" y="50"/>
                    </a:cubicBezTo>
                    <a:cubicBezTo>
                      <a:pt x="196" y="50"/>
                      <a:pt x="196" y="50"/>
                      <a:pt x="196" y="51"/>
                    </a:cubicBezTo>
                    <a:cubicBezTo>
                      <a:pt x="196" y="51"/>
                      <a:pt x="196" y="51"/>
                      <a:pt x="196" y="51"/>
                    </a:cubicBezTo>
                    <a:cubicBezTo>
                      <a:pt x="197" y="51"/>
                      <a:pt x="197" y="51"/>
                      <a:pt x="197" y="51"/>
                    </a:cubicBezTo>
                    <a:cubicBezTo>
                      <a:pt x="197" y="51"/>
                      <a:pt x="198" y="51"/>
                      <a:pt x="198" y="51"/>
                    </a:cubicBezTo>
                    <a:cubicBezTo>
                      <a:pt x="198" y="51"/>
                      <a:pt x="198" y="51"/>
                      <a:pt x="198" y="51"/>
                    </a:cubicBezTo>
                    <a:cubicBezTo>
                      <a:pt x="199" y="50"/>
                      <a:pt x="199" y="50"/>
                      <a:pt x="199" y="50"/>
                    </a:cubicBezTo>
                    <a:cubicBezTo>
                      <a:pt x="199" y="50"/>
                      <a:pt x="199" y="50"/>
                      <a:pt x="199" y="50"/>
                    </a:cubicBezTo>
                    <a:cubicBezTo>
                      <a:pt x="200" y="50"/>
                      <a:pt x="200" y="50"/>
                      <a:pt x="200" y="50"/>
                    </a:cubicBezTo>
                    <a:cubicBezTo>
                      <a:pt x="200" y="51"/>
                      <a:pt x="200" y="51"/>
                      <a:pt x="200" y="50"/>
                    </a:cubicBezTo>
                    <a:cubicBezTo>
                      <a:pt x="200" y="50"/>
                      <a:pt x="201" y="50"/>
                      <a:pt x="201" y="50"/>
                    </a:cubicBezTo>
                    <a:cubicBezTo>
                      <a:pt x="201" y="50"/>
                      <a:pt x="201" y="50"/>
                      <a:pt x="201" y="50"/>
                    </a:cubicBezTo>
                    <a:cubicBezTo>
                      <a:pt x="201" y="50"/>
                      <a:pt x="201" y="50"/>
                      <a:pt x="201" y="50"/>
                    </a:cubicBezTo>
                    <a:cubicBezTo>
                      <a:pt x="201" y="50"/>
                      <a:pt x="201" y="50"/>
                      <a:pt x="201" y="50"/>
                    </a:cubicBezTo>
                    <a:cubicBezTo>
                      <a:pt x="201" y="50"/>
                      <a:pt x="201" y="50"/>
                      <a:pt x="201" y="50"/>
                    </a:cubicBezTo>
                    <a:cubicBezTo>
                      <a:pt x="202" y="50"/>
                      <a:pt x="202" y="50"/>
                      <a:pt x="202" y="50"/>
                    </a:cubicBezTo>
                    <a:cubicBezTo>
                      <a:pt x="202" y="50"/>
                      <a:pt x="202" y="50"/>
                      <a:pt x="202" y="50"/>
                    </a:cubicBezTo>
                    <a:cubicBezTo>
                      <a:pt x="202" y="50"/>
                      <a:pt x="202" y="50"/>
                      <a:pt x="202" y="50"/>
                    </a:cubicBezTo>
                    <a:cubicBezTo>
                      <a:pt x="202" y="49"/>
                      <a:pt x="202" y="50"/>
                      <a:pt x="202" y="50"/>
                    </a:cubicBezTo>
                    <a:close/>
                    <a:moveTo>
                      <a:pt x="216" y="42"/>
                    </a:moveTo>
                    <a:cubicBezTo>
                      <a:pt x="217" y="42"/>
                      <a:pt x="217" y="42"/>
                      <a:pt x="217" y="42"/>
                    </a:cubicBezTo>
                    <a:cubicBezTo>
                      <a:pt x="217" y="42"/>
                      <a:pt x="217" y="42"/>
                      <a:pt x="217" y="43"/>
                    </a:cubicBezTo>
                    <a:cubicBezTo>
                      <a:pt x="216" y="43"/>
                      <a:pt x="217" y="43"/>
                      <a:pt x="217" y="43"/>
                    </a:cubicBezTo>
                    <a:cubicBezTo>
                      <a:pt x="217" y="43"/>
                      <a:pt x="217" y="43"/>
                      <a:pt x="217" y="43"/>
                    </a:cubicBezTo>
                    <a:cubicBezTo>
                      <a:pt x="217" y="43"/>
                      <a:pt x="217" y="43"/>
                      <a:pt x="217" y="43"/>
                    </a:cubicBezTo>
                    <a:cubicBezTo>
                      <a:pt x="217" y="43"/>
                      <a:pt x="218" y="42"/>
                      <a:pt x="218" y="43"/>
                    </a:cubicBezTo>
                    <a:cubicBezTo>
                      <a:pt x="218" y="43"/>
                      <a:pt x="218" y="43"/>
                      <a:pt x="218" y="43"/>
                    </a:cubicBezTo>
                    <a:cubicBezTo>
                      <a:pt x="218" y="43"/>
                      <a:pt x="218" y="43"/>
                      <a:pt x="218" y="43"/>
                    </a:cubicBezTo>
                    <a:cubicBezTo>
                      <a:pt x="218" y="43"/>
                      <a:pt x="218" y="43"/>
                      <a:pt x="218" y="43"/>
                    </a:cubicBezTo>
                    <a:cubicBezTo>
                      <a:pt x="218" y="43"/>
                      <a:pt x="219" y="43"/>
                      <a:pt x="219" y="43"/>
                    </a:cubicBezTo>
                    <a:cubicBezTo>
                      <a:pt x="219" y="43"/>
                      <a:pt x="219" y="43"/>
                      <a:pt x="219" y="43"/>
                    </a:cubicBezTo>
                    <a:cubicBezTo>
                      <a:pt x="219" y="43"/>
                      <a:pt x="219" y="43"/>
                      <a:pt x="219" y="43"/>
                    </a:cubicBezTo>
                    <a:cubicBezTo>
                      <a:pt x="219" y="43"/>
                      <a:pt x="219" y="43"/>
                      <a:pt x="219" y="43"/>
                    </a:cubicBezTo>
                    <a:cubicBezTo>
                      <a:pt x="219" y="43"/>
                      <a:pt x="219" y="42"/>
                      <a:pt x="219" y="42"/>
                    </a:cubicBezTo>
                    <a:cubicBezTo>
                      <a:pt x="219" y="42"/>
                      <a:pt x="219" y="42"/>
                      <a:pt x="218" y="42"/>
                    </a:cubicBezTo>
                    <a:cubicBezTo>
                      <a:pt x="218" y="42"/>
                      <a:pt x="218" y="42"/>
                      <a:pt x="218" y="42"/>
                    </a:cubicBezTo>
                    <a:cubicBezTo>
                      <a:pt x="218" y="42"/>
                      <a:pt x="218" y="42"/>
                      <a:pt x="218" y="42"/>
                    </a:cubicBezTo>
                    <a:cubicBezTo>
                      <a:pt x="218" y="42"/>
                      <a:pt x="218" y="42"/>
                      <a:pt x="218" y="42"/>
                    </a:cubicBezTo>
                    <a:cubicBezTo>
                      <a:pt x="217" y="41"/>
                      <a:pt x="219" y="41"/>
                      <a:pt x="218" y="41"/>
                    </a:cubicBezTo>
                    <a:cubicBezTo>
                      <a:pt x="218" y="41"/>
                      <a:pt x="218" y="40"/>
                      <a:pt x="218" y="40"/>
                    </a:cubicBezTo>
                    <a:cubicBezTo>
                      <a:pt x="218" y="40"/>
                      <a:pt x="218" y="40"/>
                      <a:pt x="218" y="40"/>
                    </a:cubicBezTo>
                    <a:cubicBezTo>
                      <a:pt x="217" y="40"/>
                      <a:pt x="217" y="40"/>
                      <a:pt x="217" y="40"/>
                    </a:cubicBezTo>
                    <a:cubicBezTo>
                      <a:pt x="217" y="40"/>
                      <a:pt x="217" y="40"/>
                      <a:pt x="217" y="40"/>
                    </a:cubicBezTo>
                    <a:cubicBezTo>
                      <a:pt x="217" y="40"/>
                      <a:pt x="217" y="40"/>
                      <a:pt x="217" y="40"/>
                    </a:cubicBezTo>
                    <a:cubicBezTo>
                      <a:pt x="217" y="40"/>
                      <a:pt x="217" y="40"/>
                      <a:pt x="217" y="40"/>
                    </a:cubicBezTo>
                    <a:cubicBezTo>
                      <a:pt x="216" y="40"/>
                      <a:pt x="216" y="40"/>
                      <a:pt x="216" y="40"/>
                    </a:cubicBezTo>
                    <a:cubicBezTo>
                      <a:pt x="216" y="40"/>
                      <a:pt x="216" y="40"/>
                      <a:pt x="216" y="40"/>
                    </a:cubicBezTo>
                    <a:cubicBezTo>
                      <a:pt x="216" y="40"/>
                      <a:pt x="216" y="40"/>
                      <a:pt x="216" y="40"/>
                    </a:cubicBezTo>
                    <a:cubicBezTo>
                      <a:pt x="216" y="40"/>
                      <a:pt x="216" y="40"/>
                      <a:pt x="216" y="41"/>
                    </a:cubicBezTo>
                    <a:cubicBezTo>
                      <a:pt x="215" y="41"/>
                      <a:pt x="216" y="41"/>
                      <a:pt x="216" y="41"/>
                    </a:cubicBezTo>
                    <a:cubicBezTo>
                      <a:pt x="216" y="41"/>
                      <a:pt x="216" y="41"/>
                      <a:pt x="216" y="41"/>
                    </a:cubicBezTo>
                    <a:cubicBezTo>
                      <a:pt x="216" y="42"/>
                      <a:pt x="216" y="42"/>
                      <a:pt x="216" y="42"/>
                    </a:cubicBezTo>
                    <a:close/>
                    <a:moveTo>
                      <a:pt x="216" y="31"/>
                    </a:moveTo>
                    <a:cubicBezTo>
                      <a:pt x="216" y="31"/>
                      <a:pt x="216" y="31"/>
                      <a:pt x="217" y="31"/>
                    </a:cubicBezTo>
                    <a:cubicBezTo>
                      <a:pt x="217" y="31"/>
                      <a:pt x="217" y="31"/>
                      <a:pt x="217" y="31"/>
                    </a:cubicBezTo>
                    <a:cubicBezTo>
                      <a:pt x="217" y="31"/>
                      <a:pt x="217" y="31"/>
                      <a:pt x="217" y="31"/>
                    </a:cubicBezTo>
                    <a:cubicBezTo>
                      <a:pt x="217" y="31"/>
                      <a:pt x="217" y="32"/>
                      <a:pt x="217" y="32"/>
                    </a:cubicBezTo>
                    <a:cubicBezTo>
                      <a:pt x="217" y="32"/>
                      <a:pt x="218" y="32"/>
                      <a:pt x="218" y="32"/>
                    </a:cubicBezTo>
                    <a:cubicBezTo>
                      <a:pt x="218" y="32"/>
                      <a:pt x="217" y="32"/>
                      <a:pt x="217" y="33"/>
                    </a:cubicBezTo>
                    <a:cubicBezTo>
                      <a:pt x="217" y="33"/>
                      <a:pt x="217" y="33"/>
                      <a:pt x="217" y="33"/>
                    </a:cubicBezTo>
                    <a:cubicBezTo>
                      <a:pt x="217" y="34"/>
                      <a:pt x="217" y="34"/>
                      <a:pt x="217" y="34"/>
                    </a:cubicBezTo>
                    <a:cubicBezTo>
                      <a:pt x="217" y="34"/>
                      <a:pt x="217" y="34"/>
                      <a:pt x="217" y="34"/>
                    </a:cubicBezTo>
                    <a:cubicBezTo>
                      <a:pt x="217" y="35"/>
                      <a:pt x="217" y="35"/>
                      <a:pt x="217" y="35"/>
                    </a:cubicBezTo>
                    <a:cubicBezTo>
                      <a:pt x="217" y="35"/>
                      <a:pt x="218" y="35"/>
                      <a:pt x="218" y="35"/>
                    </a:cubicBezTo>
                    <a:cubicBezTo>
                      <a:pt x="218" y="35"/>
                      <a:pt x="218" y="35"/>
                      <a:pt x="218" y="35"/>
                    </a:cubicBezTo>
                    <a:cubicBezTo>
                      <a:pt x="218" y="35"/>
                      <a:pt x="218" y="35"/>
                      <a:pt x="218" y="36"/>
                    </a:cubicBezTo>
                    <a:cubicBezTo>
                      <a:pt x="218" y="36"/>
                      <a:pt x="218" y="36"/>
                      <a:pt x="218" y="36"/>
                    </a:cubicBezTo>
                    <a:cubicBezTo>
                      <a:pt x="218" y="37"/>
                      <a:pt x="218" y="37"/>
                      <a:pt x="218" y="37"/>
                    </a:cubicBezTo>
                    <a:cubicBezTo>
                      <a:pt x="218" y="37"/>
                      <a:pt x="218" y="37"/>
                      <a:pt x="218" y="37"/>
                    </a:cubicBezTo>
                    <a:cubicBezTo>
                      <a:pt x="218" y="37"/>
                      <a:pt x="218" y="38"/>
                      <a:pt x="218" y="38"/>
                    </a:cubicBezTo>
                    <a:cubicBezTo>
                      <a:pt x="218" y="38"/>
                      <a:pt x="218" y="38"/>
                      <a:pt x="218" y="38"/>
                    </a:cubicBezTo>
                    <a:cubicBezTo>
                      <a:pt x="218" y="39"/>
                      <a:pt x="218" y="39"/>
                      <a:pt x="218" y="39"/>
                    </a:cubicBezTo>
                    <a:cubicBezTo>
                      <a:pt x="218" y="39"/>
                      <a:pt x="218" y="39"/>
                      <a:pt x="218" y="40"/>
                    </a:cubicBezTo>
                    <a:cubicBezTo>
                      <a:pt x="219" y="40"/>
                      <a:pt x="219" y="40"/>
                      <a:pt x="219" y="40"/>
                    </a:cubicBezTo>
                    <a:cubicBezTo>
                      <a:pt x="219" y="40"/>
                      <a:pt x="219" y="40"/>
                      <a:pt x="219" y="40"/>
                    </a:cubicBezTo>
                    <a:cubicBezTo>
                      <a:pt x="219" y="40"/>
                      <a:pt x="219" y="40"/>
                      <a:pt x="219" y="40"/>
                    </a:cubicBezTo>
                    <a:cubicBezTo>
                      <a:pt x="220" y="41"/>
                      <a:pt x="220" y="41"/>
                      <a:pt x="220" y="41"/>
                    </a:cubicBezTo>
                    <a:cubicBezTo>
                      <a:pt x="220" y="41"/>
                      <a:pt x="220" y="41"/>
                      <a:pt x="220" y="41"/>
                    </a:cubicBezTo>
                    <a:cubicBezTo>
                      <a:pt x="220" y="41"/>
                      <a:pt x="220" y="41"/>
                      <a:pt x="220" y="41"/>
                    </a:cubicBezTo>
                    <a:cubicBezTo>
                      <a:pt x="220" y="41"/>
                      <a:pt x="220" y="41"/>
                      <a:pt x="220" y="42"/>
                    </a:cubicBezTo>
                    <a:cubicBezTo>
                      <a:pt x="220" y="42"/>
                      <a:pt x="220" y="42"/>
                      <a:pt x="220" y="42"/>
                    </a:cubicBezTo>
                    <a:cubicBezTo>
                      <a:pt x="220" y="42"/>
                      <a:pt x="220" y="42"/>
                      <a:pt x="221" y="42"/>
                    </a:cubicBezTo>
                    <a:cubicBezTo>
                      <a:pt x="221" y="42"/>
                      <a:pt x="221"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2" y="43"/>
                    </a:cubicBezTo>
                    <a:cubicBezTo>
                      <a:pt x="222" y="43"/>
                      <a:pt x="222" y="43"/>
                      <a:pt x="223" y="44"/>
                    </a:cubicBezTo>
                    <a:cubicBezTo>
                      <a:pt x="223" y="44"/>
                      <a:pt x="223" y="44"/>
                      <a:pt x="223" y="44"/>
                    </a:cubicBezTo>
                    <a:cubicBezTo>
                      <a:pt x="223" y="44"/>
                      <a:pt x="223" y="44"/>
                      <a:pt x="223" y="44"/>
                    </a:cubicBezTo>
                    <a:cubicBezTo>
                      <a:pt x="223" y="44"/>
                      <a:pt x="223" y="44"/>
                      <a:pt x="223" y="44"/>
                    </a:cubicBezTo>
                    <a:cubicBezTo>
                      <a:pt x="223" y="43"/>
                      <a:pt x="223" y="43"/>
                      <a:pt x="223" y="43"/>
                    </a:cubicBezTo>
                    <a:cubicBezTo>
                      <a:pt x="223" y="43"/>
                      <a:pt x="222" y="43"/>
                      <a:pt x="222" y="43"/>
                    </a:cubicBezTo>
                    <a:cubicBezTo>
                      <a:pt x="222" y="43"/>
                      <a:pt x="222" y="43"/>
                      <a:pt x="222" y="43"/>
                    </a:cubicBezTo>
                    <a:cubicBezTo>
                      <a:pt x="222" y="43"/>
                      <a:pt x="222" y="43"/>
                      <a:pt x="222" y="43"/>
                    </a:cubicBezTo>
                    <a:cubicBezTo>
                      <a:pt x="222" y="42"/>
                      <a:pt x="222" y="42"/>
                      <a:pt x="222" y="42"/>
                    </a:cubicBezTo>
                    <a:cubicBezTo>
                      <a:pt x="222" y="42"/>
                      <a:pt x="222" y="42"/>
                      <a:pt x="222" y="42"/>
                    </a:cubicBezTo>
                    <a:cubicBezTo>
                      <a:pt x="222" y="42"/>
                      <a:pt x="222" y="42"/>
                      <a:pt x="221" y="42"/>
                    </a:cubicBezTo>
                    <a:cubicBezTo>
                      <a:pt x="221" y="42"/>
                      <a:pt x="221" y="42"/>
                      <a:pt x="221" y="42"/>
                    </a:cubicBezTo>
                    <a:cubicBezTo>
                      <a:pt x="221" y="41"/>
                      <a:pt x="221" y="41"/>
                      <a:pt x="221" y="41"/>
                    </a:cubicBezTo>
                    <a:cubicBezTo>
                      <a:pt x="221" y="40"/>
                      <a:pt x="220" y="40"/>
                      <a:pt x="220" y="40"/>
                    </a:cubicBezTo>
                    <a:cubicBezTo>
                      <a:pt x="220" y="40"/>
                      <a:pt x="220" y="40"/>
                      <a:pt x="220" y="40"/>
                    </a:cubicBezTo>
                    <a:cubicBezTo>
                      <a:pt x="220" y="39"/>
                      <a:pt x="220" y="39"/>
                      <a:pt x="220" y="39"/>
                    </a:cubicBezTo>
                    <a:cubicBezTo>
                      <a:pt x="220" y="39"/>
                      <a:pt x="220" y="39"/>
                      <a:pt x="220" y="39"/>
                    </a:cubicBezTo>
                    <a:cubicBezTo>
                      <a:pt x="220" y="39"/>
                      <a:pt x="220" y="38"/>
                      <a:pt x="220" y="38"/>
                    </a:cubicBezTo>
                    <a:cubicBezTo>
                      <a:pt x="220" y="38"/>
                      <a:pt x="220" y="38"/>
                      <a:pt x="220" y="38"/>
                    </a:cubicBezTo>
                    <a:cubicBezTo>
                      <a:pt x="219" y="38"/>
                      <a:pt x="219" y="38"/>
                      <a:pt x="219" y="38"/>
                    </a:cubicBezTo>
                    <a:cubicBezTo>
                      <a:pt x="219" y="37"/>
                      <a:pt x="220" y="37"/>
                      <a:pt x="219" y="37"/>
                    </a:cubicBezTo>
                    <a:cubicBezTo>
                      <a:pt x="219" y="37"/>
                      <a:pt x="219" y="37"/>
                      <a:pt x="220" y="37"/>
                    </a:cubicBezTo>
                    <a:cubicBezTo>
                      <a:pt x="220" y="37"/>
                      <a:pt x="220" y="37"/>
                      <a:pt x="220" y="37"/>
                    </a:cubicBezTo>
                    <a:cubicBezTo>
                      <a:pt x="220" y="37"/>
                      <a:pt x="220" y="37"/>
                      <a:pt x="220" y="37"/>
                    </a:cubicBezTo>
                    <a:cubicBezTo>
                      <a:pt x="220" y="37"/>
                      <a:pt x="220" y="36"/>
                      <a:pt x="220" y="36"/>
                    </a:cubicBezTo>
                    <a:cubicBezTo>
                      <a:pt x="220" y="36"/>
                      <a:pt x="220" y="36"/>
                      <a:pt x="220" y="36"/>
                    </a:cubicBezTo>
                    <a:cubicBezTo>
                      <a:pt x="220" y="36"/>
                      <a:pt x="220" y="36"/>
                      <a:pt x="220" y="36"/>
                    </a:cubicBezTo>
                    <a:cubicBezTo>
                      <a:pt x="220" y="36"/>
                      <a:pt x="220" y="36"/>
                      <a:pt x="220" y="36"/>
                    </a:cubicBezTo>
                    <a:cubicBezTo>
                      <a:pt x="219" y="36"/>
                      <a:pt x="219" y="36"/>
                      <a:pt x="219" y="36"/>
                    </a:cubicBezTo>
                    <a:cubicBezTo>
                      <a:pt x="219" y="35"/>
                      <a:pt x="219" y="35"/>
                      <a:pt x="219" y="35"/>
                    </a:cubicBezTo>
                    <a:cubicBezTo>
                      <a:pt x="219" y="35"/>
                      <a:pt x="220" y="35"/>
                      <a:pt x="220" y="35"/>
                    </a:cubicBezTo>
                    <a:cubicBezTo>
                      <a:pt x="220" y="35"/>
                      <a:pt x="219" y="35"/>
                      <a:pt x="220" y="35"/>
                    </a:cubicBezTo>
                    <a:cubicBezTo>
                      <a:pt x="220" y="35"/>
                      <a:pt x="220" y="35"/>
                      <a:pt x="220" y="34"/>
                    </a:cubicBezTo>
                    <a:cubicBezTo>
                      <a:pt x="220" y="34"/>
                      <a:pt x="220" y="34"/>
                      <a:pt x="220" y="34"/>
                    </a:cubicBezTo>
                    <a:cubicBezTo>
                      <a:pt x="220" y="34"/>
                      <a:pt x="220" y="34"/>
                      <a:pt x="221" y="34"/>
                    </a:cubicBezTo>
                    <a:cubicBezTo>
                      <a:pt x="221" y="34"/>
                      <a:pt x="221" y="35"/>
                      <a:pt x="221" y="35"/>
                    </a:cubicBezTo>
                    <a:cubicBezTo>
                      <a:pt x="221" y="35"/>
                      <a:pt x="221" y="35"/>
                      <a:pt x="221" y="35"/>
                    </a:cubicBezTo>
                    <a:cubicBezTo>
                      <a:pt x="221" y="35"/>
                      <a:pt x="221" y="35"/>
                      <a:pt x="221" y="35"/>
                    </a:cubicBezTo>
                    <a:cubicBezTo>
                      <a:pt x="221" y="35"/>
                      <a:pt x="221" y="35"/>
                      <a:pt x="221" y="35"/>
                    </a:cubicBezTo>
                    <a:cubicBezTo>
                      <a:pt x="221" y="35"/>
                      <a:pt x="222" y="35"/>
                      <a:pt x="222" y="35"/>
                    </a:cubicBezTo>
                    <a:cubicBezTo>
                      <a:pt x="222" y="35"/>
                      <a:pt x="222" y="35"/>
                      <a:pt x="222" y="35"/>
                    </a:cubicBezTo>
                    <a:cubicBezTo>
                      <a:pt x="222" y="35"/>
                      <a:pt x="223" y="35"/>
                      <a:pt x="223" y="35"/>
                    </a:cubicBezTo>
                    <a:cubicBezTo>
                      <a:pt x="223" y="35"/>
                      <a:pt x="223" y="35"/>
                      <a:pt x="223" y="35"/>
                    </a:cubicBezTo>
                    <a:cubicBezTo>
                      <a:pt x="223" y="35"/>
                      <a:pt x="223" y="35"/>
                      <a:pt x="223" y="35"/>
                    </a:cubicBezTo>
                    <a:cubicBezTo>
                      <a:pt x="224" y="35"/>
                      <a:pt x="224" y="35"/>
                      <a:pt x="224" y="35"/>
                    </a:cubicBezTo>
                    <a:cubicBezTo>
                      <a:pt x="224" y="36"/>
                      <a:pt x="224" y="36"/>
                      <a:pt x="225" y="36"/>
                    </a:cubicBezTo>
                    <a:cubicBezTo>
                      <a:pt x="225" y="36"/>
                      <a:pt x="225"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6" y="36"/>
                      <a:pt x="226" y="36"/>
                    </a:cubicBezTo>
                    <a:cubicBezTo>
                      <a:pt x="226" y="36"/>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5"/>
                      <a:pt x="225" y="35"/>
                    </a:cubicBezTo>
                    <a:cubicBezTo>
                      <a:pt x="225" y="35"/>
                      <a:pt x="225" y="34"/>
                      <a:pt x="225" y="34"/>
                    </a:cubicBezTo>
                    <a:cubicBezTo>
                      <a:pt x="225" y="34"/>
                      <a:pt x="225" y="34"/>
                      <a:pt x="225" y="34"/>
                    </a:cubicBezTo>
                    <a:cubicBezTo>
                      <a:pt x="225" y="34"/>
                      <a:pt x="224" y="34"/>
                      <a:pt x="224" y="34"/>
                    </a:cubicBezTo>
                    <a:cubicBezTo>
                      <a:pt x="224" y="34"/>
                      <a:pt x="224" y="34"/>
                      <a:pt x="224" y="34"/>
                    </a:cubicBezTo>
                    <a:cubicBezTo>
                      <a:pt x="224" y="34"/>
                      <a:pt x="224" y="34"/>
                      <a:pt x="224" y="34"/>
                    </a:cubicBezTo>
                    <a:cubicBezTo>
                      <a:pt x="224" y="34"/>
                      <a:pt x="224" y="34"/>
                      <a:pt x="223" y="34"/>
                    </a:cubicBezTo>
                    <a:cubicBezTo>
                      <a:pt x="223" y="34"/>
                      <a:pt x="223" y="34"/>
                      <a:pt x="223" y="34"/>
                    </a:cubicBezTo>
                    <a:cubicBezTo>
                      <a:pt x="223" y="34"/>
                      <a:pt x="223" y="34"/>
                      <a:pt x="223" y="34"/>
                    </a:cubicBezTo>
                    <a:cubicBezTo>
                      <a:pt x="223" y="33"/>
                      <a:pt x="223" y="33"/>
                      <a:pt x="223" y="33"/>
                    </a:cubicBezTo>
                    <a:cubicBezTo>
                      <a:pt x="223" y="33"/>
                      <a:pt x="223" y="33"/>
                      <a:pt x="223" y="33"/>
                    </a:cubicBezTo>
                    <a:cubicBezTo>
                      <a:pt x="223" y="33"/>
                      <a:pt x="223"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2" y="32"/>
                      <a:pt x="222" y="32"/>
                      <a:pt x="222" y="32"/>
                    </a:cubicBezTo>
                    <a:cubicBezTo>
                      <a:pt x="223" y="32"/>
                      <a:pt x="223" y="32"/>
                      <a:pt x="223" y="31"/>
                    </a:cubicBezTo>
                    <a:cubicBezTo>
                      <a:pt x="223" y="31"/>
                      <a:pt x="223" y="31"/>
                      <a:pt x="223" y="31"/>
                    </a:cubicBezTo>
                    <a:cubicBezTo>
                      <a:pt x="224" y="31"/>
                      <a:pt x="224" y="31"/>
                      <a:pt x="224" y="31"/>
                    </a:cubicBezTo>
                    <a:cubicBezTo>
                      <a:pt x="224" y="31"/>
                      <a:pt x="224" y="31"/>
                      <a:pt x="224" y="31"/>
                    </a:cubicBezTo>
                    <a:cubicBezTo>
                      <a:pt x="224" y="31"/>
                      <a:pt x="224" y="31"/>
                      <a:pt x="224" y="31"/>
                    </a:cubicBezTo>
                    <a:cubicBezTo>
                      <a:pt x="224" y="31"/>
                      <a:pt x="224" y="31"/>
                      <a:pt x="225" y="31"/>
                    </a:cubicBezTo>
                    <a:cubicBezTo>
                      <a:pt x="225" y="31"/>
                      <a:pt x="225" y="31"/>
                      <a:pt x="225" y="30"/>
                    </a:cubicBezTo>
                    <a:cubicBezTo>
                      <a:pt x="225" y="30"/>
                      <a:pt x="225" y="30"/>
                      <a:pt x="225" y="30"/>
                    </a:cubicBezTo>
                    <a:cubicBezTo>
                      <a:pt x="225" y="30"/>
                      <a:pt x="225" y="30"/>
                      <a:pt x="225" y="30"/>
                    </a:cubicBezTo>
                    <a:cubicBezTo>
                      <a:pt x="225" y="30"/>
                      <a:pt x="225" y="30"/>
                      <a:pt x="225" y="30"/>
                    </a:cubicBezTo>
                    <a:cubicBezTo>
                      <a:pt x="225" y="30"/>
                      <a:pt x="225" y="30"/>
                      <a:pt x="225" y="30"/>
                    </a:cubicBezTo>
                    <a:cubicBezTo>
                      <a:pt x="225" y="30"/>
                      <a:pt x="225" y="29"/>
                      <a:pt x="225" y="29"/>
                    </a:cubicBezTo>
                    <a:cubicBezTo>
                      <a:pt x="225" y="29"/>
                      <a:pt x="225" y="29"/>
                      <a:pt x="225" y="29"/>
                    </a:cubicBezTo>
                    <a:cubicBezTo>
                      <a:pt x="225" y="29"/>
                      <a:pt x="225" y="29"/>
                      <a:pt x="225" y="29"/>
                    </a:cubicBezTo>
                    <a:cubicBezTo>
                      <a:pt x="225" y="29"/>
                      <a:pt x="225" y="29"/>
                      <a:pt x="225" y="29"/>
                    </a:cubicBezTo>
                    <a:cubicBezTo>
                      <a:pt x="225" y="29"/>
                      <a:pt x="225" y="29"/>
                      <a:pt x="225" y="29"/>
                    </a:cubicBezTo>
                    <a:cubicBezTo>
                      <a:pt x="225" y="29"/>
                      <a:pt x="225" y="29"/>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7"/>
                      <a:pt x="225" y="27"/>
                      <a:pt x="225" y="27"/>
                    </a:cubicBezTo>
                    <a:cubicBezTo>
                      <a:pt x="225" y="27"/>
                      <a:pt x="225" y="27"/>
                      <a:pt x="225" y="27"/>
                    </a:cubicBezTo>
                    <a:cubicBezTo>
                      <a:pt x="225" y="27"/>
                      <a:pt x="225" y="27"/>
                      <a:pt x="225"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4" y="27"/>
                      <a:pt x="224" y="27"/>
                      <a:pt x="224" y="27"/>
                    </a:cubicBezTo>
                    <a:cubicBezTo>
                      <a:pt x="223" y="27"/>
                      <a:pt x="223" y="27"/>
                      <a:pt x="223" y="27"/>
                    </a:cubicBezTo>
                    <a:cubicBezTo>
                      <a:pt x="223" y="27"/>
                      <a:pt x="223" y="27"/>
                      <a:pt x="223" y="27"/>
                    </a:cubicBezTo>
                    <a:cubicBezTo>
                      <a:pt x="223" y="28"/>
                      <a:pt x="223" y="28"/>
                      <a:pt x="222" y="28"/>
                    </a:cubicBezTo>
                    <a:cubicBezTo>
                      <a:pt x="222" y="28"/>
                      <a:pt x="222" y="28"/>
                      <a:pt x="222" y="28"/>
                    </a:cubicBezTo>
                    <a:cubicBezTo>
                      <a:pt x="222" y="28"/>
                      <a:pt x="222" y="28"/>
                      <a:pt x="222" y="28"/>
                    </a:cubicBezTo>
                    <a:cubicBezTo>
                      <a:pt x="222" y="28"/>
                      <a:pt x="222" y="28"/>
                      <a:pt x="222" y="28"/>
                    </a:cubicBezTo>
                    <a:cubicBezTo>
                      <a:pt x="221" y="28"/>
                      <a:pt x="221" y="28"/>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1" y="29"/>
                      <a:pt x="221" y="29"/>
                    </a:cubicBezTo>
                    <a:cubicBezTo>
                      <a:pt x="221" y="29"/>
                      <a:pt x="222" y="29"/>
                      <a:pt x="222" y="30"/>
                    </a:cubicBezTo>
                    <a:cubicBezTo>
                      <a:pt x="222" y="30"/>
                      <a:pt x="221" y="30"/>
                      <a:pt x="221" y="30"/>
                    </a:cubicBezTo>
                    <a:cubicBezTo>
                      <a:pt x="221" y="30"/>
                      <a:pt x="221" y="30"/>
                      <a:pt x="221" y="30"/>
                    </a:cubicBezTo>
                    <a:cubicBezTo>
                      <a:pt x="221" y="30"/>
                      <a:pt x="221" y="30"/>
                      <a:pt x="220" y="30"/>
                    </a:cubicBezTo>
                    <a:cubicBezTo>
                      <a:pt x="220" y="30"/>
                      <a:pt x="220" y="30"/>
                      <a:pt x="220" y="30"/>
                    </a:cubicBezTo>
                    <a:cubicBezTo>
                      <a:pt x="220" y="30"/>
                      <a:pt x="220" y="31"/>
                      <a:pt x="220" y="31"/>
                    </a:cubicBezTo>
                    <a:cubicBezTo>
                      <a:pt x="220" y="31"/>
                      <a:pt x="220" y="31"/>
                      <a:pt x="220" y="31"/>
                    </a:cubicBezTo>
                    <a:cubicBezTo>
                      <a:pt x="220" y="31"/>
                      <a:pt x="220" y="31"/>
                      <a:pt x="220" y="32"/>
                    </a:cubicBezTo>
                    <a:cubicBezTo>
                      <a:pt x="220" y="32"/>
                      <a:pt x="220" y="32"/>
                      <a:pt x="220" y="32"/>
                    </a:cubicBezTo>
                    <a:cubicBezTo>
                      <a:pt x="220" y="32"/>
                      <a:pt x="220"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9" y="32"/>
                      <a:pt x="219" y="32"/>
                      <a:pt x="219"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2"/>
                    </a:cubicBezTo>
                    <a:cubicBezTo>
                      <a:pt x="218" y="32"/>
                      <a:pt x="218" y="32"/>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8" y="31"/>
                      <a:pt x="218" y="31"/>
                    </a:cubicBezTo>
                    <a:cubicBezTo>
                      <a:pt x="218" y="31"/>
                      <a:pt x="219" y="31"/>
                      <a:pt x="219" y="31"/>
                    </a:cubicBezTo>
                    <a:cubicBezTo>
                      <a:pt x="219" y="31"/>
                      <a:pt x="219" y="30"/>
                      <a:pt x="219" y="30"/>
                    </a:cubicBezTo>
                    <a:cubicBezTo>
                      <a:pt x="219" y="30"/>
                      <a:pt x="219" y="30"/>
                      <a:pt x="219" y="30"/>
                    </a:cubicBezTo>
                    <a:cubicBezTo>
                      <a:pt x="219" y="30"/>
                      <a:pt x="219" y="30"/>
                      <a:pt x="219" y="30"/>
                    </a:cubicBezTo>
                    <a:cubicBezTo>
                      <a:pt x="219" y="30"/>
                      <a:pt x="219" y="30"/>
                      <a:pt x="219" y="30"/>
                    </a:cubicBezTo>
                    <a:cubicBezTo>
                      <a:pt x="219" y="30"/>
                      <a:pt x="219" y="30"/>
                      <a:pt x="220" y="30"/>
                    </a:cubicBezTo>
                    <a:cubicBezTo>
                      <a:pt x="220" y="30"/>
                      <a:pt x="220" y="30"/>
                      <a:pt x="220" y="30"/>
                    </a:cubicBezTo>
                    <a:cubicBezTo>
                      <a:pt x="220" y="30"/>
                      <a:pt x="220" y="30"/>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9"/>
                      <a:pt x="220" y="29"/>
                    </a:cubicBezTo>
                    <a:cubicBezTo>
                      <a:pt x="220" y="29"/>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8"/>
                      <a:pt x="220" y="28"/>
                    </a:cubicBezTo>
                    <a:cubicBezTo>
                      <a:pt x="220" y="28"/>
                      <a:pt x="220" y="27"/>
                      <a:pt x="220" y="27"/>
                    </a:cubicBezTo>
                    <a:cubicBezTo>
                      <a:pt x="220" y="27"/>
                      <a:pt x="220" y="27"/>
                      <a:pt x="220" y="27"/>
                    </a:cubicBezTo>
                    <a:cubicBezTo>
                      <a:pt x="220" y="27"/>
                      <a:pt x="220" y="27"/>
                      <a:pt x="220" y="27"/>
                    </a:cubicBezTo>
                    <a:cubicBezTo>
                      <a:pt x="220" y="27"/>
                      <a:pt x="220" y="27"/>
                      <a:pt x="220" y="27"/>
                    </a:cubicBezTo>
                    <a:cubicBezTo>
                      <a:pt x="220" y="27"/>
                      <a:pt x="220" y="27"/>
                      <a:pt x="220" y="27"/>
                    </a:cubicBezTo>
                    <a:cubicBezTo>
                      <a:pt x="220" y="27"/>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20" y="26"/>
                      <a:pt x="220" y="26"/>
                      <a:pt x="220" y="26"/>
                    </a:cubicBezTo>
                    <a:cubicBezTo>
                      <a:pt x="219" y="26"/>
                      <a:pt x="219" y="26"/>
                      <a:pt x="219" y="26"/>
                    </a:cubicBezTo>
                    <a:cubicBezTo>
                      <a:pt x="219" y="26"/>
                      <a:pt x="219" y="26"/>
                      <a:pt x="219" y="25"/>
                    </a:cubicBezTo>
                    <a:cubicBezTo>
                      <a:pt x="219" y="25"/>
                      <a:pt x="219" y="25"/>
                      <a:pt x="219" y="25"/>
                    </a:cubicBezTo>
                    <a:cubicBezTo>
                      <a:pt x="219" y="25"/>
                      <a:pt x="219" y="25"/>
                      <a:pt x="219" y="25"/>
                    </a:cubicBezTo>
                    <a:cubicBezTo>
                      <a:pt x="219" y="25"/>
                      <a:pt x="219" y="25"/>
                      <a:pt x="219" y="25"/>
                    </a:cubicBezTo>
                    <a:cubicBezTo>
                      <a:pt x="219" y="25"/>
                      <a:pt x="220" y="25"/>
                      <a:pt x="220" y="25"/>
                    </a:cubicBezTo>
                    <a:cubicBezTo>
                      <a:pt x="220" y="25"/>
                      <a:pt x="220" y="25"/>
                      <a:pt x="220" y="24"/>
                    </a:cubicBezTo>
                    <a:cubicBezTo>
                      <a:pt x="220" y="24"/>
                      <a:pt x="220" y="24"/>
                      <a:pt x="220" y="24"/>
                    </a:cubicBezTo>
                    <a:cubicBezTo>
                      <a:pt x="220" y="24"/>
                      <a:pt x="220" y="24"/>
                      <a:pt x="220" y="24"/>
                    </a:cubicBezTo>
                    <a:cubicBezTo>
                      <a:pt x="220" y="24"/>
                      <a:pt x="220" y="24"/>
                      <a:pt x="220" y="24"/>
                    </a:cubicBezTo>
                    <a:cubicBezTo>
                      <a:pt x="220" y="23"/>
                      <a:pt x="220" y="23"/>
                      <a:pt x="221" y="23"/>
                    </a:cubicBezTo>
                    <a:cubicBezTo>
                      <a:pt x="221" y="23"/>
                      <a:pt x="221" y="23"/>
                      <a:pt x="221" y="23"/>
                    </a:cubicBezTo>
                    <a:cubicBezTo>
                      <a:pt x="220" y="23"/>
                      <a:pt x="220" y="23"/>
                      <a:pt x="220" y="23"/>
                    </a:cubicBezTo>
                    <a:cubicBezTo>
                      <a:pt x="220" y="23"/>
                      <a:pt x="220" y="23"/>
                      <a:pt x="220" y="23"/>
                    </a:cubicBezTo>
                    <a:cubicBezTo>
                      <a:pt x="220" y="23"/>
                      <a:pt x="220" y="23"/>
                      <a:pt x="220" y="23"/>
                    </a:cubicBezTo>
                    <a:cubicBezTo>
                      <a:pt x="220" y="23"/>
                      <a:pt x="220" y="23"/>
                      <a:pt x="220" y="23"/>
                    </a:cubicBezTo>
                    <a:cubicBezTo>
                      <a:pt x="220" y="23"/>
                      <a:pt x="220" y="23"/>
                      <a:pt x="219" y="24"/>
                    </a:cubicBezTo>
                    <a:cubicBezTo>
                      <a:pt x="219" y="24"/>
                      <a:pt x="219" y="24"/>
                      <a:pt x="219" y="24"/>
                    </a:cubicBezTo>
                    <a:cubicBezTo>
                      <a:pt x="219" y="24"/>
                      <a:pt x="219" y="24"/>
                      <a:pt x="219" y="24"/>
                    </a:cubicBezTo>
                    <a:cubicBezTo>
                      <a:pt x="219" y="25"/>
                      <a:pt x="218" y="25"/>
                      <a:pt x="218" y="25"/>
                    </a:cubicBezTo>
                    <a:cubicBezTo>
                      <a:pt x="218" y="25"/>
                      <a:pt x="218" y="25"/>
                      <a:pt x="218" y="25"/>
                    </a:cubicBezTo>
                    <a:cubicBezTo>
                      <a:pt x="218" y="25"/>
                      <a:pt x="218" y="25"/>
                      <a:pt x="218" y="26"/>
                    </a:cubicBezTo>
                    <a:cubicBezTo>
                      <a:pt x="218" y="26"/>
                      <a:pt x="217" y="26"/>
                      <a:pt x="217" y="26"/>
                    </a:cubicBezTo>
                    <a:cubicBezTo>
                      <a:pt x="217" y="26"/>
                      <a:pt x="217" y="26"/>
                      <a:pt x="217" y="26"/>
                    </a:cubicBezTo>
                    <a:cubicBezTo>
                      <a:pt x="217" y="26"/>
                      <a:pt x="217" y="26"/>
                      <a:pt x="217" y="27"/>
                    </a:cubicBezTo>
                    <a:cubicBezTo>
                      <a:pt x="217" y="27"/>
                      <a:pt x="217" y="26"/>
                      <a:pt x="217" y="27"/>
                    </a:cubicBezTo>
                    <a:cubicBezTo>
                      <a:pt x="217" y="27"/>
                      <a:pt x="217" y="27"/>
                      <a:pt x="217" y="27"/>
                    </a:cubicBezTo>
                    <a:cubicBezTo>
                      <a:pt x="217" y="27"/>
                      <a:pt x="217" y="27"/>
                      <a:pt x="217" y="27"/>
                    </a:cubicBezTo>
                    <a:cubicBezTo>
                      <a:pt x="217" y="27"/>
                      <a:pt x="217" y="27"/>
                      <a:pt x="217" y="27"/>
                    </a:cubicBezTo>
                    <a:cubicBezTo>
                      <a:pt x="217" y="27"/>
                      <a:pt x="217" y="27"/>
                      <a:pt x="217" y="28"/>
                    </a:cubicBezTo>
                    <a:cubicBezTo>
                      <a:pt x="217" y="28"/>
                      <a:pt x="217" y="28"/>
                      <a:pt x="217" y="28"/>
                    </a:cubicBezTo>
                    <a:cubicBezTo>
                      <a:pt x="217" y="28"/>
                      <a:pt x="217" y="28"/>
                      <a:pt x="217" y="28"/>
                    </a:cubicBezTo>
                    <a:cubicBezTo>
                      <a:pt x="217" y="28"/>
                      <a:pt x="217" y="28"/>
                      <a:pt x="217" y="28"/>
                    </a:cubicBezTo>
                    <a:cubicBezTo>
                      <a:pt x="217" y="29"/>
                      <a:pt x="217" y="29"/>
                      <a:pt x="216" y="29"/>
                    </a:cubicBezTo>
                    <a:cubicBezTo>
                      <a:pt x="216" y="30"/>
                      <a:pt x="216" y="30"/>
                      <a:pt x="216" y="30"/>
                    </a:cubicBezTo>
                    <a:cubicBezTo>
                      <a:pt x="216" y="30"/>
                      <a:pt x="216" y="30"/>
                      <a:pt x="216" y="30"/>
                    </a:cubicBezTo>
                    <a:cubicBezTo>
                      <a:pt x="216" y="30"/>
                      <a:pt x="216" y="30"/>
                      <a:pt x="216" y="31"/>
                    </a:cubicBezTo>
                    <a:close/>
                    <a:moveTo>
                      <a:pt x="218" y="49"/>
                    </a:moveTo>
                    <a:cubicBezTo>
                      <a:pt x="218" y="49"/>
                      <a:pt x="218" y="49"/>
                      <a:pt x="218" y="49"/>
                    </a:cubicBezTo>
                    <a:cubicBezTo>
                      <a:pt x="218" y="49"/>
                      <a:pt x="219" y="49"/>
                      <a:pt x="219" y="49"/>
                    </a:cubicBezTo>
                    <a:cubicBezTo>
                      <a:pt x="219" y="49"/>
                      <a:pt x="220" y="49"/>
                      <a:pt x="220" y="49"/>
                    </a:cubicBezTo>
                    <a:cubicBezTo>
                      <a:pt x="220" y="49"/>
                      <a:pt x="220" y="49"/>
                      <a:pt x="220" y="49"/>
                    </a:cubicBezTo>
                    <a:cubicBezTo>
                      <a:pt x="220" y="49"/>
                      <a:pt x="220" y="49"/>
                      <a:pt x="220" y="49"/>
                    </a:cubicBezTo>
                    <a:cubicBezTo>
                      <a:pt x="221" y="49"/>
                      <a:pt x="221" y="49"/>
                      <a:pt x="221" y="49"/>
                    </a:cubicBezTo>
                    <a:cubicBezTo>
                      <a:pt x="221" y="49"/>
                      <a:pt x="221" y="49"/>
                      <a:pt x="221" y="48"/>
                    </a:cubicBezTo>
                    <a:cubicBezTo>
                      <a:pt x="221" y="48"/>
                      <a:pt x="221" y="48"/>
                      <a:pt x="221" y="48"/>
                    </a:cubicBezTo>
                    <a:cubicBezTo>
                      <a:pt x="221" y="48"/>
                      <a:pt x="221" y="48"/>
                      <a:pt x="221" y="48"/>
                    </a:cubicBezTo>
                    <a:cubicBezTo>
                      <a:pt x="221" y="48"/>
                      <a:pt x="221" y="48"/>
                      <a:pt x="221" y="48"/>
                    </a:cubicBezTo>
                    <a:cubicBezTo>
                      <a:pt x="220" y="48"/>
                      <a:pt x="220" y="48"/>
                      <a:pt x="220" y="48"/>
                    </a:cubicBezTo>
                    <a:cubicBezTo>
                      <a:pt x="220" y="47"/>
                      <a:pt x="220" y="47"/>
                      <a:pt x="220" y="47"/>
                    </a:cubicBezTo>
                    <a:cubicBezTo>
                      <a:pt x="220" y="47"/>
                      <a:pt x="220" y="47"/>
                      <a:pt x="219" y="47"/>
                    </a:cubicBezTo>
                    <a:cubicBezTo>
                      <a:pt x="219" y="47"/>
                      <a:pt x="219" y="47"/>
                      <a:pt x="219" y="47"/>
                    </a:cubicBezTo>
                    <a:cubicBezTo>
                      <a:pt x="219" y="47"/>
                      <a:pt x="219" y="47"/>
                      <a:pt x="219" y="47"/>
                    </a:cubicBezTo>
                    <a:cubicBezTo>
                      <a:pt x="219" y="47"/>
                      <a:pt x="219" y="47"/>
                      <a:pt x="219" y="47"/>
                    </a:cubicBezTo>
                    <a:cubicBezTo>
                      <a:pt x="219" y="46"/>
                      <a:pt x="218" y="46"/>
                      <a:pt x="218" y="46"/>
                    </a:cubicBezTo>
                    <a:cubicBezTo>
                      <a:pt x="218" y="47"/>
                      <a:pt x="218" y="46"/>
                      <a:pt x="218" y="47"/>
                    </a:cubicBezTo>
                    <a:cubicBezTo>
                      <a:pt x="218" y="47"/>
                      <a:pt x="217" y="47"/>
                      <a:pt x="217" y="47"/>
                    </a:cubicBezTo>
                    <a:cubicBezTo>
                      <a:pt x="217" y="47"/>
                      <a:pt x="217" y="47"/>
                      <a:pt x="217" y="47"/>
                    </a:cubicBezTo>
                    <a:cubicBezTo>
                      <a:pt x="217" y="47"/>
                      <a:pt x="217" y="47"/>
                      <a:pt x="216" y="47"/>
                    </a:cubicBezTo>
                    <a:cubicBezTo>
                      <a:pt x="216" y="47"/>
                      <a:pt x="216" y="47"/>
                      <a:pt x="216" y="48"/>
                    </a:cubicBezTo>
                    <a:cubicBezTo>
                      <a:pt x="216" y="48"/>
                      <a:pt x="216" y="48"/>
                      <a:pt x="216" y="48"/>
                    </a:cubicBezTo>
                    <a:cubicBezTo>
                      <a:pt x="216" y="48"/>
                      <a:pt x="216" y="48"/>
                      <a:pt x="216" y="49"/>
                    </a:cubicBezTo>
                    <a:cubicBezTo>
                      <a:pt x="216" y="49"/>
                      <a:pt x="217" y="49"/>
                      <a:pt x="217" y="49"/>
                    </a:cubicBezTo>
                    <a:cubicBezTo>
                      <a:pt x="217" y="49"/>
                      <a:pt x="217" y="49"/>
                      <a:pt x="217" y="49"/>
                    </a:cubicBezTo>
                    <a:cubicBezTo>
                      <a:pt x="217" y="49"/>
                      <a:pt x="218" y="49"/>
                      <a:pt x="218" y="49"/>
                    </a:cubicBezTo>
                    <a:close/>
                    <a:moveTo>
                      <a:pt x="222" y="23"/>
                    </a:moveTo>
                    <a:cubicBezTo>
                      <a:pt x="222" y="23"/>
                      <a:pt x="222" y="23"/>
                      <a:pt x="222" y="23"/>
                    </a:cubicBezTo>
                    <a:cubicBezTo>
                      <a:pt x="222" y="23"/>
                      <a:pt x="222" y="23"/>
                      <a:pt x="222" y="24"/>
                    </a:cubicBezTo>
                    <a:cubicBezTo>
                      <a:pt x="222" y="24"/>
                      <a:pt x="222" y="24"/>
                      <a:pt x="222" y="24"/>
                    </a:cubicBezTo>
                    <a:cubicBezTo>
                      <a:pt x="222" y="24"/>
                      <a:pt x="222" y="24"/>
                      <a:pt x="222" y="24"/>
                    </a:cubicBezTo>
                    <a:cubicBezTo>
                      <a:pt x="222" y="24"/>
                      <a:pt x="222" y="24"/>
                      <a:pt x="222" y="24"/>
                    </a:cubicBezTo>
                    <a:cubicBezTo>
                      <a:pt x="223" y="24"/>
                      <a:pt x="223" y="24"/>
                      <a:pt x="223" y="24"/>
                    </a:cubicBezTo>
                    <a:cubicBezTo>
                      <a:pt x="223" y="24"/>
                      <a:pt x="224" y="24"/>
                      <a:pt x="224" y="24"/>
                    </a:cubicBezTo>
                    <a:cubicBezTo>
                      <a:pt x="224" y="24"/>
                      <a:pt x="224" y="24"/>
                      <a:pt x="224" y="24"/>
                    </a:cubicBezTo>
                    <a:cubicBezTo>
                      <a:pt x="224" y="23"/>
                      <a:pt x="224" y="23"/>
                      <a:pt x="224" y="23"/>
                    </a:cubicBezTo>
                    <a:cubicBezTo>
                      <a:pt x="224" y="23"/>
                      <a:pt x="224" y="23"/>
                      <a:pt x="224" y="23"/>
                    </a:cubicBezTo>
                    <a:cubicBezTo>
                      <a:pt x="224" y="23"/>
                      <a:pt x="224" y="22"/>
                      <a:pt x="224" y="22"/>
                    </a:cubicBezTo>
                    <a:cubicBezTo>
                      <a:pt x="224" y="22"/>
                      <a:pt x="224" y="22"/>
                      <a:pt x="224" y="22"/>
                    </a:cubicBezTo>
                    <a:cubicBezTo>
                      <a:pt x="225" y="22"/>
                      <a:pt x="225" y="22"/>
                      <a:pt x="225" y="21"/>
                    </a:cubicBezTo>
                    <a:cubicBezTo>
                      <a:pt x="225" y="21"/>
                      <a:pt x="225" y="21"/>
                      <a:pt x="225" y="21"/>
                    </a:cubicBezTo>
                    <a:cubicBezTo>
                      <a:pt x="225" y="21"/>
                      <a:pt x="224" y="21"/>
                      <a:pt x="224" y="21"/>
                    </a:cubicBezTo>
                    <a:cubicBezTo>
                      <a:pt x="224" y="20"/>
                      <a:pt x="224" y="20"/>
                      <a:pt x="224" y="20"/>
                    </a:cubicBezTo>
                    <a:cubicBezTo>
                      <a:pt x="224" y="20"/>
                      <a:pt x="224" y="20"/>
                      <a:pt x="224" y="20"/>
                    </a:cubicBezTo>
                    <a:cubicBezTo>
                      <a:pt x="224" y="20"/>
                      <a:pt x="224" y="20"/>
                      <a:pt x="224" y="20"/>
                    </a:cubicBezTo>
                    <a:cubicBezTo>
                      <a:pt x="224" y="20"/>
                      <a:pt x="223" y="20"/>
                      <a:pt x="223" y="20"/>
                    </a:cubicBezTo>
                    <a:cubicBezTo>
                      <a:pt x="223" y="20"/>
                      <a:pt x="223" y="21"/>
                      <a:pt x="223" y="21"/>
                    </a:cubicBezTo>
                    <a:cubicBezTo>
                      <a:pt x="223" y="21"/>
                      <a:pt x="223" y="21"/>
                      <a:pt x="223" y="21"/>
                    </a:cubicBezTo>
                    <a:cubicBezTo>
                      <a:pt x="222" y="21"/>
                      <a:pt x="222" y="21"/>
                      <a:pt x="222" y="21"/>
                    </a:cubicBezTo>
                    <a:cubicBezTo>
                      <a:pt x="222" y="22"/>
                      <a:pt x="222" y="22"/>
                      <a:pt x="222" y="22"/>
                    </a:cubicBezTo>
                    <a:cubicBezTo>
                      <a:pt x="222" y="22"/>
                      <a:pt x="222" y="22"/>
                      <a:pt x="222" y="22"/>
                    </a:cubicBezTo>
                    <a:cubicBezTo>
                      <a:pt x="222" y="22"/>
                      <a:pt x="222" y="22"/>
                      <a:pt x="222" y="23"/>
                    </a:cubicBezTo>
                    <a:close/>
                    <a:moveTo>
                      <a:pt x="151" y="10"/>
                    </a:moveTo>
                    <a:cubicBezTo>
                      <a:pt x="151" y="11"/>
                      <a:pt x="151" y="11"/>
                      <a:pt x="151" y="11"/>
                    </a:cubicBezTo>
                    <a:cubicBezTo>
                      <a:pt x="151" y="11"/>
                      <a:pt x="151" y="11"/>
                      <a:pt x="151" y="11"/>
                    </a:cubicBezTo>
                    <a:cubicBezTo>
                      <a:pt x="151" y="11"/>
                      <a:pt x="151" y="11"/>
                      <a:pt x="152" y="11"/>
                    </a:cubicBezTo>
                    <a:cubicBezTo>
                      <a:pt x="152" y="11"/>
                      <a:pt x="152" y="11"/>
                      <a:pt x="152" y="11"/>
                    </a:cubicBezTo>
                    <a:cubicBezTo>
                      <a:pt x="152" y="11"/>
                      <a:pt x="152" y="11"/>
                      <a:pt x="152" y="11"/>
                    </a:cubicBezTo>
                    <a:cubicBezTo>
                      <a:pt x="152" y="11"/>
                      <a:pt x="152" y="11"/>
                      <a:pt x="152" y="11"/>
                    </a:cubicBezTo>
                    <a:cubicBezTo>
                      <a:pt x="152" y="11"/>
                      <a:pt x="152" y="10"/>
                      <a:pt x="152" y="10"/>
                    </a:cubicBezTo>
                    <a:cubicBezTo>
                      <a:pt x="152" y="10"/>
                      <a:pt x="152" y="10"/>
                      <a:pt x="152" y="10"/>
                    </a:cubicBezTo>
                    <a:cubicBezTo>
                      <a:pt x="151" y="10"/>
                      <a:pt x="151" y="10"/>
                      <a:pt x="151" y="10"/>
                    </a:cubicBezTo>
                    <a:cubicBezTo>
                      <a:pt x="151" y="10"/>
                      <a:pt x="151" y="10"/>
                      <a:pt x="151" y="10"/>
                    </a:cubicBezTo>
                    <a:cubicBezTo>
                      <a:pt x="151" y="10"/>
                      <a:pt x="151" y="10"/>
                      <a:pt x="151" y="10"/>
                    </a:cubicBezTo>
                    <a:close/>
                    <a:moveTo>
                      <a:pt x="152" y="10"/>
                    </a:moveTo>
                    <a:cubicBezTo>
                      <a:pt x="152" y="10"/>
                      <a:pt x="152" y="10"/>
                      <a:pt x="152" y="10"/>
                    </a:cubicBezTo>
                    <a:cubicBezTo>
                      <a:pt x="152" y="10"/>
                      <a:pt x="152" y="10"/>
                      <a:pt x="153" y="11"/>
                    </a:cubicBezTo>
                    <a:cubicBezTo>
                      <a:pt x="153" y="11"/>
                      <a:pt x="153" y="11"/>
                      <a:pt x="153" y="11"/>
                    </a:cubicBezTo>
                    <a:cubicBezTo>
                      <a:pt x="153" y="11"/>
                      <a:pt x="153" y="11"/>
                      <a:pt x="153" y="11"/>
                    </a:cubicBezTo>
                    <a:cubicBezTo>
                      <a:pt x="153" y="11"/>
                      <a:pt x="153" y="11"/>
                      <a:pt x="153" y="10"/>
                    </a:cubicBezTo>
                    <a:cubicBezTo>
                      <a:pt x="153" y="10"/>
                      <a:pt x="153" y="10"/>
                      <a:pt x="153" y="10"/>
                    </a:cubicBezTo>
                    <a:cubicBezTo>
                      <a:pt x="152" y="10"/>
                      <a:pt x="152" y="10"/>
                      <a:pt x="152" y="10"/>
                    </a:cubicBezTo>
                    <a:cubicBezTo>
                      <a:pt x="152" y="10"/>
                      <a:pt x="152" y="10"/>
                      <a:pt x="152" y="10"/>
                    </a:cubicBezTo>
                    <a:cubicBezTo>
                      <a:pt x="152" y="10"/>
                      <a:pt x="152" y="10"/>
                      <a:pt x="152" y="10"/>
                    </a:cubicBezTo>
                    <a:close/>
                    <a:moveTo>
                      <a:pt x="153" y="14"/>
                    </a:moveTo>
                    <a:cubicBezTo>
                      <a:pt x="153" y="14"/>
                      <a:pt x="153"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2" y="14"/>
                      <a:pt x="152" y="14"/>
                      <a:pt x="152" y="14"/>
                    </a:cubicBezTo>
                    <a:cubicBezTo>
                      <a:pt x="153" y="15"/>
                      <a:pt x="153" y="15"/>
                      <a:pt x="153" y="15"/>
                    </a:cubicBezTo>
                    <a:cubicBezTo>
                      <a:pt x="153" y="15"/>
                      <a:pt x="153" y="15"/>
                      <a:pt x="153" y="15"/>
                    </a:cubicBezTo>
                    <a:cubicBezTo>
                      <a:pt x="153" y="15"/>
                      <a:pt x="153" y="15"/>
                      <a:pt x="153" y="14"/>
                    </a:cubicBezTo>
                    <a:cubicBezTo>
                      <a:pt x="153" y="14"/>
                      <a:pt x="153" y="14"/>
                      <a:pt x="153" y="14"/>
                    </a:cubicBezTo>
                    <a:cubicBezTo>
                      <a:pt x="153" y="14"/>
                      <a:pt x="153" y="14"/>
                      <a:pt x="153" y="14"/>
                    </a:cubicBezTo>
                    <a:cubicBezTo>
                      <a:pt x="153" y="14"/>
                      <a:pt x="153" y="14"/>
                      <a:pt x="153" y="14"/>
                    </a:cubicBezTo>
                    <a:close/>
                    <a:moveTo>
                      <a:pt x="152" y="15"/>
                    </a:moveTo>
                    <a:cubicBezTo>
                      <a:pt x="152" y="15"/>
                      <a:pt x="152" y="15"/>
                      <a:pt x="151" y="15"/>
                    </a:cubicBezTo>
                    <a:cubicBezTo>
                      <a:pt x="151" y="15"/>
                      <a:pt x="151" y="15"/>
                      <a:pt x="151" y="15"/>
                    </a:cubicBezTo>
                    <a:cubicBezTo>
                      <a:pt x="151" y="15"/>
                      <a:pt x="151" y="15"/>
                      <a:pt x="151" y="15"/>
                    </a:cubicBezTo>
                    <a:cubicBezTo>
                      <a:pt x="151" y="15"/>
                      <a:pt x="150" y="15"/>
                      <a:pt x="151" y="15"/>
                    </a:cubicBezTo>
                    <a:cubicBezTo>
                      <a:pt x="151" y="15"/>
                      <a:pt x="151" y="15"/>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6"/>
                      <a:pt x="151" y="16"/>
                    </a:cubicBezTo>
                    <a:cubicBezTo>
                      <a:pt x="151" y="16"/>
                      <a:pt x="151" y="15"/>
                      <a:pt x="151" y="15"/>
                    </a:cubicBezTo>
                    <a:cubicBezTo>
                      <a:pt x="152" y="15"/>
                      <a:pt x="152" y="15"/>
                      <a:pt x="152" y="15"/>
                    </a:cubicBezTo>
                    <a:close/>
                    <a:moveTo>
                      <a:pt x="151" y="14"/>
                    </a:moveTo>
                    <a:cubicBezTo>
                      <a:pt x="151" y="15"/>
                      <a:pt x="151" y="14"/>
                      <a:pt x="151" y="14"/>
                    </a:cubicBezTo>
                    <a:cubicBezTo>
                      <a:pt x="151" y="14"/>
                      <a:pt x="151" y="14"/>
                      <a:pt x="151" y="14"/>
                    </a:cubicBezTo>
                    <a:cubicBezTo>
                      <a:pt x="151" y="14"/>
                      <a:pt x="151" y="14"/>
                      <a:pt x="150" y="14"/>
                    </a:cubicBezTo>
                    <a:cubicBezTo>
                      <a:pt x="150" y="14"/>
                      <a:pt x="150" y="14"/>
                      <a:pt x="150" y="14"/>
                    </a:cubicBezTo>
                    <a:cubicBezTo>
                      <a:pt x="150" y="14"/>
                      <a:pt x="150" y="14"/>
                      <a:pt x="150" y="14"/>
                    </a:cubicBezTo>
                    <a:cubicBezTo>
                      <a:pt x="151" y="14"/>
                      <a:pt x="151" y="14"/>
                      <a:pt x="151" y="14"/>
                    </a:cubicBezTo>
                    <a:close/>
                    <a:moveTo>
                      <a:pt x="149" y="14"/>
                    </a:moveTo>
                    <a:cubicBezTo>
                      <a:pt x="149" y="14"/>
                      <a:pt x="149" y="14"/>
                      <a:pt x="149" y="14"/>
                    </a:cubicBezTo>
                    <a:cubicBezTo>
                      <a:pt x="149" y="14"/>
                      <a:pt x="149" y="14"/>
                      <a:pt x="149" y="14"/>
                    </a:cubicBezTo>
                    <a:cubicBezTo>
                      <a:pt x="149" y="14"/>
                      <a:pt x="149" y="14"/>
                      <a:pt x="150" y="14"/>
                    </a:cubicBezTo>
                    <a:cubicBezTo>
                      <a:pt x="150" y="15"/>
                      <a:pt x="150" y="15"/>
                      <a:pt x="150" y="15"/>
                    </a:cubicBezTo>
                    <a:cubicBezTo>
                      <a:pt x="150" y="15"/>
                      <a:pt x="150" y="15"/>
                      <a:pt x="150" y="15"/>
                    </a:cubicBezTo>
                    <a:cubicBezTo>
                      <a:pt x="150" y="14"/>
                      <a:pt x="150" y="14"/>
                      <a:pt x="150" y="14"/>
                    </a:cubicBezTo>
                    <a:cubicBezTo>
                      <a:pt x="150" y="14"/>
                      <a:pt x="150" y="14"/>
                      <a:pt x="150" y="14"/>
                    </a:cubicBezTo>
                    <a:cubicBezTo>
                      <a:pt x="150" y="14"/>
                      <a:pt x="149" y="14"/>
                      <a:pt x="149" y="14"/>
                    </a:cubicBezTo>
                    <a:cubicBezTo>
                      <a:pt x="149" y="14"/>
                      <a:pt x="149" y="14"/>
                      <a:pt x="149" y="14"/>
                    </a:cubicBezTo>
                    <a:cubicBezTo>
                      <a:pt x="149" y="14"/>
                      <a:pt x="149" y="14"/>
                      <a:pt x="149" y="14"/>
                    </a:cubicBezTo>
                    <a:cubicBezTo>
                      <a:pt x="149" y="14"/>
                      <a:pt x="149" y="14"/>
                      <a:pt x="149" y="14"/>
                    </a:cubicBezTo>
                    <a:close/>
                    <a:moveTo>
                      <a:pt x="239" y="88"/>
                    </a:moveTo>
                    <a:cubicBezTo>
                      <a:pt x="239" y="88"/>
                      <a:pt x="239" y="88"/>
                      <a:pt x="239" y="88"/>
                    </a:cubicBezTo>
                    <a:cubicBezTo>
                      <a:pt x="239" y="88"/>
                      <a:pt x="239" y="88"/>
                      <a:pt x="239" y="88"/>
                    </a:cubicBezTo>
                    <a:cubicBezTo>
                      <a:pt x="239" y="88"/>
                      <a:pt x="239" y="88"/>
                      <a:pt x="239" y="88"/>
                    </a:cubicBezTo>
                    <a:cubicBezTo>
                      <a:pt x="239"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ubicBezTo>
                      <a:pt x="240" y="88"/>
                      <a:pt x="239" y="88"/>
                      <a:pt x="239" y="88"/>
                    </a:cubicBezTo>
                    <a:close/>
                    <a:moveTo>
                      <a:pt x="221" y="92"/>
                    </a:moveTo>
                    <a:cubicBezTo>
                      <a:pt x="221" y="92"/>
                      <a:pt x="221" y="92"/>
                      <a:pt x="221" y="92"/>
                    </a:cubicBezTo>
                    <a:cubicBezTo>
                      <a:pt x="220" y="92"/>
                      <a:pt x="220" y="92"/>
                      <a:pt x="220" y="92"/>
                    </a:cubicBezTo>
                    <a:cubicBezTo>
                      <a:pt x="220" y="92"/>
                      <a:pt x="220" y="92"/>
                      <a:pt x="220" y="92"/>
                    </a:cubicBezTo>
                    <a:cubicBezTo>
                      <a:pt x="220" y="92"/>
                      <a:pt x="220" y="92"/>
                      <a:pt x="220" y="92"/>
                    </a:cubicBezTo>
                    <a:cubicBezTo>
                      <a:pt x="220" y="92"/>
                      <a:pt x="220"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2"/>
                    </a:cubicBezTo>
                    <a:cubicBezTo>
                      <a:pt x="219" y="92"/>
                      <a:pt x="219" y="92"/>
                      <a:pt x="219" y="93"/>
                    </a:cubicBezTo>
                    <a:cubicBezTo>
                      <a:pt x="219" y="93"/>
                      <a:pt x="219" y="93"/>
                      <a:pt x="219" y="93"/>
                    </a:cubicBezTo>
                    <a:cubicBezTo>
                      <a:pt x="219" y="93"/>
                      <a:pt x="220" y="93"/>
                      <a:pt x="220" y="93"/>
                    </a:cubicBezTo>
                    <a:cubicBezTo>
                      <a:pt x="220" y="93"/>
                      <a:pt x="220" y="93"/>
                      <a:pt x="220" y="93"/>
                    </a:cubicBezTo>
                    <a:cubicBezTo>
                      <a:pt x="220" y="93"/>
                      <a:pt x="220" y="93"/>
                      <a:pt x="220" y="93"/>
                    </a:cubicBezTo>
                    <a:cubicBezTo>
                      <a:pt x="220" y="93"/>
                      <a:pt x="220" y="93"/>
                      <a:pt x="220" y="93"/>
                    </a:cubicBezTo>
                    <a:cubicBezTo>
                      <a:pt x="220" y="93"/>
                      <a:pt x="220" y="93"/>
                      <a:pt x="220" y="93"/>
                    </a:cubicBezTo>
                    <a:cubicBezTo>
                      <a:pt x="221" y="93"/>
                      <a:pt x="221" y="93"/>
                      <a:pt x="221" y="93"/>
                    </a:cubicBezTo>
                    <a:cubicBezTo>
                      <a:pt x="221" y="93"/>
                      <a:pt x="221" y="92"/>
                      <a:pt x="221" y="92"/>
                    </a:cubicBezTo>
                    <a:cubicBezTo>
                      <a:pt x="221" y="92"/>
                      <a:pt x="221" y="92"/>
                      <a:pt x="221" y="92"/>
                    </a:cubicBezTo>
                    <a:close/>
                    <a:moveTo>
                      <a:pt x="223" y="61"/>
                    </a:moveTo>
                    <a:cubicBezTo>
                      <a:pt x="223" y="61"/>
                      <a:pt x="223"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2" y="61"/>
                      <a:pt x="222" y="61"/>
                      <a:pt x="222" y="61"/>
                    </a:cubicBezTo>
                    <a:cubicBezTo>
                      <a:pt x="221" y="61"/>
                      <a:pt x="221" y="61"/>
                      <a:pt x="221" y="61"/>
                    </a:cubicBezTo>
                    <a:cubicBezTo>
                      <a:pt x="221" y="62"/>
                      <a:pt x="221" y="61"/>
                      <a:pt x="221" y="62"/>
                    </a:cubicBezTo>
                    <a:cubicBezTo>
                      <a:pt x="221"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2"/>
                      <a:pt x="220" y="62"/>
                      <a:pt x="220" y="62"/>
                    </a:cubicBezTo>
                    <a:cubicBezTo>
                      <a:pt x="220" y="63"/>
                      <a:pt x="220" y="63"/>
                      <a:pt x="220" y="63"/>
                    </a:cubicBezTo>
                    <a:cubicBezTo>
                      <a:pt x="220" y="63"/>
                      <a:pt x="220" y="63"/>
                      <a:pt x="220" y="63"/>
                    </a:cubicBezTo>
                    <a:cubicBezTo>
                      <a:pt x="220" y="63"/>
                      <a:pt x="220" y="63"/>
                      <a:pt x="220" y="63"/>
                    </a:cubicBezTo>
                    <a:cubicBezTo>
                      <a:pt x="220" y="63"/>
                      <a:pt x="220" y="63"/>
                      <a:pt x="220" y="63"/>
                    </a:cubicBezTo>
                    <a:cubicBezTo>
                      <a:pt x="220" y="63"/>
                      <a:pt x="220" y="62"/>
                      <a:pt x="220" y="62"/>
                    </a:cubicBezTo>
                    <a:cubicBezTo>
                      <a:pt x="221" y="62"/>
                      <a:pt x="221" y="62"/>
                      <a:pt x="221" y="62"/>
                    </a:cubicBezTo>
                    <a:cubicBezTo>
                      <a:pt x="221" y="62"/>
                      <a:pt x="221" y="62"/>
                      <a:pt x="221" y="62"/>
                    </a:cubicBezTo>
                    <a:cubicBezTo>
                      <a:pt x="221" y="62"/>
                      <a:pt x="221" y="62"/>
                      <a:pt x="221" y="62"/>
                    </a:cubicBezTo>
                    <a:cubicBezTo>
                      <a:pt x="222" y="62"/>
                      <a:pt x="222" y="62"/>
                      <a:pt x="222" y="62"/>
                    </a:cubicBezTo>
                    <a:cubicBezTo>
                      <a:pt x="222" y="62"/>
                      <a:pt x="222" y="62"/>
                      <a:pt x="222" y="62"/>
                    </a:cubicBezTo>
                    <a:cubicBezTo>
                      <a:pt x="222" y="62"/>
                      <a:pt x="221" y="62"/>
                      <a:pt x="221" y="62"/>
                    </a:cubicBezTo>
                    <a:cubicBezTo>
                      <a:pt x="221" y="62"/>
                      <a:pt x="221" y="62"/>
                      <a:pt x="221" y="63"/>
                    </a:cubicBezTo>
                    <a:cubicBezTo>
                      <a:pt x="221" y="63"/>
                      <a:pt x="221" y="63"/>
                      <a:pt x="221" y="63"/>
                    </a:cubicBezTo>
                    <a:cubicBezTo>
                      <a:pt x="221" y="63"/>
                      <a:pt x="221" y="63"/>
                      <a:pt x="221" y="63"/>
                    </a:cubicBezTo>
                    <a:cubicBezTo>
                      <a:pt x="221" y="63"/>
                      <a:pt x="221" y="63"/>
                      <a:pt x="222" y="63"/>
                    </a:cubicBezTo>
                    <a:cubicBezTo>
                      <a:pt x="222" y="63"/>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2" y="62"/>
                      <a:pt x="222" y="62"/>
                    </a:cubicBezTo>
                    <a:cubicBezTo>
                      <a:pt x="222" y="62"/>
                      <a:pt x="223" y="62"/>
                      <a:pt x="223" y="62"/>
                    </a:cubicBezTo>
                    <a:cubicBezTo>
                      <a:pt x="223" y="62"/>
                      <a:pt x="222" y="62"/>
                      <a:pt x="222" y="62"/>
                    </a:cubicBezTo>
                    <a:cubicBezTo>
                      <a:pt x="222" y="62"/>
                      <a:pt x="222" y="62"/>
                      <a:pt x="222" y="61"/>
                    </a:cubicBezTo>
                    <a:cubicBezTo>
                      <a:pt x="222" y="61"/>
                      <a:pt x="222" y="61"/>
                      <a:pt x="222" y="61"/>
                    </a:cubicBezTo>
                    <a:cubicBezTo>
                      <a:pt x="222" y="61"/>
                      <a:pt x="222" y="61"/>
                      <a:pt x="222" y="61"/>
                    </a:cubicBezTo>
                    <a:cubicBezTo>
                      <a:pt x="222" y="61"/>
                      <a:pt x="223" y="61"/>
                      <a:pt x="223" y="61"/>
                    </a:cubicBezTo>
                    <a:close/>
                    <a:moveTo>
                      <a:pt x="222" y="93"/>
                    </a:moveTo>
                    <a:cubicBezTo>
                      <a:pt x="222" y="93"/>
                      <a:pt x="222" y="93"/>
                      <a:pt x="222" y="93"/>
                    </a:cubicBezTo>
                    <a:cubicBezTo>
                      <a:pt x="222" y="93"/>
                      <a:pt x="222" y="93"/>
                      <a:pt x="222"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1" y="93"/>
                    </a:cubicBezTo>
                    <a:cubicBezTo>
                      <a:pt x="221" y="93"/>
                      <a:pt x="221" y="93"/>
                      <a:pt x="222" y="93"/>
                    </a:cubicBezTo>
                    <a:cubicBezTo>
                      <a:pt x="222" y="93"/>
                      <a:pt x="222" y="93"/>
                      <a:pt x="222" y="93"/>
                    </a:cubicBezTo>
                    <a:cubicBezTo>
                      <a:pt x="222" y="93"/>
                      <a:pt x="222" y="93"/>
                      <a:pt x="222" y="93"/>
                    </a:cubicBezTo>
                    <a:close/>
                    <a:moveTo>
                      <a:pt x="225" y="61"/>
                    </a:moveTo>
                    <a:cubicBezTo>
                      <a:pt x="225" y="61"/>
                      <a:pt x="225" y="61"/>
                      <a:pt x="225" y="61"/>
                    </a:cubicBezTo>
                    <a:cubicBezTo>
                      <a:pt x="225" y="61"/>
                      <a:pt x="225" y="61"/>
                      <a:pt x="225" y="61"/>
                    </a:cubicBezTo>
                    <a:cubicBezTo>
                      <a:pt x="225" y="61"/>
                      <a:pt x="224" y="61"/>
                      <a:pt x="224" y="61"/>
                    </a:cubicBezTo>
                    <a:cubicBezTo>
                      <a:pt x="224" y="61"/>
                      <a:pt x="224" y="61"/>
                      <a:pt x="224" y="61"/>
                    </a:cubicBezTo>
                    <a:cubicBezTo>
                      <a:pt x="224" y="61"/>
                      <a:pt x="224" y="61"/>
                      <a:pt x="224" y="61"/>
                    </a:cubicBezTo>
                    <a:cubicBezTo>
                      <a:pt x="224" y="61"/>
                      <a:pt x="224" y="61"/>
                      <a:pt x="224" y="61"/>
                    </a:cubicBezTo>
                    <a:cubicBezTo>
                      <a:pt x="224" y="61"/>
                      <a:pt x="224" y="61"/>
                      <a:pt x="224" y="61"/>
                    </a:cubicBezTo>
                    <a:cubicBezTo>
                      <a:pt x="224" y="61"/>
                      <a:pt x="224" y="62"/>
                      <a:pt x="224" y="62"/>
                    </a:cubicBezTo>
                    <a:cubicBezTo>
                      <a:pt x="225" y="62"/>
                      <a:pt x="225" y="62"/>
                      <a:pt x="225" y="62"/>
                    </a:cubicBezTo>
                    <a:cubicBezTo>
                      <a:pt x="225" y="62"/>
                      <a:pt x="225" y="61"/>
                      <a:pt x="225" y="62"/>
                    </a:cubicBezTo>
                    <a:cubicBezTo>
                      <a:pt x="225" y="62"/>
                      <a:pt x="225" y="62"/>
                      <a:pt x="225" y="62"/>
                    </a:cubicBezTo>
                    <a:cubicBezTo>
                      <a:pt x="225" y="62"/>
                      <a:pt x="225" y="62"/>
                      <a:pt x="225" y="62"/>
                    </a:cubicBezTo>
                    <a:cubicBezTo>
                      <a:pt x="225" y="62"/>
                      <a:pt x="225" y="62"/>
                      <a:pt x="225" y="62"/>
                    </a:cubicBezTo>
                    <a:cubicBezTo>
                      <a:pt x="225" y="61"/>
                      <a:pt x="225" y="61"/>
                      <a:pt x="225" y="61"/>
                    </a:cubicBezTo>
                    <a:close/>
                    <a:moveTo>
                      <a:pt x="224" y="61"/>
                    </a:moveTo>
                    <a:cubicBezTo>
                      <a:pt x="224" y="61"/>
                      <a:pt x="224" y="61"/>
                      <a:pt x="223" y="61"/>
                    </a:cubicBezTo>
                    <a:cubicBezTo>
                      <a:pt x="223" y="61"/>
                      <a:pt x="223" y="61"/>
                      <a:pt x="223" y="61"/>
                    </a:cubicBezTo>
                    <a:cubicBezTo>
                      <a:pt x="223" y="61"/>
                      <a:pt x="223" y="61"/>
                      <a:pt x="223" y="61"/>
                    </a:cubicBezTo>
                    <a:cubicBezTo>
                      <a:pt x="223" y="61"/>
                      <a:pt x="223" y="61"/>
                      <a:pt x="223" y="62"/>
                    </a:cubicBezTo>
                    <a:cubicBezTo>
                      <a:pt x="223" y="62"/>
                      <a:pt x="223" y="62"/>
                      <a:pt x="223" y="62"/>
                    </a:cubicBezTo>
                    <a:cubicBezTo>
                      <a:pt x="223" y="62"/>
                      <a:pt x="223" y="62"/>
                      <a:pt x="223" y="62"/>
                    </a:cubicBezTo>
                    <a:cubicBezTo>
                      <a:pt x="223" y="62"/>
                      <a:pt x="223" y="62"/>
                      <a:pt x="223" y="62"/>
                    </a:cubicBezTo>
                    <a:cubicBezTo>
                      <a:pt x="224" y="62"/>
                      <a:pt x="224" y="62"/>
                      <a:pt x="224" y="62"/>
                    </a:cubicBezTo>
                    <a:cubicBezTo>
                      <a:pt x="224" y="62"/>
                      <a:pt x="224" y="62"/>
                      <a:pt x="224" y="61"/>
                    </a:cubicBezTo>
                    <a:cubicBezTo>
                      <a:pt x="224" y="61"/>
                      <a:pt x="224" y="61"/>
                      <a:pt x="224" y="61"/>
                    </a:cubicBezTo>
                    <a:cubicBezTo>
                      <a:pt x="224" y="61"/>
                      <a:pt x="224" y="61"/>
                      <a:pt x="224" y="61"/>
                    </a:cubicBezTo>
                    <a:close/>
                    <a:moveTo>
                      <a:pt x="232" y="90"/>
                    </a:moveTo>
                    <a:cubicBezTo>
                      <a:pt x="232" y="90"/>
                      <a:pt x="232" y="90"/>
                      <a:pt x="232" y="90"/>
                    </a:cubicBezTo>
                    <a:cubicBezTo>
                      <a:pt x="232" y="90"/>
                      <a:pt x="232" y="90"/>
                      <a:pt x="231" y="90"/>
                    </a:cubicBezTo>
                    <a:cubicBezTo>
                      <a:pt x="231" y="90"/>
                      <a:pt x="231" y="90"/>
                      <a:pt x="231" y="90"/>
                    </a:cubicBezTo>
                    <a:cubicBezTo>
                      <a:pt x="231" y="90"/>
                      <a:pt x="231" y="90"/>
                      <a:pt x="231" y="90"/>
                    </a:cubicBezTo>
                    <a:cubicBezTo>
                      <a:pt x="231" y="90"/>
                      <a:pt x="231" y="90"/>
                      <a:pt x="231" y="90"/>
                    </a:cubicBezTo>
                    <a:cubicBezTo>
                      <a:pt x="231" y="90"/>
                      <a:pt x="231" y="90"/>
                      <a:pt x="231" y="90"/>
                    </a:cubicBezTo>
                    <a:cubicBezTo>
                      <a:pt x="231" y="90"/>
                      <a:pt x="231" y="90"/>
                      <a:pt x="231" y="91"/>
                    </a:cubicBezTo>
                    <a:cubicBezTo>
                      <a:pt x="231" y="91"/>
                      <a:pt x="231" y="91"/>
                      <a:pt x="231" y="91"/>
                    </a:cubicBezTo>
                    <a:cubicBezTo>
                      <a:pt x="231" y="91"/>
                      <a:pt x="231" y="91"/>
                      <a:pt x="231" y="91"/>
                    </a:cubicBezTo>
                    <a:cubicBezTo>
                      <a:pt x="231" y="91"/>
                      <a:pt x="231" y="91"/>
                      <a:pt x="232" y="92"/>
                    </a:cubicBezTo>
                    <a:cubicBezTo>
                      <a:pt x="232" y="92"/>
                      <a:pt x="232" y="92"/>
                      <a:pt x="232" y="91"/>
                    </a:cubicBezTo>
                    <a:cubicBezTo>
                      <a:pt x="232" y="91"/>
                      <a:pt x="232" y="91"/>
                      <a:pt x="232" y="91"/>
                    </a:cubicBezTo>
                    <a:cubicBezTo>
                      <a:pt x="233" y="91"/>
                      <a:pt x="233" y="91"/>
                      <a:pt x="232" y="91"/>
                    </a:cubicBezTo>
                    <a:cubicBezTo>
                      <a:pt x="232" y="90"/>
                      <a:pt x="232" y="90"/>
                      <a:pt x="232" y="90"/>
                    </a:cubicBezTo>
                    <a:close/>
                    <a:moveTo>
                      <a:pt x="218" y="92"/>
                    </a:moveTo>
                    <a:cubicBezTo>
                      <a:pt x="218" y="92"/>
                      <a:pt x="218" y="92"/>
                      <a:pt x="218" y="92"/>
                    </a:cubicBezTo>
                    <a:cubicBezTo>
                      <a:pt x="218" y="92"/>
                      <a:pt x="218" y="92"/>
                      <a:pt x="218"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3"/>
                      <a:pt x="219" y="93"/>
                      <a:pt x="218" y="93"/>
                    </a:cubicBezTo>
                    <a:cubicBezTo>
                      <a:pt x="218" y="92"/>
                      <a:pt x="218" y="92"/>
                      <a:pt x="218" y="92"/>
                    </a:cubicBezTo>
                    <a:close/>
                    <a:moveTo>
                      <a:pt x="212" y="89"/>
                    </a:moveTo>
                    <a:cubicBezTo>
                      <a:pt x="212" y="89"/>
                      <a:pt x="212" y="89"/>
                      <a:pt x="212" y="89"/>
                    </a:cubicBezTo>
                    <a:cubicBezTo>
                      <a:pt x="212" y="89"/>
                      <a:pt x="212" y="89"/>
                      <a:pt x="211" y="89"/>
                    </a:cubicBezTo>
                    <a:cubicBezTo>
                      <a:pt x="211" y="89"/>
                      <a:pt x="211" y="89"/>
                      <a:pt x="211" y="89"/>
                    </a:cubicBezTo>
                    <a:cubicBezTo>
                      <a:pt x="211" y="89"/>
                      <a:pt x="211" y="89"/>
                      <a:pt x="211" y="89"/>
                    </a:cubicBezTo>
                    <a:cubicBezTo>
                      <a:pt x="211" y="89"/>
                      <a:pt x="211" y="89"/>
                      <a:pt x="211" y="89"/>
                    </a:cubicBezTo>
                    <a:cubicBezTo>
                      <a:pt x="211" y="89"/>
                      <a:pt x="211" y="88"/>
                      <a:pt x="211" y="88"/>
                    </a:cubicBezTo>
                    <a:cubicBezTo>
                      <a:pt x="211" y="88"/>
                      <a:pt x="211" y="88"/>
                      <a:pt x="211" y="88"/>
                    </a:cubicBezTo>
                    <a:cubicBezTo>
                      <a:pt x="211" y="88"/>
                      <a:pt x="211" y="88"/>
                      <a:pt x="210" y="88"/>
                    </a:cubicBezTo>
                    <a:cubicBezTo>
                      <a:pt x="210" y="88"/>
                      <a:pt x="210" y="88"/>
                      <a:pt x="210" y="88"/>
                    </a:cubicBezTo>
                    <a:cubicBezTo>
                      <a:pt x="210" y="88"/>
                      <a:pt x="210" y="88"/>
                      <a:pt x="210" y="89"/>
                    </a:cubicBezTo>
                    <a:cubicBezTo>
                      <a:pt x="210" y="89"/>
                      <a:pt x="210" y="89"/>
                      <a:pt x="210" y="89"/>
                    </a:cubicBezTo>
                    <a:cubicBezTo>
                      <a:pt x="210" y="89"/>
                      <a:pt x="210" y="89"/>
                      <a:pt x="209" y="89"/>
                    </a:cubicBezTo>
                    <a:cubicBezTo>
                      <a:pt x="209" y="89"/>
                      <a:pt x="209" y="89"/>
                      <a:pt x="209" y="89"/>
                    </a:cubicBezTo>
                    <a:cubicBezTo>
                      <a:pt x="209" y="89"/>
                      <a:pt x="209" y="89"/>
                      <a:pt x="209" y="89"/>
                    </a:cubicBezTo>
                    <a:cubicBezTo>
                      <a:pt x="209" y="89"/>
                      <a:pt x="209" y="89"/>
                      <a:pt x="208" y="89"/>
                    </a:cubicBezTo>
                    <a:cubicBezTo>
                      <a:pt x="208" y="89"/>
                      <a:pt x="208" y="89"/>
                      <a:pt x="208" y="89"/>
                    </a:cubicBezTo>
                    <a:cubicBezTo>
                      <a:pt x="208" y="89"/>
                      <a:pt x="208" y="89"/>
                      <a:pt x="208" y="89"/>
                    </a:cubicBezTo>
                    <a:cubicBezTo>
                      <a:pt x="208" y="89"/>
                      <a:pt x="208" y="89"/>
                      <a:pt x="208" y="89"/>
                    </a:cubicBezTo>
                    <a:cubicBezTo>
                      <a:pt x="208" y="89"/>
                      <a:pt x="208" y="89"/>
                      <a:pt x="208"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7" y="89"/>
                      <a:pt x="207" y="89"/>
                    </a:cubicBezTo>
                    <a:cubicBezTo>
                      <a:pt x="207" y="89"/>
                      <a:pt x="206" y="89"/>
                      <a:pt x="206" y="89"/>
                    </a:cubicBezTo>
                    <a:cubicBezTo>
                      <a:pt x="206" y="89"/>
                      <a:pt x="206" y="89"/>
                      <a:pt x="206" y="89"/>
                    </a:cubicBezTo>
                    <a:cubicBezTo>
                      <a:pt x="206" y="89"/>
                      <a:pt x="206" y="89"/>
                      <a:pt x="206" y="89"/>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6" y="90"/>
                      <a:pt x="206" y="90"/>
                    </a:cubicBezTo>
                    <a:cubicBezTo>
                      <a:pt x="206" y="90"/>
                      <a:pt x="205" y="90"/>
                      <a:pt x="205" y="90"/>
                    </a:cubicBezTo>
                    <a:cubicBezTo>
                      <a:pt x="205" y="90"/>
                      <a:pt x="205" y="90"/>
                      <a:pt x="205" y="90"/>
                    </a:cubicBezTo>
                    <a:cubicBezTo>
                      <a:pt x="205" y="91"/>
                      <a:pt x="206" y="91"/>
                      <a:pt x="206" y="91"/>
                    </a:cubicBezTo>
                    <a:cubicBezTo>
                      <a:pt x="206" y="91"/>
                      <a:pt x="205" y="91"/>
                      <a:pt x="205" y="91"/>
                    </a:cubicBezTo>
                    <a:cubicBezTo>
                      <a:pt x="205" y="91"/>
                      <a:pt x="205" y="91"/>
                      <a:pt x="205" y="91"/>
                    </a:cubicBezTo>
                    <a:cubicBezTo>
                      <a:pt x="205" y="91"/>
                      <a:pt x="205" y="91"/>
                      <a:pt x="205" y="91"/>
                    </a:cubicBezTo>
                    <a:cubicBezTo>
                      <a:pt x="205" y="91"/>
                      <a:pt x="206" y="91"/>
                      <a:pt x="206" y="91"/>
                    </a:cubicBezTo>
                    <a:cubicBezTo>
                      <a:pt x="206" y="91"/>
                      <a:pt x="206" y="91"/>
                      <a:pt x="206" y="91"/>
                    </a:cubicBezTo>
                    <a:cubicBezTo>
                      <a:pt x="206" y="91"/>
                      <a:pt x="206" y="91"/>
                      <a:pt x="206" y="91"/>
                    </a:cubicBezTo>
                    <a:cubicBezTo>
                      <a:pt x="206" y="91"/>
                      <a:pt x="206" y="91"/>
                      <a:pt x="206" y="91"/>
                    </a:cubicBezTo>
                    <a:cubicBezTo>
                      <a:pt x="206" y="91"/>
                      <a:pt x="206" y="91"/>
                      <a:pt x="207" y="91"/>
                    </a:cubicBezTo>
                    <a:cubicBezTo>
                      <a:pt x="207" y="91"/>
                      <a:pt x="207" y="90"/>
                      <a:pt x="207" y="90"/>
                    </a:cubicBezTo>
                    <a:cubicBezTo>
                      <a:pt x="207" y="90"/>
                      <a:pt x="207" y="90"/>
                      <a:pt x="207" y="90"/>
                    </a:cubicBezTo>
                    <a:cubicBezTo>
                      <a:pt x="207" y="90"/>
                      <a:pt x="208" y="91"/>
                      <a:pt x="208" y="91"/>
                    </a:cubicBezTo>
                    <a:cubicBezTo>
                      <a:pt x="208" y="91"/>
                      <a:pt x="208" y="91"/>
                      <a:pt x="208" y="91"/>
                    </a:cubicBezTo>
                    <a:cubicBezTo>
                      <a:pt x="208" y="91"/>
                      <a:pt x="208" y="91"/>
                      <a:pt x="208" y="91"/>
                    </a:cubicBezTo>
                    <a:cubicBezTo>
                      <a:pt x="208" y="91"/>
                      <a:pt x="208" y="91"/>
                      <a:pt x="209" y="91"/>
                    </a:cubicBezTo>
                    <a:cubicBezTo>
                      <a:pt x="209" y="91"/>
                      <a:pt x="209" y="91"/>
                      <a:pt x="209" y="91"/>
                    </a:cubicBezTo>
                    <a:cubicBezTo>
                      <a:pt x="209" y="91"/>
                      <a:pt x="209" y="91"/>
                      <a:pt x="209" y="91"/>
                    </a:cubicBezTo>
                    <a:cubicBezTo>
                      <a:pt x="210" y="91"/>
                      <a:pt x="210" y="91"/>
                      <a:pt x="210" y="91"/>
                    </a:cubicBezTo>
                    <a:cubicBezTo>
                      <a:pt x="210" y="91"/>
                      <a:pt x="210" y="91"/>
                      <a:pt x="210" y="91"/>
                    </a:cubicBezTo>
                    <a:cubicBezTo>
                      <a:pt x="210" y="90"/>
                      <a:pt x="210" y="90"/>
                      <a:pt x="210" y="90"/>
                    </a:cubicBezTo>
                    <a:cubicBezTo>
                      <a:pt x="211" y="90"/>
                      <a:pt x="211" y="90"/>
                      <a:pt x="211" y="90"/>
                    </a:cubicBezTo>
                    <a:cubicBezTo>
                      <a:pt x="211" y="89"/>
                      <a:pt x="212" y="89"/>
                      <a:pt x="212" y="89"/>
                    </a:cubicBezTo>
                    <a:cubicBezTo>
                      <a:pt x="212" y="89"/>
                      <a:pt x="212" y="90"/>
                      <a:pt x="212" y="89"/>
                    </a:cubicBezTo>
                    <a:cubicBezTo>
                      <a:pt x="212" y="89"/>
                      <a:pt x="212" y="89"/>
                      <a:pt x="212" y="89"/>
                    </a:cubicBezTo>
                    <a:cubicBezTo>
                      <a:pt x="212" y="89"/>
                      <a:pt x="212" y="89"/>
                      <a:pt x="212" y="89"/>
                    </a:cubicBezTo>
                    <a:close/>
                    <a:moveTo>
                      <a:pt x="215" y="60"/>
                    </a:moveTo>
                    <a:cubicBezTo>
                      <a:pt x="215" y="60"/>
                      <a:pt x="215" y="60"/>
                      <a:pt x="215" y="60"/>
                    </a:cubicBezTo>
                    <a:cubicBezTo>
                      <a:pt x="215" y="60"/>
                      <a:pt x="215" y="60"/>
                      <a:pt x="214" y="60"/>
                    </a:cubicBezTo>
                    <a:cubicBezTo>
                      <a:pt x="214" y="60"/>
                      <a:pt x="214" y="60"/>
                      <a:pt x="214" y="60"/>
                    </a:cubicBezTo>
                    <a:cubicBezTo>
                      <a:pt x="214" y="60"/>
                      <a:pt x="214" y="60"/>
                      <a:pt x="214" y="60"/>
                    </a:cubicBezTo>
                    <a:cubicBezTo>
                      <a:pt x="214" y="60"/>
                      <a:pt x="214" y="60"/>
                      <a:pt x="214" y="60"/>
                    </a:cubicBezTo>
                    <a:cubicBezTo>
                      <a:pt x="214" y="60"/>
                      <a:pt x="214" y="60"/>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9"/>
                      <a:pt x="214" y="59"/>
                      <a:pt x="214" y="59"/>
                    </a:cubicBezTo>
                    <a:cubicBezTo>
                      <a:pt x="214" y="58"/>
                      <a:pt x="213" y="59"/>
                      <a:pt x="213" y="59"/>
                    </a:cubicBezTo>
                    <a:cubicBezTo>
                      <a:pt x="213" y="59"/>
                      <a:pt x="213" y="58"/>
                      <a:pt x="213" y="58"/>
                    </a:cubicBezTo>
                    <a:cubicBezTo>
                      <a:pt x="213" y="58"/>
                      <a:pt x="213" y="58"/>
                      <a:pt x="213" y="58"/>
                    </a:cubicBezTo>
                    <a:cubicBezTo>
                      <a:pt x="212" y="58"/>
                      <a:pt x="212" y="58"/>
                      <a:pt x="212" y="58"/>
                    </a:cubicBezTo>
                    <a:cubicBezTo>
                      <a:pt x="212" y="58"/>
                      <a:pt x="211" y="58"/>
                      <a:pt x="211" y="58"/>
                    </a:cubicBezTo>
                    <a:cubicBezTo>
                      <a:pt x="211" y="58"/>
                      <a:pt x="210" y="58"/>
                      <a:pt x="210" y="58"/>
                    </a:cubicBezTo>
                    <a:cubicBezTo>
                      <a:pt x="210" y="58"/>
                      <a:pt x="209" y="58"/>
                      <a:pt x="209" y="58"/>
                    </a:cubicBezTo>
                    <a:cubicBezTo>
                      <a:pt x="209" y="58"/>
                      <a:pt x="209" y="58"/>
                      <a:pt x="209" y="58"/>
                    </a:cubicBezTo>
                    <a:cubicBezTo>
                      <a:pt x="209" y="58"/>
                      <a:pt x="209" y="58"/>
                      <a:pt x="209" y="58"/>
                    </a:cubicBezTo>
                    <a:cubicBezTo>
                      <a:pt x="209" y="59"/>
                      <a:pt x="209" y="59"/>
                      <a:pt x="208" y="59"/>
                    </a:cubicBezTo>
                    <a:cubicBezTo>
                      <a:pt x="208" y="59"/>
                      <a:pt x="208" y="59"/>
                      <a:pt x="208" y="59"/>
                    </a:cubicBezTo>
                    <a:cubicBezTo>
                      <a:pt x="208" y="59"/>
                      <a:pt x="208" y="59"/>
                      <a:pt x="208" y="58"/>
                    </a:cubicBezTo>
                    <a:cubicBezTo>
                      <a:pt x="208" y="58"/>
                      <a:pt x="208" y="58"/>
                      <a:pt x="208" y="58"/>
                    </a:cubicBezTo>
                    <a:cubicBezTo>
                      <a:pt x="207" y="58"/>
                      <a:pt x="207" y="58"/>
                      <a:pt x="207" y="59"/>
                    </a:cubicBezTo>
                    <a:cubicBezTo>
                      <a:pt x="207" y="59"/>
                      <a:pt x="207" y="59"/>
                      <a:pt x="207" y="59"/>
                    </a:cubicBezTo>
                    <a:cubicBezTo>
                      <a:pt x="207" y="59"/>
                      <a:pt x="207" y="59"/>
                      <a:pt x="207" y="59"/>
                    </a:cubicBezTo>
                    <a:cubicBezTo>
                      <a:pt x="207" y="59"/>
                      <a:pt x="207" y="59"/>
                      <a:pt x="207" y="59"/>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0"/>
                      <a:pt x="207" y="60"/>
                      <a:pt x="207" y="60"/>
                    </a:cubicBezTo>
                    <a:cubicBezTo>
                      <a:pt x="207" y="61"/>
                      <a:pt x="207" y="61"/>
                      <a:pt x="207" y="61"/>
                    </a:cubicBezTo>
                    <a:cubicBezTo>
                      <a:pt x="208" y="61"/>
                      <a:pt x="208" y="61"/>
                      <a:pt x="208" y="61"/>
                    </a:cubicBezTo>
                    <a:cubicBezTo>
                      <a:pt x="208" y="61"/>
                      <a:pt x="208" y="61"/>
                      <a:pt x="208" y="61"/>
                    </a:cubicBezTo>
                    <a:cubicBezTo>
                      <a:pt x="208" y="61"/>
                      <a:pt x="208" y="62"/>
                      <a:pt x="208" y="62"/>
                    </a:cubicBezTo>
                    <a:cubicBezTo>
                      <a:pt x="208" y="62"/>
                      <a:pt x="208" y="62"/>
                      <a:pt x="208" y="62"/>
                    </a:cubicBezTo>
                    <a:cubicBezTo>
                      <a:pt x="209" y="62"/>
                      <a:pt x="209" y="62"/>
                      <a:pt x="209" y="62"/>
                    </a:cubicBezTo>
                    <a:cubicBezTo>
                      <a:pt x="209" y="62"/>
                      <a:pt x="209" y="62"/>
                      <a:pt x="209" y="62"/>
                    </a:cubicBezTo>
                    <a:cubicBezTo>
                      <a:pt x="209" y="62"/>
                      <a:pt x="209" y="62"/>
                      <a:pt x="209" y="62"/>
                    </a:cubicBezTo>
                    <a:cubicBezTo>
                      <a:pt x="209" y="62"/>
                      <a:pt x="209" y="62"/>
                      <a:pt x="210" y="62"/>
                    </a:cubicBezTo>
                    <a:cubicBezTo>
                      <a:pt x="210" y="62"/>
                      <a:pt x="210" y="63"/>
                      <a:pt x="210" y="63"/>
                    </a:cubicBezTo>
                    <a:cubicBezTo>
                      <a:pt x="210" y="63"/>
                      <a:pt x="210" y="63"/>
                      <a:pt x="211" y="63"/>
                    </a:cubicBezTo>
                    <a:cubicBezTo>
                      <a:pt x="211" y="63"/>
                      <a:pt x="211" y="63"/>
                      <a:pt x="211" y="63"/>
                    </a:cubicBezTo>
                    <a:cubicBezTo>
                      <a:pt x="211" y="63"/>
                      <a:pt x="211" y="63"/>
                      <a:pt x="211" y="63"/>
                    </a:cubicBezTo>
                    <a:cubicBezTo>
                      <a:pt x="212" y="63"/>
                      <a:pt x="212" y="63"/>
                      <a:pt x="212" y="63"/>
                    </a:cubicBezTo>
                    <a:cubicBezTo>
                      <a:pt x="212" y="63"/>
                      <a:pt x="212" y="63"/>
                      <a:pt x="212" y="63"/>
                    </a:cubicBezTo>
                    <a:cubicBezTo>
                      <a:pt x="212" y="63"/>
                      <a:pt x="213" y="63"/>
                      <a:pt x="213" y="63"/>
                    </a:cubicBezTo>
                    <a:cubicBezTo>
                      <a:pt x="213" y="63"/>
                      <a:pt x="213" y="63"/>
                      <a:pt x="213" y="63"/>
                    </a:cubicBezTo>
                    <a:cubicBezTo>
                      <a:pt x="213" y="62"/>
                      <a:pt x="214" y="62"/>
                      <a:pt x="214" y="62"/>
                    </a:cubicBezTo>
                    <a:cubicBezTo>
                      <a:pt x="214" y="62"/>
                      <a:pt x="214" y="62"/>
                      <a:pt x="214" y="62"/>
                    </a:cubicBezTo>
                    <a:cubicBezTo>
                      <a:pt x="214" y="62"/>
                      <a:pt x="214" y="62"/>
                      <a:pt x="215" y="62"/>
                    </a:cubicBezTo>
                    <a:cubicBezTo>
                      <a:pt x="215" y="62"/>
                      <a:pt x="215" y="62"/>
                      <a:pt x="215" y="62"/>
                    </a:cubicBezTo>
                    <a:cubicBezTo>
                      <a:pt x="215" y="62"/>
                      <a:pt x="215" y="62"/>
                      <a:pt x="215" y="61"/>
                    </a:cubicBezTo>
                    <a:cubicBezTo>
                      <a:pt x="215" y="61"/>
                      <a:pt x="215" y="61"/>
                      <a:pt x="215" y="60"/>
                    </a:cubicBezTo>
                    <a:cubicBezTo>
                      <a:pt x="215" y="60"/>
                      <a:pt x="215" y="60"/>
                      <a:pt x="215" y="60"/>
                    </a:cubicBezTo>
                    <a:cubicBezTo>
                      <a:pt x="215" y="60"/>
                      <a:pt x="215" y="60"/>
                      <a:pt x="215" y="60"/>
                    </a:cubicBezTo>
                    <a:close/>
                    <a:moveTo>
                      <a:pt x="218" y="60"/>
                    </a:moveTo>
                    <a:cubicBezTo>
                      <a:pt x="218" y="60"/>
                      <a:pt x="218" y="60"/>
                      <a:pt x="218" y="60"/>
                    </a:cubicBezTo>
                    <a:cubicBezTo>
                      <a:pt x="218" y="60"/>
                      <a:pt x="218" y="60"/>
                      <a:pt x="218" y="60"/>
                    </a:cubicBezTo>
                    <a:cubicBezTo>
                      <a:pt x="218" y="60"/>
                      <a:pt x="218" y="60"/>
                      <a:pt x="218" y="59"/>
                    </a:cubicBezTo>
                    <a:cubicBezTo>
                      <a:pt x="217" y="59"/>
                      <a:pt x="217" y="59"/>
                      <a:pt x="217" y="59"/>
                    </a:cubicBezTo>
                    <a:cubicBezTo>
                      <a:pt x="217" y="59"/>
                      <a:pt x="217" y="59"/>
                      <a:pt x="217" y="59"/>
                    </a:cubicBezTo>
                    <a:cubicBezTo>
                      <a:pt x="217" y="59"/>
                      <a:pt x="217" y="59"/>
                      <a:pt x="217" y="60"/>
                    </a:cubicBezTo>
                    <a:cubicBezTo>
                      <a:pt x="217" y="60"/>
                      <a:pt x="217" y="60"/>
                      <a:pt x="217" y="60"/>
                    </a:cubicBezTo>
                    <a:cubicBezTo>
                      <a:pt x="217" y="60"/>
                      <a:pt x="217" y="60"/>
                      <a:pt x="217" y="60"/>
                    </a:cubicBezTo>
                    <a:cubicBezTo>
                      <a:pt x="217" y="60"/>
                      <a:pt x="217" y="60"/>
                      <a:pt x="218" y="60"/>
                    </a:cubicBezTo>
                    <a:cubicBezTo>
                      <a:pt x="218" y="60"/>
                      <a:pt x="218" y="60"/>
                      <a:pt x="218" y="60"/>
                    </a:cubicBezTo>
                    <a:close/>
                    <a:moveTo>
                      <a:pt x="204" y="92"/>
                    </a:moveTo>
                    <a:cubicBezTo>
                      <a:pt x="204" y="92"/>
                      <a:pt x="204" y="92"/>
                      <a:pt x="204" y="92"/>
                    </a:cubicBezTo>
                    <a:cubicBezTo>
                      <a:pt x="204" y="93"/>
                      <a:pt x="204" y="93"/>
                      <a:pt x="204" y="93"/>
                    </a:cubicBezTo>
                    <a:cubicBezTo>
                      <a:pt x="203" y="93"/>
                      <a:pt x="203" y="93"/>
                      <a:pt x="203" y="93"/>
                    </a:cubicBezTo>
                    <a:cubicBezTo>
                      <a:pt x="203" y="93"/>
                      <a:pt x="203" y="93"/>
                      <a:pt x="203" y="93"/>
                    </a:cubicBezTo>
                    <a:cubicBezTo>
                      <a:pt x="203" y="93"/>
                      <a:pt x="204" y="93"/>
                      <a:pt x="204" y="93"/>
                    </a:cubicBezTo>
                    <a:cubicBezTo>
                      <a:pt x="204" y="93"/>
                      <a:pt x="204" y="93"/>
                      <a:pt x="204" y="93"/>
                    </a:cubicBezTo>
                    <a:cubicBezTo>
                      <a:pt x="204" y="93"/>
                      <a:pt x="204" y="93"/>
                      <a:pt x="204" y="93"/>
                    </a:cubicBezTo>
                    <a:cubicBezTo>
                      <a:pt x="204" y="93"/>
                      <a:pt x="204" y="93"/>
                      <a:pt x="204" y="93"/>
                    </a:cubicBezTo>
                    <a:cubicBezTo>
                      <a:pt x="204" y="93"/>
                      <a:pt x="204" y="93"/>
                      <a:pt x="204" y="92"/>
                    </a:cubicBezTo>
                    <a:cubicBezTo>
                      <a:pt x="204" y="92"/>
                      <a:pt x="204" y="92"/>
                      <a:pt x="204" y="92"/>
                    </a:cubicBezTo>
                    <a:cubicBezTo>
                      <a:pt x="204" y="92"/>
                      <a:pt x="204" y="92"/>
                      <a:pt x="204" y="92"/>
                    </a:cubicBezTo>
                    <a:close/>
                    <a:moveTo>
                      <a:pt x="220" y="57"/>
                    </a:moveTo>
                    <a:cubicBezTo>
                      <a:pt x="220" y="57"/>
                      <a:pt x="220" y="57"/>
                      <a:pt x="220" y="57"/>
                    </a:cubicBezTo>
                    <a:cubicBezTo>
                      <a:pt x="219" y="57"/>
                      <a:pt x="219" y="57"/>
                      <a:pt x="219" y="57"/>
                    </a:cubicBezTo>
                    <a:cubicBezTo>
                      <a:pt x="219" y="58"/>
                      <a:pt x="219" y="58"/>
                      <a:pt x="219" y="58"/>
                    </a:cubicBezTo>
                    <a:cubicBezTo>
                      <a:pt x="219" y="58"/>
                      <a:pt x="219" y="58"/>
                      <a:pt x="219" y="58"/>
                    </a:cubicBezTo>
                    <a:cubicBezTo>
                      <a:pt x="219" y="58"/>
                      <a:pt x="219" y="58"/>
                      <a:pt x="220" y="58"/>
                    </a:cubicBezTo>
                    <a:cubicBezTo>
                      <a:pt x="220" y="58"/>
                      <a:pt x="220" y="58"/>
                      <a:pt x="220" y="58"/>
                    </a:cubicBezTo>
                    <a:cubicBezTo>
                      <a:pt x="220" y="57"/>
                      <a:pt x="220" y="57"/>
                      <a:pt x="220" y="57"/>
                    </a:cubicBezTo>
                    <a:cubicBezTo>
                      <a:pt x="220" y="57"/>
                      <a:pt x="220" y="57"/>
                      <a:pt x="220" y="57"/>
                    </a:cubicBezTo>
                    <a:cubicBezTo>
                      <a:pt x="220" y="57"/>
                      <a:pt x="220" y="57"/>
                      <a:pt x="220" y="57"/>
                    </a:cubicBezTo>
                    <a:close/>
                    <a:moveTo>
                      <a:pt x="216" y="88"/>
                    </a:moveTo>
                    <a:cubicBezTo>
                      <a:pt x="216" y="88"/>
                      <a:pt x="216" y="88"/>
                      <a:pt x="216" y="88"/>
                    </a:cubicBezTo>
                    <a:cubicBezTo>
                      <a:pt x="216" y="88"/>
                      <a:pt x="216" y="88"/>
                      <a:pt x="216" y="88"/>
                    </a:cubicBezTo>
                    <a:cubicBezTo>
                      <a:pt x="216" y="88"/>
                      <a:pt x="216" y="88"/>
                      <a:pt x="216" y="89"/>
                    </a:cubicBezTo>
                    <a:cubicBezTo>
                      <a:pt x="216" y="89"/>
                      <a:pt x="216" y="89"/>
                      <a:pt x="216" y="89"/>
                    </a:cubicBezTo>
                    <a:cubicBezTo>
                      <a:pt x="216" y="89"/>
                      <a:pt x="216" y="89"/>
                      <a:pt x="216" y="89"/>
                    </a:cubicBezTo>
                    <a:cubicBezTo>
                      <a:pt x="216" y="89"/>
                      <a:pt x="216" y="89"/>
                      <a:pt x="216" y="88"/>
                    </a:cubicBezTo>
                    <a:cubicBezTo>
                      <a:pt x="216" y="88"/>
                      <a:pt x="216" y="88"/>
                      <a:pt x="217" y="88"/>
                    </a:cubicBezTo>
                    <a:cubicBezTo>
                      <a:pt x="217" y="88"/>
                      <a:pt x="217" y="88"/>
                      <a:pt x="217" y="88"/>
                    </a:cubicBezTo>
                    <a:cubicBezTo>
                      <a:pt x="217" y="88"/>
                      <a:pt x="217" y="88"/>
                      <a:pt x="217" y="88"/>
                    </a:cubicBezTo>
                    <a:cubicBezTo>
                      <a:pt x="217" y="88"/>
                      <a:pt x="217" y="88"/>
                      <a:pt x="216" y="88"/>
                    </a:cubicBezTo>
                    <a:close/>
                    <a:moveTo>
                      <a:pt x="265" y="82"/>
                    </a:moveTo>
                    <a:cubicBezTo>
                      <a:pt x="265" y="82"/>
                      <a:pt x="265" y="82"/>
                      <a:pt x="265" y="82"/>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3"/>
                      <a:pt x="264" y="83"/>
                      <a:pt x="264" y="83"/>
                    </a:cubicBezTo>
                    <a:cubicBezTo>
                      <a:pt x="264" y="83"/>
                      <a:pt x="264" y="83"/>
                      <a:pt x="264" y="83"/>
                    </a:cubicBezTo>
                    <a:cubicBezTo>
                      <a:pt x="264" y="83"/>
                      <a:pt x="264"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3"/>
                      <a:pt x="265" y="83"/>
                      <a:pt x="265" y="83"/>
                    </a:cubicBezTo>
                    <a:cubicBezTo>
                      <a:pt x="265" y="82"/>
                      <a:pt x="265" y="82"/>
                      <a:pt x="265" y="82"/>
                    </a:cubicBezTo>
                    <a:cubicBezTo>
                      <a:pt x="265" y="82"/>
                      <a:pt x="265" y="82"/>
                      <a:pt x="265" y="82"/>
                    </a:cubicBezTo>
                    <a:cubicBezTo>
                      <a:pt x="265" y="82"/>
                      <a:pt x="265" y="82"/>
                      <a:pt x="265" y="82"/>
                    </a:cubicBezTo>
                    <a:cubicBezTo>
                      <a:pt x="265" y="82"/>
                      <a:pt x="265" y="82"/>
                      <a:pt x="265" y="82"/>
                    </a:cubicBezTo>
                    <a:close/>
                    <a:moveTo>
                      <a:pt x="265" y="81"/>
                    </a:moveTo>
                    <a:cubicBezTo>
                      <a:pt x="265" y="81"/>
                      <a:pt x="265" y="81"/>
                      <a:pt x="265" y="81"/>
                    </a:cubicBezTo>
                    <a:cubicBezTo>
                      <a:pt x="265" y="81"/>
                      <a:pt x="265" y="81"/>
                      <a:pt x="265" y="81"/>
                    </a:cubicBezTo>
                    <a:cubicBezTo>
                      <a:pt x="265" y="81"/>
                      <a:pt x="264" y="81"/>
                      <a:pt x="265" y="81"/>
                    </a:cubicBezTo>
                    <a:cubicBezTo>
                      <a:pt x="265" y="81"/>
                      <a:pt x="265" y="81"/>
                      <a:pt x="265" y="81"/>
                    </a:cubicBezTo>
                    <a:cubicBezTo>
                      <a:pt x="265" y="81"/>
                      <a:pt x="265" y="81"/>
                      <a:pt x="265" y="81"/>
                    </a:cubicBezTo>
                    <a:cubicBezTo>
                      <a:pt x="265" y="82"/>
                      <a:pt x="265" y="82"/>
                      <a:pt x="265" y="82"/>
                    </a:cubicBezTo>
                    <a:cubicBezTo>
                      <a:pt x="265" y="82"/>
                      <a:pt x="265" y="82"/>
                      <a:pt x="265" y="82"/>
                    </a:cubicBezTo>
                    <a:cubicBezTo>
                      <a:pt x="265" y="82"/>
                      <a:pt x="265" y="82"/>
                      <a:pt x="265" y="82"/>
                    </a:cubicBezTo>
                    <a:cubicBezTo>
                      <a:pt x="265" y="82"/>
                      <a:pt x="265" y="82"/>
                      <a:pt x="265" y="82"/>
                    </a:cubicBezTo>
                    <a:cubicBezTo>
                      <a:pt x="265" y="81"/>
                      <a:pt x="265" y="81"/>
                      <a:pt x="265" y="81"/>
                    </a:cubicBezTo>
                    <a:cubicBezTo>
                      <a:pt x="265" y="81"/>
                      <a:pt x="265" y="81"/>
                      <a:pt x="265" y="81"/>
                    </a:cubicBezTo>
                    <a:cubicBezTo>
                      <a:pt x="265" y="81"/>
                      <a:pt x="265" y="81"/>
                      <a:pt x="265" y="81"/>
                    </a:cubicBezTo>
                    <a:cubicBezTo>
                      <a:pt x="265" y="81"/>
                      <a:pt x="265" y="81"/>
                      <a:pt x="265" y="81"/>
                    </a:cubicBezTo>
                    <a:close/>
                    <a:moveTo>
                      <a:pt x="255" y="73"/>
                    </a:moveTo>
                    <a:cubicBezTo>
                      <a:pt x="254" y="73"/>
                      <a:pt x="254" y="73"/>
                      <a:pt x="254" y="73"/>
                    </a:cubicBezTo>
                    <a:cubicBezTo>
                      <a:pt x="254" y="73"/>
                      <a:pt x="254" y="73"/>
                      <a:pt x="254" y="73"/>
                    </a:cubicBezTo>
                    <a:cubicBezTo>
                      <a:pt x="254" y="73"/>
                      <a:pt x="254" y="74"/>
                      <a:pt x="254" y="74"/>
                    </a:cubicBezTo>
                    <a:cubicBezTo>
                      <a:pt x="254" y="74"/>
                      <a:pt x="254" y="74"/>
                      <a:pt x="254" y="75"/>
                    </a:cubicBezTo>
                    <a:cubicBezTo>
                      <a:pt x="254" y="75"/>
                      <a:pt x="254" y="75"/>
                      <a:pt x="254" y="75"/>
                    </a:cubicBezTo>
                    <a:cubicBezTo>
                      <a:pt x="254" y="75"/>
                      <a:pt x="253" y="75"/>
                      <a:pt x="253" y="76"/>
                    </a:cubicBezTo>
                    <a:cubicBezTo>
                      <a:pt x="253" y="76"/>
                      <a:pt x="253" y="76"/>
                      <a:pt x="253" y="76"/>
                    </a:cubicBezTo>
                    <a:cubicBezTo>
                      <a:pt x="253" y="76"/>
                      <a:pt x="253" y="76"/>
                      <a:pt x="253" y="77"/>
                    </a:cubicBezTo>
                    <a:cubicBezTo>
                      <a:pt x="253" y="77"/>
                      <a:pt x="253" y="77"/>
                      <a:pt x="253" y="77"/>
                    </a:cubicBezTo>
                    <a:cubicBezTo>
                      <a:pt x="253" y="77"/>
                      <a:pt x="253" y="77"/>
                      <a:pt x="253" y="77"/>
                    </a:cubicBezTo>
                    <a:cubicBezTo>
                      <a:pt x="253" y="77"/>
                      <a:pt x="253" y="77"/>
                      <a:pt x="253" y="78"/>
                    </a:cubicBezTo>
                    <a:cubicBezTo>
                      <a:pt x="252" y="78"/>
                      <a:pt x="252" y="78"/>
                      <a:pt x="252" y="78"/>
                    </a:cubicBezTo>
                    <a:cubicBezTo>
                      <a:pt x="253" y="78"/>
                      <a:pt x="253" y="78"/>
                      <a:pt x="253" y="77"/>
                    </a:cubicBezTo>
                    <a:cubicBezTo>
                      <a:pt x="253" y="77"/>
                      <a:pt x="253" y="77"/>
                      <a:pt x="253" y="77"/>
                    </a:cubicBezTo>
                    <a:cubicBezTo>
                      <a:pt x="253" y="77"/>
                      <a:pt x="253" y="77"/>
                      <a:pt x="253" y="77"/>
                    </a:cubicBezTo>
                    <a:cubicBezTo>
                      <a:pt x="253" y="77"/>
                      <a:pt x="253" y="77"/>
                      <a:pt x="253" y="77"/>
                    </a:cubicBezTo>
                    <a:cubicBezTo>
                      <a:pt x="253" y="77"/>
                      <a:pt x="253" y="77"/>
                      <a:pt x="253" y="77"/>
                    </a:cubicBezTo>
                    <a:cubicBezTo>
                      <a:pt x="253" y="76"/>
                      <a:pt x="253" y="76"/>
                      <a:pt x="253" y="76"/>
                    </a:cubicBezTo>
                    <a:cubicBezTo>
                      <a:pt x="254" y="76"/>
                      <a:pt x="254" y="76"/>
                      <a:pt x="254" y="76"/>
                    </a:cubicBezTo>
                    <a:cubicBezTo>
                      <a:pt x="254" y="75"/>
                      <a:pt x="254" y="75"/>
                      <a:pt x="254" y="75"/>
                    </a:cubicBezTo>
                    <a:cubicBezTo>
                      <a:pt x="254" y="75"/>
                      <a:pt x="254" y="74"/>
                      <a:pt x="255" y="74"/>
                    </a:cubicBezTo>
                    <a:cubicBezTo>
                      <a:pt x="255" y="74"/>
                      <a:pt x="255" y="74"/>
                      <a:pt x="255" y="73"/>
                    </a:cubicBezTo>
                    <a:cubicBezTo>
                      <a:pt x="255" y="73"/>
                      <a:pt x="255" y="73"/>
                      <a:pt x="255" y="73"/>
                    </a:cubicBezTo>
                    <a:cubicBezTo>
                      <a:pt x="255" y="73"/>
                      <a:pt x="255" y="73"/>
                      <a:pt x="255" y="73"/>
                    </a:cubicBezTo>
                    <a:close/>
                    <a:moveTo>
                      <a:pt x="265" y="78"/>
                    </a:moveTo>
                    <a:cubicBezTo>
                      <a:pt x="265" y="78"/>
                      <a:pt x="265" y="78"/>
                      <a:pt x="264" y="77"/>
                    </a:cubicBezTo>
                    <a:cubicBezTo>
                      <a:pt x="265" y="77"/>
                      <a:pt x="265" y="77"/>
                      <a:pt x="265" y="77"/>
                    </a:cubicBezTo>
                    <a:cubicBezTo>
                      <a:pt x="265" y="77"/>
                      <a:pt x="265" y="78"/>
                      <a:pt x="265" y="78"/>
                    </a:cubicBezTo>
                    <a:cubicBezTo>
                      <a:pt x="265" y="78"/>
                      <a:pt x="265" y="77"/>
                      <a:pt x="265" y="77"/>
                    </a:cubicBezTo>
                    <a:cubicBezTo>
                      <a:pt x="265" y="77"/>
                      <a:pt x="265" y="77"/>
                      <a:pt x="265" y="77"/>
                    </a:cubicBezTo>
                    <a:cubicBezTo>
                      <a:pt x="265" y="77"/>
                      <a:pt x="265" y="77"/>
                      <a:pt x="265" y="77"/>
                    </a:cubicBezTo>
                    <a:cubicBezTo>
                      <a:pt x="265" y="77"/>
                      <a:pt x="265" y="77"/>
                      <a:pt x="265" y="77"/>
                    </a:cubicBezTo>
                    <a:cubicBezTo>
                      <a:pt x="265" y="77"/>
                      <a:pt x="265" y="77"/>
                      <a:pt x="265" y="77"/>
                    </a:cubicBezTo>
                    <a:cubicBezTo>
                      <a:pt x="265" y="77"/>
                      <a:pt x="265" y="77"/>
                      <a:pt x="265" y="76"/>
                    </a:cubicBezTo>
                    <a:cubicBezTo>
                      <a:pt x="265" y="76"/>
                      <a:pt x="265" y="76"/>
                      <a:pt x="265" y="76"/>
                    </a:cubicBezTo>
                    <a:cubicBezTo>
                      <a:pt x="265" y="76"/>
                      <a:pt x="265" y="76"/>
                      <a:pt x="265" y="76"/>
                    </a:cubicBezTo>
                    <a:cubicBezTo>
                      <a:pt x="265" y="76"/>
                      <a:pt x="265" y="76"/>
                      <a:pt x="265" y="76"/>
                    </a:cubicBezTo>
                    <a:cubicBezTo>
                      <a:pt x="265" y="76"/>
                      <a:pt x="265" y="76"/>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5"/>
                      <a:pt x="265" y="75"/>
                      <a:pt x="265" y="75"/>
                    </a:cubicBezTo>
                    <a:cubicBezTo>
                      <a:pt x="265" y="74"/>
                      <a:pt x="264" y="74"/>
                      <a:pt x="264" y="74"/>
                    </a:cubicBezTo>
                    <a:cubicBezTo>
                      <a:pt x="264" y="74"/>
                      <a:pt x="264" y="74"/>
                      <a:pt x="264" y="74"/>
                    </a:cubicBezTo>
                    <a:cubicBezTo>
                      <a:pt x="264" y="74"/>
                      <a:pt x="263" y="74"/>
                      <a:pt x="263" y="74"/>
                    </a:cubicBezTo>
                    <a:cubicBezTo>
                      <a:pt x="264" y="74"/>
                      <a:pt x="263" y="74"/>
                      <a:pt x="263" y="74"/>
                    </a:cubicBezTo>
                    <a:cubicBezTo>
                      <a:pt x="263" y="75"/>
                      <a:pt x="264" y="74"/>
                      <a:pt x="264" y="75"/>
                    </a:cubicBezTo>
                    <a:cubicBezTo>
                      <a:pt x="264" y="75"/>
                      <a:pt x="264" y="75"/>
                      <a:pt x="264"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5"/>
                    </a:cubicBezTo>
                    <a:cubicBezTo>
                      <a:pt x="263" y="75"/>
                      <a:pt x="263" y="75"/>
                      <a:pt x="263" y="76"/>
                    </a:cubicBezTo>
                    <a:cubicBezTo>
                      <a:pt x="263" y="76"/>
                      <a:pt x="263" y="76"/>
                      <a:pt x="263" y="76"/>
                    </a:cubicBezTo>
                    <a:cubicBezTo>
                      <a:pt x="263" y="76"/>
                      <a:pt x="263" y="76"/>
                      <a:pt x="263"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2" y="76"/>
                      <a:pt x="262" y="76"/>
                    </a:cubicBezTo>
                    <a:cubicBezTo>
                      <a:pt x="262" y="76"/>
                      <a:pt x="263" y="76"/>
                      <a:pt x="263" y="76"/>
                    </a:cubicBezTo>
                    <a:cubicBezTo>
                      <a:pt x="263" y="76"/>
                      <a:pt x="263" y="76"/>
                      <a:pt x="263" y="76"/>
                    </a:cubicBezTo>
                    <a:cubicBezTo>
                      <a:pt x="263" y="76"/>
                      <a:pt x="263" y="76"/>
                      <a:pt x="263" y="76"/>
                    </a:cubicBezTo>
                    <a:cubicBezTo>
                      <a:pt x="263" y="77"/>
                      <a:pt x="263" y="77"/>
                      <a:pt x="263" y="77"/>
                    </a:cubicBezTo>
                    <a:cubicBezTo>
                      <a:pt x="263" y="77"/>
                      <a:pt x="263" y="77"/>
                      <a:pt x="262" y="77"/>
                    </a:cubicBezTo>
                    <a:cubicBezTo>
                      <a:pt x="262" y="77"/>
                      <a:pt x="262" y="77"/>
                      <a:pt x="262" y="77"/>
                    </a:cubicBezTo>
                    <a:cubicBezTo>
                      <a:pt x="262" y="77"/>
                      <a:pt x="262" y="77"/>
                      <a:pt x="262" y="77"/>
                    </a:cubicBezTo>
                    <a:cubicBezTo>
                      <a:pt x="262" y="77"/>
                      <a:pt x="262" y="77"/>
                      <a:pt x="262" y="77"/>
                    </a:cubicBezTo>
                    <a:cubicBezTo>
                      <a:pt x="262" y="77"/>
                      <a:pt x="262" y="78"/>
                      <a:pt x="262" y="78"/>
                    </a:cubicBezTo>
                    <a:cubicBezTo>
                      <a:pt x="262" y="78"/>
                      <a:pt x="262" y="78"/>
                      <a:pt x="262" y="78"/>
                    </a:cubicBezTo>
                    <a:cubicBezTo>
                      <a:pt x="262" y="78"/>
                      <a:pt x="262" y="78"/>
                      <a:pt x="262" y="78"/>
                    </a:cubicBezTo>
                    <a:cubicBezTo>
                      <a:pt x="262" y="78"/>
                      <a:pt x="262" y="79"/>
                      <a:pt x="262" y="79"/>
                    </a:cubicBezTo>
                    <a:cubicBezTo>
                      <a:pt x="262" y="79"/>
                      <a:pt x="262" y="79"/>
                      <a:pt x="262" y="79"/>
                    </a:cubicBezTo>
                    <a:cubicBezTo>
                      <a:pt x="262" y="79"/>
                      <a:pt x="262" y="78"/>
                      <a:pt x="262" y="78"/>
                    </a:cubicBezTo>
                    <a:cubicBezTo>
                      <a:pt x="262" y="78"/>
                      <a:pt x="262" y="78"/>
                      <a:pt x="262" y="78"/>
                    </a:cubicBezTo>
                    <a:cubicBezTo>
                      <a:pt x="262" y="78"/>
                      <a:pt x="262" y="78"/>
                      <a:pt x="262" y="78"/>
                    </a:cubicBezTo>
                    <a:cubicBezTo>
                      <a:pt x="262" y="78"/>
                      <a:pt x="261" y="78"/>
                      <a:pt x="261" y="78"/>
                    </a:cubicBezTo>
                    <a:cubicBezTo>
                      <a:pt x="261" y="78"/>
                      <a:pt x="261" y="78"/>
                      <a:pt x="261" y="78"/>
                    </a:cubicBezTo>
                    <a:cubicBezTo>
                      <a:pt x="261" y="78"/>
                      <a:pt x="261" y="78"/>
                      <a:pt x="261" y="79"/>
                    </a:cubicBezTo>
                    <a:cubicBezTo>
                      <a:pt x="261" y="79"/>
                      <a:pt x="261" y="79"/>
                      <a:pt x="261" y="79"/>
                    </a:cubicBezTo>
                    <a:cubicBezTo>
                      <a:pt x="261" y="79"/>
                      <a:pt x="261" y="79"/>
                      <a:pt x="261" y="79"/>
                    </a:cubicBezTo>
                    <a:cubicBezTo>
                      <a:pt x="261" y="79"/>
                      <a:pt x="262" y="79"/>
                      <a:pt x="262" y="79"/>
                    </a:cubicBezTo>
                    <a:cubicBezTo>
                      <a:pt x="262" y="79"/>
                      <a:pt x="262" y="79"/>
                      <a:pt x="262" y="79"/>
                    </a:cubicBezTo>
                    <a:cubicBezTo>
                      <a:pt x="262" y="79"/>
                      <a:pt x="262" y="79"/>
                      <a:pt x="262" y="80"/>
                    </a:cubicBezTo>
                    <a:cubicBezTo>
                      <a:pt x="262" y="80"/>
                      <a:pt x="262" y="80"/>
                      <a:pt x="262"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0"/>
                      <a:pt x="263" y="80"/>
                    </a:cubicBezTo>
                    <a:cubicBezTo>
                      <a:pt x="263" y="80"/>
                      <a:pt x="263" y="81"/>
                      <a:pt x="262" y="80"/>
                    </a:cubicBezTo>
                    <a:cubicBezTo>
                      <a:pt x="262" y="80"/>
                      <a:pt x="262" y="80"/>
                      <a:pt x="262" y="80"/>
                    </a:cubicBezTo>
                    <a:cubicBezTo>
                      <a:pt x="262" y="80"/>
                      <a:pt x="262" y="80"/>
                      <a:pt x="262" y="80"/>
                    </a:cubicBezTo>
                    <a:cubicBezTo>
                      <a:pt x="262" y="80"/>
                      <a:pt x="262" y="80"/>
                      <a:pt x="262" y="79"/>
                    </a:cubicBezTo>
                    <a:cubicBezTo>
                      <a:pt x="262" y="79"/>
                      <a:pt x="262" y="79"/>
                      <a:pt x="262" y="79"/>
                    </a:cubicBezTo>
                    <a:cubicBezTo>
                      <a:pt x="261" y="79"/>
                      <a:pt x="261" y="79"/>
                      <a:pt x="261" y="79"/>
                    </a:cubicBezTo>
                    <a:cubicBezTo>
                      <a:pt x="261" y="79"/>
                      <a:pt x="261" y="79"/>
                      <a:pt x="261" y="79"/>
                    </a:cubicBezTo>
                    <a:cubicBezTo>
                      <a:pt x="261" y="79"/>
                      <a:pt x="261" y="79"/>
                      <a:pt x="261" y="79"/>
                    </a:cubicBezTo>
                    <a:cubicBezTo>
                      <a:pt x="261" y="79"/>
                      <a:pt x="261" y="80"/>
                      <a:pt x="261" y="80"/>
                    </a:cubicBezTo>
                    <a:cubicBezTo>
                      <a:pt x="261" y="80"/>
                      <a:pt x="261" y="80"/>
                      <a:pt x="261" y="80"/>
                    </a:cubicBezTo>
                    <a:cubicBezTo>
                      <a:pt x="261" y="80"/>
                      <a:pt x="261" y="81"/>
                      <a:pt x="261" y="81"/>
                    </a:cubicBezTo>
                    <a:cubicBezTo>
                      <a:pt x="261" y="81"/>
                      <a:pt x="261" y="81"/>
                      <a:pt x="261" y="81"/>
                    </a:cubicBezTo>
                    <a:cubicBezTo>
                      <a:pt x="261" y="81"/>
                      <a:pt x="261" y="81"/>
                      <a:pt x="261" y="81"/>
                    </a:cubicBezTo>
                    <a:cubicBezTo>
                      <a:pt x="261" y="81"/>
                      <a:pt x="261" y="81"/>
                      <a:pt x="262" y="81"/>
                    </a:cubicBezTo>
                    <a:cubicBezTo>
                      <a:pt x="262" y="81"/>
                      <a:pt x="262" y="81"/>
                      <a:pt x="262" y="81"/>
                    </a:cubicBezTo>
                    <a:cubicBezTo>
                      <a:pt x="262" y="81"/>
                      <a:pt x="262" y="82"/>
                      <a:pt x="262" y="81"/>
                    </a:cubicBezTo>
                    <a:cubicBezTo>
                      <a:pt x="261" y="81"/>
                      <a:pt x="261" y="81"/>
                      <a:pt x="261" y="81"/>
                    </a:cubicBezTo>
                    <a:cubicBezTo>
                      <a:pt x="261" y="81"/>
                      <a:pt x="261" y="81"/>
                      <a:pt x="261" y="81"/>
                    </a:cubicBezTo>
                    <a:cubicBezTo>
                      <a:pt x="261" y="81"/>
                      <a:pt x="261" y="81"/>
                      <a:pt x="261" y="81"/>
                    </a:cubicBezTo>
                    <a:cubicBezTo>
                      <a:pt x="261" y="81"/>
                      <a:pt x="261" y="81"/>
                      <a:pt x="261" y="81"/>
                    </a:cubicBezTo>
                    <a:cubicBezTo>
                      <a:pt x="261" y="82"/>
                      <a:pt x="261" y="82"/>
                      <a:pt x="261" y="82"/>
                    </a:cubicBezTo>
                    <a:cubicBezTo>
                      <a:pt x="261" y="82"/>
                      <a:pt x="261" y="83"/>
                      <a:pt x="261" y="83"/>
                    </a:cubicBezTo>
                    <a:cubicBezTo>
                      <a:pt x="261" y="83"/>
                      <a:pt x="261" y="83"/>
                      <a:pt x="261" y="83"/>
                    </a:cubicBezTo>
                    <a:cubicBezTo>
                      <a:pt x="261" y="83"/>
                      <a:pt x="261" y="83"/>
                      <a:pt x="261" y="84"/>
                    </a:cubicBezTo>
                    <a:cubicBezTo>
                      <a:pt x="261" y="84"/>
                      <a:pt x="261" y="84"/>
                      <a:pt x="261" y="84"/>
                    </a:cubicBezTo>
                    <a:cubicBezTo>
                      <a:pt x="261" y="84"/>
                      <a:pt x="261" y="84"/>
                      <a:pt x="262" y="84"/>
                    </a:cubicBezTo>
                    <a:cubicBezTo>
                      <a:pt x="262" y="84"/>
                      <a:pt x="262" y="84"/>
                      <a:pt x="262" y="84"/>
                    </a:cubicBezTo>
                    <a:cubicBezTo>
                      <a:pt x="262" y="84"/>
                      <a:pt x="262" y="84"/>
                      <a:pt x="262" y="84"/>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3"/>
                      <a:pt x="263" y="83"/>
                      <a:pt x="263" y="83"/>
                    </a:cubicBezTo>
                    <a:cubicBezTo>
                      <a:pt x="263" y="82"/>
                      <a:pt x="263" y="82"/>
                      <a:pt x="263" y="82"/>
                    </a:cubicBezTo>
                    <a:cubicBezTo>
                      <a:pt x="263" y="82"/>
                      <a:pt x="263" y="82"/>
                      <a:pt x="263" y="82"/>
                    </a:cubicBezTo>
                    <a:cubicBezTo>
                      <a:pt x="264" y="82"/>
                      <a:pt x="264" y="82"/>
                      <a:pt x="264" y="82"/>
                    </a:cubicBezTo>
                    <a:cubicBezTo>
                      <a:pt x="264" y="82"/>
                      <a:pt x="264" y="82"/>
                      <a:pt x="264" y="82"/>
                    </a:cubicBezTo>
                    <a:cubicBezTo>
                      <a:pt x="264" y="82"/>
                      <a:pt x="264" y="82"/>
                      <a:pt x="263" y="82"/>
                    </a:cubicBezTo>
                    <a:cubicBezTo>
                      <a:pt x="263" y="82"/>
                      <a:pt x="264" y="81"/>
                      <a:pt x="263" y="81"/>
                    </a:cubicBezTo>
                    <a:cubicBezTo>
                      <a:pt x="263" y="81"/>
                      <a:pt x="263" y="81"/>
                      <a:pt x="263" y="81"/>
                    </a:cubicBezTo>
                    <a:cubicBezTo>
                      <a:pt x="264" y="81"/>
                      <a:pt x="264" y="81"/>
                      <a:pt x="264" y="81"/>
                    </a:cubicBezTo>
                    <a:cubicBezTo>
                      <a:pt x="264" y="81"/>
                      <a:pt x="264" y="81"/>
                      <a:pt x="264" y="81"/>
                    </a:cubicBezTo>
                    <a:cubicBezTo>
                      <a:pt x="264" y="81"/>
                      <a:pt x="264" y="82"/>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1"/>
                      <a:pt x="264" y="81"/>
                      <a:pt x="264" y="81"/>
                    </a:cubicBezTo>
                    <a:cubicBezTo>
                      <a:pt x="264" y="80"/>
                      <a:pt x="264" y="80"/>
                      <a:pt x="264" y="80"/>
                    </a:cubicBezTo>
                    <a:cubicBezTo>
                      <a:pt x="264" y="80"/>
                      <a:pt x="264" y="80"/>
                      <a:pt x="264" y="80"/>
                    </a:cubicBezTo>
                    <a:cubicBezTo>
                      <a:pt x="264" y="80"/>
                      <a:pt x="263" y="80"/>
                      <a:pt x="264" y="80"/>
                    </a:cubicBezTo>
                    <a:cubicBezTo>
                      <a:pt x="264" y="80"/>
                      <a:pt x="264" y="80"/>
                      <a:pt x="264" y="80"/>
                    </a:cubicBezTo>
                    <a:cubicBezTo>
                      <a:pt x="264" y="80"/>
                      <a:pt x="264" y="80"/>
                      <a:pt x="264" y="80"/>
                    </a:cubicBezTo>
                    <a:cubicBezTo>
                      <a:pt x="264" y="80"/>
                      <a:pt x="264" y="80"/>
                      <a:pt x="265" y="80"/>
                    </a:cubicBezTo>
                    <a:cubicBezTo>
                      <a:pt x="265" y="80"/>
                      <a:pt x="265" y="80"/>
                      <a:pt x="265" y="80"/>
                    </a:cubicBezTo>
                    <a:cubicBezTo>
                      <a:pt x="265" y="80"/>
                      <a:pt x="265" y="80"/>
                      <a:pt x="265" y="80"/>
                    </a:cubicBezTo>
                    <a:cubicBezTo>
                      <a:pt x="265" y="80"/>
                      <a:pt x="265" y="79"/>
                      <a:pt x="265" y="79"/>
                    </a:cubicBezTo>
                    <a:cubicBezTo>
                      <a:pt x="265" y="79"/>
                      <a:pt x="265" y="79"/>
                      <a:pt x="265" y="79"/>
                    </a:cubicBezTo>
                    <a:cubicBezTo>
                      <a:pt x="265" y="79"/>
                      <a:pt x="265" y="79"/>
                      <a:pt x="265" y="79"/>
                    </a:cubicBezTo>
                    <a:cubicBezTo>
                      <a:pt x="265" y="79"/>
                      <a:pt x="265" y="79"/>
                      <a:pt x="265" y="79"/>
                    </a:cubicBezTo>
                    <a:cubicBezTo>
                      <a:pt x="265" y="79"/>
                      <a:pt x="265" y="79"/>
                      <a:pt x="265" y="79"/>
                    </a:cubicBezTo>
                    <a:cubicBezTo>
                      <a:pt x="265" y="78"/>
                      <a:pt x="265" y="78"/>
                      <a:pt x="265" y="78"/>
                    </a:cubicBezTo>
                    <a:cubicBezTo>
                      <a:pt x="265" y="78"/>
                      <a:pt x="265" y="78"/>
                      <a:pt x="265" y="78"/>
                    </a:cubicBezTo>
                    <a:close/>
                    <a:moveTo>
                      <a:pt x="266" y="80"/>
                    </a:moveTo>
                    <a:cubicBezTo>
                      <a:pt x="266" y="80"/>
                      <a:pt x="266" y="80"/>
                      <a:pt x="266" y="80"/>
                    </a:cubicBezTo>
                    <a:cubicBezTo>
                      <a:pt x="266" y="80"/>
                      <a:pt x="266" y="80"/>
                      <a:pt x="266" y="80"/>
                    </a:cubicBezTo>
                    <a:cubicBezTo>
                      <a:pt x="266" y="80"/>
                      <a:pt x="266" y="80"/>
                      <a:pt x="266" y="80"/>
                    </a:cubicBezTo>
                    <a:cubicBezTo>
                      <a:pt x="266" y="80"/>
                      <a:pt x="266" y="80"/>
                      <a:pt x="266" y="80"/>
                    </a:cubicBezTo>
                    <a:cubicBezTo>
                      <a:pt x="266" y="80"/>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1"/>
                      <a:pt x="266" y="81"/>
                    </a:cubicBezTo>
                    <a:cubicBezTo>
                      <a:pt x="266" y="81"/>
                      <a:pt x="266" y="80"/>
                      <a:pt x="266" y="80"/>
                    </a:cubicBezTo>
                    <a:cubicBezTo>
                      <a:pt x="266" y="80"/>
                      <a:pt x="266" y="80"/>
                      <a:pt x="266" y="80"/>
                    </a:cubicBezTo>
                    <a:cubicBezTo>
                      <a:pt x="266" y="80"/>
                      <a:pt x="266" y="80"/>
                      <a:pt x="266" y="80"/>
                    </a:cubicBezTo>
                    <a:cubicBezTo>
                      <a:pt x="266" y="80"/>
                      <a:pt x="266" y="80"/>
                      <a:pt x="266" y="80"/>
                    </a:cubicBezTo>
                    <a:cubicBezTo>
                      <a:pt x="266" y="80"/>
                      <a:pt x="266" y="80"/>
                      <a:pt x="266" y="80"/>
                    </a:cubicBezTo>
                    <a:close/>
                    <a:moveTo>
                      <a:pt x="239" y="63"/>
                    </a:moveTo>
                    <a:cubicBezTo>
                      <a:pt x="239" y="63"/>
                      <a:pt x="239" y="63"/>
                      <a:pt x="239" y="63"/>
                    </a:cubicBezTo>
                    <a:cubicBezTo>
                      <a:pt x="239" y="63"/>
                      <a:pt x="239" y="63"/>
                      <a:pt x="239" y="63"/>
                    </a:cubicBezTo>
                    <a:cubicBezTo>
                      <a:pt x="239" y="63"/>
                      <a:pt x="239" y="63"/>
                      <a:pt x="239" y="63"/>
                    </a:cubicBezTo>
                    <a:cubicBezTo>
                      <a:pt x="239" y="63"/>
                      <a:pt x="239" y="63"/>
                      <a:pt x="239" y="62"/>
                    </a:cubicBezTo>
                    <a:cubicBezTo>
                      <a:pt x="239" y="62"/>
                      <a:pt x="239" y="62"/>
                      <a:pt x="239" y="62"/>
                    </a:cubicBezTo>
                    <a:cubicBezTo>
                      <a:pt x="239" y="62"/>
                      <a:pt x="239" y="62"/>
                      <a:pt x="239" y="62"/>
                    </a:cubicBezTo>
                    <a:cubicBezTo>
                      <a:pt x="239" y="62"/>
                      <a:pt x="239" y="62"/>
                      <a:pt x="239" y="62"/>
                    </a:cubicBezTo>
                    <a:cubicBezTo>
                      <a:pt x="239" y="62"/>
                      <a:pt x="239" y="62"/>
                      <a:pt x="239" y="62"/>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1"/>
                      <a:pt x="239" y="61"/>
                      <a:pt x="239" y="61"/>
                    </a:cubicBezTo>
                    <a:cubicBezTo>
                      <a:pt x="239" y="60"/>
                      <a:pt x="239" y="60"/>
                      <a:pt x="239" y="60"/>
                    </a:cubicBezTo>
                    <a:cubicBezTo>
                      <a:pt x="239" y="60"/>
                      <a:pt x="239" y="60"/>
                      <a:pt x="239" y="60"/>
                    </a:cubicBezTo>
                    <a:cubicBezTo>
                      <a:pt x="239" y="60"/>
                      <a:pt x="238" y="60"/>
                      <a:pt x="238" y="60"/>
                    </a:cubicBezTo>
                    <a:cubicBezTo>
                      <a:pt x="238" y="60"/>
                      <a:pt x="238" y="60"/>
                      <a:pt x="238" y="60"/>
                    </a:cubicBezTo>
                    <a:cubicBezTo>
                      <a:pt x="238" y="60"/>
                      <a:pt x="238" y="60"/>
                      <a:pt x="238" y="60"/>
                    </a:cubicBezTo>
                    <a:cubicBezTo>
                      <a:pt x="238" y="60"/>
                      <a:pt x="238" y="60"/>
                      <a:pt x="238" y="60"/>
                    </a:cubicBezTo>
                    <a:cubicBezTo>
                      <a:pt x="238" y="60"/>
                      <a:pt x="238" y="60"/>
                      <a:pt x="238" y="60"/>
                    </a:cubicBezTo>
                    <a:cubicBezTo>
                      <a:pt x="238" y="59"/>
                      <a:pt x="238" y="59"/>
                      <a:pt x="238" y="59"/>
                    </a:cubicBezTo>
                    <a:cubicBezTo>
                      <a:pt x="237" y="59"/>
                      <a:pt x="237" y="59"/>
                      <a:pt x="237" y="58"/>
                    </a:cubicBezTo>
                    <a:cubicBezTo>
                      <a:pt x="237" y="58"/>
                      <a:pt x="237" y="58"/>
                      <a:pt x="237" y="58"/>
                    </a:cubicBezTo>
                    <a:cubicBezTo>
                      <a:pt x="237" y="58"/>
                      <a:pt x="237" y="58"/>
                      <a:pt x="237" y="58"/>
                    </a:cubicBezTo>
                    <a:cubicBezTo>
                      <a:pt x="237" y="58"/>
                      <a:pt x="237" y="58"/>
                      <a:pt x="237" y="58"/>
                    </a:cubicBezTo>
                    <a:cubicBezTo>
                      <a:pt x="237" y="58"/>
                      <a:pt x="237" y="58"/>
                      <a:pt x="236" y="58"/>
                    </a:cubicBezTo>
                    <a:cubicBezTo>
                      <a:pt x="236" y="58"/>
                      <a:pt x="236" y="58"/>
                      <a:pt x="236" y="58"/>
                    </a:cubicBezTo>
                    <a:cubicBezTo>
                      <a:pt x="236" y="57"/>
                      <a:pt x="235" y="57"/>
                      <a:pt x="235" y="58"/>
                    </a:cubicBezTo>
                    <a:cubicBezTo>
                      <a:pt x="235" y="58"/>
                      <a:pt x="235" y="58"/>
                      <a:pt x="235" y="57"/>
                    </a:cubicBezTo>
                    <a:cubicBezTo>
                      <a:pt x="235" y="57"/>
                      <a:pt x="235" y="57"/>
                      <a:pt x="234" y="57"/>
                    </a:cubicBezTo>
                    <a:cubicBezTo>
                      <a:pt x="234" y="58"/>
                      <a:pt x="234" y="58"/>
                      <a:pt x="234" y="58"/>
                    </a:cubicBezTo>
                    <a:cubicBezTo>
                      <a:pt x="234" y="58"/>
                      <a:pt x="234" y="58"/>
                      <a:pt x="234" y="58"/>
                    </a:cubicBezTo>
                    <a:cubicBezTo>
                      <a:pt x="234" y="58"/>
                      <a:pt x="234" y="58"/>
                      <a:pt x="234" y="58"/>
                    </a:cubicBezTo>
                    <a:cubicBezTo>
                      <a:pt x="234" y="58"/>
                      <a:pt x="234" y="58"/>
                      <a:pt x="234" y="58"/>
                    </a:cubicBezTo>
                    <a:cubicBezTo>
                      <a:pt x="234" y="58"/>
                      <a:pt x="234" y="58"/>
                      <a:pt x="234" y="57"/>
                    </a:cubicBezTo>
                    <a:cubicBezTo>
                      <a:pt x="233" y="57"/>
                      <a:pt x="233" y="57"/>
                      <a:pt x="233" y="57"/>
                    </a:cubicBezTo>
                    <a:cubicBezTo>
                      <a:pt x="233" y="57"/>
                      <a:pt x="233" y="57"/>
                      <a:pt x="233" y="57"/>
                    </a:cubicBezTo>
                    <a:cubicBezTo>
                      <a:pt x="233" y="57"/>
                      <a:pt x="233" y="57"/>
                      <a:pt x="233" y="57"/>
                    </a:cubicBezTo>
                    <a:cubicBezTo>
                      <a:pt x="233" y="57"/>
                      <a:pt x="233" y="57"/>
                      <a:pt x="233" y="57"/>
                    </a:cubicBezTo>
                    <a:cubicBezTo>
                      <a:pt x="233"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2" y="57"/>
                      <a:pt x="232" y="57"/>
                    </a:cubicBezTo>
                    <a:cubicBezTo>
                      <a:pt x="232" y="57"/>
                      <a:pt x="231" y="56"/>
                      <a:pt x="231" y="56"/>
                    </a:cubicBezTo>
                    <a:cubicBezTo>
                      <a:pt x="231" y="56"/>
                      <a:pt x="231" y="56"/>
                      <a:pt x="231" y="56"/>
                    </a:cubicBezTo>
                    <a:cubicBezTo>
                      <a:pt x="231" y="56"/>
                      <a:pt x="231" y="56"/>
                      <a:pt x="231" y="56"/>
                    </a:cubicBezTo>
                    <a:cubicBezTo>
                      <a:pt x="231" y="56"/>
                      <a:pt x="231" y="56"/>
                      <a:pt x="231" y="56"/>
                    </a:cubicBezTo>
                    <a:cubicBezTo>
                      <a:pt x="231" y="56"/>
                      <a:pt x="231" y="56"/>
                      <a:pt x="231" y="56"/>
                    </a:cubicBezTo>
                    <a:cubicBezTo>
                      <a:pt x="230" y="56"/>
                      <a:pt x="230" y="56"/>
                      <a:pt x="230" y="56"/>
                    </a:cubicBezTo>
                    <a:cubicBezTo>
                      <a:pt x="230" y="56"/>
                      <a:pt x="230" y="56"/>
                      <a:pt x="230" y="56"/>
                    </a:cubicBezTo>
                    <a:cubicBezTo>
                      <a:pt x="230" y="56"/>
                      <a:pt x="230" y="56"/>
                      <a:pt x="230" y="56"/>
                    </a:cubicBezTo>
                    <a:cubicBezTo>
                      <a:pt x="230" y="56"/>
                      <a:pt x="230" y="56"/>
                      <a:pt x="230" y="56"/>
                    </a:cubicBezTo>
                    <a:cubicBezTo>
                      <a:pt x="230" y="56"/>
                      <a:pt x="229" y="56"/>
                      <a:pt x="229" y="56"/>
                    </a:cubicBezTo>
                    <a:cubicBezTo>
                      <a:pt x="229" y="56"/>
                      <a:pt x="229" y="56"/>
                      <a:pt x="229" y="56"/>
                    </a:cubicBezTo>
                    <a:cubicBezTo>
                      <a:pt x="229" y="56"/>
                      <a:pt x="229" y="56"/>
                      <a:pt x="229" y="57"/>
                    </a:cubicBezTo>
                    <a:cubicBezTo>
                      <a:pt x="229" y="57"/>
                      <a:pt x="229" y="57"/>
                      <a:pt x="229" y="57"/>
                    </a:cubicBezTo>
                    <a:cubicBezTo>
                      <a:pt x="229" y="57"/>
                      <a:pt x="229" y="57"/>
                      <a:pt x="229" y="57"/>
                    </a:cubicBezTo>
                    <a:cubicBezTo>
                      <a:pt x="229" y="57"/>
                      <a:pt x="228" y="57"/>
                      <a:pt x="228" y="57"/>
                    </a:cubicBezTo>
                    <a:cubicBezTo>
                      <a:pt x="228" y="57"/>
                      <a:pt x="228" y="57"/>
                      <a:pt x="228" y="57"/>
                    </a:cubicBezTo>
                    <a:cubicBezTo>
                      <a:pt x="228" y="57"/>
                      <a:pt x="228" y="57"/>
                      <a:pt x="228" y="57"/>
                    </a:cubicBezTo>
                    <a:cubicBezTo>
                      <a:pt x="227" y="57"/>
                      <a:pt x="227" y="57"/>
                      <a:pt x="227" y="57"/>
                    </a:cubicBezTo>
                    <a:cubicBezTo>
                      <a:pt x="227" y="57"/>
                      <a:pt x="227" y="57"/>
                      <a:pt x="227" y="56"/>
                    </a:cubicBezTo>
                    <a:cubicBezTo>
                      <a:pt x="227" y="56"/>
                      <a:pt x="227" y="56"/>
                      <a:pt x="227" y="56"/>
                    </a:cubicBezTo>
                    <a:cubicBezTo>
                      <a:pt x="227" y="56"/>
                      <a:pt x="227" y="56"/>
                      <a:pt x="227" y="56"/>
                    </a:cubicBezTo>
                    <a:cubicBezTo>
                      <a:pt x="227" y="56"/>
                      <a:pt x="226" y="57"/>
                      <a:pt x="226" y="57"/>
                    </a:cubicBezTo>
                    <a:cubicBezTo>
                      <a:pt x="226" y="57"/>
                      <a:pt x="226" y="57"/>
                      <a:pt x="226" y="57"/>
                    </a:cubicBezTo>
                    <a:cubicBezTo>
                      <a:pt x="226" y="57"/>
                      <a:pt x="225" y="57"/>
                      <a:pt x="225" y="57"/>
                    </a:cubicBezTo>
                    <a:cubicBezTo>
                      <a:pt x="225" y="57"/>
                      <a:pt x="225" y="57"/>
                      <a:pt x="225" y="57"/>
                    </a:cubicBezTo>
                    <a:cubicBezTo>
                      <a:pt x="225" y="57"/>
                      <a:pt x="225" y="57"/>
                      <a:pt x="225" y="57"/>
                    </a:cubicBezTo>
                    <a:cubicBezTo>
                      <a:pt x="225" y="57"/>
                      <a:pt x="225" y="57"/>
                      <a:pt x="225" y="57"/>
                    </a:cubicBezTo>
                    <a:cubicBezTo>
                      <a:pt x="225" y="56"/>
                      <a:pt x="224" y="57"/>
                      <a:pt x="224" y="57"/>
                    </a:cubicBezTo>
                    <a:cubicBezTo>
                      <a:pt x="224" y="57"/>
                      <a:pt x="224" y="57"/>
                      <a:pt x="224" y="57"/>
                    </a:cubicBezTo>
                    <a:cubicBezTo>
                      <a:pt x="224" y="57"/>
                      <a:pt x="224" y="57"/>
                      <a:pt x="223" y="57"/>
                    </a:cubicBezTo>
                    <a:cubicBezTo>
                      <a:pt x="223" y="57"/>
                      <a:pt x="223" y="57"/>
                      <a:pt x="223" y="57"/>
                    </a:cubicBezTo>
                    <a:cubicBezTo>
                      <a:pt x="223" y="57"/>
                      <a:pt x="223" y="57"/>
                      <a:pt x="223" y="57"/>
                    </a:cubicBezTo>
                    <a:cubicBezTo>
                      <a:pt x="223" y="57"/>
                      <a:pt x="223" y="57"/>
                      <a:pt x="223" y="57"/>
                    </a:cubicBezTo>
                    <a:cubicBezTo>
                      <a:pt x="223" y="57"/>
                      <a:pt x="222" y="57"/>
                      <a:pt x="222" y="57"/>
                    </a:cubicBezTo>
                    <a:cubicBezTo>
                      <a:pt x="222" y="57"/>
                      <a:pt x="222" y="57"/>
                      <a:pt x="222" y="57"/>
                    </a:cubicBezTo>
                    <a:cubicBezTo>
                      <a:pt x="222" y="57"/>
                      <a:pt x="221" y="57"/>
                      <a:pt x="221" y="57"/>
                    </a:cubicBezTo>
                    <a:cubicBezTo>
                      <a:pt x="221" y="57"/>
                      <a:pt x="221" y="57"/>
                      <a:pt x="221" y="57"/>
                    </a:cubicBezTo>
                    <a:cubicBezTo>
                      <a:pt x="221" y="57"/>
                      <a:pt x="221" y="57"/>
                      <a:pt x="221" y="57"/>
                    </a:cubicBezTo>
                    <a:cubicBezTo>
                      <a:pt x="221" y="57"/>
                      <a:pt x="221" y="57"/>
                      <a:pt x="221" y="57"/>
                    </a:cubicBezTo>
                    <a:cubicBezTo>
                      <a:pt x="221" y="57"/>
                      <a:pt x="221" y="57"/>
                      <a:pt x="221" y="57"/>
                    </a:cubicBezTo>
                    <a:cubicBezTo>
                      <a:pt x="221" y="57"/>
                      <a:pt x="221" y="58"/>
                      <a:pt x="221" y="58"/>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1"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8"/>
                      <a:pt x="220" y="58"/>
                    </a:cubicBezTo>
                    <a:cubicBezTo>
                      <a:pt x="220" y="58"/>
                      <a:pt x="220" y="59"/>
                      <a:pt x="220" y="59"/>
                    </a:cubicBezTo>
                    <a:cubicBezTo>
                      <a:pt x="220" y="59"/>
                      <a:pt x="220" y="59"/>
                      <a:pt x="219" y="59"/>
                    </a:cubicBezTo>
                    <a:cubicBezTo>
                      <a:pt x="219" y="59"/>
                      <a:pt x="219" y="59"/>
                      <a:pt x="219" y="59"/>
                    </a:cubicBezTo>
                    <a:cubicBezTo>
                      <a:pt x="219" y="59"/>
                      <a:pt x="219" y="59"/>
                      <a:pt x="219" y="59"/>
                    </a:cubicBezTo>
                    <a:cubicBezTo>
                      <a:pt x="219" y="59"/>
                      <a:pt x="219" y="59"/>
                      <a:pt x="219" y="59"/>
                    </a:cubicBezTo>
                    <a:cubicBezTo>
                      <a:pt x="220" y="59"/>
                      <a:pt x="220" y="60"/>
                      <a:pt x="220" y="60"/>
                    </a:cubicBezTo>
                    <a:cubicBezTo>
                      <a:pt x="220" y="60"/>
                      <a:pt x="220" y="60"/>
                      <a:pt x="220" y="60"/>
                    </a:cubicBezTo>
                    <a:cubicBezTo>
                      <a:pt x="220" y="60"/>
                      <a:pt x="220" y="61"/>
                      <a:pt x="219" y="61"/>
                    </a:cubicBezTo>
                    <a:cubicBezTo>
                      <a:pt x="219" y="61"/>
                      <a:pt x="220" y="61"/>
                      <a:pt x="220" y="61"/>
                    </a:cubicBezTo>
                    <a:cubicBezTo>
                      <a:pt x="220" y="61"/>
                      <a:pt x="220" y="61"/>
                      <a:pt x="220" y="61"/>
                    </a:cubicBezTo>
                    <a:cubicBezTo>
                      <a:pt x="220" y="61"/>
                      <a:pt x="220" y="61"/>
                      <a:pt x="220" y="61"/>
                    </a:cubicBezTo>
                    <a:cubicBezTo>
                      <a:pt x="220" y="61"/>
                      <a:pt x="220" y="60"/>
                      <a:pt x="220" y="60"/>
                    </a:cubicBezTo>
                    <a:cubicBezTo>
                      <a:pt x="220" y="60"/>
                      <a:pt x="220" y="60"/>
                      <a:pt x="220" y="60"/>
                    </a:cubicBezTo>
                    <a:cubicBezTo>
                      <a:pt x="220" y="60"/>
                      <a:pt x="220" y="60"/>
                      <a:pt x="220" y="60"/>
                    </a:cubicBezTo>
                    <a:cubicBezTo>
                      <a:pt x="220" y="60"/>
                      <a:pt x="220" y="60"/>
                      <a:pt x="221" y="60"/>
                    </a:cubicBezTo>
                    <a:cubicBezTo>
                      <a:pt x="221" y="60"/>
                      <a:pt x="221" y="59"/>
                      <a:pt x="221" y="59"/>
                    </a:cubicBezTo>
                    <a:cubicBezTo>
                      <a:pt x="221" y="59"/>
                      <a:pt x="221" y="59"/>
                      <a:pt x="221" y="59"/>
                    </a:cubicBezTo>
                    <a:cubicBezTo>
                      <a:pt x="221" y="59"/>
                      <a:pt x="221" y="59"/>
                      <a:pt x="221" y="59"/>
                    </a:cubicBezTo>
                    <a:cubicBezTo>
                      <a:pt x="221" y="58"/>
                      <a:pt x="221" y="58"/>
                      <a:pt x="221" y="58"/>
                    </a:cubicBezTo>
                    <a:cubicBezTo>
                      <a:pt x="221" y="58"/>
                      <a:pt x="221" y="58"/>
                      <a:pt x="221" y="58"/>
                    </a:cubicBezTo>
                    <a:cubicBezTo>
                      <a:pt x="221" y="58"/>
                      <a:pt x="221" y="58"/>
                      <a:pt x="221" y="58"/>
                    </a:cubicBezTo>
                    <a:cubicBezTo>
                      <a:pt x="221" y="58"/>
                      <a:pt x="221" y="58"/>
                      <a:pt x="221" y="58"/>
                    </a:cubicBezTo>
                    <a:cubicBezTo>
                      <a:pt x="222" y="58"/>
                      <a:pt x="222" y="58"/>
                      <a:pt x="222" y="58"/>
                    </a:cubicBezTo>
                    <a:cubicBezTo>
                      <a:pt x="221" y="59"/>
                      <a:pt x="221" y="59"/>
                      <a:pt x="221" y="59"/>
                    </a:cubicBezTo>
                    <a:cubicBezTo>
                      <a:pt x="221" y="59"/>
                      <a:pt x="221" y="59"/>
                      <a:pt x="221" y="59"/>
                    </a:cubicBezTo>
                    <a:cubicBezTo>
                      <a:pt x="221" y="59"/>
                      <a:pt x="222" y="59"/>
                      <a:pt x="222" y="59"/>
                    </a:cubicBezTo>
                    <a:cubicBezTo>
                      <a:pt x="222" y="59"/>
                      <a:pt x="222" y="59"/>
                      <a:pt x="222" y="59"/>
                    </a:cubicBezTo>
                    <a:cubicBezTo>
                      <a:pt x="222" y="59"/>
                      <a:pt x="222" y="59"/>
                      <a:pt x="222" y="59"/>
                    </a:cubicBezTo>
                    <a:cubicBezTo>
                      <a:pt x="222" y="60"/>
                      <a:pt x="222" y="60"/>
                      <a:pt x="222" y="60"/>
                    </a:cubicBezTo>
                    <a:cubicBezTo>
                      <a:pt x="222" y="60"/>
                      <a:pt x="222" y="60"/>
                      <a:pt x="223" y="60"/>
                    </a:cubicBezTo>
                    <a:cubicBezTo>
                      <a:pt x="223" y="60"/>
                      <a:pt x="223" y="60"/>
                      <a:pt x="223" y="60"/>
                    </a:cubicBezTo>
                    <a:cubicBezTo>
                      <a:pt x="223" y="60"/>
                      <a:pt x="223" y="60"/>
                      <a:pt x="223" y="60"/>
                    </a:cubicBezTo>
                    <a:cubicBezTo>
                      <a:pt x="223" y="60"/>
                      <a:pt x="223" y="61"/>
                      <a:pt x="223" y="61"/>
                    </a:cubicBezTo>
                    <a:cubicBezTo>
                      <a:pt x="223" y="61"/>
                      <a:pt x="223" y="61"/>
                      <a:pt x="224" y="61"/>
                    </a:cubicBezTo>
                    <a:cubicBezTo>
                      <a:pt x="224" y="61"/>
                      <a:pt x="224" y="60"/>
                      <a:pt x="224" y="60"/>
                    </a:cubicBezTo>
                    <a:cubicBezTo>
                      <a:pt x="224" y="60"/>
                      <a:pt x="224" y="60"/>
                      <a:pt x="224" y="60"/>
                    </a:cubicBezTo>
                    <a:cubicBezTo>
                      <a:pt x="225" y="60"/>
                      <a:pt x="225" y="61"/>
                      <a:pt x="225" y="60"/>
                    </a:cubicBezTo>
                    <a:cubicBezTo>
                      <a:pt x="225" y="60"/>
                      <a:pt x="225" y="60"/>
                      <a:pt x="225" y="60"/>
                    </a:cubicBezTo>
                    <a:cubicBezTo>
                      <a:pt x="225" y="60"/>
                      <a:pt x="225" y="60"/>
                      <a:pt x="225" y="60"/>
                    </a:cubicBezTo>
                    <a:cubicBezTo>
                      <a:pt x="225" y="60"/>
                      <a:pt x="225" y="60"/>
                      <a:pt x="225" y="60"/>
                    </a:cubicBezTo>
                    <a:cubicBezTo>
                      <a:pt x="225" y="59"/>
                      <a:pt x="225"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6" y="59"/>
                      <a:pt x="226" y="59"/>
                      <a:pt x="226" y="59"/>
                    </a:cubicBezTo>
                    <a:cubicBezTo>
                      <a:pt x="227" y="59"/>
                      <a:pt x="227" y="59"/>
                      <a:pt x="227" y="59"/>
                    </a:cubicBezTo>
                    <a:cubicBezTo>
                      <a:pt x="227" y="60"/>
                      <a:pt x="226" y="60"/>
                      <a:pt x="226" y="60"/>
                    </a:cubicBezTo>
                    <a:cubicBezTo>
                      <a:pt x="226" y="60"/>
                      <a:pt x="226" y="60"/>
                      <a:pt x="226" y="60"/>
                    </a:cubicBezTo>
                    <a:cubicBezTo>
                      <a:pt x="226" y="60"/>
                      <a:pt x="227" y="60"/>
                      <a:pt x="227" y="60"/>
                    </a:cubicBezTo>
                    <a:cubicBezTo>
                      <a:pt x="227" y="60"/>
                      <a:pt x="227" y="60"/>
                      <a:pt x="227" y="60"/>
                    </a:cubicBezTo>
                    <a:cubicBezTo>
                      <a:pt x="227" y="60"/>
                      <a:pt x="227" y="60"/>
                      <a:pt x="227" y="60"/>
                    </a:cubicBezTo>
                    <a:cubicBezTo>
                      <a:pt x="228" y="60"/>
                      <a:pt x="228" y="60"/>
                      <a:pt x="228" y="60"/>
                    </a:cubicBezTo>
                    <a:cubicBezTo>
                      <a:pt x="228" y="60"/>
                      <a:pt x="228" y="60"/>
                      <a:pt x="229" y="60"/>
                    </a:cubicBezTo>
                    <a:cubicBezTo>
                      <a:pt x="229" y="60"/>
                      <a:pt x="229" y="60"/>
                      <a:pt x="229" y="60"/>
                    </a:cubicBezTo>
                    <a:cubicBezTo>
                      <a:pt x="230" y="60"/>
                      <a:pt x="230" y="60"/>
                      <a:pt x="230" y="60"/>
                    </a:cubicBezTo>
                    <a:cubicBezTo>
                      <a:pt x="230" y="61"/>
                      <a:pt x="230" y="61"/>
                      <a:pt x="230" y="61"/>
                    </a:cubicBezTo>
                    <a:cubicBezTo>
                      <a:pt x="230" y="61"/>
                      <a:pt x="230" y="61"/>
                      <a:pt x="231" y="61"/>
                    </a:cubicBezTo>
                    <a:cubicBezTo>
                      <a:pt x="231" y="60"/>
                      <a:pt x="231" y="60"/>
                      <a:pt x="231" y="60"/>
                    </a:cubicBezTo>
                    <a:cubicBezTo>
                      <a:pt x="230" y="60"/>
                      <a:pt x="230" y="60"/>
                      <a:pt x="230" y="60"/>
                    </a:cubicBezTo>
                    <a:cubicBezTo>
                      <a:pt x="230" y="60"/>
                      <a:pt x="230" y="60"/>
                      <a:pt x="230" y="60"/>
                    </a:cubicBezTo>
                    <a:cubicBezTo>
                      <a:pt x="230" y="60"/>
                      <a:pt x="230" y="60"/>
                      <a:pt x="230" y="60"/>
                    </a:cubicBezTo>
                    <a:cubicBezTo>
                      <a:pt x="230" y="60"/>
                      <a:pt x="231" y="60"/>
                      <a:pt x="231" y="60"/>
                    </a:cubicBezTo>
                    <a:cubicBezTo>
                      <a:pt x="231" y="60"/>
                      <a:pt x="231" y="60"/>
                      <a:pt x="231" y="60"/>
                    </a:cubicBezTo>
                    <a:cubicBezTo>
                      <a:pt x="232" y="60"/>
                      <a:pt x="232" y="60"/>
                      <a:pt x="232" y="60"/>
                    </a:cubicBezTo>
                    <a:cubicBezTo>
                      <a:pt x="232" y="60"/>
                      <a:pt x="232" y="60"/>
                      <a:pt x="233" y="60"/>
                    </a:cubicBezTo>
                    <a:cubicBezTo>
                      <a:pt x="233" y="60"/>
                      <a:pt x="233" y="60"/>
                      <a:pt x="233" y="60"/>
                    </a:cubicBezTo>
                    <a:cubicBezTo>
                      <a:pt x="233" y="60"/>
                      <a:pt x="233" y="60"/>
                      <a:pt x="233" y="60"/>
                    </a:cubicBezTo>
                    <a:cubicBezTo>
                      <a:pt x="233" y="60"/>
                      <a:pt x="233" y="60"/>
                      <a:pt x="233" y="60"/>
                    </a:cubicBezTo>
                    <a:cubicBezTo>
                      <a:pt x="233" y="60"/>
                      <a:pt x="233" y="60"/>
                      <a:pt x="233" y="61"/>
                    </a:cubicBezTo>
                    <a:cubicBezTo>
                      <a:pt x="234" y="61"/>
                      <a:pt x="234" y="61"/>
                      <a:pt x="234" y="61"/>
                    </a:cubicBezTo>
                    <a:cubicBezTo>
                      <a:pt x="234" y="61"/>
                      <a:pt x="234" y="61"/>
                      <a:pt x="234" y="61"/>
                    </a:cubicBezTo>
                    <a:cubicBezTo>
                      <a:pt x="234" y="61"/>
                      <a:pt x="235" y="61"/>
                      <a:pt x="235" y="61"/>
                    </a:cubicBezTo>
                    <a:cubicBezTo>
                      <a:pt x="235" y="61"/>
                      <a:pt x="235" y="61"/>
                      <a:pt x="235" y="61"/>
                    </a:cubicBezTo>
                    <a:cubicBezTo>
                      <a:pt x="235" y="61"/>
                      <a:pt x="235" y="61"/>
                      <a:pt x="235" y="62"/>
                    </a:cubicBezTo>
                    <a:cubicBezTo>
                      <a:pt x="236" y="62"/>
                      <a:pt x="236" y="62"/>
                      <a:pt x="236" y="62"/>
                    </a:cubicBezTo>
                    <a:cubicBezTo>
                      <a:pt x="236" y="62"/>
                      <a:pt x="236" y="62"/>
                      <a:pt x="236" y="62"/>
                    </a:cubicBezTo>
                    <a:cubicBezTo>
                      <a:pt x="236" y="62"/>
                      <a:pt x="237" y="62"/>
                      <a:pt x="237" y="62"/>
                    </a:cubicBezTo>
                    <a:cubicBezTo>
                      <a:pt x="237" y="62"/>
                      <a:pt x="237" y="62"/>
                      <a:pt x="237" y="62"/>
                    </a:cubicBezTo>
                    <a:cubicBezTo>
                      <a:pt x="237" y="62"/>
                      <a:pt x="237" y="62"/>
                      <a:pt x="237" y="62"/>
                    </a:cubicBezTo>
                    <a:cubicBezTo>
                      <a:pt x="237" y="63"/>
                      <a:pt x="237" y="63"/>
                      <a:pt x="237" y="63"/>
                    </a:cubicBezTo>
                    <a:cubicBezTo>
                      <a:pt x="237" y="63"/>
                      <a:pt x="238" y="63"/>
                      <a:pt x="238" y="63"/>
                    </a:cubicBezTo>
                    <a:cubicBezTo>
                      <a:pt x="238" y="63"/>
                      <a:pt x="238" y="63"/>
                      <a:pt x="238" y="63"/>
                    </a:cubicBezTo>
                    <a:cubicBezTo>
                      <a:pt x="238" y="63"/>
                      <a:pt x="238" y="63"/>
                      <a:pt x="239" y="63"/>
                    </a:cubicBezTo>
                    <a:cubicBezTo>
                      <a:pt x="239" y="63"/>
                      <a:pt x="239" y="63"/>
                      <a:pt x="239" y="63"/>
                    </a:cubicBezTo>
                    <a:close/>
                    <a:moveTo>
                      <a:pt x="233" y="51"/>
                    </a:moveTo>
                    <a:cubicBezTo>
                      <a:pt x="233" y="51"/>
                      <a:pt x="233" y="51"/>
                      <a:pt x="233" y="51"/>
                    </a:cubicBezTo>
                    <a:cubicBezTo>
                      <a:pt x="233" y="51"/>
                      <a:pt x="233" y="51"/>
                      <a:pt x="233" y="51"/>
                    </a:cubicBezTo>
                    <a:cubicBezTo>
                      <a:pt x="233" y="51"/>
                      <a:pt x="232" y="51"/>
                      <a:pt x="232" y="51"/>
                    </a:cubicBezTo>
                    <a:cubicBezTo>
                      <a:pt x="232" y="51"/>
                      <a:pt x="232" y="51"/>
                      <a:pt x="232" y="51"/>
                    </a:cubicBezTo>
                    <a:cubicBezTo>
                      <a:pt x="232" y="51"/>
                      <a:pt x="232" y="51"/>
                      <a:pt x="231" y="51"/>
                    </a:cubicBezTo>
                    <a:cubicBezTo>
                      <a:pt x="231" y="51"/>
                      <a:pt x="231" y="51"/>
                      <a:pt x="231" y="51"/>
                    </a:cubicBezTo>
                    <a:cubicBezTo>
                      <a:pt x="231" y="51"/>
                      <a:pt x="231" y="51"/>
                      <a:pt x="231" y="51"/>
                    </a:cubicBezTo>
                    <a:cubicBezTo>
                      <a:pt x="230" y="51"/>
                      <a:pt x="230" y="51"/>
                      <a:pt x="230" y="51"/>
                    </a:cubicBezTo>
                    <a:cubicBezTo>
                      <a:pt x="230" y="51"/>
                      <a:pt x="230" y="50"/>
                      <a:pt x="230" y="50"/>
                    </a:cubicBezTo>
                    <a:cubicBezTo>
                      <a:pt x="230" y="50"/>
                      <a:pt x="229" y="50"/>
                      <a:pt x="229" y="50"/>
                    </a:cubicBezTo>
                    <a:cubicBezTo>
                      <a:pt x="229" y="50"/>
                      <a:pt x="229" y="50"/>
                      <a:pt x="229" y="50"/>
                    </a:cubicBezTo>
                    <a:cubicBezTo>
                      <a:pt x="229" y="50"/>
                      <a:pt x="229" y="50"/>
                      <a:pt x="229" y="50"/>
                    </a:cubicBezTo>
                    <a:cubicBezTo>
                      <a:pt x="229" y="50"/>
                      <a:pt x="230" y="50"/>
                      <a:pt x="230" y="50"/>
                    </a:cubicBezTo>
                    <a:cubicBezTo>
                      <a:pt x="230" y="50"/>
                      <a:pt x="230" y="49"/>
                      <a:pt x="230" y="49"/>
                    </a:cubicBezTo>
                    <a:cubicBezTo>
                      <a:pt x="230" y="49"/>
                      <a:pt x="230" y="49"/>
                      <a:pt x="231" y="49"/>
                    </a:cubicBezTo>
                    <a:cubicBezTo>
                      <a:pt x="231" y="49"/>
                      <a:pt x="231" y="49"/>
                      <a:pt x="231" y="49"/>
                    </a:cubicBezTo>
                    <a:cubicBezTo>
                      <a:pt x="231" y="49"/>
                      <a:pt x="231" y="49"/>
                      <a:pt x="231" y="49"/>
                    </a:cubicBezTo>
                    <a:cubicBezTo>
                      <a:pt x="231" y="49"/>
                      <a:pt x="231" y="49"/>
                      <a:pt x="231" y="49"/>
                    </a:cubicBezTo>
                    <a:cubicBezTo>
                      <a:pt x="232" y="49"/>
                      <a:pt x="232" y="49"/>
                      <a:pt x="232" y="49"/>
                    </a:cubicBezTo>
                    <a:cubicBezTo>
                      <a:pt x="232" y="49"/>
                      <a:pt x="232" y="49"/>
                      <a:pt x="232" y="49"/>
                    </a:cubicBezTo>
                    <a:cubicBezTo>
                      <a:pt x="232" y="49"/>
                      <a:pt x="233" y="49"/>
                      <a:pt x="233" y="49"/>
                    </a:cubicBezTo>
                    <a:cubicBezTo>
                      <a:pt x="233" y="49"/>
                      <a:pt x="233" y="49"/>
                      <a:pt x="233" y="49"/>
                    </a:cubicBezTo>
                    <a:cubicBezTo>
                      <a:pt x="233" y="49"/>
                      <a:pt x="233" y="49"/>
                      <a:pt x="233" y="49"/>
                    </a:cubicBezTo>
                    <a:cubicBezTo>
                      <a:pt x="233" y="49"/>
                      <a:pt x="233" y="49"/>
                      <a:pt x="233" y="49"/>
                    </a:cubicBezTo>
                    <a:cubicBezTo>
                      <a:pt x="233" y="49"/>
                      <a:pt x="233" y="49"/>
                      <a:pt x="233" y="49"/>
                    </a:cubicBezTo>
                    <a:cubicBezTo>
                      <a:pt x="233" y="49"/>
                      <a:pt x="234" y="49"/>
                      <a:pt x="234" y="49"/>
                    </a:cubicBezTo>
                    <a:cubicBezTo>
                      <a:pt x="234" y="49"/>
                      <a:pt x="234" y="50"/>
                      <a:pt x="233" y="50"/>
                    </a:cubicBezTo>
                    <a:cubicBezTo>
                      <a:pt x="233" y="50"/>
                      <a:pt x="233" y="50"/>
                      <a:pt x="233" y="50"/>
                    </a:cubicBezTo>
                    <a:cubicBezTo>
                      <a:pt x="233" y="50"/>
                      <a:pt x="233" y="50"/>
                      <a:pt x="233" y="50"/>
                    </a:cubicBezTo>
                    <a:cubicBezTo>
                      <a:pt x="233" y="50"/>
                      <a:pt x="233" y="50"/>
                      <a:pt x="233" y="51"/>
                    </a:cubicBezTo>
                    <a:cubicBezTo>
                      <a:pt x="233" y="51"/>
                      <a:pt x="234" y="51"/>
                      <a:pt x="234" y="51"/>
                    </a:cubicBezTo>
                    <a:cubicBezTo>
                      <a:pt x="234" y="51"/>
                      <a:pt x="234" y="51"/>
                      <a:pt x="234" y="51"/>
                    </a:cubicBezTo>
                    <a:cubicBezTo>
                      <a:pt x="234" y="51"/>
                      <a:pt x="234" y="51"/>
                      <a:pt x="234" y="51"/>
                    </a:cubicBezTo>
                    <a:cubicBezTo>
                      <a:pt x="234" y="51"/>
                      <a:pt x="233" y="51"/>
                      <a:pt x="233" y="51"/>
                    </a:cubicBezTo>
                    <a:cubicBezTo>
                      <a:pt x="233" y="51"/>
                      <a:pt x="233" y="51"/>
                      <a:pt x="233" y="51"/>
                    </a:cubicBezTo>
                    <a:close/>
                    <a:moveTo>
                      <a:pt x="234" y="40"/>
                    </a:moveTo>
                    <a:cubicBezTo>
                      <a:pt x="234" y="40"/>
                      <a:pt x="234" y="40"/>
                      <a:pt x="234" y="41"/>
                    </a:cubicBezTo>
                    <a:cubicBezTo>
                      <a:pt x="234" y="41"/>
                      <a:pt x="234" y="41"/>
                      <a:pt x="234" y="41"/>
                    </a:cubicBezTo>
                    <a:cubicBezTo>
                      <a:pt x="234" y="41"/>
                      <a:pt x="234" y="41"/>
                      <a:pt x="234" y="41"/>
                    </a:cubicBezTo>
                    <a:cubicBezTo>
                      <a:pt x="234" y="41"/>
                      <a:pt x="234" y="41"/>
                      <a:pt x="235" y="41"/>
                    </a:cubicBezTo>
                    <a:cubicBezTo>
                      <a:pt x="235" y="41"/>
                      <a:pt x="235" y="40"/>
                      <a:pt x="235" y="40"/>
                    </a:cubicBezTo>
                    <a:cubicBezTo>
                      <a:pt x="235" y="40"/>
                      <a:pt x="235" y="40"/>
                      <a:pt x="235" y="41"/>
                    </a:cubicBezTo>
                    <a:cubicBezTo>
                      <a:pt x="235" y="41"/>
                      <a:pt x="235" y="41"/>
                      <a:pt x="235" y="41"/>
                    </a:cubicBezTo>
                    <a:cubicBezTo>
                      <a:pt x="235" y="41"/>
                      <a:pt x="235" y="41"/>
                      <a:pt x="235" y="41"/>
                    </a:cubicBezTo>
                    <a:cubicBezTo>
                      <a:pt x="235" y="41"/>
                      <a:pt x="235" y="41"/>
                      <a:pt x="235" y="41"/>
                    </a:cubicBezTo>
                    <a:cubicBezTo>
                      <a:pt x="235" y="41"/>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40"/>
                      <a:pt x="235" y="40"/>
                      <a:pt x="235" y="40"/>
                    </a:cubicBezTo>
                    <a:cubicBezTo>
                      <a:pt x="235" y="39"/>
                      <a:pt x="235" y="39"/>
                      <a:pt x="235" y="39"/>
                    </a:cubicBezTo>
                    <a:cubicBezTo>
                      <a:pt x="235" y="39"/>
                      <a:pt x="235" y="39"/>
                      <a:pt x="235" y="39"/>
                    </a:cubicBezTo>
                    <a:cubicBezTo>
                      <a:pt x="235" y="39"/>
                      <a:pt x="235" y="39"/>
                      <a:pt x="235" y="40"/>
                    </a:cubicBezTo>
                    <a:cubicBezTo>
                      <a:pt x="235" y="40"/>
                      <a:pt x="235" y="40"/>
                      <a:pt x="235" y="40"/>
                    </a:cubicBezTo>
                    <a:cubicBezTo>
                      <a:pt x="235" y="40"/>
                      <a:pt x="235" y="40"/>
                      <a:pt x="235" y="40"/>
                    </a:cubicBezTo>
                    <a:cubicBezTo>
                      <a:pt x="235" y="40"/>
                      <a:pt x="236" y="40"/>
                      <a:pt x="236" y="40"/>
                    </a:cubicBezTo>
                    <a:cubicBezTo>
                      <a:pt x="236" y="40"/>
                      <a:pt x="236" y="40"/>
                      <a:pt x="236" y="40"/>
                    </a:cubicBezTo>
                    <a:cubicBezTo>
                      <a:pt x="236" y="40"/>
                      <a:pt x="236" y="40"/>
                      <a:pt x="237" y="40"/>
                    </a:cubicBezTo>
                    <a:cubicBezTo>
                      <a:pt x="237" y="40"/>
                      <a:pt x="237" y="40"/>
                      <a:pt x="237" y="40"/>
                    </a:cubicBezTo>
                    <a:cubicBezTo>
                      <a:pt x="237" y="40"/>
                      <a:pt x="237" y="40"/>
                      <a:pt x="237" y="40"/>
                    </a:cubicBezTo>
                    <a:cubicBezTo>
                      <a:pt x="237" y="40"/>
                      <a:pt x="237" y="40"/>
                      <a:pt x="237" y="40"/>
                    </a:cubicBezTo>
                    <a:cubicBezTo>
                      <a:pt x="237" y="39"/>
                      <a:pt x="237" y="39"/>
                      <a:pt x="236" y="39"/>
                    </a:cubicBezTo>
                    <a:cubicBezTo>
                      <a:pt x="236" y="39"/>
                      <a:pt x="236" y="39"/>
                      <a:pt x="236" y="39"/>
                    </a:cubicBezTo>
                    <a:cubicBezTo>
                      <a:pt x="236" y="39"/>
                      <a:pt x="236" y="39"/>
                      <a:pt x="236" y="39"/>
                    </a:cubicBezTo>
                    <a:cubicBezTo>
                      <a:pt x="236" y="39"/>
                      <a:pt x="236" y="39"/>
                      <a:pt x="236" y="39"/>
                    </a:cubicBezTo>
                    <a:cubicBezTo>
                      <a:pt x="236" y="39"/>
                      <a:pt x="235" y="38"/>
                      <a:pt x="235" y="38"/>
                    </a:cubicBezTo>
                    <a:cubicBezTo>
                      <a:pt x="235" y="38"/>
                      <a:pt x="235" y="38"/>
                      <a:pt x="235" y="38"/>
                    </a:cubicBezTo>
                    <a:cubicBezTo>
                      <a:pt x="235" y="38"/>
                      <a:pt x="235" y="38"/>
                      <a:pt x="235" y="38"/>
                    </a:cubicBezTo>
                    <a:cubicBezTo>
                      <a:pt x="235" y="38"/>
                      <a:pt x="235" y="38"/>
                      <a:pt x="235" y="38"/>
                    </a:cubicBezTo>
                    <a:cubicBezTo>
                      <a:pt x="235" y="38"/>
                      <a:pt x="235" y="38"/>
                      <a:pt x="235" y="38"/>
                    </a:cubicBezTo>
                    <a:cubicBezTo>
                      <a:pt x="236" y="38"/>
                      <a:pt x="236" y="38"/>
                      <a:pt x="236" y="38"/>
                    </a:cubicBezTo>
                    <a:cubicBezTo>
                      <a:pt x="236" y="38"/>
                      <a:pt x="236" y="38"/>
                      <a:pt x="236" y="38"/>
                    </a:cubicBezTo>
                    <a:cubicBezTo>
                      <a:pt x="236" y="38"/>
                      <a:pt x="236" y="38"/>
                      <a:pt x="236" y="38"/>
                    </a:cubicBezTo>
                    <a:cubicBezTo>
                      <a:pt x="236" y="39"/>
                      <a:pt x="236" y="39"/>
                      <a:pt x="236" y="39"/>
                    </a:cubicBezTo>
                    <a:cubicBezTo>
                      <a:pt x="236" y="39"/>
                      <a:pt x="236" y="39"/>
                      <a:pt x="236" y="39"/>
                    </a:cubicBezTo>
                    <a:cubicBezTo>
                      <a:pt x="236" y="39"/>
                      <a:pt x="237" y="39"/>
                      <a:pt x="237" y="39"/>
                    </a:cubicBezTo>
                    <a:cubicBezTo>
                      <a:pt x="237" y="39"/>
                      <a:pt x="237" y="39"/>
                      <a:pt x="237" y="39"/>
                    </a:cubicBezTo>
                    <a:cubicBezTo>
                      <a:pt x="237" y="39"/>
                      <a:pt x="237" y="39"/>
                      <a:pt x="237" y="39"/>
                    </a:cubicBezTo>
                    <a:cubicBezTo>
                      <a:pt x="237" y="39"/>
                      <a:pt x="237" y="39"/>
                      <a:pt x="237" y="39"/>
                    </a:cubicBezTo>
                    <a:cubicBezTo>
                      <a:pt x="237" y="40"/>
                      <a:pt x="237" y="40"/>
                      <a:pt x="237" y="40"/>
                    </a:cubicBezTo>
                    <a:cubicBezTo>
                      <a:pt x="238" y="40"/>
                      <a:pt x="238" y="40"/>
                      <a:pt x="238" y="39"/>
                    </a:cubicBezTo>
                    <a:cubicBezTo>
                      <a:pt x="238" y="39"/>
                      <a:pt x="238" y="40"/>
                      <a:pt x="239" y="40"/>
                    </a:cubicBezTo>
                    <a:cubicBezTo>
                      <a:pt x="239" y="40"/>
                      <a:pt x="239" y="40"/>
                      <a:pt x="239" y="40"/>
                    </a:cubicBezTo>
                    <a:cubicBezTo>
                      <a:pt x="239" y="40"/>
                      <a:pt x="239" y="40"/>
                      <a:pt x="239" y="40"/>
                    </a:cubicBezTo>
                    <a:cubicBezTo>
                      <a:pt x="239" y="39"/>
                      <a:pt x="240" y="39"/>
                      <a:pt x="240" y="39"/>
                    </a:cubicBezTo>
                    <a:cubicBezTo>
                      <a:pt x="240" y="39"/>
                      <a:pt x="239" y="39"/>
                      <a:pt x="240" y="39"/>
                    </a:cubicBezTo>
                    <a:cubicBezTo>
                      <a:pt x="240" y="39"/>
                      <a:pt x="240" y="38"/>
                      <a:pt x="239" y="38"/>
                    </a:cubicBezTo>
                    <a:cubicBezTo>
                      <a:pt x="239" y="38"/>
                      <a:pt x="239" y="38"/>
                      <a:pt x="239" y="38"/>
                    </a:cubicBezTo>
                    <a:cubicBezTo>
                      <a:pt x="239" y="38"/>
                      <a:pt x="239" y="38"/>
                      <a:pt x="239" y="38"/>
                    </a:cubicBezTo>
                    <a:cubicBezTo>
                      <a:pt x="239" y="38"/>
                      <a:pt x="238" y="38"/>
                      <a:pt x="238" y="38"/>
                    </a:cubicBezTo>
                    <a:cubicBezTo>
                      <a:pt x="238" y="38"/>
                      <a:pt x="238" y="38"/>
                      <a:pt x="238" y="38"/>
                    </a:cubicBezTo>
                    <a:cubicBezTo>
                      <a:pt x="238" y="38"/>
                      <a:pt x="238" y="37"/>
                      <a:pt x="238" y="37"/>
                    </a:cubicBezTo>
                    <a:cubicBezTo>
                      <a:pt x="238" y="37"/>
                      <a:pt x="238" y="37"/>
                      <a:pt x="238" y="38"/>
                    </a:cubicBezTo>
                    <a:cubicBezTo>
                      <a:pt x="237" y="38"/>
                      <a:pt x="237" y="38"/>
                      <a:pt x="237" y="38"/>
                    </a:cubicBezTo>
                    <a:cubicBezTo>
                      <a:pt x="237" y="38"/>
                      <a:pt x="237" y="38"/>
                      <a:pt x="237" y="38"/>
                    </a:cubicBezTo>
                    <a:cubicBezTo>
                      <a:pt x="237" y="37"/>
                      <a:pt x="237" y="37"/>
                      <a:pt x="237" y="37"/>
                    </a:cubicBezTo>
                    <a:cubicBezTo>
                      <a:pt x="237" y="37"/>
                      <a:pt x="237" y="37"/>
                      <a:pt x="237" y="37"/>
                    </a:cubicBezTo>
                    <a:cubicBezTo>
                      <a:pt x="237" y="37"/>
                      <a:pt x="236" y="37"/>
                      <a:pt x="236" y="37"/>
                    </a:cubicBezTo>
                    <a:cubicBezTo>
                      <a:pt x="236" y="37"/>
                      <a:pt x="236" y="37"/>
                      <a:pt x="236" y="37"/>
                    </a:cubicBezTo>
                    <a:cubicBezTo>
                      <a:pt x="236" y="37"/>
                      <a:pt x="236" y="37"/>
                      <a:pt x="236" y="38"/>
                    </a:cubicBezTo>
                    <a:cubicBezTo>
                      <a:pt x="236" y="38"/>
                      <a:pt x="236" y="38"/>
                      <a:pt x="236" y="37"/>
                    </a:cubicBezTo>
                    <a:cubicBezTo>
                      <a:pt x="236" y="37"/>
                      <a:pt x="235" y="38"/>
                      <a:pt x="235" y="38"/>
                    </a:cubicBezTo>
                    <a:cubicBezTo>
                      <a:pt x="235" y="38"/>
                      <a:pt x="235" y="38"/>
                      <a:pt x="235" y="38"/>
                    </a:cubicBezTo>
                    <a:cubicBezTo>
                      <a:pt x="235" y="38"/>
                      <a:pt x="235" y="38"/>
                      <a:pt x="235" y="38"/>
                    </a:cubicBezTo>
                    <a:cubicBezTo>
                      <a:pt x="235" y="38"/>
                      <a:pt x="235" y="38"/>
                      <a:pt x="235" y="38"/>
                    </a:cubicBezTo>
                    <a:cubicBezTo>
                      <a:pt x="235" y="38"/>
                      <a:pt x="234" y="38"/>
                      <a:pt x="234" y="38"/>
                    </a:cubicBezTo>
                    <a:cubicBezTo>
                      <a:pt x="234" y="38"/>
                      <a:pt x="234" y="38"/>
                      <a:pt x="234" y="38"/>
                    </a:cubicBezTo>
                    <a:cubicBezTo>
                      <a:pt x="234" y="38"/>
                      <a:pt x="234" y="38"/>
                      <a:pt x="234" y="38"/>
                    </a:cubicBezTo>
                    <a:cubicBezTo>
                      <a:pt x="234" y="38"/>
                      <a:pt x="234"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3" y="38"/>
                      <a:pt x="233" y="38"/>
                    </a:cubicBezTo>
                    <a:cubicBezTo>
                      <a:pt x="233" y="38"/>
                      <a:pt x="234" y="38"/>
                      <a:pt x="234" y="38"/>
                    </a:cubicBezTo>
                    <a:cubicBezTo>
                      <a:pt x="234" y="38"/>
                      <a:pt x="234" y="38"/>
                      <a:pt x="234" y="38"/>
                    </a:cubicBezTo>
                    <a:cubicBezTo>
                      <a:pt x="234" y="38"/>
                      <a:pt x="234" y="38"/>
                      <a:pt x="234" y="38"/>
                    </a:cubicBezTo>
                    <a:cubicBezTo>
                      <a:pt x="234" y="38"/>
                      <a:pt x="234" y="39"/>
                      <a:pt x="234" y="39"/>
                    </a:cubicBezTo>
                    <a:cubicBezTo>
                      <a:pt x="234" y="39"/>
                      <a:pt x="234" y="39"/>
                      <a:pt x="234" y="39"/>
                    </a:cubicBezTo>
                    <a:cubicBezTo>
                      <a:pt x="234" y="39"/>
                      <a:pt x="233" y="39"/>
                      <a:pt x="233" y="39"/>
                    </a:cubicBezTo>
                    <a:cubicBezTo>
                      <a:pt x="233" y="39"/>
                      <a:pt x="233" y="39"/>
                      <a:pt x="233" y="39"/>
                    </a:cubicBezTo>
                    <a:cubicBezTo>
                      <a:pt x="233" y="39"/>
                      <a:pt x="233" y="39"/>
                      <a:pt x="233" y="39"/>
                    </a:cubicBezTo>
                    <a:cubicBezTo>
                      <a:pt x="233" y="39"/>
                      <a:pt x="233" y="39"/>
                      <a:pt x="233" y="39"/>
                    </a:cubicBezTo>
                    <a:cubicBezTo>
                      <a:pt x="233" y="39"/>
                      <a:pt x="232" y="39"/>
                      <a:pt x="232" y="39"/>
                    </a:cubicBezTo>
                    <a:cubicBezTo>
                      <a:pt x="232" y="39"/>
                      <a:pt x="233" y="39"/>
                      <a:pt x="233" y="39"/>
                    </a:cubicBezTo>
                    <a:cubicBezTo>
                      <a:pt x="233" y="39"/>
                      <a:pt x="233" y="39"/>
                      <a:pt x="233" y="39"/>
                    </a:cubicBezTo>
                    <a:cubicBezTo>
                      <a:pt x="233" y="39"/>
                      <a:pt x="233" y="39"/>
                      <a:pt x="233" y="39"/>
                    </a:cubicBezTo>
                    <a:cubicBezTo>
                      <a:pt x="233" y="39"/>
                      <a:pt x="233" y="39"/>
                      <a:pt x="233"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39"/>
                      <a:pt x="234" y="39"/>
                    </a:cubicBezTo>
                    <a:cubicBezTo>
                      <a:pt x="234" y="39"/>
                      <a:pt x="234" y="40"/>
                      <a:pt x="234" y="40"/>
                    </a:cubicBezTo>
                    <a:cubicBezTo>
                      <a:pt x="234" y="40"/>
                      <a:pt x="234" y="40"/>
                      <a:pt x="234" y="40"/>
                    </a:cubicBezTo>
                    <a:cubicBezTo>
                      <a:pt x="234" y="40"/>
                      <a:pt x="234" y="40"/>
                      <a:pt x="234" y="40"/>
                    </a:cubicBezTo>
                    <a:close/>
                    <a:moveTo>
                      <a:pt x="234" y="43"/>
                    </a:moveTo>
                    <a:cubicBezTo>
                      <a:pt x="234" y="43"/>
                      <a:pt x="234" y="43"/>
                      <a:pt x="234" y="43"/>
                    </a:cubicBezTo>
                    <a:cubicBezTo>
                      <a:pt x="234" y="43"/>
                      <a:pt x="235" y="43"/>
                      <a:pt x="235" y="43"/>
                    </a:cubicBezTo>
                    <a:cubicBezTo>
                      <a:pt x="235" y="43"/>
                      <a:pt x="235" y="43"/>
                      <a:pt x="236" y="43"/>
                    </a:cubicBezTo>
                    <a:cubicBezTo>
                      <a:pt x="236" y="43"/>
                      <a:pt x="236" y="43"/>
                      <a:pt x="236" y="43"/>
                    </a:cubicBezTo>
                    <a:cubicBezTo>
                      <a:pt x="236" y="43"/>
                      <a:pt x="236" y="43"/>
                      <a:pt x="236" y="43"/>
                    </a:cubicBezTo>
                    <a:cubicBezTo>
                      <a:pt x="237" y="43"/>
                      <a:pt x="237" y="43"/>
                      <a:pt x="237" y="43"/>
                    </a:cubicBezTo>
                    <a:cubicBezTo>
                      <a:pt x="237" y="43"/>
                      <a:pt x="237" y="43"/>
                      <a:pt x="237" y="43"/>
                    </a:cubicBezTo>
                    <a:cubicBezTo>
                      <a:pt x="237" y="43"/>
                      <a:pt x="237" y="43"/>
                      <a:pt x="237" y="43"/>
                    </a:cubicBezTo>
                    <a:cubicBezTo>
                      <a:pt x="237" y="43"/>
                      <a:pt x="237" y="43"/>
                      <a:pt x="237" y="43"/>
                    </a:cubicBezTo>
                    <a:cubicBezTo>
                      <a:pt x="237" y="43"/>
                      <a:pt x="236" y="42"/>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6" y="43"/>
                      <a:pt x="236" y="43"/>
                    </a:cubicBezTo>
                    <a:cubicBezTo>
                      <a:pt x="236"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5" y="43"/>
                    </a:cubicBezTo>
                    <a:cubicBezTo>
                      <a:pt x="235" y="43"/>
                      <a:pt x="235"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ubicBezTo>
                      <a:pt x="234" y="43"/>
                      <a:pt x="234" y="43"/>
                      <a:pt x="234" y="43"/>
                    </a:cubicBezTo>
                    <a:close/>
                    <a:moveTo>
                      <a:pt x="236" y="45"/>
                    </a:moveTo>
                    <a:cubicBezTo>
                      <a:pt x="236" y="45"/>
                      <a:pt x="236" y="45"/>
                      <a:pt x="236" y="45"/>
                    </a:cubicBezTo>
                    <a:cubicBezTo>
                      <a:pt x="236" y="46"/>
                      <a:pt x="236" y="46"/>
                      <a:pt x="236" y="46"/>
                    </a:cubicBezTo>
                    <a:cubicBezTo>
                      <a:pt x="236" y="46"/>
                      <a:pt x="236" y="46"/>
                      <a:pt x="236" y="46"/>
                    </a:cubicBezTo>
                    <a:cubicBezTo>
                      <a:pt x="236" y="46"/>
                      <a:pt x="236"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7" y="46"/>
                      <a:pt x="237" y="46"/>
                      <a:pt x="237" y="46"/>
                    </a:cubicBezTo>
                    <a:cubicBezTo>
                      <a:pt x="238" y="46"/>
                      <a:pt x="238" y="46"/>
                      <a:pt x="238" y="46"/>
                    </a:cubicBezTo>
                    <a:cubicBezTo>
                      <a:pt x="238" y="46"/>
                      <a:pt x="238" y="46"/>
                      <a:pt x="238" y="46"/>
                    </a:cubicBezTo>
                    <a:cubicBezTo>
                      <a:pt x="238" y="46"/>
                      <a:pt x="238" y="46"/>
                      <a:pt x="238" y="46"/>
                    </a:cubicBezTo>
                    <a:cubicBezTo>
                      <a:pt x="238" y="45"/>
                      <a:pt x="238" y="45"/>
                      <a:pt x="238" y="45"/>
                    </a:cubicBezTo>
                    <a:cubicBezTo>
                      <a:pt x="238" y="45"/>
                      <a:pt x="238" y="44"/>
                      <a:pt x="238" y="44"/>
                    </a:cubicBezTo>
                    <a:cubicBezTo>
                      <a:pt x="238" y="44"/>
                      <a:pt x="238" y="44"/>
                      <a:pt x="238" y="44"/>
                    </a:cubicBezTo>
                    <a:cubicBezTo>
                      <a:pt x="238" y="44"/>
                      <a:pt x="238" y="43"/>
                      <a:pt x="238" y="43"/>
                    </a:cubicBezTo>
                    <a:cubicBezTo>
                      <a:pt x="238" y="43"/>
                      <a:pt x="238" y="43"/>
                      <a:pt x="237" y="43"/>
                    </a:cubicBezTo>
                    <a:cubicBezTo>
                      <a:pt x="237" y="44"/>
                      <a:pt x="237" y="44"/>
                      <a:pt x="237" y="44"/>
                    </a:cubicBezTo>
                    <a:cubicBezTo>
                      <a:pt x="237" y="43"/>
                      <a:pt x="237" y="43"/>
                      <a:pt x="237" y="43"/>
                    </a:cubicBezTo>
                    <a:cubicBezTo>
                      <a:pt x="237" y="43"/>
                      <a:pt x="237" y="43"/>
                      <a:pt x="237" y="43"/>
                    </a:cubicBezTo>
                    <a:cubicBezTo>
                      <a:pt x="237" y="43"/>
                      <a:pt x="237" y="43"/>
                      <a:pt x="236" y="43"/>
                    </a:cubicBezTo>
                    <a:cubicBezTo>
                      <a:pt x="236" y="43"/>
                      <a:pt x="236" y="43"/>
                      <a:pt x="236" y="43"/>
                    </a:cubicBezTo>
                    <a:cubicBezTo>
                      <a:pt x="236" y="43"/>
                      <a:pt x="236" y="44"/>
                      <a:pt x="236" y="44"/>
                    </a:cubicBezTo>
                    <a:cubicBezTo>
                      <a:pt x="236" y="44"/>
                      <a:pt x="236" y="44"/>
                      <a:pt x="236" y="44"/>
                    </a:cubicBezTo>
                    <a:cubicBezTo>
                      <a:pt x="235" y="44"/>
                      <a:pt x="235" y="44"/>
                      <a:pt x="235" y="44"/>
                    </a:cubicBezTo>
                    <a:cubicBezTo>
                      <a:pt x="235" y="44"/>
                      <a:pt x="235" y="44"/>
                      <a:pt x="235" y="44"/>
                    </a:cubicBezTo>
                    <a:cubicBezTo>
                      <a:pt x="235" y="44"/>
                      <a:pt x="235" y="44"/>
                      <a:pt x="236" y="44"/>
                    </a:cubicBezTo>
                    <a:cubicBezTo>
                      <a:pt x="236" y="44"/>
                      <a:pt x="236" y="45"/>
                      <a:pt x="235" y="45"/>
                    </a:cubicBezTo>
                    <a:cubicBezTo>
                      <a:pt x="235" y="45"/>
                      <a:pt x="235" y="45"/>
                      <a:pt x="235" y="45"/>
                    </a:cubicBezTo>
                    <a:cubicBezTo>
                      <a:pt x="235" y="45"/>
                      <a:pt x="236" y="45"/>
                      <a:pt x="236" y="45"/>
                    </a:cubicBezTo>
                    <a:close/>
                    <a:moveTo>
                      <a:pt x="255" y="54"/>
                    </a:move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5" y="54"/>
                      <a:pt x="255" y="54"/>
                    </a:cubicBezTo>
                    <a:cubicBezTo>
                      <a:pt x="255" y="54"/>
                      <a:pt x="254" y="54"/>
                      <a:pt x="254" y="54"/>
                    </a:cubicBezTo>
                    <a:cubicBezTo>
                      <a:pt x="254" y="54"/>
                      <a:pt x="255" y="54"/>
                      <a:pt x="255" y="54"/>
                    </a:cubicBezTo>
                    <a:close/>
                    <a:moveTo>
                      <a:pt x="257" y="52"/>
                    </a:moveTo>
                    <a:cubicBezTo>
                      <a:pt x="257" y="52"/>
                      <a:pt x="257" y="52"/>
                      <a:pt x="256" y="52"/>
                    </a:cubicBezTo>
                    <a:cubicBezTo>
                      <a:pt x="256" y="52"/>
                      <a:pt x="256" y="52"/>
                      <a:pt x="256" y="53"/>
                    </a:cubicBezTo>
                    <a:cubicBezTo>
                      <a:pt x="256" y="53"/>
                      <a:pt x="256" y="53"/>
                      <a:pt x="256" y="53"/>
                    </a:cubicBezTo>
                    <a:cubicBezTo>
                      <a:pt x="257" y="53"/>
                      <a:pt x="257" y="53"/>
                      <a:pt x="257" y="53"/>
                    </a:cubicBezTo>
                    <a:cubicBezTo>
                      <a:pt x="257" y="53"/>
                      <a:pt x="257" y="53"/>
                      <a:pt x="257" y="53"/>
                    </a:cubicBezTo>
                    <a:cubicBezTo>
                      <a:pt x="257" y="53"/>
                      <a:pt x="257" y="53"/>
                      <a:pt x="257" y="53"/>
                    </a:cubicBezTo>
                    <a:cubicBezTo>
                      <a:pt x="257" y="53"/>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lose/>
                    <a:moveTo>
                      <a:pt x="253" y="65"/>
                    </a:moveTo>
                    <a:cubicBezTo>
                      <a:pt x="253" y="65"/>
                      <a:pt x="253" y="65"/>
                      <a:pt x="253" y="66"/>
                    </a:cubicBezTo>
                    <a:cubicBezTo>
                      <a:pt x="254" y="66"/>
                      <a:pt x="254" y="66"/>
                      <a:pt x="254" y="66"/>
                    </a:cubicBezTo>
                    <a:cubicBezTo>
                      <a:pt x="254" y="66"/>
                      <a:pt x="254" y="66"/>
                      <a:pt x="254" y="66"/>
                    </a:cubicBezTo>
                    <a:cubicBezTo>
                      <a:pt x="254" y="66"/>
                      <a:pt x="254" y="66"/>
                      <a:pt x="254"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5" y="66"/>
                      <a:pt x="255" y="66"/>
                    </a:cubicBezTo>
                    <a:cubicBezTo>
                      <a:pt x="255" y="66"/>
                      <a:pt x="254" y="66"/>
                      <a:pt x="254" y="66"/>
                    </a:cubicBezTo>
                    <a:cubicBezTo>
                      <a:pt x="254" y="66"/>
                      <a:pt x="254" y="66"/>
                      <a:pt x="254" y="66"/>
                    </a:cubicBezTo>
                    <a:cubicBezTo>
                      <a:pt x="254" y="66"/>
                      <a:pt x="254" y="65"/>
                      <a:pt x="254" y="65"/>
                    </a:cubicBezTo>
                    <a:cubicBezTo>
                      <a:pt x="254" y="65"/>
                      <a:pt x="254" y="65"/>
                      <a:pt x="254" y="65"/>
                    </a:cubicBezTo>
                    <a:cubicBezTo>
                      <a:pt x="254" y="65"/>
                      <a:pt x="253" y="65"/>
                      <a:pt x="253" y="65"/>
                    </a:cubicBezTo>
                    <a:close/>
                    <a:moveTo>
                      <a:pt x="266" y="63"/>
                    </a:moveTo>
                    <a:cubicBezTo>
                      <a:pt x="264" y="62"/>
                      <a:pt x="264" y="62"/>
                      <a:pt x="264" y="62"/>
                    </a:cubicBezTo>
                    <a:cubicBezTo>
                      <a:pt x="262" y="61"/>
                      <a:pt x="262" y="61"/>
                      <a:pt x="262" y="61"/>
                    </a:cubicBezTo>
                    <a:cubicBezTo>
                      <a:pt x="262" y="61"/>
                      <a:pt x="262" y="61"/>
                      <a:pt x="262" y="61"/>
                    </a:cubicBezTo>
                    <a:cubicBezTo>
                      <a:pt x="263" y="60"/>
                      <a:pt x="263" y="60"/>
                      <a:pt x="263" y="60"/>
                    </a:cubicBezTo>
                    <a:cubicBezTo>
                      <a:pt x="263" y="60"/>
                      <a:pt x="263" y="60"/>
                      <a:pt x="263" y="60"/>
                    </a:cubicBezTo>
                    <a:cubicBezTo>
                      <a:pt x="263" y="60"/>
                      <a:pt x="263" y="60"/>
                      <a:pt x="263" y="60"/>
                    </a:cubicBezTo>
                    <a:cubicBezTo>
                      <a:pt x="262" y="54"/>
                      <a:pt x="262" y="54"/>
                      <a:pt x="262" y="54"/>
                    </a:cubicBezTo>
                    <a:cubicBezTo>
                      <a:pt x="262" y="54"/>
                      <a:pt x="262" y="54"/>
                      <a:pt x="262" y="54"/>
                    </a:cubicBezTo>
                    <a:cubicBezTo>
                      <a:pt x="262" y="54"/>
                      <a:pt x="262" y="54"/>
                      <a:pt x="262" y="54"/>
                    </a:cubicBezTo>
                    <a:cubicBezTo>
                      <a:pt x="262" y="54"/>
                      <a:pt x="261" y="54"/>
                      <a:pt x="261" y="54"/>
                    </a:cubicBezTo>
                    <a:cubicBezTo>
                      <a:pt x="261" y="54"/>
                      <a:pt x="261" y="54"/>
                      <a:pt x="261" y="54"/>
                    </a:cubicBezTo>
                    <a:cubicBezTo>
                      <a:pt x="261" y="55"/>
                      <a:pt x="261" y="55"/>
                      <a:pt x="261" y="55"/>
                    </a:cubicBezTo>
                    <a:cubicBezTo>
                      <a:pt x="261" y="55"/>
                      <a:pt x="261" y="55"/>
                      <a:pt x="261" y="55"/>
                    </a:cubicBezTo>
                    <a:cubicBezTo>
                      <a:pt x="261" y="55"/>
                      <a:pt x="261" y="55"/>
                      <a:pt x="261" y="56"/>
                    </a:cubicBezTo>
                    <a:cubicBezTo>
                      <a:pt x="261" y="56"/>
                      <a:pt x="261" y="56"/>
                      <a:pt x="261" y="56"/>
                    </a:cubicBezTo>
                    <a:cubicBezTo>
                      <a:pt x="261" y="56"/>
                      <a:pt x="261" y="57"/>
                      <a:pt x="261" y="57"/>
                    </a:cubicBezTo>
                    <a:cubicBezTo>
                      <a:pt x="261" y="57"/>
                      <a:pt x="261" y="57"/>
                      <a:pt x="261" y="57"/>
                    </a:cubicBezTo>
                    <a:cubicBezTo>
                      <a:pt x="261" y="57"/>
                      <a:pt x="261" y="56"/>
                      <a:pt x="261" y="56"/>
                    </a:cubicBezTo>
                    <a:cubicBezTo>
                      <a:pt x="261" y="56"/>
                      <a:pt x="261" y="56"/>
                      <a:pt x="261" y="56"/>
                    </a:cubicBezTo>
                    <a:cubicBezTo>
                      <a:pt x="261" y="56"/>
                      <a:pt x="261" y="56"/>
                      <a:pt x="260" y="55"/>
                    </a:cubicBezTo>
                    <a:cubicBezTo>
                      <a:pt x="260" y="55"/>
                      <a:pt x="260" y="55"/>
                      <a:pt x="260" y="55"/>
                    </a:cubicBezTo>
                    <a:cubicBezTo>
                      <a:pt x="260" y="55"/>
                      <a:pt x="260" y="55"/>
                      <a:pt x="260" y="55"/>
                    </a:cubicBezTo>
                    <a:cubicBezTo>
                      <a:pt x="260" y="55"/>
                      <a:pt x="260" y="55"/>
                      <a:pt x="260" y="55"/>
                    </a:cubicBezTo>
                    <a:cubicBezTo>
                      <a:pt x="260" y="55"/>
                      <a:pt x="260" y="54"/>
                      <a:pt x="260" y="54"/>
                    </a:cubicBezTo>
                    <a:cubicBezTo>
                      <a:pt x="260" y="54"/>
                      <a:pt x="260" y="54"/>
                      <a:pt x="260" y="54"/>
                    </a:cubicBezTo>
                    <a:cubicBezTo>
                      <a:pt x="260" y="54"/>
                      <a:pt x="260" y="54"/>
                      <a:pt x="260" y="54"/>
                    </a:cubicBezTo>
                    <a:cubicBezTo>
                      <a:pt x="260" y="54"/>
                      <a:pt x="260" y="54"/>
                      <a:pt x="259" y="54"/>
                    </a:cubicBezTo>
                    <a:cubicBezTo>
                      <a:pt x="259" y="54"/>
                      <a:pt x="259" y="54"/>
                      <a:pt x="259" y="53"/>
                    </a:cubicBezTo>
                    <a:cubicBezTo>
                      <a:pt x="259" y="53"/>
                      <a:pt x="259" y="53"/>
                      <a:pt x="259" y="53"/>
                    </a:cubicBezTo>
                    <a:cubicBezTo>
                      <a:pt x="259" y="53"/>
                      <a:pt x="259" y="53"/>
                      <a:pt x="259" y="53"/>
                    </a:cubicBezTo>
                    <a:cubicBezTo>
                      <a:pt x="259" y="52"/>
                      <a:pt x="259" y="52"/>
                      <a:pt x="259" y="52"/>
                    </a:cubicBezTo>
                    <a:cubicBezTo>
                      <a:pt x="259" y="52"/>
                      <a:pt x="259" y="52"/>
                      <a:pt x="259" y="52"/>
                    </a:cubicBezTo>
                    <a:cubicBezTo>
                      <a:pt x="258" y="52"/>
                      <a:pt x="258" y="51"/>
                      <a:pt x="259" y="51"/>
                    </a:cubicBezTo>
                    <a:cubicBezTo>
                      <a:pt x="259" y="51"/>
                      <a:pt x="259" y="51"/>
                      <a:pt x="259" y="51"/>
                    </a:cubicBezTo>
                    <a:cubicBezTo>
                      <a:pt x="259" y="50"/>
                      <a:pt x="259" y="50"/>
                      <a:pt x="259" y="50"/>
                    </a:cubicBezTo>
                    <a:cubicBezTo>
                      <a:pt x="259" y="50"/>
                      <a:pt x="258" y="50"/>
                      <a:pt x="258" y="50"/>
                    </a:cubicBezTo>
                    <a:cubicBezTo>
                      <a:pt x="258" y="50"/>
                      <a:pt x="258" y="49"/>
                      <a:pt x="258" y="49"/>
                    </a:cubicBezTo>
                    <a:cubicBezTo>
                      <a:pt x="258" y="49"/>
                      <a:pt x="258" y="49"/>
                      <a:pt x="258" y="49"/>
                    </a:cubicBezTo>
                    <a:cubicBezTo>
                      <a:pt x="258" y="49"/>
                      <a:pt x="258" y="49"/>
                      <a:pt x="258" y="49"/>
                    </a:cubicBezTo>
                    <a:cubicBezTo>
                      <a:pt x="258" y="49"/>
                      <a:pt x="258" y="49"/>
                      <a:pt x="258" y="48"/>
                    </a:cubicBezTo>
                    <a:cubicBezTo>
                      <a:pt x="258" y="48"/>
                      <a:pt x="258" y="48"/>
                      <a:pt x="258"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8"/>
                    </a:cubicBezTo>
                    <a:cubicBezTo>
                      <a:pt x="259" y="48"/>
                      <a:pt x="259" y="48"/>
                      <a:pt x="259" y="47"/>
                    </a:cubicBezTo>
                    <a:cubicBezTo>
                      <a:pt x="259" y="47"/>
                      <a:pt x="259" y="47"/>
                      <a:pt x="259" y="47"/>
                    </a:cubicBezTo>
                    <a:cubicBezTo>
                      <a:pt x="259" y="47"/>
                      <a:pt x="259" y="47"/>
                      <a:pt x="259" y="47"/>
                    </a:cubicBezTo>
                    <a:cubicBezTo>
                      <a:pt x="259" y="47"/>
                      <a:pt x="259" y="47"/>
                      <a:pt x="259" y="46"/>
                    </a:cubicBezTo>
                    <a:cubicBezTo>
                      <a:pt x="260" y="46"/>
                      <a:pt x="260" y="46"/>
                      <a:pt x="260" y="46"/>
                    </a:cubicBezTo>
                    <a:cubicBezTo>
                      <a:pt x="260" y="46"/>
                      <a:pt x="259" y="46"/>
                      <a:pt x="259" y="46"/>
                    </a:cubicBezTo>
                    <a:cubicBezTo>
                      <a:pt x="259" y="46"/>
                      <a:pt x="259" y="46"/>
                      <a:pt x="259" y="46"/>
                    </a:cubicBezTo>
                    <a:cubicBezTo>
                      <a:pt x="259" y="46"/>
                      <a:pt x="259" y="46"/>
                      <a:pt x="259" y="46"/>
                    </a:cubicBezTo>
                    <a:cubicBezTo>
                      <a:pt x="259" y="45"/>
                      <a:pt x="259" y="45"/>
                      <a:pt x="259" y="45"/>
                    </a:cubicBezTo>
                    <a:cubicBezTo>
                      <a:pt x="259" y="45"/>
                      <a:pt x="259" y="45"/>
                      <a:pt x="259" y="45"/>
                    </a:cubicBezTo>
                    <a:cubicBezTo>
                      <a:pt x="259" y="45"/>
                      <a:pt x="259" y="45"/>
                      <a:pt x="258" y="45"/>
                    </a:cubicBezTo>
                    <a:cubicBezTo>
                      <a:pt x="258" y="45"/>
                      <a:pt x="258" y="45"/>
                      <a:pt x="258" y="44"/>
                    </a:cubicBezTo>
                    <a:cubicBezTo>
                      <a:pt x="258" y="44"/>
                      <a:pt x="258" y="44"/>
                      <a:pt x="258" y="44"/>
                    </a:cubicBezTo>
                    <a:cubicBezTo>
                      <a:pt x="258" y="44"/>
                      <a:pt x="258" y="44"/>
                      <a:pt x="258" y="44"/>
                    </a:cubicBezTo>
                    <a:cubicBezTo>
                      <a:pt x="258" y="44"/>
                      <a:pt x="258" y="44"/>
                      <a:pt x="258" y="44"/>
                    </a:cubicBezTo>
                    <a:cubicBezTo>
                      <a:pt x="258" y="44"/>
                      <a:pt x="258" y="44"/>
                      <a:pt x="258" y="43"/>
                    </a:cubicBezTo>
                    <a:cubicBezTo>
                      <a:pt x="258" y="43"/>
                      <a:pt x="258" y="43"/>
                      <a:pt x="258" y="43"/>
                    </a:cubicBezTo>
                    <a:cubicBezTo>
                      <a:pt x="258" y="43"/>
                      <a:pt x="258" y="43"/>
                      <a:pt x="258" y="43"/>
                    </a:cubicBezTo>
                    <a:cubicBezTo>
                      <a:pt x="258" y="43"/>
                      <a:pt x="259" y="43"/>
                      <a:pt x="259" y="43"/>
                    </a:cubicBezTo>
                    <a:cubicBezTo>
                      <a:pt x="259" y="43"/>
                      <a:pt x="258" y="43"/>
                      <a:pt x="258" y="43"/>
                    </a:cubicBezTo>
                    <a:cubicBezTo>
                      <a:pt x="258" y="43"/>
                      <a:pt x="258" y="43"/>
                      <a:pt x="258" y="42"/>
                    </a:cubicBezTo>
                    <a:cubicBezTo>
                      <a:pt x="258" y="42"/>
                      <a:pt x="258" y="42"/>
                      <a:pt x="258" y="42"/>
                    </a:cubicBezTo>
                    <a:cubicBezTo>
                      <a:pt x="258" y="42"/>
                      <a:pt x="258" y="42"/>
                      <a:pt x="258" y="42"/>
                    </a:cubicBezTo>
                    <a:cubicBezTo>
                      <a:pt x="257" y="42"/>
                      <a:pt x="257" y="42"/>
                      <a:pt x="257" y="42"/>
                    </a:cubicBezTo>
                    <a:cubicBezTo>
                      <a:pt x="257" y="42"/>
                      <a:pt x="257" y="42"/>
                      <a:pt x="257" y="42"/>
                    </a:cubicBezTo>
                    <a:cubicBezTo>
                      <a:pt x="256" y="42"/>
                      <a:pt x="256" y="42"/>
                      <a:pt x="256" y="42"/>
                    </a:cubicBezTo>
                    <a:cubicBezTo>
                      <a:pt x="256" y="42"/>
                      <a:pt x="256" y="42"/>
                      <a:pt x="256" y="42"/>
                    </a:cubicBezTo>
                    <a:cubicBezTo>
                      <a:pt x="256" y="42"/>
                      <a:pt x="256" y="42"/>
                      <a:pt x="255" y="42"/>
                    </a:cubicBezTo>
                    <a:cubicBezTo>
                      <a:pt x="255" y="42"/>
                      <a:pt x="255" y="42"/>
                      <a:pt x="255" y="42"/>
                    </a:cubicBezTo>
                    <a:cubicBezTo>
                      <a:pt x="255" y="42"/>
                      <a:pt x="255" y="42"/>
                      <a:pt x="255" y="42"/>
                    </a:cubicBezTo>
                    <a:cubicBezTo>
                      <a:pt x="255" y="42"/>
                      <a:pt x="255" y="42"/>
                      <a:pt x="255" y="42"/>
                    </a:cubicBezTo>
                    <a:cubicBezTo>
                      <a:pt x="255" y="42"/>
                      <a:pt x="255" y="42"/>
                      <a:pt x="255" y="42"/>
                    </a:cubicBezTo>
                    <a:cubicBezTo>
                      <a:pt x="254" y="42"/>
                      <a:pt x="254" y="42"/>
                      <a:pt x="254" y="42"/>
                    </a:cubicBezTo>
                    <a:cubicBezTo>
                      <a:pt x="253" y="42"/>
                      <a:pt x="253" y="42"/>
                      <a:pt x="253" y="42"/>
                    </a:cubicBezTo>
                    <a:cubicBezTo>
                      <a:pt x="253" y="42"/>
                      <a:pt x="253" y="42"/>
                      <a:pt x="253" y="41"/>
                    </a:cubicBezTo>
                    <a:cubicBezTo>
                      <a:pt x="253" y="41"/>
                      <a:pt x="253"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2" y="41"/>
                      <a:pt x="252" y="41"/>
                      <a:pt x="252" y="41"/>
                    </a:cubicBezTo>
                    <a:cubicBezTo>
                      <a:pt x="251" y="41"/>
                      <a:pt x="251" y="41"/>
                      <a:pt x="251" y="41"/>
                    </a:cubicBezTo>
                    <a:cubicBezTo>
                      <a:pt x="251" y="41"/>
                      <a:pt x="251" y="41"/>
                      <a:pt x="251" y="41"/>
                    </a:cubicBezTo>
                    <a:cubicBezTo>
                      <a:pt x="251" y="41"/>
                      <a:pt x="251" y="41"/>
                      <a:pt x="251" y="41"/>
                    </a:cubicBezTo>
                    <a:cubicBezTo>
                      <a:pt x="251" y="41"/>
                      <a:pt x="251" y="40"/>
                      <a:pt x="251" y="40"/>
                    </a:cubicBezTo>
                    <a:cubicBezTo>
                      <a:pt x="251" y="40"/>
                      <a:pt x="251" y="40"/>
                      <a:pt x="250" y="40"/>
                    </a:cubicBezTo>
                    <a:cubicBezTo>
                      <a:pt x="250" y="40"/>
                      <a:pt x="250" y="40"/>
                      <a:pt x="250" y="40"/>
                    </a:cubicBezTo>
                    <a:cubicBezTo>
                      <a:pt x="250" y="40"/>
                      <a:pt x="250" y="40"/>
                      <a:pt x="249" y="40"/>
                    </a:cubicBezTo>
                    <a:cubicBezTo>
                      <a:pt x="249" y="40"/>
                      <a:pt x="249" y="40"/>
                      <a:pt x="249" y="40"/>
                    </a:cubicBezTo>
                    <a:cubicBezTo>
                      <a:pt x="249" y="40"/>
                      <a:pt x="249" y="40"/>
                      <a:pt x="249" y="40"/>
                    </a:cubicBezTo>
                    <a:cubicBezTo>
                      <a:pt x="248" y="40"/>
                      <a:pt x="248" y="40"/>
                      <a:pt x="248" y="40"/>
                    </a:cubicBezTo>
                    <a:cubicBezTo>
                      <a:pt x="248" y="40"/>
                      <a:pt x="248" y="40"/>
                      <a:pt x="248" y="40"/>
                    </a:cubicBezTo>
                    <a:cubicBezTo>
                      <a:pt x="248" y="40"/>
                      <a:pt x="248" y="40"/>
                      <a:pt x="247" y="40"/>
                    </a:cubicBezTo>
                    <a:cubicBezTo>
                      <a:pt x="247" y="40"/>
                      <a:pt x="247" y="40"/>
                      <a:pt x="247" y="40"/>
                    </a:cubicBezTo>
                    <a:cubicBezTo>
                      <a:pt x="247" y="40"/>
                      <a:pt x="246" y="40"/>
                      <a:pt x="246" y="40"/>
                    </a:cubicBezTo>
                    <a:cubicBezTo>
                      <a:pt x="246" y="40"/>
                      <a:pt x="246" y="40"/>
                      <a:pt x="246" y="40"/>
                    </a:cubicBezTo>
                    <a:cubicBezTo>
                      <a:pt x="246" y="40"/>
                      <a:pt x="246" y="40"/>
                      <a:pt x="246" y="40"/>
                    </a:cubicBezTo>
                    <a:cubicBezTo>
                      <a:pt x="245" y="40"/>
                      <a:pt x="245" y="40"/>
                      <a:pt x="245" y="40"/>
                    </a:cubicBezTo>
                    <a:cubicBezTo>
                      <a:pt x="245" y="40"/>
                      <a:pt x="245" y="41"/>
                      <a:pt x="245" y="41"/>
                    </a:cubicBezTo>
                    <a:cubicBezTo>
                      <a:pt x="245" y="41"/>
                      <a:pt x="245" y="41"/>
                      <a:pt x="245" y="41"/>
                    </a:cubicBezTo>
                    <a:cubicBezTo>
                      <a:pt x="244" y="41"/>
                      <a:pt x="244" y="41"/>
                      <a:pt x="244" y="41"/>
                    </a:cubicBezTo>
                    <a:cubicBezTo>
                      <a:pt x="244" y="41"/>
                      <a:pt x="244" y="42"/>
                      <a:pt x="243" y="42"/>
                    </a:cubicBezTo>
                    <a:cubicBezTo>
                      <a:pt x="243" y="42"/>
                      <a:pt x="243" y="42"/>
                      <a:pt x="243" y="42"/>
                    </a:cubicBezTo>
                    <a:cubicBezTo>
                      <a:pt x="243" y="42"/>
                      <a:pt x="242" y="42"/>
                      <a:pt x="242" y="42"/>
                    </a:cubicBezTo>
                    <a:cubicBezTo>
                      <a:pt x="242" y="42"/>
                      <a:pt x="242" y="42"/>
                      <a:pt x="242" y="42"/>
                    </a:cubicBezTo>
                    <a:cubicBezTo>
                      <a:pt x="242" y="42"/>
                      <a:pt x="241" y="42"/>
                      <a:pt x="241" y="42"/>
                    </a:cubicBezTo>
                    <a:cubicBezTo>
                      <a:pt x="241" y="43"/>
                      <a:pt x="241" y="43"/>
                      <a:pt x="241" y="42"/>
                    </a:cubicBezTo>
                    <a:cubicBezTo>
                      <a:pt x="241" y="42"/>
                      <a:pt x="241" y="42"/>
                      <a:pt x="241" y="42"/>
                    </a:cubicBezTo>
                    <a:cubicBezTo>
                      <a:pt x="241" y="42"/>
                      <a:pt x="241" y="42"/>
                      <a:pt x="241" y="42"/>
                    </a:cubicBezTo>
                    <a:cubicBezTo>
                      <a:pt x="241" y="42"/>
                      <a:pt x="240" y="42"/>
                      <a:pt x="240" y="43"/>
                    </a:cubicBezTo>
                    <a:cubicBezTo>
                      <a:pt x="240" y="43"/>
                      <a:pt x="240" y="43"/>
                      <a:pt x="240" y="43"/>
                    </a:cubicBezTo>
                    <a:cubicBezTo>
                      <a:pt x="239" y="43"/>
                      <a:pt x="239" y="43"/>
                      <a:pt x="239" y="43"/>
                    </a:cubicBezTo>
                    <a:cubicBezTo>
                      <a:pt x="239" y="43"/>
                      <a:pt x="239" y="43"/>
                      <a:pt x="239" y="43"/>
                    </a:cubicBezTo>
                    <a:cubicBezTo>
                      <a:pt x="239" y="43"/>
                      <a:pt x="239" y="43"/>
                      <a:pt x="239" y="43"/>
                    </a:cubicBezTo>
                    <a:cubicBezTo>
                      <a:pt x="239" y="44"/>
                      <a:pt x="239" y="44"/>
                      <a:pt x="239" y="44"/>
                    </a:cubicBezTo>
                    <a:cubicBezTo>
                      <a:pt x="239" y="44"/>
                      <a:pt x="239" y="44"/>
                      <a:pt x="239" y="44"/>
                    </a:cubicBezTo>
                    <a:cubicBezTo>
                      <a:pt x="239" y="44"/>
                      <a:pt x="239" y="44"/>
                      <a:pt x="239" y="45"/>
                    </a:cubicBezTo>
                    <a:cubicBezTo>
                      <a:pt x="239" y="45"/>
                      <a:pt x="239" y="45"/>
                      <a:pt x="239" y="45"/>
                    </a:cubicBezTo>
                    <a:cubicBezTo>
                      <a:pt x="239" y="45"/>
                      <a:pt x="239" y="45"/>
                      <a:pt x="239" y="45"/>
                    </a:cubicBezTo>
                    <a:cubicBezTo>
                      <a:pt x="239" y="45"/>
                      <a:pt x="239" y="45"/>
                      <a:pt x="239" y="45"/>
                    </a:cubicBezTo>
                    <a:cubicBezTo>
                      <a:pt x="239" y="45"/>
                      <a:pt x="239" y="45"/>
                      <a:pt x="239" y="45"/>
                    </a:cubicBezTo>
                    <a:cubicBezTo>
                      <a:pt x="239" y="46"/>
                      <a:pt x="239" y="46"/>
                      <a:pt x="238" y="46"/>
                    </a:cubicBezTo>
                    <a:cubicBezTo>
                      <a:pt x="238" y="46"/>
                      <a:pt x="238" y="46"/>
                      <a:pt x="238" y="46"/>
                    </a:cubicBezTo>
                    <a:cubicBezTo>
                      <a:pt x="238" y="46"/>
                      <a:pt x="238" y="46"/>
                      <a:pt x="238" y="46"/>
                    </a:cubicBezTo>
                    <a:cubicBezTo>
                      <a:pt x="238" y="46"/>
                      <a:pt x="238" y="46"/>
                      <a:pt x="238" y="46"/>
                    </a:cubicBezTo>
                    <a:cubicBezTo>
                      <a:pt x="238" y="46"/>
                      <a:pt x="238" y="46"/>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7" y="47"/>
                      <a:pt x="237" y="47"/>
                      <a:pt x="237" y="47"/>
                    </a:cubicBezTo>
                    <a:cubicBezTo>
                      <a:pt x="238" y="47"/>
                      <a:pt x="238" y="47"/>
                      <a:pt x="238" y="47"/>
                    </a:cubicBezTo>
                    <a:cubicBezTo>
                      <a:pt x="238" y="47"/>
                      <a:pt x="238" y="47"/>
                      <a:pt x="239" y="47"/>
                    </a:cubicBezTo>
                    <a:cubicBezTo>
                      <a:pt x="239" y="47"/>
                      <a:pt x="239" y="47"/>
                      <a:pt x="239" y="47"/>
                    </a:cubicBezTo>
                    <a:cubicBezTo>
                      <a:pt x="239" y="48"/>
                      <a:pt x="239" y="48"/>
                      <a:pt x="239" y="48"/>
                    </a:cubicBezTo>
                    <a:cubicBezTo>
                      <a:pt x="239" y="48"/>
                      <a:pt x="239"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0" y="47"/>
                      <a:pt x="240" y="47"/>
                    </a:cubicBezTo>
                    <a:cubicBezTo>
                      <a:pt x="240"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1" y="47"/>
                    </a:cubicBezTo>
                    <a:cubicBezTo>
                      <a:pt x="241" y="47"/>
                      <a:pt x="241"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7"/>
                      <a:pt x="242" y="47"/>
                      <a:pt x="242" y="47"/>
                    </a:cubicBezTo>
                    <a:cubicBezTo>
                      <a:pt x="242" y="48"/>
                      <a:pt x="242" y="48"/>
                      <a:pt x="242" y="48"/>
                    </a:cubicBezTo>
                    <a:cubicBezTo>
                      <a:pt x="242" y="48"/>
                      <a:pt x="242" y="48"/>
                      <a:pt x="242" y="48"/>
                    </a:cubicBezTo>
                    <a:cubicBezTo>
                      <a:pt x="242" y="48"/>
                      <a:pt x="242" y="48"/>
                      <a:pt x="242" y="48"/>
                    </a:cubicBezTo>
                    <a:cubicBezTo>
                      <a:pt x="242" y="48"/>
                      <a:pt x="242" y="47"/>
                      <a:pt x="242" y="47"/>
                    </a:cubicBezTo>
                    <a:cubicBezTo>
                      <a:pt x="243" y="47"/>
                      <a:pt x="242" y="47"/>
                      <a:pt x="243" y="47"/>
                    </a:cubicBezTo>
                    <a:cubicBezTo>
                      <a:pt x="243" y="47"/>
                      <a:pt x="243" y="47"/>
                      <a:pt x="243" y="47"/>
                    </a:cubicBezTo>
                    <a:cubicBezTo>
                      <a:pt x="243" y="47"/>
                      <a:pt x="243" y="47"/>
                      <a:pt x="243" y="48"/>
                    </a:cubicBezTo>
                    <a:cubicBezTo>
                      <a:pt x="243" y="48"/>
                      <a:pt x="242" y="48"/>
                      <a:pt x="242" y="48"/>
                    </a:cubicBezTo>
                    <a:cubicBezTo>
                      <a:pt x="242" y="48"/>
                      <a:pt x="242" y="48"/>
                      <a:pt x="242" y="48"/>
                    </a:cubicBezTo>
                    <a:cubicBezTo>
                      <a:pt x="242" y="48"/>
                      <a:pt x="242" y="48"/>
                      <a:pt x="242"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3" y="48"/>
                      <a:pt x="243" y="48"/>
                    </a:cubicBezTo>
                    <a:cubicBezTo>
                      <a:pt x="243" y="48"/>
                      <a:pt x="244" y="48"/>
                      <a:pt x="244" y="48"/>
                    </a:cubicBezTo>
                    <a:cubicBezTo>
                      <a:pt x="244" y="48"/>
                      <a:pt x="244" y="48"/>
                      <a:pt x="244" y="48"/>
                    </a:cubicBezTo>
                    <a:cubicBezTo>
                      <a:pt x="244" y="48"/>
                      <a:pt x="244" y="48"/>
                      <a:pt x="244" y="48"/>
                    </a:cubicBezTo>
                    <a:cubicBezTo>
                      <a:pt x="244" y="48"/>
                      <a:pt x="244" y="48"/>
                      <a:pt x="244" y="48"/>
                    </a:cubicBezTo>
                    <a:cubicBezTo>
                      <a:pt x="244" y="48"/>
                      <a:pt x="244" y="48"/>
                      <a:pt x="244" y="47"/>
                    </a:cubicBezTo>
                    <a:cubicBezTo>
                      <a:pt x="244" y="47"/>
                      <a:pt x="244" y="47"/>
                      <a:pt x="244" y="47"/>
                    </a:cubicBezTo>
                    <a:cubicBezTo>
                      <a:pt x="244" y="47"/>
                      <a:pt x="244" y="47"/>
                      <a:pt x="244" y="47"/>
                    </a:cubicBezTo>
                    <a:cubicBezTo>
                      <a:pt x="244" y="47"/>
                      <a:pt x="244" y="47"/>
                      <a:pt x="244" y="47"/>
                    </a:cubicBezTo>
                    <a:cubicBezTo>
                      <a:pt x="244" y="47"/>
                      <a:pt x="244" y="47"/>
                      <a:pt x="244" y="47"/>
                    </a:cubicBezTo>
                    <a:cubicBezTo>
                      <a:pt x="244" y="48"/>
                      <a:pt x="244" y="48"/>
                      <a:pt x="244" y="48"/>
                    </a:cubicBezTo>
                    <a:cubicBezTo>
                      <a:pt x="244" y="48"/>
                      <a:pt x="244" y="48"/>
                      <a:pt x="244" y="48"/>
                    </a:cubicBezTo>
                    <a:cubicBezTo>
                      <a:pt x="244" y="48"/>
                      <a:pt x="244" y="48"/>
                      <a:pt x="244" y="48"/>
                    </a:cubicBezTo>
                    <a:cubicBezTo>
                      <a:pt x="244" y="48"/>
                      <a:pt x="244" y="48"/>
                      <a:pt x="244" y="48"/>
                    </a:cubicBezTo>
                    <a:cubicBezTo>
                      <a:pt x="244" y="48"/>
                      <a:pt x="243" y="48"/>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4" y="49"/>
                      <a:pt x="244" y="49"/>
                      <a:pt x="244" y="49"/>
                    </a:cubicBezTo>
                    <a:cubicBezTo>
                      <a:pt x="245" y="49"/>
                      <a:pt x="245" y="49"/>
                      <a:pt x="245" y="49"/>
                    </a:cubicBezTo>
                    <a:cubicBezTo>
                      <a:pt x="245" y="49"/>
                      <a:pt x="245" y="48"/>
                      <a:pt x="245" y="48"/>
                    </a:cubicBezTo>
                    <a:cubicBezTo>
                      <a:pt x="245" y="48"/>
                      <a:pt x="245" y="48"/>
                      <a:pt x="245" y="48"/>
                    </a:cubicBezTo>
                    <a:cubicBezTo>
                      <a:pt x="245" y="48"/>
                      <a:pt x="245" y="48"/>
                      <a:pt x="245" y="48"/>
                    </a:cubicBezTo>
                    <a:cubicBezTo>
                      <a:pt x="245" y="48"/>
                      <a:pt x="245" y="48"/>
                      <a:pt x="245" y="49"/>
                    </a:cubicBezTo>
                    <a:cubicBezTo>
                      <a:pt x="245" y="49"/>
                      <a:pt x="245" y="49"/>
                      <a:pt x="245" y="49"/>
                    </a:cubicBezTo>
                    <a:cubicBezTo>
                      <a:pt x="245" y="49"/>
                      <a:pt x="245" y="49"/>
                      <a:pt x="245" y="49"/>
                    </a:cubicBezTo>
                    <a:cubicBezTo>
                      <a:pt x="245" y="49"/>
                      <a:pt x="244" y="49"/>
                      <a:pt x="244" y="49"/>
                    </a:cubicBezTo>
                    <a:cubicBezTo>
                      <a:pt x="245" y="49"/>
                      <a:pt x="245" y="49"/>
                      <a:pt x="245" y="49"/>
                    </a:cubicBezTo>
                    <a:cubicBezTo>
                      <a:pt x="245" y="49"/>
                      <a:pt x="245" y="49"/>
                      <a:pt x="245" y="49"/>
                    </a:cubicBezTo>
                    <a:cubicBezTo>
                      <a:pt x="244" y="49"/>
                      <a:pt x="244" y="49"/>
                      <a:pt x="244" y="49"/>
                    </a:cubicBezTo>
                    <a:cubicBezTo>
                      <a:pt x="244" y="49"/>
                      <a:pt x="244" y="49"/>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0"/>
                    </a:cubicBezTo>
                    <a:cubicBezTo>
                      <a:pt x="244" y="50"/>
                      <a:pt x="244" y="50"/>
                      <a:pt x="244" y="51"/>
                    </a:cubicBezTo>
                    <a:cubicBezTo>
                      <a:pt x="244" y="51"/>
                      <a:pt x="244" y="51"/>
                      <a:pt x="244" y="51"/>
                    </a:cubicBezTo>
                    <a:cubicBezTo>
                      <a:pt x="244" y="51"/>
                      <a:pt x="244" y="51"/>
                      <a:pt x="244" y="51"/>
                    </a:cubicBezTo>
                    <a:cubicBezTo>
                      <a:pt x="244" y="51"/>
                      <a:pt x="245" y="51"/>
                      <a:pt x="245" y="51"/>
                    </a:cubicBezTo>
                    <a:cubicBezTo>
                      <a:pt x="245" y="51"/>
                      <a:pt x="245" y="51"/>
                      <a:pt x="245" y="51"/>
                    </a:cubicBezTo>
                    <a:cubicBezTo>
                      <a:pt x="245" y="51"/>
                      <a:pt x="245" y="51"/>
                      <a:pt x="245" y="51"/>
                    </a:cubicBezTo>
                    <a:cubicBezTo>
                      <a:pt x="245" y="50"/>
                      <a:pt x="245" y="50"/>
                      <a:pt x="245" y="50"/>
                    </a:cubicBezTo>
                    <a:cubicBezTo>
                      <a:pt x="245" y="50"/>
                      <a:pt x="245" y="51"/>
                      <a:pt x="245" y="51"/>
                    </a:cubicBezTo>
                    <a:cubicBezTo>
                      <a:pt x="245" y="51"/>
                      <a:pt x="245" y="51"/>
                      <a:pt x="245" y="51"/>
                    </a:cubicBezTo>
                    <a:cubicBezTo>
                      <a:pt x="245" y="51"/>
                      <a:pt x="245" y="51"/>
                      <a:pt x="245" y="51"/>
                    </a:cubicBezTo>
                    <a:cubicBezTo>
                      <a:pt x="245" y="51"/>
                      <a:pt x="245" y="51"/>
                      <a:pt x="245" y="51"/>
                    </a:cubicBezTo>
                    <a:cubicBezTo>
                      <a:pt x="245" y="51"/>
                      <a:pt x="245" y="51"/>
                      <a:pt x="245" y="51"/>
                    </a:cubicBezTo>
                    <a:cubicBezTo>
                      <a:pt x="245" y="51"/>
                      <a:pt x="245" y="52"/>
                      <a:pt x="245" y="52"/>
                    </a:cubicBezTo>
                    <a:cubicBezTo>
                      <a:pt x="245" y="52"/>
                      <a:pt x="245" y="52"/>
                      <a:pt x="245" y="52"/>
                    </a:cubicBezTo>
                    <a:cubicBezTo>
                      <a:pt x="245" y="52"/>
                      <a:pt x="245" y="52"/>
                      <a:pt x="245" y="52"/>
                    </a:cubicBezTo>
                    <a:cubicBezTo>
                      <a:pt x="245" y="52"/>
                      <a:pt x="246" y="52"/>
                      <a:pt x="246" y="52"/>
                    </a:cubicBezTo>
                    <a:cubicBezTo>
                      <a:pt x="246" y="52"/>
                      <a:pt x="246" y="52"/>
                      <a:pt x="246" y="52"/>
                    </a:cubicBezTo>
                    <a:cubicBezTo>
                      <a:pt x="246" y="52"/>
                      <a:pt x="246" y="52"/>
                      <a:pt x="246" y="52"/>
                    </a:cubicBezTo>
                    <a:cubicBezTo>
                      <a:pt x="246" y="53"/>
                      <a:pt x="246" y="53"/>
                      <a:pt x="246" y="53"/>
                    </a:cubicBezTo>
                    <a:cubicBezTo>
                      <a:pt x="246" y="53"/>
                      <a:pt x="247" y="53"/>
                      <a:pt x="247" y="53"/>
                    </a:cubicBezTo>
                    <a:cubicBezTo>
                      <a:pt x="247" y="53"/>
                      <a:pt x="247" y="53"/>
                      <a:pt x="247" y="53"/>
                    </a:cubicBezTo>
                    <a:cubicBezTo>
                      <a:pt x="247" y="53"/>
                      <a:pt x="247" y="53"/>
                      <a:pt x="247" y="53"/>
                    </a:cubicBezTo>
                    <a:cubicBezTo>
                      <a:pt x="247" y="52"/>
                      <a:pt x="248" y="52"/>
                      <a:pt x="248" y="52"/>
                    </a:cubicBezTo>
                    <a:cubicBezTo>
                      <a:pt x="248" y="52"/>
                      <a:pt x="248" y="52"/>
                      <a:pt x="248" y="52"/>
                    </a:cubicBezTo>
                    <a:cubicBezTo>
                      <a:pt x="248" y="52"/>
                      <a:pt x="248" y="52"/>
                      <a:pt x="248" y="52"/>
                    </a:cubicBezTo>
                    <a:cubicBezTo>
                      <a:pt x="248" y="52"/>
                      <a:pt x="248" y="52"/>
                      <a:pt x="248" y="52"/>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49" y="53"/>
                      <a:pt x="249" y="53"/>
                    </a:cubicBezTo>
                    <a:cubicBezTo>
                      <a:pt x="249" y="53"/>
                      <a:pt x="250" y="53"/>
                      <a:pt x="250" y="53"/>
                    </a:cubicBezTo>
                    <a:cubicBezTo>
                      <a:pt x="250" y="53"/>
                      <a:pt x="250" y="53"/>
                      <a:pt x="250" y="53"/>
                    </a:cubicBezTo>
                    <a:cubicBezTo>
                      <a:pt x="250" y="53"/>
                      <a:pt x="250" y="53"/>
                      <a:pt x="251" y="53"/>
                    </a:cubicBezTo>
                    <a:cubicBezTo>
                      <a:pt x="251" y="53"/>
                      <a:pt x="251" y="53"/>
                      <a:pt x="251" y="53"/>
                    </a:cubicBezTo>
                    <a:cubicBezTo>
                      <a:pt x="251" y="53"/>
                      <a:pt x="251" y="53"/>
                      <a:pt x="251" y="53"/>
                    </a:cubicBezTo>
                    <a:cubicBezTo>
                      <a:pt x="251" y="53"/>
                      <a:pt x="251" y="53"/>
                      <a:pt x="251" y="53"/>
                    </a:cubicBezTo>
                    <a:cubicBezTo>
                      <a:pt x="251" y="53"/>
                      <a:pt x="251" y="53"/>
                      <a:pt x="251" y="53"/>
                    </a:cubicBezTo>
                    <a:cubicBezTo>
                      <a:pt x="251" y="53"/>
                      <a:pt x="252" y="52"/>
                      <a:pt x="252" y="52"/>
                    </a:cubicBezTo>
                    <a:cubicBezTo>
                      <a:pt x="252" y="52"/>
                      <a:pt x="252" y="52"/>
                      <a:pt x="252" y="52"/>
                    </a:cubicBezTo>
                    <a:cubicBezTo>
                      <a:pt x="252" y="52"/>
                      <a:pt x="252" y="52"/>
                      <a:pt x="252" y="52"/>
                    </a:cubicBezTo>
                    <a:cubicBezTo>
                      <a:pt x="252" y="52"/>
                      <a:pt x="252" y="52"/>
                      <a:pt x="252" y="52"/>
                    </a:cubicBezTo>
                    <a:cubicBezTo>
                      <a:pt x="252" y="52"/>
                      <a:pt x="252" y="52"/>
                      <a:pt x="253" y="52"/>
                    </a:cubicBezTo>
                    <a:cubicBezTo>
                      <a:pt x="253" y="52"/>
                      <a:pt x="253" y="52"/>
                      <a:pt x="253" y="52"/>
                    </a:cubicBezTo>
                    <a:cubicBezTo>
                      <a:pt x="253" y="52"/>
                      <a:pt x="253" y="52"/>
                      <a:pt x="253" y="52"/>
                    </a:cubicBezTo>
                    <a:cubicBezTo>
                      <a:pt x="253" y="52"/>
                      <a:pt x="253" y="52"/>
                      <a:pt x="253" y="52"/>
                    </a:cubicBezTo>
                    <a:cubicBezTo>
                      <a:pt x="253" y="52"/>
                      <a:pt x="254" y="52"/>
                      <a:pt x="254" y="52"/>
                    </a:cubicBezTo>
                    <a:cubicBezTo>
                      <a:pt x="254" y="52"/>
                      <a:pt x="254" y="52"/>
                      <a:pt x="254" y="52"/>
                    </a:cubicBezTo>
                    <a:cubicBezTo>
                      <a:pt x="254" y="52"/>
                      <a:pt x="254" y="52"/>
                      <a:pt x="254" y="52"/>
                    </a:cubicBezTo>
                    <a:cubicBezTo>
                      <a:pt x="254" y="53"/>
                      <a:pt x="254" y="52"/>
                      <a:pt x="254"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5" y="52"/>
                    </a:cubicBezTo>
                    <a:cubicBezTo>
                      <a:pt x="255" y="52"/>
                      <a:pt x="255"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6" y="52"/>
                    </a:cubicBezTo>
                    <a:cubicBezTo>
                      <a:pt x="256" y="52"/>
                      <a:pt x="256"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7" y="52"/>
                      <a:pt x="257" y="52"/>
                    </a:cubicBezTo>
                    <a:cubicBezTo>
                      <a:pt x="257" y="52"/>
                      <a:pt x="258" y="52"/>
                      <a:pt x="258" y="52"/>
                    </a:cubicBezTo>
                    <a:cubicBezTo>
                      <a:pt x="258" y="52"/>
                      <a:pt x="258" y="52"/>
                      <a:pt x="258" y="52"/>
                    </a:cubicBezTo>
                    <a:cubicBezTo>
                      <a:pt x="258" y="52"/>
                      <a:pt x="258" y="52"/>
                      <a:pt x="258" y="52"/>
                    </a:cubicBezTo>
                    <a:cubicBezTo>
                      <a:pt x="258" y="52"/>
                      <a:pt x="258" y="52"/>
                      <a:pt x="258" y="52"/>
                    </a:cubicBezTo>
                    <a:cubicBezTo>
                      <a:pt x="258" y="52"/>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7" y="53"/>
                      <a:pt x="257" y="53"/>
                      <a:pt x="257" y="53"/>
                    </a:cubicBezTo>
                    <a:cubicBezTo>
                      <a:pt x="258" y="53"/>
                      <a:pt x="258" y="53"/>
                      <a:pt x="258" y="53"/>
                    </a:cubicBezTo>
                    <a:cubicBezTo>
                      <a:pt x="258" y="53"/>
                      <a:pt x="258" y="53"/>
                      <a:pt x="258" y="53"/>
                    </a:cubicBezTo>
                    <a:cubicBezTo>
                      <a:pt x="257" y="53"/>
                      <a:pt x="257" y="53"/>
                      <a:pt x="257" y="53"/>
                    </a:cubicBezTo>
                    <a:cubicBezTo>
                      <a:pt x="257" y="53"/>
                      <a:pt x="257" y="53"/>
                      <a:pt x="257" y="53"/>
                    </a:cubicBezTo>
                    <a:cubicBezTo>
                      <a:pt x="257" y="53"/>
                      <a:pt x="257" y="53"/>
                      <a:pt x="257" y="53"/>
                    </a:cubicBezTo>
                    <a:cubicBezTo>
                      <a:pt x="257" y="53"/>
                      <a:pt x="258" y="53"/>
                      <a:pt x="258" y="54"/>
                    </a:cubicBezTo>
                    <a:cubicBezTo>
                      <a:pt x="258" y="54"/>
                      <a:pt x="258" y="54"/>
                      <a:pt x="258" y="54"/>
                    </a:cubicBezTo>
                    <a:cubicBezTo>
                      <a:pt x="258" y="54"/>
                      <a:pt x="258" y="54"/>
                      <a:pt x="258" y="54"/>
                    </a:cubicBezTo>
                    <a:cubicBezTo>
                      <a:pt x="258" y="54"/>
                      <a:pt x="257" y="54"/>
                      <a:pt x="257" y="54"/>
                    </a:cubicBezTo>
                    <a:cubicBezTo>
                      <a:pt x="257" y="54"/>
                      <a:pt x="257" y="54"/>
                      <a:pt x="257" y="54"/>
                    </a:cubicBezTo>
                    <a:cubicBezTo>
                      <a:pt x="257" y="54"/>
                      <a:pt x="257" y="54"/>
                      <a:pt x="257" y="54"/>
                    </a:cubicBezTo>
                    <a:cubicBezTo>
                      <a:pt x="257" y="54"/>
                      <a:pt x="256" y="54"/>
                      <a:pt x="256" y="54"/>
                    </a:cubicBezTo>
                    <a:cubicBezTo>
                      <a:pt x="256" y="54"/>
                      <a:pt x="256" y="54"/>
                      <a:pt x="256" y="54"/>
                    </a:cubicBezTo>
                    <a:cubicBezTo>
                      <a:pt x="256" y="54"/>
                      <a:pt x="256" y="54"/>
                      <a:pt x="256" y="54"/>
                    </a:cubicBezTo>
                    <a:cubicBezTo>
                      <a:pt x="256" y="54"/>
                      <a:pt x="256" y="54"/>
                      <a:pt x="256" y="54"/>
                    </a:cubicBezTo>
                    <a:cubicBezTo>
                      <a:pt x="256" y="54"/>
                      <a:pt x="256" y="54"/>
                      <a:pt x="257" y="54"/>
                    </a:cubicBezTo>
                    <a:cubicBezTo>
                      <a:pt x="257" y="54"/>
                      <a:pt x="257" y="54"/>
                      <a:pt x="257" y="54"/>
                    </a:cubicBezTo>
                    <a:cubicBezTo>
                      <a:pt x="257" y="54"/>
                      <a:pt x="256" y="54"/>
                      <a:pt x="256" y="54"/>
                    </a:cubicBezTo>
                    <a:cubicBezTo>
                      <a:pt x="256" y="54"/>
                      <a:pt x="257" y="54"/>
                      <a:pt x="257" y="54"/>
                    </a:cubicBezTo>
                    <a:cubicBezTo>
                      <a:pt x="257" y="55"/>
                      <a:pt x="257" y="55"/>
                      <a:pt x="257" y="55"/>
                    </a:cubicBezTo>
                    <a:cubicBezTo>
                      <a:pt x="257" y="55"/>
                      <a:pt x="257" y="55"/>
                      <a:pt x="257" y="55"/>
                    </a:cubicBezTo>
                    <a:cubicBezTo>
                      <a:pt x="257" y="55"/>
                      <a:pt x="256" y="54"/>
                      <a:pt x="256" y="54"/>
                    </a:cubicBezTo>
                    <a:cubicBezTo>
                      <a:pt x="256" y="54"/>
                      <a:pt x="256" y="55"/>
                      <a:pt x="256" y="55"/>
                    </a:cubicBezTo>
                    <a:cubicBezTo>
                      <a:pt x="256" y="55"/>
                      <a:pt x="256"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7" y="55"/>
                      <a:pt x="257" y="55"/>
                      <a:pt x="257" y="55"/>
                    </a:cubicBezTo>
                    <a:cubicBezTo>
                      <a:pt x="256" y="55"/>
                      <a:pt x="256" y="55"/>
                      <a:pt x="256" y="55"/>
                    </a:cubicBezTo>
                    <a:cubicBezTo>
                      <a:pt x="256" y="55"/>
                      <a:pt x="256" y="55"/>
                      <a:pt x="256" y="55"/>
                    </a:cubicBezTo>
                    <a:cubicBezTo>
                      <a:pt x="256" y="55"/>
                      <a:pt x="256" y="54"/>
                      <a:pt x="256" y="54"/>
                    </a:cubicBezTo>
                    <a:cubicBezTo>
                      <a:pt x="256" y="54"/>
                      <a:pt x="256" y="54"/>
                      <a:pt x="256" y="54"/>
                    </a:cubicBezTo>
                    <a:cubicBezTo>
                      <a:pt x="256" y="54"/>
                      <a:pt x="256" y="54"/>
                      <a:pt x="256" y="54"/>
                    </a:cubicBezTo>
                    <a:cubicBezTo>
                      <a:pt x="256" y="55"/>
                      <a:pt x="256" y="55"/>
                      <a:pt x="256" y="55"/>
                    </a:cubicBezTo>
                    <a:cubicBezTo>
                      <a:pt x="256" y="55"/>
                      <a:pt x="256" y="55"/>
                      <a:pt x="256" y="55"/>
                    </a:cubicBezTo>
                    <a:cubicBezTo>
                      <a:pt x="256" y="55"/>
                      <a:pt x="256" y="55"/>
                      <a:pt x="256" y="55"/>
                    </a:cubicBezTo>
                    <a:cubicBezTo>
                      <a:pt x="256" y="55"/>
                      <a:pt x="256" y="56"/>
                      <a:pt x="256" y="56"/>
                    </a:cubicBezTo>
                    <a:cubicBezTo>
                      <a:pt x="256" y="56"/>
                      <a:pt x="256" y="56"/>
                      <a:pt x="256" y="56"/>
                    </a:cubicBezTo>
                    <a:cubicBezTo>
                      <a:pt x="256" y="56"/>
                      <a:pt x="256" y="56"/>
                      <a:pt x="256" y="56"/>
                    </a:cubicBezTo>
                    <a:cubicBezTo>
                      <a:pt x="256" y="56"/>
                      <a:pt x="256" y="56"/>
                      <a:pt x="256" y="56"/>
                    </a:cubicBezTo>
                    <a:cubicBezTo>
                      <a:pt x="256" y="55"/>
                      <a:pt x="256" y="55"/>
                      <a:pt x="256" y="55"/>
                    </a:cubicBezTo>
                    <a:cubicBezTo>
                      <a:pt x="256" y="55"/>
                      <a:pt x="256" y="55"/>
                      <a:pt x="256" y="55"/>
                    </a:cubicBezTo>
                    <a:cubicBezTo>
                      <a:pt x="256"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5" y="55"/>
                    </a:cubicBezTo>
                    <a:cubicBezTo>
                      <a:pt x="255" y="55"/>
                      <a:pt x="255" y="55"/>
                      <a:pt x="254" y="55"/>
                    </a:cubicBezTo>
                    <a:cubicBezTo>
                      <a:pt x="254" y="55"/>
                      <a:pt x="255" y="55"/>
                      <a:pt x="255" y="55"/>
                    </a:cubicBezTo>
                    <a:cubicBezTo>
                      <a:pt x="255" y="55"/>
                      <a:pt x="255" y="55"/>
                      <a:pt x="255" y="55"/>
                    </a:cubicBezTo>
                    <a:cubicBezTo>
                      <a:pt x="254" y="55"/>
                      <a:pt x="254" y="55"/>
                      <a:pt x="254" y="55"/>
                    </a:cubicBezTo>
                    <a:cubicBezTo>
                      <a:pt x="254" y="55"/>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5"/>
                      <a:pt x="254" y="55"/>
                      <a:pt x="254" y="55"/>
                    </a:cubicBezTo>
                    <a:cubicBezTo>
                      <a:pt x="254" y="54"/>
                      <a:pt x="254" y="54"/>
                      <a:pt x="254" y="54"/>
                    </a:cubicBezTo>
                    <a:cubicBezTo>
                      <a:pt x="254" y="54"/>
                      <a:pt x="254" y="54"/>
                      <a:pt x="254" y="54"/>
                    </a:cubicBezTo>
                    <a:cubicBezTo>
                      <a:pt x="254" y="54"/>
                      <a:pt x="254" y="55"/>
                      <a:pt x="254" y="55"/>
                    </a:cubicBezTo>
                    <a:cubicBezTo>
                      <a:pt x="254" y="55"/>
                      <a:pt x="254" y="55"/>
                      <a:pt x="254" y="55"/>
                    </a:cubicBezTo>
                    <a:cubicBezTo>
                      <a:pt x="254" y="55"/>
                      <a:pt x="254" y="55"/>
                      <a:pt x="254" y="55"/>
                    </a:cubicBezTo>
                    <a:cubicBezTo>
                      <a:pt x="254" y="55"/>
                      <a:pt x="254" y="55"/>
                      <a:pt x="254" y="55"/>
                    </a:cubicBezTo>
                    <a:cubicBezTo>
                      <a:pt x="254" y="55"/>
                      <a:pt x="254" y="56"/>
                      <a:pt x="254" y="56"/>
                    </a:cubicBezTo>
                    <a:cubicBezTo>
                      <a:pt x="254" y="55"/>
                      <a:pt x="254" y="55"/>
                      <a:pt x="254" y="55"/>
                    </a:cubicBezTo>
                    <a:cubicBezTo>
                      <a:pt x="254" y="55"/>
                      <a:pt x="254" y="55"/>
                      <a:pt x="254" y="55"/>
                    </a:cubicBezTo>
                    <a:cubicBezTo>
                      <a:pt x="254" y="55"/>
                      <a:pt x="254" y="55"/>
                      <a:pt x="254" y="54"/>
                    </a:cubicBezTo>
                    <a:cubicBezTo>
                      <a:pt x="254" y="54"/>
                      <a:pt x="253" y="54"/>
                      <a:pt x="253" y="54"/>
                    </a:cubicBezTo>
                    <a:cubicBezTo>
                      <a:pt x="253" y="54"/>
                      <a:pt x="253" y="54"/>
                      <a:pt x="253" y="54"/>
                    </a:cubicBezTo>
                    <a:cubicBezTo>
                      <a:pt x="253" y="54"/>
                      <a:pt x="253" y="54"/>
                      <a:pt x="253" y="54"/>
                    </a:cubicBezTo>
                    <a:cubicBezTo>
                      <a:pt x="253" y="54"/>
                      <a:pt x="253" y="54"/>
                      <a:pt x="253" y="54"/>
                    </a:cubicBezTo>
                    <a:cubicBezTo>
                      <a:pt x="253" y="54"/>
                      <a:pt x="253" y="54"/>
                      <a:pt x="253" y="54"/>
                    </a:cubicBezTo>
                    <a:cubicBezTo>
                      <a:pt x="252" y="54"/>
                      <a:pt x="252" y="54"/>
                      <a:pt x="252" y="54"/>
                    </a:cubicBezTo>
                    <a:cubicBezTo>
                      <a:pt x="252" y="54"/>
                      <a:pt x="252" y="54"/>
                      <a:pt x="252" y="54"/>
                    </a:cubicBezTo>
                    <a:cubicBezTo>
                      <a:pt x="251" y="54"/>
                      <a:pt x="251" y="54"/>
                      <a:pt x="251" y="55"/>
                    </a:cubicBezTo>
                    <a:cubicBezTo>
                      <a:pt x="251" y="55"/>
                      <a:pt x="251" y="55"/>
                      <a:pt x="251" y="55"/>
                    </a:cubicBezTo>
                    <a:cubicBezTo>
                      <a:pt x="251" y="55"/>
                      <a:pt x="251" y="55"/>
                      <a:pt x="251" y="55"/>
                    </a:cubicBezTo>
                    <a:cubicBezTo>
                      <a:pt x="250" y="56"/>
                      <a:pt x="250" y="56"/>
                      <a:pt x="250" y="56"/>
                    </a:cubicBezTo>
                    <a:cubicBezTo>
                      <a:pt x="250" y="56"/>
                      <a:pt x="250" y="56"/>
                      <a:pt x="250" y="56"/>
                    </a:cubicBezTo>
                    <a:cubicBezTo>
                      <a:pt x="250" y="56"/>
                      <a:pt x="250" y="56"/>
                      <a:pt x="250" y="56"/>
                    </a:cubicBezTo>
                    <a:cubicBezTo>
                      <a:pt x="249" y="56"/>
                      <a:pt x="249" y="56"/>
                      <a:pt x="249" y="56"/>
                    </a:cubicBezTo>
                    <a:cubicBezTo>
                      <a:pt x="249" y="56"/>
                      <a:pt x="249" y="56"/>
                      <a:pt x="249" y="56"/>
                    </a:cubicBezTo>
                    <a:cubicBezTo>
                      <a:pt x="249" y="56"/>
                      <a:pt x="249" y="56"/>
                      <a:pt x="248" y="56"/>
                    </a:cubicBezTo>
                    <a:cubicBezTo>
                      <a:pt x="248" y="56"/>
                      <a:pt x="248" y="56"/>
                      <a:pt x="248" y="56"/>
                    </a:cubicBezTo>
                    <a:cubicBezTo>
                      <a:pt x="248" y="56"/>
                      <a:pt x="248" y="55"/>
                      <a:pt x="248" y="56"/>
                    </a:cubicBezTo>
                    <a:cubicBezTo>
                      <a:pt x="248" y="56"/>
                      <a:pt x="248" y="56"/>
                      <a:pt x="248" y="56"/>
                    </a:cubicBezTo>
                    <a:cubicBezTo>
                      <a:pt x="248" y="56"/>
                      <a:pt x="247" y="56"/>
                      <a:pt x="247" y="56"/>
                    </a:cubicBezTo>
                    <a:cubicBezTo>
                      <a:pt x="247" y="56"/>
                      <a:pt x="247" y="56"/>
                      <a:pt x="247" y="56"/>
                    </a:cubicBezTo>
                    <a:cubicBezTo>
                      <a:pt x="247" y="56"/>
                      <a:pt x="247" y="56"/>
                      <a:pt x="247" y="56"/>
                    </a:cubicBezTo>
                    <a:cubicBezTo>
                      <a:pt x="247" y="56"/>
                      <a:pt x="247" y="56"/>
                      <a:pt x="247" y="55"/>
                    </a:cubicBezTo>
                    <a:cubicBezTo>
                      <a:pt x="247" y="55"/>
                      <a:pt x="247" y="55"/>
                      <a:pt x="247" y="55"/>
                    </a:cubicBezTo>
                    <a:cubicBezTo>
                      <a:pt x="247" y="55"/>
                      <a:pt x="247" y="55"/>
                      <a:pt x="247" y="55"/>
                    </a:cubicBezTo>
                    <a:cubicBezTo>
                      <a:pt x="247" y="55"/>
                      <a:pt x="246" y="55"/>
                      <a:pt x="246" y="55"/>
                    </a:cubicBezTo>
                    <a:cubicBezTo>
                      <a:pt x="246" y="55"/>
                      <a:pt x="246" y="55"/>
                      <a:pt x="246" y="55"/>
                    </a:cubicBezTo>
                    <a:cubicBezTo>
                      <a:pt x="245" y="55"/>
                      <a:pt x="245" y="55"/>
                      <a:pt x="245" y="56"/>
                    </a:cubicBezTo>
                    <a:cubicBezTo>
                      <a:pt x="245" y="56"/>
                      <a:pt x="245" y="56"/>
                      <a:pt x="245" y="56"/>
                    </a:cubicBezTo>
                    <a:cubicBezTo>
                      <a:pt x="245" y="56"/>
                      <a:pt x="245" y="56"/>
                      <a:pt x="246" y="56"/>
                    </a:cubicBezTo>
                    <a:cubicBezTo>
                      <a:pt x="246" y="56"/>
                      <a:pt x="246" y="56"/>
                      <a:pt x="245" y="56"/>
                    </a:cubicBezTo>
                    <a:cubicBezTo>
                      <a:pt x="245" y="56"/>
                      <a:pt x="245" y="56"/>
                      <a:pt x="245" y="56"/>
                    </a:cubicBezTo>
                    <a:cubicBezTo>
                      <a:pt x="245" y="56"/>
                      <a:pt x="245" y="56"/>
                      <a:pt x="245" y="56"/>
                    </a:cubicBezTo>
                    <a:cubicBezTo>
                      <a:pt x="245" y="56"/>
                      <a:pt x="245" y="56"/>
                      <a:pt x="245" y="56"/>
                    </a:cubicBezTo>
                    <a:cubicBezTo>
                      <a:pt x="245" y="56"/>
                      <a:pt x="245" y="56"/>
                      <a:pt x="245" y="56"/>
                    </a:cubicBezTo>
                    <a:cubicBezTo>
                      <a:pt x="245" y="56"/>
                      <a:pt x="244" y="56"/>
                      <a:pt x="244" y="56"/>
                    </a:cubicBezTo>
                    <a:cubicBezTo>
                      <a:pt x="244" y="56"/>
                      <a:pt x="244" y="56"/>
                      <a:pt x="244" y="56"/>
                    </a:cubicBezTo>
                    <a:cubicBezTo>
                      <a:pt x="244" y="56"/>
                      <a:pt x="244" y="56"/>
                      <a:pt x="244" y="56"/>
                    </a:cubicBezTo>
                    <a:cubicBezTo>
                      <a:pt x="244" y="56"/>
                      <a:pt x="245" y="56"/>
                      <a:pt x="245" y="56"/>
                    </a:cubicBezTo>
                    <a:cubicBezTo>
                      <a:pt x="245" y="56"/>
                      <a:pt x="245" y="56"/>
                      <a:pt x="245" y="56"/>
                    </a:cubicBezTo>
                    <a:cubicBezTo>
                      <a:pt x="244" y="56"/>
                      <a:pt x="244" y="56"/>
                      <a:pt x="244" y="57"/>
                    </a:cubicBezTo>
                    <a:cubicBezTo>
                      <a:pt x="244" y="57"/>
                      <a:pt x="244" y="57"/>
                      <a:pt x="245" y="57"/>
                    </a:cubicBezTo>
                    <a:cubicBezTo>
                      <a:pt x="245" y="57"/>
                      <a:pt x="245" y="57"/>
                      <a:pt x="245"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4" y="57"/>
                      <a:pt x="244" y="57"/>
                      <a:pt x="244"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5" y="57"/>
                      <a:pt x="245" y="57"/>
                      <a:pt x="245" y="57"/>
                    </a:cubicBezTo>
                    <a:cubicBezTo>
                      <a:pt x="246" y="57"/>
                      <a:pt x="246" y="57"/>
                      <a:pt x="246" y="57"/>
                    </a:cubicBezTo>
                    <a:cubicBezTo>
                      <a:pt x="246" y="57"/>
                      <a:pt x="246" y="57"/>
                      <a:pt x="246" y="57"/>
                    </a:cubicBezTo>
                    <a:cubicBezTo>
                      <a:pt x="246" y="57"/>
                      <a:pt x="247" y="57"/>
                      <a:pt x="247" y="57"/>
                    </a:cubicBezTo>
                    <a:cubicBezTo>
                      <a:pt x="247" y="57"/>
                      <a:pt x="247" y="57"/>
                      <a:pt x="247" y="57"/>
                    </a:cubicBezTo>
                    <a:cubicBezTo>
                      <a:pt x="247" y="57"/>
                      <a:pt x="247" y="57"/>
                      <a:pt x="247" y="57"/>
                    </a:cubicBezTo>
                    <a:cubicBezTo>
                      <a:pt x="247" y="57"/>
                      <a:pt x="247" y="57"/>
                      <a:pt x="247" y="57"/>
                    </a:cubicBezTo>
                    <a:cubicBezTo>
                      <a:pt x="247" y="57"/>
                      <a:pt x="247" y="57"/>
                      <a:pt x="247" y="58"/>
                    </a:cubicBezTo>
                    <a:cubicBezTo>
                      <a:pt x="247" y="58"/>
                      <a:pt x="247" y="58"/>
                      <a:pt x="247" y="58"/>
                    </a:cubicBezTo>
                    <a:cubicBezTo>
                      <a:pt x="248" y="58"/>
                      <a:pt x="248" y="58"/>
                      <a:pt x="248" y="58"/>
                    </a:cubicBezTo>
                    <a:cubicBezTo>
                      <a:pt x="248" y="58"/>
                      <a:pt x="248" y="59"/>
                      <a:pt x="248" y="59"/>
                    </a:cubicBezTo>
                    <a:cubicBezTo>
                      <a:pt x="248" y="59"/>
                      <a:pt x="248" y="59"/>
                      <a:pt x="249" y="59"/>
                    </a:cubicBezTo>
                    <a:cubicBezTo>
                      <a:pt x="249" y="59"/>
                      <a:pt x="249" y="59"/>
                      <a:pt x="249" y="59"/>
                    </a:cubicBezTo>
                    <a:cubicBezTo>
                      <a:pt x="249" y="59"/>
                      <a:pt x="249" y="59"/>
                      <a:pt x="249" y="59"/>
                    </a:cubicBezTo>
                    <a:cubicBezTo>
                      <a:pt x="248" y="59"/>
                      <a:pt x="248" y="59"/>
                      <a:pt x="248" y="59"/>
                    </a:cubicBezTo>
                    <a:cubicBezTo>
                      <a:pt x="248" y="59"/>
                      <a:pt x="248" y="59"/>
                      <a:pt x="248" y="59"/>
                    </a:cubicBezTo>
                    <a:cubicBezTo>
                      <a:pt x="249" y="59"/>
                      <a:pt x="249" y="59"/>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49" y="60"/>
                    </a:cubicBezTo>
                    <a:cubicBezTo>
                      <a:pt x="249" y="60"/>
                      <a:pt x="249" y="60"/>
                      <a:pt x="250" y="60"/>
                    </a:cubicBezTo>
                    <a:cubicBezTo>
                      <a:pt x="250" y="59"/>
                      <a:pt x="250" y="59"/>
                      <a:pt x="250" y="59"/>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0"/>
                      <a:pt x="250" y="60"/>
                    </a:cubicBezTo>
                    <a:cubicBezTo>
                      <a:pt x="250" y="60"/>
                      <a:pt x="250" y="61"/>
                      <a:pt x="250" y="61"/>
                    </a:cubicBezTo>
                    <a:cubicBezTo>
                      <a:pt x="250" y="61"/>
                      <a:pt x="250" y="61"/>
                      <a:pt x="250" y="61"/>
                    </a:cubicBezTo>
                    <a:cubicBezTo>
                      <a:pt x="250" y="61"/>
                      <a:pt x="250" y="61"/>
                      <a:pt x="250" y="61"/>
                    </a:cubicBezTo>
                    <a:cubicBezTo>
                      <a:pt x="250" y="61"/>
                      <a:pt x="250" y="61"/>
                      <a:pt x="250" y="61"/>
                    </a:cubicBezTo>
                    <a:cubicBezTo>
                      <a:pt x="250" y="61"/>
                      <a:pt x="250" y="61"/>
                      <a:pt x="250" y="61"/>
                    </a:cubicBezTo>
                    <a:cubicBezTo>
                      <a:pt x="251" y="61"/>
                      <a:pt x="251" y="61"/>
                      <a:pt x="251" y="62"/>
                    </a:cubicBezTo>
                    <a:cubicBezTo>
                      <a:pt x="251" y="62"/>
                      <a:pt x="251"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50" y="62"/>
                      <a:pt x="250" y="62"/>
                    </a:cubicBezTo>
                    <a:cubicBezTo>
                      <a:pt x="250" y="62"/>
                      <a:pt x="249" y="62"/>
                      <a:pt x="249" y="62"/>
                    </a:cubicBezTo>
                    <a:cubicBezTo>
                      <a:pt x="249" y="62"/>
                      <a:pt x="249" y="62"/>
                      <a:pt x="249" y="62"/>
                    </a:cubicBezTo>
                    <a:cubicBezTo>
                      <a:pt x="249" y="63"/>
                      <a:pt x="250" y="63"/>
                      <a:pt x="250" y="63"/>
                    </a:cubicBezTo>
                    <a:cubicBezTo>
                      <a:pt x="250" y="63"/>
                      <a:pt x="250" y="63"/>
                      <a:pt x="250" y="63"/>
                    </a:cubicBezTo>
                    <a:cubicBezTo>
                      <a:pt x="250" y="63"/>
                      <a:pt x="250" y="63"/>
                      <a:pt x="250" y="63"/>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4"/>
                    </a:cubicBezTo>
                    <a:cubicBezTo>
                      <a:pt x="250" y="64"/>
                      <a:pt x="250" y="64"/>
                      <a:pt x="250" y="65"/>
                    </a:cubicBezTo>
                    <a:cubicBezTo>
                      <a:pt x="250" y="65"/>
                      <a:pt x="250" y="65"/>
                      <a:pt x="250" y="65"/>
                    </a:cubicBezTo>
                    <a:cubicBezTo>
                      <a:pt x="250" y="65"/>
                      <a:pt x="250" y="65"/>
                      <a:pt x="251" y="65"/>
                    </a:cubicBezTo>
                    <a:cubicBezTo>
                      <a:pt x="251" y="65"/>
                      <a:pt x="251" y="65"/>
                      <a:pt x="251" y="65"/>
                    </a:cubicBezTo>
                    <a:cubicBezTo>
                      <a:pt x="251" y="65"/>
                      <a:pt x="251" y="65"/>
                      <a:pt x="251" y="65"/>
                    </a:cubicBezTo>
                    <a:cubicBezTo>
                      <a:pt x="251" y="65"/>
                      <a:pt x="251" y="65"/>
                      <a:pt x="251" y="65"/>
                    </a:cubicBezTo>
                    <a:cubicBezTo>
                      <a:pt x="251" y="65"/>
                      <a:pt x="251" y="65"/>
                      <a:pt x="252" y="65"/>
                    </a:cubicBezTo>
                    <a:cubicBezTo>
                      <a:pt x="252" y="65"/>
                      <a:pt x="252" y="65"/>
                      <a:pt x="252" y="65"/>
                    </a:cubicBezTo>
                    <a:cubicBezTo>
                      <a:pt x="252" y="65"/>
                      <a:pt x="252" y="65"/>
                      <a:pt x="252" y="65"/>
                    </a:cubicBezTo>
                    <a:cubicBezTo>
                      <a:pt x="252" y="65"/>
                      <a:pt x="252" y="65"/>
                      <a:pt x="252" y="65"/>
                    </a:cubicBezTo>
                    <a:cubicBezTo>
                      <a:pt x="253" y="65"/>
                      <a:pt x="253" y="65"/>
                      <a:pt x="253" y="65"/>
                    </a:cubicBezTo>
                    <a:cubicBezTo>
                      <a:pt x="253" y="65"/>
                      <a:pt x="253" y="65"/>
                      <a:pt x="253" y="65"/>
                    </a:cubicBezTo>
                    <a:cubicBezTo>
                      <a:pt x="253" y="65"/>
                      <a:pt x="253" y="65"/>
                      <a:pt x="253" y="64"/>
                    </a:cubicBezTo>
                    <a:cubicBezTo>
                      <a:pt x="253" y="64"/>
                      <a:pt x="253" y="64"/>
                      <a:pt x="253" y="64"/>
                    </a:cubicBezTo>
                    <a:cubicBezTo>
                      <a:pt x="253" y="64"/>
                      <a:pt x="253" y="64"/>
                      <a:pt x="253"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3" y="64"/>
                      <a:pt x="253" y="64"/>
                      <a:pt x="253" y="64"/>
                    </a:cubicBezTo>
                    <a:cubicBezTo>
                      <a:pt x="253" y="64"/>
                      <a:pt x="253" y="64"/>
                      <a:pt x="253" y="63"/>
                    </a:cubicBezTo>
                    <a:cubicBezTo>
                      <a:pt x="253" y="64"/>
                      <a:pt x="253" y="64"/>
                      <a:pt x="254" y="64"/>
                    </a:cubicBezTo>
                    <a:cubicBezTo>
                      <a:pt x="254" y="64"/>
                      <a:pt x="254" y="64"/>
                      <a:pt x="254" y="64"/>
                    </a:cubicBezTo>
                    <a:cubicBezTo>
                      <a:pt x="254" y="64"/>
                      <a:pt x="254" y="64"/>
                      <a:pt x="254" y="64"/>
                    </a:cubicBezTo>
                    <a:cubicBezTo>
                      <a:pt x="254" y="64"/>
                      <a:pt x="254" y="64"/>
                      <a:pt x="254" y="64"/>
                    </a:cubicBezTo>
                    <a:cubicBezTo>
                      <a:pt x="254" y="64"/>
                      <a:pt x="254" y="64"/>
                      <a:pt x="254" y="64"/>
                    </a:cubicBezTo>
                    <a:cubicBezTo>
                      <a:pt x="254" y="64"/>
                      <a:pt x="254" y="63"/>
                      <a:pt x="254" y="63"/>
                    </a:cubicBezTo>
                    <a:cubicBezTo>
                      <a:pt x="254" y="63"/>
                      <a:pt x="254" y="63"/>
                      <a:pt x="254" y="63"/>
                    </a:cubicBezTo>
                    <a:cubicBezTo>
                      <a:pt x="254" y="63"/>
                      <a:pt x="254" y="63"/>
                      <a:pt x="254" y="63"/>
                    </a:cubicBezTo>
                    <a:cubicBezTo>
                      <a:pt x="254" y="63"/>
                      <a:pt x="254" y="63"/>
                      <a:pt x="254" y="63"/>
                    </a:cubicBezTo>
                    <a:cubicBezTo>
                      <a:pt x="254" y="63"/>
                      <a:pt x="254" y="63"/>
                      <a:pt x="254" y="63"/>
                    </a:cubicBezTo>
                    <a:cubicBezTo>
                      <a:pt x="254" y="63"/>
                      <a:pt x="254" y="63"/>
                      <a:pt x="254" y="62"/>
                    </a:cubicBezTo>
                    <a:cubicBezTo>
                      <a:pt x="254" y="62"/>
                      <a:pt x="254" y="62"/>
                      <a:pt x="254" y="62"/>
                    </a:cubicBezTo>
                    <a:cubicBezTo>
                      <a:pt x="254" y="62"/>
                      <a:pt x="254" y="62"/>
                      <a:pt x="254" y="62"/>
                    </a:cubicBezTo>
                    <a:cubicBezTo>
                      <a:pt x="254" y="62"/>
                      <a:pt x="253" y="62"/>
                      <a:pt x="253" y="62"/>
                    </a:cubicBezTo>
                    <a:cubicBezTo>
                      <a:pt x="253" y="62"/>
                      <a:pt x="253" y="62"/>
                      <a:pt x="254" y="62"/>
                    </a:cubicBezTo>
                    <a:cubicBezTo>
                      <a:pt x="254" y="62"/>
                      <a:pt x="254" y="62"/>
                      <a:pt x="254" y="62"/>
                    </a:cubicBezTo>
                    <a:cubicBezTo>
                      <a:pt x="254" y="62"/>
                      <a:pt x="254" y="62"/>
                      <a:pt x="254" y="62"/>
                    </a:cubicBezTo>
                    <a:cubicBezTo>
                      <a:pt x="254" y="62"/>
                      <a:pt x="254" y="62"/>
                      <a:pt x="254" y="61"/>
                    </a:cubicBezTo>
                    <a:cubicBezTo>
                      <a:pt x="254" y="62"/>
                      <a:pt x="254" y="62"/>
                      <a:pt x="254" y="62"/>
                    </a:cubicBezTo>
                    <a:cubicBezTo>
                      <a:pt x="254" y="62"/>
                      <a:pt x="254" y="62"/>
                      <a:pt x="254" y="62"/>
                    </a:cubicBezTo>
                    <a:cubicBezTo>
                      <a:pt x="254" y="62"/>
                      <a:pt x="254" y="62"/>
                      <a:pt x="254" y="62"/>
                    </a:cubicBezTo>
                    <a:cubicBezTo>
                      <a:pt x="254" y="62"/>
                      <a:pt x="254" y="62"/>
                      <a:pt x="254" y="62"/>
                    </a:cubicBezTo>
                    <a:cubicBezTo>
                      <a:pt x="254" y="62"/>
                      <a:pt x="254" y="62"/>
                      <a:pt x="255" y="62"/>
                    </a:cubicBezTo>
                    <a:cubicBezTo>
                      <a:pt x="255" y="62"/>
                      <a:pt x="255" y="62"/>
                      <a:pt x="255" y="62"/>
                    </a:cubicBezTo>
                    <a:cubicBezTo>
                      <a:pt x="255" y="62"/>
                      <a:pt x="255" y="62"/>
                      <a:pt x="255" y="61"/>
                    </a:cubicBezTo>
                    <a:cubicBezTo>
                      <a:pt x="255" y="61"/>
                      <a:pt x="255" y="61"/>
                      <a:pt x="255" y="61"/>
                    </a:cubicBezTo>
                    <a:cubicBezTo>
                      <a:pt x="255" y="61"/>
                      <a:pt x="255" y="61"/>
                      <a:pt x="255" y="61"/>
                    </a:cubicBezTo>
                    <a:cubicBezTo>
                      <a:pt x="255" y="61"/>
                      <a:pt x="255" y="61"/>
                      <a:pt x="254" y="61"/>
                    </a:cubicBezTo>
                    <a:cubicBezTo>
                      <a:pt x="254" y="61"/>
                      <a:pt x="254" y="61"/>
                      <a:pt x="254" y="61"/>
                    </a:cubicBezTo>
                    <a:cubicBezTo>
                      <a:pt x="254" y="61"/>
                      <a:pt x="254" y="61"/>
                      <a:pt x="254" y="60"/>
                    </a:cubicBezTo>
                    <a:cubicBezTo>
                      <a:pt x="254" y="60"/>
                      <a:pt x="254" y="60"/>
                      <a:pt x="254" y="60"/>
                    </a:cubicBezTo>
                    <a:cubicBezTo>
                      <a:pt x="254" y="60"/>
                      <a:pt x="254" y="60"/>
                      <a:pt x="254" y="60"/>
                    </a:cubicBezTo>
                    <a:cubicBezTo>
                      <a:pt x="254" y="60"/>
                      <a:pt x="254" y="60"/>
                      <a:pt x="254" y="60"/>
                    </a:cubicBezTo>
                    <a:cubicBezTo>
                      <a:pt x="254" y="60"/>
                      <a:pt x="254" y="60"/>
                      <a:pt x="254" y="60"/>
                    </a:cubicBezTo>
                    <a:cubicBezTo>
                      <a:pt x="254" y="60"/>
                      <a:pt x="254" y="61"/>
                      <a:pt x="254" y="61"/>
                    </a:cubicBezTo>
                    <a:cubicBezTo>
                      <a:pt x="254" y="61"/>
                      <a:pt x="255" y="61"/>
                      <a:pt x="255" y="61"/>
                    </a:cubicBezTo>
                    <a:cubicBezTo>
                      <a:pt x="255" y="60"/>
                      <a:pt x="254" y="60"/>
                      <a:pt x="254" y="60"/>
                    </a:cubicBezTo>
                    <a:cubicBezTo>
                      <a:pt x="254" y="60"/>
                      <a:pt x="255" y="60"/>
                      <a:pt x="255" y="60"/>
                    </a:cubicBezTo>
                    <a:cubicBezTo>
                      <a:pt x="255" y="60"/>
                      <a:pt x="255" y="60"/>
                      <a:pt x="255" y="60"/>
                    </a:cubicBezTo>
                    <a:cubicBezTo>
                      <a:pt x="255" y="60"/>
                      <a:pt x="255" y="60"/>
                      <a:pt x="255" y="60"/>
                    </a:cubicBezTo>
                    <a:cubicBezTo>
                      <a:pt x="255" y="60"/>
                      <a:pt x="255" y="60"/>
                      <a:pt x="255" y="61"/>
                    </a:cubicBezTo>
                    <a:cubicBezTo>
                      <a:pt x="255" y="61"/>
                      <a:pt x="255" y="61"/>
                      <a:pt x="255" y="61"/>
                    </a:cubicBezTo>
                    <a:cubicBezTo>
                      <a:pt x="255" y="61"/>
                      <a:pt x="255" y="60"/>
                      <a:pt x="255" y="60"/>
                    </a:cubicBezTo>
                    <a:cubicBezTo>
                      <a:pt x="255" y="60"/>
                      <a:pt x="256" y="60"/>
                      <a:pt x="256" y="60"/>
                    </a:cubicBezTo>
                    <a:cubicBezTo>
                      <a:pt x="256" y="60"/>
                      <a:pt x="256" y="60"/>
                      <a:pt x="256" y="60"/>
                    </a:cubicBezTo>
                    <a:cubicBezTo>
                      <a:pt x="256" y="60"/>
                      <a:pt x="256" y="60"/>
                      <a:pt x="256" y="60"/>
                    </a:cubicBezTo>
                    <a:cubicBezTo>
                      <a:pt x="256" y="60"/>
                      <a:pt x="255" y="59"/>
                      <a:pt x="256" y="59"/>
                    </a:cubicBezTo>
                    <a:cubicBezTo>
                      <a:pt x="256" y="59"/>
                      <a:pt x="256" y="59"/>
                      <a:pt x="256" y="59"/>
                    </a:cubicBezTo>
                    <a:cubicBezTo>
                      <a:pt x="256" y="59"/>
                      <a:pt x="256" y="59"/>
                      <a:pt x="256" y="59"/>
                    </a:cubicBezTo>
                    <a:cubicBezTo>
                      <a:pt x="256" y="59"/>
                      <a:pt x="256" y="59"/>
                      <a:pt x="256" y="59"/>
                    </a:cubicBezTo>
                    <a:cubicBezTo>
                      <a:pt x="256" y="59"/>
                      <a:pt x="256" y="58"/>
                      <a:pt x="256" y="58"/>
                    </a:cubicBezTo>
                    <a:cubicBezTo>
                      <a:pt x="256" y="58"/>
                      <a:pt x="256" y="58"/>
                      <a:pt x="256" y="58"/>
                    </a:cubicBezTo>
                    <a:cubicBezTo>
                      <a:pt x="256" y="58"/>
                      <a:pt x="256" y="58"/>
                      <a:pt x="256" y="58"/>
                    </a:cubicBezTo>
                    <a:cubicBezTo>
                      <a:pt x="256" y="58"/>
                      <a:pt x="256" y="58"/>
                      <a:pt x="256" y="58"/>
                    </a:cubicBezTo>
                    <a:cubicBezTo>
                      <a:pt x="256" y="58"/>
                      <a:pt x="257" y="58"/>
                      <a:pt x="257" y="58"/>
                    </a:cubicBezTo>
                    <a:cubicBezTo>
                      <a:pt x="257" y="58"/>
                      <a:pt x="257" y="58"/>
                      <a:pt x="257" y="58"/>
                    </a:cubicBezTo>
                    <a:cubicBezTo>
                      <a:pt x="257" y="58"/>
                      <a:pt x="257" y="58"/>
                      <a:pt x="257" y="58"/>
                    </a:cubicBezTo>
                    <a:cubicBezTo>
                      <a:pt x="257" y="57"/>
                      <a:pt x="257" y="57"/>
                      <a:pt x="257" y="57"/>
                    </a:cubicBezTo>
                    <a:cubicBezTo>
                      <a:pt x="257" y="57"/>
                      <a:pt x="257" y="57"/>
                      <a:pt x="257" y="57"/>
                    </a:cubicBezTo>
                    <a:cubicBezTo>
                      <a:pt x="257" y="57"/>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7" y="58"/>
                      <a:pt x="257" y="58"/>
                    </a:cubicBezTo>
                    <a:cubicBezTo>
                      <a:pt x="257" y="58"/>
                      <a:pt x="256" y="58"/>
                      <a:pt x="256" y="58"/>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59"/>
                      <a:pt x="256" y="59"/>
                      <a:pt x="256" y="59"/>
                    </a:cubicBezTo>
                    <a:cubicBezTo>
                      <a:pt x="256" y="60"/>
                      <a:pt x="256" y="60"/>
                      <a:pt x="256" y="60"/>
                    </a:cubicBezTo>
                    <a:cubicBezTo>
                      <a:pt x="256" y="60"/>
                      <a:pt x="256" y="60"/>
                      <a:pt x="256" y="60"/>
                    </a:cubicBezTo>
                    <a:cubicBezTo>
                      <a:pt x="256" y="60"/>
                      <a:pt x="256" y="60"/>
                      <a:pt x="256" y="60"/>
                    </a:cubicBezTo>
                    <a:cubicBezTo>
                      <a:pt x="256" y="60"/>
                      <a:pt x="256" y="61"/>
                      <a:pt x="256" y="61"/>
                    </a:cubicBezTo>
                    <a:cubicBezTo>
                      <a:pt x="256" y="61"/>
                      <a:pt x="256" y="61"/>
                      <a:pt x="256" y="61"/>
                    </a:cubicBezTo>
                    <a:cubicBezTo>
                      <a:pt x="255" y="61"/>
                      <a:pt x="255" y="61"/>
                      <a:pt x="255" y="61"/>
                    </a:cubicBezTo>
                    <a:cubicBezTo>
                      <a:pt x="255" y="61"/>
                      <a:pt x="255" y="61"/>
                      <a:pt x="255" y="61"/>
                    </a:cubicBezTo>
                    <a:cubicBezTo>
                      <a:pt x="255" y="61"/>
                      <a:pt x="255" y="61"/>
                      <a:pt x="256" y="61"/>
                    </a:cubicBezTo>
                    <a:cubicBezTo>
                      <a:pt x="256" y="61"/>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6" y="62"/>
                      <a:pt x="256" y="62"/>
                      <a:pt x="256" y="62"/>
                    </a:cubicBezTo>
                    <a:cubicBezTo>
                      <a:pt x="257" y="63"/>
                      <a:pt x="257" y="63"/>
                      <a:pt x="257" y="63"/>
                    </a:cubicBezTo>
                    <a:cubicBezTo>
                      <a:pt x="257" y="62"/>
                      <a:pt x="257" y="62"/>
                      <a:pt x="257" y="62"/>
                    </a:cubicBezTo>
                    <a:cubicBezTo>
                      <a:pt x="257" y="62"/>
                      <a:pt x="256" y="62"/>
                      <a:pt x="256" y="62"/>
                    </a:cubicBezTo>
                    <a:cubicBezTo>
                      <a:pt x="256" y="62"/>
                      <a:pt x="257" y="62"/>
                      <a:pt x="257" y="61"/>
                    </a:cubicBezTo>
                    <a:cubicBezTo>
                      <a:pt x="257" y="62"/>
                      <a:pt x="257" y="62"/>
                      <a:pt x="257" y="62"/>
                    </a:cubicBezTo>
                    <a:cubicBezTo>
                      <a:pt x="257" y="62"/>
                      <a:pt x="257" y="62"/>
                      <a:pt x="257" y="62"/>
                    </a:cubicBezTo>
                    <a:cubicBezTo>
                      <a:pt x="257" y="62"/>
                      <a:pt x="257" y="62"/>
                      <a:pt x="257" y="62"/>
                    </a:cubicBezTo>
                    <a:cubicBezTo>
                      <a:pt x="257" y="62"/>
                      <a:pt x="257" y="62"/>
                      <a:pt x="257" y="63"/>
                    </a:cubicBezTo>
                    <a:cubicBezTo>
                      <a:pt x="257" y="63"/>
                      <a:pt x="257" y="63"/>
                      <a:pt x="257" y="63"/>
                    </a:cubicBezTo>
                    <a:cubicBezTo>
                      <a:pt x="257" y="63"/>
                      <a:pt x="257" y="63"/>
                      <a:pt x="257" y="63"/>
                    </a:cubicBezTo>
                    <a:cubicBezTo>
                      <a:pt x="257" y="63"/>
                      <a:pt x="257" y="63"/>
                      <a:pt x="257" y="63"/>
                    </a:cubicBezTo>
                    <a:cubicBezTo>
                      <a:pt x="257" y="63"/>
                      <a:pt x="257"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8" y="63"/>
                      <a:pt x="258" y="63"/>
                      <a:pt x="258"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3"/>
                    </a:cubicBezTo>
                    <a:cubicBezTo>
                      <a:pt x="259" y="63"/>
                      <a:pt x="259" y="63"/>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59" y="64"/>
                    </a:cubicBezTo>
                    <a:cubicBezTo>
                      <a:pt x="259" y="64"/>
                      <a:pt x="259" y="64"/>
                      <a:pt x="260" y="64"/>
                    </a:cubicBezTo>
                    <a:cubicBezTo>
                      <a:pt x="260" y="64"/>
                      <a:pt x="260" y="64"/>
                      <a:pt x="260" y="65"/>
                    </a:cubicBezTo>
                    <a:cubicBezTo>
                      <a:pt x="260" y="65"/>
                      <a:pt x="260" y="65"/>
                      <a:pt x="260" y="65"/>
                    </a:cubicBezTo>
                    <a:cubicBezTo>
                      <a:pt x="260" y="65"/>
                      <a:pt x="260" y="65"/>
                      <a:pt x="260" y="65"/>
                    </a:cubicBezTo>
                    <a:cubicBezTo>
                      <a:pt x="260" y="65"/>
                      <a:pt x="260" y="65"/>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0" y="64"/>
                      <a:pt x="260" y="64"/>
                    </a:cubicBezTo>
                    <a:cubicBezTo>
                      <a:pt x="260" y="64"/>
                      <a:pt x="261" y="64"/>
                      <a:pt x="261" y="64"/>
                    </a:cubicBezTo>
                    <a:cubicBezTo>
                      <a:pt x="261" y="64"/>
                      <a:pt x="261" y="64"/>
                      <a:pt x="261" y="64"/>
                    </a:cubicBezTo>
                    <a:cubicBezTo>
                      <a:pt x="261" y="64"/>
                      <a:pt x="261" y="64"/>
                      <a:pt x="261" y="64"/>
                    </a:cubicBezTo>
                    <a:cubicBezTo>
                      <a:pt x="261" y="64"/>
                      <a:pt x="261" y="64"/>
                      <a:pt x="261" y="64"/>
                    </a:cubicBezTo>
                    <a:cubicBezTo>
                      <a:pt x="261" y="64"/>
                      <a:pt x="261" y="64"/>
                      <a:pt x="261" y="65"/>
                    </a:cubicBezTo>
                    <a:cubicBezTo>
                      <a:pt x="261" y="65"/>
                      <a:pt x="261" y="65"/>
                      <a:pt x="261" y="65"/>
                    </a:cubicBezTo>
                    <a:cubicBezTo>
                      <a:pt x="261" y="65"/>
                      <a:pt x="261" y="65"/>
                      <a:pt x="261" y="65"/>
                    </a:cubicBezTo>
                    <a:cubicBezTo>
                      <a:pt x="262" y="65"/>
                      <a:pt x="262" y="65"/>
                      <a:pt x="262" y="65"/>
                    </a:cubicBezTo>
                    <a:cubicBezTo>
                      <a:pt x="262" y="64"/>
                      <a:pt x="262" y="65"/>
                      <a:pt x="262" y="64"/>
                    </a:cubicBezTo>
                    <a:cubicBezTo>
                      <a:pt x="262" y="64"/>
                      <a:pt x="262" y="64"/>
                      <a:pt x="262" y="64"/>
                    </a:cubicBezTo>
                    <a:cubicBezTo>
                      <a:pt x="262" y="64"/>
                      <a:pt x="262" y="64"/>
                      <a:pt x="262" y="64"/>
                    </a:cubicBezTo>
                    <a:cubicBezTo>
                      <a:pt x="262" y="64"/>
                      <a:pt x="262" y="64"/>
                      <a:pt x="263" y="64"/>
                    </a:cubicBezTo>
                    <a:cubicBezTo>
                      <a:pt x="263" y="64"/>
                      <a:pt x="263" y="64"/>
                      <a:pt x="263" y="64"/>
                    </a:cubicBezTo>
                    <a:cubicBezTo>
                      <a:pt x="263" y="64"/>
                      <a:pt x="263" y="64"/>
                      <a:pt x="263" y="64"/>
                    </a:cubicBezTo>
                    <a:cubicBezTo>
                      <a:pt x="263" y="64"/>
                      <a:pt x="263" y="64"/>
                      <a:pt x="263" y="64"/>
                    </a:cubicBezTo>
                    <a:cubicBezTo>
                      <a:pt x="263" y="64"/>
                      <a:pt x="263"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4" y="64"/>
                    </a:cubicBezTo>
                    <a:cubicBezTo>
                      <a:pt x="264" y="64"/>
                      <a:pt x="264"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3" y="64"/>
                      <a:pt x="263" y="64"/>
                    </a:cubicBezTo>
                    <a:cubicBezTo>
                      <a:pt x="263" y="64"/>
                      <a:pt x="262" y="64"/>
                      <a:pt x="262" y="64"/>
                    </a:cubicBezTo>
                    <a:cubicBezTo>
                      <a:pt x="262" y="64"/>
                      <a:pt x="262" y="64"/>
                      <a:pt x="262" y="65"/>
                    </a:cubicBezTo>
                    <a:cubicBezTo>
                      <a:pt x="262" y="65"/>
                      <a:pt x="262" y="65"/>
                      <a:pt x="262" y="65"/>
                    </a:cubicBezTo>
                    <a:cubicBezTo>
                      <a:pt x="262" y="65"/>
                      <a:pt x="263" y="65"/>
                      <a:pt x="263" y="65"/>
                    </a:cubicBezTo>
                    <a:cubicBezTo>
                      <a:pt x="263" y="65"/>
                      <a:pt x="263" y="65"/>
                      <a:pt x="263" y="65"/>
                    </a:cubicBezTo>
                    <a:cubicBezTo>
                      <a:pt x="263" y="65"/>
                      <a:pt x="263" y="65"/>
                      <a:pt x="263"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2" y="65"/>
                      <a:pt x="262" y="65"/>
                      <a:pt x="262" y="65"/>
                    </a:cubicBezTo>
                    <a:cubicBezTo>
                      <a:pt x="263" y="65"/>
                      <a:pt x="263" y="65"/>
                      <a:pt x="263" y="65"/>
                    </a:cubicBezTo>
                    <a:cubicBezTo>
                      <a:pt x="263" y="66"/>
                      <a:pt x="263" y="66"/>
                      <a:pt x="263" y="66"/>
                    </a:cubicBezTo>
                    <a:cubicBezTo>
                      <a:pt x="263" y="66"/>
                      <a:pt x="263" y="66"/>
                      <a:pt x="263" y="66"/>
                    </a:cubicBezTo>
                    <a:cubicBezTo>
                      <a:pt x="263" y="66"/>
                      <a:pt x="263" y="66"/>
                      <a:pt x="263" y="66"/>
                    </a:cubicBezTo>
                    <a:cubicBezTo>
                      <a:pt x="263" y="66"/>
                      <a:pt x="264" y="66"/>
                      <a:pt x="264" y="66"/>
                    </a:cubicBezTo>
                    <a:cubicBezTo>
                      <a:pt x="264" y="66"/>
                      <a:pt x="264" y="66"/>
                      <a:pt x="264" y="66"/>
                    </a:cubicBezTo>
                    <a:cubicBezTo>
                      <a:pt x="264" y="66"/>
                      <a:pt x="264" y="66"/>
                      <a:pt x="264" y="66"/>
                    </a:cubicBezTo>
                    <a:lnTo>
                      <a:pt x="266" y="63"/>
                    </a:lnTo>
                    <a:close/>
                    <a:moveTo>
                      <a:pt x="291" y="94"/>
                    </a:moveTo>
                    <a:cubicBezTo>
                      <a:pt x="291" y="94"/>
                      <a:pt x="291" y="94"/>
                      <a:pt x="291" y="94"/>
                    </a:cubicBezTo>
                    <a:cubicBezTo>
                      <a:pt x="291" y="94"/>
                      <a:pt x="291" y="94"/>
                      <a:pt x="291" y="94"/>
                    </a:cubicBezTo>
                    <a:cubicBezTo>
                      <a:pt x="291" y="95"/>
                      <a:pt x="291" y="94"/>
                      <a:pt x="290" y="94"/>
                    </a:cubicBezTo>
                    <a:cubicBezTo>
                      <a:pt x="290" y="94"/>
                      <a:pt x="290" y="94"/>
                      <a:pt x="289" y="94"/>
                    </a:cubicBezTo>
                    <a:cubicBezTo>
                      <a:pt x="289" y="94"/>
                      <a:pt x="289" y="94"/>
                      <a:pt x="289" y="94"/>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3"/>
                      <a:pt x="290" y="93"/>
                      <a:pt x="290" y="93"/>
                    </a:cubicBezTo>
                    <a:cubicBezTo>
                      <a:pt x="291" y="93"/>
                      <a:pt x="291" y="94"/>
                      <a:pt x="291" y="94"/>
                    </a:cubicBezTo>
                    <a:close/>
                    <a:moveTo>
                      <a:pt x="291" y="92"/>
                    </a:moveTo>
                    <a:cubicBezTo>
                      <a:pt x="291" y="92"/>
                      <a:pt x="291" y="92"/>
                      <a:pt x="291" y="92"/>
                    </a:cubicBezTo>
                    <a:cubicBezTo>
                      <a:pt x="291" y="92"/>
                      <a:pt x="291" y="92"/>
                      <a:pt x="291" y="91"/>
                    </a:cubicBezTo>
                    <a:cubicBezTo>
                      <a:pt x="291" y="91"/>
                      <a:pt x="291" y="91"/>
                      <a:pt x="292" y="91"/>
                    </a:cubicBezTo>
                    <a:cubicBezTo>
                      <a:pt x="292" y="91"/>
                      <a:pt x="292" y="91"/>
                      <a:pt x="292" y="91"/>
                    </a:cubicBezTo>
                    <a:cubicBezTo>
                      <a:pt x="292" y="91"/>
                      <a:pt x="292" y="91"/>
                      <a:pt x="292" y="90"/>
                    </a:cubicBezTo>
                    <a:cubicBezTo>
                      <a:pt x="292" y="90"/>
                      <a:pt x="292" y="90"/>
                      <a:pt x="292" y="90"/>
                    </a:cubicBezTo>
                    <a:cubicBezTo>
                      <a:pt x="292" y="90"/>
                      <a:pt x="292" y="90"/>
                      <a:pt x="292" y="90"/>
                    </a:cubicBezTo>
                    <a:cubicBezTo>
                      <a:pt x="292" y="89"/>
                      <a:pt x="292" y="89"/>
                      <a:pt x="292" y="89"/>
                    </a:cubicBezTo>
                    <a:cubicBezTo>
                      <a:pt x="292" y="89"/>
                      <a:pt x="292" y="89"/>
                      <a:pt x="292" y="89"/>
                    </a:cubicBezTo>
                    <a:cubicBezTo>
                      <a:pt x="292" y="89"/>
                      <a:pt x="292" y="89"/>
                      <a:pt x="292" y="89"/>
                    </a:cubicBezTo>
                    <a:cubicBezTo>
                      <a:pt x="292" y="89"/>
                      <a:pt x="292" y="89"/>
                      <a:pt x="292" y="89"/>
                    </a:cubicBezTo>
                    <a:cubicBezTo>
                      <a:pt x="292" y="89"/>
                      <a:pt x="292" y="89"/>
                      <a:pt x="291" y="89"/>
                    </a:cubicBezTo>
                    <a:cubicBezTo>
                      <a:pt x="291" y="88"/>
                      <a:pt x="291" y="88"/>
                      <a:pt x="291" y="88"/>
                    </a:cubicBezTo>
                    <a:cubicBezTo>
                      <a:pt x="291" y="88"/>
                      <a:pt x="291" y="88"/>
                      <a:pt x="290" y="88"/>
                    </a:cubicBezTo>
                    <a:cubicBezTo>
                      <a:pt x="290" y="87"/>
                      <a:pt x="290" y="88"/>
                      <a:pt x="289" y="88"/>
                    </a:cubicBezTo>
                    <a:cubicBezTo>
                      <a:pt x="289" y="88"/>
                      <a:pt x="288" y="88"/>
                      <a:pt x="288" y="88"/>
                    </a:cubicBezTo>
                    <a:cubicBezTo>
                      <a:pt x="287" y="88"/>
                      <a:pt x="287" y="88"/>
                      <a:pt x="286" y="88"/>
                    </a:cubicBezTo>
                    <a:cubicBezTo>
                      <a:pt x="286" y="89"/>
                      <a:pt x="286" y="89"/>
                      <a:pt x="285" y="89"/>
                    </a:cubicBezTo>
                    <a:cubicBezTo>
                      <a:pt x="285" y="89"/>
                      <a:pt x="285" y="90"/>
                      <a:pt x="285" y="90"/>
                    </a:cubicBezTo>
                    <a:cubicBezTo>
                      <a:pt x="284" y="90"/>
                      <a:pt x="284" y="91"/>
                      <a:pt x="284" y="92"/>
                    </a:cubicBezTo>
                    <a:cubicBezTo>
                      <a:pt x="284" y="92"/>
                      <a:pt x="284" y="92"/>
                      <a:pt x="284" y="92"/>
                    </a:cubicBezTo>
                    <a:cubicBezTo>
                      <a:pt x="284" y="92"/>
                      <a:pt x="283" y="93"/>
                      <a:pt x="283" y="93"/>
                    </a:cubicBezTo>
                    <a:cubicBezTo>
                      <a:pt x="283" y="93"/>
                      <a:pt x="283" y="93"/>
                      <a:pt x="283" y="93"/>
                    </a:cubicBezTo>
                    <a:cubicBezTo>
                      <a:pt x="283" y="94"/>
                      <a:pt x="283" y="94"/>
                      <a:pt x="283" y="94"/>
                    </a:cubicBezTo>
                    <a:cubicBezTo>
                      <a:pt x="283" y="94"/>
                      <a:pt x="283" y="95"/>
                      <a:pt x="283" y="95"/>
                    </a:cubicBezTo>
                    <a:cubicBezTo>
                      <a:pt x="283" y="95"/>
                      <a:pt x="283" y="95"/>
                      <a:pt x="283" y="95"/>
                    </a:cubicBezTo>
                    <a:cubicBezTo>
                      <a:pt x="283" y="95"/>
                      <a:pt x="284" y="95"/>
                      <a:pt x="284" y="94"/>
                    </a:cubicBezTo>
                    <a:cubicBezTo>
                      <a:pt x="284" y="94"/>
                      <a:pt x="284" y="94"/>
                      <a:pt x="285" y="94"/>
                    </a:cubicBezTo>
                    <a:cubicBezTo>
                      <a:pt x="285" y="94"/>
                      <a:pt x="286" y="94"/>
                      <a:pt x="287" y="94"/>
                    </a:cubicBezTo>
                    <a:cubicBezTo>
                      <a:pt x="287" y="95"/>
                      <a:pt x="287" y="94"/>
                      <a:pt x="288" y="94"/>
                    </a:cubicBezTo>
                    <a:cubicBezTo>
                      <a:pt x="288" y="94"/>
                      <a:pt x="288" y="94"/>
                      <a:pt x="288" y="94"/>
                    </a:cubicBezTo>
                    <a:cubicBezTo>
                      <a:pt x="289" y="94"/>
                      <a:pt x="289" y="94"/>
                      <a:pt x="289" y="94"/>
                    </a:cubicBezTo>
                    <a:cubicBezTo>
                      <a:pt x="289" y="93"/>
                      <a:pt x="289" y="93"/>
                      <a:pt x="289" y="93"/>
                    </a:cubicBezTo>
                    <a:cubicBezTo>
                      <a:pt x="290" y="93"/>
                      <a:pt x="290" y="93"/>
                      <a:pt x="290" y="93"/>
                    </a:cubicBezTo>
                    <a:cubicBezTo>
                      <a:pt x="290" y="93"/>
                      <a:pt x="290" y="93"/>
                      <a:pt x="290" y="93"/>
                    </a:cubicBezTo>
                    <a:cubicBezTo>
                      <a:pt x="291" y="92"/>
                      <a:pt x="291" y="92"/>
                      <a:pt x="291" y="92"/>
                    </a:cubicBezTo>
                    <a:cubicBezTo>
                      <a:pt x="291" y="92"/>
                      <a:pt x="291" y="92"/>
                      <a:pt x="291" y="92"/>
                    </a:cubicBezTo>
                    <a:close/>
                    <a:moveTo>
                      <a:pt x="270" y="43"/>
                    </a:moveTo>
                    <a:cubicBezTo>
                      <a:pt x="270" y="43"/>
                      <a:pt x="270" y="43"/>
                      <a:pt x="270" y="43"/>
                    </a:cubicBezTo>
                    <a:cubicBezTo>
                      <a:pt x="270" y="43"/>
                      <a:pt x="270" y="43"/>
                      <a:pt x="270" y="43"/>
                    </a:cubicBezTo>
                    <a:cubicBezTo>
                      <a:pt x="270" y="44"/>
                      <a:pt x="270" y="44"/>
                      <a:pt x="270" y="44"/>
                    </a:cubicBezTo>
                    <a:cubicBezTo>
                      <a:pt x="270" y="44"/>
                      <a:pt x="270" y="44"/>
                      <a:pt x="270" y="45"/>
                    </a:cubicBezTo>
                    <a:cubicBezTo>
                      <a:pt x="270" y="45"/>
                      <a:pt x="270" y="45"/>
                      <a:pt x="270" y="45"/>
                    </a:cubicBezTo>
                    <a:cubicBezTo>
                      <a:pt x="271" y="45"/>
                      <a:pt x="271" y="45"/>
                      <a:pt x="271" y="45"/>
                    </a:cubicBezTo>
                    <a:cubicBezTo>
                      <a:pt x="271" y="45"/>
                      <a:pt x="272" y="45"/>
                      <a:pt x="272" y="45"/>
                    </a:cubicBezTo>
                    <a:cubicBezTo>
                      <a:pt x="272" y="45"/>
                      <a:pt x="272" y="45"/>
                      <a:pt x="272" y="45"/>
                    </a:cubicBezTo>
                    <a:cubicBezTo>
                      <a:pt x="272" y="45"/>
                      <a:pt x="273" y="45"/>
                      <a:pt x="273" y="45"/>
                    </a:cubicBezTo>
                    <a:cubicBezTo>
                      <a:pt x="273" y="45"/>
                      <a:pt x="273" y="45"/>
                      <a:pt x="273" y="45"/>
                    </a:cubicBezTo>
                    <a:cubicBezTo>
                      <a:pt x="273" y="45"/>
                      <a:pt x="273" y="45"/>
                      <a:pt x="274" y="45"/>
                    </a:cubicBezTo>
                    <a:cubicBezTo>
                      <a:pt x="274" y="45"/>
                      <a:pt x="274" y="45"/>
                      <a:pt x="274" y="45"/>
                    </a:cubicBezTo>
                    <a:cubicBezTo>
                      <a:pt x="274" y="45"/>
                      <a:pt x="274" y="45"/>
                      <a:pt x="274" y="44"/>
                    </a:cubicBezTo>
                    <a:cubicBezTo>
                      <a:pt x="273" y="44"/>
                      <a:pt x="274" y="44"/>
                      <a:pt x="273" y="44"/>
                    </a:cubicBezTo>
                    <a:cubicBezTo>
                      <a:pt x="273" y="44"/>
                      <a:pt x="273" y="44"/>
                      <a:pt x="273" y="44"/>
                    </a:cubicBezTo>
                    <a:cubicBezTo>
                      <a:pt x="273" y="44"/>
                      <a:pt x="273" y="44"/>
                      <a:pt x="272" y="44"/>
                    </a:cubicBezTo>
                    <a:cubicBezTo>
                      <a:pt x="272" y="44"/>
                      <a:pt x="272" y="44"/>
                      <a:pt x="272" y="44"/>
                    </a:cubicBezTo>
                    <a:cubicBezTo>
                      <a:pt x="272" y="44"/>
                      <a:pt x="272" y="44"/>
                      <a:pt x="272" y="44"/>
                    </a:cubicBezTo>
                    <a:cubicBezTo>
                      <a:pt x="272" y="44"/>
                      <a:pt x="272" y="44"/>
                      <a:pt x="272" y="43"/>
                    </a:cubicBezTo>
                    <a:cubicBezTo>
                      <a:pt x="272" y="43"/>
                      <a:pt x="272" y="43"/>
                      <a:pt x="272" y="43"/>
                    </a:cubicBezTo>
                    <a:cubicBezTo>
                      <a:pt x="272" y="43"/>
                      <a:pt x="272" y="43"/>
                      <a:pt x="272" y="43"/>
                    </a:cubicBezTo>
                    <a:cubicBezTo>
                      <a:pt x="272" y="43"/>
                      <a:pt x="271" y="43"/>
                      <a:pt x="271" y="43"/>
                    </a:cubicBezTo>
                    <a:cubicBezTo>
                      <a:pt x="271" y="43"/>
                      <a:pt x="271" y="43"/>
                      <a:pt x="271" y="43"/>
                    </a:cubicBezTo>
                    <a:cubicBezTo>
                      <a:pt x="271" y="42"/>
                      <a:pt x="271" y="42"/>
                      <a:pt x="271" y="42"/>
                    </a:cubicBezTo>
                    <a:cubicBezTo>
                      <a:pt x="271" y="42"/>
                      <a:pt x="271" y="42"/>
                      <a:pt x="271" y="42"/>
                    </a:cubicBezTo>
                    <a:cubicBezTo>
                      <a:pt x="270" y="42"/>
                      <a:pt x="270" y="42"/>
                      <a:pt x="270" y="42"/>
                    </a:cubicBezTo>
                    <a:cubicBezTo>
                      <a:pt x="270" y="42"/>
                      <a:pt x="270" y="42"/>
                      <a:pt x="270" y="42"/>
                    </a:cubicBezTo>
                    <a:cubicBezTo>
                      <a:pt x="270" y="42"/>
                      <a:pt x="270" y="42"/>
                      <a:pt x="270" y="42"/>
                    </a:cubicBezTo>
                    <a:cubicBezTo>
                      <a:pt x="270" y="42"/>
                      <a:pt x="269" y="42"/>
                      <a:pt x="269" y="42"/>
                    </a:cubicBezTo>
                    <a:cubicBezTo>
                      <a:pt x="269" y="42"/>
                      <a:pt x="269" y="42"/>
                      <a:pt x="269" y="42"/>
                    </a:cubicBezTo>
                    <a:cubicBezTo>
                      <a:pt x="269" y="42"/>
                      <a:pt x="269" y="42"/>
                      <a:pt x="269" y="42"/>
                    </a:cubicBezTo>
                    <a:cubicBezTo>
                      <a:pt x="269" y="42"/>
                      <a:pt x="269" y="42"/>
                      <a:pt x="269" y="42"/>
                    </a:cubicBezTo>
                    <a:cubicBezTo>
                      <a:pt x="269" y="42"/>
                      <a:pt x="269" y="42"/>
                      <a:pt x="269" y="42"/>
                    </a:cubicBezTo>
                    <a:cubicBezTo>
                      <a:pt x="269" y="42"/>
                      <a:pt x="268" y="42"/>
                      <a:pt x="268" y="42"/>
                    </a:cubicBezTo>
                    <a:cubicBezTo>
                      <a:pt x="268" y="42"/>
                      <a:pt x="268" y="42"/>
                      <a:pt x="268" y="42"/>
                    </a:cubicBezTo>
                    <a:cubicBezTo>
                      <a:pt x="268" y="42"/>
                      <a:pt x="268" y="42"/>
                      <a:pt x="267" y="42"/>
                    </a:cubicBezTo>
                    <a:cubicBezTo>
                      <a:pt x="267" y="42"/>
                      <a:pt x="267" y="41"/>
                      <a:pt x="267" y="42"/>
                    </a:cubicBezTo>
                    <a:cubicBezTo>
                      <a:pt x="267" y="42"/>
                      <a:pt x="267" y="42"/>
                      <a:pt x="267" y="42"/>
                    </a:cubicBezTo>
                    <a:cubicBezTo>
                      <a:pt x="267" y="42"/>
                      <a:pt x="267" y="42"/>
                      <a:pt x="267" y="42"/>
                    </a:cubicBezTo>
                    <a:cubicBezTo>
                      <a:pt x="267" y="42"/>
                      <a:pt x="268" y="42"/>
                      <a:pt x="268" y="43"/>
                    </a:cubicBezTo>
                    <a:cubicBezTo>
                      <a:pt x="268" y="43"/>
                      <a:pt x="268" y="43"/>
                      <a:pt x="268" y="43"/>
                    </a:cubicBezTo>
                    <a:cubicBezTo>
                      <a:pt x="268" y="43"/>
                      <a:pt x="268" y="43"/>
                      <a:pt x="268" y="43"/>
                    </a:cubicBezTo>
                    <a:cubicBezTo>
                      <a:pt x="268" y="43"/>
                      <a:pt x="268" y="43"/>
                      <a:pt x="268" y="43"/>
                    </a:cubicBezTo>
                    <a:cubicBezTo>
                      <a:pt x="268" y="43"/>
                      <a:pt x="268" y="43"/>
                      <a:pt x="268" y="42"/>
                    </a:cubicBezTo>
                    <a:cubicBezTo>
                      <a:pt x="268" y="43"/>
                      <a:pt x="269" y="43"/>
                      <a:pt x="269" y="43"/>
                    </a:cubicBezTo>
                    <a:cubicBezTo>
                      <a:pt x="269" y="43"/>
                      <a:pt x="269" y="43"/>
                      <a:pt x="269" y="43"/>
                    </a:cubicBezTo>
                    <a:cubicBezTo>
                      <a:pt x="269" y="43"/>
                      <a:pt x="269" y="43"/>
                      <a:pt x="270" y="43"/>
                    </a:cubicBezTo>
                    <a:close/>
                    <a:moveTo>
                      <a:pt x="277" y="50"/>
                    </a:moveTo>
                    <a:cubicBezTo>
                      <a:pt x="277" y="50"/>
                      <a:pt x="277" y="50"/>
                      <a:pt x="278" y="50"/>
                    </a:cubicBezTo>
                    <a:cubicBezTo>
                      <a:pt x="278" y="49"/>
                      <a:pt x="277" y="49"/>
                      <a:pt x="277" y="49"/>
                    </a:cubicBezTo>
                    <a:cubicBezTo>
                      <a:pt x="277" y="49"/>
                      <a:pt x="277" y="49"/>
                      <a:pt x="277" y="49"/>
                    </a:cubicBezTo>
                    <a:cubicBezTo>
                      <a:pt x="277" y="49"/>
                      <a:pt x="277" y="49"/>
                      <a:pt x="277" y="49"/>
                    </a:cubicBezTo>
                    <a:cubicBezTo>
                      <a:pt x="276" y="49"/>
                      <a:pt x="276" y="49"/>
                      <a:pt x="276" y="49"/>
                    </a:cubicBezTo>
                    <a:cubicBezTo>
                      <a:pt x="276" y="49"/>
                      <a:pt x="275" y="49"/>
                      <a:pt x="275" y="49"/>
                    </a:cubicBezTo>
                    <a:cubicBezTo>
                      <a:pt x="275" y="49"/>
                      <a:pt x="275" y="49"/>
                      <a:pt x="275" y="49"/>
                    </a:cubicBezTo>
                    <a:cubicBezTo>
                      <a:pt x="275" y="49"/>
                      <a:pt x="275" y="49"/>
                      <a:pt x="275" y="49"/>
                    </a:cubicBezTo>
                    <a:cubicBezTo>
                      <a:pt x="274" y="49"/>
                      <a:pt x="274" y="49"/>
                      <a:pt x="274" y="49"/>
                    </a:cubicBezTo>
                    <a:cubicBezTo>
                      <a:pt x="274" y="49"/>
                      <a:pt x="274" y="49"/>
                      <a:pt x="274" y="49"/>
                    </a:cubicBezTo>
                    <a:cubicBezTo>
                      <a:pt x="274" y="49"/>
                      <a:pt x="273" y="49"/>
                      <a:pt x="273" y="49"/>
                    </a:cubicBezTo>
                    <a:cubicBezTo>
                      <a:pt x="273" y="49"/>
                      <a:pt x="273" y="49"/>
                      <a:pt x="273" y="49"/>
                    </a:cubicBezTo>
                    <a:cubicBezTo>
                      <a:pt x="273" y="48"/>
                      <a:pt x="272" y="49"/>
                      <a:pt x="272" y="49"/>
                    </a:cubicBezTo>
                    <a:cubicBezTo>
                      <a:pt x="272" y="49"/>
                      <a:pt x="272" y="48"/>
                      <a:pt x="272" y="48"/>
                    </a:cubicBezTo>
                    <a:cubicBezTo>
                      <a:pt x="271" y="48"/>
                      <a:pt x="271" y="48"/>
                      <a:pt x="270" y="48"/>
                    </a:cubicBezTo>
                    <a:cubicBezTo>
                      <a:pt x="270" y="48"/>
                      <a:pt x="270" y="48"/>
                      <a:pt x="270" y="48"/>
                    </a:cubicBezTo>
                    <a:cubicBezTo>
                      <a:pt x="270" y="48"/>
                      <a:pt x="270" y="48"/>
                      <a:pt x="269" y="48"/>
                    </a:cubicBezTo>
                    <a:cubicBezTo>
                      <a:pt x="269" y="48"/>
                      <a:pt x="269" y="48"/>
                      <a:pt x="269" y="48"/>
                    </a:cubicBezTo>
                    <a:cubicBezTo>
                      <a:pt x="269" y="48"/>
                      <a:pt x="269" y="48"/>
                      <a:pt x="268" y="48"/>
                    </a:cubicBezTo>
                    <a:cubicBezTo>
                      <a:pt x="268" y="48"/>
                      <a:pt x="268" y="48"/>
                      <a:pt x="268" y="48"/>
                    </a:cubicBezTo>
                    <a:cubicBezTo>
                      <a:pt x="268" y="48"/>
                      <a:pt x="268" y="48"/>
                      <a:pt x="268" y="48"/>
                    </a:cubicBezTo>
                    <a:cubicBezTo>
                      <a:pt x="268" y="48"/>
                      <a:pt x="268" y="49"/>
                      <a:pt x="268" y="49"/>
                    </a:cubicBezTo>
                    <a:cubicBezTo>
                      <a:pt x="268" y="49"/>
                      <a:pt x="268" y="49"/>
                      <a:pt x="268" y="49"/>
                    </a:cubicBezTo>
                    <a:cubicBezTo>
                      <a:pt x="268" y="49"/>
                      <a:pt x="268" y="49"/>
                      <a:pt x="268" y="49"/>
                    </a:cubicBezTo>
                    <a:cubicBezTo>
                      <a:pt x="269" y="49"/>
                      <a:pt x="269" y="49"/>
                      <a:pt x="269" y="49"/>
                    </a:cubicBezTo>
                    <a:cubicBezTo>
                      <a:pt x="269" y="49"/>
                      <a:pt x="269" y="49"/>
                      <a:pt x="269" y="49"/>
                    </a:cubicBezTo>
                    <a:cubicBezTo>
                      <a:pt x="269" y="49"/>
                      <a:pt x="269" y="49"/>
                      <a:pt x="269" y="49"/>
                    </a:cubicBezTo>
                    <a:cubicBezTo>
                      <a:pt x="270" y="49"/>
                      <a:pt x="270" y="49"/>
                      <a:pt x="270" y="49"/>
                    </a:cubicBezTo>
                    <a:cubicBezTo>
                      <a:pt x="270" y="49"/>
                      <a:pt x="270" y="49"/>
                      <a:pt x="270" y="49"/>
                    </a:cubicBezTo>
                    <a:cubicBezTo>
                      <a:pt x="270" y="49"/>
                      <a:pt x="270" y="49"/>
                      <a:pt x="271" y="49"/>
                    </a:cubicBezTo>
                    <a:cubicBezTo>
                      <a:pt x="271" y="49"/>
                      <a:pt x="271" y="49"/>
                      <a:pt x="271" y="49"/>
                    </a:cubicBezTo>
                    <a:cubicBezTo>
                      <a:pt x="271" y="49"/>
                      <a:pt x="271" y="49"/>
                      <a:pt x="271" y="49"/>
                    </a:cubicBezTo>
                    <a:cubicBezTo>
                      <a:pt x="271" y="49"/>
                      <a:pt x="271" y="49"/>
                      <a:pt x="271" y="49"/>
                    </a:cubicBezTo>
                    <a:cubicBezTo>
                      <a:pt x="271" y="50"/>
                      <a:pt x="271" y="50"/>
                      <a:pt x="272" y="50"/>
                    </a:cubicBezTo>
                    <a:cubicBezTo>
                      <a:pt x="272" y="50"/>
                      <a:pt x="272" y="50"/>
                      <a:pt x="272" y="50"/>
                    </a:cubicBezTo>
                    <a:cubicBezTo>
                      <a:pt x="273" y="50"/>
                      <a:pt x="273" y="50"/>
                      <a:pt x="273" y="50"/>
                    </a:cubicBezTo>
                    <a:cubicBezTo>
                      <a:pt x="273" y="50"/>
                      <a:pt x="273" y="50"/>
                      <a:pt x="273" y="50"/>
                    </a:cubicBezTo>
                    <a:cubicBezTo>
                      <a:pt x="273" y="50"/>
                      <a:pt x="273" y="50"/>
                      <a:pt x="273" y="50"/>
                    </a:cubicBezTo>
                    <a:cubicBezTo>
                      <a:pt x="274" y="50"/>
                      <a:pt x="274" y="50"/>
                      <a:pt x="274" y="50"/>
                    </a:cubicBezTo>
                    <a:cubicBezTo>
                      <a:pt x="274" y="50"/>
                      <a:pt x="274" y="50"/>
                      <a:pt x="274" y="50"/>
                    </a:cubicBezTo>
                    <a:cubicBezTo>
                      <a:pt x="274" y="50"/>
                      <a:pt x="274" y="50"/>
                      <a:pt x="275" y="50"/>
                    </a:cubicBezTo>
                    <a:cubicBezTo>
                      <a:pt x="275" y="50"/>
                      <a:pt x="275" y="50"/>
                      <a:pt x="275" y="50"/>
                    </a:cubicBezTo>
                    <a:cubicBezTo>
                      <a:pt x="275" y="50"/>
                      <a:pt x="275" y="50"/>
                      <a:pt x="275" y="50"/>
                    </a:cubicBezTo>
                    <a:cubicBezTo>
                      <a:pt x="275" y="50"/>
                      <a:pt x="275" y="50"/>
                      <a:pt x="275" y="50"/>
                    </a:cubicBezTo>
                    <a:cubicBezTo>
                      <a:pt x="275" y="50"/>
                      <a:pt x="276" y="50"/>
                      <a:pt x="276" y="50"/>
                    </a:cubicBezTo>
                    <a:cubicBezTo>
                      <a:pt x="276" y="50"/>
                      <a:pt x="276" y="50"/>
                      <a:pt x="276" y="50"/>
                    </a:cubicBezTo>
                    <a:cubicBezTo>
                      <a:pt x="276" y="50"/>
                      <a:pt x="276" y="50"/>
                      <a:pt x="276" y="50"/>
                    </a:cubicBezTo>
                    <a:cubicBezTo>
                      <a:pt x="277" y="50"/>
                      <a:pt x="277" y="50"/>
                      <a:pt x="277" y="50"/>
                    </a:cubicBezTo>
                    <a:close/>
                    <a:moveTo>
                      <a:pt x="264" y="44"/>
                    </a:moveTo>
                    <a:cubicBezTo>
                      <a:pt x="264" y="44"/>
                      <a:pt x="264" y="44"/>
                      <a:pt x="264" y="44"/>
                    </a:cubicBezTo>
                    <a:cubicBezTo>
                      <a:pt x="264" y="44"/>
                      <a:pt x="264" y="44"/>
                      <a:pt x="264" y="44"/>
                    </a:cubicBezTo>
                    <a:cubicBezTo>
                      <a:pt x="263" y="44"/>
                      <a:pt x="263" y="44"/>
                      <a:pt x="263" y="44"/>
                    </a:cubicBezTo>
                    <a:cubicBezTo>
                      <a:pt x="263" y="44"/>
                      <a:pt x="263" y="44"/>
                      <a:pt x="263" y="44"/>
                    </a:cubicBezTo>
                    <a:cubicBezTo>
                      <a:pt x="263" y="44"/>
                      <a:pt x="263" y="44"/>
                      <a:pt x="264" y="45"/>
                    </a:cubicBezTo>
                    <a:cubicBezTo>
                      <a:pt x="264" y="45"/>
                      <a:pt x="264" y="45"/>
                      <a:pt x="264" y="45"/>
                    </a:cubicBezTo>
                    <a:cubicBezTo>
                      <a:pt x="264" y="45"/>
                      <a:pt x="264" y="45"/>
                      <a:pt x="264" y="45"/>
                    </a:cubicBezTo>
                    <a:cubicBezTo>
                      <a:pt x="264" y="45"/>
                      <a:pt x="264" y="45"/>
                      <a:pt x="264" y="45"/>
                    </a:cubicBezTo>
                    <a:cubicBezTo>
                      <a:pt x="265" y="45"/>
                      <a:pt x="265" y="44"/>
                      <a:pt x="265" y="44"/>
                    </a:cubicBezTo>
                    <a:cubicBezTo>
                      <a:pt x="264" y="44"/>
                      <a:pt x="264" y="45"/>
                      <a:pt x="264" y="44"/>
                    </a:cubicBezTo>
                    <a:cubicBezTo>
                      <a:pt x="264" y="44"/>
                      <a:pt x="264" y="44"/>
                      <a:pt x="264" y="44"/>
                    </a:cubicBezTo>
                    <a:close/>
                    <a:moveTo>
                      <a:pt x="290" y="84"/>
                    </a:moveTo>
                    <a:cubicBezTo>
                      <a:pt x="290" y="84"/>
                      <a:pt x="290" y="84"/>
                      <a:pt x="290" y="84"/>
                    </a:cubicBezTo>
                    <a:cubicBezTo>
                      <a:pt x="290" y="84"/>
                      <a:pt x="290" y="84"/>
                      <a:pt x="290" y="84"/>
                    </a:cubicBezTo>
                    <a:cubicBezTo>
                      <a:pt x="289" y="84"/>
                      <a:pt x="289" y="84"/>
                      <a:pt x="289" y="84"/>
                    </a:cubicBezTo>
                    <a:cubicBezTo>
                      <a:pt x="289" y="84"/>
                      <a:pt x="289" y="84"/>
                      <a:pt x="289" y="85"/>
                    </a:cubicBezTo>
                    <a:cubicBezTo>
                      <a:pt x="289" y="85"/>
                      <a:pt x="289" y="85"/>
                      <a:pt x="289" y="85"/>
                    </a:cubicBezTo>
                    <a:cubicBezTo>
                      <a:pt x="289" y="85"/>
                      <a:pt x="289" y="85"/>
                      <a:pt x="290" y="85"/>
                    </a:cubicBezTo>
                    <a:cubicBezTo>
                      <a:pt x="290" y="85"/>
                      <a:pt x="290" y="86"/>
                      <a:pt x="291" y="86"/>
                    </a:cubicBezTo>
                    <a:cubicBezTo>
                      <a:pt x="291" y="86"/>
                      <a:pt x="291" y="86"/>
                      <a:pt x="291" y="86"/>
                    </a:cubicBezTo>
                    <a:cubicBezTo>
                      <a:pt x="292" y="86"/>
                      <a:pt x="292" y="86"/>
                      <a:pt x="292" y="86"/>
                    </a:cubicBezTo>
                    <a:cubicBezTo>
                      <a:pt x="292" y="86"/>
                      <a:pt x="293" y="87"/>
                      <a:pt x="293" y="86"/>
                    </a:cubicBezTo>
                    <a:cubicBezTo>
                      <a:pt x="293" y="86"/>
                      <a:pt x="293"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6"/>
                      <a:pt x="294" y="86"/>
                    </a:cubicBezTo>
                    <a:cubicBezTo>
                      <a:pt x="294" y="86"/>
                      <a:pt x="294" y="85"/>
                      <a:pt x="294" y="85"/>
                    </a:cubicBezTo>
                    <a:cubicBezTo>
                      <a:pt x="294" y="85"/>
                      <a:pt x="294" y="85"/>
                      <a:pt x="294" y="85"/>
                    </a:cubicBezTo>
                    <a:cubicBezTo>
                      <a:pt x="293" y="85"/>
                      <a:pt x="293" y="85"/>
                      <a:pt x="293" y="85"/>
                    </a:cubicBezTo>
                    <a:cubicBezTo>
                      <a:pt x="293" y="85"/>
                      <a:pt x="293" y="85"/>
                      <a:pt x="293" y="85"/>
                    </a:cubicBezTo>
                    <a:cubicBezTo>
                      <a:pt x="293" y="85"/>
                      <a:pt x="293" y="85"/>
                      <a:pt x="293" y="85"/>
                    </a:cubicBezTo>
                    <a:cubicBezTo>
                      <a:pt x="292" y="85"/>
                      <a:pt x="292" y="84"/>
                      <a:pt x="292" y="84"/>
                    </a:cubicBezTo>
                    <a:cubicBezTo>
                      <a:pt x="292" y="84"/>
                      <a:pt x="292" y="84"/>
                      <a:pt x="291" y="84"/>
                    </a:cubicBezTo>
                    <a:cubicBezTo>
                      <a:pt x="291" y="84"/>
                      <a:pt x="291" y="84"/>
                      <a:pt x="291" y="84"/>
                    </a:cubicBezTo>
                    <a:cubicBezTo>
                      <a:pt x="290" y="84"/>
                      <a:pt x="290" y="84"/>
                      <a:pt x="290" y="84"/>
                    </a:cubicBezTo>
                    <a:close/>
                    <a:moveTo>
                      <a:pt x="290" y="84"/>
                    </a:moveTo>
                    <a:cubicBezTo>
                      <a:pt x="290" y="84"/>
                      <a:pt x="290" y="84"/>
                      <a:pt x="290" y="84"/>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89" y="83"/>
                      <a:pt x="289" y="83"/>
                    </a:cubicBezTo>
                    <a:cubicBezTo>
                      <a:pt x="289" y="83"/>
                      <a:pt x="289" y="83"/>
                      <a:pt x="289" y="83"/>
                    </a:cubicBezTo>
                    <a:cubicBezTo>
                      <a:pt x="289" y="84"/>
                      <a:pt x="289" y="84"/>
                      <a:pt x="289" y="84"/>
                    </a:cubicBezTo>
                    <a:cubicBezTo>
                      <a:pt x="289"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ubicBezTo>
                      <a:pt x="290" y="84"/>
                      <a:pt x="290" y="84"/>
                      <a:pt x="290" y="84"/>
                    </a:cubicBezTo>
                    <a:close/>
                    <a:moveTo>
                      <a:pt x="291" y="84"/>
                    </a:moveTo>
                    <a:cubicBezTo>
                      <a:pt x="291" y="84"/>
                      <a:pt x="291" y="84"/>
                      <a:pt x="291" y="84"/>
                    </a:cubicBezTo>
                    <a:cubicBezTo>
                      <a:pt x="291" y="84"/>
                      <a:pt x="291" y="84"/>
                      <a:pt x="291" y="84"/>
                    </a:cubicBezTo>
                    <a:cubicBezTo>
                      <a:pt x="291" y="84"/>
                      <a:pt x="291" y="84"/>
                      <a:pt x="291" y="84"/>
                    </a:cubicBezTo>
                    <a:cubicBezTo>
                      <a:pt x="291" y="84"/>
                      <a:pt x="291" y="84"/>
                      <a:pt x="291" y="83"/>
                    </a:cubicBezTo>
                    <a:cubicBezTo>
                      <a:pt x="291" y="83"/>
                      <a:pt x="291" y="83"/>
                      <a:pt x="291" y="83"/>
                    </a:cubicBezTo>
                    <a:cubicBezTo>
                      <a:pt x="291" y="83"/>
                      <a:pt x="291" y="83"/>
                      <a:pt x="291" y="83"/>
                    </a:cubicBezTo>
                    <a:cubicBezTo>
                      <a:pt x="291" y="83"/>
                      <a:pt x="291" y="83"/>
                      <a:pt x="290" y="83"/>
                    </a:cubicBezTo>
                    <a:cubicBezTo>
                      <a:pt x="290" y="83"/>
                      <a:pt x="290" y="83"/>
                      <a:pt x="290" y="83"/>
                    </a:cubicBezTo>
                    <a:cubicBezTo>
                      <a:pt x="290" y="83"/>
                      <a:pt x="290" y="83"/>
                      <a:pt x="290" y="83"/>
                    </a:cubicBezTo>
                    <a:cubicBezTo>
                      <a:pt x="290" y="83"/>
                      <a:pt x="290" y="82"/>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0" y="83"/>
                      <a:pt x="290" y="83"/>
                      <a:pt x="290" y="83"/>
                    </a:cubicBezTo>
                    <a:cubicBezTo>
                      <a:pt x="291" y="84"/>
                      <a:pt x="291" y="84"/>
                      <a:pt x="291" y="84"/>
                    </a:cubicBezTo>
                    <a:cubicBezTo>
                      <a:pt x="291" y="84"/>
                      <a:pt x="291" y="84"/>
                      <a:pt x="291" y="84"/>
                    </a:cubicBezTo>
                    <a:cubicBezTo>
                      <a:pt x="291" y="84"/>
                      <a:pt x="291" y="84"/>
                      <a:pt x="291" y="84"/>
                    </a:cubicBezTo>
                    <a:close/>
                    <a:moveTo>
                      <a:pt x="282" y="48"/>
                    </a:moveTo>
                    <a:cubicBezTo>
                      <a:pt x="282" y="48"/>
                      <a:pt x="282" y="48"/>
                      <a:pt x="282" y="48"/>
                    </a:cubicBezTo>
                    <a:cubicBezTo>
                      <a:pt x="282" y="48"/>
                      <a:pt x="282" y="48"/>
                      <a:pt x="282" y="48"/>
                    </a:cubicBezTo>
                    <a:cubicBezTo>
                      <a:pt x="282" y="48"/>
                      <a:pt x="282" y="48"/>
                      <a:pt x="282" y="48"/>
                    </a:cubicBezTo>
                    <a:cubicBezTo>
                      <a:pt x="282" y="48"/>
                      <a:pt x="282" y="48"/>
                      <a:pt x="282" y="48"/>
                    </a:cubicBezTo>
                    <a:close/>
                    <a:moveTo>
                      <a:pt x="306" y="84"/>
                    </a:moveTo>
                    <a:cubicBezTo>
                      <a:pt x="306" y="84"/>
                      <a:pt x="306" y="84"/>
                      <a:pt x="306"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4"/>
                      <a:pt x="305" y="84"/>
                    </a:cubicBezTo>
                    <a:cubicBezTo>
                      <a:pt x="305" y="84"/>
                      <a:pt x="305" y="83"/>
                      <a:pt x="305" y="83"/>
                    </a:cubicBezTo>
                    <a:cubicBezTo>
                      <a:pt x="305" y="83"/>
                      <a:pt x="305" y="83"/>
                      <a:pt x="305" y="83"/>
                    </a:cubicBezTo>
                    <a:cubicBezTo>
                      <a:pt x="305"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4" y="83"/>
                      <a:pt x="304" y="83"/>
                      <a:pt x="304" y="83"/>
                    </a:cubicBezTo>
                    <a:cubicBezTo>
                      <a:pt x="305" y="83"/>
                      <a:pt x="305" y="83"/>
                      <a:pt x="305" y="83"/>
                    </a:cubicBezTo>
                    <a:cubicBezTo>
                      <a:pt x="305" y="83"/>
                      <a:pt x="305" y="83"/>
                      <a:pt x="305" y="83"/>
                    </a:cubicBezTo>
                    <a:cubicBezTo>
                      <a:pt x="305" y="83"/>
                      <a:pt x="305" y="83"/>
                      <a:pt x="305" y="83"/>
                    </a:cubicBezTo>
                    <a:cubicBezTo>
                      <a:pt x="305" y="83"/>
                      <a:pt x="305" y="83"/>
                      <a:pt x="305" y="83"/>
                    </a:cubicBezTo>
                    <a:cubicBezTo>
                      <a:pt x="305" y="83"/>
                      <a:pt x="305" y="83"/>
                      <a:pt x="304" y="83"/>
                    </a:cubicBezTo>
                    <a:cubicBezTo>
                      <a:pt x="304" y="83"/>
                      <a:pt x="304" y="83"/>
                      <a:pt x="304" y="83"/>
                    </a:cubicBezTo>
                    <a:cubicBezTo>
                      <a:pt x="305" y="83"/>
                      <a:pt x="305" y="82"/>
                      <a:pt x="305" y="82"/>
                    </a:cubicBezTo>
                    <a:cubicBezTo>
                      <a:pt x="305" y="82"/>
                      <a:pt x="305" y="82"/>
                      <a:pt x="305" y="82"/>
                    </a:cubicBezTo>
                    <a:cubicBezTo>
                      <a:pt x="305" y="82"/>
                      <a:pt x="305" y="82"/>
                      <a:pt x="305" y="82"/>
                    </a:cubicBezTo>
                    <a:cubicBezTo>
                      <a:pt x="305" y="82"/>
                      <a:pt x="305" y="82"/>
                      <a:pt x="305" y="82"/>
                    </a:cubicBezTo>
                    <a:cubicBezTo>
                      <a:pt x="305" y="82"/>
                      <a:pt x="305" y="82"/>
                      <a:pt x="304" y="82"/>
                    </a:cubicBezTo>
                    <a:cubicBezTo>
                      <a:pt x="304" y="82"/>
                      <a:pt x="304" y="82"/>
                      <a:pt x="304" y="82"/>
                    </a:cubicBezTo>
                    <a:cubicBezTo>
                      <a:pt x="304" y="82"/>
                      <a:pt x="304" y="82"/>
                      <a:pt x="304" y="82"/>
                    </a:cubicBezTo>
                    <a:cubicBezTo>
                      <a:pt x="304" y="82"/>
                      <a:pt x="304" y="82"/>
                      <a:pt x="304" y="82"/>
                    </a:cubicBezTo>
                    <a:cubicBezTo>
                      <a:pt x="304" y="82"/>
                      <a:pt x="304" y="82"/>
                      <a:pt x="304" y="82"/>
                    </a:cubicBezTo>
                    <a:cubicBezTo>
                      <a:pt x="304"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2"/>
                      <a:pt x="305" y="82"/>
                      <a:pt x="305" y="82"/>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1"/>
                      <a:pt x="305" y="81"/>
                      <a:pt x="305" y="81"/>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80"/>
                      <a:pt x="305" y="80"/>
                      <a:pt x="305" y="80"/>
                    </a:cubicBezTo>
                    <a:cubicBezTo>
                      <a:pt x="305" y="71"/>
                      <a:pt x="305" y="71"/>
                      <a:pt x="305" y="71"/>
                    </a:cubicBezTo>
                    <a:cubicBezTo>
                      <a:pt x="305" y="55"/>
                      <a:pt x="305" y="55"/>
                      <a:pt x="305" y="55"/>
                    </a:cubicBezTo>
                    <a:cubicBezTo>
                      <a:pt x="305" y="55"/>
                      <a:pt x="305" y="55"/>
                      <a:pt x="305" y="55"/>
                    </a:cubicBezTo>
                    <a:cubicBezTo>
                      <a:pt x="305" y="55"/>
                      <a:pt x="305" y="55"/>
                      <a:pt x="305" y="55"/>
                    </a:cubicBezTo>
                    <a:cubicBezTo>
                      <a:pt x="305" y="55"/>
                      <a:pt x="305" y="55"/>
                      <a:pt x="304" y="55"/>
                    </a:cubicBezTo>
                    <a:cubicBezTo>
                      <a:pt x="304" y="55"/>
                      <a:pt x="304" y="55"/>
                      <a:pt x="304" y="55"/>
                    </a:cubicBezTo>
                    <a:cubicBezTo>
                      <a:pt x="304" y="55"/>
                      <a:pt x="304" y="55"/>
                      <a:pt x="304" y="55"/>
                    </a:cubicBezTo>
                    <a:cubicBezTo>
                      <a:pt x="304" y="55"/>
                      <a:pt x="303" y="55"/>
                      <a:pt x="303" y="55"/>
                    </a:cubicBezTo>
                    <a:cubicBezTo>
                      <a:pt x="303" y="55"/>
                      <a:pt x="303" y="55"/>
                      <a:pt x="303" y="55"/>
                    </a:cubicBezTo>
                    <a:cubicBezTo>
                      <a:pt x="304" y="55"/>
                      <a:pt x="304" y="54"/>
                      <a:pt x="304" y="54"/>
                    </a:cubicBezTo>
                    <a:cubicBezTo>
                      <a:pt x="304" y="54"/>
                      <a:pt x="303" y="54"/>
                      <a:pt x="303" y="54"/>
                    </a:cubicBezTo>
                    <a:cubicBezTo>
                      <a:pt x="303" y="54"/>
                      <a:pt x="303" y="54"/>
                      <a:pt x="303" y="54"/>
                    </a:cubicBezTo>
                    <a:cubicBezTo>
                      <a:pt x="303" y="54"/>
                      <a:pt x="303" y="54"/>
                      <a:pt x="303" y="54"/>
                    </a:cubicBezTo>
                    <a:cubicBezTo>
                      <a:pt x="303" y="54"/>
                      <a:pt x="303" y="54"/>
                      <a:pt x="303" y="54"/>
                    </a:cubicBezTo>
                    <a:cubicBezTo>
                      <a:pt x="302" y="54"/>
                      <a:pt x="302" y="54"/>
                      <a:pt x="302" y="54"/>
                    </a:cubicBezTo>
                    <a:cubicBezTo>
                      <a:pt x="302" y="54"/>
                      <a:pt x="302" y="54"/>
                      <a:pt x="302" y="54"/>
                    </a:cubicBezTo>
                    <a:cubicBezTo>
                      <a:pt x="302" y="54"/>
                      <a:pt x="302"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1" y="54"/>
                      <a:pt x="301" y="54"/>
                      <a:pt x="301" y="54"/>
                    </a:cubicBezTo>
                    <a:cubicBezTo>
                      <a:pt x="300" y="54"/>
                      <a:pt x="300" y="54"/>
                      <a:pt x="300" y="54"/>
                    </a:cubicBezTo>
                    <a:cubicBezTo>
                      <a:pt x="300" y="54"/>
                      <a:pt x="300" y="54"/>
                      <a:pt x="300" y="54"/>
                    </a:cubicBezTo>
                    <a:cubicBezTo>
                      <a:pt x="300" y="53"/>
                      <a:pt x="300" y="53"/>
                      <a:pt x="300" y="53"/>
                    </a:cubicBezTo>
                    <a:cubicBezTo>
                      <a:pt x="300" y="53"/>
                      <a:pt x="300" y="53"/>
                      <a:pt x="299" y="53"/>
                    </a:cubicBezTo>
                    <a:cubicBezTo>
                      <a:pt x="299" y="53"/>
                      <a:pt x="299" y="53"/>
                      <a:pt x="299" y="53"/>
                    </a:cubicBezTo>
                    <a:cubicBezTo>
                      <a:pt x="299" y="53"/>
                      <a:pt x="298" y="53"/>
                      <a:pt x="298" y="53"/>
                    </a:cubicBezTo>
                    <a:cubicBezTo>
                      <a:pt x="298" y="53"/>
                      <a:pt x="297" y="53"/>
                      <a:pt x="297" y="53"/>
                    </a:cubicBezTo>
                    <a:cubicBezTo>
                      <a:pt x="297" y="53"/>
                      <a:pt x="297" y="53"/>
                      <a:pt x="297" y="53"/>
                    </a:cubicBezTo>
                    <a:cubicBezTo>
                      <a:pt x="297" y="53"/>
                      <a:pt x="297" y="53"/>
                      <a:pt x="296" y="53"/>
                    </a:cubicBezTo>
                    <a:cubicBezTo>
                      <a:pt x="296" y="53"/>
                      <a:pt x="296" y="53"/>
                      <a:pt x="296" y="53"/>
                    </a:cubicBezTo>
                    <a:cubicBezTo>
                      <a:pt x="296" y="53"/>
                      <a:pt x="296" y="53"/>
                      <a:pt x="295" y="52"/>
                    </a:cubicBezTo>
                    <a:cubicBezTo>
                      <a:pt x="295" y="52"/>
                      <a:pt x="295" y="52"/>
                      <a:pt x="295" y="52"/>
                    </a:cubicBezTo>
                    <a:cubicBezTo>
                      <a:pt x="295" y="52"/>
                      <a:pt x="294" y="52"/>
                      <a:pt x="294" y="52"/>
                    </a:cubicBezTo>
                    <a:cubicBezTo>
                      <a:pt x="293" y="52"/>
                      <a:pt x="293" y="51"/>
                      <a:pt x="293" y="51"/>
                    </a:cubicBezTo>
                    <a:cubicBezTo>
                      <a:pt x="293" y="51"/>
                      <a:pt x="292" y="51"/>
                      <a:pt x="292" y="51"/>
                    </a:cubicBezTo>
                    <a:cubicBezTo>
                      <a:pt x="292" y="51"/>
                      <a:pt x="292" y="51"/>
                      <a:pt x="292" y="51"/>
                    </a:cubicBezTo>
                    <a:cubicBezTo>
                      <a:pt x="292" y="51"/>
                      <a:pt x="292" y="51"/>
                      <a:pt x="292" y="51"/>
                    </a:cubicBezTo>
                    <a:cubicBezTo>
                      <a:pt x="292" y="51"/>
                      <a:pt x="291" y="51"/>
                      <a:pt x="291" y="51"/>
                    </a:cubicBezTo>
                    <a:cubicBezTo>
                      <a:pt x="291" y="51"/>
                      <a:pt x="291" y="51"/>
                      <a:pt x="291" y="51"/>
                    </a:cubicBezTo>
                    <a:cubicBezTo>
                      <a:pt x="291" y="51"/>
                      <a:pt x="291" y="50"/>
                      <a:pt x="290" y="50"/>
                    </a:cubicBezTo>
                    <a:cubicBezTo>
                      <a:pt x="290" y="50"/>
                      <a:pt x="290" y="50"/>
                      <a:pt x="290" y="50"/>
                    </a:cubicBezTo>
                    <a:cubicBezTo>
                      <a:pt x="290" y="50"/>
                      <a:pt x="290" y="50"/>
                      <a:pt x="290" y="50"/>
                    </a:cubicBezTo>
                    <a:cubicBezTo>
                      <a:pt x="290" y="50"/>
                      <a:pt x="290" y="50"/>
                      <a:pt x="290" y="50"/>
                    </a:cubicBezTo>
                    <a:cubicBezTo>
                      <a:pt x="290" y="50"/>
                      <a:pt x="290" y="50"/>
                      <a:pt x="289" y="49"/>
                    </a:cubicBezTo>
                    <a:cubicBezTo>
                      <a:pt x="289" y="49"/>
                      <a:pt x="289" y="49"/>
                      <a:pt x="289" y="49"/>
                    </a:cubicBezTo>
                    <a:cubicBezTo>
                      <a:pt x="289" y="49"/>
                      <a:pt x="289" y="49"/>
                      <a:pt x="288" y="49"/>
                    </a:cubicBezTo>
                    <a:cubicBezTo>
                      <a:pt x="288" y="49"/>
                      <a:pt x="288" y="49"/>
                      <a:pt x="287" y="49"/>
                    </a:cubicBezTo>
                    <a:cubicBezTo>
                      <a:pt x="287" y="49"/>
                      <a:pt x="287" y="49"/>
                      <a:pt x="287" y="49"/>
                    </a:cubicBezTo>
                    <a:cubicBezTo>
                      <a:pt x="287" y="49"/>
                      <a:pt x="287" y="48"/>
                      <a:pt x="287" y="48"/>
                    </a:cubicBezTo>
                    <a:cubicBezTo>
                      <a:pt x="286" y="48"/>
                      <a:pt x="286" y="48"/>
                      <a:pt x="286" y="48"/>
                    </a:cubicBezTo>
                    <a:cubicBezTo>
                      <a:pt x="286" y="48"/>
                      <a:pt x="285" y="48"/>
                      <a:pt x="285" y="48"/>
                    </a:cubicBezTo>
                    <a:cubicBezTo>
                      <a:pt x="285" y="48"/>
                      <a:pt x="285" y="48"/>
                      <a:pt x="285" y="48"/>
                    </a:cubicBezTo>
                    <a:cubicBezTo>
                      <a:pt x="285" y="48"/>
                      <a:pt x="285" y="48"/>
                      <a:pt x="285" y="48"/>
                    </a:cubicBezTo>
                    <a:cubicBezTo>
                      <a:pt x="285" y="48"/>
                      <a:pt x="285" y="48"/>
                      <a:pt x="285" y="48"/>
                    </a:cubicBezTo>
                    <a:cubicBezTo>
                      <a:pt x="285" y="47"/>
                      <a:pt x="285" y="47"/>
                      <a:pt x="285" y="47"/>
                    </a:cubicBezTo>
                    <a:cubicBezTo>
                      <a:pt x="284" y="47"/>
                      <a:pt x="284" y="47"/>
                      <a:pt x="284" y="47"/>
                    </a:cubicBezTo>
                    <a:cubicBezTo>
                      <a:pt x="284" y="47"/>
                      <a:pt x="284" y="47"/>
                      <a:pt x="284" y="47"/>
                    </a:cubicBezTo>
                    <a:cubicBezTo>
                      <a:pt x="284" y="47"/>
                      <a:pt x="284" y="47"/>
                      <a:pt x="284" y="47"/>
                    </a:cubicBezTo>
                    <a:cubicBezTo>
                      <a:pt x="284" y="47"/>
                      <a:pt x="283" y="47"/>
                      <a:pt x="283" y="47"/>
                    </a:cubicBezTo>
                    <a:cubicBezTo>
                      <a:pt x="283" y="48"/>
                      <a:pt x="283" y="48"/>
                      <a:pt x="282" y="48"/>
                    </a:cubicBezTo>
                    <a:cubicBezTo>
                      <a:pt x="282" y="48"/>
                      <a:pt x="282" y="48"/>
                      <a:pt x="282" y="48"/>
                    </a:cubicBezTo>
                    <a:cubicBezTo>
                      <a:pt x="282" y="48"/>
                      <a:pt x="281" y="48"/>
                      <a:pt x="281" y="48"/>
                    </a:cubicBezTo>
                    <a:cubicBezTo>
                      <a:pt x="281" y="49"/>
                      <a:pt x="281" y="49"/>
                      <a:pt x="280" y="49"/>
                    </a:cubicBezTo>
                    <a:cubicBezTo>
                      <a:pt x="280" y="49"/>
                      <a:pt x="280" y="49"/>
                      <a:pt x="280" y="49"/>
                    </a:cubicBezTo>
                    <a:cubicBezTo>
                      <a:pt x="280" y="49"/>
                      <a:pt x="281" y="49"/>
                      <a:pt x="281" y="50"/>
                    </a:cubicBezTo>
                    <a:cubicBezTo>
                      <a:pt x="281" y="50"/>
                      <a:pt x="280" y="50"/>
                      <a:pt x="280" y="50"/>
                    </a:cubicBezTo>
                    <a:cubicBezTo>
                      <a:pt x="280" y="49"/>
                      <a:pt x="280" y="49"/>
                      <a:pt x="280" y="49"/>
                    </a:cubicBezTo>
                    <a:cubicBezTo>
                      <a:pt x="280" y="49"/>
                      <a:pt x="280" y="49"/>
                      <a:pt x="280" y="49"/>
                    </a:cubicBezTo>
                    <a:cubicBezTo>
                      <a:pt x="280" y="49"/>
                      <a:pt x="280" y="50"/>
                      <a:pt x="280" y="50"/>
                    </a:cubicBezTo>
                    <a:cubicBezTo>
                      <a:pt x="279" y="50"/>
                      <a:pt x="279" y="50"/>
                      <a:pt x="279" y="50"/>
                    </a:cubicBezTo>
                    <a:cubicBezTo>
                      <a:pt x="279" y="50"/>
                      <a:pt x="279" y="50"/>
                      <a:pt x="279" y="50"/>
                    </a:cubicBezTo>
                    <a:cubicBezTo>
                      <a:pt x="279" y="49"/>
                      <a:pt x="279" y="49"/>
                      <a:pt x="279" y="49"/>
                    </a:cubicBezTo>
                    <a:cubicBezTo>
                      <a:pt x="279" y="49"/>
                      <a:pt x="279" y="50"/>
                      <a:pt x="279" y="50"/>
                    </a:cubicBezTo>
                    <a:cubicBezTo>
                      <a:pt x="279" y="50"/>
                      <a:pt x="279" y="50"/>
                      <a:pt x="279" y="50"/>
                    </a:cubicBezTo>
                    <a:cubicBezTo>
                      <a:pt x="279" y="50"/>
                      <a:pt x="279" y="50"/>
                      <a:pt x="279" y="50"/>
                    </a:cubicBezTo>
                    <a:cubicBezTo>
                      <a:pt x="279" y="50"/>
                      <a:pt x="279" y="50"/>
                      <a:pt x="279" y="50"/>
                    </a:cubicBezTo>
                    <a:cubicBezTo>
                      <a:pt x="280" y="51"/>
                      <a:pt x="280" y="51"/>
                      <a:pt x="280" y="51"/>
                    </a:cubicBezTo>
                    <a:cubicBezTo>
                      <a:pt x="280" y="51"/>
                      <a:pt x="280" y="51"/>
                      <a:pt x="280" y="51"/>
                    </a:cubicBezTo>
                    <a:cubicBezTo>
                      <a:pt x="280" y="51"/>
                      <a:pt x="280" y="51"/>
                      <a:pt x="279" y="51"/>
                    </a:cubicBezTo>
                    <a:cubicBezTo>
                      <a:pt x="279" y="51"/>
                      <a:pt x="279" y="52"/>
                      <a:pt x="279" y="52"/>
                    </a:cubicBezTo>
                    <a:cubicBezTo>
                      <a:pt x="279" y="52"/>
                      <a:pt x="279" y="52"/>
                      <a:pt x="278" y="52"/>
                    </a:cubicBezTo>
                    <a:cubicBezTo>
                      <a:pt x="278" y="52"/>
                      <a:pt x="278" y="52"/>
                      <a:pt x="278" y="52"/>
                    </a:cubicBezTo>
                    <a:cubicBezTo>
                      <a:pt x="277" y="52"/>
                      <a:pt x="277" y="52"/>
                      <a:pt x="277" y="52"/>
                    </a:cubicBezTo>
                    <a:cubicBezTo>
                      <a:pt x="277" y="52"/>
                      <a:pt x="277" y="52"/>
                      <a:pt x="277" y="52"/>
                    </a:cubicBezTo>
                    <a:cubicBezTo>
                      <a:pt x="277" y="52"/>
                      <a:pt x="277" y="52"/>
                      <a:pt x="277" y="53"/>
                    </a:cubicBezTo>
                    <a:cubicBezTo>
                      <a:pt x="276" y="52"/>
                      <a:pt x="276" y="52"/>
                      <a:pt x="276" y="53"/>
                    </a:cubicBezTo>
                    <a:cubicBezTo>
                      <a:pt x="276" y="53"/>
                      <a:pt x="276" y="53"/>
                      <a:pt x="276" y="53"/>
                    </a:cubicBezTo>
                    <a:cubicBezTo>
                      <a:pt x="276" y="53"/>
                      <a:pt x="276" y="53"/>
                      <a:pt x="276" y="52"/>
                    </a:cubicBezTo>
                    <a:cubicBezTo>
                      <a:pt x="275" y="52"/>
                      <a:pt x="275" y="52"/>
                      <a:pt x="275" y="52"/>
                    </a:cubicBezTo>
                    <a:cubicBezTo>
                      <a:pt x="275" y="52"/>
                      <a:pt x="275" y="52"/>
                      <a:pt x="275" y="52"/>
                    </a:cubicBezTo>
                    <a:cubicBezTo>
                      <a:pt x="275" y="52"/>
                      <a:pt x="274" y="52"/>
                      <a:pt x="274" y="52"/>
                    </a:cubicBezTo>
                    <a:cubicBezTo>
                      <a:pt x="274" y="52"/>
                      <a:pt x="274" y="53"/>
                      <a:pt x="274" y="53"/>
                    </a:cubicBezTo>
                    <a:cubicBezTo>
                      <a:pt x="274" y="53"/>
                      <a:pt x="274" y="53"/>
                      <a:pt x="274" y="53"/>
                    </a:cubicBezTo>
                    <a:cubicBezTo>
                      <a:pt x="274" y="54"/>
                      <a:pt x="274" y="54"/>
                      <a:pt x="274" y="54"/>
                    </a:cubicBezTo>
                    <a:cubicBezTo>
                      <a:pt x="273" y="54"/>
                      <a:pt x="273" y="55"/>
                      <a:pt x="273" y="55"/>
                    </a:cubicBezTo>
                    <a:cubicBezTo>
                      <a:pt x="273" y="55"/>
                      <a:pt x="272" y="55"/>
                      <a:pt x="272" y="56"/>
                    </a:cubicBezTo>
                    <a:cubicBezTo>
                      <a:pt x="272" y="56"/>
                      <a:pt x="272" y="56"/>
                      <a:pt x="271" y="56"/>
                    </a:cubicBezTo>
                    <a:cubicBezTo>
                      <a:pt x="271" y="56"/>
                      <a:pt x="271" y="56"/>
                      <a:pt x="271" y="56"/>
                    </a:cubicBezTo>
                    <a:cubicBezTo>
                      <a:pt x="271" y="56"/>
                      <a:pt x="271" y="56"/>
                      <a:pt x="271" y="56"/>
                    </a:cubicBezTo>
                    <a:cubicBezTo>
                      <a:pt x="271" y="57"/>
                      <a:pt x="271" y="57"/>
                      <a:pt x="271" y="57"/>
                    </a:cubicBezTo>
                    <a:cubicBezTo>
                      <a:pt x="271" y="57"/>
                      <a:pt x="271" y="57"/>
                      <a:pt x="271" y="57"/>
                    </a:cubicBezTo>
                    <a:cubicBezTo>
                      <a:pt x="271" y="57"/>
                      <a:pt x="271" y="57"/>
                      <a:pt x="271" y="58"/>
                    </a:cubicBezTo>
                    <a:cubicBezTo>
                      <a:pt x="271" y="58"/>
                      <a:pt x="271" y="58"/>
                      <a:pt x="270" y="58"/>
                    </a:cubicBezTo>
                    <a:cubicBezTo>
                      <a:pt x="270" y="58"/>
                      <a:pt x="270" y="58"/>
                      <a:pt x="270" y="58"/>
                    </a:cubicBezTo>
                    <a:cubicBezTo>
                      <a:pt x="270" y="58"/>
                      <a:pt x="270" y="58"/>
                      <a:pt x="270" y="58"/>
                    </a:cubicBezTo>
                    <a:cubicBezTo>
                      <a:pt x="270" y="58"/>
                      <a:pt x="270" y="58"/>
                      <a:pt x="270" y="58"/>
                    </a:cubicBezTo>
                    <a:cubicBezTo>
                      <a:pt x="270" y="59"/>
                      <a:pt x="269" y="59"/>
                      <a:pt x="269" y="59"/>
                    </a:cubicBezTo>
                    <a:cubicBezTo>
                      <a:pt x="269" y="59"/>
                      <a:pt x="269" y="59"/>
                      <a:pt x="268" y="60"/>
                    </a:cubicBezTo>
                    <a:cubicBezTo>
                      <a:pt x="268" y="60"/>
                      <a:pt x="268" y="60"/>
                      <a:pt x="268" y="60"/>
                    </a:cubicBezTo>
                    <a:cubicBezTo>
                      <a:pt x="268" y="60"/>
                      <a:pt x="268" y="60"/>
                      <a:pt x="268" y="60"/>
                    </a:cubicBezTo>
                    <a:cubicBezTo>
                      <a:pt x="267" y="60"/>
                      <a:pt x="267" y="60"/>
                      <a:pt x="267" y="60"/>
                    </a:cubicBezTo>
                    <a:cubicBezTo>
                      <a:pt x="267" y="60"/>
                      <a:pt x="267" y="60"/>
                      <a:pt x="267" y="60"/>
                    </a:cubicBezTo>
                    <a:cubicBezTo>
                      <a:pt x="267" y="60"/>
                      <a:pt x="266" y="60"/>
                      <a:pt x="266" y="60"/>
                    </a:cubicBezTo>
                    <a:cubicBezTo>
                      <a:pt x="266" y="60"/>
                      <a:pt x="266" y="60"/>
                      <a:pt x="266" y="60"/>
                    </a:cubicBezTo>
                    <a:cubicBezTo>
                      <a:pt x="266" y="60"/>
                      <a:pt x="266" y="60"/>
                      <a:pt x="266" y="60"/>
                    </a:cubicBezTo>
                    <a:cubicBezTo>
                      <a:pt x="265" y="60"/>
                      <a:pt x="265" y="60"/>
                      <a:pt x="265" y="60"/>
                    </a:cubicBezTo>
                    <a:cubicBezTo>
                      <a:pt x="265" y="60"/>
                      <a:pt x="265" y="60"/>
                      <a:pt x="265" y="60"/>
                    </a:cubicBezTo>
                    <a:cubicBezTo>
                      <a:pt x="265" y="60"/>
                      <a:pt x="265" y="60"/>
                      <a:pt x="264" y="60"/>
                    </a:cubicBezTo>
                    <a:cubicBezTo>
                      <a:pt x="264" y="60"/>
                      <a:pt x="264" y="60"/>
                      <a:pt x="264" y="60"/>
                    </a:cubicBezTo>
                    <a:cubicBezTo>
                      <a:pt x="264" y="60"/>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4" y="59"/>
                      <a:pt x="264" y="59"/>
                    </a:cubicBezTo>
                    <a:cubicBezTo>
                      <a:pt x="264" y="59"/>
                      <a:pt x="263" y="59"/>
                      <a:pt x="263" y="59"/>
                    </a:cubicBezTo>
                    <a:cubicBezTo>
                      <a:pt x="263" y="58"/>
                      <a:pt x="263" y="58"/>
                      <a:pt x="263" y="58"/>
                    </a:cubicBezTo>
                    <a:cubicBezTo>
                      <a:pt x="263" y="58"/>
                      <a:pt x="263" y="58"/>
                      <a:pt x="263" y="58"/>
                    </a:cubicBezTo>
                    <a:cubicBezTo>
                      <a:pt x="263" y="58"/>
                      <a:pt x="264" y="58"/>
                      <a:pt x="264" y="58"/>
                    </a:cubicBezTo>
                    <a:cubicBezTo>
                      <a:pt x="264" y="58"/>
                      <a:pt x="264" y="58"/>
                      <a:pt x="264" y="57"/>
                    </a:cubicBezTo>
                    <a:cubicBezTo>
                      <a:pt x="264" y="57"/>
                      <a:pt x="264" y="57"/>
                      <a:pt x="264" y="57"/>
                    </a:cubicBezTo>
                    <a:cubicBezTo>
                      <a:pt x="264" y="57"/>
                      <a:pt x="264" y="57"/>
                      <a:pt x="263" y="57"/>
                    </a:cubicBezTo>
                    <a:cubicBezTo>
                      <a:pt x="263" y="57"/>
                      <a:pt x="264" y="57"/>
                      <a:pt x="264" y="57"/>
                    </a:cubicBezTo>
                    <a:cubicBezTo>
                      <a:pt x="263" y="57"/>
                      <a:pt x="264" y="57"/>
                      <a:pt x="263" y="57"/>
                    </a:cubicBezTo>
                    <a:cubicBezTo>
                      <a:pt x="263" y="57"/>
                      <a:pt x="263" y="57"/>
                      <a:pt x="263" y="57"/>
                    </a:cubicBezTo>
                    <a:cubicBezTo>
                      <a:pt x="263" y="57"/>
                      <a:pt x="263" y="58"/>
                      <a:pt x="263" y="58"/>
                    </a:cubicBezTo>
                    <a:cubicBezTo>
                      <a:pt x="263" y="58"/>
                      <a:pt x="263" y="58"/>
                      <a:pt x="263" y="58"/>
                    </a:cubicBezTo>
                    <a:cubicBezTo>
                      <a:pt x="263" y="57"/>
                      <a:pt x="263" y="57"/>
                      <a:pt x="263" y="57"/>
                    </a:cubicBezTo>
                    <a:cubicBezTo>
                      <a:pt x="262" y="57"/>
                      <a:pt x="263" y="57"/>
                      <a:pt x="263" y="57"/>
                    </a:cubicBezTo>
                    <a:cubicBezTo>
                      <a:pt x="263" y="57"/>
                      <a:pt x="263" y="57"/>
                      <a:pt x="262" y="57"/>
                    </a:cubicBezTo>
                    <a:cubicBezTo>
                      <a:pt x="262" y="57"/>
                      <a:pt x="262" y="56"/>
                      <a:pt x="262" y="56"/>
                    </a:cubicBezTo>
                    <a:cubicBezTo>
                      <a:pt x="262" y="56"/>
                      <a:pt x="262" y="56"/>
                      <a:pt x="262" y="56"/>
                    </a:cubicBezTo>
                    <a:cubicBezTo>
                      <a:pt x="262" y="55"/>
                      <a:pt x="262" y="55"/>
                      <a:pt x="262" y="55"/>
                    </a:cubicBezTo>
                    <a:cubicBezTo>
                      <a:pt x="262" y="55"/>
                      <a:pt x="262" y="55"/>
                      <a:pt x="262" y="54"/>
                    </a:cubicBezTo>
                    <a:cubicBezTo>
                      <a:pt x="262" y="54"/>
                      <a:pt x="262" y="54"/>
                      <a:pt x="262" y="54"/>
                    </a:cubicBezTo>
                    <a:cubicBezTo>
                      <a:pt x="263" y="60"/>
                      <a:pt x="263" y="60"/>
                      <a:pt x="263" y="60"/>
                    </a:cubicBezTo>
                    <a:cubicBezTo>
                      <a:pt x="263" y="60"/>
                      <a:pt x="263" y="60"/>
                      <a:pt x="263" y="60"/>
                    </a:cubicBezTo>
                    <a:cubicBezTo>
                      <a:pt x="263" y="60"/>
                      <a:pt x="263" y="60"/>
                      <a:pt x="263" y="60"/>
                    </a:cubicBezTo>
                    <a:cubicBezTo>
                      <a:pt x="262" y="61"/>
                      <a:pt x="262" y="61"/>
                      <a:pt x="262" y="61"/>
                    </a:cubicBezTo>
                    <a:cubicBezTo>
                      <a:pt x="262" y="61"/>
                      <a:pt x="262" y="61"/>
                      <a:pt x="262" y="61"/>
                    </a:cubicBezTo>
                    <a:cubicBezTo>
                      <a:pt x="264" y="62"/>
                      <a:pt x="264" y="62"/>
                      <a:pt x="264" y="62"/>
                    </a:cubicBezTo>
                    <a:cubicBezTo>
                      <a:pt x="266" y="63"/>
                      <a:pt x="266" y="63"/>
                      <a:pt x="266" y="63"/>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6"/>
                      <a:pt x="264" y="66"/>
                    </a:cubicBezTo>
                    <a:cubicBezTo>
                      <a:pt x="264" y="66"/>
                      <a:pt x="264" y="67"/>
                      <a:pt x="264" y="67"/>
                    </a:cubicBezTo>
                    <a:cubicBezTo>
                      <a:pt x="265" y="67"/>
                      <a:pt x="265" y="67"/>
                      <a:pt x="265" y="67"/>
                    </a:cubicBezTo>
                    <a:cubicBezTo>
                      <a:pt x="265" y="67"/>
                      <a:pt x="265" y="67"/>
                      <a:pt x="265" y="67"/>
                    </a:cubicBezTo>
                    <a:cubicBezTo>
                      <a:pt x="265" y="67"/>
                      <a:pt x="265" y="67"/>
                      <a:pt x="265" y="67"/>
                    </a:cubicBezTo>
                    <a:cubicBezTo>
                      <a:pt x="266" y="67"/>
                      <a:pt x="266" y="67"/>
                      <a:pt x="266" y="67"/>
                    </a:cubicBezTo>
                    <a:cubicBezTo>
                      <a:pt x="266" y="68"/>
                      <a:pt x="266" y="68"/>
                      <a:pt x="266" y="68"/>
                    </a:cubicBezTo>
                    <a:cubicBezTo>
                      <a:pt x="266" y="68"/>
                      <a:pt x="266" y="68"/>
                      <a:pt x="267" y="68"/>
                    </a:cubicBezTo>
                    <a:cubicBezTo>
                      <a:pt x="267" y="67"/>
                      <a:pt x="268" y="67"/>
                      <a:pt x="268" y="68"/>
                    </a:cubicBezTo>
                    <a:cubicBezTo>
                      <a:pt x="268" y="68"/>
                      <a:pt x="269" y="68"/>
                      <a:pt x="269" y="68"/>
                    </a:cubicBezTo>
                    <a:cubicBezTo>
                      <a:pt x="269" y="68"/>
                      <a:pt x="269" y="68"/>
                      <a:pt x="270" y="68"/>
                    </a:cubicBezTo>
                    <a:cubicBezTo>
                      <a:pt x="270" y="68"/>
                      <a:pt x="270" y="68"/>
                      <a:pt x="270" y="68"/>
                    </a:cubicBezTo>
                    <a:cubicBezTo>
                      <a:pt x="270" y="68"/>
                      <a:pt x="270"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1" y="68"/>
                      <a:pt x="271" y="68"/>
                      <a:pt x="271" y="68"/>
                    </a:cubicBezTo>
                    <a:cubicBezTo>
                      <a:pt x="272" y="68"/>
                      <a:pt x="272" y="68"/>
                      <a:pt x="272" y="68"/>
                    </a:cubicBezTo>
                    <a:cubicBezTo>
                      <a:pt x="272" y="68"/>
                      <a:pt x="272" y="68"/>
                      <a:pt x="272" y="69"/>
                    </a:cubicBezTo>
                    <a:cubicBezTo>
                      <a:pt x="272" y="69"/>
                      <a:pt x="272" y="69"/>
                      <a:pt x="272" y="69"/>
                    </a:cubicBezTo>
                    <a:cubicBezTo>
                      <a:pt x="272" y="69"/>
                      <a:pt x="272" y="69"/>
                      <a:pt x="272" y="69"/>
                    </a:cubicBezTo>
                    <a:cubicBezTo>
                      <a:pt x="272" y="69"/>
                      <a:pt x="272" y="69"/>
                      <a:pt x="272" y="69"/>
                    </a:cubicBezTo>
                    <a:cubicBezTo>
                      <a:pt x="272"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5" y="69"/>
                      <a:pt x="275" y="69"/>
                    </a:cubicBezTo>
                    <a:cubicBezTo>
                      <a:pt x="275" y="69"/>
                      <a:pt x="275" y="69"/>
                      <a:pt x="275" y="70"/>
                    </a:cubicBezTo>
                    <a:cubicBezTo>
                      <a:pt x="275" y="70"/>
                      <a:pt x="275" y="70"/>
                      <a:pt x="275" y="70"/>
                    </a:cubicBezTo>
                    <a:cubicBezTo>
                      <a:pt x="275" y="70"/>
                      <a:pt x="275" y="70"/>
                      <a:pt x="275" y="70"/>
                    </a:cubicBezTo>
                    <a:cubicBezTo>
                      <a:pt x="275" y="70"/>
                      <a:pt x="275" y="70"/>
                      <a:pt x="276" y="70"/>
                    </a:cubicBezTo>
                    <a:cubicBezTo>
                      <a:pt x="276" y="70"/>
                      <a:pt x="276" y="70"/>
                      <a:pt x="276" y="70"/>
                    </a:cubicBezTo>
                    <a:cubicBezTo>
                      <a:pt x="276" y="70"/>
                      <a:pt x="276" y="70"/>
                      <a:pt x="276" y="70"/>
                    </a:cubicBezTo>
                    <a:cubicBezTo>
                      <a:pt x="276" y="70"/>
                      <a:pt x="276" y="70"/>
                      <a:pt x="276"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0"/>
                    </a:cubicBezTo>
                    <a:cubicBezTo>
                      <a:pt x="277" y="70"/>
                      <a:pt x="277" y="70"/>
                      <a:pt x="277" y="71"/>
                    </a:cubicBezTo>
                    <a:cubicBezTo>
                      <a:pt x="277" y="71"/>
                      <a:pt x="277" y="71"/>
                      <a:pt x="277" y="71"/>
                    </a:cubicBezTo>
                    <a:cubicBezTo>
                      <a:pt x="277" y="71"/>
                      <a:pt x="277" y="71"/>
                      <a:pt x="277" y="71"/>
                    </a:cubicBezTo>
                    <a:cubicBezTo>
                      <a:pt x="277" y="71"/>
                      <a:pt x="277" y="71"/>
                      <a:pt x="277" y="71"/>
                    </a:cubicBezTo>
                    <a:cubicBezTo>
                      <a:pt x="277" y="71"/>
                      <a:pt x="278" y="71"/>
                      <a:pt x="278" y="71"/>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0"/>
                    </a:cubicBezTo>
                    <a:cubicBezTo>
                      <a:pt x="278" y="70"/>
                      <a:pt x="278" y="70"/>
                      <a:pt x="278" y="71"/>
                    </a:cubicBezTo>
                    <a:cubicBezTo>
                      <a:pt x="278" y="71"/>
                      <a:pt x="278" y="71"/>
                      <a:pt x="278" y="71"/>
                    </a:cubicBezTo>
                    <a:cubicBezTo>
                      <a:pt x="278" y="71"/>
                      <a:pt x="278" y="70"/>
                      <a:pt x="278" y="70"/>
                    </a:cubicBezTo>
                    <a:cubicBezTo>
                      <a:pt x="278" y="70"/>
                      <a:pt x="278" y="70"/>
                      <a:pt x="278" y="71"/>
                    </a:cubicBezTo>
                    <a:cubicBezTo>
                      <a:pt x="278" y="71"/>
                      <a:pt x="278" y="71"/>
                      <a:pt x="278" y="71"/>
                    </a:cubicBezTo>
                    <a:cubicBezTo>
                      <a:pt x="278" y="71"/>
                      <a:pt x="278" y="71"/>
                      <a:pt x="278" y="71"/>
                    </a:cubicBezTo>
                    <a:cubicBezTo>
                      <a:pt x="278" y="71"/>
                      <a:pt x="278"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0"/>
                    </a:cubicBezTo>
                    <a:cubicBezTo>
                      <a:pt x="279" y="70"/>
                      <a:pt x="279" y="70"/>
                      <a:pt x="279" y="70"/>
                    </a:cubicBezTo>
                    <a:cubicBezTo>
                      <a:pt x="279" y="70"/>
                      <a:pt x="279" y="70"/>
                      <a:pt x="279" y="70"/>
                    </a:cubicBezTo>
                    <a:cubicBezTo>
                      <a:pt x="279" y="70"/>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79" y="71"/>
                      <a:pt x="279" y="71"/>
                      <a:pt x="279"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0" y="71"/>
                      <a:pt x="280" y="71"/>
                    </a:cubicBezTo>
                    <a:cubicBezTo>
                      <a:pt x="280" y="71"/>
                      <a:pt x="281" y="71"/>
                      <a:pt x="281" y="71"/>
                    </a:cubicBezTo>
                    <a:cubicBezTo>
                      <a:pt x="281" y="71"/>
                      <a:pt x="281" y="71"/>
                      <a:pt x="281" y="71"/>
                    </a:cubicBezTo>
                    <a:cubicBezTo>
                      <a:pt x="280" y="71"/>
                      <a:pt x="280" y="71"/>
                      <a:pt x="280" y="71"/>
                    </a:cubicBezTo>
                    <a:cubicBezTo>
                      <a:pt x="280" y="71"/>
                      <a:pt x="280" y="71"/>
                      <a:pt x="280" y="71"/>
                    </a:cubicBezTo>
                    <a:cubicBezTo>
                      <a:pt x="281" y="71"/>
                      <a:pt x="281" y="72"/>
                      <a:pt x="281" y="71"/>
                    </a:cubicBezTo>
                    <a:cubicBezTo>
                      <a:pt x="281" y="71"/>
                      <a:pt x="281" y="71"/>
                      <a:pt x="281" y="71"/>
                    </a:cubicBezTo>
                    <a:cubicBezTo>
                      <a:pt x="281" y="71"/>
                      <a:pt x="281" y="71"/>
                      <a:pt x="281" y="71"/>
                    </a:cubicBezTo>
                    <a:cubicBezTo>
                      <a:pt x="281" y="71"/>
                      <a:pt x="281" y="71"/>
                      <a:pt x="281" y="71"/>
                    </a:cubicBezTo>
                    <a:cubicBezTo>
                      <a:pt x="281" y="71"/>
                      <a:pt x="281" y="71"/>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2"/>
                      <a:pt x="281" y="72"/>
                    </a:cubicBezTo>
                    <a:cubicBezTo>
                      <a:pt x="281" y="72"/>
                      <a:pt x="281" y="71"/>
                      <a:pt x="282" y="71"/>
                    </a:cubicBezTo>
                    <a:cubicBezTo>
                      <a:pt x="282" y="72"/>
                      <a:pt x="282" y="72"/>
                      <a:pt x="282" y="72"/>
                    </a:cubicBezTo>
                    <a:cubicBezTo>
                      <a:pt x="282" y="72"/>
                      <a:pt x="282" y="72"/>
                      <a:pt x="282" y="72"/>
                    </a:cubicBezTo>
                    <a:cubicBezTo>
                      <a:pt x="282" y="72"/>
                      <a:pt x="281" y="72"/>
                      <a:pt x="281" y="72"/>
                    </a:cubicBezTo>
                    <a:cubicBezTo>
                      <a:pt x="281" y="72"/>
                      <a:pt x="281" y="72"/>
                      <a:pt x="281" y="72"/>
                    </a:cubicBezTo>
                    <a:cubicBezTo>
                      <a:pt x="281"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1"/>
                      <a:pt x="282" y="71"/>
                    </a:cubicBezTo>
                    <a:cubicBezTo>
                      <a:pt x="282" y="71"/>
                      <a:pt x="282" y="71"/>
                      <a:pt x="282" y="71"/>
                    </a:cubicBezTo>
                    <a:cubicBezTo>
                      <a:pt x="282" y="71"/>
                      <a:pt x="282" y="71"/>
                      <a:pt x="282" y="71"/>
                    </a:cubicBezTo>
                    <a:cubicBezTo>
                      <a:pt x="282" y="71"/>
                      <a:pt x="282" y="71"/>
                      <a:pt x="283" y="71"/>
                    </a:cubicBezTo>
                    <a:cubicBezTo>
                      <a:pt x="283" y="71"/>
                      <a:pt x="283" y="71"/>
                      <a:pt x="283" y="71"/>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2" y="72"/>
                      <a:pt x="282" y="72"/>
                    </a:cubicBezTo>
                    <a:cubicBezTo>
                      <a:pt x="282" y="72"/>
                      <a:pt x="283" y="72"/>
                      <a:pt x="283" y="72"/>
                    </a:cubicBezTo>
                    <a:cubicBezTo>
                      <a:pt x="283" y="72"/>
                      <a:pt x="283" y="72"/>
                      <a:pt x="283" y="72"/>
                    </a:cubicBezTo>
                    <a:cubicBezTo>
                      <a:pt x="283" y="72"/>
                      <a:pt x="283" y="72"/>
                      <a:pt x="283" y="72"/>
                    </a:cubicBezTo>
                    <a:cubicBezTo>
                      <a:pt x="283" y="72"/>
                      <a:pt x="283" y="72"/>
                      <a:pt x="283" y="72"/>
                    </a:cubicBezTo>
                    <a:cubicBezTo>
                      <a:pt x="283" y="72"/>
                      <a:pt x="283" y="72"/>
                      <a:pt x="282" y="72"/>
                    </a:cubicBezTo>
                    <a:cubicBezTo>
                      <a:pt x="282" y="72"/>
                      <a:pt x="282" y="72"/>
                      <a:pt x="282" y="72"/>
                    </a:cubicBezTo>
                    <a:cubicBezTo>
                      <a:pt x="282" y="73"/>
                      <a:pt x="283" y="73"/>
                      <a:pt x="283" y="73"/>
                    </a:cubicBezTo>
                    <a:cubicBezTo>
                      <a:pt x="283" y="73"/>
                      <a:pt x="283" y="73"/>
                      <a:pt x="283" y="73"/>
                    </a:cubicBezTo>
                    <a:cubicBezTo>
                      <a:pt x="283" y="72"/>
                      <a:pt x="283" y="72"/>
                      <a:pt x="283" y="72"/>
                    </a:cubicBezTo>
                    <a:cubicBezTo>
                      <a:pt x="283" y="72"/>
                      <a:pt x="283" y="72"/>
                      <a:pt x="283" y="72"/>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3" y="73"/>
                      <a:pt x="283" y="73"/>
                      <a:pt x="283" y="73"/>
                    </a:cubicBezTo>
                    <a:cubicBezTo>
                      <a:pt x="284" y="73"/>
                      <a:pt x="284" y="73"/>
                      <a:pt x="283" y="73"/>
                    </a:cubicBezTo>
                    <a:cubicBezTo>
                      <a:pt x="283" y="73"/>
                      <a:pt x="283" y="73"/>
                      <a:pt x="283" y="73"/>
                    </a:cubicBezTo>
                    <a:cubicBezTo>
                      <a:pt x="283" y="74"/>
                      <a:pt x="283" y="74"/>
                      <a:pt x="283" y="74"/>
                    </a:cubicBezTo>
                    <a:cubicBezTo>
                      <a:pt x="283" y="74"/>
                      <a:pt x="283" y="74"/>
                      <a:pt x="283" y="74"/>
                    </a:cubicBezTo>
                    <a:cubicBezTo>
                      <a:pt x="283" y="74"/>
                      <a:pt x="283" y="74"/>
                      <a:pt x="283" y="74"/>
                    </a:cubicBezTo>
                    <a:cubicBezTo>
                      <a:pt x="283" y="74"/>
                      <a:pt x="284" y="74"/>
                      <a:pt x="284" y="73"/>
                    </a:cubicBezTo>
                    <a:cubicBezTo>
                      <a:pt x="284" y="73"/>
                      <a:pt x="284" y="73"/>
                      <a:pt x="284" y="73"/>
                    </a:cubicBezTo>
                    <a:cubicBezTo>
                      <a:pt x="284" y="74"/>
                      <a:pt x="284" y="74"/>
                      <a:pt x="284" y="74"/>
                    </a:cubicBezTo>
                    <a:cubicBezTo>
                      <a:pt x="284" y="74"/>
                      <a:pt x="284" y="74"/>
                      <a:pt x="284" y="74"/>
                    </a:cubicBezTo>
                    <a:cubicBezTo>
                      <a:pt x="284" y="74"/>
                      <a:pt x="284" y="74"/>
                      <a:pt x="284" y="74"/>
                    </a:cubicBezTo>
                    <a:cubicBezTo>
                      <a:pt x="284" y="74"/>
                      <a:pt x="284" y="74"/>
                      <a:pt x="284" y="74"/>
                    </a:cubicBezTo>
                    <a:cubicBezTo>
                      <a:pt x="284" y="73"/>
                      <a:pt x="284"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3"/>
                      <a:pt x="285" y="73"/>
                    </a:cubicBezTo>
                    <a:cubicBezTo>
                      <a:pt x="285" y="73"/>
                      <a:pt x="285" y="74"/>
                      <a:pt x="285" y="74"/>
                    </a:cubicBezTo>
                    <a:cubicBezTo>
                      <a:pt x="284" y="74"/>
                      <a:pt x="284" y="74"/>
                      <a:pt x="284" y="74"/>
                    </a:cubicBezTo>
                    <a:cubicBezTo>
                      <a:pt x="284" y="74"/>
                      <a:pt x="284" y="74"/>
                      <a:pt x="284" y="74"/>
                    </a:cubicBezTo>
                    <a:cubicBezTo>
                      <a:pt x="284" y="74"/>
                      <a:pt x="285" y="74"/>
                      <a:pt x="285" y="74"/>
                    </a:cubicBezTo>
                    <a:cubicBezTo>
                      <a:pt x="285" y="74"/>
                      <a:pt x="285" y="74"/>
                      <a:pt x="285" y="74"/>
                    </a:cubicBezTo>
                    <a:cubicBezTo>
                      <a:pt x="285" y="74"/>
                      <a:pt x="285" y="74"/>
                      <a:pt x="285" y="74"/>
                    </a:cubicBezTo>
                    <a:cubicBezTo>
                      <a:pt x="285" y="75"/>
                      <a:pt x="285" y="75"/>
                      <a:pt x="285" y="75"/>
                    </a:cubicBezTo>
                    <a:cubicBezTo>
                      <a:pt x="285" y="75"/>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5" y="74"/>
                      <a:pt x="285" y="74"/>
                      <a:pt x="285"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6" y="74"/>
                      <a:pt x="286" y="74"/>
                    </a:cubicBezTo>
                    <a:cubicBezTo>
                      <a:pt x="286" y="74"/>
                      <a:pt x="285" y="74"/>
                      <a:pt x="285" y="75"/>
                    </a:cubicBezTo>
                    <a:cubicBezTo>
                      <a:pt x="285" y="75"/>
                      <a:pt x="285" y="75"/>
                      <a:pt x="286" y="75"/>
                    </a:cubicBezTo>
                    <a:cubicBezTo>
                      <a:pt x="286" y="75"/>
                      <a:pt x="286" y="75"/>
                      <a:pt x="286" y="75"/>
                    </a:cubicBezTo>
                    <a:cubicBezTo>
                      <a:pt x="286" y="75"/>
                      <a:pt x="286" y="75"/>
                      <a:pt x="286" y="75"/>
                    </a:cubicBezTo>
                    <a:cubicBezTo>
                      <a:pt x="286" y="75"/>
                      <a:pt x="286" y="75"/>
                      <a:pt x="286" y="74"/>
                    </a:cubicBezTo>
                    <a:cubicBezTo>
                      <a:pt x="286" y="74"/>
                      <a:pt x="286" y="74"/>
                      <a:pt x="286" y="74"/>
                    </a:cubicBezTo>
                    <a:cubicBezTo>
                      <a:pt x="286" y="74"/>
                      <a:pt x="286" y="74"/>
                      <a:pt x="286"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4"/>
                      <a:pt x="287" y="74"/>
                    </a:cubicBezTo>
                    <a:cubicBezTo>
                      <a:pt x="287" y="74"/>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7" y="75"/>
                      <a:pt x="287" y="75"/>
                      <a:pt x="287" y="75"/>
                    </a:cubicBezTo>
                    <a:cubicBezTo>
                      <a:pt x="286" y="75"/>
                      <a:pt x="286" y="75"/>
                      <a:pt x="286" y="75"/>
                    </a:cubicBezTo>
                    <a:cubicBezTo>
                      <a:pt x="286" y="74"/>
                      <a:pt x="286" y="75"/>
                      <a:pt x="286" y="75"/>
                    </a:cubicBezTo>
                    <a:cubicBezTo>
                      <a:pt x="286" y="75"/>
                      <a:pt x="286" y="75"/>
                      <a:pt x="286" y="75"/>
                    </a:cubicBezTo>
                    <a:cubicBezTo>
                      <a:pt x="286" y="75"/>
                      <a:pt x="286" y="75"/>
                      <a:pt x="286" y="75"/>
                    </a:cubicBezTo>
                    <a:cubicBezTo>
                      <a:pt x="286" y="75"/>
                      <a:pt x="285" y="75"/>
                      <a:pt x="285" y="75"/>
                    </a:cubicBezTo>
                    <a:cubicBezTo>
                      <a:pt x="285" y="76"/>
                      <a:pt x="285" y="76"/>
                      <a:pt x="285" y="76"/>
                    </a:cubicBezTo>
                    <a:cubicBezTo>
                      <a:pt x="285" y="76"/>
                      <a:pt x="286" y="76"/>
                      <a:pt x="286" y="76"/>
                    </a:cubicBezTo>
                    <a:cubicBezTo>
                      <a:pt x="286" y="76"/>
                      <a:pt x="286" y="76"/>
                      <a:pt x="286" y="76"/>
                    </a:cubicBezTo>
                    <a:cubicBezTo>
                      <a:pt x="286" y="76"/>
                      <a:pt x="286" y="76"/>
                      <a:pt x="286" y="76"/>
                    </a:cubicBezTo>
                    <a:cubicBezTo>
                      <a:pt x="286" y="76"/>
                      <a:pt x="286" y="76"/>
                      <a:pt x="286" y="76"/>
                    </a:cubicBezTo>
                    <a:cubicBezTo>
                      <a:pt x="286" y="76"/>
                      <a:pt x="286"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7" y="76"/>
                      <a:pt x="287" y="76"/>
                    </a:cubicBezTo>
                    <a:cubicBezTo>
                      <a:pt x="287" y="76"/>
                      <a:pt x="288" y="76"/>
                      <a:pt x="288" y="76"/>
                    </a:cubicBezTo>
                    <a:cubicBezTo>
                      <a:pt x="288" y="76"/>
                      <a:pt x="288" y="75"/>
                      <a:pt x="288" y="75"/>
                    </a:cubicBezTo>
                    <a:cubicBezTo>
                      <a:pt x="288" y="75"/>
                      <a:pt x="288" y="75"/>
                      <a:pt x="289" y="75"/>
                    </a:cubicBezTo>
                    <a:cubicBezTo>
                      <a:pt x="289" y="75"/>
                      <a:pt x="289" y="75"/>
                      <a:pt x="289" y="76"/>
                    </a:cubicBezTo>
                    <a:cubicBezTo>
                      <a:pt x="289" y="76"/>
                      <a:pt x="289" y="75"/>
                      <a:pt x="289" y="75"/>
                    </a:cubicBezTo>
                    <a:cubicBezTo>
                      <a:pt x="289" y="75"/>
                      <a:pt x="289" y="75"/>
                      <a:pt x="289" y="75"/>
                    </a:cubicBezTo>
                    <a:cubicBezTo>
                      <a:pt x="289" y="75"/>
                      <a:pt x="288" y="75"/>
                      <a:pt x="288" y="75"/>
                    </a:cubicBezTo>
                    <a:cubicBezTo>
                      <a:pt x="288" y="75"/>
                      <a:pt x="288" y="75"/>
                      <a:pt x="288" y="76"/>
                    </a:cubicBezTo>
                    <a:cubicBezTo>
                      <a:pt x="288" y="76"/>
                      <a:pt x="288" y="76"/>
                      <a:pt x="288" y="76"/>
                    </a:cubicBezTo>
                    <a:cubicBezTo>
                      <a:pt x="288" y="76"/>
                      <a:pt x="288" y="76"/>
                      <a:pt x="287" y="76"/>
                    </a:cubicBezTo>
                    <a:cubicBezTo>
                      <a:pt x="287" y="76"/>
                      <a:pt x="287" y="76"/>
                      <a:pt x="287" y="76"/>
                    </a:cubicBezTo>
                    <a:cubicBezTo>
                      <a:pt x="287" y="76"/>
                      <a:pt x="287" y="76"/>
                      <a:pt x="287" y="76"/>
                    </a:cubicBezTo>
                    <a:cubicBezTo>
                      <a:pt x="286" y="76"/>
                      <a:pt x="286" y="76"/>
                      <a:pt x="286" y="76"/>
                    </a:cubicBezTo>
                    <a:cubicBezTo>
                      <a:pt x="286" y="77"/>
                      <a:pt x="286" y="77"/>
                      <a:pt x="286" y="77"/>
                    </a:cubicBezTo>
                    <a:cubicBezTo>
                      <a:pt x="286" y="77"/>
                      <a:pt x="287" y="77"/>
                      <a:pt x="287" y="77"/>
                    </a:cubicBezTo>
                    <a:cubicBezTo>
                      <a:pt x="287" y="77"/>
                      <a:pt x="288" y="77"/>
                      <a:pt x="288" y="77"/>
                    </a:cubicBezTo>
                    <a:cubicBezTo>
                      <a:pt x="288" y="77"/>
                      <a:pt x="288" y="77"/>
                      <a:pt x="288" y="77"/>
                    </a:cubicBezTo>
                    <a:cubicBezTo>
                      <a:pt x="288" y="76"/>
                      <a:pt x="288" y="76"/>
                      <a:pt x="288" y="76"/>
                    </a:cubicBezTo>
                    <a:cubicBezTo>
                      <a:pt x="288" y="76"/>
                      <a:pt x="288" y="76"/>
                      <a:pt x="288" y="76"/>
                    </a:cubicBezTo>
                    <a:cubicBezTo>
                      <a:pt x="288" y="76"/>
                      <a:pt x="288" y="76"/>
                      <a:pt x="288" y="76"/>
                    </a:cubicBezTo>
                    <a:cubicBezTo>
                      <a:pt x="288" y="76"/>
                      <a:pt x="288" y="76"/>
                      <a:pt x="288" y="76"/>
                    </a:cubicBezTo>
                    <a:cubicBezTo>
                      <a:pt x="288" y="76"/>
                      <a:pt x="288" y="76"/>
                      <a:pt x="289" y="76"/>
                    </a:cubicBezTo>
                    <a:cubicBezTo>
                      <a:pt x="289" y="76"/>
                      <a:pt x="289" y="76"/>
                      <a:pt x="289" y="76"/>
                    </a:cubicBezTo>
                    <a:cubicBezTo>
                      <a:pt x="289" y="76"/>
                      <a:pt x="289" y="76"/>
                      <a:pt x="289" y="76"/>
                    </a:cubicBezTo>
                    <a:cubicBezTo>
                      <a:pt x="289" y="76"/>
                      <a:pt x="288" y="76"/>
                      <a:pt x="288" y="76"/>
                    </a:cubicBezTo>
                    <a:cubicBezTo>
                      <a:pt x="288" y="76"/>
                      <a:pt x="288" y="76"/>
                      <a:pt x="288" y="76"/>
                    </a:cubicBezTo>
                    <a:cubicBezTo>
                      <a:pt x="288" y="76"/>
                      <a:pt x="288" y="76"/>
                      <a:pt x="288" y="76"/>
                    </a:cubicBezTo>
                    <a:cubicBezTo>
                      <a:pt x="288" y="76"/>
                      <a:pt x="288" y="76"/>
                      <a:pt x="288" y="76"/>
                    </a:cubicBezTo>
                    <a:cubicBezTo>
                      <a:pt x="288" y="76"/>
                      <a:pt x="288" y="76"/>
                      <a:pt x="288" y="77"/>
                    </a:cubicBezTo>
                    <a:cubicBezTo>
                      <a:pt x="288" y="77"/>
                      <a:pt x="288" y="77"/>
                      <a:pt x="288" y="77"/>
                    </a:cubicBezTo>
                    <a:cubicBezTo>
                      <a:pt x="288" y="77"/>
                      <a:pt x="288" y="77"/>
                      <a:pt x="288" y="77"/>
                    </a:cubicBezTo>
                    <a:cubicBezTo>
                      <a:pt x="287" y="77"/>
                      <a:pt x="287" y="77"/>
                      <a:pt x="287" y="77"/>
                    </a:cubicBezTo>
                    <a:cubicBezTo>
                      <a:pt x="287" y="77"/>
                      <a:pt x="287" y="77"/>
                      <a:pt x="287" y="77"/>
                    </a:cubicBezTo>
                    <a:cubicBezTo>
                      <a:pt x="287" y="77"/>
                      <a:pt x="287" y="77"/>
                      <a:pt x="287" y="78"/>
                    </a:cubicBezTo>
                    <a:cubicBezTo>
                      <a:pt x="287" y="78"/>
                      <a:pt x="287" y="78"/>
                      <a:pt x="287" y="78"/>
                    </a:cubicBezTo>
                    <a:cubicBezTo>
                      <a:pt x="287" y="78"/>
                      <a:pt x="287" y="78"/>
                      <a:pt x="287" y="78"/>
                    </a:cubicBezTo>
                    <a:cubicBezTo>
                      <a:pt x="287" y="78"/>
                      <a:pt x="287" y="79"/>
                      <a:pt x="287" y="79"/>
                    </a:cubicBezTo>
                    <a:cubicBezTo>
                      <a:pt x="288" y="79"/>
                      <a:pt x="288" y="79"/>
                      <a:pt x="288" y="79"/>
                    </a:cubicBezTo>
                    <a:cubicBezTo>
                      <a:pt x="288" y="79"/>
                      <a:pt x="288" y="79"/>
                      <a:pt x="288" y="79"/>
                    </a:cubicBezTo>
                    <a:cubicBezTo>
                      <a:pt x="288" y="79"/>
                      <a:pt x="288" y="79"/>
                      <a:pt x="288" y="80"/>
                    </a:cubicBezTo>
                    <a:cubicBezTo>
                      <a:pt x="288" y="80"/>
                      <a:pt x="288" y="80"/>
                      <a:pt x="288" y="80"/>
                    </a:cubicBezTo>
                    <a:cubicBezTo>
                      <a:pt x="288" y="80"/>
                      <a:pt x="288" y="80"/>
                      <a:pt x="288" y="80"/>
                    </a:cubicBezTo>
                    <a:cubicBezTo>
                      <a:pt x="288" y="80"/>
                      <a:pt x="288" y="80"/>
                      <a:pt x="288" y="81"/>
                    </a:cubicBezTo>
                    <a:cubicBezTo>
                      <a:pt x="288" y="81"/>
                      <a:pt x="288" y="81"/>
                      <a:pt x="288" y="81"/>
                    </a:cubicBezTo>
                    <a:cubicBezTo>
                      <a:pt x="288" y="81"/>
                      <a:pt x="289" y="81"/>
                      <a:pt x="289" y="81"/>
                    </a:cubicBezTo>
                    <a:cubicBezTo>
                      <a:pt x="289" y="82"/>
                      <a:pt x="289" y="82"/>
                      <a:pt x="289" y="82"/>
                    </a:cubicBezTo>
                    <a:cubicBezTo>
                      <a:pt x="290" y="82"/>
                      <a:pt x="290" y="82"/>
                      <a:pt x="290" y="82"/>
                    </a:cubicBezTo>
                    <a:cubicBezTo>
                      <a:pt x="290" y="82"/>
                      <a:pt x="290" y="83"/>
                      <a:pt x="291" y="83"/>
                    </a:cubicBezTo>
                    <a:cubicBezTo>
                      <a:pt x="291" y="83"/>
                      <a:pt x="291" y="83"/>
                      <a:pt x="291" y="83"/>
                    </a:cubicBezTo>
                    <a:cubicBezTo>
                      <a:pt x="291" y="83"/>
                      <a:pt x="291" y="83"/>
                      <a:pt x="291" y="83"/>
                    </a:cubicBezTo>
                    <a:cubicBezTo>
                      <a:pt x="291" y="83"/>
                      <a:pt x="291" y="83"/>
                      <a:pt x="291" y="83"/>
                    </a:cubicBezTo>
                    <a:cubicBezTo>
                      <a:pt x="291" y="84"/>
                      <a:pt x="291" y="84"/>
                      <a:pt x="291" y="84"/>
                    </a:cubicBezTo>
                    <a:cubicBezTo>
                      <a:pt x="291" y="84"/>
                      <a:pt x="291" y="84"/>
                      <a:pt x="292" y="84"/>
                    </a:cubicBezTo>
                    <a:cubicBezTo>
                      <a:pt x="292" y="84"/>
                      <a:pt x="292" y="84"/>
                      <a:pt x="292" y="84"/>
                    </a:cubicBezTo>
                    <a:cubicBezTo>
                      <a:pt x="292" y="84"/>
                      <a:pt x="292" y="84"/>
                      <a:pt x="292" y="84"/>
                    </a:cubicBezTo>
                    <a:cubicBezTo>
                      <a:pt x="292" y="84"/>
                      <a:pt x="292" y="84"/>
                      <a:pt x="292" y="84"/>
                    </a:cubicBezTo>
                    <a:cubicBezTo>
                      <a:pt x="293" y="84"/>
                      <a:pt x="293" y="84"/>
                      <a:pt x="293" y="85"/>
                    </a:cubicBezTo>
                    <a:cubicBezTo>
                      <a:pt x="293" y="85"/>
                      <a:pt x="293" y="85"/>
                      <a:pt x="293" y="85"/>
                    </a:cubicBezTo>
                    <a:cubicBezTo>
                      <a:pt x="293" y="85"/>
                      <a:pt x="293" y="85"/>
                      <a:pt x="293" y="85"/>
                    </a:cubicBezTo>
                    <a:cubicBezTo>
                      <a:pt x="294" y="85"/>
                      <a:pt x="294" y="85"/>
                      <a:pt x="294" y="85"/>
                    </a:cubicBezTo>
                    <a:cubicBezTo>
                      <a:pt x="294" y="85"/>
                      <a:pt x="294" y="85"/>
                      <a:pt x="294" y="86"/>
                    </a:cubicBezTo>
                    <a:cubicBezTo>
                      <a:pt x="295" y="86"/>
                      <a:pt x="295" y="86"/>
                      <a:pt x="295" y="86"/>
                    </a:cubicBezTo>
                    <a:cubicBezTo>
                      <a:pt x="295" y="86"/>
                      <a:pt x="295" y="86"/>
                      <a:pt x="295" y="86"/>
                    </a:cubicBezTo>
                    <a:cubicBezTo>
                      <a:pt x="295" y="86"/>
                      <a:pt x="295" y="86"/>
                      <a:pt x="295" y="86"/>
                    </a:cubicBezTo>
                    <a:cubicBezTo>
                      <a:pt x="295" y="86"/>
                      <a:pt x="295" y="86"/>
                      <a:pt x="295" y="86"/>
                    </a:cubicBezTo>
                    <a:cubicBezTo>
                      <a:pt x="295" y="87"/>
                      <a:pt x="295" y="87"/>
                      <a:pt x="295" y="87"/>
                    </a:cubicBezTo>
                    <a:cubicBezTo>
                      <a:pt x="295" y="87"/>
                      <a:pt x="296" y="87"/>
                      <a:pt x="296" y="87"/>
                    </a:cubicBezTo>
                    <a:cubicBezTo>
                      <a:pt x="296" y="86"/>
                      <a:pt x="296" y="86"/>
                      <a:pt x="296" y="86"/>
                    </a:cubicBezTo>
                    <a:cubicBezTo>
                      <a:pt x="296" y="86"/>
                      <a:pt x="296" y="86"/>
                      <a:pt x="296" y="86"/>
                    </a:cubicBezTo>
                    <a:cubicBezTo>
                      <a:pt x="296" y="86"/>
                      <a:pt x="296" y="87"/>
                      <a:pt x="297" y="87"/>
                    </a:cubicBezTo>
                    <a:cubicBezTo>
                      <a:pt x="297" y="87"/>
                      <a:pt x="297" y="86"/>
                      <a:pt x="297" y="86"/>
                    </a:cubicBezTo>
                    <a:cubicBezTo>
                      <a:pt x="297" y="86"/>
                      <a:pt x="297" y="86"/>
                      <a:pt x="297" y="86"/>
                    </a:cubicBezTo>
                    <a:cubicBezTo>
                      <a:pt x="297" y="86"/>
                      <a:pt x="297" y="86"/>
                      <a:pt x="297" y="86"/>
                    </a:cubicBezTo>
                    <a:cubicBezTo>
                      <a:pt x="297" y="86"/>
                      <a:pt x="297" y="86"/>
                      <a:pt x="297" y="86"/>
                    </a:cubicBezTo>
                    <a:cubicBezTo>
                      <a:pt x="297" y="86"/>
                      <a:pt x="298" y="86"/>
                      <a:pt x="298" y="86"/>
                    </a:cubicBezTo>
                    <a:cubicBezTo>
                      <a:pt x="298" y="86"/>
                      <a:pt x="297" y="86"/>
                      <a:pt x="297" y="86"/>
                    </a:cubicBezTo>
                    <a:cubicBezTo>
                      <a:pt x="297" y="86"/>
                      <a:pt x="297" y="86"/>
                      <a:pt x="297" y="86"/>
                    </a:cubicBezTo>
                    <a:cubicBezTo>
                      <a:pt x="297" y="86"/>
                      <a:pt x="297" y="86"/>
                      <a:pt x="297" y="87"/>
                    </a:cubicBezTo>
                    <a:cubicBezTo>
                      <a:pt x="297" y="87"/>
                      <a:pt x="297" y="87"/>
                      <a:pt x="297" y="87"/>
                    </a:cubicBezTo>
                    <a:cubicBezTo>
                      <a:pt x="297" y="87"/>
                      <a:pt x="297" y="87"/>
                      <a:pt x="296" y="87"/>
                    </a:cubicBezTo>
                    <a:cubicBezTo>
                      <a:pt x="296" y="87"/>
                      <a:pt x="296" y="87"/>
                      <a:pt x="296" y="87"/>
                    </a:cubicBezTo>
                    <a:cubicBezTo>
                      <a:pt x="296" y="87"/>
                      <a:pt x="296" y="87"/>
                      <a:pt x="296" y="87"/>
                    </a:cubicBezTo>
                    <a:cubicBezTo>
                      <a:pt x="296" y="86"/>
                      <a:pt x="296" y="86"/>
                      <a:pt x="296" y="86"/>
                    </a:cubicBezTo>
                    <a:cubicBezTo>
                      <a:pt x="296" y="86"/>
                      <a:pt x="296" y="87"/>
                      <a:pt x="296" y="87"/>
                    </a:cubicBezTo>
                    <a:cubicBezTo>
                      <a:pt x="296" y="87"/>
                      <a:pt x="296" y="87"/>
                      <a:pt x="296" y="87"/>
                    </a:cubicBezTo>
                    <a:cubicBezTo>
                      <a:pt x="296" y="87"/>
                      <a:pt x="296" y="87"/>
                      <a:pt x="295" y="87"/>
                    </a:cubicBezTo>
                    <a:cubicBezTo>
                      <a:pt x="295" y="87"/>
                      <a:pt x="295" y="87"/>
                      <a:pt x="295" y="87"/>
                    </a:cubicBezTo>
                    <a:cubicBezTo>
                      <a:pt x="295" y="87"/>
                      <a:pt x="295" y="86"/>
                      <a:pt x="295" y="86"/>
                    </a:cubicBezTo>
                    <a:cubicBezTo>
                      <a:pt x="295" y="86"/>
                      <a:pt x="295" y="86"/>
                      <a:pt x="295" y="86"/>
                    </a:cubicBezTo>
                    <a:cubicBezTo>
                      <a:pt x="295" y="86"/>
                      <a:pt x="294" y="86"/>
                      <a:pt x="294" y="86"/>
                    </a:cubicBezTo>
                    <a:cubicBezTo>
                      <a:pt x="294" y="86"/>
                      <a:pt x="295" y="86"/>
                      <a:pt x="295" y="86"/>
                    </a:cubicBezTo>
                    <a:cubicBezTo>
                      <a:pt x="295" y="86"/>
                      <a:pt x="295" y="86"/>
                      <a:pt x="295" y="86"/>
                    </a:cubicBezTo>
                    <a:cubicBezTo>
                      <a:pt x="295" y="87"/>
                      <a:pt x="295" y="87"/>
                      <a:pt x="295" y="87"/>
                    </a:cubicBezTo>
                    <a:cubicBezTo>
                      <a:pt x="295" y="87"/>
                      <a:pt x="294" y="87"/>
                      <a:pt x="294" y="87"/>
                    </a:cubicBezTo>
                    <a:cubicBezTo>
                      <a:pt x="294" y="87"/>
                      <a:pt x="294" y="87"/>
                      <a:pt x="294" y="87"/>
                    </a:cubicBezTo>
                    <a:cubicBezTo>
                      <a:pt x="294" y="87"/>
                      <a:pt x="294" y="86"/>
                      <a:pt x="294" y="86"/>
                    </a:cubicBezTo>
                    <a:cubicBezTo>
                      <a:pt x="294" y="86"/>
                      <a:pt x="294" y="86"/>
                      <a:pt x="294" y="86"/>
                    </a:cubicBezTo>
                    <a:cubicBezTo>
                      <a:pt x="294" y="86"/>
                      <a:pt x="294" y="86"/>
                      <a:pt x="294" y="86"/>
                    </a:cubicBezTo>
                    <a:cubicBezTo>
                      <a:pt x="293" y="86"/>
                      <a:pt x="293" y="86"/>
                      <a:pt x="293" y="86"/>
                    </a:cubicBezTo>
                    <a:cubicBezTo>
                      <a:pt x="293" y="87"/>
                      <a:pt x="293" y="87"/>
                      <a:pt x="293" y="87"/>
                    </a:cubicBezTo>
                    <a:cubicBezTo>
                      <a:pt x="293" y="87"/>
                      <a:pt x="292" y="87"/>
                      <a:pt x="292" y="87"/>
                    </a:cubicBezTo>
                    <a:cubicBezTo>
                      <a:pt x="292" y="87"/>
                      <a:pt x="292" y="87"/>
                      <a:pt x="292" y="86"/>
                    </a:cubicBezTo>
                    <a:cubicBezTo>
                      <a:pt x="292" y="86"/>
                      <a:pt x="292" y="86"/>
                      <a:pt x="292" y="86"/>
                    </a:cubicBezTo>
                    <a:cubicBezTo>
                      <a:pt x="292" y="86"/>
                      <a:pt x="291" y="86"/>
                      <a:pt x="291" y="86"/>
                    </a:cubicBezTo>
                    <a:cubicBezTo>
                      <a:pt x="291" y="86"/>
                      <a:pt x="291" y="86"/>
                      <a:pt x="291" y="86"/>
                    </a:cubicBezTo>
                    <a:cubicBezTo>
                      <a:pt x="291" y="86"/>
                      <a:pt x="291" y="86"/>
                      <a:pt x="291"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6"/>
                      <a:pt x="290" y="86"/>
                      <a:pt x="290" y="86"/>
                    </a:cubicBezTo>
                    <a:cubicBezTo>
                      <a:pt x="290" y="87"/>
                      <a:pt x="290" y="87"/>
                      <a:pt x="290" y="87"/>
                    </a:cubicBezTo>
                    <a:cubicBezTo>
                      <a:pt x="290" y="87"/>
                      <a:pt x="290" y="87"/>
                      <a:pt x="291" y="87"/>
                    </a:cubicBezTo>
                    <a:cubicBezTo>
                      <a:pt x="291" y="87"/>
                      <a:pt x="291" y="87"/>
                      <a:pt x="291" y="87"/>
                    </a:cubicBezTo>
                    <a:cubicBezTo>
                      <a:pt x="291" y="87"/>
                      <a:pt x="291" y="87"/>
                      <a:pt x="291" y="87"/>
                    </a:cubicBezTo>
                    <a:cubicBezTo>
                      <a:pt x="291" y="88"/>
                      <a:pt x="292" y="88"/>
                      <a:pt x="292" y="88"/>
                    </a:cubicBezTo>
                    <a:cubicBezTo>
                      <a:pt x="292" y="89"/>
                      <a:pt x="292" y="89"/>
                      <a:pt x="292" y="89"/>
                    </a:cubicBezTo>
                    <a:cubicBezTo>
                      <a:pt x="292" y="89"/>
                      <a:pt x="292" y="89"/>
                      <a:pt x="292" y="89"/>
                    </a:cubicBezTo>
                    <a:cubicBezTo>
                      <a:pt x="292" y="89"/>
                      <a:pt x="292" y="89"/>
                      <a:pt x="293" y="89"/>
                    </a:cubicBezTo>
                    <a:cubicBezTo>
                      <a:pt x="293" y="89"/>
                      <a:pt x="293" y="89"/>
                      <a:pt x="293" y="89"/>
                    </a:cubicBezTo>
                    <a:cubicBezTo>
                      <a:pt x="293" y="89"/>
                      <a:pt x="292" y="89"/>
                      <a:pt x="292" y="89"/>
                    </a:cubicBezTo>
                    <a:cubicBezTo>
                      <a:pt x="292" y="89"/>
                      <a:pt x="292" y="90"/>
                      <a:pt x="292" y="90"/>
                    </a:cubicBezTo>
                    <a:cubicBezTo>
                      <a:pt x="292" y="90"/>
                      <a:pt x="292" y="90"/>
                      <a:pt x="292" y="90"/>
                    </a:cubicBezTo>
                    <a:cubicBezTo>
                      <a:pt x="292" y="90"/>
                      <a:pt x="292" y="90"/>
                      <a:pt x="292" y="90"/>
                    </a:cubicBezTo>
                    <a:cubicBezTo>
                      <a:pt x="292" y="90"/>
                      <a:pt x="292" y="91"/>
                      <a:pt x="292" y="91"/>
                    </a:cubicBezTo>
                    <a:cubicBezTo>
                      <a:pt x="292" y="91"/>
                      <a:pt x="292" y="91"/>
                      <a:pt x="292" y="91"/>
                    </a:cubicBezTo>
                    <a:cubicBezTo>
                      <a:pt x="292" y="91"/>
                      <a:pt x="291" y="91"/>
                      <a:pt x="291" y="91"/>
                    </a:cubicBezTo>
                    <a:cubicBezTo>
                      <a:pt x="291" y="91"/>
                      <a:pt x="291" y="92"/>
                      <a:pt x="291" y="92"/>
                    </a:cubicBezTo>
                    <a:cubicBezTo>
                      <a:pt x="291" y="92"/>
                      <a:pt x="291" y="92"/>
                      <a:pt x="291" y="92"/>
                    </a:cubicBezTo>
                    <a:cubicBezTo>
                      <a:pt x="291" y="92"/>
                      <a:pt x="291" y="92"/>
                      <a:pt x="291" y="92"/>
                    </a:cubicBezTo>
                    <a:cubicBezTo>
                      <a:pt x="291" y="92"/>
                      <a:pt x="291" y="92"/>
                      <a:pt x="291" y="92"/>
                    </a:cubicBezTo>
                    <a:cubicBezTo>
                      <a:pt x="291" y="92"/>
                      <a:pt x="291" y="92"/>
                      <a:pt x="291" y="92"/>
                    </a:cubicBezTo>
                    <a:cubicBezTo>
                      <a:pt x="291" y="93"/>
                      <a:pt x="291" y="92"/>
                      <a:pt x="291" y="93"/>
                    </a:cubicBezTo>
                    <a:cubicBezTo>
                      <a:pt x="291" y="93"/>
                      <a:pt x="291" y="93"/>
                      <a:pt x="291" y="93"/>
                    </a:cubicBezTo>
                    <a:cubicBezTo>
                      <a:pt x="291" y="93"/>
                      <a:pt x="291" y="93"/>
                      <a:pt x="291" y="94"/>
                    </a:cubicBezTo>
                    <a:cubicBezTo>
                      <a:pt x="291" y="94"/>
                      <a:pt x="291" y="94"/>
                      <a:pt x="292" y="94"/>
                    </a:cubicBezTo>
                    <a:cubicBezTo>
                      <a:pt x="292" y="94"/>
                      <a:pt x="292" y="94"/>
                      <a:pt x="292" y="94"/>
                    </a:cubicBezTo>
                    <a:cubicBezTo>
                      <a:pt x="292" y="94"/>
                      <a:pt x="292" y="94"/>
                      <a:pt x="292" y="94"/>
                    </a:cubicBezTo>
                    <a:cubicBezTo>
                      <a:pt x="292" y="94"/>
                      <a:pt x="292" y="94"/>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2" y="93"/>
                      <a:pt x="292" y="93"/>
                      <a:pt x="292" y="93"/>
                    </a:cubicBezTo>
                    <a:cubicBezTo>
                      <a:pt x="293" y="93"/>
                      <a:pt x="293" y="93"/>
                      <a:pt x="293" y="93"/>
                    </a:cubicBezTo>
                    <a:cubicBezTo>
                      <a:pt x="293" y="93"/>
                      <a:pt x="293" y="93"/>
                      <a:pt x="293" y="93"/>
                    </a:cubicBezTo>
                    <a:cubicBezTo>
                      <a:pt x="293" y="92"/>
                      <a:pt x="293" y="92"/>
                      <a:pt x="293" y="92"/>
                    </a:cubicBezTo>
                    <a:cubicBezTo>
                      <a:pt x="293" y="92"/>
                      <a:pt x="293" y="92"/>
                      <a:pt x="293" y="92"/>
                    </a:cubicBezTo>
                    <a:cubicBezTo>
                      <a:pt x="293" y="92"/>
                      <a:pt x="293" y="92"/>
                      <a:pt x="294" y="92"/>
                    </a:cubicBezTo>
                    <a:cubicBezTo>
                      <a:pt x="294" y="92"/>
                      <a:pt x="294" y="92"/>
                      <a:pt x="294" y="92"/>
                    </a:cubicBezTo>
                    <a:cubicBezTo>
                      <a:pt x="294" y="92"/>
                      <a:pt x="294" y="92"/>
                      <a:pt x="294" y="92"/>
                    </a:cubicBezTo>
                    <a:cubicBezTo>
                      <a:pt x="294" y="92"/>
                      <a:pt x="293" y="93"/>
                      <a:pt x="293" y="93"/>
                    </a:cubicBezTo>
                    <a:cubicBezTo>
                      <a:pt x="294" y="93"/>
                      <a:pt x="294" y="93"/>
                      <a:pt x="294" y="93"/>
                    </a:cubicBezTo>
                    <a:cubicBezTo>
                      <a:pt x="294" y="93"/>
                      <a:pt x="294" y="93"/>
                      <a:pt x="294" y="93"/>
                    </a:cubicBezTo>
                    <a:cubicBezTo>
                      <a:pt x="294" y="93"/>
                      <a:pt x="294" y="93"/>
                      <a:pt x="294" y="93"/>
                    </a:cubicBezTo>
                    <a:cubicBezTo>
                      <a:pt x="294" y="93"/>
                      <a:pt x="294" y="93"/>
                      <a:pt x="294" y="93"/>
                    </a:cubicBezTo>
                    <a:cubicBezTo>
                      <a:pt x="294" y="93"/>
                      <a:pt x="295" y="93"/>
                      <a:pt x="295" y="93"/>
                    </a:cubicBezTo>
                    <a:cubicBezTo>
                      <a:pt x="295" y="93"/>
                      <a:pt x="295" y="93"/>
                      <a:pt x="295" y="93"/>
                    </a:cubicBezTo>
                    <a:cubicBezTo>
                      <a:pt x="295" y="93"/>
                      <a:pt x="296" y="93"/>
                      <a:pt x="296" y="93"/>
                    </a:cubicBezTo>
                    <a:cubicBezTo>
                      <a:pt x="296" y="93"/>
                      <a:pt x="296" y="93"/>
                      <a:pt x="296" y="93"/>
                    </a:cubicBezTo>
                    <a:cubicBezTo>
                      <a:pt x="296" y="93"/>
                      <a:pt x="296" y="93"/>
                      <a:pt x="296" y="93"/>
                    </a:cubicBezTo>
                    <a:cubicBezTo>
                      <a:pt x="297" y="93"/>
                      <a:pt x="297" y="93"/>
                      <a:pt x="298" y="93"/>
                    </a:cubicBezTo>
                    <a:cubicBezTo>
                      <a:pt x="298" y="93"/>
                      <a:pt x="298" y="93"/>
                      <a:pt x="298" y="93"/>
                    </a:cubicBezTo>
                    <a:cubicBezTo>
                      <a:pt x="298" y="93"/>
                      <a:pt x="298" y="93"/>
                      <a:pt x="298" y="93"/>
                    </a:cubicBezTo>
                    <a:cubicBezTo>
                      <a:pt x="298" y="93"/>
                      <a:pt x="298"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1"/>
                      <a:pt x="299" y="91"/>
                    </a:cubicBezTo>
                    <a:cubicBezTo>
                      <a:pt x="299" y="91"/>
                      <a:pt x="299" y="91"/>
                      <a:pt x="299" y="91"/>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2"/>
                    </a:cubicBezTo>
                    <a:cubicBezTo>
                      <a:pt x="299" y="92"/>
                      <a:pt x="299" y="92"/>
                      <a:pt x="299" y="93"/>
                    </a:cubicBezTo>
                    <a:cubicBezTo>
                      <a:pt x="299" y="93"/>
                      <a:pt x="299" y="93"/>
                      <a:pt x="298" y="93"/>
                    </a:cubicBezTo>
                    <a:cubicBezTo>
                      <a:pt x="298" y="93"/>
                      <a:pt x="298" y="93"/>
                      <a:pt x="298" y="93"/>
                    </a:cubicBezTo>
                    <a:cubicBezTo>
                      <a:pt x="298" y="93"/>
                      <a:pt x="298" y="93"/>
                      <a:pt x="298" y="93"/>
                    </a:cubicBezTo>
                    <a:cubicBezTo>
                      <a:pt x="298" y="93"/>
                      <a:pt x="299" y="93"/>
                      <a:pt x="299" y="93"/>
                    </a:cubicBezTo>
                    <a:cubicBezTo>
                      <a:pt x="299" y="93"/>
                      <a:pt x="299" y="93"/>
                      <a:pt x="299" y="94"/>
                    </a:cubicBezTo>
                    <a:cubicBezTo>
                      <a:pt x="299" y="94"/>
                      <a:pt x="299" y="94"/>
                      <a:pt x="300" y="94"/>
                    </a:cubicBezTo>
                    <a:cubicBezTo>
                      <a:pt x="300" y="94"/>
                      <a:pt x="300" y="94"/>
                      <a:pt x="300" y="94"/>
                    </a:cubicBezTo>
                    <a:cubicBezTo>
                      <a:pt x="300" y="94"/>
                      <a:pt x="300" y="94"/>
                      <a:pt x="300" y="94"/>
                    </a:cubicBezTo>
                    <a:cubicBezTo>
                      <a:pt x="300" y="94"/>
                      <a:pt x="300" y="94"/>
                      <a:pt x="300" y="94"/>
                    </a:cubicBezTo>
                    <a:cubicBezTo>
                      <a:pt x="300" y="94"/>
                      <a:pt x="300" y="94"/>
                      <a:pt x="300" y="94"/>
                    </a:cubicBezTo>
                    <a:cubicBezTo>
                      <a:pt x="300" y="94"/>
                      <a:pt x="300" y="95"/>
                      <a:pt x="300" y="95"/>
                    </a:cubicBezTo>
                    <a:cubicBezTo>
                      <a:pt x="300" y="95"/>
                      <a:pt x="301" y="95"/>
                      <a:pt x="301" y="95"/>
                    </a:cubicBezTo>
                    <a:cubicBezTo>
                      <a:pt x="301" y="95"/>
                      <a:pt x="301" y="95"/>
                      <a:pt x="301" y="95"/>
                    </a:cubicBezTo>
                    <a:cubicBezTo>
                      <a:pt x="301" y="95"/>
                      <a:pt x="301" y="95"/>
                      <a:pt x="301" y="95"/>
                    </a:cubicBezTo>
                    <a:cubicBezTo>
                      <a:pt x="301" y="95"/>
                      <a:pt x="301" y="95"/>
                      <a:pt x="301" y="95"/>
                    </a:cubicBezTo>
                    <a:cubicBezTo>
                      <a:pt x="302" y="95"/>
                      <a:pt x="302" y="95"/>
                      <a:pt x="302" y="95"/>
                    </a:cubicBezTo>
                    <a:cubicBezTo>
                      <a:pt x="302" y="95"/>
                      <a:pt x="302" y="95"/>
                      <a:pt x="302" y="95"/>
                    </a:cubicBezTo>
                    <a:cubicBezTo>
                      <a:pt x="302" y="95"/>
                      <a:pt x="302" y="95"/>
                      <a:pt x="302" y="95"/>
                    </a:cubicBezTo>
                    <a:cubicBezTo>
                      <a:pt x="302" y="95"/>
                      <a:pt x="302" y="95"/>
                      <a:pt x="301" y="95"/>
                    </a:cubicBezTo>
                    <a:cubicBezTo>
                      <a:pt x="301" y="95"/>
                      <a:pt x="301" y="95"/>
                      <a:pt x="301" y="95"/>
                    </a:cubicBezTo>
                    <a:cubicBezTo>
                      <a:pt x="301" y="95"/>
                      <a:pt x="301" y="96"/>
                      <a:pt x="302" y="96"/>
                    </a:cubicBezTo>
                    <a:cubicBezTo>
                      <a:pt x="302" y="96"/>
                      <a:pt x="302" y="96"/>
                      <a:pt x="302" y="96"/>
                    </a:cubicBezTo>
                    <a:cubicBezTo>
                      <a:pt x="302" y="97"/>
                      <a:pt x="302" y="97"/>
                      <a:pt x="303" y="97"/>
                    </a:cubicBezTo>
                    <a:cubicBezTo>
                      <a:pt x="303" y="97"/>
                      <a:pt x="303" y="97"/>
                      <a:pt x="303" y="98"/>
                    </a:cubicBezTo>
                    <a:cubicBezTo>
                      <a:pt x="303" y="98"/>
                      <a:pt x="303" y="98"/>
                      <a:pt x="304" y="98"/>
                    </a:cubicBezTo>
                    <a:cubicBezTo>
                      <a:pt x="304" y="98"/>
                      <a:pt x="304" y="98"/>
                      <a:pt x="304" y="99"/>
                    </a:cubicBezTo>
                    <a:cubicBezTo>
                      <a:pt x="304" y="99"/>
                      <a:pt x="304" y="99"/>
                      <a:pt x="305" y="99"/>
                    </a:cubicBezTo>
                    <a:cubicBezTo>
                      <a:pt x="305" y="99"/>
                      <a:pt x="305" y="99"/>
                      <a:pt x="305" y="99"/>
                    </a:cubicBezTo>
                    <a:cubicBezTo>
                      <a:pt x="305" y="99"/>
                      <a:pt x="305" y="99"/>
                      <a:pt x="306" y="100"/>
                    </a:cubicBezTo>
                    <a:lnTo>
                      <a:pt x="306" y="84"/>
                    </a:lnTo>
                    <a:close/>
                    <a:moveTo>
                      <a:pt x="241" y="92"/>
                    </a:moveTo>
                    <a:cubicBezTo>
                      <a:pt x="241" y="92"/>
                      <a:pt x="241" y="92"/>
                      <a:pt x="241" y="92"/>
                    </a:cubicBezTo>
                    <a:cubicBezTo>
                      <a:pt x="241" y="92"/>
                      <a:pt x="241" y="92"/>
                      <a:pt x="241" y="92"/>
                    </a:cubicBezTo>
                    <a:cubicBezTo>
                      <a:pt x="241" y="92"/>
                      <a:pt x="241" y="92"/>
                      <a:pt x="240" y="92"/>
                    </a:cubicBezTo>
                    <a:cubicBezTo>
                      <a:pt x="240" y="92"/>
                      <a:pt x="240" y="92"/>
                      <a:pt x="240" y="92"/>
                    </a:cubicBezTo>
                    <a:cubicBezTo>
                      <a:pt x="240" y="92"/>
                      <a:pt x="240" y="92"/>
                      <a:pt x="240" y="92"/>
                    </a:cubicBezTo>
                    <a:cubicBezTo>
                      <a:pt x="240" y="92"/>
                      <a:pt x="240" y="92"/>
                      <a:pt x="240" y="92"/>
                    </a:cubicBezTo>
                    <a:cubicBezTo>
                      <a:pt x="240" y="92"/>
                      <a:pt x="240" y="92"/>
                      <a:pt x="240" y="92"/>
                    </a:cubicBezTo>
                    <a:cubicBezTo>
                      <a:pt x="240" y="93"/>
                      <a:pt x="240" y="93"/>
                      <a:pt x="240" y="93"/>
                    </a:cubicBezTo>
                    <a:cubicBezTo>
                      <a:pt x="240" y="93"/>
                      <a:pt x="239" y="93"/>
                      <a:pt x="239" y="93"/>
                    </a:cubicBezTo>
                    <a:cubicBezTo>
                      <a:pt x="239" y="93"/>
                      <a:pt x="239" y="93"/>
                      <a:pt x="239" y="93"/>
                    </a:cubicBezTo>
                    <a:cubicBezTo>
                      <a:pt x="239" y="93"/>
                      <a:pt x="239" y="93"/>
                      <a:pt x="239" y="93"/>
                    </a:cubicBezTo>
                    <a:cubicBezTo>
                      <a:pt x="239" y="93"/>
                      <a:pt x="239" y="93"/>
                      <a:pt x="239" y="93"/>
                    </a:cubicBezTo>
                    <a:cubicBezTo>
                      <a:pt x="239" y="94"/>
                      <a:pt x="239" y="94"/>
                      <a:pt x="239" y="94"/>
                    </a:cubicBezTo>
                    <a:cubicBezTo>
                      <a:pt x="239" y="94"/>
                      <a:pt x="239" y="94"/>
                      <a:pt x="239" y="94"/>
                    </a:cubicBezTo>
                    <a:cubicBezTo>
                      <a:pt x="239" y="94"/>
                      <a:pt x="239" y="94"/>
                      <a:pt x="239" y="93"/>
                    </a:cubicBezTo>
                    <a:cubicBezTo>
                      <a:pt x="239" y="93"/>
                      <a:pt x="239" y="93"/>
                      <a:pt x="239" y="93"/>
                    </a:cubicBezTo>
                    <a:cubicBezTo>
                      <a:pt x="239" y="93"/>
                      <a:pt x="239" y="93"/>
                      <a:pt x="239" y="93"/>
                    </a:cubicBezTo>
                    <a:cubicBezTo>
                      <a:pt x="239" y="93"/>
                      <a:pt x="239" y="93"/>
                      <a:pt x="240" y="93"/>
                    </a:cubicBezTo>
                    <a:cubicBezTo>
                      <a:pt x="240" y="93"/>
                      <a:pt x="240" y="93"/>
                      <a:pt x="240" y="93"/>
                    </a:cubicBezTo>
                    <a:cubicBezTo>
                      <a:pt x="240" y="93"/>
                      <a:pt x="240" y="93"/>
                      <a:pt x="240" y="93"/>
                    </a:cubicBezTo>
                    <a:cubicBezTo>
                      <a:pt x="241" y="93"/>
                      <a:pt x="241" y="93"/>
                      <a:pt x="241" y="92"/>
                    </a:cubicBezTo>
                    <a:cubicBezTo>
                      <a:pt x="241" y="92"/>
                      <a:pt x="241" y="92"/>
                      <a:pt x="241" y="92"/>
                    </a:cubicBezTo>
                    <a:cubicBezTo>
                      <a:pt x="241" y="92"/>
                      <a:pt x="241" y="92"/>
                      <a:pt x="241" y="92"/>
                    </a:cubicBezTo>
                    <a:close/>
                    <a:moveTo>
                      <a:pt x="240" y="88"/>
                    </a:moveTo>
                    <a:cubicBezTo>
                      <a:pt x="241" y="88"/>
                      <a:pt x="241" y="88"/>
                      <a:pt x="241" y="88"/>
                    </a:cubicBezTo>
                    <a:cubicBezTo>
                      <a:pt x="241" y="88"/>
                      <a:pt x="241" y="88"/>
                      <a:pt x="241" y="87"/>
                    </a:cubicBezTo>
                    <a:cubicBezTo>
                      <a:pt x="241" y="87"/>
                      <a:pt x="241" y="87"/>
                      <a:pt x="241" y="87"/>
                    </a:cubicBezTo>
                    <a:cubicBezTo>
                      <a:pt x="241" y="87"/>
                      <a:pt x="241" y="87"/>
                      <a:pt x="241" y="87"/>
                    </a:cubicBezTo>
                    <a:cubicBezTo>
                      <a:pt x="240" y="87"/>
                      <a:pt x="240" y="87"/>
                      <a:pt x="240" y="87"/>
                    </a:cubicBezTo>
                    <a:cubicBezTo>
                      <a:pt x="240" y="87"/>
                      <a:pt x="240" y="87"/>
                      <a:pt x="240" y="88"/>
                    </a:cubicBezTo>
                    <a:cubicBezTo>
                      <a:pt x="240" y="88"/>
                      <a:pt x="240" y="88"/>
                      <a:pt x="240" y="88"/>
                    </a:cubicBezTo>
                    <a:cubicBezTo>
                      <a:pt x="240" y="88"/>
                      <a:pt x="240" y="88"/>
                      <a:pt x="240" y="88"/>
                    </a:cubicBezTo>
                    <a:cubicBezTo>
                      <a:pt x="240" y="88"/>
                      <a:pt x="240" y="88"/>
                      <a:pt x="240" y="88"/>
                    </a:cubicBezTo>
                    <a:cubicBezTo>
                      <a:pt x="240" y="88"/>
                      <a:pt x="240" y="88"/>
                      <a:pt x="240" y="88"/>
                    </a:cubicBezTo>
                    <a:close/>
                    <a:moveTo>
                      <a:pt x="252" y="75"/>
                    </a:moveTo>
                    <a:cubicBezTo>
                      <a:pt x="252" y="75"/>
                      <a:pt x="252" y="75"/>
                      <a:pt x="252" y="75"/>
                    </a:cubicBezTo>
                    <a:cubicBezTo>
                      <a:pt x="252" y="75"/>
                      <a:pt x="252" y="75"/>
                      <a:pt x="252" y="75"/>
                    </a:cubicBezTo>
                    <a:cubicBezTo>
                      <a:pt x="252" y="75"/>
                      <a:pt x="252" y="75"/>
                      <a:pt x="252" y="75"/>
                    </a:cubicBezTo>
                    <a:cubicBezTo>
                      <a:pt x="252" y="75"/>
                      <a:pt x="252" y="75"/>
                      <a:pt x="252" y="75"/>
                    </a:cubicBezTo>
                    <a:cubicBezTo>
                      <a:pt x="252" y="75"/>
                      <a:pt x="251" y="75"/>
                      <a:pt x="251" y="75"/>
                    </a:cubicBezTo>
                    <a:cubicBezTo>
                      <a:pt x="251" y="75"/>
                      <a:pt x="251" y="75"/>
                      <a:pt x="251" y="75"/>
                    </a:cubicBezTo>
                    <a:cubicBezTo>
                      <a:pt x="251" y="75"/>
                      <a:pt x="251" y="75"/>
                      <a:pt x="251" y="75"/>
                    </a:cubicBezTo>
                    <a:cubicBezTo>
                      <a:pt x="251" y="75"/>
                      <a:pt x="251" y="75"/>
                      <a:pt x="251" y="75"/>
                    </a:cubicBezTo>
                    <a:cubicBezTo>
                      <a:pt x="251" y="76"/>
                      <a:pt x="251" y="76"/>
                      <a:pt x="251" y="76"/>
                    </a:cubicBezTo>
                    <a:cubicBezTo>
                      <a:pt x="251" y="76"/>
                      <a:pt x="251" y="76"/>
                      <a:pt x="251" y="76"/>
                    </a:cubicBezTo>
                    <a:cubicBezTo>
                      <a:pt x="251" y="76"/>
                      <a:pt x="251" y="76"/>
                      <a:pt x="251" y="76"/>
                    </a:cubicBezTo>
                    <a:cubicBezTo>
                      <a:pt x="251" y="76"/>
                      <a:pt x="251" y="76"/>
                      <a:pt x="251" y="76"/>
                    </a:cubicBezTo>
                    <a:cubicBezTo>
                      <a:pt x="252" y="76"/>
                      <a:pt x="252" y="76"/>
                      <a:pt x="252" y="76"/>
                    </a:cubicBezTo>
                    <a:cubicBezTo>
                      <a:pt x="252" y="77"/>
                      <a:pt x="252" y="77"/>
                      <a:pt x="252" y="77"/>
                    </a:cubicBezTo>
                    <a:cubicBezTo>
                      <a:pt x="251" y="77"/>
                      <a:pt x="251" y="76"/>
                      <a:pt x="251" y="76"/>
                    </a:cubicBezTo>
                    <a:cubicBezTo>
                      <a:pt x="251" y="76"/>
                      <a:pt x="251" y="76"/>
                      <a:pt x="251" y="77"/>
                    </a:cubicBezTo>
                    <a:cubicBezTo>
                      <a:pt x="251" y="77"/>
                      <a:pt x="251" y="77"/>
                      <a:pt x="251" y="77"/>
                    </a:cubicBezTo>
                    <a:cubicBezTo>
                      <a:pt x="251" y="77"/>
                      <a:pt x="251" y="77"/>
                      <a:pt x="251" y="77"/>
                    </a:cubicBezTo>
                    <a:cubicBezTo>
                      <a:pt x="251" y="77"/>
                      <a:pt x="251" y="77"/>
                      <a:pt x="251" y="77"/>
                    </a:cubicBezTo>
                    <a:cubicBezTo>
                      <a:pt x="251" y="77"/>
                      <a:pt x="251" y="77"/>
                      <a:pt x="251" y="77"/>
                    </a:cubicBezTo>
                    <a:cubicBezTo>
                      <a:pt x="251" y="77"/>
                      <a:pt x="251"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7"/>
                    </a:cubicBezTo>
                    <a:cubicBezTo>
                      <a:pt x="252" y="77"/>
                      <a:pt x="252" y="77"/>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6"/>
                      <a:pt x="252" y="76"/>
                    </a:cubicBezTo>
                    <a:cubicBezTo>
                      <a:pt x="252" y="76"/>
                      <a:pt x="252" y="75"/>
                      <a:pt x="252" y="75"/>
                    </a:cubicBezTo>
                    <a:cubicBezTo>
                      <a:pt x="252" y="75"/>
                      <a:pt x="252" y="75"/>
                      <a:pt x="252" y="75"/>
                    </a:cubicBezTo>
                    <a:close/>
                    <a:moveTo>
                      <a:pt x="246" y="85"/>
                    </a:moveTo>
                    <a:cubicBezTo>
                      <a:pt x="246" y="85"/>
                      <a:pt x="246" y="85"/>
                      <a:pt x="246" y="85"/>
                    </a:cubicBezTo>
                    <a:cubicBezTo>
                      <a:pt x="246" y="85"/>
                      <a:pt x="246" y="85"/>
                      <a:pt x="245" y="85"/>
                    </a:cubicBezTo>
                    <a:cubicBezTo>
                      <a:pt x="245" y="85"/>
                      <a:pt x="245" y="86"/>
                      <a:pt x="245" y="86"/>
                    </a:cubicBezTo>
                    <a:cubicBezTo>
                      <a:pt x="244" y="86"/>
                      <a:pt x="244" y="86"/>
                      <a:pt x="245" y="85"/>
                    </a:cubicBezTo>
                    <a:cubicBezTo>
                      <a:pt x="244" y="85"/>
                      <a:pt x="244" y="85"/>
                      <a:pt x="244" y="86"/>
                    </a:cubicBezTo>
                    <a:cubicBezTo>
                      <a:pt x="244" y="86"/>
                      <a:pt x="244" y="86"/>
                      <a:pt x="244" y="86"/>
                    </a:cubicBezTo>
                    <a:cubicBezTo>
                      <a:pt x="244" y="86"/>
                      <a:pt x="243" y="86"/>
                      <a:pt x="243" y="86"/>
                    </a:cubicBezTo>
                    <a:cubicBezTo>
                      <a:pt x="243" y="86"/>
                      <a:pt x="243" y="86"/>
                      <a:pt x="243" y="86"/>
                    </a:cubicBezTo>
                    <a:cubicBezTo>
                      <a:pt x="243" y="86"/>
                      <a:pt x="243" y="87"/>
                      <a:pt x="243" y="87"/>
                    </a:cubicBezTo>
                    <a:cubicBezTo>
                      <a:pt x="243" y="87"/>
                      <a:pt x="243" y="87"/>
                      <a:pt x="243" y="87"/>
                    </a:cubicBezTo>
                    <a:cubicBezTo>
                      <a:pt x="243" y="87"/>
                      <a:pt x="243" y="88"/>
                      <a:pt x="242" y="88"/>
                    </a:cubicBezTo>
                    <a:cubicBezTo>
                      <a:pt x="242" y="87"/>
                      <a:pt x="242" y="87"/>
                      <a:pt x="242" y="87"/>
                    </a:cubicBezTo>
                    <a:cubicBezTo>
                      <a:pt x="242" y="88"/>
                      <a:pt x="242" y="88"/>
                      <a:pt x="242" y="88"/>
                    </a:cubicBezTo>
                    <a:cubicBezTo>
                      <a:pt x="242" y="88"/>
                      <a:pt x="242" y="88"/>
                      <a:pt x="241" y="88"/>
                    </a:cubicBezTo>
                    <a:cubicBezTo>
                      <a:pt x="241" y="89"/>
                      <a:pt x="241" y="89"/>
                      <a:pt x="241" y="89"/>
                    </a:cubicBezTo>
                    <a:cubicBezTo>
                      <a:pt x="242" y="89"/>
                      <a:pt x="242" y="89"/>
                      <a:pt x="242" y="89"/>
                    </a:cubicBezTo>
                    <a:cubicBezTo>
                      <a:pt x="242" y="89"/>
                      <a:pt x="241" y="89"/>
                      <a:pt x="241" y="89"/>
                    </a:cubicBezTo>
                    <a:cubicBezTo>
                      <a:pt x="241" y="89"/>
                      <a:pt x="241" y="89"/>
                      <a:pt x="241" y="90"/>
                    </a:cubicBezTo>
                    <a:cubicBezTo>
                      <a:pt x="241" y="90"/>
                      <a:pt x="241" y="90"/>
                      <a:pt x="241" y="90"/>
                    </a:cubicBezTo>
                    <a:cubicBezTo>
                      <a:pt x="241" y="90"/>
                      <a:pt x="241" y="90"/>
                      <a:pt x="241" y="90"/>
                    </a:cubicBezTo>
                    <a:cubicBezTo>
                      <a:pt x="241" y="90"/>
                      <a:pt x="241" y="90"/>
                      <a:pt x="241" y="90"/>
                    </a:cubicBezTo>
                    <a:cubicBezTo>
                      <a:pt x="241" y="90"/>
                      <a:pt x="241" y="90"/>
                      <a:pt x="241" y="90"/>
                    </a:cubicBezTo>
                    <a:cubicBezTo>
                      <a:pt x="241" y="91"/>
                      <a:pt x="241" y="91"/>
                      <a:pt x="241" y="91"/>
                    </a:cubicBezTo>
                    <a:cubicBezTo>
                      <a:pt x="241" y="91"/>
                      <a:pt x="241" y="91"/>
                      <a:pt x="241" y="91"/>
                    </a:cubicBezTo>
                    <a:cubicBezTo>
                      <a:pt x="241" y="91"/>
                      <a:pt x="242" y="91"/>
                      <a:pt x="242" y="91"/>
                    </a:cubicBezTo>
                    <a:cubicBezTo>
                      <a:pt x="242" y="91"/>
                      <a:pt x="242" y="91"/>
                      <a:pt x="242" y="91"/>
                    </a:cubicBezTo>
                    <a:cubicBezTo>
                      <a:pt x="242" y="91"/>
                      <a:pt x="242" y="91"/>
                      <a:pt x="242" y="92"/>
                    </a:cubicBezTo>
                    <a:cubicBezTo>
                      <a:pt x="242" y="92"/>
                      <a:pt x="242" y="91"/>
                      <a:pt x="242" y="91"/>
                    </a:cubicBezTo>
                    <a:cubicBezTo>
                      <a:pt x="242" y="91"/>
                      <a:pt x="242" y="91"/>
                      <a:pt x="243" y="91"/>
                    </a:cubicBezTo>
                    <a:cubicBezTo>
                      <a:pt x="243" y="90"/>
                      <a:pt x="243" y="90"/>
                      <a:pt x="243" y="90"/>
                    </a:cubicBezTo>
                    <a:cubicBezTo>
                      <a:pt x="243" y="90"/>
                      <a:pt x="243" y="90"/>
                      <a:pt x="243" y="90"/>
                    </a:cubicBezTo>
                    <a:cubicBezTo>
                      <a:pt x="244" y="89"/>
                      <a:pt x="244" y="89"/>
                      <a:pt x="244" y="89"/>
                    </a:cubicBezTo>
                    <a:cubicBezTo>
                      <a:pt x="244" y="89"/>
                      <a:pt x="244" y="89"/>
                      <a:pt x="244" y="89"/>
                    </a:cubicBezTo>
                    <a:cubicBezTo>
                      <a:pt x="244" y="89"/>
                      <a:pt x="244" y="88"/>
                      <a:pt x="244" y="88"/>
                    </a:cubicBezTo>
                    <a:cubicBezTo>
                      <a:pt x="245" y="88"/>
                      <a:pt x="244" y="88"/>
                      <a:pt x="245" y="88"/>
                    </a:cubicBezTo>
                    <a:cubicBezTo>
                      <a:pt x="245" y="88"/>
                      <a:pt x="245" y="88"/>
                      <a:pt x="245" y="88"/>
                    </a:cubicBezTo>
                    <a:cubicBezTo>
                      <a:pt x="245" y="87"/>
                      <a:pt x="245" y="88"/>
                      <a:pt x="245" y="87"/>
                    </a:cubicBezTo>
                    <a:cubicBezTo>
                      <a:pt x="245" y="87"/>
                      <a:pt x="245" y="87"/>
                      <a:pt x="245" y="87"/>
                    </a:cubicBezTo>
                    <a:cubicBezTo>
                      <a:pt x="245" y="87"/>
                      <a:pt x="245" y="87"/>
                      <a:pt x="245" y="87"/>
                    </a:cubicBezTo>
                    <a:cubicBezTo>
                      <a:pt x="245" y="87"/>
                      <a:pt x="245" y="87"/>
                      <a:pt x="244" y="87"/>
                    </a:cubicBezTo>
                    <a:cubicBezTo>
                      <a:pt x="244" y="86"/>
                      <a:pt x="245" y="86"/>
                      <a:pt x="245" y="86"/>
                    </a:cubicBezTo>
                    <a:cubicBezTo>
                      <a:pt x="245" y="86"/>
                      <a:pt x="245" y="86"/>
                      <a:pt x="245" y="86"/>
                    </a:cubicBezTo>
                    <a:cubicBezTo>
                      <a:pt x="245" y="86"/>
                      <a:pt x="245" y="86"/>
                      <a:pt x="245" y="86"/>
                    </a:cubicBezTo>
                    <a:cubicBezTo>
                      <a:pt x="245" y="86"/>
                      <a:pt x="245" y="86"/>
                      <a:pt x="246" y="86"/>
                    </a:cubicBezTo>
                    <a:cubicBezTo>
                      <a:pt x="246" y="86"/>
                      <a:pt x="246" y="86"/>
                      <a:pt x="246" y="86"/>
                    </a:cubicBezTo>
                    <a:cubicBezTo>
                      <a:pt x="246" y="86"/>
                      <a:pt x="247" y="86"/>
                      <a:pt x="247" y="86"/>
                    </a:cubicBezTo>
                    <a:cubicBezTo>
                      <a:pt x="247" y="86"/>
                      <a:pt x="246" y="86"/>
                      <a:pt x="246" y="86"/>
                    </a:cubicBezTo>
                    <a:cubicBezTo>
                      <a:pt x="246" y="85"/>
                      <a:pt x="246" y="85"/>
                      <a:pt x="246" y="85"/>
                    </a:cubicBezTo>
                    <a:close/>
                    <a:moveTo>
                      <a:pt x="219" y="59"/>
                    </a:moveTo>
                    <a:cubicBezTo>
                      <a:pt x="218" y="59"/>
                      <a:pt x="218" y="59"/>
                      <a:pt x="218" y="59"/>
                    </a:cubicBezTo>
                    <a:cubicBezTo>
                      <a:pt x="218" y="59"/>
                      <a:pt x="218" y="59"/>
                      <a:pt x="218" y="59"/>
                    </a:cubicBezTo>
                    <a:cubicBezTo>
                      <a:pt x="218" y="59"/>
                      <a:pt x="218" y="59"/>
                      <a:pt x="218" y="59"/>
                    </a:cubicBezTo>
                    <a:cubicBezTo>
                      <a:pt x="218" y="59"/>
                      <a:pt x="219" y="59"/>
                      <a:pt x="219" y="59"/>
                    </a:cubicBezTo>
                    <a:cubicBezTo>
                      <a:pt x="219" y="59"/>
                      <a:pt x="219" y="59"/>
                      <a:pt x="219" y="59"/>
                    </a:cubicBezTo>
                    <a:cubicBezTo>
                      <a:pt x="219" y="59"/>
                      <a:pt x="219" y="59"/>
                      <a:pt x="219" y="59"/>
                    </a:cubicBezTo>
                    <a:cubicBezTo>
                      <a:pt x="219" y="59"/>
                      <a:pt x="219" y="58"/>
                      <a:pt x="219" y="59"/>
                    </a:cubicBezTo>
                    <a:close/>
                    <a:moveTo>
                      <a:pt x="66" y="76"/>
                    </a:moveTo>
                    <a:cubicBezTo>
                      <a:pt x="66" y="76"/>
                      <a:pt x="66" y="76"/>
                      <a:pt x="66" y="76"/>
                    </a:cubicBezTo>
                    <a:cubicBezTo>
                      <a:pt x="65" y="76"/>
                      <a:pt x="65" y="76"/>
                      <a:pt x="65" y="76"/>
                    </a:cubicBezTo>
                    <a:cubicBezTo>
                      <a:pt x="65" y="76"/>
                      <a:pt x="65" y="76"/>
                      <a:pt x="65" y="76"/>
                    </a:cubicBezTo>
                    <a:cubicBezTo>
                      <a:pt x="65" y="75"/>
                      <a:pt x="64" y="75"/>
                      <a:pt x="64" y="75"/>
                    </a:cubicBezTo>
                    <a:cubicBezTo>
                      <a:pt x="64" y="75"/>
                      <a:pt x="64" y="75"/>
                      <a:pt x="64" y="75"/>
                    </a:cubicBezTo>
                    <a:cubicBezTo>
                      <a:pt x="64" y="75"/>
                      <a:pt x="64" y="75"/>
                      <a:pt x="64" y="75"/>
                    </a:cubicBezTo>
                    <a:cubicBezTo>
                      <a:pt x="63" y="75"/>
                      <a:pt x="63" y="75"/>
                      <a:pt x="63" y="74"/>
                    </a:cubicBezTo>
                    <a:cubicBezTo>
                      <a:pt x="63" y="74"/>
                      <a:pt x="63" y="74"/>
                      <a:pt x="63" y="74"/>
                    </a:cubicBezTo>
                    <a:cubicBezTo>
                      <a:pt x="63" y="74"/>
                      <a:pt x="63" y="74"/>
                      <a:pt x="62" y="74"/>
                    </a:cubicBezTo>
                    <a:cubicBezTo>
                      <a:pt x="62" y="74"/>
                      <a:pt x="62" y="74"/>
                      <a:pt x="62" y="75"/>
                    </a:cubicBezTo>
                    <a:cubicBezTo>
                      <a:pt x="62" y="75"/>
                      <a:pt x="62" y="75"/>
                      <a:pt x="62" y="75"/>
                    </a:cubicBezTo>
                    <a:cubicBezTo>
                      <a:pt x="62" y="75"/>
                      <a:pt x="62" y="75"/>
                      <a:pt x="62" y="75"/>
                    </a:cubicBezTo>
                    <a:cubicBezTo>
                      <a:pt x="63" y="75"/>
                      <a:pt x="63" y="76"/>
                      <a:pt x="63" y="76"/>
                    </a:cubicBezTo>
                    <a:cubicBezTo>
                      <a:pt x="63" y="76"/>
                      <a:pt x="63" y="76"/>
                      <a:pt x="63" y="76"/>
                    </a:cubicBezTo>
                    <a:cubicBezTo>
                      <a:pt x="63" y="76"/>
                      <a:pt x="63" y="76"/>
                      <a:pt x="63" y="76"/>
                    </a:cubicBezTo>
                    <a:cubicBezTo>
                      <a:pt x="63" y="76"/>
                      <a:pt x="63" y="76"/>
                      <a:pt x="63" y="76"/>
                    </a:cubicBezTo>
                    <a:cubicBezTo>
                      <a:pt x="63" y="76"/>
                      <a:pt x="63" y="76"/>
                      <a:pt x="63" y="76"/>
                    </a:cubicBezTo>
                    <a:cubicBezTo>
                      <a:pt x="63" y="77"/>
                      <a:pt x="63" y="77"/>
                      <a:pt x="63" y="77"/>
                    </a:cubicBezTo>
                    <a:cubicBezTo>
                      <a:pt x="63" y="77"/>
                      <a:pt x="63" y="77"/>
                      <a:pt x="63" y="77"/>
                    </a:cubicBezTo>
                    <a:cubicBezTo>
                      <a:pt x="63" y="77"/>
                      <a:pt x="63" y="77"/>
                      <a:pt x="63" y="77"/>
                    </a:cubicBezTo>
                    <a:cubicBezTo>
                      <a:pt x="63" y="77"/>
                      <a:pt x="63" y="77"/>
                      <a:pt x="63" y="77"/>
                    </a:cubicBezTo>
                    <a:cubicBezTo>
                      <a:pt x="63" y="77"/>
                      <a:pt x="62" y="77"/>
                      <a:pt x="62" y="77"/>
                    </a:cubicBezTo>
                    <a:cubicBezTo>
                      <a:pt x="62" y="77"/>
                      <a:pt x="62" y="76"/>
                      <a:pt x="62" y="76"/>
                    </a:cubicBezTo>
                    <a:cubicBezTo>
                      <a:pt x="62" y="76"/>
                      <a:pt x="61" y="76"/>
                      <a:pt x="61" y="76"/>
                    </a:cubicBezTo>
                    <a:cubicBezTo>
                      <a:pt x="61" y="76"/>
                      <a:pt x="61" y="76"/>
                      <a:pt x="61" y="76"/>
                    </a:cubicBezTo>
                    <a:cubicBezTo>
                      <a:pt x="61" y="76"/>
                      <a:pt x="61" y="75"/>
                      <a:pt x="61" y="75"/>
                    </a:cubicBezTo>
                    <a:cubicBezTo>
                      <a:pt x="61" y="75"/>
                      <a:pt x="61" y="75"/>
                      <a:pt x="61" y="75"/>
                    </a:cubicBezTo>
                    <a:cubicBezTo>
                      <a:pt x="61" y="75"/>
                      <a:pt x="61" y="75"/>
                      <a:pt x="61" y="75"/>
                    </a:cubicBezTo>
                    <a:cubicBezTo>
                      <a:pt x="61" y="75"/>
                      <a:pt x="61" y="75"/>
                      <a:pt x="61" y="75"/>
                    </a:cubicBezTo>
                    <a:cubicBezTo>
                      <a:pt x="61" y="75"/>
                      <a:pt x="61" y="75"/>
                      <a:pt x="60" y="75"/>
                    </a:cubicBezTo>
                    <a:cubicBezTo>
                      <a:pt x="60" y="75"/>
                      <a:pt x="60" y="74"/>
                      <a:pt x="60" y="74"/>
                    </a:cubicBezTo>
                    <a:cubicBezTo>
                      <a:pt x="60" y="74"/>
                      <a:pt x="60" y="74"/>
                      <a:pt x="59" y="74"/>
                    </a:cubicBezTo>
                    <a:cubicBezTo>
                      <a:pt x="59" y="74"/>
                      <a:pt x="59" y="74"/>
                      <a:pt x="59" y="74"/>
                    </a:cubicBezTo>
                    <a:cubicBezTo>
                      <a:pt x="59" y="74"/>
                      <a:pt x="59" y="73"/>
                      <a:pt x="59" y="73"/>
                    </a:cubicBezTo>
                    <a:cubicBezTo>
                      <a:pt x="59" y="73"/>
                      <a:pt x="59" y="73"/>
                      <a:pt x="59" y="73"/>
                    </a:cubicBezTo>
                    <a:cubicBezTo>
                      <a:pt x="59" y="73"/>
                      <a:pt x="58" y="73"/>
                      <a:pt x="58" y="73"/>
                    </a:cubicBezTo>
                    <a:cubicBezTo>
                      <a:pt x="58" y="72"/>
                      <a:pt x="58" y="72"/>
                      <a:pt x="58" y="72"/>
                    </a:cubicBezTo>
                    <a:cubicBezTo>
                      <a:pt x="58" y="72"/>
                      <a:pt x="58" y="72"/>
                      <a:pt x="58" y="72"/>
                    </a:cubicBezTo>
                    <a:cubicBezTo>
                      <a:pt x="58" y="72"/>
                      <a:pt x="58" y="72"/>
                      <a:pt x="58" y="72"/>
                    </a:cubicBezTo>
                    <a:cubicBezTo>
                      <a:pt x="58" y="72"/>
                      <a:pt x="58" y="72"/>
                      <a:pt x="58" y="72"/>
                    </a:cubicBezTo>
                    <a:cubicBezTo>
                      <a:pt x="58" y="72"/>
                      <a:pt x="57" y="71"/>
                      <a:pt x="57" y="71"/>
                    </a:cubicBezTo>
                    <a:cubicBezTo>
                      <a:pt x="57" y="71"/>
                      <a:pt x="57" y="71"/>
                      <a:pt x="57" y="71"/>
                    </a:cubicBezTo>
                    <a:cubicBezTo>
                      <a:pt x="57" y="71"/>
                      <a:pt x="57" y="71"/>
                      <a:pt x="57" y="71"/>
                    </a:cubicBezTo>
                    <a:cubicBezTo>
                      <a:pt x="57" y="71"/>
                      <a:pt x="57" y="71"/>
                      <a:pt x="57" y="71"/>
                    </a:cubicBezTo>
                    <a:cubicBezTo>
                      <a:pt x="56" y="71"/>
                      <a:pt x="56" y="71"/>
                      <a:pt x="56" y="71"/>
                    </a:cubicBezTo>
                    <a:cubicBezTo>
                      <a:pt x="56" y="71"/>
                      <a:pt x="56" y="71"/>
                      <a:pt x="56" y="71"/>
                    </a:cubicBezTo>
                    <a:cubicBezTo>
                      <a:pt x="56" y="71"/>
                      <a:pt x="56" y="71"/>
                      <a:pt x="56" y="71"/>
                    </a:cubicBezTo>
                    <a:cubicBezTo>
                      <a:pt x="56" y="71"/>
                      <a:pt x="56" y="71"/>
                      <a:pt x="56" y="70"/>
                    </a:cubicBezTo>
                    <a:cubicBezTo>
                      <a:pt x="56" y="70"/>
                      <a:pt x="56" y="70"/>
                      <a:pt x="56" y="70"/>
                    </a:cubicBezTo>
                    <a:cubicBezTo>
                      <a:pt x="56" y="70"/>
                      <a:pt x="56" y="70"/>
                      <a:pt x="56" y="70"/>
                    </a:cubicBezTo>
                    <a:cubicBezTo>
                      <a:pt x="56" y="70"/>
                      <a:pt x="56" y="70"/>
                      <a:pt x="56" y="70"/>
                    </a:cubicBezTo>
                    <a:cubicBezTo>
                      <a:pt x="56" y="70"/>
                      <a:pt x="55" y="70"/>
                      <a:pt x="55" y="70"/>
                    </a:cubicBezTo>
                    <a:cubicBezTo>
                      <a:pt x="55" y="70"/>
                      <a:pt x="55" y="70"/>
                      <a:pt x="55" y="70"/>
                    </a:cubicBezTo>
                    <a:cubicBezTo>
                      <a:pt x="55" y="70"/>
                      <a:pt x="55" y="70"/>
                      <a:pt x="55" y="70"/>
                    </a:cubicBezTo>
                    <a:cubicBezTo>
                      <a:pt x="55" y="70"/>
                      <a:pt x="54" y="70"/>
                      <a:pt x="54" y="70"/>
                    </a:cubicBezTo>
                    <a:cubicBezTo>
                      <a:pt x="54" y="70"/>
                      <a:pt x="54" y="70"/>
                      <a:pt x="54" y="70"/>
                    </a:cubicBezTo>
                    <a:cubicBezTo>
                      <a:pt x="54" y="70"/>
                      <a:pt x="54" y="69"/>
                      <a:pt x="54" y="69"/>
                    </a:cubicBezTo>
                    <a:cubicBezTo>
                      <a:pt x="54" y="69"/>
                      <a:pt x="54" y="69"/>
                      <a:pt x="54" y="69"/>
                    </a:cubicBezTo>
                    <a:cubicBezTo>
                      <a:pt x="54" y="69"/>
                      <a:pt x="53" y="68"/>
                      <a:pt x="53" y="68"/>
                    </a:cubicBezTo>
                    <a:cubicBezTo>
                      <a:pt x="53" y="68"/>
                      <a:pt x="52" y="68"/>
                      <a:pt x="52" y="68"/>
                    </a:cubicBezTo>
                    <a:cubicBezTo>
                      <a:pt x="52" y="68"/>
                      <a:pt x="52" y="68"/>
                      <a:pt x="52" y="68"/>
                    </a:cubicBezTo>
                    <a:cubicBezTo>
                      <a:pt x="52" y="68"/>
                      <a:pt x="52" y="68"/>
                      <a:pt x="51" y="68"/>
                    </a:cubicBezTo>
                    <a:cubicBezTo>
                      <a:pt x="51" y="68"/>
                      <a:pt x="51" y="67"/>
                      <a:pt x="51" y="67"/>
                    </a:cubicBezTo>
                    <a:cubicBezTo>
                      <a:pt x="51" y="67"/>
                      <a:pt x="51" y="67"/>
                      <a:pt x="51" y="67"/>
                    </a:cubicBezTo>
                    <a:cubicBezTo>
                      <a:pt x="51" y="67"/>
                      <a:pt x="50" y="67"/>
                      <a:pt x="50" y="66"/>
                    </a:cubicBezTo>
                    <a:cubicBezTo>
                      <a:pt x="50" y="66"/>
                      <a:pt x="50" y="66"/>
                      <a:pt x="50" y="66"/>
                    </a:cubicBezTo>
                    <a:cubicBezTo>
                      <a:pt x="50" y="66"/>
                      <a:pt x="49" y="66"/>
                      <a:pt x="49" y="66"/>
                    </a:cubicBezTo>
                    <a:cubicBezTo>
                      <a:pt x="49" y="65"/>
                      <a:pt x="49" y="65"/>
                      <a:pt x="49" y="65"/>
                    </a:cubicBezTo>
                    <a:cubicBezTo>
                      <a:pt x="49" y="65"/>
                      <a:pt x="48" y="65"/>
                      <a:pt x="48" y="65"/>
                    </a:cubicBezTo>
                    <a:cubicBezTo>
                      <a:pt x="48" y="64"/>
                      <a:pt x="47" y="64"/>
                      <a:pt x="47" y="64"/>
                    </a:cubicBezTo>
                    <a:cubicBezTo>
                      <a:pt x="47" y="64"/>
                      <a:pt x="47" y="64"/>
                      <a:pt x="47" y="64"/>
                    </a:cubicBezTo>
                    <a:cubicBezTo>
                      <a:pt x="47" y="64"/>
                      <a:pt x="47" y="64"/>
                      <a:pt x="47" y="64"/>
                    </a:cubicBezTo>
                    <a:cubicBezTo>
                      <a:pt x="47" y="64"/>
                      <a:pt x="47" y="64"/>
                      <a:pt x="47" y="64"/>
                    </a:cubicBezTo>
                    <a:cubicBezTo>
                      <a:pt x="47" y="63"/>
                      <a:pt x="47" y="63"/>
                      <a:pt x="47" y="63"/>
                    </a:cubicBezTo>
                    <a:cubicBezTo>
                      <a:pt x="47" y="63"/>
                      <a:pt x="47" y="63"/>
                      <a:pt x="47" y="63"/>
                    </a:cubicBezTo>
                    <a:cubicBezTo>
                      <a:pt x="47" y="63"/>
                      <a:pt x="47" y="63"/>
                      <a:pt x="47" y="63"/>
                    </a:cubicBezTo>
                    <a:cubicBezTo>
                      <a:pt x="47" y="62"/>
                      <a:pt x="47" y="62"/>
                      <a:pt x="47" y="62"/>
                    </a:cubicBezTo>
                    <a:cubicBezTo>
                      <a:pt x="47" y="62"/>
                      <a:pt x="46" y="62"/>
                      <a:pt x="46" y="62"/>
                    </a:cubicBezTo>
                    <a:cubicBezTo>
                      <a:pt x="46" y="62"/>
                      <a:pt x="46" y="61"/>
                      <a:pt x="46" y="61"/>
                    </a:cubicBezTo>
                    <a:cubicBezTo>
                      <a:pt x="46" y="61"/>
                      <a:pt x="45" y="61"/>
                      <a:pt x="45" y="61"/>
                    </a:cubicBezTo>
                    <a:cubicBezTo>
                      <a:pt x="45" y="61"/>
                      <a:pt x="44" y="60"/>
                      <a:pt x="44" y="60"/>
                    </a:cubicBezTo>
                    <a:cubicBezTo>
                      <a:pt x="44" y="60"/>
                      <a:pt x="44" y="60"/>
                      <a:pt x="44" y="60"/>
                    </a:cubicBezTo>
                    <a:cubicBezTo>
                      <a:pt x="44" y="60"/>
                      <a:pt x="43" y="59"/>
                      <a:pt x="43" y="59"/>
                    </a:cubicBezTo>
                    <a:cubicBezTo>
                      <a:pt x="43" y="59"/>
                      <a:pt x="42" y="59"/>
                      <a:pt x="42" y="59"/>
                    </a:cubicBezTo>
                    <a:cubicBezTo>
                      <a:pt x="42" y="59"/>
                      <a:pt x="42" y="58"/>
                      <a:pt x="42" y="58"/>
                    </a:cubicBezTo>
                    <a:cubicBezTo>
                      <a:pt x="42" y="58"/>
                      <a:pt x="42" y="58"/>
                      <a:pt x="42" y="58"/>
                    </a:cubicBezTo>
                    <a:cubicBezTo>
                      <a:pt x="42" y="58"/>
                      <a:pt x="41" y="57"/>
                      <a:pt x="41" y="57"/>
                    </a:cubicBezTo>
                    <a:cubicBezTo>
                      <a:pt x="41" y="57"/>
                      <a:pt x="41" y="57"/>
                      <a:pt x="41" y="56"/>
                    </a:cubicBezTo>
                    <a:cubicBezTo>
                      <a:pt x="41" y="56"/>
                      <a:pt x="41" y="56"/>
                      <a:pt x="41" y="56"/>
                    </a:cubicBezTo>
                    <a:cubicBezTo>
                      <a:pt x="41" y="56"/>
                      <a:pt x="41" y="56"/>
                      <a:pt x="40" y="56"/>
                    </a:cubicBezTo>
                    <a:cubicBezTo>
                      <a:pt x="40" y="55"/>
                      <a:pt x="40" y="55"/>
                      <a:pt x="39" y="55"/>
                    </a:cubicBezTo>
                    <a:cubicBezTo>
                      <a:pt x="39" y="55"/>
                      <a:pt x="39" y="55"/>
                      <a:pt x="39" y="54"/>
                    </a:cubicBezTo>
                    <a:cubicBezTo>
                      <a:pt x="39" y="54"/>
                      <a:pt x="38" y="54"/>
                      <a:pt x="38" y="54"/>
                    </a:cubicBezTo>
                    <a:cubicBezTo>
                      <a:pt x="38" y="54"/>
                      <a:pt x="38" y="53"/>
                      <a:pt x="38" y="53"/>
                    </a:cubicBezTo>
                    <a:cubicBezTo>
                      <a:pt x="38" y="53"/>
                      <a:pt x="38" y="53"/>
                      <a:pt x="38" y="53"/>
                    </a:cubicBezTo>
                    <a:cubicBezTo>
                      <a:pt x="38" y="53"/>
                      <a:pt x="38" y="52"/>
                      <a:pt x="38" y="52"/>
                    </a:cubicBezTo>
                    <a:cubicBezTo>
                      <a:pt x="38" y="52"/>
                      <a:pt x="37" y="52"/>
                      <a:pt x="37" y="52"/>
                    </a:cubicBezTo>
                    <a:cubicBezTo>
                      <a:pt x="38" y="52"/>
                      <a:pt x="38" y="52"/>
                      <a:pt x="38" y="52"/>
                    </a:cubicBezTo>
                    <a:cubicBezTo>
                      <a:pt x="38" y="52"/>
                      <a:pt x="38" y="52"/>
                      <a:pt x="38" y="52"/>
                    </a:cubicBezTo>
                    <a:cubicBezTo>
                      <a:pt x="38" y="51"/>
                      <a:pt x="38" y="51"/>
                      <a:pt x="38" y="51"/>
                    </a:cubicBezTo>
                    <a:cubicBezTo>
                      <a:pt x="38" y="51"/>
                      <a:pt x="38" y="51"/>
                      <a:pt x="38" y="51"/>
                    </a:cubicBezTo>
                    <a:cubicBezTo>
                      <a:pt x="38" y="51"/>
                      <a:pt x="38" y="50"/>
                      <a:pt x="38" y="50"/>
                    </a:cubicBezTo>
                    <a:cubicBezTo>
                      <a:pt x="38" y="50"/>
                      <a:pt x="37" y="50"/>
                      <a:pt x="37" y="49"/>
                    </a:cubicBezTo>
                    <a:cubicBezTo>
                      <a:pt x="37" y="49"/>
                      <a:pt x="36" y="49"/>
                      <a:pt x="36" y="48"/>
                    </a:cubicBezTo>
                    <a:cubicBezTo>
                      <a:pt x="36" y="48"/>
                      <a:pt x="36" y="48"/>
                      <a:pt x="36" y="48"/>
                    </a:cubicBezTo>
                    <a:cubicBezTo>
                      <a:pt x="36" y="48"/>
                      <a:pt x="36" y="47"/>
                      <a:pt x="36" y="47"/>
                    </a:cubicBezTo>
                    <a:cubicBezTo>
                      <a:pt x="36" y="47"/>
                      <a:pt x="36" y="47"/>
                      <a:pt x="36" y="47"/>
                    </a:cubicBezTo>
                    <a:cubicBezTo>
                      <a:pt x="36" y="47"/>
                      <a:pt x="36" y="46"/>
                      <a:pt x="36" y="46"/>
                    </a:cubicBezTo>
                    <a:cubicBezTo>
                      <a:pt x="35" y="46"/>
                      <a:pt x="35" y="46"/>
                      <a:pt x="35" y="46"/>
                    </a:cubicBezTo>
                    <a:cubicBezTo>
                      <a:pt x="35" y="46"/>
                      <a:pt x="35" y="46"/>
                      <a:pt x="35" y="46"/>
                    </a:cubicBezTo>
                    <a:cubicBezTo>
                      <a:pt x="35" y="46"/>
                      <a:pt x="35" y="46"/>
                      <a:pt x="35" y="46"/>
                    </a:cubicBezTo>
                    <a:cubicBezTo>
                      <a:pt x="35" y="46"/>
                      <a:pt x="35" y="45"/>
                      <a:pt x="35" y="45"/>
                    </a:cubicBezTo>
                    <a:cubicBezTo>
                      <a:pt x="35" y="45"/>
                      <a:pt x="34" y="45"/>
                      <a:pt x="35" y="45"/>
                    </a:cubicBezTo>
                    <a:cubicBezTo>
                      <a:pt x="35" y="45"/>
                      <a:pt x="34" y="45"/>
                      <a:pt x="34" y="45"/>
                    </a:cubicBezTo>
                    <a:cubicBezTo>
                      <a:pt x="35" y="45"/>
                      <a:pt x="35" y="45"/>
                      <a:pt x="35" y="45"/>
                    </a:cubicBezTo>
                    <a:cubicBezTo>
                      <a:pt x="35" y="45"/>
                      <a:pt x="35" y="45"/>
                      <a:pt x="35" y="45"/>
                    </a:cubicBezTo>
                    <a:cubicBezTo>
                      <a:pt x="35" y="44"/>
                      <a:pt x="35" y="44"/>
                      <a:pt x="35" y="44"/>
                    </a:cubicBezTo>
                    <a:cubicBezTo>
                      <a:pt x="34" y="44"/>
                      <a:pt x="34" y="44"/>
                      <a:pt x="34" y="44"/>
                    </a:cubicBezTo>
                    <a:cubicBezTo>
                      <a:pt x="34" y="44"/>
                      <a:pt x="34" y="44"/>
                      <a:pt x="34" y="43"/>
                    </a:cubicBezTo>
                    <a:cubicBezTo>
                      <a:pt x="34" y="43"/>
                      <a:pt x="34" y="43"/>
                      <a:pt x="34" y="43"/>
                    </a:cubicBezTo>
                    <a:cubicBezTo>
                      <a:pt x="34" y="43"/>
                      <a:pt x="33" y="42"/>
                      <a:pt x="33" y="42"/>
                    </a:cubicBezTo>
                    <a:cubicBezTo>
                      <a:pt x="33" y="42"/>
                      <a:pt x="33" y="42"/>
                      <a:pt x="33" y="41"/>
                    </a:cubicBezTo>
                    <a:cubicBezTo>
                      <a:pt x="32" y="41"/>
                      <a:pt x="32" y="41"/>
                      <a:pt x="32" y="41"/>
                    </a:cubicBezTo>
                    <a:cubicBezTo>
                      <a:pt x="32" y="40"/>
                      <a:pt x="31" y="40"/>
                      <a:pt x="31" y="40"/>
                    </a:cubicBezTo>
                    <a:cubicBezTo>
                      <a:pt x="31" y="40"/>
                      <a:pt x="31" y="40"/>
                      <a:pt x="31" y="40"/>
                    </a:cubicBezTo>
                    <a:cubicBezTo>
                      <a:pt x="31" y="40"/>
                      <a:pt x="31" y="39"/>
                      <a:pt x="31" y="39"/>
                    </a:cubicBezTo>
                    <a:cubicBezTo>
                      <a:pt x="31" y="39"/>
                      <a:pt x="30" y="39"/>
                      <a:pt x="30" y="39"/>
                    </a:cubicBezTo>
                    <a:cubicBezTo>
                      <a:pt x="30" y="39"/>
                      <a:pt x="31" y="39"/>
                      <a:pt x="30" y="38"/>
                    </a:cubicBezTo>
                    <a:cubicBezTo>
                      <a:pt x="30" y="38"/>
                      <a:pt x="30" y="38"/>
                      <a:pt x="30" y="38"/>
                    </a:cubicBezTo>
                    <a:cubicBezTo>
                      <a:pt x="30" y="38"/>
                      <a:pt x="29" y="37"/>
                      <a:pt x="29" y="37"/>
                    </a:cubicBezTo>
                    <a:cubicBezTo>
                      <a:pt x="29" y="37"/>
                      <a:pt x="29" y="37"/>
                      <a:pt x="29" y="37"/>
                    </a:cubicBezTo>
                    <a:cubicBezTo>
                      <a:pt x="28" y="37"/>
                      <a:pt x="28" y="37"/>
                      <a:pt x="28" y="37"/>
                    </a:cubicBezTo>
                    <a:cubicBezTo>
                      <a:pt x="28" y="36"/>
                      <a:pt x="28" y="36"/>
                      <a:pt x="28" y="36"/>
                    </a:cubicBezTo>
                    <a:cubicBezTo>
                      <a:pt x="28" y="36"/>
                      <a:pt x="27" y="36"/>
                      <a:pt x="27" y="36"/>
                    </a:cubicBezTo>
                    <a:cubicBezTo>
                      <a:pt x="27" y="36"/>
                      <a:pt x="27" y="36"/>
                      <a:pt x="27" y="36"/>
                    </a:cubicBezTo>
                    <a:cubicBezTo>
                      <a:pt x="27" y="36"/>
                      <a:pt x="27" y="36"/>
                      <a:pt x="26" y="36"/>
                    </a:cubicBezTo>
                    <a:cubicBezTo>
                      <a:pt x="26" y="36"/>
                      <a:pt x="26" y="36"/>
                      <a:pt x="26" y="36"/>
                    </a:cubicBezTo>
                    <a:cubicBezTo>
                      <a:pt x="26" y="36"/>
                      <a:pt x="26" y="35"/>
                      <a:pt x="26" y="35"/>
                    </a:cubicBezTo>
                    <a:cubicBezTo>
                      <a:pt x="26" y="35"/>
                      <a:pt x="26" y="35"/>
                      <a:pt x="26" y="35"/>
                    </a:cubicBezTo>
                    <a:cubicBezTo>
                      <a:pt x="26" y="35"/>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6" y="33"/>
                      <a:pt x="26" y="33"/>
                      <a:pt x="26" y="32"/>
                    </a:cubicBezTo>
                    <a:cubicBezTo>
                      <a:pt x="26" y="32"/>
                      <a:pt x="26" y="32"/>
                      <a:pt x="25" y="32"/>
                    </a:cubicBezTo>
                    <a:cubicBezTo>
                      <a:pt x="25" y="32"/>
                      <a:pt x="25" y="32"/>
                      <a:pt x="25" y="32"/>
                    </a:cubicBezTo>
                    <a:cubicBezTo>
                      <a:pt x="25" y="32"/>
                      <a:pt x="25" y="31"/>
                      <a:pt x="25" y="31"/>
                    </a:cubicBezTo>
                    <a:cubicBezTo>
                      <a:pt x="25" y="31"/>
                      <a:pt x="25" y="31"/>
                      <a:pt x="25" y="30"/>
                    </a:cubicBezTo>
                    <a:cubicBezTo>
                      <a:pt x="25" y="30"/>
                      <a:pt x="25" y="30"/>
                      <a:pt x="25" y="30"/>
                    </a:cubicBezTo>
                    <a:cubicBezTo>
                      <a:pt x="25" y="30"/>
                      <a:pt x="24" y="30"/>
                      <a:pt x="24" y="29"/>
                    </a:cubicBezTo>
                    <a:cubicBezTo>
                      <a:pt x="24" y="29"/>
                      <a:pt x="24" y="29"/>
                      <a:pt x="24" y="29"/>
                    </a:cubicBezTo>
                    <a:cubicBezTo>
                      <a:pt x="24" y="29"/>
                      <a:pt x="24" y="28"/>
                      <a:pt x="24" y="28"/>
                    </a:cubicBezTo>
                    <a:cubicBezTo>
                      <a:pt x="24" y="28"/>
                      <a:pt x="24" y="28"/>
                      <a:pt x="24" y="28"/>
                    </a:cubicBezTo>
                    <a:cubicBezTo>
                      <a:pt x="24" y="28"/>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3" y="26"/>
                      <a:pt x="23" y="26"/>
                    </a:cubicBezTo>
                    <a:cubicBezTo>
                      <a:pt x="23" y="26"/>
                      <a:pt x="23" y="26"/>
                      <a:pt x="23" y="26"/>
                    </a:cubicBezTo>
                    <a:cubicBezTo>
                      <a:pt x="23" y="26"/>
                      <a:pt x="22" y="25"/>
                      <a:pt x="22" y="25"/>
                    </a:cubicBezTo>
                    <a:cubicBezTo>
                      <a:pt x="22" y="25"/>
                      <a:pt x="22" y="25"/>
                      <a:pt x="22" y="25"/>
                    </a:cubicBezTo>
                    <a:cubicBezTo>
                      <a:pt x="22" y="25"/>
                      <a:pt x="22" y="25"/>
                      <a:pt x="22" y="24"/>
                    </a:cubicBezTo>
                    <a:cubicBezTo>
                      <a:pt x="22" y="24"/>
                      <a:pt x="22" y="24"/>
                      <a:pt x="21" y="24"/>
                    </a:cubicBezTo>
                    <a:cubicBezTo>
                      <a:pt x="21" y="24"/>
                      <a:pt x="21" y="24"/>
                      <a:pt x="21" y="24"/>
                    </a:cubicBezTo>
                    <a:cubicBezTo>
                      <a:pt x="21" y="24"/>
                      <a:pt x="21" y="24"/>
                      <a:pt x="21" y="24"/>
                    </a:cubicBezTo>
                    <a:cubicBezTo>
                      <a:pt x="21" y="24"/>
                      <a:pt x="21" y="24"/>
                      <a:pt x="21" y="24"/>
                    </a:cubicBezTo>
                    <a:cubicBezTo>
                      <a:pt x="20" y="24"/>
                      <a:pt x="20" y="24"/>
                      <a:pt x="20" y="24"/>
                    </a:cubicBezTo>
                    <a:cubicBezTo>
                      <a:pt x="20" y="24"/>
                      <a:pt x="20" y="23"/>
                      <a:pt x="20" y="23"/>
                    </a:cubicBezTo>
                    <a:cubicBezTo>
                      <a:pt x="20" y="23"/>
                      <a:pt x="20" y="23"/>
                      <a:pt x="20" y="23"/>
                    </a:cubicBezTo>
                    <a:cubicBezTo>
                      <a:pt x="19" y="23"/>
                      <a:pt x="19" y="23"/>
                      <a:pt x="19" y="23"/>
                    </a:cubicBezTo>
                    <a:cubicBezTo>
                      <a:pt x="19" y="23"/>
                      <a:pt x="19" y="23"/>
                      <a:pt x="18" y="23"/>
                    </a:cubicBezTo>
                    <a:cubicBezTo>
                      <a:pt x="18" y="23"/>
                      <a:pt x="18" y="23"/>
                      <a:pt x="18" y="23"/>
                    </a:cubicBezTo>
                    <a:cubicBezTo>
                      <a:pt x="18" y="23"/>
                      <a:pt x="18" y="23"/>
                      <a:pt x="18" y="23"/>
                    </a:cubicBezTo>
                    <a:cubicBezTo>
                      <a:pt x="18" y="23"/>
                      <a:pt x="18" y="23"/>
                      <a:pt x="18" y="23"/>
                    </a:cubicBezTo>
                    <a:cubicBezTo>
                      <a:pt x="18" y="23"/>
                      <a:pt x="18" y="23"/>
                      <a:pt x="17" y="23"/>
                    </a:cubicBezTo>
                    <a:cubicBezTo>
                      <a:pt x="17" y="23"/>
                      <a:pt x="17" y="23"/>
                      <a:pt x="17" y="23"/>
                    </a:cubicBezTo>
                    <a:cubicBezTo>
                      <a:pt x="17" y="22"/>
                      <a:pt x="17" y="22"/>
                      <a:pt x="17" y="22"/>
                    </a:cubicBezTo>
                    <a:cubicBezTo>
                      <a:pt x="17" y="22"/>
                      <a:pt x="16" y="22"/>
                      <a:pt x="16" y="22"/>
                    </a:cubicBezTo>
                    <a:cubicBezTo>
                      <a:pt x="16" y="22"/>
                      <a:pt x="16" y="21"/>
                      <a:pt x="16" y="21"/>
                    </a:cubicBezTo>
                    <a:cubicBezTo>
                      <a:pt x="16" y="21"/>
                      <a:pt x="16" y="20"/>
                      <a:pt x="16" y="20"/>
                    </a:cubicBezTo>
                    <a:cubicBezTo>
                      <a:pt x="16" y="20"/>
                      <a:pt x="16" y="19"/>
                      <a:pt x="16" y="19"/>
                    </a:cubicBezTo>
                    <a:cubicBezTo>
                      <a:pt x="16" y="19"/>
                      <a:pt x="16" y="19"/>
                      <a:pt x="16" y="19"/>
                    </a:cubicBezTo>
                    <a:cubicBezTo>
                      <a:pt x="16" y="18"/>
                      <a:pt x="16" y="18"/>
                      <a:pt x="16" y="18"/>
                    </a:cubicBezTo>
                    <a:cubicBezTo>
                      <a:pt x="16" y="18"/>
                      <a:pt x="16" y="19"/>
                      <a:pt x="15" y="18"/>
                    </a:cubicBezTo>
                    <a:cubicBezTo>
                      <a:pt x="15" y="18"/>
                      <a:pt x="16" y="18"/>
                      <a:pt x="15" y="18"/>
                    </a:cubicBezTo>
                    <a:cubicBezTo>
                      <a:pt x="15" y="18"/>
                      <a:pt x="15" y="18"/>
                      <a:pt x="15" y="18"/>
                    </a:cubicBezTo>
                    <a:cubicBezTo>
                      <a:pt x="15" y="18"/>
                      <a:pt x="14" y="18"/>
                      <a:pt x="14" y="18"/>
                    </a:cubicBezTo>
                    <a:cubicBezTo>
                      <a:pt x="14" y="17"/>
                      <a:pt x="14" y="17"/>
                      <a:pt x="14" y="17"/>
                    </a:cubicBezTo>
                    <a:cubicBezTo>
                      <a:pt x="14" y="17"/>
                      <a:pt x="14" y="17"/>
                      <a:pt x="14" y="17"/>
                    </a:cubicBezTo>
                    <a:cubicBezTo>
                      <a:pt x="14" y="16"/>
                      <a:pt x="14" y="16"/>
                      <a:pt x="13" y="16"/>
                    </a:cubicBezTo>
                    <a:cubicBezTo>
                      <a:pt x="13" y="16"/>
                      <a:pt x="13" y="16"/>
                      <a:pt x="13" y="16"/>
                    </a:cubicBezTo>
                    <a:cubicBezTo>
                      <a:pt x="13" y="16"/>
                      <a:pt x="13" y="15"/>
                      <a:pt x="13" y="15"/>
                    </a:cubicBezTo>
                    <a:cubicBezTo>
                      <a:pt x="13" y="15"/>
                      <a:pt x="12" y="15"/>
                      <a:pt x="12" y="15"/>
                    </a:cubicBezTo>
                    <a:cubicBezTo>
                      <a:pt x="12" y="15"/>
                      <a:pt x="12" y="14"/>
                      <a:pt x="12" y="14"/>
                    </a:cubicBezTo>
                    <a:cubicBezTo>
                      <a:pt x="12" y="14"/>
                      <a:pt x="12" y="14"/>
                      <a:pt x="12" y="14"/>
                    </a:cubicBezTo>
                    <a:cubicBezTo>
                      <a:pt x="12" y="14"/>
                      <a:pt x="12" y="14"/>
                      <a:pt x="11" y="13"/>
                    </a:cubicBezTo>
                    <a:cubicBezTo>
                      <a:pt x="11" y="13"/>
                      <a:pt x="11" y="13"/>
                      <a:pt x="11" y="13"/>
                    </a:cubicBezTo>
                    <a:cubicBezTo>
                      <a:pt x="11" y="13"/>
                      <a:pt x="11" y="13"/>
                      <a:pt x="11" y="13"/>
                    </a:cubicBezTo>
                    <a:cubicBezTo>
                      <a:pt x="11" y="13"/>
                      <a:pt x="10" y="13"/>
                      <a:pt x="10" y="13"/>
                    </a:cubicBezTo>
                    <a:cubicBezTo>
                      <a:pt x="10" y="13"/>
                      <a:pt x="9" y="13"/>
                      <a:pt x="9" y="13"/>
                    </a:cubicBezTo>
                    <a:cubicBezTo>
                      <a:pt x="9" y="13"/>
                      <a:pt x="9" y="13"/>
                      <a:pt x="8" y="13"/>
                    </a:cubicBezTo>
                    <a:cubicBezTo>
                      <a:pt x="8" y="12"/>
                      <a:pt x="8" y="12"/>
                      <a:pt x="8" y="12"/>
                    </a:cubicBezTo>
                    <a:cubicBezTo>
                      <a:pt x="8" y="12"/>
                      <a:pt x="8" y="12"/>
                      <a:pt x="8" y="12"/>
                    </a:cubicBezTo>
                    <a:cubicBezTo>
                      <a:pt x="8" y="12"/>
                      <a:pt x="7" y="10"/>
                      <a:pt x="7" y="10"/>
                    </a:cubicBezTo>
                    <a:cubicBezTo>
                      <a:pt x="6" y="10"/>
                      <a:pt x="6" y="10"/>
                      <a:pt x="6" y="10"/>
                    </a:cubicBezTo>
                    <a:cubicBezTo>
                      <a:pt x="6" y="10"/>
                      <a:pt x="5" y="9"/>
                      <a:pt x="5" y="9"/>
                    </a:cubicBezTo>
                    <a:cubicBezTo>
                      <a:pt x="5" y="9"/>
                      <a:pt x="4" y="8"/>
                      <a:pt x="4" y="8"/>
                    </a:cubicBezTo>
                    <a:cubicBezTo>
                      <a:pt x="3" y="7"/>
                      <a:pt x="3" y="7"/>
                      <a:pt x="3" y="7"/>
                    </a:cubicBezTo>
                    <a:cubicBezTo>
                      <a:pt x="2" y="6"/>
                      <a:pt x="2" y="6"/>
                      <a:pt x="2" y="6"/>
                    </a:cubicBezTo>
                    <a:cubicBezTo>
                      <a:pt x="1" y="5"/>
                      <a:pt x="1" y="5"/>
                      <a:pt x="1" y="5"/>
                    </a:cubicBezTo>
                    <a:cubicBezTo>
                      <a:pt x="1" y="5"/>
                      <a:pt x="1" y="4"/>
                      <a:pt x="1" y="4"/>
                    </a:cubicBezTo>
                    <a:cubicBezTo>
                      <a:pt x="1" y="4"/>
                      <a:pt x="1" y="4"/>
                      <a:pt x="1" y="4"/>
                    </a:cubicBezTo>
                    <a:cubicBezTo>
                      <a:pt x="1" y="4"/>
                      <a:pt x="1" y="3"/>
                      <a:pt x="1" y="3"/>
                    </a:cubicBezTo>
                    <a:cubicBezTo>
                      <a:pt x="1" y="3"/>
                      <a:pt x="0" y="2"/>
                      <a:pt x="0" y="2"/>
                    </a:cubicBezTo>
                    <a:cubicBezTo>
                      <a:pt x="0" y="2"/>
                      <a:pt x="0" y="2"/>
                      <a:pt x="0" y="2"/>
                    </a:cubicBezTo>
                    <a:cubicBezTo>
                      <a:pt x="0" y="2"/>
                      <a:pt x="0" y="1"/>
                      <a:pt x="0" y="1"/>
                    </a:cubicBezTo>
                    <a:cubicBezTo>
                      <a:pt x="0" y="1"/>
                      <a:pt x="0" y="1"/>
                      <a:pt x="0" y="1"/>
                    </a:cubicBezTo>
                    <a:cubicBezTo>
                      <a:pt x="0" y="1"/>
                      <a:pt x="0" y="1"/>
                      <a:pt x="0" y="1"/>
                    </a:cubicBezTo>
                    <a:cubicBezTo>
                      <a:pt x="1" y="1"/>
                      <a:pt x="1" y="1"/>
                      <a:pt x="1" y="1"/>
                    </a:cubicBezTo>
                    <a:cubicBezTo>
                      <a:pt x="1" y="1"/>
                      <a:pt x="1" y="0"/>
                      <a:pt x="1" y="0"/>
                    </a:cubicBezTo>
                    <a:cubicBezTo>
                      <a:pt x="1" y="0"/>
                      <a:pt x="2" y="0"/>
                      <a:pt x="2" y="0"/>
                    </a:cubicBezTo>
                    <a:cubicBezTo>
                      <a:pt x="2" y="0"/>
                      <a:pt x="2" y="0"/>
                      <a:pt x="2" y="0"/>
                    </a:cubicBezTo>
                    <a:cubicBezTo>
                      <a:pt x="2" y="0"/>
                      <a:pt x="2" y="0"/>
                      <a:pt x="3" y="0"/>
                    </a:cubicBezTo>
                    <a:cubicBezTo>
                      <a:pt x="3" y="0"/>
                      <a:pt x="3" y="0"/>
                      <a:pt x="3" y="0"/>
                    </a:cubicBezTo>
                    <a:cubicBezTo>
                      <a:pt x="4" y="1"/>
                      <a:pt x="4" y="1"/>
                      <a:pt x="4" y="1"/>
                    </a:cubicBezTo>
                    <a:cubicBezTo>
                      <a:pt x="4" y="1"/>
                      <a:pt x="5" y="1"/>
                      <a:pt x="5" y="1"/>
                    </a:cubicBezTo>
                    <a:cubicBezTo>
                      <a:pt x="5" y="2"/>
                      <a:pt x="5" y="2"/>
                      <a:pt x="5" y="2"/>
                    </a:cubicBezTo>
                    <a:cubicBezTo>
                      <a:pt x="5" y="2"/>
                      <a:pt x="6" y="3"/>
                      <a:pt x="6" y="3"/>
                    </a:cubicBezTo>
                    <a:cubicBezTo>
                      <a:pt x="6" y="3"/>
                      <a:pt x="7" y="3"/>
                      <a:pt x="7" y="3"/>
                    </a:cubicBezTo>
                    <a:cubicBezTo>
                      <a:pt x="7" y="3"/>
                      <a:pt x="7" y="3"/>
                      <a:pt x="7" y="3"/>
                    </a:cubicBezTo>
                    <a:cubicBezTo>
                      <a:pt x="8" y="3"/>
                      <a:pt x="8" y="3"/>
                      <a:pt x="8" y="3"/>
                    </a:cubicBezTo>
                    <a:cubicBezTo>
                      <a:pt x="8" y="3"/>
                      <a:pt x="8" y="3"/>
                      <a:pt x="8" y="3"/>
                    </a:cubicBezTo>
                    <a:cubicBezTo>
                      <a:pt x="9" y="3"/>
                      <a:pt x="9" y="3"/>
                      <a:pt x="9" y="3"/>
                    </a:cubicBezTo>
                    <a:cubicBezTo>
                      <a:pt x="9" y="3"/>
                      <a:pt x="10" y="3"/>
                      <a:pt x="10" y="3"/>
                    </a:cubicBezTo>
                    <a:cubicBezTo>
                      <a:pt x="10" y="3"/>
                      <a:pt x="10"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4" y="3"/>
                    </a:cubicBezTo>
                    <a:cubicBezTo>
                      <a:pt x="14" y="3"/>
                      <a:pt x="14" y="3"/>
                      <a:pt x="15" y="3"/>
                    </a:cubicBezTo>
                    <a:cubicBezTo>
                      <a:pt x="15" y="3"/>
                      <a:pt x="15"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8" y="5"/>
                      <a:pt x="18" y="5"/>
                      <a:pt x="18" y="5"/>
                    </a:cubicBezTo>
                    <a:cubicBezTo>
                      <a:pt x="18" y="5"/>
                      <a:pt x="18" y="5"/>
                      <a:pt x="18" y="5"/>
                    </a:cubicBezTo>
                    <a:cubicBezTo>
                      <a:pt x="18" y="5"/>
                      <a:pt x="18" y="5"/>
                      <a:pt x="18" y="5"/>
                    </a:cubicBezTo>
                    <a:cubicBezTo>
                      <a:pt x="18" y="5"/>
                      <a:pt x="18" y="6"/>
                      <a:pt x="18" y="6"/>
                    </a:cubicBezTo>
                    <a:cubicBezTo>
                      <a:pt x="18" y="6"/>
                      <a:pt x="18" y="6"/>
                      <a:pt x="18" y="6"/>
                    </a:cubicBezTo>
                    <a:cubicBezTo>
                      <a:pt x="18" y="7"/>
                      <a:pt x="18" y="7"/>
                      <a:pt x="18" y="7"/>
                    </a:cubicBezTo>
                    <a:cubicBezTo>
                      <a:pt x="19" y="7"/>
                      <a:pt x="19" y="7"/>
                      <a:pt x="19" y="7"/>
                    </a:cubicBezTo>
                    <a:cubicBezTo>
                      <a:pt x="19" y="7"/>
                      <a:pt x="19" y="7"/>
                      <a:pt x="19" y="7"/>
                    </a:cubicBezTo>
                    <a:cubicBezTo>
                      <a:pt x="19" y="7"/>
                      <a:pt x="19" y="8"/>
                      <a:pt x="19" y="8"/>
                    </a:cubicBezTo>
                    <a:cubicBezTo>
                      <a:pt x="19" y="8"/>
                      <a:pt x="19" y="7"/>
                      <a:pt x="19" y="8"/>
                    </a:cubicBezTo>
                    <a:cubicBezTo>
                      <a:pt x="19" y="8"/>
                      <a:pt x="19" y="8"/>
                      <a:pt x="19" y="8"/>
                    </a:cubicBezTo>
                    <a:cubicBezTo>
                      <a:pt x="19" y="8"/>
                      <a:pt x="19" y="8"/>
                      <a:pt x="19" y="8"/>
                    </a:cubicBezTo>
                    <a:cubicBezTo>
                      <a:pt x="19" y="8"/>
                      <a:pt x="20" y="8"/>
                      <a:pt x="20" y="8"/>
                    </a:cubicBezTo>
                    <a:cubicBezTo>
                      <a:pt x="20" y="8"/>
                      <a:pt x="20" y="8"/>
                      <a:pt x="20" y="8"/>
                    </a:cubicBezTo>
                    <a:cubicBezTo>
                      <a:pt x="20" y="8"/>
                      <a:pt x="20" y="8"/>
                      <a:pt x="21" y="8"/>
                    </a:cubicBezTo>
                    <a:cubicBezTo>
                      <a:pt x="21" y="8"/>
                      <a:pt x="21" y="9"/>
                      <a:pt x="21" y="9"/>
                    </a:cubicBezTo>
                    <a:cubicBezTo>
                      <a:pt x="20" y="9"/>
                      <a:pt x="20" y="9"/>
                      <a:pt x="20" y="9"/>
                    </a:cubicBezTo>
                    <a:cubicBezTo>
                      <a:pt x="20" y="9"/>
                      <a:pt x="20" y="9"/>
                      <a:pt x="20" y="9"/>
                    </a:cubicBezTo>
                    <a:cubicBezTo>
                      <a:pt x="20" y="9"/>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1"/>
                      <a:pt x="21" y="11"/>
                      <a:pt x="21" y="11"/>
                    </a:cubicBezTo>
                    <a:cubicBezTo>
                      <a:pt x="21" y="11"/>
                      <a:pt x="21" y="11"/>
                      <a:pt x="21" y="11"/>
                    </a:cubicBezTo>
                    <a:cubicBezTo>
                      <a:pt x="21" y="11"/>
                      <a:pt x="22" y="11"/>
                      <a:pt x="22" y="11"/>
                    </a:cubicBezTo>
                    <a:cubicBezTo>
                      <a:pt x="22" y="11"/>
                      <a:pt x="22" y="11"/>
                      <a:pt x="22" y="11"/>
                    </a:cubicBezTo>
                    <a:cubicBezTo>
                      <a:pt x="22" y="11"/>
                      <a:pt x="22" y="11"/>
                      <a:pt x="22" y="11"/>
                    </a:cubicBezTo>
                    <a:cubicBezTo>
                      <a:pt x="22" y="11"/>
                      <a:pt x="22" y="11"/>
                      <a:pt x="22" y="11"/>
                    </a:cubicBezTo>
                    <a:cubicBezTo>
                      <a:pt x="22" y="11"/>
                      <a:pt x="23" y="12"/>
                      <a:pt x="23" y="12"/>
                    </a:cubicBezTo>
                    <a:cubicBezTo>
                      <a:pt x="23" y="12"/>
                      <a:pt x="23" y="12"/>
                      <a:pt x="23" y="12"/>
                    </a:cubicBezTo>
                    <a:cubicBezTo>
                      <a:pt x="23" y="12"/>
                      <a:pt x="23" y="12"/>
                      <a:pt x="23" y="12"/>
                    </a:cubicBezTo>
                    <a:cubicBezTo>
                      <a:pt x="23" y="12"/>
                      <a:pt x="24" y="12"/>
                      <a:pt x="23" y="12"/>
                    </a:cubicBezTo>
                    <a:cubicBezTo>
                      <a:pt x="23" y="12"/>
                      <a:pt x="23" y="12"/>
                      <a:pt x="23" y="12"/>
                    </a:cubicBezTo>
                    <a:cubicBezTo>
                      <a:pt x="23" y="13"/>
                      <a:pt x="23" y="13"/>
                      <a:pt x="23" y="13"/>
                    </a:cubicBezTo>
                    <a:cubicBezTo>
                      <a:pt x="23" y="13"/>
                      <a:pt x="23" y="13"/>
                      <a:pt x="23" y="13"/>
                    </a:cubicBezTo>
                    <a:cubicBezTo>
                      <a:pt x="24" y="13"/>
                      <a:pt x="24" y="13"/>
                      <a:pt x="24" y="13"/>
                    </a:cubicBezTo>
                    <a:cubicBezTo>
                      <a:pt x="24" y="13"/>
                      <a:pt x="24" y="13"/>
                      <a:pt x="24" y="13"/>
                    </a:cubicBezTo>
                    <a:cubicBezTo>
                      <a:pt x="24" y="13"/>
                      <a:pt x="25" y="13"/>
                      <a:pt x="25" y="13"/>
                    </a:cubicBezTo>
                    <a:cubicBezTo>
                      <a:pt x="25" y="13"/>
                      <a:pt x="26" y="14"/>
                      <a:pt x="26" y="14"/>
                    </a:cubicBezTo>
                    <a:cubicBezTo>
                      <a:pt x="26" y="14"/>
                      <a:pt x="26" y="14"/>
                      <a:pt x="26" y="14"/>
                    </a:cubicBezTo>
                    <a:cubicBezTo>
                      <a:pt x="27" y="14"/>
                      <a:pt x="27" y="14"/>
                      <a:pt x="27" y="14"/>
                    </a:cubicBezTo>
                    <a:cubicBezTo>
                      <a:pt x="27" y="15"/>
                      <a:pt x="27" y="15"/>
                      <a:pt x="27" y="15"/>
                    </a:cubicBezTo>
                    <a:cubicBezTo>
                      <a:pt x="28" y="15"/>
                      <a:pt x="28" y="15"/>
                      <a:pt x="28" y="15"/>
                    </a:cubicBezTo>
                    <a:cubicBezTo>
                      <a:pt x="28" y="15"/>
                      <a:pt x="28" y="15"/>
                      <a:pt x="29" y="16"/>
                    </a:cubicBezTo>
                    <a:cubicBezTo>
                      <a:pt x="29" y="16"/>
                      <a:pt x="29" y="16"/>
                      <a:pt x="29" y="16"/>
                    </a:cubicBezTo>
                    <a:cubicBezTo>
                      <a:pt x="29" y="16"/>
                      <a:pt x="29" y="16"/>
                      <a:pt x="30" y="16"/>
                    </a:cubicBezTo>
                    <a:cubicBezTo>
                      <a:pt x="30" y="16"/>
                      <a:pt x="30" y="16"/>
                      <a:pt x="30" y="16"/>
                    </a:cubicBezTo>
                    <a:cubicBezTo>
                      <a:pt x="30" y="16"/>
                      <a:pt x="30" y="17"/>
                      <a:pt x="31" y="17"/>
                    </a:cubicBezTo>
                    <a:cubicBezTo>
                      <a:pt x="31" y="17"/>
                      <a:pt x="31" y="17"/>
                      <a:pt x="31" y="17"/>
                    </a:cubicBezTo>
                    <a:cubicBezTo>
                      <a:pt x="31" y="18"/>
                      <a:pt x="31" y="18"/>
                      <a:pt x="31" y="18"/>
                    </a:cubicBezTo>
                    <a:cubicBezTo>
                      <a:pt x="31" y="17"/>
                      <a:pt x="31" y="17"/>
                      <a:pt x="31" y="17"/>
                    </a:cubicBezTo>
                    <a:cubicBezTo>
                      <a:pt x="31" y="17"/>
                      <a:pt x="31" y="18"/>
                      <a:pt x="31" y="18"/>
                    </a:cubicBezTo>
                    <a:cubicBezTo>
                      <a:pt x="32" y="18"/>
                      <a:pt x="32" y="18"/>
                      <a:pt x="32" y="18"/>
                    </a:cubicBezTo>
                    <a:cubicBezTo>
                      <a:pt x="32" y="19"/>
                      <a:pt x="32" y="19"/>
                      <a:pt x="32" y="19"/>
                    </a:cubicBezTo>
                    <a:cubicBezTo>
                      <a:pt x="32" y="19"/>
                      <a:pt x="32" y="19"/>
                      <a:pt x="32" y="19"/>
                    </a:cubicBezTo>
                    <a:cubicBezTo>
                      <a:pt x="32" y="20"/>
                      <a:pt x="33" y="20"/>
                      <a:pt x="33" y="20"/>
                    </a:cubicBezTo>
                    <a:cubicBezTo>
                      <a:pt x="33" y="20"/>
                      <a:pt x="33" y="20"/>
                      <a:pt x="33" y="20"/>
                    </a:cubicBezTo>
                    <a:cubicBezTo>
                      <a:pt x="33" y="20"/>
                      <a:pt x="33" y="20"/>
                      <a:pt x="33" y="20"/>
                    </a:cubicBezTo>
                    <a:cubicBezTo>
                      <a:pt x="33" y="21"/>
                      <a:pt x="33" y="21"/>
                      <a:pt x="33" y="21"/>
                    </a:cubicBezTo>
                    <a:cubicBezTo>
                      <a:pt x="33" y="21"/>
                      <a:pt x="33" y="21"/>
                      <a:pt x="33" y="21"/>
                    </a:cubicBezTo>
                    <a:cubicBezTo>
                      <a:pt x="33" y="21"/>
                      <a:pt x="33" y="21"/>
                      <a:pt x="33" y="21"/>
                    </a:cubicBezTo>
                    <a:cubicBezTo>
                      <a:pt x="33" y="21"/>
                      <a:pt x="33" y="21"/>
                      <a:pt x="33" y="20"/>
                    </a:cubicBezTo>
                    <a:cubicBezTo>
                      <a:pt x="33" y="20"/>
                      <a:pt x="33" y="20"/>
                      <a:pt x="33" y="20"/>
                    </a:cubicBezTo>
                    <a:cubicBezTo>
                      <a:pt x="33" y="20"/>
                      <a:pt x="33" y="20"/>
                      <a:pt x="33" y="20"/>
                    </a:cubicBezTo>
                    <a:cubicBezTo>
                      <a:pt x="33" y="20"/>
                      <a:pt x="33" y="20"/>
                      <a:pt x="33" y="20"/>
                    </a:cubicBezTo>
                    <a:cubicBezTo>
                      <a:pt x="33" y="20"/>
                      <a:pt x="34" y="20"/>
                      <a:pt x="34" y="20"/>
                    </a:cubicBezTo>
                    <a:cubicBezTo>
                      <a:pt x="34" y="20"/>
                      <a:pt x="34" y="20"/>
                      <a:pt x="34" y="20"/>
                    </a:cubicBezTo>
                    <a:cubicBezTo>
                      <a:pt x="34" y="20"/>
                      <a:pt x="34" y="20"/>
                      <a:pt x="34" y="20"/>
                    </a:cubicBezTo>
                    <a:cubicBezTo>
                      <a:pt x="34" y="21"/>
                      <a:pt x="34" y="21"/>
                      <a:pt x="34" y="21"/>
                    </a:cubicBezTo>
                    <a:cubicBezTo>
                      <a:pt x="34" y="21"/>
                      <a:pt x="34" y="21"/>
                      <a:pt x="34" y="21"/>
                    </a:cubicBezTo>
                    <a:cubicBezTo>
                      <a:pt x="34" y="21"/>
                      <a:pt x="34" y="21"/>
                      <a:pt x="34" y="21"/>
                    </a:cubicBezTo>
                    <a:cubicBezTo>
                      <a:pt x="34" y="22"/>
                      <a:pt x="34" y="22"/>
                      <a:pt x="35" y="22"/>
                    </a:cubicBezTo>
                    <a:cubicBezTo>
                      <a:pt x="35" y="22"/>
                      <a:pt x="35" y="23"/>
                      <a:pt x="35" y="23"/>
                    </a:cubicBezTo>
                    <a:cubicBezTo>
                      <a:pt x="35" y="23"/>
                      <a:pt x="36" y="23"/>
                      <a:pt x="36" y="23"/>
                    </a:cubicBezTo>
                    <a:cubicBezTo>
                      <a:pt x="36" y="23"/>
                      <a:pt x="36" y="24"/>
                      <a:pt x="36" y="24"/>
                    </a:cubicBezTo>
                    <a:cubicBezTo>
                      <a:pt x="36" y="24"/>
                      <a:pt x="37" y="24"/>
                      <a:pt x="37" y="24"/>
                    </a:cubicBezTo>
                    <a:cubicBezTo>
                      <a:pt x="37" y="24"/>
                      <a:pt x="38" y="24"/>
                      <a:pt x="38" y="24"/>
                    </a:cubicBezTo>
                    <a:cubicBezTo>
                      <a:pt x="38" y="24"/>
                      <a:pt x="38" y="25"/>
                      <a:pt x="38" y="25"/>
                    </a:cubicBezTo>
                    <a:cubicBezTo>
                      <a:pt x="38" y="25"/>
                      <a:pt x="38" y="25"/>
                      <a:pt x="38" y="25"/>
                    </a:cubicBezTo>
                    <a:cubicBezTo>
                      <a:pt x="38" y="25"/>
                      <a:pt x="38" y="25"/>
                      <a:pt x="38" y="25"/>
                    </a:cubicBezTo>
                    <a:cubicBezTo>
                      <a:pt x="38" y="25"/>
                      <a:pt x="38" y="25"/>
                      <a:pt x="38" y="26"/>
                    </a:cubicBezTo>
                    <a:cubicBezTo>
                      <a:pt x="38" y="26"/>
                      <a:pt x="38" y="26"/>
                      <a:pt x="38" y="26"/>
                    </a:cubicBezTo>
                    <a:cubicBezTo>
                      <a:pt x="38" y="26"/>
                      <a:pt x="38" y="26"/>
                      <a:pt x="38" y="26"/>
                    </a:cubicBezTo>
                    <a:cubicBezTo>
                      <a:pt x="38" y="26"/>
                      <a:pt x="38" y="25"/>
                      <a:pt x="38" y="25"/>
                    </a:cubicBezTo>
                    <a:cubicBezTo>
                      <a:pt x="38" y="25"/>
                      <a:pt x="38" y="25"/>
                      <a:pt x="38" y="25"/>
                    </a:cubicBezTo>
                    <a:cubicBezTo>
                      <a:pt x="38" y="25"/>
                      <a:pt x="38" y="24"/>
                      <a:pt x="38" y="24"/>
                    </a:cubicBezTo>
                    <a:cubicBezTo>
                      <a:pt x="38" y="24"/>
                      <a:pt x="38" y="24"/>
                      <a:pt x="38" y="24"/>
                    </a:cubicBezTo>
                    <a:cubicBezTo>
                      <a:pt x="38" y="24"/>
                      <a:pt x="37" y="24"/>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8" y="23"/>
                      <a:pt x="38" y="22"/>
                    </a:cubicBezTo>
                    <a:cubicBezTo>
                      <a:pt x="38" y="22"/>
                      <a:pt x="38" y="22"/>
                      <a:pt x="38" y="22"/>
                    </a:cubicBezTo>
                    <a:cubicBezTo>
                      <a:pt x="38" y="22"/>
                      <a:pt x="38" y="22"/>
                      <a:pt x="39" y="22"/>
                    </a:cubicBezTo>
                    <a:cubicBezTo>
                      <a:pt x="39" y="22"/>
                      <a:pt x="39" y="22"/>
                      <a:pt x="39" y="23"/>
                    </a:cubicBezTo>
                    <a:cubicBezTo>
                      <a:pt x="39" y="23"/>
                      <a:pt x="39" y="23"/>
                      <a:pt x="39" y="23"/>
                    </a:cubicBezTo>
                    <a:cubicBezTo>
                      <a:pt x="39" y="23"/>
                      <a:pt x="39" y="23"/>
                      <a:pt x="40" y="23"/>
                    </a:cubicBezTo>
                    <a:cubicBezTo>
                      <a:pt x="40" y="24"/>
                      <a:pt x="40" y="24"/>
                      <a:pt x="40" y="24"/>
                    </a:cubicBezTo>
                    <a:cubicBezTo>
                      <a:pt x="41" y="24"/>
                      <a:pt x="41" y="24"/>
                      <a:pt x="41" y="24"/>
                    </a:cubicBezTo>
                    <a:cubicBezTo>
                      <a:pt x="41" y="24"/>
                      <a:pt x="41" y="25"/>
                      <a:pt x="41" y="25"/>
                    </a:cubicBezTo>
                    <a:cubicBezTo>
                      <a:pt x="41" y="25"/>
                      <a:pt x="41" y="25"/>
                      <a:pt x="41" y="25"/>
                    </a:cubicBezTo>
                    <a:cubicBezTo>
                      <a:pt x="41" y="25"/>
                      <a:pt x="41" y="26"/>
                      <a:pt x="41" y="26"/>
                    </a:cubicBezTo>
                    <a:cubicBezTo>
                      <a:pt x="41" y="26"/>
                      <a:pt x="41" y="26"/>
                      <a:pt x="41" y="26"/>
                    </a:cubicBezTo>
                    <a:cubicBezTo>
                      <a:pt x="42" y="27"/>
                      <a:pt x="42" y="27"/>
                      <a:pt x="42" y="27"/>
                    </a:cubicBezTo>
                    <a:cubicBezTo>
                      <a:pt x="42" y="27"/>
                      <a:pt x="42" y="27"/>
                      <a:pt x="42" y="27"/>
                    </a:cubicBezTo>
                    <a:cubicBezTo>
                      <a:pt x="42" y="27"/>
                      <a:pt x="43" y="27"/>
                      <a:pt x="43" y="27"/>
                    </a:cubicBezTo>
                    <a:cubicBezTo>
                      <a:pt x="43" y="27"/>
                      <a:pt x="43" y="27"/>
                      <a:pt x="43" y="27"/>
                    </a:cubicBezTo>
                    <a:cubicBezTo>
                      <a:pt x="43" y="27"/>
                      <a:pt x="44" y="27"/>
                      <a:pt x="44" y="27"/>
                    </a:cubicBezTo>
                    <a:cubicBezTo>
                      <a:pt x="44" y="27"/>
                      <a:pt x="45" y="27"/>
                      <a:pt x="45" y="28"/>
                    </a:cubicBezTo>
                    <a:cubicBezTo>
                      <a:pt x="45" y="28"/>
                      <a:pt x="45" y="28"/>
                      <a:pt x="46" y="28"/>
                    </a:cubicBezTo>
                    <a:cubicBezTo>
                      <a:pt x="46" y="28"/>
                      <a:pt x="46" y="29"/>
                      <a:pt x="46" y="29"/>
                    </a:cubicBezTo>
                    <a:cubicBezTo>
                      <a:pt x="46" y="29"/>
                      <a:pt x="46" y="29"/>
                      <a:pt x="46" y="29"/>
                    </a:cubicBezTo>
                    <a:cubicBezTo>
                      <a:pt x="46" y="29"/>
                      <a:pt x="46" y="29"/>
                      <a:pt x="46" y="29"/>
                    </a:cubicBezTo>
                    <a:cubicBezTo>
                      <a:pt x="46" y="29"/>
                      <a:pt x="46" y="30"/>
                      <a:pt x="46" y="30"/>
                    </a:cubicBezTo>
                    <a:cubicBezTo>
                      <a:pt x="46" y="30"/>
                      <a:pt x="46" y="30"/>
                      <a:pt x="46" y="30"/>
                    </a:cubicBezTo>
                    <a:cubicBezTo>
                      <a:pt x="46" y="30"/>
                      <a:pt x="46" y="30"/>
                      <a:pt x="46" y="30"/>
                    </a:cubicBezTo>
                    <a:cubicBezTo>
                      <a:pt x="46" y="30"/>
                      <a:pt x="46" y="30"/>
                      <a:pt x="46" y="30"/>
                    </a:cubicBezTo>
                    <a:cubicBezTo>
                      <a:pt x="46" y="30"/>
                      <a:pt x="47" y="30"/>
                      <a:pt x="47" y="30"/>
                    </a:cubicBezTo>
                    <a:cubicBezTo>
                      <a:pt x="47" y="30"/>
                      <a:pt x="47" y="30"/>
                      <a:pt x="47" y="30"/>
                    </a:cubicBezTo>
                    <a:cubicBezTo>
                      <a:pt x="47" y="30"/>
                      <a:pt x="47" y="30"/>
                      <a:pt x="47" y="30"/>
                    </a:cubicBezTo>
                    <a:cubicBezTo>
                      <a:pt x="47" y="30"/>
                      <a:pt x="47" y="30"/>
                      <a:pt x="47" y="31"/>
                    </a:cubicBezTo>
                    <a:cubicBezTo>
                      <a:pt x="47" y="31"/>
                      <a:pt x="47" y="31"/>
                      <a:pt x="47" y="31"/>
                    </a:cubicBezTo>
                    <a:cubicBezTo>
                      <a:pt x="47" y="31"/>
                      <a:pt x="48" y="32"/>
                      <a:pt x="48" y="32"/>
                    </a:cubicBezTo>
                    <a:cubicBezTo>
                      <a:pt x="48" y="32"/>
                      <a:pt x="48" y="32"/>
                      <a:pt x="48" y="32"/>
                    </a:cubicBezTo>
                    <a:cubicBezTo>
                      <a:pt x="48" y="32"/>
                      <a:pt x="48" y="32"/>
                      <a:pt x="48" y="33"/>
                    </a:cubicBezTo>
                    <a:cubicBezTo>
                      <a:pt x="48" y="33"/>
                      <a:pt x="49" y="33"/>
                      <a:pt x="49" y="33"/>
                    </a:cubicBezTo>
                    <a:cubicBezTo>
                      <a:pt x="49" y="33"/>
                      <a:pt x="50" y="33"/>
                      <a:pt x="50" y="33"/>
                    </a:cubicBezTo>
                    <a:cubicBezTo>
                      <a:pt x="50" y="33"/>
                      <a:pt x="50" y="33"/>
                      <a:pt x="50" y="33"/>
                    </a:cubicBezTo>
                    <a:cubicBezTo>
                      <a:pt x="50" y="33"/>
                      <a:pt x="51" y="33"/>
                      <a:pt x="51" y="33"/>
                    </a:cubicBezTo>
                    <a:cubicBezTo>
                      <a:pt x="51" y="33"/>
                      <a:pt x="51" y="33"/>
                      <a:pt x="51" y="33"/>
                    </a:cubicBezTo>
                    <a:cubicBezTo>
                      <a:pt x="51" y="33"/>
                      <a:pt x="52" y="33"/>
                      <a:pt x="52" y="33"/>
                    </a:cubicBezTo>
                    <a:cubicBezTo>
                      <a:pt x="52" y="34"/>
                      <a:pt x="52" y="34"/>
                      <a:pt x="52" y="34"/>
                    </a:cubicBezTo>
                    <a:cubicBezTo>
                      <a:pt x="52" y="34"/>
                      <a:pt x="53" y="34"/>
                      <a:pt x="53" y="34"/>
                    </a:cubicBezTo>
                    <a:cubicBezTo>
                      <a:pt x="53" y="35"/>
                      <a:pt x="53" y="35"/>
                      <a:pt x="53" y="35"/>
                    </a:cubicBezTo>
                    <a:cubicBezTo>
                      <a:pt x="53" y="35"/>
                      <a:pt x="52" y="35"/>
                      <a:pt x="51" y="35"/>
                    </a:cubicBezTo>
                    <a:cubicBezTo>
                      <a:pt x="51" y="35"/>
                      <a:pt x="51" y="36"/>
                      <a:pt x="50" y="36"/>
                    </a:cubicBezTo>
                    <a:cubicBezTo>
                      <a:pt x="50" y="36"/>
                      <a:pt x="50" y="36"/>
                      <a:pt x="50" y="36"/>
                    </a:cubicBezTo>
                    <a:cubicBezTo>
                      <a:pt x="50" y="36"/>
                      <a:pt x="50" y="36"/>
                      <a:pt x="49" y="36"/>
                    </a:cubicBezTo>
                    <a:cubicBezTo>
                      <a:pt x="49" y="36"/>
                      <a:pt x="49" y="36"/>
                      <a:pt x="49" y="36"/>
                    </a:cubicBezTo>
                    <a:cubicBezTo>
                      <a:pt x="49" y="36"/>
                      <a:pt x="49" y="36"/>
                      <a:pt x="49" y="36"/>
                    </a:cubicBezTo>
                    <a:cubicBezTo>
                      <a:pt x="49" y="36"/>
                      <a:pt x="49" y="36"/>
                      <a:pt x="49" y="36"/>
                    </a:cubicBezTo>
                    <a:cubicBezTo>
                      <a:pt x="49" y="37"/>
                      <a:pt x="49" y="37"/>
                      <a:pt x="49" y="37"/>
                    </a:cubicBezTo>
                    <a:cubicBezTo>
                      <a:pt x="49" y="37"/>
                      <a:pt x="50" y="36"/>
                      <a:pt x="50" y="36"/>
                    </a:cubicBezTo>
                    <a:cubicBezTo>
                      <a:pt x="50" y="36"/>
                      <a:pt x="50" y="36"/>
                      <a:pt x="50" y="36"/>
                    </a:cubicBezTo>
                    <a:cubicBezTo>
                      <a:pt x="51" y="36"/>
                      <a:pt x="51" y="36"/>
                      <a:pt x="51" y="36"/>
                    </a:cubicBezTo>
                    <a:cubicBezTo>
                      <a:pt x="51" y="36"/>
                      <a:pt x="51" y="36"/>
                      <a:pt x="52" y="36"/>
                    </a:cubicBezTo>
                    <a:cubicBezTo>
                      <a:pt x="52" y="36"/>
                      <a:pt x="53" y="35"/>
                      <a:pt x="53" y="35"/>
                    </a:cubicBezTo>
                    <a:cubicBezTo>
                      <a:pt x="53" y="35"/>
                      <a:pt x="53" y="35"/>
                      <a:pt x="53" y="35"/>
                    </a:cubicBezTo>
                    <a:cubicBezTo>
                      <a:pt x="53" y="35"/>
                      <a:pt x="53" y="35"/>
                      <a:pt x="53" y="35"/>
                    </a:cubicBezTo>
                    <a:cubicBezTo>
                      <a:pt x="53" y="34"/>
                      <a:pt x="53" y="34"/>
                      <a:pt x="54" y="34"/>
                    </a:cubicBezTo>
                    <a:cubicBezTo>
                      <a:pt x="54" y="34"/>
                      <a:pt x="54" y="34"/>
                      <a:pt x="54" y="34"/>
                    </a:cubicBezTo>
                    <a:cubicBezTo>
                      <a:pt x="54" y="34"/>
                      <a:pt x="55" y="34"/>
                      <a:pt x="55" y="34"/>
                    </a:cubicBezTo>
                    <a:cubicBezTo>
                      <a:pt x="55" y="34"/>
                      <a:pt x="55" y="35"/>
                      <a:pt x="55" y="35"/>
                    </a:cubicBezTo>
                    <a:cubicBezTo>
                      <a:pt x="55" y="35"/>
                      <a:pt x="56" y="35"/>
                      <a:pt x="56" y="35"/>
                    </a:cubicBezTo>
                    <a:cubicBezTo>
                      <a:pt x="56" y="35"/>
                      <a:pt x="56" y="35"/>
                      <a:pt x="56" y="35"/>
                    </a:cubicBezTo>
                    <a:cubicBezTo>
                      <a:pt x="56" y="35"/>
                      <a:pt x="56" y="35"/>
                      <a:pt x="56" y="35"/>
                    </a:cubicBezTo>
                    <a:cubicBezTo>
                      <a:pt x="56" y="35"/>
                      <a:pt x="57" y="35"/>
                      <a:pt x="57" y="36"/>
                    </a:cubicBezTo>
                    <a:cubicBezTo>
                      <a:pt x="57" y="36"/>
                      <a:pt x="57" y="36"/>
                      <a:pt x="57" y="36"/>
                    </a:cubicBezTo>
                    <a:cubicBezTo>
                      <a:pt x="57" y="37"/>
                      <a:pt x="57" y="37"/>
                      <a:pt x="57" y="37"/>
                    </a:cubicBezTo>
                    <a:cubicBezTo>
                      <a:pt x="57" y="37"/>
                      <a:pt x="57" y="37"/>
                      <a:pt x="57" y="37"/>
                    </a:cubicBezTo>
                    <a:cubicBezTo>
                      <a:pt x="57" y="38"/>
                      <a:pt x="57" y="38"/>
                      <a:pt x="57" y="38"/>
                    </a:cubicBezTo>
                    <a:cubicBezTo>
                      <a:pt x="57" y="38"/>
                      <a:pt x="57" y="38"/>
                      <a:pt x="57" y="38"/>
                    </a:cubicBezTo>
                    <a:cubicBezTo>
                      <a:pt x="57" y="38"/>
                      <a:pt x="57" y="38"/>
                      <a:pt x="57"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5" y="38"/>
                      <a:pt x="55" y="38"/>
                    </a:cubicBezTo>
                    <a:cubicBezTo>
                      <a:pt x="55" y="38"/>
                      <a:pt x="55" y="38"/>
                      <a:pt x="55" y="38"/>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4" y="39"/>
                      <a:pt x="54" y="39"/>
                    </a:cubicBezTo>
                    <a:cubicBezTo>
                      <a:pt x="54" y="39"/>
                      <a:pt x="54" y="39"/>
                      <a:pt x="54" y="39"/>
                    </a:cubicBezTo>
                    <a:cubicBezTo>
                      <a:pt x="54" y="40"/>
                      <a:pt x="54" y="40"/>
                      <a:pt x="54" y="40"/>
                    </a:cubicBezTo>
                    <a:cubicBezTo>
                      <a:pt x="54" y="40"/>
                      <a:pt x="54" y="40"/>
                      <a:pt x="54" y="40"/>
                    </a:cubicBezTo>
                    <a:cubicBezTo>
                      <a:pt x="54" y="40"/>
                      <a:pt x="54" y="40"/>
                      <a:pt x="54" y="40"/>
                    </a:cubicBezTo>
                    <a:cubicBezTo>
                      <a:pt x="54" y="40"/>
                      <a:pt x="54" y="41"/>
                      <a:pt x="54" y="41"/>
                    </a:cubicBezTo>
                    <a:cubicBezTo>
                      <a:pt x="54" y="41"/>
                      <a:pt x="54" y="41"/>
                      <a:pt x="54" y="41"/>
                    </a:cubicBezTo>
                    <a:cubicBezTo>
                      <a:pt x="54" y="41"/>
                      <a:pt x="54" y="41"/>
                      <a:pt x="54" y="41"/>
                    </a:cubicBezTo>
                    <a:cubicBezTo>
                      <a:pt x="54" y="41"/>
                      <a:pt x="55" y="41"/>
                      <a:pt x="55" y="41"/>
                    </a:cubicBezTo>
                    <a:cubicBezTo>
                      <a:pt x="55" y="41"/>
                      <a:pt x="55" y="41"/>
                      <a:pt x="55" y="41"/>
                    </a:cubicBezTo>
                    <a:cubicBezTo>
                      <a:pt x="55" y="41"/>
                      <a:pt x="55" y="42"/>
                      <a:pt x="55" y="42"/>
                    </a:cubicBezTo>
                    <a:cubicBezTo>
                      <a:pt x="55" y="42"/>
                      <a:pt x="55" y="42"/>
                      <a:pt x="55" y="42"/>
                    </a:cubicBezTo>
                    <a:cubicBezTo>
                      <a:pt x="55" y="42"/>
                      <a:pt x="55" y="42"/>
                      <a:pt x="55" y="42"/>
                    </a:cubicBezTo>
                    <a:cubicBezTo>
                      <a:pt x="55" y="42"/>
                      <a:pt x="54" y="42"/>
                      <a:pt x="54" y="42"/>
                    </a:cubicBezTo>
                    <a:cubicBezTo>
                      <a:pt x="54" y="42"/>
                      <a:pt x="55" y="42"/>
                      <a:pt x="55" y="42"/>
                    </a:cubicBezTo>
                    <a:cubicBezTo>
                      <a:pt x="55" y="43"/>
                      <a:pt x="55" y="43"/>
                      <a:pt x="55" y="43"/>
                    </a:cubicBezTo>
                    <a:cubicBezTo>
                      <a:pt x="55" y="43"/>
                      <a:pt x="55" y="43"/>
                      <a:pt x="55" y="43"/>
                    </a:cubicBezTo>
                    <a:cubicBezTo>
                      <a:pt x="55" y="43"/>
                      <a:pt x="55" y="43"/>
                      <a:pt x="55" y="43"/>
                    </a:cubicBezTo>
                    <a:cubicBezTo>
                      <a:pt x="55" y="43"/>
                      <a:pt x="55" y="43"/>
                      <a:pt x="55" y="43"/>
                    </a:cubicBezTo>
                    <a:cubicBezTo>
                      <a:pt x="55" y="43"/>
                      <a:pt x="56" y="43"/>
                      <a:pt x="56" y="43"/>
                    </a:cubicBezTo>
                    <a:cubicBezTo>
                      <a:pt x="56" y="43"/>
                      <a:pt x="56" y="43"/>
                      <a:pt x="56" y="44"/>
                    </a:cubicBezTo>
                    <a:cubicBezTo>
                      <a:pt x="56" y="44"/>
                      <a:pt x="56" y="43"/>
                      <a:pt x="56" y="44"/>
                    </a:cubicBezTo>
                    <a:cubicBezTo>
                      <a:pt x="56" y="44"/>
                      <a:pt x="57" y="44"/>
                      <a:pt x="57" y="44"/>
                    </a:cubicBezTo>
                    <a:cubicBezTo>
                      <a:pt x="57" y="44"/>
                      <a:pt x="57" y="44"/>
                      <a:pt x="57" y="44"/>
                    </a:cubicBezTo>
                    <a:cubicBezTo>
                      <a:pt x="57" y="44"/>
                      <a:pt x="57" y="44"/>
                      <a:pt x="57" y="44"/>
                    </a:cubicBezTo>
                    <a:cubicBezTo>
                      <a:pt x="57" y="44"/>
                      <a:pt x="57" y="45"/>
                      <a:pt x="57" y="45"/>
                    </a:cubicBezTo>
                    <a:cubicBezTo>
                      <a:pt x="57" y="45"/>
                      <a:pt x="58" y="45"/>
                      <a:pt x="58" y="45"/>
                    </a:cubicBezTo>
                    <a:cubicBezTo>
                      <a:pt x="58" y="45"/>
                      <a:pt x="58" y="45"/>
                      <a:pt x="58" y="44"/>
                    </a:cubicBezTo>
                    <a:cubicBezTo>
                      <a:pt x="58" y="44"/>
                      <a:pt x="58" y="44"/>
                      <a:pt x="58" y="44"/>
                    </a:cubicBezTo>
                    <a:cubicBezTo>
                      <a:pt x="58" y="44"/>
                      <a:pt x="58" y="44"/>
                      <a:pt x="58" y="44"/>
                    </a:cubicBezTo>
                    <a:cubicBezTo>
                      <a:pt x="58" y="44"/>
                      <a:pt x="59" y="44"/>
                      <a:pt x="59" y="44"/>
                    </a:cubicBezTo>
                    <a:cubicBezTo>
                      <a:pt x="59" y="44"/>
                      <a:pt x="59" y="44"/>
                      <a:pt x="59" y="45"/>
                    </a:cubicBezTo>
                    <a:cubicBezTo>
                      <a:pt x="59" y="45"/>
                      <a:pt x="60" y="45"/>
                      <a:pt x="60" y="45"/>
                    </a:cubicBezTo>
                    <a:cubicBezTo>
                      <a:pt x="60" y="45"/>
                      <a:pt x="60" y="45"/>
                      <a:pt x="60" y="45"/>
                    </a:cubicBezTo>
                    <a:cubicBezTo>
                      <a:pt x="60" y="45"/>
                      <a:pt x="60" y="45"/>
                      <a:pt x="60" y="45"/>
                    </a:cubicBezTo>
                    <a:cubicBezTo>
                      <a:pt x="60" y="45"/>
                      <a:pt x="60" y="45"/>
                      <a:pt x="60" y="45"/>
                    </a:cubicBezTo>
                    <a:cubicBezTo>
                      <a:pt x="60" y="45"/>
                      <a:pt x="60" y="45"/>
                      <a:pt x="60" y="45"/>
                    </a:cubicBezTo>
                    <a:cubicBezTo>
                      <a:pt x="61" y="45"/>
                      <a:pt x="61" y="44"/>
                      <a:pt x="61" y="44"/>
                    </a:cubicBezTo>
                    <a:cubicBezTo>
                      <a:pt x="61" y="44"/>
                      <a:pt x="61" y="44"/>
                      <a:pt x="61" y="44"/>
                    </a:cubicBezTo>
                    <a:cubicBezTo>
                      <a:pt x="61" y="45"/>
                      <a:pt x="61" y="45"/>
                      <a:pt x="61" y="45"/>
                    </a:cubicBezTo>
                    <a:cubicBezTo>
                      <a:pt x="61" y="45"/>
                      <a:pt x="61" y="45"/>
                      <a:pt x="61" y="46"/>
                    </a:cubicBezTo>
                    <a:cubicBezTo>
                      <a:pt x="61" y="46"/>
                      <a:pt x="61" y="46"/>
                      <a:pt x="61" y="46"/>
                    </a:cubicBezTo>
                    <a:cubicBezTo>
                      <a:pt x="61" y="46"/>
                      <a:pt x="62" y="46"/>
                      <a:pt x="62" y="46"/>
                    </a:cubicBezTo>
                    <a:cubicBezTo>
                      <a:pt x="62" y="47"/>
                      <a:pt x="62" y="47"/>
                      <a:pt x="62" y="47"/>
                    </a:cubicBezTo>
                    <a:cubicBezTo>
                      <a:pt x="62" y="47"/>
                      <a:pt x="62" y="47"/>
                      <a:pt x="62" y="47"/>
                    </a:cubicBezTo>
                    <a:cubicBezTo>
                      <a:pt x="62" y="47"/>
                      <a:pt x="62" y="48"/>
                      <a:pt x="62" y="48"/>
                    </a:cubicBezTo>
                    <a:cubicBezTo>
                      <a:pt x="62" y="48"/>
                      <a:pt x="62" y="48"/>
                      <a:pt x="62" y="48"/>
                    </a:cubicBezTo>
                    <a:cubicBezTo>
                      <a:pt x="62" y="48"/>
                      <a:pt x="62" y="48"/>
                      <a:pt x="62" y="48"/>
                    </a:cubicBezTo>
                    <a:cubicBezTo>
                      <a:pt x="61" y="48"/>
                      <a:pt x="61" y="48"/>
                      <a:pt x="61" y="48"/>
                    </a:cubicBezTo>
                    <a:cubicBezTo>
                      <a:pt x="61" y="48"/>
                      <a:pt x="61" y="48"/>
                      <a:pt x="61" y="48"/>
                    </a:cubicBezTo>
                    <a:cubicBezTo>
                      <a:pt x="61" y="48"/>
                      <a:pt x="61" y="48"/>
                      <a:pt x="61" y="48"/>
                    </a:cubicBezTo>
                    <a:cubicBezTo>
                      <a:pt x="61" y="49"/>
                      <a:pt x="61" y="49"/>
                      <a:pt x="61" y="49"/>
                    </a:cubicBezTo>
                    <a:cubicBezTo>
                      <a:pt x="61" y="49"/>
                      <a:pt x="61" y="48"/>
                      <a:pt x="62" y="49"/>
                    </a:cubicBezTo>
                    <a:cubicBezTo>
                      <a:pt x="62" y="49"/>
                      <a:pt x="62" y="49"/>
                      <a:pt x="62" y="49"/>
                    </a:cubicBezTo>
                    <a:cubicBezTo>
                      <a:pt x="62" y="49"/>
                      <a:pt x="62" y="49"/>
                      <a:pt x="62" y="49"/>
                    </a:cubicBezTo>
                    <a:cubicBezTo>
                      <a:pt x="62" y="49"/>
                      <a:pt x="62" y="50"/>
                      <a:pt x="62" y="50"/>
                    </a:cubicBezTo>
                    <a:cubicBezTo>
                      <a:pt x="62" y="50"/>
                      <a:pt x="62" y="50"/>
                      <a:pt x="62" y="50"/>
                    </a:cubicBezTo>
                    <a:cubicBezTo>
                      <a:pt x="62" y="50"/>
                      <a:pt x="62" y="50"/>
                      <a:pt x="62" y="50"/>
                    </a:cubicBezTo>
                    <a:cubicBezTo>
                      <a:pt x="62" y="50"/>
                      <a:pt x="62" y="51"/>
                      <a:pt x="62" y="51"/>
                    </a:cubicBezTo>
                    <a:cubicBezTo>
                      <a:pt x="62" y="51"/>
                      <a:pt x="62" y="50"/>
                      <a:pt x="62" y="50"/>
                    </a:cubicBezTo>
                    <a:cubicBezTo>
                      <a:pt x="62" y="50"/>
                      <a:pt x="62" y="50"/>
                      <a:pt x="62" y="50"/>
                    </a:cubicBezTo>
                    <a:cubicBezTo>
                      <a:pt x="62" y="50"/>
                      <a:pt x="62" y="50"/>
                      <a:pt x="63" y="50"/>
                    </a:cubicBezTo>
                    <a:cubicBezTo>
                      <a:pt x="63" y="50"/>
                      <a:pt x="63" y="50"/>
                      <a:pt x="63" y="50"/>
                    </a:cubicBezTo>
                    <a:cubicBezTo>
                      <a:pt x="63" y="51"/>
                      <a:pt x="63" y="51"/>
                      <a:pt x="63" y="51"/>
                    </a:cubicBezTo>
                    <a:cubicBezTo>
                      <a:pt x="63" y="51"/>
                      <a:pt x="63" y="51"/>
                      <a:pt x="63" y="51"/>
                    </a:cubicBezTo>
                    <a:cubicBezTo>
                      <a:pt x="63" y="51"/>
                      <a:pt x="63" y="51"/>
                      <a:pt x="63" y="51"/>
                    </a:cubicBezTo>
                    <a:cubicBezTo>
                      <a:pt x="63" y="51"/>
                      <a:pt x="63" y="51"/>
                      <a:pt x="63" y="51"/>
                    </a:cubicBezTo>
                    <a:cubicBezTo>
                      <a:pt x="63" y="51"/>
                      <a:pt x="63" y="51"/>
                      <a:pt x="64" y="51"/>
                    </a:cubicBezTo>
                    <a:cubicBezTo>
                      <a:pt x="64" y="51"/>
                      <a:pt x="64" y="51"/>
                      <a:pt x="64" y="51"/>
                    </a:cubicBezTo>
                    <a:cubicBezTo>
                      <a:pt x="64" y="51"/>
                      <a:pt x="64" y="51"/>
                      <a:pt x="64" y="51"/>
                    </a:cubicBezTo>
                    <a:cubicBezTo>
                      <a:pt x="64" y="51"/>
                      <a:pt x="65" y="52"/>
                      <a:pt x="65" y="52"/>
                    </a:cubicBezTo>
                    <a:cubicBezTo>
                      <a:pt x="65" y="52"/>
                      <a:pt x="65" y="52"/>
                      <a:pt x="65" y="52"/>
                    </a:cubicBezTo>
                    <a:cubicBezTo>
                      <a:pt x="64" y="52"/>
                      <a:pt x="64" y="52"/>
                      <a:pt x="64" y="53"/>
                    </a:cubicBezTo>
                    <a:cubicBezTo>
                      <a:pt x="64" y="53"/>
                      <a:pt x="64" y="53"/>
                      <a:pt x="64" y="53"/>
                    </a:cubicBezTo>
                    <a:cubicBezTo>
                      <a:pt x="64" y="53"/>
                      <a:pt x="64" y="53"/>
                      <a:pt x="64" y="53"/>
                    </a:cubicBezTo>
                    <a:cubicBezTo>
                      <a:pt x="64" y="53"/>
                      <a:pt x="63" y="53"/>
                      <a:pt x="63" y="53"/>
                    </a:cubicBezTo>
                    <a:cubicBezTo>
                      <a:pt x="63" y="53"/>
                      <a:pt x="63" y="53"/>
                      <a:pt x="63" y="53"/>
                    </a:cubicBezTo>
                    <a:cubicBezTo>
                      <a:pt x="63" y="53"/>
                      <a:pt x="63" y="53"/>
                      <a:pt x="63" y="53"/>
                    </a:cubicBezTo>
                    <a:cubicBezTo>
                      <a:pt x="63" y="54"/>
                      <a:pt x="63" y="54"/>
                      <a:pt x="63" y="54"/>
                    </a:cubicBezTo>
                    <a:cubicBezTo>
                      <a:pt x="63" y="53"/>
                      <a:pt x="63" y="53"/>
                      <a:pt x="63" y="53"/>
                    </a:cubicBezTo>
                    <a:cubicBezTo>
                      <a:pt x="63" y="53"/>
                      <a:pt x="63" y="53"/>
                      <a:pt x="63" y="53"/>
                    </a:cubicBezTo>
                    <a:cubicBezTo>
                      <a:pt x="63" y="53"/>
                      <a:pt x="64" y="54"/>
                      <a:pt x="64" y="54"/>
                    </a:cubicBezTo>
                    <a:cubicBezTo>
                      <a:pt x="64" y="54"/>
                      <a:pt x="64" y="54"/>
                      <a:pt x="64" y="54"/>
                    </a:cubicBezTo>
                    <a:cubicBezTo>
                      <a:pt x="64" y="53"/>
                      <a:pt x="64" y="53"/>
                      <a:pt x="64" y="53"/>
                    </a:cubicBezTo>
                    <a:cubicBezTo>
                      <a:pt x="64" y="53"/>
                      <a:pt x="64" y="53"/>
                      <a:pt x="64" y="53"/>
                    </a:cubicBezTo>
                    <a:cubicBezTo>
                      <a:pt x="64" y="53"/>
                      <a:pt x="64" y="53"/>
                      <a:pt x="64" y="53"/>
                    </a:cubicBezTo>
                    <a:cubicBezTo>
                      <a:pt x="64" y="53"/>
                      <a:pt x="65" y="53"/>
                      <a:pt x="65" y="53"/>
                    </a:cubicBezTo>
                    <a:cubicBezTo>
                      <a:pt x="65" y="53"/>
                      <a:pt x="65" y="53"/>
                      <a:pt x="65" y="53"/>
                    </a:cubicBezTo>
                    <a:cubicBezTo>
                      <a:pt x="65" y="53"/>
                      <a:pt x="65" y="53"/>
                      <a:pt x="65" y="53"/>
                    </a:cubicBezTo>
                    <a:cubicBezTo>
                      <a:pt x="65" y="53"/>
                      <a:pt x="65" y="53"/>
                      <a:pt x="65" y="54"/>
                    </a:cubicBezTo>
                    <a:cubicBezTo>
                      <a:pt x="65" y="54"/>
                      <a:pt x="65" y="53"/>
                      <a:pt x="65" y="53"/>
                    </a:cubicBezTo>
                    <a:cubicBezTo>
                      <a:pt x="65" y="53"/>
                      <a:pt x="65" y="53"/>
                      <a:pt x="65" y="53"/>
                    </a:cubicBezTo>
                    <a:cubicBezTo>
                      <a:pt x="65" y="53"/>
                      <a:pt x="65" y="53"/>
                      <a:pt x="65" y="53"/>
                    </a:cubicBezTo>
                    <a:cubicBezTo>
                      <a:pt x="66" y="54"/>
                      <a:pt x="66" y="54"/>
                      <a:pt x="66" y="54"/>
                    </a:cubicBezTo>
                    <a:cubicBezTo>
                      <a:pt x="66" y="53"/>
                      <a:pt x="66" y="53"/>
                      <a:pt x="66" y="53"/>
                    </a:cubicBezTo>
                    <a:cubicBezTo>
                      <a:pt x="66" y="53"/>
                      <a:pt x="66" y="53"/>
                      <a:pt x="66" y="53"/>
                    </a:cubicBezTo>
                    <a:cubicBezTo>
                      <a:pt x="66" y="53"/>
                      <a:pt x="66" y="54"/>
                      <a:pt x="66" y="54"/>
                    </a:cubicBezTo>
                    <a:cubicBezTo>
                      <a:pt x="66" y="53"/>
                      <a:pt x="66" y="53"/>
                      <a:pt x="66" y="53"/>
                    </a:cubicBezTo>
                    <a:cubicBezTo>
                      <a:pt x="66" y="53"/>
                      <a:pt x="66" y="53"/>
                      <a:pt x="66" y="53"/>
                    </a:cubicBezTo>
                    <a:cubicBezTo>
                      <a:pt x="66" y="53"/>
                      <a:pt x="67" y="53"/>
                      <a:pt x="67" y="53"/>
                    </a:cubicBezTo>
                    <a:cubicBezTo>
                      <a:pt x="67" y="53"/>
                      <a:pt x="67" y="53"/>
                      <a:pt x="67" y="53"/>
                    </a:cubicBezTo>
                    <a:cubicBezTo>
                      <a:pt x="67" y="53"/>
                      <a:pt x="67" y="53"/>
                      <a:pt x="67" y="53"/>
                    </a:cubicBezTo>
                    <a:cubicBezTo>
                      <a:pt x="67" y="53"/>
                      <a:pt x="68" y="54"/>
                      <a:pt x="68" y="54"/>
                    </a:cubicBezTo>
                    <a:cubicBezTo>
                      <a:pt x="68"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4"/>
                      <a:pt x="69" y="54"/>
                    </a:cubicBezTo>
                    <a:cubicBezTo>
                      <a:pt x="69" y="54"/>
                      <a:pt x="69" y="55"/>
                      <a:pt x="70" y="56"/>
                    </a:cubicBezTo>
                    <a:cubicBezTo>
                      <a:pt x="70" y="55"/>
                      <a:pt x="70" y="55"/>
                      <a:pt x="70" y="55"/>
                    </a:cubicBezTo>
                    <a:cubicBezTo>
                      <a:pt x="70" y="55"/>
                      <a:pt x="70" y="55"/>
                      <a:pt x="71" y="56"/>
                    </a:cubicBezTo>
                    <a:cubicBezTo>
                      <a:pt x="71" y="56"/>
                      <a:pt x="71" y="56"/>
                      <a:pt x="71" y="56"/>
                    </a:cubicBezTo>
                    <a:cubicBezTo>
                      <a:pt x="70" y="56"/>
                      <a:pt x="70" y="57"/>
                      <a:pt x="70" y="57"/>
                    </a:cubicBezTo>
                    <a:cubicBezTo>
                      <a:pt x="71" y="57"/>
                      <a:pt x="71" y="57"/>
                      <a:pt x="71" y="57"/>
                    </a:cubicBezTo>
                    <a:cubicBezTo>
                      <a:pt x="71" y="57"/>
                      <a:pt x="71" y="57"/>
                      <a:pt x="71" y="57"/>
                    </a:cubicBezTo>
                    <a:cubicBezTo>
                      <a:pt x="71" y="57"/>
                      <a:pt x="72" y="57"/>
                      <a:pt x="72" y="57"/>
                    </a:cubicBezTo>
                    <a:cubicBezTo>
                      <a:pt x="72" y="57"/>
                      <a:pt x="72" y="57"/>
                      <a:pt x="72" y="57"/>
                    </a:cubicBezTo>
                    <a:cubicBezTo>
                      <a:pt x="72" y="57"/>
                      <a:pt x="72" y="57"/>
                      <a:pt x="72" y="57"/>
                    </a:cubicBezTo>
                    <a:cubicBezTo>
                      <a:pt x="72" y="57"/>
                      <a:pt x="72" y="57"/>
                      <a:pt x="72" y="58"/>
                    </a:cubicBezTo>
                    <a:cubicBezTo>
                      <a:pt x="72" y="58"/>
                      <a:pt x="72" y="58"/>
                      <a:pt x="72" y="58"/>
                    </a:cubicBezTo>
                    <a:cubicBezTo>
                      <a:pt x="72" y="58"/>
                      <a:pt x="72" y="59"/>
                      <a:pt x="72" y="59"/>
                    </a:cubicBezTo>
                    <a:cubicBezTo>
                      <a:pt x="72" y="59"/>
                      <a:pt x="73" y="59"/>
                      <a:pt x="73" y="59"/>
                    </a:cubicBezTo>
                    <a:cubicBezTo>
                      <a:pt x="73" y="59"/>
                      <a:pt x="73" y="59"/>
                      <a:pt x="73" y="59"/>
                    </a:cubicBezTo>
                    <a:cubicBezTo>
                      <a:pt x="72" y="59"/>
                      <a:pt x="71" y="60"/>
                      <a:pt x="71" y="61"/>
                    </a:cubicBezTo>
                    <a:cubicBezTo>
                      <a:pt x="71" y="61"/>
                      <a:pt x="71" y="61"/>
                      <a:pt x="71" y="61"/>
                    </a:cubicBezTo>
                    <a:cubicBezTo>
                      <a:pt x="71" y="61"/>
                      <a:pt x="71" y="62"/>
                      <a:pt x="71" y="62"/>
                    </a:cubicBezTo>
                    <a:cubicBezTo>
                      <a:pt x="71" y="62"/>
                      <a:pt x="71" y="62"/>
                      <a:pt x="71" y="62"/>
                    </a:cubicBezTo>
                    <a:cubicBezTo>
                      <a:pt x="71" y="63"/>
                      <a:pt x="71" y="63"/>
                      <a:pt x="71" y="63"/>
                    </a:cubicBezTo>
                    <a:cubicBezTo>
                      <a:pt x="71" y="63"/>
                      <a:pt x="72" y="63"/>
                      <a:pt x="72" y="63"/>
                    </a:cubicBezTo>
                    <a:cubicBezTo>
                      <a:pt x="72" y="63"/>
                      <a:pt x="72" y="63"/>
                      <a:pt x="71" y="64"/>
                    </a:cubicBezTo>
                    <a:cubicBezTo>
                      <a:pt x="71" y="64"/>
                      <a:pt x="71" y="64"/>
                      <a:pt x="71" y="64"/>
                    </a:cubicBezTo>
                    <a:cubicBezTo>
                      <a:pt x="71" y="64"/>
                      <a:pt x="71" y="64"/>
                      <a:pt x="71" y="65"/>
                    </a:cubicBezTo>
                    <a:cubicBezTo>
                      <a:pt x="71" y="65"/>
                      <a:pt x="71" y="65"/>
                      <a:pt x="71" y="65"/>
                    </a:cubicBezTo>
                    <a:cubicBezTo>
                      <a:pt x="71" y="65"/>
                      <a:pt x="71" y="65"/>
                      <a:pt x="71" y="65"/>
                    </a:cubicBezTo>
                    <a:cubicBezTo>
                      <a:pt x="71" y="65"/>
                      <a:pt x="71" y="65"/>
                      <a:pt x="71" y="65"/>
                    </a:cubicBezTo>
                    <a:cubicBezTo>
                      <a:pt x="71" y="65"/>
                      <a:pt x="71" y="65"/>
                      <a:pt x="71" y="66"/>
                    </a:cubicBezTo>
                    <a:cubicBezTo>
                      <a:pt x="71" y="66"/>
                      <a:pt x="71" y="66"/>
                      <a:pt x="71" y="66"/>
                    </a:cubicBezTo>
                    <a:cubicBezTo>
                      <a:pt x="71" y="67"/>
                      <a:pt x="71" y="67"/>
                      <a:pt x="71" y="67"/>
                    </a:cubicBezTo>
                    <a:cubicBezTo>
                      <a:pt x="71" y="67"/>
                      <a:pt x="71" y="67"/>
                      <a:pt x="71" y="67"/>
                    </a:cubicBezTo>
                    <a:cubicBezTo>
                      <a:pt x="71" y="67"/>
                      <a:pt x="71" y="67"/>
                      <a:pt x="71" y="67"/>
                    </a:cubicBezTo>
                    <a:cubicBezTo>
                      <a:pt x="71" y="67"/>
                      <a:pt x="71" y="68"/>
                      <a:pt x="71" y="68"/>
                    </a:cubicBezTo>
                    <a:cubicBezTo>
                      <a:pt x="71" y="68"/>
                      <a:pt x="71" y="68"/>
                      <a:pt x="71" y="68"/>
                    </a:cubicBezTo>
                    <a:cubicBezTo>
                      <a:pt x="71" y="68"/>
                      <a:pt x="71" y="68"/>
                      <a:pt x="71" y="68"/>
                    </a:cubicBezTo>
                    <a:cubicBezTo>
                      <a:pt x="71" y="68"/>
                      <a:pt x="71" y="69"/>
                      <a:pt x="71" y="69"/>
                    </a:cubicBezTo>
                    <a:cubicBezTo>
                      <a:pt x="71" y="69"/>
                      <a:pt x="71" y="69"/>
                      <a:pt x="71" y="69"/>
                    </a:cubicBezTo>
                    <a:cubicBezTo>
                      <a:pt x="71" y="69"/>
                      <a:pt x="71" y="69"/>
                      <a:pt x="71" y="69"/>
                    </a:cubicBezTo>
                    <a:cubicBezTo>
                      <a:pt x="71" y="69"/>
                      <a:pt x="71" y="69"/>
                      <a:pt x="71" y="70"/>
                    </a:cubicBezTo>
                    <a:cubicBezTo>
                      <a:pt x="71" y="70"/>
                      <a:pt x="71" y="70"/>
                      <a:pt x="71" y="70"/>
                    </a:cubicBezTo>
                    <a:cubicBezTo>
                      <a:pt x="71" y="70"/>
                      <a:pt x="71" y="70"/>
                      <a:pt x="71" y="70"/>
                    </a:cubicBezTo>
                    <a:cubicBezTo>
                      <a:pt x="71" y="71"/>
                      <a:pt x="71" y="71"/>
                      <a:pt x="71" y="71"/>
                    </a:cubicBezTo>
                    <a:cubicBezTo>
                      <a:pt x="71" y="71"/>
                      <a:pt x="71" y="71"/>
                      <a:pt x="71" y="72"/>
                    </a:cubicBezTo>
                    <a:cubicBezTo>
                      <a:pt x="71" y="72"/>
                      <a:pt x="71" y="72"/>
                      <a:pt x="71" y="72"/>
                    </a:cubicBezTo>
                    <a:cubicBezTo>
                      <a:pt x="71" y="72"/>
                      <a:pt x="71" y="73"/>
                      <a:pt x="71" y="73"/>
                    </a:cubicBezTo>
                    <a:cubicBezTo>
                      <a:pt x="71" y="73"/>
                      <a:pt x="71" y="73"/>
                      <a:pt x="71" y="73"/>
                    </a:cubicBezTo>
                    <a:cubicBezTo>
                      <a:pt x="71" y="73"/>
                      <a:pt x="71" y="74"/>
                      <a:pt x="71" y="74"/>
                    </a:cubicBezTo>
                    <a:cubicBezTo>
                      <a:pt x="71" y="74"/>
                      <a:pt x="71" y="74"/>
                      <a:pt x="71" y="75"/>
                    </a:cubicBezTo>
                    <a:cubicBezTo>
                      <a:pt x="71" y="75"/>
                      <a:pt x="71" y="75"/>
                      <a:pt x="71" y="75"/>
                    </a:cubicBezTo>
                    <a:cubicBezTo>
                      <a:pt x="71" y="75"/>
                      <a:pt x="71" y="75"/>
                      <a:pt x="71" y="75"/>
                    </a:cubicBezTo>
                    <a:cubicBezTo>
                      <a:pt x="71" y="75"/>
                      <a:pt x="71" y="75"/>
                      <a:pt x="71" y="76"/>
                    </a:cubicBezTo>
                    <a:cubicBezTo>
                      <a:pt x="71" y="76"/>
                      <a:pt x="71" y="76"/>
                      <a:pt x="70" y="76"/>
                    </a:cubicBezTo>
                    <a:cubicBezTo>
                      <a:pt x="70" y="76"/>
                      <a:pt x="70" y="77"/>
                      <a:pt x="70" y="77"/>
                    </a:cubicBezTo>
                    <a:cubicBezTo>
                      <a:pt x="70" y="77"/>
                      <a:pt x="70" y="77"/>
                      <a:pt x="70" y="77"/>
                    </a:cubicBezTo>
                    <a:cubicBezTo>
                      <a:pt x="70" y="77"/>
                      <a:pt x="70" y="77"/>
                      <a:pt x="70" y="77"/>
                    </a:cubicBezTo>
                    <a:cubicBezTo>
                      <a:pt x="70" y="77"/>
                      <a:pt x="70" y="76"/>
                      <a:pt x="69" y="76"/>
                    </a:cubicBezTo>
                    <a:cubicBezTo>
                      <a:pt x="69" y="76"/>
                      <a:pt x="69" y="76"/>
                      <a:pt x="69" y="76"/>
                    </a:cubicBezTo>
                    <a:cubicBezTo>
                      <a:pt x="69" y="76"/>
                      <a:pt x="69" y="76"/>
                      <a:pt x="69" y="76"/>
                    </a:cubicBezTo>
                    <a:cubicBezTo>
                      <a:pt x="69" y="76"/>
                      <a:pt x="69" y="76"/>
                      <a:pt x="69" y="75"/>
                    </a:cubicBezTo>
                    <a:cubicBezTo>
                      <a:pt x="68" y="75"/>
                      <a:pt x="68" y="75"/>
                      <a:pt x="68" y="75"/>
                    </a:cubicBezTo>
                    <a:cubicBezTo>
                      <a:pt x="68" y="74"/>
                      <a:pt x="68" y="74"/>
                      <a:pt x="67" y="74"/>
                    </a:cubicBezTo>
                    <a:cubicBezTo>
                      <a:pt x="67" y="74"/>
                      <a:pt x="67" y="74"/>
                      <a:pt x="67" y="74"/>
                    </a:cubicBezTo>
                    <a:cubicBezTo>
                      <a:pt x="67" y="74"/>
                      <a:pt x="67" y="74"/>
                      <a:pt x="67" y="74"/>
                    </a:cubicBezTo>
                    <a:cubicBezTo>
                      <a:pt x="67" y="74"/>
                      <a:pt x="67" y="74"/>
                      <a:pt x="67" y="74"/>
                    </a:cubicBezTo>
                    <a:cubicBezTo>
                      <a:pt x="67" y="75"/>
                      <a:pt x="67" y="75"/>
                      <a:pt x="67" y="75"/>
                    </a:cubicBezTo>
                    <a:cubicBezTo>
                      <a:pt x="67" y="75"/>
                      <a:pt x="67" y="75"/>
                      <a:pt x="67" y="75"/>
                    </a:cubicBezTo>
                    <a:cubicBezTo>
                      <a:pt x="67" y="75"/>
                      <a:pt x="66" y="75"/>
                      <a:pt x="66" y="75"/>
                    </a:cubicBezTo>
                    <a:cubicBezTo>
                      <a:pt x="66" y="75"/>
                      <a:pt x="66" y="75"/>
                      <a:pt x="67" y="75"/>
                    </a:cubicBezTo>
                    <a:cubicBezTo>
                      <a:pt x="67" y="75"/>
                      <a:pt x="66" y="75"/>
                      <a:pt x="66" y="76"/>
                    </a:cubicBezTo>
                    <a:cubicBezTo>
                      <a:pt x="67" y="76"/>
                      <a:pt x="67" y="76"/>
                      <a:pt x="67" y="76"/>
                    </a:cubicBezTo>
                    <a:cubicBezTo>
                      <a:pt x="67" y="76"/>
                      <a:pt x="66" y="76"/>
                      <a:pt x="66" y="76"/>
                    </a:cubicBezTo>
                    <a:cubicBezTo>
                      <a:pt x="66" y="76"/>
                      <a:pt x="66" y="76"/>
                      <a:pt x="66" y="76"/>
                    </a:cubicBezTo>
                    <a:cubicBezTo>
                      <a:pt x="66" y="76"/>
                      <a:pt x="66" y="76"/>
                      <a:pt x="66" y="76"/>
                    </a:cubicBezTo>
                    <a:cubicBezTo>
                      <a:pt x="67" y="76"/>
                      <a:pt x="67" y="76"/>
                      <a:pt x="67" y="76"/>
                    </a:cubicBezTo>
                    <a:cubicBezTo>
                      <a:pt x="67" y="76"/>
                      <a:pt x="67" y="76"/>
                      <a:pt x="66" y="76"/>
                    </a:cubicBezTo>
                    <a:cubicBezTo>
                      <a:pt x="66" y="76"/>
                      <a:pt x="66" y="76"/>
                      <a:pt x="66" y="76"/>
                    </a:cubicBezTo>
                    <a:close/>
                    <a:moveTo>
                      <a:pt x="189" y="109"/>
                    </a:moveTo>
                    <a:cubicBezTo>
                      <a:pt x="189" y="109"/>
                      <a:pt x="189" y="109"/>
                      <a:pt x="189" y="109"/>
                    </a:cubicBezTo>
                    <a:cubicBezTo>
                      <a:pt x="189" y="109"/>
                      <a:pt x="189" y="109"/>
                      <a:pt x="189" y="109"/>
                    </a:cubicBezTo>
                    <a:cubicBezTo>
                      <a:pt x="189" y="109"/>
                      <a:pt x="189" y="109"/>
                      <a:pt x="189" y="109"/>
                    </a:cubicBezTo>
                    <a:cubicBezTo>
                      <a:pt x="189" y="108"/>
                      <a:pt x="189" y="108"/>
                      <a:pt x="189" y="108"/>
                    </a:cubicBezTo>
                    <a:cubicBezTo>
                      <a:pt x="189" y="108"/>
                      <a:pt x="189" y="108"/>
                      <a:pt x="189" y="108"/>
                    </a:cubicBezTo>
                    <a:cubicBezTo>
                      <a:pt x="189" y="108"/>
                      <a:pt x="189" y="109"/>
                      <a:pt x="189" y="109"/>
                    </a:cubicBezTo>
                    <a:cubicBezTo>
                      <a:pt x="189" y="109"/>
                      <a:pt x="189" y="108"/>
                      <a:pt x="189" y="108"/>
                    </a:cubicBezTo>
                    <a:cubicBezTo>
                      <a:pt x="189" y="108"/>
                      <a:pt x="189" y="108"/>
                      <a:pt x="189" y="108"/>
                    </a:cubicBezTo>
                    <a:cubicBezTo>
                      <a:pt x="189" y="108"/>
                      <a:pt x="189" y="108"/>
                      <a:pt x="189" y="108"/>
                    </a:cubicBezTo>
                    <a:cubicBezTo>
                      <a:pt x="189" y="108"/>
                      <a:pt x="189" y="108"/>
                      <a:pt x="189" y="108"/>
                    </a:cubicBezTo>
                    <a:cubicBezTo>
                      <a:pt x="189" y="108"/>
                      <a:pt x="188" y="108"/>
                      <a:pt x="188" y="108"/>
                    </a:cubicBezTo>
                    <a:cubicBezTo>
                      <a:pt x="188" y="108"/>
                      <a:pt x="188" y="109"/>
                      <a:pt x="188" y="109"/>
                    </a:cubicBezTo>
                    <a:cubicBezTo>
                      <a:pt x="188" y="109"/>
                      <a:pt x="188" y="109"/>
                      <a:pt x="188" y="109"/>
                    </a:cubicBezTo>
                    <a:cubicBezTo>
                      <a:pt x="188" y="109"/>
                      <a:pt x="188" y="109"/>
                      <a:pt x="188" y="109"/>
                    </a:cubicBezTo>
                    <a:cubicBezTo>
                      <a:pt x="188" y="109"/>
                      <a:pt x="188" y="109"/>
                      <a:pt x="188" y="109"/>
                    </a:cubicBezTo>
                    <a:cubicBezTo>
                      <a:pt x="188" y="109"/>
                      <a:pt x="188" y="109"/>
                      <a:pt x="188" y="109"/>
                    </a:cubicBezTo>
                    <a:cubicBezTo>
                      <a:pt x="188" y="109"/>
                      <a:pt x="187" y="109"/>
                      <a:pt x="187" y="110"/>
                    </a:cubicBezTo>
                    <a:cubicBezTo>
                      <a:pt x="187" y="110"/>
                      <a:pt x="187" y="110"/>
                      <a:pt x="187" y="110"/>
                    </a:cubicBezTo>
                    <a:cubicBezTo>
                      <a:pt x="186" y="110"/>
                      <a:pt x="186" y="110"/>
                      <a:pt x="186" y="110"/>
                    </a:cubicBezTo>
                    <a:cubicBezTo>
                      <a:pt x="186" y="110"/>
                      <a:pt x="185" y="110"/>
                      <a:pt x="185" y="110"/>
                    </a:cubicBezTo>
                    <a:cubicBezTo>
                      <a:pt x="185" y="110"/>
                      <a:pt x="185" y="110"/>
                      <a:pt x="185" y="110"/>
                    </a:cubicBezTo>
                    <a:cubicBezTo>
                      <a:pt x="185" y="110"/>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5" y="111"/>
                    </a:cubicBezTo>
                    <a:cubicBezTo>
                      <a:pt x="185" y="111"/>
                      <a:pt x="185"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6" y="111"/>
                      <a:pt x="186" y="111"/>
                    </a:cubicBezTo>
                    <a:cubicBezTo>
                      <a:pt x="186" y="111"/>
                      <a:pt x="187" y="111"/>
                      <a:pt x="187" y="111"/>
                    </a:cubicBezTo>
                    <a:cubicBezTo>
                      <a:pt x="187" y="111"/>
                      <a:pt x="187" y="111"/>
                      <a:pt x="187" y="111"/>
                    </a:cubicBezTo>
                    <a:cubicBezTo>
                      <a:pt x="187" y="111"/>
                      <a:pt x="187" y="111"/>
                      <a:pt x="187" y="111"/>
                    </a:cubicBezTo>
                    <a:cubicBezTo>
                      <a:pt x="187" y="111"/>
                      <a:pt x="187" y="111"/>
                      <a:pt x="187" y="110"/>
                    </a:cubicBezTo>
                    <a:cubicBezTo>
                      <a:pt x="188" y="110"/>
                      <a:pt x="188" y="111"/>
                      <a:pt x="188" y="111"/>
                    </a:cubicBezTo>
                    <a:cubicBezTo>
                      <a:pt x="188" y="111"/>
                      <a:pt x="188" y="111"/>
                      <a:pt x="188" y="111"/>
                    </a:cubicBezTo>
                    <a:cubicBezTo>
                      <a:pt x="188" y="111"/>
                      <a:pt x="188" y="111"/>
                      <a:pt x="188" y="111"/>
                    </a:cubicBezTo>
                    <a:cubicBezTo>
                      <a:pt x="188" y="111"/>
                      <a:pt x="188" y="110"/>
                      <a:pt x="188" y="110"/>
                    </a:cubicBezTo>
                    <a:cubicBezTo>
                      <a:pt x="188" y="110"/>
                      <a:pt x="188" y="110"/>
                      <a:pt x="188" y="110"/>
                    </a:cubicBezTo>
                    <a:cubicBezTo>
                      <a:pt x="188" y="110"/>
                      <a:pt x="188" y="110"/>
                      <a:pt x="188" y="110"/>
                    </a:cubicBezTo>
                    <a:cubicBezTo>
                      <a:pt x="188" y="110"/>
                      <a:pt x="188" y="110"/>
                      <a:pt x="188" y="110"/>
                    </a:cubicBezTo>
                    <a:cubicBezTo>
                      <a:pt x="188" y="110"/>
                      <a:pt x="188" y="110"/>
                      <a:pt x="188" y="110"/>
                    </a:cubicBezTo>
                    <a:cubicBezTo>
                      <a:pt x="188" y="110"/>
                      <a:pt x="189" y="110"/>
                      <a:pt x="189" y="110"/>
                    </a:cubicBezTo>
                    <a:cubicBezTo>
                      <a:pt x="189" y="110"/>
                      <a:pt x="189" y="110"/>
                      <a:pt x="189" y="110"/>
                    </a:cubicBezTo>
                    <a:cubicBezTo>
                      <a:pt x="189" y="110"/>
                      <a:pt x="189" y="110"/>
                      <a:pt x="189" y="110"/>
                    </a:cubicBezTo>
                    <a:cubicBezTo>
                      <a:pt x="189" y="110"/>
                      <a:pt x="189" y="109"/>
                      <a:pt x="189" y="109"/>
                    </a:cubicBezTo>
                    <a:cubicBezTo>
                      <a:pt x="189" y="109"/>
                      <a:pt x="189" y="109"/>
                      <a:pt x="189" y="109"/>
                    </a:cubicBezTo>
                    <a:cubicBezTo>
                      <a:pt x="189" y="109"/>
                      <a:pt x="189" y="109"/>
                      <a:pt x="189" y="109"/>
                    </a:cubicBezTo>
                    <a:close/>
                    <a:moveTo>
                      <a:pt x="201" y="93"/>
                    </a:moveTo>
                    <a:cubicBezTo>
                      <a:pt x="201" y="93"/>
                      <a:pt x="201" y="93"/>
                      <a:pt x="201" y="92"/>
                    </a:cubicBezTo>
                    <a:cubicBezTo>
                      <a:pt x="201" y="92"/>
                      <a:pt x="201" y="92"/>
                      <a:pt x="201" y="92"/>
                    </a:cubicBezTo>
                    <a:cubicBezTo>
                      <a:pt x="201" y="92"/>
                      <a:pt x="200" y="92"/>
                      <a:pt x="200" y="92"/>
                    </a:cubicBezTo>
                    <a:cubicBezTo>
                      <a:pt x="200" y="92"/>
                      <a:pt x="200" y="92"/>
                      <a:pt x="200" y="92"/>
                    </a:cubicBezTo>
                    <a:cubicBezTo>
                      <a:pt x="200" y="92"/>
                      <a:pt x="200" y="92"/>
                      <a:pt x="200" y="92"/>
                    </a:cubicBezTo>
                    <a:cubicBezTo>
                      <a:pt x="199" y="92"/>
                      <a:pt x="199" y="92"/>
                      <a:pt x="199" y="92"/>
                    </a:cubicBezTo>
                    <a:cubicBezTo>
                      <a:pt x="199" y="92"/>
                      <a:pt x="198" y="92"/>
                      <a:pt x="198" y="92"/>
                    </a:cubicBezTo>
                    <a:cubicBezTo>
                      <a:pt x="198" y="92"/>
                      <a:pt x="198" y="92"/>
                      <a:pt x="198" y="92"/>
                    </a:cubicBezTo>
                    <a:cubicBezTo>
                      <a:pt x="198" y="92"/>
                      <a:pt x="198" y="92"/>
                      <a:pt x="198" y="92"/>
                    </a:cubicBezTo>
                    <a:cubicBezTo>
                      <a:pt x="198" y="92"/>
                      <a:pt x="198" y="92"/>
                      <a:pt x="198" y="92"/>
                    </a:cubicBezTo>
                    <a:cubicBezTo>
                      <a:pt x="198" y="92"/>
                      <a:pt x="198" y="92"/>
                      <a:pt x="198" y="92"/>
                    </a:cubicBezTo>
                    <a:cubicBezTo>
                      <a:pt x="197" y="92"/>
                      <a:pt x="197" y="92"/>
                      <a:pt x="197" y="92"/>
                    </a:cubicBezTo>
                    <a:cubicBezTo>
                      <a:pt x="197" y="92"/>
                      <a:pt x="197" y="92"/>
                      <a:pt x="197" y="92"/>
                    </a:cubicBezTo>
                    <a:cubicBezTo>
                      <a:pt x="197" y="92"/>
                      <a:pt x="197" y="92"/>
                      <a:pt x="197" y="92"/>
                    </a:cubicBezTo>
                    <a:cubicBezTo>
                      <a:pt x="197" y="92"/>
                      <a:pt x="197" y="92"/>
                      <a:pt x="197" y="92"/>
                    </a:cubicBezTo>
                    <a:cubicBezTo>
                      <a:pt x="196" y="92"/>
                      <a:pt x="196" y="92"/>
                      <a:pt x="196" y="92"/>
                    </a:cubicBezTo>
                    <a:cubicBezTo>
                      <a:pt x="196" y="92"/>
                      <a:pt x="196" y="93"/>
                      <a:pt x="196" y="93"/>
                    </a:cubicBezTo>
                    <a:cubicBezTo>
                      <a:pt x="196" y="93"/>
                      <a:pt x="196" y="93"/>
                      <a:pt x="196" y="93"/>
                    </a:cubicBezTo>
                    <a:cubicBezTo>
                      <a:pt x="196" y="93"/>
                      <a:pt x="196" y="93"/>
                      <a:pt x="196" y="93"/>
                    </a:cubicBezTo>
                    <a:cubicBezTo>
                      <a:pt x="196" y="93"/>
                      <a:pt x="197" y="93"/>
                      <a:pt x="197" y="93"/>
                    </a:cubicBezTo>
                    <a:cubicBezTo>
                      <a:pt x="197" y="93"/>
                      <a:pt x="197" y="93"/>
                      <a:pt x="197" y="93"/>
                    </a:cubicBezTo>
                    <a:cubicBezTo>
                      <a:pt x="197" y="93"/>
                      <a:pt x="197" y="93"/>
                      <a:pt x="197" y="93"/>
                    </a:cubicBezTo>
                    <a:cubicBezTo>
                      <a:pt x="197" y="93"/>
                      <a:pt x="197" y="93"/>
                      <a:pt x="196" y="93"/>
                    </a:cubicBezTo>
                    <a:cubicBezTo>
                      <a:pt x="196" y="93"/>
                      <a:pt x="196" y="93"/>
                      <a:pt x="196" y="93"/>
                    </a:cubicBezTo>
                    <a:cubicBezTo>
                      <a:pt x="196" y="93"/>
                      <a:pt x="196" y="93"/>
                      <a:pt x="196" y="93"/>
                    </a:cubicBezTo>
                    <a:cubicBezTo>
                      <a:pt x="196" y="93"/>
                      <a:pt x="196" y="93"/>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6" y="94"/>
                      <a:pt x="196" y="94"/>
                    </a:cubicBezTo>
                    <a:cubicBezTo>
                      <a:pt x="196" y="94"/>
                      <a:pt x="197" y="94"/>
                      <a:pt x="197" y="94"/>
                    </a:cubicBezTo>
                    <a:cubicBezTo>
                      <a:pt x="197" y="94"/>
                      <a:pt x="197" y="94"/>
                      <a:pt x="197" y="94"/>
                    </a:cubicBezTo>
                    <a:cubicBezTo>
                      <a:pt x="197" y="94"/>
                      <a:pt x="197" y="94"/>
                      <a:pt x="197" y="94"/>
                    </a:cubicBezTo>
                    <a:cubicBezTo>
                      <a:pt x="197" y="94"/>
                      <a:pt x="197" y="94"/>
                      <a:pt x="197" y="94"/>
                    </a:cubicBezTo>
                    <a:cubicBezTo>
                      <a:pt x="197" y="94"/>
                      <a:pt x="197" y="94"/>
                      <a:pt x="198" y="94"/>
                    </a:cubicBezTo>
                    <a:cubicBezTo>
                      <a:pt x="198" y="94"/>
                      <a:pt x="198" y="94"/>
                      <a:pt x="198" y="94"/>
                    </a:cubicBezTo>
                    <a:cubicBezTo>
                      <a:pt x="198" y="94"/>
                      <a:pt x="198" y="94"/>
                      <a:pt x="199" y="94"/>
                    </a:cubicBezTo>
                    <a:cubicBezTo>
                      <a:pt x="199" y="94"/>
                      <a:pt x="199" y="94"/>
                      <a:pt x="199" y="94"/>
                    </a:cubicBezTo>
                    <a:cubicBezTo>
                      <a:pt x="199" y="94"/>
                      <a:pt x="199" y="94"/>
                      <a:pt x="199" y="94"/>
                    </a:cubicBezTo>
                    <a:cubicBezTo>
                      <a:pt x="200" y="94"/>
                      <a:pt x="200" y="94"/>
                      <a:pt x="200" y="94"/>
                    </a:cubicBezTo>
                    <a:cubicBezTo>
                      <a:pt x="200" y="94"/>
                      <a:pt x="201" y="94"/>
                      <a:pt x="201" y="93"/>
                    </a:cubicBezTo>
                    <a:cubicBezTo>
                      <a:pt x="201" y="93"/>
                      <a:pt x="201" y="93"/>
                      <a:pt x="201" y="93"/>
                    </a:cubicBezTo>
                    <a:cubicBezTo>
                      <a:pt x="201" y="93"/>
                      <a:pt x="201" y="93"/>
                      <a:pt x="201" y="93"/>
                    </a:cubicBezTo>
                    <a:close/>
                    <a:moveTo>
                      <a:pt x="201" y="99"/>
                    </a:moveTo>
                    <a:cubicBezTo>
                      <a:pt x="201" y="99"/>
                      <a:pt x="201" y="99"/>
                      <a:pt x="201" y="99"/>
                    </a:cubicBezTo>
                    <a:cubicBezTo>
                      <a:pt x="201" y="99"/>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1" y="98"/>
                      <a:pt x="201" y="98"/>
                      <a:pt x="201" y="98"/>
                    </a:cubicBezTo>
                    <a:cubicBezTo>
                      <a:pt x="200" y="98"/>
                      <a:pt x="200" y="98"/>
                      <a:pt x="200" y="98"/>
                    </a:cubicBezTo>
                    <a:cubicBezTo>
                      <a:pt x="200" y="98"/>
                      <a:pt x="200" y="98"/>
                      <a:pt x="200" y="98"/>
                    </a:cubicBezTo>
                    <a:cubicBezTo>
                      <a:pt x="200" y="98"/>
                      <a:pt x="200" y="98"/>
                      <a:pt x="200" y="98"/>
                    </a:cubicBezTo>
                    <a:cubicBezTo>
                      <a:pt x="200" y="98"/>
                      <a:pt x="200" y="98"/>
                      <a:pt x="200" y="98"/>
                    </a:cubicBezTo>
                    <a:cubicBezTo>
                      <a:pt x="199" y="98"/>
                      <a:pt x="199" y="98"/>
                      <a:pt x="200" y="98"/>
                    </a:cubicBezTo>
                    <a:cubicBezTo>
                      <a:pt x="200" y="98"/>
                      <a:pt x="200" y="98"/>
                      <a:pt x="200" y="98"/>
                    </a:cubicBezTo>
                    <a:cubicBezTo>
                      <a:pt x="200" y="98"/>
                      <a:pt x="199" y="98"/>
                      <a:pt x="199" y="98"/>
                    </a:cubicBezTo>
                    <a:cubicBezTo>
                      <a:pt x="199" y="98"/>
                      <a:pt x="199" y="98"/>
                      <a:pt x="199" y="98"/>
                    </a:cubicBezTo>
                    <a:cubicBezTo>
                      <a:pt x="199" y="98"/>
                      <a:pt x="199" y="98"/>
                      <a:pt x="199" y="98"/>
                    </a:cubicBezTo>
                    <a:cubicBezTo>
                      <a:pt x="199" y="98"/>
                      <a:pt x="199" y="98"/>
                      <a:pt x="199" y="98"/>
                    </a:cubicBezTo>
                    <a:cubicBezTo>
                      <a:pt x="199" y="98"/>
                      <a:pt x="199" y="98"/>
                      <a:pt x="199" y="98"/>
                    </a:cubicBezTo>
                    <a:cubicBezTo>
                      <a:pt x="199" y="98"/>
                      <a:pt x="198" y="98"/>
                      <a:pt x="198" y="98"/>
                    </a:cubicBezTo>
                    <a:cubicBezTo>
                      <a:pt x="198" y="98"/>
                      <a:pt x="198" y="98"/>
                      <a:pt x="198" y="98"/>
                    </a:cubicBezTo>
                    <a:cubicBezTo>
                      <a:pt x="198" y="98"/>
                      <a:pt x="198" y="98"/>
                      <a:pt x="198" y="98"/>
                    </a:cubicBezTo>
                    <a:cubicBezTo>
                      <a:pt x="198" y="98"/>
                      <a:pt x="198" y="99"/>
                      <a:pt x="198" y="99"/>
                    </a:cubicBezTo>
                    <a:cubicBezTo>
                      <a:pt x="198" y="99"/>
                      <a:pt x="198" y="99"/>
                      <a:pt x="197" y="99"/>
                    </a:cubicBezTo>
                    <a:cubicBezTo>
                      <a:pt x="197" y="99"/>
                      <a:pt x="197" y="99"/>
                      <a:pt x="197" y="99"/>
                    </a:cubicBezTo>
                    <a:cubicBezTo>
                      <a:pt x="197" y="99"/>
                      <a:pt x="197" y="99"/>
                      <a:pt x="197" y="99"/>
                    </a:cubicBezTo>
                    <a:cubicBezTo>
                      <a:pt x="197" y="99"/>
                      <a:pt x="197" y="99"/>
                      <a:pt x="197" y="99"/>
                    </a:cubicBezTo>
                    <a:cubicBezTo>
                      <a:pt x="197" y="99"/>
                      <a:pt x="196" y="99"/>
                      <a:pt x="196" y="99"/>
                    </a:cubicBezTo>
                    <a:cubicBezTo>
                      <a:pt x="196" y="99"/>
                      <a:pt x="196" y="99"/>
                      <a:pt x="196" y="99"/>
                    </a:cubicBezTo>
                    <a:cubicBezTo>
                      <a:pt x="196" y="99"/>
                      <a:pt x="196" y="99"/>
                      <a:pt x="196" y="99"/>
                    </a:cubicBezTo>
                    <a:cubicBezTo>
                      <a:pt x="196" y="99"/>
                      <a:pt x="196" y="100"/>
                      <a:pt x="196" y="100"/>
                    </a:cubicBezTo>
                    <a:cubicBezTo>
                      <a:pt x="196" y="100"/>
                      <a:pt x="196" y="100"/>
                      <a:pt x="196" y="100"/>
                    </a:cubicBezTo>
                    <a:cubicBezTo>
                      <a:pt x="196" y="100"/>
                      <a:pt x="196" y="100"/>
                      <a:pt x="196" y="100"/>
                    </a:cubicBezTo>
                    <a:cubicBezTo>
                      <a:pt x="196" y="100"/>
                      <a:pt x="196" y="100"/>
                      <a:pt x="196" y="100"/>
                    </a:cubicBezTo>
                    <a:cubicBezTo>
                      <a:pt x="196" y="100"/>
                      <a:pt x="196" y="100"/>
                      <a:pt x="196" y="100"/>
                    </a:cubicBezTo>
                    <a:cubicBezTo>
                      <a:pt x="196" y="100"/>
                      <a:pt x="196" y="101"/>
                      <a:pt x="196" y="101"/>
                    </a:cubicBezTo>
                    <a:cubicBezTo>
                      <a:pt x="196" y="101"/>
                      <a:pt x="196" y="101"/>
                      <a:pt x="196" y="101"/>
                    </a:cubicBezTo>
                    <a:cubicBezTo>
                      <a:pt x="196" y="101"/>
                      <a:pt x="196" y="101"/>
                      <a:pt x="196" y="101"/>
                    </a:cubicBezTo>
                    <a:cubicBezTo>
                      <a:pt x="196" y="101"/>
                      <a:pt x="196" y="101"/>
                      <a:pt x="196" y="101"/>
                    </a:cubicBezTo>
                    <a:cubicBezTo>
                      <a:pt x="196"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5" y="101"/>
                      <a:pt x="195" y="101"/>
                      <a:pt x="195" y="101"/>
                    </a:cubicBezTo>
                    <a:cubicBezTo>
                      <a:pt x="194" y="101"/>
                      <a:pt x="194" y="101"/>
                      <a:pt x="194" y="101"/>
                    </a:cubicBezTo>
                    <a:cubicBezTo>
                      <a:pt x="194" y="101"/>
                      <a:pt x="194" y="101"/>
                      <a:pt x="194" y="101"/>
                    </a:cubicBezTo>
                    <a:cubicBezTo>
                      <a:pt x="194" y="101"/>
                      <a:pt x="194" y="101"/>
                      <a:pt x="194" y="101"/>
                    </a:cubicBezTo>
                    <a:cubicBezTo>
                      <a:pt x="194" y="101"/>
                      <a:pt x="194" y="101"/>
                      <a:pt x="194" y="101"/>
                    </a:cubicBezTo>
                    <a:cubicBezTo>
                      <a:pt x="194" y="100"/>
                      <a:pt x="193" y="100"/>
                      <a:pt x="193" y="100"/>
                    </a:cubicBezTo>
                    <a:cubicBezTo>
                      <a:pt x="193" y="100"/>
                      <a:pt x="193" y="100"/>
                      <a:pt x="193" y="100"/>
                    </a:cubicBezTo>
                    <a:cubicBezTo>
                      <a:pt x="193" y="100"/>
                      <a:pt x="193" y="100"/>
                      <a:pt x="193" y="100"/>
                    </a:cubicBezTo>
                    <a:cubicBezTo>
                      <a:pt x="193" y="100"/>
                      <a:pt x="193" y="101"/>
                      <a:pt x="193" y="101"/>
                    </a:cubicBezTo>
                    <a:cubicBezTo>
                      <a:pt x="193" y="101"/>
                      <a:pt x="193" y="101"/>
                      <a:pt x="192" y="101"/>
                    </a:cubicBezTo>
                    <a:cubicBezTo>
                      <a:pt x="192" y="101"/>
                      <a:pt x="192" y="101"/>
                      <a:pt x="192" y="101"/>
                    </a:cubicBezTo>
                    <a:cubicBezTo>
                      <a:pt x="192" y="101"/>
                      <a:pt x="192" y="101"/>
                      <a:pt x="192" y="101"/>
                    </a:cubicBezTo>
                    <a:cubicBezTo>
                      <a:pt x="192" y="101"/>
                      <a:pt x="192" y="101"/>
                      <a:pt x="192" y="101"/>
                    </a:cubicBezTo>
                    <a:cubicBezTo>
                      <a:pt x="192" y="101"/>
                      <a:pt x="192" y="101"/>
                      <a:pt x="192" y="101"/>
                    </a:cubicBezTo>
                    <a:cubicBezTo>
                      <a:pt x="192" y="101"/>
                      <a:pt x="192" y="102"/>
                      <a:pt x="192" y="102"/>
                    </a:cubicBezTo>
                    <a:cubicBezTo>
                      <a:pt x="192" y="102"/>
                      <a:pt x="192" y="102"/>
                      <a:pt x="192" y="102"/>
                    </a:cubicBezTo>
                    <a:cubicBezTo>
                      <a:pt x="192" y="102"/>
                      <a:pt x="191" y="102"/>
                      <a:pt x="191" y="102"/>
                    </a:cubicBezTo>
                    <a:cubicBezTo>
                      <a:pt x="191" y="102"/>
                      <a:pt x="191" y="102"/>
                      <a:pt x="191" y="102"/>
                    </a:cubicBezTo>
                    <a:cubicBezTo>
                      <a:pt x="191" y="102"/>
                      <a:pt x="191" y="102"/>
                      <a:pt x="191" y="102"/>
                    </a:cubicBezTo>
                    <a:cubicBezTo>
                      <a:pt x="191" y="102"/>
                      <a:pt x="191" y="102"/>
                      <a:pt x="191" y="103"/>
                    </a:cubicBezTo>
                    <a:cubicBezTo>
                      <a:pt x="191" y="103"/>
                      <a:pt x="191" y="103"/>
                      <a:pt x="191" y="103"/>
                    </a:cubicBezTo>
                    <a:cubicBezTo>
                      <a:pt x="191" y="103"/>
                      <a:pt x="191" y="103"/>
                      <a:pt x="191" y="103"/>
                    </a:cubicBezTo>
                    <a:cubicBezTo>
                      <a:pt x="191" y="103"/>
                      <a:pt x="191" y="103"/>
                      <a:pt x="191" y="103"/>
                    </a:cubicBezTo>
                    <a:cubicBezTo>
                      <a:pt x="191" y="103"/>
                      <a:pt x="191" y="103"/>
                      <a:pt x="191" y="104"/>
                    </a:cubicBezTo>
                    <a:cubicBezTo>
                      <a:pt x="191" y="104"/>
                      <a:pt x="191" y="104"/>
                      <a:pt x="191" y="104"/>
                    </a:cubicBezTo>
                    <a:cubicBezTo>
                      <a:pt x="191" y="104"/>
                      <a:pt x="191" y="104"/>
                      <a:pt x="191" y="104"/>
                    </a:cubicBezTo>
                    <a:cubicBezTo>
                      <a:pt x="191" y="104"/>
                      <a:pt x="190" y="104"/>
                      <a:pt x="190" y="104"/>
                    </a:cubicBezTo>
                    <a:cubicBezTo>
                      <a:pt x="190" y="104"/>
                      <a:pt x="190" y="104"/>
                      <a:pt x="190" y="104"/>
                    </a:cubicBezTo>
                    <a:cubicBezTo>
                      <a:pt x="190" y="104"/>
                      <a:pt x="190" y="105"/>
                      <a:pt x="190" y="105"/>
                    </a:cubicBezTo>
                    <a:cubicBezTo>
                      <a:pt x="190" y="105"/>
                      <a:pt x="191" y="105"/>
                      <a:pt x="191" y="105"/>
                    </a:cubicBezTo>
                    <a:cubicBezTo>
                      <a:pt x="191" y="105"/>
                      <a:pt x="191" y="105"/>
                      <a:pt x="191" y="105"/>
                    </a:cubicBezTo>
                    <a:cubicBezTo>
                      <a:pt x="191" y="105"/>
                      <a:pt x="191" y="105"/>
                      <a:pt x="191" y="105"/>
                    </a:cubicBezTo>
                    <a:cubicBezTo>
                      <a:pt x="192" y="105"/>
                      <a:pt x="192" y="105"/>
                      <a:pt x="192" y="105"/>
                    </a:cubicBezTo>
                    <a:cubicBezTo>
                      <a:pt x="191" y="106"/>
                      <a:pt x="191" y="106"/>
                      <a:pt x="191" y="106"/>
                    </a:cubicBezTo>
                    <a:cubicBezTo>
                      <a:pt x="191" y="106"/>
                      <a:pt x="191" y="106"/>
                      <a:pt x="191" y="106"/>
                    </a:cubicBezTo>
                    <a:cubicBezTo>
                      <a:pt x="191" y="106"/>
                      <a:pt x="190" y="106"/>
                      <a:pt x="190" y="106"/>
                    </a:cubicBezTo>
                    <a:cubicBezTo>
                      <a:pt x="190" y="106"/>
                      <a:pt x="190" y="106"/>
                      <a:pt x="190" y="106"/>
                    </a:cubicBezTo>
                    <a:cubicBezTo>
                      <a:pt x="190" y="106"/>
                      <a:pt x="190" y="106"/>
                      <a:pt x="190" y="106"/>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0" y="107"/>
                      <a:pt x="190" y="107"/>
                    </a:cubicBezTo>
                    <a:cubicBezTo>
                      <a:pt x="190" y="107"/>
                      <a:pt x="191" y="107"/>
                      <a:pt x="191" y="107"/>
                    </a:cubicBezTo>
                    <a:cubicBezTo>
                      <a:pt x="191" y="107"/>
                      <a:pt x="191" y="107"/>
                      <a:pt x="191" y="107"/>
                    </a:cubicBezTo>
                    <a:cubicBezTo>
                      <a:pt x="191" y="107"/>
                      <a:pt x="191" y="107"/>
                      <a:pt x="191" y="107"/>
                    </a:cubicBezTo>
                    <a:cubicBezTo>
                      <a:pt x="191" y="107"/>
                      <a:pt x="191" y="107"/>
                      <a:pt x="191" y="107"/>
                    </a:cubicBezTo>
                    <a:cubicBezTo>
                      <a:pt x="191" y="107"/>
                      <a:pt x="192" y="107"/>
                      <a:pt x="192" y="107"/>
                    </a:cubicBezTo>
                    <a:cubicBezTo>
                      <a:pt x="192" y="107"/>
                      <a:pt x="193" y="107"/>
                      <a:pt x="193" y="107"/>
                    </a:cubicBezTo>
                    <a:cubicBezTo>
                      <a:pt x="193" y="107"/>
                      <a:pt x="193" y="107"/>
                      <a:pt x="193" y="107"/>
                    </a:cubicBezTo>
                    <a:cubicBezTo>
                      <a:pt x="193" y="107"/>
                      <a:pt x="193" y="107"/>
                      <a:pt x="193" y="107"/>
                    </a:cubicBezTo>
                    <a:cubicBezTo>
                      <a:pt x="194" y="106"/>
                      <a:pt x="194" y="106"/>
                      <a:pt x="194" y="106"/>
                    </a:cubicBezTo>
                    <a:cubicBezTo>
                      <a:pt x="194" y="106"/>
                      <a:pt x="194" y="106"/>
                      <a:pt x="194" y="106"/>
                    </a:cubicBezTo>
                    <a:cubicBezTo>
                      <a:pt x="194" y="106"/>
                      <a:pt x="195" y="106"/>
                      <a:pt x="195" y="106"/>
                    </a:cubicBezTo>
                    <a:cubicBezTo>
                      <a:pt x="195" y="106"/>
                      <a:pt x="196" y="106"/>
                      <a:pt x="196" y="106"/>
                    </a:cubicBezTo>
                    <a:cubicBezTo>
                      <a:pt x="196" y="106"/>
                      <a:pt x="196" y="106"/>
                      <a:pt x="196" y="106"/>
                    </a:cubicBezTo>
                    <a:cubicBezTo>
                      <a:pt x="197" y="105"/>
                      <a:pt x="197" y="105"/>
                      <a:pt x="197" y="105"/>
                    </a:cubicBezTo>
                    <a:cubicBezTo>
                      <a:pt x="197" y="105"/>
                      <a:pt x="197" y="105"/>
                      <a:pt x="197" y="105"/>
                    </a:cubicBezTo>
                    <a:cubicBezTo>
                      <a:pt x="197" y="105"/>
                      <a:pt x="197" y="105"/>
                      <a:pt x="197" y="105"/>
                    </a:cubicBezTo>
                    <a:cubicBezTo>
                      <a:pt x="198" y="104"/>
                      <a:pt x="198" y="104"/>
                      <a:pt x="198" y="104"/>
                    </a:cubicBezTo>
                    <a:cubicBezTo>
                      <a:pt x="198" y="104"/>
                      <a:pt x="198" y="104"/>
                      <a:pt x="198" y="104"/>
                    </a:cubicBezTo>
                    <a:cubicBezTo>
                      <a:pt x="198" y="104"/>
                      <a:pt x="198" y="104"/>
                      <a:pt x="198" y="104"/>
                    </a:cubicBezTo>
                    <a:cubicBezTo>
                      <a:pt x="199" y="104"/>
                      <a:pt x="199" y="103"/>
                      <a:pt x="199" y="103"/>
                    </a:cubicBezTo>
                    <a:cubicBezTo>
                      <a:pt x="199" y="103"/>
                      <a:pt x="199" y="103"/>
                      <a:pt x="199" y="103"/>
                    </a:cubicBezTo>
                    <a:cubicBezTo>
                      <a:pt x="199" y="103"/>
                      <a:pt x="200" y="103"/>
                      <a:pt x="200" y="103"/>
                    </a:cubicBezTo>
                    <a:cubicBezTo>
                      <a:pt x="200" y="103"/>
                      <a:pt x="200" y="102"/>
                      <a:pt x="200" y="102"/>
                    </a:cubicBezTo>
                    <a:cubicBezTo>
                      <a:pt x="200" y="102"/>
                      <a:pt x="200" y="102"/>
                      <a:pt x="200" y="102"/>
                    </a:cubicBezTo>
                    <a:cubicBezTo>
                      <a:pt x="200" y="102"/>
                      <a:pt x="200" y="102"/>
                      <a:pt x="200" y="102"/>
                    </a:cubicBezTo>
                    <a:cubicBezTo>
                      <a:pt x="200" y="101"/>
                      <a:pt x="200" y="101"/>
                      <a:pt x="200" y="101"/>
                    </a:cubicBezTo>
                    <a:cubicBezTo>
                      <a:pt x="200" y="101"/>
                      <a:pt x="200" y="101"/>
                      <a:pt x="201" y="101"/>
                    </a:cubicBezTo>
                    <a:cubicBezTo>
                      <a:pt x="201" y="101"/>
                      <a:pt x="200" y="101"/>
                      <a:pt x="200" y="101"/>
                    </a:cubicBezTo>
                    <a:cubicBezTo>
                      <a:pt x="200" y="101"/>
                      <a:pt x="200" y="101"/>
                      <a:pt x="200" y="101"/>
                    </a:cubicBezTo>
                    <a:cubicBezTo>
                      <a:pt x="200" y="101"/>
                      <a:pt x="200" y="101"/>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100"/>
                      <a:pt x="200" y="100"/>
                    </a:cubicBezTo>
                    <a:cubicBezTo>
                      <a:pt x="200" y="100"/>
                      <a:pt x="200" y="99"/>
                      <a:pt x="200" y="99"/>
                    </a:cubicBezTo>
                    <a:cubicBezTo>
                      <a:pt x="200" y="99"/>
                      <a:pt x="200" y="99"/>
                      <a:pt x="200" y="99"/>
                    </a:cubicBezTo>
                    <a:cubicBezTo>
                      <a:pt x="200" y="99"/>
                      <a:pt x="200" y="99"/>
                      <a:pt x="200" y="99"/>
                    </a:cubicBezTo>
                    <a:cubicBezTo>
                      <a:pt x="200" y="99"/>
                      <a:pt x="200" y="99"/>
                      <a:pt x="200" y="99"/>
                    </a:cubicBezTo>
                    <a:cubicBezTo>
                      <a:pt x="200" y="99"/>
                      <a:pt x="201" y="99"/>
                      <a:pt x="201" y="99"/>
                    </a:cubicBezTo>
                    <a:cubicBezTo>
                      <a:pt x="201" y="99"/>
                      <a:pt x="201" y="99"/>
                      <a:pt x="201" y="99"/>
                    </a:cubicBezTo>
                    <a:cubicBezTo>
                      <a:pt x="201" y="99"/>
                      <a:pt x="201" y="99"/>
                      <a:pt x="201" y="99"/>
                    </a:cubicBezTo>
                    <a:cubicBezTo>
                      <a:pt x="201" y="99"/>
                      <a:pt x="201" y="99"/>
                      <a:pt x="201" y="99"/>
                    </a:cubicBezTo>
                    <a:cubicBezTo>
                      <a:pt x="201" y="99"/>
                      <a:pt x="201" y="99"/>
                      <a:pt x="201" y="99"/>
                    </a:cubicBezTo>
                    <a:close/>
                    <a:moveTo>
                      <a:pt x="195" y="93"/>
                    </a:moveTo>
                    <a:cubicBezTo>
                      <a:pt x="195" y="93"/>
                      <a:pt x="195" y="93"/>
                      <a:pt x="195" y="93"/>
                    </a:cubicBezTo>
                    <a:cubicBezTo>
                      <a:pt x="195" y="92"/>
                      <a:pt x="195" y="92"/>
                      <a:pt x="195" y="92"/>
                    </a:cubicBezTo>
                    <a:cubicBezTo>
                      <a:pt x="195" y="92"/>
                      <a:pt x="195" y="92"/>
                      <a:pt x="195" y="92"/>
                    </a:cubicBezTo>
                    <a:cubicBezTo>
                      <a:pt x="195" y="92"/>
                      <a:pt x="195" y="92"/>
                      <a:pt x="195" y="92"/>
                    </a:cubicBezTo>
                    <a:cubicBezTo>
                      <a:pt x="195" y="92"/>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4" y="93"/>
                    </a:cubicBezTo>
                    <a:cubicBezTo>
                      <a:pt x="194" y="93"/>
                      <a:pt x="194" y="93"/>
                      <a:pt x="194" y="93"/>
                    </a:cubicBezTo>
                    <a:cubicBezTo>
                      <a:pt x="194" y="93"/>
                      <a:pt x="194" y="93"/>
                      <a:pt x="194" y="93"/>
                    </a:cubicBezTo>
                    <a:cubicBezTo>
                      <a:pt x="194" y="93"/>
                      <a:pt x="194" y="93"/>
                      <a:pt x="194" y="93"/>
                    </a:cubicBezTo>
                    <a:cubicBezTo>
                      <a:pt x="194" y="93"/>
                      <a:pt x="194" y="93"/>
                      <a:pt x="194" y="94"/>
                    </a:cubicBezTo>
                    <a:cubicBezTo>
                      <a:pt x="194" y="94"/>
                      <a:pt x="194" y="94"/>
                      <a:pt x="194" y="94"/>
                    </a:cubicBezTo>
                    <a:cubicBezTo>
                      <a:pt x="194" y="94"/>
                      <a:pt x="194" y="94"/>
                      <a:pt x="194" y="94"/>
                    </a:cubicBezTo>
                    <a:cubicBezTo>
                      <a:pt x="194" y="94"/>
                      <a:pt x="194" y="94"/>
                      <a:pt x="194" y="94"/>
                    </a:cubicBezTo>
                    <a:cubicBezTo>
                      <a:pt x="194" y="94"/>
                      <a:pt x="194" y="94"/>
                      <a:pt x="194" y="94"/>
                    </a:cubicBezTo>
                    <a:cubicBezTo>
                      <a:pt x="194" y="93"/>
                      <a:pt x="194" y="93"/>
                      <a:pt x="194" y="93"/>
                    </a:cubicBezTo>
                    <a:cubicBezTo>
                      <a:pt x="194" y="93"/>
                      <a:pt x="193" y="93"/>
                      <a:pt x="193" y="93"/>
                    </a:cubicBezTo>
                    <a:cubicBezTo>
                      <a:pt x="193" y="93"/>
                      <a:pt x="193" y="93"/>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3" y="94"/>
                      <a:pt x="193" y="94"/>
                    </a:cubicBezTo>
                    <a:cubicBezTo>
                      <a:pt x="193" y="94"/>
                      <a:pt x="194" y="94"/>
                      <a:pt x="194" y="94"/>
                    </a:cubicBezTo>
                    <a:cubicBezTo>
                      <a:pt x="194" y="94"/>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4" y="95"/>
                      <a:pt x="194" y="95"/>
                    </a:cubicBezTo>
                    <a:cubicBezTo>
                      <a:pt x="194" y="95"/>
                      <a:pt x="195" y="95"/>
                      <a:pt x="195" y="94"/>
                    </a:cubicBezTo>
                    <a:cubicBezTo>
                      <a:pt x="195" y="94"/>
                      <a:pt x="195" y="94"/>
                      <a:pt x="195" y="94"/>
                    </a:cubicBezTo>
                    <a:cubicBezTo>
                      <a:pt x="195" y="94"/>
                      <a:pt x="195" y="94"/>
                      <a:pt x="195" y="94"/>
                    </a:cubicBezTo>
                    <a:cubicBezTo>
                      <a:pt x="195" y="94"/>
                      <a:pt x="195" y="94"/>
                      <a:pt x="195" y="94"/>
                    </a:cubicBezTo>
                    <a:cubicBezTo>
                      <a:pt x="195" y="93"/>
                      <a:pt x="195" y="93"/>
                      <a:pt x="195" y="93"/>
                    </a:cubicBezTo>
                    <a:cubicBezTo>
                      <a:pt x="195" y="93"/>
                      <a:pt x="195" y="93"/>
                      <a:pt x="195" y="93"/>
                    </a:cubicBezTo>
                    <a:cubicBezTo>
                      <a:pt x="195" y="93"/>
                      <a:pt x="195" y="93"/>
                      <a:pt x="195" y="93"/>
                    </a:cubicBezTo>
                    <a:cubicBezTo>
                      <a:pt x="195" y="93"/>
                      <a:pt x="195" y="93"/>
                      <a:pt x="195" y="93"/>
                    </a:cubicBezTo>
                    <a:cubicBezTo>
                      <a:pt x="195" y="93"/>
                      <a:pt x="195" y="93"/>
                      <a:pt x="195" y="93"/>
                    </a:cubicBezTo>
                    <a:close/>
                    <a:moveTo>
                      <a:pt x="164" y="96"/>
                    </a:moveTo>
                    <a:cubicBezTo>
                      <a:pt x="164" y="96"/>
                      <a:pt x="164" y="96"/>
                      <a:pt x="164" y="96"/>
                    </a:cubicBezTo>
                    <a:cubicBezTo>
                      <a:pt x="164" y="96"/>
                      <a:pt x="165" y="96"/>
                      <a:pt x="165" y="96"/>
                    </a:cubicBezTo>
                    <a:cubicBezTo>
                      <a:pt x="165" y="96"/>
                      <a:pt x="165" y="96"/>
                      <a:pt x="165" y="96"/>
                    </a:cubicBezTo>
                    <a:cubicBezTo>
                      <a:pt x="165" y="95"/>
                      <a:pt x="165" y="95"/>
                      <a:pt x="165" y="95"/>
                    </a:cubicBezTo>
                    <a:cubicBezTo>
                      <a:pt x="165" y="95"/>
                      <a:pt x="165" y="95"/>
                      <a:pt x="165" y="95"/>
                    </a:cubicBezTo>
                    <a:cubicBezTo>
                      <a:pt x="165"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5"/>
                      <a:pt x="164" y="95"/>
                    </a:cubicBezTo>
                    <a:cubicBezTo>
                      <a:pt x="164" y="95"/>
                      <a:pt x="164" y="95"/>
                      <a:pt x="164" y="95"/>
                    </a:cubicBezTo>
                    <a:cubicBezTo>
                      <a:pt x="164" y="95"/>
                      <a:pt x="164" y="95"/>
                      <a:pt x="164" y="95"/>
                    </a:cubicBezTo>
                    <a:cubicBezTo>
                      <a:pt x="164" y="95"/>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6"/>
                    </a:cubicBezTo>
                    <a:cubicBezTo>
                      <a:pt x="164" y="96"/>
                      <a:pt x="164" y="96"/>
                      <a:pt x="164" y="97"/>
                    </a:cubicBezTo>
                    <a:cubicBezTo>
                      <a:pt x="164" y="97"/>
                      <a:pt x="164" y="97"/>
                      <a:pt x="164" y="97"/>
                    </a:cubicBezTo>
                    <a:cubicBezTo>
                      <a:pt x="164" y="97"/>
                      <a:pt x="164" y="97"/>
                      <a:pt x="164" y="97"/>
                    </a:cubicBezTo>
                    <a:cubicBezTo>
                      <a:pt x="164" y="97"/>
                      <a:pt x="164" y="96"/>
                      <a:pt x="164" y="96"/>
                    </a:cubicBezTo>
                    <a:cubicBezTo>
                      <a:pt x="164" y="96"/>
                      <a:pt x="164" y="96"/>
                      <a:pt x="164" y="96"/>
                    </a:cubicBezTo>
                    <a:cubicBezTo>
                      <a:pt x="164" y="96"/>
                      <a:pt x="164" y="96"/>
                      <a:pt x="164" y="96"/>
                    </a:cubicBezTo>
                    <a:cubicBezTo>
                      <a:pt x="164" y="96"/>
                      <a:pt x="164" y="96"/>
                      <a:pt x="164" y="96"/>
                    </a:cubicBezTo>
                    <a:close/>
                    <a:moveTo>
                      <a:pt x="188" y="94"/>
                    </a:moveTo>
                    <a:cubicBezTo>
                      <a:pt x="188" y="94"/>
                      <a:pt x="188" y="94"/>
                      <a:pt x="188" y="94"/>
                    </a:cubicBezTo>
                    <a:cubicBezTo>
                      <a:pt x="188" y="94"/>
                      <a:pt x="188" y="93"/>
                      <a:pt x="188" y="93"/>
                    </a:cubicBezTo>
                    <a:cubicBezTo>
                      <a:pt x="189" y="93"/>
                      <a:pt x="189" y="93"/>
                      <a:pt x="189" y="93"/>
                    </a:cubicBezTo>
                    <a:cubicBezTo>
                      <a:pt x="189" y="93"/>
                      <a:pt x="188" y="93"/>
                      <a:pt x="188" y="93"/>
                    </a:cubicBezTo>
                    <a:cubicBezTo>
                      <a:pt x="188" y="93"/>
                      <a:pt x="188" y="93"/>
                      <a:pt x="188" y="93"/>
                    </a:cubicBezTo>
                    <a:cubicBezTo>
                      <a:pt x="188" y="93"/>
                      <a:pt x="188" y="93"/>
                      <a:pt x="188" y="93"/>
                    </a:cubicBezTo>
                    <a:cubicBezTo>
                      <a:pt x="188" y="93"/>
                      <a:pt x="188" y="93"/>
                      <a:pt x="188" y="93"/>
                    </a:cubicBezTo>
                    <a:cubicBezTo>
                      <a:pt x="188" y="93"/>
                      <a:pt x="188" y="93"/>
                      <a:pt x="188" y="93"/>
                    </a:cubicBezTo>
                    <a:cubicBezTo>
                      <a:pt x="188" y="93"/>
                      <a:pt x="187" y="93"/>
                      <a:pt x="187" y="93"/>
                    </a:cubicBezTo>
                    <a:cubicBezTo>
                      <a:pt x="187" y="93"/>
                      <a:pt x="187" y="93"/>
                      <a:pt x="187" y="93"/>
                    </a:cubicBezTo>
                    <a:cubicBezTo>
                      <a:pt x="187" y="93"/>
                      <a:pt x="187" y="93"/>
                      <a:pt x="187" y="93"/>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8" y="94"/>
                    </a:cubicBezTo>
                    <a:cubicBezTo>
                      <a:pt x="188" y="94"/>
                      <a:pt x="188" y="94"/>
                      <a:pt x="188" y="94"/>
                    </a:cubicBezTo>
                    <a:close/>
                    <a:moveTo>
                      <a:pt x="187" y="94"/>
                    </a:moveTo>
                    <a:cubicBezTo>
                      <a:pt x="187" y="94"/>
                      <a:pt x="187" y="94"/>
                      <a:pt x="187" y="94"/>
                    </a:cubicBezTo>
                    <a:cubicBezTo>
                      <a:pt x="187" y="94"/>
                      <a:pt x="187" y="94"/>
                      <a:pt x="187" y="94"/>
                    </a:cubicBezTo>
                    <a:cubicBezTo>
                      <a:pt x="187" y="94"/>
                      <a:pt x="187" y="94"/>
                      <a:pt x="187" y="94"/>
                    </a:cubicBezTo>
                    <a:cubicBezTo>
                      <a:pt x="187" y="94"/>
                      <a:pt x="187" y="94"/>
                      <a:pt x="186" y="94"/>
                    </a:cubicBezTo>
                    <a:cubicBezTo>
                      <a:pt x="186" y="94"/>
                      <a:pt x="186" y="94"/>
                      <a:pt x="186" y="94"/>
                    </a:cubicBezTo>
                    <a:cubicBezTo>
                      <a:pt x="186" y="94"/>
                      <a:pt x="186" y="94"/>
                      <a:pt x="186" y="94"/>
                    </a:cubicBezTo>
                    <a:cubicBezTo>
                      <a:pt x="186" y="94"/>
                      <a:pt x="186" y="94"/>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6" y="95"/>
                    </a:cubicBezTo>
                    <a:cubicBezTo>
                      <a:pt x="186" y="95"/>
                      <a:pt x="186" y="95"/>
                      <a:pt x="187" y="95"/>
                    </a:cubicBezTo>
                    <a:cubicBezTo>
                      <a:pt x="187" y="95"/>
                      <a:pt x="187" y="95"/>
                      <a:pt x="187" y="95"/>
                    </a:cubicBezTo>
                    <a:cubicBezTo>
                      <a:pt x="187" y="94"/>
                      <a:pt x="187" y="94"/>
                      <a:pt x="187" y="94"/>
                    </a:cubicBezTo>
                    <a:cubicBezTo>
                      <a:pt x="187" y="94"/>
                      <a:pt x="187" y="94"/>
                      <a:pt x="187" y="94"/>
                    </a:cubicBezTo>
                    <a:cubicBezTo>
                      <a:pt x="187" y="94"/>
                      <a:pt x="187" y="94"/>
                      <a:pt x="187" y="94"/>
                    </a:cubicBezTo>
                    <a:cubicBezTo>
                      <a:pt x="187" y="94"/>
                      <a:pt x="187" y="94"/>
                      <a:pt x="187" y="94"/>
                    </a:cubicBezTo>
                    <a:cubicBezTo>
                      <a:pt x="187" y="94"/>
                      <a:pt x="187" y="94"/>
                      <a:pt x="187" y="94"/>
                    </a:cubicBezTo>
                    <a:close/>
                    <a:moveTo>
                      <a:pt x="190" y="94"/>
                    </a:move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4"/>
                      <a:pt x="191" y="94"/>
                      <a:pt x="191" y="94"/>
                    </a:cubicBezTo>
                    <a:cubicBezTo>
                      <a:pt x="191" y="93"/>
                      <a:pt x="191" y="93"/>
                      <a:pt x="192" y="93"/>
                    </a:cubicBezTo>
                    <a:cubicBezTo>
                      <a:pt x="192" y="93"/>
                      <a:pt x="192" y="93"/>
                      <a:pt x="192" y="93"/>
                    </a:cubicBezTo>
                    <a:cubicBezTo>
                      <a:pt x="192" y="93"/>
                      <a:pt x="192" y="93"/>
                      <a:pt x="192" y="93"/>
                    </a:cubicBezTo>
                    <a:cubicBezTo>
                      <a:pt x="192" y="93"/>
                      <a:pt x="192" y="93"/>
                      <a:pt x="192" y="93"/>
                    </a:cubicBezTo>
                    <a:cubicBezTo>
                      <a:pt x="192" y="93"/>
                      <a:pt x="192" y="93"/>
                      <a:pt x="193" y="93"/>
                    </a:cubicBezTo>
                    <a:cubicBezTo>
                      <a:pt x="193" y="93"/>
                      <a:pt x="193" y="93"/>
                      <a:pt x="193" y="93"/>
                    </a:cubicBezTo>
                    <a:cubicBezTo>
                      <a:pt x="193" y="93"/>
                      <a:pt x="193" y="93"/>
                      <a:pt x="193" y="93"/>
                    </a:cubicBezTo>
                    <a:cubicBezTo>
                      <a:pt x="193" y="93"/>
                      <a:pt x="193" y="93"/>
                      <a:pt x="193" y="93"/>
                    </a:cubicBezTo>
                    <a:cubicBezTo>
                      <a:pt x="192" y="93"/>
                      <a:pt x="192" y="93"/>
                      <a:pt x="192" y="93"/>
                    </a:cubicBezTo>
                    <a:cubicBezTo>
                      <a:pt x="192" y="93"/>
                      <a:pt x="192" y="93"/>
                      <a:pt x="192" y="93"/>
                    </a:cubicBezTo>
                    <a:cubicBezTo>
                      <a:pt x="192" y="93"/>
                      <a:pt x="192" y="93"/>
                      <a:pt x="192" y="93"/>
                    </a:cubicBezTo>
                    <a:cubicBezTo>
                      <a:pt x="192" y="93"/>
                      <a:pt x="192" y="93"/>
                      <a:pt x="192" y="92"/>
                    </a:cubicBezTo>
                    <a:cubicBezTo>
                      <a:pt x="192" y="92"/>
                      <a:pt x="192" y="92"/>
                      <a:pt x="192" y="92"/>
                    </a:cubicBezTo>
                    <a:cubicBezTo>
                      <a:pt x="192" y="92"/>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1" y="93"/>
                      <a:pt x="191" y="93"/>
                      <a:pt x="191" y="93"/>
                    </a:cubicBezTo>
                    <a:cubicBezTo>
                      <a:pt x="190" y="93"/>
                      <a:pt x="191" y="93"/>
                      <a:pt x="191" y="93"/>
                    </a:cubicBezTo>
                    <a:cubicBezTo>
                      <a:pt x="191" y="93"/>
                      <a:pt x="191" y="93"/>
                      <a:pt x="191" y="93"/>
                    </a:cubicBezTo>
                    <a:cubicBezTo>
                      <a:pt x="191" y="93"/>
                      <a:pt x="191" y="93"/>
                      <a:pt x="191" y="93"/>
                    </a:cubicBezTo>
                    <a:cubicBezTo>
                      <a:pt x="190" y="93"/>
                      <a:pt x="191" y="93"/>
                      <a:pt x="190" y="93"/>
                    </a:cubicBezTo>
                    <a:cubicBezTo>
                      <a:pt x="190" y="93"/>
                      <a:pt x="190" y="93"/>
                      <a:pt x="190" y="93"/>
                    </a:cubicBezTo>
                    <a:cubicBezTo>
                      <a:pt x="190" y="93"/>
                      <a:pt x="190" y="93"/>
                      <a:pt x="190" y="93"/>
                    </a:cubicBezTo>
                    <a:cubicBezTo>
                      <a:pt x="190" y="93"/>
                      <a:pt x="190" y="93"/>
                      <a:pt x="190" y="94"/>
                    </a:cubicBezTo>
                    <a:cubicBezTo>
                      <a:pt x="190" y="94"/>
                      <a:pt x="190" y="94"/>
                      <a:pt x="190" y="94"/>
                    </a:cubicBezTo>
                    <a:cubicBezTo>
                      <a:pt x="190" y="94"/>
                      <a:pt x="190" y="94"/>
                      <a:pt x="190" y="94"/>
                    </a:cubicBezTo>
                    <a:cubicBezTo>
                      <a:pt x="190" y="94"/>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90" y="93"/>
                      <a:pt x="190" y="93"/>
                    </a:cubicBezTo>
                    <a:cubicBezTo>
                      <a:pt x="190"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89" y="93"/>
                    </a:cubicBezTo>
                    <a:cubicBezTo>
                      <a:pt x="189" y="93"/>
                      <a:pt x="189" y="93"/>
                      <a:pt x="190" y="93"/>
                    </a:cubicBezTo>
                    <a:cubicBezTo>
                      <a:pt x="190" y="93"/>
                      <a:pt x="190" y="93"/>
                      <a:pt x="190" y="94"/>
                    </a:cubicBezTo>
                    <a:cubicBezTo>
                      <a:pt x="190" y="94"/>
                      <a:pt x="189" y="94"/>
                      <a:pt x="189" y="94"/>
                    </a:cubicBezTo>
                    <a:cubicBezTo>
                      <a:pt x="189" y="94"/>
                      <a:pt x="189" y="94"/>
                      <a:pt x="189" y="94"/>
                    </a:cubicBezTo>
                    <a:cubicBezTo>
                      <a:pt x="189" y="94"/>
                      <a:pt x="189" y="94"/>
                      <a:pt x="189" y="94"/>
                    </a:cubicBezTo>
                    <a:cubicBezTo>
                      <a:pt x="189" y="94"/>
                      <a:pt x="189" y="94"/>
                      <a:pt x="189" y="94"/>
                    </a:cubicBezTo>
                    <a:cubicBezTo>
                      <a:pt x="189" y="94"/>
                      <a:pt x="189" y="94"/>
                      <a:pt x="188" y="94"/>
                    </a:cubicBezTo>
                    <a:cubicBezTo>
                      <a:pt x="188" y="94"/>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8" y="95"/>
                      <a:pt x="188" y="95"/>
                      <a:pt x="188"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89" y="95"/>
                      <a:pt x="189" y="95"/>
                    </a:cubicBezTo>
                    <a:cubicBezTo>
                      <a:pt x="189"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5"/>
                    </a:cubicBezTo>
                    <a:cubicBezTo>
                      <a:pt x="190" y="95"/>
                      <a:pt x="190" y="95"/>
                      <a:pt x="190" y="94"/>
                    </a:cubicBezTo>
                    <a:cubicBezTo>
                      <a:pt x="190" y="94"/>
                      <a:pt x="190" y="94"/>
                      <a:pt x="190" y="94"/>
                    </a:cubicBezTo>
                    <a:close/>
                    <a:moveTo>
                      <a:pt x="189" y="106"/>
                    </a:moveTo>
                    <a:cubicBezTo>
                      <a:pt x="189" y="106"/>
                      <a:pt x="190" y="106"/>
                      <a:pt x="190" y="106"/>
                    </a:cubicBezTo>
                    <a:cubicBezTo>
                      <a:pt x="190" y="106"/>
                      <a:pt x="190" y="106"/>
                      <a:pt x="190" y="106"/>
                    </a:cubicBezTo>
                    <a:cubicBezTo>
                      <a:pt x="190" y="106"/>
                      <a:pt x="190" y="106"/>
                      <a:pt x="190" y="106"/>
                    </a:cubicBezTo>
                    <a:cubicBezTo>
                      <a:pt x="190" y="106"/>
                      <a:pt x="190" y="106"/>
                      <a:pt x="190" y="106"/>
                    </a:cubicBezTo>
                    <a:cubicBezTo>
                      <a:pt x="190" y="106"/>
                      <a:pt x="190" y="106"/>
                      <a:pt x="189" y="106"/>
                    </a:cubicBezTo>
                    <a:cubicBezTo>
                      <a:pt x="189" y="106"/>
                      <a:pt x="189" y="106"/>
                      <a:pt x="189" y="106"/>
                    </a:cubicBezTo>
                    <a:cubicBezTo>
                      <a:pt x="189" y="106"/>
                      <a:pt x="189" y="106"/>
                      <a:pt x="189" y="106"/>
                    </a:cubicBezTo>
                    <a:cubicBezTo>
                      <a:pt x="189" y="106"/>
                      <a:pt x="189" y="106"/>
                      <a:pt x="189" y="106"/>
                    </a:cubicBezTo>
                    <a:cubicBezTo>
                      <a:pt x="189" y="106"/>
                      <a:pt x="189" y="106"/>
                      <a:pt x="189" y="107"/>
                    </a:cubicBezTo>
                    <a:cubicBezTo>
                      <a:pt x="189" y="107"/>
                      <a:pt x="189" y="107"/>
                      <a:pt x="189" y="107"/>
                    </a:cubicBezTo>
                    <a:cubicBezTo>
                      <a:pt x="188"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7"/>
                    </a:cubicBezTo>
                    <a:cubicBezTo>
                      <a:pt x="189" y="107"/>
                      <a:pt x="189" y="107"/>
                      <a:pt x="189" y="106"/>
                    </a:cubicBezTo>
                    <a:cubicBezTo>
                      <a:pt x="189" y="106"/>
                      <a:pt x="189" y="106"/>
                      <a:pt x="189" y="106"/>
                    </a:cubicBezTo>
                    <a:close/>
                    <a:moveTo>
                      <a:pt x="172" y="105"/>
                    </a:moveTo>
                    <a:cubicBezTo>
                      <a:pt x="172" y="105"/>
                      <a:pt x="171" y="104"/>
                      <a:pt x="171" y="104"/>
                    </a:cubicBezTo>
                    <a:cubicBezTo>
                      <a:pt x="171" y="104"/>
                      <a:pt x="171" y="104"/>
                      <a:pt x="171" y="104"/>
                    </a:cubicBezTo>
                    <a:cubicBezTo>
                      <a:pt x="171" y="104"/>
                      <a:pt x="171" y="104"/>
                      <a:pt x="171" y="104"/>
                    </a:cubicBezTo>
                    <a:cubicBezTo>
                      <a:pt x="171" y="104"/>
                      <a:pt x="171" y="104"/>
                      <a:pt x="171" y="104"/>
                    </a:cubicBezTo>
                    <a:cubicBezTo>
                      <a:pt x="171" y="104"/>
                      <a:pt x="170" y="104"/>
                      <a:pt x="170" y="104"/>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3"/>
                      <a:pt x="170" y="103"/>
                    </a:cubicBezTo>
                    <a:cubicBezTo>
                      <a:pt x="170" y="103"/>
                      <a:pt x="170" y="102"/>
                      <a:pt x="170" y="102"/>
                    </a:cubicBezTo>
                    <a:cubicBezTo>
                      <a:pt x="170" y="102"/>
                      <a:pt x="169" y="102"/>
                      <a:pt x="169" y="102"/>
                    </a:cubicBezTo>
                    <a:cubicBezTo>
                      <a:pt x="169" y="102"/>
                      <a:pt x="169" y="102"/>
                      <a:pt x="169" y="102"/>
                    </a:cubicBezTo>
                    <a:cubicBezTo>
                      <a:pt x="169" y="102"/>
                      <a:pt x="169" y="102"/>
                      <a:pt x="169" y="103"/>
                    </a:cubicBezTo>
                    <a:cubicBezTo>
                      <a:pt x="169" y="103"/>
                      <a:pt x="168" y="103"/>
                      <a:pt x="168" y="103"/>
                    </a:cubicBezTo>
                    <a:cubicBezTo>
                      <a:pt x="168" y="102"/>
                      <a:pt x="168" y="102"/>
                      <a:pt x="168" y="102"/>
                    </a:cubicBezTo>
                    <a:cubicBezTo>
                      <a:pt x="168" y="102"/>
                      <a:pt x="168" y="102"/>
                      <a:pt x="168" y="102"/>
                    </a:cubicBezTo>
                    <a:cubicBezTo>
                      <a:pt x="168" y="102"/>
                      <a:pt x="168" y="102"/>
                      <a:pt x="168" y="102"/>
                    </a:cubicBezTo>
                    <a:cubicBezTo>
                      <a:pt x="168" y="102"/>
                      <a:pt x="168" y="102"/>
                      <a:pt x="168" y="102"/>
                    </a:cubicBezTo>
                    <a:cubicBezTo>
                      <a:pt x="168" y="102"/>
                      <a:pt x="168" y="101"/>
                      <a:pt x="168" y="101"/>
                    </a:cubicBezTo>
                    <a:cubicBezTo>
                      <a:pt x="168" y="101"/>
                      <a:pt x="168" y="101"/>
                      <a:pt x="167" y="101"/>
                    </a:cubicBezTo>
                    <a:cubicBezTo>
                      <a:pt x="167" y="101"/>
                      <a:pt x="167" y="101"/>
                      <a:pt x="167" y="101"/>
                    </a:cubicBezTo>
                    <a:cubicBezTo>
                      <a:pt x="167" y="101"/>
                      <a:pt x="167" y="101"/>
                      <a:pt x="167" y="101"/>
                    </a:cubicBezTo>
                    <a:cubicBezTo>
                      <a:pt x="167" y="101"/>
                      <a:pt x="167" y="101"/>
                      <a:pt x="167" y="101"/>
                    </a:cubicBezTo>
                    <a:cubicBezTo>
                      <a:pt x="167" y="101"/>
                      <a:pt x="166" y="100"/>
                      <a:pt x="166" y="100"/>
                    </a:cubicBezTo>
                    <a:cubicBezTo>
                      <a:pt x="166" y="100"/>
                      <a:pt x="166" y="100"/>
                      <a:pt x="166" y="100"/>
                    </a:cubicBezTo>
                    <a:cubicBezTo>
                      <a:pt x="166" y="100"/>
                      <a:pt x="165" y="101"/>
                      <a:pt x="165" y="101"/>
                    </a:cubicBezTo>
                    <a:cubicBezTo>
                      <a:pt x="165" y="101"/>
                      <a:pt x="165" y="101"/>
                      <a:pt x="164" y="101"/>
                    </a:cubicBezTo>
                    <a:cubicBezTo>
                      <a:pt x="164" y="101"/>
                      <a:pt x="164" y="101"/>
                      <a:pt x="164" y="101"/>
                    </a:cubicBezTo>
                    <a:cubicBezTo>
                      <a:pt x="164" y="101"/>
                      <a:pt x="164" y="100"/>
                      <a:pt x="164" y="100"/>
                    </a:cubicBezTo>
                    <a:cubicBezTo>
                      <a:pt x="164" y="100"/>
                      <a:pt x="164" y="100"/>
                      <a:pt x="164" y="100"/>
                    </a:cubicBezTo>
                    <a:cubicBezTo>
                      <a:pt x="164" y="100"/>
                      <a:pt x="163" y="100"/>
                      <a:pt x="163" y="100"/>
                    </a:cubicBezTo>
                    <a:cubicBezTo>
                      <a:pt x="163" y="100"/>
                      <a:pt x="163" y="101"/>
                      <a:pt x="163" y="101"/>
                    </a:cubicBezTo>
                    <a:cubicBezTo>
                      <a:pt x="163" y="101"/>
                      <a:pt x="163" y="101"/>
                      <a:pt x="163" y="101"/>
                    </a:cubicBezTo>
                    <a:cubicBezTo>
                      <a:pt x="163" y="101"/>
                      <a:pt x="163" y="100"/>
                      <a:pt x="163" y="100"/>
                    </a:cubicBezTo>
                    <a:cubicBezTo>
                      <a:pt x="163" y="100"/>
                      <a:pt x="162" y="100"/>
                      <a:pt x="162" y="100"/>
                    </a:cubicBezTo>
                    <a:cubicBezTo>
                      <a:pt x="162" y="100"/>
                      <a:pt x="162" y="101"/>
                      <a:pt x="162" y="101"/>
                    </a:cubicBezTo>
                    <a:cubicBezTo>
                      <a:pt x="162" y="101"/>
                      <a:pt x="162" y="101"/>
                      <a:pt x="162" y="101"/>
                    </a:cubicBezTo>
                    <a:cubicBezTo>
                      <a:pt x="162" y="101"/>
                      <a:pt x="162" y="101"/>
                      <a:pt x="162" y="101"/>
                    </a:cubicBezTo>
                    <a:cubicBezTo>
                      <a:pt x="162" y="101"/>
                      <a:pt x="162" y="100"/>
                      <a:pt x="162" y="100"/>
                    </a:cubicBezTo>
                    <a:cubicBezTo>
                      <a:pt x="162" y="100"/>
                      <a:pt x="161" y="100"/>
                      <a:pt x="161" y="100"/>
                    </a:cubicBezTo>
                    <a:cubicBezTo>
                      <a:pt x="161" y="101"/>
                      <a:pt x="161" y="101"/>
                      <a:pt x="161" y="101"/>
                    </a:cubicBezTo>
                    <a:cubicBezTo>
                      <a:pt x="161" y="101"/>
                      <a:pt x="161" y="101"/>
                      <a:pt x="161" y="101"/>
                    </a:cubicBezTo>
                    <a:cubicBezTo>
                      <a:pt x="161" y="101"/>
                      <a:pt x="161" y="101"/>
                      <a:pt x="161" y="101"/>
                    </a:cubicBezTo>
                    <a:cubicBezTo>
                      <a:pt x="161" y="101"/>
                      <a:pt x="160" y="101"/>
                      <a:pt x="160" y="101"/>
                    </a:cubicBezTo>
                    <a:cubicBezTo>
                      <a:pt x="160" y="101"/>
                      <a:pt x="160" y="101"/>
                      <a:pt x="160" y="101"/>
                    </a:cubicBezTo>
                    <a:cubicBezTo>
                      <a:pt x="160" y="101"/>
                      <a:pt x="160" y="101"/>
                      <a:pt x="160" y="101"/>
                    </a:cubicBezTo>
                    <a:cubicBezTo>
                      <a:pt x="160" y="101"/>
                      <a:pt x="160" y="101"/>
                      <a:pt x="160" y="101"/>
                    </a:cubicBezTo>
                    <a:cubicBezTo>
                      <a:pt x="159" y="101"/>
                      <a:pt x="159" y="101"/>
                      <a:pt x="159" y="101"/>
                    </a:cubicBezTo>
                    <a:cubicBezTo>
                      <a:pt x="159" y="101"/>
                      <a:pt x="159" y="101"/>
                      <a:pt x="159" y="102"/>
                    </a:cubicBezTo>
                    <a:cubicBezTo>
                      <a:pt x="159" y="102"/>
                      <a:pt x="159" y="102"/>
                      <a:pt x="159" y="102"/>
                    </a:cubicBezTo>
                    <a:cubicBezTo>
                      <a:pt x="159" y="102"/>
                      <a:pt x="159" y="102"/>
                      <a:pt x="159" y="102"/>
                    </a:cubicBezTo>
                    <a:cubicBezTo>
                      <a:pt x="159" y="102"/>
                      <a:pt x="159" y="102"/>
                      <a:pt x="160" y="102"/>
                    </a:cubicBezTo>
                    <a:cubicBezTo>
                      <a:pt x="160" y="103"/>
                      <a:pt x="160" y="103"/>
                      <a:pt x="160" y="103"/>
                    </a:cubicBezTo>
                    <a:cubicBezTo>
                      <a:pt x="160" y="103"/>
                      <a:pt x="160" y="103"/>
                      <a:pt x="160" y="103"/>
                    </a:cubicBezTo>
                    <a:cubicBezTo>
                      <a:pt x="160" y="103"/>
                      <a:pt x="161" y="103"/>
                      <a:pt x="161" y="103"/>
                    </a:cubicBezTo>
                    <a:cubicBezTo>
                      <a:pt x="161" y="103"/>
                      <a:pt x="161" y="103"/>
                      <a:pt x="161" y="103"/>
                    </a:cubicBezTo>
                    <a:cubicBezTo>
                      <a:pt x="162" y="103"/>
                      <a:pt x="161" y="103"/>
                      <a:pt x="161" y="103"/>
                    </a:cubicBezTo>
                    <a:cubicBezTo>
                      <a:pt x="161"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2" y="103"/>
                    </a:cubicBezTo>
                    <a:cubicBezTo>
                      <a:pt x="162" y="103"/>
                      <a:pt x="162" y="103"/>
                      <a:pt x="163" y="103"/>
                    </a:cubicBezTo>
                    <a:cubicBezTo>
                      <a:pt x="163" y="103"/>
                      <a:pt x="163" y="103"/>
                      <a:pt x="163" y="103"/>
                    </a:cubicBezTo>
                    <a:cubicBezTo>
                      <a:pt x="163" y="103"/>
                      <a:pt x="163" y="103"/>
                      <a:pt x="163" y="103"/>
                    </a:cubicBezTo>
                    <a:cubicBezTo>
                      <a:pt x="163" y="103"/>
                      <a:pt x="163" y="103"/>
                      <a:pt x="163" y="103"/>
                    </a:cubicBezTo>
                    <a:cubicBezTo>
                      <a:pt x="163" y="103"/>
                      <a:pt x="163" y="103"/>
                      <a:pt x="164" y="103"/>
                    </a:cubicBezTo>
                    <a:cubicBezTo>
                      <a:pt x="164" y="103"/>
                      <a:pt x="164" y="104"/>
                      <a:pt x="164" y="104"/>
                    </a:cubicBezTo>
                    <a:cubicBezTo>
                      <a:pt x="164" y="104"/>
                      <a:pt x="164" y="103"/>
                      <a:pt x="164" y="103"/>
                    </a:cubicBezTo>
                    <a:cubicBezTo>
                      <a:pt x="164" y="103"/>
                      <a:pt x="164" y="103"/>
                      <a:pt x="164" y="103"/>
                    </a:cubicBezTo>
                    <a:cubicBezTo>
                      <a:pt x="164" y="103"/>
                      <a:pt x="164" y="104"/>
                      <a:pt x="164" y="104"/>
                    </a:cubicBezTo>
                    <a:cubicBezTo>
                      <a:pt x="164" y="104"/>
                      <a:pt x="164" y="104"/>
                      <a:pt x="164" y="104"/>
                    </a:cubicBezTo>
                    <a:cubicBezTo>
                      <a:pt x="164" y="104"/>
                      <a:pt x="165" y="104"/>
                      <a:pt x="165" y="104"/>
                    </a:cubicBezTo>
                    <a:cubicBezTo>
                      <a:pt x="165" y="104"/>
                      <a:pt x="165" y="104"/>
                      <a:pt x="165" y="104"/>
                    </a:cubicBezTo>
                    <a:cubicBezTo>
                      <a:pt x="165" y="104"/>
                      <a:pt x="165" y="104"/>
                      <a:pt x="165" y="104"/>
                    </a:cubicBezTo>
                    <a:cubicBezTo>
                      <a:pt x="165" y="104"/>
                      <a:pt x="165" y="105"/>
                      <a:pt x="165" y="105"/>
                    </a:cubicBezTo>
                    <a:cubicBezTo>
                      <a:pt x="165"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5"/>
                      <a:pt x="166" y="105"/>
                    </a:cubicBezTo>
                    <a:cubicBezTo>
                      <a:pt x="166" y="105"/>
                      <a:pt x="166" y="106"/>
                      <a:pt x="166" y="106"/>
                    </a:cubicBezTo>
                    <a:cubicBezTo>
                      <a:pt x="166" y="106"/>
                      <a:pt x="166" y="106"/>
                      <a:pt x="166" y="106"/>
                    </a:cubicBezTo>
                    <a:cubicBezTo>
                      <a:pt x="166" y="106"/>
                      <a:pt x="166" y="106"/>
                      <a:pt x="166" y="106"/>
                    </a:cubicBezTo>
                    <a:cubicBezTo>
                      <a:pt x="167" y="106"/>
                      <a:pt x="167" y="106"/>
                      <a:pt x="167" y="106"/>
                    </a:cubicBezTo>
                    <a:cubicBezTo>
                      <a:pt x="167" y="106"/>
                      <a:pt x="167" y="106"/>
                      <a:pt x="167" y="106"/>
                    </a:cubicBezTo>
                    <a:cubicBezTo>
                      <a:pt x="167" y="106"/>
                      <a:pt x="167" y="106"/>
                      <a:pt x="167" y="106"/>
                    </a:cubicBezTo>
                    <a:cubicBezTo>
                      <a:pt x="167" y="106"/>
                      <a:pt x="168" y="107"/>
                      <a:pt x="168" y="107"/>
                    </a:cubicBezTo>
                    <a:cubicBezTo>
                      <a:pt x="168" y="107"/>
                      <a:pt x="168" y="107"/>
                      <a:pt x="168" y="107"/>
                    </a:cubicBezTo>
                    <a:cubicBezTo>
                      <a:pt x="168" y="107"/>
                      <a:pt x="168" y="107"/>
                      <a:pt x="168" y="107"/>
                    </a:cubicBezTo>
                    <a:cubicBezTo>
                      <a:pt x="169" y="107"/>
                      <a:pt x="169" y="107"/>
                      <a:pt x="169" y="107"/>
                    </a:cubicBezTo>
                    <a:cubicBezTo>
                      <a:pt x="169" y="107"/>
                      <a:pt x="169" y="107"/>
                      <a:pt x="169" y="107"/>
                    </a:cubicBezTo>
                    <a:cubicBezTo>
                      <a:pt x="169" y="107"/>
                      <a:pt x="169" y="107"/>
                      <a:pt x="169" y="107"/>
                    </a:cubicBezTo>
                    <a:cubicBezTo>
                      <a:pt x="169" y="107"/>
                      <a:pt x="169" y="107"/>
                      <a:pt x="169" y="107"/>
                    </a:cubicBezTo>
                    <a:cubicBezTo>
                      <a:pt x="169" y="107"/>
                      <a:pt x="170" y="107"/>
                      <a:pt x="170" y="107"/>
                    </a:cubicBezTo>
                    <a:cubicBezTo>
                      <a:pt x="170" y="107"/>
                      <a:pt x="170" y="107"/>
                      <a:pt x="170" y="107"/>
                    </a:cubicBezTo>
                    <a:cubicBezTo>
                      <a:pt x="170" y="107"/>
                      <a:pt x="170" y="107"/>
                      <a:pt x="170" y="106"/>
                    </a:cubicBezTo>
                    <a:cubicBezTo>
                      <a:pt x="170" y="106"/>
                      <a:pt x="170" y="106"/>
                      <a:pt x="170" y="107"/>
                    </a:cubicBezTo>
                    <a:cubicBezTo>
                      <a:pt x="170" y="107"/>
                      <a:pt x="170" y="107"/>
                      <a:pt x="170" y="107"/>
                    </a:cubicBezTo>
                    <a:cubicBezTo>
                      <a:pt x="170" y="107"/>
                      <a:pt x="170" y="107"/>
                      <a:pt x="170" y="107"/>
                    </a:cubicBezTo>
                    <a:cubicBezTo>
                      <a:pt x="170" y="107"/>
                      <a:pt x="171" y="106"/>
                      <a:pt x="171" y="106"/>
                    </a:cubicBezTo>
                    <a:cubicBezTo>
                      <a:pt x="171" y="106"/>
                      <a:pt x="171" y="106"/>
                      <a:pt x="171" y="106"/>
                    </a:cubicBezTo>
                    <a:cubicBezTo>
                      <a:pt x="171" y="106"/>
                      <a:pt x="171" y="106"/>
                      <a:pt x="171" y="106"/>
                    </a:cubicBezTo>
                    <a:cubicBezTo>
                      <a:pt x="171" y="106"/>
                      <a:pt x="171" y="106"/>
                      <a:pt x="171" y="106"/>
                    </a:cubicBezTo>
                    <a:cubicBezTo>
                      <a:pt x="171" y="106"/>
                      <a:pt x="171" y="106"/>
                      <a:pt x="172" y="106"/>
                    </a:cubicBezTo>
                    <a:cubicBezTo>
                      <a:pt x="172" y="106"/>
                      <a:pt x="172" y="106"/>
                      <a:pt x="172" y="106"/>
                    </a:cubicBezTo>
                    <a:cubicBezTo>
                      <a:pt x="172" y="106"/>
                      <a:pt x="172" y="105"/>
                      <a:pt x="172" y="105"/>
                    </a:cubicBezTo>
                    <a:cubicBezTo>
                      <a:pt x="172" y="105"/>
                      <a:pt x="172" y="105"/>
                      <a:pt x="172" y="105"/>
                    </a:cubicBezTo>
                    <a:cubicBezTo>
                      <a:pt x="172" y="105"/>
                      <a:pt x="172" y="105"/>
                      <a:pt x="172" y="105"/>
                    </a:cubicBezTo>
                    <a:close/>
                    <a:moveTo>
                      <a:pt x="177" y="109"/>
                    </a:moveTo>
                    <a:cubicBezTo>
                      <a:pt x="177" y="109"/>
                      <a:pt x="177" y="109"/>
                      <a:pt x="177" y="109"/>
                    </a:cubicBezTo>
                    <a:cubicBezTo>
                      <a:pt x="177" y="109"/>
                      <a:pt x="177" y="109"/>
                      <a:pt x="177" y="109"/>
                    </a:cubicBezTo>
                    <a:cubicBezTo>
                      <a:pt x="177" y="109"/>
                      <a:pt x="177" y="109"/>
                      <a:pt x="177" y="109"/>
                    </a:cubicBezTo>
                    <a:cubicBezTo>
                      <a:pt x="177" y="109"/>
                      <a:pt x="177" y="109"/>
                      <a:pt x="177" y="109"/>
                    </a:cubicBezTo>
                    <a:cubicBezTo>
                      <a:pt x="177" y="109"/>
                      <a:pt x="177" y="109"/>
                      <a:pt x="177" y="109"/>
                    </a:cubicBezTo>
                    <a:close/>
                    <a:moveTo>
                      <a:pt x="180" y="108"/>
                    </a:moveTo>
                    <a:cubicBezTo>
                      <a:pt x="180" y="108"/>
                      <a:pt x="179" y="108"/>
                      <a:pt x="179" y="108"/>
                    </a:cubicBezTo>
                    <a:cubicBezTo>
                      <a:pt x="179" y="108"/>
                      <a:pt x="179" y="108"/>
                      <a:pt x="179" y="108"/>
                    </a:cubicBezTo>
                    <a:cubicBezTo>
                      <a:pt x="179" y="108"/>
                      <a:pt x="179" y="108"/>
                      <a:pt x="179" y="108"/>
                    </a:cubicBezTo>
                    <a:cubicBezTo>
                      <a:pt x="179" y="108"/>
                      <a:pt x="179" y="108"/>
                      <a:pt x="179" y="108"/>
                    </a:cubicBezTo>
                    <a:cubicBezTo>
                      <a:pt x="179" y="108"/>
                      <a:pt x="179" y="108"/>
                      <a:pt x="179" y="108"/>
                    </a:cubicBezTo>
                    <a:cubicBezTo>
                      <a:pt x="179" y="108"/>
                      <a:pt x="178" y="108"/>
                      <a:pt x="178" y="108"/>
                    </a:cubicBezTo>
                    <a:cubicBezTo>
                      <a:pt x="178" y="108"/>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8" y="109"/>
                    </a:cubicBezTo>
                    <a:cubicBezTo>
                      <a:pt x="178" y="109"/>
                      <a:pt x="178" y="109"/>
                      <a:pt x="179" y="109"/>
                    </a:cubicBezTo>
                    <a:cubicBezTo>
                      <a:pt x="179" y="109"/>
                      <a:pt x="179" y="109"/>
                      <a:pt x="179" y="109"/>
                    </a:cubicBezTo>
                    <a:cubicBezTo>
                      <a:pt x="179" y="109"/>
                      <a:pt x="179" y="109"/>
                      <a:pt x="179" y="109"/>
                    </a:cubicBezTo>
                    <a:cubicBezTo>
                      <a:pt x="179" y="109"/>
                      <a:pt x="179" y="109"/>
                      <a:pt x="179" y="109"/>
                    </a:cubicBezTo>
                    <a:cubicBezTo>
                      <a:pt x="179" y="109"/>
                      <a:pt x="180" y="109"/>
                      <a:pt x="180" y="109"/>
                    </a:cubicBezTo>
                    <a:cubicBezTo>
                      <a:pt x="180" y="108"/>
                      <a:pt x="180" y="108"/>
                      <a:pt x="180" y="108"/>
                    </a:cubicBezTo>
                    <a:cubicBezTo>
                      <a:pt x="180" y="108"/>
                      <a:pt x="180" y="108"/>
                      <a:pt x="180" y="108"/>
                    </a:cubicBezTo>
                    <a:cubicBezTo>
                      <a:pt x="180" y="108"/>
                      <a:pt x="180" y="108"/>
                      <a:pt x="180" y="108"/>
                    </a:cubicBezTo>
                    <a:close/>
                    <a:moveTo>
                      <a:pt x="163" y="95"/>
                    </a:moveTo>
                    <a:cubicBezTo>
                      <a:pt x="163" y="95"/>
                      <a:pt x="163" y="95"/>
                      <a:pt x="163" y="95"/>
                    </a:cubicBezTo>
                    <a:cubicBezTo>
                      <a:pt x="163" y="95"/>
                      <a:pt x="163" y="95"/>
                      <a:pt x="163" y="95"/>
                    </a:cubicBezTo>
                    <a:cubicBezTo>
                      <a:pt x="163" y="95"/>
                      <a:pt x="163" y="94"/>
                      <a:pt x="163" y="94"/>
                    </a:cubicBezTo>
                    <a:cubicBezTo>
                      <a:pt x="163" y="94"/>
                      <a:pt x="163" y="94"/>
                      <a:pt x="163" y="94"/>
                    </a:cubicBezTo>
                    <a:cubicBezTo>
                      <a:pt x="163" y="94"/>
                      <a:pt x="162" y="94"/>
                      <a:pt x="162" y="94"/>
                    </a:cubicBezTo>
                    <a:cubicBezTo>
                      <a:pt x="162" y="94"/>
                      <a:pt x="162" y="94"/>
                      <a:pt x="162" y="94"/>
                    </a:cubicBezTo>
                    <a:cubicBezTo>
                      <a:pt x="162" y="94"/>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5"/>
                      <a:pt x="162" y="95"/>
                    </a:cubicBezTo>
                    <a:cubicBezTo>
                      <a:pt x="162" y="95"/>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2" y="96"/>
                      <a:pt x="162" y="96"/>
                    </a:cubicBezTo>
                    <a:cubicBezTo>
                      <a:pt x="162" y="96"/>
                      <a:pt x="163" y="96"/>
                      <a:pt x="163" y="96"/>
                    </a:cubicBezTo>
                    <a:cubicBezTo>
                      <a:pt x="163" y="96"/>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ubicBezTo>
                      <a:pt x="163" y="95"/>
                      <a:pt x="163" y="95"/>
                      <a:pt x="163" y="95"/>
                    </a:cubicBezTo>
                    <a:close/>
                    <a:moveTo>
                      <a:pt x="185" y="95"/>
                    </a:moveTo>
                    <a:cubicBezTo>
                      <a:pt x="185" y="95"/>
                      <a:pt x="185" y="95"/>
                      <a:pt x="185" y="95"/>
                    </a:cubicBezTo>
                    <a:cubicBezTo>
                      <a:pt x="185" y="95"/>
                      <a:pt x="185" y="95"/>
                      <a:pt x="185" y="95"/>
                    </a:cubicBezTo>
                    <a:cubicBezTo>
                      <a:pt x="185" y="95"/>
                      <a:pt x="185" y="95"/>
                      <a:pt x="185" y="95"/>
                    </a:cubicBezTo>
                    <a:cubicBezTo>
                      <a:pt x="185" y="95"/>
                      <a:pt x="185" y="94"/>
                      <a:pt x="185" y="94"/>
                    </a:cubicBezTo>
                    <a:cubicBezTo>
                      <a:pt x="185" y="94"/>
                      <a:pt x="185" y="94"/>
                      <a:pt x="185" y="94"/>
                    </a:cubicBezTo>
                    <a:cubicBezTo>
                      <a:pt x="185" y="94"/>
                      <a:pt x="185" y="94"/>
                      <a:pt x="185" y="94"/>
                    </a:cubicBezTo>
                    <a:cubicBezTo>
                      <a:pt x="185" y="94"/>
                      <a:pt x="186" y="94"/>
                      <a:pt x="186" y="94"/>
                    </a:cubicBezTo>
                    <a:cubicBezTo>
                      <a:pt x="186" y="94"/>
                      <a:pt x="186" y="94"/>
                      <a:pt x="186" y="94"/>
                    </a:cubicBezTo>
                    <a:cubicBezTo>
                      <a:pt x="186" y="94"/>
                      <a:pt x="186" y="94"/>
                      <a:pt x="186" y="94"/>
                    </a:cubicBezTo>
                    <a:cubicBezTo>
                      <a:pt x="186" y="94"/>
                      <a:pt x="186" y="94"/>
                      <a:pt x="186" y="94"/>
                    </a:cubicBezTo>
                    <a:cubicBezTo>
                      <a:pt x="186" y="94"/>
                      <a:pt x="186" y="94"/>
                      <a:pt x="186" y="94"/>
                    </a:cubicBezTo>
                    <a:cubicBezTo>
                      <a:pt x="186" y="94"/>
                      <a:pt x="186" y="93"/>
                      <a:pt x="186" y="93"/>
                    </a:cubicBezTo>
                    <a:cubicBezTo>
                      <a:pt x="186" y="93"/>
                      <a:pt x="186" y="93"/>
                      <a:pt x="186" y="94"/>
                    </a:cubicBezTo>
                    <a:cubicBezTo>
                      <a:pt x="186" y="94"/>
                      <a:pt x="186" y="94"/>
                      <a:pt x="186" y="94"/>
                    </a:cubicBezTo>
                    <a:cubicBezTo>
                      <a:pt x="186" y="94"/>
                      <a:pt x="186" y="93"/>
                      <a:pt x="186" y="93"/>
                    </a:cubicBezTo>
                    <a:cubicBezTo>
                      <a:pt x="187" y="93"/>
                      <a:pt x="187" y="93"/>
                      <a:pt x="187" y="93"/>
                    </a:cubicBezTo>
                    <a:cubicBezTo>
                      <a:pt x="187" y="93"/>
                      <a:pt x="187" y="93"/>
                      <a:pt x="186" y="93"/>
                    </a:cubicBezTo>
                    <a:cubicBezTo>
                      <a:pt x="186" y="93"/>
                      <a:pt x="186" y="93"/>
                      <a:pt x="186" y="93"/>
                    </a:cubicBezTo>
                    <a:cubicBezTo>
                      <a:pt x="186" y="93"/>
                      <a:pt x="186" y="93"/>
                      <a:pt x="186" y="93"/>
                    </a:cubicBezTo>
                    <a:cubicBezTo>
                      <a:pt x="186" y="93"/>
                      <a:pt x="186" y="93"/>
                      <a:pt x="186" y="93"/>
                    </a:cubicBezTo>
                    <a:cubicBezTo>
                      <a:pt x="186" y="93"/>
                      <a:pt x="186" y="93"/>
                      <a:pt x="186" y="93"/>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6" y="92"/>
                      <a:pt x="186" y="92"/>
                    </a:cubicBezTo>
                    <a:cubicBezTo>
                      <a:pt x="186" y="92"/>
                      <a:pt x="185" y="92"/>
                      <a:pt x="185" y="92"/>
                    </a:cubicBezTo>
                    <a:cubicBezTo>
                      <a:pt x="185" y="92"/>
                      <a:pt x="185" y="92"/>
                      <a:pt x="185" y="92"/>
                    </a:cubicBezTo>
                    <a:cubicBezTo>
                      <a:pt x="185" y="92"/>
                      <a:pt x="185" y="92"/>
                      <a:pt x="185" y="92"/>
                    </a:cubicBezTo>
                    <a:cubicBezTo>
                      <a:pt x="185" y="92"/>
                      <a:pt x="185" y="92"/>
                      <a:pt x="185" y="92"/>
                    </a:cubicBezTo>
                    <a:cubicBezTo>
                      <a:pt x="185" y="92"/>
                      <a:pt x="185" y="92"/>
                      <a:pt x="185" y="92"/>
                    </a:cubicBezTo>
                    <a:cubicBezTo>
                      <a:pt x="185" y="92"/>
                      <a:pt x="185" y="93"/>
                      <a:pt x="185" y="93"/>
                    </a:cubicBezTo>
                    <a:cubicBezTo>
                      <a:pt x="185" y="93"/>
                      <a:pt x="185" y="93"/>
                      <a:pt x="185" y="93"/>
                    </a:cubicBezTo>
                    <a:cubicBezTo>
                      <a:pt x="185" y="93"/>
                      <a:pt x="185" y="93"/>
                      <a:pt x="185" y="92"/>
                    </a:cubicBezTo>
                    <a:cubicBezTo>
                      <a:pt x="185" y="92"/>
                      <a:pt x="185" y="92"/>
                      <a:pt x="185" y="92"/>
                    </a:cubicBezTo>
                    <a:cubicBezTo>
                      <a:pt x="185" y="92"/>
                      <a:pt x="186" y="92"/>
                      <a:pt x="186" y="92"/>
                    </a:cubicBezTo>
                    <a:cubicBezTo>
                      <a:pt x="186" y="92"/>
                      <a:pt x="186" y="93"/>
                      <a:pt x="186" y="93"/>
                    </a:cubicBezTo>
                    <a:cubicBezTo>
                      <a:pt x="186" y="93"/>
                      <a:pt x="186" y="93"/>
                      <a:pt x="186" y="93"/>
                    </a:cubicBezTo>
                    <a:cubicBezTo>
                      <a:pt x="186" y="93"/>
                      <a:pt x="186" y="93"/>
                      <a:pt x="186" y="93"/>
                    </a:cubicBezTo>
                    <a:cubicBezTo>
                      <a:pt x="186" y="93"/>
                      <a:pt x="186" y="93"/>
                      <a:pt x="186" y="93"/>
                    </a:cubicBezTo>
                    <a:cubicBezTo>
                      <a:pt x="186" y="93"/>
                      <a:pt x="185" y="93"/>
                      <a:pt x="185" y="93"/>
                    </a:cubicBezTo>
                    <a:cubicBezTo>
                      <a:pt x="185" y="93"/>
                      <a:pt x="185" y="93"/>
                      <a:pt x="185" y="93"/>
                    </a:cubicBezTo>
                    <a:cubicBezTo>
                      <a:pt x="185" y="93"/>
                      <a:pt x="185" y="94"/>
                      <a:pt x="185" y="94"/>
                    </a:cubicBezTo>
                    <a:cubicBezTo>
                      <a:pt x="185" y="94"/>
                      <a:pt x="185" y="94"/>
                      <a:pt x="185" y="94"/>
                    </a:cubicBezTo>
                    <a:cubicBezTo>
                      <a:pt x="185" y="94"/>
                      <a:pt x="184" y="94"/>
                      <a:pt x="184" y="94"/>
                    </a:cubicBezTo>
                    <a:cubicBezTo>
                      <a:pt x="184" y="94"/>
                      <a:pt x="184" y="94"/>
                      <a:pt x="184" y="94"/>
                    </a:cubicBezTo>
                    <a:cubicBezTo>
                      <a:pt x="184" y="94"/>
                      <a:pt x="184" y="94"/>
                      <a:pt x="184" y="94"/>
                    </a:cubicBezTo>
                    <a:cubicBezTo>
                      <a:pt x="184" y="94"/>
                      <a:pt x="184" y="94"/>
                      <a:pt x="184" y="94"/>
                    </a:cubicBezTo>
                    <a:cubicBezTo>
                      <a:pt x="183" y="94"/>
                      <a:pt x="183" y="94"/>
                      <a:pt x="183" y="94"/>
                    </a:cubicBezTo>
                    <a:cubicBezTo>
                      <a:pt x="183" y="94"/>
                      <a:pt x="183" y="94"/>
                      <a:pt x="183" y="94"/>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3" y="95"/>
                      <a:pt x="183" y="95"/>
                    </a:cubicBezTo>
                    <a:cubicBezTo>
                      <a:pt x="183" y="95"/>
                      <a:pt x="182" y="95"/>
                      <a:pt x="182" y="95"/>
                    </a:cubicBezTo>
                    <a:cubicBezTo>
                      <a:pt x="182" y="95"/>
                      <a:pt x="182" y="95"/>
                      <a:pt x="182" y="95"/>
                    </a:cubicBezTo>
                    <a:cubicBezTo>
                      <a:pt x="182" y="95"/>
                      <a:pt x="182" y="95"/>
                      <a:pt x="182" y="95"/>
                    </a:cubicBezTo>
                    <a:cubicBezTo>
                      <a:pt x="182" y="96"/>
                      <a:pt x="182" y="96"/>
                      <a:pt x="182" y="96"/>
                    </a:cubicBezTo>
                    <a:cubicBezTo>
                      <a:pt x="182" y="96"/>
                      <a:pt x="181" y="96"/>
                      <a:pt x="181" y="96"/>
                    </a:cubicBezTo>
                    <a:cubicBezTo>
                      <a:pt x="181" y="95"/>
                      <a:pt x="181" y="95"/>
                      <a:pt x="181" y="95"/>
                    </a:cubicBezTo>
                    <a:cubicBezTo>
                      <a:pt x="181"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5"/>
                    </a:cubicBezTo>
                    <a:cubicBezTo>
                      <a:pt x="180" y="95"/>
                      <a:pt x="180" y="95"/>
                      <a:pt x="180" y="94"/>
                    </a:cubicBezTo>
                    <a:cubicBezTo>
                      <a:pt x="180" y="94"/>
                      <a:pt x="180" y="94"/>
                      <a:pt x="180" y="94"/>
                    </a:cubicBezTo>
                    <a:cubicBezTo>
                      <a:pt x="180" y="94"/>
                      <a:pt x="180" y="94"/>
                      <a:pt x="180" y="94"/>
                    </a:cubicBezTo>
                    <a:cubicBezTo>
                      <a:pt x="180" y="94"/>
                      <a:pt x="180" y="94"/>
                      <a:pt x="180" y="94"/>
                    </a:cubicBezTo>
                    <a:cubicBezTo>
                      <a:pt x="180" y="94"/>
                      <a:pt x="179" y="94"/>
                      <a:pt x="179" y="94"/>
                    </a:cubicBezTo>
                    <a:cubicBezTo>
                      <a:pt x="179" y="94"/>
                      <a:pt x="179" y="95"/>
                      <a:pt x="179" y="95"/>
                    </a:cubicBezTo>
                    <a:cubicBezTo>
                      <a:pt x="179" y="95"/>
                      <a:pt x="179" y="95"/>
                      <a:pt x="179" y="95"/>
                    </a:cubicBezTo>
                    <a:cubicBezTo>
                      <a:pt x="179" y="95"/>
                      <a:pt x="179" y="95"/>
                      <a:pt x="179" y="95"/>
                    </a:cubicBezTo>
                    <a:cubicBezTo>
                      <a:pt x="179" y="95"/>
                      <a:pt x="179" y="95"/>
                      <a:pt x="179" y="95"/>
                    </a:cubicBezTo>
                    <a:cubicBezTo>
                      <a:pt x="179" y="95"/>
                      <a:pt x="178" y="95"/>
                      <a:pt x="178" y="95"/>
                    </a:cubicBezTo>
                    <a:cubicBezTo>
                      <a:pt x="178" y="95"/>
                      <a:pt x="178" y="95"/>
                      <a:pt x="178" y="95"/>
                    </a:cubicBezTo>
                    <a:cubicBezTo>
                      <a:pt x="178" y="95"/>
                      <a:pt x="178" y="95"/>
                      <a:pt x="178" y="95"/>
                    </a:cubicBezTo>
                    <a:cubicBezTo>
                      <a:pt x="178" y="95"/>
                      <a:pt x="178" y="95"/>
                      <a:pt x="177" y="95"/>
                    </a:cubicBezTo>
                    <a:cubicBezTo>
                      <a:pt x="177" y="95"/>
                      <a:pt x="177" y="95"/>
                      <a:pt x="177" y="95"/>
                    </a:cubicBezTo>
                    <a:cubicBezTo>
                      <a:pt x="177" y="95"/>
                      <a:pt x="177" y="95"/>
                      <a:pt x="177" y="94"/>
                    </a:cubicBezTo>
                    <a:cubicBezTo>
                      <a:pt x="177" y="94"/>
                      <a:pt x="177" y="94"/>
                      <a:pt x="177" y="94"/>
                    </a:cubicBezTo>
                    <a:cubicBezTo>
                      <a:pt x="177" y="94"/>
                      <a:pt x="177" y="94"/>
                      <a:pt x="177" y="94"/>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7" y="95"/>
                      <a:pt x="177" y="95"/>
                      <a:pt x="177"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6" y="95"/>
                      <a:pt x="176" y="95"/>
                    </a:cubicBezTo>
                    <a:cubicBezTo>
                      <a:pt x="176" y="95"/>
                      <a:pt x="175" y="95"/>
                      <a:pt x="175" y="95"/>
                    </a:cubicBezTo>
                    <a:cubicBezTo>
                      <a:pt x="175" y="95"/>
                      <a:pt x="175" y="95"/>
                      <a:pt x="175" y="95"/>
                    </a:cubicBezTo>
                    <a:cubicBezTo>
                      <a:pt x="175" y="95"/>
                      <a:pt x="175" y="95"/>
                      <a:pt x="175" y="95"/>
                    </a:cubicBezTo>
                    <a:cubicBezTo>
                      <a:pt x="175" y="95"/>
                      <a:pt x="175" y="94"/>
                      <a:pt x="175" y="94"/>
                    </a:cubicBezTo>
                    <a:cubicBezTo>
                      <a:pt x="175" y="94"/>
                      <a:pt x="175" y="94"/>
                      <a:pt x="175" y="94"/>
                    </a:cubicBezTo>
                    <a:cubicBezTo>
                      <a:pt x="175" y="94"/>
                      <a:pt x="174" y="94"/>
                      <a:pt x="174" y="94"/>
                    </a:cubicBezTo>
                    <a:cubicBezTo>
                      <a:pt x="174" y="94"/>
                      <a:pt x="174" y="94"/>
                      <a:pt x="174" y="94"/>
                    </a:cubicBezTo>
                    <a:cubicBezTo>
                      <a:pt x="174" y="94"/>
                      <a:pt x="174" y="94"/>
                      <a:pt x="174" y="94"/>
                    </a:cubicBezTo>
                    <a:cubicBezTo>
                      <a:pt x="174" y="94"/>
                      <a:pt x="174" y="94"/>
                      <a:pt x="173" y="94"/>
                    </a:cubicBezTo>
                    <a:cubicBezTo>
                      <a:pt x="173" y="94"/>
                      <a:pt x="173" y="94"/>
                      <a:pt x="173" y="94"/>
                    </a:cubicBezTo>
                    <a:cubicBezTo>
                      <a:pt x="173" y="94"/>
                      <a:pt x="173" y="94"/>
                      <a:pt x="173" y="94"/>
                    </a:cubicBezTo>
                    <a:cubicBezTo>
                      <a:pt x="173" y="94"/>
                      <a:pt x="173" y="94"/>
                      <a:pt x="173" y="94"/>
                    </a:cubicBezTo>
                    <a:cubicBezTo>
                      <a:pt x="173" y="94"/>
                      <a:pt x="173" y="93"/>
                      <a:pt x="173" y="93"/>
                    </a:cubicBezTo>
                    <a:cubicBezTo>
                      <a:pt x="173" y="94"/>
                      <a:pt x="173" y="94"/>
                      <a:pt x="173" y="94"/>
                    </a:cubicBezTo>
                    <a:cubicBezTo>
                      <a:pt x="173" y="94"/>
                      <a:pt x="172" y="94"/>
                      <a:pt x="172" y="94"/>
                    </a:cubicBezTo>
                    <a:cubicBezTo>
                      <a:pt x="172" y="94"/>
                      <a:pt x="172" y="94"/>
                      <a:pt x="172" y="94"/>
                    </a:cubicBezTo>
                    <a:cubicBezTo>
                      <a:pt x="172" y="94"/>
                      <a:pt x="171" y="94"/>
                      <a:pt x="171" y="94"/>
                    </a:cubicBezTo>
                    <a:cubicBezTo>
                      <a:pt x="171" y="94"/>
                      <a:pt x="171" y="93"/>
                      <a:pt x="171" y="93"/>
                    </a:cubicBezTo>
                    <a:cubicBezTo>
                      <a:pt x="171" y="93"/>
                      <a:pt x="171" y="93"/>
                      <a:pt x="171" y="93"/>
                    </a:cubicBezTo>
                    <a:cubicBezTo>
                      <a:pt x="171"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70" y="93"/>
                      <a:pt x="170" y="93"/>
                    </a:cubicBezTo>
                    <a:cubicBezTo>
                      <a:pt x="170"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9" y="93"/>
                      <a:pt x="169" y="93"/>
                    </a:cubicBezTo>
                    <a:cubicBezTo>
                      <a:pt x="169" y="93"/>
                      <a:pt x="168" y="93"/>
                      <a:pt x="168" y="93"/>
                    </a:cubicBezTo>
                    <a:cubicBezTo>
                      <a:pt x="168" y="93"/>
                      <a:pt x="168" y="93"/>
                      <a:pt x="168" y="93"/>
                    </a:cubicBezTo>
                    <a:cubicBezTo>
                      <a:pt x="168" y="93"/>
                      <a:pt x="168" y="93"/>
                      <a:pt x="168" y="93"/>
                    </a:cubicBezTo>
                    <a:cubicBezTo>
                      <a:pt x="168" y="93"/>
                      <a:pt x="168" y="93"/>
                      <a:pt x="168" y="93"/>
                    </a:cubicBezTo>
                    <a:cubicBezTo>
                      <a:pt x="168" y="93"/>
                      <a:pt x="167" y="93"/>
                      <a:pt x="167" y="93"/>
                    </a:cubicBezTo>
                    <a:cubicBezTo>
                      <a:pt x="167" y="93"/>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7" y="94"/>
                      <a:pt x="167" y="94"/>
                    </a:cubicBezTo>
                    <a:cubicBezTo>
                      <a:pt x="167"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6" y="94"/>
                      <a:pt x="166" y="94"/>
                    </a:cubicBezTo>
                    <a:cubicBezTo>
                      <a:pt x="166" y="94"/>
                      <a:pt x="165" y="94"/>
                      <a:pt x="165" y="94"/>
                    </a:cubicBezTo>
                    <a:cubicBezTo>
                      <a:pt x="165" y="94"/>
                      <a:pt x="165" y="94"/>
                      <a:pt x="165" y="94"/>
                    </a:cubicBezTo>
                    <a:cubicBezTo>
                      <a:pt x="165" y="94"/>
                      <a:pt x="165" y="94"/>
                      <a:pt x="165" y="94"/>
                    </a:cubicBezTo>
                    <a:cubicBezTo>
                      <a:pt x="165" y="95"/>
                      <a:pt x="165" y="95"/>
                      <a:pt x="165" y="95"/>
                    </a:cubicBezTo>
                    <a:cubicBezTo>
                      <a:pt x="165" y="95"/>
                      <a:pt x="165" y="95"/>
                      <a:pt x="165" y="95"/>
                    </a:cubicBezTo>
                    <a:cubicBezTo>
                      <a:pt x="165" y="95"/>
                      <a:pt x="165" y="95"/>
                      <a:pt x="165" y="95"/>
                    </a:cubicBezTo>
                    <a:cubicBezTo>
                      <a:pt x="165" y="95"/>
                      <a:pt x="165" y="95"/>
                      <a:pt x="165" y="96"/>
                    </a:cubicBezTo>
                    <a:cubicBezTo>
                      <a:pt x="165" y="96"/>
                      <a:pt x="165" y="96"/>
                      <a:pt x="165" y="96"/>
                    </a:cubicBezTo>
                    <a:cubicBezTo>
                      <a:pt x="165" y="96"/>
                      <a:pt x="165" y="96"/>
                      <a:pt x="165" y="96"/>
                    </a:cubicBezTo>
                    <a:cubicBezTo>
                      <a:pt x="165" y="96"/>
                      <a:pt x="165" y="97"/>
                      <a:pt x="165" y="97"/>
                    </a:cubicBezTo>
                    <a:cubicBezTo>
                      <a:pt x="165" y="97"/>
                      <a:pt x="165" y="97"/>
                      <a:pt x="165" y="97"/>
                    </a:cubicBezTo>
                    <a:cubicBezTo>
                      <a:pt x="165" y="97"/>
                      <a:pt x="165" y="97"/>
                      <a:pt x="165" y="97"/>
                    </a:cubicBezTo>
                    <a:cubicBezTo>
                      <a:pt x="165" y="97"/>
                      <a:pt x="165" y="97"/>
                      <a:pt x="165" y="97"/>
                    </a:cubicBezTo>
                    <a:cubicBezTo>
                      <a:pt x="165" y="97"/>
                      <a:pt x="165" y="97"/>
                      <a:pt x="166" y="97"/>
                    </a:cubicBezTo>
                    <a:cubicBezTo>
                      <a:pt x="166" y="97"/>
                      <a:pt x="166" y="97"/>
                      <a:pt x="166" y="97"/>
                    </a:cubicBezTo>
                    <a:cubicBezTo>
                      <a:pt x="166" y="97"/>
                      <a:pt x="166" y="97"/>
                      <a:pt x="166" y="97"/>
                    </a:cubicBezTo>
                    <a:cubicBezTo>
                      <a:pt x="166" y="97"/>
                      <a:pt x="166" y="97"/>
                      <a:pt x="166" y="97"/>
                    </a:cubicBezTo>
                    <a:cubicBezTo>
                      <a:pt x="166" y="97"/>
                      <a:pt x="167" y="97"/>
                      <a:pt x="167" y="97"/>
                    </a:cubicBezTo>
                    <a:cubicBezTo>
                      <a:pt x="167" y="97"/>
                      <a:pt x="167" y="97"/>
                      <a:pt x="167" y="97"/>
                    </a:cubicBezTo>
                    <a:cubicBezTo>
                      <a:pt x="167" y="97"/>
                      <a:pt x="167" y="97"/>
                      <a:pt x="167" y="97"/>
                    </a:cubicBezTo>
                    <a:cubicBezTo>
                      <a:pt x="167" y="97"/>
                      <a:pt x="168" y="97"/>
                      <a:pt x="168" y="97"/>
                    </a:cubicBezTo>
                    <a:cubicBezTo>
                      <a:pt x="168" y="97"/>
                      <a:pt x="168" y="97"/>
                      <a:pt x="168" y="97"/>
                    </a:cubicBezTo>
                    <a:cubicBezTo>
                      <a:pt x="168" y="97"/>
                      <a:pt x="168" y="97"/>
                      <a:pt x="168" y="97"/>
                    </a:cubicBezTo>
                    <a:cubicBezTo>
                      <a:pt x="168" y="97"/>
                      <a:pt x="168" y="97"/>
                      <a:pt x="169" y="97"/>
                    </a:cubicBezTo>
                    <a:cubicBezTo>
                      <a:pt x="169" y="97"/>
                      <a:pt x="169" y="97"/>
                      <a:pt x="169" y="97"/>
                    </a:cubicBezTo>
                    <a:cubicBezTo>
                      <a:pt x="170" y="97"/>
                      <a:pt x="170" y="97"/>
                      <a:pt x="170" y="97"/>
                    </a:cubicBezTo>
                    <a:cubicBezTo>
                      <a:pt x="170" y="97"/>
                      <a:pt x="170" y="97"/>
                      <a:pt x="170" y="97"/>
                    </a:cubicBezTo>
                    <a:cubicBezTo>
                      <a:pt x="170" y="97"/>
                      <a:pt x="170" y="97"/>
                      <a:pt x="171" y="97"/>
                    </a:cubicBezTo>
                    <a:cubicBezTo>
                      <a:pt x="171" y="97"/>
                      <a:pt x="171" y="97"/>
                      <a:pt x="171" y="97"/>
                    </a:cubicBezTo>
                    <a:cubicBezTo>
                      <a:pt x="171" y="97"/>
                      <a:pt x="171" y="97"/>
                      <a:pt x="171" y="97"/>
                    </a:cubicBezTo>
                    <a:cubicBezTo>
                      <a:pt x="171" y="97"/>
                      <a:pt x="172" y="97"/>
                      <a:pt x="172" y="97"/>
                    </a:cubicBezTo>
                    <a:cubicBezTo>
                      <a:pt x="172" y="97"/>
                      <a:pt x="172" y="97"/>
                      <a:pt x="172" y="97"/>
                    </a:cubicBezTo>
                    <a:cubicBezTo>
                      <a:pt x="172" y="97"/>
                      <a:pt x="172" y="97"/>
                      <a:pt x="172" y="97"/>
                    </a:cubicBezTo>
                    <a:cubicBezTo>
                      <a:pt x="172" y="97"/>
                      <a:pt x="172" y="97"/>
                      <a:pt x="172" y="97"/>
                    </a:cubicBezTo>
                    <a:cubicBezTo>
                      <a:pt x="172" y="97"/>
                      <a:pt x="172" y="97"/>
                      <a:pt x="172" y="97"/>
                    </a:cubicBezTo>
                    <a:cubicBezTo>
                      <a:pt x="172" y="97"/>
                      <a:pt x="172" y="98"/>
                      <a:pt x="172" y="98"/>
                    </a:cubicBezTo>
                    <a:cubicBezTo>
                      <a:pt x="173" y="98"/>
                      <a:pt x="173" y="98"/>
                      <a:pt x="173" y="98"/>
                    </a:cubicBezTo>
                    <a:cubicBezTo>
                      <a:pt x="173" y="98"/>
                      <a:pt x="173" y="98"/>
                      <a:pt x="173" y="98"/>
                    </a:cubicBezTo>
                    <a:cubicBezTo>
                      <a:pt x="173" y="98"/>
                      <a:pt x="173" y="98"/>
                      <a:pt x="173" y="98"/>
                    </a:cubicBezTo>
                    <a:cubicBezTo>
                      <a:pt x="173" y="97"/>
                      <a:pt x="174" y="97"/>
                      <a:pt x="174" y="97"/>
                    </a:cubicBezTo>
                    <a:cubicBezTo>
                      <a:pt x="174" y="97"/>
                      <a:pt x="174" y="97"/>
                      <a:pt x="174" y="97"/>
                    </a:cubicBezTo>
                    <a:cubicBezTo>
                      <a:pt x="174" y="97"/>
                      <a:pt x="174" y="97"/>
                      <a:pt x="174" y="97"/>
                    </a:cubicBezTo>
                    <a:cubicBezTo>
                      <a:pt x="174"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5" y="97"/>
                      <a:pt x="175" y="97"/>
                    </a:cubicBezTo>
                    <a:cubicBezTo>
                      <a:pt x="175" y="97"/>
                      <a:pt x="176" y="97"/>
                      <a:pt x="176" y="97"/>
                    </a:cubicBezTo>
                    <a:cubicBezTo>
                      <a:pt x="176" y="97"/>
                      <a:pt x="176" y="97"/>
                      <a:pt x="176" y="97"/>
                    </a:cubicBezTo>
                    <a:cubicBezTo>
                      <a:pt x="176"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7" y="97"/>
                      <a:pt x="177" y="97"/>
                    </a:cubicBezTo>
                    <a:cubicBezTo>
                      <a:pt x="177" y="97"/>
                      <a:pt x="178" y="97"/>
                      <a:pt x="178" y="97"/>
                    </a:cubicBezTo>
                    <a:cubicBezTo>
                      <a:pt x="178" y="97"/>
                      <a:pt x="178" y="97"/>
                      <a:pt x="178" y="97"/>
                    </a:cubicBezTo>
                    <a:cubicBezTo>
                      <a:pt x="178" y="97"/>
                      <a:pt x="178" y="97"/>
                      <a:pt x="178" y="97"/>
                    </a:cubicBezTo>
                    <a:cubicBezTo>
                      <a:pt x="178" y="97"/>
                      <a:pt x="178" y="97"/>
                      <a:pt x="178" y="97"/>
                    </a:cubicBezTo>
                    <a:cubicBezTo>
                      <a:pt x="178" y="97"/>
                      <a:pt x="179" y="97"/>
                      <a:pt x="179" y="97"/>
                    </a:cubicBezTo>
                    <a:cubicBezTo>
                      <a:pt x="179" y="97"/>
                      <a:pt x="179" y="97"/>
                      <a:pt x="179" y="97"/>
                    </a:cubicBezTo>
                    <a:cubicBezTo>
                      <a:pt x="179" y="97"/>
                      <a:pt x="179" y="97"/>
                      <a:pt x="179" y="97"/>
                    </a:cubicBezTo>
                    <a:cubicBezTo>
                      <a:pt x="179" y="97"/>
                      <a:pt x="179" y="97"/>
                      <a:pt x="179" y="97"/>
                    </a:cubicBezTo>
                    <a:cubicBezTo>
                      <a:pt x="179" y="97"/>
                      <a:pt x="180" y="97"/>
                      <a:pt x="180" y="97"/>
                    </a:cubicBezTo>
                    <a:cubicBezTo>
                      <a:pt x="180" y="97"/>
                      <a:pt x="180" y="96"/>
                      <a:pt x="180" y="96"/>
                    </a:cubicBezTo>
                    <a:cubicBezTo>
                      <a:pt x="180" y="96"/>
                      <a:pt x="180" y="96"/>
                      <a:pt x="180" y="96"/>
                    </a:cubicBezTo>
                    <a:cubicBezTo>
                      <a:pt x="180" y="96"/>
                      <a:pt x="181" y="96"/>
                      <a:pt x="181" y="96"/>
                    </a:cubicBezTo>
                    <a:cubicBezTo>
                      <a:pt x="181" y="96"/>
                      <a:pt x="181" y="96"/>
                      <a:pt x="181" y="96"/>
                    </a:cubicBezTo>
                    <a:cubicBezTo>
                      <a:pt x="181" y="96"/>
                      <a:pt x="181" y="96"/>
                      <a:pt x="181" y="96"/>
                    </a:cubicBezTo>
                    <a:cubicBezTo>
                      <a:pt x="182" y="96"/>
                      <a:pt x="182" y="96"/>
                      <a:pt x="182" y="96"/>
                    </a:cubicBezTo>
                    <a:cubicBezTo>
                      <a:pt x="182" y="96"/>
                      <a:pt x="182" y="96"/>
                      <a:pt x="182" y="96"/>
                    </a:cubicBezTo>
                    <a:cubicBezTo>
                      <a:pt x="182" y="96"/>
                      <a:pt x="182" y="96"/>
                      <a:pt x="183" y="96"/>
                    </a:cubicBezTo>
                    <a:cubicBezTo>
                      <a:pt x="183" y="96"/>
                      <a:pt x="183" y="96"/>
                      <a:pt x="183" y="96"/>
                    </a:cubicBezTo>
                    <a:cubicBezTo>
                      <a:pt x="183" y="96"/>
                      <a:pt x="183" y="96"/>
                      <a:pt x="183" y="96"/>
                    </a:cubicBezTo>
                    <a:cubicBezTo>
                      <a:pt x="183" y="96"/>
                      <a:pt x="184" y="96"/>
                      <a:pt x="184" y="96"/>
                    </a:cubicBezTo>
                    <a:cubicBezTo>
                      <a:pt x="184" y="96"/>
                      <a:pt x="184" y="96"/>
                      <a:pt x="184" y="96"/>
                    </a:cubicBezTo>
                    <a:cubicBezTo>
                      <a:pt x="184" y="95"/>
                      <a:pt x="185" y="95"/>
                      <a:pt x="185" y="95"/>
                    </a:cubicBezTo>
                    <a:cubicBezTo>
                      <a:pt x="185" y="95"/>
                      <a:pt x="185" y="95"/>
                      <a:pt x="185" y="95"/>
                    </a:cubicBezTo>
                    <a:cubicBezTo>
                      <a:pt x="185" y="95"/>
                      <a:pt x="185" y="95"/>
                      <a:pt x="185" y="95"/>
                    </a:cubicBezTo>
                    <a:close/>
                    <a:moveTo>
                      <a:pt x="188" y="46"/>
                    </a:moveTo>
                    <a:cubicBezTo>
                      <a:pt x="189" y="46"/>
                      <a:pt x="189" y="46"/>
                      <a:pt x="188" y="46"/>
                    </a:cubicBezTo>
                    <a:cubicBezTo>
                      <a:pt x="188" y="46"/>
                      <a:pt x="188" y="45"/>
                      <a:pt x="188" y="45"/>
                    </a:cubicBezTo>
                    <a:cubicBezTo>
                      <a:pt x="188" y="46"/>
                      <a:pt x="188" y="46"/>
                      <a:pt x="188" y="46"/>
                    </a:cubicBezTo>
                    <a:cubicBezTo>
                      <a:pt x="188" y="45"/>
                      <a:pt x="188" y="45"/>
                      <a:pt x="187" y="45"/>
                    </a:cubicBezTo>
                    <a:cubicBezTo>
                      <a:pt x="187" y="45"/>
                      <a:pt x="187" y="45"/>
                      <a:pt x="187" y="46"/>
                    </a:cubicBezTo>
                    <a:cubicBezTo>
                      <a:pt x="187" y="46"/>
                      <a:pt x="187" y="46"/>
                      <a:pt x="187" y="46"/>
                    </a:cubicBezTo>
                    <a:cubicBezTo>
                      <a:pt x="187" y="46"/>
                      <a:pt x="186" y="45"/>
                      <a:pt x="186" y="46"/>
                    </a:cubicBezTo>
                    <a:cubicBezTo>
                      <a:pt x="186" y="46"/>
                      <a:pt x="186" y="46"/>
                      <a:pt x="186" y="46"/>
                    </a:cubicBezTo>
                    <a:cubicBezTo>
                      <a:pt x="186" y="46"/>
                      <a:pt x="186" y="46"/>
                      <a:pt x="186" y="46"/>
                    </a:cubicBezTo>
                    <a:cubicBezTo>
                      <a:pt x="186" y="46"/>
                      <a:pt x="186" y="47"/>
                      <a:pt x="186" y="47"/>
                    </a:cubicBezTo>
                    <a:cubicBezTo>
                      <a:pt x="186" y="47"/>
                      <a:pt x="185" y="47"/>
                      <a:pt x="186" y="47"/>
                    </a:cubicBezTo>
                    <a:cubicBezTo>
                      <a:pt x="186" y="48"/>
                      <a:pt x="186" y="48"/>
                      <a:pt x="186" y="48"/>
                    </a:cubicBezTo>
                    <a:cubicBezTo>
                      <a:pt x="186" y="48"/>
                      <a:pt x="186" y="48"/>
                      <a:pt x="186" y="48"/>
                    </a:cubicBezTo>
                    <a:cubicBezTo>
                      <a:pt x="186" y="48"/>
                      <a:pt x="186" y="48"/>
                      <a:pt x="187" y="48"/>
                    </a:cubicBezTo>
                    <a:cubicBezTo>
                      <a:pt x="187" y="48"/>
                      <a:pt x="187" y="48"/>
                      <a:pt x="187" y="48"/>
                    </a:cubicBezTo>
                    <a:cubicBezTo>
                      <a:pt x="187" y="47"/>
                      <a:pt x="187" y="47"/>
                      <a:pt x="187" y="47"/>
                    </a:cubicBezTo>
                    <a:cubicBezTo>
                      <a:pt x="187" y="47"/>
                      <a:pt x="187" y="47"/>
                      <a:pt x="187" y="47"/>
                    </a:cubicBezTo>
                    <a:cubicBezTo>
                      <a:pt x="188" y="47"/>
                      <a:pt x="188" y="46"/>
                      <a:pt x="188" y="46"/>
                    </a:cubicBezTo>
                    <a:cubicBezTo>
                      <a:pt x="188" y="46"/>
                      <a:pt x="188" y="46"/>
                      <a:pt x="188" y="46"/>
                    </a:cubicBezTo>
                    <a:cubicBezTo>
                      <a:pt x="188" y="47"/>
                      <a:pt x="188" y="47"/>
                      <a:pt x="188" y="47"/>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8" y="48"/>
                      <a:pt x="188" y="48"/>
                      <a:pt x="188" y="48"/>
                    </a:cubicBezTo>
                    <a:cubicBezTo>
                      <a:pt x="189" y="48"/>
                      <a:pt x="188" y="49"/>
                      <a:pt x="189" y="49"/>
                    </a:cubicBezTo>
                    <a:cubicBezTo>
                      <a:pt x="189" y="48"/>
                      <a:pt x="189" y="48"/>
                      <a:pt x="189" y="48"/>
                    </a:cubicBezTo>
                    <a:cubicBezTo>
                      <a:pt x="189" y="48"/>
                      <a:pt x="189" y="48"/>
                      <a:pt x="189" y="48"/>
                    </a:cubicBezTo>
                    <a:cubicBezTo>
                      <a:pt x="189" y="48"/>
                      <a:pt x="189" y="47"/>
                      <a:pt x="189" y="47"/>
                    </a:cubicBezTo>
                    <a:cubicBezTo>
                      <a:pt x="189" y="47"/>
                      <a:pt x="189" y="47"/>
                      <a:pt x="189" y="47"/>
                    </a:cubicBezTo>
                    <a:cubicBezTo>
                      <a:pt x="189" y="47"/>
                      <a:pt x="189" y="47"/>
                      <a:pt x="189" y="47"/>
                    </a:cubicBezTo>
                    <a:cubicBezTo>
                      <a:pt x="189" y="47"/>
                      <a:pt x="189" y="48"/>
                      <a:pt x="190" y="48"/>
                    </a:cubicBezTo>
                    <a:cubicBezTo>
                      <a:pt x="190" y="48"/>
                      <a:pt x="190" y="48"/>
                      <a:pt x="190" y="48"/>
                    </a:cubicBezTo>
                    <a:cubicBezTo>
                      <a:pt x="190" y="48"/>
                      <a:pt x="190" y="47"/>
                      <a:pt x="190" y="47"/>
                    </a:cubicBezTo>
                    <a:cubicBezTo>
                      <a:pt x="190" y="47"/>
                      <a:pt x="190" y="47"/>
                      <a:pt x="190" y="47"/>
                    </a:cubicBezTo>
                    <a:cubicBezTo>
                      <a:pt x="191" y="47"/>
                      <a:pt x="191" y="47"/>
                      <a:pt x="191" y="47"/>
                    </a:cubicBezTo>
                    <a:cubicBezTo>
                      <a:pt x="191" y="46"/>
                      <a:pt x="191" y="46"/>
                      <a:pt x="191" y="46"/>
                    </a:cubicBezTo>
                    <a:cubicBezTo>
                      <a:pt x="191" y="46"/>
                      <a:pt x="191"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90" y="46"/>
                      <a:pt x="190" y="46"/>
                    </a:cubicBezTo>
                    <a:cubicBezTo>
                      <a:pt x="190" y="46"/>
                      <a:pt x="189" y="46"/>
                      <a:pt x="189" y="46"/>
                    </a:cubicBezTo>
                    <a:cubicBezTo>
                      <a:pt x="189" y="46"/>
                      <a:pt x="189" y="46"/>
                      <a:pt x="189" y="46"/>
                    </a:cubicBezTo>
                    <a:cubicBezTo>
                      <a:pt x="189" y="46"/>
                      <a:pt x="189" y="46"/>
                      <a:pt x="189" y="46"/>
                    </a:cubicBezTo>
                    <a:cubicBezTo>
                      <a:pt x="189" y="47"/>
                      <a:pt x="189" y="47"/>
                      <a:pt x="189" y="47"/>
                    </a:cubicBezTo>
                    <a:cubicBezTo>
                      <a:pt x="189" y="47"/>
                      <a:pt x="189" y="47"/>
                      <a:pt x="189" y="47"/>
                    </a:cubicBezTo>
                    <a:cubicBezTo>
                      <a:pt x="189" y="47"/>
                      <a:pt x="189" y="47"/>
                      <a:pt x="189" y="47"/>
                    </a:cubicBezTo>
                    <a:cubicBezTo>
                      <a:pt x="189" y="47"/>
                      <a:pt x="189" y="47"/>
                      <a:pt x="189" y="47"/>
                    </a:cubicBezTo>
                    <a:cubicBezTo>
                      <a:pt x="188" y="47"/>
                      <a:pt x="188" y="47"/>
                      <a:pt x="188" y="46"/>
                    </a:cubicBezTo>
                    <a:cubicBezTo>
                      <a:pt x="188" y="46"/>
                      <a:pt x="188" y="46"/>
                      <a:pt x="188" y="46"/>
                    </a:cubicBezTo>
                    <a:cubicBezTo>
                      <a:pt x="188" y="46"/>
                      <a:pt x="188" y="46"/>
                      <a:pt x="188" y="46"/>
                    </a:cubicBezTo>
                    <a:close/>
                    <a:moveTo>
                      <a:pt x="190" y="49"/>
                    </a:moveTo>
                    <a:cubicBezTo>
                      <a:pt x="190" y="49"/>
                      <a:pt x="191" y="49"/>
                      <a:pt x="191" y="49"/>
                    </a:cubicBezTo>
                    <a:cubicBezTo>
                      <a:pt x="191" y="49"/>
                      <a:pt x="191" y="49"/>
                      <a:pt x="191" y="49"/>
                    </a:cubicBezTo>
                    <a:cubicBezTo>
                      <a:pt x="191" y="49"/>
                      <a:pt x="191" y="49"/>
                      <a:pt x="191" y="49"/>
                    </a:cubicBezTo>
                    <a:cubicBezTo>
                      <a:pt x="191" y="48"/>
                      <a:pt x="191" y="48"/>
                      <a:pt x="191" y="48"/>
                    </a:cubicBezTo>
                    <a:cubicBezTo>
                      <a:pt x="191" y="48"/>
                      <a:pt x="191" y="48"/>
                      <a:pt x="191" y="48"/>
                    </a:cubicBezTo>
                    <a:cubicBezTo>
                      <a:pt x="191" y="48"/>
                      <a:pt x="191" y="48"/>
                      <a:pt x="191" y="48"/>
                    </a:cubicBezTo>
                    <a:cubicBezTo>
                      <a:pt x="191" y="48"/>
                      <a:pt x="191" y="48"/>
                      <a:pt x="191" y="48"/>
                    </a:cubicBezTo>
                    <a:cubicBezTo>
                      <a:pt x="191" y="48"/>
                      <a:pt x="190" y="48"/>
                      <a:pt x="190" y="48"/>
                    </a:cubicBezTo>
                    <a:cubicBezTo>
                      <a:pt x="190" y="48"/>
                      <a:pt x="190" y="48"/>
                      <a:pt x="190" y="48"/>
                    </a:cubicBezTo>
                    <a:cubicBezTo>
                      <a:pt x="190" y="48"/>
                      <a:pt x="190" y="48"/>
                      <a:pt x="190" y="48"/>
                    </a:cubicBezTo>
                    <a:cubicBezTo>
                      <a:pt x="190" y="49"/>
                      <a:pt x="190" y="49"/>
                      <a:pt x="190" y="49"/>
                    </a:cubicBezTo>
                    <a:close/>
                    <a:moveTo>
                      <a:pt x="188" y="50"/>
                    </a:moveTo>
                    <a:cubicBezTo>
                      <a:pt x="188" y="50"/>
                      <a:pt x="188" y="50"/>
                      <a:pt x="188" y="50"/>
                    </a:cubicBezTo>
                    <a:cubicBezTo>
                      <a:pt x="188" y="50"/>
                      <a:pt x="188" y="50"/>
                      <a:pt x="188" y="50"/>
                    </a:cubicBezTo>
                    <a:cubicBezTo>
                      <a:pt x="188" y="49"/>
                      <a:pt x="188" y="49"/>
                      <a:pt x="188" y="49"/>
                    </a:cubicBezTo>
                    <a:cubicBezTo>
                      <a:pt x="187" y="49"/>
                      <a:pt x="187" y="50"/>
                      <a:pt x="187" y="50"/>
                    </a:cubicBezTo>
                    <a:cubicBezTo>
                      <a:pt x="187" y="50"/>
                      <a:pt x="187" y="50"/>
                      <a:pt x="187" y="50"/>
                    </a:cubicBezTo>
                    <a:cubicBezTo>
                      <a:pt x="188" y="50"/>
                      <a:pt x="188" y="50"/>
                      <a:pt x="188" y="50"/>
                    </a:cubicBezTo>
                    <a:close/>
                    <a:moveTo>
                      <a:pt x="189" y="49"/>
                    </a:moveTo>
                    <a:cubicBezTo>
                      <a:pt x="189" y="49"/>
                      <a:pt x="189" y="49"/>
                      <a:pt x="189" y="49"/>
                    </a:cubicBezTo>
                    <a:cubicBezTo>
                      <a:pt x="189" y="49"/>
                      <a:pt x="189" y="49"/>
                      <a:pt x="189" y="50"/>
                    </a:cubicBezTo>
                    <a:cubicBezTo>
                      <a:pt x="189" y="50"/>
                      <a:pt x="189" y="49"/>
                      <a:pt x="189" y="49"/>
                    </a:cubicBezTo>
                    <a:cubicBezTo>
                      <a:pt x="189" y="49"/>
                      <a:pt x="189" y="49"/>
                      <a:pt x="189" y="49"/>
                    </a:cubicBezTo>
                    <a:cubicBezTo>
                      <a:pt x="190" y="49"/>
                      <a:pt x="189" y="49"/>
                      <a:pt x="189" y="49"/>
                    </a:cubicBezTo>
                    <a:cubicBezTo>
                      <a:pt x="189" y="49"/>
                      <a:pt x="189" y="49"/>
                      <a:pt x="189" y="49"/>
                    </a:cubicBezTo>
                    <a:close/>
                    <a:moveTo>
                      <a:pt x="179" y="40"/>
                    </a:moveTo>
                    <a:cubicBezTo>
                      <a:pt x="179" y="40"/>
                      <a:pt x="179" y="40"/>
                      <a:pt x="179" y="40"/>
                    </a:cubicBezTo>
                    <a:cubicBezTo>
                      <a:pt x="179" y="40"/>
                      <a:pt x="179" y="40"/>
                      <a:pt x="179" y="40"/>
                    </a:cubicBezTo>
                    <a:cubicBezTo>
                      <a:pt x="179" y="40"/>
                      <a:pt x="179" y="40"/>
                      <a:pt x="179" y="40"/>
                    </a:cubicBezTo>
                    <a:cubicBezTo>
                      <a:pt x="179" y="40"/>
                      <a:pt x="179" y="41"/>
                      <a:pt x="179" y="41"/>
                    </a:cubicBezTo>
                    <a:cubicBezTo>
                      <a:pt x="179" y="41"/>
                      <a:pt x="179" y="41"/>
                      <a:pt x="178" y="41"/>
                    </a:cubicBezTo>
                    <a:cubicBezTo>
                      <a:pt x="178" y="41"/>
                      <a:pt x="178" y="41"/>
                      <a:pt x="178" y="41"/>
                    </a:cubicBezTo>
                    <a:cubicBezTo>
                      <a:pt x="178" y="41"/>
                      <a:pt x="178" y="41"/>
                      <a:pt x="178" y="41"/>
                    </a:cubicBezTo>
                    <a:cubicBezTo>
                      <a:pt x="178" y="41"/>
                      <a:pt x="178" y="41"/>
                      <a:pt x="178" y="41"/>
                    </a:cubicBezTo>
                    <a:cubicBezTo>
                      <a:pt x="178" y="41"/>
                      <a:pt x="178" y="41"/>
                      <a:pt x="179" y="41"/>
                    </a:cubicBezTo>
                    <a:cubicBezTo>
                      <a:pt x="179" y="41"/>
                      <a:pt x="179" y="41"/>
                      <a:pt x="179" y="41"/>
                    </a:cubicBezTo>
                    <a:cubicBezTo>
                      <a:pt x="179" y="41"/>
                      <a:pt x="179" y="41"/>
                      <a:pt x="179" y="41"/>
                    </a:cubicBezTo>
                    <a:cubicBezTo>
                      <a:pt x="179" y="41"/>
                      <a:pt x="179" y="41"/>
                      <a:pt x="179" y="41"/>
                    </a:cubicBezTo>
                    <a:cubicBezTo>
                      <a:pt x="179" y="41"/>
                      <a:pt x="179" y="41"/>
                      <a:pt x="179" y="41"/>
                    </a:cubicBezTo>
                    <a:cubicBezTo>
                      <a:pt x="180" y="41"/>
                      <a:pt x="180" y="41"/>
                      <a:pt x="180" y="41"/>
                    </a:cubicBezTo>
                    <a:cubicBezTo>
                      <a:pt x="180" y="40"/>
                      <a:pt x="180" y="40"/>
                      <a:pt x="180" y="40"/>
                    </a:cubicBezTo>
                    <a:cubicBezTo>
                      <a:pt x="180" y="40"/>
                      <a:pt x="181" y="40"/>
                      <a:pt x="181" y="40"/>
                    </a:cubicBezTo>
                    <a:cubicBezTo>
                      <a:pt x="181" y="40"/>
                      <a:pt x="181" y="40"/>
                      <a:pt x="181" y="40"/>
                    </a:cubicBezTo>
                    <a:cubicBezTo>
                      <a:pt x="181" y="40"/>
                      <a:pt x="181" y="41"/>
                      <a:pt x="181" y="41"/>
                    </a:cubicBezTo>
                    <a:cubicBezTo>
                      <a:pt x="181" y="41"/>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80" y="40"/>
                      <a:pt x="180" y="40"/>
                      <a:pt x="180" y="40"/>
                    </a:cubicBezTo>
                    <a:cubicBezTo>
                      <a:pt x="180" y="40"/>
                      <a:pt x="180" y="40"/>
                      <a:pt x="180" y="40"/>
                    </a:cubicBezTo>
                    <a:cubicBezTo>
                      <a:pt x="180" y="40"/>
                      <a:pt x="180" y="40"/>
                      <a:pt x="179" y="40"/>
                    </a:cubicBezTo>
                    <a:cubicBezTo>
                      <a:pt x="179" y="40"/>
                      <a:pt x="180" y="40"/>
                      <a:pt x="179" y="40"/>
                    </a:cubicBezTo>
                    <a:cubicBezTo>
                      <a:pt x="179" y="40"/>
                      <a:pt x="179" y="40"/>
                      <a:pt x="179" y="40"/>
                    </a:cubicBezTo>
                    <a:close/>
                    <a:moveTo>
                      <a:pt x="130" y="96"/>
                    </a:moveTo>
                    <a:cubicBezTo>
                      <a:pt x="130" y="96"/>
                      <a:pt x="130" y="96"/>
                      <a:pt x="130" y="96"/>
                    </a:cubicBezTo>
                    <a:cubicBezTo>
                      <a:pt x="130" y="96"/>
                      <a:pt x="129" y="96"/>
                      <a:pt x="129" y="96"/>
                    </a:cubicBezTo>
                    <a:cubicBezTo>
                      <a:pt x="129" y="96"/>
                      <a:pt x="129" y="96"/>
                      <a:pt x="129" y="96"/>
                    </a:cubicBezTo>
                    <a:cubicBezTo>
                      <a:pt x="129" y="96"/>
                      <a:pt x="129" y="96"/>
                      <a:pt x="129" y="96"/>
                    </a:cubicBezTo>
                    <a:cubicBezTo>
                      <a:pt x="128" y="96"/>
                      <a:pt x="128" y="96"/>
                      <a:pt x="128" y="96"/>
                    </a:cubicBezTo>
                    <a:cubicBezTo>
                      <a:pt x="128" y="96"/>
                      <a:pt x="128" y="96"/>
                      <a:pt x="128" y="96"/>
                    </a:cubicBezTo>
                    <a:cubicBezTo>
                      <a:pt x="128" y="96"/>
                      <a:pt x="128" y="96"/>
                      <a:pt x="128" y="96"/>
                    </a:cubicBezTo>
                    <a:cubicBezTo>
                      <a:pt x="128" y="96"/>
                      <a:pt x="128" y="95"/>
                      <a:pt x="127" y="95"/>
                    </a:cubicBezTo>
                    <a:cubicBezTo>
                      <a:pt x="127" y="95"/>
                      <a:pt x="127" y="95"/>
                      <a:pt x="127" y="95"/>
                    </a:cubicBezTo>
                    <a:cubicBezTo>
                      <a:pt x="127" y="96"/>
                      <a:pt x="127" y="96"/>
                      <a:pt x="127" y="96"/>
                    </a:cubicBezTo>
                    <a:cubicBezTo>
                      <a:pt x="127" y="96"/>
                      <a:pt x="127" y="95"/>
                      <a:pt x="127" y="95"/>
                    </a:cubicBezTo>
                    <a:cubicBezTo>
                      <a:pt x="126" y="95"/>
                      <a:pt x="126" y="95"/>
                      <a:pt x="126" y="95"/>
                    </a:cubicBezTo>
                    <a:cubicBezTo>
                      <a:pt x="126" y="95"/>
                      <a:pt x="126" y="95"/>
                      <a:pt x="126" y="95"/>
                    </a:cubicBezTo>
                    <a:cubicBezTo>
                      <a:pt x="126" y="95"/>
                      <a:pt x="126" y="95"/>
                      <a:pt x="126" y="95"/>
                    </a:cubicBezTo>
                    <a:cubicBezTo>
                      <a:pt x="126" y="95"/>
                      <a:pt x="126" y="95"/>
                      <a:pt x="126"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5" y="95"/>
                      <a:pt x="125" y="95"/>
                      <a:pt x="125" y="95"/>
                    </a:cubicBezTo>
                    <a:cubicBezTo>
                      <a:pt x="124" y="95"/>
                      <a:pt x="124" y="95"/>
                      <a:pt x="124" y="95"/>
                    </a:cubicBezTo>
                    <a:cubicBezTo>
                      <a:pt x="124" y="95"/>
                      <a:pt x="124" y="95"/>
                      <a:pt x="124" y="95"/>
                    </a:cubicBezTo>
                    <a:cubicBezTo>
                      <a:pt x="124" y="95"/>
                      <a:pt x="124" y="95"/>
                      <a:pt x="124" y="95"/>
                    </a:cubicBezTo>
                    <a:cubicBezTo>
                      <a:pt x="124" y="95"/>
                      <a:pt x="124" y="94"/>
                      <a:pt x="124" y="94"/>
                    </a:cubicBezTo>
                    <a:cubicBezTo>
                      <a:pt x="124" y="94"/>
                      <a:pt x="124" y="95"/>
                      <a:pt x="124" y="95"/>
                    </a:cubicBezTo>
                    <a:cubicBezTo>
                      <a:pt x="123" y="95"/>
                      <a:pt x="123" y="94"/>
                      <a:pt x="123" y="94"/>
                    </a:cubicBezTo>
                    <a:cubicBezTo>
                      <a:pt x="123" y="94"/>
                      <a:pt x="123" y="94"/>
                      <a:pt x="123" y="94"/>
                    </a:cubicBezTo>
                    <a:cubicBezTo>
                      <a:pt x="122" y="94"/>
                      <a:pt x="122" y="94"/>
                      <a:pt x="122" y="94"/>
                    </a:cubicBezTo>
                    <a:cubicBezTo>
                      <a:pt x="122" y="94"/>
                      <a:pt x="122" y="94"/>
                      <a:pt x="122" y="94"/>
                    </a:cubicBezTo>
                    <a:cubicBezTo>
                      <a:pt x="122" y="94"/>
                      <a:pt x="122" y="94"/>
                      <a:pt x="122" y="94"/>
                    </a:cubicBezTo>
                    <a:cubicBezTo>
                      <a:pt x="121" y="94"/>
                      <a:pt x="121" y="93"/>
                      <a:pt x="121" y="93"/>
                    </a:cubicBezTo>
                    <a:cubicBezTo>
                      <a:pt x="121" y="93"/>
                      <a:pt x="120" y="93"/>
                      <a:pt x="120" y="93"/>
                    </a:cubicBezTo>
                    <a:cubicBezTo>
                      <a:pt x="120" y="93"/>
                      <a:pt x="120" y="93"/>
                      <a:pt x="119" y="93"/>
                    </a:cubicBezTo>
                    <a:cubicBezTo>
                      <a:pt x="119" y="93"/>
                      <a:pt x="119" y="93"/>
                      <a:pt x="119" y="93"/>
                    </a:cubicBezTo>
                    <a:cubicBezTo>
                      <a:pt x="119" y="94"/>
                      <a:pt x="119"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8" y="94"/>
                    </a:cubicBezTo>
                    <a:cubicBezTo>
                      <a:pt x="118" y="94"/>
                      <a:pt x="118" y="94"/>
                      <a:pt x="117" y="94"/>
                    </a:cubicBezTo>
                    <a:cubicBezTo>
                      <a:pt x="117" y="94"/>
                      <a:pt x="117" y="94"/>
                      <a:pt x="117" y="94"/>
                    </a:cubicBezTo>
                    <a:cubicBezTo>
                      <a:pt x="117" y="94"/>
                      <a:pt x="117" y="94"/>
                      <a:pt x="117" y="94"/>
                    </a:cubicBezTo>
                    <a:cubicBezTo>
                      <a:pt x="117" y="94"/>
                      <a:pt x="117" y="94"/>
                      <a:pt x="117" y="94"/>
                    </a:cubicBezTo>
                    <a:cubicBezTo>
                      <a:pt x="117" y="94"/>
                      <a:pt x="117" y="94"/>
                      <a:pt x="116" y="94"/>
                    </a:cubicBezTo>
                    <a:cubicBezTo>
                      <a:pt x="116" y="94"/>
                      <a:pt x="116" y="94"/>
                      <a:pt x="116" y="94"/>
                    </a:cubicBezTo>
                    <a:cubicBezTo>
                      <a:pt x="116" y="94"/>
                      <a:pt x="115" y="94"/>
                      <a:pt x="115" y="94"/>
                    </a:cubicBezTo>
                    <a:cubicBezTo>
                      <a:pt x="115" y="94"/>
                      <a:pt x="115" y="94"/>
                      <a:pt x="115" y="94"/>
                    </a:cubicBezTo>
                    <a:cubicBezTo>
                      <a:pt x="114" y="93"/>
                      <a:pt x="114" y="93"/>
                      <a:pt x="114" y="93"/>
                    </a:cubicBezTo>
                    <a:cubicBezTo>
                      <a:pt x="114" y="93"/>
                      <a:pt x="114" y="94"/>
                      <a:pt x="114" y="94"/>
                    </a:cubicBezTo>
                    <a:cubicBezTo>
                      <a:pt x="114" y="94"/>
                      <a:pt x="114" y="94"/>
                      <a:pt x="114" y="93"/>
                    </a:cubicBezTo>
                    <a:cubicBezTo>
                      <a:pt x="114" y="93"/>
                      <a:pt x="113" y="93"/>
                      <a:pt x="113" y="93"/>
                    </a:cubicBezTo>
                    <a:cubicBezTo>
                      <a:pt x="113" y="93"/>
                      <a:pt x="113" y="93"/>
                      <a:pt x="113" y="93"/>
                    </a:cubicBezTo>
                    <a:cubicBezTo>
                      <a:pt x="113" y="93"/>
                      <a:pt x="113" y="93"/>
                      <a:pt x="113" y="93"/>
                    </a:cubicBezTo>
                    <a:cubicBezTo>
                      <a:pt x="112" y="93"/>
                      <a:pt x="112" y="93"/>
                      <a:pt x="112" y="93"/>
                    </a:cubicBezTo>
                    <a:cubicBezTo>
                      <a:pt x="112" y="93"/>
                      <a:pt x="112" y="93"/>
                      <a:pt x="112" y="93"/>
                    </a:cubicBezTo>
                    <a:cubicBezTo>
                      <a:pt x="112" y="93"/>
                      <a:pt x="112" y="93"/>
                      <a:pt x="112" y="93"/>
                    </a:cubicBezTo>
                    <a:cubicBezTo>
                      <a:pt x="112" y="93"/>
                      <a:pt x="112" y="93"/>
                      <a:pt x="111" y="93"/>
                    </a:cubicBezTo>
                    <a:cubicBezTo>
                      <a:pt x="111" y="93"/>
                      <a:pt x="111" y="93"/>
                      <a:pt x="111" y="93"/>
                    </a:cubicBezTo>
                    <a:cubicBezTo>
                      <a:pt x="111" y="93"/>
                      <a:pt x="111" y="93"/>
                      <a:pt x="111" y="93"/>
                    </a:cubicBezTo>
                    <a:cubicBezTo>
                      <a:pt x="111" y="93"/>
                      <a:pt x="111" y="93"/>
                      <a:pt x="111" y="93"/>
                    </a:cubicBezTo>
                    <a:cubicBezTo>
                      <a:pt x="111" y="93"/>
                      <a:pt x="111" y="93"/>
                      <a:pt x="111" y="93"/>
                    </a:cubicBezTo>
                    <a:cubicBezTo>
                      <a:pt x="111" y="93"/>
                      <a:pt x="110" y="93"/>
                      <a:pt x="110" y="93"/>
                    </a:cubicBezTo>
                    <a:cubicBezTo>
                      <a:pt x="110" y="93"/>
                      <a:pt x="110" y="93"/>
                      <a:pt x="110" y="93"/>
                    </a:cubicBezTo>
                    <a:cubicBezTo>
                      <a:pt x="110" y="93"/>
                      <a:pt x="110" y="93"/>
                      <a:pt x="110" y="93"/>
                    </a:cubicBezTo>
                    <a:cubicBezTo>
                      <a:pt x="110" y="93"/>
                      <a:pt x="110" y="93"/>
                      <a:pt x="110" y="94"/>
                    </a:cubicBezTo>
                    <a:cubicBezTo>
                      <a:pt x="110" y="94"/>
                      <a:pt x="110" y="94"/>
                      <a:pt x="110" y="94"/>
                    </a:cubicBezTo>
                    <a:cubicBezTo>
                      <a:pt x="110" y="94"/>
                      <a:pt x="110" y="94"/>
                      <a:pt x="110" y="94"/>
                    </a:cubicBezTo>
                    <a:cubicBezTo>
                      <a:pt x="110" y="94"/>
                      <a:pt x="110" y="93"/>
                      <a:pt x="110" y="93"/>
                    </a:cubicBezTo>
                    <a:cubicBezTo>
                      <a:pt x="110" y="93"/>
                      <a:pt x="109" y="93"/>
                      <a:pt x="109" y="93"/>
                    </a:cubicBezTo>
                    <a:cubicBezTo>
                      <a:pt x="109" y="93"/>
                      <a:pt x="109" y="93"/>
                      <a:pt x="109" y="93"/>
                    </a:cubicBezTo>
                    <a:cubicBezTo>
                      <a:pt x="109" y="93"/>
                      <a:pt x="109" y="93"/>
                      <a:pt x="109" y="93"/>
                    </a:cubicBezTo>
                    <a:cubicBezTo>
                      <a:pt x="109" y="93"/>
                      <a:pt x="109" y="93"/>
                      <a:pt x="109" y="93"/>
                    </a:cubicBezTo>
                    <a:cubicBezTo>
                      <a:pt x="109" y="93"/>
                      <a:pt x="109" y="93"/>
                      <a:pt x="109" y="93"/>
                    </a:cubicBezTo>
                    <a:cubicBezTo>
                      <a:pt x="109" y="93"/>
                      <a:pt x="109"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7" y="93"/>
                      <a:pt x="107" y="93"/>
                    </a:cubicBezTo>
                    <a:cubicBezTo>
                      <a:pt x="107" y="93"/>
                      <a:pt x="107" y="93"/>
                      <a:pt x="107" y="93"/>
                    </a:cubicBezTo>
                    <a:cubicBezTo>
                      <a:pt x="107" y="93"/>
                      <a:pt x="107" y="93"/>
                      <a:pt x="107" y="93"/>
                    </a:cubicBezTo>
                    <a:cubicBezTo>
                      <a:pt x="106" y="93"/>
                      <a:pt x="106" y="93"/>
                      <a:pt x="106" y="93"/>
                    </a:cubicBezTo>
                    <a:cubicBezTo>
                      <a:pt x="106" y="93"/>
                      <a:pt x="106" y="93"/>
                      <a:pt x="106" y="93"/>
                    </a:cubicBezTo>
                    <a:cubicBezTo>
                      <a:pt x="106" y="93"/>
                      <a:pt x="106" y="93"/>
                      <a:pt x="106" y="93"/>
                    </a:cubicBezTo>
                    <a:cubicBezTo>
                      <a:pt x="105" y="93"/>
                      <a:pt x="105" y="93"/>
                      <a:pt x="105" y="93"/>
                    </a:cubicBezTo>
                    <a:cubicBezTo>
                      <a:pt x="105" y="93"/>
                      <a:pt x="105" y="93"/>
                      <a:pt x="105" y="93"/>
                    </a:cubicBezTo>
                    <a:cubicBezTo>
                      <a:pt x="105" y="93"/>
                      <a:pt x="105" y="93"/>
                      <a:pt x="104" y="93"/>
                    </a:cubicBezTo>
                    <a:cubicBezTo>
                      <a:pt x="104" y="93"/>
                      <a:pt x="104" y="93"/>
                      <a:pt x="104" y="93"/>
                    </a:cubicBezTo>
                    <a:cubicBezTo>
                      <a:pt x="104" y="93"/>
                      <a:pt x="104" y="93"/>
                      <a:pt x="104" y="93"/>
                    </a:cubicBezTo>
                    <a:cubicBezTo>
                      <a:pt x="103" y="93"/>
                      <a:pt x="104" y="93"/>
                      <a:pt x="103" y="92"/>
                    </a:cubicBezTo>
                    <a:cubicBezTo>
                      <a:pt x="103" y="92"/>
                      <a:pt x="102" y="92"/>
                      <a:pt x="102" y="92"/>
                    </a:cubicBezTo>
                    <a:cubicBezTo>
                      <a:pt x="102" y="92"/>
                      <a:pt x="101" y="92"/>
                      <a:pt x="101" y="91"/>
                    </a:cubicBezTo>
                    <a:cubicBezTo>
                      <a:pt x="101" y="91"/>
                      <a:pt x="101" y="91"/>
                      <a:pt x="100" y="91"/>
                    </a:cubicBezTo>
                    <a:cubicBezTo>
                      <a:pt x="100" y="91"/>
                      <a:pt x="100" y="91"/>
                      <a:pt x="100" y="91"/>
                    </a:cubicBezTo>
                    <a:cubicBezTo>
                      <a:pt x="100" y="91"/>
                      <a:pt x="99" y="91"/>
                      <a:pt x="99" y="91"/>
                    </a:cubicBezTo>
                    <a:cubicBezTo>
                      <a:pt x="99" y="91"/>
                      <a:pt x="99" y="90"/>
                      <a:pt x="99" y="90"/>
                    </a:cubicBezTo>
                    <a:cubicBezTo>
                      <a:pt x="98" y="90"/>
                      <a:pt x="98" y="90"/>
                      <a:pt x="98" y="90"/>
                    </a:cubicBezTo>
                    <a:cubicBezTo>
                      <a:pt x="97" y="90"/>
                      <a:pt x="97" y="90"/>
                      <a:pt x="96" y="90"/>
                    </a:cubicBezTo>
                    <a:cubicBezTo>
                      <a:pt x="96" y="90"/>
                      <a:pt x="96" y="90"/>
                      <a:pt x="96" y="90"/>
                    </a:cubicBezTo>
                    <a:cubicBezTo>
                      <a:pt x="95" y="90"/>
                      <a:pt x="95" y="90"/>
                      <a:pt x="95" y="90"/>
                    </a:cubicBezTo>
                    <a:cubicBezTo>
                      <a:pt x="95" y="90"/>
                      <a:pt x="95" y="90"/>
                      <a:pt x="95" y="89"/>
                    </a:cubicBezTo>
                    <a:cubicBezTo>
                      <a:pt x="95" y="89"/>
                      <a:pt x="95" y="89"/>
                      <a:pt x="94" y="89"/>
                    </a:cubicBezTo>
                    <a:cubicBezTo>
                      <a:pt x="94" y="89"/>
                      <a:pt x="93" y="89"/>
                      <a:pt x="93" y="89"/>
                    </a:cubicBezTo>
                    <a:cubicBezTo>
                      <a:pt x="93" y="89"/>
                      <a:pt x="92" y="89"/>
                      <a:pt x="92" y="89"/>
                    </a:cubicBezTo>
                    <a:cubicBezTo>
                      <a:pt x="92" y="89"/>
                      <a:pt x="92" y="89"/>
                      <a:pt x="92" y="89"/>
                    </a:cubicBezTo>
                    <a:cubicBezTo>
                      <a:pt x="92" y="89"/>
                      <a:pt x="92" y="89"/>
                      <a:pt x="92" y="89"/>
                    </a:cubicBezTo>
                    <a:cubicBezTo>
                      <a:pt x="92" y="89"/>
                      <a:pt x="92" y="89"/>
                      <a:pt x="92" y="89"/>
                    </a:cubicBezTo>
                    <a:cubicBezTo>
                      <a:pt x="92" y="90"/>
                      <a:pt x="92" y="90"/>
                      <a:pt x="92" y="90"/>
                    </a:cubicBezTo>
                    <a:cubicBezTo>
                      <a:pt x="92" y="90"/>
                      <a:pt x="92" y="90"/>
                      <a:pt x="92" y="90"/>
                    </a:cubicBezTo>
                    <a:cubicBezTo>
                      <a:pt x="92" y="90"/>
                      <a:pt x="91" y="89"/>
                      <a:pt x="91" y="89"/>
                    </a:cubicBezTo>
                    <a:cubicBezTo>
                      <a:pt x="91" y="89"/>
                      <a:pt x="91" y="89"/>
                      <a:pt x="91" y="89"/>
                    </a:cubicBezTo>
                    <a:cubicBezTo>
                      <a:pt x="91" y="89"/>
                      <a:pt x="91" y="89"/>
                      <a:pt x="91" y="89"/>
                    </a:cubicBezTo>
                    <a:cubicBezTo>
                      <a:pt x="91" y="89"/>
                      <a:pt x="91" y="89"/>
                      <a:pt x="91" y="89"/>
                    </a:cubicBezTo>
                    <a:cubicBezTo>
                      <a:pt x="91" y="89"/>
                      <a:pt x="90" y="89"/>
                      <a:pt x="90" y="89"/>
                    </a:cubicBezTo>
                    <a:cubicBezTo>
                      <a:pt x="90" y="89"/>
                      <a:pt x="90" y="89"/>
                      <a:pt x="90" y="89"/>
                    </a:cubicBezTo>
                    <a:cubicBezTo>
                      <a:pt x="90" y="89"/>
                      <a:pt x="89" y="89"/>
                      <a:pt x="89" y="89"/>
                    </a:cubicBezTo>
                    <a:cubicBezTo>
                      <a:pt x="89" y="89"/>
                      <a:pt x="89" y="89"/>
                      <a:pt x="89" y="89"/>
                    </a:cubicBezTo>
                    <a:cubicBezTo>
                      <a:pt x="89" y="89"/>
                      <a:pt x="89" y="89"/>
                      <a:pt x="89" y="89"/>
                    </a:cubicBezTo>
                    <a:cubicBezTo>
                      <a:pt x="89" y="89"/>
                      <a:pt x="89" y="90"/>
                      <a:pt x="89" y="90"/>
                    </a:cubicBezTo>
                    <a:cubicBezTo>
                      <a:pt x="89" y="90"/>
                      <a:pt x="89" y="90"/>
                      <a:pt x="88" y="90"/>
                    </a:cubicBezTo>
                    <a:cubicBezTo>
                      <a:pt x="88" y="90"/>
                      <a:pt x="87" y="90"/>
                      <a:pt x="87" y="90"/>
                    </a:cubicBezTo>
                    <a:cubicBezTo>
                      <a:pt x="87" y="90"/>
                      <a:pt x="86" y="90"/>
                      <a:pt x="86" y="90"/>
                    </a:cubicBezTo>
                    <a:cubicBezTo>
                      <a:pt x="86" y="90"/>
                      <a:pt x="86" y="90"/>
                      <a:pt x="85" y="90"/>
                    </a:cubicBezTo>
                    <a:cubicBezTo>
                      <a:pt x="85" y="90"/>
                      <a:pt x="85" y="89"/>
                      <a:pt x="85" y="89"/>
                    </a:cubicBezTo>
                    <a:cubicBezTo>
                      <a:pt x="84" y="89"/>
                      <a:pt x="84" y="89"/>
                      <a:pt x="84" y="89"/>
                    </a:cubicBezTo>
                    <a:cubicBezTo>
                      <a:pt x="84" y="89"/>
                      <a:pt x="84" y="89"/>
                      <a:pt x="84" y="89"/>
                    </a:cubicBezTo>
                    <a:cubicBezTo>
                      <a:pt x="84" y="89"/>
                      <a:pt x="84" y="89"/>
                      <a:pt x="83" y="89"/>
                    </a:cubicBezTo>
                    <a:cubicBezTo>
                      <a:pt x="83" y="89"/>
                      <a:pt x="83" y="89"/>
                      <a:pt x="83" y="89"/>
                    </a:cubicBezTo>
                    <a:cubicBezTo>
                      <a:pt x="83" y="89"/>
                      <a:pt x="82" y="88"/>
                      <a:pt x="82" y="88"/>
                    </a:cubicBezTo>
                    <a:cubicBezTo>
                      <a:pt x="82" y="88"/>
                      <a:pt x="82" y="88"/>
                      <a:pt x="82" y="88"/>
                    </a:cubicBezTo>
                    <a:cubicBezTo>
                      <a:pt x="82" y="88"/>
                      <a:pt x="82" y="88"/>
                      <a:pt x="82" y="88"/>
                    </a:cubicBezTo>
                    <a:cubicBezTo>
                      <a:pt x="82" y="88"/>
                      <a:pt x="82" y="88"/>
                      <a:pt x="82" y="88"/>
                    </a:cubicBezTo>
                    <a:cubicBezTo>
                      <a:pt x="81" y="88"/>
                      <a:pt x="81" y="88"/>
                      <a:pt x="81" y="88"/>
                    </a:cubicBezTo>
                    <a:cubicBezTo>
                      <a:pt x="80" y="88"/>
                      <a:pt x="80" y="88"/>
                      <a:pt x="80" y="88"/>
                    </a:cubicBezTo>
                    <a:cubicBezTo>
                      <a:pt x="80" y="88"/>
                      <a:pt x="80" y="88"/>
                      <a:pt x="79" y="88"/>
                    </a:cubicBezTo>
                    <a:cubicBezTo>
                      <a:pt x="79" y="87"/>
                      <a:pt x="79" y="88"/>
                      <a:pt x="79" y="87"/>
                    </a:cubicBezTo>
                    <a:cubicBezTo>
                      <a:pt x="78" y="87"/>
                      <a:pt x="78" y="87"/>
                      <a:pt x="77" y="87"/>
                    </a:cubicBezTo>
                    <a:cubicBezTo>
                      <a:pt x="77" y="87"/>
                      <a:pt x="76" y="87"/>
                      <a:pt x="76" y="87"/>
                    </a:cubicBezTo>
                    <a:cubicBezTo>
                      <a:pt x="76" y="87"/>
                      <a:pt x="75" y="87"/>
                      <a:pt x="75" y="87"/>
                    </a:cubicBezTo>
                    <a:cubicBezTo>
                      <a:pt x="75" y="87"/>
                      <a:pt x="75" y="87"/>
                      <a:pt x="75" y="87"/>
                    </a:cubicBezTo>
                    <a:cubicBezTo>
                      <a:pt x="75" y="87"/>
                      <a:pt x="75" y="87"/>
                      <a:pt x="75" y="87"/>
                    </a:cubicBezTo>
                    <a:cubicBezTo>
                      <a:pt x="74" y="87"/>
                      <a:pt x="74" y="87"/>
                      <a:pt x="74" y="87"/>
                    </a:cubicBezTo>
                    <a:cubicBezTo>
                      <a:pt x="74" y="87"/>
                      <a:pt x="74" y="86"/>
                      <a:pt x="74" y="86"/>
                    </a:cubicBezTo>
                    <a:cubicBezTo>
                      <a:pt x="74" y="86"/>
                      <a:pt x="74" y="86"/>
                      <a:pt x="74" y="86"/>
                    </a:cubicBezTo>
                    <a:cubicBezTo>
                      <a:pt x="74" y="86"/>
                      <a:pt x="74" y="86"/>
                      <a:pt x="75" y="86"/>
                    </a:cubicBezTo>
                    <a:cubicBezTo>
                      <a:pt x="75" y="86"/>
                      <a:pt x="75" y="86"/>
                      <a:pt x="75" y="85"/>
                    </a:cubicBezTo>
                    <a:cubicBezTo>
                      <a:pt x="75" y="85"/>
                      <a:pt x="75" y="85"/>
                      <a:pt x="75" y="85"/>
                    </a:cubicBezTo>
                    <a:cubicBezTo>
                      <a:pt x="75" y="85"/>
                      <a:pt x="75" y="85"/>
                      <a:pt x="75" y="85"/>
                    </a:cubicBezTo>
                    <a:cubicBezTo>
                      <a:pt x="75" y="85"/>
                      <a:pt x="76" y="84"/>
                      <a:pt x="75" y="84"/>
                    </a:cubicBezTo>
                    <a:cubicBezTo>
                      <a:pt x="75" y="84"/>
                      <a:pt x="75" y="84"/>
                      <a:pt x="75" y="84"/>
                    </a:cubicBezTo>
                    <a:cubicBezTo>
                      <a:pt x="75" y="84"/>
                      <a:pt x="75" y="84"/>
                      <a:pt x="75" y="84"/>
                    </a:cubicBezTo>
                    <a:cubicBezTo>
                      <a:pt x="74" y="84"/>
                      <a:pt x="74" y="84"/>
                      <a:pt x="74" y="84"/>
                    </a:cubicBezTo>
                    <a:cubicBezTo>
                      <a:pt x="74" y="84"/>
                      <a:pt x="74" y="84"/>
                      <a:pt x="74" y="84"/>
                    </a:cubicBezTo>
                    <a:cubicBezTo>
                      <a:pt x="74" y="84"/>
                      <a:pt x="74" y="84"/>
                      <a:pt x="73" y="84"/>
                    </a:cubicBezTo>
                    <a:cubicBezTo>
                      <a:pt x="73" y="84"/>
                      <a:pt x="73" y="84"/>
                      <a:pt x="73" y="84"/>
                    </a:cubicBezTo>
                    <a:cubicBezTo>
                      <a:pt x="73" y="84"/>
                      <a:pt x="72" y="84"/>
                      <a:pt x="72" y="83"/>
                    </a:cubicBezTo>
                    <a:cubicBezTo>
                      <a:pt x="72" y="83"/>
                      <a:pt x="72" y="83"/>
                      <a:pt x="72" y="83"/>
                    </a:cubicBezTo>
                    <a:cubicBezTo>
                      <a:pt x="71" y="83"/>
                      <a:pt x="71" y="83"/>
                      <a:pt x="71" y="83"/>
                    </a:cubicBezTo>
                    <a:cubicBezTo>
                      <a:pt x="71" y="83"/>
                      <a:pt x="71" y="83"/>
                      <a:pt x="71" y="83"/>
                    </a:cubicBezTo>
                    <a:cubicBezTo>
                      <a:pt x="70" y="83"/>
                      <a:pt x="70" y="83"/>
                      <a:pt x="70" y="83"/>
                    </a:cubicBezTo>
                    <a:cubicBezTo>
                      <a:pt x="70" y="83"/>
                      <a:pt x="70" y="83"/>
                      <a:pt x="70" y="83"/>
                    </a:cubicBezTo>
                    <a:cubicBezTo>
                      <a:pt x="70" y="83"/>
                      <a:pt x="70" y="83"/>
                      <a:pt x="69" y="83"/>
                    </a:cubicBezTo>
                    <a:cubicBezTo>
                      <a:pt x="69" y="83"/>
                      <a:pt x="69" y="83"/>
                      <a:pt x="69" y="83"/>
                    </a:cubicBezTo>
                    <a:cubicBezTo>
                      <a:pt x="68" y="84"/>
                      <a:pt x="69" y="84"/>
                      <a:pt x="68" y="83"/>
                    </a:cubicBezTo>
                    <a:cubicBezTo>
                      <a:pt x="68" y="83"/>
                      <a:pt x="68" y="83"/>
                      <a:pt x="68" y="83"/>
                    </a:cubicBezTo>
                    <a:cubicBezTo>
                      <a:pt x="68" y="83"/>
                      <a:pt x="68" y="83"/>
                      <a:pt x="68" y="83"/>
                    </a:cubicBezTo>
                    <a:cubicBezTo>
                      <a:pt x="67" y="83"/>
                      <a:pt x="67" y="83"/>
                      <a:pt x="67" y="83"/>
                    </a:cubicBezTo>
                    <a:cubicBezTo>
                      <a:pt x="67" y="83"/>
                      <a:pt x="67" y="83"/>
                      <a:pt x="67" y="83"/>
                    </a:cubicBezTo>
                    <a:cubicBezTo>
                      <a:pt x="67" y="83"/>
                      <a:pt x="67" y="83"/>
                      <a:pt x="67" y="83"/>
                    </a:cubicBezTo>
                    <a:cubicBezTo>
                      <a:pt x="67" y="83"/>
                      <a:pt x="67" y="83"/>
                      <a:pt x="67" y="83"/>
                    </a:cubicBezTo>
                    <a:cubicBezTo>
                      <a:pt x="66" y="83"/>
                      <a:pt x="66" y="83"/>
                      <a:pt x="67" y="83"/>
                    </a:cubicBezTo>
                    <a:cubicBezTo>
                      <a:pt x="67" y="83"/>
                      <a:pt x="67" y="83"/>
                      <a:pt x="67" y="83"/>
                    </a:cubicBezTo>
                    <a:cubicBezTo>
                      <a:pt x="67" y="83"/>
                      <a:pt x="67" y="83"/>
                      <a:pt x="67" y="82"/>
                    </a:cubicBezTo>
                    <a:cubicBezTo>
                      <a:pt x="67" y="82"/>
                      <a:pt x="67" y="82"/>
                      <a:pt x="67" y="82"/>
                    </a:cubicBezTo>
                    <a:cubicBezTo>
                      <a:pt x="67" y="82"/>
                      <a:pt x="67" y="82"/>
                      <a:pt x="67" y="82"/>
                    </a:cubicBezTo>
                    <a:cubicBezTo>
                      <a:pt x="67" y="82"/>
                      <a:pt x="67" y="82"/>
                      <a:pt x="68" y="82"/>
                    </a:cubicBezTo>
                    <a:cubicBezTo>
                      <a:pt x="68" y="82"/>
                      <a:pt x="68" y="82"/>
                      <a:pt x="68" y="82"/>
                    </a:cubicBezTo>
                    <a:cubicBezTo>
                      <a:pt x="68" y="83"/>
                      <a:pt x="68" y="83"/>
                      <a:pt x="68" y="83"/>
                    </a:cubicBezTo>
                    <a:cubicBezTo>
                      <a:pt x="68" y="83"/>
                      <a:pt x="68" y="83"/>
                      <a:pt x="68" y="83"/>
                    </a:cubicBezTo>
                    <a:cubicBezTo>
                      <a:pt x="68" y="83"/>
                      <a:pt x="68" y="83"/>
                      <a:pt x="68" y="83"/>
                    </a:cubicBezTo>
                    <a:cubicBezTo>
                      <a:pt x="68" y="83"/>
                      <a:pt x="68" y="82"/>
                      <a:pt x="69" y="82"/>
                    </a:cubicBezTo>
                    <a:cubicBezTo>
                      <a:pt x="69" y="82"/>
                      <a:pt x="69" y="82"/>
                      <a:pt x="69" y="82"/>
                    </a:cubicBezTo>
                    <a:cubicBezTo>
                      <a:pt x="69" y="82"/>
                      <a:pt x="69" y="82"/>
                      <a:pt x="69" y="82"/>
                    </a:cubicBezTo>
                    <a:cubicBezTo>
                      <a:pt x="69" y="82"/>
                      <a:pt x="69" y="82"/>
                      <a:pt x="69" y="81"/>
                    </a:cubicBezTo>
                    <a:cubicBezTo>
                      <a:pt x="69" y="81"/>
                      <a:pt x="69" y="81"/>
                      <a:pt x="69" y="81"/>
                    </a:cubicBezTo>
                    <a:cubicBezTo>
                      <a:pt x="69" y="81"/>
                      <a:pt x="69" y="81"/>
                      <a:pt x="69" y="81"/>
                    </a:cubicBezTo>
                    <a:cubicBezTo>
                      <a:pt x="70" y="81"/>
                      <a:pt x="70" y="81"/>
                      <a:pt x="70" y="81"/>
                    </a:cubicBezTo>
                    <a:cubicBezTo>
                      <a:pt x="70" y="81"/>
                      <a:pt x="70" y="81"/>
                      <a:pt x="70" y="81"/>
                    </a:cubicBezTo>
                    <a:cubicBezTo>
                      <a:pt x="70" y="81"/>
                      <a:pt x="71" y="81"/>
                      <a:pt x="71" y="80"/>
                    </a:cubicBezTo>
                    <a:cubicBezTo>
                      <a:pt x="71" y="80"/>
                      <a:pt x="70" y="80"/>
                      <a:pt x="71" y="80"/>
                    </a:cubicBezTo>
                    <a:cubicBezTo>
                      <a:pt x="71" y="79"/>
                      <a:pt x="71" y="79"/>
                      <a:pt x="71" y="79"/>
                    </a:cubicBezTo>
                    <a:cubicBezTo>
                      <a:pt x="71" y="78"/>
                      <a:pt x="71" y="78"/>
                      <a:pt x="71" y="78"/>
                    </a:cubicBezTo>
                    <a:cubicBezTo>
                      <a:pt x="71" y="78"/>
                      <a:pt x="71" y="78"/>
                      <a:pt x="71" y="78"/>
                    </a:cubicBezTo>
                    <a:cubicBezTo>
                      <a:pt x="72" y="78"/>
                      <a:pt x="72" y="78"/>
                      <a:pt x="72" y="77"/>
                    </a:cubicBezTo>
                    <a:cubicBezTo>
                      <a:pt x="72" y="77"/>
                      <a:pt x="72" y="77"/>
                      <a:pt x="72" y="77"/>
                    </a:cubicBezTo>
                    <a:cubicBezTo>
                      <a:pt x="72" y="77"/>
                      <a:pt x="72" y="77"/>
                      <a:pt x="72" y="77"/>
                    </a:cubicBezTo>
                    <a:cubicBezTo>
                      <a:pt x="72" y="77"/>
                      <a:pt x="72" y="77"/>
                      <a:pt x="72" y="77"/>
                    </a:cubicBezTo>
                    <a:cubicBezTo>
                      <a:pt x="72" y="77"/>
                      <a:pt x="72" y="77"/>
                      <a:pt x="72" y="77"/>
                    </a:cubicBezTo>
                    <a:cubicBezTo>
                      <a:pt x="72" y="78"/>
                      <a:pt x="73" y="78"/>
                      <a:pt x="73" y="78"/>
                    </a:cubicBezTo>
                    <a:cubicBezTo>
                      <a:pt x="73" y="78"/>
                      <a:pt x="73" y="78"/>
                      <a:pt x="73" y="78"/>
                    </a:cubicBezTo>
                    <a:cubicBezTo>
                      <a:pt x="73" y="78"/>
                      <a:pt x="73" y="78"/>
                      <a:pt x="73" y="77"/>
                    </a:cubicBezTo>
                    <a:cubicBezTo>
                      <a:pt x="73" y="77"/>
                      <a:pt x="73" y="77"/>
                      <a:pt x="73" y="77"/>
                    </a:cubicBezTo>
                    <a:cubicBezTo>
                      <a:pt x="74" y="77"/>
                      <a:pt x="74" y="77"/>
                      <a:pt x="74" y="77"/>
                    </a:cubicBezTo>
                    <a:cubicBezTo>
                      <a:pt x="74" y="77"/>
                      <a:pt x="74" y="77"/>
                      <a:pt x="74" y="77"/>
                    </a:cubicBezTo>
                    <a:cubicBezTo>
                      <a:pt x="74" y="77"/>
                      <a:pt x="74" y="77"/>
                      <a:pt x="75" y="78"/>
                    </a:cubicBezTo>
                    <a:cubicBezTo>
                      <a:pt x="75" y="78"/>
                      <a:pt x="75" y="78"/>
                      <a:pt x="75" y="78"/>
                    </a:cubicBezTo>
                    <a:cubicBezTo>
                      <a:pt x="75" y="78"/>
                      <a:pt x="75" y="78"/>
                      <a:pt x="75" y="78"/>
                    </a:cubicBezTo>
                    <a:cubicBezTo>
                      <a:pt x="75" y="78"/>
                      <a:pt x="76" y="78"/>
                      <a:pt x="76" y="78"/>
                    </a:cubicBezTo>
                    <a:cubicBezTo>
                      <a:pt x="76" y="78"/>
                      <a:pt x="76" y="78"/>
                      <a:pt x="76" y="78"/>
                    </a:cubicBezTo>
                    <a:cubicBezTo>
                      <a:pt x="76" y="78"/>
                      <a:pt x="76" y="78"/>
                      <a:pt x="76" y="78"/>
                    </a:cubicBezTo>
                    <a:cubicBezTo>
                      <a:pt x="76"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7" y="78"/>
                      <a:pt x="77" y="78"/>
                    </a:cubicBezTo>
                    <a:cubicBezTo>
                      <a:pt x="77" y="78"/>
                      <a:pt x="78" y="78"/>
                      <a:pt x="78" y="78"/>
                    </a:cubicBezTo>
                    <a:cubicBezTo>
                      <a:pt x="78" y="78"/>
                      <a:pt x="78" y="78"/>
                      <a:pt x="78" y="78"/>
                    </a:cubicBezTo>
                    <a:cubicBezTo>
                      <a:pt x="78" y="78"/>
                      <a:pt x="78" y="78"/>
                      <a:pt x="78" y="78"/>
                    </a:cubicBezTo>
                    <a:cubicBezTo>
                      <a:pt x="78" y="78"/>
                      <a:pt x="78" y="78"/>
                      <a:pt x="78" y="78"/>
                    </a:cubicBezTo>
                    <a:cubicBezTo>
                      <a:pt x="79" y="78"/>
                      <a:pt x="79" y="78"/>
                      <a:pt x="79" y="78"/>
                    </a:cubicBezTo>
                    <a:cubicBezTo>
                      <a:pt x="78" y="78"/>
                      <a:pt x="78" y="78"/>
                      <a:pt x="78" y="78"/>
                    </a:cubicBezTo>
                    <a:cubicBezTo>
                      <a:pt x="78" y="78"/>
                      <a:pt x="79" y="78"/>
                      <a:pt x="79" y="77"/>
                    </a:cubicBezTo>
                    <a:cubicBezTo>
                      <a:pt x="78" y="77"/>
                      <a:pt x="78" y="77"/>
                      <a:pt x="78" y="77"/>
                    </a:cubicBezTo>
                    <a:cubicBezTo>
                      <a:pt x="78" y="77"/>
                      <a:pt x="79" y="77"/>
                      <a:pt x="79" y="77"/>
                    </a:cubicBezTo>
                    <a:cubicBezTo>
                      <a:pt x="79" y="77"/>
                      <a:pt x="79" y="77"/>
                      <a:pt x="79" y="77"/>
                    </a:cubicBezTo>
                    <a:cubicBezTo>
                      <a:pt x="79" y="77"/>
                      <a:pt x="79" y="77"/>
                      <a:pt x="79" y="77"/>
                    </a:cubicBezTo>
                    <a:cubicBezTo>
                      <a:pt x="80" y="77"/>
                      <a:pt x="79" y="78"/>
                      <a:pt x="80" y="77"/>
                    </a:cubicBezTo>
                    <a:cubicBezTo>
                      <a:pt x="80" y="77"/>
                      <a:pt x="80" y="77"/>
                      <a:pt x="80" y="77"/>
                    </a:cubicBezTo>
                    <a:cubicBezTo>
                      <a:pt x="81" y="77"/>
                      <a:pt x="81" y="77"/>
                      <a:pt x="81" y="78"/>
                    </a:cubicBezTo>
                    <a:cubicBezTo>
                      <a:pt x="81" y="78"/>
                      <a:pt x="81" y="78"/>
                      <a:pt x="81" y="78"/>
                    </a:cubicBezTo>
                    <a:cubicBezTo>
                      <a:pt x="81" y="78"/>
                      <a:pt x="81" y="78"/>
                      <a:pt x="82" y="79"/>
                    </a:cubicBezTo>
                    <a:cubicBezTo>
                      <a:pt x="82" y="79"/>
                      <a:pt x="83" y="79"/>
                      <a:pt x="83" y="79"/>
                    </a:cubicBezTo>
                    <a:cubicBezTo>
                      <a:pt x="83" y="79"/>
                      <a:pt x="83" y="79"/>
                      <a:pt x="83" y="79"/>
                    </a:cubicBezTo>
                    <a:cubicBezTo>
                      <a:pt x="83" y="79"/>
                      <a:pt x="83" y="79"/>
                      <a:pt x="83" y="79"/>
                    </a:cubicBezTo>
                    <a:cubicBezTo>
                      <a:pt x="84" y="79"/>
                      <a:pt x="84" y="79"/>
                      <a:pt x="84" y="79"/>
                    </a:cubicBezTo>
                    <a:cubicBezTo>
                      <a:pt x="84" y="79"/>
                      <a:pt x="84" y="79"/>
                      <a:pt x="84" y="79"/>
                    </a:cubicBezTo>
                    <a:cubicBezTo>
                      <a:pt x="84" y="79"/>
                      <a:pt x="84" y="79"/>
                      <a:pt x="85" y="79"/>
                    </a:cubicBezTo>
                    <a:cubicBezTo>
                      <a:pt x="85" y="79"/>
                      <a:pt x="85" y="79"/>
                      <a:pt x="85" y="79"/>
                    </a:cubicBezTo>
                    <a:cubicBezTo>
                      <a:pt x="85" y="79"/>
                      <a:pt x="84" y="79"/>
                      <a:pt x="85" y="79"/>
                    </a:cubicBezTo>
                    <a:cubicBezTo>
                      <a:pt x="85" y="79"/>
                      <a:pt x="85" y="80"/>
                      <a:pt x="86" y="80"/>
                    </a:cubicBezTo>
                    <a:cubicBezTo>
                      <a:pt x="86" y="80"/>
                      <a:pt x="86" y="80"/>
                      <a:pt x="87" y="80"/>
                    </a:cubicBezTo>
                    <a:cubicBezTo>
                      <a:pt x="87" y="79"/>
                      <a:pt x="87" y="79"/>
                      <a:pt x="87" y="79"/>
                    </a:cubicBezTo>
                    <a:cubicBezTo>
                      <a:pt x="87" y="79"/>
                      <a:pt x="87" y="79"/>
                      <a:pt x="87" y="79"/>
                    </a:cubicBezTo>
                    <a:cubicBezTo>
                      <a:pt x="87" y="79"/>
                      <a:pt x="87" y="79"/>
                      <a:pt x="87" y="79"/>
                    </a:cubicBezTo>
                    <a:cubicBezTo>
                      <a:pt x="87" y="80"/>
                      <a:pt x="87" y="80"/>
                      <a:pt x="87" y="80"/>
                    </a:cubicBezTo>
                    <a:cubicBezTo>
                      <a:pt x="87" y="80"/>
                      <a:pt x="87" y="80"/>
                      <a:pt x="87" y="80"/>
                    </a:cubicBezTo>
                    <a:cubicBezTo>
                      <a:pt x="87" y="79"/>
                      <a:pt x="87" y="79"/>
                      <a:pt x="87" y="79"/>
                    </a:cubicBezTo>
                    <a:cubicBezTo>
                      <a:pt x="87" y="79"/>
                      <a:pt x="88" y="79"/>
                      <a:pt x="88" y="80"/>
                    </a:cubicBezTo>
                    <a:cubicBezTo>
                      <a:pt x="88" y="80"/>
                      <a:pt x="88" y="80"/>
                      <a:pt x="88" y="81"/>
                    </a:cubicBezTo>
                    <a:cubicBezTo>
                      <a:pt x="89" y="81"/>
                      <a:pt x="89" y="81"/>
                      <a:pt x="89" y="81"/>
                    </a:cubicBezTo>
                    <a:cubicBezTo>
                      <a:pt x="89" y="81"/>
                      <a:pt x="89" y="81"/>
                      <a:pt x="89" y="81"/>
                    </a:cubicBezTo>
                    <a:cubicBezTo>
                      <a:pt x="89" y="81"/>
                      <a:pt x="89" y="82"/>
                      <a:pt x="89" y="82"/>
                    </a:cubicBezTo>
                    <a:cubicBezTo>
                      <a:pt x="89" y="82"/>
                      <a:pt x="89" y="82"/>
                      <a:pt x="89" y="83"/>
                    </a:cubicBezTo>
                    <a:cubicBezTo>
                      <a:pt x="89" y="83"/>
                      <a:pt x="89" y="83"/>
                      <a:pt x="90" y="83"/>
                    </a:cubicBezTo>
                    <a:cubicBezTo>
                      <a:pt x="90" y="83"/>
                      <a:pt x="90" y="83"/>
                      <a:pt x="90" y="83"/>
                    </a:cubicBezTo>
                    <a:cubicBezTo>
                      <a:pt x="90" y="83"/>
                      <a:pt x="90" y="83"/>
                      <a:pt x="90" y="83"/>
                    </a:cubicBezTo>
                    <a:cubicBezTo>
                      <a:pt x="90" y="83"/>
                      <a:pt x="90" y="83"/>
                      <a:pt x="91" y="83"/>
                    </a:cubicBezTo>
                    <a:cubicBezTo>
                      <a:pt x="91" y="83"/>
                      <a:pt x="91" y="83"/>
                      <a:pt x="91" y="83"/>
                    </a:cubicBezTo>
                    <a:cubicBezTo>
                      <a:pt x="91" y="83"/>
                      <a:pt x="91" y="83"/>
                      <a:pt x="91" y="83"/>
                    </a:cubicBezTo>
                    <a:cubicBezTo>
                      <a:pt x="91" y="83"/>
                      <a:pt x="91" y="83"/>
                      <a:pt x="91" y="83"/>
                    </a:cubicBezTo>
                    <a:cubicBezTo>
                      <a:pt x="91" y="83"/>
                      <a:pt x="91" y="83"/>
                      <a:pt x="91" y="83"/>
                    </a:cubicBezTo>
                    <a:cubicBezTo>
                      <a:pt x="92" y="83"/>
                      <a:pt x="92" y="83"/>
                      <a:pt x="92" y="83"/>
                    </a:cubicBezTo>
                    <a:cubicBezTo>
                      <a:pt x="92" y="83"/>
                      <a:pt x="92" y="83"/>
                      <a:pt x="92" y="83"/>
                    </a:cubicBezTo>
                    <a:cubicBezTo>
                      <a:pt x="93" y="83"/>
                      <a:pt x="92" y="83"/>
                      <a:pt x="92" y="83"/>
                    </a:cubicBezTo>
                    <a:cubicBezTo>
                      <a:pt x="92" y="83"/>
                      <a:pt x="93" y="84"/>
                      <a:pt x="94" y="84"/>
                    </a:cubicBezTo>
                    <a:cubicBezTo>
                      <a:pt x="95" y="83"/>
                      <a:pt x="95" y="83"/>
                      <a:pt x="95" y="83"/>
                    </a:cubicBezTo>
                    <a:cubicBezTo>
                      <a:pt x="95" y="83"/>
                      <a:pt x="96" y="83"/>
                      <a:pt x="96" y="83"/>
                    </a:cubicBezTo>
                    <a:cubicBezTo>
                      <a:pt x="96" y="83"/>
                      <a:pt x="97" y="83"/>
                      <a:pt x="97" y="84"/>
                    </a:cubicBezTo>
                    <a:cubicBezTo>
                      <a:pt x="97" y="84"/>
                      <a:pt x="98" y="84"/>
                      <a:pt x="98" y="84"/>
                    </a:cubicBezTo>
                    <a:cubicBezTo>
                      <a:pt x="99" y="84"/>
                      <a:pt x="99" y="84"/>
                      <a:pt x="99" y="84"/>
                    </a:cubicBezTo>
                    <a:cubicBezTo>
                      <a:pt x="99" y="84"/>
                      <a:pt x="100" y="83"/>
                      <a:pt x="100" y="83"/>
                    </a:cubicBezTo>
                    <a:cubicBezTo>
                      <a:pt x="100" y="83"/>
                      <a:pt x="100" y="83"/>
                      <a:pt x="100" y="84"/>
                    </a:cubicBezTo>
                    <a:cubicBezTo>
                      <a:pt x="100" y="84"/>
                      <a:pt x="100" y="84"/>
                      <a:pt x="101" y="84"/>
                    </a:cubicBezTo>
                    <a:cubicBezTo>
                      <a:pt x="101" y="84"/>
                      <a:pt x="101" y="84"/>
                      <a:pt x="101" y="84"/>
                    </a:cubicBezTo>
                    <a:cubicBezTo>
                      <a:pt x="101" y="84"/>
                      <a:pt x="101" y="84"/>
                      <a:pt x="101" y="84"/>
                    </a:cubicBezTo>
                    <a:cubicBezTo>
                      <a:pt x="101" y="84"/>
                      <a:pt x="101" y="84"/>
                      <a:pt x="101" y="84"/>
                    </a:cubicBezTo>
                    <a:cubicBezTo>
                      <a:pt x="102" y="84"/>
                      <a:pt x="102" y="84"/>
                      <a:pt x="102" y="84"/>
                    </a:cubicBezTo>
                    <a:cubicBezTo>
                      <a:pt x="102" y="84"/>
                      <a:pt x="102" y="84"/>
                      <a:pt x="102" y="83"/>
                    </a:cubicBezTo>
                    <a:cubicBezTo>
                      <a:pt x="102" y="83"/>
                      <a:pt x="103" y="83"/>
                      <a:pt x="103" y="83"/>
                    </a:cubicBezTo>
                    <a:cubicBezTo>
                      <a:pt x="102" y="83"/>
                      <a:pt x="102" y="83"/>
                      <a:pt x="102" y="83"/>
                    </a:cubicBezTo>
                    <a:cubicBezTo>
                      <a:pt x="103" y="83"/>
                      <a:pt x="103" y="83"/>
                      <a:pt x="103" y="83"/>
                    </a:cubicBezTo>
                    <a:cubicBezTo>
                      <a:pt x="103" y="82"/>
                      <a:pt x="103" y="82"/>
                      <a:pt x="103" y="82"/>
                    </a:cubicBezTo>
                    <a:cubicBezTo>
                      <a:pt x="103" y="82"/>
                      <a:pt x="103" y="82"/>
                      <a:pt x="103" y="81"/>
                    </a:cubicBezTo>
                    <a:cubicBezTo>
                      <a:pt x="103" y="81"/>
                      <a:pt x="103" y="81"/>
                      <a:pt x="104" y="81"/>
                    </a:cubicBezTo>
                    <a:cubicBezTo>
                      <a:pt x="104" y="81"/>
                      <a:pt x="104" y="81"/>
                      <a:pt x="104" y="80"/>
                    </a:cubicBezTo>
                    <a:cubicBezTo>
                      <a:pt x="104" y="80"/>
                      <a:pt x="105" y="80"/>
                      <a:pt x="105" y="80"/>
                    </a:cubicBezTo>
                    <a:cubicBezTo>
                      <a:pt x="105" y="80"/>
                      <a:pt x="105" y="80"/>
                      <a:pt x="105" y="80"/>
                    </a:cubicBezTo>
                    <a:cubicBezTo>
                      <a:pt x="106" y="80"/>
                      <a:pt x="106" y="80"/>
                      <a:pt x="106" y="80"/>
                    </a:cubicBezTo>
                    <a:cubicBezTo>
                      <a:pt x="106" y="80"/>
                      <a:pt x="106" y="81"/>
                      <a:pt x="106" y="81"/>
                    </a:cubicBezTo>
                    <a:cubicBezTo>
                      <a:pt x="106" y="81"/>
                      <a:pt x="106" y="81"/>
                      <a:pt x="106" y="81"/>
                    </a:cubicBezTo>
                    <a:cubicBezTo>
                      <a:pt x="106" y="82"/>
                      <a:pt x="106" y="82"/>
                      <a:pt x="107" y="82"/>
                    </a:cubicBezTo>
                    <a:cubicBezTo>
                      <a:pt x="107" y="82"/>
                      <a:pt x="107" y="82"/>
                      <a:pt x="107" y="82"/>
                    </a:cubicBezTo>
                    <a:cubicBezTo>
                      <a:pt x="108" y="82"/>
                      <a:pt x="108" y="82"/>
                      <a:pt x="108" y="82"/>
                    </a:cubicBezTo>
                    <a:cubicBezTo>
                      <a:pt x="109" y="82"/>
                      <a:pt x="109" y="82"/>
                      <a:pt x="109" y="82"/>
                    </a:cubicBezTo>
                    <a:cubicBezTo>
                      <a:pt x="109" y="82"/>
                      <a:pt x="109" y="82"/>
                      <a:pt x="109" y="82"/>
                    </a:cubicBezTo>
                    <a:cubicBezTo>
                      <a:pt x="110" y="82"/>
                      <a:pt x="110" y="82"/>
                      <a:pt x="110" y="83"/>
                    </a:cubicBezTo>
                    <a:cubicBezTo>
                      <a:pt x="110" y="83"/>
                      <a:pt x="110" y="83"/>
                      <a:pt x="110" y="83"/>
                    </a:cubicBezTo>
                    <a:cubicBezTo>
                      <a:pt x="110" y="83"/>
                      <a:pt x="110" y="83"/>
                      <a:pt x="111" y="83"/>
                    </a:cubicBezTo>
                    <a:cubicBezTo>
                      <a:pt x="111" y="83"/>
                      <a:pt x="111" y="83"/>
                      <a:pt x="111" y="83"/>
                    </a:cubicBezTo>
                    <a:cubicBezTo>
                      <a:pt x="112" y="83"/>
                      <a:pt x="112" y="83"/>
                      <a:pt x="112" y="83"/>
                    </a:cubicBezTo>
                    <a:cubicBezTo>
                      <a:pt x="112" y="83"/>
                      <a:pt x="112" y="83"/>
                      <a:pt x="112" y="83"/>
                    </a:cubicBezTo>
                    <a:cubicBezTo>
                      <a:pt x="112" y="83"/>
                      <a:pt x="112" y="83"/>
                      <a:pt x="112" y="83"/>
                    </a:cubicBezTo>
                    <a:cubicBezTo>
                      <a:pt x="112" y="83"/>
                      <a:pt x="112" y="84"/>
                      <a:pt x="113" y="84"/>
                    </a:cubicBezTo>
                    <a:cubicBezTo>
                      <a:pt x="113" y="84"/>
                      <a:pt x="113" y="84"/>
                      <a:pt x="113" y="84"/>
                    </a:cubicBezTo>
                    <a:cubicBezTo>
                      <a:pt x="114" y="84"/>
                      <a:pt x="114" y="84"/>
                      <a:pt x="114" y="84"/>
                    </a:cubicBezTo>
                    <a:cubicBezTo>
                      <a:pt x="114" y="84"/>
                      <a:pt x="114" y="83"/>
                      <a:pt x="115" y="83"/>
                    </a:cubicBezTo>
                    <a:cubicBezTo>
                      <a:pt x="115" y="83"/>
                      <a:pt x="115" y="83"/>
                      <a:pt x="115" y="84"/>
                    </a:cubicBezTo>
                    <a:cubicBezTo>
                      <a:pt x="115" y="84"/>
                      <a:pt x="115" y="84"/>
                      <a:pt x="116" y="84"/>
                    </a:cubicBezTo>
                    <a:cubicBezTo>
                      <a:pt x="116" y="84"/>
                      <a:pt x="116" y="84"/>
                      <a:pt x="116" y="84"/>
                    </a:cubicBezTo>
                    <a:cubicBezTo>
                      <a:pt x="116" y="83"/>
                      <a:pt x="116" y="83"/>
                      <a:pt x="116" y="83"/>
                    </a:cubicBezTo>
                    <a:cubicBezTo>
                      <a:pt x="116" y="83"/>
                      <a:pt x="116" y="83"/>
                      <a:pt x="116" y="84"/>
                    </a:cubicBezTo>
                    <a:cubicBezTo>
                      <a:pt x="116" y="84"/>
                      <a:pt x="116" y="84"/>
                      <a:pt x="116" y="84"/>
                    </a:cubicBezTo>
                    <a:cubicBezTo>
                      <a:pt x="116" y="84"/>
                      <a:pt x="116" y="84"/>
                      <a:pt x="116" y="84"/>
                    </a:cubicBezTo>
                    <a:cubicBezTo>
                      <a:pt x="116" y="84"/>
                      <a:pt x="116" y="84"/>
                      <a:pt x="116" y="84"/>
                    </a:cubicBezTo>
                    <a:cubicBezTo>
                      <a:pt x="116" y="84"/>
                      <a:pt x="117" y="84"/>
                      <a:pt x="117" y="84"/>
                    </a:cubicBezTo>
                    <a:cubicBezTo>
                      <a:pt x="117" y="84"/>
                      <a:pt x="116" y="84"/>
                      <a:pt x="116" y="85"/>
                    </a:cubicBezTo>
                    <a:cubicBezTo>
                      <a:pt x="116" y="85"/>
                      <a:pt x="117" y="85"/>
                      <a:pt x="117" y="85"/>
                    </a:cubicBezTo>
                    <a:cubicBezTo>
                      <a:pt x="117" y="85"/>
                      <a:pt x="116" y="85"/>
                      <a:pt x="116" y="85"/>
                    </a:cubicBezTo>
                    <a:cubicBezTo>
                      <a:pt x="116" y="85"/>
                      <a:pt x="116" y="85"/>
                      <a:pt x="116" y="85"/>
                    </a:cubicBezTo>
                    <a:cubicBezTo>
                      <a:pt x="117" y="85"/>
                      <a:pt x="117" y="85"/>
                      <a:pt x="117" y="85"/>
                    </a:cubicBezTo>
                    <a:cubicBezTo>
                      <a:pt x="117" y="86"/>
                      <a:pt x="117" y="86"/>
                      <a:pt x="117" y="86"/>
                    </a:cubicBezTo>
                    <a:cubicBezTo>
                      <a:pt x="117" y="86"/>
                      <a:pt x="117" y="86"/>
                      <a:pt x="117" y="86"/>
                    </a:cubicBezTo>
                    <a:cubicBezTo>
                      <a:pt x="117" y="86"/>
                      <a:pt x="117" y="86"/>
                      <a:pt x="117" y="86"/>
                    </a:cubicBezTo>
                    <a:cubicBezTo>
                      <a:pt x="117" y="86"/>
                      <a:pt x="118" y="86"/>
                      <a:pt x="118" y="86"/>
                    </a:cubicBezTo>
                    <a:cubicBezTo>
                      <a:pt x="118" y="86"/>
                      <a:pt x="118" y="86"/>
                      <a:pt x="118" y="87"/>
                    </a:cubicBezTo>
                    <a:cubicBezTo>
                      <a:pt x="118" y="87"/>
                      <a:pt x="118" y="87"/>
                      <a:pt x="118" y="87"/>
                    </a:cubicBezTo>
                    <a:cubicBezTo>
                      <a:pt x="118" y="87"/>
                      <a:pt x="118" y="87"/>
                      <a:pt x="118" y="87"/>
                    </a:cubicBezTo>
                    <a:cubicBezTo>
                      <a:pt x="118" y="87"/>
                      <a:pt x="118" y="87"/>
                      <a:pt x="118" y="88"/>
                    </a:cubicBezTo>
                    <a:cubicBezTo>
                      <a:pt x="118" y="88"/>
                      <a:pt x="118" y="88"/>
                      <a:pt x="118" y="88"/>
                    </a:cubicBezTo>
                    <a:cubicBezTo>
                      <a:pt x="118" y="88"/>
                      <a:pt x="118" y="88"/>
                      <a:pt x="118" y="88"/>
                    </a:cubicBezTo>
                    <a:cubicBezTo>
                      <a:pt x="118" y="88"/>
                      <a:pt x="118" y="88"/>
                      <a:pt x="118" y="88"/>
                    </a:cubicBezTo>
                    <a:cubicBezTo>
                      <a:pt x="118" y="88"/>
                      <a:pt x="118" y="88"/>
                      <a:pt x="118" y="88"/>
                    </a:cubicBezTo>
                    <a:cubicBezTo>
                      <a:pt x="118" y="89"/>
                      <a:pt x="119" y="89"/>
                      <a:pt x="119" y="89"/>
                    </a:cubicBezTo>
                    <a:cubicBezTo>
                      <a:pt x="119" y="89"/>
                      <a:pt x="119" y="89"/>
                      <a:pt x="119" y="89"/>
                    </a:cubicBezTo>
                    <a:cubicBezTo>
                      <a:pt x="119" y="89"/>
                      <a:pt x="119" y="89"/>
                      <a:pt x="119" y="89"/>
                    </a:cubicBezTo>
                    <a:cubicBezTo>
                      <a:pt x="119" y="89"/>
                      <a:pt x="119" y="89"/>
                      <a:pt x="119" y="89"/>
                    </a:cubicBezTo>
                    <a:cubicBezTo>
                      <a:pt x="119" y="89"/>
                      <a:pt x="120" y="89"/>
                      <a:pt x="120" y="89"/>
                    </a:cubicBezTo>
                    <a:cubicBezTo>
                      <a:pt x="120" y="89"/>
                      <a:pt x="120" y="89"/>
                      <a:pt x="120" y="89"/>
                    </a:cubicBezTo>
                    <a:cubicBezTo>
                      <a:pt x="120" y="89"/>
                      <a:pt x="120" y="89"/>
                      <a:pt x="120" y="89"/>
                    </a:cubicBezTo>
                    <a:cubicBezTo>
                      <a:pt x="120" y="89"/>
                      <a:pt x="120" y="89"/>
                      <a:pt x="120" y="89"/>
                    </a:cubicBezTo>
                    <a:cubicBezTo>
                      <a:pt x="120" y="89"/>
                      <a:pt x="120" y="89"/>
                      <a:pt x="120" y="89"/>
                    </a:cubicBezTo>
                    <a:cubicBezTo>
                      <a:pt x="121" y="89"/>
                      <a:pt x="121" y="89"/>
                      <a:pt x="121" y="90"/>
                    </a:cubicBezTo>
                    <a:cubicBezTo>
                      <a:pt x="121" y="90"/>
                      <a:pt x="121" y="90"/>
                      <a:pt x="121" y="90"/>
                    </a:cubicBezTo>
                    <a:cubicBezTo>
                      <a:pt x="121" y="90"/>
                      <a:pt x="121" y="90"/>
                      <a:pt x="121" y="90"/>
                    </a:cubicBezTo>
                    <a:cubicBezTo>
                      <a:pt x="122" y="90"/>
                      <a:pt x="122" y="89"/>
                      <a:pt x="122" y="89"/>
                    </a:cubicBezTo>
                    <a:cubicBezTo>
                      <a:pt x="122" y="89"/>
                      <a:pt x="122" y="89"/>
                      <a:pt x="122" y="89"/>
                    </a:cubicBezTo>
                    <a:cubicBezTo>
                      <a:pt x="123" y="89"/>
                      <a:pt x="123" y="89"/>
                      <a:pt x="123" y="89"/>
                    </a:cubicBezTo>
                    <a:cubicBezTo>
                      <a:pt x="123" y="89"/>
                      <a:pt x="124" y="89"/>
                      <a:pt x="124" y="89"/>
                    </a:cubicBezTo>
                    <a:cubicBezTo>
                      <a:pt x="124" y="89"/>
                      <a:pt x="124" y="89"/>
                      <a:pt x="124" y="89"/>
                    </a:cubicBezTo>
                    <a:cubicBezTo>
                      <a:pt x="124" y="89"/>
                      <a:pt x="125" y="89"/>
                      <a:pt x="125" y="89"/>
                    </a:cubicBezTo>
                    <a:cubicBezTo>
                      <a:pt x="125" y="89"/>
                      <a:pt x="125" y="89"/>
                      <a:pt x="125" y="89"/>
                    </a:cubicBezTo>
                    <a:cubicBezTo>
                      <a:pt x="125" y="89"/>
                      <a:pt x="125" y="89"/>
                      <a:pt x="125" y="89"/>
                    </a:cubicBezTo>
                    <a:cubicBezTo>
                      <a:pt x="126" y="89"/>
                      <a:pt x="126" y="89"/>
                      <a:pt x="126" y="89"/>
                    </a:cubicBezTo>
                    <a:cubicBezTo>
                      <a:pt x="126" y="88"/>
                      <a:pt x="126" y="88"/>
                      <a:pt x="126" y="89"/>
                    </a:cubicBezTo>
                    <a:cubicBezTo>
                      <a:pt x="126" y="89"/>
                      <a:pt x="126" y="89"/>
                      <a:pt x="126" y="89"/>
                    </a:cubicBezTo>
                    <a:cubicBezTo>
                      <a:pt x="126" y="89"/>
                      <a:pt x="127" y="89"/>
                      <a:pt x="127" y="89"/>
                    </a:cubicBezTo>
                    <a:cubicBezTo>
                      <a:pt x="127" y="89"/>
                      <a:pt x="127" y="89"/>
                      <a:pt x="127" y="89"/>
                    </a:cubicBezTo>
                    <a:cubicBezTo>
                      <a:pt x="127" y="89"/>
                      <a:pt x="127" y="89"/>
                      <a:pt x="128" y="89"/>
                    </a:cubicBezTo>
                    <a:cubicBezTo>
                      <a:pt x="128" y="89"/>
                      <a:pt x="127" y="90"/>
                      <a:pt x="128" y="90"/>
                    </a:cubicBezTo>
                    <a:cubicBezTo>
                      <a:pt x="128" y="90"/>
                      <a:pt x="128" y="89"/>
                      <a:pt x="128" y="90"/>
                    </a:cubicBezTo>
                    <a:cubicBezTo>
                      <a:pt x="129" y="90"/>
                      <a:pt x="129" y="90"/>
                      <a:pt x="129" y="90"/>
                    </a:cubicBezTo>
                    <a:cubicBezTo>
                      <a:pt x="129" y="90"/>
                      <a:pt x="129" y="91"/>
                      <a:pt x="129" y="91"/>
                    </a:cubicBezTo>
                    <a:cubicBezTo>
                      <a:pt x="129" y="91"/>
                      <a:pt x="129" y="91"/>
                      <a:pt x="129" y="91"/>
                    </a:cubicBezTo>
                    <a:cubicBezTo>
                      <a:pt x="129" y="91"/>
                      <a:pt x="129" y="92"/>
                      <a:pt x="129" y="92"/>
                    </a:cubicBezTo>
                    <a:cubicBezTo>
                      <a:pt x="129" y="92"/>
                      <a:pt x="128" y="92"/>
                      <a:pt x="128" y="92"/>
                    </a:cubicBezTo>
                    <a:cubicBezTo>
                      <a:pt x="128" y="93"/>
                      <a:pt x="128" y="93"/>
                      <a:pt x="128" y="93"/>
                    </a:cubicBezTo>
                    <a:cubicBezTo>
                      <a:pt x="128" y="93"/>
                      <a:pt x="128" y="93"/>
                      <a:pt x="128" y="93"/>
                    </a:cubicBezTo>
                    <a:cubicBezTo>
                      <a:pt x="128" y="93"/>
                      <a:pt x="128" y="94"/>
                      <a:pt x="128" y="94"/>
                    </a:cubicBezTo>
                    <a:cubicBezTo>
                      <a:pt x="128" y="94"/>
                      <a:pt x="128" y="94"/>
                      <a:pt x="128" y="94"/>
                    </a:cubicBezTo>
                    <a:cubicBezTo>
                      <a:pt x="128" y="94"/>
                      <a:pt x="128" y="94"/>
                      <a:pt x="128" y="94"/>
                    </a:cubicBezTo>
                    <a:cubicBezTo>
                      <a:pt x="128" y="94"/>
                      <a:pt x="128" y="94"/>
                      <a:pt x="128" y="95"/>
                    </a:cubicBezTo>
                    <a:cubicBezTo>
                      <a:pt x="128" y="95"/>
                      <a:pt x="128" y="95"/>
                      <a:pt x="128" y="95"/>
                    </a:cubicBezTo>
                    <a:cubicBezTo>
                      <a:pt x="128" y="95"/>
                      <a:pt x="128" y="94"/>
                      <a:pt x="128" y="94"/>
                    </a:cubicBezTo>
                    <a:cubicBezTo>
                      <a:pt x="128" y="94"/>
                      <a:pt x="128" y="94"/>
                      <a:pt x="128" y="94"/>
                    </a:cubicBezTo>
                    <a:cubicBezTo>
                      <a:pt x="128" y="94"/>
                      <a:pt x="128" y="95"/>
                      <a:pt x="129" y="95"/>
                    </a:cubicBezTo>
                    <a:cubicBezTo>
                      <a:pt x="129" y="95"/>
                      <a:pt x="129" y="95"/>
                      <a:pt x="129" y="95"/>
                    </a:cubicBezTo>
                    <a:cubicBezTo>
                      <a:pt x="129" y="95"/>
                      <a:pt x="129" y="95"/>
                      <a:pt x="129" y="95"/>
                    </a:cubicBezTo>
                    <a:cubicBezTo>
                      <a:pt x="129" y="95"/>
                      <a:pt x="129" y="96"/>
                      <a:pt x="129" y="96"/>
                    </a:cubicBezTo>
                    <a:cubicBezTo>
                      <a:pt x="129" y="96"/>
                      <a:pt x="129" y="96"/>
                      <a:pt x="130" y="96"/>
                    </a:cubicBezTo>
                    <a:cubicBezTo>
                      <a:pt x="130" y="96"/>
                      <a:pt x="130" y="96"/>
                      <a:pt x="130" y="96"/>
                    </a:cubicBezTo>
                    <a:cubicBezTo>
                      <a:pt x="130" y="96"/>
                      <a:pt x="130" y="96"/>
                      <a:pt x="130" y="96"/>
                    </a:cubicBezTo>
                    <a:close/>
                    <a:moveTo>
                      <a:pt x="126" y="84"/>
                    </a:moveTo>
                    <a:cubicBezTo>
                      <a:pt x="126" y="84"/>
                      <a:pt x="126" y="84"/>
                      <a:pt x="126" y="84"/>
                    </a:cubicBezTo>
                    <a:cubicBezTo>
                      <a:pt x="126" y="84"/>
                      <a:pt x="126" y="84"/>
                      <a:pt x="126" y="84"/>
                    </a:cubicBezTo>
                    <a:cubicBezTo>
                      <a:pt x="126" y="84"/>
                      <a:pt x="126" y="84"/>
                      <a:pt x="126" y="84"/>
                    </a:cubicBezTo>
                    <a:cubicBezTo>
                      <a:pt x="127" y="84"/>
                      <a:pt x="126" y="84"/>
                      <a:pt x="126" y="84"/>
                    </a:cubicBezTo>
                    <a:cubicBezTo>
                      <a:pt x="126" y="84"/>
                      <a:pt x="126" y="84"/>
                      <a:pt x="126" y="84"/>
                    </a:cubicBezTo>
                    <a:cubicBezTo>
                      <a:pt x="126" y="84"/>
                      <a:pt x="126" y="84"/>
                      <a:pt x="125" y="83"/>
                    </a:cubicBezTo>
                    <a:cubicBezTo>
                      <a:pt x="125" y="83"/>
                      <a:pt x="125" y="84"/>
                      <a:pt x="124" y="84"/>
                    </a:cubicBezTo>
                    <a:cubicBezTo>
                      <a:pt x="124" y="84"/>
                      <a:pt x="123" y="84"/>
                      <a:pt x="123" y="84"/>
                    </a:cubicBezTo>
                    <a:cubicBezTo>
                      <a:pt x="122" y="84"/>
                      <a:pt x="122" y="84"/>
                      <a:pt x="121" y="84"/>
                    </a:cubicBezTo>
                    <a:cubicBezTo>
                      <a:pt x="121" y="84"/>
                      <a:pt x="120" y="84"/>
                      <a:pt x="120" y="84"/>
                    </a:cubicBezTo>
                    <a:cubicBezTo>
                      <a:pt x="120" y="84"/>
                      <a:pt x="119" y="84"/>
                      <a:pt x="119" y="84"/>
                    </a:cubicBezTo>
                    <a:cubicBezTo>
                      <a:pt x="119" y="84"/>
                      <a:pt x="118" y="84"/>
                      <a:pt x="118" y="84"/>
                    </a:cubicBezTo>
                    <a:cubicBezTo>
                      <a:pt x="118" y="84"/>
                      <a:pt x="118" y="84"/>
                      <a:pt x="118" y="84"/>
                    </a:cubicBezTo>
                    <a:cubicBezTo>
                      <a:pt x="118" y="84"/>
                      <a:pt x="118" y="84"/>
                      <a:pt x="117" y="84"/>
                    </a:cubicBezTo>
                    <a:cubicBezTo>
                      <a:pt x="117" y="84"/>
                      <a:pt x="117" y="84"/>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5"/>
                      <a:pt x="117" y="85"/>
                      <a:pt x="117" y="85"/>
                    </a:cubicBezTo>
                    <a:cubicBezTo>
                      <a:pt x="117" y="86"/>
                      <a:pt x="117" y="85"/>
                      <a:pt x="118" y="85"/>
                    </a:cubicBezTo>
                    <a:cubicBezTo>
                      <a:pt x="118" y="85"/>
                      <a:pt x="118" y="85"/>
                      <a:pt x="118" y="86"/>
                    </a:cubicBezTo>
                    <a:cubicBezTo>
                      <a:pt x="118" y="86"/>
                      <a:pt x="118" y="86"/>
                      <a:pt x="119" y="86"/>
                    </a:cubicBezTo>
                    <a:cubicBezTo>
                      <a:pt x="119" y="86"/>
                      <a:pt x="119" y="86"/>
                      <a:pt x="119" y="86"/>
                    </a:cubicBezTo>
                    <a:cubicBezTo>
                      <a:pt x="119" y="86"/>
                      <a:pt x="120" y="86"/>
                      <a:pt x="120" y="86"/>
                    </a:cubicBezTo>
                    <a:cubicBezTo>
                      <a:pt x="120" y="86"/>
                      <a:pt x="120" y="86"/>
                      <a:pt x="121" y="86"/>
                    </a:cubicBezTo>
                    <a:cubicBezTo>
                      <a:pt x="121" y="86"/>
                      <a:pt x="121" y="86"/>
                      <a:pt x="121" y="86"/>
                    </a:cubicBezTo>
                    <a:cubicBezTo>
                      <a:pt x="122" y="86"/>
                      <a:pt x="122" y="86"/>
                      <a:pt x="122" y="86"/>
                    </a:cubicBezTo>
                    <a:cubicBezTo>
                      <a:pt x="122" y="86"/>
                      <a:pt x="122" y="86"/>
                      <a:pt x="123" y="86"/>
                    </a:cubicBezTo>
                    <a:cubicBezTo>
                      <a:pt x="123" y="86"/>
                      <a:pt x="123" y="86"/>
                      <a:pt x="123" y="86"/>
                    </a:cubicBezTo>
                    <a:cubicBezTo>
                      <a:pt x="123" y="86"/>
                      <a:pt x="123" y="85"/>
                      <a:pt x="123" y="85"/>
                    </a:cubicBezTo>
                    <a:cubicBezTo>
                      <a:pt x="123" y="85"/>
                      <a:pt x="123" y="85"/>
                      <a:pt x="123" y="85"/>
                    </a:cubicBezTo>
                    <a:cubicBezTo>
                      <a:pt x="123" y="85"/>
                      <a:pt x="124" y="85"/>
                      <a:pt x="124" y="85"/>
                    </a:cubicBezTo>
                    <a:cubicBezTo>
                      <a:pt x="124" y="85"/>
                      <a:pt x="124" y="85"/>
                      <a:pt x="124" y="85"/>
                    </a:cubicBezTo>
                    <a:cubicBezTo>
                      <a:pt x="124" y="85"/>
                      <a:pt x="124"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5" y="85"/>
                      <a:pt x="125" y="85"/>
                      <a:pt x="125" y="85"/>
                    </a:cubicBezTo>
                    <a:cubicBezTo>
                      <a:pt x="126" y="85"/>
                      <a:pt x="126" y="85"/>
                      <a:pt x="126" y="85"/>
                    </a:cubicBezTo>
                    <a:cubicBezTo>
                      <a:pt x="126" y="85"/>
                      <a:pt x="126" y="85"/>
                      <a:pt x="126" y="85"/>
                    </a:cubicBezTo>
                    <a:cubicBezTo>
                      <a:pt x="126" y="85"/>
                      <a:pt x="126" y="85"/>
                      <a:pt x="126" y="85"/>
                    </a:cubicBezTo>
                    <a:cubicBezTo>
                      <a:pt x="126" y="85"/>
                      <a:pt x="126" y="85"/>
                      <a:pt x="125" y="85"/>
                    </a:cubicBezTo>
                    <a:cubicBezTo>
                      <a:pt x="125" y="85"/>
                      <a:pt x="126" y="85"/>
                      <a:pt x="126" y="84"/>
                    </a:cubicBezTo>
                    <a:close/>
                    <a:moveTo>
                      <a:pt x="47" y="73"/>
                    </a:moveTo>
                    <a:cubicBezTo>
                      <a:pt x="47" y="73"/>
                      <a:pt x="47" y="73"/>
                      <a:pt x="47" y="73"/>
                    </a:cubicBezTo>
                    <a:cubicBezTo>
                      <a:pt x="47" y="73"/>
                      <a:pt x="47" y="73"/>
                      <a:pt x="47" y="73"/>
                    </a:cubicBezTo>
                    <a:cubicBezTo>
                      <a:pt x="47" y="73"/>
                      <a:pt x="47" y="73"/>
                      <a:pt x="47" y="73"/>
                    </a:cubicBezTo>
                    <a:cubicBezTo>
                      <a:pt x="47" y="73"/>
                      <a:pt x="47"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3"/>
                      <a:pt x="46" y="73"/>
                      <a:pt x="46" y="73"/>
                    </a:cubicBezTo>
                    <a:cubicBezTo>
                      <a:pt x="46" y="74"/>
                      <a:pt x="46" y="74"/>
                      <a:pt x="47" y="74"/>
                    </a:cubicBezTo>
                    <a:cubicBezTo>
                      <a:pt x="47" y="74"/>
                      <a:pt x="47" y="74"/>
                      <a:pt x="47" y="74"/>
                    </a:cubicBezTo>
                    <a:cubicBezTo>
                      <a:pt x="47" y="74"/>
                      <a:pt x="47" y="74"/>
                      <a:pt x="47" y="74"/>
                    </a:cubicBezTo>
                    <a:cubicBezTo>
                      <a:pt x="47" y="74"/>
                      <a:pt x="47" y="74"/>
                      <a:pt x="47" y="74"/>
                    </a:cubicBezTo>
                    <a:cubicBezTo>
                      <a:pt x="47" y="74"/>
                      <a:pt x="47" y="74"/>
                      <a:pt x="48" y="74"/>
                    </a:cubicBezTo>
                    <a:cubicBezTo>
                      <a:pt x="48" y="74"/>
                      <a:pt x="48" y="74"/>
                      <a:pt x="48" y="74"/>
                    </a:cubicBezTo>
                    <a:cubicBezTo>
                      <a:pt x="48" y="74"/>
                      <a:pt x="48" y="74"/>
                      <a:pt x="48" y="74"/>
                    </a:cubicBezTo>
                    <a:cubicBezTo>
                      <a:pt x="48" y="74"/>
                      <a:pt x="48" y="74"/>
                      <a:pt x="48" y="74"/>
                    </a:cubicBezTo>
                    <a:cubicBezTo>
                      <a:pt x="48" y="74"/>
                      <a:pt x="48" y="74"/>
                      <a:pt x="48" y="74"/>
                    </a:cubicBezTo>
                    <a:cubicBezTo>
                      <a:pt x="48" y="74"/>
                      <a:pt x="48" y="74"/>
                      <a:pt x="48" y="73"/>
                    </a:cubicBezTo>
                    <a:cubicBezTo>
                      <a:pt x="48" y="73"/>
                      <a:pt x="48" y="73"/>
                      <a:pt x="47" y="73"/>
                    </a:cubicBezTo>
                    <a:close/>
                    <a:moveTo>
                      <a:pt x="67" y="82"/>
                    </a:moveTo>
                    <a:cubicBezTo>
                      <a:pt x="67" y="82"/>
                      <a:pt x="67" y="82"/>
                      <a:pt x="67" y="81"/>
                    </a:cubicBezTo>
                    <a:cubicBezTo>
                      <a:pt x="67" y="81"/>
                      <a:pt x="67" y="81"/>
                      <a:pt x="67" y="81"/>
                    </a:cubicBezTo>
                    <a:cubicBezTo>
                      <a:pt x="67" y="81"/>
                      <a:pt x="67" y="81"/>
                      <a:pt x="67" y="81"/>
                    </a:cubicBezTo>
                    <a:cubicBezTo>
                      <a:pt x="67" y="81"/>
                      <a:pt x="66" y="81"/>
                      <a:pt x="66" y="81"/>
                    </a:cubicBezTo>
                    <a:cubicBezTo>
                      <a:pt x="66" y="81"/>
                      <a:pt x="66" y="81"/>
                      <a:pt x="66" y="81"/>
                    </a:cubicBezTo>
                    <a:cubicBezTo>
                      <a:pt x="66" y="81"/>
                      <a:pt x="66" y="81"/>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7" y="82"/>
                      <a:pt x="67" y="82"/>
                      <a:pt x="67" y="82"/>
                    </a:cubicBezTo>
                    <a:close/>
                    <a:moveTo>
                      <a:pt x="82" y="57"/>
                    </a:moveTo>
                    <a:cubicBezTo>
                      <a:pt x="83" y="57"/>
                      <a:pt x="82" y="57"/>
                      <a:pt x="82" y="58"/>
                    </a:cubicBezTo>
                    <a:cubicBezTo>
                      <a:pt x="82" y="58"/>
                      <a:pt x="82" y="58"/>
                      <a:pt x="82" y="58"/>
                    </a:cubicBezTo>
                    <a:cubicBezTo>
                      <a:pt x="83" y="58"/>
                      <a:pt x="83" y="59"/>
                      <a:pt x="83" y="59"/>
                    </a:cubicBezTo>
                    <a:cubicBezTo>
                      <a:pt x="83" y="59"/>
                      <a:pt x="82" y="59"/>
                      <a:pt x="82" y="59"/>
                    </a:cubicBezTo>
                    <a:cubicBezTo>
                      <a:pt x="82" y="59"/>
                      <a:pt x="83" y="59"/>
                      <a:pt x="83" y="59"/>
                    </a:cubicBezTo>
                    <a:cubicBezTo>
                      <a:pt x="83" y="59"/>
                      <a:pt x="83" y="59"/>
                      <a:pt x="83" y="59"/>
                    </a:cubicBezTo>
                    <a:cubicBezTo>
                      <a:pt x="83" y="59"/>
                      <a:pt x="84" y="59"/>
                      <a:pt x="84" y="59"/>
                    </a:cubicBezTo>
                    <a:cubicBezTo>
                      <a:pt x="84" y="59"/>
                      <a:pt x="84" y="59"/>
                      <a:pt x="84" y="59"/>
                    </a:cubicBezTo>
                    <a:cubicBezTo>
                      <a:pt x="84" y="58"/>
                      <a:pt x="84" y="58"/>
                      <a:pt x="84" y="58"/>
                    </a:cubicBezTo>
                    <a:cubicBezTo>
                      <a:pt x="84" y="58"/>
                      <a:pt x="84" y="58"/>
                      <a:pt x="84" y="58"/>
                    </a:cubicBezTo>
                    <a:cubicBezTo>
                      <a:pt x="84" y="58"/>
                      <a:pt x="84" y="58"/>
                      <a:pt x="84" y="58"/>
                    </a:cubicBezTo>
                    <a:cubicBezTo>
                      <a:pt x="84" y="58"/>
                      <a:pt x="84" y="58"/>
                      <a:pt x="84" y="58"/>
                    </a:cubicBezTo>
                    <a:cubicBezTo>
                      <a:pt x="85" y="59"/>
                      <a:pt x="85" y="58"/>
                      <a:pt x="85" y="59"/>
                    </a:cubicBezTo>
                    <a:cubicBezTo>
                      <a:pt x="85" y="59"/>
                      <a:pt x="85" y="59"/>
                      <a:pt x="85" y="59"/>
                    </a:cubicBezTo>
                    <a:cubicBezTo>
                      <a:pt x="85" y="59"/>
                      <a:pt x="85" y="59"/>
                      <a:pt x="85" y="59"/>
                    </a:cubicBezTo>
                    <a:cubicBezTo>
                      <a:pt x="85" y="59"/>
                      <a:pt x="85" y="59"/>
                      <a:pt x="85" y="59"/>
                    </a:cubicBezTo>
                    <a:cubicBezTo>
                      <a:pt x="85" y="59"/>
                      <a:pt x="85"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6" y="59"/>
                      <a:pt x="86" y="59"/>
                      <a:pt x="86" y="59"/>
                    </a:cubicBezTo>
                    <a:cubicBezTo>
                      <a:pt x="87" y="59"/>
                      <a:pt x="86" y="58"/>
                      <a:pt x="87" y="58"/>
                    </a:cubicBezTo>
                    <a:cubicBezTo>
                      <a:pt x="87" y="58"/>
                      <a:pt x="87" y="58"/>
                      <a:pt x="87" y="58"/>
                    </a:cubicBezTo>
                    <a:cubicBezTo>
                      <a:pt x="87" y="58"/>
                      <a:pt x="87" y="57"/>
                      <a:pt x="87" y="57"/>
                    </a:cubicBezTo>
                    <a:cubicBezTo>
                      <a:pt x="87" y="57"/>
                      <a:pt x="87" y="57"/>
                      <a:pt x="87" y="57"/>
                    </a:cubicBezTo>
                    <a:cubicBezTo>
                      <a:pt x="87" y="57"/>
                      <a:pt x="87" y="56"/>
                      <a:pt x="87" y="56"/>
                    </a:cubicBezTo>
                    <a:cubicBezTo>
                      <a:pt x="87" y="56"/>
                      <a:pt x="87" y="56"/>
                      <a:pt x="87" y="56"/>
                    </a:cubicBezTo>
                    <a:cubicBezTo>
                      <a:pt x="87" y="56"/>
                      <a:pt x="87" y="55"/>
                      <a:pt x="86" y="55"/>
                    </a:cubicBezTo>
                    <a:cubicBezTo>
                      <a:pt x="86" y="55"/>
                      <a:pt x="86" y="56"/>
                      <a:pt x="86" y="55"/>
                    </a:cubicBezTo>
                    <a:cubicBezTo>
                      <a:pt x="86" y="55"/>
                      <a:pt x="86" y="55"/>
                      <a:pt x="86" y="55"/>
                    </a:cubicBezTo>
                    <a:cubicBezTo>
                      <a:pt x="86" y="55"/>
                      <a:pt x="86" y="55"/>
                      <a:pt x="86" y="55"/>
                    </a:cubicBezTo>
                    <a:cubicBezTo>
                      <a:pt x="86" y="55"/>
                      <a:pt x="86" y="55"/>
                      <a:pt x="86" y="55"/>
                    </a:cubicBezTo>
                    <a:cubicBezTo>
                      <a:pt x="86"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4" y="55"/>
                    </a:cubicBezTo>
                    <a:cubicBezTo>
                      <a:pt x="84" y="55"/>
                      <a:pt x="84" y="55"/>
                      <a:pt x="84" y="55"/>
                    </a:cubicBezTo>
                    <a:cubicBezTo>
                      <a:pt x="84" y="55"/>
                      <a:pt x="84" y="55"/>
                      <a:pt x="84" y="55"/>
                    </a:cubicBezTo>
                    <a:cubicBezTo>
                      <a:pt x="84" y="55"/>
                      <a:pt x="84" y="55"/>
                      <a:pt x="84" y="55"/>
                    </a:cubicBezTo>
                    <a:cubicBezTo>
                      <a:pt x="84"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6"/>
                      <a:pt x="83" y="56"/>
                    </a:cubicBezTo>
                    <a:cubicBezTo>
                      <a:pt x="83" y="56"/>
                      <a:pt x="83" y="56"/>
                      <a:pt x="83" y="56"/>
                    </a:cubicBezTo>
                    <a:cubicBezTo>
                      <a:pt x="83" y="56"/>
                      <a:pt x="83" y="56"/>
                      <a:pt x="83" y="56"/>
                    </a:cubicBezTo>
                    <a:cubicBezTo>
                      <a:pt x="83" y="56"/>
                      <a:pt x="83" y="56"/>
                      <a:pt x="83" y="56"/>
                    </a:cubicBezTo>
                    <a:cubicBezTo>
                      <a:pt x="83" y="56"/>
                      <a:pt x="83" y="57"/>
                      <a:pt x="83" y="57"/>
                    </a:cubicBezTo>
                    <a:cubicBezTo>
                      <a:pt x="82" y="57"/>
                      <a:pt x="82" y="57"/>
                      <a:pt x="82" y="57"/>
                    </a:cubicBezTo>
                    <a:cubicBezTo>
                      <a:pt x="82" y="57"/>
                      <a:pt x="82" y="57"/>
                      <a:pt x="82" y="57"/>
                    </a:cubicBezTo>
                    <a:cubicBezTo>
                      <a:pt x="82" y="57"/>
                      <a:pt x="82" y="57"/>
                      <a:pt x="82" y="57"/>
                    </a:cubicBezTo>
                    <a:close/>
                    <a:moveTo>
                      <a:pt x="81" y="57"/>
                    </a:moveTo>
                    <a:cubicBezTo>
                      <a:pt x="81" y="57"/>
                      <a:pt x="81" y="57"/>
                      <a:pt x="81" y="57"/>
                    </a:cubicBezTo>
                    <a:cubicBezTo>
                      <a:pt x="81" y="57"/>
                      <a:pt x="81" y="57"/>
                      <a:pt x="81" y="57"/>
                    </a:cubicBezTo>
                    <a:cubicBezTo>
                      <a:pt x="82" y="58"/>
                      <a:pt x="82" y="57"/>
                      <a:pt x="82" y="57"/>
                    </a:cubicBezTo>
                    <a:cubicBezTo>
                      <a:pt x="82" y="57"/>
                      <a:pt x="82" y="57"/>
                      <a:pt x="82" y="57"/>
                    </a:cubicBezTo>
                    <a:cubicBezTo>
                      <a:pt x="82" y="57"/>
                      <a:pt x="82" y="57"/>
                      <a:pt x="82" y="57"/>
                    </a:cubicBezTo>
                    <a:cubicBezTo>
                      <a:pt x="81" y="57"/>
                      <a:pt x="82" y="57"/>
                      <a:pt x="82" y="57"/>
                    </a:cubicBezTo>
                    <a:cubicBezTo>
                      <a:pt x="82" y="57"/>
                      <a:pt x="82" y="57"/>
                      <a:pt x="82" y="57"/>
                    </a:cubicBezTo>
                    <a:cubicBezTo>
                      <a:pt x="82" y="57"/>
                      <a:pt x="82" y="57"/>
                      <a:pt x="82" y="57"/>
                    </a:cubicBezTo>
                    <a:cubicBezTo>
                      <a:pt x="82" y="57"/>
                      <a:pt x="82" y="57"/>
                      <a:pt x="82" y="57"/>
                    </a:cubicBezTo>
                    <a:cubicBezTo>
                      <a:pt x="81" y="57"/>
                      <a:pt x="81" y="57"/>
                      <a:pt x="81" y="56"/>
                    </a:cubicBezTo>
                    <a:cubicBezTo>
                      <a:pt x="81" y="56"/>
                      <a:pt x="81" y="56"/>
                      <a:pt x="81" y="56"/>
                    </a:cubicBezTo>
                    <a:cubicBezTo>
                      <a:pt x="81" y="56"/>
                      <a:pt x="81" y="56"/>
                      <a:pt x="81" y="56"/>
                    </a:cubicBezTo>
                    <a:cubicBezTo>
                      <a:pt x="81" y="56"/>
                      <a:pt x="81" y="56"/>
                      <a:pt x="81" y="57"/>
                    </a:cubicBezTo>
                    <a:cubicBezTo>
                      <a:pt x="81" y="57"/>
                      <a:pt x="81" y="57"/>
                      <a:pt x="81" y="57"/>
                    </a:cubicBezTo>
                    <a:cubicBezTo>
                      <a:pt x="81" y="57"/>
                      <a:pt x="81" y="57"/>
                      <a:pt x="81" y="57"/>
                    </a:cubicBezTo>
                    <a:cubicBezTo>
                      <a:pt x="81" y="57"/>
                      <a:pt x="81" y="57"/>
                      <a:pt x="81" y="57"/>
                    </a:cubicBezTo>
                    <a:cubicBezTo>
                      <a:pt x="81" y="57"/>
                      <a:pt x="81" y="57"/>
                      <a:pt x="81" y="57"/>
                    </a:cubicBezTo>
                    <a:cubicBezTo>
                      <a:pt x="81" y="57"/>
                      <a:pt x="81" y="57"/>
                      <a:pt x="81" y="57"/>
                    </a:cubicBezTo>
                    <a:close/>
                    <a:moveTo>
                      <a:pt x="77" y="57"/>
                    </a:move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7"/>
                      <a:pt x="77" y="57"/>
                    </a:cubicBezTo>
                    <a:cubicBezTo>
                      <a:pt x="77" y="57"/>
                      <a:pt x="77" y="58"/>
                      <a:pt x="77" y="58"/>
                    </a:cubicBezTo>
                    <a:cubicBezTo>
                      <a:pt x="77" y="58"/>
                      <a:pt x="77" y="58"/>
                      <a:pt x="77" y="58"/>
                    </a:cubicBezTo>
                    <a:cubicBezTo>
                      <a:pt x="77" y="58"/>
                      <a:pt x="77" y="58"/>
                      <a:pt x="77" y="58"/>
                    </a:cubicBezTo>
                    <a:cubicBezTo>
                      <a:pt x="77" y="58"/>
                      <a:pt x="77" y="58"/>
                      <a:pt x="77" y="58"/>
                    </a:cubicBezTo>
                    <a:cubicBezTo>
                      <a:pt x="78" y="58"/>
                      <a:pt x="78" y="58"/>
                      <a:pt x="78" y="58"/>
                    </a:cubicBezTo>
                    <a:cubicBezTo>
                      <a:pt x="78" y="58"/>
                      <a:pt x="78" y="58"/>
                      <a:pt x="78" y="58"/>
                    </a:cubicBezTo>
                    <a:cubicBezTo>
                      <a:pt x="78" y="57"/>
                      <a:pt x="78" y="57"/>
                      <a:pt x="78" y="57"/>
                    </a:cubicBezTo>
                    <a:cubicBezTo>
                      <a:pt x="78" y="57"/>
                      <a:pt x="78" y="57"/>
                      <a:pt x="78" y="57"/>
                    </a:cubicBezTo>
                    <a:cubicBezTo>
                      <a:pt x="78" y="57"/>
                      <a:pt x="78" y="57"/>
                      <a:pt x="78" y="57"/>
                    </a:cubicBezTo>
                    <a:cubicBezTo>
                      <a:pt x="78" y="57"/>
                      <a:pt x="78" y="57"/>
                      <a:pt x="78" y="57"/>
                    </a:cubicBezTo>
                    <a:cubicBezTo>
                      <a:pt x="78" y="57"/>
                      <a:pt x="78" y="57"/>
                      <a:pt x="78" y="57"/>
                    </a:cubicBezTo>
                    <a:cubicBezTo>
                      <a:pt x="77" y="57"/>
                      <a:pt x="77" y="57"/>
                      <a:pt x="77" y="57"/>
                    </a:cubicBezTo>
                    <a:cubicBezTo>
                      <a:pt x="77" y="57"/>
                      <a:pt x="77" y="57"/>
                      <a:pt x="77" y="57"/>
                    </a:cubicBezTo>
                    <a:close/>
                    <a:moveTo>
                      <a:pt x="66" y="51"/>
                    </a:moveTo>
                    <a:cubicBezTo>
                      <a:pt x="66" y="51"/>
                      <a:pt x="67" y="51"/>
                      <a:pt x="67" y="51"/>
                    </a:cubicBezTo>
                    <a:cubicBezTo>
                      <a:pt x="67" y="51"/>
                      <a:pt x="67" y="52"/>
                      <a:pt x="67" y="52"/>
                    </a:cubicBezTo>
                    <a:cubicBezTo>
                      <a:pt x="67" y="52"/>
                      <a:pt x="67" y="52"/>
                      <a:pt x="67" y="52"/>
                    </a:cubicBezTo>
                    <a:cubicBezTo>
                      <a:pt x="67" y="52"/>
                      <a:pt x="67" y="52"/>
                      <a:pt x="67"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9" y="52"/>
                      <a:pt x="69" y="52"/>
                    </a:cubicBezTo>
                    <a:cubicBezTo>
                      <a:pt x="69" y="51"/>
                      <a:pt x="69" y="51"/>
                      <a:pt x="69" y="52"/>
                    </a:cubicBezTo>
                    <a:cubicBezTo>
                      <a:pt x="69" y="52"/>
                      <a:pt x="69" y="52"/>
                      <a:pt x="69" y="52"/>
                    </a:cubicBezTo>
                    <a:cubicBezTo>
                      <a:pt x="69" y="52"/>
                      <a:pt x="69" y="52"/>
                      <a:pt x="69" y="52"/>
                    </a:cubicBezTo>
                    <a:cubicBezTo>
                      <a:pt x="70" y="52"/>
                      <a:pt x="70" y="52"/>
                      <a:pt x="70" y="52"/>
                    </a:cubicBezTo>
                    <a:cubicBezTo>
                      <a:pt x="70" y="52"/>
                      <a:pt x="70" y="52"/>
                      <a:pt x="70" y="52"/>
                    </a:cubicBezTo>
                    <a:cubicBezTo>
                      <a:pt x="70" y="52"/>
                      <a:pt x="70" y="52"/>
                      <a:pt x="70" y="52"/>
                    </a:cubicBezTo>
                    <a:cubicBezTo>
                      <a:pt x="70" y="52"/>
                      <a:pt x="70" y="52"/>
                      <a:pt x="71" y="52"/>
                    </a:cubicBezTo>
                    <a:cubicBezTo>
                      <a:pt x="71" y="52"/>
                      <a:pt x="70" y="52"/>
                      <a:pt x="70" y="52"/>
                    </a:cubicBezTo>
                    <a:cubicBezTo>
                      <a:pt x="70" y="53"/>
                      <a:pt x="71" y="53"/>
                      <a:pt x="71" y="53"/>
                    </a:cubicBezTo>
                    <a:cubicBezTo>
                      <a:pt x="71" y="53"/>
                      <a:pt x="71" y="53"/>
                      <a:pt x="71" y="53"/>
                    </a:cubicBezTo>
                    <a:cubicBezTo>
                      <a:pt x="71" y="53"/>
                      <a:pt x="71" y="53"/>
                      <a:pt x="71" y="53"/>
                    </a:cubicBezTo>
                    <a:cubicBezTo>
                      <a:pt x="71" y="53"/>
                      <a:pt x="71" y="53"/>
                      <a:pt x="71" y="54"/>
                    </a:cubicBezTo>
                    <a:cubicBezTo>
                      <a:pt x="71" y="54"/>
                      <a:pt x="71" y="54"/>
                      <a:pt x="71" y="54"/>
                    </a:cubicBezTo>
                    <a:cubicBezTo>
                      <a:pt x="72" y="54"/>
                      <a:pt x="71" y="54"/>
                      <a:pt x="71" y="55"/>
                    </a:cubicBezTo>
                    <a:cubicBezTo>
                      <a:pt x="71" y="55"/>
                      <a:pt x="71" y="55"/>
                      <a:pt x="71" y="55"/>
                    </a:cubicBezTo>
                    <a:cubicBezTo>
                      <a:pt x="71" y="55"/>
                      <a:pt x="71" y="55"/>
                      <a:pt x="71" y="55"/>
                    </a:cubicBezTo>
                    <a:cubicBezTo>
                      <a:pt x="71" y="55"/>
                      <a:pt x="71" y="55"/>
                      <a:pt x="71" y="55"/>
                    </a:cubicBezTo>
                    <a:cubicBezTo>
                      <a:pt x="71" y="56"/>
                      <a:pt x="71" y="56"/>
                      <a:pt x="71" y="56"/>
                    </a:cubicBezTo>
                    <a:cubicBezTo>
                      <a:pt x="71" y="56"/>
                      <a:pt x="72" y="56"/>
                      <a:pt x="72" y="56"/>
                    </a:cubicBezTo>
                    <a:cubicBezTo>
                      <a:pt x="72" y="56"/>
                      <a:pt x="72" y="56"/>
                      <a:pt x="72" y="56"/>
                    </a:cubicBezTo>
                    <a:cubicBezTo>
                      <a:pt x="72" y="56"/>
                      <a:pt x="72" y="56"/>
                      <a:pt x="72" y="56"/>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4" y="57"/>
                      <a:pt x="74" y="57"/>
                    </a:cubicBezTo>
                    <a:cubicBezTo>
                      <a:pt x="74" y="57"/>
                      <a:pt x="74" y="57"/>
                      <a:pt x="74" y="57"/>
                    </a:cubicBezTo>
                    <a:cubicBezTo>
                      <a:pt x="74" y="57"/>
                      <a:pt x="74" y="57"/>
                      <a:pt x="74" y="57"/>
                    </a:cubicBezTo>
                    <a:cubicBezTo>
                      <a:pt x="74" y="57"/>
                      <a:pt x="74" y="57"/>
                      <a:pt x="74" y="57"/>
                    </a:cubicBezTo>
                    <a:cubicBezTo>
                      <a:pt x="74" y="57"/>
                      <a:pt x="74" y="57"/>
                      <a:pt x="74" y="57"/>
                    </a:cubicBezTo>
                    <a:cubicBezTo>
                      <a:pt x="74" y="57"/>
                      <a:pt x="75" y="57"/>
                      <a:pt x="75" y="58"/>
                    </a:cubicBezTo>
                    <a:cubicBezTo>
                      <a:pt x="75" y="58"/>
                      <a:pt x="75" y="58"/>
                      <a:pt x="75" y="58"/>
                    </a:cubicBezTo>
                    <a:cubicBezTo>
                      <a:pt x="75" y="58"/>
                      <a:pt x="75" y="58"/>
                      <a:pt x="75" y="58"/>
                    </a:cubicBezTo>
                    <a:cubicBezTo>
                      <a:pt x="75" y="58"/>
                      <a:pt x="75" y="58"/>
                      <a:pt x="75" y="58"/>
                    </a:cubicBezTo>
                    <a:cubicBezTo>
                      <a:pt x="75" y="58"/>
                      <a:pt x="76" y="58"/>
                      <a:pt x="76" y="58"/>
                    </a:cubicBezTo>
                    <a:cubicBezTo>
                      <a:pt x="76" y="58"/>
                      <a:pt x="76" y="58"/>
                      <a:pt x="76" y="58"/>
                    </a:cubicBezTo>
                    <a:cubicBezTo>
                      <a:pt x="77" y="58"/>
                      <a:pt x="77" y="58"/>
                      <a:pt x="77" y="58"/>
                    </a:cubicBezTo>
                    <a:cubicBezTo>
                      <a:pt x="77" y="58"/>
                      <a:pt x="77" y="58"/>
                      <a:pt x="77" y="58"/>
                    </a:cubicBezTo>
                    <a:cubicBezTo>
                      <a:pt x="77" y="58"/>
                      <a:pt x="77" y="58"/>
                      <a:pt x="77" y="58"/>
                    </a:cubicBezTo>
                    <a:cubicBezTo>
                      <a:pt x="77" y="58"/>
                      <a:pt x="77" y="58"/>
                      <a:pt x="77" y="58"/>
                    </a:cubicBezTo>
                    <a:cubicBezTo>
                      <a:pt x="77" y="58"/>
                      <a:pt x="77" y="58"/>
                      <a:pt x="77" y="58"/>
                    </a:cubicBezTo>
                    <a:cubicBezTo>
                      <a:pt x="76" y="58"/>
                      <a:pt x="76" y="57"/>
                      <a:pt x="76" y="57"/>
                    </a:cubicBezTo>
                    <a:cubicBezTo>
                      <a:pt x="76" y="57"/>
                      <a:pt x="76" y="57"/>
                      <a:pt x="76" y="57"/>
                    </a:cubicBezTo>
                    <a:cubicBezTo>
                      <a:pt x="76" y="57"/>
                      <a:pt x="76" y="57"/>
                      <a:pt x="76" y="57"/>
                    </a:cubicBezTo>
                    <a:cubicBezTo>
                      <a:pt x="76" y="57"/>
                      <a:pt x="76" y="57"/>
                      <a:pt x="76" y="57"/>
                    </a:cubicBezTo>
                    <a:cubicBezTo>
                      <a:pt x="76" y="56"/>
                      <a:pt x="76" y="56"/>
                      <a:pt x="76" y="56"/>
                    </a:cubicBezTo>
                    <a:cubicBezTo>
                      <a:pt x="76" y="56"/>
                      <a:pt x="76" y="55"/>
                      <a:pt x="77" y="55"/>
                    </a:cubicBezTo>
                    <a:cubicBezTo>
                      <a:pt x="77" y="55"/>
                      <a:pt x="77" y="55"/>
                      <a:pt x="77" y="55"/>
                    </a:cubicBezTo>
                    <a:cubicBezTo>
                      <a:pt x="77" y="55"/>
                      <a:pt x="77" y="55"/>
                      <a:pt x="77" y="55"/>
                    </a:cubicBezTo>
                    <a:cubicBezTo>
                      <a:pt x="77" y="55"/>
                      <a:pt x="77" y="55"/>
                      <a:pt x="77" y="55"/>
                    </a:cubicBezTo>
                    <a:cubicBezTo>
                      <a:pt x="77" y="55"/>
                      <a:pt x="77" y="55"/>
                      <a:pt x="76" y="55"/>
                    </a:cubicBezTo>
                    <a:cubicBezTo>
                      <a:pt x="76" y="55"/>
                      <a:pt x="76"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4" y="53"/>
                      <a:pt x="74" y="53"/>
                      <a:pt x="74" y="53"/>
                    </a:cubicBezTo>
                    <a:cubicBezTo>
                      <a:pt x="74" y="53"/>
                      <a:pt x="73" y="53"/>
                      <a:pt x="73" y="53"/>
                    </a:cubicBezTo>
                    <a:cubicBezTo>
                      <a:pt x="73" y="53"/>
                      <a:pt x="73" y="53"/>
                      <a:pt x="73" y="52"/>
                    </a:cubicBezTo>
                    <a:cubicBezTo>
                      <a:pt x="73" y="52"/>
                      <a:pt x="73" y="52"/>
                      <a:pt x="73" y="52"/>
                    </a:cubicBezTo>
                    <a:cubicBezTo>
                      <a:pt x="73" y="52"/>
                      <a:pt x="73" y="52"/>
                      <a:pt x="73" y="51"/>
                    </a:cubicBezTo>
                    <a:cubicBezTo>
                      <a:pt x="73" y="51"/>
                      <a:pt x="73" y="51"/>
                      <a:pt x="73" y="51"/>
                    </a:cubicBezTo>
                    <a:cubicBezTo>
                      <a:pt x="73" y="51"/>
                      <a:pt x="73" y="50"/>
                      <a:pt x="73" y="50"/>
                    </a:cubicBezTo>
                    <a:cubicBezTo>
                      <a:pt x="73" y="50"/>
                      <a:pt x="73" y="50"/>
                      <a:pt x="73" y="50"/>
                    </a:cubicBezTo>
                    <a:cubicBezTo>
                      <a:pt x="73" y="50"/>
                      <a:pt x="73" y="50"/>
                      <a:pt x="73" y="50"/>
                    </a:cubicBezTo>
                    <a:cubicBezTo>
                      <a:pt x="73" y="50"/>
                      <a:pt x="73" y="50"/>
                      <a:pt x="73" y="50"/>
                    </a:cubicBezTo>
                    <a:cubicBezTo>
                      <a:pt x="73" y="49"/>
                      <a:pt x="73" y="49"/>
                      <a:pt x="72" y="49"/>
                    </a:cubicBezTo>
                    <a:cubicBezTo>
                      <a:pt x="72" y="49"/>
                      <a:pt x="72" y="49"/>
                      <a:pt x="72" y="49"/>
                    </a:cubicBezTo>
                    <a:cubicBezTo>
                      <a:pt x="72" y="49"/>
                      <a:pt x="72" y="49"/>
                      <a:pt x="72" y="49"/>
                    </a:cubicBezTo>
                    <a:cubicBezTo>
                      <a:pt x="72" y="49"/>
                      <a:pt x="72" y="48"/>
                      <a:pt x="72" y="48"/>
                    </a:cubicBezTo>
                    <a:cubicBezTo>
                      <a:pt x="72" y="48"/>
                      <a:pt x="72" y="48"/>
                      <a:pt x="72" y="48"/>
                    </a:cubicBezTo>
                    <a:cubicBezTo>
                      <a:pt x="72" y="48"/>
                      <a:pt x="72" y="48"/>
                      <a:pt x="72" y="48"/>
                    </a:cubicBezTo>
                    <a:cubicBezTo>
                      <a:pt x="71" y="48"/>
                      <a:pt x="71" y="48"/>
                      <a:pt x="71" y="48"/>
                    </a:cubicBezTo>
                    <a:cubicBezTo>
                      <a:pt x="71" y="48"/>
                      <a:pt x="71" y="48"/>
                      <a:pt x="71" y="48"/>
                    </a:cubicBezTo>
                    <a:cubicBezTo>
                      <a:pt x="71" y="48"/>
                      <a:pt x="71" y="48"/>
                      <a:pt x="71" y="48"/>
                    </a:cubicBezTo>
                    <a:cubicBezTo>
                      <a:pt x="71" y="48"/>
                      <a:pt x="71" y="48"/>
                      <a:pt x="70" y="48"/>
                    </a:cubicBezTo>
                    <a:cubicBezTo>
                      <a:pt x="70" y="48"/>
                      <a:pt x="70" y="48"/>
                      <a:pt x="70" y="48"/>
                    </a:cubicBezTo>
                    <a:cubicBezTo>
                      <a:pt x="70" y="48"/>
                      <a:pt x="70" y="48"/>
                      <a:pt x="70" y="48"/>
                    </a:cubicBezTo>
                    <a:cubicBezTo>
                      <a:pt x="70" y="48"/>
                      <a:pt x="70" y="48"/>
                      <a:pt x="70" y="48"/>
                    </a:cubicBezTo>
                    <a:cubicBezTo>
                      <a:pt x="70" y="48"/>
                      <a:pt x="70" y="48"/>
                      <a:pt x="70" y="49"/>
                    </a:cubicBezTo>
                    <a:cubicBezTo>
                      <a:pt x="70" y="49"/>
                      <a:pt x="70" y="49"/>
                      <a:pt x="70" y="49"/>
                    </a:cubicBezTo>
                    <a:cubicBezTo>
                      <a:pt x="70" y="49"/>
                      <a:pt x="70" y="49"/>
                      <a:pt x="70" y="49"/>
                    </a:cubicBezTo>
                    <a:cubicBezTo>
                      <a:pt x="70" y="49"/>
                      <a:pt x="71" y="50"/>
                      <a:pt x="71" y="50"/>
                    </a:cubicBezTo>
                    <a:cubicBezTo>
                      <a:pt x="71" y="50"/>
                      <a:pt x="71" y="50"/>
                      <a:pt x="70" y="50"/>
                    </a:cubicBezTo>
                    <a:cubicBezTo>
                      <a:pt x="70" y="49"/>
                      <a:pt x="70" y="49"/>
                      <a:pt x="70" y="49"/>
                    </a:cubicBezTo>
                    <a:cubicBezTo>
                      <a:pt x="70" y="49"/>
                      <a:pt x="70" y="49"/>
                      <a:pt x="70" y="49"/>
                    </a:cubicBezTo>
                    <a:cubicBezTo>
                      <a:pt x="70" y="49"/>
                      <a:pt x="70" y="49"/>
                      <a:pt x="70" y="49"/>
                    </a:cubicBezTo>
                    <a:cubicBezTo>
                      <a:pt x="70" y="49"/>
                      <a:pt x="70" y="49"/>
                      <a:pt x="70" y="49"/>
                    </a:cubicBezTo>
                    <a:cubicBezTo>
                      <a:pt x="69" y="48"/>
                      <a:pt x="69" y="48"/>
                      <a:pt x="69" y="48"/>
                    </a:cubicBezTo>
                    <a:cubicBezTo>
                      <a:pt x="69" y="48"/>
                      <a:pt x="69" y="48"/>
                      <a:pt x="69" y="48"/>
                    </a:cubicBezTo>
                    <a:cubicBezTo>
                      <a:pt x="69" y="48"/>
                      <a:pt x="68" y="48"/>
                      <a:pt x="68" y="48"/>
                    </a:cubicBezTo>
                    <a:cubicBezTo>
                      <a:pt x="68" y="48"/>
                      <a:pt x="68" y="48"/>
                      <a:pt x="68" y="48"/>
                    </a:cubicBezTo>
                    <a:cubicBezTo>
                      <a:pt x="68" y="48"/>
                      <a:pt x="68" y="48"/>
                      <a:pt x="68" y="49"/>
                    </a:cubicBezTo>
                    <a:cubicBezTo>
                      <a:pt x="68" y="49"/>
                      <a:pt x="67" y="49"/>
                      <a:pt x="68" y="49"/>
                    </a:cubicBezTo>
                    <a:cubicBezTo>
                      <a:pt x="68" y="49"/>
                      <a:pt x="68" y="49"/>
                      <a:pt x="68" y="49"/>
                    </a:cubicBezTo>
                    <a:cubicBezTo>
                      <a:pt x="68" y="49"/>
                      <a:pt x="68" y="49"/>
                      <a:pt x="68" y="49"/>
                    </a:cubicBezTo>
                    <a:cubicBezTo>
                      <a:pt x="68" y="50"/>
                      <a:pt x="67" y="50"/>
                      <a:pt x="67" y="50"/>
                    </a:cubicBezTo>
                    <a:cubicBezTo>
                      <a:pt x="67" y="50"/>
                      <a:pt x="67" y="50"/>
                      <a:pt x="66" y="51"/>
                    </a:cubicBezTo>
                    <a:cubicBezTo>
                      <a:pt x="66" y="51"/>
                      <a:pt x="66" y="51"/>
                      <a:pt x="66" y="51"/>
                    </a:cubicBezTo>
                    <a:cubicBezTo>
                      <a:pt x="66" y="51"/>
                      <a:pt x="66" y="51"/>
                      <a:pt x="66" y="51"/>
                    </a:cubicBezTo>
                    <a:cubicBezTo>
                      <a:pt x="66" y="51"/>
                      <a:pt x="66" y="51"/>
                      <a:pt x="66" y="51"/>
                    </a:cubicBezTo>
                    <a:cubicBezTo>
                      <a:pt x="66" y="51"/>
                      <a:pt x="66" y="51"/>
                      <a:pt x="66" y="51"/>
                    </a:cubicBezTo>
                    <a:cubicBezTo>
                      <a:pt x="66" y="52"/>
                      <a:pt x="66" y="52"/>
                      <a:pt x="66" y="51"/>
                    </a:cubicBezTo>
                    <a:close/>
                    <a:moveTo>
                      <a:pt x="137" y="93"/>
                    </a:moveTo>
                    <a:cubicBezTo>
                      <a:pt x="137" y="93"/>
                      <a:pt x="136" y="93"/>
                      <a:pt x="136" y="93"/>
                    </a:cubicBezTo>
                    <a:cubicBezTo>
                      <a:pt x="136" y="93"/>
                      <a:pt x="136" y="93"/>
                      <a:pt x="136" y="93"/>
                    </a:cubicBezTo>
                    <a:cubicBezTo>
                      <a:pt x="136" y="92"/>
                      <a:pt x="136" y="92"/>
                      <a:pt x="135" y="92"/>
                    </a:cubicBezTo>
                    <a:cubicBezTo>
                      <a:pt x="135" y="92"/>
                      <a:pt x="135" y="92"/>
                      <a:pt x="135" y="92"/>
                    </a:cubicBezTo>
                    <a:cubicBezTo>
                      <a:pt x="135" y="92"/>
                      <a:pt x="135" y="92"/>
                      <a:pt x="135" y="92"/>
                    </a:cubicBezTo>
                    <a:cubicBezTo>
                      <a:pt x="134" y="92"/>
                      <a:pt x="134" y="92"/>
                      <a:pt x="134" y="92"/>
                    </a:cubicBezTo>
                    <a:cubicBezTo>
                      <a:pt x="134" y="92"/>
                      <a:pt x="134" y="92"/>
                      <a:pt x="133" y="92"/>
                    </a:cubicBezTo>
                    <a:cubicBezTo>
                      <a:pt x="133" y="92"/>
                      <a:pt x="133" y="92"/>
                      <a:pt x="133" y="92"/>
                    </a:cubicBezTo>
                    <a:cubicBezTo>
                      <a:pt x="133" y="92"/>
                      <a:pt x="133" y="92"/>
                      <a:pt x="133" y="92"/>
                    </a:cubicBezTo>
                    <a:cubicBezTo>
                      <a:pt x="132" y="93"/>
                      <a:pt x="132" y="92"/>
                      <a:pt x="132" y="92"/>
                    </a:cubicBezTo>
                    <a:cubicBezTo>
                      <a:pt x="132" y="92"/>
                      <a:pt x="131" y="93"/>
                      <a:pt x="131" y="92"/>
                    </a:cubicBezTo>
                    <a:cubicBezTo>
                      <a:pt x="131" y="92"/>
                      <a:pt x="131" y="92"/>
                      <a:pt x="131" y="92"/>
                    </a:cubicBezTo>
                    <a:cubicBezTo>
                      <a:pt x="130" y="92"/>
                      <a:pt x="130" y="92"/>
                      <a:pt x="130" y="92"/>
                    </a:cubicBezTo>
                    <a:cubicBezTo>
                      <a:pt x="130" y="92"/>
                      <a:pt x="130" y="92"/>
                      <a:pt x="129" y="92"/>
                    </a:cubicBezTo>
                    <a:cubicBezTo>
                      <a:pt x="129" y="92"/>
                      <a:pt x="129" y="92"/>
                      <a:pt x="129" y="92"/>
                    </a:cubicBezTo>
                    <a:cubicBezTo>
                      <a:pt x="129" y="92"/>
                      <a:pt x="129" y="92"/>
                      <a:pt x="129" y="92"/>
                    </a:cubicBezTo>
                    <a:cubicBezTo>
                      <a:pt x="129" y="92"/>
                      <a:pt x="129" y="92"/>
                      <a:pt x="129" y="92"/>
                    </a:cubicBezTo>
                    <a:cubicBezTo>
                      <a:pt x="129" y="92"/>
                      <a:pt x="129" y="92"/>
                      <a:pt x="129" y="92"/>
                    </a:cubicBezTo>
                    <a:cubicBezTo>
                      <a:pt x="129" y="92"/>
                      <a:pt x="129" y="92"/>
                      <a:pt x="129" y="93"/>
                    </a:cubicBezTo>
                    <a:cubicBezTo>
                      <a:pt x="129" y="93"/>
                      <a:pt x="129" y="93"/>
                      <a:pt x="129" y="93"/>
                    </a:cubicBezTo>
                    <a:cubicBezTo>
                      <a:pt x="129" y="93"/>
                      <a:pt x="129" y="93"/>
                      <a:pt x="129" y="93"/>
                    </a:cubicBezTo>
                    <a:cubicBezTo>
                      <a:pt x="129" y="93"/>
                      <a:pt x="129" y="94"/>
                      <a:pt x="129" y="94"/>
                    </a:cubicBezTo>
                    <a:cubicBezTo>
                      <a:pt x="130" y="94"/>
                      <a:pt x="130" y="94"/>
                      <a:pt x="130" y="94"/>
                    </a:cubicBezTo>
                    <a:cubicBezTo>
                      <a:pt x="130" y="94"/>
                      <a:pt x="130" y="94"/>
                      <a:pt x="130" y="94"/>
                    </a:cubicBezTo>
                    <a:cubicBezTo>
                      <a:pt x="131" y="94"/>
                      <a:pt x="131" y="94"/>
                      <a:pt x="131" y="94"/>
                    </a:cubicBezTo>
                    <a:cubicBezTo>
                      <a:pt x="131" y="94"/>
                      <a:pt x="131" y="94"/>
                      <a:pt x="131" y="94"/>
                    </a:cubicBezTo>
                    <a:cubicBezTo>
                      <a:pt x="131" y="94"/>
                      <a:pt x="132" y="94"/>
                      <a:pt x="132" y="94"/>
                    </a:cubicBezTo>
                    <a:cubicBezTo>
                      <a:pt x="132" y="94"/>
                      <a:pt x="132" y="95"/>
                      <a:pt x="132" y="95"/>
                    </a:cubicBezTo>
                    <a:cubicBezTo>
                      <a:pt x="133" y="95"/>
                      <a:pt x="133" y="95"/>
                      <a:pt x="133" y="95"/>
                    </a:cubicBezTo>
                    <a:cubicBezTo>
                      <a:pt x="133" y="95"/>
                      <a:pt x="133" y="96"/>
                      <a:pt x="133" y="96"/>
                    </a:cubicBezTo>
                    <a:cubicBezTo>
                      <a:pt x="134" y="96"/>
                      <a:pt x="134" y="96"/>
                      <a:pt x="134" y="96"/>
                    </a:cubicBezTo>
                    <a:cubicBezTo>
                      <a:pt x="134" y="96"/>
                      <a:pt x="134" y="96"/>
                      <a:pt x="134" y="96"/>
                    </a:cubicBezTo>
                    <a:cubicBezTo>
                      <a:pt x="133" y="97"/>
                      <a:pt x="133" y="97"/>
                      <a:pt x="133" y="97"/>
                    </a:cubicBezTo>
                    <a:cubicBezTo>
                      <a:pt x="133" y="97"/>
                      <a:pt x="133" y="97"/>
                      <a:pt x="133" y="97"/>
                    </a:cubicBezTo>
                    <a:cubicBezTo>
                      <a:pt x="133" y="97"/>
                      <a:pt x="133" y="97"/>
                      <a:pt x="134" y="97"/>
                    </a:cubicBezTo>
                    <a:cubicBezTo>
                      <a:pt x="134" y="97"/>
                      <a:pt x="134" y="97"/>
                      <a:pt x="134" y="97"/>
                    </a:cubicBezTo>
                    <a:cubicBezTo>
                      <a:pt x="134" y="97"/>
                      <a:pt x="134" y="97"/>
                      <a:pt x="134" y="96"/>
                    </a:cubicBezTo>
                    <a:cubicBezTo>
                      <a:pt x="134" y="96"/>
                      <a:pt x="134" y="96"/>
                      <a:pt x="134" y="96"/>
                    </a:cubicBezTo>
                    <a:cubicBezTo>
                      <a:pt x="134" y="96"/>
                      <a:pt x="134" y="96"/>
                      <a:pt x="134" y="96"/>
                    </a:cubicBezTo>
                    <a:cubicBezTo>
                      <a:pt x="134" y="96"/>
                      <a:pt x="134" y="96"/>
                      <a:pt x="134" y="96"/>
                    </a:cubicBezTo>
                    <a:cubicBezTo>
                      <a:pt x="134" y="96"/>
                      <a:pt x="134" y="96"/>
                      <a:pt x="134" y="96"/>
                    </a:cubicBezTo>
                    <a:cubicBezTo>
                      <a:pt x="135" y="95"/>
                      <a:pt x="135" y="95"/>
                      <a:pt x="135" y="95"/>
                    </a:cubicBezTo>
                    <a:cubicBezTo>
                      <a:pt x="135" y="95"/>
                      <a:pt x="135" y="95"/>
                      <a:pt x="135" y="95"/>
                    </a:cubicBezTo>
                    <a:cubicBezTo>
                      <a:pt x="136" y="95"/>
                      <a:pt x="136" y="95"/>
                      <a:pt x="136" y="95"/>
                    </a:cubicBezTo>
                    <a:cubicBezTo>
                      <a:pt x="136" y="95"/>
                      <a:pt x="136" y="95"/>
                      <a:pt x="136" y="95"/>
                    </a:cubicBezTo>
                    <a:cubicBezTo>
                      <a:pt x="136" y="95"/>
                      <a:pt x="136" y="95"/>
                      <a:pt x="136" y="95"/>
                    </a:cubicBezTo>
                    <a:cubicBezTo>
                      <a:pt x="136" y="95"/>
                      <a:pt x="137" y="95"/>
                      <a:pt x="137" y="94"/>
                    </a:cubicBezTo>
                    <a:cubicBezTo>
                      <a:pt x="137" y="94"/>
                      <a:pt x="137" y="94"/>
                      <a:pt x="137" y="94"/>
                    </a:cubicBezTo>
                    <a:cubicBezTo>
                      <a:pt x="137" y="94"/>
                      <a:pt x="137" y="94"/>
                      <a:pt x="137" y="94"/>
                    </a:cubicBezTo>
                    <a:cubicBezTo>
                      <a:pt x="137" y="94"/>
                      <a:pt x="137" y="94"/>
                      <a:pt x="137" y="94"/>
                    </a:cubicBezTo>
                    <a:cubicBezTo>
                      <a:pt x="137" y="93"/>
                      <a:pt x="137" y="93"/>
                      <a:pt x="137" y="93"/>
                    </a:cubicBezTo>
                    <a:close/>
                    <a:moveTo>
                      <a:pt x="136" y="96"/>
                    </a:moveTo>
                    <a:cubicBezTo>
                      <a:pt x="136" y="96"/>
                      <a:pt x="136" y="96"/>
                      <a:pt x="136" y="96"/>
                    </a:cubicBezTo>
                    <a:cubicBezTo>
                      <a:pt x="136" y="96"/>
                      <a:pt x="136" y="96"/>
                      <a:pt x="136" y="96"/>
                    </a:cubicBezTo>
                    <a:cubicBezTo>
                      <a:pt x="136" y="96"/>
                      <a:pt x="136" y="96"/>
                      <a:pt x="136" y="96"/>
                    </a:cubicBezTo>
                    <a:cubicBezTo>
                      <a:pt x="136" y="96"/>
                      <a:pt x="136" y="96"/>
                      <a:pt x="136" y="96"/>
                    </a:cubicBezTo>
                    <a:cubicBezTo>
                      <a:pt x="136" y="96"/>
                      <a:pt x="136" y="96"/>
                      <a:pt x="135" y="96"/>
                    </a:cubicBezTo>
                    <a:cubicBezTo>
                      <a:pt x="135" y="96"/>
                      <a:pt x="135" y="96"/>
                      <a:pt x="136" y="96"/>
                    </a:cubicBezTo>
                    <a:cubicBezTo>
                      <a:pt x="136" y="96"/>
                      <a:pt x="136" y="97"/>
                      <a:pt x="136" y="97"/>
                    </a:cubicBezTo>
                    <a:cubicBezTo>
                      <a:pt x="136" y="97"/>
                      <a:pt x="136" y="97"/>
                      <a:pt x="136" y="97"/>
                    </a:cubicBezTo>
                    <a:cubicBezTo>
                      <a:pt x="137" y="97"/>
                      <a:pt x="137" y="97"/>
                      <a:pt x="137" y="96"/>
                    </a:cubicBezTo>
                    <a:cubicBezTo>
                      <a:pt x="137" y="96"/>
                      <a:pt x="137" y="96"/>
                      <a:pt x="136" y="96"/>
                    </a:cubicBezTo>
                    <a:close/>
                    <a:moveTo>
                      <a:pt x="13" y="23"/>
                    </a:moveTo>
                    <a:cubicBezTo>
                      <a:pt x="13" y="23"/>
                      <a:pt x="13" y="23"/>
                      <a:pt x="13" y="23"/>
                    </a:cubicBezTo>
                    <a:cubicBezTo>
                      <a:pt x="13" y="23"/>
                      <a:pt x="14" y="23"/>
                      <a:pt x="14" y="23"/>
                    </a:cubicBezTo>
                    <a:cubicBezTo>
                      <a:pt x="14" y="23"/>
                      <a:pt x="14" y="23"/>
                      <a:pt x="14" y="24"/>
                    </a:cubicBezTo>
                    <a:cubicBezTo>
                      <a:pt x="14" y="24"/>
                      <a:pt x="14" y="24"/>
                      <a:pt x="14" y="24"/>
                    </a:cubicBezTo>
                    <a:cubicBezTo>
                      <a:pt x="14" y="24"/>
                      <a:pt x="14" y="24"/>
                      <a:pt x="14" y="24"/>
                    </a:cubicBezTo>
                    <a:cubicBezTo>
                      <a:pt x="14" y="24"/>
                      <a:pt x="14" y="24"/>
                      <a:pt x="14" y="23"/>
                    </a:cubicBezTo>
                    <a:cubicBezTo>
                      <a:pt x="14" y="23"/>
                      <a:pt x="14" y="23"/>
                      <a:pt x="14" y="23"/>
                    </a:cubicBezTo>
                    <a:cubicBezTo>
                      <a:pt x="14" y="23"/>
                      <a:pt x="14" y="23"/>
                      <a:pt x="14" y="23"/>
                    </a:cubicBezTo>
                    <a:cubicBezTo>
                      <a:pt x="14" y="23"/>
                      <a:pt x="14" y="23"/>
                      <a:pt x="14" y="23"/>
                    </a:cubicBezTo>
                    <a:cubicBezTo>
                      <a:pt x="14"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lose/>
                    <a:moveTo>
                      <a:pt x="10" y="23"/>
                    </a:moveTo>
                    <a:cubicBezTo>
                      <a:pt x="9"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lose/>
                    <a:moveTo>
                      <a:pt x="8" y="21"/>
                    </a:move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7" y="21"/>
                      <a:pt x="7" y="21"/>
                    </a:cubicBezTo>
                    <a:cubicBezTo>
                      <a:pt x="7" y="21"/>
                      <a:pt x="7" y="20"/>
                      <a:pt x="7" y="20"/>
                    </a:cubicBezTo>
                    <a:cubicBezTo>
                      <a:pt x="7" y="20"/>
                      <a:pt x="7" y="20"/>
                      <a:pt x="7" y="20"/>
                    </a:cubicBezTo>
                    <a:cubicBezTo>
                      <a:pt x="7" y="20"/>
                      <a:pt x="7" y="20"/>
                      <a:pt x="6" y="20"/>
                    </a:cubicBezTo>
                    <a:cubicBezTo>
                      <a:pt x="6" y="20"/>
                      <a:pt x="6" y="20"/>
                      <a:pt x="6" y="20"/>
                    </a:cubicBezTo>
                    <a:cubicBezTo>
                      <a:pt x="6" y="20"/>
                      <a:pt x="6" y="20"/>
                      <a:pt x="6" y="20"/>
                    </a:cubicBezTo>
                    <a:cubicBezTo>
                      <a:pt x="6" y="20"/>
                      <a:pt x="6" y="20"/>
                      <a:pt x="6" y="20"/>
                    </a:cubicBezTo>
                    <a:cubicBezTo>
                      <a:pt x="6" y="20"/>
                      <a:pt x="6" y="19"/>
                      <a:pt x="6" y="19"/>
                    </a:cubicBezTo>
                    <a:cubicBezTo>
                      <a:pt x="6" y="19"/>
                      <a:pt x="6" y="19"/>
                      <a:pt x="6" y="19"/>
                    </a:cubicBezTo>
                    <a:cubicBezTo>
                      <a:pt x="5" y="19"/>
                      <a:pt x="5" y="19"/>
                      <a:pt x="5" y="19"/>
                    </a:cubicBezTo>
                    <a:cubicBezTo>
                      <a:pt x="5" y="19"/>
                      <a:pt x="5" y="19"/>
                      <a:pt x="5" y="19"/>
                    </a:cubicBezTo>
                    <a:cubicBezTo>
                      <a:pt x="5" y="19"/>
                      <a:pt x="5" y="19"/>
                      <a:pt x="5" y="19"/>
                    </a:cubicBezTo>
                    <a:cubicBezTo>
                      <a:pt x="5" y="19"/>
                      <a:pt x="5" y="19"/>
                      <a:pt x="5" y="18"/>
                    </a:cubicBezTo>
                    <a:cubicBezTo>
                      <a:pt x="5" y="18"/>
                      <a:pt x="4" y="18"/>
                      <a:pt x="4" y="18"/>
                    </a:cubicBezTo>
                    <a:cubicBezTo>
                      <a:pt x="4" y="18"/>
                      <a:pt x="4" y="18"/>
                      <a:pt x="4" y="18"/>
                    </a:cubicBezTo>
                    <a:cubicBezTo>
                      <a:pt x="4" y="19"/>
                      <a:pt x="4" y="19"/>
                      <a:pt x="4" y="19"/>
                    </a:cubicBezTo>
                    <a:cubicBezTo>
                      <a:pt x="4" y="19"/>
                      <a:pt x="4" y="19"/>
                      <a:pt x="4" y="19"/>
                    </a:cubicBezTo>
                    <a:cubicBezTo>
                      <a:pt x="3" y="19"/>
                      <a:pt x="3" y="19"/>
                      <a:pt x="3" y="19"/>
                    </a:cubicBezTo>
                    <a:cubicBezTo>
                      <a:pt x="3" y="19"/>
                      <a:pt x="4" y="19"/>
                      <a:pt x="4" y="20"/>
                    </a:cubicBezTo>
                    <a:cubicBezTo>
                      <a:pt x="4" y="20"/>
                      <a:pt x="4" y="20"/>
                      <a:pt x="4" y="20"/>
                    </a:cubicBezTo>
                    <a:cubicBezTo>
                      <a:pt x="4" y="20"/>
                      <a:pt x="4" y="20"/>
                      <a:pt x="4" y="20"/>
                    </a:cubicBezTo>
                    <a:cubicBezTo>
                      <a:pt x="4" y="20"/>
                      <a:pt x="4" y="20"/>
                      <a:pt x="4" y="20"/>
                    </a:cubicBezTo>
                    <a:cubicBezTo>
                      <a:pt x="5" y="20"/>
                      <a:pt x="5" y="20"/>
                      <a:pt x="5" y="21"/>
                    </a:cubicBezTo>
                    <a:cubicBezTo>
                      <a:pt x="5" y="21"/>
                      <a:pt x="5" y="21"/>
                      <a:pt x="5" y="21"/>
                    </a:cubicBezTo>
                    <a:cubicBezTo>
                      <a:pt x="5" y="21"/>
                      <a:pt x="5" y="21"/>
                      <a:pt x="5" y="21"/>
                    </a:cubicBezTo>
                    <a:cubicBezTo>
                      <a:pt x="6" y="21"/>
                      <a:pt x="6" y="20"/>
                      <a:pt x="6" y="20"/>
                    </a:cubicBezTo>
                    <a:cubicBezTo>
                      <a:pt x="6" y="20"/>
                      <a:pt x="6" y="21"/>
                      <a:pt x="6" y="21"/>
                    </a:cubicBezTo>
                    <a:cubicBezTo>
                      <a:pt x="6" y="21"/>
                      <a:pt x="6" y="21"/>
                      <a:pt x="7" y="21"/>
                    </a:cubicBezTo>
                    <a:cubicBezTo>
                      <a:pt x="7" y="21"/>
                      <a:pt x="7" y="21"/>
                      <a:pt x="7" y="21"/>
                    </a:cubicBezTo>
                    <a:cubicBezTo>
                      <a:pt x="7" y="21"/>
                      <a:pt x="7" y="21"/>
                      <a:pt x="7" y="22"/>
                    </a:cubicBezTo>
                    <a:cubicBezTo>
                      <a:pt x="8" y="22"/>
                      <a:pt x="8" y="22"/>
                      <a:pt x="8" y="22"/>
                    </a:cubicBezTo>
                    <a:cubicBezTo>
                      <a:pt x="8" y="22"/>
                      <a:pt x="8" y="22"/>
                      <a:pt x="8" y="22"/>
                    </a:cubicBezTo>
                    <a:cubicBezTo>
                      <a:pt x="8" y="22"/>
                      <a:pt x="9" y="22"/>
                      <a:pt x="9" y="22"/>
                    </a:cubicBezTo>
                    <a:cubicBezTo>
                      <a:pt x="9" y="22"/>
                      <a:pt x="9" y="21"/>
                      <a:pt x="8" y="21"/>
                    </a:cubicBezTo>
                    <a:close/>
                    <a:moveTo>
                      <a:pt x="10" y="24"/>
                    </a:moveTo>
                    <a:cubicBezTo>
                      <a:pt x="10" y="24"/>
                      <a:pt x="10" y="24"/>
                      <a:pt x="10" y="24"/>
                    </a:cubicBezTo>
                    <a:cubicBezTo>
                      <a:pt x="10" y="24"/>
                      <a:pt x="10" y="24"/>
                      <a:pt x="9" y="24"/>
                    </a:cubicBezTo>
                    <a:cubicBezTo>
                      <a:pt x="9" y="24"/>
                      <a:pt x="9" y="24"/>
                      <a:pt x="10" y="24"/>
                    </a:cubicBezTo>
                    <a:cubicBezTo>
                      <a:pt x="10" y="24"/>
                      <a:pt x="10" y="24"/>
                      <a:pt x="10" y="24"/>
                    </a:cubicBezTo>
                    <a:cubicBezTo>
                      <a:pt x="10" y="24"/>
                      <a:pt x="10" y="24"/>
                      <a:pt x="10" y="24"/>
                    </a:cubicBezTo>
                    <a:close/>
                    <a:moveTo>
                      <a:pt x="13" y="24"/>
                    </a:move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lose/>
                    <a:moveTo>
                      <a:pt x="143" y="7"/>
                    </a:moveTo>
                    <a:cubicBezTo>
                      <a:pt x="142" y="7"/>
                      <a:pt x="139" y="6"/>
                      <a:pt x="139" y="6"/>
                    </a:cubicBezTo>
                    <a:cubicBezTo>
                      <a:pt x="138" y="7"/>
                      <a:pt x="138" y="7"/>
                      <a:pt x="138" y="8"/>
                    </a:cubicBezTo>
                    <a:cubicBezTo>
                      <a:pt x="137" y="8"/>
                      <a:pt x="136" y="13"/>
                      <a:pt x="136" y="15"/>
                    </a:cubicBezTo>
                    <a:cubicBezTo>
                      <a:pt x="136" y="16"/>
                      <a:pt x="135" y="17"/>
                      <a:pt x="134" y="19"/>
                    </a:cubicBezTo>
                    <a:cubicBezTo>
                      <a:pt x="132" y="20"/>
                      <a:pt x="133" y="20"/>
                      <a:pt x="133" y="21"/>
                    </a:cubicBezTo>
                    <a:cubicBezTo>
                      <a:pt x="132" y="22"/>
                      <a:pt x="131" y="24"/>
                      <a:pt x="130" y="25"/>
                    </a:cubicBezTo>
                    <a:cubicBezTo>
                      <a:pt x="130" y="26"/>
                      <a:pt x="131" y="27"/>
                      <a:pt x="131" y="28"/>
                    </a:cubicBezTo>
                    <a:cubicBezTo>
                      <a:pt x="130" y="28"/>
                      <a:pt x="128" y="28"/>
                      <a:pt x="127" y="28"/>
                    </a:cubicBezTo>
                    <a:cubicBezTo>
                      <a:pt x="126" y="28"/>
                      <a:pt x="125" y="29"/>
                      <a:pt x="124" y="29"/>
                    </a:cubicBezTo>
                    <a:cubicBezTo>
                      <a:pt x="122" y="30"/>
                      <a:pt x="121" y="28"/>
                      <a:pt x="120" y="28"/>
                    </a:cubicBezTo>
                    <a:cubicBezTo>
                      <a:pt x="118" y="27"/>
                      <a:pt x="117" y="28"/>
                      <a:pt x="116" y="29"/>
                    </a:cubicBezTo>
                    <a:cubicBezTo>
                      <a:pt x="115" y="29"/>
                      <a:pt x="113" y="31"/>
                      <a:pt x="112" y="31"/>
                    </a:cubicBezTo>
                    <a:cubicBezTo>
                      <a:pt x="111" y="32"/>
                      <a:pt x="108" y="31"/>
                      <a:pt x="107" y="31"/>
                    </a:cubicBezTo>
                    <a:cubicBezTo>
                      <a:pt x="106" y="31"/>
                      <a:pt x="104" y="32"/>
                      <a:pt x="104" y="32"/>
                    </a:cubicBezTo>
                    <a:cubicBezTo>
                      <a:pt x="103" y="32"/>
                      <a:pt x="102" y="32"/>
                      <a:pt x="102" y="31"/>
                    </a:cubicBezTo>
                    <a:cubicBezTo>
                      <a:pt x="102" y="31"/>
                      <a:pt x="100" y="29"/>
                      <a:pt x="100" y="29"/>
                    </a:cubicBezTo>
                    <a:cubicBezTo>
                      <a:pt x="100" y="29"/>
                      <a:pt x="100" y="28"/>
                      <a:pt x="99" y="27"/>
                    </a:cubicBezTo>
                    <a:cubicBezTo>
                      <a:pt x="99" y="27"/>
                      <a:pt x="99" y="27"/>
                      <a:pt x="99" y="27"/>
                    </a:cubicBezTo>
                    <a:cubicBezTo>
                      <a:pt x="99" y="27"/>
                      <a:pt x="98" y="27"/>
                      <a:pt x="98" y="27"/>
                    </a:cubicBezTo>
                    <a:cubicBezTo>
                      <a:pt x="98" y="27"/>
                      <a:pt x="98" y="27"/>
                      <a:pt x="98" y="27"/>
                    </a:cubicBezTo>
                    <a:cubicBezTo>
                      <a:pt x="98" y="27"/>
                      <a:pt x="98" y="27"/>
                      <a:pt x="98" y="27"/>
                    </a:cubicBezTo>
                    <a:cubicBezTo>
                      <a:pt x="98" y="27"/>
                      <a:pt x="98" y="27"/>
                      <a:pt x="98" y="27"/>
                    </a:cubicBezTo>
                    <a:cubicBezTo>
                      <a:pt x="98" y="27"/>
                      <a:pt x="97" y="27"/>
                      <a:pt x="97" y="27"/>
                    </a:cubicBezTo>
                    <a:cubicBezTo>
                      <a:pt x="97" y="27"/>
                      <a:pt x="97" y="27"/>
                      <a:pt x="97" y="27"/>
                    </a:cubicBezTo>
                    <a:cubicBezTo>
                      <a:pt x="97" y="26"/>
                      <a:pt x="97" y="26"/>
                      <a:pt x="97" y="26"/>
                    </a:cubicBezTo>
                    <a:cubicBezTo>
                      <a:pt x="97" y="26"/>
                      <a:pt x="96" y="26"/>
                      <a:pt x="96" y="26"/>
                    </a:cubicBezTo>
                    <a:cubicBezTo>
                      <a:pt x="96" y="26"/>
                      <a:pt x="96" y="26"/>
                      <a:pt x="96" y="26"/>
                    </a:cubicBezTo>
                    <a:cubicBezTo>
                      <a:pt x="96" y="25"/>
                      <a:pt x="96" y="25"/>
                      <a:pt x="96" y="25"/>
                    </a:cubicBezTo>
                    <a:cubicBezTo>
                      <a:pt x="96" y="25"/>
                      <a:pt x="96" y="25"/>
                      <a:pt x="96" y="25"/>
                    </a:cubicBezTo>
                    <a:cubicBezTo>
                      <a:pt x="96" y="25"/>
                      <a:pt x="96" y="25"/>
                      <a:pt x="96" y="25"/>
                    </a:cubicBezTo>
                    <a:cubicBezTo>
                      <a:pt x="96" y="25"/>
                      <a:pt x="96" y="25"/>
                      <a:pt x="96" y="25"/>
                    </a:cubicBezTo>
                    <a:cubicBezTo>
                      <a:pt x="96" y="26"/>
                      <a:pt x="96" y="26"/>
                      <a:pt x="95" y="26"/>
                    </a:cubicBezTo>
                    <a:cubicBezTo>
                      <a:pt x="95" y="26"/>
                      <a:pt x="95" y="26"/>
                      <a:pt x="95" y="26"/>
                    </a:cubicBezTo>
                    <a:cubicBezTo>
                      <a:pt x="95" y="26"/>
                      <a:pt x="95" y="26"/>
                      <a:pt x="94" y="26"/>
                    </a:cubicBezTo>
                    <a:cubicBezTo>
                      <a:pt x="94" y="26"/>
                      <a:pt x="94" y="26"/>
                      <a:pt x="94" y="26"/>
                    </a:cubicBezTo>
                    <a:cubicBezTo>
                      <a:pt x="94" y="26"/>
                      <a:pt x="94" y="26"/>
                      <a:pt x="94" y="26"/>
                    </a:cubicBezTo>
                    <a:cubicBezTo>
                      <a:pt x="94" y="26"/>
                      <a:pt x="94" y="26"/>
                      <a:pt x="94" y="26"/>
                    </a:cubicBezTo>
                    <a:cubicBezTo>
                      <a:pt x="94" y="26"/>
                      <a:pt x="94" y="27"/>
                      <a:pt x="94" y="27"/>
                    </a:cubicBezTo>
                    <a:cubicBezTo>
                      <a:pt x="94" y="27"/>
                      <a:pt x="94" y="27"/>
                      <a:pt x="94" y="27"/>
                    </a:cubicBezTo>
                    <a:cubicBezTo>
                      <a:pt x="94" y="27"/>
                      <a:pt x="94" y="27"/>
                      <a:pt x="94" y="27"/>
                    </a:cubicBezTo>
                    <a:cubicBezTo>
                      <a:pt x="94" y="27"/>
                      <a:pt x="94" y="27"/>
                      <a:pt x="94" y="28"/>
                    </a:cubicBezTo>
                    <a:cubicBezTo>
                      <a:pt x="94" y="28"/>
                      <a:pt x="94" y="28"/>
                      <a:pt x="93" y="28"/>
                    </a:cubicBezTo>
                    <a:cubicBezTo>
                      <a:pt x="93" y="28"/>
                      <a:pt x="93" y="28"/>
                      <a:pt x="93" y="28"/>
                    </a:cubicBezTo>
                    <a:cubicBezTo>
                      <a:pt x="93" y="28"/>
                      <a:pt x="93" y="28"/>
                      <a:pt x="93" y="28"/>
                    </a:cubicBezTo>
                    <a:cubicBezTo>
                      <a:pt x="92" y="29"/>
                      <a:pt x="92" y="29"/>
                      <a:pt x="92" y="29"/>
                    </a:cubicBezTo>
                    <a:cubicBezTo>
                      <a:pt x="92" y="29"/>
                      <a:pt x="92" y="30"/>
                      <a:pt x="92" y="30"/>
                    </a:cubicBezTo>
                    <a:cubicBezTo>
                      <a:pt x="92" y="30"/>
                      <a:pt x="92" y="30"/>
                      <a:pt x="92" y="30"/>
                    </a:cubicBezTo>
                    <a:cubicBezTo>
                      <a:pt x="92" y="30"/>
                      <a:pt x="92" y="30"/>
                      <a:pt x="92" y="30"/>
                    </a:cubicBezTo>
                    <a:cubicBezTo>
                      <a:pt x="92" y="31"/>
                      <a:pt x="92" y="31"/>
                      <a:pt x="92" y="31"/>
                    </a:cubicBezTo>
                    <a:cubicBezTo>
                      <a:pt x="92" y="31"/>
                      <a:pt x="92" y="31"/>
                      <a:pt x="92" y="31"/>
                    </a:cubicBezTo>
                    <a:cubicBezTo>
                      <a:pt x="92" y="31"/>
                      <a:pt x="92" y="31"/>
                      <a:pt x="92" y="31"/>
                    </a:cubicBezTo>
                    <a:cubicBezTo>
                      <a:pt x="92" y="31"/>
                      <a:pt x="92" y="31"/>
                      <a:pt x="92" y="31"/>
                    </a:cubicBezTo>
                    <a:cubicBezTo>
                      <a:pt x="91" y="31"/>
                      <a:pt x="92" y="32"/>
                      <a:pt x="92" y="32"/>
                    </a:cubicBezTo>
                    <a:cubicBezTo>
                      <a:pt x="92" y="32"/>
                      <a:pt x="92" y="32"/>
                      <a:pt x="92" y="32"/>
                    </a:cubicBezTo>
                    <a:cubicBezTo>
                      <a:pt x="92" y="32"/>
                      <a:pt x="92" y="32"/>
                      <a:pt x="92" y="33"/>
                    </a:cubicBezTo>
                    <a:cubicBezTo>
                      <a:pt x="92" y="33"/>
                      <a:pt x="92" y="33"/>
                      <a:pt x="92" y="33"/>
                    </a:cubicBezTo>
                    <a:cubicBezTo>
                      <a:pt x="92" y="33"/>
                      <a:pt x="92" y="33"/>
                      <a:pt x="92" y="33"/>
                    </a:cubicBezTo>
                    <a:cubicBezTo>
                      <a:pt x="91" y="33"/>
                      <a:pt x="91" y="33"/>
                      <a:pt x="91" y="34"/>
                    </a:cubicBezTo>
                    <a:cubicBezTo>
                      <a:pt x="91" y="34"/>
                      <a:pt x="91" y="34"/>
                      <a:pt x="91" y="34"/>
                    </a:cubicBezTo>
                    <a:cubicBezTo>
                      <a:pt x="92" y="34"/>
                      <a:pt x="91" y="34"/>
                      <a:pt x="92" y="34"/>
                    </a:cubicBezTo>
                    <a:cubicBezTo>
                      <a:pt x="92" y="34"/>
                      <a:pt x="92" y="34"/>
                      <a:pt x="92" y="35"/>
                    </a:cubicBezTo>
                    <a:cubicBezTo>
                      <a:pt x="92" y="35"/>
                      <a:pt x="92" y="35"/>
                      <a:pt x="92" y="35"/>
                    </a:cubicBezTo>
                    <a:cubicBezTo>
                      <a:pt x="92" y="36"/>
                      <a:pt x="92" y="36"/>
                      <a:pt x="92" y="36"/>
                    </a:cubicBezTo>
                    <a:cubicBezTo>
                      <a:pt x="92" y="36"/>
                      <a:pt x="92" y="36"/>
                      <a:pt x="92" y="36"/>
                    </a:cubicBezTo>
                    <a:cubicBezTo>
                      <a:pt x="92" y="36"/>
                      <a:pt x="92" y="36"/>
                      <a:pt x="92" y="37"/>
                    </a:cubicBezTo>
                    <a:cubicBezTo>
                      <a:pt x="92" y="37"/>
                      <a:pt x="92" y="37"/>
                      <a:pt x="93" y="37"/>
                    </a:cubicBezTo>
                    <a:cubicBezTo>
                      <a:pt x="93" y="37"/>
                      <a:pt x="93" y="37"/>
                      <a:pt x="93" y="37"/>
                    </a:cubicBezTo>
                    <a:cubicBezTo>
                      <a:pt x="93" y="37"/>
                      <a:pt x="93" y="38"/>
                      <a:pt x="93" y="38"/>
                    </a:cubicBezTo>
                    <a:cubicBezTo>
                      <a:pt x="93" y="38"/>
                      <a:pt x="93" y="38"/>
                      <a:pt x="94" y="38"/>
                    </a:cubicBezTo>
                    <a:cubicBezTo>
                      <a:pt x="94" y="38"/>
                      <a:pt x="94" y="38"/>
                      <a:pt x="94" y="38"/>
                    </a:cubicBezTo>
                    <a:cubicBezTo>
                      <a:pt x="94" y="39"/>
                      <a:pt x="94" y="39"/>
                      <a:pt x="94" y="39"/>
                    </a:cubicBezTo>
                    <a:cubicBezTo>
                      <a:pt x="94" y="39"/>
                      <a:pt x="94" y="39"/>
                      <a:pt x="94" y="39"/>
                    </a:cubicBezTo>
                    <a:cubicBezTo>
                      <a:pt x="94" y="39"/>
                      <a:pt x="94" y="39"/>
                      <a:pt x="94" y="39"/>
                    </a:cubicBezTo>
                    <a:cubicBezTo>
                      <a:pt x="94" y="39"/>
                      <a:pt x="93" y="39"/>
                      <a:pt x="93" y="39"/>
                    </a:cubicBezTo>
                    <a:cubicBezTo>
                      <a:pt x="94" y="39"/>
                      <a:pt x="94" y="39"/>
                      <a:pt x="94" y="39"/>
                    </a:cubicBezTo>
                    <a:cubicBezTo>
                      <a:pt x="94" y="39"/>
                      <a:pt x="94" y="39"/>
                      <a:pt x="94" y="39"/>
                    </a:cubicBezTo>
                    <a:cubicBezTo>
                      <a:pt x="94" y="40"/>
                      <a:pt x="94" y="40"/>
                      <a:pt x="94" y="40"/>
                    </a:cubicBezTo>
                    <a:cubicBezTo>
                      <a:pt x="93" y="40"/>
                      <a:pt x="93" y="40"/>
                      <a:pt x="93" y="40"/>
                    </a:cubicBezTo>
                    <a:cubicBezTo>
                      <a:pt x="93" y="40"/>
                      <a:pt x="93" y="41"/>
                      <a:pt x="93" y="41"/>
                    </a:cubicBezTo>
                    <a:cubicBezTo>
                      <a:pt x="93" y="41"/>
                      <a:pt x="93" y="41"/>
                      <a:pt x="93" y="41"/>
                    </a:cubicBezTo>
                    <a:cubicBezTo>
                      <a:pt x="93" y="41"/>
                      <a:pt x="94" y="41"/>
                      <a:pt x="94" y="41"/>
                    </a:cubicBezTo>
                    <a:cubicBezTo>
                      <a:pt x="94" y="41"/>
                      <a:pt x="93" y="41"/>
                      <a:pt x="93" y="41"/>
                    </a:cubicBezTo>
                    <a:cubicBezTo>
                      <a:pt x="93" y="41"/>
                      <a:pt x="93" y="42"/>
                      <a:pt x="93" y="42"/>
                    </a:cubicBezTo>
                    <a:cubicBezTo>
                      <a:pt x="93" y="42"/>
                      <a:pt x="94" y="42"/>
                      <a:pt x="94" y="42"/>
                    </a:cubicBezTo>
                    <a:cubicBezTo>
                      <a:pt x="94" y="43"/>
                      <a:pt x="94" y="43"/>
                      <a:pt x="94" y="43"/>
                    </a:cubicBezTo>
                    <a:cubicBezTo>
                      <a:pt x="94" y="42"/>
                      <a:pt x="94" y="43"/>
                      <a:pt x="94" y="43"/>
                    </a:cubicBezTo>
                    <a:cubicBezTo>
                      <a:pt x="95" y="43"/>
                      <a:pt x="95" y="43"/>
                      <a:pt x="95" y="43"/>
                    </a:cubicBezTo>
                    <a:cubicBezTo>
                      <a:pt x="95" y="43"/>
                      <a:pt x="95" y="43"/>
                      <a:pt x="96" y="43"/>
                    </a:cubicBezTo>
                    <a:cubicBezTo>
                      <a:pt x="96" y="43"/>
                      <a:pt x="96" y="43"/>
                      <a:pt x="96" y="43"/>
                    </a:cubicBezTo>
                    <a:cubicBezTo>
                      <a:pt x="97" y="44"/>
                      <a:pt x="96" y="44"/>
                      <a:pt x="96" y="44"/>
                    </a:cubicBezTo>
                    <a:cubicBezTo>
                      <a:pt x="96" y="44"/>
                      <a:pt x="95" y="44"/>
                      <a:pt x="95" y="44"/>
                    </a:cubicBezTo>
                    <a:cubicBezTo>
                      <a:pt x="95" y="44"/>
                      <a:pt x="95" y="44"/>
                      <a:pt x="95" y="44"/>
                    </a:cubicBezTo>
                    <a:cubicBezTo>
                      <a:pt x="95" y="44"/>
                      <a:pt x="95" y="43"/>
                      <a:pt x="95" y="43"/>
                    </a:cubicBezTo>
                    <a:cubicBezTo>
                      <a:pt x="94" y="43"/>
                      <a:pt x="94" y="43"/>
                      <a:pt x="94" y="43"/>
                    </a:cubicBezTo>
                    <a:cubicBezTo>
                      <a:pt x="94" y="43"/>
                      <a:pt x="94" y="44"/>
                      <a:pt x="94" y="44"/>
                    </a:cubicBezTo>
                    <a:cubicBezTo>
                      <a:pt x="94" y="44"/>
                      <a:pt x="94" y="44"/>
                      <a:pt x="94" y="45"/>
                    </a:cubicBezTo>
                    <a:cubicBezTo>
                      <a:pt x="95" y="45"/>
                      <a:pt x="95" y="45"/>
                      <a:pt x="95" y="45"/>
                    </a:cubicBezTo>
                    <a:cubicBezTo>
                      <a:pt x="95" y="45"/>
                      <a:pt x="95" y="45"/>
                      <a:pt x="95" y="45"/>
                    </a:cubicBezTo>
                    <a:cubicBezTo>
                      <a:pt x="96" y="45"/>
                      <a:pt x="95" y="45"/>
                      <a:pt x="96" y="45"/>
                    </a:cubicBezTo>
                    <a:cubicBezTo>
                      <a:pt x="96" y="44"/>
                      <a:pt x="96" y="45"/>
                      <a:pt x="96" y="45"/>
                    </a:cubicBezTo>
                    <a:cubicBezTo>
                      <a:pt x="96" y="45"/>
                      <a:pt x="97" y="45"/>
                      <a:pt x="97" y="45"/>
                    </a:cubicBezTo>
                    <a:cubicBezTo>
                      <a:pt x="97" y="45"/>
                      <a:pt x="97" y="45"/>
                      <a:pt x="97" y="45"/>
                    </a:cubicBezTo>
                    <a:cubicBezTo>
                      <a:pt x="97" y="45"/>
                      <a:pt x="97" y="45"/>
                      <a:pt x="97" y="45"/>
                    </a:cubicBezTo>
                    <a:cubicBezTo>
                      <a:pt x="97" y="45"/>
                      <a:pt x="97" y="45"/>
                      <a:pt x="97" y="45"/>
                    </a:cubicBezTo>
                    <a:cubicBezTo>
                      <a:pt x="97" y="45"/>
                      <a:pt x="97" y="45"/>
                      <a:pt x="96" y="45"/>
                    </a:cubicBezTo>
                    <a:cubicBezTo>
                      <a:pt x="96" y="45"/>
                      <a:pt x="96" y="45"/>
                      <a:pt x="96" y="45"/>
                    </a:cubicBezTo>
                    <a:cubicBezTo>
                      <a:pt x="96" y="45"/>
                      <a:pt x="96" y="45"/>
                      <a:pt x="96" y="45"/>
                    </a:cubicBezTo>
                    <a:cubicBezTo>
                      <a:pt x="96" y="45"/>
                      <a:pt x="96" y="46"/>
                      <a:pt x="96" y="46"/>
                    </a:cubicBezTo>
                    <a:cubicBezTo>
                      <a:pt x="96" y="46"/>
                      <a:pt x="96" y="47"/>
                      <a:pt x="96" y="47"/>
                    </a:cubicBezTo>
                    <a:cubicBezTo>
                      <a:pt x="95" y="47"/>
                      <a:pt x="95" y="47"/>
                      <a:pt x="95" y="47"/>
                    </a:cubicBezTo>
                    <a:cubicBezTo>
                      <a:pt x="96" y="47"/>
                      <a:pt x="96" y="47"/>
                      <a:pt x="96" y="47"/>
                    </a:cubicBezTo>
                    <a:cubicBezTo>
                      <a:pt x="96" y="47"/>
                      <a:pt x="96" y="47"/>
                      <a:pt x="96" y="47"/>
                    </a:cubicBezTo>
                    <a:cubicBezTo>
                      <a:pt x="97" y="47"/>
                      <a:pt x="97" y="47"/>
                      <a:pt x="97" y="47"/>
                    </a:cubicBezTo>
                    <a:cubicBezTo>
                      <a:pt x="97" y="47"/>
                      <a:pt x="97" y="47"/>
                      <a:pt x="97" y="47"/>
                    </a:cubicBezTo>
                    <a:cubicBezTo>
                      <a:pt x="97" y="47"/>
                      <a:pt x="97" y="47"/>
                      <a:pt x="98" y="47"/>
                    </a:cubicBezTo>
                    <a:cubicBezTo>
                      <a:pt x="98" y="47"/>
                      <a:pt x="98" y="46"/>
                      <a:pt x="98" y="46"/>
                    </a:cubicBezTo>
                    <a:cubicBezTo>
                      <a:pt x="98" y="46"/>
                      <a:pt x="98" y="46"/>
                      <a:pt x="98" y="46"/>
                    </a:cubicBezTo>
                    <a:cubicBezTo>
                      <a:pt x="98" y="46"/>
                      <a:pt x="98" y="46"/>
                      <a:pt x="98" y="46"/>
                    </a:cubicBezTo>
                    <a:cubicBezTo>
                      <a:pt x="98" y="45"/>
                      <a:pt x="98" y="46"/>
                      <a:pt x="98" y="46"/>
                    </a:cubicBezTo>
                    <a:cubicBezTo>
                      <a:pt x="98" y="46"/>
                      <a:pt x="98" y="46"/>
                      <a:pt x="98" y="46"/>
                    </a:cubicBezTo>
                    <a:cubicBezTo>
                      <a:pt x="98" y="46"/>
                      <a:pt x="98" y="46"/>
                      <a:pt x="98" y="46"/>
                    </a:cubicBezTo>
                    <a:cubicBezTo>
                      <a:pt x="99" y="46"/>
                      <a:pt x="99" y="46"/>
                      <a:pt x="99" y="46"/>
                    </a:cubicBezTo>
                    <a:cubicBezTo>
                      <a:pt x="99" y="46"/>
                      <a:pt x="99" y="46"/>
                      <a:pt x="99" y="47"/>
                    </a:cubicBezTo>
                    <a:cubicBezTo>
                      <a:pt x="99" y="47"/>
                      <a:pt x="99" y="47"/>
                      <a:pt x="99" y="47"/>
                    </a:cubicBezTo>
                    <a:cubicBezTo>
                      <a:pt x="99" y="47"/>
                      <a:pt x="99" y="47"/>
                      <a:pt x="99" y="47"/>
                    </a:cubicBezTo>
                    <a:cubicBezTo>
                      <a:pt x="99" y="47"/>
                      <a:pt x="99" y="47"/>
                      <a:pt x="99" y="47"/>
                    </a:cubicBezTo>
                    <a:cubicBezTo>
                      <a:pt x="99" y="47"/>
                      <a:pt x="99" y="47"/>
                      <a:pt x="100" y="47"/>
                    </a:cubicBezTo>
                    <a:cubicBezTo>
                      <a:pt x="100" y="47"/>
                      <a:pt x="100" y="48"/>
                      <a:pt x="100" y="48"/>
                    </a:cubicBezTo>
                    <a:cubicBezTo>
                      <a:pt x="100" y="48"/>
                      <a:pt x="100" y="48"/>
                      <a:pt x="100" y="48"/>
                    </a:cubicBezTo>
                    <a:cubicBezTo>
                      <a:pt x="100" y="49"/>
                      <a:pt x="100" y="49"/>
                      <a:pt x="100" y="49"/>
                    </a:cubicBezTo>
                    <a:cubicBezTo>
                      <a:pt x="100" y="49"/>
                      <a:pt x="100" y="49"/>
                      <a:pt x="100" y="49"/>
                    </a:cubicBezTo>
                    <a:cubicBezTo>
                      <a:pt x="100" y="49"/>
                      <a:pt x="100" y="50"/>
                      <a:pt x="100" y="50"/>
                    </a:cubicBezTo>
                    <a:cubicBezTo>
                      <a:pt x="100" y="50"/>
                      <a:pt x="99" y="50"/>
                      <a:pt x="99" y="50"/>
                    </a:cubicBezTo>
                    <a:cubicBezTo>
                      <a:pt x="99" y="50"/>
                      <a:pt x="99" y="50"/>
                      <a:pt x="99" y="51"/>
                    </a:cubicBezTo>
                    <a:cubicBezTo>
                      <a:pt x="99" y="51"/>
                      <a:pt x="99" y="51"/>
                      <a:pt x="99" y="51"/>
                    </a:cubicBezTo>
                    <a:cubicBezTo>
                      <a:pt x="99" y="51"/>
                      <a:pt x="100" y="51"/>
                      <a:pt x="100" y="52"/>
                    </a:cubicBezTo>
                    <a:cubicBezTo>
                      <a:pt x="100" y="52"/>
                      <a:pt x="100" y="52"/>
                      <a:pt x="100" y="52"/>
                    </a:cubicBezTo>
                    <a:cubicBezTo>
                      <a:pt x="100" y="53"/>
                      <a:pt x="100" y="53"/>
                      <a:pt x="100" y="53"/>
                    </a:cubicBezTo>
                    <a:cubicBezTo>
                      <a:pt x="100" y="53"/>
                      <a:pt x="100" y="53"/>
                      <a:pt x="100" y="54"/>
                    </a:cubicBezTo>
                    <a:cubicBezTo>
                      <a:pt x="100" y="54"/>
                      <a:pt x="100" y="54"/>
                      <a:pt x="100" y="54"/>
                    </a:cubicBezTo>
                    <a:cubicBezTo>
                      <a:pt x="101" y="54"/>
                      <a:pt x="101" y="54"/>
                      <a:pt x="101" y="54"/>
                    </a:cubicBezTo>
                    <a:cubicBezTo>
                      <a:pt x="101" y="54"/>
                      <a:pt x="101" y="54"/>
                      <a:pt x="101" y="55"/>
                    </a:cubicBezTo>
                    <a:cubicBezTo>
                      <a:pt x="101" y="55"/>
                      <a:pt x="101" y="55"/>
                      <a:pt x="101" y="55"/>
                    </a:cubicBezTo>
                    <a:cubicBezTo>
                      <a:pt x="101" y="55"/>
                      <a:pt x="101" y="55"/>
                      <a:pt x="101" y="55"/>
                    </a:cubicBezTo>
                    <a:cubicBezTo>
                      <a:pt x="101" y="55"/>
                      <a:pt x="101" y="55"/>
                      <a:pt x="101" y="55"/>
                    </a:cubicBezTo>
                    <a:cubicBezTo>
                      <a:pt x="101" y="55"/>
                      <a:pt x="101" y="55"/>
                      <a:pt x="101" y="55"/>
                    </a:cubicBezTo>
                    <a:cubicBezTo>
                      <a:pt x="101" y="56"/>
                      <a:pt x="101" y="56"/>
                      <a:pt x="101" y="56"/>
                    </a:cubicBezTo>
                    <a:cubicBezTo>
                      <a:pt x="101" y="56"/>
                      <a:pt x="101" y="56"/>
                      <a:pt x="101" y="56"/>
                    </a:cubicBezTo>
                    <a:cubicBezTo>
                      <a:pt x="101" y="56"/>
                      <a:pt x="101" y="56"/>
                      <a:pt x="101" y="57"/>
                    </a:cubicBezTo>
                    <a:cubicBezTo>
                      <a:pt x="101" y="57"/>
                      <a:pt x="101" y="57"/>
                      <a:pt x="101" y="57"/>
                    </a:cubicBezTo>
                    <a:cubicBezTo>
                      <a:pt x="101" y="57"/>
                      <a:pt x="101" y="57"/>
                      <a:pt x="102" y="57"/>
                    </a:cubicBezTo>
                    <a:cubicBezTo>
                      <a:pt x="102" y="57"/>
                      <a:pt x="101" y="57"/>
                      <a:pt x="101" y="58"/>
                    </a:cubicBezTo>
                    <a:cubicBezTo>
                      <a:pt x="101" y="58"/>
                      <a:pt x="101" y="58"/>
                      <a:pt x="101" y="58"/>
                    </a:cubicBezTo>
                    <a:cubicBezTo>
                      <a:pt x="101" y="58"/>
                      <a:pt x="101" y="58"/>
                      <a:pt x="101" y="58"/>
                    </a:cubicBezTo>
                    <a:cubicBezTo>
                      <a:pt x="101" y="58"/>
                      <a:pt x="102" y="58"/>
                      <a:pt x="102" y="58"/>
                    </a:cubicBezTo>
                    <a:cubicBezTo>
                      <a:pt x="102" y="58"/>
                      <a:pt x="102" y="58"/>
                      <a:pt x="102" y="58"/>
                    </a:cubicBezTo>
                    <a:cubicBezTo>
                      <a:pt x="102" y="58"/>
                      <a:pt x="102" y="58"/>
                      <a:pt x="102" y="58"/>
                    </a:cubicBezTo>
                    <a:cubicBezTo>
                      <a:pt x="102" y="59"/>
                      <a:pt x="102" y="58"/>
                      <a:pt x="102" y="58"/>
                    </a:cubicBezTo>
                    <a:cubicBezTo>
                      <a:pt x="103" y="58"/>
                      <a:pt x="103" y="58"/>
                      <a:pt x="103" y="57"/>
                    </a:cubicBezTo>
                    <a:cubicBezTo>
                      <a:pt x="103" y="57"/>
                      <a:pt x="104" y="57"/>
                      <a:pt x="104" y="58"/>
                    </a:cubicBezTo>
                    <a:cubicBezTo>
                      <a:pt x="104" y="58"/>
                      <a:pt x="104" y="58"/>
                      <a:pt x="104" y="58"/>
                    </a:cubicBezTo>
                    <a:cubicBezTo>
                      <a:pt x="104" y="58"/>
                      <a:pt x="104" y="58"/>
                      <a:pt x="104" y="58"/>
                    </a:cubicBezTo>
                    <a:cubicBezTo>
                      <a:pt x="104" y="58"/>
                      <a:pt x="104" y="58"/>
                      <a:pt x="104" y="59"/>
                    </a:cubicBezTo>
                    <a:cubicBezTo>
                      <a:pt x="104" y="59"/>
                      <a:pt x="104" y="59"/>
                      <a:pt x="104" y="59"/>
                    </a:cubicBezTo>
                    <a:cubicBezTo>
                      <a:pt x="105" y="59"/>
                      <a:pt x="105" y="58"/>
                      <a:pt x="105" y="58"/>
                    </a:cubicBezTo>
                    <a:cubicBezTo>
                      <a:pt x="105" y="58"/>
                      <a:pt x="105" y="58"/>
                      <a:pt x="105" y="58"/>
                    </a:cubicBezTo>
                    <a:cubicBezTo>
                      <a:pt x="105" y="58"/>
                      <a:pt x="105" y="58"/>
                      <a:pt x="105" y="58"/>
                    </a:cubicBezTo>
                    <a:cubicBezTo>
                      <a:pt x="106" y="58"/>
                      <a:pt x="106" y="58"/>
                      <a:pt x="106" y="59"/>
                    </a:cubicBezTo>
                    <a:cubicBezTo>
                      <a:pt x="106" y="59"/>
                      <a:pt x="106" y="59"/>
                      <a:pt x="106" y="59"/>
                    </a:cubicBezTo>
                    <a:cubicBezTo>
                      <a:pt x="107" y="59"/>
                      <a:pt x="107" y="59"/>
                      <a:pt x="107" y="59"/>
                    </a:cubicBezTo>
                    <a:cubicBezTo>
                      <a:pt x="107" y="59"/>
                      <a:pt x="107" y="58"/>
                      <a:pt x="107" y="58"/>
                    </a:cubicBezTo>
                    <a:cubicBezTo>
                      <a:pt x="108" y="58"/>
                      <a:pt x="108" y="58"/>
                      <a:pt x="108" y="58"/>
                    </a:cubicBezTo>
                    <a:cubicBezTo>
                      <a:pt x="108" y="58"/>
                      <a:pt x="108" y="58"/>
                      <a:pt x="108" y="58"/>
                    </a:cubicBezTo>
                    <a:cubicBezTo>
                      <a:pt x="108" y="58"/>
                      <a:pt x="109" y="58"/>
                      <a:pt x="109" y="58"/>
                    </a:cubicBezTo>
                    <a:cubicBezTo>
                      <a:pt x="109" y="58"/>
                      <a:pt x="109" y="58"/>
                      <a:pt x="109" y="58"/>
                    </a:cubicBezTo>
                    <a:cubicBezTo>
                      <a:pt x="109" y="58"/>
                      <a:pt x="109" y="57"/>
                      <a:pt x="110" y="57"/>
                    </a:cubicBezTo>
                    <a:cubicBezTo>
                      <a:pt x="110" y="57"/>
                      <a:pt x="109" y="58"/>
                      <a:pt x="109" y="58"/>
                    </a:cubicBezTo>
                    <a:cubicBezTo>
                      <a:pt x="110" y="58"/>
                      <a:pt x="110" y="58"/>
                      <a:pt x="110" y="58"/>
                    </a:cubicBezTo>
                    <a:cubicBezTo>
                      <a:pt x="110" y="58"/>
                      <a:pt x="110" y="58"/>
                      <a:pt x="110" y="58"/>
                    </a:cubicBezTo>
                    <a:cubicBezTo>
                      <a:pt x="110" y="58"/>
                      <a:pt x="110" y="58"/>
                      <a:pt x="110" y="58"/>
                    </a:cubicBezTo>
                    <a:cubicBezTo>
                      <a:pt x="110" y="58"/>
                      <a:pt x="111" y="58"/>
                      <a:pt x="111" y="58"/>
                    </a:cubicBezTo>
                    <a:cubicBezTo>
                      <a:pt x="111" y="58"/>
                      <a:pt x="111" y="58"/>
                      <a:pt x="111" y="58"/>
                    </a:cubicBezTo>
                    <a:cubicBezTo>
                      <a:pt x="111" y="58"/>
                      <a:pt x="111" y="58"/>
                      <a:pt x="111" y="58"/>
                    </a:cubicBezTo>
                    <a:cubicBezTo>
                      <a:pt x="111" y="58"/>
                      <a:pt x="111" y="57"/>
                      <a:pt x="111" y="57"/>
                    </a:cubicBezTo>
                    <a:cubicBezTo>
                      <a:pt x="111" y="57"/>
                      <a:pt x="111" y="57"/>
                      <a:pt x="111" y="57"/>
                    </a:cubicBezTo>
                    <a:cubicBezTo>
                      <a:pt x="111" y="57"/>
                      <a:pt x="111" y="57"/>
                      <a:pt x="111" y="57"/>
                    </a:cubicBezTo>
                    <a:cubicBezTo>
                      <a:pt x="111" y="57"/>
                      <a:pt x="111" y="57"/>
                      <a:pt x="111" y="57"/>
                    </a:cubicBezTo>
                    <a:cubicBezTo>
                      <a:pt x="111" y="57"/>
                      <a:pt x="111" y="58"/>
                      <a:pt x="112" y="58"/>
                    </a:cubicBezTo>
                    <a:cubicBezTo>
                      <a:pt x="112" y="58"/>
                      <a:pt x="112" y="58"/>
                      <a:pt x="112" y="58"/>
                    </a:cubicBezTo>
                    <a:cubicBezTo>
                      <a:pt x="112" y="58"/>
                      <a:pt x="112" y="59"/>
                      <a:pt x="112" y="59"/>
                    </a:cubicBezTo>
                    <a:cubicBezTo>
                      <a:pt x="112" y="59"/>
                      <a:pt x="112" y="59"/>
                      <a:pt x="112" y="59"/>
                    </a:cubicBezTo>
                    <a:cubicBezTo>
                      <a:pt x="112" y="59"/>
                      <a:pt x="112" y="60"/>
                      <a:pt x="112" y="60"/>
                    </a:cubicBezTo>
                    <a:cubicBezTo>
                      <a:pt x="112" y="60"/>
                      <a:pt x="112" y="61"/>
                      <a:pt x="112" y="61"/>
                    </a:cubicBezTo>
                    <a:cubicBezTo>
                      <a:pt x="112" y="61"/>
                      <a:pt x="112" y="61"/>
                      <a:pt x="112" y="62"/>
                    </a:cubicBezTo>
                    <a:cubicBezTo>
                      <a:pt x="112" y="62"/>
                      <a:pt x="112" y="62"/>
                      <a:pt x="112" y="62"/>
                    </a:cubicBezTo>
                    <a:cubicBezTo>
                      <a:pt x="112" y="62"/>
                      <a:pt x="112" y="62"/>
                      <a:pt x="112" y="62"/>
                    </a:cubicBezTo>
                    <a:cubicBezTo>
                      <a:pt x="113" y="62"/>
                      <a:pt x="113" y="62"/>
                      <a:pt x="113" y="61"/>
                    </a:cubicBezTo>
                    <a:cubicBezTo>
                      <a:pt x="113" y="61"/>
                      <a:pt x="114" y="61"/>
                      <a:pt x="114" y="61"/>
                    </a:cubicBezTo>
                    <a:cubicBezTo>
                      <a:pt x="114" y="60"/>
                      <a:pt x="114" y="60"/>
                      <a:pt x="115" y="60"/>
                    </a:cubicBezTo>
                    <a:cubicBezTo>
                      <a:pt x="115" y="60"/>
                      <a:pt x="115" y="60"/>
                      <a:pt x="115" y="60"/>
                    </a:cubicBezTo>
                    <a:cubicBezTo>
                      <a:pt x="116" y="60"/>
                      <a:pt x="116" y="60"/>
                      <a:pt x="116" y="60"/>
                    </a:cubicBezTo>
                    <a:cubicBezTo>
                      <a:pt x="116" y="60"/>
                      <a:pt x="116" y="60"/>
                      <a:pt x="116" y="61"/>
                    </a:cubicBezTo>
                    <a:cubicBezTo>
                      <a:pt x="116" y="61"/>
                      <a:pt x="117" y="61"/>
                      <a:pt x="117" y="61"/>
                    </a:cubicBezTo>
                    <a:cubicBezTo>
                      <a:pt x="117" y="61"/>
                      <a:pt x="117" y="61"/>
                      <a:pt x="117" y="61"/>
                    </a:cubicBezTo>
                    <a:cubicBezTo>
                      <a:pt x="117" y="61"/>
                      <a:pt x="117" y="61"/>
                      <a:pt x="117" y="61"/>
                    </a:cubicBezTo>
                    <a:cubicBezTo>
                      <a:pt x="117" y="61"/>
                      <a:pt x="117" y="61"/>
                      <a:pt x="117" y="60"/>
                    </a:cubicBezTo>
                    <a:cubicBezTo>
                      <a:pt x="118" y="60"/>
                      <a:pt x="118" y="60"/>
                      <a:pt x="119" y="60"/>
                    </a:cubicBezTo>
                    <a:cubicBezTo>
                      <a:pt x="119" y="60"/>
                      <a:pt x="119" y="60"/>
                      <a:pt x="119" y="59"/>
                    </a:cubicBezTo>
                    <a:cubicBezTo>
                      <a:pt x="119" y="59"/>
                      <a:pt x="119" y="59"/>
                      <a:pt x="120" y="59"/>
                    </a:cubicBezTo>
                    <a:cubicBezTo>
                      <a:pt x="120" y="59"/>
                      <a:pt x="120" y="59"/>
                      <a:pt x="120" y="59"/>
                    </a:cubicBezTo>
                    <a:cubicBezTo>
                      <a:pt x="120" y="59"/>
                      <a:pt x="120" y="59"/>
                      <a:pt x="119" y="59"/>
                    </a:cubicBezTo>
                    <a:cubicBezTo>
                      <a:pt x="119" y="59"/>
                      <a:pt x="119" y="58"/>
                      <a:pt x="120" y="58"/>
                    </a:cubicBezTo>
                    <a:cubicBezTo>
                      <a:pt x="120" y="58"/>
                      <a:pt x="120" y="58"/>
                      <a:pt x="120" y="58"/>
                    </a:cubicBezTo>
                    <a:cubicBezTo>
                      <a:pt x="120" y="58"/>
                      <a:pt x="120" y="58"/>
                      <a:pt x="120" y="57"/>
                    </a:cubicBezTo>
                    <a:cubicBezTo>
                      <a:pt x="120" y="57"/>
                      <a:pt x="120" y="57"/>
                      <a:pt x="120" y="57"/>
                    </a:cubicBezTo>
                    <a:cubicBezTo>
                      <a:pt x="120" y="57"/>
                      <a:pt x="120" y="57"/>
                      <a:pt x="120" y="57"/>
                    </a:cubicBezTo>
                    <a:cubicBezTo>
                      <a:pt x="120" y="57"/>
                      <a:pt x="120" y="57"/>
                      <a:pt x="120" y="57"/>
                    </a:cubicBezTo>
                    <a:cubicBezTo>
                      <a:pt x="120" y="57"/>
                      <a:pt x="120" y="58"/>
                      <a:pt x="120" y="58"/>
                    </a:cubicBezTo>
                    <a:cubicBezTo>
                      <a:pt x="120" y="58"/>
                      <a:pt x="120" y="58"/>
                      <a:pt x="120" y="58"/>
                    </a:cubicBezTo>
                    <a:cubicBezTo>
                      <a:pt x="120" y="58"/>
                      <a:pt x="121" y="58"/>
                      <a:pt x="121" y="58"/>
                    </a:cubicBezTo>
                    <a:cubicBezTo>
                      <a:pt x="121" y="58"/>
                      <a:pt x="121" y="58"/>
                      <a:pt x="121" y="58"/>
                    </a:cubicBezTo>
                    <a:cubicBezTo>
                      <a:pt x="121" y="58"/>
                      <a:pt x="121" y="58"/>
                      <a:pt x="121" y="58"/>
                    </a:cubicBezTo>
                    <a:cubicBezTo>
                      <a:pt x="121" y="59"/>
                      <a:pt x="121" y="59"/>
                      <a:pt x="121" y="59"/>
                    </a:cubicBezTo>
                    <a:cubicBezTo>
                      <a:pt x="121"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59"/>
                    </a:cubicBezTo>
                    <a:cubicBezTo>
                      <a:pt x="122" y="59"/>
                      <a:pt x="122" y="59"/>
                      <a:pt x="122" y="60"/>
                    </a:cubicBezTo>
                    <a:cubicBezTo>
                      <a:pt x="122" y="60"/>
                      <a:pt x="122" y="60"/>
                      <a:pt x="122" y="60"/>
                    </a:cubicBezTo>
                    <a:cubicBezTo>
                      <a:pt x="122" y="60"/>
                      <a:pt x="122" y="60"/>
                      <a:pt x="123" y="59"/>
                    </a:cubicBezTo>
                    <a:cubicBezTo>
                      <a:pt x="123" y="59"/>
                      <a:pt x="123" y="59"/>
                      <a:pt x="123" y="59"/>
                    </a:cubicBezTo>
                    <a:cubicBezTo>
                      <a:pt x="123" y="59"/>
                      <a:pt x="123" y="59"/>
                      <a:pt x="123" y="59"/>
                    </a:cubicBezTo>
                    <a:cubicBezTo>
                      <a:pt x="123" y="59"/>
                      <a:pt x="123" y="59"/>
                      <a:pt x="123" y="59"/>
                    </a:cubicBezTo>
                    <a:cubicBezTo>
                      <a:pt x="124" y="59"/>
                      <a:pt x="124" y="59"/>
                      <a:pt x="124" y="59"/>
                    </a:cubicBezTo>
                    <a:cubicBezTo>
                      <a:pt x="124" y="59"/>
                      <a:pt x="124" y="59"/>
                      <a:pt x="124" y="59"/>
                    </a:cubicBezTo>
                    <a:cubicBezTo>
                      <a:pt x="124" y="59"/>
                      <a:pt x="124" y="59"/>
                      <a:pt x="124" y="60"/>
                    </a:cubicBezTo>
                    <a:cubicBezTo>
                      <a:pt x="124" y="60"/>
                      <a:pt x="124" y="60"/>
                      <a:pt x="124" y="60"/>
                    </a:cubicBezTo>
                    <a:cubicBezTo>
                      <a:pt x="124" y="60"/>
                      <a:pt x="124" y="60"/>
                      <a:pt x="124" y="60"/>
                    </a:cubicBezTo>
                    <a:cubicBezTo>
                      <a:pt x="124" y="60"/>
                      <a:pt x="124" y="61"/>
                      <a:pt x="124" y="61"/>
                    </a:cubicBezTo>
                    <a:cubicBezTo>
                      <a:pt x="124" y="61"/>
                      <a:pt x="124" y="61"/>
                      <a:pt x="124" y="61"/>
                    </a:cubicBezTo>
                    <a:cubicBezTo>
                      <a:pt x="125" y="61"/>
                      <a:pt x="125" y="61"/>
                      <a:pt x="125" y="61"/>
                    </a:cubicBezTo>
                    <a:cubicBezTo>
                      <a:pt x="125" y="61"/>
                      <a:pt x="126" y="60"/>
                      <a:pt x="126" y="60"/>
                    </a:cubicBezTo>
                    <a:cubicBezTo>
                      <a:pt x="126" y="60"/>
                      <a:pt x="126" y="60"/>
                      <a:pt x="127" y="60"/>
                    </a:cubicBezTo>
                    <a:cubicBezTo>
                      <a:pt x="127" y="60"/>
                      <a:pt x="127" y="60"/>
                      <a:pt x="127" y="59"/>
                    </a:cubicBezTo>
                    <a:cubicBezTo>
                      <a:pt x="127" y="59"/>
                      <a:pt x="127" y="59"/>
                      <a:pt x="127" y="59"/>
                    </a:cubicBezTo>
                    <a:cubicBezTo>
                      <a:pt x="127" y="59"/>
                      <a:pt x="127" y="58"/>
                      <a:pt x="127" y="58"/>
                    </a:cubicBezTo>
                    <a:cubicBezTo>
                      <a:pt x="127" y="58"/>
                      <a:pt x="127" y="59"/>
                      <a:pt x="127" y="59"/>
                    </a:cubicBezTo>
                    <a:cubicBezTo>
                      <a:pt x="127" y="59"/>
                      <a:pt x="127" y="59"/>
                      <a:pt x="127" y="59"/>
                    </a:cubicBezTo>
                    <a:cubicBezTo>
                      <a:pt x="127" y="59"/>
                      <a:pt x="127" y="59"/>
                      <a:pt x="127" y="59"/>
                    </a:cubicBezTo>
                    <a:cubicBezTo>
                      <a:pt x="127" y="60"/>
                      <a:pt x="127" y="60"/>
                      <a:pt x="127" y="60"/>
                    </a:cubicBezTo>
                    <a:cubicBezTo>
                      <a:pt x="127" y="60"/>
                      <a:pt x="127" y="60"/>
                      <a:pt x="128" y="60"/>
                    </a:cubicBezTo>
                    <a:cubicBezTo>
                      <a:pt x="128" y="60"/>
                      <a:pt x="128" y="60"/>
                      <a:pt x="128" y="60"/>
                    </a:cubicBezTo>
                    <a:cubicBezTo>
                      <a:pt x="128" y="60"/>
                      <a:pt x="128" y="60"/>
                      <a:pt x="128" y="60"/>
                    </a:cubicBezTo>
                    <a:cubicBezTo>
                      <a:pt x="128" y="60"/>
                      <a:pt x="128" y="59"/>
                      <a:pt x="129" y="59"/>
                    </a:cubicBezTo>
                    <a:cubicBezTo>
                      <a:pt x="129" y="59"/>
                      <a:pt x="128" y="60"/>
                      <a:pt x="128" y="60"/>
                    </a:cubicBezTo>
                    <a:cubicBezTo>
                      <a:pt x="128" y="60"/>
                      <a:pt x="128" y="60"/>
                      <a:pt x="128" y="60"/>
                    </a:cubicBezTo>
                    <a:cubicBezTo>
                      <a:pt x="128" y="60"/>
                      <a:pt x="128" y="60"/>
                      <a:pt x="128" y="60"/>
                    </a:cubicBezTo>
                    <a:cubicBezTo>
                      <a:pt x="128" y="60"/>
                      <a:pt x="128" y="60"/>
                      <a:pt x="129" y="60"/>
                    </a:cubicBezTo>
                    <a:cubicBezTo>
                      <a:pt x="129" y="60"/>
                      <a:pt x="129" y="60"/>
                      <a:pt x="129" y="60"/>
                    </a:cubicBezTo>
                    <a:cubicBezTo>
                      <a:pt x="129" y="60"/>
                      <a:pt x="129" y="60"/>
                      <a:pt x="129" y="60"/>
                    </a:cubicBezTo>
                    <a:cubicBezTo>
                      <a:pt x="129" y="60"/>
                      <a:pt x="129" y="61"/>
                      <a:pt x="129" y="61"/>
                    </a:cubicBezTo>
                    <a:cubicBezTo>
                      <a:pt x="129" y="61"/>
                      <a:pt x="130" y="61"/>
                      <a:pt x="130" y="61"/>
                    </a:cubicBezTo>
                    <a:cubicBezTo>
                      <a:pt x="130" y="61"/>
                      <a:pt x="130" y="61"/>
                      <a:pt x="130" y="60"/>
                    </a:cubicBezTo>
                    <a:cubicBezTo>
                      <a:pt x="130" y="60"/>
                      <a:pt x="130" y="60"/>
                      <a:pt x="130" y="60"/>
                    </a:cubicBezTo>
                    <a:cubicBezTo>
                      <a:pt x="130" y="60"/>
                      <a:pt x="130" y="60"/>
                      <a:pt x="130" y="60"/>
                    </a:cubicBezTo>
                    <a:cubicBezTo>
                      <a:pt x="130" y="60"/>
                      <a:pt x="130" y="59"/>
                      <a:pt x="130" y="59"/>
                    </a:cubicBezTo>
                    <a:cubicBezTo>
                      <a:pt x="130" y="59"/>
                      <a:pt x="130" y="59"/>
                      <a:pt x="130" y="59"/>
                    </a:cubicBezTo>
                    <a:cubicBezTo>
                      <a:pt x="130" y="59"/>
                      <a:pt x="130" y="59"/>
                      <a:pt x="130" y="60"/>
                    </a:cubicBezTo>
                    <a:cubicBezTo>
                      <a:pt x="130" y="60"/>
                      <a:pt x="130" y="60"/>
                      <a:pt x="130" y="60"/>
                    </a:cubicBezTo>
                    <a:cubicBezTo>
                      <a:pt x="130" y="60"/>
                      <a:pt x="130" y="60"/>
                      <a:pt x="130" y="61"/>
                    </a:cubicBezTo>
                    <a:cubicBezTo>
                      <a:pt x="130" y="61"/>
                      <a:pt x="130" y="61"/>
                      <a:pt x="130" y="61"/>
                    </a:cubicBezTo>
                    <a:cubicBezTo>
                      <a:pt x="130" y="61"/>
                      <a:pt x="130" y="61"/>
                      <a:pt x="131" y="61"/>
                    </a:cubicBezTo>
                    <a:cubicBezTo>
                      <a:pt x="131" y="62"/>
                      <a:pt x="131" y="62"/>
                      <a:pt x="131" y="62"/>
                    </a:cubicBezTo>
                    <a:cubicBezTo>
                      <a:pt x="131" y="62"/>
                      <a:pt x="131" y="63"/>
                      <a:pt x="131" y="63"/>
                    </a:cubicBezTo>
                    <a:cubicBezTo>
                      <a:pt x="131" y="63"/>
                      <a:pt x="131" y="63"/>
                      <a:pt x="131" y="64"/>
                    </a:cubicBezTo>
                    <a:cubicBezTo>
                      <a:pt x="131" y="64"/>
                      <a:pt x="131" y="64"/>
                      <a:pt x="131" y="64"/>
                    </a:cubicBezTo>
                    <a:cubicBezTo>
                      <a:pt x="131" y="65"/>
                      <a:pt x="131" y="65"/>
                      <a:pt x="131" y="65"/>
                    </a:cubicBezTo>
                    <a:cubicBezTo>
                      <a:pt x="131" y="65"/>
                      <a:pt x="131" y="65"/>
                      <a:pt x="131" y="65"/>
                    </a:cubicBezTo>
                    <a:cubicBezTo>
                      <a:pt x="131" y="65"/>
                      <a:pt x="131" y="65"/>
                      <a:pt x="131" y="65"/>
                    </a:cubicBezTo>
                    <a:cubicBezTo>
                      <a:pt x="131" y="65"/>
                      <a:pt x="131" y="65"/>
                      <a:pt x="132" y="65"/>
                    </a:cubicBezTo>
                    <a:cubicBezTo>
                      <a:pt x="132" y="65"/>
                      <a:pt x="132" y="65"/>
                      <a:pt x="132" y="65"/>
                    </a:cubicBezTo>
                    <a:cubicBezTo>
                      <a:pt x="132" y="64"/>
                      <a:pt x="133" y="64"/>
                      <a:pt x="133" y="64"/>
                    </a:cubicBezTo>
                    <a:cubicBezTo>
                      <a:pt x="133" y="64"/>
                      <a:pt x="133" y="64"/>
                      <a:pt x="133" y="64"/>
                    </a:cubicBezTo>
                    <a:cubicBezTo>
                      <a:pt x="134" y="64"/>
                      <a:pt x="134" y="64"/>
                      <a:pt x="135" y="63"/>
                    </a:cubicBezTo>
                    <a:cubicBezTo>
                      <a:pt x="135" y="63"/>
                      <a:pt x="135" y="63"/>
                      <a:pt x="135" y="63"/>
                    </a:cubicBezTo>
                    <a:cubicBezTo>
                      <a:pt x="135" y="63"/>
                      <a:pt x="136" y="63"/>
                      <a:pt x="136" y="63"/>
                    </a:cubicBezTo>
                    <a:cubicBezTo>
                      <a:pt x="136" y="63"/>
                      <a:pt x="136" y="63"/>
                      <a:pt x="137" y="62"/>
                    </a:cubicBezTo>
                    <a:cubicBezTo>
                      <a:pt x="137" y="62"/>
                      <a:pt x="138" y="62"/>
                      <a:pt x="138" y="62"/>
                    </a:cubicBezTo>
                    <a:cubicBezTo>
                      <a:pt x="138" y="62"/>
                      <a:pt x="139" y="61"/>
                      <a:pt x="139" y="61"/>
                    </a:cubicBezTo>
                    <a:cubicBezTo>
                      <a:pt x="139" y="61"/>
                      <a:pt x="139" y="61"/>
                      <a:pt x="140" y="61"/>
                    </a:cubicBezTo>
                    <a:cubicBezTo>
                      <a:pt x="140" y="61"/>
                      <a:pt x="140" y="61"/>
                      <a:pt x="140" y="61"/>
                    </a:cubicBezTo>
                    <a:cubicBezTo>
                      <a:pt x="140" y="61"/>
                      <a:pt x="140" y="61"/>
                      <a:pt x="140" y="60"/>
                    </a:cubicBezTo>
                    <a:cubicBezTo>
                      <a:pt x="140" y="60"/>
                      <a:pt x="140" y="60"/>
                      <a:pt x="140" y="60"/>
                    </a:cubicBezTo>
                    <a:cubicBezTo>
                      <a:pt x="140" y="60"/>
                      <a:pt x="140" y="59"/>
                      <a:pt x="140" y="59"/>
                    </a:cubicBezTo>
                    <a:cubicBezTo>
                      <a:pt x="140" y="59"/>
                      <a:pt x="141" y="59"/>
                      <a:pt x="141" y="59"/>
                    </a:cubicBezTo>
                    <a:cubicBezTo>
                      <a:pt x="141" y="59"/>
                      <a:pt x="141" y="59"/>
                      <a:pt x="141" y="59"/>
                    </a:cubicBezTo>
                    <a:cubicBezTo>
                      <a:pt x="141" y="58"/>
                      <a:pt x="141" y="58"/>
                      <a:pt x="141" y="58"/>
                    </a:cubicBezTo>
                    <a:cubicBezTo>
                      <a:pt x="141" y="58"/>
                      <a:pt x="141" y="58"/>
                      <a:pt x="141" y="58"/>
                    </a:cubicBezTo>
                    <a:cubicBezTo>
                      <a:pt x="141" y="58"/>
                      <a:pt x="141" y="58"/>
                      <a:pt x="141" y="58"/>
                    </a:cubicBezTo>
                    <a:cubicBezTo>
                      <a:pt x="140" y="58"/>
                      <a:pt x="140" y="58"/>
                      <a:pt x="140" y="58"/>
                    </a:cubicBezTo>
                    <a:cubicBezTo>
                      <a:pt x="140" y="58"/>
                      <a:pt x="141" y="58"/>
                      <a:pt x="141" y="58"/>
                    </a:cubicBezTo>
                    <a:cubicBezTo>
                      <a:pt x="141" y="58"/>
                      <a:pt x="141" y="58"/>
                      <a:pt x="141" y="58"/>
                    </a:cubicBezTo>
                    <a:cubicBezTo>
                      <a:pt x="141" y="58"/>
                      <a:pt x="141" y="58"/>
                      <a:pt x="142" y="58"/>
                    </a:cubicBezTo>
                    <a:cubicBezTo>
                      <a:pt x="142" y="58"/>
                      <a:pt x="141" y="58"/>
                      <a:pt x="141" y="58"/>
                    </a:cubicBezTo>
                    <a:cubicBezTo>
                      <a:pt x="141" y="58"/>
                      <a:pt x="141" y="58"/>
                      <a:pt x="141" y="57"/>
                    </a:cubicBezTo>
                    <a:cubicBezTo>
                      <a:pt x="141" y="57"/>
                      <a:pt x="141" y="57"/>
                      <a:pt x="141" y="57"/>
                    </a:cubicBezTo>
                    <a:cubicBezTo>
                      <a:pt x="141" y="57"/>
                      <a:pt x="141" y="57"/>
                      <a:pt x="141" y="57"/>
                    </a:cubicBezTo>
                    <a:cubicBezTo>
                      <a:pt x="141" y="57"/>
                      <a:pt x="141" y="57"/>
                      <a:pt x="141" y="57"/>
                    </a:cubicBezTo>
                    <a:cubicBezTo>
                      <a:pt x="141" y="57"/>
                      <a:pt x="141" y="57"/>
                      <a:pt x="141" y="57"/>
                    </a:cubicBezTo>
                    <a:cubicBezTo>
                      <a:pt x="141" y="57"/>
                      <a:pt x="140" y="57"/>
                      <a:pt x="140" y="57"/>
                    </a:cubicBezTo>
                    <a:cubicBezTo>
                      <a:pt x="140" y="57"/>
                      <a:pt x="141" y="57"/>
                      <a:pt x="140" y="57"/>
                    </a:cubicBezTo>
                    <a:cubicBezTo>
                      <a:pt x="140" y="57"/>
                      <a:pt x="140" y="56"/>
                      <a:pt x="141" y="56"/>
                    </a:cubicBezTo>
                    <a:cubicBezTo>
                      <a:pt x="141" y="56"/>
                      <a:pt x="140" y="56"/>
                      <a:pt x="141" y="56"/>
                    </a:cubicBezTo>
                    <a:cubicBezTo>
                      <a:pt x="141" y="56"/>
                      <a:pt x="141" y="56"/>
                      <a:pt x="141" y="56"/>
                    </a:cubicBezTo>
                    <a:cubicBezTo>
                      <a:pt x="141" y="56"/>
                      <a:pt x="141" y="56"/>
                      <a:pt x="141" y="57"/>
                    </a:cubicBezTo>
                    <a:cubicBezTo>
                      <a:pt x="141" y="57"/>
                      <a:pt x="141" y="57"/>
                      <a:pt x="141" y="57"/>
                    </a:cubicBezTo>
                    <a:cubicBezTo>
                      <a:pt x="141" y="57"/>
                      <a:pt x="141" y="57"/>
                      <a:pt x="141" y="56"/>
                    </a:cubicBezTo>
                    <a:cubicBezTo>
                      <a:pt x="141" y="57"/>
                      <a:pt x="141" y="57"/>
                      <a:pt x="141" y="57"/>
                    </a:cubicBezTo>
                    <a:cubicBezTo>
                      <a:pt x="141" y="57"/>
                      <a:pt x="141" y="57"/>
                      <a:pt x="142" y="57"/>
                    </a:cubicBezTo>
                    <a:cubicBezTo>
                      <a:pt x="142" y="57"/>
                      <a:pt x="142" y="56"/>
                      <a:pt x="142" y="56"/>
                    </a:cubicBezTo>
                    <a:cubicBezTo>
                      <a:pt x="142" y="56"/>
                      <a:pt x="142" y="56"/>
                      <a:pt x="142" y="56"/>
                    </a:cubicBezTo>
                    <a:cubicBezTo>
                      <a:pt x="142" y="56"/>
                      <a:pt x="142" y="56"/>
                      <a:pt x="142" y="55"/>
                    </a:cubicBezTo>
                    <a:cubicBezTo>
                      <a:pt x="142" y="55"/>
                      <a:pt x="142" y="55"/>
                      <a:pt x="142" y="55"/>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2" y="54"/>
                      <a:pt x="142" y="54"/>
                    </a:cubicBezTo>
                    <a:cubicBezTo>
                      <a:pt x="142"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4"/>
                    </a:cubicBezTo>
                    <a:cubicBezTo>
                      <a:pt x="143" y="54"/>
                      <a:pt x="143" y="54"/>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2"/>
                      <a:pt x="143" y="52"/>
                    </a:cubicBezTo>
                    <a:cubicBezTo>
                      <a:pt x="143" y="52"/>
                      <a:pt x="143" y="52"/>
                      <a:pt x="143" y="52"/>
                    </a:cubicBezTo>
                    <a:cubicBezTo>
                      <a:pt x="143" y="52"/>
                      <a:pt x="143" y="52"/>
                      <a:pt x="143" y="52"/>
                    </a:cubicBezTo>
                    <a:cubicBezTo>
                      <a:pt x="143" y="52"/>
                      <a:pt x="143" y="52"/>
                      <a:pt x="143" y="52"/>
                    </a:cubicBezTo>
                    <a:cubicBezTo>
                      <a:pt x="143" y="51"/>
                      <a:pt x="144" y="51"/>
                      <a:pt x="143" y="51"/>
                    </a:cubicBezTo>
                    <a:cubicBezTo>
                      <a:pt x="143" y="51"/>
                      <a:pt x="143" y="51"/>
                      <a:pt x="143" y="51"/>
                    </a:cubicBezTo>
                    <a:cubicBezTo>
                      <a:pt x="143" y="52"/>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3" y="51"/>
                      <a:pt x="143" y="51"/>
                    </a:cubicBezTo>
                    <a:cubicBezTo>
                      <a:pt x="143"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1"/>
                      <a:pt x="142" y="51"/>
                      <a:pt x="142" y="51"/>
                    </a:cubicBezTo>
                    <a:cubicBezTo>
                      <a:pt x="142" y="50"/>
                      <a:pt x="143" y="50"/>
                      <a:pt x="143" y="50"/>
                    </a:cubicBezTo>
                    <a:cubicBezTo>
                      <a:pt x="143" y="50"/>
                      <a:pt x="143" y="50"/>
                      <a:pt x="143" y="50"/>
                    </a:cubicBezTo>
                    <a:cubicBezTo>
                      <a:pt x="143" y="50"/>
                      <a:pt x="143" y="50"/>
                      <a:pt x="143" y="50"/>
                    </a:cubicBezTo>
                    <a:cubicBezTo>
                      <a:pt x="142" y="50"/>
                      <a:pt x="142" y="50"/>
                      <a:pt x="142" y="50"/>
                    </a:cubicBezTo>
                    <a:cubicBezTo>
                      <a:pt x="142" y="50"/>
                      <a:pt x="142" y="50"/>
                      <a:pt x="142" y="50"/>
                    </a:cubicBezTo>
                    <a:cubicBezTo>
                      <a:pt x="142" y="49"/>
                      <a:pt x="142" y="49"/>
                      <a:pt x="142" y="49"/>
                    </a:cubicBezTo>
                    <a:cubicBezTo>
                      <a:pt x="142" y="50"/>
                      <a:pt x="142" y="50"/>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2" y="49"/>
                      <a:pt x="142" y="49"/>
                      <a:pt x="142"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9"/>
                    </a:cubicBezTo>
                    <a:cubicBezTo>
                      <a:pt x="141" y="49"/>
                      <a:pt x="141" y="49"/>
                      <a:pt x="141" y="48"/>
                    </a:cubicBezTo>
                    <a:cubicBezTo>
                      <a:pt x="141" y="48"/>
                      <a:pt x="142" y="48"/>
                      <a:pt x="142" y="48"/>
                    </a:cubicBezTo>
                    <a:cubicBezTo>
                      <a:pt x="142" y="48"/>
                      <a:pt x="142" y="48"/>
                      <a:pt x="142" y="48"/>
                    </a:cubicBezTo>
                    <a:cubicBezTo>
                      <a:pt x="142" y="48"/>
                      <a:pt x="142" y="48"/>
                      <a:pt x="142" y="48"/>
                    </a:cubicBezTo>
                    <a:cubicBezTo>
                      <a:pt x="142" y="48"/>
                      <a:pt x="142" y="48"/>
                      <a:pt x="142" y="48"/>
                    </a:cubicBezTo>
                    <a:cubicBezTo>
                      <a:pt x="142" y="48"/>
                      <a:pt x="142" y="48"/>
                      <a:pt x="142" y="48"/>
                    </a:cubicBezTo>
                    <a:cubicBezTo>
                      <a:pt x="142" y="48"/>
                      <a:pt x="142" y="48"/>
                      <a:pt x="143" y="48"/>
                    </a:cubicBezTo>
                    <a:cubicBezTo>
                      <a:pt x="143" y="48"/>
                      <a:pt x="143" y="48"/>
                      <a:pt x="143" y="48"/>
                    </a:cubicBezTo>
                    <a:cubicBezTo>
                      <a:pt x="143" y="48"/>
                      <a:pt x="143" y="48"/>
                      <a:pt x="143" y="48"/>
                    </a:cubicBezTo>
                    <a:cubicBezTo>
                      <a:pt x="143" y="47"/>
                      <a:pt x="143" y="47"/>
                      <a:pt x="143" y="47"/>
                    </a:cubicBezTo>
                    <a:cubicBezTo>
                      <a:pt x="143" y="47"/>
                      <a:pt x="143" y="47"/>
                      <a:pt x="143" y="47"/>
                    </a:cubicBezTo>
                    <a:cubicBezTo>
                      <a:pt x="143" y="47"/>
                      <a:pt x="143" y="47"/>
                      <a:pt x="143" y="46"/>
                    </a:cubicBezTo>
                    <a:cubicBezTo>
                      <a:pt x="143" y="46"/>
                      <a:pt x="143" y="46"/>
                      <a:pt x="144" y="46"/>
                    </a:cubicBezTo>
                    <a:cubicBezTo>
                      <a:pt x="144" y="46"/>
                      <a:pt x="144" y="46"/>
                      <a:pt x="144" y="46"/>
                    </a:cubicBezTo>
                    <a:cubicBezTo>
                      <a:pt x="144" y="46"/>
                      <a:pt x="144" y="46"/>
                      <a:pt x="144" y="46"/>
                    </a:cubicBezTo>
                    <a:cubicBezTo>
                      <a:pt x="144" y="46"/>
                      <a:pt x="144" y="46"/>
                      <a:pt x="144" y="46"/>
                    </a:cubicBezTo>
                    <a:cubicBezTo>
                      <a:pt x="144" y="46"/>
                      <a:pt x="144" y="46"/>
                      <a:pt x="144" y="45"/>
                    </a:cubicBezTo>
                    <a:cubicBezTo>
                      <a:pt x="144" y="45"/>
                      <a:pt x="144" y="45"/>
                      <a:pt x="144" y="45"/>
                    </a:cubicBezTo>
                    <a:cubicBezTo>
                      <a:pt x="145"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5"/>
                      <a:pt x="144" y="45"/>
                    </a:cubicBezTo>
                    <a:cubicBezTo>
                      <a:pt x="144" y="45"/>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4"/>
                    </a:cubicBezTo>
                    <a:cubicBezTo>
                      <a:pt x="144" y="44"/>
                      <a:pt x="144" y="44"/>
                      <a:pt x="144"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5" y="45"/>
                    </a:cubicBezTo>
                    <a:cubicBezTo>
                      <a:pt x="145" y="45"/>
                      <a:pt x="145" y="45"/>
                      <a:pt x="146" y="45"/>
                    </a:cubicBezTo>
                    <a:cubicBezTo>
                      <a:pt x="146" y="45"/>
                      <a:pt x="146" y="45"/>
                      <a:pt x="146" y="45"/>
                    </a:cubicBezTo>
                    <a:cubicBezTo>
                      <a:pt x="146" y="45"/>
                      <a:pt x="146" y="45"/>
                      <a:pt x="146" y="45"/>
                    </a:cubicBezTo>
                    <a:cubicBezTo>
                      <a:pt x="146" y="44"/>
                      <a:pt x="146" y="44"/>
                      <a:pt x="146" y="44"/>
                    </a:cubicBezTo>
                    <a:cubicBezTo>
                      <a:pt x="146" y="44"/>
                      <a:pt x="146" y="44"/>
                      <a:pt x="146" y="44"/>
                    </a:cubicBezTo>
                    <a:cubicBezTo>
                      <a:pt x="146" y="44"/>
                      <a:pt x="146" y="44"/>
                      <a:pt x="146" y="44"/>
                    </a:cubicBezTo>
                    <a:cubicBezTo>
                      <a:pt x="147" y="44"/>
                      <a:pt x="147" y="44"/>
                      <a:pt x="147" y="44"/>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3"/>
                      <a:pt x="147" y="43"/>
                      <a:pt x="147" y="43"/>
                    </a:cubicBezTo>
                    <a:cubicBezTo>
                      <a:pt x="147" y="42"/>
                      <a:pt x="147" y="42"/>
                      <a:pt x="148" y="42"/>
                    </a:cubicBezTo>
                    <a:cubicBezTo>
                      <a:pt x="148" y="42"/>
                      <a:pt x="148" y="42"/>
                      <a:pt x="148" y="42"/>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3"/>
                      <a:pt x="148" y="43"/>
                    </a:cubicBezTo>
                    <a:cubicBezTo>
                      <a:pt x="148" y="43"/>
                      <a:pt x="148" y="43"/>
                      <a:pt x="148" y="43"/>
                    </a:cubicBezTo>
                    <a:cubicBezTo>
                      <a:pt x="148" y="43"/>
                      <a:pt x="148" y="43"/>
                      <a:pt x="148" y="43"/>
                    </a:cubicBezTo>
                    <a:cubicBezTo>
                      <a:pt x="148" y="43"/>
                      <a:pt x="148" y="43"/>
                      <a:pt x="148" y="43"/>
                    </a:cubicBezTo>
                    <a:cubicBezTo>
                      <a:pt x="148" y="43"/>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9" y="42"/>
                      <a:pt x="149" y="42"/>
                      <a:pt x="149" y="43"/>
                    </a:cubicBezTo>
                    <a:cubicBezTo>
                      <a:pt x="149" y="43"/>
                      <a:pt x="149" y="43"/>
                      <a:pt x="149" y="43"/>
                    </a:cubicBezTo>
                    <a:cubicBezTo>
                      <a:pt x="149" y="42"/>
                      <a:pt x="149" y="42"/>
                      <a:pt x="149" y="42"/>
                    </a:cubicBezTo>
                    <a:cubicBezTo>
                      <a:pt x="149" y="42"/>
                      <a:pt x="148" y="42"/>
                      <a:pt x="148"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2"/>
                      <a:pt x="150" y="42"/>
                      <a:pt x="150" y="42"/>
                    </a:cubicBezTo>
                    <a:cubicBezTo>
                      <a:pt x="150" y="41"/>
                      <a:pt x="150" y="41"/>
                      <a:pt x="149" y="41"/>
                    </a:cubicBezTo>
                    <a:cubicBezTo>
                      <a:pt x="149" y="41"/>
                      <a:pt x="149" y="41"/>
                      <a:pt x="149" y="42"/>
                    </a:cubicBezTo>
                    <a:cubicBezTo>
                      <a:pt x="149" y="42"/>
                      <a:pt x="149" y="42"/>
                      <a:pt x="149" y="42"/>
                    </a:cubicBezTo>
                    <a:cubicBezTo>
                      <a:pt x="149" y="42"/>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50" y="41"/>
                      <a:pt x="150" y="41"/>
                      <a:pt x="150" y="40"/>
                    </a:cubicBezTo>
                    <a:cubicBezTo>
                      <a:pt x="150" y="40"/>
                      <a:pt x="150" y="40"/>
                      <a:pt x="150" y="40"/>
                    </a:cubicBezTo>
                    <a:cubicBezTo>
                      <a:pt x="150" y="40"/>
                      <a:pt x="150" y="40"/>
                      <a:pt x="150" y="40"/>
                    </a:cubicBezTo>
                    <a:cubicBezTo>
                      <a:pt x="149" y="40"/>
                      <a:pt x="149" y="40"/>
                      <a:pt x="149" y="40"/>
                    </a:cubicBezTo>
                    <a:cubicBezTo>
                      <a:pt x="149" y="40"/>
                      <a:pt x="150" y="40"/>
                      <a:pt x="150" y="40"/>
                    </a:cubicBezTo>
                    <a:cubicBezTo>
                      <a:pt x="150" y="40"/>
                      <a:pt x="150" y="40"/>
                      <a:pt x="150" y="40"/>
                    </a:cubicBezTo>
                    <a:cubicBezTo>
                      <a:pt x="150" y="40"/>
                      <a:pt x="150" y="40"/>
                      <a:pt x="150" y="40"/>
                    </a:cubicBezTo>
                    <a:cubicBezTo>
                      <a:pt x="150" y="39"/>
                      <a:pt x="150" y="39"/>
                      <a:pt x="150" y="39"/>
                    </a:cubicBezTo>
                    <a:cubicBezTo>
                      <a:pt x="150" y="39"/>
                      <a:pt x="150" y="39"/>
                      <a:pt x="150" y="39"/>
                    </a:cubicBezTo>
                    <a:cubicBezTo>
                      <a:pt x="150" y="39"/>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40"/>
                      <a:pt x="149" y="40"/>
                      <a:pt x="149" y="40"/>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9"/>
                      <a:pt x="149" y="39"/>
                      <a:pt x="149" y="39"/>
                    </a:cubicBezTo>
                    <a:cubicBezTo>
                      <a:pt x="149" y="38"/>
                      <a:pt x="148" y="38"/>
                      <a:pt x="149" y="38"/>
                    </a:cubicBezTo>
                    <a:cubicBezTo>
                      <a:pt x="149" y="38"/>
                      <a:pt x="149" y="38"/>
                      <a:pt x="149" y="38"/>
                    </a:cubicBezTo>
                    <a:cubicBezTo>
                      <a:pt x="149" y="38"/>
                      <a:pt x="149" y="38"/>
                      <a:pt x="149" y="38"/>
                    </a:cubicBezTo>
                    <a:cubicBezTo>
                      <a:pt x="149" y="38"/>
                      <a:pt x="149" y="37"/>
                      <a:pt x="149" y="37"/>
                    </a:cubicBezTo>
                    <a:cubicBezTo>
                      <a:pt x="149" y="37"/>
                      <a:pt x="149" y="37"/>
                      <a:pt x="149" y="37"/>
                    </a:cubicBezTo>
                    <a:cubicBezTo>
                      <a:pt x="149" y="37"/>
                      <a:pt x="149" y="37"/>
                      <a:pt x="149" y="37"/>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6"/>
                      <a:pt x="149" y="36"/>
                      <a:pt x="149" y="36"/>
                    </a:cubicBezTo>
                    <a:cubicBezTo>
                      <a:pt x="149" y="35"/>
                      <a:pt x="149" y="35"/>
                      <a:pt x="149" y="35"/>
                    </a:cubicBezTo>
                    <a:cubicBezTo>
                      <a:pt x="149" y="35"/>
                      <a:pt x="149" y="35"/>
                      <a:pt x="149" y="35"/>
                    </a:cubicBezTo>
                    <a:cubicBezTo>
                      <a:pt x="149" y="35"/>
                      <a:pt x="149" y="35"/>
                      <a:pt x="149" y="34"/>
                    </a:cubicBezTo>
                    <a:cubicBezTo>
                      <a:pt x="149" y="34"/>
                      <a:pt x="149" y="34"/>
                      <a:pt x="149" y="34"/>
                    </a:cubicBezTo>
                    <a:cubicBezTo>
                      <a:pt x="149" y="34"/>
                      <a:pt x="149" y="34"/>
                      <a:pt x="149" y="34"/>
                    </a:cubicBezTo>
                    <a:cubicBezTo>
                      <a:pt x="149" y="34"/>
                      <a:pt x="149" y="34"/>
                      <a:pt x="149" y="34"/>
                    </a:cubicBezTo>
                    <a:cubicBezTo>
                      <a:pt x="150" y="34"/>
                      <a:pt x="150" y="34"/>
                      <a:pt x="149" y="34"/>
                    </a:cubicBezTo>
                    <a:cubicBezTo>
                      <a:pt x="149" y="33"/>
                      <a:pt x="150" y="33"/>
                      <a:pt x="150" y="33"/>
                    </a:cubicBezTo>
                    <a:cubicBezTo>
                      <a:pt x="150" y="33"/>
                      <a:pt x="150" y="33"/>
                      <a:pt x="150" y="33"/>
                    </a:cubicBezTo>
                    <a:cubicBezTo>
                      <a:pt x="150" y="33"/>
                      <a:pt x="150" y="33"/>
                      <a:pt x="150" y="33"/>
                    </a:cubicBezTo>
                    <a:cubicBezTo>
                      <a:pt x="150" y="33"/>
                      <a:pt x="150" y="33"/>
                      <a:pt x="150" y="33"/>
                    </a:cubicBezTo>
                    <a:cubicBezTo>
                      <a:pt x="150" y="32"/>
                      <a:pt x="150" y="32"/>
                      <a:pt x="150" y="32"/>
                    </a:cubicBezTo>
                    <a:cubicBezTo>
                      <a:pt x="150" y="32"/>
                      <a:pt x="150" y="32"/>
                      <a:pt x="150" y="32"/>
                    </a:cubicBezTo>
                    <a:cubicBezTo>
                      <a:pt x="150" y="32"/>
                      <a:pt x="151" y="31"/>
                      <a:pt x="151" y="31"/>
                    </a:cubicBezTo>
                    <a:cubicBezTo>
                      <a:pt x="151" y="31"/>
                      <a:pt x="151" y="31"/>
                      <a:pt x="151" y="31"/>
                    </a:cubicBezTo>
                    <a:cubicBezTo>
                      <a:pt x="151" y="31"/>
                      <a:pt x="151" y="31"/>
                      <a:pt x="151" y="31"/>
                    </a:cubicBezTo>
                    <a:cubicBezTo>
                      <a:pt x="151" y="31"/>
                      <a:pt x="151" y="31"/>
                      <a:pt x="151" y="31"/>
                    </a:cubicBezTo>
                    <a:cubicBezTo>
                      <a:pt x="151" y="31"/>
                      <a:pt x="151" y="31"/>
                      <a:pt x="151" y="31"/>
                    </a:cubicBezTo>
                    <a:cubicBezTo>
                      <a:pt x="151" y="31"/>
                      <a:pt x="151" y="31"/>
                      <a:pt x="152" y="31"/>
                    </a:cubicBezTo>
                    <a:cubicBezTo>
                      <a:pt x="152" y="31"/>
                      <a:pt x="152" y="31"/>
                      <a:pt x="152" y="31"/>
                    </a:cubicBezTo>
                    <a:cubicBezTo>
                      <a:pt x="152" y="31"/>
                      <a:pt x="152" y="31"/>
                      <a:pt x="152" y="31"/>
                    </a:cubicBezTo>
                    <a:cubicBezTo>
                      <a:pt x="152" y="31"/>
                      <a:pt x="152" y="32"/>
                      <a:pt x="152" y="31"/>
                    </a:cubicBezTo>
                    <a:cubicBezTo>
                      <a:pt x="152" y="31"/>
                      <a:pt x="152" y="31"/>
                      <a:pt x="152" y="31"/>
                    </a:cubicBezTo>
                    <a:cubicBezTo>
                      <a:pt x="152" y="31"/>
                      <a:pt x="152" y="31"/>
                      <a:pt x="152" y="31"/>
                    </a:cubicBezTo>
                    <a:cubicBezTo>
                      <a:pt x="152" y="31"/>
                      <a:pt x="152" y="31"/>
                      <a:pt x="152" y="31"/>
                    </a:cubicBezTo>
                    <a:cubicBezTo>
                      <a:pt x="152" y="31"/>
                      <a:pt x="152" y="31"/>
                      <a:pt x="152" y="30"/>
                    </a:cubicBezTo>
                    <a:cubicBezTo>
                      <a:pt x="152" y="30"/>
                      <a:pt x="152" y="30"/>
                      <a:pt x="152" y="30"/>
                    </a:cubicBezTo>
                    <a:cubicBezTo>
                      <a:pt x="152" y="30"/>
                      <a:pt x="152" y="30"/>
                      <a:pt x="152" y="30"/>
                    </a:cubicBezTo>
                    <a:cubicBezTo>
                      <a:pt x="152" y="30"/>
                      <a:pt x="152" y="30"/>
                      <a:pt x="151" y="29"/>
                    </a:cubicBezTo>
                    <a:cubicBezTo>
                      <a:pt x="151" y="29"/>
                      <a:pt x="151" y="29"/>
                      <a:pt x="151" y="29"/>
                    </a:cubicBezTo>
                    <a:cubicBezTo>
                      <a:pt x="151" y="29"/>
                      <a:pt x="151" y="29"/>
                      <a:pt x="152" y="29"/>
                    </a:cubicBezTo>
                    <a:cubicBezTo>
                      <a:pt x="152" y="29"/>
                      <a:pt x="152" y="29"/>
                      <a:pt x="152" y="29"/>
                    </a:cubicBezTo>
                    <a:cubicBezTo>
                      <a:pt x="152" y="29"/>
                      <a:pt x="152" y="29"/>
                      <a:pt x="152" y="29"/>
                    </a:cubicBezTo>
                    <a:cubicBezTo>
                      <a:pt x="152" y="30"/>
                      <a:pt x="152" y="30"/>
                      <a:pt x="152" y="30"/>
                    </a:cubicBezTo>
                    <a:cubicBezTo>
                      <a:pt x="152" y="30"/>
                      <a:pt x="152" y="30"/>
                      <a:pt x="152" y="30"/>
                    </a:cubicBezTo>
                    <a:cubicBezTo>
                      <a:pt x="152" y="30"/>
                      <a:pt x="152" y="31"/>
                      <a:pt x="153" y="31"/>
                    </a:cubicBezTo>
                    <a:cubicBezTo>
                      <a:pt x="153" y="31"/>
                      <a:pt x="153" y="31"/>
                      <a:pt x="153" y="31"/>
                    </a:cubicBezTo>
                    <a:cubicBezTo>
                      <a:pt x="153" y="31"/>
                      <a:pt x="153" y="31"/>
                      <a:pt x="153" y="31"/>
                    </a:cubicBezTo>
                    <a:cubicBezTo>
                      <a:pt x="153" y="31"/>
                      <a:pt x="154" y="31"/>
                      <a:pt x="154" y="31"/>
                    </a:cubicBezTo>
                    <a:cubicBezTo>
                      <a:pt x="154" y="31"/>
                      <a:pt x="154" y="31"/>
                      <a:pt x="154" y="31"/>
                    </a:cubicBezTo>
                    <a:cubicBezTo>
                      <a:pt x="154" y="31"/>
                      <a:pt x="154" y="31"/>
                      <a:pt x="154" y="31"/>
                    </a:cubicBezTo>
                    <a:cubicBezTo>
                      <a:pt x="154" y="31"/>
                      <a:pt x="154" y="31"/>
                      <a:pt x="154" y="31"/>
                    </a:cubicBezTo>
                    <a:cubicBezTo>
                      <a:pt x="154" y="31"/>
                      <a:pt x="155" y="31"/>
                      <a:pt x="155" y="31"/>
                    </a:cubicBezTo>
                    <a:cubicBezTo>
                      <a:pt x="155" y="31"/>
                      <a:pt x="155" y="31"/>
                      <a:pt x="155" y="31"/>
                    </a:cubicBezTo>
                    <a:cubicBezTo>
                      <a:pt x="155" y="31"/>
                      <a:pt x="155" y="31"/>
                      <a:pt x="155" y="31"/>
                    </a:cubicBezTo>
                    <a:cubicBezTo>
                      <a:pt x="155" y="31"/>
                      <a:pt x="155" y="31"/>
                      <a:pt x="155"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7" y="31"/>
                      <a:pt x="157" y="31"/>
                      <a:pt x="157" y="31"/>
                    </a:cubicBezTo>
                    <a:cubicBezTo>
                      <a:pt x="157" y="31"/>
                      <a:pt x="157" y="31"/>
                      <a:pt x="157" y="31"/>
                    </a:cubicBezTo>
                    <a:cubicBezTo>
                      <a:pt x="157" y="31"/>
                      <a:pt x="157" y="31"/>
                      <a:pt x="157" y="31"/>
                    </a:cubicBezTo>
                    <a:cubicBezTo>
                      <a:pt x="158" y="31"/>
                      <a:pt x="158" y="31"/>
                      <a:pt x="158" y="31"/>
                    </a:cubicBezTo>
                    <a:cubicBezTo>
                      <a:pt x="158" y="31"/>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9" y="30"/>
                      <a:pt x="159" y="30"/>
                    </a:cubicBezTo>
                    <a:cubicBezTo>
                      <a:pt x="159" y="30"/>
                      <a:pt x="159" y="30"/>
                      <a:pt x="159" y="30"/>
                    </a:cubicBezTo>
                    <a:cubicBezTo>
                      <a:pt x="159" y="29"/>
                      <a:pt x="159"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9"/>
                    </a:cubicBezTo>
                    <a:cubicBezTo>
                      <a:pt x="157" y="29"/>
                      <a:pt x="157" y="29"/>
                      <a:pt x="157" y="28"/>
                    </a:cubicBezTo>
                    <a:cubicBezTo>
                      <a:pt x="157" y="28"/>
                      <a:pt x="157" y="28"/>
                      <a:pt x="157" y="28"/>
                    </a:cubicBezTo>
                    <a:cubicBezTo>
                      <a:pt x="157" y="28"/>
                      <a:pt x="157" y="28"/>
                      <a:pt x="157" y="28"/>
                    </a:cubicBezTo>
                    <a:cubicBezTo>
                      <a:pt x="156" y="28"/>
                      <a:pt x="156" y="28"/>
                      <a:pt x="156" y="28"/>
                    </a:cubicBezTo>
                    <a:cubicBezTo>
                      <a:pt x="156" y="27"/>
                      <a:pt x="156" y="27"/>
                      <a:pt x="156" y="27"/>
                    </a:cubicBezTo>
                    <a:cubicBezTo>
                      <a:pt x="156" y="27"/>
                      <a:pt x="155" y="27"/>
                      <a:pt x="155" y="27"/>
                    </a:cubicBezTo>
                    <a:cubicBezTo>
                      <a:pt x="155" y="27"/>
                      <a:pt x="155" y="27"/>
                      <a:pt x="155" y="27"/>
                    </a:cubicBezTo>
                    <a:cubicBezTo>
                      <a:pt x="155" y="27"/>
                      <a:pt x="155" y="27"/>
                      <a:pt x="155" y="27"/>
                    </a:cubicBezTo>
                    <a:cubicBezTo>
                      <a:pt x="155" y="27"/>
                      <a:pt x="155" y="27"/>
                      <a:pt x="155" y="27"/>
                    </a:cubicBezTo>
                    <a:cubicBezTo>
                      <a:pt x="155" y="27"/>
                      <a:pt x="154" y="27"/>
                      <a:pt x="154" y="27"/>
                    </a:cubicBezTo>
                    <a:cubicBezTo>
                      <a:pt x="154" y="27"/>
                      <a:pt x="155" y="27"/>
                      <a:pt x="155" y="27"/>
                    </a:cubicBezTo>
                    <a:cubicBezTo>
                      <a:pt x="155" y="27"/>
                      <a:pt x="155" y="27"/>
                      <a:pt x="155" y="27"/>
                    </a:cubicBezTo>
                    <a:cubicBezTo>
                      <a:pt x="155" y="26"/>
                      <a:pt x="154" y="26"/>
                      <a:pt x="154" y="26"/>
                    </a:cubicBezTo>
                    <a:cubicBezTo>
                      <a:pt x="154" y="26"/>
                      <a:pt x="154" y="26"/>
                      <a:pt x="154" y="26"/>
                    </a:cubicBezTo>
                    <a:cubicBezTo>
                      <a:pt x="154" y="26"/>
                      <a:pt x="154" y="26"/>
                      <a:pt x="154" y="26"/>
                    </a:cubicBezTo>
                    <a:cubicBezTo>
                      <a:pt x="154" y="26"/>
                      <a:pt x="153" y="26"/>
                      <a:pt x="153" y="26"/>
                    </a:cubicBezTo>
                    <a:cubicBezTo>
                      <a:pt x="153" y="26"/>
                      <a:pt x="153" y="26"/>
                      <a:pt x="153" y="26"/>
                    </a:cubicBezTo>
                    <a:cubicBezTo>
                      <a:pt x="153" y="26"/>
                      <a:pt x="153" y="26"/>
                      <a:pt x="153" y="26"/>
                    </a:cubicBezTo>
                    <a:cubicBezTo>
                      <a:pt x="153" y="26"/>
                      <a:pt x="153" y="26"/>
                      <a:pt x="153" y="26"/>
                    </a:cubicBezTo>
                    <a:cubicBezTo>
                      <a:pt x="153" y="26"/>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2" y="25"/>
                      <a:pt x="152" y="25"/>
                      <a:pt x="152" y="25"/>
                    </a:cubicBezTo>
                    <a:cubicBezTo>
                      <a:pt x="151" y="25"/>
                      <a:pt x="151" y="25"/>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4"/>
                      <a:pt x="151" y="24"/>
                      <a:pt x="151" y="24"/>
                    </a:cubicBezTo>
                    <a:cubicBezTo>
                      <a:pt x="151" y="23"/>
                      <a:pt x="151" y="23"/>
                      <a:pt x="151" y="23"/>
                    </a:cubicBezTo>
                    <a:cubicBezTo>
                      <a:pt x="151" y="23"/>
                      <a:pt x="151"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0" y="23"/>
                      <a:pt x="150" y="23"/>
                      <a:pt x="150"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1" y="23"/>
                      <a:pt x="151" y="23"/>
                    </a:cubicBezTo>
                    <a:cubicBezTo>
                      <a:pt x="151" y="23"/>
                      <a:pt x="150" y="23"/>
                      <a:pt x="150" y="23"/>
                    </a:cubicBezTo>
                    <a:cubicBezTo>
                      <a:pt x="150" y="22"/>
                      <a:pt x="150" y="22"/>
                      <a:pt x="150" y="22"/>
                    </a:cubicBezTo>
                    <a:cubicBezTo>
                      <a:pt x="150" y="22"/>
                      <a:pt x="150" y="22"/>
                      <a:pt x="150" y="22"/>
                    </a:cubicBezTo>
                    <a:cubicBezTo>
                      <a:pt x="150" y="22"/>
                      <a:pt x="150" y="22"/>
                      <a:pt x="150" y="22"/>
                    </a:cubicBezTo>
                    <a:cubicBezTo>
                      <a:pt x="150" y="22"/>
                      <a:pt x="150" y="22"/>
                      <a:pt x="150" y="22"/>
                    </a:cubicBezTo>
                    <a:cubicBezTo>
                      <a:pt x="151" y="22"/>
                      <a:pt x="151" y="23"/>
                      <a:pt x="151" y="23"/>
                    </a:cubicBezTo>
                    <a:cubicBezTo>
                      <a:pt x="151" y="23"/>
                      <a:pt x="151" y="23"/>
                      <a:pt x="151" y="23"/>
                    </a:cubicBezTo>
                    <a:cubicBezTo>
                      <a:pt x="151" y="23"/>
                      <a:pt x="151" y="23"/>
                      <a:pt x="151" y="23"/>
                    </a:cubicBezTo>
                    <a:cubicBezTo>
                      <a:pt x="151" y="23"/>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1" y="22"/>
                    </a:cubicBezTo>
                    <a:cubicBezTo>
                      <a:pt x="151" y="22"/>
                      <a:pt x="151" y="22"/>
                      <a:pt x="152" y="22"/>
                    </a:cubicBezTo>
                    <a:cubicBezTo>
                      <a:pt x="152" y="22"/>
                      <a:pt x="152" y="22"/>
                      <a:pt x="152" y="22"/>
                    </a:cubicBezTo>
                    <a:cubicBezTo>
                      <a:pt x="152" y="22"/>
                      <a:pt x="152" y="22"/>
                      <a:pt x="152" y="22"/>
                    </a:cubicBezTo>
                    <a:cubicBezTo>
                      <a:pt x="152" y="22"/>
                      <a:pt x="152" y="22"/>
                      <a:pt x="152" y="22"/>
                    </a:cubicBezTo>
                    <a:cubicBezTo>
                      <a:pt x="152" y="22"/>
                      <a:pt x="152" y="22"/>
                      <a:pt x="152" y="22"/>
                    </a:cubicBezTo>
                    <a:cubicBezTo>
                      <a:pt x="152" y="22"/>
                      <a:pt x="152" y="21"/>
                      <a:pt x="152" y="21"/>
                    </a:cubicBezTo>
                    <a:cubicBezTo>
                      <a:pt x="152" y="21"/>
                      <a:pt x="152" y="21"/>
                      <a:pt x="152" y="21"/>
                    </a:cubicBezTo>
                    <a:cubicBezTo>
                      <a:pt x="152" y="21"/>
                      <a:pt x="152" y="21"/>
                      <a:pt x="152" y="21"/>
                    </a:cubicBezTo>
                    <a:cubicBezTo>
                      <a:pt x="152" y="21"/>
                      <a:pt x="152" y="20"/>
                      <a:pt x="151" y="20"/>
                    </a:cubicBezTo>
                    <a:cubicBezTo>
                      <a:pt x="151" y="20"/>
                      <a:pt x="151" y="20"/>
                      <a:pt x="151" y="20"/>
                    </a:cubicBezTo>
                    <a:cubicBezTo>
                      <a:pt x="151" y="20"/>
                      <a:pt x="151" y="20"/>
                      <a:pt x="151" y="20"/>
                    </a:cubicBezTo>
                    <a:cubicBezTo>
                      <a:pt x="151" y="20"/>
                      <a:pt x="150" y="20"/>
                      <a:pt x="150" y="19"/>
                    </a:cubicBezTo>
                    <a:cubicBezTo>
                      <a:pt x="150" y="19"/>
                      <a:pt x="150" y="19"/>
                      <a:pt x="150" y="19"/>
                    </a:cubicBezTo>
                    <a:cubicBezTo>
                      <a:pt x="150" y="19"/>
                      <a:pt x="150" y="19"/>
                      <a:pt x="150" y="19"/>
                    </a:cubicBezTo>
                    <a:cubicBezTo>
                      <a:pt x="150" y="19"/>
                      <a:pt x="150" y="19"/>
                      <a:pt x="150" y="19"/>
                    </a:cubicBezTo>
                    <a:cubicBezTo>
                      <a:pt x="150" y="19"/>
                      <a:pt x="150" y="19"/>
                      <a:pt x="150" y="18"/>
                    </a:cubicBezTo>
                    <a:cubicBezTo>
                      <a:pt x="150" y="18"/>
                      <a:pt x="150" y="18"/>
                      <a:pt x="150" y="18"/>
                    </a:cubicBezTo>
                    <a:cubicBezTo>
                      <a:pt x="149" y="18"/>
                      <a:pt x="149" y="18"/>
                      <a:pt x="149" y="18"/>
                    </a:cubicBezTo>
                    <a:cubicBezTo>
                      <a:pt x="149" y="18"/>
                      <a:pt x="149" y="18"/>
                      <a:pt x="149" y="18"/>
                    </a:cubicBezTo>
                    <a:cubicBezTo>
                      <a:pt x="149" y="18"/>
                      <a:pt x="149" y="18"/>
                      <a:pt x="150" y="18"/>
                    </a:cubicBezTo>
                    <a:cubicBezTo>
                      <a:pt x="150" y="18"/>
                      <a:pt x="149" y="18"/>
                      <a:pt x="149" y="18"/>
                    </a:cubicBezTo>
                    <a:cubicBezTo>
                      <a:pt x="149" y="18"/>
                      <a:pt x="149" y="18"/>
                      <a:pt x="149" y="18"/>
                    </a:cubicBezTo>
                    <a:cubicBezTo>
                      <a:pt x="149" y="18"/>
                      <a:pt x="149" y="18"/>
                      <a:pt x="149" y="18"/>
                    </a:cubicBezTo>
                    <a:cubicBezTo>
                      <a:pt x="149" y="18"/>
                      <a:pt x="149" y="18"/>
                      <a:pt x="149" y="18"/>
                    </a:cubicBezTo>
                    <a:cubicBezTo>
                      <a:pt x="150" y="18"/>
                      <a:pt x="150" y="18"/>
                      <a:pt x="150" y="17"/>
                    </a:cubicBezTo>
                    <a:cubicBezTo>
                      <a:pt x="150"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9" y="17"/>
                    </a:cubicBezTo>
                    <a:cubicBezTo>
                      <a:pt x="149" y="17"/>
                      <a:pt x="149" y="17"/>
                      <a:pt x="148" y="17"/>
                    </a:cubicBezTo>
                    <a:cubicBezTo>
                      <a:pt x="148" y="17"/>
                      <a:pt x="149" y="17"/>
                      <a:pt x="149" y="17"/>
                    </a:cubicBezTo>
                    <a:cubicBezTo>
                      <a:pt x="149" y="17"/>
                      <a:pt x="148" y="17"/>
                      <a:pt x="148" y="17"/>
                    </a:cubicBezTo>
                    <a:cubicBezTo>
                      <a:pt x="148" y="17"/>
                      <a:pt x="149" y="17"/>
                      <a:pt x="149" y="17"/>
                    </a:cubicBezTo>
                    <a:cubicBezTo>
                      <a:pt x="149" y="17"/>
                      <a:pt x="149" y="17"/>
                      <a:pt x="149" y="17"/>
                    </a:cubicBezTo>
                    <a:cubicBezTo>
                      <a:pt x="149" y="17"/>
                      <a:pt x="149" y="16"/>
                      <a:pt x="149" y="16"/>
                    </a:cubicBezTo>
                    <a:cubicBezTo>
                      <a:pt x="149" y="16"/>
                      <a:pt x="149" y="16"/>
                      <a:pt x="149"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8" y="16"/>
                    </a:cubicBezTo>
                    <a:cubicBezTo>
                      <a:pt x="148" y="16"/>
                      <a:pt x="148" y="16"/>
                      <a:pt x="147" y="16"/>
                    </a:cubicBezTo>
                    <a:cubicBezTo>
                      <a:pt x="147" y="16"/>
                      <a:pt x="147" y="16"/>
                      <a:pt x="147" y="16"/>
                    </a:cubicBezTo>
                    <a:cubicBezTo>
                      <a:pt x="148" y="16"/>
                      <a:pt x="148" y="16"/>
                      <a:pt x="148" y="16"/>
                    </a:cubicBezTo>
                    <a:cubicBezTo>
                      <a:pt x="148" y="16"/>
                      <a:pt x="148" y="16"/>
                      <a:pt x="147" y="16"/>
                    </a:cubicBezTo>
                    <a:cubicBezTo>
                      <a:pt x="147" y="16"/>
                      <a:pt x="147" y="16"/>
                      <a:pt x="147" y="16"/>
                    </a:cubicBezTo>
                    <a:cubicBezTo>
                      <a:pt x="147" y="16"/>
                      <a:pt x="147" y="16"/>
                      <a:pt x="147" y="16"/>
                    </a:cubicBezTo>
                    <a:cubicBezTo>
                      <a:pt x="147" y="16"/>
                      <a:pt x="147" y="16"/>
                      <a:pt x="147" y="16"/>
                    </a:cubicBezTo>
                    <a:cubicBezTo>
                      <a:pt x="147" y="16"/>
                      <a:pt x="146" y="16"/>
                      <a:pt x="146" y="16"/>
                    </a:cubicBezTo>
                    <a:cubicBezTo>
                      <a:pt x="146" y="15"/>
                      <a:pt x="147" y="15"/>
                      <a:pt x="146" y="15"/>
                    </a:cubicBezTo>
                    <a:cubicBezTo>
                      <a:pt x="146" y="15"/>
                      <a:pt x="146" y="15"/>
                      <a:pt x="146" y="15"/>
                    </a:cubicBezTo>
                    <a:cubicBezTo>
                      <a:pt x="146" y="15"/>
                      <a:pt x="146" y="15"/>
                      <a:pt x="147" y="15"/>
                    </a:cubicBezTo>
                    <a:cubicBezTo>
                      <a:pt x="147" y="15"/>
                      <a:pt x="147" y="15"/>
                      <a:pt x="147" y="15"/>
                    </a:cubicBezTo>
                    <a:cubicBezTo>
                      <a:pt x="147" y="15"/>
                      <a:pt x="147" y="15"/>
                      <a:pt x="148" y="15"/>
                    </a:cubicBezTo>
                    <a:cubicBezTo>
                      <a:pt x="148" y="15"/>
                      <a:pt x="148" y="15"/>
                      <a:pt x="148" y="15"/>
                    </a:cubicBezTo>
                    <a:cubicBezTo>
                      <a:pt x="148" y="15"/>
                      <a:pt x="148" y="15"/>
                      <a:pt x="148" y="15"/>
                    </a:cubicBezTo>
                    <a:cubicBezTo>
                      <a:pt x="148" y="15"/>
                      <a:pt x="148" y="15"/>
                      <a:pt x="148" y="15"/>
                    </a:cubicBezTo>
                    <a:cubicBezTo>
                      <a:pt x="148" y="15"/>
                      <a:pt x="148" y="15"/>
                      <a:pt x="148" y="15"/>
                    </a:cubicBezTo>
                    <a:cubicBezTo>
                      <a:pt x="147" y="15"/>
                      <a:pt x="147" y="15"/>
                      <a:pt x="147" y="15"/>
                    </a:cubicBezTo>
                    <a:cubicBezTo>
                      <a:pt x="147" y="15"/>
                      <a:pt x="148" y="14"/>
                      <a:pt x="148" y="14"/>
                    </a:cubicBezTo>
                    <a:cubicBezTo>
                      <a:pt x="148" y="14"/>
                      <a:pt x="148" y="14"/>
                      <a:pt x="147" y="14"/>
                    </a:cubicBezTo>
                    <a:cubicBezTo>
                      <a:pt x="147" y="14"/>
                      <a:pt x="147" y="14"/>
                      <a:pt x="147" y="14"/>
                    </a:cubicBezTo>
                    <a:cubicBezTo>
                      <a:pt x="147" y="14"/>
                      <a:pt x="147" y="14"/>
                      <a:pt x="146" y="14"/>
                    </a:cubicBezTo>
                    <a:cubicBezTo>
                      <a:pt x="146" y="14"/>
                      <a:pt x="146" y="14"/>
                      <a:pt x="146" y="13"/>
                    </a:cubicBezTo>
                    <a:cubicBezTo>
                      <a:pt x="146" y="13"/>
                      <a:pt x="146" y="13"/>
                      <a:pt x="146" y="13"/>
                    </a:cubicBezTo>
                    <a:cubicBezTo>
                      <a:pt x="146" y="13"/>
                      <a:pt x="146" y="13"/>
                      <a:pt x="145" y="13"/>
                    </a:cubicBezTo>
                    <a:cubicBezTo>
                      <a:pt x="145" y="13"/>
                      <a:pt x="145" y="13"/>
                      <a:pt x="145" y="13"/>
                    </a:cubicBezTo>
                    <a:cubicBezTo>
                      <a:pt x="145" y="13"/>
                      <a:pt x="145" y="13"/>
                      <a:pt x="145" y="13"/>
                    </a:cubicBezTo>
                    <a:cubicBezTo>
                      <a:pt x="145" y="13"/>
                      <a:pt x="146" y="13"/>
                      <a:pt x="146" y="13"/>
                    </a:cubicBezTo>
                    <a:cubicBezTo>
                      <a:pt x="146" y="13"/>
                      <a:pt x="146" y="13"/>
                      <a:pt x="147" y="13"/>
                    </a:cubicBezTo>
                    <a:cubicBezTo>
                      <a:pt x="147" y="13"/>
                      <a:pt x="147" y="13"/>
                      <a:pt x="147" y="13"/>
                    </a:cubicBezTo>
                    <a:cubicBezTo>
                      <a:pt x="147" y="13"/>
                      <a:pt x="147" y="13"/>
                      <a:pt x="148" y="13"/>
                    </a:cubicBezTo>
                    <a:cubicBezTo>
                      <a:pt x="148" y="13"/>
                      <a:pt x="148" y="13"/>
                      <a:pt x="148" y="12"/>
                    </a:cubicBezTo>
                    <a:cubicBezTo>
                      <a:pt x="148" y="12"/>
                      <a:pt x="148" y="12"/>
                      <a:pt x="148" y="12"/>
                    </a:cubicBezTo>
                    <a:cubicBezTo>
                      <a:pt x="148" y="12"/>
                      <a:pt x="148" y="12"/>
                      <a:pt x="148" y="12"/>
                    </a:cubicBezTo>
                    <a:cubicBezTo>
                      <a:pt x="148" y="12"/>
                      <a:pt x="148" y="12"/>
                      <a:pt x="148" y="12"/>
                    </a:cubicBezTo>
                    <a:cubicBezTo>
                      <a:pt x="148" y="12"/>
                      <a:pt x="148" y="12"/>
                      <a:pt x="148" y="12"/>
                    </a:cubicBezTo>
                    <a:cubicBezTo>
                      <a:pt x="148" y="12"/>
                      <a:pt x="148" y="12"/>
                      <a:pt x="149" y="13"/>
                    </a:cubicBezTo>
                    <a:cubicBezTo>
                      <a:pt x="149" y="13"/>
                      <a:pt x="149" y="13"/>
                      <a:pt x="149" y="13"/>
                    </a:cubicBezTo>
                    <a:cubicBezTo>
                      <a:pt x="149" y="13"/>
                      <a:pt x="149" y="12"/>
                      <a:pt x="150" y="12"/>
                    </a:cubicBezTo>
                    <a:cubicBezTo>
                      <a:pt x="150" y="12"/>
                      <a:pt x="150" y="12"/>
                      <a:pt x="150" y="12"/>
                    </a:cubicBezTo>
                    <a:cubicBezTo>
                      <a:pt x="150" y="12"/>
                      <a:pt x="150" y="12"/>
                      <a:pt x="150" y="12"/>
                    </a:cubicBezTo>
                    <a:cubicBezTo>
                      <a:pt x="149" y="12"/>
                      <a:pt x="149" y="12"/>
                      <a:pt x="149" y="12"/>
                    </a:cubicBezTo>
                    <a:cubicBezTo>
                      <a:pt x="149" y="12"/>
                      <a:pt x="149" y="11"/>
                      <a:pt x="149" y="11"/>
                    </a:cubicBezTo>
                    <a:cubicBezTo>
                      <a:pt x="149" y="12"/>
                      <a:pt x="150" y="12"/>
                      <a:pt x="150" y="12"/>
                    </a:cubicBezTo>
                    <a:cubicBezTo>
                      <a:pt x="150" y="12"/>
                      <a:pt x="150" y="12"/>
                      <a:pt x="150" y="12"/>
                    </a:cubicBezTo>
                    <a:cubicBezTo>
                      <a:pt x="150" y="11"/>
                      <a:pt x="150" y="11"/>
                      <a:pt x="150" y="11"/>
                    </a:cubicBezTo>
                    <a:cubicBezTo>
                      <a:pt x="150" y="11"/>
                      <a:pt x="150" y="11"/>
                      <a:pt x="150" y="11"/>
                    </a:cubicBezTo>
                    <a:cubicBezTo>
                      <a:pt x="150" y="11"/>
                      <a:pt x="150" y="11"/>
                      <a:pt x="150" y="11"/>
                    </a:cubicBezTo>
                    <a:cubicBezTo>
                      <a:pt x="150" y="11"/>
                      <a:pt x="150" y="11"/>
                      <a:pt x="150" y="11"/>
                    </a:cubicBezTo>
                    <a:cubicBezTo>
                      <a:pt x="149" y="11"/>
                      <a:pt x="149" y="11"/>
                      <a:pt x="149" y="11"/>
                    </a:cubicBezTo>
                    <a:cubicBezTo>
                      <a:pt x="149" y="11"/>
                      <a:pt x="149" y="11"/>
                      <a:pt x="149" y="11"/>
                    </a:cubicBezTo>
                    <a:cubicBezTo>
                      <a:pt x="149" y="11"/>
                      <a:pt x="149" y="11"/>
                      <a:pt x="149" y="10"/>
                    </a:cubicBezTo>
                    <a:cubicBezTo>
                      <a:pt x="149"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8" y="10"/>
                      <a:pt x="148" y="10"/>
                      <a:pt x="148" y="10"/>
                    </a:cubicBezTo>
                    <a:cubicBezTo>
                      <a:pt x="147" y="10"/>
                      <a:pt x="147" y="10"/>
                      <a:pt x="147" y="10"/>
                    </a:cubicBezTo>
                    <a:cubicBezTo>
                      <a:pt x="148" y="10"/>
                      <a:pt x="148" y="10"/>
                      <a:pt x="148" y="10"/>
                    </a:cubicBezTo>
                    <a:cubicBezTo>
                      <a:pt x="148" y="10"/>
                      <a:pt x="148" y="10"/>
                      <a:pt x="148" y="10"/>
                    </a:cubicBezTo>
                    <a:cubicBezTo>
                      <a:pt x="148" y="9"/>
                      <a:pt x="147" y="10"/>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7" y="9"/>
                      <a:pt x="147" y="9"/>
                      <a:pt x="147" y="9"/>
                    </a:cubicBezTo>
                    <a:cubicBezTo>
                      <a:pt x="148" y="9"/>
                      <a:pt x="148" y="9"/>
                      <a:pt x="148" y="9"/>
                    </a:cubicBezTo>
                    <a:cubicBezTo>
                      <a:pt x="148" y="9"/>
                      <a:pt x="148" y="9"/>
                      <a:pt x="148" y="9"/>
                    </a:cubicBezTo>
                    <a:cubicBezTo>
                      <a:pt x="148" y="9"/>
                      <a:pt x="148" y="9"/>
                      <a:pt x="148" y="9"/>
                    </a:cubicBezTo>
                    <a:cubicBezTo>
                      <a:pt x="148" y="9"/>
                      <a:pt x="148" y="9"/>
                      <a:pt x="148" y="9"/>
                    </a:cubicBezTo>
                    <a:cubicBezTo>
                      <a:pt x="148" y="9"/>
                      <a:pt x="148" y="9"/>
                      <a:pt x="148" y="9"/>
                    </a:cubicBezTo>
                    <a:cubicBezTo>
                      <a:pt x="149" y="9"/>
                      <a:pt x="149" y="9"/>
                      <a:pt x="149" y="9"/>
                    </a:cubicBezTo>
                    <a:cubicBezTo>
                      <a:pt x="149" y="9"/>
                      <a:pt x="149" y="9"/>
                      <a:pt x="149" y="9"/>
                    </a:cubicBezTo>
                    <a:cubicBezTo>
                      <a:pt x="149" y="9"/>
                      <a:pt x="149" y="9"/>
                      <a:pt x="149" y="9"/>
                    </a:cubicBezTo>
                    <a:cubicBezTo>
                      <a:pt x="149" y="9"/>
                      <a:pt x="149" y="9"/>
                      <a:pt x="148" y="9"/>
                    </a:cubicBezTo>
                    <a:cubicBezTo>
                      <a:pt x="149" y="9"/>
                      <a:pt x="149" y="9"/>
                      <a:pt x="149" y="9"/>
                    </a:cubicBezTo>
                    <a:cubicBezTo>
                      <a:pt x="149" y="9"/>
                      <a:pt x="149" y="9"/>
                      <a:pt x="149" y="9"/>
                    </a:cubicBezTo>
                    <a:cubicBezTo>
                      <a:pt x="149" y="9"/>
                      <a:pt x="149" y="9"/>
                      <a:pt x="149" y="8"/>
                    </a:cubicBezTo>
                    <a:cubicBezTo>
                      <a:pt x="149" y="8"/>
                      <a:pt x="149" y="8"/>
                      <a:pt x="149" y="8"/>
                    </a:cubicBezTo>
                    <a:cubicBezTo>
                      <a:pt x="149" y="8"/>
                      <a:pt x="149" y="8"/>
                      <a:pt x="149" y="8"/>
                    </a:cubicBezTo>
                    <a:cubicBezTo>
                      <a:pt x="149" y="8"/>
                      <a:pt x="149" y="8"/>
                      <a:pt x="149" y="8"/>
                    </a:cubicBezTo>
                    <a:cubicBezTo>
                      <a:pt x="149" y="8"/>
                      <a:pt x="148" y="8"/>
                      <a:pt x="148" y="8"/>
                    </a:cubicBezTo>
                    <a:cubicBezTo>
                      <a:pt x="148" y="7"/>
                      <a:pt x="149" y="7"/>
                      <a:pt x="149" y="7"/>
                    </a:cubicBezTo>
                    <a:cubicBezTo>
                      <a:pt x="149" y="7"/>
                      <a:pt x="147" y="6"/>
                      <a:pt x="147" y="6"/>
                    </a:cubicBezTo>
                    <a:cubicBezTo>
                      <a:pt x="147" y="6"/>
                      <a:pt x="144" y="7"/>
                      <a:pt x="143"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4" name="Freeform 825">
                <a:extLst>
                  <a:ext uri="{FF2B5EF4-FFF2-40B4-BE49-F238E27FC236}">
                    <a16:creationId xmlns:a16="http://schemas.microsoft.com/office/drawing/2014/main" id="{A3ACBE36-9AF2-0C13-6A67-3106D83F7C7D}"/>
                  </a:ext>
                </a:extLst>
              </p:cNvPr>
              <p:cNvSpPr>
                <a:spLocks noEditPoints="1"/>
              </p:cNvSpPr>
              <p:nvPr/>
            </p:nvSpPr>
            <p:spPr bwMode="auto">
              <a:xfrm>
                <a:off x="8251825" y="4216400"/>
                <a:ext cx="233362" cy="433388"/>
              </a:xfrm>
              <a:custGeom>
                <a:avLst/>
                <a:gdLst>
                  <a:gd name="T0" fmla="*/ 54 w 56"/>
                  <a:gd name="T1" fmla="*/ 75 h 104"/>
                  <a:gd name="T2" fmla="*/ 54 w 56"/>
                  <a:gd name="T3" fmla="*/ 80 h 104"/>
                  <a:gd name="T4" fmla="*/ 53 w 56"/>
                  <a:gd name="T5" fmla="*/ 83 h 104"/>
                  <a:gd name="T6" fmla="*/ 48 w 56"/>
                  <a:gd name="T7" fmla="*/ 87 h 104"/>
                  <a:gd name="T8" fmla="*/ 41 w 56"/>
                  <a:gd name="T9" fmla="*/ 92 h 104"/>
                  <a:gd name="T10" fmla="*/ 36 w 56"/>
                  <a:gd name="T11" fmla="*/ 90 h 104"/>
                  <a:gd name="T12" fmla="*/ 37 w 56"/>
                  <a:gd name="T13" fmla="*/ 94 h 104"/>
                  <a:gd name="T14" fmla="*/ 36 w 56"/>
                  <a:gd name="T15" fmla="*/ 95 h 104"/>
                  <a:gd name="T16" fmla="*/ 34 w 56"/>
                  <a:gd name="T17" fmla="*/ 96 h 104"/>
                  <a:gd name="T18" fmla="*/ 30 w 56"/>
                  <a:gd name="T19" fmla="*/ 99 h 104"/>
                  <a:gd name="T20" fmla="*/ 25 w 56"/>
                  <a:gd name="T21" fmla="*/ 104 h 104"/>
                  <a:gd name="T22" fmla="*/ 26 w 56"/>
                  <a:gd name="T23" fmla="*/ 101 h 104"/>
                  <a:gd name="T24" fmla="*/ 27 w 56"/>
                  <a:gd name="T25" fmla="*/ 94 h 104"/>
                  <a:gd name="T26" fmla="*/ 22 w 56"/>
                  <a:gd name="T27" fmla="*/ 91 h 104"/>
                  <a:gd name="T28" fmla="*/ 27 w 56"/>
                  <a:gd name="T29" fmla="*/ 87 h 104"/>
                  <a:gd name="T30" fmla="*/ 33 w 56"/>
                  <a:gd name="T31" fmla="*/ 88 h 104"/>
                  <a:gd name="T32" fmla="*/ 32 w 56"/>
                  <a:gd name="T33" fmla="*/ 84 h 104"/>
                  <a:gd name="T34" fmla="*/ 37 w 56"/>
                  <a:gd name="T35" fmla="*/ 80 h 104"/>
                  <a:gd name="T36" fmla="*/ 42 w 56"/>
                  <a:gd name="T37" fmla="*/ 72 h 104"/>
                  <a:gd name="T38" fmla="*/ 40 w 56"/>
                  <a:gd name="T39" fmla="*/ 64 h 104"/>
                  <a:gd name="T40" fmla="*/ 40 w 56"/>
                  <a:gd name="T41" fmla="*/ 59 h 104"/>
                  <a:gd name="T42" fmla="*/ 40 w 56"/>
                  <a:gd name="T43" fmla="*/ 54 h 104"/>
                  <a:gd name="T44" fmla="*/ 40 w 56"/>
                  <a:gd name="T45" fmla="*/ 51 h 104"/>
                  <a:gd name="T46" fmla="*/ 35 w 56"/>
                  <a:gd name="T47" fmla="*/ 48 h 104"/>
                  <a:gd name="T48" fmla="*/ 30 w 56"/>
                  <a:gd name="T49" fmla="*/ 44 h 104"/>
                  <a:gd name="T50" fmla="*/ 26 w 56"/>
                  <a:gd name="T51" fmla="*/ 37 h 104"/>
                  <a:gd name="T52" fmla="*/ 21 w 56"/>
                  <a:gd name="T53" fmla="*/ 34 h 104"/>
                  <a:gd name="T54" fmla="*/ 15 w 56"/>
                  <a:gd name="T55" fmla="*/ 31 h 104"/>
                  <a:gd name="T56" fmla="*/ 15 w 56"/>
                  <a:gd name="T57" fmla="*/ 27 h 104"/>
                  <a:gd name="T58" fmla="*/ 20 w 56"/>
                  <a:gd name="T59" fmla="*/ 24 h 104"/>
                  <a:gd name="T60" fmla="*/ 19 w 56"/>
                  <a:gd name="T61" fmla="*/ 20 h 104"/>
                  <a:gd name="T62" fmla="*/ 13 w 56"/>
                  <a:gd name="T63" fmla="*/ 17 h 104"/>
                  <a:gd name="T64" fmla="*/ 6 w 56"/>
                  <a:gd name="T65" fmla="*/ 15 h 104"/>
                  <a:gd name="T66" fmla="*/ 4 w 56"/>
                  <a:gd name="T67" fmla="*/ 10 h 104"/>
                  <a:gd name="T68" fmla="*/ 0 w 56"/>
                  <a:gd name="T69" fmla="*/ 6 h 104"/>
                  <a:gd name="T70" fmla="*/ 6 w 56"/>
                  <a:gd name="T71" fmla="*/ 4 h 104"/>
                  <a:gd name="T72" fmla="*/ 13 w 56"/>
                  <a:gd name="T73" fmla="*/ 3 h 104"/>
                  <a:gd name="T74" fmla="*/ 21 w 56"/>
                  <a:gd name="T75" fmla="*/ 0 h 104"/>
                  <a:gd name="T76" fmla="*/ 30 w 56"/>
                  <a:gd name="T77" fmla="*/ 2 h 104"/>
                  <a:gd name="T78" fmla="*/ 36 w 56"/>
                  <a:gd name="T79" fmla="*/ 11 h 104"/>
                  <a:gd name="T80" fmla="*/ 40 w 56"/>
                  <a:gd name="T81" fmla="*/ 13 h 104"/>
                  <a:gd name="T82" fmla="*/ 35 w 56"/>
                  <a:gd name="T83" fmla="*/ 16 h 104"/>
                  <a:gd name="T84" fmla="*/ 30 w 56"/>
                  <a:gd name="T85" fmla="*/ 17 h 104"/>
                  <a:gd name="T86" fmla="*/ 26 w 56"/>
                  <a:gd name="T87" fmla="*/ 24 h 104"/>
                  <a:gd name="T88" fmla="*/ 26 w 56"/>
                  <a:gd name="T89" fmla="*/ 29 h 104"/>
                  <a:gd name="T90" fmla="*/ 26 w 56"/>
                  <a:gd name="T91" fmla="*/ 33 h 104"/>
                  <a:gd name="T92" fmla="*/ 31 w 56"/>
                  <a:gd name="T93" fmla="*/ 37 h 104"/>
                  <a:gd name="T94" fmla="*/ 39 w 56"/>
                  <a:gd name="T95" fmla="*/ 46 h 104"/>
                  <a:gd name="T96" fmla="*/ 48 w 56"/>
                  <a:gd name="T97" fmla="*/ 53 h 104"/>
                  <a:gd name="T98" fmla="*/ 51 w 56"/>
                  <a:gd name="T99" fmla="*/ 61 h 104"/>
                  <a:gd name="T100" fmla="*/ 53 w 56"/>
                  <a:gd name="T101" fmla="*/ 69 h 104"/>
                  <a:gd name="T102" fmla="*/ 18 w 56"/>
                  <a:gd name="T103" fmla="*/ 91 h 104"/>
                  <a:gd name="T104" fmla="*/ 20 w 56"/>
                  <a:gd name="T105" fmla="*/ 93 h 104"/>
                  <a:gd name="T106" fmla="*/ 18 w 56"/>
                  <a:gd name="T107" fmla="*/ 9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104">
                    <a:moveTo>
                      <a:pt x="56" y="74"/>
                    </a:moveTo>
                    <a:cubicBezTo>
                      <a:pt x="56" y="75"/>
                      <a:pt x="56" y="75"/>
                      <a:pt x="55" y="75"/>
                    </a:cubicBezTo>
                    <a:cubicBezTo>
                      <a:pt x="55" y="75"/>
                      <a:pt x="55" y="74"/>
                      <a:pt x="54" y="74"/>
                    </a:cubicBezTo>
                    <a:cubicBezTo>
                      <a:pt x="54" y="75"/>
                      <a:pt x="54" y="75"/>
                      <a:pt x="54" y="75"/>
                    </a:cubicBezTo>
                    <a:cubicBezTo>
                      <a:pt x="54" y="76"/>
                      <a:pt x="55" y="77"/>
                      <a:pt x="55" y="77"/>
                    </a:cubicBezTo>
                    <a:cubicBezTo>
                      <a:pt x="55" y="77"/>
                      <a:pt x="54" y="78"/>
                      <a:pt x="54" y="78"/>
                    </a:cubicBezTo>
                    <a:cubicBezTo>
                      <a:pt x="54" y="78"/>
                      <a:pt x="53" y="78"/>
                      <a:pt x="53" y="78"/>
                    </a:cubicBezTo>
                    <a:cubicBezTo>
                      <a:pt x="53" y="79"/>
                      <a:pt x="53" y="79"/>
                      <a:pt x="54" y="80"/>
                    </a:cubicBezTo>
                    <a:cubicBezTo>
                      <a:pt x="54" y="80"/>
                      <a:pt x="54" y="80"/>
                      <a:pt x="54" y="80"/>
                    </a:cubicBezTo>
                    <a:cubicBezTo>
                      <a:pt x="54" y="80"/>
                      <a:pt x="53" y="81"/>
                      <a:pt x="53" y="81"/>
                    </a:cubicBezTo>
                    <a:cubicBezTo>
                      <a:pt x="53" y="81"/>
                      <a:pt x="54" y="82"/>
                      <a:pt x="54" y="82"/>
                    </a:cubicBezTo>
                    <a:cubicBezTo>
                      <a:pt x="54" y="82"/>
                      <a:pt x="54" y="82"/>
                      <a:pt x="53" y="83"/>
                    </a:cubicBezTo>
                    <a:cubicBezTo>
                      <a:pt x="53" y="83"/>
                      <a:pt x="52" y="83"/>
                      <a:pt x="52" y="83"/>
                    </a:cubicBezTo>
                    <a:cubicBezTo>
                      <a:pt x="52" y="84"/>
                      <a:pt x="52" y="84"/>
                      <a:pt x="52" y="85"/>
                    </a:cubicBezTo>
                    <a:cubicBezTo>
                      <a:pt x="51" y="85"/>
                      <a:pt x="50" y="86"/>
                      <a:pt x="50" y="86"/>
                    </a:cubicBezTo>
                    <a:cubicBezTo>
                      <a:pt x="49" y="86"/>
                      <a:pt x="48" y="87"/>
                      <a:pt x="48" y="87"/>
                    </a:cubicBezTo>
                    <a:cubicBezTo>
                      <a:pt x="48" y="88"/>
                      <a:pt x="48" y="88"/>
                      <a:pt x="47" y="89"/>
                    </a:cubicBezTo>
                    <a:cubicBezTo>
                      <a:pt x="47" y="89"/>
                      <a:pt x="46" y="89"/>
                      <a:pt x="46" y="89"/>
                    </a:cubicBezTo>
                    <a:cubicBezTo>
                      <a:pt x="46" y="89"/>
                      <a:pt x="45" y="90"/>
                      <a:pt x="44" y="90"/>
                    </a:cubicBezTo>
                    <a:cubicBezTo>
                      <a:pt x="44" y="91"/>
                      <a:pt x="42" y="92"/>
                      <a:pt x="41" y="92"/>
                    </a:cubicBezTo>
                    <a:cubicBezTo>
                      <a:pt x="41" y="91"/>
                      <a:pt x="39" y="91"/>
                      <a:pt x="39" y="91"/>
                    </a:cubicBezTo>
                    <a:cubicBezTo>
                      <a:pt x="39" y="91"/>
                      <a:pt x="38" y="90"/>
                      <a:pt x="38" y="90"/>
                    </a:cubicBezTo>
                    <a:cubicBezTo>
                      <a:pt x="38" y="90"/>
                      <a:pt x="37" y="91"/>
                      <a:pt x="37" y="91"/>
                    </a:cubicBezTo>
                    <a:cubicBezTo>
                      <a:pt x="37" y="91"/>
                      <a:pt x="36" y="90"/>
                      <a:pt x="36" y="90"/>
                    </a:cubicBezTo>
                    <a:cubicBezTo>
                      <a:pt x="36" y="90"/>
                      <a:pt x="37" y="91"/>
                      <a:pt x="37" y="91"/>
                    </a:cubicBezTo>
                    <a:cubicBezTo>
                      <a:pt x="37" y="91"/>
                      <a:pt x="36" y="91"/>
                      <a:pt x="36" y="91"/>
                    </a:cubicBezTo>
                    <a:cubicBezTo>
                      <a:pt x="37" y="92"/>
                      <a:pt x="37" y="92"/>
                      <a:pt x="37" y="92"/>
                    </a:cubicBezTo>
                    <a:cubicBezTo>
                      <a:pt x="37" y="92"/>
                      <a:pt x="38" y="94"/>
                      <a:pt x="37" y="94"/>
                    </a:cubicBezTo>
                    <a:cubicBezTo>
                      <a:pt x="37" y="94"/>
                      <a:pt x="37" y="94"/>
                      <a:pt x="37" y="94"/>
                    </a:cubicBezTo>
                    <a:cubicBezTo>
                      <a:pt x="37" y="94"/>
                      <a:pt x="36" y="94"/>
                      <a:pt x="36" y="94"/>
                    </a:cubicBezTo>
                    <a:cubicBezTo>
                      <a:pt x="36" y="94"/>
                      <a:pt x="36" y="94"/>
                      <a:pt x="36" y="94"/>
                    </a:cubicBezTo>
                    <a:cubicBezTo>
                      <a:pt x="36" y="94"/>
                      <a:pt x="36" y="95"/>
                      <a:pt x="36" y="95"/>
                    </a:cubicBezTo>
                    <a:cubicBezTo>
                      <a:pt x="36" y="95"/>
                      <a:pt x="36" y="96"/>
                      <a:pt x="36" y="96"/>
                    </a:cubicBezTo>
                    <a:cubicBezTo>
                      <a:pt x="36" y="96"/>
                      <a:pt x="35" y="96"/>
                      <a:pt x="35" y="96"/>
                    </a:cubicBezTo>
                    <a:cubicBezTo>
                      <a:pt x="35" y="95"/>
                      <a:pt x="34" y="95"/>
                      <a:pt x="34" y="95"/>
                    </a:cubicBezTo>
                    <a:cubicBezTo>
                      <a:pt x="34" y="95"/>
                      <a:pt x="34" y="96"/>
                      <a:pt x="34" y="96"/>
                    </a:cubicBezTo>
                    <a:cubicBezTo>
                      <a:pt x="34" y="96"/>
                      <a:pt x="34" y="97"/>
                      <a:pt x="34" y="97"/>
                    </a:cubicBezTo>
                    <a:cubicBezTo>
                      <a:pt x="34" y="97"/>
                      <a:pt x="33" y="98"/>
                      <a:pt x="33" y="98"/>
                    </a:cubicBezTo>
                    <a:cubicBezTo>
                      <a:pt x="32" y="98"/>
                      <a:pt x="32" y="99"/>
                      <a:pt x="32" y="99"/>
                    </a:cubicBezTo>
                    <a:cubicBezTo>
                      <a:pt x="31" y="99"/>
                      <a:pt x="31" y="99"/>
                      <a:pt x="30" y="99"/>
                    </a:cubicBezTo>
                    <a:cubicBezTo>
                      <a:pt x="30" y="99"/>
                      <a:pt x="30" y="100"/>
                      <a:pt x="30" y="100"/>
                    </a:cubicBezTo>
                    <a:cubicBezTo>
                      <a:pt x="30" y="100"/>
                      <a:pt x="30" y="101"/>
                      <a:pt x="30" y="101"/>
                    </a:cubicBezTo>
                    <a:cubicBezTo>
                      <a:pt x="29" y="102"/>
                      <a:pt x="28" y="103"/>
                      <a:pt x="27" y="103"/>
                    </a:cubicBezTo>
                    <a:cubicBezTo>
                      <a:pt x="27" y="103"/>
                      <a:pt x="26" y="104"/>
                      <a:pt x="25" y="104"/>
                    </a:cubicBezTo>
                    <a:cubicBezTo>
                      <a:pt x="25" y="103"/>
                      <a:pt x="24" y="103"/>
                      <a:pt x="24" y="103"/>
                    </a:cubicBezTo>
                    <a:cubicBezTo>
                      <a:pt x="24" y="103"/>
                      <a:pt x="24" y="103"/>
                      <a:pt x="25" y="102"/>
                    </a:cubicBezTo>
                    <a:cubicBezTo>
                      <a:pt x="25" y="102"/>
                      <a:pt x="26" y="102"/>
                      <a:pt x="26" y="102"/>
                    </a:cubicBezTo>
                    <a:cubicBezTo>
                      <a:pt x="26" y="102"/>
                      <a:pt x="26" y="101"/>
                      <a:pt x="26" y="101"/>
                    </a:cubicBezTo>
                    <a:cubicBezTo>
                      <a:pt x="25" y="101"/>
                      <a:pt x="25" y="101"/>
                      <a:pt x="25" y="100"/>
                    </a:cubicBezTo>
                    <a:cubicBezTo>
                      <a:pt x="25" y="100"/>
                      <a:pt x="25" y="96"/>
                      <a:pt x="25" y="96"/>
                    </a:cubicBezTo>
                    <a:cubicBezTo>
                      <a:pt x="25" y="95"/>
                      <a:pt x="26" y="95"/>
                      <a:pt x="26" y="95"/>
                    </a:cubicBezTo>
                    <a:cubicBezTo>
                      <a:pt x="27" y="94"/>
                      <a:pt x="27" y="94"/>
                      <a:pt x="27" y="94"/>
                    </a:cubicBezTo>
                    <a:cubicBezTo>
                      <a:pt x="28" y="93"/>
                      <a:pt x="28" y="93"/>
                      <a:pt x="28" y="93"/>
                    </a:cubicBezTo>
                    <a:cubicBezTo>
                      <a:pt x="28" y="93"/>
                      <a:pt x="23" y="93"/>
                      <a:pt x="23" y="93"/>
                    </a:cubicBezTo>
                    <a:cubicBezTo>
                      <a:pt x="23" y="93"/>
                      <a:pt x="23" y="92"/>
                      <a:pt x="23" y="92"/>
                    </a:cubicBezTo>
                    <a:cubicBezTo>
                      <a:pt x="23" y="91"/>
                      <a:pt x="23" y="91"/>
                      <a:pt x="22" y="91"/>
                    </a:cubicBezTo>
                    <a:cubicBezTo>
                      <a:pt x="23" y="90"/>
                      <a:pt x="24" y="89"/>
                      <a:pt x="24" y="89"/>
                    </a:cubicBezTo>
                    <a:cubicBezTo>
                      <a:pt x="24" y="89"/>
                      <a:pt x="24" y="89"/>
                      <a:pt x="25" y="89"/>
                    </a:cubicBezTo>
                    <a:cubicBezTo>
                      <a:pt x="25" y="89"/>
                      <a:pt x="25" y="88"/>
                      <a:pt x="26" y="88"/>
                    </a:cubicBezTo>
                    <a:cubicBezTo>
                      <a:pt x="26" y="88"/>
                      <a:pt x="26" y="87"/>
                      <a:pt x="27" y="87"/>
                    </a:cubicBezTo>
                    <a:cubicBezTo>
                      <a:pt x="27" y="87"/>
                      <a:pt x="28" y="87"/>
                      <a:pt x="28" y="87"/>
                    </a:cubicBezTo>
                    <a:cubicBezTo>
                      <a:pt x="29" y="87"/>
                      <a:pt x="29" y="87"/>
                      <a:pt x="30" y="87"/>
                    </a:cubicBezTo>
                    <a:cubicBezTo>
                      <a:pt x="31" y="87"/>
                      <a:pt x="31" y="87"/>
                      <a:pt x="31" y="87"/>
                    </a:cubicBezTo>
                    <a:cubicBezTo>
                      <a:pt x="32" y="87"/>
                      <a:pt x="32" y="87"/>
                      <a:pt x="33" y="88"/>
                    </a:cubicBezTo>
                    <a:cubicBezTo>
                      <a:pt x="33" y="88"/>
                      <a:pt x="34" y="88"/>
                      <a:pt x="34" y="88"/>
                    </a:cubicBezTo>
                    <a:cubicBezTo>
                      <a:pt x="35" y="88"/>
                      <a:pt x="35" y="87"/>
                      <a:pt x="35" y="87"/>
                    </a:cubicBezTo>
                    <a:cubicBezTo>
                      <a:pt x="35" y="86"/>
                      <a:pt x="34" y="85"/>
                      <a:pt x="34" y="85"/>
                    </a:cubicBezTo>
                    <a:cubicBezTo>
                      <a:pt x="34" y="85"/>
                      <a:pt x="32" y="85"/>
                      <a:pt x="32" y="84"/>
                    </a:cubicBezTo>
                    <a:cubicBezTo>
                      <a:pt x="32" y="83"/>
                      <a:pt x="32" y="83"/>
                      <a:pt x="32" y="82"/>
                    </a:cubicBezTo>
                    <a:cubicBezTo>
                      <a:pt x="32" y="82"/>
                      <a:pt x="33" y="81"/>
                      <a:pt x="34" y="81"/>
                    </a:cubicBezTo>
                    <a:cubicBezTo>
                      <a:pt x="34" y="81"/>
                      <a:pt x="35" y="81"/>
                      <a:pt x="36" y="81"/>
                    </a:cubicBezTo>
                    <a:cubicBezTo>
                      <a:pt x="36" y="81"/>
                      <a:pt x="36" y="80"/>
                      <a:pt x="37" y="80"/>
                    </a:cubicBezTo>
                    <a:cubicBezTo>
                      <a:pt x="38" y="79"/>
                      <a:pt x="38" y="79"/>
                      <a:pt x="39" y="79"/>
                    </a:cubicBezTo>
                    <a:cubicBezTo>
                      <a:pt x="40" y="78"/>
                      <a:pt x="41" y="77"/>
                      <a:pt x="41" y="77"/>
                    </a:cubicBezTo>
                    <a:cubicBezTo>
                      <a:pt x="42" y="76"/>
                      <a:pt x="42" y="76"/>
                      <a:pt x="42" y="75"/>
                    </a:cubicBezTo>
                    <a:cubicBezTo>
                      <a:pt x="43" y="74"/>
                      <a:pt x="42" y="73"/>
                      <a:pt x="42" y="72"/>
                    </a:cubicBezTo>
                    <a:cubicBezTo>
                      <a:pt x="43" y="71"/>
                      <a:pt x="42" y="70"/>
                      <a:pt x="43" y="69"/>
                    </a:cubicBezTo>
                    <a:cubicBezTo>
                      <a:pt x="43" y="68"/>
                      <a:pt x="42" y="68"/>
                      <a:pt x="42" y="67"/>
                    </a:cubicBezTo>
                    <a:cubicBezTo>
                      <a:pt x="42" y="67"/>
                      <a:pt x="41" y="66"/>
                      <a:pt x="41" y="66"/>
                    </a:cubicBezTo>
                    <a:cubicBezTo>
                      <a:pt x="40" y="65"/>
                      <a:pt x="40" y="65"/>
                      <a:pt x="40" y="64"/>
                    </a:cubicBezTo>
                    <a:cubicBezTo>
                      <a:pt x="40" y="64"/>
                      <a:pt x="40" y="64"/>
                      <a:pt x="40" y="63"/>
                    </a:cubicBezTo>
                    <a:cubicBezTo>
                      <a:pt x="40" y="63"/>
                      <a:pt x="41" y="62"/>
                      <a:pt x="41" y="62"/>
                    </a:cubicBezTo>
                    <a:cubicBezTo>
                      <a:pt x="41" y="61"/>
                      <a:pt x="41" y="61"/>
                      <a:pt x="40" y="60"/>
                    </a:cubicBezTo>
                    <a:cubicBezTo>
                      <a:pt x="40" y="59"/>
                      <a:pt x="40" y="59"/>
                      <a:pt x="40" y="59"/>
                    </a:cubicBezTo>
                    <a:cubicBezTo>
                      <a:pt x="40" y="58"/>
                      <a:pt x="40" y="58"/>
                      <a:pt x="40" y="58"/>
                    </a:cubicBezTo>
                    <a:cubicBezTo>
                      <a:pt x="41" y="57"/>
                      <a:pt x="42" y="57"/>
                      <a:pt x="42" y="56"/>
                    </a:cubicBezTo>
                    <a:cubicBezTo>
                      <a:pt x="42" y="56"/>
                      <a:pt x="42" y="55"/>
                      <a:pt x="42" y="55"/>
                    </a:cubicBezTo>
                    <a:cubicBezTo>
                      <a:pt x="41" y="55"/>
                      <a:pt x="40" y="55"/>
                      <a:pt x="40" y="54"/>
                    </a:cubicBezTo>
                    <a:cubicBezTo>
                      <a:pt x="40" y="54"/>
                      <a:pt x="40" y="53"/>
                      <a:pt x="40" y="53"/>
                    </a:cubicBezTo>
                    <a:cubicBezTo>
                      <a:pt x="41" y="52"/>
                      <a:pt x="41" y="52"/>
                      <a:pt x="41" y="52"/>
                    </a:cubicBezTo>
                    <a:cubicBezTo>
                      <a:pt x="41" y="51"/>
                      <a:pt x="41" y="51"/>
                      <a:pt x="41" y="51"/>
                    </a:cubicBezTo>
                    <a:cubicBezTo>
                      <a:pt x="41" y="51"/>
                      <a:pt x="40" y="51"/>
                      <a:pt x="40" y="51"/>
                    </a:cubicBezTo>
                    <a:cubicBezTo>
                      <a:pt x="39" y="51"/>
                      <a:pt x="39" y="50"/>
                      <a:pt x="38" y="50"/>
                    </a:cubicBezTo>
                    <a:cubicBezTo>
                      <a:pt x="38" y="49"/>
                      <a:pt x="37" y="50"/>
                      <a:pt x="37" y="49"/>
                    </a:cubicBezTo>
                    <a:cubicBezTo>
                      <a:pt x="36" y="49"/>
                      <a:pt x="36" y="49"/>
                      <a:pt x="36" y="48"/>
                    </a:cubicBezTo>
                    <a:cubicBezTo>
                      <a:pt x="36" y="48"/>
                      <a:pt x="36" y="48"/>
                      <a:pt x="35" y="48"/>
                    </a:cubicBezTo>
                    <a:cubicBezTo>
                      <a:pt x="35" y="47"/>
                      <a:pt x="34" y="47"/>
                      <a:pt x="34" y="47"/>
                    </a:cubicBezTo>
                    <a:cubicBezTo>
                      <a:pt x="34" y="46"/>
                      <a:pt x="33" y="45"/>
                      <a:pt x="33" y="45"/>
                    </a:cubicBezTo>
                    <a:cubicBezTo>
                      <a:pt x="33" y="45"/>
                      <a:pt x="32" y="45"/>
                      <a:pt x="32" y="44"/>
                    </a:cubicBezTo>
                    <a:cubicBezTo>
                      <a:pt x="31" y="44"/>
                      <a:pt x="30" y="44"/>
                      <a:pt x="30" y="44"/>
                    </a:cubicBezTo>
                    <a:cubicBezTo>
                      <a:pt x="30" y="43"/>
                      <a:pt x="30" y="43"/>
                      <a:pt x="30" y="42"/>
                    </a:cubicBezTo>
                    <a:cubicBezTo>
                      <a:pt x="29" y="42"/>
                      <a:pt x="28" y="41"/>
                      <a:pt x="28" y="41"/>
                    </a:cubicBezTo>
                    <a:cubicBezTo>
                      <a:pt x="28" y="40"/>
                      <a:pt x="28" y="39"/>
                      <a:pt x="27" y="39"/>
                    </a:cubicBezTo>
                    <a:cubicBezTo>
                      <a:pt x="27" y="39"/>
                      <a:pt x="26" y="38"/>
                      <a:pt x="26" y="37"/>
                    </a:cubicBezTo>
                    <a:cubicBezTo>
                      <a:pt x="26" y="37"/>
                      <a:pt x="25" y="37"/>
                      <a:pt x="25" y="37"/>
                    </a:cubicBezTo>
                    <a:cubicBezTo>
                      <a:pt x="24" y="36"/>
                      <a:pt x="23" y="35"/>
                      <a:pt x="23" y="35"/>
                    </a:cubicBezTo>
                    <a:cubicBezTo>
                      <a:pt x="23" y="35"/>
                      <a:pt x="23" y="34"/>
                      <a:pt x="22" y="34"/>
                    </a:cubicBezTo>
                    <a:cubicBezTo>
                      <a:pt x="22" y="34"/>
                      <a:pt x="21" y="34"/>
                      <a:pt x="21" y="34"/>
                    </a:cubicBezTo>
                    <a:cubicBezTo>
                      <a:pt x="20" y="34"/>
                      <a:pt x="20" y="33"/>
                      <a:pt x="20" y="33"/>
                    </a:cubicBezTo>
                    <a:cubicBezTo>
                      <a:pt x="19" y="33"/>
                      <a:pt x="18" y="33"/>
                      <a:pt x="18" y="33"/>
                    </a:cubicBezTo>
                    <a:cubicBezTo>
                      <a:pt x="17" y="33"/>
                      <a:pt x="17" y="32"/>
                      <a:pt x="17" y="32"/>
                    </a:cubicBezTo>
                    <a:cubicBezTo>
                      <a:pt x="16" y="32"/>
                      <a:pt x="15" y="31"/>
                      <a:pt x="15" y="31"/>
                    </a:cubicBezTo>
                    <a:cubicBezTo>
                      <a:pt x="15" y="31"/>
                      <a:pt x="15" y="30"/>
                      <a:pt x="15" y="30"/>
                    </a:cubicBezTo>
                    <a:cubicBezTo>
                      <a:pt x="16" y="30"/>
                      <a:pt x="16" y="29"/>
                      <a:pt x="15" y="29"/>
                    </a:cubicBezTo>
                    <a:cubicBezTo>
                      <a:pt x="15" y="29"/>
                      <a:pt x="14" y="28"/>
                      <a:pt x="14" y="28"/>
                    </a:cubicBezTo>
                    <a:cubicBezTo>
                      <a:pt x="14" y="28"/>
                      <a:pt x="15" y="27"/>
                      <a:pt x="15" y="27"/>
                    </a:cubicBezTo>
                    <a:cubicBezTo>
                      <a:pt x="15" y="27"/>
                      <a:pt x="16" y="27"/>
                      <a:pt x="17" y="27"/>
                    </a:cubicBezTo>
                    <a:cubicBezTo>
                      <a:pt x="17" y="26"/>
                      <a:pt x="18" y="26"/>
                      <a:pt x="18" y="26"/>
                    </a:cubicBezTo>
                    <a:cubicBezTo>
                      <a:pt x="19" y="26"/>
                      <a:pt x="19" y="26"/>
                      <a:pt x="19" y="25"/>
                    </a:cubicBezTo>
                    <a:cubicBezTo>
                      <a:pt x="19" y="25"/>
                      <a:pt x="19" y="24"/>
                      <a:pt x="20" y="24"/>
                    </a:cubicBezTo>
                    <a:cubicBezTo>
                      <a:pt x="20" y="23"/>
                      <a:pt x="20" y="23"/>
                      <a:pt x="20" y="23"/>
                    </a:cubicBezTo>
                    <a:cubicBezTo>
                      <a:pt x="20" y="23"/>
                      <a:pt x="21" y="23"/>
                      <a:pt x="21" y="22"/>
                    </a:cubicBezTo>
                    <a:cubicBezTo>
                      <a:pt x="21" y="22"/>
                      <a:pt x="21" y="22"/>
                      <a:pt x="20" y="21"/>
                    </a:cubicBezTo>
                    <a:cubicBezTo>
                      <a:pt x="19" y="21"/>
                      <a:pt x="19" y="21"/>
                      <a:pt x="19" y="20"/>
                    </a:cubicBezTo>
                    <a:cubicBezTo>
                      <a:pt x="19" y="20"/>
                      <a:pt x="19" y="19"/>
                      <a:pt x="19" y="19"/>
                    </a:cubicBezTo>
                    <a:cubicBezTo>
                      <a:pt x="18" y="19"/>
                      <a:pt x="17" y="18"/>
                      <a:pt x="17" y="18"/>
                    </a:cubicBezTo>
                    <a:cubicBezTo>
                      <a:pt x="16" y="18"/>
                      <a:pt x="16" y="17"/>
                      <a:pt x="16" y="17"/>
                    </a:cubicBezTo>
                    <a:cubicBezTo>
                      <a:pt x="15" y="17"/>
                      <a:pt x="14" y="17"/>
                      <a:pt x="13" y="17"/>
                    </a:cubicBezTo>
                    <a:cubicBezTo>
                      <a:pt x="13" y="18"/>
                      <a:pt x="13" y="18"/>
                      <a:pt x="12" y="18"/>
                    </a:cubicBezTo>
                    <a:cubicBezTo>
                      <a:pt x="12" y="18"/>
                      <a:pt x="11" y="17"/>
                      <a:pt x="11" y="17"/>
                    </a:cubicBezTo>
                    <a:cubicBezTo>
                      <a:pt x="10" y="17"/>
                      <a:pt x="8" y="17"/>
                      <a:pt x="8" y="17"/>
                    </a:cubicBezTo>
                    <a:cubicBezTo>
                      <a:pt x="8" y="17"/>
                      <a:pt x="7" y="16"/>
                      <a:pt x="6" y="15"/>
                    </a:cubicBezTo>
                    <a:cubicBezTo>
                      <a:pt x="6" y="15"/>
                      <a:pt x="5" y="14"/>
                      <a:pt x="5" y="14"/>
                    </a:cubicBezTo>
                    <a:cubicBezTo>
                      <a:pt x="5" y="13"/>
                      <a:pt x="4" y="13"/>
                      <a:pt x="4" y="13"/>
                    </a:cubicBezTo>
                    <a:cubicBezTo>
                      <a:pt x="5" y="12"/>
                      <a:pt x="5" y="12"/>
                      <a:pt x="5" y="11"/>
                    </a:cubicBezTo>
                    <a:cubicBezTo>
                      <a:pt x="4" y="11"/>
                      <a:pt x="4" y="11"/>
                      <a:pt x="4" y="10"/>
                    </a:cubicBezTo>
                    <a:cubicBezTo>
                      <a:pt x="3" y="10"/>
                      <a:pt x="3" y="9"/>
                      <a:pt x="3" y="9"/>
                    </a:cubicBezTo>
                    <a:cubicBezTo>
                      <a:pt x="2" y="8"/>
                      <a:pt x="2" y="8"/>
                      <a:pt x="1" y="7"/>
                    </a:cubicBezTo>
                    <a:cubicBezTo>
                      <a:pt x="0" y="7"/>
                      <a:pt x="0" y="7"/>
                      <a:pt x="0" y="7"/>
                    </a:cubicBezTo>
                    <a:cubicBezTo>
                      <a:pt x="0" y="6"/>
                      <a:pt x="0" y="6"/>
                      <a:pt x="0" y="6"/>
                    </a:cubicBezTo>
                    <a:cubicBezTo>
                      <a:pt x="0" y="6"/>
                      <a:pt x="1" y="5"/>
                      <a:pt x="1" y="5"/>
                    </a:cubicBezTo>
                    <a:cubicBezTo>
                      <a:pt x="1" y="4"/>
                      <a:pt x="3" y="4"/>
                      <a:pt x="3" y="4"/>
                    </a:cubicBezTo>
                    <a:cubicBezTo>
                      <a:pt x="4" y="5"/>
                      <a:pt x="5" y="5"/>
                      <a:pt x="5" y="5"/>
                    </a:cubicBezTo>
                    <a:cubicBezTo>
                      <a:pt x="5" y="5"/>
                      <a:pt x="6" y="4"/>
                      <a:pt x="6" y="4"/>
                    </a:cubicBezTo>
                    <a:cubicBezTo>
                      <a:pt x="7" y="4"/>
                      <a:pt x="7" y="5"/>
                      <a:pt x="7" y="5"/>
                    </a:cubicBezTo>
                    <a:cubicBezTo>
                      <a:pt x="8" y="4"/>
                      <a:pt x="8" y="4"/>
                      <a:pt x="9" y="4"/>
                    </a:cubicBezTo>
                    <a:cubicBezTo>
                      <a:pt x="9" y="4"/>
                      <a:pt x="10" y="5"/>
                      <a:pt x="11" y="4"/>
                    </a:cubicBezTo>
                    <a:cubicBezTo>
                      <a:pt x="12" y="4"/>
                      <a:pt x="13" y="3"/>
                      <a:pt x="13" y="3"/>
                    </a:cubicBezTo>
                    <a:cubicBezTo>
                      <a:pt x="14" y="3"/>
                      <a:pt x="15" y="3"/>
                      <a:pt x="15" y="3"/>
                    </a:cubicBezTo>
                    <a:cubicBezTo>
                      <a:pt x="15" y="3"/>
                      <a:pt x="17" y="1"/>
                      <a:pt x="17" y="1"/>
                    </a:cubicBezTo>
                    <a:cubicBezTo>
                      <a:pt x="17" y="0"/>
                      <a:pt x="17" y="1"/>
                      <a:pt x="19" y="0"/>
                    </a:cubicBezTo>
                    <a:cubicBezTo>
                      <a:pt x="20" y="0"/>
                      <a:pt x="21" y="0"/>
                      <a:pt x="21" y="0"/>
                    </a:cubicBezTo>
                    <a:cubicBezTo>
                      <a:pt x="21" y="0"/>
                      <a:pt x="22" y="1"/>
                      <a:pt x="22" y="1"/>
                    </a:cubicBezTo>
                    <a:cubicBezTo>
                      <a:pt x="22" y="1"/>
                      <a:pt x="24" y="2"/>
                      <a:pt x="25" y="2"/>
                    </a:cubicBezTo>
                    <a:cubicBezTo>
                      <a:pt x="25" y="2"/>
                      <a:pt x="27" y="2"/>
                      <a:pt x="28" y="3"/>
                    </a:cubicBezTo>
                    <a:cubicBezTo>
                      <a:pt x="28" y="3"/>
                      <a:pt x="30" y="2"/>
                      <a:pt x="30" y="2"/>
                    </a:cubicBezTo>
                    <a:cubicBezTo>
                      <a:pt x="30" y="2"/>
                      <a:pt x="30" y="4"/>
                      <a:pt x="30" y="4"/>
                    </a:cubicBezTo>
                    <a:cubicBezTo>
                      <a:pt x="29" y="5"/>
                      <a:pt x="29" y="6"/>
                      <a:pt x="29" y="6"/>
                    </a:cubicBezTo>
                    <a:cubicBezTo>
                      <a:pt x="29" y="7"/>
                      <a:pt x="30" y="8"/>
                      <a:pt x="30" y="8"/>
                    </a:cubicBezTo>
                    <a:cubicBezTo>
                      <a:pt x="30" y="9"/>
                      <a:pt x="35" y="11"/>
                      <a:pt x="36" y="11"/>
                    </a:cubicBezTo>
                    <a:cubicBezTo>
                      <a:pt x="37" y="12"/>
                      <a:pt x="38" y="11"/>
                      <a:pt x="39" y="11"/>
                    </a:cubicBezTo>
                    <a:cubicBezTo>
                      <a:pt x="39" y="12"/>
                      <a:pt x="40" y="12"/>
                      <a:pt x="40" y="12"/>
                    </a:cubicBezTo>
                    <a:cubicBezTo>
                      <a:pt x="40" y="12"/>
                      <a:pt x="40" y="12"/>
                      <a:pt x="40" y="12"/>
                    </a:cubicBezTo>
                    <a:cubicBezTo>
                      <a:pt x="40" y="13"/>
                      <a:pt x="40" y="13"/>
                      <a:pt x="40" y="13"/>
                    </a:cubicBezTo>
                    <a:cubicBezTo>
                      <a:pt x="39" y="14"/>
                      <a:pt x="38" y="13"/>
                      <a:pt x="38" y="14"/>
                    </a:cubicBezTo>
                    <a:cubicBezTo>
                      <a:pt x="38" y="14"/>
                      <a:pt x="37" y="14"/>
                      <a:pt x="37" y="14"/>
                    </a:cubicBezTo>
                    <a:cubicBezTo>
                      <a:pt x="36" y="14"/>
                      <a:pt x="35" y="14"/>
                      <a:pt x="35" y="14"/>
                    </a:cubicBezTo>
                    <a:cubicBezTo>
                      <a:pt x="35" y="15"/>
                      <a:pt x="35" y="16"/>
                      <a:pt x="35" y="16"/>
                    </a:cubicBezTo>
                    <a:cubicBezTo>
                      <a:pt x="34" y="16"/>
                      <a:pt x="34" y="17"/>
                      <a:pt x="34" y="17"/>
                    </a:cubicBezTo>
                    <a:cubicBezTo>
                      <a:pt x="33" y="17"/>
                      <a:pt x="33" y="16"/>
                      <a:pt x="32" y="17"/>
                    </a:cubicBezTo>
                    <a:cubicBezTo>
                      <a:pt x="32" y="17"/>
                      <a:pt x="31" y="17"/>
                      <a:pt x="31" y="17"/>
                    </a:cubicBezTo>
                    <a:cubicBezTo>
                      <a:pt x="31" y="17"/>
                      <a:pt x="30" y="16"/>
                      <a:pt x="30" y="17"/>
                    </a:cubicBezTo>
                    <a:cubicBezTo>
                      <a:pt x="30" y="18"/>
                      <a:pt x="30" y="21"/>
                      <a:pt x="30" y="22"/>
                    </a:cubicBezTo>
                    <a:cubicBezTo>
                      <a:pt x="30" y="22"/>
                      <a:pt x="29" y="23"/>
                      <a:pt x="29" y="23"/>
                    </a:cubicBezTo>
                    <a:cubicBezTo>
                      <a:pt x="28" y="23"/>
                      <a:pt x="29" y="24"/>
                      <a:pt x="28" y="24"/>
                    </a:cubicBezTo>
                    <a:cubicBezTo>
                      <a:pt x="28" y="24"/>
                      <a:pt x="27" y="24"/>
                      <a:pt x="26" y="24"/>
                    </a:cubicBezTo>
                    <a:cubicBezTo>
                      <a:pt x="26" y="24"/>
                      <a:pt x="26" y="25"/>
                      <a:pt x="26" y="26"/>
                    </a:cubicBezTo>
                    <a:cubicBezTo>
                      <a:pt x="26" y="26"/>
                      <a:pt x="25" y="27"/>
                      <a:pt x="26" y="27"/>
                    </a:cubicBezTo>
                    <a:cubicBezTo>
                      <a:pt x="26" y="27"/>
                      <a:pt x="26" y="28"/>
                      <a:pt x="26" y="28"/>
                    </a:cubicBezTo>
                    <a:cubicBezTo>
                      <a:pt x="26" y="28"/>
                      <a:pt x="26" y="29"/>
                      <a:pt x="26" y="29"/>
                    </a:cubicBezTo>
                    <a:cubicBezTo>
                      <a:pt x="26" y="30"/>
                      <a:pt x="25" y="30"/>
                      <a:pt x="25" y="31"/>
                    </a:cubicBezTo>
                    <a:cubicBezTo>
                      <a:pt x="25" y="31"/>
                      <a:pt x="25" y="31"/>
                      <a:pt x="25" y="32"/>
                    </a:cubicBezTo>
                    <a:cubicBezTo>
                      <a:pt x="25" y="32"/>
                      <a:pt x="26" y="32"/>
                      <a:pt x="26" y="32"/>
                    </a:cubicBezTo>
                    <a:cubicBezTo>
                      <a:pt x="26" y="32"/>
                      <a:pt x="26" y="33"/>
                      <a:pt x="26" y="33"/>
                    </a:cubicBezTo>
                    <a:cubicBezTo>
                      <a:pt x="26" y="33"/>
                      <a:pt x="25" y="33"/>
                      <a:pt x="26" y="34"/>
                    </a:cubicBezTo>
                    <a:cubicBezTo>
                      <a:pt x="26" y="34"/>
                      <a:pt x="27" y="34"/>
                      <a:pt x="28" y="34"/>
                    </a:cubicBezTo>
                    <a:cubicBezTo>
                      <a:pt x="28" y="35"/>
                      <a:pt x="28" y="35"/>
                      <a:pt x="29" y="35"/>
                    </a:cubicBezTo>
                    <a:cubicBezTo>
                      <a:pt x="29" y="36"/>
                      <a:pt x="30" y="36"/>
                      <a:pt x="31" y="37"/>
                    </a:cubicBezTo>
                    <a:cubicBezTo>
                      <a:pt x="31" y="37"/>
                      <a:pt x="31" y="37"/>
                      <a:pt x="32" y="37"/>
                    </a:cubicBezTo>
                    <a:cubicBezTo>
                      <a:pt x="32" y="37"/>
                      <a:pt x="32" y="40"/>
                      <a:pt x="32" y="40"/>
                    </a:cubicBezTo>
                    <a:cubicBezTo>
                      <a:pt x="32" y="41"/>
                      <a:pt x="33" y="42"/>
                      <a:pt x="33" y="42"/>
                    </a:cubicBezTo>
                    <a:cubicBezTo>
                      <a:pt x="34" y="43"/>
                      <a:pt x="38" y="46"/>
                      <a:pt x="39" y="46"/>
                    </a:cubicBezTo>
                    <a:cubicBezTo>
                      <a:pt x="40" y="46"/>
                      <a:pt x="41" y="47"/>
                      <a:pt x="42" y="47"/>
                    </a:cubicBezTo>
                    <a:cubicBezTo>
                      <a:pt x="42" y="48"/>
                      <a:pt x="43" y="49"/>
                      <a:pt x="44" y="49"/>
                    </a:cubicBezTo>
                    <a:cubicBezTo>
                      <a:pt x="44" y="50"/>
                      <a:pt x="44" y="50"/>
                      <a:pt x="45" y="50"/>
                    </a:cubicBezTo>
                    <a:cubicBezTo>
                      <a:pt x="46" y="51"/>
                      <a:pt x="47" y="52"/>
                      <a:pt x="48" y="53"/>
                    </a:cubicBezTo>
                    <a:cubicBezTo>
                      <a:pt x="49" y="54"/>
                      <a:pt x="48" y="54"/>
                      <a:pt x="49" y="55"/>
                    </a:cubicBezTo>
                    <a:cubicBezTo>
                      <a:pt x="49" y="56"/>
                      <a:pt x="50" y="57"/>
                      <a:pt x="50" y="57"/>
                    </a:cubicBezTo>
                    <a:cubicBezTo>
                      <a:pt x="50" y="58"/>
                      <a:pt x="50" y="59"/>
                      <a:pt x="51" y="59"/>
                    </a:cubicBezTo>
                    <a:cubicBezTo>
                      <a:pt x="51" y="60"/>
                      <a:pt x="51" y="60"/>
                      <a:pt x="51" y="61"/>
                    </a:cubicBezTo>
                    <a:cubicBezTo>
                      <a:pt x="52" y="61"/>
                      <a:pt x="52" y="63"/>
                      <a:pt x="52" y="64"/>
                    </a:cubicBezTo>
                    <a:cubicBezTo>
                      <a:pt x="53" y="64"/>
                      <a:pt x="53" y="65"/>
                      <a:pt x="53" y="65"/>
                    </a:cubicBezTo>
                    <a:cubicBezTo>
                      <a:pt x="53" y="66"/>
                      <a:pt x="53" y="66"/>
                      <a:pt x="53" y="67"/>
                    </a:cubicBezTo>
                    <a:cubicBezTo>
                      <a:pt x="53" y="68"/>
                      <a:pt x="53" y="68"/>
                      <a:pt x="53" y="69"/>
                    </a:cubicBezTo>
                    <a:cubicBezTo>
                      <a:pt x="53" y="69"/>
                      <a:pt x="53" y="70"/>
                      <a:pt x="54" y="71"/>
                    </a:cubicBezTo>
                    <a:cubicBezTo>
                      <a:pt x="54" y="71"/>
                      <a:pt x="54" y="71"/>
                      <a:pt x="55" y="72"/>
                    </a:cubicBezTo>
                    <a:cubicBezTo>
                      <a:pt x="56" y="74"/>
                      <a:pt x="56" y="74"/>
                      <a:pt x="56" y="74"/>
                    </a:cubicBezTo>
                    <a:close/>
                    <a:moveTo>
                      <a:pt x="18" y="91"/>
                    </a:moveTo>
                    <a:cubicBezTo>
                      <a:pt x="18" y="92"/>
                      <a:pt x="19" y="92"/>
                      <a:pt x="19" y="92"/>
                    </a:cubicBezTo>
                    <a:cubicBezTo>
                      <a:pt x="19" y="92"/>
                      <a:pt x="18" y="92"/>
                      <a:pt x="19" y="93"/>
                    </a:cubicBezTo>
                    <a:cubicBezTo>
                      <a:pt x="19" y="93"/>
                      <a:pt x="18" y="94"/>
                      <a:pt x="19" y="94"/>
                    </a:cubicBezTo>
                    <a:cubicBezTo>
                      <a:pt x="20" y="94"/>
                      <a:pt x="20" y="94"/>
                      <a:pt x="20" y="93"/>
                    </a:cubicBezTo>
                    <a:cubicBezTo>
                      <a:pt x="20" y="92"/>
                      <a:pt x="20" y="92"/>
                      <a:pt x="20" y="91"/>
                    </a:cubicBezTo>
                    <a:cubicBezTo>
                      <a:pt x="20" y="91"/>
                      <a:pt x="20" y="91"/>
                      <a:pt x="20" y="91"/>
                    </a:cubicBezTo>
                    <a:cubicBezTo>
                      <a:pt x="19" y="91"/>
                      <a:pt x="19" y="91"/>
                      <a:pt x="19" y="91"/>
                    </a:cubicBezTo>
                    <a:cubicBezTo>
                      <a:pt x="18" y="91"/>
                      <a:pt x="18" y="91"/>
                      <a:pt x="18" y="9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5" name="Freeform 826">
                <a:extLst>
                  <a:ext uri="{FF2B5EF4-FFF2-40B4-BE49-F238E27FC236}">
                    <a16:creationId xmlns:a16="http://schemas.microsoft.com/office/drawing/2014/main" id="{22AC8235-A750-4A72-94E5-A95ACAF545F7}"/>
                  </a:ext>
                </a:extLst>
              </p:cNvPr>
              <p:cNvSpPr>
                <a:spLocks/>
              </p:cNvSpPr>
              <p:nvPr/>
            </p:nvSpPr>
            <p:spPr bwMode="auto">
              <a:xfrm>
                <a:off x="6958013" y="3441700"/>
                <a:ext cx="482600" cy="317500"/>
              </a:xfrm>
              <a:custGeom>
                <a:avLst/>
                <a:gdLst>
                  <a:gd name="T0" fmla="*/ 80 w 116"/>
                  <a:gd name="T1" fmla="*/ 76 h 76"/>
                  <a:gd name="T2" fmla="*/ 82 w 116"/>
                  <a:gd name="T3" fmla="*/ 70 h 76"/>
                  <a:gd name="T4" fmla="*/ 84 w 116"/>
                  <a:gd name="T5" fmla="*/ 67 h 76"/>
                  <a:gd name="T6" fmla="*/ 82 w 116"/>
                  <a:gd name="T7" fmla="*/ 62 h 76"/>
                  <a:gd name="T8" fmla="*/ 79 w 116"/>
                  <a:gd name="T9" fmla="*/ 60 h 76"/>
                  <a:gd name="T10" fmla="*/ 77 w 116"/>
                  <a:gd name="T11" fmla="*/ 57 h 76"/>
                  <a:gd name="T12" fmla="*/ 81 w 116"/>
                  <a:gd name="T13" fmla="*/ 54 h 76"/>
                  <a:gd name="T14" fmla="*/ 85 w 116"/>
                  <a:gd name="T15" fmla="*/ 54 h 76"/>
                  <a:gd name="T16" fmla="*/ 87 w 116"/>
                  <a:gd name="T17" fmla="*/ 51 h 76"/>
                  <a:gd name="T18" fmla="*/ 89 w 116"/>
                  <a:gd name="T19" fmla="*/ 50 h 76"/>
                  <a:gd name="T20" fmla="*/ 89 w 116"/>
                  <a:gd name="T21" fmla="*/ 46 h 76"/>
                  <a:gd name="T22" fmla="*/ 91 w 116"/>
                  <a:gd name="T23" fmla="*/ 44 h 76"/>
                  <a:gd name="T24" fmla="*/ 97 w 116"/>
                  <a:gd name="T25" fmla="*/ 43 h 76"/>
                  <a:gd name="T26" fmla="*/ 99 w 116"/>
                  <a:gd name="T27" fmla="*/ 43 h 76"/>
                  <a:gd name="T28" fmla="*/ 98 w 116"/>
                  <a:gd name="T29" fmla="*/ 47 h 76"/>
                  <a:gd name="T30" fmla="*/ 100 w 116"/>
                  <a:gd name="T31" fmla="*/ 50 h 76"/>
                  <a:gd name="T32" fmla="*/ 102 w 116"/>
                  <a:gd name="T33" fmla="*/ 51 h 76"/>
                  <a:gd name="T34" fmla="*/ 102 w 116"/>
                  <a:gd name="T35" fmla="*/ 49 h 76"/>
                  <a:gd name="T36" fmla="*/ 105 w 116"/>
                  <a:gd name="T37" fmla="*/ 49 h 76"/>
                  <a:gd name="T38" fmla="*/ 109 w 116"/>
                  <a:gd name="T39" fmla="*/ 47 h 76"/>
                  <a:gd name="T40" fmla="*/ 112 w 116"/>
                  <a:gd name="T41" fmla="*/ 46 h 76"/>
                  <a:gd name="T42" fmla="*/ 116 w 116"/>
                  <a:gd name="T43" fmla="*/ 45 h 76"/>
                  <a:gd name="T44" fmla="*/ 111 w 116"/>
                  <a:gd name="T45" fmla="*/ 42 h 76"/>
                  <a:gd name="T46" fmla="*/ 107 w 116"/>
                  <a:gd name="T47" fmla="*/ 40 h 76"/>
                  <a:gd name="T48" fmla="*/ 105 w 116"/>
                  <a:gd name="T49" fmla="*/ 40 h 76"/>
                  <a:gd name="T50" fmla="*/ 102 w 116"/>
                  <a:gd name="T51" fmla="*/ 41 h 76"/>
                  <a:gd name="T52" fmla="*/ 98 w 116"/>
                  <a:gd name="T53" fmla="*/ 38 h 76"/>
                  <a:gd name="T54" fmla="*/ 100 w 116"/>
                  <a:gd name="T55" fmla="*/ 34 h 76"/>
                  <a:gd name="T56" fmla="*/ 101 w 116"/>
                  <a:gd name="T57" fmla="*/ 31 h 76"/>
                  <a:gd name="T58" fmla="*/ 94 w 116"/>
                  <a:gd name="T59" fmla="*/ 36 h 76"/>
                  <a:gd name="T60" fmla="*/ 88 w 116"/>
                  <a:gd name="T61" fmla="*/ 39 h 76"/>
                  <a:gd name="T62" fmla="*/ 84 w 116"/>
                  <a:gd name="T63" fmla="*/ 43 h 76"/>
                  <a:gd name="T64" fmla="*/ 85 w 116"/>
                  <a:gd name="T65" fmla="*/ 46 h 76"/>
                  <a:gd name="T66" fmla="*/ 81 w 116"/>
                  <a:gd name="T67" fmla="*/ 41 h 76"/>
                  <a:gd name="T68" fmla="*/ 68 w 116"/>
                  <a:gd name="T69" fmla="*/ 34 h 76"/>
                  <a:gd name="T70" fmla="*/ 68 w 116"/>
                  <a:gd name="T71" fmla="*/ 24 h 76"/>
                  <a:gd name="T72" fmla="*/ 64 w 116"/>
                  <a:gd name="T73" fmla="*/ 21 h 76"/>
                  <a:gd name="T74" fmla="*/ 54 w 116"/>
                  <a:gd name="T75" fmla="*/ 18 h 76"/>
                  <a:gd name="T76" fmla="*/ 35 w 116"/>
                  <a:gd name="T77" fmla="*/ 13 h 76"/>
                  <a:gd name="T78" fmla="*/ 17 w 116"/>
                  <a:gd name="T79" fmla="*/ 0 h 76"/>
                  <a:gd name="T80" fmla="*/ 6 w 116"/>
                  <a:gd name="T81" fmla="*/ 40 h 76"/>
                  <a:gd name="T82" fmla="*/ 7 w 116"/>
                  <a:gd name="T83" fmla="*/ 38 h 76"/>
                  <a:gd name="T84" fmla="*/ 12 w 116"/>
                  <a:gd name="T85" fmla="*/ 32 h 76"/>
                  <a:gd name="T86" fmla="*/ 15 w 116"/>
                  <a:gd name="T87" fmla="*/ 28 h 76"/>
                  <a:gd name="T88" fmla="*/ 18 w 116"/>
                  <a:gd name="T89" fmla="*/ 26 h 76"/>
                  <a:gd name="T90" fmla="*/ 27 w 116"/>
                  <a:gd name="T91" fmla="*/ 32 h 76"/>
                  <a:gd name="T92" fmla="*/ 29 w 116"/>
                  <a:gd name="T93" fmla="*/ 35 h 76"/>
                  <a:gd name="T94" fmla="*/ 28 w 116"/>
                  <a:gd name="T95" fmla="*/ 37 h 76"/>
                  <a:gd name="T96" fmla="*/ 29 w 116"/>
                  <a:gd name="T97" fmla="*/ 40 h 76"/>
                  <a:gd name="T98" fmla="*/ 34 w 116"/>
                  <a:gd name="T99" fmla="*/ 40 h 76"/>
                  <a:gd name="T100" fmla="*/ 37 w 116"/>
                  <a:gd name="T101" fmla="*/ 40 h 76"/>
                  <a:gd name="T102" fmla="*/ 43 w 116"/>
                  <a:gd name="T103" fmla="*/ 48 h 76"/>
                  <a:gd name="T104" fmla="*/ 64 w 116"/>
                  <a:gd name="T105" fmla="*/ 66 h 76"/>
                  <a:gd name="T106" fmla="*/ 72 w 116"/>
                  <a:gd name="T107" fmla="*/ 68 h 76"/>
                  <a:gd name="T108" fmla="*/ 71 w 116"/>
                  <a:gd name="T109" fmla="*/ 7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76">
                    <a:moveTo>
                      <a:pt x="76" y="76"/>
                    </a:moveTo>
                    <a:cubicBezTo>
                      <a:pt x="78" y="75"/>
                      <a:pt x="78" y="75"/>
                      <a:pt x="78" y="75"/>
                    </a:cubicBezTo>
                    <a:cubicBezTo>
                      <a:pt x="80" y="76"/>
                      <a:pt x="80" y="76"/>
                      <a:pt x="80" y="76"/>
                    </a:cubicBezTo>
                    <a:cubicBezTo>
                      <a:pt x="80" y="73"/>
                      <a:pt x="80" y="73"/>
                      <a:pt x="80" y="73"/>
                    </a:cubicBezTo>
                    <a:cubicBezTo>
                      <a:pt x="80" y="73"/>
                      <a:pt x="81" y="73"/>
                      <a:pt x="81" y="72"/>
                    </a:cubicBezTo>
                    <a:cubicBezTo>
                      <a:pt x="81" y="72"/>
                      <a:pt x="82" y="70"/>
                      <a:pt x="82" y="70"/>
                    </a:cubicBezTo>
                    <a:cubicBezTo>
                      <a:pt x="83" y="69"/>
                      <a:pt x="83" y="69"/>
                      <a:pt x="83" y="69"/>
                    </a:cubicBezTo>
                    <a:cubicBezTo>
                      <a:pt x="83" y="69"/>
                      <a:pt x="84" y="69"/>
                      <a:pt x="84" y="69"/>
                    </a:cubicBezTo>
                    <a:cubicBezTo>
                      <a:pt x="84" y="69"/>
                      <a:pt x="84" y="67"/>
                      <a:pt x="84" y="67"/>
                    </a:cubicBezTo>
                    <a:cubicBezTo>
                      <a:pt x="84" y="67"/>
                      <a:pt x="82" y="65"/>
                      <a:pt x="82" y="65"/>
                    </a:cubicBezTo>
                    <a:cubicBezTo>
                      <a:pt x="82" y="65"/>
                      <a:pt x="81" y="62"/>
                      <a:pt x="81" y="62"/>
                    </a:cubicBezTo>
                    <a:cubicBezTo>
                      <a:pt x="81" y="62"/>
                      <a:pt x="82" y="62"/>
                      <a:pt x="82" y="62"/>
                    </a:cubicBezTo>
                    <a:cubicBezTo>
                      <a:pt x="82" y="61"/>
                      <a:pt x="82" y="60"/>
                      <a:pt x="82" y="60"/>
                    </a:cubicBezTo>
                    <a:cubicBezTo>
                      <a:pt x="81" y="60"/>
                      <a:pt x="81" y="60"/>
                      <a:pt x="81" y="60"/>
                    </a:cubicBezTo>
                    <a:cubicBezTo>
                      <a:pt x="79" y="60"/>
                      <a:pt x="79" y="60"/>
                      <a:pt x="79" y="60"/>
                    </a:cubicBezTo>
                    <a:cubicBezTo>
                      <a:pt x="79" y="60"/>
                      <a:pt x="79" y="59"/>
                      <a:pt x="79" y="59"/>
                    </a:cubicBezTo>
                    <a:cubicBezTo>
                      <a:pt x="78" y="59"/>
                      <a:pt x="77" y="58"/>
                      <a:pt x="77" y="58"/>
                    </a:cubicBezTo>
                    <a:cubicBezTo>
                      <a:pt x="77" y="58"/>
                      <a:pt x="77" y="57"/>
                      <a:pt x="77" y="57"/>
                    </a:cubicBezTo>
                    <a:cubicBezTo>
                      <a:pt x="77" y="56"/>
                      <a:pt x="78" y="55"/>
                      <a:pt x="78" y="55"/>
                    </a:cubicBezTo>
                    <a:cubicBezTo>
                      <a:pt x="78" y="55"/>
                      <a:pt x="79" y="54"/>
                      <a:pt x="79" y="54"/>
                    </a:cubicBezTo>
                    <a:cubicBezTo>
                      <a:pt x="79" y="54"/>
                      <a:pt x="81" y="54"/>
                      <a:pt x="81" y="54"/>
                    </a:cubicBezTo>
                    <a:cubicBezTo>
                      <a:pt x="81" y="54"/>
                      <a:pt x="83" y="55"/>
                      <a:pt x="83" y="55"/>
                    </a:cubicBezTo>
                    <a:cubicBezTo>
                      <a:pt x="84" y="55"/>
                      <a:pt x="84" y="55"/>
                      <a:pt x="84" y="55"/>
                    </a:cubicBezTo>
                    <a:cubicBezTo>
                      <a:pt x="84" y="55"/>
                      <a:pt x="84" y="55"/>
                      <a:pt x="85" y="54"/>
                    </a:cubicBezTo>
                    <a:cubicBezTo>
                      <a:pt x="85" y="53"/>
                      <a:pt x="86" y="53"/>
                      <a:pt x="86" y="53"/>
                    </a:cubicBezTo>
                    <a:cubicBezTo>
                      <a:pt x="86" y="52"/>
                      <a:pt x="87" y="51"/>
                      <a:pt x="87" y="51"/>
                    </a:cubicBezTo>
                    <a:cubicBezTo>
                      <a:pt x="87" y="51"/>
                      <a:pt x="87" y="51"/>
                      <a:pt x="87" y="51"/>
                    </a:cubicBezTo>
                    <a:cubicBezTo>
                      <a:pt x="86" y="51"/>
                      <a:pt x="85" y="50"/>
                      <a:pt x="85" y="50"/>
                    </a:cubicBezTo>
                    <a:cubicBezTo>
                      <a:pt x="87" y="50"/>
                      <a:pt x="87" y="50"/>
                      <a:pt x="87" y="50"/>
                    </a:cubicBezTo>
                    <a:cubicBezTo>
                      <a:pt x="89" y="50"/>
                      <a:pt x="89" y="50"/>
                      <a:pt x="89" y="50"/>
                    </a:cubicBezTo>
                    <a:cubicBezTo>
                      <a:pt x="90" y="49"/>
                      <a:pt x="90" y="49"/>
                      <a:pt x="90" y="49"/>
                    </a:cubicBezTo>
                    <a:cubicBezTo>
                      <a:pt x="90" y="47"/>
                      <a:pt x="90" y="47"/>
                      <a:pt x="90" y="47"/>
                    </a:cubicBezTo>
                    <a:cubicBezTo>
                      <a:pt x="89" y="46"/>
                      <a:pt x="89" y="46"/>
                      <a:pt x="89" y="46"/>
                    </a:cubicBezTo>
                    <a:cubicBezTo>
                      <a:pt x="90" y="46"/>
                      <a:pt x="90" y="46"/>
                      <a:pt x="90" y="46"/>
                    </a:cubicBezTo>
                    <a:cubicBezTo>
                      <a:pt x="90" y="46"/>
                      <a:pt x="90" y="45"/>
                      <a:pt x="90" y="45"/>
                    </a:cubicBezTo>
                    <a:cubicBezTo>
                      <a:pt x="90" y="44"/>
                      <a:pt x="91" y="44"/>
                      <a:pt x="91" y="44"/>
                    </a:cubicBezTo>
                    <a:cubicBezTo>
                      <a:pt x="92" y="45"/>
                      <a:pt x="92" y="45"/>
                      <a:pt x="92" y="45"/>
                    </a:cubicBezTo>
                    <a:cubicBezTo>
                      <a:pt x="92" y="45"/>
                      <a:pt x="93" y="46"/>
                      <a:pt x="93" y="45"/>
                    </a:cubicBezTo>
                    <a:cubicBezTo>
                      <a:pt x="93" y="45"/>
                      <a:pt x="97" y="43"/>
                      <a:pt x="97" y="43"/>
                    </a:cubicBezTo>
                    <a:cubicBezTo>
                      <a:pt x="98" y="42"/>
                      <a:pt x="98" y="42"/>
                      <a:pt x="98" y="42"/>
                    </a:cubicBezTo>
                    <a:cubicBezTo>
                      <a:pt x="98" y="43"/>
                      <a:pt x="98" y="43"/>
                      <a:pt x="98" y="43"/>
                    </a:cubicBezTo>
                    <a:cubicBezTo>
                      <a:pt x="99" y="43"/>
                      <a:pt x="99" y="43"/>
                      <a:pt x="99" y="43"/>
                    </a:cubicBezTo>
                    <a:cubicBezTo>
                      <a:pt x="99" y="43"/>
                      <a:pt x="99" y="44"/>
                      <a:pt x="99" y="44"/>
                    </a:cubicBezTo>
                    <a:cubicBezTo>
                      <a:pt x="99" y="44"/>
                      <a:pt x="100" y="45"/>
                      <a:pt x="100" y="45"/>
                    </a:cubicBezTo>
                    <a:cubicBezTo>
                      <a:pt x="98" y="47"/>
                      <a:pt x="98" y="47"/>
                      <a:pt x="98" y="47"/>
                    </a:cubicBezTo>
                    <a:cubicBezTo>
                      <a:pt x="98" y="48"/>
                      <a:pt x="98" y="48"/>
                      <a:pt x="98" y="48"/>
                    </a:cubicBezTo>
                    <a:cubicBezTo>
                      <a:pt x="99" y="49"/>
                      <a:pt x="99" y="49"/>
                      <a:pt x="99" y="49"/>
                    </a:cubicBezTo>
                    <a:cubicBezTo>
                      <a:pt x="100" y="50"/>
                      <a:pt x="100" y="50"/>
                      <a:pt x="100" y="50"/>
                    </a:cubicBezTo>
                    <a:cubicBezTo>
                      <a:pt x="101" y="50"/>
                      <a:pt x="101" y="50"/>
                      <a:pt x="101" y="50"/>
                    </a:cubicBezTo>
                    <a:cubicBezTo>
                      <a:pt x="101" y="50"/>
                      <a:pt x="101" y="50"/>
                      <a:pt x="101" y="50"/>
                    </a:cubicBezTo>
                    <a:cubicBezTo>
                      <a:pt x="102" y="50"/>
                      <a:pt x="102" y="51"/>
                      <a:pt x="102" y="51"/>
                    </a:cubicBezTo>
                    <a:cubicBezTo>
                      <a:pt x="102" y="51"/>
                      <a:pt x="102" y="52"/>
                      <a:pt x="102" y="52"/>
                    </a:cubicBezTo>
                    <a:cubicBezTo>
                      <a:pt x="102" y="52"/>
                      <a:pt x="102" y="51"/>
                      <a:pt x="102" y="51"/>
                    </a:cubicBezTo>
                    <a:cubicBezTo>
                      <a:pt x="103" y="50"/>
                      <a:pt x="102" y="49"/>
                      <a:pt x="102" y="49"/>
                    </a:cubicBezTo>
                    <a:cubicBezTo>
                      <a:pt x="102" y="49"/>
                      <a:pt x="102" y="48"/>
                      <a:pt x="102" y="48"/>
                    </a:cubicBezTo>
                    <a:cubicBezTo>
                      <a:pt x="103" y="48"/>
                      <a:pt x="104" y="48"/>
                      <a:pt x="104" y="48"/>
                    </a:cubicBezTo>
                    <a:cubicBezTo>
                      <a:pt x="104" y="48"/>
                      <a:pt x="105" y="49"/>
                      <a:pt x="105" y="49"/>
                    </a:cubicBezTo>
                    <a:cubicBezTo>
                      <a:pt x="105" y="49"/>
                      <a:pt x="106" y="50"/>
                      <a:pt x="106" y="50"/>
                    </a:cubicBezTo>
                    <a:cubicBezTo>
                      <a:pt x="107" y="49"/>
                      <a:pt x="108" y="49"/>
                      <a:pt x="108" y="49"/>
                    </a:cubicBezTo>
                    <a:cubicBezTo>
                      <a:pt x="108" y="48"/>
                      <a:pt x="109" y="48"/>
                      <a:pt x="109" y="47"/>
                    </a:cubicBezTo>
                    <a:cubicBezTo>
                      <a:pt x="109" y="47"/>
                      <a:pt x="111" y="47"/>
                      <a:pt x="111" y="47"/>
                    </a:cubicBezTo>
                    <a:cubicBezTo>
                      <a:pt x="111" y="46"/>
                      <a:pt x="111" y="46"/>
                      <a:pt x="111" y="46"/>
                    </a:cubicBezTo>
                    <a:cubicBezTo>
                      <a:pt x="111" y="46"/>
                      <a:pt x="112" y="46"/>
                      <a:pt x="112" y="46"/>
                    </a:cubicBezTo>
                    <a:cubicBezTo>
                      <a:pt x="113" y="46"/>
                      <a:pt x="113" y="47"/>
                      <a:pt x="113" y="47"/>
                    </a:cubicBezTo>
                    <a:cubicBezTo>
                      <a:pt x="113" y="46"/>
                      <a:pt x="114" y="45"/>
                      <a:pt x="114" y="45"/>
                    </a:cubicBezTo>
                    <a:cubicBezTo>
                      <a:pt x="114" y="45"/>
                      <a:pt x="116" y="45"/>
                      <a:pt x="116" y="45"/>
                    </a:cubicBezTo>
                    <a:cubicBezTo>
                      <a:pt x="115" y="44"/>
                      <a:pt x="115" y="44"/>
                      <a:pt x="115" y="44"/>
                    </a:cubicBezTo>
                    <a:cubicBezTo>
                      <a:pt x="115" y="44"/>
                      <a:pt x="113" y="44"/>
                      <a:pt x="113" y="44"/>
                    </a:cubicBezTo>
                    <a:cubicBezTo>
                      <a:pt x="112" y="44"/>
                      <a:pt x="111" y="43"/>
                      <a:pt x="111" y="42"/>
                    </a:cubicBezTo>
                    <a:cubicBezTo>
                      <a:pt x="111" y="42"/>
                      <a:pt x="109" y="42"/>
                      <a:pt x="109" y="42"/>
                    </a:cubicBezTo>
                    <a:cubicBezTo>
                      <a:pt x="109" y="42"/>
                      <a:pt x="110" y="41"/>
                      <a:pt x="109" y="41"/>
                    </a:cubicBezTo>
                    <a:cubicBezTo>
                      <a:pt x="108" y="40"/>
                      <a:pt x="107" y="41"/>
                      <a:pt x="107" y="40"/>
                    </a:cubicBezTo>
                    <a:cubicBezTo>
                      <a:pt x="107" y="40"/>
                      <a:pt x="107" y="39"/>
                      <a:pt x="107" y="38"/>
                    </a:cubicBezTo>
                    <a:cubicBezTo>
                      <a:pt x="106" y="38"/>
                      <a:pt x="105" y="38"/>
                      <a:pt x="105" y="38"/>
                    </a:cubicBezTo>
                    <a:cubicBezTo>
                      <a:pt x="105" y="38"/>
                      <a:pt x="105" y="40"/>
                      <a:pt x="105" y="40"/>
                    </a:cubicBezTo>
                    <a:cubicBezTo>
                      <a:pt x="104" y="40"/>
                      <a:pt x="104" y="40"/>
                      <a:pt x="104" y="40"/>
                    </a:cubicBezTo>
                    <a:cubicBezTo>
                      <a:pt x="104" y="41"/>
                      <a:pt x="104" y="41"/>
                      <a:pt x="104" y="41"/>
                    </a:cubicBezTo>
                    <a:cubicBezTo>
                      <a:pt x="104" y="41"/>
                      <a:pt x="103" y="41"/>
                      <a:pt x="102" y="41"/>
                    </a:cubicBezTo>
                    <a:cubicBezTo>
                      <a:pt x="102" y="41"/>
                      <a:pt x="101" y="41"/>
                      <a:pt x="100" y="41"/>
                    </a:cubicBezTo>
                    <a:cubicBezTo>
                      <a:pt x="100" y="41"/>
                      <a:pt x="100" y="39"/>
                      <a:pt x="100" y="39"/>
                    </a:cubicBezTo>
                    <a:cubicBezTo>
                      <a:pt x="100" y="39"/>
                      <a:pt x="98" y="38"/>
                      <a:pt x="98" y="38"/>
                    </a:cubicBezTo>
                    <a:cubicBezTo>
                      <a:pt x="98" y="38"/>
                      <a:pt x="96" y="38"/>
                      <a:pt x="96" y="38"/>
                    </a:cubicBezTo>
                    <a:cubicBezTo>
                      <a:pt x="97" y="37"/>
                      <a:pt x="97" y="37"/>
                      <a:pt x="97" y="37"/>
                    </a:cubicBezTo>
                    <a:cubicBezTo>
                      <a:pt x="100" y="34"/>
                      <a:pt x="100" y="34"/>
                      <a:pt x="100" y="34"/>
                    </a:cubicBezTo>
                    <a:cubicBezTo>
                      <a:pt x="101" y="32"/>
                      <a:pt x="101" y="32"/>
                      <a:pt x="101" y="32"/>
                    </a:cubicBezTo>
                    <a:cubicBezTo>
                      <a:pt x="102" y="32"/>
                      <a:pt x="102" y="32"/>
                      <a:pt x="102" y="32"/>
                    </a:cubicBezTo>
                    <a:cubicBezTo>
                      <a:pt x="101" y="31"/>
                      <a:pt x="101" y="31"/>
                      <a:pt x="101" y="31"/>
                    </a:cubicBezTo>
                    <a:cubicBezTo>
                      <a:pt x="99" y="33"/>
                      <a:pt x="99" y="33"/>
                      <a:pt x="99" y="33"/>
                    </a:cubicBezTo>
                    <a:cubicBezTo>
                      <a:pt x="99" y="33"/>
                      <a:pt x="98" y="33"/>
                      <a:pt x="97" y="33"/>
                    </a:cubicBezTo>
                    <a:cubicBezTo>
                      <a:pt x="97" y="33"/>
                      <a:pt x="94" y="36"/>
                      <a:pt x="94" y="36"/>
                    </a:cubicBezTo>
                    <a:cubicBezTo>
                      <a:pt x="91" y="37"/>
                      <a:pt x="91" y="37"/>
                      <a:pt x="91" y="37"/>
                    </a:cubicBezTo>
                    <a:cubicBezTo>
                      <a:pt x="90" y="38"/>
                      <a:pt x="90" y="38"/>
                      <a:pt x="90" y="38"/>
                    </a:cubicBezTo>
                    <a:cubicBezTo>
                      <a:pt x="88" y="39"/>
                      <a:pt x="88" y="39"/>
                      <a:pt x="88" y="39"/>
                    </a:cubicBezTo>
                    <a:cubicBezTo>
                      <a:pt x="88" y="41"/>
                      <a:pt x="88" y="41"/>
                      <a:pt x="88" y="41"/>
                    </a:cubicBezTo>
                    <a:cubicBezTo>
                      <a:pt x="86" y="42"/>
                      <a:pt x="86" y="42"/>
                      <a:pt x="86" y="42"/>
                    </a:cubicBezTo>
                    <a:cubicBezTo>
                      <a:pt x="84" y="43"/>
                      <a:pt x="84" y="43"/>
                      <a:pt x="84" y="43"/>
                    </a:cubicBezTo>
                    <a:cubicBezTo>
                      <a:pt x="84" y="43"/>
                      <a:pt x="85" y="44"/>
                      <a:pt x="85" y="45"/>
                    </a:cubicBezTo>
                    <a:cubicBezTo>
                      <a:pt x="86" y="45"/>
                      <a:pt x="86" y="46"/>
                      <a:pt x="86" y="46"/>
                    </a:cubicBezTo>
                    <a:cubicBezTo>
                      <a:pt x="85" y="46"/>
                      <a:pt x="85" y="46"/>
                      <a:pt x="85" y="46"/>
                    </a:cubicBezTo>
                    <a:cubicBezTo>
                      <a:pt x="81" y="44"/>
                      <a:pt x="81" y="44"/>
                      <a:pt x="81" y="44"/>
                    </a:cubicBezTo>
                    <a:cubicBezTo>
                      <a:pt x="82" y="42"/>
                      <a:pt x="82" y="42"/>
                      <a:pt x="82" y="42"/>
                    </a:cubicBezTo>
                    <a:cubicBezTo>
                      <a:pt x="81" y="41"/>
                      <a:pt x="81" y="41"/>
                      <a:pt x="81" y="41"/>
                    </a:cubicBezTo>
                    <a:cubicBezTo>
                      <a:pt x="72" y="41"/>
                      <a:pt x="72" y="41"/>
                      <a:pt x="72" y="41"/>
                    </a:cubicBezTo>
                    <a:cubicBezTo>
                      <a:pt x="71" y="34"/>
                      <a:pt x="71" y="34"/>
                      <a:pt x="71" y="34"/>
                    </a:cubicBezTo>
                    <a:cubicBezTo>
                      <a:pt x="68" y="34"/>
                      <a:pt x="68" y="34"/>
                      <a:pt x="68" y="34"/>
                    </a:cubicBezTo>
                    <a:cubicBezTo>
                      <a:pt x="68" y="34"/>
                      <a:pt x="68" y="29"/>
                      <a:pt x="68" y="29"/>
                    </a:cubicBezTo>
                    <a:cubicBezTo>
                      <a:pt x="68" y="29"/>
                      <a:pt x="68" y="24"/>
                      <a:pt x="68" y="24"/>
                    </a:cubicBezTo>
                    <a:cubicBezTo>
                      <a:pt x="68" y="24"/>
                      <a:pt x="68" y="24"/>
                      <a:pt x="68" y="24"/>
                    </a:cubicBezTo>
                    <a:cubicBezTo>
                      <a:pt x="67" y="25"/>
                      <a:pt x="67" y="25"/>
                      <a:pt x="67" y="25"/>
                    </a:cubicBezTo>
                    <a:cubicBezTo>
                      <a:pt x="66" y="25"/>
                      <a:pt x="66" y="25"/>
                      <a:pt x="66" y="25"/>
                    </a:cubicBezTo>
                    <a:cubicBezTo>
                      <a:pt x="64" y="21"/>
                      <a:pt x="64" y="21"/>
                      <a:pt x="64" y="21"/>
                    </a:cubicBezTo>
                    <a:cubicBezTo>
                      <a:pt x="61" y="18"/>
                      <a:pt x="61" y="18"/>
                      <a:pt x="61" y="18"/>
                    </a:cubicBezTo>
                    <a:cubicBezTo>
                      <a:pt x="58" y="19"/>
                      <a:pt x="58" y="19"/>
                      <a:pt x="58" y="19"/>
                    </a:cubicBezTo>
                    <a:cubicBezTo>
                      <a:pt x="54" y="18"/>
                      <a:pt x="54" y="18"/>
                      <a:pt x="54" y="18"/>
                    </a:cubicBezTo>
                    <a:cubicBezTo>
                      <a:pt x="46" y="18"/>
                      <a:pt x="46" y="18"/>
                      <a:pt x="46" y="18"/>
                    </a:cubicBezTo>
                    <a:cubicBezTo>
                      <a:pt x="40" y="19"/>
                      <a:pt x="40" y="19"/>
                      <a:pt x="40" y="19"/>
                    </a:cubicBezTo>
                    <a:cubicBezTo>
                      <a:pt x="35" y="13"/>
                      <a:pt x="35" y="13"/>
                      <a:pt x="35" y="13"/>
                    </a:cubicBezTo>
                    <a:cubicBezTo>
                      <a:pt x="34" y="11"/>
                      <a:pt x="34" y="11"/>
                      <a:pt x="34" y="11"/>
                    </a:cubicBezTo>
                    <a:cubicBezTo>
                      <a:pt x="27" y="5"/>
                      <a:pt x="27" y="5"/>
                      <a:pt x="27" y="5"/>
                    </a:cubicBezTo>
                    <a:cubicBezTo>
                      <a:pt x="17" y="0"/>
                      <a:pt x="17" y="0"/>
                      <a:pt x="17" y="0"/>
                    </a:cubicBezTo>
                    <a:cubicBezTo>
                      <a:pt x="0" y="5"/>
                      <a:pt x="0" y="5"/>
                      <a:pt x="0" y="5"/>
                    </a:cubicBezTo>
                    <a:cubicBezTo>
                      <a:pt x="0" y="40"/>
                      <a:pt x="0" y="40"/>
                      <a:pt x="0" y="40"/>
                    </a:cubicBezTo>
                    <a:cubicBezTo>
                      <a:pt x="6" y="40"/>
                      <a:pt x="6" y="40"/>
                      <a:pt x="6" y="40"/>
                    </a:cubicBezTo>
                    <a:cubicBezTo>
                      <a:pt x="8" y="40"/>
                      <a:pt x="8" y="40"/>
                      <a:pt x="8" y="40"/>
                    </a:cubicBezTo>
                    <a:cubicBezTo>
                      <a:pt x="8" y="40"/>
                      <a:pt x="8" y="39"/>
                      <a:pt x="8" y="39"/>
                    </a:cubicBezTo>
                    <a:cubicBezTo>
                      <a:pt x="7" y="38"/>
                      <a:pt x="7" y="38"/>
                      <a:pt x="7" y="38"/>
                    </a:cubicBezTo>
                    <a:cubicBezTo>
                      <a:pt x="7" y="37"/>
                      <a:pt x="7" y="34"/>
                      <a:pt x="7" y="34"/>
                    </a:cubicBezTo>
                    <a:cubicBezTo>
                      <a:pt x="7" y="34"/>
                      <a:pt x="9" y="32"/>
                      <a:pt x="9" y="32"/>
                    </a:cubicBezTo>
                    <a:cubicBezTo>
                      <a:pt x="12" y="32"/>
                      <a:pt x="12" y="32"/>
                      <a:pt x="12" y="32"/>
                    </a:cubicBezTo>
                    <a:cubicBezTo>
                      <a:pt x="12" y="32"/>
                      <a:pt x="13" y="29"/>
                      <a:pt x="13" y="29"/>
                    </a:cubicBezTo>
                    <a:cubicBezTo>
                      <a:pt x="13" y="29"/>
                      <a:pt x="16" y="30"/>
                      <a:pt x="16" y="30"/>
                    </a:cubicBezTo>
                    <a:cubicBezTo>
                      <a:pt x="16" y="30"/>
                      <a:pt x="15" y="28"/>
                      <a:pt x="15" y="28"/>
                    </a:cubicBezTo>
                    <a:cubicBezTo>
                      <a:pt x="15" y="28"/>
                      <a:pt x="15" y="27"/>
                      <a:pt x="15" y="27"/>
                    </a:cubicBezTo>
                    <a:cubicBezTo>
                      <a:pt x="15" y="27"/>
                      <a:pt x="17" y="27"/>
                      <a:pt x="17" y="27"/>
                    </a:cubicBezTo>
                    <a:cubicBezTo>
                      <a:pt x="17" y="27"/>
                      <a:pt x="18" y="26"/>
                      <a:pt x="18" y="26"/>
                    </a:cubicBezTo>
                    <a:cubicBezTo>
                      <a:pt x="23" y="30"/>
                      <a:pt x="23" y="30"/>
                      <a:pt x="23" y="30"/>
                    </a:cubicBezTo>
                    <a:cubicBezTo>
                      <a:pt x="27" y="31"/>
                      <a:pt x="27" y="31"/>
                      <a:pt x="27" y="31"/>
                    </a:cubicBezTo>
                    <a:cubicBezTo>
                      <a:pt x="27" y="32"/>
                      <a:pt x="27" y="32"/>
                      <a:pt x="27" y="32"/>
                    </a:cubicBezTo>
                    <a:cubicBezTo>
                      <a:pt x="26" y="33"/>
                      <a:pt x="26" y="33"/>
                      <a:pt x="26" y="33"/>
                    </a:cubicBezTo>
                    <a:cubicBezTo>
                      <a:pt x="26" y="33"/>
                      <a:pt x="26" y="33"/>
                      <a:pt x="27" y="34"/>
                    </a:cubicBezTo>
                    <a:cubicBezTo>
                      <a:pt x="27" y="34"/>
                      <a:pt x="29" y="35"/>
                      <a:pt x="29" y="35"/>
                    </a:cubicBezTo>
                    <a:cubicBezTo>
                      <a:pt x="27" y="35"/>
                      <a:pt x="27" y="35"/>
                      <a:pt x="27" y="35"/>
                    </a:cubicBezTo>
                    <a:cubicBezTo>
                      <a:pt x="27" y="35"/>
                      <a:pt x="27" y="36"/>
                      <a:pt x="27" y="36"/>
                    </a:cubicBezTo>
                    <a:cubicBezTo>
                      <a:pt x="28" y="36"/>
                      <a:pt x="28" y="37"/>
                      <a:pt x="28" y="37"/>
                    </a:cubicBezTo>
                    <a:cubicBezTo>
                      <a:pt x="28" y="37"/>
                      <a:pt x="28" y="38"/>
                      <a:pt x="28" y="38"/>
                    </a:cubicBezTo>
                    <a:cubicBezTo>
                      <a:pt x="28" y="39"/>
                      <a:pt x="28" y="39"/>
                      <a:pt x="28" y="39"/>
                    </a:cubicBezTo>
                    <a:cubicBezTo>
                      <a:pt x="29" y="40"/>
                      <a:pt x="29" y="40"/>
                      <a:pt x="29" y="40"/>
                    </a:cubicBezTo>
                    <a:cubicBezTo>
                      <a:pt x="33" y="40"/>
                      <a:pt x="33" y="40"/>
                      <a:pt x="33" y="40"/>
                    </a:cubicBezTo>
                    <a:cubicBezTo>
                      <a:pt x="34" y="40"/>
                      <a:pt x="34" y="40"/>
                      <a:pt x="34" y="40"/>
                    </a:cubicBezTo>
                    <a:cubicBezTo>
                      <a:pt x="34" y="40"/>
                      <a:pt x="34" y="40"/>
                      <a:pt x="34" y="40"/>
                    </a:cubicBezTo>
                    <a:cubicBezTo>
                      <a:pt x="35" y="41"/>
                      <a:pt x="35" y="41"/>
                      <a:pt x="35" y="41"/>
                    </a:cubicBezTo>
                    <a:cubicBezTo>
                      <a:pt x="36" y="41"/>
                      <a:pt x="36" y="41"/>
                      <a:pt x="36" y="41"/>
                    </a:cubicBezTo>
                    <a:cubicBezTo>
                      <a:pt x="37" y="40"/>
                      <a:pt x="37" y="40"/>
                      <a:pt x="37" y="40"/>
                    </a:cubicBezTo>
                    <a:cubicBezTo>
                      <a:pt x="41" y="43"/>
                      <a:pt x="41" y="43"/>
                      <a:pt x="41" y="43"/>
                    </a:cubicBezTo>
                    <a:cubicBezTo>
                      <a:pt x="41" y="45"/>
                      <a:pt x="41" y="45"/>
                      <a:pt x="41" y="45"/>
                    </a:cubicBezTo>
                    <a:cubicBezTo>
                      <a:pt x="41" y="45"/>
                      <a:pt x="43" y="48"/>
                      <a:pt x="43" y="48"/>
                    </a:cubicBezTo>
                    <a:cubicBezTo>
                      <a:pt x="43" y="48"/>
                      <a:pt x="43" y="51"/>
                      <a:pt x="43" y="51"/>
                    </a:cubicBezTo>
                    <a:cubicBezTo>
                      <a:pt x="54" y="59"/>
                      <a:pt x="54" y="59"/>
                      <a:pt x="54" y="59"/>
                    </a:cubicBezTo>
                    <a:cubicBezTo>
                      <a:pt x="64" y="66"/>
                      <a:pt x="64" y="66"/>
                      <a:pt x="64" y="66"/>
                    </a:cubicBezTo>
                    <a:cubicBezTo>
                      <a:pt x="68" y="66"/>
                      <a:pt x="68" y="66"/>
                      <a:pt x="68" y="66"/>
                    </a:cubicBezTo>
                    <a:cubicBezTo>
                      <a:pt x="68" y="66"/>
                      <a:pt x="70" y="67"/>
                      <a:pt x="70" y="67"/>
                    </a:cubicBezTo>
                    <a:cubicBezTo>
                      <a:pt x="70" y="67"/>
                      <a:pt x="72" y="68"/>
                      <a:pt x="72" y="68"/>
                    </a:cubicBezTo>
                    <a:cubicBezTo>
                      <a:pt x="72" y="70"/>
                      <a:pt x="72" y="70"/>
                      <a:pt x="72" y="70"/>
                    </a:cubicBezTo>
                    <a:cubicBezTo>
                      <a:pt x="72" y="70"/>
                      <a:pt x="71" y="70"/>
                      <a:pt x="71" y="70"/>
                    </a:cubicBezTo>
                    <a:cubicBezTo>
                      <a:pt x="71" y="71"/>
                      <a:pt x="71" y="74"/>
                      <a:pt x="71" y="74"/>
                    </a:cubicBezTo>
                    <a:cubicBezTo>
                      <a:pt x="74" y="74"/>
                      <a:pt x="74" y="74"/>
                      <a:pt x="74" y="74"/>
                    </a:cubicBezTo>
                    <a:lnTo>
                      <a:pt x="76" y="7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6" name="Freeform 828">
                <a:extLst>
                  <a:ext uri="{FF2B5EF4-FFF2-40B4-BE49-F238E27FC236}">
                    <a16:creationId xmlns:a16="http://schemas.microsoft.com/office/drawing/2014/main" id="{DB500D8E-8E0E-BA87-4215-3DF54E41B27B}"/>
                  </a:ext>
                </a:extLst>
              </p:cNvPr>
              <p:cNvSpPr>
                <a:spLocks/>
              </p:cNvSpPr>
              <p:nvPr/>
            </p:nvSpPr>
            <p:spPr bwMode="auto">
              <a:xfrm>
                <a:off x="6858000" y="3551238"/>
                <a:ext cx="398462" cy="277813"/>
              </a:xfrm>
              <a:custGeom>
                <a:avLst/>
                <a:gdLst>
                  <a:gd name="T0" fmla="*/ 18 w 96"/>
                  <a:gd name="T1" fmla="*/ 43 h 67"/>
                  <a:gd name="T2" fmla="*/ 27 w 96"/>
                  <a:gd name="T3" fmla="*/ 41 h 67"/>
                  <a:gd name="T4" fmla="*/ 32 w 96"/>
                  <a:gd name="T5" fmla="*/ 40 h 67"/>
                  <a:gd name="T6" fmla="*/ 39 w 96"/>
                  <a:gd name="T7" fmla="*/ 45 h 67"/>
                  <a:gd name="T8" fmla="*/ 44 w 96"/>
                  <a:gd name="T9" fmla="*/ 46 h 67"/>
                  <a:gd name="T10" fmla="*/ 47 w 96"/>
                  <a:gd name="T11" fmla="*/ 50 h 67"/>
                  <a:gd name="T12" fmla="*/ 53 w 96"/>
                  <a:gd name="T13" fmla="*/ 54 h 67"/>
                  <a:gd name="T14" fmla="*/ 59 w 96"/>
                  <a:gd name="T15" fmla="*/ 58 h 67"/>
                  <a:gd name="T16" fmla="*/ 58 w 96"/>
                  <a:gd name="T17" fmla="*/ 62 h 67"/>
                  <a:gd name="T18" fmla="*/ 60 w 96"/>
                  <a:gd name="T19" fmla="*/ 63 h 67"/>
                  <a:gd name="T20" fmla="*/ 66 w 96"/>
                  <a:gd name="T21" fmla="*/ 66 h 67"/>
                  <a:gd name="T22" fmla="*/ 68 w 96"/>
                  <a:gd name="T23" fmla="*/ 66 h 67"/>
                  <a:gd name="T24" fmla="*/ 72 w 96"/>
                  <a:gd name="T25" fmla="*/ 65 h 67"/>
                  <a:gd name="T26" fmla="*/ 72 w 96"/>
                  <a:gd name="T27" fmla="*/ 61 h 67"/>
                  <a:gd name="T28" fmla="*/ 78 w 96"/>
                  <a:gd name="T29" fmla="*/ 60 h 67"/>
                  <a:gd name="T30" fmla="*/ 82 w 96"/>
                  <a:gd name="T31" fmla="*/ 54 h 67"/>
                  <a:gd name="T32" fmla="*/ 85 w 96"/>
                  <a:gd name="T33" fmla="*/ 49 h 67"/>
                  <a:gd name="T34" fmla="*/ 89 w 96"/>
                  <a:gd name="T35" fmla="*/ 48 h 67"/>
                  <a:gd name="T36" fmla="*/ 93 w 96"/>
                  <a:gd name="T37" fmla="*/ 48 h 67"/>
                  <a:gd name="T38" fmla="*/ 96 w 96"/>
                  <a:gd name="T39" fmla="*/ 44 h 67"/>
                  <a:gd name="T40" fmla="*/ 92 w 96"/>
                  <a:gd name="T41" fmla="*/ 40 h 67"/>
                  <a:gd name="T42" fmla="*/ 67 w 96"/>
                  <a:gd name="T43" fmla="*/ 25 h 67"/>
                  <a:gd name="T44" fmla="*/ 65 w 96"/>
                  <a:gd name="T45" fmla="*/ 17 h 67"/>
                  <a:gd name="T46" fmla="*/ 59 w 96"/>
                  <a:gd name="T47" fmla="*/ 15 h 67"/>
                  <a:gd name="T48" fmla="*/ 57 w 96"/>
                  <a:gd name="T49" fmla="*/ 14 h 67"/>
                  <a:gd name="T50" fmla="*/ 52 w 96"/>
                  <a:gd name="T51" fmla="*/ 12 h 67"/>
                  <a:gd name="T52" fmla="*/ 51 w 96"/>
                  <a:gd name="T53" fmla="*/ 9 h 67"/>
                  <a:gd name="T54" fmla="*/ 50 w 96"/>
                  <a:gd name="T55" fmla="*/ 7 h 67"/>
                  <a:gd name="T56" fmla="*/ 47 w 96"/>
                  <a:gd name="T57" fmla="*/ 4 h 67"/>
                  <a:gd name="T58" fmla="*/ 39 w 96"/>
                  <a:gd name="T59" fmla="*/ 1 h 67"/>
                  <a:gd name="T60" fmla="*/ 37 w 96"/>
                  <a:gd name="T61" fmla="*/ 3 h 67"/>
                  <a:gd name="T62" fmla="*/ 31 w 96"/>
                  <a:gd name="T63" fmla="*/ 8 h 67"/>
                  <a:gd name="T64" fmla="*/ 32 w 96"/>
                  <a:gd name="T65" fmla="*/ 14 h 67"/>
                  <a:gd name="T66" fmla="*/ 20 w 96"/>
                  <a:gd name="T67" fmla="*/ 14 h 67"/>
                  <a:gd name="T68" fmla="*/ 10 w 96"/>
                  <a:gd name="T69" fmla="*/ 4 h 67"/>
                  <a:gd name="T70" fmla="*/ 0 w 96"/>
                  <a:gd name="T71" fmla="*/ 9 h 67"/>
                  <a:gd name="T72" fmla="*/ 2 w 96"/>
                  <a:gd name="T73" fmla="*/ 13 h 67"/>
                  <a:gd name="T74" fmla="*/ 7 w 96"/>
                  <a:gd name="T75" fmla="*/ 7 h 67"/>
                  <a:gd name="T76" fmla="*/ 15 w 96"/>
                  <a:gd name="T77" fmla="*/ 16 h 67"/>
                  <a:gd name="T78" fmla="*/ 13 w 96"/>
                  <a:gd name="T79" fmla="*/ 17 h 67"/>
                  <a:gd name="T80" fmla="*/ 10 w 96"/>
                  <a:gd name="T81" fmla="*/ 20 h 67"/>
                  <a:gd name="T82" fmla="*/ 5 w 96"/>
                  <a:gd name="T83" fmla="*/ 18 h 67"/>
                  <a:gd name="T84" fmla="*/ 2 w 96"/>
                  <a:gd name="T85" fmla="*/ 24 h 67"/>
                  <a:gd name="T86" fmla="*/ 8 w 96"/>
                  <a:gd name="T87" fmla="*/ 25 h 67"/>
                  <a:gd name="T88" fmla="*/ 7 w 96"/>
                  <a:gd name="T89" fmla="*/ 29 h 67"/>
                  <a:gd name="T90" fmla="*/ 7 w 96"/>
                  <a:gd name="T91" fmla="*/ 31 h 67"/>
                  <a:gd name="T92" fmla="*/ 10 w 96"/>
                  <a:gd name="T93" fmla="*/ 35 h 67"/>
                  <a:gd name="T94" fmla="*/ 9 w 96"/>
                  <a:gd name="T95" fmla="*/ 46 h 67"/>
                  <a:gd name="T96" fmla="*/ 13 w 96"/>
                  <a:gd name="T9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67">
                    <a:moveTo>
                      <a:pt x="15" y="47"/>
                    </a:moveTo>
                    <a:cubicBezTo>
                      <a:pt x="15" y="47"/>
                      <a:pt x="15" y="46"/>
                      <a:pt x="15" y="45"/>
                    </a:cubicBezTo>
                    <a:cubicBezTo>
                      <a:pt x="16" y="45"/>
                      <a:pt x="17" y="44"/>
                      <a:pt x="18" y="43"/>
                    </a:cubicBezTo>
                    <a:cubicBezTo>
                      <a:pt x="18" y="43"/>
                      <a:pt x="19" y="42"/>
                      <a:pt x="20" y="42"/>
                    </a:cubicBezTo>
                    <a:cubicBezTo>
                      <a:pt x="20" y="42"/>
                      <a:pt x="25" y="42"/>
                      <a:pt x="25" y="42"/>
                    </a:cubicBezTo>
                    <a:cubicBezTo>
                      <a:pt x="25" y="42"/>
                      <a:pt x="27" y="41"/>
                      <a:pt x="27" y="41"/>
                    </a:cubicBezTo>
                    <a:cubicBezTo>
                      <a:pt x="29" y="40"/>
                      <a:pt x="29" y="40"/>
                      <a:pt x="29" y="40"/>
                    </a:cubicBezTo>
                    <a:cubicBezTo>
                      <a:pt x="31" y="41"/>
                      <a:pt x="31" y="41"/>
                      <a:pt x="31" y="41"/>
                    </a:cubicBezTo>
                    <a:cubicBezTo>
                      <a:pt x="32" y="40"/>
                      <a:pt x="32" y="40"/>
                      <a:pt x="32" y="40"/>
                    </a:cubicBezTo>
                    <a:cubicBezTo>
                      <a:pt x="33" y="43"/>
                      <a:pt x="33" y="43"/>
                      <a:pt x="33" y="43"/>
                    </a:cubicBezTo>
                    <a:cubicBezTo>
                      <a:pt x="33" y="43"/>
                      <a:pt x="36" y="44"/>
                      <a:pt x="36" y="44"/>
                    </a:cubicBezTo>
                    <a:cubicBezTo>
                      <a:pt x="37" y="44"/>
                      <a:pt x="39" y="45"/>
                      <a:pt x="39" y="45"/>
                    </a:cubicBezTo>
                    <a:cubicBezTo>
                      <a:pt x="39" y="45"/>
                      <a:pt x="40" y="46"/>
                      <a:pt x="40" y="46"/>
                    </a:cubicBezTo>
                    <a:cubicBezTo>
                      <a:pt x="40" y="46"/>
                      <a:pt x="42" y="45"/>
                      <a:pt x="42" y="45"/>
                    </a:cubicBezTo>
                    <a:cubicBezTo>
                      <a:pt x="42" y="45"/>
                      <a:pt x="44" y="46"/>
                      <a:pt x="44" y="46"/>
                    </a:cubicBezTo>
                    <a:cubicBezTo>
                      <a:pt x="44" y="46"/>
                      <a:pt x="45" y="46"/>
                      <a:pt x="46" y="46"/>
                    </a:cubicBezTo>
                    <a:cubicBezTo>
                      <a:pt x="46" y="46"/>
                      <a:pt x="47" y="47"/>
                      <a:pt x="47" y="47"/>
                    </a:cubicBezTo>
                    <a:cubicBezTo>
                      <a:pt x="47" y="48"/>
                      <a:pt x="47" y="50"/>
                      <a:pt x="47" y="50"/>
                    </a:cubicBezTo>
                    <a:cubicBezTo>
                      <a:pt x="49" y="50"/>
                      <a:pt x="49" y="50"/>
                      <a:pt x="49" y="50"/>
                    </a:cubicBezTo>
                    <a:cubicBezTo>
                      <a:pt x="49" y="50"/>
                      <a:pt x="50" y="50"/>
                      <a:pt x="51" y="50"/>
                    </a:cubicBezTo>
                    <a:cubicBezTo>
                      <a:pt x="51" y="51"/>
                      <a:pt x="53" y="54"/>
                      <a:pt x="53" y="54"/>
                    </a:cubicBezTo>
                    <a:cubicBezTo>
                      <a:pt x="59" y="54"/>
                      <a:pt x="59" y="54"/>
                      <a:pt x="59" y="54"/>
                    </a:cubicBezTo>
                    <a:cubicBezTo>
                      <a:pt x="59" y="57"/>
                      <a:pt x="59" y="57"/>
                      <a:pt x="59" y="57"/>
                    </a:cubicBezTo>
                    <a:cubicBezTo>
                      <a:pt x="59" y="58"/>
                      <a:pt x="59" y="58"/>
                      <a:pt x="59" y="58"/>
                    </a:cubicBezTo>
                    <a:cubicBezTo>
                      <a:pt x="59" y="58"/>
                      <a:pt x="59" y="59"/>
                      <a:pt x="59" y="59"/>
                    </a:cubicBezTo>
                    <a:cubicBezTo>
                      <a:pt x="59" y="59"/>
                      <a:pt x="58" y="60"/>
                      <a:pt x="58" y="60"/>
                    </a:cubicBezTo>
                    <a:cubicBezTo>
                      <a:pt x="58" y="62"/>
                      <a:pt x="58" y="62"/>
                      <a:pt x="58" y="62"/>
                    </a:cubicBezTo>
                    <a:cubicBezTo>
                      <a:pt x="59" y="62"/>
                      <a:pt x="59" y="62"/>
                      <a:pt x="59" y="62"/>
                    </a:cubicBezTo>
                    <a:cubicBezTo>
                      <a:pt x="59" y="63"/>
                      <a:pt x="59" y="63"/>
                      <a:pt x="59" y="63"/>
                    </a:cubicBezTo>
                    <a:cubicBezTo>
                      <a:pt x="60" y="63"/>
                      <a:pt x="60" y="63"/>
                      <a:pt x="60" y="63"/>
                    </a:cubicBezTo>
                    <a:cubicBezTo>
                      <a:pt x="61" y="64"/>
                      <a:pt x="61" y="64"/>
                      <a:pt x="61" y="64"/>
                    </a:cubicBezTo>
                    <a:cubicBezTo>
                      <a:pt x="65" y="64"/>
                      <a:pt x="65" y="64"/>
                      <a:pt x="65" y="64"/>
                    </a:cubicBezTo>
                    <a:cubicBezTo>
                      <a:pt x="65" y="64"/>
                      <a:pt x="66" y="66"/>
                      <a:pt x="66" y="66"/>
                    </a:cubicBezTo>
                    <a:cubicBezTo>
                      <a:pt x="66" y="67"/>
                      <a:pt x="67" y="67"/>
                      <a:pt x="67" y="67"/>
                    </a:cubicBezTo>
                    <a:cubicBezTo>
                      <a:pt x="67" y="65"/>
                      <a:pt x="67" y="65"/>
                      <a:pt x="67" y="65"/>
                    </a:cubicBezTo>
                    <a:cubicBezTo>
                      <a:pt x="67" y="65"/>
                      <a:pt x="68" y="66"/>
                      <a:pt x="68" y="66"/>
                    </a:cubicBezTo>
                    <a:cubicBezTo>
                      <a:pt x="68" y="66"/>
                      <a:pt x="69" y="66"/>
                      <a:pt x="69" y="66"/>
                    </a:cubicBezTo>
                    <a:cubicBezTo>
                      <a:pt x="70" y="66"/>
                      <a:pt x="70" y="65"/>
                      <a:pt x="70" y="65"/>
                    </a:cubicBezTo>
                    <a:cubicBezTo>
                      <a:pt x="71" y="65"/>
                      <a:pt x="72" y="65"/>
                      <a:pt x="72" y="65"/>
                    </a:cubicBezTo>
                    <a:cubicBezTo>
                      <a:pt x="72" y="63"/>
                      <a:pt x="72" y="63"/>
                      <a:pt x="72" y="63"/>
                    </a:cubicBezTo>
                    <a:cubicBezTo>
                      <a:pt x="73" y="62"/>
                      <a:pt x="73" y="62"/>
                      <a:pt x="73" y="62"/>
                    </a:cubicBezTo>
                    <a:cubicBezTo>
                      <a:pt x="72" y="61"/>
                      <a:pt x="72" y="61"/>
                      <a:pt x="72" y="61"/>
                    </a:cubicBezTo>
                    <a:cubicBezTo>
                      <a:pt x="72" y="60"/>
                      <a:pt x="72" y="60"/>
                      <a:pt x="72" y="60"/>
                    </a:cubicBezTo>
                    <a:cubicBezTo>
                      <a:pt x="75" y="60"/>
                      <a:pt x="75" y="60"/>
                      <a:pt x="75" y="60"/>
                    </a:cubicBezTo>
                    <a:cubicBezTo>
                      <a:pt x="78" y="60"/>
                      <a:pt x="78" y="60"/>
                      <a:pt x="78" y="60"/>
                    </a:cubicBezTo>
                    <a:cubicBezTo>
                      <a:pt x="78" y="60"/>
                      <a:pt x="78" y="58"/>
                      <a:pt x="78" y="58"/>
                    </a:cubicBezTo>
                    <a:cubicBezTo>
                      <a:pt x="78" y="58"/>
                      <a:pt x="82" y="57"/>
                      <a:pt x="82" y="57"/>
                    </a:cubicBezTo>
                    <a:cubicBezTo>
                      <a:pt x="82" y="57"/>
                      <a:pt x="82" y="54"/>
                      <a:pt x="82" y="54"/>
                    </a:cubicBezTo>
                    <a:cubicBezTo>
                      <a:pt x="82" y="54"/>
                      <a:pt x="83" y="52"/>
                      <a:pt x="83" y="52"/>
                    </a:cubicBezTo>
                    <a:cubicBezTo>
                      <a:pt x="83" y="51"/>
                      <a:pt x="83" y="51"/>
                      <a:pt x="83" y="50"/>
                    </a:cubicBezTo>
                    <a:cubicBezTo>
                      <a:pt x="83" y="50"/>
                      <a:pt x="85" y="50"/>
                      <a:pt x="85" y="49"/>
                    </a:cubicBezTo>
                    <a:cubicBezTo>
                      <a:pt x="85" y="49"/>
                      <a:pt x="86" y="49"/>
                      <a:pt x="86" y="49"/>
                    </a:cubicBezTo>
                    <a:cubicBezTo>
                      <a:pt x="89" y="49"/>
                      <a:pt x="89" y="49"/>
                      <a:pt x="89" y="49"/>
                    </a:cubicBezTo>
                    <a:cubicBezTo>
                      <a:pt x="89" y="49"/>
                      <a:pt x="89" y="48"/>
                      <a:pt x="89" y="48"/>
                    </a:cubicBezTo>
                    <a:cubicBezTo>
                      <a:pt x="89" y="48"/>
                      <a:pt x="89" y="47"/>
                      <a:pt x="89" y="47"/>
                    </a:cubicBezTo>
                    <a:cubicBezTo>
                      <a:pt x="89" y="46"/>
                      <a:pt x="91" y="47"/>
                      <a:pt x="91" y="47"/>
                    </a:cubicBezTo>
                    <a:cubicBezTo>
                      <a:pt x="93" y="48"/>
                      <a:pt x="93" y="48"/>
                      <a:pt x="93" y="48"/>
                    </a:cubicBezTo>
                    <a:cubicBezTo>
                      <a:pt x="95" y="48"/>
                      <a:pt x="95" y="48"/>
                      <a:pt x="95" y="48"/>
                    </a:cubicBezTo>
                    <a:cubicBezTo>
                      <a:pt x="95" y="48"/>
                      <a:pt x="95" y="45"/>
                      <a:pt x="95" y="44"/>
                    </a:cubicBezTo>
                    <a:cubicBezTo>
                      <a:pt x="95" y="44"/>
                      <a:pt x="96" y="44"/>
                      <a:pt x="96" y="44"/>
                    </a:cubicBezTo>
                    <a:cubicBezTo>
                      <a:pt x="96" y="42"/>
                      <a:pt x="96" y="42"/>
                      <a:pt x="96" y="42"/>
                    </a:cubicBezTo>
                    <a:cubicBezTo>
                      <a:pt x="96" y="42"/>
                      <a:pt x="94" y="41"/>
                      <a:pt x="94" y="41"/>
                    </a:cubicBezTo>
                    <a:cubicBezTo>
                      <a:pt x="94" y="41"/>
                      <a:pt x="92" y="40"/>
                      <a:pt x="92" y="40"/>
                    </a:cubicBezTo>
                    <a:cubicBezTo>
                      <a:pt x="88" y="40"/>
                      <a:pt x="88" y="40"/>
                      <a:pt x="88" y="40"/>
                    </a:cubicBezTo>
                    <a:cubicBezTo>
                      <a:pt x="78" y="33"/>
                      <a:pt x="78" y="33"/>
                      <a:pt x="78" y="33"/>
                    </a:cubicBezTo>
                    <a:cubicBezTo>
                      <a:pt x="67" y="25"/>
                      <a:pt x="67" y="25"/>
                      <a:pt x="67" y="25"/>
                    </a:cubicBezTo>
                    <a:cubicBezTo>
                      <a:pt x="67" y="25"/>
                      <a:pt x="67" y="22"/>
                      <a:pt x="67" y="22"/>
                    </a:cubicBezTo>
                    <a:cubicBezTo>
                      <a:pt x="67" y="22"/>
                      <a:pt x="65" y="19"/>
                      <a:pt x="65" y="19"/>
                    </a:cubicBezTo>
                    <a:cubicBezTo>
                      <a:pt x="65" y="17"/>
                      <a:pt x="65" y="17"/>
                      <a:pt x="65" y="17"/>
                    </a:cubicBezTo>
                    <a:cubicBezTo>
                      <a:pt x="61" y="14"/>
                      <a:pt x="61" y="14"/>
                      <a:pt x="61" y="14"/>
                    </a:cubicBezTo>
                    <a:cubicBezTo>
                      <a:pt x="60" y="15"/>
                      <a:pt x="60" y="15"/>
                      <a:pt x="60" y="15"/>
                    </a:cubicBezTo>
                    <a:cubicBezTo>
                      <a:pt x="59" y="15"/>
                      <a:pt x="59" y="15"/>
                      <a:pt x="59" y="15"/>
                    </a:cubicBezTo>
                    <a:cubicBezTo>
                      <a:pt x="58" y="14"/>
                      <a:pt x="58" y="14"/>
                      <a:pt x="58" y="14"/>
                    </a:cubicBezTo>
                    <a:cubicBezTo>
                      <a:pt x="58" y="14"/>
                      <a:pt x="58" y="14"/>
                      <a:pt x="58" y="14"/>
                    </a:cubicBezTo>
                    <a:cubicBezTo>
                      <a:pt x="57" y="14"/>
                      <a:pt x="57" y="14"/>
                      <a:pt x="57" y="14"/>
                    </a:cubicBezTo>
                    <a:cubicBezTo>
                      <a:pt x="53" y="14"/>
                      <a:pt x="53" y="14"/>
                      <a:pt x="53" y="14"/>
                    </a:cubicBezTo>
                    <a:cubicBezTo>
                      <a:pt x="52" y="13"/>
                      <a:pt x="52" y="13"/>
                      <a:pt x="52" y="13"/>
                    </a:cubicBezTo>
                    <a:cubicBezTo>
                      <a:pt x="52" y="12"/>
                      <a:pt x="52" y="12"/>
                      <a:pt x="52" y="12"/>
                    </a:cubicBezTo>
                    <a:cubicBezTo>
                      <a:pt x="52" y="12"/>
                      <a:pt x="52" y="11"/>
                      <a:pt x="52" y="11"/>
                    </a:cubicBezTo>
                    <a:cubicBezTo>
                      <a:pt x="52" y="11"/>
                      <a:pt x="52" y="10"/>
                      <a:pt x="51" y="10"/>
                    </a:cubicBezTo>
                    <a:cubicBezTo>
                      <a:pt x="51" y="10"/>
                      <a:pt x="51" y="9"/>
                      <a:pt x="51" y="9"/>
                    </a:cubicBezTo>
                    <a:cubicBezTo>
                      <a:pt x="53" y="9"/>
                      <a:pt x="53" y="9"/>
                      <a:pt x="53" y="9"/>
                    </a:cubicBezTo>
                    <a:cubicBezTo>
                      <a:pt x="53" y="9"/>
                      <a:pt x="51" y="8"/>
                      <a:pt x="51" y="8"/>
                    </a:cubicBezTo>
                    <a:cubicBezTo>
                      <a:pt x="50" y="7"/>
                      <a:pt x="50" y="7"/>
                      <a:pt x="50" y="7"/>
                    </a:cubicBezTo>
                    <a:cubicBezTo>
                      <a:pt x="51" y="6"/>
                      <a:pt x="51" y="6"/>
                      <a:pt x="51" y="6"/>
                    </a:cubicBezTo>
                    <a:cubicBezTo>
                      <a:pt x="51" y="5"/>
                      <a:pt x="51" y="5"/>
                      <a:pt x="51" y="5"/>
                    </a:cubicBezTo>
                    <a:cubicBezTo>
                      <a:pt x="47" y="4"/>
                      <a:pt x="47" y="4"/>
                      <a:pt x="47" y="4"/>
                    </a:cubicBezTo>
                    <a:cubicBezTo>
                      <a:pt x="42" y="0"/>
                      <a:pt x="42" y="0"/>
                      <a:pt x="42" y="0"/>
                    </a:cubicBezTo>
                    <a:cubicBezTo>
                      <a:pt x="42" y="0"/>
                      <a:pt x="41" y="1"/>
                      <a:pt x="41" y="1"/>
                    </a:cubicBezTo>
                    <a:cubicBezTo>
                      <a:pt x="41" y="1"/>
                      <a:pt x="39" y="1"/>
                      <a:pt x="39" y="1"/>
                    </a:cubicBezTo>
                    <a:cubicBezTo>
                      <a:pt x="39" y="1"/>
                      <a:pt x="39" y="2"/>
                      <a:pt x="39" y="2"/>
                    </a:cubicBezTo>
                    <a:cubicBezTo>
                      <a:pt x="39" y="2"/>
                      <a:pt x="40" y="4"/>
                      <a:pt x="40" y="4"/>
                    </a:cubicBezTo>
                    <a:cubicBezTo>
                      <a:pt x="40" y="4"/>
                      <a:pt x="37" y="3"/>
                      <a:pt x="37" y="3"/>
                    </a:cubicBezTo>
                    <a:cubicBezTo>
                      <a:pt x="37" y="3"/>
                      <a:pt x="36" y="6"/>
                      <a:pt x="36" y="6"/>
                    </a:cubicBezTo>
                    <a:cubicBezTo>
                      <a:pt x="33" y="6"/>
                      <a:pt x="33" y="6"/>
                      <a:pt x="33" y="6"/>
                    </a:cubicBezTo>
                    <a:cubicBezTo>
                      <a:pt x="33" y="6"/>
                      <a:pt x="31" y="8"/>
                      <a:pt x="31" y="8"/>
                    </a:cubicBezTo>
                    <a:cubicBezTo>
                      <a:pt x="31" y="8"/>
                      <a:pt x="31" y="11"/>
                      <a:pt x="31" y="12"/>
                    </a:cubicBezTo>
                    <a:cubicBezTo>
                      <a:pt x="31" y="12"/>
                      <a:pt x="31" y="12"/>
                      <a:pt x="32" y="13"/>
                    </a:cubicBezTo>
                    <a:cubicBezTo>
                      <a:pt x="32" y="13"/>
                      <a:pt x="32" y="14"/>
                      <a:pt x="32" y="14"/>
                    </a:cubicBezTo>
                    <a:cubicBezTo>
                      <a:pt x="30" y="14"/>
                      <a:pt x="30" y="14"/>
                      <a:pt x="30" y="14"/>
                    </a:cubicBezTo>
                    <a:cubicBezTo>
                      <a:pt x="24" y="14"/>
                      <a:pt x="24" y="14"/>
                      <a:pt x="24" y="14"/>
                    </a:cubicBezTo>
                    <a:cubicBezTo>
                      <a:pt x="20" y="14"/>
                      <a:pt x="20" y="14"/>
                      <a:pt x="20" y="14"/>
                    </a:cubicBezTo>
                    <a:cubicBezTo>
                      <a:pt x="18" y="10"/>
                      <a:pt x="18" y="10"/>
                      <a:pt x="18" y="10"/>
                    </a:cubicBezTo>
                    <a:cubicBezTo>
                      <a:pt x="18" y="10"/>
                      <a:pt x="15" y="6"/>
                      <a:pt x="14" y="5"/>
                    </a:cubicBezTo>
                    <a:cubicBezTo>
                      <a:pt x="13" y="4"/>
                      <a:pt x="10" y="4"/>
                      <a:pt x="10" y="4"/>
                    </a:cubicBezTo>
                    <a:cubicBezTo>
                      <a:pt x="10" y="4"/>
                      <a:pt x="7" y="5"/>
                      <a:pt x="7" y="5"/>
                    </a:cubicBezTo>
                    <a:cubicBezTo>
                      <a:pt x="7" y="5"/>
                      <a:pt x="3" y="6"/>
                      <a:pt x="3" y="7"/>
                    </a:cubicBezTo>
                    <a:cubicBezTo>
                      <a:pt x="3" y="7"/>
                      <a:pt x="1" y="8"/>
                      <a:pt x="0" y="9"/>
                    </a:cubicBezTo>
                    <a:cubicBezTo>
                      <a:pt x="0" y="10"/>
                      <a:pt x="1" y="10"/>
                      <a:pt x="1" y="11"/>
                    </a:cubicBezTo>
                    <a:cubicBezTo>
                      <a:pt x="1" y="11"/>
                      <a:pt x="1" y="11"/>
                      <a:pt x="1" y="12"/>
                    </a:cubicBezTo>
                    <a:cubicBezTo>
                      <a:pt x="1" y="13"/>
                      <a:pt x="2" y="13"/>
                      <a:pt x="2" y="13"/>
                    </a:cubicBezTo>
                    <a:cubicBezTo>
                      <a:pt x="3" y="12"/>
                      <a:pt x="3" y="11"/>
                      <a:pt x="2" y="11"/>
                    </a:cubicBezTo>
                    <a:cubicBezTo>
                      <a:pt x="2" y="10"/>
                      <a:pt x="3" y="9"/>
                      <a:pt x="3" y="9"/>
                    </a:cubicBezTo>
                    <a:cubicBezTo>
                      <a:pt x="4" y="8"/>
                      <a:pt x="5" y="7"/>
                      <a:pt x="7" y="7"/>
                    </a:cubicBezTo>
                    <a:cubicBezTo>
                      <a:pt x="8" y="7"/>
                      <a:pt x="9" y="7"/>
                      <a:pt x="10" y="8"/>
                    </a:cubicBezTo>
                    <a:cubicBezTo>
                      <a:pt x="10" y="8"/>
                      <a:pt x="10" y="9"/>
                      <a:pt x="10" y="9"/>
                    </a:cubicBezTo>
                    <a:cubicBezTo>
                      <a:pt x="11" y="12"/>
                      <a:pt x="13" y="14"/>
                      <a:pt x="15" y="16"/>
                    </a:cubicBezTo>
                    <a:cubicBezTo>
                      <a:pt x="16" y="16"/>
                      <a:pt x="16" y="17"/>
                      <a:pt x="16" y="17"/>
                    </a:cubicBezTo>
                    <a:cubicBezTo>
                      <a:pt x="15" y="18"/>
                      <a:pt x="15" y="18"/>
                      <a:pt x="15" y="18"/>
                    </a:cubicBezTo>
                    <a:cubicBezTo>
                      <a:pt x="14" y="18"/>
                      <a:pt x="14" y="17"/>
                      <a:pt x="13" y="17"/>
                    </a:cubicBezTo>
                    <a:cubicBezTo>
                      <a:pt x="13" y="18"/>
                      <a:pt x="13" y="18"/>
                      <a:pt x="13" y="18"/>
                    </a:cubicBezTo>
                    <a:cubicBezTo>
                      <a:pt x="13" y="19"/>
                      <a:pt x="14" y="19"/>
                      <a:pt x="14" y="19"/>
                    </a:cubicBezTo>
                    <a:cubicBezTo>
                      <a:pt x="13" y="19"/>
                      <a:pt x="11" y="20"/>
                      <a:pt x="10" y="20"/>
                    </a:cubicBezTo>
                    <a:cubicBezTo>
                      <a:pt x="10" y="20"/>
                      <a:pt x="10" y="20"/>
                      <a:pt x="9" y="20"/>
                    </a:cubicBezTo>
                    <a:cubicBezTo>
                      <a:pt x="9" y="20"/>
                      <a:pt x="9" y="19"/>
                      <a:pt x="9" y="18"/>
                    </a:cubicBezTo>
                    <a:cubicBezTo>
                      <a:pt x="7" y="19"/>
                      <a:pt x="6" y="19"/>
                      <a:pt x="5" y="18"/>
                    </a:cubicBezTo>
                    <a:cubicBezTo>
                      <a:pt x="4" y="18"/>
                      <a:pt x="3" y="18"/>
                      <a:pt x="3" y="18"/>
                    </a:cubicBezTo>
                    <a:cubicBezTo>
                      <a:pt x="3" y="19"/>
                      <a:pt x="3" y="19"/>
                      <a:pt x="2" y="19"/>
                    </a:cubicBezTo>
                    <a:cubicBezTo>
                      <a:pt x="2" y="21"/>
                      <a:pt x="2" y="22"/>
                      <a:pt x="2" y="24"/>
                    </a:cubicBezTo>
                    <a:cubicBezTo>
                      <a:pt x="2" y="24"/>
                      <a:pt x="2" y="25"/>
                      <a:pt x="2" y="25"/>
                    </a:cubicBezTo>
                    <a:cubicBezTo>
                      <a:pt x="3" y="25"/>
                      <a:pt x="3" y="25"/>
                      <a:pt x="3" y="25"/>
                    </a:cubicBezTo>
                    <a:cubicBezTo>
                      <a:pt x="5" y="25"/>
                      <a:pt x="6" y="25"/>
                      <a:pt x="8" y="25"/>
                    </a:cubicBezTo>
                    <a:cubicBezTo>
                      <a:pt x="8" y="26"/>
                      <a:pt x="8" y="26"/>
                      <a:pt x="7" y="26"/>
                    </a:cubicBezTo>
                    <a:cubicBezTo>
                      <a:pt x="7" y="26"/>
                      <a:pt x="7" y="27"/>
                      <a:pt x="7" y="27"/>
                    </a:cubicBezTo>
                    <a:cubicBezTo>
                      <a:pt x="7" y="28"/>
                      <a:pt x="7" y="28"/>
                      <a:pt x="7" y="29"/>
                    </a:cubicBezTo>
                    <a:cubicBezTo>
                      <a:pt x="7" y="30"/>
                      <a:pt x="6" y="30"/>
                      <a:pt x="5" y="30"/>
                    </a:cubicBezTo>
                    <a:cubicBezTo>
                      <a:pt x="5" y="30"/>
                      <a:pt x="4" y="31"/>
                      <a:pt x="4" y="31"/>
                    </a:cubicBezTo>
                    <a:cubicBezTo>
                      <a:pt x="5" y="31"/>
                      <a:pt x="7" y="31"/>
                      <a:pt x="7" y="31"/>
                    </a:cubicBezTo>
                    <a:cubicBezTo>
                      <a:pt x="8" y="32"/>
                      <a:pt x="8" y="33"/>
                      <a:pt x="9" y="34"/>
                    </a:cubicBezTo>
                    <a:cubicBezTo>
                      <a:pt x="9" y="34"/>
                      <a:pt x="9" y="34"/>
                      <a:pt x="10" y="34"/>
                    </a:cubicBezTo>
                    <a:cubicBezTo>
                      <a:pt x="10" y="34"/>
                      <a:pt x="11" y="35"/>
                      <a:pt x="10" y="35"/>
                    </a:cubicBezTo>
                    <a:cubicBezTo>
                      <a:pt x="10" y="35"/>
                      <a:pt x="10" y="36"/>
                      <a:pt x="10" y="36"/>
                    </a:cubicBezTo>
                    <a:cubicBezTo>
                      <a:pt x="9" y="37"/>
                      <a:pt x="9" y="39"/>
                      <a:pt x="9" y="41"/>
                    </a:cubicBezTo>
                    <a:cubicBezTo>
                      <a:pt x="9" y="43"/>
                      <a:pt x="9" y="44"/>
                      <a:pt x="9" y="46"/>
                    </a:cubicBezTo>
                    <a:cubicBezTo>
                      <a:pt x="10" y="46"/>
                      <a:pt x="10" y="46"/>
                      <a:pt x="10" y="47"/>
                    </a:cubicBezTo>
                    <a:cubicBezTo>
                      <a:pt x="10" y="47"/>
                      <a:pt x="10" y="48"/>
                      <a:pt x="10" y="48"/>
                    </a:cubicBezTo>
                    <a:cubicBezTo>
                      <a:pt x="13" y="48"/>
                      <a:pt x="13" y="48"/>
                      <a:pt x="13" y="48"/>
                    </a:cubicBezTo>
                    <a:cubicBezTo>
                      <a:pt x="13" y="48"/>
                      <a:pt x="15" y="48"/>
                      <a:pt x="15" y="4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7" name="Freeform 830">
                <a:extLst>
                  <a:ext uri="{FF2B5EF4-FFF2-40B4-BE49-F238E27FC236}">
                    <a16:creationId xmlns:a16="http://schemas.microsoft.com/office/drawing/2014/main" id="{5C6310FA-8ABE-4307-EF6E-3AC27F9F2D03}"/>
                  </a:ext>
                </a:extLst>
              </p:cNvPr>
              <p:cNvSpPr>
                <a:spLocks/>
              </p:cNvSpPr>
              <p:nvPr/>
            </p:nvSpPr>
            <p:spPr bwMode="auto">
              <a:xfrm>
                <a:off x="8123238" y="4300538"/>
                <a:ext cx="244475" cy="428625"/>
              </a:xfrm>
              <a:custGeom>
                <a:avLst/>
                <a:gdLst>
                  <a:gd name="T0" fmla="*/ 55 w 59"/>
                  <a:gd name="T1" fmla="*/ 31 h 103"/>
                  <a:gd name="T2" fmla="*/ 52 w 59"/>
                  <a:gd name="T3" fmla="*/ 25 h 103"/>
                  <a:gd name="T4" fmla="*/ 46 w 59"/>
                  <a:gd name="T5" fmla="*/ 17 h 103"/>
                  <a:gd name="T6" fmla="*/ 41 w 59"/>
                  <a:gd name="T7" fmla="*/ 17 h 103"/>
                  <a:gd name="T8" fmla="*/ 36 w 59"/>
                  <a:gd name="T9" fmla="*/ 18 h 103"/>
                  <a:gd name="T10" fmla="*/ 30 w 59"/>
                  <a:gd name="T11" fmla="*/ 18 h 103"/>
                  <a:gd name="T12" fmla="*/ 26 w 59"/>
                  <a:gd name="T13" fmla="*/ 17 h 103"/>
                  <a:gd name="T14" fmla="*/ 25 w 59"/>
                  <a:gd name="T15" fmla="*/ 10 h 103"/>
                  <a:gd name="T16" fmla="*/ 21 w 59"/>
                  <a:gd name="T17" fmla="*/ 8 h 103"/>
                  <a:gd name="T18" fmla="*/ 19 w 59"/>
                  <a:gd name="T19" fmla="*/ 1 h 103"/>
                  <a:gd name="T20" fmla="*/ 14 w 59"/>
                  <a:gd name="T21" fmla="*/ 1 h 103"/>
                  <a:gd name="T22" fmla="*/ 10 w 59"/>
                  <a:gd name="T23" fmla="*/ 6 h 103"/>
                  <a:gd name="T24" fmla="*/ 4 w 59"/>
                  <a:gd name="T25" fmla="*/ 11 h 103"/>
                  <a:gd name="T26" fmla="*/ 2 w 59"/>
                  <a:gd name="T27" fmla="*/ 17 h 103"/>
                  <a:gd name="T28" fmla="*/ 10 w 59"/>
                  <a:gd name="T29" fmla="*/ 27 h 103"/>
                  <a:gd name="T30" fmla="*/ 10 w 59"/>
                  <a:gd name="T31" fmla="*/ 33 h 103"/>
                  <a:gd name="T32" fmla="*/ 11 w 59"/>
                  <a:gd name="T33" fmla="*/ 42 h 103"/>
                  <a:gd name="T34" fmla="*/ 18 w 59"/>
                  <a:gd name="T35" fmla="*/ 56 h 103"/>
                  <a:gd name="T36" fmla="*/ 17 w 59"/>
                  <a:gd name="T37" fmla="*/ 66 h 103"/>
                  <a:gd name="T38" fmla="*/ 13 w 59"/>
                  <a:gd name="T39" fmla="*/ 73 h 103"/>
                  <a:gd name="T40" fmla="*/ 13 w 59"/>
                  <a:gd name="T41" fmla="*/ 77 h 103"/>
                  <a:gd name="T42" fmla="*/ 11 w 59"/>
                  <a:gd name="T43" fmla="*/ 84 h 103"/>
                  <a:gd name="T44" fmla="*/ 15 w 59"/>
                  <a:gd name="T45" fmla="*/ 87 h 103"/>
                  <a:gd name="T46" fmla="*/ 19 w 59"/>
                  <a:gd name="T47" fmla="*/ 91 h 103"/>
                  <a:gd name="T48" fmla="*/ 23 w 59"/>
                  <a:gd name="T49" fmla="*/ 97 h 103"/>
                  <a:gd name="T50" fmla="*/ 29 w 59"/>
                  <a:gd name="T51" fmla="*/ 97 h 103"/>
                  <a:gd name="T52" fmla="*/ 31 w 59"/>
                  <a:gd name="T53" fmla="*/ 102 h 103"/>
                  <a:gd name="T54" fmla="*/ 37 w 59"/>
                  <a:gd name="T55" fmla="*/ 102 h 103"/>
                  <a:gd name="T56" fmla="*/ 35 w 59"/>
                  <a:gd name="T57" fmla="*/ 98 h 103"/>
                  <a:gd name="T58" fmla="*/ 30 w 59"/>
                  <a:gd name="T59" fmla="*/ 94 h 103"/>
                  <a:gd name="T60" fmla="*/ 27 w 59"/>
                  <a:gd name="T61" fmla="*/ 92 h 103"/>
                  <a:gd name="T62" fmla="*/ 27 w 59"/>
                  <a:gd name="T63" fmla="*/ 89 h 103"/>
                  <a:gd name="T64" fmla="*/ 26 w 59"/>
                  <a:gd name="T65" fmla="*/ 85 h 103"/>
                  <a:gd name="T66" fmla="*/ 23 w 59"/>
                  <a:gd name="T67" fmla="*/ 83 h 103"/>
                  <a:gd name="T68" fmla="*/ 22 w 59"/>
                  <a:gd name="T69" fmla="*/ 79 h 103"/>
                  <a:gd name="T70" fmla="*/ 18 w 59"/>
                  <a:gd name="T71" fmla="*/ 79 h 103"/>
                  <a:gd name="T72" fmla="*/ 17 w 59"/>
                  <a:gd name="T73" fmla="*/ 75 h 103"/>
                  <a:gd name="T74" fmla="*/ 17 w 59"/>
                  <a:gd name="T75" fmla="*/ 72 h 103"/>
                  <a:gd name="T76" fmla="*/ 19 w 59"/>
                  <a:gd name="T77" fmla="*/ 67 h 103"/>
                  <a:gd name="T78" fmla="*/ 20 w 59"/>
                  <a:gd name="T79" fmla="*/ 60 h 103"/>
                  <a:gd name="T80" fmla="*/ 21 w 59"/>
                  <a:gd name="T81" fmla="*/ 56 h 103"/>
                  <a:gd name="T82" fmla="*/ 22 w 59"/>
                  <a:gd name="T83" fmla="*/ 52 h 103"/>
                  <a:gd name="T84" fmla="*/ 24 w 59"/>
                  <a:gd name="T85" fmla="*/ 50 h 103"/>
                  <a:gd name="T86" fmla="*/ 27 w 59"/>
                  <a:gd name="T87" fmla="*/ 53 h 103"/>
                  <a:gd name="T88" fmla="*/ 29 w 59"/>
                  <a:gd name="T89" fmla="*/ 56 h 103"/>
                  <a:gd name="T90" fmla="*/ 33 w 59"/>
                  <a:gd name="T91" fmla="*/ 55 h 103"/>
                  <a:gd name="T92" fmla="*/ 39 w 59"/>
                  <a:gd name="T93" fmla="*/ 60 h 103"/>
                  <a:gd name="T94" fmla="*/ 38 w 59"/>
                  <a:gd name="T95" fmla="*/ 52 h 103"/>
                  <a:gd name="T96" fmla="*/ 42 w 59"/>
                  <a:gd name="T97" fmla="*/ 43 h 103"/>
                  <a:gd name="T98" fmla="*/ 50 w 59"/>
                  <a:gd name="T99" fmla="*/ 42 h 103"/>
                  <a:gd name="T100" fmla="*/ 57 w 59"/>
                  <a:gd name="T101" fmla="*/ 43 h 103"/>
                  <a:gd name="T102" fmla="*/ 58 w 59"/>
                  <a:gd name="T103"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9" h="103">
                    <a:moveTo>
                      <a:pt x="58" y="34"/>
                    </a:moveTo>
                    <a:cubicBezTo>
                      <a:pt x="58" y="33"/>
                      <a:pt x="57" y="33"/>
                      <a:pt x="57" y="33"/>
                    </a:cubicBezTo>
                    <a:cubicBezTo>
                      <a:pt x="57" y="32"/>
                      <a:pt x="57" y="32"/>
                      <a:pt x="57" y="31"/>
                    </a:cubicBezTo>
                    <a:cubicBezTo>
                      <a:pt x="56" y="31"/>
                      <a:pt x="55" y="31"/>
                      <a:pt x="55" y="31"/>
                    </a:cubicBezTo>
                    <a:cubicBezTo>
                      <a:pt x="54" y="31"/>
                      <a:pt x="54" y="30"/>
                      <a:pt x="53" y="30"/>
                    </a:cubicBezTo>
                    <a:cubicBezTo>
                      <a:pt x="53" y="30"/>
                      <a:pt x="52" y="29"/>
                      <a:pt x="52" y="29"/>
                    </a:cubicBezTo>
                    <a:cubicBezTo>
                      <a:pt x="52" y="28"/>
                      <a:pt x="52" y="28"/>
                      <a:pt x="53" y="27"/>
                    </a:cubicBezTo>
                    <a:cubicBezTo>
                      <a:pt x="53" y="26"/>
                      <a:pt x="52" y="25"/>
                      <a:pt x="52" y="25"/>
                    </a:cubicBezTo>
                    <a:cubicBezTo>
                      <a:pt x="52" y="25"/>
                      <a:pt x="52" y="25"/>
                      <a:pt x="52" y="24"/>
                    </a:cubicBezTo>
                    <a:cubicBezTo>
                      <a:pt x="52" y="23"/>
                      <a:pt x="52" y="21"/>
                      <a:pt x="51" y="20"/>
                    </a:cubicBezTo>
                    <a:cubicBezTo>
                      <a:pt x="50" y="20"/>
                      <a:pt x="49" y="19"/>
                      <a:pt x="48" y="18"/>
                    </a:cubicBezTo>
                    <a:cubicBezTo>
                      <a:pt x="47" y="17"/>
                      <a:pt x="47" y="17"/>
                      <a:pt x="46" y="17"/>
                    </a:cubicBezTo>
                    <a:cubicBezTo>
                      <a:pt x="46" y="16"/>
                      <a:pt x="45" y="16"/>
                      <a:pt x="44" y="16"/>
                    </a:cubicBezTo>
                    <a:cubicBezTo>
                      <a:pt x="44" y="15"/>
                      <a:pt x="43" y="15"/>
                      <a:pt x="43" y="15"/>
                    </a:cubicBezTo>
                    <a:cubicBezTo>
                      <a:pt x="42" y="16"/>
                      <a:pt x="42" y="16"/>
                      <a:pt x="42" y="16"/>
                    </a:cubicBezTo>
                    <a:cubicBezTo>
                      <a:pt x="41" y="16"/>
                      <a:pt x="41" y="16"/>
                      <a:pt x="41" y="17"/>
                    </a:cubicBezTo>
                    <a:cubicBezTo>
                      <a:pt x="40" y="17"/>
                      <a:pt x="40" y="17"/>
                      <a:pt x="40" y="18"/>
                    </a:cubicBezTo>
                    <a:cubicBezTo>
                      <a:pt x="40" y="18"/>
                      <a:pt x="40" y="19"/>
                      <a:pt x="39" y="19"/>
                    </a:cubicBezTo>
                    <a:cubicBezTo>
                      <a:pt x="39" y="19"/>
                      <a:pt x="37" y="19"/>
                      <a:pt x="37" y="19"/>
                    </a:cubicBezTo>
                    <a:cubicBezTo>
                      <a:pt x="36" y="19"/>
                      <a:pt x="36" y="18"/>
                      <a:pt x="36" y="18"/>
                    </a:cubicBezTo>
                    <a:cubicBezTo>
                      <a:pt x="35" y="18"/>
                      <a:pt x="34" y="18"/>
                      <a:pt x="33" y="18"/>
                    </a:cubicBezTo>
                    <a:cubicBezTo>
                      <a:pt x="33" y="17"/>
                      <a:pt x="32" y="17"/>
                      <a:pt x="32" y="17"/>
                    </a:cubicBezTo>
                    <a:cubicBezTo>
                      <a:pt x="31" y="17"/>
                      <a:pt x="31" y="17"/>
                      <a:pt x="31" y="17"/>
                    </a:cubicBezTo>
                    <a:cubicBezTo>
                      <a:pt x="30" y="17"/>
                      <a:pt x="30" y="17"/>
                      <a:pt x="30" y="18"/>
                    </a:cubicBezTo>
                    <a:cubicBezTo>
                      <a:pt x="30" y="18"/>
                      <a:pt x="30" y="19"/>
                      <a:pt x="29" y="19"/>
                    </a:cubicBezTo>
                    <a:cubicBezTo>
                      <a:pt x="28" y="19"/>
                      <a:pt x="28" y="19"/>
                      <a:pt x="27" y="19"/>
                    </a:cubicBezTo>
                    <a:cubicBezTo>
                      <a:pt x="27" y="20"/>
                      <a:pt x="27" y="21"/>
                      <a:pt x="26" y="20"/>
                    </a:cubicBezTo>
                    <a:cubicBezTo>
                      <a:pt x="26" y="20"/>
                      <a:pt x="26" y="18"/>
                      <a:pt x="26" y="17"/>
                    </a:cubicBezTo>
                    <a:cubicBezTo>
                      <a:pt x="26" y="17"/>
                      <a:pt x="26" y="16"/>
                      <a:pt x="26" y="15"/>
                    </a:cubicBezTo>
                    <a:cubicBezTo>
                      <a:pt x="26" y="15"/>
                      <a:pt x="25" y="14"/>
                      <a:pt x="26" y="13"/>
                    </a:cubicBezTo>
                    <a:cubicBezTo>
                      <a:pt x="26" y="13"/>
                      <a:pt x="26" y="13"/>
                      <a:pt x="26" y="12"/>
                    </a:cubicBezTo>
                    <a:cubicBezTo>
                      <a:pt x="26" y="11"/>
                      <a:pt x="25" y="10"/>
                      <a:pt x="25" y="10"/>
                    </a:cubicBezTo>
                    <a:cubicBezTo>
                      <a:pt x="26" y="9"/>
                      <a:pt x="26" y="9"/>
                      <a:pt x="26" y="9"/>
                    </a:cubicBezTo>
                    <a:cubicBezTo>
                      <a:pt x="26" y="8"/>
                      <a:pt x="27" y="7"/>
                      <a:pt x="26" y="7"/>
                    </a:cubicBezTo>
                    <a:cubicBezTo>
                      <a:pt x="25" y="7"/>
                      <a:pt x="24" y="7"/>
                      <a:pt x="23" y="7"/>
                    </a:cubicBezTo>
                    <a:cubicBezTo>
                      <a:pt x="22" y="8"/>
                      <a:pt x="21" y="8"/>
                      <a:pt x="21" y="8"/>
                    </a:cubicBezTo>
                    <a:cubicBezTo>
                      <a:pt x="21" y="7"/>
                      <a:pt x="21" y="6"/>
                      <a:pt x="21" y="6"/>
                    </a:cubicBezTo>
                    <a:cubicBezTo>
                      <a:pt x="21" y="6"/>
                      <a:pt x="21" y="5"/>
                      <a:pt x="21" y="5"/>
                    </a:cubicBezTo>
                    <a:cubicBezTo>
                      <a:pt x="21" y="4"/>
                      <a:pt x="21" y="3"/>
                      <a:pt x="21" y="2"/>
                    </a:cubicBezTo>
                    <a:cubicBezTo>
                      <a:pt x="21" y="2"/>
                      <a:pt x="19" y="1"/>
                      <a:pt x="19" y="1"/>
                    </a:cubicBezTo>
                    <a:cubicBezTo>
                      <a:pt x="19" y="1"/>
                      <a:pt x="18" y="2"/>
                      <a:pt x="17" y="2"/>
                    </a:cubicBezTo>
                    <a:cubicBezTo>
                      <a:pt x="17" y="1"/>
                      <a:pt x="17" y="1"/>
                      <a:pt x="17" y="0"/>
                    </a:cubicBezTo>
                    <a:cubicBezTo>
                      <a:pt x="17" y="0"/>
                      <a:pt x="17" y="0"/>
                      <a:pt x="16" y="0"/>
                    </a:cubicBezTo>
                    <a:cubicBezTo>
                      <a:pt x="15" y="0"/>
                      <a:pt x="14" y="1"/>
                      <a:pt x="14" y="1"/>
                    </a:cubicBezTo>
                    <a:cubicBezTo>
                      <a:pt x="14" y="2"/>
                      <a:pt x="14" y="2"/>
                      <a:pt x="14" y="3"/>
                    </a:cubicBezTo>
                    <a:cubicBezTo>
                      <a:pt x="14" y="3"/>
                      <a:pt x="13" y="3"/>
                      <a:pt x="13" y="3"/>
                    </a:cubicBezTo>
                    <a:cubicBezTo>
                      <a:pt x="12" y="3"/>
                      <a:pt x="12" y="3"/>
                      <a:pt x="11" y="4"/>
                    </a:cubicBezTo>
                    <a:cubicBezTo>
                      <a:pt x="11" y="4"/>
                      <a:pt x="11" y="6"/>
                      <a:pt x="10" y="6"/>
                    </a:cubicBezTo>
                    <a:cubicBezTo>
                      <a:pt x="10" y="6"/>
                      <a:pt x="9" y="7"/>
                      <a:pt x="8" y="7"/>
                    </a:cubicBezTo>
                    <a:cubicBezTo>
                      <a:pt x="8" y="7"/>
                      <a:pt x="7" y="7"/>
                      <a:pt x="6" y="7"/>
                    </a:cubicBezTo>
                    <a:cubicBezTo>
                      <a:pt x="6" y="7"/>
                      <a:pt x="5" y="7"/>
                      <a:pt x="4" y="8"/>
                    </a:cubicBezTo>
                    <a:cubicBezTo>
                      <a:pt x="4" y="8"/>
                      <a:pt x="4" y="10"/>
                      <a:pt x="4" y="11"/>
                    </a:cubicBezTo>
                    <a:cubicBezTo>
                      <a:pt x="4" y="11"/>
                      <a:pt x="3" y="12"/>
                      <a:pt x="3" y="12"/>
                    </a:cubicBezTo>
                    <a:cubicBezTo>
                      <a:pt x="3" y="13"/>
                      <a:pt x="4" y="14"/>
                      <a:pt x="4" y="14"/>
                    </a:cubicBezTo>
                    <a:cubicBezTo>
                      <a:pt x="3" y="15"/>
                      <a:pt x="2" y="15"/>
                      <a:pt x="1" y="16"/>
                    </a:cubicBezTo>
                    <a:cubicBezTo>
                      <a:pt x="0" y="17"/>
                      <a:pt x="1" y="17"/>
                      <a:pt x="2" y="17"/>
                    </a:cubicBezTo>
                    <a:cubicBezTo>
                      <a:pt x="2" y="17"/>
                      <a:pt x="3" y="17"/>
                      <a:pt x="4" y="19"/>
                    </a:cubicBezTo>
                    <a:cubicBezTo>
                      <a:pt x="5" y="22"/>
                      <a:pt x="6" y="21"/>
                      <a:pt x="6" y="22"/>
                    </a:cubicBezTo>
                    <a:cubicBezTo>
                      <a:pt x="6" y="22"/>
                      <a:pt x="7" y="24"/>
                      <a:pt x="8" y="25"/>
                    </a:cubicBezTo>
                    <a:cubicBezTo>
                      <a:pt x="8" y="26"/>
                      <a:pt x="10" y="27"/>
                      <a:pt x="10" y="27"/>
                    </a:cubicBezTo>
                    <a:cubicBezTo>
                      <a:pt x="10" y="27"/>
                      <a:pt x="10" y="28"/>
                      <a:pt x="10" y="29"/>
                    </a:cubicBezTo>
                    <a:cubicBezTo>
                      <a:pt x="11" y="29"/>
                      <a:pt x="12" y="30"/>
                      <a:pt x="12" y="30"/>
                    </a:cubicBezTo>
                    <a:cubicBezTo>
                      <a:pt x="12" y="31"/>
                      <a:pt x="11" y="31"/>
                      <a:pt x="10" y="32"/>
                    </a:cubicBezTo>
                    <a:cubicBezTo>
                      <a:pt x="10" y="32"/>
                      <a:pt x="10" y="33"/>
                      <a:pt x="10" y="33"/>
                    </a:cubicBezTo>
                    <a:cubicBezTo>
                      <a:pt x="10" y="34"/>
                      <a:pt x="10" y="34"/>
                      <a:pt x="10" y="35"/>
                    </a:cubicBezTo>
                    <a:cubicBezTo>
                      <a:pt x="10" y="36"/>
                      <a:pt x="10" y="36"/>
                      <a:pt x="10" y="37"/>
                    </a:cubicBezTo>
                    <a:cubicBezTo>
                      <a:pt x="9" y="37"/>
                      <a:pt x="9" y="38"/>
                      <a:pt x="9" y="39"/>
                    </a:cubicBezTo>
                    <a:cubicBezTo>
                      <a:pt x="9" y="39"/>
                      <a:pt x="10" y="41"/>
                      <a:pt x="11" y="42"/>
                    </a:cubicBezTo>
                    <a:cubicBezTo>
                      <a:pt x="12" y="43"/>
                      <a:pt x="14" y="44"/>
                      <a:pt x="15" y="46"/>
                    </a:cubicBezTo>
                    <a:cubicBezTo>
                      <a:pt x="16" y="47"/>
                      <a:pt x="16" y="48"/>
                      <a:pt x="16" y="50"/>
                    </a:cubicBezTo>
                    <a:cubicBezTo>
                      <a:pt x="16" y="52"/>
                      <a:pt x="16" y="52"/>
                      <a:pt x="16" y="52"/>
                    </a:cubicBezTo>
                    <a:cubicBezTo>
                      <a:pt x="17" y="53"/>
                      <a:pt x="17" y="54"/>
                      <a:pt x="18" y="56"/>
                    </a:cubicBezTo>
                    <a:cubicBezTo>
                      <a:pt x="18" y="57"/>
                      <a:pt x="18" y="58"/>
                      <a:pt x="18" y="59"/>
                    </a:cubicBezTo>
                    <a:cubicBezTo>
                      <a:pt x="18" y="60"/>
                      <a:pt x="18" y="61"/>
                      <a:pt x="18" y="61"/>
                    </a:cubicBezTo>
                    <a:cubicBezTo>
                      <a:pt x="18" y="62"/>
                      <a:pt x="18" y="62"/>
                      <a:pt x="18" y="63"/>
                    </a:cubicBezTo>
                    <a:cubicBezTo>
                      <a:pt x="17" y="63"/>
                      <a:pt x="17" y="65"/>
                      <a:pt x="17" y="66"/>
                    </a:cubicBezTo>
                    <a:cubicBezTo>
                      <a:pt x="16" y="66"/>
                      <a:pt x="15" y="67"/>
                      <a:pt x="15" y="68"/>
                    </a:cubicBezTo>
                    <a:cubicBezTo>
                      <a:pt x="15" y="68"/>
                      <a:pt x="14" y="69"/>
                      <a:pt x="14" y="70"/>
                    </a:cubicBezTo>
                    <a:cubicBezTo>
                      <a:pt x="14" y="71"/>
                      <a:pt x="13" y="73"/>
                      <a:pt x="13" y="73"/>
                    </a:cubicBezTo>
                    <a:cubicBezTo>
                      <a:pt x="13" y="73"/>
                      <a:pt x="13" y="73"/>
                      <a:pt x="13" y="73"/>
                    </a:cubicBezTo>
                    <a:cubicBezTo>
                      <a:pt x="13" y="74"/>
                      <a:pt x="13" y="74"/>
                      <a:pt x="13" y="74"/>
                    </a:cubicBezTo>
                    <a:cubicBezTo>
                      <a:pt x="13" y="75"/>
                      <a:pt x="13" y="75"/>
                      <a:pt x="13" y="76"/>
                    </a:cubicBezTo>
                    <a:cubicBezTo>
                      <a:pt x="13" y="76"/>
                      <a:pt x="13" y="76"/>
                      <a:pt x="13" y="77"/>
                    </a:cubicBezTo>
                    <a:cubicBezTo>
                      <a:pt x="13" y="77"/>
                      <a:pt x="13" y="77"/>
                      <a:pt x="13" y="77"/>
                    </a:cubicBezTo>
                    <a:cubicBezTo>
                      <a:pt x="13" y="77"/>
                      <a:pt x="12" y="78"/>
                      <a:pt x="12" y="78"/>
                    </a:cubicBezTo>
                    <a:cubicBezTo>
                      <a:pt x="12" y="78"/>
                      <a:pt x="12" y="79"/>
                      <a:pt x="12" y="80"/>
                    </a:cubicBezTo>
                    <a:cubicBezTo>
                      <a:pt x="12" y="81"/>
                      <a:pt x="11" y="80"/>
                      <a:pt x="11" y="81"/>
                    </a:cubicBezTo>
                    <a:cubicBezTo>
                      <a:pt x="11" y="82"/>
                      <a:pt x="11" y="83"/>
                      <a:pt x="11" y="84"/>
                    </a:cubicBezTo>
                    <a:cubicBezTo>
                      <a:pt x="11" y="85"/>
                      <a:pt x="11" y="85"/>
                      <a:pt x="12" y="86"/>
                    </a:cubicBezTo>
                    <a:cubicBezTo>
                      <a:pt x="13" y="87"/>
                      <a:pt x="13" y="86"/>
                      <a:pt x="13" y="85"/>
                    </a:cubicBezTo>
                    <a:cubicBezTo>
                      <a:pt x="13" y="85"/>
                      <a:pt x="14" y="85"/>
                      <a:pt x="14" y="85"/>
                    </a:cubicBezTo>
                    <a:cubicBezTo>
                      <a:pt x="15" y="86"/>
                      <a:pt x="14" y="86"/>
                      <a:pt x="15" y="87"/>
                    </a:cubicBezTo>
                    <a:cubicBezTo>
                      <a:pt x="16" y="87"/>
                      <a:pt x="16" y="87"/>
                      <a:pt x="16" y="88"/>
                    </a:cubicBezTo>
                    <a:cubicBezTo>
                      <a:pt x="16" y="88"/>
                      <a:pt x="17" y="89"/>
                      <a:pt x="17" y="89"/>
                    </a:cubicBezTo>
                    <a:cubicBezTo>
                      <a:pt x="17" y="89"/>
                      <a:pt x="18" y="90"/>
                      <a:pt x="18" y="90"/>
                    </a:cubicBezTo>
                    <a:cubicBezTo>
                      <a:pt x="19" y="90"/>
                      <a:pt x="19" y="91"/>
                      <a:pt x="19" y="91"/>
                    </a:cubicBezTo>
                    <a:cubicBezTo>
                      <a:pt x="20" y="92"/>
                      <a:pt x="19" y="92"/>
                      <a:pt x="20" y="92"/>
                    </a:cubicBezTo>
                    <a:cubicBezTo>
                      <a:pt x="21" y="93"/>
                      <a:pt x="21" y="93"/>
                      <a:pt x="22" y="94"/>
                    </a:cubicBezTo>
                    <a:cubicBezTo>
                      <a:pt x="22" y="94"/>
                      <a:pt x="21" y="94"/>
                      <a:pt x="21" y="95"/>
                    </a:cubicBezTo>
                    <a:cubicBezTo>
                      <a:pt x="21" y="95"/>
                      <a:pt x="23" y="96"/>
                      <a:pt x="23" y="97"/>
                    </a:cubicBezTo>
                    <a:cubicBezTo>
                      <a:pt x="24" y="97"/>
                      <a:pt x="24" y="98"/>
                      <a:pt x="25" y="98"/>
                    </a:cubicBezTo>
                    <a:cubicBezTo>
                      <a:pt x="25" y="98"/>
                      <a:pt x="25" y="97"/>
                      <a:pt x="25" y="97"/>
                    </a:cubicBezTo>
                    <a:cubicBezTo>
                      <a:pt x="26" y="96"/>
                      <a:pt x="26" y="95"/>
                      <a:pt x="27" y="96"/>
                    </a:cubicBezTo>
                    <a:cubicBezTo>
                      <a:pt x="28" y="96"/>
                      <a:pt x="28" y="97"/>
                      <a:pt x="29" y="97"/>
                    </a:cubicBezTo>
                    <a:cubicBezTo>
                      <a:pt x="29" y="97"/>
                      <a:pt x="29" y="98"/>
                      <a:pt x="30" y="98"/>
                    </a:cubicBezTo>
                    <a:cubicBezTo>
                      <a:pt x="31" y="98"/>
                      <a:pt x="32" y="98"/>
                      <a:pt x="32" y="99"/>
                    </a:cubicBezTo>
                    <a:cubicBezTo>
                      <a:pt x="32" y="99"/>
                      <a:pt x="32" y="100"/>
                      <a:pt x="32" y="100"/>
                    </a:cubicBezTo>
                    <a:cubicBezTo>
                      <a:pt x="31" y="101"/>
                      <a:pt x="31" y="101"/>
                      <a:pt x="31" y="102"/>
                    </a:cubicBezTo>
                    <a:cubicBezTo>
                      <a:pt x="31" y="102"/>
                      <a:pt x="31" y="103"/>
                      <a:pt x="32" y="103"/>
                    </a:cubicBezTo>
                    <a:cubicBezTo>
                      <a:pt x="33" y="103"/>
                      <a:pt x="35" y="102"/>
                      <a:pt x="35" y="102"/>
                    </a:cubicBezTo>
                    <a:cubicBezTo>
                      <a:pt x="35" y="102"/>
                      <a:pt x="36" y="102"/>
                      <a:pt x="36" y="102"/>
                    </a:cubicBezTo>
                    <a:cubicBezTo>
                      <a:pt x="37" y="102"/>
                      <a:pt x="37" y="102"/>
                      <a:pt x="37" y="102"/>
                    </a:cubicBezTo>
                    <a:cubicBezTo>
                      <a:pt x="38" y="102"/>
                      <a:pt x="38" y="101"/>
                      <a:pt x="38" y="100"/>
                    </a:cubicBezTo>
                    <a:cubicBezTo>
                      <a:pt x="38" y="100"/>
                      <a:pt x="38" y="100"/>
                      <a:pt x="38" y="100"/>
                    </a:cubicBezTo>
                    <a:cubicBezTo>
                      <a:pt x="37" y="100"/>
                      <a:pt x="37" y="99"/>
                      <a:pt x="37" y="99"/>
                    </a:cubicBezTo>
                    <a:cubicBezTo>
                      <a:pt x="36" y="99"/>
                      <a:pt x="36" y="98"/>
                      <a:pt x="35" y="98"/>
                    </a:cubicBezTo>
                    <a:cubicBezTo>
                      <a:pt x="35" y="97"/>
                      <a:pt x="35" y="96"/>
                      <a:pt x="35" y="96"/>
                    </a:cubicBezTo>
                    <a:cubicBezTo>
                      <a:pt x="35" y="96"/>
                      <a:pt x="34" y="95"/>
                      <a:pt x="33" y="95"/>
                    </a:cubicBezTo>
                    <a:cubicBezTo>
                      <a:pt x="32" y="95"/>
                      <a:pt x="32" y="95"/>
                      <a:pt x="32" y="95"/>
                    </a:cubicBezTo>
                    <a:cubicBezTo>
                      <a:pt x="31" y="95"/>
                      <a:pt x="31" y="95"/>
                      <a:pt x="30" y="94"/>
                    </a:cubicBezTo>
                    <a:cubicBezTo>
                      <a:pt x="30" y="94"/>
                      <a:pt x="29" y="93"/>
                      <a:pt x="28" y="93"/>
                    </a:cubicBezTo>
                    <a:cubicBezTo>
                      <a:pt x="28" y="92"/>
                      <a:pt x="28" y="92"/>
                      <a:pt x="28" y="92"/>
                    </a:cubicBezTo>
                    <a:cubicBezTo>
                      <a:pt x="28" y="91"/>
                      <a:pt x="27" y="91"/>
                      <a:pt x="27" y="91"/>
                    </a:cubicBezTo>
                    <a:cubicBezTo>
                      <a:pt x="27" y="91"/>
                      <a:pt x="27" y="92"/>
                      <a:pt x="27" y="92"/>
                    </a:cubicBezTo>
                    <a:cubicBezTo>
                      <a:pt x="27" y="92"/>
                      <a:pt x="26" y="92"/>
                      <a:pt x="26" y="92"/>
                    </a:cubicBezTo>
                    <a:cubicBezTo>
                      <a:pt x="25" y="91"/>
                      <a:pt x="25" y="91"/>
                      <a:pt x="25" y="91"/>
                    </a:cubicBezTo>
                    <a:cubicBezTo>
                      <a:pt x="25" y="90"/>
                      <a:pt x="26" y="90"/>
                      <a:pt x="27" y="90"/>
                    </a:cubicBezTo>
                    <a:cubicBezTo>
                      <a:pt x="27" y="90"/>
                      <a:pt x="27" y="90"/>
                      <a:pt x="27" y="89"/>
                    </a:cubicBezTo>
                    <a:cubicBezTo>
                      <a:pt x="27" y="89"/>
                      <a:pt x="27" y="88"/>
                      <a:pt x="27" y="87"/>
                    </a:cubicBezTo>
                    <a:cubicBezTo>
                      <a:pt x="27" y="87"/>
                      <a:pt x="27" y="87"/>
                      <a:pt x="26" y="86"/>
                    </a:cubicBezTo>
                    <a:cubicBezTo>
                      <a:pt x="26" y="86"/>
                      <a:pt x="26" y="86"/>
                      <a:pt x="26" y="86"/>
                    </a:cubicBezTo>
                    <a:cubicBezTo>
                      <a:pt x="26" y="86"/>
                      <a:pt x="26" y="85"/>
                      <a:pt x="26" y="85"/>
                    </a:cubicBezTo>
                    <a:cubicBezTo>
                      <a:pt x="26" y="85"/>
                      <a:pt x="26" y="85"/>
                      <a:pt x="25" y="84"/>
                    </a:cubicBezTo>
                    <a:cubicBezTo>
                      <a:pt x="25" y="83"/>
                      <a:pt x="25" y="83"/>
                      <a:pt x="25" y="84"/>
                    </a:cubicBezTo>
                    <a:cubicBezTo>
                      <a:pt x="25" y="84"/>
                      <a:pt x="24" y="84"/>
                      <a:pt x="24" y="84"/>
                    </a:cubicBezTo>
                    <a:cubicBezTo>
                      <a:pt x="24" y="84"/>
                      <a:pt x="23" y="84"/>
                      <a:pt x="23" y="83"/>
                    </a:cubicBezTo>
                    <a:cubicBezTo>
                      <a:pt x="23" y="83"/>
                      <a:pt x="23" y="83"/>
                      <a:pt x="23" y="83"/>
                    </a:cubicBezTo>
                    <a:cubicBezTo>
                      <a:pt x="23" y="83"/>
                      <a:pt x="23" y="82"/>
                      <a:pt x="23" y="81"/>
                    </a:cubicBezTo>
                    <a:cubicBezTo>
                      <a:pt x="23" y="81"/>
                      <a:pt x="22" y="81"/>
                      <a:pt x="22" y="81"/>
                    </a:cubicBezTo>
                    <a:cubicBezTo>
                      <a:pt x="22" y="81"/>
                      <a:pt x="22" y="80"/>
                      <a:pt x="22" y="79"/>
                    </a:cubicBezTo>
                    <a:cubicBezTo>
                      <a:pt x="22" y="79"/>
                      <a:pt x="21" y="79"/>
                      <a:pt x="21" y="78"/>
                    </a:cubicBezTo>
                    <a:cubicBezTo>
                      <a:pt x="21" y="78"/>
                      <a:pt x="20" y="78"/>
                      <a:pt x="20" y="79"/>
                    </a:cubicBezTo>
                    <a:cubicBezTo>
                      <a:pt x="19" y="79"/>
                      <a:pt x="19" y="80"/>
                      <a:pt x="18" y="80"/>
                    </a:cubicBezTo>
                    <a:cubicBezTo>
                      <a:pt x="18" y="80"/>
                      <a:pt x="18" y="79"/>
                      <a:pt x="18" y="79"/>
                    </a:cubicBezTo>
                    <a:cubicBezTo>
                      <a:pt x="18" y="78"/>
                      <a:pt x="19" y="78"/>
                      <a:pt x="18" y="78"/>
                    </a:cubicBezTo>
                    <a:cubicBezTo>
                      <a:pt x="18" y="77"/>
                      <a:pt x="18" y="77"/>
                      <a:pt x="18" y="77"/>
                    </a:cubicBezTo>
                    <a:cubicBezTo>
                      <a:pt x="18" y="77"/>
                      <a:pt x="17" y="76"/>
                      <a:pt x="17" y="76"/>
                    </a:cubicBezTo>
                    <a:cubicBezTo>
                      <a:pt x="17" y="76"/>
                      <a:pt x="17" y="75"/>
                      <a:pt x="17" y="75"/>
                    </a:cubicBezTo>
                    <a:cubicBezTo>
                      <a:pt x="17" y="74"/>
                      <a:pt x="17" y="74"/>
                      <a:pt x="17" y="74"/>
                    </a:cubicBezTo>
                    <a:cubicBezTo>
                      <a:pt x="17" y="74"/>
                      <a:pt x="17" y="73"/>
                      <a:pt x="17" y="73"/>
                    </a:cubicBezTo>
                    <a:cubicBezTo>
                      <a:pt x="18" y="73"/>
                      <a:pt x="17" y="72"/>
                      <a:pt x="17" y="72"/>
                    </a:cubicBezTo>
                    <a:cubicBezTo>
                      <a:pt x="17" y="72"/>
                      <a:pt x="17" y="72"/>
                      <a:pt x="17" y="72"/>
                    </a:cubicBezTo>
                    <a:cubicBezTo>
                      <a:pt x="17" y="72"/>
                      <a:pt x="17" y="71"/>
                      <a:pt x="17" y="71"/>
                    </a:cubicBezTo>
                    <a:cubicBezTo>
                      <a:pt x="17" y="71"/>
                      <a:pt x="17" y="70"/>
                      <a:pt x="17" y="70"/>
                    </a:cubicBezTo>
                    <a:cubicBezTo>
                      <a:pt x="17" y="70"/>
                      <a:pt x="17" y="69"/>
                      <a:pt x="18" y="69"/>
                    </a:cubicBezTo>
                    <a:cubicBezTo>
                      <a:pt x="18" y="69"/>
                      <a:pt x="19" y="68"/>
                      <a:pt x="19" y="67"/>
                    </a:cubicBezTo>
                    <a:cubicBezTo>
                      <a:pt x="19" y="67"/>
                      <a:pt x="19" y="66"/>
                      <a:pt x="19" y="66"/>
                    </a:cubicBezTo>
                    <a:cubicBezTo>
                      <a:pt x="19" y="65"/>
                      <a:pt x="19" y="64"/>
                      <a:pt x="19" y="64"/>
                    </a:cubicBezTo>
                    <a:cubicBezTo>
                      <a:pt x="19" y="63"/>
                      <a:pt x="20" y="62"/>
                      <a:pt x="20" y="62"/>
                    </a:cubicBezTo>
                    <a:cubicBezTo>
                      <a:pt x="20" y="61"/>
                      <a:pt x="20" y="61"/>
                      <a:pt x="20" y="60"/>
                    </a:cubicBezTo>
                    <a:cubicBezTo>
                      <a:pt x="21" y="60"/>
                      <a:pt x="21" y="60"/>
                      <a:pt x="21" y="59"/>
                    </a:cubicBezTo>
                    <a:cubicBezTo>
                      <a:pt x="21" y="59"/>
                      <a:pt x="21" y="59"/>
                      <a:pt x="21" y="58"/>
                    </a:cubicBezTo>
                    <a:cubicBezTo>
                      <a:pt x="22" y="58"/>
                      <a:pt x="22" y="57"/>
                      <a:pt x="22" y="57"/>
                    </a:cubicBezTo>
                    <a:cubicBezTo>
                      <a:pt x="22" y="57"/>
                      <a:pt x="22" y="56"/>
                      <a:pt x="21" y="56"/>
                    </a:cubicBezTo>
                    <a:cubicBezTo>
                      <a:pt x="21" y="56"/>
                      <a:pt x="21" y="55"/>
                      <a:pt x="21" y="55"/>
                    </a:cubicBezTo>
                    <a:cubicBezTo>
                      <a:pt x="21" y="55"/>
                      <a:pt x="21" y="54"/>
                      <a:pt x="22" y="54"/>
                    </a:cubicBezTo>
                    <a:cubicBezTo>
                      <a:pt x="22" y="53"/>
                      <a:pt x="22" y="53"/>
                      <a:pt x="22" y="53"/>
                    </a:cubicBezTo>
                    <a:cubicBezTo>
                      <a:pt x="22" y="52"/>
                      <a:pt x="22" y="52"/>
                      <a:pt x="22" y="52"/>
                    </a:cubicBezTo>
                    <a:cubicBezTo>
                      <a:pt x="22" y="52"/>
                      <a:pt x="21" y="51"/>
                      <a:pt x="21" y="51"/>
                    </a:cubicBezTo>
                    <a:cubicBezTo>
                      <a:pt x="21" y="51"/>
                      <a:pt x="21" y="51"/>
                      <a:pt x="21" y="50"/>
                    </a:cubicBezTo>
                    <a:cubicBezTo>
                      <a:pt x="21" y="50"/>
                      <a:pt x="22" y="50"/>
                      <a:pt x="23" y="50"/>
                    </a:cubicBezTo>
                    <a:cubicBezTo>
                      <a:pt x="23" y="50"/>
                      <a:pt x="24" y="50"/>
                      <a:pt x="24" y="50"/>
                    </a:cubicBezTo>
                    <a:cubicBezTo>
                      <a:pt x="25" y="50"/>
                      <a:pt x="26" y="50"/>
                      <a:pt x="26" y="50"/>
                    </a:cubicBezTo>
                    <a:cubicBezTo>
                      <a:pt x="27" y="50"/>
                      <a:pt x="27" y="50"/>
                      <a:pt x="27" y="51"/>
                    </a:cubicBezTo>
                    <a:cubicBezTo>
                      <a:pt x="28" y="51"/>
                      <a:pt x="27" y="51"/>
                      <a:pt x="27" y="52"/>
                    </a:cubicBezTo>
                    <a:cubicBezTo>
                      <a:pt x="27" y="52"/>
                      <a:pt x="27" y="52"/>
                      <a:pt x="27" y="53"/>
                    </a:cubicBezTo>
                    <a:cubicBezTo>
                      <a:pt x="27" y="53"/>
                      <a:pt x="28" y="54"/>
                      <a:pt x="28" y="54"/>
                    </a:cubicBezTo>
                    <a:cubicBezTo>
                      <a:pt x="28" y="54"/>
                      <a:pt x="27" y="55"/>
                      <a:pt x="27" y="55"/>
                    </a:cubicBezTo>
                    <a:cubicBezTo>
                      <a:pt x="27" y="55"/>
                      <a:pt x="27" y="55"/>
                      <a:pt x="28" y="55"/>
                    </a:cubicBezTo>
                    <a:cubicBezTo>
                      <a:pt x="28" y="55"/>
                      <a:pt x="29" y="56"/>
                      <a:pt x="29" y="56"/>
                    </a:cubicBezTo>
                    <a:cubicBezTo>
                      <a:pt x="29" y="56"/>
                      <a:pt x="29" y="56"/>
                      <a:pt x="30" y="56"/>
                    </a:cubicBezTo>
                    <a:cubicBezTo>
                      <a:pt x="30" y="55"/>
                      <a:pt x="31" y="56"/>
                      <a:pt x="31" y="56"/>
                    </a:cubicBezTo>
                    <a:cubicBezTo>
                      <a:pt x="31" y="56"/>
                      <a:pt x="32" y="56"/>
                      <a:pt x="33" y="56"/>
                    </a:cubicBezTo>
                    <a:cubicBezTo>
                      <a:pt x="33" y="56"/>
                      <a:pt x="33" y="56"/>
                      <a:pt x="33" y="55"/>
                    </a:cubicBezTo>
                    <a:cubicBezTo>
                      <a:pt x="33" y="55"/>
                      <a:pt x="34" y="55"/>
                      <a:pt x="34" y="55"/>
                    </a:cubicBezTo>
                    <a:cubicBezTo>
                      <a:pt x="34" y="56"/>
                      <a:pt x="35" y="56"/>
                      <a:pt x="35" y="57"/>
                    </a:cubicBezTo>
                    <a:cubicBezTo>
                      <a:pt x="36" y="57"/>
                      <a:pt x="38" y="59"/>
                      <a:pt x="38" y="59"/>
                    </a:cubicBezTo>
                    <a:cubicBezTo>
                      <a:pt x="38" y="59"/>
                      <a:pt x="39" y="59"/>
                      <a:pt x="39" y="60"/>
                    </a:cubicBezTo>
                    <a:cubicBezTo>
                      <a:pt x="39" y="60"/>
                      <a:pt x="39" y="59"/>
                      <a:pt x="40" y="59"/>
                    </a:cubicBezTo>
                    <a:cubicBezTo>
                      <a:pt x="40" y="59"/>
                      <a:pt x="40" y="58"/>
                      <a:pt x="40" y="57"/>
                    </a:cubicBezTo>
                    <a:cubicBezTo>
                      <a:pt x="40" y="57"/>
                      <a:pt x="40" y="54"/>
                      <a:pt x="39" y="54"/>
                    </a:cubicBezTo>
                    <a:cubicBezTo>
                      <a:pt x="39" y="54"/>
                      <a:pt x="38" y="53"/>
                      <a:pt x="38" y="52"/>
                    </a:cubicBezTo>
                    <a:cubicBezTo>
                      <a:pt x="38" y="52"/>
                      <a:pt x="38" y="50"/>
                      <a:pt x="38" y="49"/>
                    </a:cubicBezTo>
                    <a:cubicBezTo>
                      <a:pt x="38" y="49"/>
                      <a:pt x="38" y="48"/>
                      <a:pt x="39" y="48"/>
                    </a:cubicBezTo>
                    <a:cubicBezTo>
                      <a:pt x="39" y="47"/>
                      <a:pt x="39" y="46"/>
                      <a:pt x="40" y="45"/>
                    </a:cubicBezTo>
                    <a:cubicBezTo>
                      <a:pt x="40" y="44"/>
                      <a:pt x="41" y="43"/>
                      <a:pt x="42" y="43"/>
                    </a:cubicBezTo>
                    <a:cubicBezTo>
                      <a:pt x="42" y="43"/>
                      <a:pt x="43" y="43"/>
                      <a:pt x="44" y="43"/>
                    </a:cubicBezTo>
                    <a:cubicBezTo>
                      <a:pt x="45" y="43"/>
                      <a:pt x="46" y="42"/>
                      <a:pt x="46" y="42"/>
                    </a:cubicBezTo>
                    <a:cubicBezTo>
                      <a:pt x="47" y="42"/>
                      <a:pt x="48" y="43"/>
                      <a:pt x="48" y="43"/>
                    </a:cubicBezTo>
                    <a:cubicBezTo>
                      <a:pt x="49" y="43"/>
                      <a:pt x="50" y="42"/>
                      <a:pt x="50" y="42"/>
                    </a:cubicBezTo>
                    <a:cubicBezTo>
                      <a:pt x="51" y="42"/>
                      <a:pt x="52" y="43"/>
                      <a:pt x="52" y="43"/>
                    </a:cubicBezTo>
                    <a:cubicBezTo>
                      <a:pt x="53" y="43"/>
                      <a:pt x="54" y="42"/>
                      <a:pt x="54" y="42"/>
                    </a:cubicBezTo>
                    <a:cubicBezTo>
                      <a:pt x="55" y="42"/>
                      <a:pt x="55" y="43"/>
                      <a:pt x="56" y="43"/>
                    </a:cubicBezTo>
                    <a:cubicBezTo>
                      <a:pt x="56" y="43"/>
                      <a:pt x="57" y="43"/>
                      <a:pt x="57" y="43"/>
                    </a:cubicBezTo>
                    <a:cubicBezTo>
                      <a:pt x="58" y="42"/>
                      <a:pt x="58" y="42"/>
                      <a:pt x="58" y="42"/>
                    </a:cubicBezTo>
                    <a:cubicBezTo>
                      <a:pt x="58" y="42"/>
                      <a:pt x="59" y="42"/>
                      <a:pt x="59" y="41"/>
                    </a:cubicBezTo>
                    <a:cubicBezTo>
                      <a:pt x="59" y="41"/>
                      <a:pt x="59" y="39"/>
                      <a:pt x="59" y="39"/>
                    </a:cubicBezTo>
                    <a:cubicBezTo>
                      <a:pt x="58" y="39"/>
                      <a:pt x="58" y="38"/>
                      <a:pt x="58" y="37"/>
                    </a:cubicBezTo>
                    <a:cubicBezTo>
                      <a:pt x="59" y="37"/>
                      <a:pt x="59" y="36"/>
                      <a:pt x="59" y="36"/>
                    </a:cubicBezTo>
                    <a:cubicBezTo>
                      <a:pt x="59" y="36"/>
                      <a:pt x="59" y="35"/>
                      <a:pt x="59" y="35"/>
                    </a:cubicBezTo>
                    <a:cubicBezTo>
                      <a:pt x="59" y="35"/>
                      <a:pt x="59" y="34"/>
                      <a:pt x="58" y="3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8" name="Freeform 831">
                <a:extLst>
                  <a:ext uri="{FF2B5EF4-FFF2-40B4-BE49-F238E27FC236}">
                    <a16:creationId xmlns:a16="http://schemas.microsoft.com/office/drawing/2014/main" id="{6224748C-B4BF-2387-2F76-0C23730AC670}"/>
                  </a:ext>
                </a:extLst>
              </p:cNvPr>
              <p:cNvSpPr>
                <a:spLocks/>
              </p:cNvSpPr>
              <p:nvPr/>
            </p:nvSpPr>
            <p:spPr bwMode="auto">
              <a:xfrm>
                <a:off x="7278688" y="3617913"/>
                <a:ext cx="220662" cy="157163"/>
              </a:xfrm>
              <a:custGeom>
                <a:avLst/>
                <a:gdLst>
                  <a:gd name="T0" fmla="*/ 51 w 53"/>
                  <a:gd name="T1" fmla="*/ 26 h 38"/>
                  <a:gd name="T2" fmla="*/ 48 w 53"/>
                  <a:gd name="T3" fmla="*/ 22 h 38"/>
                  <a:gd name="T4" fmla="*/ 44 w 53"/>
                  <a:gd name="T5" fmla="*/ 22 h 38"/>
                  <a:gd name="T6" fmla="*/ 44 w 53"/>
                  <a:gd name="T7" fmla="*/ 18 h 38"/>
                  <a:gd name="T8" fmla="*/ 42 w 53"/>
                  <a:gd name="T9" fmla="*/ 14 h 38"/>
                  <a:gd name="T10" fmla="*/ 38 w 53"/>
                  <a:gd name="T11" fmla="*/ 15 h 38"/>
                  <a:gd name="T12" fmla="*/ 35 w 53"/>
                  <a:gd name="T13" fmla="*/ 15 h 38"/>
                  <a:gd name="T14" fmla="*/ 32 w 53"/>
                  <a:gd name="T15" fmla="*/ 15 h 38"/>
                  <a:gd name="T16" fmla="*/ 30 w 53"/>
                  <a:gd name="T17" fmla="*/ 14 h 38"/>
                  <a:gd name="T18" fmla="*/ 28 w 53"/>
                  <a:gd name="T19" fmla="*/ 13 h 38"/>
                  <a:gd name="T20" fmla="*/ 25 w 53"/>
                  <a:gd name="T21" fmla="*/ 14 h 38"/>
                  <a:gd name="T22" fmla="*/ 22 w 53"/>
                  <a:gd name="T23" fmla="*/ 13 h 38"/>
                  <a:gd name="T24" fmla="*/ 14 w 53"/>
                  <a:gd name="T25" fmla="*/ 13 h 38"/>
                  <a:gd name="T26" fmla="*/ 13 w 53"/>
                  <a:gd name="T27" fmla="*/ 10 h 38"/>
                  <a:gd name="T28" fmla="*/ 14 w 53"/>
                  <a:gd name="T29" fmla="*/ 9 h 38"/>
                  <a:gd name="T30" fmla="*/ 17 w 53"/>
                  <a:gd name="T31" fmla="*/ 8 h 38"/>
                  <a:gd name="T32" fmla="*/ 20 w 53"/>
                  <a:gd name="T33" fmla="*/ 9 h 38"/>
                  <a:gd name="T34" fmla="*/ 22 w 53"/>
                  <a:gd name="T35" fmla="*/ 9 h 38"/>
                  <a:gd name="T36" fmla="*/ 22 w 53"/>
                  <a:gd name="T37" fmla="*/ 7 h 38"/>
                  <a:gd name="T38" fmla="*/ 21 w 53"/>
                  <a:gd name="T39" fmla="*/ 5 h 38"/>
                  <a:gd name="T40" fmla="*/ 22 w 53"/>
                  <a:gd name="T41" fmla="*/ 2 h 38"/>
                  <a:gd name="T42" fmla="*/ 21 w 53"/>
                  <a:gd name="T43" fmla="*/ 1 h 38"/>
                  <a:gd name="T44" fmla="*/ 20 w 53"/>
                  <a:gd name="T45" fmla="*/ 1 h 38"/>
                  <a:gd name="T46" fmla="*/ 15 w 53"/>
                  <a:gd name="T47" fmla="*/ 3 h 38"/>
                  <a:gd name="T48" fmla="*/ 13 w 53"/>
                  <a:gd name="T49" fmla="*/ 3 h 38"/>
                  <a:gd name="T50" fmla="*/ 12 w 53"/>
                  <a:gd name="T51" fmla="*/ 4 h 38"/>
                  <a:gd name="T52" fmla="*/ 13 w 53"/>
                  <a:gd name="T53" fmla="*/ 7 h 38"/>
                  <a:gd name="T54" fmla="*/ 10 w 53"/>
                  <a:gd name="T55" fmla="*/ 8 h 38"/>
                  <a:gd name="T56" fmla="*/ 10 w 53"/>
                  <a:gd name="T57" fmla="*/ 9 h 38"/>
                  <a:gd name="T58" fmla="*/ 9 w 53"/>
                  <a:gd name="T59" fmla="*/ 11 h 38"/>
                  <a:gd name="T60" fmla="*/ 7 w 53"/>
                  <a:gd name="T61" fmla="*/ 13 h 38"/>
                  <a:gd name="T62" fmla="*/ 4 w 53"/>
                  <a:gd name="T63" fmla="*/ 12 h 38"/>
                  <a:gd name="T64" fmla="*/ 1 w 53"/>
                  <a:gd name="T65" fmla="*/ 13 h 38"/>
                  <a:gd name="T66" fmla="*/ 0 w 53"/>
                  <a:gd name="T67" fmla="*/ 16 h 38"/>
                  <a:gd name="T68" fmla="*/ 2 w 53"/>
                  <a:gd name="T69" fmla="*/ 18 h 38"/>
                  <a:gd name="T70" fmla="*/ 5 w 53"/>
                  <a:gd name="T71" fmla="*/ 18 h 38"/>
                  <a:gd name="T72" fmla="*/ 4 w 53"/>
                  <a:gd name="T73" fmla="*/ 20 h 38"/>
                  <a:gd name="T74" fmla="*/ 7 w 53"/>
                  <a:gd name="T75" fmla="*/ 25 h 38"/>
                  <a:gd name="T76" fmla="*/ 6 w 53"/>
                  <a:gd name="T77" fmla="*/ 27 h 38"/>
                  <a:gd name="T78" fmla="*/ 4 w 53"/>
                  <a:gd name="T79" fmla="*/ 30 h 38"/>
                  <a:gd name="T80" fmla="*/ 3 w 53"/>
                  <a:gd name="T81" fmla="*/ 34 h 38"/>
                  <a:gd name="T82" fmla="*/ 7 w 53"/>
                  <a:gd name="T83" fmla="*/ 35 h 38"/>
                  <a:gd name="T84" fmla="*/ 11 w 53"/>
                  <a:gd name="T85" fmla="*/ 32 h 38"/>
                  <a:gd name="T86" fmla="*/ 13 w 53"/>
                  <a:gd name="T87" fmla="*/ 34 h 38"/>
                  <a:gd name="T88" fmla="*/ 19 w 53"/>
                  <a:gd name="T89" fmla="*/ 30 h 38"/>
                  <a:gd name="T90" fmla="*/ 21 w 53"/>
                  <a:gd name="T91" fmla="*/ 25 h 38"/>
                  <a:gd name="T92" fmla="*/ 25 w 53"/>
                  <a:gd name="T93" fmla="*/ 22 h 38"/>
                  <a:gd name="T94" fmla="*/ 27 w 53"/>
                  <a:gd name="T95" fmla="*/ 24 h 38"/>
                  <a:gd name="T96" fmla="*/ 26 w 53"/>
                  <a:gd name="T97" fmla="*/ 26 h 38"/>
                  <a:gd name="T98" fmla="*/ 28 w 53"/>
                  <a:gd name="T99" fmla="*/ 27 h 38"/>
                  <a:gd name="T100" fmla="*/ 28 w 53"/>
                  <a:gd name="T101" fmla="*/ 32 h 38"/>
                  <a:gd name="T102" fmla="*/ 29 w 53"/>
                  <a:gd name="T103" fmla="*/ 38 h 38"/>
                  <a:gd name="T104" fmla="*/ 33 w 53"/>
                  <a:gd name="T105" fmla="*/ 35 h 38"/>
                  <a:gd name="T106" fmla="*/ 37 w 53"/>
                  <a:gd name="T107" fmla="*/ 34 h 38"/>
                  <a:gd name="T108" fmla="*/ 40 w 53"/>
                  <a:gd name="T109" fmla="*/ 32 h 38"/>
                  <a:gd name="T110" fmla="*/ 42 w 53"/>
                  <a:gd name="T111" fmla="*/ 33 h 38"/>
                  <a:gd name="T112" fmla="*/ 45 w 53"/>
                  <a:gd name="T113" fmla="*/ 32 h 38"/>
                  <a:gd name="T114" fmla="*/ 50 w 53"/>
                  <a:gd name="T115" fmla="*/ 31 h 38"/>
                  <a:gd name="T116" fmla="*/ 52 w 53"/>
                  <a:gd name="T117" fmla="*/ 32 h 38"/>
                  <a:gd name="T118" fmla="*/ 52 w 53"/>
                  <a:gd name="T119"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38">
                    <a:moveTo>
                      <a:pt x="52" y="28"/>
                    </a:moveTo>
                    <a:cubicBezTo>
                      <a:pt x="52" y="28"/>
                      <a:pt x="51" y="26"/>
                      <a:pt x="51" y="26"/>
                    </a:cubicBezTo>
                    <a:cubicBezTo>
                      <a:pt x="50" y="25"/>
                      <a:pt x="50" y="24"/>
                      <a:pt x="50" y="24"/>
                    </a:cubicBezTo>
                    <a:cubicBezTo>
                      <a:pt x="50" y="23"/>
                      <a:pt x="48" y="22"/>
                      <a:pt x="48" y="22"/>
                    </a:cubicBezTo>
                    <a:cubicBezTo>
                      <a:pt x="48" y="22"/>
                      <a:pt x="47" y="22"/>
                      <a:pt x="46" y="22"/>
                    </a:cubicBezTo>
                    <a:cubicBezTo>
                      <a:pt x="46" y="22"/>
                      <a:pt x="45" y="22"/>
                      <a:pt x="44" y="22"/>
                    </a:cubicBezTo>
                    <a:cubicBezTo>
                      <a:pt x="44" y="22"/>
                      <a:pt x="43" y="19"/>
                      <a:pt x="43" y="19"/>
                    </a:cubicBezTo>
                    <a:cubicBezTo>
                      <a:pt x="44" y="18"/>
                      <a:pt x="44" y="18"/>
                      <a:pt x="44" y="18"/>
                    </a:cubicBezTo>
                    <a:cubicBezTo>
                      <a:pt x="42" y="15"/>
                      <a:pt x="42" y="15"/>
                      <a:pt x="42" y="15"/>
                    </a:cubicBezTo>
                    <a:cubicBezTo>
                      <a:pt x="42" y="14"/>
                      <a:pt x="42" y="14"/>
                      <a:pt x="42" y="14"/>
                    </a:cubicBezTo>
                    <a:cubicBezTo>
                      <a:pt x="41" y="14"/>
                      <a:pt x="41" y="14"/>
                      <a:pt x="41" y="14"/>
                    </a:cubicBezTo>
                    <a:cubicBezTo>
                      <a:pt x="41" y="14"/>
                      <a:pt x="38" y="15"/>
                      <a:pt x="38" y="15"/>
                    </a:cubicBezTo>
                    <a:cubicBezTo>
                      <a:pt x="38" y="14"/>
                      <a:pt x="37" y="14"/>
                      <a:pt x="36" y="14"/>
                    </a:cubicBezTo>
                    <a:cubicBezTo>
                      <a:pt x="36" y="14"/>
                      <a:pt x="35" y="15"/>
                      <a:pt x="35" y="15"/>
                    </a:cubicBezTo>
                    <a:cubicBezTo>
                      <a:pt x="34" y="15"/>
                      <a:pt x="33" y="16"/>
                      <a:pt x="33" y="16"/>
                    </a:cubicBezTo>
                    <a:cubicBezTo>
                      <a:pt x="32" y="15"/>
                      <a:pt x="32" y="15"/>
                      <a:pt x="32" y="15"/>
                    </a:cubicBezTo>
                    <a:cubicBezTo>
                      <a:pt x="32" y="15"/>
                      <a:pt x="30" y="15"/>
                      <a:pt x="30" y="15"/>
                    </a:cubicBezTo>
                    <a:cubicBezTo>
                      <a:pt x="30" y="15"/>
                      <a:pt x="30" y="14"/>
                      <a:pt x="30" y="14"/>
                    </a:cubicBezTo>
                    <a:cubicBezTo>
                      <a:pt x="30" y="14"/>
                      <a:pt x="29" y="14"/>
                      <a:pt x="29" y="14"/>
                    </a:cubicBezTo>
                    <a:cubicBezTo>
                      <a:pt x="28" y="13"/>
                      <a:pt x="28" y="13"/>
                      <a:pt x="28" y="13"/>
                    </a:cubicBezTo>
                    <a:cubicBezTo>
                      <a:pt x="28" y="13"/>
                      <a:pt x="27" y="13"/>
                      <a:pt x="27" y="13"/>
                    </a:cubicBezTo>
                    <a:cubicBezTo>
                      <a:pt x="27" y="13"/>
                      <a:pt x="25" y="14"/>
                      <a:pt x="25" y="14"/>
                    </a:cubicBezTo>
                    <a:cubicBezTo>
                      <a:pt x="23" y="14"/>
                      <a:pt x="23" y="14"/>
                      <a:pt x="23" y="14"/>
                    </a:cubicBezTo>
                    <a:cubicBezTo>
                      <a:pt x="22" y="13"/>
                      <a:pt x="22" y="13"/>
                      <a:pt x="22" y="13"/>
                    </a:cubicBezTo>
                    <a:cubicBezTo>
                      <a:pt x="16" y="13"/>
                      <a:pt x="16" y="13"/>
                      <a:pt x="16" y="13"/>
                    </a:cubicBezTo>
                    <a:cubicBezTo>
                      <a:pt x="14" y="13"/>
                      <a:pt x="14" y="13"/>
                      <a:pt x="14" y="13"/>
                    </a:cubicBezTo>
                    <a:cubicBezTo>
                      <a:pt x="13" y="12"/>
                      <a:pt x="13" y="12"/>
                      <a:pt x="13" y="12"/>
                    </a:cubicBezTo>
                    <a:cubicBezTo>
                      <a:pt x="13" y="12"/>
                      <a:pt x="13" y="11"/>
                      <a:pt x="13" y="10"/>
                    </a:cubicBezTo>
                    <a:cubicBezTo>
                      <a:pt x="13" y="10"/>
                      <a:pt x="13" y="9"/>
                      <a:pt x="13" y="9"/>
                    </a:cubicBezTo>
                    <a:cubicBezTo>
                      <a:pt x="14" y="9"/>
                      <a:pt x="14" y="9"/>
                      <a:pt x="14" y="9"/>
                    </a:cubicBezTo>
                    <a:cubicBezTo>
                      <a:pt x="15" y="8"/>
                      <a:pt x="15" y="8"/>
                      <a:pt x="15" y="8"/>
                    </a:cubicBezTo>
                    <a:cubicBezTo>
                      <a:pt x="17" y="8"/>
                      <a:pt x="17" y="8"/>
                      <a:pt x="17" y="8"/>
                    </a:cubicBezTo>
                    <a:cubicBezTo>
                      <a:pt x="19" y="8"/>
                      <a:pt x="19" y="8"/>
                      <a:pt x="19" y="8"/>
                    </a:cubicBezTo>
                    <a:cubicBezTo>
                      <a:pt x="20" y="9"/>
                      <a:pt x="20" y="9"/>
                      <a:pt x="20" y="9"/>
                    </a:cubicBezTo>
                    <a:cubicBezTo>
                      <a:pt x="22" y="10"/>
                      <a:pt x="22" y="10"/>
                      <a:pt x="22" y="10"/>
                    </a:cubicBezTo>
                    <a:cubicBezTo>
                      <a:pt x="22" y="9"/>
                      <a:pt x="22" y="9"/>
                      <a:pt x="22" y="9"/>
                    </a:cubicBezTo>
                    <a:cubicBezTo>
                      <a:pt x="23" y="8"/>
                      <a:pt x="23" y="8"/>
                      <a:pt x="23" y="8"/>
                    </a:cubicBezTo>
                    <a:cubicBezTo>
                      <a:pt x="22" y="7"/>
                      <a:pt x="22" y="7"/>
                      <a:pt x="22" y="7"/>
                    </a:cubicBezTo>
                    <a:cubicBezTo>
                      <a:pt x="21" y="6"/>
                      <a:pt x="21" y="6"/>
                      <a:pt x="21" y="6"/>
                    </a:cubicBezTo>
                    <a:cubicBezTo>
                      <a:pt x="21" y="5"/>
                      <a:pt x="21" y="5"/>
                      <a:pt x="21" y="5"/>
                    </a:cubicBezTo>
                    <a:cubicBezTo>
                      <a:pt x="23" y="3"/>
                      <a:pt x="23" y="3"/>
                      <a:pt x="23" y="3"/>
                    </a:cubicBezTo>
                    <a:cubicBezTo>
                      <a:pt x="23" y="3"/>
                      <a:pt x="22" y="2"/>
                      <a:pt x="22" y="2"/>
                    </a:cubicBezTo>
                    <a:cubicBezTo>
                      <a:pt x="22" y="2"/>
                      <a:pt x="22" y="1"/>
                      <a:pt x="22" y="1"/>
                    </a:cubicBezTo>
                    <a:cubicBezTo>
                      <a:pt x="21" y="1"/>
                      <a:pt x="21" y="1"/>
                      <a:pt x="21" y="1"/>
                    </a:cubicBezTo>
                    <a:cubicBezTo>
                      <a:pt x="21" y="0"/>
                      <a:pt x="21" y="0"/>
                      <a:pt x="21" y="0"/>
                    </a:cubicBezTo>
                    <a:cubicBezTo>
                      <a:pt x="20" y="1"/>
                      <a:pt x="20" y="1"/>
                      <a:pt x="20" y="1"/>
                    </a:cubicBezTo>
                    <a:cubicBezTo>
                      <a:pt x="20" y="1"/>
                      <a:pt x="16" y="3"/>
                      <a:pt x="16" y="3"/>
                    </a:cubicBezTo>
                    <a:cubicBezTo>
                      <a:pt x="16" y="4"/>
                      <a:pt x="15" y="3"/>
                      <a:pt x="15" y="3"/>
                    </a:cubicBezTo>
                    <a:cubicBezTo>
                      <a:pt x="14" y="2"/>
                      <a:pt x="14" y="2"/>
                      <a:pt x="14" y="2"/>
                    </a:cubicBezTo>
                    <a:cubicBezTo>
                      <a:pt x="14" y="2"/>
                      <a:pt x="13" y="2"/>
                      <a:pt x="13" y="3"/>
                    </a:cubicBezTo>
                    <a:cubicBezTo>
                      <a:pt x="13" y="3"/>
                      <a:pt x="13" y="4"/>
                      <a:pt x="13" y="4"/>
                    </a:cubicBezTo>
                    <a:cubicBezTo>
                      <a:pt x="12" y="4"/>
                      <a:pt x="12" y="4"/>
                      <a:pt x="12" y="4"/>
                    </a:cubicBezTo>
                    <a:cubicBezTo>
                      <a:pt x="13" y="5"/>
                      <a:pt x="13" y="5"/>
                      <a:pt x="13" y="5"/>
                    </a:cubicBezTo>
                    <a:cubicBezTo>
                      <a:pt x="13" y="7"/>
                      <a:pt x="13" y="7"/>
                      <a:pt x="13" y="7"/>
                    </a:cubicBezTo>
                    <a:cubicBezTo>
                      <a:pt x="12" y="8"/>
                      <a:pt x="12" y="8"/>
                      <a:pt x="12" y="8"/>
                    </a:cubicBezTo>
                    <a:cubicBezTo>
                      <a:pt x="10" y="8"/>
                      <a:pt x="10" y="8"/>
                      <a:pt x="10" y="8"/>
                    </a:cubicBezTo>
                    <a:cubicBezTo>
                      <a:pt x="8" y="8"/>
                      <a:pt x="8" y="8"/>
                      <a:pt x="8" y="8"/>
                    </a:cubicBezTo>
                    <a:cubicBezTo>
                      <a:pt x="8" y="8"/>
                      <a:pt x="9" y="9"/>
                      <a:pt x="10" y="9"/>
                    </a:cubicBezTo>
                    <a:cubicBezTo>
                      <a:pt x="10" y="9"/>
                      <a:pt x="10" y="9"/>
                      <a:pt x="10" y="9"/>
                    </a:cubicBezTo>
                    <a:cubicBezTo>
                      <a:pt x="10" y="9"/>
                      <a:pt x="9" y="10"/>
                      <a:pt x="9" y="11"/>
                    </a:cubicBezTo>
                    <a:cubicBezTo>
                      <a:pt x="9" y="11"/>
                      <a:pt x="8" y="11"/>
                      <a:pt x="8" y="12"/>
                    </a:cubicBezTo>
                    <a:cubicBezTo>
                      <a:pt x="7" y="13"/>
                      <a:pt x="7" y="13"/>
                      <a:pt x="7" y="13"/>
                    </a:cubicBezTo>
                    <a:cubicBezTo>
                      <a:pt x="6" y="13"/>
                      <a:pt x="6" y="13"/>
                      <a:pt x="6" y="13"/>
                    </a:cubicBezTo>
                    <a:cubicBezTo>
                      <a:pt x="6" y="13"/>
                      <a:pt x="4" y="12"/>
                      <a:pt x="4" y="12"/>
                    </a:cubicBezTo>
                    <a:cubicBezTo>
                      <a:pt x="4" y="12"/>
                      <a:pt x="2" y="12"/>
                      <a:pt x="2" y="12"/>
                    </a:cubicBezTo>
                    <a:cubicBezTo>
                      <a:pt x="2" y="12"/>
                      <a:pt x="1" y="13"/>
                      <a:pt x="1" y="13"/>
                    </a:cubicBezTo>
                    <a:cubicBezTo>
                      <a:pt x="1" y="13"/>
                      <a:pt x="0" y="14"/>
                      <a:pt x="0" y="15"/>
                    </a:cubicBezTo>
                    <a:cubicBezTo>
                      <a:pt x="0" y="15"/>
                      <a:pt x="0" y="16"/>
                      <a:pt x="0" y="16"/>
                    </a:cubicBezTo>
                    <a:cubicBezTo>
                      <a:pt x="0" y="16"/>
                      <a:pt x="1" y="17"/>
                      <a:pt x="2" y="17"/>
                    </a:cubicBezTo>
                    <a:cubicBezTo>
                      <a:pt x="2" y="17"/>
                      <a:pt x="2" y="18"/>
                      <a:pt x="2" y="18"/>
                    </a:cubicBezTo>
                    <a:cubicBezTo>
                      <a:pt x="4" y="18"/>
                      <a:pt x="4" y="18"/>
                      <a:pt x="4" y="18"/>
                    </a:cubicBezTo>
                    <a:cubicBezTo>
                      <a:pt x="5" y="18"/>
                      <a:pt x="5" y="18"/>
                      <a:pt x="5" y="18"/>
                    </a:cubicBezTo>
                    <a:cubicBezTo>
                      <a:pt x="5" y="18"/>
                      <a:pt x="5" y="19"/>
                      <a:pt x="5" y="20"/>
                    </a:cubicBezTo>
                    <a:cubicBezTo>
                      <a:pt x="5" y="20"/>
                      <a:pt x="4" y="20"/>
                      <a:pt x="4" y="20"/>
                    </a:cubicBezTo>
                    <a:cubicBezTo>
                      <a:pt x="4" y="20"/>
                      <a:pt x="5" y="23"/>
                      <a:pt x="5" y="23"/>
                    </a:cubicBezTo>
                    <a:cubicBezTo>
                      <a:pt x="5" y="23"/>
                      <a:pt x="7" y="25"/>
                      <a:pt x="7" y="25"/>
                    </a:cubicBezTo>
                    <a:cubicBezTo>
                      <a:pt x="7" y="25"/>
                      <a:pt x="7" y="27"/>
                      <a:pt x="7" y="27"/>
                    </a:cubicBezTo>
                    <a:cubicBezTo>
                      <a:pt x="7" y="27"/>
                      <a:pt x="6" y="27"/>
                      <a:pt x="6" y="27"/>
                    </a:cubicBezTo>
                    <a:cubicBezTo>
                      <a:pt x="5" y="28"/>
                      <a:pt x="5" y="28"/>
                      <a:pt x="5" y="28"/>
                    </a:cubicBezTo>
                    <a:cubicBezTo>
                      <a:pt x="5" y="28"/>
                      <a:pt x="4" y="30"/>
                      <a:pt x="4" y="30"/>
                    </a:cubicBezTo>
                    <a:cubicBezTo>
                      <a:pt x="4" y="31"/>
                      <a:pt x="3" y="31"/>
                      <a:pt x="3" y="31"/>
                    </a:cubicBezTo>
                    <a:cubicBezTo>
                      <a:pt x="3" y="34"/>
                      <a:pt x="3" y="34"/>
                      <a:pt x="3" y="34"/>
                    </a:cubicBezTo>
                    <a:cubicBezTo>
                      <a:pt x="4" y="36"/>
                      <a:pt x="4" y="36"/>
                      <a:pt x="4" y="36"/>
                    </a:cubicBezTo>
                    <a:cubicBezTo>
                      <a:pt x="7" y="35"/>
                      <a:pt x="7" y="35"/>
                      <a:pt x="7" y="35"/>
                    </a:cubicBezTo>
                    <a:cubicBezTo>
                      <a:pt x="9" y="33"/>
                      <a:pt x="9" y="33"/>
                      <a:pt x="9" y="33"/>
                    </a:cubicBezTo>
                    <a:cubicBezTo>
                      <a:pt x="11" y="32"/>
                      <a:pt x="11" y="32"/>
                      <a:pt x="11" y="32"/>
                    </a:cubicBezTo>
                    <a:cubicBezTo>
                      <a:pt x="13" y="34"/>
                      <a:pt x="13" y="34"/>
                      <a:pt x="13" y="34"/>
                    </a:cubicBezTo>
                    <a:cubicBezTo>
                      <a:pt x="13" y="34"/>
                      <a:pt x="13" y="34"/>
                      <a:pt x="13" y="34"/>
                    </a:cubicBezTo>
                    <a:cubicBezTo>
                      <a:pt x="13" y="33"/>
                      <a:pt x="15" y="31"/>
                      <a:pt x="15" y="31"/>
                    </a:cubicBezTo>
                    <a:cubicBezTo>
                      <a:pt x="19" y="30"/>
                      <a:pt x="19" y="30"/>
                      <a:pt x="19" y="30"/>
                    </a:cubicBezTo>
                    <a:cubicBezTo>
                      <a:pt x="19" y="30"/>
                      <a:pt x="19" y="27"/>
                      <a:pt x="19" y="27"/>
                    </a:cubicBezTo>
                    <a:cubicBezTo>
                      <a:pt x="19" y="27"/>
                      <a:pt x="21" y="25"/>
                      <a:pt x="21" y="25"/>
                    </a:cubicBezTo>
                    <a:cubicBezTo>
                      <a:pt x="21" y="24"/>
                      <a:pt x="23" y="22"/>
                      <a:pt x="23" y="22"/>
                    </a:cubicBezTo>
                    <a:cubicBezTo>
                      <a:pt x="23" y="22"/>
                      <a:pt x="25" y="22"/>
                      <a:pt x="25" y="22"/>
                    </a:cubicBezTo>
                    <a:cubicBezTo>
                      <a:pt x="25" y="22"/>
                      <a:pt x="25" y="23"/>
                      <a:pt x="25" y="23"/>
                    </a:cubicBezTo>
                    <a:cubicBezTo>
                      <a:pt x="25" y="23"/>
                      <a:pt x="27" y="24"/>
                      <a:pt x="27" y="24"/>
                    </a:cubicBezTo>
                    <a:cubicBezTo>
                      <a:pt x="27" y="25"/>
                      <a:pt x="27" y="25"/>
                      <a:pt x="27" y="25"/>
                    </a:cubicBezTo>
                    <a:cubicBezTo>
                      <a:pt x="26" y="26"/>
                      <a:pt x="26" y="26"/>
                      <a:pt x="26" y="26"/>
                    </a:cubicBezTo>
                    <a:cubicBezTo>
                      <a:pt x="26" y="27"/>
                      <a:pt x="26" y="27"/>
                      <a:pt x="26" y="27"/>
                    </a:cubicBezTo>
                    <a:cubicBezTo>
                      <a:pt x="28" y="27"/>
                      <a:pt x="28" y="27"/>
                      <a:pt x="28" y="27"/>
                    </a:cubicBezTo>
                    <a:cubicBezTo>
                      <a:pt x="28" y="31"/>
                      <a:pt x="28" y="31"/>
                      <a:pt x="28" y="31"/>
                    </a:cubicBezTo>
                    <a:cubicBezTo>
                      <a:pt x="28" y="32"/>
                      <a:pt x="28" y="32"/>
                      <a:pt x="28" y="32"/>
                    </a:cubicBezTo>
                    <a:cubicBezTo>
                      <a:pt x="28" y="35"/>
                      <a:pt x="28" y="35"/>
                      <a:pt x="28" y="35"/>
                    </a:cubicBezTo>
                    <a:cubicBezTo>
                      <a:pt x="29" y="38"/>
                      <a:pt x="29" y="38"/>
                      <a:pt x="29" y="38"/>
                    </a:cubicBezTo>
                    <a:cubicBezTo>
                      <a:pt x="31" y="37"/>
                      <a:pt x="31" y="37"/>
                      <a:pt x="31" y="37"/>
                    </a:cubicBezTo>
                    <a:cubicBezTo>
                      <a:pt x="33" y="35"/>
                      <a:pt x="33" y="35"/>
                      <a:pt x="33" y="35"/>
                    </a:cubicBezTo>
                    <a:cubicBezTo>
                      <a:pt x="36" y="35"/>
                      <a:pt x="36" y="35"/>
                      <a:pt x="36" y="35"/>
                    </a:cubicBezTo>
                    <a:cubicBezTo>
                      <a:pt x="36" y="35"/>
                      <a:pt x="37" y="34"/>
                      <a:pt x="37" y="34"/>
                    </a:cubicBezTo>
                    <a:cubicBezTo>
                      <a:pt x="37" y="33"/>
                      <a:pt x="39" y="32"/>
                      <a:pt x="39" y="32"/>
                    </a:cubicBezTo>
                    <a:cubicBezTo>
                      <a:pt x="39" y="32"/>
                      <a:pt x="40" y="32"/>
                      <a:pt x="40" y="32"/>
                    </a:cubicBezTo>
                    <a:cubicBezTo>
                      <a:pt x="41" y="32"/>
                      <a:pt x="43" y="32"/>
                      <a:pt x="43" y="32"/>
                    </a:cubicBezTo>
                    <a:cubicBezTo>
                      <a:pt x="42" y="33"/>
                      <a:pt x="42" y="33"/>
                      <a:pt x="42" y="33"/>
                    </a:cubicBezTo>
                    <a:cubicBezTo>
                      <a:pt x="44" y="33"/>
                      <a:pt x="44" y="33"/>
                      <a:pt x="44" y="33"/>
                    </a:cubicBezTo>
                    <a:cubicBezTo>
                      <a:pt x="45" y="32"/>
                      <a:pt x="45" y="32"/>
                      <a:pt x="45" y="32"/>
                    </a:cubicBezTo>
                    <a:cubicBezTo>
                      <a:pt x="45" y="32"/>
                      <a:pt x="46" y="32"/>
                      <a:pt x="46" y="31"/>
                    </a:cubicBezTo>
                    <a:cubicBezTo>
                      <a:pt x="47" y="31"/>
                      <a:pt x="50" y="31"/>
                      <a:pt x="50" y="31"/>
                    </a:cubicBezTo>
                    <a:cubicBezTo>
                      <a:pt x="51" y="33"/>
                      <a:pt x="51" y="33"/>
                      <a:pt x="51" y="33"/>
                    </a:cubicBezTo>
                    <a:cubicBezTo>
                      <a:pt x="52" y="32"/>
                      <a:pt x="52" y="32"/>
                      <a:pt x="52" y="32"/>
                    </a:cubicBezTo>
                    <a:cubicBezTo>
                      <a:pt x="52" y="32"/>
                      <a:pt x="53" y="31"/>
                      <a:pt x="53" y="31"/>
                    </a:cubicBezTo>
                    <a:cubicBezTo>
                      <a:pt x="53" y="31"/>
                      <a:pt x="52" y="29"/>
                      <a:pt x="52"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39" name="Freeform 832">
                <a:extLst>
                  <a:ext uri="{FF2B5EF4-FFF2-40B4-BE49-F238E27FC236}">
                    <a16:creationId xmlns:a16="http://schemas.microsoft.com/office/drawing/2014/main" id="{B3C60FAD-802D-2801-DF58-2283D968AC72}"/>
                  </a:ext>
                </a:extLst>
              </p:cNvPr>
              <p:cNvSpPr>
                <a:spLocks/>
              </p:cNvSpPr>
              <p:nvPr/>
            </p:nvSpPr>
            <p:spPr bwMode="auto">
              <a:xfrm>
                <a:off x="8764588" y="4146550"/>
                <a:ext cx="53975" cy="103188"/>
              </a:xfrm>
              <a:custGeom>
                <a:avLst/>
                <a:gdLst>
                  <a:gd name="T0" fmla="*/ 13 w 13"/>
                  <a:gd name="T1" fmla="*/ 2 h 25"/>
                  <a:gd name="T2" fmla="*/ 12 w 13"/>
                  <a:gd name="T3" fmla="*/ 1 h 25"/>
                  <a:gd name="T4" fmla="*/ 9 w 13"/>
                  <a:gd name="T5" fmla="*/ 1 h 25"/>
                  <a:gd name="T6" fmla="*/ 6 w 13"/>
                  <a:gd name="T7" fmla="*/ 4 h 25"/>
                  <a:gd name="T8" fmla="*/ 4 w 13"/>
                  <a:gd name="T9" fmla="*/ 7 h 25"/>
                  <a:gd name="T10" fmla="*/ 2 w 13"/>
                  <a:gd name="T11" fmla="*/ 10 h 25"/>
                  <a:gd name="T12" fmla="*/ 0 w 13"/>
                  <a:gd name="T13" fmla="*/ 15 h 25"/>
                  <a:gd name="T14" fmla="*/ 0 w 13"/>
                  <a:gd name="T15" fmla="*/ 16 h 25"/>
                  <a:gd name="T16" fmla="*/ 2 w 13"/>
                  <a:gd name="T17" fmla="*/ 21 h 25"/>
                  <a:gd name="T18" fmla="*/ 4 w 13"/>
                  <a:gd name="T19" fmla="*/ 22 h 25"/>
                  <a:gd name="T20" fmla="*/ 4 w 13"/>
                  <a:gd name="T21" fmla="*/ 23 h 25"/>
                  <a:gd name="T22" fmla="*/ 5 w 13"/>
                  <a:gd name="T23" fmla="*/ 25 h 25"/>
                  <a:gd name="T24" fmla="*/ 5 w 13"/>
                  <a:gd name="T25" fmla="*/ 24 h 25"/>
                  <a:gd name="T26" fmla="*/ 5 w 13"/>
                  <a:gd name="T27" fmla="*/ 23 h 25"/>
                  <a:gd name="T28" fmla="*/ 5 w 13"/>
                  <a:gd name="T29" fmla="*/ 22 h 25"/>
                  <a:gd name="T30" fmla="*/ 5 w 13"/>
                  <a:gd name="T31" fmla="*/ 22 h 25"/>
                  <a:gd name="T32" fmla="*/ 5 w 13"/>
                  <a:gd name="T33" fmla="*/ 22 h 25"/>
                  <a:gd name="T34" fmla="*/ 8 w 13"/>
                  <a:gd name="T35" fmla="*/ 19 h 25"/>
                  <a:gd name="T36" fmla="*/ 10 w 13"/>
                  <a:gd name="T37" fmla="*/ 9 h 25"/>
                  <a:gd name="T38" fmla="*/ 11 w 13"/>
                  <a:gd name="T39" fmla="*/ 7 h 25"/>
                  <a:gd name="T40" fmla="*/ 12 w 13"/>
                  <a:gd name="T41" fmla="*/ 5 h 25"/>
                  <a:gd name="T42" fmla="*/ 12 w 13"/>
                  <a:gd name="T43" fmla="*/ 4 h 25"/>
                  <a:gd name="T44" fmla="*/ 12 w 13"/>
                  <a:gd name="T45" fmla="*/ 4 h 25"/>
                  <a:gd name="T46" fmla="*/ 13 w 13"/>
                  <a:gd name="T4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25">
                    <a:moveTo>
                      <a:pt x="13" y="2"/>
                    </a:moveTo>
                    <a:cubicBezTo>
                      <a:pt x="13" y="2"/>
                      <a:pt x="12" y="2"/>
                      <a:pt x="12" y="1"/>
                    </a:cubicBezTo>
                    <a:cubicBezTo>
                      <a:pt x="11" y="1"/>
                      <a:pt x="10" y="0"/>
                      <a:pt x="9" y="1"/>
                    </a:cubicBezTo>
                    <a:cubicBezTo>
                      <a:pt x="8" y="2"/>
                      <a:pt x="6" y="2"/>
                      <a:pt x="6" y="4"/>
                    </a:cubicBezTo>
                    <a:cubicBezTo>
                      <a:pt x="5" y="4"/>
                      <a:pt x="4" y="6"/>
                      <a:pt x="4" y="7"/>
                    </a:cubicBezTo>
                    <a:cubicBezTo>
                      <a:pt x="3" y="8"/>
                      <a:pt x="2" y="9"/>
                      <a:pt x="2" y="10"/>
                    </a:cubicBezTo>
                    <a:cubicBezTo>
                      <a:pt x="1" y="11"/>
                      <a:pt x="1" y="13"/>
                      <a:pt x="0" y="15"/>
                    </a:cubicBezTo>
                    <a:cubicBezTo>
                      <a:pt x="0" y="15"/>
                      <a:pt x="0" y="15"/>
                      <a:pt x="0" y="16"/>
                    </a:cubicBezTo>
                    <a:cubicBezTo>
                      <a:pt x="0" y="18"/>
                      <a:pt x="1" y="21"/>
                      <a:pt x="2" y="21"/>
                    </a:cubicBezTo>
                    <a:cubicBezTo>
                      <a:pt x="3" y="22"/>
                      <a:pt x="3" y="22"/>
                      <a:pt x="4" y="22"/>
                    </a:cubicBezTo>
                    <a:cubicBezTo>
                      <a:pt x="4" y="22"/>
                      <a:pt x="3" y="23"/>
                      <a:pt x="4" y="23"/>
                    </a:cubicBezTo>
                    <a:cubicBezTo>
                      <a:pt x="4" y="23"/>
                      <a:pt x="4" y="25"/>
                      <a:pt x="5" y="25"/>
                    </a:cubicBezTo>
                    <a:cubicBezTo>
                      <a:pt x="5" y="25"/>
                      <a:pt x="5" y="24"/>
                      <a:pt x="5" y="24"/>
                    </a:cubicBezTo>
                    <a:cubicBezTo>
                      <a:pt x="5" y="24"/>
                      <a:pt x="5" y="23"/>
                      <a:pt x="5" y="23"/>
                    </a:cubicBezTo>
                    <a:cubicBezTo>
                      <a:pt x="5" y="23"/>
                      <a:pt x="5" y="23"/>
                      <a:pt x="5" y="22"/>
                    </a:cubicBezTo>
                    <a:cubicBezTo>
                      <a:pt x="5" y="22"/>
                      <a:pt x="5" y="22"/>
                      <a:pt x="5" y="22"/>
                    </a:cubicBezTo>
                    <a:cubicBezTo>
                      <a:pt x="5" y="22"/>
                      <a:pt x="5" y="22"/>
                      <a:pt x="5" y="22"/>
                    </a:cubicBezTo>
                    <a:cubicBezTo>
                      <a:pt x="6" y="21"/>
                      <a:pt x="7" y="20"/>
                      <a:pt x="8" y="19"/>
                    </a:cubicBezTo>
                    <a:cubicBezTo>
                      <a:pt x="9" y="15"/>
                      <a:pt x="10" y="12"/>
                      <a:pt x="10" y="9"/>
                    </a:cubicBezTo>
                    <a:cubicBezTo>
                      <a:pt x="11" y="8"/>
                      <a:pt x="11" y="7"/>
                      <a:pt x="11" y="7"/>
                    </a:cubicBezTo>
                    <a:cubicBezTo>
                      <a:pt x="12" y="6"/>
                      <a:pt x="12" y="6"/>
                      <a:pt x="12" y="5"/>
                    </a:cubicBezTo>
                    <a:cubicBezTo>
                      <a:pt x="12" y="5"/>
                      <a:pt x="12" y="5"/>
                      <a:pt x="12" y="4"/>
                    </a:cubicBezTo>
                    <a:cubicBezTo>
                      <a:pt x="12" y="4"/>
                      <a:pt x="12" y="4"/>
                      <a:pt x="12" y="4"/>
                    </a:cubicBezTo>
                    <a:cubicBezTo>
                      <a:pt x="12" y="3"/>
                      <a:pt x="13" y="3"/>
                      <a:pt x="13"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0" name="Freeform 834">
                <a:extLst>
                  <a:ext uri="{FF2B5EF4-FFF2-40B4-BE49-F238E27FC236}">
                    <a16:creationId xmlns:a16="http://schemas.microsoft.com/office/drawing/2014/main" id="{213876F6-D06D-F364-7C1E-A6C43AC876B4}"/>
                  </a:ext>
                </a:extLst>
              </p:cNvPr>
              <p:cNvSpPr>
                <a:spLocks/>
              </p:cNvSpPr>
              <p:nvPr/>
            </p:nvSpPr>
            <p:spPr bwMode="auto">
              <a:xfrm>
                <a:off x="7627938" y="4605338"/>
                <a:ext cx="61912" cy="115888"/>
              </a:xfrm>
              <a:custGeom>
                <a:avLst/>
                <a:gdLst>
                  <a:gd name="T0" fmla="*/ 15 w 15"/>
                  <a:gd name="T1" fmla="*/ 20 h 28"/>
                  <a:gd name="T2" fmla="*/ 14 w 15"/>
                  <a:gd name="T3" fmla="*/ 22 h 28"/>
                  <a:gd name="T4" fmla="*/ 9 w 15"/>
                  <a:gd name="T5" fmla="*/ 26 h 28"/>
                  <a:gd name="T6" fmla="*/ 8 w 15"/>
                  <a:gd name="T7" fmla="*/ 26 h 28"/>
                  <a:gd name="T8" fmla="*/ 4 w 15"/>
                  <a:gd name="T9" fmla="*/ 27 h 28"/>
                  <a:gd name="T10" fmla="*/ 1 w 15"/>
                  <a:gd name="T11" fmla="*/ 23 h 28"/>
                  <a:gd name="T12" fmla="*/ 0 w 15"/>
                  <a:gd name="T13" fmla="*/ 17 h 28"/>
                  <a:gd name="T14" fmla="*/ 1 w 15"/>
                  <a:gd name="T15" fmla="*/ 14 h 28"/>
                  <a:gd name="T16" fmla="*/ 3 w 15"/>
                  <a:gd name="T17" fmla="*/ 4 h 28"/>
                  <a:gd name="T18" fmla="*/ 3 w 15"/>
                  <a:gd name="T19" fmla="*/ 2 h 28"/>
                  <a:gd name="T20" fmla="*/ 3 w 15"/>
                  <a:gd name="T21" fmla="*/ 2 h 28"/>
                  <a:gd name="T22" fmla="*/ 3 w 15"/>
                  <a:gd name="T23" fmla="*/ 2 h 28"/>
                  <a:gd name="T24" fmla="*/ 2 w 15"/>
                  <a:gd name="T25" fmla="*/ 1 h 28"/>
                  <a:gd name="T26" fmla="*/ 3 w 15"/>
                  <a:gd name="T27" fmla="*/ 0 h 28"/>
                  <a:gd name="T28" fmla="*/ 4 w 15"/>
                  <a:gd name="T29" fmla="*/ 1 h 28"/>
                  <a:gd name="T30" fmla="*/ 3 w 15"/>
                  <a:gd name="T31" fmla="*/ 2 h 28"/>
                  <a:gd name="T32" fmla="*/ 4 w 15"/>
                  <a:gd name="T33" fmla="*/ 3 h 28"/>
                  <a:gd name="T34" fmla="*/ 6 w 15"/>
                  <a:gd name="T35" fmla="*/ 3 h 28"/>
                  <a:gd name="T36" fmla="*/ 8 w 15"/>
                  <a:gd name="T37" fmla="*/ 5 h 28"/>
                  <a:gd name="T38" fmla="*/ 9 w 15"/>
                  <a:gd name="T39" fmla="*/ 7 h 28"/>
                  <a:gd name="T40" fmla="*/ 11 w 15"/>
                  <a:gd name="T41" fmla="*/ 11 h 28"/>
                  <a:gd name="T42" fmla="*/ 11 w 15"/>
                  <a:gd name="T43" fmla="*/ 13 h 28"/>
                  <a:gd name="T44" fmla="*/ 15 w 15"/>
                  <a:gd name="T45"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28">
                    <a:moveTo>
                      <a:pt x="15" y="20"/>
                    </a:moveTo>
                    <a:cubicBezTo>
                      <a:pt x="15" y="20"/>
                      <a:pt x="14" y="21"/>
                      <a:pt x="14" y="22"/>
                    </a:cubicBezTo>
                    <a:cubicBezTo>
                      <a:pt x="13" y="24"/>
                      <a:pt x="11" y="26"/>
                      <a:pt x="9" y="26"/>
                    </a:cubicBezTo>
                    <a:cubicBezTo>
                      <a:pt x="8" y="26"/>
                      <a:pt x="8" y="26"/>
                      <a:pt x="8" y="26"/>
                    </a:cubicBezTo>
                    <a:cubicBezTo>
                      <a:pt x="7" y="27"/>
                      <a:pt x="6" y="28"/>
                      <a:pt x="4" y="27"/>
                    </a:cubicBezTo>
                    <a:cubicBezTo>
                      <a:pt x="3" y="26"/>
                      <a:pt x="2" y="25"/>
                      <a:pt x="1" y="23"/>
                    </a:cubicBezTo>
                    <a:cubicBezTo>
                      <a:pt x="1" y="21"/>
                      <a:pt x="1" y="19"/>
                      <a:pt x="0" y="17"/>
                    </a:cubicBezTo>
                    <a:cubicBezTo>
                      <a:pt x="0" y="16"/>
                      <a:pt x="1" y="15"/>
                      <a:pt x="1" y="14"/>
                    </a:cubicBezTo>
                    <a:cubicBezTo>
                      <a:pt x="1" y="10"/>
                      <a:pt x="1" y="7"/>
                      <a:pt x="3" y="4"/>
                    </a:cubicBezTo>
                    <a:cubicBezTo>
                      <a:pt x="3" y="3"/>
                      <a:pt x="3" y="3"/>
                      <a:pt x="3" y="2"/>
                    </a:cubicBezTo>
                    <a:cubicBezTo>
                      <a:pt x="3" y="2"/>
                      <a:pt x="3" y="2"/>
                      <a:pt x="3" y="2"/>
                    </a:cubicBezTo>
                    <a:cubicBezTo>
                      <a:pt x="3" y="2"/>
                      <a:pt x="3" y="2"/>
                      <a:pt x="3" y="2"/>
                    </a:cubicBezTo>
                    <a:cubicBezTo>
                      <a:pt x="2" y="1"/>
                      <a:pt x="2" y="1"/>
                      <a:pt x="2" y="1"/>
                    </a:cubicBezTo>
                    <a:cubicBezTo>
                      <a:pt x="2" y="1"/>
                      <a:pt x="2" y="0"/>
                      <a:pt x="3" y="0"/>
                    </a:cubicBezTo>
                    <a:cubicBezTo>
                      <a:pt x="3" y="0"/>
                      <a:pt x="4" y="1"/>
                      <a:pt x="4" y="1"/>
                    </a:cubicBezTo>
                    <a:cubicBezTo>
                      <a:pt x="4" y="2"/>
                      <a:pt x="4" y="2"/>
                      <a:pt x="3" y="2"/>
                    </a:cubicBezTo>
                    <a:cubicBezTo>
                      <a:pt x="4" y="3"/>
                      <a:pt x="4" y="3"/>
                      <a:pt x="4" y="3"/>
                    </a:cubicBezTo>
                    <a:cubicBezTo>
                      <a:pt x="5" y="2"/>
                      <a:pt x="5" y="2"/>
                      <a:pt x="6" y="3"/>
                    </a:cubicBezTo>
                    <a:cubicBezTo>
                      <a:pt x="6" y="3"/>
                      <a:pt x="7" y="4"/>
                      <a:pt x="8" y="5"/>
                    </a:cubicBezTo>
                    <a:cubicBezTo>
                      <a:pt x="8" y="6"/>
                      <a:pt x="8" y="6"/>
                      <a:pt x="9" y="7"/>
                    </a:cubicBezTo>
                    <a:cubicBezTo>
                      <a:pt x="10" y="8"/>
                      <a:pt x="11" y="10"/>
                      <a:pt x="11" y="11"/>
                    </a:cubicBezTo>
                    <a:cubicBezTo>
                      <a:pt x="12" y="12"/>
                      <a:pt x="11" y="12"/>
                      <a:pt x="11" y="13"/>
                    </a:cubicBezTo>
                    <a:cubicBezTo>
                      <a:pt x="13" y="15"/>
                      <a:pt x="15" y="17"/>
                      <a:pt x="15" y="2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1" name="Freeform 835">
                <a:extLst>
                  <a:ext uri="{FF2B5EF4-FFF2-40B4-BE49-F238E27FC236}">
                    <a16:creationId xmlns:a16="http://schemas.microsoft.com/office/drawing/2014/main" id="{75627070-9CC6-FA7A-6F8D-7DA21AF4D1F6}"/>
                  </a:ext>
                </a:extLst>
              </p:cNvPr>
              <p:cNvSpPr>
                <a:spLocks noEditPoints="1"/>
              </p:cNvSpPr>
              <p:nvPr/>
            </p:nvSpPr>
            <p:spPr bwMode="auto">
              <a:xfrm>
                <a:off x="8934450" y="3708400"/>
                <a:ext cx="95250" cy="184150"/>
              </a:xfrm>
              <a:custGeom>
                <a:avLst/>
                <a:gdLst>
                  <a:gd name="T0" fmla="*/ 1 w 23"/>
                  <a:gd name="T1" fmla="*/ 17 h 44"/>
                  <a:gd name="T2" fmla="*/ 2 w 23"/>
                  <a:gd name="T3" fmla="*/ 17 h 44"/>
                  <a:gd name="T4" fmla="*/ 5 w 23"/>
                  <a:gd name="T5" fmla="*/ 42 h 44"/>
                  <a:gd name="T6" fmla="*/ 1 w 23"/>
                  <a:gd name="T7" fmla="*/ 42 h 44"/>
                  <a:gd name="T8" fmla="*/ 1 w 23"/>
                  <a:gd name="T9" fmla="*/ 43 h 44"/>
                  <a:gd name="T10" fmla="*/ 1 w 23"/>
                  <a:gd name="T11" fmla="*/ 44 h 44"/>
                  <a:gd name="T12" fmla="*/ 2 w 23"/>
                  <a:gd name="T13" fmla="*/ 44 h 44"/>
                  <a:gd name="T14" fmla="*/ 5 w 23"/>
                  <a:gd name="T15" fmla="*/ 42 h 44"/>
                  <a:gd name="T16" fmla="*/ 14 w 23"/>
                  <a:gd name="T17" fmla="*/ 2 h 44"/>
                  <a:gd name="T18" fmla="*/ 8 w 23"/>
                  <a:gd name="T19" fmla="*/ 2 h 44"/>
                  <a:gd name="T20" fmla="*/ 6 w 23"/>
                  <a:gd name="T21" fmla="*/ 3 h 44"/>
                  <a:gd name="T22" fmla="*/ 2 w 23"/>
                  <a:gd name="T23" fmla="*/ 7 h 44"/>
                  <a:gd name="T24" fmla="*/ 1 w 23"/>
                  <a:gd name="T25" fmla="*/ 7 h 44"/>
                  <a:gd name="T26" fmla="*/ 3 w 23"/>
                  <a:gd name="T27" fmla="*/ 8 h 44"/>
                  <a:gd name="T28" fmla="*/ 4 w 23"/>
                  <a:gd name="T29" fmla="*/ 10 h 44"/>
                  <a:gd name="T30" fmla="*/ 3 w 23"/>
                  <a:gd name="T31" fmla="*/ 12 h 44"/>
                  <a:gd name="T32" fmla="*/ 2 w 23"/>
                  <a:gd name="T33" fmla="*/ 13 h 44"/>
                  <a:gd name="T34" fmla="*/ 0 w 23"/>
                  <a:gd name="T35" fmla="*/ 14 h 44"/>
                  <a:gd name="T36" fmla="*/ 1 w 23"/>
                  <a:gd name="T37" fmla="*/ 15 h 44"/>
                  <a:gd name="T38" fmla="*/ 2 w 23"/>
                  <a:gd name="T39" fmla="*/ 17 h 44"/>
                  <a:gd name="T40" fmla="*/ 2 w 23"/>
                  <a:gd name="T41" fmla="*/ 19 h 44"/>
                  <a:gd name="T42" fmla="*/ 3 w 23"/>
                  <a:gd name="T43" fmla="*/ 21 h 44"/>
                  <a:gd name="T44" fmla="*/ 3 w 23"/>
                  <a:gd name="T45" fmla="*/ 24 h 44"/>
                  <a:gd name="T46" fmla="*/ 1 w 23"/>
                  <a:gd name="T47" fmla="*/ 27 h 44"/>
                  <a:gd name="T48" fmla="*/ 2 w 23"/>
                  <a:gd name="T49" fmla="*/ 28 h 44"/>
                  <a:gd name="T50" fmla="*/ 1 w 23"/>
                  <a:gd name="T51" fmla="*/ 29 h 44"/>
                  <a:gd name="T52" fmla="*/ 1 w 23"/>
                  <a:gd name="T53" fmla="*/ 31 h 44"/>
                  <a:gd name="T54" fmla="*/ 2 w 23"/>
                  <a:gd name="T55" fmla="*/ 34 h 44"/>
                  <a:gd name="T56" fmla="*/ 7 w 23"/>
                  <a:gd name="T57" fmla="*/ 33 h 44"/>
                  <a:gd name="T58" fmla="*/ 11 w 23"/>
                  <a:gd name="T59" fmla="*/ 31 h 44"/>
                  <a:gd name="T60" fmla="*/ 11 w 23"/>
                  <a:gd name="T61" fmla="*/ 30 h 44"/>
                  <a:gd name="T62" fmla="*/ 12 w 23"/>
                  <a:gd name="T63" fmla="*/ 32 h 44"/>
                  <a:gd name="T64" fmla="*/ 12 w 23"/>
                  <a:gd name="T65" fmla="*/ 31 h 44"/>
                  <a:gd name="T66" fmla="*/ 12 w 23"/>
                  <a:gd name="T67" fmla="*/ 30 h 44"/>
                  <a:gd name="T68" fmla="*/ 14 w 23"/>
                  <a:gd name="T69" fmla="*/ 30 h 44"/>
                  <a:gd name="T70" fmla="*/ 15 w 23"/>
                  <a:gd name="T71" fmla="*/ 30 h 44"/>
                  <a:gd name="T72" fmla="*/ 17 w 23"/>
                  <a:gd name="T73" fmla="*/ 31 h 44"/>
                  <a:gd name="T74" fmla="*/ 17 w 23"/>
                  <a:gd name="T75" fmla="*/ 30 h 44"/>
                  <a:gd name="T76" fmla="*/ 16 w 23"/>
                  <a:gd name="T77" fmla="*/ 29 h 44"/>
                  <a:gd name="T78" fmla="*/ 17 w 23"/>
                  <a:gd name="T79" fmla="*/ 29 h 44"/>
                  <a:gd name="T80" fmla="*/ 19 w 23"/>
                  <a:gd name="T81" fmla="*/ 28 h 44"/>
                  <a:gd name="T82" fmla="*/ 23 w 23"/>
                  <a:gd name="T83" fmla="*/ 21 h 44"/>
                  <a:gd name="T84" fmla="*/ 22 w 23"/>
                  <a:gd name="T85" fmla="*/ 17 h 44"/>
                  <a:gd name="T86" fmla="*/ 22 w 23"/>
                  <a:gd name="T87" fmla="*/ 17 h 44"/>
                  <a:gd name="T88" fmla="*/ 20 w 23"/>
                  <a:gd name="T89" fmla="*/ 9 h 44"/>
                  <a:gd name="T90" fmla="*/ 16 w 23"/>
                  <a:gd name="T91" fmla="*/ 1 h 44"/>
                  <a:gd name="T92" fmla="*/ 14 w 23"/>
                  <a:gd name="T9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44">
                    <a:moveTo>
                      <a:pt x="2" y="17"/>
                    </a:moveTo>
                    <a:cubicBezTo>
                      <a:pt x="2" y="17"/>
                      <a:pt x="2" y="17"/>
                      <a:pt x="1" y="17"/>
                    </a:cubicBezTo>
                    <a:cubicBezTo>
                      <a:pt x="1" y="17"/>
                      <a:pt x="1" y="17"/>
                      <a:pt x="1" y="17"/>
                    </a:cubicBezTo>
                    <a:cubicBezTo>
                      <a:pt x="1" y="17"/>
                      <a:pt x="1" y="17"/>
                      <a:pt x="2" y="17"/>
                    </a:cubicBezTo>
                    <a:cubicBezTo>
                      <a:pt x="2" y="17"/>
                      <a:pt x="2" y="17"/>
                      <a:pt x="2" y="17"/>
                    </a:cubicBezTo>
                    <a:close/>
                    <a:moveTo>
                      <a:pt x="5" y="42"/>
                    </a:moveTo>
                    <a:cubicBezTo>
                      <a:pt x="5" y="41"/>
                      <a:pt x="4" y="41"/>
                      <a:pt x="3" y="41"/>
                    </a:cubicBezTo>
                    <a:cubicBezTo>
                      <a:pt x="2" y="41"/>
                      <a:pt x="2" y="42"/>
                      <a:pt x="1" y="42"/>
                    </a:cubicBezTo>
                    <a:cubicBezTo>
                      <a:pt x="1" y="42"/>
                      <a:pt x="0" y="42"/>
                      <a:pt x="0" y="43"/>
                    </a:cubicBezTo>
                    <a:cubicBezTo>
                      <a:pt x="0" y="43"/>
                      <a:pt x="0" y="43"/>
                      <a:pt x="1" y="43"/>
                    </a:cubicBezTo>
                    <a:cubicBezTo>
                      <a:pt x="1" y="44"/>
                      <a:pt x="1" y="44"/>
                      <a:pt x="1" y="44"/>
                    </a:cubicBezTo>
                    <a:cubicBezTo>
                      <a:pt x="1" y="44"/>
                      <a:pt x="1" y="44"/>
                      <a:pt x="1" y="44"/>
                    </a:cubicBezTo>
                    <a:cubicBezTo>
                      <a:pt x="1" y="44"/>
                      <a:pt x="2" y="44"/>
                      <a:pt x="2" y="44"/>
                    </a:cubicBezTo>
                    <a:cubicBezTo>
                      <a:pt x="2" y="44"/>
                      <a:pt x="2" y="44"/>
                      <a:pt x="2" y="44"/>
                    </a:cubicBezTo>
                    <a:cubicBezTo>
                      <a:pt x="3" y="44"/>
                      <a:pt x="3" y="44"/>
                      <a:pt x="4" y="44"/>
                    </a:cubicBezTo>
                    <a:cubicBezTo>
                      <a:pt x="4" y="43"/>
                      <a:pt x="5" y="43"/>
                      <a:pt x="5" y="42"/>
                    </a:cubicBezTo>
                    <a:cubicBezTo>
                      <a:pt x="5" y="42"/>
                      <a:pt x="5" y="42"/>
                      <a:pt x="5" y="42"/>
                    </a:cubicBezTo>
                    <a:close/>
                    <a:moveTo>
                      <a:pt x="14" y="2"/>
                    </a:moveTo>
                    <a:cubicBezTo>
                      <a:pt x="13" y="2"/>
                      <a:pt x="13" y="2"/>
                      <a:pt x="13" y="2"/>
                    </a:cubicBezTo>
                    <a:cubicBezTo>
                      <a:pt x="11" y="2"/>
                      <a:pt x="10" y="2"/>
                      <a:pt x="8" y="2"/>
                    </a:cubicBezTo>
                    <a:cubicBezTo>
                      <a:pt x="8" y="2"/>
                      <a:pt x="7" y="2"/>
                      <a:pt x="7" y="2"/>
                    </a:cubicBezTo>
                    <a:cubicBezTo>
                      <a:pt x="6" y="2"/>
                      <a:pt x="6" y="3"/>
                      <a:pt x="6" y="3"/>
                    </a:cubicBezTo>
                    <a:cubicBezTo>
                      <a:pt x="5" y="4"/>
                      <a:pt x="4" y="5"/>
                      <a:pt x="3" y="6"/>
                    </a:cubicBezTo>
                    <a:cubicBezTo>
                      <a:pt x="3" y="6"/>
                      <a:pt x="3" y="7"/>
                      <a:pt x="2" y="7"/>
                    </a:cubicBezTo>
                    <a:cubicBezTo>
                      <a:pt x="2" y="7"/>
                      <a:pt x="2" y="7"/>
                      <a:pt x="1" y="7"/>
                    </a:cubicBezTo>
                    <a:cubicBezTo>
                      <a:pt x="1" y="7"/>
                      <a:pt x="1" y="7"/>
                      <a:pt x="1" y="7"/>
                    </a:cubicBezTo>
                    <a:cubicBezTo>
                      <a:pt x="2" y="8"/>
                      <a:pt x="3" y="8"/>
                      <a:pt x="3" y="8"/>
                    </a:cubicBezTo>
                    <a:cubicBezTo>
                      <a:pt x="3" y="8"/>
                      <a:pt x="3" y="8"/>
                      <a:pt x="3" y="8"/>
                    </a:cubicBezTo>
                    <a:cubicBezTo>
                      <a:pt x="2" y="9"/>
                      <a:pt x="3" y="9"/>
                      <a:pt x="4" y="10"/>
                    </a:cubicBezTo>
                    <a:cubicBezTo>
                      <a:pt x="4" y="10"/>
                      <a:pt x="4" y="10"/>
                      <a:pt x="4" y="10"/>
                    </a:cubicBezTo>
                    <a:cubicBezTo>
                      <a:pt x="4" y="11"/>
                      <a:pt x="4" y="11"/>
                      <a:pt x="4" y="12"/>
                    </a:cubicBezTo>
                    <a:cubicBezTo>
                      <a:pt x="3" y="12"/>
                      <a:pt x="3" y="12"/>
                      <a:pt x="3" y="12"/>
                    </a:cubicBezTo>
                    <a:cubicBezTo>
                      <a:pt x="2" y="12"/>
                      <a:pt x="2" y="12"/>
                      <a:pt x="2" y="13"/>
                    </a:cubicBezTo>
                    <a:cubicBezTo>
                      <a:pt x="2" y="13"/>
                      <a:pt x="2" y="13"/>
                      <a:pt x="2" y="13"/>
                    </a:cubicBezTo>
                    <a:cubicBezTo>
                      <a:pt x="1" y="13"/>
                      <a:pt x="1" y="13"/>
                      <a:pt x="1" y="13"/>
                    </a:cubicBezTo>
                    <a:cubicBezTo>
                      <a:pt x="1" y="13"/>
                      <a:pt x="1" y="14"/>
                      <a:pt x="0" y="14"/>
                    </a:cubicBezTo>
                    <a:cubicBezTo>
                      <a:pt x="0" y="15"/>
                      <a:pt x="0" y="15"/>
                      <a:pt x="1" y="15"/>
                    </a:cubicBezTo>
                    <a:cubicBezTo>
                      <a:pt x="1" y="16"/>
                      <a:pt x="1" y="16"/>
                      <a:pt x="1" y="15"/>
                    </a:cubicBezTo>
                    <a:cubicBezTo>
                      <a:pt x="2" y="16"/>
                      <a:pt x="2" y="16"/>
                      <a:pt x="2" y="17"/>
                    </a:cubicBezTo>
                    <a:cubicBezTo>
                      <a:pt x="2" y="17"/>
                      <a:pt x="2" y="17"/>
                      <a:pt x="2" y="17"/>
                    </a:cubicBezTo>
                    <a:cubicBezTo>
                      <a:pt x="2" y="17"/>
                      <a:pt x="2" y="17"/>
                      <a:pt x="2" y="18"/>
                    </a:cubicBezTo>
                    <a:cubicBezTo>
                      <a:pt x="2" y="18"/>
                      <a:pt x="2" y="18"/>
                      <a:pt x="2" y="19"/>
                    </a:cubicBezTo>
                    <a:cubicBezTo>
                      <a:pt x="3" y="19"/>
                      <a:pt x="3" y="19"/>
                      <a:pt x="3" y="20"/>
                    </a:cubicBezTo>
                    <a:cubicBezTo>
                      <a:pt x="3" y="20"/>
                      <a:pt x="3" y="20"/>
                      <a:pt x="3" y="21"/>
                    </a:cubicBezTo>
                    <a:cubicBezTo>
                      <a:pt x="3" y="21"/>
                      <a:pt x="3" y="22"/>
                      <a:pt x="3" y="23"/>
                    </a:cubicBezTo>
                    <a:cubicBezTo>
                      <a:pt x="3" y="23"/>
                      <a:pt x="3" y="23"/>
                      <a:pt x="3" y="24"/>
                    </a:cubicBezTo>
                    <a:cubicBezTo>
                      <a:pt x="3" y="24"/>
                      <a:pt x="2" y="25"/>
                      <a:pt x="2" y="26"/>
                    </a:cubicBezTo>
                    <a:cubicBezTo>
                      <a:pt x="2" y="26"/>
                      <a:pt x="2" y="26"/>
                      <a:pt x="1" y="27"/>
                    </a:cubicBezTo>
                    <a:cubicBezTo>
                      <a:pt x="1" y="27"/>
                      <a:pt x="1" y="27"/>
                      <a:pt x="1" y="27"/>
                    </a:cubicBezTo>
                    <a:cubicBezTo>
                      <a:pt x="1" y="27"/>
                      <a:pt x="1" y="28"/>
                      <a:pt x="2" y="28"/>
                    </a:cubicBezTo>
                    <a:cubicBezTo>
                      <a:pt x="2" y="28"/>
                      <a:pt x="2" y="28"/>
                      <a:pt x="2" y="28"/>
                    </a:cubicBezTo>
                    <a:cubicBezTo>
                      <a:pt x="1" y="28"/>
                      <a:pt x="1" y="29"/>
                      <a:pt x="1" y="29"/>
                    </a:cubicBezTo>
                    <a:cubicBezTo>
                      <a:pt x="1" y="29"/>
                      <a:pt x="1" y="29"/>
                      <a:pt x="1" y="29"/>
                    </a:cubicBezTo>
                    <a:cubicBezTo>
                      <a:pt x="1" y="30"/>
                      <a:pt x="1" y="30"/>
                      <a:pt x="1" y="31"/>
                    </a:cubicBezTo>
                    <a:cubicBezTo>
                      <a:pt x="1" y="32"/>
                      <a:pt x="0" y="33"/>
                      <a:pt x="0" y="34"/>
                    </a:cubicBezTo>
                    <a:cubicBezTo>
                      <a:pt x="1" y="34"/>
                      <a:pt x="1" y="35"/>
                      <a:pt x="2" y="34"/>
                    </a:cubicBezTo>
                    <a:cubicBezTo>
                      <a:pt x="4" y="35"/>
                      <a:pt x="5" y="33"/>
                      <a:pt x="7" y="32"/>
                    </a:cubicBezTo>
                    <a:cubicBezTo>
                      <a:pt x="7" y="33"/>
                      <a:pt x="7" y="33"/>
                      <a:pt x="7" y="33"/>
                    </a:cubicBezTo>
                    <a:cubicBezTo>
                      <a:pt x="8" y="34"/>
                      <a:pt x="11" y="32"/>
                      <a:pt x="11" y="31"/>
                    </a:cubicBezTo>
                    <a:cubicBezTo>
                      <a:pt x="11" y="31"/>
                      <a:pt x="11" y="31"/>
                      <a:pt x="11" y="31"/>
                    </a:cubicBezTo>
                    <a:cubicBezTo>
                      <a:pt x="11" y="31"/>
                      <a:pt x="10" y="30"/>
                      <a:pt x="10" y="30"/>
                    </a:cubicBezTo>
                    <a:cubicBezTo>
                      <a:pt x="10" y="30"/>
                      <a:pt x="10" y="30"/>
                      <a:pt x="11" y="30"/>
                    </a:cubicBezTo>
                    <a:cubicBezTo>
                      <a:pt x="11" y="30"/>
                      <a:pt x="11" y="31"/>
                      <a:pt x="11" y="31"/>
                    </a:cubicBezTo>
                    <a:cubicBezTo>
                      <a:pt x="11" y="31"/>
                      <a:pt x="11" y="32"/>
                      <a:pt x="12" y="32"/>
                    </a:cubicBezTo>
                    <a:cubicBezTo>
                      <a:pt x="12" y="32"/>
                      <a:pt x="12" y="32"/>
                      <a:pt x="12" y="32"/>
                    </a:cubicBezTo>
                    <a:cubicBezTo>
                      <a:pt x="12" y="31"/>
                      <a:pt x="12" y="31"/>
                      <a:pt x="12" y="31"/>
                    </a:cubicBezTo>
                    <a:cubicBezTo>
                      <a:pt x="12" y="31"/>
                      <a:pt x="12" y="31"/>
                      <a:pt x="12" y="31"/>
                    </a:cubicBezTo>
                    <a:cubicBezTo>
                      <a:pt x="12" y="30"/>
                      <a:pt x="12" y="30"/>
                      <a:pt x="12" y="30"/>
                    </a:cubicBezTo>
                    <a:cubicBezTo>
                      <a:pt x="12" y="30"/>
                      <a:pt x="12" y="30"/>
                      <a:pt x="13" y="30"/>
                    </a:cubicBezTo>
                    <a:cubicBezTo>
                      <a:pt x="13" y="30"/>
                      <a:pt x="13" y="30"/>
                      <a:pt x="14" y="30"/>
                    </a:cubicBezTo>
                    <a:cubicBezTo>
                      <a:pt x="14" y="30"/>
                      <a:pt x="14" y="30"/>
                      <a:pt x="14" y="30"/>
                    </a:cubicBezTo>
                    <a:cubicBezTo>
                      <a:pt x="14" y="30"/>
                      <a:pt x="15" y="30"/>
                      <a:pt x="15" y="30"/>
                    </a:cubicBezTo>
                    <a:cubicBezTo>
                      <a:pt x="15" y="31"/>
                      <a:pt x="16" y="31"/>
                      <a:pt x="16" y="31"/>
                    </a:cubicBezTo>
                    <a:cubicBezTo>
                      <a:pt x="16" y="32"/>
                      <a:pt x="17" y="31"/>
                      <a:pt x="17" y="31"/>
                    </a:cubicBezTo>
                    <a:cubicBezTo>
                      <a:pt x="17" y="31"/>
                      <a:pt x="17" y="31"/>
                      <a:pt x="17" y="30"/>
                    </a:cubicBezTo>
                    <a:cubicBezTo>
                      <a:pt x="17" y="30"/>
                      <a:pt x="17" y="30"/>
                      <a:pt x="17" y="30"/>
                    </a:cubicBezTo>
                    <a:cubicBezTo>
                      <a:pt x="17" y="30"/>
                      <a:pt x="17" y="30"/>
                      <a:pt x="17" y="30"/>
                    </a:cubicBezTo>
                    <a:cubicBezTo>
                      <a:pt x="16" y="30"/>
                      <a:pt x="16" y="30"/>
                      <a:pt x="16" y="29"/>
                    </a:cubicBezTo>
                    <a:cubicBezTo>
                      <a:pt x="16" y="29"/>
                      <a:pt x="16" y="29"/>
                      <a:pt x="16" y="29"/>
                    </a:cubicBezTo>
                    <a:cubicBezTo>
                      <a:pt x="16" y="29"/>
                      <a:pt x="16" y="29"/>
                      <a:pt x="17" y="29"/>
                    </a:cubicBezTo>
                    <a:cubicBezTo>
                      <a:pt x="17" y="29"/>
                      <a:pt x="18" y="29"/>
                      <a:pt x="18" y="29"/>
                    </a:cubicBezTo>
                    <a:cubicBezTo>
                      <a:pt x="18" y="29"/>
                      <a:pt x="19" y="28"/>
                      <a:pt x="19" y="28"/>
                    </a:cubicBezTo>
                    <a:cubicBezTo>
                      <a:pt x="21" y="29"/>
                      <a:pt x="21" y="28"/>
                      <a:pt x="21" y="27"/>
                    </a:cubicBezTo>
                    <a:cubicBezTo>
                      <a:pt x="23" y="25"/>
                      <a:pt x="22" y="23"/>
                      <a:pt x="23" y="21"/>
                    </a:cubicBezTo>
                    <a:cubicBezTo>
                      <a:pt x="23" y="20"/>
                      <a:pt x="22" y="20"/>
                      <a:pt x="22" y="20"/>
                    </a:cubicBezTo>
                    <a:cubicBezTo>
                      <a:pt x="22" y="19"/>
                      <a:pt x="22" y="18"/>
                      <a:pt x="22" y="17"/>
                    </a:cubicBezTo>
                    <a:cubicBezTo>
                      <a:pt x="22" y="17"/>
                      <a:pt x="22" y="17"/>
                      <a:pt x="22" y="17"/>
                    </a:cubicBezTo>
                    <a:cubicBezTo>
                      <a:pt x="22" y="17"/>
                      <a:pt x="22" y="17"/>
                      <a:pt x="22" y="17"/>
                    </a:cubicBezTo>
                    <a:cubicBezTo>
                      <a:pt x="22" y="16"/>
                      <a:pt x="22" y="15"/>
                      <a:pt x="22" y="15"/>
                    </a:cubicBezTo>
                    <a:cubicBezTo>
                      <a:pt x="22" y="13"/>
                      <a:pt x="22" y="10"/>
                      <a:pt x="20" y="9"/>
                    </a:cubicBezTo>
                    <a:cubicBezTo>
                      <a:pt x="20" y="9"/>
                      <a:pt x="20" y="9"/>
                      <a:pt x="20" y="9"/>
                    </a:cubicBezTo>
                    <a:cubicBezTo>
                      <a:pt x="18" y="6"/>
                      <a:pt x="17" y="4"/>
                      <a:pt x="16" y="1"/>
                    </a:cubicBezTo>
                    <a:cubicBezTo>
                      <a:pt x="16" y="1"/>
                      <a:pt x="16" y="0"/>
                      <a:pt x="15" y="0"/>
                    </a:cubicBezTo>
                    <a:cubicBezTo>
                      <a:pt x="15" y="0"/>
                      <a:pt x="15" y="1"/>
                      <a:pt x="14" y="1"/>
                    </a:cubicBezTo>
                    <a:cubicBezTo>
                      <a:pt x="14" y="1"/>
                      <a:pt x="14" y="2"/>
                      <a:pt x="14"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2" name="Freeform 837">
                <a:extLst>
                  <a:ext uri="{FF2B5EF4-FFF2-40B4-BE49-F238E27FC236}">
                    <a16:creationId xmlns:a16="http://schemas.microsoft.com/office/drawing/2014/main" id="{B1A73E33-3695-0141-DB62-74A24F9E9C86}"/>
                  </a:ext>
                </a:extLst>
              </p:cNvPr>
              <p:cNvSpPr>
                <a:spLocks noEditPoints="1"/>
              </p:cNvSpPr>
              <p:nvPr/>
            </p:nvSpPr>
            <p:spPr bwMode="auto">
              <a:xfrm>
                <a:off x="6145213" y="614363"/>
                <a:ext cx="4662487" cy="2994025"/>
              </a:xfrm>
              <a:custGeom>
                <a:avLst/>
                <a:gdLst>
                  <a:gd name="T0" fmla="*/ 450 w 1120"/>
                  <a:gd name="T1" fmla="*/ 93 h 719"/>
                  <a:gd name="T2" fmla="*/ 530 w 1120"/>
                  <a:gd name="T3" fmla="*/ 133 h 719"/>
                  <a:gd name="T4" fmla="*/ 520 w 1120"/>
                  <a:gd name="T5" fmla="*/ 113 h 719"/>
                  <a:gd name="T6" fmla="*/ 138 w 1120"/>
                  <a:gd name="T7" fmla="*/ 68 h 719"/>
                  <a:gd name="T8" fmla="*/ 433 w 1120"/>
                  <a:gd name="T9" fmla="*/ 88 h 719"/>
                  <a:gd name="T10" fmla="*/ 197 w 1120"/>
                  <a:gd name="T11" fmla="*/ 28 h 719"/>
                  <a:gd name="T12" fmla="*/ 213 w 1120"/>
                  <a:gd name="T13" fmla="*/ 6 h 719"/>
                  <a:gd name="T14" fmla="*/ 357 w 1120"/>
                  <a:gd name="T15" fmla="*/ 46 h 719"/>
                  <a:gd name="T16" fmla="*/ 474 w 1120"/>
                  <a:gd name="T17" fmla="*/ 55 h 719"/>
                  <a:gd name="T18" fmla="*/ 152 w 1120"/>
                  <a:gd name="T19" fmla="*/ 72 h 719"/>
                  <a:gd name="T20" fmla="*/ 223 w 1120"/>
                  <a:gd name="T21" fmla="*/ 28 h 719"/>
                  <a:gd name="T22" fmla="*/ 210 w 1120"/>
                  <a:gd name="T23" fmla="*/ 33 h 719"/>
                  <a:gd name="T24" fmla="*/ 485 w 1120"/>
                  <a:gd name="T25" fmla="*/ 133 h 719"/>
                  <a:gd name="T26" fmla="*/ 187 w 1120"/>
                  <a:gd name="T27" fmla="*/ 22 h 719"/>
                  <a:gd name="T28" fmla="*/ 208 w 1120"/>
                  <a:gd name="T29" fmla="*/ 75 h 719"/>
                  <a:gd name="T30" fmla="*/ 193 w 1120"/>
                  <a:gd name="T31" fmla="*/ 297 h 719"/>
                  <a:gd name="T32" fmla="*/ 271 w 1120"/>
                  <a:gd name="T33" fmla="*/ 186 h 719"/>
                  <a:gd name="T34" fmla="*/ 185 w 1120"/>
                  <a:gd name="T35" fmla="*/ 267 h 719"/>
                  <a:gd name="T36" fmla="*/ 376 w 1120"/>
                  <a:gd name="T37" fmla="*/ 212 h 719"/>
                  <a:gd name="T38" fmla="*/ 217 w 1120"/>
                  <a:gd name="T39" fmla="*/ 369 h 719"/>
                  <a:gd name="T40" fmla="*/ 692 w 1120"/>
                  <a:gd name="T41" fmla="*/ 305 h 719"/>
                  <a:gd name="T42" fmla="*/ 690 w 1120"/>
                  <a:gd name="T43" fmla="*/ 286 h 719"/>
                  <a:gd name="T44" fmla="*/ 672 w 1120"/>
                  <a:gd name="T45" fmla="*/ 298 h 719"/>
                  <a:gd name="T46" fmla="*/ 750 w 1120"/>
                  <a:gd name="T47" fmla="*/ 212 h 719"/>
                  <a:gd name="T48" fmla="*/ 734 w 1120"/>
                  <a:gd name="T49" fmla="*/ 259 h 719"/>
                  <a:gd name="T50" fmla="*/ 848 w 1120"/>
                  <a:gd name="T51" fmla="*/ 208 h 719"/>
                  <a:gd name="T52" fmla="*/ 672 w 1120"/>
                  <a:gd name="T53" fmla="*/ 300 h 719"/>
                  <a:gd name="T54" fmla="*/ 673 w 1120"/>
                  <a:gd name="T55" fmla="*/ 306 h 719"/>
                  <a:gd name="T56" fmla="*/ 985 w 1120"/>
                  <a:gd name="T57" fmla="*/ 353 h 719"/>
                  <a:gd name="T58" fmla="*/ 804 w 1120"/>
                  <a:gd name="T59" fmla="*/ 311 h 719"/>
                  <a:gd name="T60" fmla="*/ 688 w 1120"/>
                  <a:gd name="T61" fmla="*/ 319 h 719"/>
                  <a:gd name="T62" fmla="*/ 675 w 1120"/>
                  <a:gd name="T63" fmla="*/ 277 h 719"/>
                  <a:gd name="T64" fmla="*/ 587 w 1120"/>
                  <a:gd name="T65" fmla="*/ 280 h 719"/>
                  <a:gd name="T66" fmla="*/ 526 w 1120"/>
                  <a:gd name="T67" fmla="*/ 294 h 719"/>
                  <a:gd name="T68" fmla="*/ 546 w 1120"/>
                  <a:gd name="T69" fmla="*/ 197 h 719"/>
                  <a:gd name="T70" fmla="*/ 471 w 1120"/>
                  <a:gd name="T71" fmla="*/ 213 h 719"/>
                  <a:gd name="T72" fmla="*/ 362 w 1120"/>
                  <a:gd name="T73" fmla="*/ 282 h 719"/>
                  <a:gd name="T74" fmla="*/ 346 w 1120"/>
                  <a:gd name="T75" fmla="*/ 327 h 719"/>
                  <a:gd name="T76" fmla="*/ 313 w 1120"/>
                  <a:gd name="T77" fmla="*/ 384 h 719"/>
                  <a:gd name="T78" fmla="*/ 209 w 1120"/>
                  <a:gd name="T79" fmla="*/ 376 h 719"/>
                  <a:gd name="T80" fmla="*/ 126 w 1120"/>
                  <a:gd name="T81" fmla="*/ 384 h 719"/>
                  <a:gd name="T82" fmla="*/ 63 w 1120"/>
                  <a:gd name="T83" fmla="*/ 445 h 719"/>
                  <a:gd name="T84" fmla="*/ 42 w 1120"/>
                  <a:gd name="T85" fmla="*/ 417 h 719"/>
                  <a:gd name="T86" fmla="*/ 67 w 1120"/>
                  <a:gd name="T87" fmla="*/ 377 h 719"/>
                  <a:gd name="T88" fmla="*/ 9 w 1120"/>
                  <a:gd name="T89" fmla="*/ 385 h 719"/>
                  <a:gd name="T90" fmla="*/ 5 w 1120"/>
                  <a:gd name="T91" fmla="*/ 525 h 719"/>
                  <a:gd name="T92" fmla="*/ 48 w 1120"/>
                  <a:gd name="T93" fmla="*/ 615 h 719"/>
                  <a:gd name="T94" fmla="*/ 64 w 1120"/>
                  <a:gd name="T95" fmla="*/ 681 h 719"/>
                  <a:gd name="T96" fmla="*/ 147 w 1120"/>
                  <a:gd name="T97" fmla="*/ 667 h 719"/>
                  <a:gd name="T98" fmla="*/ 231 w 1120"/>
                  <a:gd name="T99" fmla="*/ 625 h 719"/>
                  <a:gd name="T100" fmla="*/ 308 w 1120"/>
                  <a:gd name="T101" fmla="*/ 589 h 719"/>
                  <a:gd name="T102" fmla="*/ 419 w 1120"/>
                  <a:gd name="T103" fmla="*/ 639 h 719"/>
                  <a:gd name="T104" fmla="*/ 562 w 1120"/>
                  <a:gd name="T105" fmla="*/ 643 h 719"/>
                  <a:gd name="T106" fmla="*/ 701 w 1120"/>
                  <a:gd name="T107" fmla="*/ 646 h 719"/>
                  <a:gd name="T108" fmla="*/ 767 w 1120"/>
                  <a:gd name="T109" fmla="*/ 624 h 719"/>
                  <a:gd name="T110" fmla="*/ 818 w 1120"/>
                  <a:gd name="T111" fmla="*/ 523 h 719"/>
                  <a:gd name="T112" fmla="*/ 901 w 1120"/>
                  <a:gd name="T113" fmla="*/ 501 h 719"/>
                  <a:gd name="T114" fmla="*/ 871 w 1120"/>
                  <a:gd name="T115" fmla="*/ 559 h 719"/>
                  <a:gd name="T116" fmla="*/ 914 w 1120"/>
                  <a:gd name="T117" fmla="*/ 544 h 719"/>
                  <a:gd name="T118" fmla="*/ 1017 w 1120"/>
                  <a:gd name="T119" fmla="*/ 479 h 719"/>
                  <a:gd name="T120" fmla="*/ 1086 w 1120"/>
                  <a:gd name="T121" fmla="*/ 432 h 719"/>
                  <a:gd name="T122" fmla="*/ 872 w 1120"/>
                  <a:gd name="T123" fmla="*/ 626 h 719"/>
                  <a:gd name="T124" fmla="*/ 785 w 1120"/>
                  <a:gd name="T125" fmla="*/ 608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0" h="719">
                    <a:moveTo>
                      <a:pt x="88" y="448"/>
                    </a:moveTo>
                    <a:cubicBezTo>
                      <a:pt x="87" y="447"/>
                      <a:pt x="85" y="446"/>
                      <a:pt x="87" y="446"/>
                    </a:cubicBezTo>
                    <a:cubicBezTo>
                      <a:pt x="88" y="446"/>
                      <a:pt x="88" y="447"/>
                      <a:pt x="88" y="447"/>
                    </a:cubicBezTo>
                    <a:cubicBezTo>
                      <a:pt x="88" y="447"/>
                      <a:pt x="88" y="449"/>
                      <a:pt x="88" y="448"/>
                    </a:cubicBezTo>
                    <a:cubicBezTo>
                      <a:pt x="88" y="448"/>
                      <a:pt x="88" y="448"/>
                      <a:pt x="88" y="448"/>
                    </a:cubicBezTo>
                    <a:close/>
                    <a:moveTo>
                      <a:pt x="86" y="448"/>
                    </a:moveTo>
                    <a:cubicBezTo>
                      <a:pt x="86" y="448"/>
                      <a:pt x="87" y="450"/>
                      <a:pt x="88" y="450"/>
                    </a:cubicBezTo>
                    <a:cubicBezTo>
                      <a:pt x="88" y="450"/>
                      <a:pt x="88" y="449"/>
                      <a:pt x="88" y="449"/>
                    </a:cubicBezTo>
                    <a:cubicBezTo>
                      <a:pt x="88" y="449"/>
                      <a:pt x="88" y="449"/>
                      <a:pt x="87" y="449"/>
                    </a:cubicBezTo>
                    <a:cubicBezTo>
                      <a:pt x="87" y="448"/>
                      <a:pt x="87" y="448"/>
                      <a:pt x="86" y="448"/>
                    </a:cubicBezTo>
                    <a:cubicBezTo>
                      <a:pt x="86" y="447"/>
                      <a:pt x="85" y="447"/>
                      <a:pt x="85" y="448"/>
                    </a:cubicBezTo>
                    <a:cubicBezTo>
                      <a:pt x="85" y="448"/>
                      <a:pt x="85" y="448"/>
                      <a:pt x="86" y="448"/>
                    </a:cubicBezTo>
                    <a:close/>
                    <a:moveTo>
                      <a:pt x="1086" y="444"/>
                    </a:moveTo>
                    <a:cubicBezTo>
                      <a:pt x="1085" y="444"/>
                      <a:pt x="1084" y="445"/>
                      <a:pt x="1084" y="446"/>
                    </a:cubicBezTo>
                    <a:cubicBezTo>
                      <a:pt x="1084" y="447"/>
                      <a:pt x="1084" y="446"/>
                      <a:pt x="1085" y="447"/>
                    </a:cubicBezTo>
                    <a:cubicBezTo>
                      <a:pt x="1086" y="446"/>
                      <a:pt x="1087" y="446"/>
                      <a:pt x="1087" y="445"/>
                    </a:cubicBezTo>
                    <a:cubicBezTo>
                      <a:pt x="1087" y="445"/>
                      <a:pt x="1087" y="444"/>
                      <a:pt x="1086" y="444"/>
                    </a:cubicBezTo>
                    <a:close/>
                    <a:moveTo>
                      <a:pt x="1086" y="510"/>
                    </a:moveTo>
                    <a:cubicBezTo>
                      <a:pt x="1086" y="511"/>
                      <a:pt x="1085" y="511"/>
                      <a:pt x="1085" y="511"/>
                    </a:cubicBezTo>
                    <a:cubicBezTo>
                      <a:pt x="1083" y="511"/>
                      <a:pt x="1083" y="509"/>
                      <a:pt x="1082" y="508"/>
                    </a:cubicBezTo>
                    <a:cubicBezTo>
                      <a:pt x="1082" y="508"/>
                      <a:pt x="1082" y="508"/>
                      <a:pt x="1082" y="508"/>
                    </a:cubicBezTo>
                    <a:cubicBezTo>
                      <a:pt x="1082" y="508"/>
                      <a:pt x="1082" y="508"/>
                      <a:pt x="1082" y="508"/>
                    </a:cubicBezTo>
                    <a:cubicBezTo>
                      <a:pt x="1083" y="509"/>
                      <a:pt x="1084" y="509"/>
                      <a:pt x="1085" y="510"/>
                    </a:cubicBezTo>
                    <a:cubicBezTo>
                      <a:pt x="1086" y="510"/>
                      <a:pt x="1086" y="510"/>
                      <a:pt x="1086" y="510"/>
                    </a:cubicBezTo>
                    <a:close/>
                    <a:moveTo>
                      <a:pt x="1118" y="429"/>
                    </a:moveTo>
                    <a:cubicBezTo>
                      <a:pt x="1118" y="429"/>
                      <a:pt x="1118" y="429"/>
                      <a:pt x="1118" y="429"/>
                    </a:cubicBezTo>
                    <a:cubicBezTo>
                      <a:pt x="1118" y="429"/>
                      <a:pt x="1118" y="429"/>
                      <a:pt x="1118" y="429"/>
                    </a:cubicBezTo>
                    <a:cubicBezTo>
                      <a:pt x="1118" y="429"/>
                      <a:pt x="1118" y="429"/>
                      <a:pt x="1118" y="429"/>
                    </a:cubicBezTo>
                    <a:close/>
                    <a:moveTo>
                      <a:pt x="1117" y="429"/>
                    </a:moveTo>
                    <a:cubicBezTo>
                      <a:pt x="1117" y="429"/>
                      <a:pt x="1118" y="429"/>
                      <a:pt x="1118" y="429"/>
                    </a:cubicBezTo>
                    <a:cubicBezTo>
                      <a:pt x="1117" y="429"/>
                      <a:pt x="1117" y="428"/>
                      <a:pt x="1117" y="429"/>
                    </a:cubicBezTo>
                    <a:close/>
                    <a:moveTo>
                      <a:pt x="1100" y="552"/>
                    </a:moveTo>
                    <a:cubicBezTo>
                      <a:pt x="1100" y="552"/>
                      <a:pt x="1100" y="552"/>
                      <a:pt x="1100" y="552"/>
                    </a:cubicBezTo>
                    <a:cubicBezTo>
                      <a:pt x="1100" y="552"/>
                      <a:pt x="1100" y="552"/>
                      <a:pt x="1100" y="551"/>
                    </a:cubicBezTo>
                    <a:cubicBezTo>
                      <a:pt x="1100" y="551"/>
                      <a:pt x="1100" y="551"/>
                      <a:pt x="1100" y="551"/>
                    </a:cubicBezTo>
                    <a:cubicBezTo>
                      <a:pt x="1100" y="551"/>
                      <a:pt x="1100" y="551"/>
                      <a:pt x="1100" y="552"/>
                    </a:cubicBezTo>
                    <a:close/>
                    <a:moveTo>
                      <a:pt x="1119" y="429"/>
                    </a:moveTo>
                    <a:cubicBezTo>
                      <a:pt x="1119" y="430"/>
                      <a:pt x="1119" y="430"/>
                      <a:pt x="1120" y="430"/>
                    </a:cubicBezTo>
                    <a:cubicBezTo>
                      <a:pt x="1120" y="430"/>
                      <a:pt x="1119" y="429"/>
                      <a:pt x="1119" y="429"/>
                    </a:cubicBezTo>
                    <a:close/>
                    <a:moveTo>
                      <a:pt x="454" y="78"/>
                    </a:moveTo>
                    <a:cubicBezTo>
                      <a:pt x="454" y="78"/>
                      <a:pt x="454" y="78"/>
                      <a:pt x="454" y="78"/>
                    </a:cubicBezTo>
                    <a:cubicBezTo>
                      <a:pt x="454" y="78"/>
                      <a:pt x="454" y="78"/>
                      <a:pt x="454" y="78"/>
                    </a:cubicBezTo>
                    <a:cubicBezTo>
                      <a:pt x="454" y="78"/>
                      <a:pt x="454" y="78"/>
                      <a:pt x="454" y="78"/>
                    </a:cubicBezTo>
                    <a:cubicBezTo>
                      <a:pt x="454" y="78"/>
                      <a:pt x="454" y="78"/>
                      <a:pt x="454" y="78"/>
                    </a:cubicBezTo>
                    <a:cubicBezTo>
                      <a:pt x="454" y="78"/>
                      <a:pt x="454" y="78"/>
                      <a:pt x="454" y="78"/>
                    </a:cubicBezTo>
                    <a:close/>
                    <a:moveTo>
                      <a:pt x="490" y="124"/>
                    </a:moveTo>
                    <a:cubicBezTo>
                      <a:pt x="489" y="124"/>
                      <a:pt x="488" y="124"/>
                      <a:pt x="488" y="124"/>
                    </a:cubicBezTo>
                    <a:cubicBezTo>
                      <a:pt x="488" y="124"/>
                      <a:pt x="488" y="124"/>
                      <a:pt x="488" y="124"/>
                    </a:cubicBezTo>
                    <a:cubicBezTo>
                      <a:pt x="487" y="124"/>
                      <a:pt x="487" y="124"/>
                      <a:pt x="487" y="124"/>
                    </a:cubicBezTo>
                    <a:cubicBezTo>
                      <a:pt x="486" y="125"/>
                      <a:pt x="485" y="125"/>
                      <a:pt x="484" y="124"/>
                    </a:cubicBezTo>
                    <a:cubicBezTo>
                      <a:pt x="484" y="124"/>
                      <a:pt x="484" y="124"/>
                      <a:pt x="483" y="124"/>
                    </a:cubicBezTo>
                    <a:cubicBezTo>
                      <a:pt x="483" y="124"/>
                      <a:pt x="483" y="124"/>
                      <a:pt x="483" y="124"/>
                    </a:cubicBezTo>
                    <a:cubicBezTo>
                      <a:pt x="483" y="124"/>
                      <a:pt x="483" y="124"/>
                      <a:pt x="483" y="124"/>
                    </a:cubicBezTo>
                    <a:cubicBezTo>
                      <a:pt x="483" y="125"/>
                      <a:pt x="483" y="126"/>
                      <a:pt x="482" y="125"/>
                    </a:cubicBezTo>
                    <a:cubicBezTo>
                      <a:pt x="482" y="125"/>
                      <a:pt x="482" y="125"/>
                      <a:pt x="482" y="125"/>
                    </a:cubicBezTo>
                    <a:cubicBezTo>
                      <a:pt x="482" y="125"/>
                      <a:pt x="482" y="125"/>
                      <a:pt x="482" y="125"/>
                    </a:cubicBezTo>
                    <a:cubicBezTo>
                      <a:pt x="481" y="125"/>
                      <a:pt x="481" y="125"/>
                      <a:pt x="481" y="125"/>
                    </a:cubicBezTo>
                    <a:cubicBezTo>
                      <a:pt x="481" y="125"/>
                      <a:pt x="481" y="125"/>
                      <a:pt x="481" y="125"/>
                    </a:cubicBezTo>
                    <a:cubicBezTo>
                      <a:pt x="481" y="125"/>
                      <a:pt x="481" y="125"/>
                      <a:pt x="481" y="125"/>
                    </a:cubicBezTo>
                    <a:cubicBezTo>
                      <a:pt x="481" y="125"/>
                      <a:pt x="481" y="125"/>
                      <a:pt x="481" y="125"/>
                    </a:cubicBezTo>
                    <a:cubicBezTo>
                      <a:pt x="481" y="124"/>
                      <a:pt x="480" y="125"/>
                      <a:pt x="480" y="124"/>
                    </a:cubicBezTo>
                    <a:cubicBezTo>
                      <a:pt x="479" y="124"/>
                      <a:pt x="479" y="124"/>
                      <a:pt x="478" y="124"/>
                    </a:cubicBezTo>
                    <a:cubicBezTo>
                      <a:pt x="477" y="124"/>
                      <a:pt x="476" y="124"/>
                      <a:pt x="475" y="123"/>
                    </a:cubicBezTo>
                    <a:cubicBezTo>
                      <a:pt x="475" y="122"/>
                      <a:pt x="475" y="122"/>
                      <a:pt x="474" y="122"/>
                    </a:cubicBezTo>
                    <a:cubicBezTo>
                      <a:pt x="473" y="121"/>
                      <a:pt x="472" y="120"/>
                      <a:pt x="472" y="119"/>
                    </a:cubicBezTo>
                    <a:cubicBezTo>
                      <a:pt x="472" y="119"/>
                      <a:pt x="472" y="118"/>
                      <a:pt x="472" y="118"/>
                    </a:cubicBezTo>
                    <a:cubicBezTo>
                      <a:pt x="472" y="118"/>
                      <a:pt x="472" y="118"/>
                      <a:pt x="472" y="118"/>
                    </a:cubicBezTo>
                    <a:cubicBezTo>
                      <a:pt x="472" y="118"/>
                      <a:pt x="472" y="118"/>
                      <a:pt x="472" y="118"/>
                    </a:cubicBezTo>
                    <a:cubicBezTo>
                      <a:pt x="471" y="118"/>
                      <a:pt x="471" y="118"/>
                      <a:pt x="470" y="118"/>
                    </a:cubicBezTo>
                    <a:cubicBezTo>
                      <a:pt x="469" y="118"/>
                      <a:pt x="468" y="117"/>
                      <a:pt x="468" y="117"/>
                    </a:cubicBezTo>
                    <a:cubicBezTo>
                      <a:pt x="467" y="118"/>
                      <a:pt x="465" y="118"/>
                      <a:pt x="464" y="118"/>
                    </a:cubicBezTo>
                    <a:cubicBezTo>
                      <a:pt x="464" y="117"/>
                      <a:pt x="464" y="117"/>
                      <a:pt x="464" y="116"/>
                    </a:cubicBezTo>
                    <a:cubicBezTo>
                      <a:pt x="464" y="115"/>
                      <a:pt x="463" y="115"/>
                      <a:pt x="463" y="114"/>
                    </a:cubicBezTo>
                    <a:cubicBezTo>
                      <a:pt x="463" y="114"/>
                      <a:pt x="462" y="114"/>
                      <a:pt x="462" y="114"/>
                    </a:cubicBezTo>
                    <a:cubicBezTo>
                      <a:pt x="461" y="115"/>
                      <a:pt x="461" y="115"/>
                      <a:pt x="461" y="116"/>
                    </a:cubicBezTo>
                    <a:cubicBezTo>
                      <a:pt x="459" y="117"/>
                      <a:pt x="458" y="116"/>
                      <a:pt x="458" y="115"/>
                    </a:cubicBezTo>
                    <a:cubicBezTo>
                      <a:pt x="457" y="114"/>
                      <a:pt x="456" y="113"/>
                      <a:pt x="457" y="111"/>
                    </a:cubicBezTo>
                    <a:cubicBezTo>
                      <a:pt x="457" y="111"/>
                      <a:pt x="457" y="111"/>
                      <a:pt x="457" y="111"/>
                    </a:cubicBezTo>
                    <a:cubicBezTo>
                      <a:pt x="454" y="109"/>
                      <a:pt x="455" y="107"/>
                      <a:pt x="455" y="105"/>
                    </a:cubicBezTo>
                    <a:cubicBezTo>
                      <a:pt x="454" y="104"/>
                      <a:pt x="455" y="102"/>
                      <a:pt x="455" y="100"/>
                    </a:cubicBezTo>
                    <a:cubicBezTo>
                      <a:pt x="455" y="100"/>
                      <a:pt x="455" y="100"/>
                      <a:pt x="455" y="100"/>
                    </a:cubicBezTo>
                    <a:cubicBezTo>
                      <a:pt x="454" y="100"/>
                      <a:pt x="454" y="100"/>
                      <a:pt x="454" y="100"/>
                    </a:cubicBezTo>
                    <a:cubicBezTo>
                      <a:pt x="453" y="100"/>
                      <a:pt x="452" y="100"/>
                      <a:pt x="452" y="101"/>
                    </a:cubicBezTo>
                    <a:cubicBezTo>
                      <a:pt x="452" y="101"/>
                      <a:pt x="452" y="101"/>
                      <a:pt x="451" y="101"/>
                    </a:cubicBezTo>
                    <a:cubicBezTo>
                      <a:pt x="451" y="101"/>
                      <a:pt x="451" y="101"/>
                      <a:pt x="451" y="101"/>
                    </a:cubicBezTo>
                    <a:cubicBezTo>
                      <a:pt x="452" y="101"/>
                      <a:pt x="450" y="100"/>
                      <a:pt x="451" y="100"/>
                    </a:cubicBezTo>
                    <a:cubicBezTo>
                      <a:pt x="452" y="99"/>
                      <a:pt x="452" y="99"/>
                      <a:pt x="452" y="98"/>
                    </a:cubicBezTo>
                    <a:cubicBezTo>
                      <a:pt x="451" y="98"/>
                      <a:pt x="451" y="97"/>
                      <a:pt x="450" y="97"/>
                    </a:cubicBezTo>
                    <a:cubicBezTo>
                      <a:pt x="449" y="97"/>
                      <a:pt x="448" y="98"/>
                      <a:pt x="449" y="99"/>
                    </a:cubicBezTo>
                    <a:cubicBezTo>
                      <a:pt x="449" y="100"/>
                      <a:pt x="448" y="101"/>
                      <a:pt x="448" y="101"/>
                    </a:cubicBezTo>
                    <a:cubicBezTo>
                      <a:pt x="447" y="101"/>
                      <a:pt x="447" y="100"/>
                      <a:pt x="447" y="100"/>
                    </a:cubicBezTo>
                    <a:cubicBezTo>
                      <a:pt x="447" y="99"/>
                      <a:pt x="446" y="98"/>
                      <a:pt x="445" y="98"/>
                    </a:cubicBezTo>
                    <a:cubicBezTo>
                      <a:pt x="445" y="98"/>
                      <a:pt x="444" y="98"/>
                      <a:pt x="444" y="97"/>
                    </a:cubicBezTo>
                    <a:cubicBezTo>
                      <a:pt x="444" y="97"/>
                      <a:pt x="445" y="96"/>
                      <a:pt x="445" y="97"/>
                    </a:cubicBezTo>
                    <a:cubicBezTo>
                      <a:pt x="448" y="97"/>
                      <a:pt x="449" y="95"/>
                      <a:pt x="450" y="93"/>
                    </a:cubicBezTo>
                    <a:cubicBezTo>
                      <a:pt x="451" y="91"/>
                      <a:pt x="452" y="89"/>
                      <a:pt x="454" y="88"/>
                    </a:cubicBezTo>
                    <a:cubicBezTo>
                      <a:pt x="455" y="88"/>
                      <a:pt x="455" y="88"/>
                      <a:pt x="455" y="87"/>
                    </a:cubicBezTo>
                    <a:cubicBezTo>
                      <a:pt x="455" y="87"/>
                      <a:pt x="455" y="87"/>
                      <a:pt x="455" y="87"/>
                    </a:cubicBezTo>
                    <a:cubicBezTo>
                      <a:pt x="455" y="87"/>
                      <a:pt x="455" y="86"/>
                      <a:pt x="455" y="86"/>
                    </a:cubicBezTo>
                    <a:cubicBezTo>
                      <a:pt x="453" y="85"/>
                      <a:pt x="454" y="84"/>
                      <a:pt x="454" y="83"/>
                    </a:cubicBezTo>
                    <a:cubicBezTo>
                      <a:pt x="454" y="83"/>
                      <a:pt x="454" y="83"/>
                      <a:pt x="454" y="83"/>
                    </a:cubicBezTo>
                    <a:cubicBezTo>
                      <a:pt x="454" y="81"/>
                      <a:pt x="455" y="80"/>
                      <a:pt x="456" y="80"/>
                    </a:cubicBezTo>
                    <a:cubicBezTo>
                      <a:pt x="456" y="80"/>
                      <a:pt x="456" y="80"/>
                      <a:pt x="456" y="80"/>
                    </a:cubicBezTo>
                    <a:cubicBezTo>
                      <a:pt x="456" y="80"/>
                      <a:pt x="457" y="80"/>
                      <a:pt x="457" y="80"/>
                    </a:cubicBezTo>
                    <a:cubicBezTo>
                      <a:pt x="457" y="79"/>
                      <a:pt x="457" y="79"/>
                      <a:pt x="458" y="78"/>
                    </a:cubicBezTo>
                    <a:cubicBezTo>
                      <a:pt x="458" y="78"/>
                      <a:pt x="459" y="77"/>
                      <a:pt x="459" y="76"/>
                    </a:cubicBezTo>
                    <a:cubicBezTo>
                      <a:pt x="460" y="77"/>
                      <a:pt x="459" y="78"/>
                      <a:pt x="460" y="79"/>
                    </a:cubicBezTo>
                    <a:cubicBezTo>
                      <a:pt x="460" y="79"/>
                      <a:pt x="460" y="79"/>
                      <a:pt x="460" y="79"/>
                    </a:cubicBezTo>
                    <a:cubicBezTo>
                      <a:pt x="460" y="79"/>
                      <a:pt x="460" y="79"/>
                      <a:pt x="460" y="79"/>
                    </a:cubicBezTo>
                    <a:cubicBezTo>
                      <a:pt x="461" y="79"/>
                      <a:pt x="461" y="79"/>
                      <a:pt x="461" y="79"/>
                    </a:cubicBezTo>
                    <a:cubicBezTo>
                      <a:pt x="462" y="78"/>
                      <a:pt x="461" y="77"/>
                      <a:pt x="462" y="76"/>
                    </a:cubicBezTo>
                    <a:cubicBezTo>
                      <a:pt x="463" y="76"/>
                      <a:pt x="464" y="76"/>
                      <a:pt x="465" y="76"/>
                    </a:cubicBezTo>
                    <a:cubicBezTo>
                      <a:pt x="466" y="77"/>
                      <a:pt x="467" y="76"/>
                      <a:pt x="469" y="76"/>
                    </a:cubicBezTo>
                    <a:cubicBezTo>
                      <a:pt x="469" y="76"/>
                      <a:pt x="469" y="76"/>
                      <a:pt x="469" y="76"/>
                    </a:cubicBezTo>
                    <a:cubicBezTo>
                      <a:pt x="470" y="75"/>
                      <a:pt x="472" y="76"/>
                      <a:pt x="473" y="74"/>
                    </a:cubicBezTo>
                    <a:cubicBezTo>
                      <a:pt x="474" y="73"/>
                      <a:pt x="476" y="74"/>
                      <a:pt x="477" y="75"/>
                    </a:cubicBezTo>
                    <a:cubicBezTo>
                      <a:pt x="478" y="75"/>
                      <a:pt x="478" y="75"/>
                      <a:pt x="479" y="76"/>
                    </a:cubicBezTo>
                    <a:cubicBezTo>
                      <a:pt x="479" y="76"/>
                      <a:pt x="479" y="76"/>
                      <a:pt x="479" y="76"/>
                    </a:cubicBezTo>
                    <a:cubicBezTo>
                      <a:pt x="479" y="76"/>
                      <a:pt x="480" y="76"/>
                      <a:pt x="479" y="77"/>
                    </a:cubicBezTo>
                    <a:cubicBezTo>
                      <a:pt x="480" y="78"/>
                      <a:pt x="480" y="78"/>
                      <a:pt x="479" y="79"/>
                    </a:cubicBezTo>
                    <a:cubicBezTo>
                      <a:pt x="479" y="79"/>
                      <a:pt x="479" y="80"/>
                      <a:pt x="478" y="80"/>
                    </a:cubicBezTo>
                    <a:cubicBezTo>
                      <a:pt x="478" y="80"/>
                      <a:pt x="478" y="80"/>
                      <a:pt x="478" y="80"/>
                    </a:cubicBezTo>
                    <a:cubicBezTo>
                      <a:pt x="480" y="83"/>
                      <a:pt x="480" y="84"/>
                      <a:pt x="478" y="85"/>
                    </a:cubicBezTo>
                    <a:cubicBezTo>
                      <a:pt x="478" y="86"/>
                      <a:pt x="476" y="86"/>
                      <a:pt x="476" y="86"/>
                    </a:cubicBezTo>
                    <a:cubicBezTo>
                      <a:pt x="476" y="87"/>
                      <a:pt x="476" y="87"/>
                      <a:pt x="474" y="87"/>
                    </a:cubicBezTo>
                    <a:cubicBezTo>
                      <a:pt x="474" y="88"/>
                      <a:pt x="473" y="88"/>
                      <a:pt x="473" y="88"/>
                    </a:cubicBezTo>
                    <a:cubicBezTo>
                      <a:pt x="473" y="88"/>
                      <a:pt x="473" y="88"/>
                      <a:pt x="473" y="88"/>
                    </a:cubicBezTo>
                    <a:cubicBezTo>
                      <a:pt x="472" y="89"/>
                      <a:pt x="471" y="89"/>
                      <a:pt x="470" y="90"/>
                    </a:cubicBezTo>
                    <a:cubicBezTo>
                      <a:pt x="470" y="90"/>
                      <a:pt x="469" y="90"/>
                      <a:pt x="470" y="91"/>
                    </a:cubicBezTo>
                    <a:cubicBezTo>
                      <a:pt x="470" y="91"/>
                      <a:pt x="470" y="91"/>
                      <a:pt x="471" y="91"/>
                    </a:cubicBezTo>
                    <a:cubicBezTo>
                      <a:pt x="473" y="90"/>
                      <a:pt x="474" y="88"/>
                      <a:pt x="476" y="88"/>
                    </a:cubicBezTo>
                    <a:cubicBezTo>
                      <a:pt x="476" y="88"/>
                      <a:pt x="477" y="87"/>
                      <a:pt x="477" y="88"/>
                    </a:cubicBezTo>
                    <a:cubicBezTo>
                      <a:pt x="478" y="89"/>
                      <a:pt x="477" y="89"/>
                      <a:pt x="477" y="89"/>
                    </a:cubicBezTo>
                    <a:cubicBezTo>
                      <a:pt x="476" y="90"/>
                      <a:pt x="475" y="90"/>
                      <a:pt x="475" y="91"/>
                    </a:cubicBezTo>
                    <a:cubicBezTo>
                      <a:pt x="474" y="92"/>
                      <a:pt x="473" y="93"/>
                      <a:pt x="474" y="94"/>
                    </a:cubicBezTo>
                    <a:cubicBezTo>
                      <a:pt x="474" y="94"/>
                      <a:pt x="474" y="94"/>
                      <a:pt x="474" y="94"/>
                    </a:cubicBezTo>
                    <a:cubicBezTo>
                      <a:pt x="474" y="94"/>
                      <a:pt x="474" y="94"/>
                      <a:pt x="474" y="94"/>
                    </a:cubicBezTo>
                    <a:cubicBezTo>
                      <a:pt x="474" y="94"/>
                      <a:pt x="474" y="94"/>
                      <a:pt x="474" y="94"/>
                    </a:cubicBezTo>
                    <a:cubicBezTo>
                      <a:pt x="474" y="94"/>
                      <a:pt x="474" y="94"/>
                      <a:pt x="474" y="94"/>
                    </a:cubicBezTo>
                    <a:cubicBezTo>
                      <a:pt x="474" y="94"/>
                      <a:pt x="474" y="94"/>
                      <a:pt x="474" y="94"/>
                    </a:cubicBezTo>
                    <a:cubicBezTo>
                      <a:pt x="474" y="93"/>
                      <a:pt x="474" y="92"/>
                      <a:pt x="475" y="92"/>
                    </a:cubicBezTo>
                    <a:cubicBezTo>
                      <a:pt x="476" y="91"/>
                      <a:pt x="476" y="91"/>
                      <a:pt x="477" y="90"/>
                    </a:cubicBezTo>
                    <a:cubicBezTo>
                      <a:pt x="478" y="90"/>
                      <a:pt x="478" y="89"/>
                      <a:pt x="479" y="88"/>
                    </a:cubicBezTo>
                    <a:cubicBezTo>
                      <a:pt x="479" y="88"/>
                      <a:pt x="479" y="88"/>
                      <a:pt x="479" y="88"/>
                    </a:cubicBezTo>
                    <a:cubicBezTo>
                      <a:pt x="479" y="88"/>
                      <a:pt x="479" y="88"/>
                      <a:pt x="479" y="88"/>
                    </a:cubicBezTo>
                    <a:cubicBezTo>
                      <a:pt x="479" y="88"/>
                      <a:pt x="479" y="88"/>
                      <a:pt x="479" y="88"/>
                    </a:cubicBezTo>
                    <a:cubicBezTo>
                      <a:pt x="481" y="87"/>
                      <a:pt x="481" y="87"/>
                      <a:pt x="480" y="85"/>
                    </a:cubicBezTo>
                    <a:cubicBezTo>
                      <a:pt x="480" y="84"/>
                      <a:pt x="480" y="84"/>
                      <a:pt x="481" y="84"/>
                    </a:cubicBezTo>
                    <a:cubicBezTo>
                      <a:pt x="481" y="84"/>
                      <a:pt x="482" y="83"/>
                      <a:pt x="482" y="83"/>
                    </a:cubicBezTo>
                    <a:cubicBezTo>
                      <a:pt x="482" y="82"/>
                      <a:pt x="482" y="82"/>
                      <a:pt x="482" y="82"/>
                    </a:cubicBezTo>
                    <a:cubicBezTo>
                      <a:pt x="482" y="82"/>
                      <a:pt x="482" y="82"/>
                      <a:pt x="482" y="82"/>
                    </a:cubicBezTo>
                    <a:cubicBezTo>
                      <a:pt x="482" y="82"/>
                      <a:pt x="482" y="82"/>
                      <a:pt x="482" y="82"/>
                    </a:cubicBezTo>
                    <a:cubicBezTo>
                      <a:pt x="483" y="82"/>
                      <a:pt x="483" y="82"/>
                      <a:pt x="483" y="82"/>
                    </a:cubicBezTo>
                    <a:cubicBezTo>
                      <a:pt x="483" y="82"/>
                      <a:pt x="483" y="81"/>
                      <a:pt x="483" y="80"/>
                    </a:cubicBezTo>
                    <a:cubicBezTo>
                      <a:pt x="482" y="79"/>
                      <a:pt x="483" y="78"/>
                      <a:pt x="484" y="78"/>
                    </a:cubicBezTo>
                    <a:cubicBezTo>
                      <a:pt x="484" y="80"/>
                      <a:pt x="486" y="78"/>
                      <a:pt x="486" y="78"/>
                    </a:cubicBezTo>
                    <a:cubicBezTo>
                      <a:pt x="487" y="78"/>
                      <a:pt x="487" y="78"/>
                      <a:pt x="488" y="78"/>
                    </a:cubicBezTo>
                    <a:cubicBezTo>
                      <a:pt x="488" y="78"/>
                      <a:pt x="487" y="79"/>
                      <a:pt x="488" y="79"/>
                    </a:cubicBezTo>
                    <a:cubicBezTo>
                      <a:pt x="488" y="79"/>
                      <a:pt x="488" y="79"/>
                      <a:pt x="489" y="79"/>
                    </a:cubicBezTo>
                    <a:cubicBezTo>
                      <a:pt x="489" y="80"/>
                      <a:pt x="488" y="80"/>
                      <a:pt x="488" y="80"/>
                    </a:cubicBezTo>
                    <a:cubicBezTo>
                      <a:pt x="491" y="80"/>
                      <a:pt x="491" y="83"/>
                      <a:pt x="492" y="84"/>
                    </a:cubicBezTo>
                    <a:cubicBezTo>
                      <a:pt x="493" y="84"/>
                      <a:pt x="492" y="85"/>
                      <a:pt x="492" y="85"/>
                    </a:cubicBezTo>
                    <a:cubicBezTo>
                      <a:pt x="492" y="85"/>
                      <a:pt x="493" y="86"/>
                      <a:pt x="493" y="86"/>
                    </a:cubicBezTo>
                    <a:cubicBezTo>
                      <a:pt x="493" y="86"/>
                      <a:pt x="493" y="86"/>
                      <a:pt x="493" y="86"/>
                    </a:cubicBezTo>
                    <a:cubicBezTo>
                      <a:pt x="494" y="87"/>
                      <a:pt x="494" y="88"/>
                      <a:pt x="494" y="89"/>
                    </a:cubicBezTo>
                    <a:cubicBezTo>
                      <a:pt x="494" y="90"/>
                      <a:pt x="493" y="90"/>
                      <a:pt x="492" y="90"/>
                    </a:cubicBezTo>
                    <a:cubicBezTo>
                      <a:pt x="493" y="91"/>
                      <a:pt x="493" y="92"/>
                      <a:pt x="492" y="93"/>
                    </a:cubicBezTo>
                    <a:cubicBezTo>
                      <a:pt x="492" y="93"/>
                      <a:pt x="492" y="94"/>
                      <a:pt x="492" y="94"/>
                    </a:cubicBezTo>
                    <a:cubicBezTo>
                      <a:pt x="492" y="94"/>
                      <a:pt x="492" y="94"/>
                      <a:pt x="492" y="94"/>
                    </a:cubicBezTo>
                    <a:cubicBezTo>
                      <a:pt x="493" y="94"/>
                      <a:pt x="493" y="95"/>
                      <a:pt x="492" y="96"/>
                    </a:cubicBezTo>
                    <a:cubicBezTo>
                      <a:pt x="492" y="96"/>
                      <a:pt x="491" y="97"/>
                      <a:pt x="492" y="98"/>
                    </a:cubicBezTo>
                    <a:cubicBezTo>
                      <a:pt x="492" y="98"/>
                      <a:pt x="492" y="98"/>
                      <a:pt x="492" y="98"/>
                    </a:cubicBezTo>
                    <a:cubicBezTo>
                      <a:pt x="492" y="99"/>
                      <a:pt x="492" y="99"/>
                      <a:pt x="492" y="99"/>
                    </a:cubicBezTo>
                    <a:cubicBezTo>
                      <a:pt x="492" y="100"/>
                      <a:pt x="492" y="101"/>
                      <a:pt x="492" y="102"/>
                    </a:cubicBezTo>
                    <a:cubicBezTo>
                      <a:pt x="492" y="102"/>
                      <a:pt x="492" y="103"/>
                      <a:pt x="492" y="104"/>
                    </a:cubicBezTo>
                    <a:cubicBezTo>
                      <a:pt x="492" y="104"/>
                      <a:pt x="492" y="104"/>
                      <a:pt x="492" y="104"/>
                    </a:cubicBezTo>
                    <a:cubicBezTo>
                      <a:pt x="492" y="104"/>
                      <a:pt x="492" y="104"/>
                      <a:pt x="492" y="104"/>
                    </a:cubicBezTo>
                    <a:cubicBezTo>
                      <a:pt x="491" y="105"/>
                      <a:pt x="492" y="106"/>
                      <a:pt x="492" y="107"/>
                    </a:cubicBezTo>
                    <a:cubicBezTo>
                      <a:pt x="492" y="108"/>
                      <a:pt x="491" y="108"/>
                      <a:pt x="490" y="108"/>
                    </a:cubicBezTo>
                    <a:cubicBezTo>
                      <a:pt x="490" y="109"/>
                      <a:pt x="490" y="108"/>
                      <a:pt x="489" y="108"/>
                    </a:cubicBezTo>
                    <a:cubicBezTo>
                      <a:pt x="489" y="107"/>
                      <a:pt x="489" y="107"/>
                      <a:pt x="489" y="107"/>
                    </a:cubicBezTo>
                    <a:cubicBezTo>
                      <a:pt x="488" y="107"/>
                      <a:pt x="488" y="106"/>
                      <a:pt x="488" y="107"/>
                    </a:cubicBezTo>
                    <a:cubicBezTo>
                      <a:pt x="487" y="107"/>
                      <a:pt x="487" y="108"/>
                      <a:pt x="488" y="108"/>
                    </a:cubicBezTo>
                    <a:cubicBezTo>
                      <a:pt x="488" y="109"/>
                      <a:pt x="489" y="110"/>
                      <a:pt x="490" y="111"/>
                    </a:cubicBezTo>
                    <a:cubicBezTo>
                      <a:pt x="490" y="111"/>
                      <a:pt x="491" y="112"/>
                      <a:pt x="491" y="112"/>
                    </a:cubicBezTo>
                    <a:cubicBezTo>
                      <a:pt x="490" y="113"/>
                      <a:pt x="491" y="114"/>
                      <a:pt x="491" y="114"/>
                    </a:cubicBezTo>
                    <a:cubicBezTo>
                      <a:pt x="492" y="114"/>
                      <a:pt x="493" y="115"/>
                      <a:pt x="493" y="116"/>
                    </a:cubicBezTo>
                    <a:cubicBezTo>
                      <a:pt x="493" y="117"/>
                      <a:pt x="493" y="119"/>
                      <a:pt x="493" y="121"/>
                    </a:cubicBezTo>
                    <a:cubicBezTo>
                      <a:pt x="492" y="122"/>
                      <a:pt x="491" y="123"/>
                      <a:pt x="490" y="124"/>
                    </a:cubicBezTo>
                    <a:close/>
                    <a:moveTo>
                      <a:pt x="530" y="133"/>
                    </a:moveTo>
                    <a:cubicBezTo>
                      <a:pt x="530" y="133"/>
                      <a:pt x="530" y="134"/>
                      <a:pt x="530" y="134"/>
                    </a:cubicBezTo>
                    <a:cubicBezTo>
                      <a:pt x="530" y="134"/>
                      <a:pt x="530" y="134"/>
                      <a:pt x="530" y="134"/>
                    </a:cubicBezTo>
                    <a:cubicBezTo>
                      <a:pt x="529" y="136"/>
                      <a:pt x="528" y="138"/>
                      <a:pt x="527" y="140"/>
                    </a:cubicBezTo>
                    <a:cubicBezTo>
                      <a:pt x="526" y="141"/>
                      <a:pt x="526" y="142"/>
                      <a:pt x="524" y="141"/>
                    </a:cubicBezTo>
                    <a:cubicBezTo>
                      <a:pt x="524" y="141"/>
                      <a:pt x="524" y="141"/>
                      <a:pt x="524" y="141"/>
                    </a:cubicBezTo>
                    <a:cubicBezTo>
                      <a:pt x="524" y="142"/>
                      <a:pt x="523" y="141"/>
                      <a:pt x="522" y="142"/>
                    </a:cubicBezTo>
                    <a:cubicBezTo>
                      <a:pt x="521" y="142"/>
                      <a:pt x="520" y="143"/>
                      <a:pt x="518" y="144"/>
                    </a:cubicBezTo>
                    <a:cubicBezTo>
                      <a:pt x="518" y="144"/>
                      <a:pt x="518" y="144"/>
                      <a:pt x="518" y="144"/>
                    </a:cubicBezTo>
                    <a:cubicBezTo>
                      <a:pt x="518" y="145"/>
                      <a:pt x="517" y="144"/>
                      <a:pt x="516" y="144"/>
                    </a:cubicBezTo>
                    <a:cubicBezTo>
                      <a:pt x="516" y="144"/>
                      <a:pt x="515" y="145"/>
                      <a:pt x="515" y="145"/>
                    </a:cubicBezTo>
                    <a:cubicBezTo>
                      <a:pt x="515" y="145"/>
                      <a:pt x="515" y="145"/>
                      <a:pt x="515" y="145"/>
                    </a:cubicBezTo>
                    <a:cubicBezTo>
                      <a:pt x="515" y="145"/>
                      <a:pt x="515" y="145"/>
                      <a:pt x="515" y="145"/>
                    </a:cubicBezTo>
                    <a:cubicBezTo>
                      <a:pt x="514" y="145"/>
                      <a:pt x="514" y="145"/>
                      <a:pt x="513" y="145"/>
                    </a:cubicBezTo>
                    <a:cubicBezTo>
                      <a:pt x="513" y="145"/>
                      <a:pt x="513" y="145"/>
                      <a:pt x="513" y="145"/>
                    </a:cubicBezTo>
                    <a:cubicBezTo>
                      <a:pt x="513" y="145"/>
                      <a:pt x="513" y="145"/>
                      <a:pt x="513" y="145"/>
                    </a:cubicBezTo>
                    <a:cubicBezTo>
                      <a:pt x="512" y="145"/>
                      <a:pt x="513" y="147"/>
                      <a:pt x="512" y="147"/>
                    </a:cubicBezTo>
                    <a:cubicBezTo>
                      <a:pt x="511" y="147"/>
                      <a:pt x="512" y="146"/>
                      <a:pt x="511" y="145"/>
                    </a:cubicBezTo>
                    <a:cubicBezTo>
                      <a:pt x="511" y="145"/>
                      <a:pt x="511" y="145"/>
                      <a:pt x="511" y="145"/>
                    </a:cubicBezTo>
                    <a:cubicBezTo>
                      <a:pt x="511" y="145"/>
                      <a:pt x="511" y="145"/>
                      <a:pt x="511" y="145"/>
                    </a:cubicBezTo>
                    <a:cubicBezTo>
                      <a:pt x="510" y="145"/>
                      <a:pt x="509" y="145"/>
                      <a:pt x="508" y="145"/>
                    </a:cubicBezTo>
                    <a:cubicBezTo>
                      <a:pt x="508" y="146"/>
                      <a:pt x="507" y="146"/>
                      <a:pt x="506" y="146"/>
                    </a:cubicBezTo>
                    <a:cubicBezTo>
                      <a:pt x="506" y="146"/>
                      <a:pt x="506" y="146"/>
                      <a:pt x="506" y="146"/>
                    </a:cubicBezTo>
                    <a:cubicBezTo>
                      <a:pt x="506" y="146"/>
                      <a:pt x="506" y="146"/>
                      <a:pt x="506" y="146"/>
                    </a:cubicBezTo>
                    <a:cubicBezTo>
                      <a:pt x="506" y="146"/>
                      <a:pt x="505" y="146"/>
                      <a:pt x="505" y="146"/>
                    </a:cubicBezTo>
                    <a:cubicBezTo>
                      <a:pt x="505" y="146"/>
                      <a:pt x="505" y="146"/>
                      <a:pt x="505" y="146"/>
                    </a:cubicBezTo>
                    <a:cubicBezTo>
                      <a:pt x="505" y="146"/>
                      <a:pt x="505" y="146"/>
                      <a:pt x="505" y="146"/>
                    </a:cubicBezTo>
                    <a:cubicBezTo>
                      <a:pt x="504" y="146"/>
                      <a:pt x="503" y="146"/>
                      <a:pt x="502" y="146"/>
                    </a:cubicBezTo>
                    <a:cubicBezTo>
                      <a:pt x="500" y="146"/>
                      <a:pt x="500" y="148"/>
                      <a:pt x="499" y="149"/>
                    </a:cubicBezTo>
                    <a:cubicBezTo>
                      <a:pt x="497" y="150"/>
                      <a:pt x="495" y="152"/>
                      <a:pt x="493" y="153"/>
                    </a:cubicBezTo>
                    <a:cubicBezTo>
                      <a:pt x="493" y="154"/>
                      <a:pt x="492" y="154"/>
                      <a:pt x="492" y="153"/>
                    </a:cubicBezTo>
                    <a:cubicBezTo>
                      <a:pt x="491" y="153"/>
                      <a:pt x="490" y="153"/>
                      <a:pt x="490" y="154"/>
                    </a:cubicBezTo>
                    <a:cubicBezTo>
                      <a:pt x="488" y="151"/>
                      <a:pt x="489" y="148"/>
                      <a:pt x="491" y="145"/>
                    </a:cubicBezTo>
                    <a:cubicBezTo>
                      <a:pt x="492" y="142"/>
                      <a:pt x="493" y="139"/>
                      <a:pt x="495" y="137"/>
                    </a:cubicBezTo>
                    <a:cubicBezTo>
                      <a:pt x="495" y="136"/>
                      <a:pt x="495" y="135"/>
                      <a:pt x="495" y="135"/>
                    </a:cubicBezTo>
                    <a:cubicBezTo>
                      <a:pt x="495" y="134"/>
                      <a:pt x="495" y="133"/>
                      <a:pt x="496" y="132"/>
                    </a:cubicBezTo>
                    <a:cubicBezTo>
                      <a:pt x="496" y="132"/>
                      <a:pt x="496" y="132"/>
                      <a:pt x="496" y="132"/>
                    </a:cubicBezTo>
                    <a:cubicBezTo>
                      <a:pt x="495" y="131"/>
                      <a:pt x="496" y="130"/>
                      <a:pt x="496" y="129"/>
                    </a:cubicBezTo>
                    <a:cubicBezTo>
                      <a:pt x="496" y="129"/>
                      <a:pt x="496" y="129"/>
                      <a:pt x="496" y="129"/>
                    </a:cubicBezTo>
                    <a:cubicBezTo>
                      <a:pt x="496" y="128"/>
                      <a:pt x="496" y="126"/>
                      <a:pt x="497" y="125"/>
                    </a:cubicBezTo>
                    <a:cubicBezTo>
                      <a:pt x="497" y="125"/>
                      <a:pt x="498" y="124"/>
                      <a:pt x="498" y="125"/>
                    </a:cubicBezTo>
                    <a:cubicBezTo>
                      <a:pt x="499" y="126"/>
                      <a:pt x="499" y="126"/>
                      <a:pt x="500" y="126"/>
                    </a:cubicBezTo>
                    <a:cubicBezTo>
                      <a:pt x="500" y="126"/>
                      <a:pt x="500" y="126"/>
                      <a:pt x="500" y="126"/>
                    </a:cubicBezTo>
                    <a:cubicBezTo>
                      <a:pt x="500" y="126"/>
                      <a:pt x="500" y="126"/>
                      <a:pt x="500" y="126"/>
                    </a:cubicBezTo>
                    <a:cubicBezTo>
                      <a:pt x="500" y="126"/>
                      <a:pt x="500" y="126"/>
                      <a:pt x="500" y="126"/>
                    </a:cubicBezTo>
                    <a:cubicBezTo>
                      <a:pt x="499" y="125"/>
                      <a:pt x="499" y="125"/>
                      <a:pt x="499" y="124"/>
                    </a:cubicBezTo>
                    <a:cubicBezTo>
                      <a:pt x="498" y="122"/>
                      <a:pt x="499" y="120"/>
                      <a:pt x="499" y="118"/>
                    </a:cubicBezTo>
                    <a:cubicBezTo>
                      <a:pt x="500" y="117"/>
                      <a:pt x="500" y="117"/>
                      <a:pt x="501" y="118"/>
                    </a:cubicBezTo>
                    <a:cubicBezTo>
                      <a:pt x="502" y="118"/>
                      <a:pt x="502" y="118"/>
                      <a:pt x="502" y="118"/>
                    </a:cubicBezTo>
                    <a:cubicBezTo>
                      <a:pt x="502" y="118"/>
                      <a:pt x="502" y="118"/>
                      <a:pt x="502" y="118"/>
                    </a:cubicBezTo>
                    <a:cubicBezTo>
                      <a:pt x="502" y="118"/>
                      <a:pt x="502" y="118"/>
                      <a:pt x="502" y="118"/>
                    </a:cubicBezTo>
                    <a:cubicBezTo>
                      <a:pt x="503" y="118"/>
                      <a:pt x="503" y="118"/>
                      <a:pt x="503" y="118"/>
                    </a:cubicBezTo>
                    <a:cubicBezTo>
                      <a:pt x="503" y="118"/>
                      <a:pt x="502" y="117"/>
                      <a:pt x="502" y="117"/>
                    </a:cubicBezTo>
                    <a:cubicBezTo>
                      <a:pt x="502" y="117"/>
                      <a:pt x="501" y="117"/>
                      <a:pt x="501" y="117"/>
                    </a:cubicBezTo>
                    <a:cubicBezTo>
                      <a:pt x="500" y="116"/>
                      <a:pt x="500" y="116"/>
                      <a:pt x="500" y="115"/>
                    </a:cubicBezTo>
                    <a:cubicBezTo>
                      <a:pt x="500" y="114"/>
                      <a:pt x="501" y="113"/>
                      <a:pt x="502" y="114"/>
                    </a:cubicBezTo>
                    <a:cubicBezTo>
                      <a:pt x="502" y="114"/>
                      <a:pt x="502" y="114"/>
                      <a:pt x="502" y="114"/>
                    </a:cubicBezTo>
                    <a:cubicBezTo>
                      <a:pt x="502" y="114"/>
                      <a:pt x="502" y="114"/>
                      <a:pt x="502" y="114"/>
                    </a:cubicBezTo>
                    <a:cubicBezTo>
                      <a:pt x="501" y="112"/>
                      <a:pt x="501" y="109"/>
                      <a:pt x="503" y="109"/>
                    </a:cubicBezTo>
                    <a:cubicBezTo>
                      <a:pt x="503" y="109"/>
                      <a:pt x="503" y="109"/>
                      <a:pt x="503" y="109"/>
                    </a:cubicBezTo>
                    <a:cubicBezTo>
                      <a:pt x="504" y="108"/>
                      <a:pt x="504" y="108"/>
                      <a:pt x="504" y="107"/>
                    </a:cubicBezTo>
                    <a:cubicBezTo>
                      <a:pt x="504" y="106"/>
                      <a:pt x="504" y="106"/>
                      <a:pt x="504" y="105"/>
                    </a:cubicBezTo>
                    <a:cubicBezTo>
                      <a:pt x="504" y="105"/>
                      <a:pt x="505" y="105"/>
                      <a:pt x="505" y="105"/>
                    </a:cubicBezTo>
                    <a:cubicBezTo>
                      <a:pt x="506" y="105"/>
                      <a:pt x="505" y="105"/>
                      <a:pt x="506" y="105"/>
                    </a:cubicBezTo>
                    <a:cubicBezTo>
                      <a:pt x="506" y="106"/>
                      <a:pt x="506" y="106"/>
                      <a:pt x="506" y="106"/>
                    </a:cubicBezTo>
                    <a:cubicBezTo>
                      <a:pt x="506" y="106"/>
                      <a:pt x="506" y="106"/>
                      <a:pt x="506" y="106"/>
                    </a:cubicBezTo>
                    <a:cubicBezTo>
                      <a:pt x="507" y="107"/>
                      <a:pt x="506" y="107"/>
                      <a:pt x="506" y="108"/>
                    </a:cubicBezTo>
                    <a:cubicBezTo>
                      <a:pt x="506" y="109"/>
                      <a:pt x="506" y="109"/>
                      <a:pt x="507" y="109"/>
                    </a:cubicBezTo>
                    <a:cubicBezTo>
                      <a:pt x="507" y="109"/>
                      <a:pt x="508" y="110"/>
                      <a:pt x="508" y="110"/>
                    </a:cubicBezTo>
                    <a:cubicBezTo>
                      <a:pt x="509" y="109"/>
                      <a:pt x="508" y="109"/>
                      <a:pt x="508" y="109"/>
                    </a:cubicBezTo>
                    <a:cubicBezTo>
                      <a:pt x="508" y="107"/>
                      <a:pt x="508" y="106"/>
                      <a:pt x="508" y="104"/>
                    </a:cubicBezTo>
                    <a:cubicBezTo>
                      <a:pt x="508" y="102"/>
                      <a:pt x="509" y="102"/>
                      <a:pt x="510" y="103"/>
                    </a:cubicBezTo>
                    <a:cubicBezTo>
                      <a:pt x="512" y="104"/>
                      <a:pt x="513" y="105"/>
                      <a:pt x="514" y="107"/>
                    </a:cubicBezTo>
                    <a:cubicBezTo>
                      <a:pt x="515" y="107"/>
                      <a:pt x="514" y="107"/>
                      <a:pt x="514" y="108"/>
                    </a:cubicBezTo>
                    <a:cubicBezTo>
                      <a:pt x="513" y="109"/>
                      <a:pt x="513" y="110"/>
                      <a:pt x="512" y="111"/>
                    </a:cubicBezTo>
                    <a:cubicBezTo>
                      <a:pt x="512" y="111"/>
                      <a:pt x="512" y="111"/>
                      <a:pt x="512" y="111"/>
                    </a:cubicBezTo>
                    <a:cubicBezTo>
                      <a:pt x="512" y="111"/>
                      <a:pt x="512" y="111"/>
                      <a:pt x="512" y="111"/>
                    </a:cubicBezTo>
                    <a:cubicBezTo>
                      <a:pt x="512" y="111"/>
                      <a:pt x="512" y="112"/>
                      <a:pt x="512" y="113"/>
                    </a:cubicBezTo>
                    <a:cubicBezTo>
                      <a:pt x="512" y="113"/>
                      <a:pt x="512" y="114"/>
                      <a:pt x="512" y="114"/>
                    </a:cubicBezTo>
                    <a:cubicBezTo>
                      <a:pt x="512" y="114"/>
                      <a:pt x="512" y="114"/>
                      <a:pt x="512" y="114"/>
                    </a:cubicBezTo>
                    <a:cubicBezTo>
                      <a:pt x="512" y="114"/>
                      <a:pt x="512" y="114"/>
                      <a:pt x="512" y="114"/>
                    </a:cubicBezTo>
                    <a:cubicBezTo>
                      <a:pt x="512" y="116"/>
                      <a:pt x="512" y="117"/>
                      <a:pt x="512" y="118"/>
                    </a:cubicBezTo>
                    <a:cubicBezTo>
                      <a:pt x="511" y="120"/>
                      <a:pt x="510" y="122"/>
                      <a:pt x="509" y="124"/>
                    </a:cubicBezTo>
                    <a:cubicBezTo>
                      <a:pt x="509" y="124"/>
                      <a:pt x="509" y="124"/>
                      <a:pt x="509" y="124"/>
                    </a:cubicBezTo>
                    <a:cubicBezTo>
                      <a:pt x="509" y="124"/>
                      <a:pt x="509" y="124"/>
                      <a:pt x="509" y="124"/>
                    </a:cubicBezTo>
                    <a:cubicBezTo>
                      <a:pt x="510" y="125"/>
                      <a:pt x="510" y="124"/>
                      <a:pt x="511" y="124"/>
                    </a:cubicBezTo>
                    <a:cubicBezTo>
                      <a:pt x="512" y="121"/>
                      <a:pt x="513" y="119"/>
                      <a:pt x="513" y="117"/>
                    </a:cubicBezTo>
                    <a:cubicBezTo>
                      <a:pt x="513" y="117"/>
                      <a:pt x="513" y="116"/>
                      <a:pt x="514" y="116"/>
                    </a:cubicBezTo>
                    <a:cubicBezTo>
                      <a:pt x="515" y="116"/>
                      <a:pt x="515" y="115"/>
                      <a:pt x="516" y="114"/>
                    </a:cubicBezTo>
                    <a:cubicBezTo>
                      <a:pt x="517" y="114"/>
                      <a:pt x="517" y="112"/>
                      <a:pt x="517" y="111"/>
                    </a:cubicBezTo>
                    <a:cubicBezTo>
                      <a:pt x="518" y="112"/>
                      <a:pt x="518" y="112"/>
                      <a:pt x="518" y="113"/>
                    </a:cubicBezTo>
                    <a:cubicBezTo>
                      <a:pt x="519" y="113"/>
                      <a:pt x="519" y="112"/>
                      <a:pt x="519" y="111"/>
                    </a:cubicBezTo>
                    <a:cubicBezTo>
                      <a:pt x="519" y="111"/>
                      <a:pt x="519" y="111"/>
                      <a:pt x="519" y="111"/>
                    </a:cubicBezTo>
                    <a:cubicBezTo>
                      <a:pt x="519" y="111"/>
                      <a:pt x="519" y="111"/>
                      <a:pt x="519" y="111"/>
                    </a:cubicBezTo>
                    <a:cubicBezTo>
                      <a:pt x="520" y="112"/>
                      <a:pt x="519" y="112"/>
                      <a:pt x="520" y="113"/>
                    </a:cubicBezTo>
                    <a:cubicBezTo>
                      <a:pt x="520" y="113"/>
                      <a:pt x="520" y="113"/>
                      <a:pt x="520" y="113"/>
                    </a:cubicBezTo>
                    <a:cubicBezTo>
                      <a:pt x="520" y="113"/>
                      <a:pt x="520" y="113"/>
                      <a:pt x="520" y="113"/>
                    </a:cubicBezTo>
                    <a:cubicBezTo>
                      <a:pt x="520" y="113"/>
                      <a:pt x="520" y="113"/>
                      <a:pt x="520" y="113"/>
                    </a:cubicBezTo>
                    <a:cubicBezTo>
                      <a:pt x="521" y="113"/>
                      <a:pt x="521" y="114"/>
                      <a:pt x="520" y="115"/>
                    </a:cubicBezTo>
                    <a:cubicBezTo>
                      <a:pt x="520" y="115"/>
                      <a:pt x="520" y="116"/>
                      <a:pt x="521" y="116"/>
                    </a:cubicBezTo>
                    <a:cubicBezTo>
                      <a:pt x="521" y="116"/>
                      <a:pt x="521" y="116"/>
                      <a:pt x="521" y="116"/>
                    </a:cubicBezTo>
                    <a:cubicBezTo>
                      <a:pt x="521" y="116"/>
                      <a:pt x="521" y="116"/>
                      <a:pt x="521" y="116"/>
                    </a:cubicBezTo>
                    <a:cubicBezTo>
                      <a:pt x="521" y="116"/>
                      <a:pt x="521" y="117"/>
                      <a:pt x="521" y="117"/>
                    </a:cubicBezTo>
                    <a:cubicBezTo>
                      <a:pt x="522" y="117"/>
                      <a:pt x="522" y="117"/>
                      <a:pt x="523" y="116"/>
                    </a:cubicBezTo>
                    <a:cubicBezTo>
                      <a:pt x="522" y="117"/>
                      <a:pt x="522" y="118"/>
                      <a:pt x="521" y="117"/>
                    </a:cubicBezTo>
                    <a:cubicBezTo>
                      <a:pt x="521" y="117"/>
                      <a:pt x="521" y="117"/>
                      <a:pt x="521" y="118"/>
                    </a:cubicBezTo>
                    <a:cubicBezTo>
                      <a:pt x="523" y="118"/>
                      <a:pt x="523" y="119"/>
                      <a:pt x="523" y="120"/>
                    </a:cubicBezTo>
                    <a:cubicBezTo>
                      <a:pt x="523" y="120"/>
                      <a:pt x="523" y="120"/>
                      <a:pt x="523" y="120"/>
                    </a:cubicBezTo>
                    <a:cubicBezTo>
                      <a:pt x="524" y="121"/>
                      <a:pt x="524" y="121"/>
                      <a:pt x="524" y="122"/>
                    </a:cubicBezTo>
                    <a:cubicBezTo>
                      <a:pt x="524" y="122"/>
                      <a:pt x="524" y="122"/>
                      <a:pt x="524" y="123"/>
                    </a:cubicBezTo>
                    <a:cubicBezTo>
                      <a:pt x="524" y="123"/>
                      <a:pt x="523" y="123"/>
                      <a:pt x="523" y="124"/>
                    </a:cubicBezTo>
                    <a:cubicBezTo>
                      <a:pt x="523" y="124"/>
                      <a:pt x="523" y="124"/>
                      <a:pt x="523" y="124"/>
                    </a:cubicBezTo>
                    <a:cubicBezTo>
                      <a:pt x="524" y="124"/>
                      <a:pt x="524" y="124"/>
                      <a:pt x="524" y="124"/>
                    </a:cubicBezTo>
                    <a:cubicBezTo>
                      <a:pt x="524" y="124"/>
                      <a:pt x="524" y="124"/>
                      <a:pt x="524" y="124"/>
                    </a:cubicBezTo>
                    <a:cubicBezTo>
                      <a:pt x="524" y="124"/>
                      <a:pt x="524" y="124"/>
                      <a:pt x="524" y="124"/>
                    </a:cubicBezTo>
                    <a:cubicBezTo>
                      <a:pt x="525" y="124"/>
                      <a:pt x="524" y="125"/>
                      <a:pt x="525" y="125"/>
                    </a:cubicBezTo>
                    <a:cubicBezTo>
                      <a:pt x="525" y="125"/>
                      <a:pt x="525" y="124"/>
                      <a:pt x="525" y="124"/>
                    </a:cubicBezTo>
                    <a:cubicBezTo>
                      <a:pt x="525" y="123"/>
                      <a:pt x="525" y="123"/>
                      <a:pt x="526" y="123"/>
                    </a:cubicBezTo>
                    <a:cubicBezTo>
                      <a:pt x="527" y="124"/>
                      <a:pt x="528" y="124"/>
                      <a:pt x="529" y="125"/>
                    </a:cubicBezTo>
                    <a:cubicBezTo>
                      <a:pt x="529" y="126"/>
                      <a:pt x="529" y="127"/>
                      <a:pt x="529" y="128"/>
                    </a:cubicBezTo>
                    <a:cubicBezTo>
                      <a:pt x="529" y="128"/>
                      <a:pt x="529" y="128"/>
                      <a:pt x="529" y="128"/>
                    </a:cubicBezTo>
                    <a:cubicBezTo>
                      <a:pt x="529" y="128"/>
                      <a:pt x="529" y="128"/>
                      <a:pt x="529" y="128"/>
                    </a:cubicBezTo>
                    <a:cubicBezTo>
                      <a:pt x="530" y="128"/>
                      <a:pt x="529" y="129"/>
                      <a:pt x="529" y="129"/>
                    </a:cubicBezTo>
                    <a:cubicBezTo>
                      <a:pt x="529" y="129"/>
                      <a:pt x="529" y="129"/>
                      <a:pt x="529" y="129"/>
                    </a:cubicBezTo>
                    <a:cubicBezTo>
                      <a:pt x="529" y="129"/>
                      <a:pt x="529" y="129"/>
                      <a:pt x="529" y="129"/>
                    </a:cubicBezTo>
                    <a:cubicBezTo>
                      <a:pt x="530" y="130"/>
                      <a:pt x="529" y="131"/>
                      <a:pt x="530" y="133"/>
                    </a:cubicBezTo>
                    <a:cubicBezTo>
                      <a:pt x="530" y="133"/>
                      <a:pt x="530" y="133"/>
                      <a:pt x="530" y="133"/>
                    </a:cubicBezTo>
                    <a:close/>
                    <a:moveTo>
                      <a:pt x="517" y="144"/>
                    </a:moveTo>
                    <a:cubicBezTo>
                      <a:pt x="517" y="144"/>
                      <a:pt x="517" y="144"/>
                      <a:pt x="517" y="144"/>
                    </a:cubicBezTo>
                    <a:cubicBezTo>
                      <a:pt x="517" y="144"/>
                      <a:pt x="517" y="144"/>
                      <a:pt x="517" y="144"/>
                    </a:cubicBezTo>
                    <a:cubicBezTo>
                      <a:pt x="517" y="144"/>
                      <a:pt x="517" y="144"/>
                      <a:pt x="517" y="144"/>
                    </a:cubicBezTo>
                    <a:close/>
                    <a:moveTo>
                      <a:pt x="165" y="51"/>
                    </a:moveTo>
                    <a:cubicBezTo>
                      <a:pt x="164" y="50"/>
                      <a:pt x="163" y="49"/>
                      <a:pt x="162" y="48"/>
                    </a:cubicBezTo>
                    <a:cubicBezTo>
                      <a:pt x="162" y="48"/>
                      <a:pt x="162" y="48"/>
                      <a:pt x="162" y="48"/>
                    </a:cubicBezTo>
                    <a:cubicBezTo>
                      <a:pt x="161" y="49"/>
                      <a:pt x="160" y="49"/>
                      <a:pt x="159" y="48"/>
                    </a:cubicBezTo>
                    <a:cubicBezTo>
                      <a:pt x="159" y="49"/>
                      <a:pt x="157" y="49"/>
                      <a:pt x="157" y="50"/>
                    </a:cubicBezTo>
                    <a:cubicBezTo>
                      <a:pt x="156" y="51"/>
                      <a:pt x="156" y="51"/>
                      <a:pt x="155" y="50"/>
                    </a:cubicBezTo>
                    <a:cubicBezTo>
                      <a:pt x="155" y="50"/>
                      <a:pt x="156" y="49"/>
                      <a:pt x="156" y="49"/>
                    </a:cubicBezTo>
                    <a:cubicBezTo>
                      <a:pt x="156" y="49"/>
                      <a:pt x="157" y="48"/>
                      <a:pt x="156" y="47"/>
                    </a:cubicBezTo>
                    <a:cubicBezTo>
                      <a:pt x="156" y="47"/>
                      <a:pt x="156" y="47"/>
                      <a:pt x="156" y="47"/>
                    </a:cubicBezTo>
                    <a:cubicBezTo>
                      <a:pt x="157" y="47"/>
                      <a:pt x="158" y="47"/>
                      <a:pt x="158" y="47"/>
                    </a:cubicBezTo>
                    <a:cubicBezTo>
                      <a:pt x="158" y="47"/>
                      <a:pt x="158" y="46"/>
                      <a:pt x="158" y="46"/>
                    </a:cubicBezTo>
                    <a:cubicBezTo>
                      <a:pt x="160" y="46"/>
                      <a:pt x="160" y="45"/>
                      <a:pt x="160" y="43"/>
                    </a:cubicBezTo>
                    <a:cubicBezTo>
                      <a:pt x="160" y="43"/>
                      <a:pt x="160" y="42"/>
                      <a:pt x="159" y="42"/>
                    </a:cubicBezTo>
                    <a:cubicBezTo>
                      <a:pt x="159" y="42"/>
                      <a:pt x="159" y="42"/>
                      <a:pt x="159" y="42"/>
                    </a:cubicBezTo>
                    <a:cubicBezTo>
                      <a:pt x="159" y="42"/>
                      <a:pt x="159" y="41"/>
                      <a:pt x="159" y="42"/>
                    </a:cubicBezTo>
                    <a:cubicBezTo>
                      <a:pt x="158" y="43"/>
                      <a:pt x="157" y="44"/>
                      <a:pt x="156" y="44"/>
                    </a:cubicBezTo>
                    <a:cubicBezTo>
                      <a:pt x="156" y="44"/>
                      <a:pt x="156" y="44"/>
                      <a:pt x="156" y="44"/>
                    </a:cubicBezTo>
                    <a:cubicBezTo>
                      <a:pt x="155" y="44"/>
                      <a:pt x="155" y="45"/>
                      <a:pt x="155" y="45"/>
                    </a:cubicBezTo>
                    <a:cubicBezTo>
                      <a:pt x="154" y="45"/>
                      <a:pt x="154" y="46"/>
                      <a:pt x="154" y="45"/>
                    </a:cubicBezTo>
                    <a:cubicBezTo>
                      <a:pt x="154" y="45"/>
                      <a:pt x="153" y="44"/>
                      <a:pt x="154" y="44"/>
                    </a:cubicBezTo>
                    <a:cubicBezTo>
                      <a:pt x="154" y="43"/>
                      <a:pt x="154" y="43"/>
                      <a:pt x="154" y="43"/>
                    </a:cubicBezTo>
                    <a:cubicBezTo>
                      <a:pt x="154" y="43"/>
                      <a:pt x="155" y="43"/>
                      <a:pt x="155" y="43"/>
                    </a:cubicBezTo>
                    <a:cubicBezTo>
                      <a:pt x="155" y="43"/>
                      <a:pt x="156" y="43"/>
                      <a:pt x="156" y="42"/>
                    </a:cubicBezTo>
                    <a:cubicBezTo>
                      <a:pt x="155" y="42"/>
                      <a:pt x="155" y="41"/>
                      <a:pt x="154" y="42"/>
                    </a:cubicBezTo>
                    <a:cubicBezTo>
                      <a:pt x="154" y="42"/>
                      <a:pt x="154" y="42"/>
                      <a:pt x="153" y="42"/>
                    </a:cubicBezTo>
                    <a:cubicBezTo>
                      <a:pt x="153" y="42"/>
                      <a:pt x="153" y="42"/>
                      <a:pt x="153" y="42"/>
                    </a:cubicBezTo>
                    <a:cubicBezTo>
                      <a:pt x="153" y="42"/>
                      <a:pt x="153" y="42"/>
                      <a:pt x="153" y="42"/>
                    </a:cubicBezTo>
                    <a:cubicBezTo>
                      <a:pt x="153" y="42"/>
                      <a:pt x="152" y="43"/>
                      <a:pt x="152" y="43"/>
                    </a:cubicBezTo>
                    <a:cubicBezTo>
                      <a:pt x="151" y="45"/>
                      <a:pt x="150" y="46"/>
                      <a:pt x="148" y="47"/>
                    </a:cubicBezTo>
                    <a:cubicBezTo>
                      <a:pt x="148" y="48"/>
                      <a:pt x="147" y="48"/>
                      <a:pt x="147" y="48"/>
                    </a:cubicBezTo>
                    <a:cubicBezTo>
                      <a:pt x="148" y="49"/>
                      <a:pt x="147" y="50"/>
                      <a:pt x="146" y="50"/>
                    </a:cubicBezTo>
                    <a:cubicBezTo>
                      <a:pt x="146" y="50"/>
                      <a:pt x="147" y="51"/>
                      <a:pt x="147" y="51"/>
                    </a:cubicBezTo>
                    <a:cubicBezTo>
                      <a:pt x="147" y="51"/>
                      <a:pt x="147" y="51"/>
                      <a:pt x="147" y="51"/>
                    </a:cubicBezTo>
                    <a:cubicBezTo>
                      <a:pt x="147" y="50"/>
                      <a:pt x="147" y="50"/>
                      <a:pt x="148" y="50"/>
                    </a:cubicBezTo>
                    <a:cubicBezTo>
                      <a:pt x="149" y="50"/>
                      <a:pt x="148" y="51"/>
                      <a:pt x="148" y="51"/>
                    </a:cubicBezTo>
                    <a:cubicBezTo>
                      <a:pt x="148" y="51"/>
                      <a:pt x="148" y="52"/>
                      <a:pt x="148" y="52"/>
                    </a:cubicBezTo>
                    <a:cubicBezTo>
                      <a:pt x="148" y="52"/>
                      <a:pt x="149" y="52"/>
                      <a:pt x="149" y="52"/>
                    </a:cubicBezTo>
                    <a:cubicBezTo>
                      <a:pt x="150" y="51"/>
                      <a:pt x="150" y="51"/>
                      <a:pt x="151" y="52"/>
                    </a:cubicBezTo>
                    <a:cubicBezTo>
                      <a:pt x="151" y="53"/>
                      <a:pt x="151" y="54"/>
                      <a:pt x="150" y="54"/>
                    </a:cubicBezTo>
                    <a:cubicBezTo>
                      <a:pt x="149" y="54"/>
                      <a:pt x="148" y="55"/>
                      <a:pt x="149" y="56"/>
                    </a:cubicBezTo>
                    <a:cubicBezTo>
                      <a:pt x="149" y="56"/>
                      <a:pt x="149" y="56"/>
                      <a:pt x="149" y="56"/>
                    </a:cubicBezTo>
                    <a:cubicBezTo>
                      <a:pt x="148" y="57"/>
                      <a:pt x="148" y="57"/>
                      <a:pt x="148" y="58"/>
                    </a:cubicBezTo>
                    <a:cubicBezTo>
                      <a:pt x="148" y="59"/>
                      <a:pt x="148" y="59"/>
                      <a:pt x="147" y="59"/>
                    </a:cubicBezTo>
                    <a:cubicBezTo>
                      <a:pt x="146" y="59"/>
                      <a:pt x="146" y="59"/>
                      <a:pt x="145" y="60"/>
                    </a:cubicBezTo>
                    <a:cubicBezTo>
                      <a:pt x="145" y="62"/>
                      <a:pt x="145" y="61"/>
                      <a:pt x="144" y="60"/>
                    </a:cubicBezTo>
                    <a:cubicBezTo>
                      <a:pt x="144" y="60"/>
                      <a:pt x="143" y="59"/>
                      <a:pt x="143" y="59"/>
                    </a:cubicBezTo>
                    <a:cubicBezTo>
                      <a:pt x="143" y="58"/>
                      <a:pt x="143" y="58"/>
                      <a:pt x="142" y="58"/>
                    </a:cubicBezTo>
                    <a:cubicBezTo>
                      <a:pt x="141" y="59"/>
                      <a:pt x="140" y="58"/>
                      <a:pt x="140" y="59"/>
                    </a:cubicBezTo>
                    <a:cubicBezTo>
                      <a:pt x="139" y="59"/>
                      <a:pt x="137" y="60"/>
                      <a:pt x="136" y="61"/>
                    </a:cubicBezTo>
                    <a:cubicBezTo>
                      <a:pt x="136" y="62"/>
                      <a:pt x="136" y="62"/>
                      <a:pt x="136" y="62"/>
                    </a:cubicBezTo>
                    <a:cubicBezTo>
                      <a:pt x="136" y="63"/>
                      <a:pt x="137" y="62"/>
                      <a:pt x="137" y="62"/>
                    </a:cubicBezTo>
                    <a:cubicBezTo>
                      <a:pt x="138" y="61"/>
                      <a:pt x="139" y="62"/>
                      <a:pt x="140" y="62"/>
                    </a:cubicBezTo>
                    <a:cubicBezTo>
                      <a:pt x="140" y="62"/>
                      <a:pt x="142" y="63"/>
                      <a:pt x="141" y="64"/>
                    </a:cubicBezTo>
                    <a:cubicBezTo>
                      <a:pt x="141" y="65"/>
                      <a:pt x="140" y="65"/>
                      <a:pt x="140" y="64"/>
                    </a:cubicBezTo>
                    <a:cubicBezTo>
                      <a:pt x="139" y="64"/>
                      <a:pt x="139" y="64"/>
                      <a:pt x="138" y="64"/>
                    </a:cubicBezTo>
                    <a:cubicBezTo>
                      <a:pt x="138" y="64"/>
                      <a:pt x="138" y="64"/>
                      <a:pt x="137" y="64"/>
                    </a:cubicBezTo>
                    <a:cubicBezTo>
                      <a:pt x="137" y="65"/>
                      <a:pt x="137" y="65"/>
                      <a:pt x="138" y="65"/>
                    </a:cubicBezTo>
                    <a:cubicBezTo>
                      <a:pt x="138" y="66"/>
                      <a:pt x="138" y="66"/>
                      <a:pt x="139" y="66"/>
                    </a:cubicBezTo>
                    <a:cubicBezTo>
                      <a:pt x="139" y="66"/>
                      <a:pt x="140" y="66"/>
                      <a:pt x="140" y="67"/>
                    </a:cubicBezTo>
                    <a:cubicBezTo>
                      <a:pt x="140" y="68"/>
                      <a:pt x="139" y="69"/>
                      <a:pt x="138" y="68"/>
                    </a:cubicBezTo>
                    <a:cubicBezTo>
                      <a:pt x="138" y="68"/>
                      <a:pt x="137" y="69"/>
                      <a:pt x="136" y="67"/>
                    </a:cubicBezTo>
                    <a:cubicBezTo>
                      <a:pt x="136" y="67"/>
                      <a:pt x="136" y="67"/>
                      <a:pt x="136" y="68"/>
                    </a:cubicBezTo>
                    <a:cubicBezTo>
                      <a:pt x="135" y="68"/>
                      <a:pt x="135" y="68"/>
                      <a:pt x="135" y="68"/>
                    </a:cubicBezTo>
                    <a:cubicBezTo>
                      <a:pt x="134" y="68"/>
                      <a:pt x="135" y="67"/>
                      <a:pt x="135" y="67"/>
                    </a:cubicBezTo>
                    <a:cubicBezTo>
                      <a:pt x="135" y="66"/>
                      <a:pt x="135" y="65"/>
                      <a:pt x="135" y="65"/>
                    </a:cubicBezTo>
                    <a:cubicBezTo>
                      <a:pt x="134" y="65"/>
                      <a:pt x="134" y="65"/>
                      <a:pt x="133" y="66"/>
                    </a:cubicBezTo>
                    <a:cubicBezTo>
                      <a:pt x="133" y="66"/>
                      <a:pt x="133" y="67"/>
                      <a:pt x="132" y="67"/>
                    </a:cubicBezTo>
                    <a:cubicBezTo>
                      <a:pt x="131" y="68"/>
                      <a:pt x="131" y="68"/>
                      <a:pt x="131" y="69"/>
                    </a:cubicBezTo>
                    <a:cubicBezTo>
                      <a:pt x="132" y="70"/>
                      <a:pt x="133" y="71"/>
                      <a:pt x="133" y="72"/>
                    </a:cubicBezTo>
                    <a:cubicBezTo>
                      <a:pt x="133" y="73"/>
                      <a:pt x="133" y="73"/>
                      <a:pt x="135" y="73"/>
                    </a:cubicBezTo>
                    <a:cubicBezTo>
                      <a:pt x="135" y="73"/>
                      <a:pt x="135" y="73"/>
                      <a:pt x="136" y="73"/>
                    </a:cubicBezTo>
                    <a:cubicBezTo>
                      <a:pt x="136" y="72"/>
                      <a:pt x="135" y="72"/>
                      <a:pt x="136" y="71"/>
                    </a:cubicBezTo>
                    <a:cubicBezTo>
                      <a:pt x="136" y="71"/>
                      <a:pt x="137" y="71"/>
                      <a:pt x="137" y="71"/>
                    </a:cubicBezTo>
                    <a:cubicBezTo>
                      <a:pt x="137" y="71"/>
                      <a:pt x="137" y="71"/>
                      <a:pt x="137" y="71"/>
                    </a:cubicBezTo>
                    <a:cubicBezTo>
                      <a:pt x="138" y="71"/>
                      <a:pt x="138" y="71"/>
                      <a:pt x="138" y="71"/>
                    </a:cubicBezTo>
                    <a:cubicBezTo>
                      <a:pt x="139" y="71"/>
                      <a:pt x="139" y="70"/>
                      <a:pt x="140" y="71"/>
                    </a:cubicBezTo>
                    <a:cubicBezTo>
                      <a:pt x="140" y="71"/>
                      <a:pt x="139" y="71"/>
                      <a:pt x="139" y="72"/>
                    </a:cubicBezTo>
                    <a:cubicBezTo>
                      <a:pt x="139" y="72"/>
                      <a:pt x="139" y="72"/>
                      <a:pt x="139" y="73"/>
                    </a:cubicBezTo>
                    <a:cubicBezTo>
                      <a:pt x="140" y="73"/>
                      <a:pt x="140" y="73"/>
                      <a:pt x="140" y="73"/>
                    </a:cubicBezTo>
                    <a:cubicBezTo>
                      <a:pt x="138" y="73"/>
                      <a:pt x="138" y="75"/>
                      <a:pt x="138" y="77"/>
                    </a:cubicBezTo>
                    <a:cubicBezTo>
                      <a:pt x="138" y="77"/>
                      <a:pt x="138" y="78"/>
                      <a:pt x="138" y="78"/>
                    </a:cubicBezTo>
                    <a:cubicBezTo>
                      <a:pt x="139" y="78"/>
                      <a:pt x="140" y="78"/>
                      <a:pt x="140" y="76"/>
                    </a:cubicBezTo>
                    <a:cubicBezTo>
                      <a:pt x="140" y="76"/>
                      <a:pt x="140" y="76"/>
                      <a:pt x="140" y="76"/>
                    </a:cubicBezTo>
                    <a:cubicBezTo>
                      <a:pt x="141" y="76"/>
                      <a:pt x="141" y="76"/>
                      <a:pt x="142" y="76"/>
                    </a:cubicBezTo>
                    <a:cubicBezTo>
                      <a:pt x="142" y="76"/>
                      <a:pt x="142" y="77"/>
                      <a:pt x="142" y="77"/>
                    </a:cubicBezTo>
                    <a:cubicBezTo>
                      <a:pt x="142" y="77"/>
                      <a:pt x="143" y="76"/>
                      <a:pt x="143" y="76"/>
                    </a:cubicBezTo>
                    <a:cubicBezTo>
                      <a:pt x="143" y="76"/>
                      <a:pt x="143" y="76"/>
                      <a:pt x="143" y="76"/>
                    </a:cubicBezTo>
                    <a:cubicBezTo>
                      <a:pt x="143" y="75"/>
                      <a:pt x="143" y="75"/>
                      <a:pt x="143" y="74"/>
                    </a:cubicBezTo>
                    <a:cubicBezTo>
                      <a:pt x="143" y="74"/>
                      <a:pt x="143" y="73"/>
                      <a:pt x="143" y="73"/>
                    </a:cubicBezTo>
                    <a:cubicBezTo>
                      <a:pt x="143" y="73"/>
                      <a:pt x="144" y="73"/>
                      <a:pt x="144" y="74"/>
                    </a:cubicBezTo>
                    <a:cubicBezTo>
                      <a:pt x="144" y="74"/>
                      <a:pt x="145" y="74"/>
                      <a:pt x="145" y="74"/>
                    </a:cubicBezTo>
                    <a:cubicBezTo>
                      <a:pt x="146" y="75"/>
                      <a:pt x="146" y="74"/>
                      <a:pt x="147" y="74"/>
                    </a:cubicBezTo>
                    <a:cubicBezTo>
                      <a:pt x="147" y="73"/>
                      <a:pt x="147" y="73"/>
                      <a:pt x="146" y="72"/>
                    </a:cubicBezTo>
                    <a:cubicBezTo>
                      <a:pt x="146" y="72"/>
                      <a:pt x="146" y="72"/>
                      <a:pt x="146" y="71"/>
                    </a:cubicBezTo>
                    <a:cubicBezTo>
                      <a:pt x="147" y="70"/>
                      <a:pt x="146" y="69"/>
                      <a:pt x="144" y="69"/>
                    </a:cubicBezTo>
                    <a:cubicBezTo>
                      <a:pt x="144" y="69"/>
                      <a:pt x="144" y="68"/>
                      <a:pt x="144" y="68"/>
                    </a:cubicBezTo>
                    <a:cubicBezTo>
                      <a:pt x="144" y="68"/>
                      <a:pt x="144" y="68"/>
                      <a:pt x="144" y="68"/>
                    </a:cubicBezTo>
                    <a:cubicBezTo>
                      <a:pt x="144" y="68"/>
                      <a:pt x="144" y="68"/>
                      <a:pt x="144" y="68"/>
                    </a:cubicBezTo>
                    <a:cubicBezTo>
                      <a:pt x="144" y="67"/>
                      <a:pt x="144" y="67"/>
                      <a:pt x="144" y="67"/>
                    </a:cubicBezTo>
                    <a:cubicBezTo>
                      <a:pt x="144" y="67"/>
                      <a:pt x="145" y="67"/>
                      <a:pt x="145" y="67"/>
                    </a:cubicBezTo>
                    <a:cubicBezTo>
                      <a:pt x="145" y="67"/>
                      <a:pt x="145" y="67"/>
                      <a:pt x="145" y="67"/>
                    </a:cubicBezTo>
                    <a:cubicBezTo>
                      <a:pt x="145" y="67"/>
                      <a:pt x="145" y="67"/>
                      <a:pt x="145" y="67"/>
                    </a:cubicBezTo>
                    <a:cubicBezTo>
                      <a:pt x="145" y="66"/>
                      <a:pt x="144" y="65"/>
                      <a:pt x="145" y="65"/>
                    </a:cubicBezTo>
                    <a:cubicBezTo>
                      <a:pt x="146" y="65"/>
                      <a:pt x="147" y="65"/>
                      <a:pt x="148" y="66"/>
                    </a:cubicBezTo>
                    <a:cubicBezTo>
                      <a:pt x="150" y="67"/>
                      <a:pt x="150" y="67"/>
                      <a:pt x="152" y="65"/>
                    </a:cubicBezTo>
                    <a:cubicBezTo>
                      <a:pt x="152" y="64"/>
                      <a:pt x="152" y="63"/>
                      <a:pt x="152" y="63"/>
                    </a:cubicBezTo>
                    <a:cubicBezTo>
                      <a:pt x="152" y="63"/>
                      <a:pt x="152" y="63"/>
                      <a:pt x="152" y="63"/>
                    </a:cubicBezTo>
                    <a:cubicBezTo>
                      <a:pt x="151" y="62"/>
                      <a:pt x="151" y="61"/>
                      <a:pt x="152" y="61"/>
                    </a:cubicBezTo>
                    <a:cubicBezTo>
                      <a:pt x="153" y="61"/>
                      <a:pt x="154" y="59"/>
                      <a:pt x="156" y="59"/>
                    </a:cubicBezTo>
                    <a:cubicBezTo>
                      <a:pt x="157" y="59"/>
                      <a:pt x="158" y="60"/>
                      <a:pt x="159" y="59"/>
                    </a:cubicBezTo>
                    <a:cubicBezTo>
                      <a:pt x="159" y="59"/>
                      <a:pt x="159" y="59"/>
                      <a:pt x="159" y="59"/>
                    </a:cubicBezTo>
                    <a:cubicBezTo>
                      <a:pt x="160" y="59"/>
                      <a:pt x="161" y="58"/>
                      <a:pt x="161" y="57"/>
                    </a:cubicBezTo>
                    <a:cubicBezTo>
                      <a:pt x="161" y="56"/>
                      <a:pt x="161" y="56"/>
                      <a:pt x="161" y="55"/>
                    </a:cubicBezTo>
                    <a:cubicBezTo>
                      <a:pt x="163" y="55"/>
                      <a:pt x="164" y="53"/>
                      <a:pt x="165" y="52"/>
                    </a:cubicBezTo>
                    <a:cubicBezTo>
                      <a:pt x="165" y="52"/>
                      <a:pt x="166" y="51"/>
                      <a:pt x="165" y="51"/>
                    </a:cubicBezTo>
                    <a:close/>
                    <a:moveTo>
                      <a:pt x="236" y="48"/>
                    </a:moveTo>
                    <a:cubicBezTo>
                      <a:pt x="236" y="48"/>
                      <a:pt x="236" y="48"/>
                      <a:pt x="236" y="48"/>
                    </a:cubicBezTo>
                    <a:cubicBezTo>
                      <a:pt x="236" y="48"/>
                      <a:pt x="236" y="47"/>
                      <a:pt x="236" y="47"/>
                    </a:cubicBezTo>
                    <a:cubicBezTo>
                      <a:pt x="236" y="47"/>
                      <a:pt x="236" y="47"/>
                      <a:pt x="236" y="47"/>
                    </a:cubicBezTo>
                    <a:cubicBezTo>
                      <a:pt x="235" y="44"/>
                      <a:pt x="233" y="44"/>
                      <a:pt x="231" y="46"/>
                    </a:cubicBezTo>
                    <a:cubicBezTo>
                      <a:pt x="231" y="46"/>
                      <a:pt x="231" y="47"/>
                      <a:pt x="230" y="47"/>
                    </a:cubicBezTo>
                    <a:cubicBezTo>
                      <a:pt x="229" y="46"/>
                      <a:pt x="228" y="47"/>
                      <a:pt x="228" y="47"/>
                    </a:cubicBezTo>
                    <a:cubicBezTo>
                      <a:pt x="226" y="48"/>
                      <a:pt x="225" y="49"/>
                      <a:pt x="224" y="48"/>
                    </a:cubicBezTo>
                    <a:cubicBezTo>
                      <a:pt x="223" y="48"/>
                      <a:pt x="222" y="48"/>
                      <a:pt x="221" y="48"/>
                    </a:cubicBezTo>
                    <a:cubicBezTo>
                      <a:pt x="222" y="48"/>
                      <a:pt x="222" y="48"/>
                      <a:pt x="222" y="48"/>
                    </a:cubicBezTo>
                    <a:cubicBezTo>
                      <a:pt x="222" y="48"/>
                      <a:pt x="223" y="48"/>
                      <a:pt x="223" y="47"/>
                    </a:cubicBezTo>
                    <a:cubicBezTo>
                      <a:pt x="223" y="47"/>
                      <a:pt x="222" y="46"/>
                      <a:pt x="221" y="46"/>
                    </a:cubicBezTo>
                    <a:cubicBezTo>
                      <a:pt x="220" y="47"/>
                      <a:pt x="219" y="48"/>
                      <a:pt x="219" y="50"/>
                    </a:cubicBezTo>
                    <a:cubicBezTo>
                      <a:pt x="218" y="50"/>
                      <a:pt x="218" y="50"/>
                      <a:pt x="218" y="51"/>
                    </a:cubicBezTo>
                    <a:cubicBezTo>
                      <a:pt x="217" y="52"/>
                      <a:pt x="217" y="53"/>
                      <a:pt x="217" y="55"/>
                    </a:cubicBezTo>
                    <a:cubicBezTo>
                      <a:pt x="218" y="55"/>
                      <a:pt x="218" y="55"/>
                      <a:pt x="217" y="56"/>
                    </a:cubicBezTo>
                    <a:cubicBezTo>
                      <a:pt x="216" y="57"/>
                      <a:pt x="217" y="58"/>
                      <a:pt x="217" y="59"/>
                    </a:cubicBezTo>
                    <a:cubicBezTo>
                      <a:pt x="217" y="60"/>
                      <a:pt x="217" y="61"/>
                      <a:pt x="218" y="63"/>
                    </a:cubicBezTo>
                    <a:cubicBezTo>
                      <a:pt x="218" y="64"/>
                      <a:pt x="219" y="65"/>
                      <a:pt x="220" y="64"/>
                    </a:cubicBezTo>
                    <a:cubicBezTo>
                      <a:pt x="221" y="64"/>
                      <a:pt x="221" y="64"/>
                      <a:pt x="222" y="63"/>
                    </a:cubicBezTo>
                    <a:cubicBezTo>
                      <a:pt x="224" y="62"/>
                      <a:pt x="224" y="62"/>
                      <a:pt x="225" y="64"/>
                    </a:cubicBezTo>
                    <a:cubicBezTo>
                      <a:pt x="226" y="66"/>
                      <a:pt x="228" y="66"/>
                      <a:pt x="230" y="65"/>
                    </a:cubicBezTo>
                    <a:cubicBezTo>
                      <a:pt x="231" y="64"/>
                      <a:pt x="231" y="62"/>
                      <a:pt x="232" y="61"/>
                    </a:cubicBezTo>
                    <a:cubicBezTo>
                      <a:pt x="232" y="61"/>
                      <a:pt x="232" y="61"/>
                      <a:pt x="232" y="61"/>
                    </a:cubicBezTo>
                    <a:cubicBezTo>
                      <a:pt x="232" y="59"/>
                      <a:pt x="232" y="58"/>
                      <a:pt x="234" y="58"/>
                    </a:cubicBezTo>
                    <a:cubicBezTo>
                      <a:pt x="234" y="57"/>
                      <a:pt x="235" y="57"/>
                      <a:pt x="235" y="56"/>
                    </a:cubicBezTo>
                    <a:cubicBezTo>
                      <a:pt x="235" y="55"/>
                      <a:pt x="236" y="54"/>
                      <a:pt x="236" y="53"/>
                    </a:cubicBezTo>
                    <a:cubicBezTo>
                      <a:pt x="237" y="52"/>
                      <a:pt x="237" y="50"/>
                      <a:pt x="236" y="48"/>
                    </a:cubicBezTo>
                    <a:close/>
                    <a:moveTo>
                      <a:pt x="450" y="80"/>
                    </a:moveTo>
                    <a:cubicBezTo>
                      <a:pt x="450" y="80"/>
                      <a:pt x="450" y="80"/>
                      <a:pt x="450" y="80"/>
                    </a:cubicBezTo>
                    <a:cubicBezTo>
                      <a:pt x="450" y="80"/>
                      <a:pt x="450" y="80"/>
                      <a:pt x="450" y="80"/>
                    </a:cubicBezTo>
                    <a:cubicBezTo>
                      <a:pt x="450" y="80"/>
                      <a:pt x="450" y="80"/>
                      <a:pt x="450" y="80"/>
                    </a:cubicBezTo>
                    <a:cubicBezTo>
                      <a:pt x="450" y="80"/>
                      <a:pt x="450" y="80"/>
                      <a:pt x="450" y="80"/>
                    </a:cubicBezTo>
                    <a:close/>
                    <a:moveTo>
                      <a:pt x="433" y="77"/>
                    </a:moveTo>
                    <a:cubicBezTo>
                      <a:pt x="432" y="77"/>
                      <a:pt x="432" y="78"/>
                      <a:pt x="432" y="78"/>
                    </a:cubicBezTo>
                    <a:cubicBezTo>
                      <a:pt x="432" y="78"/>
                      <a:pt x="432" y="78"/>
                      <a:pt x="432" y="78"/>
                    </a:cubicBezTo>
                    <a:cubicBezTo>
                      <a:pt x="434" y="79"/>
                      <a:pt x="434" y="80"/>
                      <a:pt x="433" y="81"/>
                    </a:cubicBezTo>
                    <a:cubicBezTo>
                      <a:pt x="432" y="82"/>
                      <a:pt x="432" y="82"/>
                      <a:pt x="432" y="83"/>
                    </a:cubicBezTo>
                    <a:cubicBezTo>
                      <a:pt x="433" y="83"/>
                      <a:pt x="432" y="84"/>
                      <a:pt x="432" y="85"/>
                    </a:cubicBezTo>
                    <a:cubicBezTo>
                      <a:pt x="431" y="86"/>
                      <a:pt x="432" y="88"/>
                      <a:pt x="433" y="88"/>
                    </a:cubicBezTo>
                    <a:cubicBezTo>
                      <a:pt x="435" y="88"/>
                      <a:pt x="437" y="89"/>
                      <a:pt x="439" y="89"/>
                    </a:cubicBezTo>
                    <a:cubicBezTo>
                      <a:pt x="439" y="88"/>
                      <a:pt x="439" y="89"/>
                      <a:pt x="440" y="89"/>
                    </a:cubicBezTo>
                    <a:cubicBezTo>
                      <a:pt x="440" y="90"/>
                      <a:pt x="439" y="90"/>
                      <a:pt x="439" y="90"/>
                    </a:cubicBezTo>
                    <a:cubicBezTo>
                      <a:pt x="437" y="91"/>
                      <a:pt x="436" y="91"/>
                      <a:pt x="435" y="90"/>
                    </a:cubicBezTo>
                    <a:cubicBezTo>
                      <a:pt x="435" y="90"/>
                      <a:pt x="434" y="90"/>
                      <a:pt x="434" y="90"/>
                    </a:cubicBezTo>
                    <a:cubicBezTo>
                      <a:pt x="433" y="90"/>
                      <a:pt x="433" y="90"/>
                      <a:pt x="433" y="91"/>
                    </a:cubicBezTo>
                    <a:cubicBezTo>
                      <a:pt x="432" y="91"/>
                      <a:pt x="432" y="92"/>
                      <a:pt x="433" y="92"/>
                    </a:cubicBezTo>
                    <a:cubicBezTo>
                      <a:pt x="434" y="93"/>
                      <a:pt x="434" y="94"/>
                      <a:pt x="436" y="94"/>
                    </a:cubicBezTo>
                    <a:cubicBezTo>
                      <a:pt x="436" y="95"/>
                      <a:pt x="437" y="95"/>
                      <a:pt x="438" y="94"/>
                    </a:cubicBezTo>
                    <a:cubicBezTo>
                      <a:pt x="438" y="94"/>
                      <a:pt x="438" y="94"/>
                      <a:pt x="438" y="94"/>
                    </a:cubicBezTo>
                    <a:cubicBezTo>
                      <a:pt x="440" y="93"/>
                      <a:pt x="442" y="94"/>
                      <a:pt x="443" y="93"/>
                    </a:cubicBezTo>
                    <a:cubicBezTo>
                      <a:pt x="443" y="93"/>
                      <a:pt x="443" y="93"/>
                      <a:pt x="443" y="93"/>
                    </a:cubicBezTo>
                    <a:cubicBezTo>
                      <a:pt x="444" y="93"/>
                      <a:pt x="445" y="92"/>
                      <a:pt x="446" y="92"/>
                    </a:cubicBezTo>
                    <a:cubicBezTo>
                      <a:pt x="446" y="92"/>
                      <a:pt x="447" y="92"/>
                      <a:pt x="447" y="91"/>
                    </a:cubicBezTo>
                    <a:cubicBezTo>
                      <a:pt x="448" y="89"/>
                      <a:pt x="450" y="87"/>
                      <a:pt x="451" y="85"/>
                    </a:cubicBezTo>
                    <a:cubicBezTo>
                      <a:pt x="452" y="84"/>
                      <a:pt x="452" y="84"/>
                      <a:pt x="451" y="83"/>
                    </a:cubicBezTo>
                    <a:cubicBezTo>
                      <a:pt x="451" y="83"/>
                      <a:pt x="451" y="83"/>
                      <a:pt x="451" y="83"/>
                    </a:cubicBezTo>
                    <a:cubicBezTo>
                      <a:pt x="451" y="83"/>
                      <a:pt x="451" y="83"/>
                      <a:pt x="451" y="83"/>
                    </a:cubicBezTo>
                    <a:cubicBezTo>
                      <a:pt x="451" y="83"/>
                      <a:pt x="451" y="83"/>
                      <a:pt x="450" y="82"/>
                    </a:cubicBezTo>
                    <a:cubicBezTo>
                      <a:pt x="449" y="82"/>
                      <a:pt x="449" y="82"/>
                      <a:pt x="450" y="80"/>
                    </a:cubicBezTo>
                    <a:cubicBezTo>
                      <a:pt x="449" y="80"/>
                      <a:pt x="447" y="80"/>
                      <a:pt x="447" y="80"/>
                    </a:cubicBezTo>
                    <a:cubicBezTo>
                      <a:pt x="446" y="79"/>
                      <a:pt x="445" y="79"/>
                      <a:pt x="444" y="79"/>
                    </a:cubicBezTo>
                    <a:cubicBezTo>
                      <a:pt x="442" y="79"/>
                      <a:pt x="441" y="78"/>
                      <a:pt x="439" y="78"/>
                    </a:cubicBezTo>
                    <a:cubicBezTo>
                      <a:pt x="439" y="78"/>
                      <a:pt x="438" y="78"/>
                      <a:pt x="438" y="78"/>
                    </a:cubicBezTo>
                    <a:cubicBezTo>
                      <a:pt x="438" y="77"/>
                      <a:pt x="438" y="77"/>
                      <a:pt x="438" y="77"/>
                    </a:cubicBezTo>
                    <a:cubicBezTo>
                      <a:pt x="436" y="78"/>
                      <a:pt x="434" y="77"/>
                      <a:pt x="433" y="77"/>
                    </a:cubicBezTo>
                    <a:close/>
                    <a:moveTo>
                      <a:pt x="132" y="58"/>
                    </a:moveTo>
                    <a:cubicBezTo>
                      <a:pt x="133" y="56"/>
                      <a:pt x="133" y="56"/>
                      <a:pt x="135" y="56"/>
                    </a:cubicBezTo>
                    <a:cubicBezTo>
                      <a:pt x="135" y="57"/>
                      <a:pt x="135" y="57"/>
                      <a:pt x="135" y="56"/>
                    </a:cubicBezTo>
                    <a:cubicBezTo>
                      <a:pt x="136" y="56"/>
                      <a:pt x="136" y="56"/>
                      <a:pt x="135" y="55"/>
                    </a:cubicBezTo>
                    <a:cubicBezTo>
                      <a:pt x="135" y="54"/>
                      <a:pt x="135" y="53"/>
                      <a:pt x="135" y="52"/>
                    </a:cubicBezTo>
                    <a:cubicBezTo>
                      <a:pt x="136" y="52"/>
                      <a:pt x="136" y="53"/>
                      <a:pt x="136" y="53"/>
                    </a:cubicBezTo>
                    <a:cubicBezTo>
                      <a:pt x="137" y="52"/>
                      <a:pt x="136" y="51"/>
                      <a:pt x="136" y="51"/>
                    </a:cubicBezTo>
                    <a:cubicBezTo>
                      <a:pt x="136" y="51"/>
                      <a:pt x="136" y="51"/>
                      <a:pt x="136" y="50"/>
                    </a:cubicBezTo>
                    <a:cubicBezTo>
                      <a:pt x="136" y="50"/>
                      <a:pt x="137" y="50"/>
                      <a:pt x="137" y="50"/>
                    </a:cubicBezTo>
                    <a:cubicBezTo>
                      <a:pt x="137" y="49"/>
                      <a:pt x="137" y="48"/>
                      <a:pt x="139" y="49"/>
                    </a:cubicBezTo>
                    <a:cubicBezTo>
                      <a:pt x="139" y="49"/>
                      <a:pt x="139" y="50"/>
                      <a:pt x="139" y="50"/>
                    </a:cubicBezTo>
                    <a:cubicBezTo>
                      <a:pt x="139" y="50"/>
                      <a:pt x="139" y="50"/>
                      <a:pt x="139" y="50"/>
                    </a:cubicBezTo>
                    <a:cubicBezTo>
                      <a:pt x="139" y="50"/>
                      <a:pt x="139" y="50"/>
                      <a:pt x="139" y="50"/>
                    </a:cubicBezTo>
                    <a:cubicBezTo>
                      <a:pt x="139" y="50"/>
                      <a:pt x="139" y="51"/>
                      <a:pt x="139" y="51"/>
                    </a:cubicBezTo>
                    <a:cubicBezTo>
                      <a:pt x="140" y="51"/>
                      <a:pt x="140" y="52"/>
                      <a:pt x="140" y="52"/>
                    </a:cubicBezTo>
                    <a:cubicBezTo>
                      <a:pt x="140" y="54"/>
                      <a:pt x="141" y="54"/>
                      <a:pt x="142" y="54"/>
                    </a:cubicBezTo>
                    <a:cubicBezTo>
                      <a:pt x="142" y="54"/>
                      <a:pt x="143" y="54"/>
                      <a:pt x="143" y="55"/>
                    </a:cubicBezTo>
                    <a:cubicBezTo>
                      <a:pt x="143" y="55"/>
                      <a:pt x="144" y="56"/>
                      <a:pt x="145" y="55"/>
                    </a:cubicBezTo>
                    <a:cubicBezTo>
                      <a:pt x="145" y="55"/>
                      <a:pt x="145" y="54"/>
                      <a:pt x="145" y="53"/>
                    </a:cubicBezTo>
                    <a:cubicBezTo>
                      <a:pt x="144" y="52"/>
                      <a:pt x="142" y="51"/>
                      <a:pt x="144" y="49"/>
                    </a:cubicBezTo>
                    <a:cubicBezTo>
                      <a:pt x="144" y="49"/>
                      <a:pt x="144" y="48"/>
                      <a:pt x="143" y="48"/>
                    </a:cubicBezTo>
                    <a:cubicBezTo>
                      <a:pt x="143" y="48"/>
                      <a:pt x="143" y="48"/>
                      <a:pt x="143" y="48"/>
                    </a:cubicBezTo>
                    <a:cubicBezTo>
                      <a:pt x="142" y="46"/>
                      <a:pt x="141" y="47"/>
                      <a:pt x="139" y="48"/>
                    </a:cubicBezTo>
                    <a:cubicBezTo>
                      <a:pt x="139" y="48"/>
                      <a:pt x="139" y="48"/>
                      <a:pt x="139" y="48"/>
                    </a:cubicBezTo>
                    <a:cubicBezTo>
                      <a:pt x="139" y="47"/>
                      <a:pt x="138" y="46"/>
                      <a:pt x="136" y="46"/>
                    </a:cubicBezTo>
                    <a:cubicBezTo>
                      <a:pt x="136" y="46"/>
                      <a:pt x="136" y="46"/>
                      <a:pt x="136" y="46"/>
                    </a:cubicBezTo>
                    <a:cubicBezTo>
                      <a:pt x="135" y="46"/>
                      <a:pt x="134" y="46"/>
                      <a:pt x="134" y="47"/>
                    </a:cubicBezTo>
                    <a:cubicBezTo>
                      <a:pt x="134" y="48"/>
                      <a:pt x="134" y="48"/>
                      <a:pt x="134" y="48"/>
                    </a:cubicBezTo>
                    <a:cubicBezTo>
                      <a:pt x="133" y="49"/>
                      <a:pt x="132" y="50"/>
                      <a:pt x="131" y="51"/>
                    </a:cubicBezTo>
                    <a:cubicBezTo>
                      <a:pt x="131" y="51"/>
                      <a:pt x="131" y="51"/>
                      <a:pt x="131" y="51"/>
                    </a:cubicBezTo>
                    <a:cubicBezTo>
                      <a:pt x="131" y="51"/>
                      <a:pt x="131" y="51"/>
                      <a:pt x="131" y="51"/>
                    </a:cubicBezTo>
                    <a:cubicBezTo>
                      <a:pt x="130" y="51"/>
                      <a:pt x="129" y="51"/>
                      <a:pt x="129" y="52"/>
                    </a:cubicBezTo>
                    <a:cubicBezTo>
                      <a:pt x="128" y="52"/>
                      <a:pt x="127" y="53"/>
                      <a:pt x="127" y="53"/>
                    </a:cubicBezTo>
                    <a:cubicBezTo>
                      <a:pt x="124" y="54"/>
                      <a:pt x="122" y="54"/>
                      <a:pt x="120" y="55"/>
                    </a:cubicBezTo>
                    <a:cubicBezTo>
                      <a:pt x="119" y="56"/>
                      <a:pt x="119" y="56"/>
                      <a:pt x="119" y="56"/>
                    </a:cubicBezTo>
                    <a:cubicBezTo>
                      <a:pt x="119" y="56"/>
                      <a:pt x="119" y="57"/>
                      <a:pt x="119" y="57"/>
                    </a:cubicBezTo>
                    <a:cubicBezTo>
                      <a:pt x="120" y="57"/>
                      <a:pt x="120" y="57"/>
                      <a:pt x="121" y="58"/>
                    </a:cubicBezTo>
                    <a:cubicBezTo>
                      <a:pt x="122" y="58"/>
                      <a:pt x="122" y="58"/>
                      <a:pt x="122" y="58"/>
                    </a:cubicBezTo>
                    <a:cubicBezTo>
                      <a:pt x="123" y="60"/>
                      <a:pt x="123" y="59"/>
                      <a:pt x="124" y="59"/>
                    </a:cubicBezTo>
                    <a:cubicBezTo>
                      <a:pt x="124" y="58"/>
                      <a:pt x="124" y="58"/>
                      <a:pt x="125" y="58"/>
                    </a:cubicBezTo>
                    <a:cubicBezTo>
                      <a:pt x="125" y="58"/>
                      <a:pt x="126" y="58"/>
                      <a:pt x="126" y="58"/>
                    </a:cubicBezTo>
                    <a:cubicBezTo>
                      <a:pt x="126" y="58"/>
                      <a:pt x="126" y="58"/>
                      <a:pt x="126" y="58"/>
                    </a:cubicBezTo>
                    <a:cubicBezTo>
                      <a:pt x="126" y="58"/>
                      <a:pt x="126" y="58"/>
                      <a:pt x="126" y="58"/>
                    </a:cubicBezTo>
                    <a:cubicBezTo>
                      <a:pt x="126" y="58"/>
                      <a:pt x="126" y="58"/>
                      <a:pt x="127" y="59"/>
                    </a:cubicBezTo>
                    <a:cubicBezTo>
                      <a:pt x="127" y="59"/>
                      <a:pt x="127" y="60"/>
                      <a:pt x="126" y="61"/>
                    </a:cubicBezTo>
                    <a:cubicBezTo>
                      <a:pt x="126" y="62"/>
                      <a:pt x="127" y="62"/>
                      <a:pt x="127" y="63"/>
                    </a:cubicBezTo>
                    <a:cubicBezTo>
                      <a:pt x="128" y="63"/>
                      <a:pt x="129" y="62"/>
                      <a:pt x="129" y="61"/>
                    </a:cubicBezTo>
                    <a:cubicBezTo>
                      <a:pt x="129" y="60"/>
                      <a:pt x="130" y="60"/>
                      <a:pt x="130" y="59"/>
                    </a:cubicBezTo>
                    <a:cubicBezTo>
                      <a:pt x="130" y="58"/>
                      <a:pt x="130" y="58"/>
                      <a:pt x="131" y="59"/>
                    </a:cubicBezTo>
                    <a:cubicBezTo>
                      <a:pt x="132" y="59"/>
                      <a:pt x="132" y="59"/>
                      <a:pt x="132" y="58"/>
                    </a:cubicBezTo>
                    <a:close/>
                    <a:moveTo>
                      <a:pt x="191" y="28"/>
                    </a:moveTo>
                    <a:cubicBezTo>
                      <a:pt x="191" y="28"/>
                      <a:pt x="191" y="29"/>
                      <a:pt x="191" y="29"/>
                    </a:cubicBezTo>
                    <a:cubicBezTo>
                      <a:pt x="191" y="30"/>
                      <a:pt x="192" y="31"/>
                      <a:pt x="192" y="31"/>
                    </a:cubicBezTo>
                    <a:cubicBezTo>
                      <a:pt x="193" y="31"/>
                      <a:pt x="194" y="31"/>
                      <a:pt x="195" y="30"/>
                    </a:cubicBezTo>
                    <a:cubicBezTo>
                      <a:pt x="195" y="30"/>
                      <a:pt x="196" y="30"/>
                      <a:pt x="196" y="30"/>
                    </a:cubicBezTo>
                    <a:cubicBezTo>
                      <a:pt x="197" y="30"/>
                      <a:pt x="197" y="31"/>
                      <a:pt x="196" y="31"/>
                    </a:cubicBezTo>
                    <a:cubicBezTo>
                      <a:pt x="196" y="32"/>
                      <a:pt x="196" y="32"/>
                      <a:pt x="197" y="32"/>
                    </a:cubicBezTo>
                    <a:cubicBezTo>
                      <a:pt x="197" y="32"/>
                      <a:pt x="198" y="32"/>
                      <a:pt x="198" y="32"/>
                    </a:cubicBezTo>
                    <a:cubicBezTo>
                      <a:pt x="199" y="31"/>
                      <a:pt x="199" y="31"/>
                      <a:pt x="200" y="30"/>
                    </a:cubicBezTo>
                    <a:cubicBezTo>
                      <a:pt x="201" y="29"/>
                      <a:pt x="202" y="28"/>
                      <a:pt x="203" y="27"/>
                    </a:cubicBezTo>
                    <a:cubicBezTo>
                      <a:pt x="205" y="27"/>
                      <a:pt x="206" y="27"/>
                      <a:pt x="207" y="26"/>
                    </a:cubicBezTo>
                    <a:cubicBezTo>
                      <a:pt x="206" y="26"/>
                      <a:pt x="206" y="25"/>
                      <a:pt x="205" y="25"/>
                    </a:cubicBezTo>
                    <a:cubicBezTo>
                      <a:pt x="204" y="26"/>
                      <a:pt x="204" y="25"/>
                      <a:pt x="204" y="24"/>
                    </a:cubicBezTo>
                    <a:cubicBezTo>
                      <a:pt x="204" y="24"/>
                      <a:pt x="203" y="24"/>
                      <a:pt x="203" y="23"/>
                    </a:cubicBezTo>
                    <a:cubicBezTo>
                      <a:pt x="202" y="22"/>
                      <a:pt x="200" y="22"/>
                      <a:pt x="199" y="21"/>
                    </a:cubicBezTo>
                    <a:cubicBezTo>
                      <a:pt x="198" y="21"/>
                      <a:pt x="196" y="21"/>
                      <a:pt x="197" y="22"/>
                    </a:cubicBezTo>
                    <a:cubicBezTo>
                      <a:pt x="198" y="23"/>
                      <a:pt x="197" y="26"/>
                      <a:pt x="198" y="27"/>
                    </a:cubicBezTo>
                    <a:cubicBezTo>
                      <a:pt x="198" y="27"/>
                      <a:pt x="198" y="27"/>
                      <a:pt x="198" y="28"/>
                    </a:cubicBezTo>
                    <a:cubicBezTo>
                      <a:pt x="198" y="28"/>
                      <a:pt x="198" y="28"/>
                      <a:pt x="197" y="28"/>
                    </a:cubicBezTo>
                    <a:cubicBezTo>
                      <a:pt x="196" y="27"/>
                      <a:pt x="195" y="26"/>
                      <a:pt x="194" y="26"/>
                    </a:cubicBezTo>
                    <a:cubicBezTo>
                      <a:pt x="194" y="25"/>
                      <a:pt x="193" y="26"/>
                      <a:pt x="192" y="25"/>
                    </a:cubicBezTo>
                    <a:cubicBezTo>
                      <a:pt x="191" y="24"/>
                      <a:pt x="191" y="25"/>
                      <a:pt x="191" y="25"/>
                    </a:cubicBezTo>
                    <a:cubicBezTo>
                      <a:pt x="191" y="26"/>
                      <a:pt x="190" y="27"/>
                      <a:pt x="191" y="28"/>
                    </a:cubicBezTo>
                    <a:close/>
                    <a:moveTo>
                      <a:pt x="258" y="37"/>
                    </a:moveTo>
                    <a:cubicBezTo>
                      <a:pt x="258" y="37"/>
                      <a:pt x="258" y="37"/>
                      <a:pt x="258" y="37"/>
                    </a:cubicBezTo>
                    <a:cubicBezTo>
                      <a:pt x="257" y="36"/>
                      <a:pt x="258" y="36"/>
                      <a:pt x="257" y="35"/>
                    </a:cubicBezTo>
                    <a:cubicBezTo>
                      <a:pt x="257" y="35"/>
                      <a:pt x="257" y="35"/>
                      <a:pt x="257" y="35"/>
                    </a:cubicBezTo>
                    <a:cubicBezTo>
                      <a:pt x="257" y="34"/>
                      <a:pt x="256" y="33"/>
                      <a:pt x="255" y="32"/>
                    </a:cubicBezTo>
                    <a:cubicBezTo>
                      <a:pt x="254" y="31"/>
                      <a:pt x="253" y="30"/>
                      <a:pt x="252" y="31"/>
                    </a:cubicBezTo>
                    <a:cubicBezTo>
                      <a:pt x="251" y="31"/>
                      <a:pt x="250" y="32"/>
                      <a:pt x="250" y="33"/>
                    </a:cubicBezTo>
                    <a:cubicBezTo>
                      <a:pt x="249" y="35"/>
                      <a:pt x="249" y="37"/>
                      <a:pt x="249" y="38"/>
                    </a:cubicBezTo>
                    <a:cubicBezTo>
                      <a:pt x="250" y="40"/>
                      <a:pt x="249" y="41"/>
                      <a:pt x="247" y="41"/>
                    </a:cubicBezTo>
                    <a:cubicBezTo>
                      <a:pt x="244" y="40"/>
                      <a:pt x="243" y="41"/>
                      <a:pt x="242" y="43"/>
                    </a:cubicBezTo>
                    <a:cubicBezTo>
                      <a:pt x="242" y="43"/>
                      <a:pt x="242" y="43"/>
                      <a:pt x="242" y="43"/>
                    </a:cubicBezTo>
                    <a:cubicBezTo>
                      <a:pt x="241" y="44"/>
                      <a:pt x="240" y="46"/>
                      <a:pt x="239" y="47"/>
                    </a:cubicBezTo>
                    <a:cubicBezTo>
                      <a:pt x="238" y="48"/>
                      <a:pt x="238" y="49"/>
                      <a:pt x="239" y="49"/>
                    </a:cubicBezTo>
                    <a:cubicBezTo>
                      <a:pt x="240" y="50"/>
                      <a:pt x="241" y="52"/>
                      <a:pt x="242" y="53"/>
                    </a:cubicBezTo>
                    <a:cubicBezTo>
                      <a:pt x="242" y="54"/>
                      <a:pt x="242" y="55"/>
                      <a:pt x="243" y="54"/>
                    </a:cubicBezTo>
                    <a:cubicBezTo>
                      <a:pt x="244" y="53"/>
                      <a:pt x="246" y="52"/>
                      <a:pt x="247" y="53"/>
                    </a:cubicBezTo>
                    <a:cubicBezTo>
                      <a:pt x="248" y="53"/>
                      <a:pt x="248" y="53"/>
                      <a:pt x="249" y="52"/>
                    </a:cubicBezTo>
                    <a:cubicBezTo>
                      <a:pt x="249" y="52"/>
                      <a:pt x="249" y="52"/>
                      <a:pt x="249" y="52"/>
                    </a:cubicBezTo>
                    <a:cubicBezTo>
                      <a:pt x="250" y="52"/>
                      <a:pt x="250" y="52"/>
                      <a:pt x="251" y="52"/>
                    </a:cubicBezTo>
                    <a:cubicBezTo>
                      <a:pt x="251" y="52"/>
                      <a:pt x="251" y="52"/>
                      <a:pt x="251" y="52"/>
                    </a:cubicBezTo>
                    <a:cubicBezTo>
                      <a:pt x="252" y="51"/>
                      <a:pt x="254" y="50"/>
                      <a:pt x="255" y="48"/>
                    </a:cubicBezTo>
                    <a:cubicBezTo>
                      <a:pt x="256" y="47"/>
                      <a:pt x="256" y="46"/>
                      <a:pt x="257" y="45"/>
                    </a:cubicBezTo>
                    <a:cubicBezTo>
                      <a:pt x="258" y="43"/>
                      <a:pt x="258" y="41"/>
                      <a:pt x="256" y="40"/>
                    </a:cubicBezTo>
                    <a:cubicBezTo>
                      <a:pt x="257" y="40"/>
                      <a:pt x="257" y="39"/>
                      <a:pt x="258" y="39"/>
                    </a:cubicBezTo>
                    <a:cubicBezTo>
                      <a:pt x="258" y="38"/>
                      <a:pt x="258" y="38"/>
                      <a:pt x="258" y="37"/>
                    </a:cubicBezTo>
                    <a:close/>
                    <a:moveTo>
                      <a:pt x="177" y="67"/>
                    </a:moveTo>
                    <a:cubicBezTo>
                      <a:pt x="176" y="65"/>
                      <a:pt x="176" y="65"/>
                      <a:pt x="174" y="65"/>
                    </a:cubicBezTo>
                    <a:cubicBezTo>
                      <a:pt x="173" y="65"/>
                      <a:pt x="172" y="66"/>
                      <a:pt x="173" y="67"/>
                    </a:cubicBezTo>
                    <a:cubicBezTo>
                      <a:pt x="173" y="68"/>
                      <a:pt x="173" y="68"/>
                      <a:pt x="172" y="68"/>
                    </a:cubicBezTo>
                    <a:cubicBezTo>
                      <a:pt x="172" y="69"/>
                      <a:pt x="171" y="70"/>
                      <a:pt x="170" y="70"/>
                    </a:cubicBezTo>
                    <a:cubicBezTo>
                      <a:pt x="169" y="70"/>
                      <a:pt x="168" y="70"/>
                      <a:pt x="169" y="72"/>
                    </a:cubicBezTo>
                    <a:cubicBezTo>
                      <a:pt x="169" y="73"/>
                      <a:pt x="171" y="73"/>
                      <a:pt x="172" y="74"/>
                    </a:cubicBezTo>
                    <a:cubicBezTo>
                      <a:pt x="172" y="75"/>
                      <a:pt x="173" y="74"/>
                      <a:pt x="173" y="74"/>
                    </a:cubicBezTo>
                    <a:cubicBezTo>
                      <a:pt x="173" y="74"/>
                      <a:pt x="173" y="74"/>
                      <a:pt x="173" y="74"/>
                    </a:cubicBezTo>
                    <a:cubicBezTo>
                      <a:pt x="173" y="74"/>
                      <a:pt x="173" y="74"/>
                      <a:pt x="173" y="74"/>
                    </a:cubicBezTo>
                    <a:cubicBezTo>
                      <a:pt x="174" y="74"/>
                      <a:pt x="174" y="74"/>
                      <a:pt x="174" y="74"/>
                    </a:cubicBezTo>
                    <a:cubicBezTo>
                      <a:pt x="174" y="74"/>
                      <a:pt x="174" y="74"/>
                      <a:pt x="174" y="74"/>
                    </a:cubicBezTo>
                    <a:cubicBezTo>
                      <a:pt x="174" y="74"/>
                      <a:pt x="175" y="74"/>
                      <a:pt x="176" y="74"/>
                    </a:cubicBezTo>
                    <a:cubicBezTo>
                      <a:pt x="176" y="74"/>
                      <a:pt x="176" y="74"/>
                      <a:pt x="176" y="74"/>
                    </a:cubicBezTo>
                    <a:cubicBezTo>
                      <a:pt x="176" y="74"/>
                      <a:pt x="176" y="74"/>
                      <a:pt x="176" y="74"/>
                    </a:cubicBezTo>
                    <a:cubicBezTo>
                      <a:pt x="176" y="75"/>
                      <a:pt x="177" y="75"/>
                      <a:pt x="177" y="74"/>
                    </a:cubicBezTo>
                    <a:cubicBezTo>
                      <a:pt x="178" y="74"/>
                      <a:pt x="178" y="73"/>
                      <a:pt x="178" y="73"/>
                    </a:cubicBezTo>
                    <a:cubicBezTo>
                      <a:pt x="178" y="73"/>
                      <a:pt x="178" y="73"/>
                      <a:pt x="178" y="73"/>
                    </a:cubicBezTo>
                    <a:cubicBezTo>
                      <a:pt x="178" y="73"/>
                      <a:pt x="178" y="73"/>
                      <a:pt x="178" y="73"/>
                    </a:cubicBezTo>
                    <a:cubicBezTo>
                      <a:pt x="178" y="72"/>
                      <a:pt x="178" y="72"/>
                      <a:pt x="179" y="72"/>
                    </a:cubicBezTo>
                    <a:cubicBezTo>
                      <a:pt x="179" y="73"/>
                      <a:pt x="179" y="72"/>
                      <a:pt x="180" y="72"/>
                    </a:cubicBezTo>
                    <a:cubicBezTo>
                      <a:pt x="180" y="71"/>
                      <a:pt x="180" y="71"/>
                      <a:pt x="179" y="70"/>
                    </a:cubicBezTo>
                    <a:cubicBezTo>
                      <a:pt x="178" y="69"/>
                      <a:pt x="177" y="68"/>
                      <a:pt x="177" y="67"/>
                    </a:cubicBezTo>
                    <a:close/>
                    <a:moveTo>
                      <a:pt x="222" y="40"/>
                    </a:moveTo>
                    <a:cubicBezTo>
                      <a:pt x="221" y="40"/>
                      <a:pt x="221" y="40"/>
                      <a:pt x="222" y="41"/>
                    </a:cubicBezTo>
                    <a:cubicBezTo>
                      <a:pt x="223" y="42"/>
                      <a:pt x="224" y="43"/>
                      <a:pt x="226" y="44"/>
                    </a:cubicBezTo>
                    <a:cubicBezTo>
                      <a:pt x="226" y="44"/>
                      <a:pt x="227" y="44"/>
                      <a:pt x="227" y="44"/>
                    </a:cubicBezTo>
                    <a:cubicBezTo>
                      <a:pt x="227" y="44"/>
                      <a:pt x="227" y="44"/>
                      <a:pt x="227" y="44"/>
                    </a:cubicBezTo>
                    <a:cubicBezTo>
                      <a:pt x="228" y="44"/>
                      <a:pt x="229" y="43"/>
                      <a:pt x="230" y="42"/>
                    </a:cubicBezTo>
                    <a:cubicBezTo>
                      <a:pt x="230" y="41"/>
                      <a:pt x="231" y="39"/>
                      <a:pt x="232" y="38"/>
                    </a:cubicBezTo>
                    <a:cubicBezTo>
                      <a:pt x="232" y="38"/>
                      <a:pt x="232" y="37"/>
                      <a:pt x="232" y="37"/>
                    </a:cubicBezTo>
                    <a:cubicBezTo>
                      <a:pt x="232" y="37"/>
                      <a:pt x="232" y="37"/>
                      <a:pt x="232" y="37"/>
                    </a:cubicBezTo>
                    <a:cubicBezTo>
                      <a:pt x="231" y="37"/>
                      <a:pt x="231" y="36"/>
                      <a:pt x="232" y="36"/>
                    </a:cubicBezTo>
                    <a:cubicBezTo>
                      <a:pt x="232" y="35"/>
                      <a:pt x="232" y="34"/>
                      <a:pt x="231" y="34"/>
                    </a:cubicBezTo>
                    <a:cubicBezTo>
                      <a:pt x="230" y="34"/>
                      <a:pt x="229" y="34"/>
                      <a:pt x="228" y="34"/>
                    </a:cubicBezTo>
                    <a:cubicBezTo>
                      <a:pt x="226" y="36"/>
                      <a:pt x="224" y="38"/>
                      <a:pt x="222" y="40"/>
                    </a:cubicBezTo>
                    <a:close/>
                    <a:moveTo>
                      <a:pt x="201" y="19"/>
                    </a:moveTo>
                    <a:cubicBezTo>
                      <a:pt x="201" y="19"/>
                      <a:pt x="202" y="19"/>
                      <a:pt x="202" y="20"/>
                    </a:cubicBezTo>
                    <a:cubicBezTo>
                      <a:pt x="203" y="20"/>
                      <a:pt x="203" y="20"/>
                      <a:pt x="204" y="20"/>
                    </a:cubicBezTo>
                    <a:cubicBezTo>
                      <a:pt x="204" y="20"/>
                      <a:pt x="204" y="20"/>
                      <a:pt x="204" y="20"/>
                    </a:cubicBezTo>
                    <a:cubicBezTo>
                      <a:pt x="204" y="20"/>
                      <a:pt x="204" y="20"/>
                      <a:pt x="204" y="20"/>
                    </a:cubicBezTo>
                    <a:cubicBezTo>
                      <a:pt x="205" y="21"/>
                      <a:pt x="205" y="22"/>
                      <a:pt x="207" y="22"/>
                    </a:cubicBezTo>
                    <a:cubicBezTo>
                      <a:pt x="207" y="23"/>
                      <a:pt x="208" y="22"/>
                      <a:pt x="208" y="23"/>
                    </a:cubicBezTo>
                    <a:cubicBezTo>
                      <a:pt x="208" y="23"/>
                      <a:pt x="208" y="23"/>
                      <a:pt x="208" y="23"/>
                    </a:cubicBezTo>
                    <a:cubicBezTo>
                      <a:pt x="208" y="23"/>
                      <a:pt x="208" y="23"/>
                      <a:pt x="208" y="23"/>
                    </a:cubicBezTo>
                    <a:cubicBezTo>
                      <a:pt x="210" y="23"/>
                      <a:pt x="210" y="22"/>
                      <a:pt x="211" y="21"/>
                    </a:cubicBezTo>
                    <a:cubicBezTo>
                      <a:pt x="212" y="20"/>
                      <a:pt x="212" y="20"/>
                      <a:pt x="211" y="19"/>
                    </a:cubicBezTo>
                    <a:cubicBezTo>
                      <a:pt x="211" y="19"/>
                      <a:pt x="211" y="19"/>
                      <a:pt x="211" y="19"/>
                    </a:cubicBezTo>
                    <a:cubicBezTo>
                      <a:pt x="210" y="19"/>
                      <a:pt x="210" y="17"/>
                      <a:pt x="209" y="17"/>
                    </a:cubicBezTo>
                    <a:cubicBezTo>
                      <a:pt x="208" y="17"/>
                      <a:pt x="207" y="17"/>
                      <a:pt x="207" y="16"/>
                    </a:cubicBezTo>
                    <a:cubicBezTo>
                      <a:pt x="206" y="15"/>
                      <a:pt x="207" y="14"/>
                      <a:pt x="206" y="14"/>
                    </a:cubicBezTo>
                    <a:cubicBezTo>
                      <a:pt x="206" y="14"/>
                      <a:pt x="206" y="14"/>
                      <a:pt x="206" y="14"/>
                    </a:cubicBezTo>
                    <a:cubicBezTo>
                      <a:pt x="206" y="14"/>
                      <a:pt x="206" y="14"/>
                      <a:pt x="206" y="14"/>
                    </a:cubicBezTo>
                    <a:cubicBezTo>
                      <a:pt x="205" y="14"/>
                      <a:pt x="204" y="14"/>
                      <a:pt x="204" y="15"/>
                    </a:cubicBezTo>
                    <a:cubicBezTo>
                      <a:pt x="203" y="15"/>
                      <a:pt x="203" y="15"/>
                      <a:pt x="202" y="15"/>
                    </a:cubicBezTo>
                    <a:cubicBezTo>
                      <a:pt x="201" y="15"/>
                      <a:pt x="200" y="15"/>
                      <a:pt x="201" y="17"/>
                    </a:cubicBezTo>
                    <a:cubicBezTo>
                      <a:pt x="201" y="17"/>
                      <a:pt x="200" y="17"/>
                      <a:pt x="200" y="17"/>
                    </a:cubicBezTo>
                    <a:cubicBezTo>
                      <a:pt x="200" y="18"/>
                      <a:pt x="200" y="18"/>
                      <a:pt x="200" y="19"/>
                    </a:cubicBezTo>
                    <a:cubicBezTo>
                      <a:pt x="200" y="19"/>
                      <a:pt x="201" y="20"/>
                      <a:pt x="201" y="19"/>
                    </a:cubicBezTo>
                    <a:close/>
                    <a:moveTo>
                      <a:pt x="208" y="7"/>
                    </a:moveTo>
                    <a:cubicBezTo>
                      <a:pt x="208" y="7"/>
                      <a:pt x="208" y="8"/>
                      <a:pt x="209" y="8"/>
                    </a:cubicBezTo>
                    <a:cubicBezTo>
                      <a:pt x="210" y="8"/>
                      <a:pt x="211" y="7"/>
                      <a:pt x="211" y="6"/>
                    </a:cubicBezTo>
                    <a:cubicBezTo>
                      <a:pt x="212" y="6"/>
                      <a:pt x="212" y="6"/>
                      <a:pt x="213" y="6"/>
                    </a:cubicBezTo>
                    <a:cubicBezTo>
                      <a:pt x="213" y="6"/>
                      <a:pt x="213" y="6"/>
                      <a:pt x="213" y="6"/>
                    </a:cubicBezTo>
                    <a:cubicBezTo>
                      <a:pt x="213" y="6"/>
                      <a:pt x="213" y="6"/>
                      <a:pt x="213" y="6"/>
                    </a:cubicBezTo>
                    <a:cubicBezTo>
                      <a:pt x="213" y="6"/>
                      <a:pt x="213" y="6"/>
                      <a:pt x="213" y="6"/>
                    </a:cubicBezTo>
                    <a:cubicBezTo>
                      <a:pt x="213" y="6"/>
                      <a:pt x="213" y="6"/>
                      <a:pt x="213" y="6"/>
                    </a:cubicBezTo>
                    <a:cubicBezTo>
                      <a:pt x="214" y="6"/>
                      <a:pt x="215" y="7"/>
                      <a:pt x="215" y="6"/>
                    </a:cubicBezTo>
                    <a:cubicBezTo>
                      <a:pt x="215" y="6"/>
                      <a:pt x="215" y="6"/>
                      <a:pt x="215" y="6"/>
                    </a:cubicBezTo>
                    <a:cubicBezTo>
                      <a:pt x="216" y="6"/>
                      <a:pt x="217" y="5"/>
                      <a:pt x="216" y="4"/>
                    </a:cubicBezTo>
                    <a:cubicBezTo>
                      <a:pt x="216" y="4"/>
                      <a:pt x="217" y="3"/>
                      <a:pt x="217" y="3"/>
                    </a:cubicBezTo>
                    <a:cubicBezTo>
                      <a:pt x="217" y="2"/>
                      <a:pt x="217" y="2"/>
                      <a:pt x="217" y="1"/>
                    </a:cubicBezTo>
                    <a:cubicBezTo>
                      <a:pt x="217" y="1"/>
                      <a:pt x="217" y="1"/>
                      <a:pt x="217" y="1"/>
                    </a:cubicBezTo>
                    <a:cubicBezTo>
                      <a:pt x="215" y="0"/>
                      <a:pt x="214" y="0"/>
                      <a:pt x="212" y="1"/>
                    </a:cubicBezTo>
                    <a:cubicBezTo>
                      <a:pt x="211" y="1"/>
                      <a:pt x="211" y="1"/>
                      <a:pt x="210" y="1"/>
                    </a:cubicBezTo>
                    <a:cubicBezTo>
                      <a:pt x="208" y="1"/>
                      <a:pt x="207" y="2"/>
                      <a:pt x="208" y="3"/>
                    </a:cubicBezTo>
                    <a:cubicBezTo>
                      <a:pt x="208" y="4"/>
                      <a:pt x="208" y="4"/>
                      <a:pt x="208" y="5"/>
                    </a:cubicBezTo>
                    <a:cubicBezTo>
                      <a:pt x="207" y="5"/>
                      <a:pt x="207" y="6"/>
                      <a:pt x="208" y="7"/>
                    </a:cubicBezTo>
                    <a:close/>
                    <a:moveTo>
                      <a:pt x="198" y="56"/>
                    </a:moveTo>
                    <a:cubicBezTo>
                      <a:pt x="198" y="56"/>
                      <a:pt x="199" y="56"/>
                      <a:pt x="199" y="56"/>
                    </a:cubicBezTo>
                    <a:cubicBezTo>
                      <a:pt x="199" y="56"/>
                      <a:pt x="199" y="56"/>
                      <a:pt x="199" y="56"/>
                    </a:cubicBezTo>
                    <a:cubicBezTo>
                      <a:pt x="200" y="55"/>
                      <a:pt x="200" y="54"/>
                      <a:pt x="201" y="54"/>
                    </a:cubicBezTo>
                    <a:cubicBezTo>
                      <a:pt x="201" y="53"/>
                      <a:pt x="201" y="53"/>
                      <a:pt x="201" y="53"/>
                    </a:cubicBezTo>
                    <a:cubicBezTo>
                      <a:pt x="201" y="53"/>
                      <a:pt x="201" y="53"/>
                      <a:pt x="201" y="53"/>
                    </a:cubicBezTo>
                    <a:cubicBezTo>
                      <a:pt x="201" y="53"/>
                      <a:pt x="201" y="53"/>
                      <a:pt x="201" y="53"/>
                    </a:cubicBezTo>
                    <a:cubicBezTo>
                      <a:pt x="202" y="53"/>
                      <a:pt x="204" y="53"/>
                      <a:pt x="205" y="52"/>
                    </a:cubicBezTo>
                    <a:cubicBezTo>
                      <a:pt x="206" y="50"/>
                      <a:pt x="206" y="49"/>
                      <a:pt x="205" y="48"/>
                    </a:cubicBezTo>
                    <a:cubicBezTo>
                      <a:pt x="205" y="48"/>
                      <a:pt x="205" y="47"/>
                      <a:pt x="205" y="47"/>
                    </a:cubicBezTo>
                    <a:cubicBezTo>
                      <a:pt x="206" y="47"/>
                      <a:pt x="206" y="47"/>
                      <a:pt x="206" y="47"/>
                    </a:cubicBezTo>
                    <a:cubicBezTo>
                      <a:pt x="206" y="47"/>
                      <a:pt x="206" y="47"/>
                      <a:pt x="206" y="47"/>
                    </a:cubicBezTo>
                    <a:cubicBezTo>
                      <a:pt x="206" y="47"/>
                      <a:pt x="206" y="47"/>
                      <a:pt x="206" y="47"/>
                    </a:cubicBezTo>
                    <a:cubicBezTo>
                      <a:pt x="208" y="46"/>
                      <a:pt x="208" y="44"/>
                      <a:pt x="210" y="43"/>
                    </a:cubicBezTo>
                    <a:cubicBezTo>
                      <a:pt x="210" y="43"/>
                      <a:pt x="210" y="43"/>
                      <a:pt x="209" y="43"/>
                    </a:cubicBezTo>
                    <a:cubicBezTo>
                      <a:pt x="209" y="42"/>
                      <a:pt x="208" y="42"/>
                      <a:pt x="208" y="42"/>
                    </a:cubicBezTo>
                    <a:cubicBezTo>
                      <a:pt x="208" y="42"/>
                      <a:pt x="208" y="42"/>
                      <a:pt x="208" y="41"/>
                    </a:cubicBezTo>
                    <a:cubicBezTo>
                      <a:pt x="208" y="41"/>
                      <a:pt x="208" y="41"/>
                      <a:pt x="208" y="41"/>
                    </a:cubicBezTo>
                    <a:cubicBezTo>
                      <a:pt x="208" y="41"/>
                      <a:pt x="208" y="41"/>
                      <a:pt x="208" y="41"/>
                    </a:cubicBezTo>
                    <a:cubicBezTo>
                      <a:pt x="208" y="41"/>
                      <a:pt x="209" y="41"/>
                      <a:pt x="209" y="41"/>
                    </a:cubicBezTo>
                    <a:cubicBezTo>
                      <a:pt x="208" y="41"/>
                      <a:pt x="208" y="40"/>
                      <a:pt x="207" y="40"/>
                    </a:cubicBezTo>
                    <a:cubicBezTo>
                      <a:pt x="207" y="40"/>
                      <a:pt x="207" y="41"/>
                      <a:pt x="207" y="41"/>
                    </a:cubicBezTo>
                    <a:cubicBezTo>
                      <a:pt x="207" y="41"/>
                      <a:pt x="207" y="41"/>
                      <a:pt x="207" y="41"/>
                    </a:cubicBezTo>
                    <a:cubicBezTo>
                      <a:pt x="207" y="41"/>
                      <a:pt x="207" y="41"/>
                      <a:pt x="207" y="41"/>
                    </a:cubicBezTo>
                    <a:cubicBezTo>
                      <a:pt x="207" y="41"/>
                      <a:pt x="206" y="41"/>
                      <a:pt x="206" y="40"/>
                    </a:cubicBezTo>
                    <a:cubicBezTo>
                      <a:pt x="205" y="40"/>
                      <a:pt x="205" y="38"/>
                      <a:pt x="204" y="38"/>
                    </a:cubicBezTo>
                    <a:cubicBezTo>
                      <a:pt x="202" y="37"/>
                      <a:pt x="200" y="37"/>
                      <a:pt x="199" y="35"/>
                    </a:cubicBezTo>
                    <a:cubicBezTo>
                      <a:pt x="199" y="35"/>
                      <a:pt x="199" y="35"/>
                      <a:pt x="198" y="35"/>
                    </a:cubicBezTo>
                    <a:cubicBezTo>
                      <a:pt x="197" y="36"/>
                      <a:pt x="196" y="35"/>
                      <a:pt x="195" y="34"/>
                    </a:cubicBezTo>
                    <a:cubicBezTo>
                      <a:pt x="195" y="36"/>
                      <a:pt x="197" y="37"/>
                      <a:pt x="198" y="38"/>
                    </a:cubicBezTo>
                    <a:cubicBezTo>
                      <a:pt x="199" y="38"/>
                      <a:pt x="200" y="39"/>
                      <a:pt x="200" y="40"/>
                    </a:cubicBezTo>
                    <a:cubicBezTo>
                      <a:pt x="200" y="41"/>
                      <a:pt x="201" y="42"/>
                      <a:pt x="202" y="42"/>
                    </a:cubicBezTo>
                    <a:cubicBezTo>
                      <a:pt x="202" y="42"/>
                      <a:pt x="203" y="43"/>
                      <a:pt x="203" y="43"/>
                    </a:cubicBezTo>
                    <a:cubicBezTo>
                      <a:pt x="203" y="45"/>
                      <a:pt x="203" y="46"/>
                      <a:pt x="204" y="46"/>
                    </a:cubicBezTo>
                    <a:cubicBezTo>
                      <a:pt x="204" y="46"/>
                      <a:pt x="204" y="46"/>
                      <a:pt x="204" y="46"/>
                    </a:cubicBezTo>
                    <a:cubicBezTo>
                      <a:pt x="204" y="46"/>
                      <a:pt x="204" y="46"/>
                      <a:pt x="204" y="46"/>
                    </a:cubicBezTo>
                    <a:cubicBezTo>
                      <a:pt x="202" y="45"/>
                      <a:pt x="201" y="45"/>
                      <a:pt x="200" y="44"/>
                    </a:cubicBezTo>
                    <a:cubicBezTo>
                      <a:pt x="199" y="42"/>
                      <a:pt x="198" y="40"/>
                      <a:pt x="196" y="39"/>
                    </a:cubicBezTo>
                    <a:cubicBezTo>
                      <a:pt x="195" y="38"/>
                      <a:pt x="194" y="38"/>
                      <a:pt x="193" y="38"/>
                    </a:cubicBezTo>
                    <a:cubicBezTo>
                      <a:pt x="192" y="39"/>
                      <a:pt x="191" y="39"/>
                      <a:pt x="190" y="39"/>
                    </a:cubicBezTo>
                    <a:cubicBezTo>
                      <a:pt x="189" y="37"/>
                      <a:pt x="188" y="36"/>
                      <a:pt x="186" y="35"/>
                    </a:cubicBezTo>
                    <a:cubicBezTo>
                      <a:pt x="186" y="35"/>
                      <a:pt x="186" y="34"/>
                      <a:pt x="185" y="34"/>
                    </a:cubicBezTo>
                    <a:cubicBezTo>
                      <a:pt x="185" y="35"/>
                      <a:pt x="185" y="35"/>
                      <a:pt x="185" y="35"/>
                    </a:cubicBezTo>
                    <a:cubicBezTo>
                      <a:pt x="185" y="36"/>
                      <a:pt x="185" y="37"/>
                      <a:pt x="184" y="37"/>
                    </a:cubicBezTo>
                    <a:cubicBezTo>
                      <a:pt x="184" y="38"/>
                      <a:pt x="184" y="38"/>
                      <a:pt x="185" y="39"/>
                    </a:cubicBezTo>
                    <a:cubicBezTo>
                      <a:pt x="186" y="39"/>
                      <a:pt x="187" y="40"/>
                      <a:pt x="187" y="41"/>
                    </a:cubicBezTo>
                    <a:cubicBezTo>
                      <a:pt x="187" y="42"/>
                      <a:pt x="187" y="42"/>
                      <a:pt x="188" y="42"/>
                    </a:cubicBezTo>
                    <a:cubicBezTo>
                      <a:pt x="190" y="42"/>
                      <a:pt x="193" y="44"/>
                      <a:pt x="193" y="45"/>
                    </a:cubicBezTo>
                    <a:cubicBezTo>
                      <a:pt x="193" y="46"/>
                      <a:pt x="193" y="47"/>
                      <a:pt x="194" y="47"/>
                    </a:cubicBezTo>
                    <a:cubicBezTo>
                      <a:pt x="195" y="48"/>
                      <a:pt x="196" y="48"/>
                      <a:pt x="197" y="48"/>
                    </a:cubicBezTo>
                    <a:cubicBezTo>
                      <a:pt x="199" y="48"/>
                      <a:pt x="200" y="50"/>
                      <a:pt x="201" y="52"/>
                    </a:cubicBezTo>
                    <a:cubicBezTo>
                      <a:pt x="201" y="52"/>
                      <a:pt x="201" y="52"/>
                      <a:pt x="201" y="52"/>
                    </a:cubicBezTo>
                    <a:cubicBezTo>
                      <a:pt x="200" y="52"/>
                      <a:pt x="200" y="51"/>
                      <a:pt x="199" y="50"/>
                    </a:cubicBezTo>
                    <a:cubicBezTo>
                      <a:pt x="199" y="50"/>
                      <a:pt x="198" y="49"/>
                      <a:pt x="197" y="49"/>
                    </a:cubicBezTo>
                    <a:cubicBezTo>
                      <a:pt x="196" y="50"/>
                      <a:pt x="195" y="50"/>
                      <a:pt x="194" y="50"/>
                    </a:cubicBezTo>
                    <a:cubicBezTo>
                      <a:pt x="194" y="50"/>
                      <a:pt x="193" y="50"/>
                      <a:pt x="193" y="50"/>
                    </a:cubicBezTo>
                    <a:cubicBezTo>
                      <a:pt x="192" y="51"/>
                      <a:pt x="192" y="52"/>
                      <a:pt x="191" y="52"/>
                    </a:cubicBezTo>
                    <a:cubicBezTo>
                      <a:pt x="190" y="52"/>
                      <a:pt x="190" y="52"/>
                      <a:pt x="190" y="52"/>
                    </a:cubicBezTo>
                    <a:cubicBezTo>
                      <a:pt x="190" y="53"/>
                      <a:pt x="191" y="53"/>
                      <a:pt x="191" y="53"/>
                    </a:cubicBezTo>
                    <a:cubicBezTo>
                      <a:pt x="191" y="53"/>
                      <a:pt x="192" y="52"/>
                      <a:pt x="192" y="53"/>
                    </a:cubicBezTo>
                    <a:cubicBezTo>
                      <a:pt x="191" y="55"/>
                      <a:pt x="191" y="55"/>
                      <a:pt x="193" y="56"/>
                    </a:cubicBezTo>
                    <a:cubicBezTo>
                      <a:pt x="195" y="56"/>
                      <a:pt x="196" y="56"/>
                      <a:pt x="198" y="56"/>
                    </a:cubicBezTo>
                    <a:close/>
                    <a:moveTo>
                      <a:pt x="183" y="48"/>
                    </a:moveTo>
                    <a:cubicBezTo>
                      <a:pt x="183" y="48"/>
                      <a:pt x="184" y="48"/>
                      <a:pt x="185" y="48"/>
                    </a:cubicBezTo>
                    <a:cubicBezTo>
                      <a:pt x="185" y="49"/>
                      <a:pt x="185" y="50"/>
                      <a:pt x="185" y="51"/>
                    </a:cubicBezTo>
                    <a:cubicBezTo>
                      <a:pt x="186" y="51"/>
                      <a:pt x="186" y="52"/>
                      <a:pt x="187" y="51"/>
                    </a:cubicBezTo>
                    <a:cubicBezTo>
                      <a:pt x="188" y="51"/>
                      <a:pt x="188" y="51"/>
                      <a:pt x="189" y="51"/>
                    </a:cubicBezTo>
                    <a:cubicBezTo>
                      <a:pt x="190" y="50"/>
                      <a:pt x="190" y="51"/>
                      <a:pt x="191" y="50"/>
                    </a:cubicBezTo>
                    <a:cubicBezTo>
                      <a:pt x="191" y="50"/>
                      <a:pt x="191" y="50"/>
                      <a:pt x="191" y="50"/>
                    </a:cubicBezTo>
                    <a:cubicBezTo>
                      <a:pt x="191" y="50"/>
                      <a:pt x="192" y="50"/>
                      <a:pt x="192" y="50"/>
                    </a:cubicBezTo>
                    <a:cubicBezTo>
                      <a:pt x="192" y="50"/>
                      <a:pt x="193" y="50"/>
                      <a:pt x="193" y="49"/>
                    </a:cubicBezTo>
                    <a:cubicBezTo>
                      <a:pt x="193" y="48"/>
                      <a:pt x="193" y="48"/>
                      <a:pt x="192" y="48"/>
                    </a:cubicBezTo>
                    <a:cubicBezTo>
                      <a:pt x="191" y="47"/>
                      <a:pt x="190" y="46"/>
                      <a:pt x="189" y="45"/>
                    </a:cubicBezTo>
                    <a:cubicBezTo>
                      <a:pt x="188" y="44"/>
                      <a:pt x="188" y="44"/>
                      <a:pt x="187" y="45"/>
                    </a:cubicBezTo>
                    <a:cubicBezTo>
                      <a:pt x="186" y="46"/>
                      <a:pt x="186" y="46"/>
                      <a:pt x="186" y="45"/>
                    </a:cubicBezTo>
                    <a:cubicBezTo>
                      <a:pt x="185" y="44"/>
                      <a:pt x="185" y="44"/>
                      <a:pt x="185" y="45"/>
                    </a:cubicBezTo>
                    <a:cubicBezTo>
                      <a:pt x="184" y="46"/>
                      <a:pt x="183" y="46"/>
                      <a:pt x="182" y="46"/>
                    </a:cubicBezTo>
                    <a:cubicBezTo>
                      <a:pt x="181" y="46"/>
                      <a:pt x="181" y="47"/>
                      <a:pt x="181" y="47"/>
                    </a:cubicBezTo>
                    <a:cubicBezTo>
                      <a:pt x="181" y="48"/>
                      <a:pt x="182" y="49"/>
                      <a:pt x="183" y="48"/>
                    </a:cubicBezTo>
                    <a:close/>
                    <a:moveTo>
                      <a:pt x="360" y="42"/>
                    </a:moveTo>
                    <a:cubicBezTo>
                      <a:pt x="356" y="39"/>
                      <a:pt x="352" y="40"/>
                      <a:pt x="351" y="44"/>
                    </a:cubicBezTo>
                    <a:cubicBezTo>
                      <a:pt x="351" y="45"/>
                      <a:pt x="351" y="46"/>
                      <a:pt x="352" y="46"/>
                    </a:cubicBezTo>
                    <a:cubicBezTo>
                      <a:pt x="353" y="47"/>
                      <a:pt x="355" y="47"/>
                      <a:pt x="357" y="46"/>
                    </a:cubicBezTo>
                    <a:cubicBezTo>
                      <a:pt x="357" y="46"/>
                      <a:pt x="357" y="46"/>
                      <a:pt x="357" y="46"/>
                    </a:cubicBezTo>
                    <a:cubicBezTo>
                      <a:pt x="358" y="46"/>
                      <a:pt x="359" y="45"/>
                      <a:pt x="360" y="44"/>
                    </a:cubicBezTo>
                    <a:cubicBezTo>
                      <a:pt x="360" y="43"/>
                      <a:pt x="360" y="43"/>
                      <a:pt x="360" y="42"/>
                    </a:cubicBezTo>
                    <a:close/>
                    <a:moveTo>
                      <a:pt x="220" y="78"/>
                    </a:moveTo>
                    <a:cubicBezTo>
                      <a:pt x="220" y="77"/>
                      <a:pt x="219" y="77"/>
                      <a:pt x="218" y="77"/>
                    </a:cubicBezTo>
                    <a:cubicBezTo>
                      <a:pt x="217" y="77"/>
                      <a:pt x="213" y="79"/>
                      <a:pt x="213" y="80"/>
                    </a:cubicBezTo>
                    <a:cubicBezTo>
                      <a:pt x="213" y="80"/>
                      <a:pt x="213" y="80"/>
                      <a:pt x="213" y="80"/>
                    </a:cubicBezTo>
                    <a:cubicBezTo>
                      <a:pt x="215" y="81"/>
                      <a:pt x="216" y="82"/>
                      <a:pt x="216" y="83"/>
                    </a:cubicBezTo>
                    <a:cubicBezTo>
                      <a:pt x="217" y="84"/>
                      <a:pt x="217" y="84"/>
                      <a:pt x="218" y="83"/>
                    </a:cubicBezTo>
                    <a:cubicBezTo>
                      <a:pt x="218" y="83"/>
                      <a:pt x="219" y="83"/>
                      <a:pt x="219" y="82"/>
                    </a:cubicBezTo>
                    <a:cubicBezTo>
                      <a:pt x="219" y="82"/>
                      <a:pt x="219" y="82"/>
                      <a:pt x="219" y="82"/>
                    </a:cubicBezTo>
                    <a:cubicBezTo>
                      <a:pt x="219" y="82"/>
                      <a:pt x="219" y="82"/>
                      <a:pt x="219" y="82"/>
                    </a:cubicBezTo>
                    <a:cubicBezTo>
                      <a:pt x="220" y="82"/>
                      <a:pt x="220" y="82"/>
                      <a:pt x="220" y="81"/>
                    </a:cubicBezTo>
                    <a:cubicBezTo>
                      <a:pt x="222" y="80"/>
                      <a:pt x="220" y="79"/>
                      <a:pt x="220" y="78"/>
                    </a:cubicBezTo>
                    <a:close/>
                    <a:moveTo>
                      <a:pt x="450" y="80"/>
                    </a:moveTo>
                    <a:cubicBezTo>
                      <a:pt x="448" y="79"/>
                      <a:pt x="446" y="78"/>
                      <a:pt x="445" y="76"/>
                    </a:cubicBezTo>
                    <a:cubicBezTo>
                      <a:pt x="445" y="76"/>
                      <a:pt x="444" y="75"/>
                      <a:pt x="445" y="75"/>
                    </a:cubicBezTo>
                    <a:cubicBezTo>
                      <a:pt x="445" y="74"/>
                      <a:pt x="445" y="74"/>
                      <a:pt x="444" y="73"/>
                    </a:cubicBezTo>
                    <a:cubicBezTo>
                      <a:pt x="444" y="73"/>
                      <a:pt x="443" y="72"/>
                      <a:pt x="442" y="72"/>
                    </a:cubicBezTo>
                    <a:cubicBezTo>
                      <a:pt x="442" y="72"/>
                      <a:pt x="442" y="72"/>
                      <a:pt x="442" y="72"/>
                    </a:cubicBezTo>
                    <a:cubicBezTo>
                      <a:pt x="442" y="72"/>
                      <a:pt x="441" y="72"/>
                      <a:pt x="441" y="72"/>
                    </a:cubicBezTo>
                    <a:cubicBezTo>
                      <a:pt x="441" y="72"/>
                      <a:pt x="440" y="71"/>
                      <a:pt x="440" y="71"/>
                    </a:cubicBezTo>
                    <a:cubicBezTo>
                      <a:pt x="440" y="71"/>
                      <a:pt x="441" y="70"/>
                      <a:pt x="441" y="70"/>
                    </a:cubicBezTo>
                    <a:cubicBezTo>
                      <a:pt x="443" y="70"/>
                      <a:pt x="446" y="69"/>
                      <a:pt x="447" y="72"/>
                    </a:cubicBezTo>
                    <a:cubicBezTo>
                      <a:pt x="448" y="70"/>
                      <a:pt x="448" y="69"/>
                      <a:pt x="446" y="68"/>
                    </a:cubicBezTo>
                    <a:cubicBezTo>
                      <a:pt x="446" y="68"/>
                      <a:pt x="446" y="68"/>
                      <a:pt x="446" y="68"/>
                    </a:cubicBezTo>
                    <a:cubicBezTo>
                      <a:pt x="444" y="68"/>
                      <a:pt x="443" y="69"/>
                      <a:pt x="441" y="69"/>
                    </a:cubicBezTo>
                    <a:cubicBezTo>
                      <a:pt x="441" y="69"/>
                      <a:pt x="440" y="69"/>
                      <a:pt x="441" y="68"/>
                    </a:cubicBezTo>
                    <a:cubicBezTo>
                      <a:pt x="441" y="68"/>
                      <a:pt x="440" y="68"/>
                      <a:pt x="440" y="68"/>
                    </a:cubicBezTo>
                    <a:cubicBezTo>
                      <a:pt x="439" y="68"/>
                      <a:pt x="439" y="68"/>
                      <a:pt x="438" y="68"/>
                    </a:cubicBezTo>
                    <a:cubicBezTo>
                      <a:pt x="439" y="67"/>
                      <a:pt x="439" y="66"/>
                      <a:pt x="440" y="67"/>
                    </a:cubicBezTo>
                    <a:cubicBezTo>
                      <a:pt x="441" y="68"/>
                      <a:pt x="443" y="67"/>
                      <a:pt x="443" y="66"/>
                    </a:cubicBezTo>
                    <a:cubicBezTo>
                      <a:pt x="443" y="66"/>
                      <a:pt x="443" y="66"/>
                      <a:pt x="443" y="65"/>
                    </a:cubicBezTo>
                    <a:cubicBezTo>
                      <a:pt x="443" y="65"/>
                      <a:pt x="443" y="65"/>
                      <a:pt x="443" y="65"/>
                    </a:cubicBezTo>
                    <a:cubicBezTo>
                      <a:pt x="442" y="65"/>
                      <a:pt x="442" y="66"/>
                      <a:pt x="441" y="65"/>
                    </a:cubicBezTo>
                    <a:cubicBezTo>
                      <a:pt x="440" y="65"/>
                      <a:pt x="440" y="65"/>
                      <a:pt x="439" y="64"/>
                    </a:cubicBezTo>
                    <a:cubicBezTo>
                      <a:pt x="440" y="64"/>
                      <a:pt x="442" y="64"/>
                      <a:pt x="441" y="63"/>
                    </a:cubicBezTo>
                    <a:cubicBezTo>
                      <a:pt x="441" y="62"/>
                      <a:pt x="442" y="62"/>
                      <a:pt x="442" y="62"/>
                    </a:cubicBezTo>
                    <a:cubicBezTo>
                      <a:pt x="443" y="62"/>
                      <a:pt x="444" y="62"/>
                      <a:pt x="444" y="61"/>
                    </a:cubicBezTo>
                    <a:cubicBezTo>
                      <a:pt x="444" y="61"/>
                      <a:pt x="444" y="61"/>
                      <a:pt x="444" y="61"/>
                    </a:cubicBezTo>
                    <a:cubicBezTo>
                      <a:pt x="444" y="61"/>
                      <a:pt x="443" y="61"/>
                      <a:pt x="443" y="61"/>
                    </a:cubicBezTo>
                    <a:cubicBezTo>
                      <a:pt x="443" y="61"/>
                      <a:pt x="443" y="60"/>
                      <a:pt x="443" y="60"/>
                    </a:cubicBezTo>
                    <a:cubicBezTo>
                      <a:pt x="444" y="60"/>
                      <a:pt x="444" y="59"/>
                      <a:pt x="444" y="57"/>
                    </a:cubicBezTo>
                    <a:cubicBezTo>
                      <a:pt x="444" y="56"/>
                      <a:pt x="445" y="54"/>
                      <a:pt x="446" y="53"/>
                    </a:cubicBezTo>
                    <a:cubicBezTo>
                      <a:pt x="446" y="53"/>
                      <a:pt x="447" y="52"/>
                      <a:pt x="447" y="52"/>
                    </a:cubicBezTo>
                    <a:cubicBezTo>
                      <a:pt x="448" y="51"/>
                      <a:pt x="447" y="51"/>
                      <a:pt x="447" y="50"/>
                    </a:cubicBezTo>
                    <a:cubicBezTo>
                      <a:pt x="447" y="50"/>
                      <a:pt x="447" y="50"/>
                      <a:pt x="447" y="50"/>
                    </a:cubicBezTo>
                    <a:cubicBezTo>
                      <a:pt x="447" y="50"/>
                      <a:pt x="448" y="49"/>
                      <a:pt x="447" y="49"/>
                    </a:cubicBezTo>
                    <a:cubicBezTo>
                      <a:pt x="447" y="49"/>
                      <a:pt x="446" y="50"/>
                      <a:pt x="446" y="51"/>
                    </a:cubicBezTo>
                    <a:cubicBezTo>
                      <a:pt x="445" y="51"/>
                      <a:pt x="445" y="51"/>
                      <a:pt x="444" y="51"/>
                    </a:cubicBezTo>
                    <a:cubicBezTo>
                      <a:pt x="444" y="51"/>
                      <a:pt x="443" y="51"/>
                      <a:pt x="443" y="51"/>
                    </a:cubicBezTo>
                    <a:cubicBezTo>
                      <a:pt x="442" y="50"/>
                      <a:pt x="443" y="50"/>
                      <a:pt x="443" y="50"/>
                    </a:cubicBezTo>
                    <a:cubicBezTo>
                      <a:pt x="444" y="49"/>
                      <a:pt x="444" y="48"/>
                      <a:pt x="444" y="47"/>
                    </a:cubicBezTo>
                    <a:cubicBezTo>
                      <a:pt x="444" y="47"/>
                      <a:pt x="444" y="46"/>
                      <a:pt x="445" y="46"/>
                    </a:cubicBezTo>
                    <a:cubicBezTo>
                      <a:pt x="446" y="45"/>
                      <a:pt x="447" y="44"/>
                      <a:pt x="446" y="43"/>
                    </a:cubicBezTo>
                    <a:cubicBezTo>
                      <a:pt x="446" y="42"/>
                      <a:pt x="447" y="42"/>
                      <a:pt x="448" y="41"/>
                    </a:cubicBezTo>
                    <a:cubicBezTo>
                      <a:pt x="448" y="41"/>
                      <a:pt x="449" y="39"/>
                      <a:pt x="450" y="40"/>
                    </a:cubicBezTo>
                    <a:cubicBezTo>
                      <a:pt x="450" y="40"/>
                      <a:pt x="451" y="40"/>
                      <a:pt x="451" y="40"/>
                    </a:cubicBezTo>
                    <a:cubicBezTo>
                      <a:pt x="450" y="38"/>
                      <a:pt x="451" y="38"/>
                      <a:pt x="452" y="38"/>
                    </a:cubicBezTo>
                    <a:cubicBezTo>
                      <a:pt x="453" y="37"/>
                      <a:pt x="454" y="36"/>
                      <a:pt x="456" y="35"/>
                    </a:cubicBezTo>
                    <a:cubicBezTo>
                      <a:pt x="458" y="35"/>
                      <a:pt x="459" y="33"/>
                      <a:pt x="460" y="32"/>
                    </a:cubicBezTo>
                    <a:cubicBezTo>
                      <a:pt x="461" y="31"/>
                      <a:pt x="461" y="30"/>
                      <a:pt x="462" y="31"/>
                    </a:cubicBezTo>
                    <a:cubicBezTo>
                      <a:pt x="463" y="31"/>
                      <a:pt x="463" y="30"/>
                      <a:pt x="463" y="30"/>
                    </a:cubicBezTo>
                    <a:cubicBezTo>
                      <a:pt x="463" y="30"/>
                      <a:pt x="463" y="30"/>
                      <a:pt x="463" y="30"/>
                    </a:cubicBezTo>
                    <a:cubicBezTo>
                      <a:pt x="463" y="30"/>
                      <a:pt x="463" y="30"/>
                      <a:pt x="463" y="30"/>
                    </a:cubicBezTo>
                    <a:cubicBezTo>
                      <a:pt x="463" y="30"/>
                      <a:pt x="463" y="30"/>
                      <a:pt x="463" y="30"/>
                    </a:cubicBezTo>
                    <a:cubicBezTo>
                      <a:pt x="462" y="30"/>
                      <a:pt x="462" y="30"/>
                      <a:pt x="461" y="30"/>
                    </a:cubicBezTo>
                    <a:cubicBezTo>
                      <a:pt x="460" y="30"/>
                      <a:pt x="460" y="30"/>
                      <a:pt x="460" y="29"/>
                    </a:cubicBezTo>
                    <a:cubicBezTo>
                      <a:pt x="460" y="28"/>
                      <a:pt x="460" y="28"/>
                      <a:pt x="460" y="28"/>
                    </a:cubicBezTo>
                    <a:cubicBezTo>
                      <a:pt x="461" y="28"/>
                      <a:pt x="461" y="28"/>
                      <a:pt x="461" y="28"/>
                    </a:cubicBezTo>
                    <a:cubicBezTo>
                      <a:pt x="463" y="27"/>
                      <a:pt x="464" y="27"/>
                      <a:pt x="466" y="29"/>
                    </a:cubicBezTo>
                    <a:cubicBezTo>
                      <a:pt x="466" y="29"/>
                      <a:pt x="466" y="30"/>
                      <a:pt x="465" y="31"/>
                    </a:cubicBezTo>
                    <a:cubicBezTo>
                      <a:pt x="465" y="31"/>
                      <a:pt x="465" y="31"/>
                      <a:pt x="465" y="31"/>
                    </a:cubicBezTo>
                    <a:cubicBezTo>
                      <a:pt x="465" y="31"/>
                      <a:pt x="465" y="31"/>
                      <a:pt x="465" y="31"/>
                    </a:cubicBezTo>
                    <a:cubicBezTo>
                      <a:pt x="465" y="31"/>
                      <a:pt x="464" y="32"/>
                      <a:pt x="466" y="32"/>
                    </a:cubicBezTo>
                    <a:cubicBezTo>
                      <a:pt x="467" y="32"/>
                      <a:pt x="466" y="33"/>
                      <a:pt x="467" y="33"/>
                    </a:cubicBezTo>
                    <a:cubicBezTo>
                      <a:pt x="467" y="33"/>
                      <a:pt x="467" y="33"/>
                      <a:pt x="467" y="33"/>
                    </a:cubicBezTo>
                    <a:cubicBezTo>
                      <a:pt x="467" y="33"/>
                      <a:pt x="467" y="33"/>
                      <a:pt x="467" y="33"/>
                    </a:cubicBezTo>
                    <a:cubicBezTo>
                      <a:pt x="468" y="33"/>
                      <a:pt x="468" y="34"/>
                      <a:pt x="468" y="34"/>
                    </a:cubicBezTo>
                    <a:cubicBezTo>
                      <a:pt x="468" y="35"/>
                      <a:pt x="469" y="36"/>
                      <a:pt x="469" y="37"/>
                    </a:cubicBezTo>
                    <a:cubicBezTo>
                      <a:pt x="469" y="37"/>
                      <a:pt x="469" y="37"/>
                      <a:pt x="469" y="37"/>
                    </a:cubicBezTo>
                    <a:cubicBezTo>
                      <a:pt x="470" y="37"/>
                      <a:pt x="470" y="38"/>
                      <a:pt x="470" y="39"/>
                    </a:cubicBezTo>
                    <a:cubicBezTo>
                      <a:pt x="470" y="39"/>
                      <a:pt x="470" y="39"/>
                      <a:pt x="471" y="40"/>
                    </a:cubicBezTo>
                    <a:cubicBezTo>
                      <a:pt x="471" y="40"/>
                      <a:pt x="471" y="40"/>
                      <a:pt x="471" y="40"/>
                    </a:cubicBezTo>
                    <a:cubicBezTo>
                      <a:pt x="471" y="40"/>
                      <a:pt x="471" y="41"/>
                      <a:pt x="471" y="42"/>
                    </a:cubicBezTo>
                    <a:cubicBezTo>
                      <a:pt x="471" y="42"/>
                      <a:pt x="471" y="43"/>
                      <a:pt x="471" y="43"/>
                    </a:cubicBezTo>
                    <a:cubicBezTo>
                      <a:pt x="473" y="44"/>
                      <a:pt x="474" y="46"/>
                      <a:pt x="476" y="47"/>
                    </a:cubicBezTo>
                    <a:cubicBezTo>
                      <a:pt x="476" y="47"/>
                      <a:pt x="476" y="48"/>
                      <a:pt x="476" y="48"/>
                    </a:cubicBezTo>
                    <a:cubicBezTo>
                      <a:pt x="478" y="48"/>
                      <a:pt x="479" y="49"/>
                      <a:pt x="478" y="51"/>
                    </a:cubicBezTo>
                    <a:cubicBezTo>
                      <a:pt x="478" y="51"/>
                      <a:pt x="478" y="51"/>
                      <a:pt x="479" y="51"/>
                    </a:cubicBezTo>
                    <a:cubicBezTo>
                      <a:pt x="479" y="52"/>
                      <a:pt x="480" y="53"/>
                      <a:pt x="479" y="53"/>
                    </a:cubicBezTo>
                    <a:cubicBezTo>
                      <a:pt x="478" y="54"/>
                      <a:pt x="477" y="55"/>
                      <a:pt x="476" y="54"/>
                    </a:cubicBezTo>
                    <a:cubicBezTo>
                      <a:pt x="476" y="55"/>
                      <a:pt x="476" y="56"/>
                      <a:pt x="475" y="55"/>
                    </a:cubicBezTo>
                    <a:cubicBezTo>
                      <a:pt x="474" y="55"/>
                      <a:pt x="474" y="55"/>
                      <a:pt x="474" y="55"/>
                    </a:cubicBezTo>
                    <a:cubicBezTo>
                      <a:pt x="474" y="55"/>
                      <a:pt x="474" y="55"/>
                      <a:pt x="474" y="55"/>
                    </a:cubicBezTo>
                    <a:cubicBezTo>
                      <a:pt x="474" y="56"/>
                      <a:pt x="474" y="57"/>
                      <a:pt x="474" y="58"/>
                    </a:cubicBezTo>
                    <a:cubicBezTo>
                      <a:pt x="474" y="58"/>
                      <a:pt x="474" y="58"/>
                      <a:pt x="474" y="58"/>
                    </a:cubicBezTo>
                    <a:cubicBezTo>
                      <a:pt x="474" y="58"/>
                      <a:pt x="474" y="58"/>
                      <a:pt x="474" y="58"/>
                    </a:cubicBezTo>
                    <a:cubicBezTo>
                      <a:pt x="474" y="59"/>
                      <a:pt x="474" y="60"/>
                      <a:pt x="474" y="61"/>
                    </a:cubicBezTo>
                    <a:cubicBezTo>
                      <a:pt x="474" y="61"/>
                      <a:pt x="474" y="61"/>
                      <a:pt x="474" y="61"/>
                    </a:cubicBezTo>
                    <a:cubicBezTo>
                      <a:pt x="474" y="61"/>
                      <a:pt x="474" y="61"/>
                      <a:pt x="474" y="61"/>
                    </a:cubicBezTo>
                    <a:cubicBezTo>
                      <a:pt x="474" y="62"/>
                      <a:pt x="474" y="63"/>
                      <a:pt x="474" y="63"/>
                    </a:cubicBezTo>
                    <a:cubicBezTo>
                      <a:pt x="474" y="63"/>
                      <a:pt x="474" y="63"/>
                      <a:pt x="474" y="63"/>
                    </a:cubicBezTo>
                    <a:cubicBezTo>
                      <a:pt x="474" y="63"/>
                      <a:pt x="474" y="63"/>
                      <a:pt x="474" y="63"/>
                    </a:cubicBezTo>
                    <a:cubicBezTo>
                      <a:pt x="475" y="64"/>
                      <a:pt x="474" y="66"/>
                      <a:pt x="474" y="67"/>
                    </a:cubicBezTo>
                    <a:cubicBezTo>
                      <a:pt x="475" y="67"/>
                      <a:pt x="475" y="67"/>
                      <a:pt x="475" y="67"/>
                    </a:cubicBezTo>
                    <a:cubicBezTo>
                      <a:pt x="475" y="67"/>
                      <a:pt x="475" y="67"/>
                      <a:pt x="475" y="67"/>
                    </a:cubicBezTo>
                    <a:cubicBezTo>
                      <a:pt x="476" y="68"/>
                      <a:pt x="476" y="68"/>
                      <a:pt x="475" y="69"/>
                    </a:cubicBezTo>
                    <a:cubicBezTo>
                      <a:pt x="475" y="69"/>
                      <a:pt x="475" y="69"/>
                      <a:pt x="475" y="69"/>
                    </a:cubicBezTo>
                    <a:cubicBezTo>
                      <a:pt x="475" y="69"/>
                      <a:pt x="475" y="69"/>
                      <a:pt x="475" y="69"/>
                    </a:cubicBezTo>
                    <a:cubicBezTo>
                      <a:pt x="475" y="69"/>
                      <a:pt x="475" y="69"/>
                      <a:pt x="475" y="69"/>
                    </a:cubicBezTo>
                    <a:cubicBezTo>
                      <a:pt x="475" y="69"/>
                      <a:pt x="475" y="69"/>
                      <a:pt x="475" y="69"/>
                    </a:cubicBezTo>
                    <a:cubicBezTo>
                      <a:pt x="476" y="69"/>
                      <a:pt x="476" y="69"/>
                      <a:pt x="476" y="70"/>
                    </a:cubicBezTo>
                    <a:cubicBezTo>
                      <a:pt x="476" y="70"/>
                      <a:pt x="475" y="70"/>
                      <a:pt x="475" y="70"/>
                    </a:cubicBezTo>
                    <a:cubicBezTo>
                      <a:pt x="475" y="70"/>
                      <a:pt x="474" y="71"/>
                      <a:pt x="474" y="71"/>
                    </a:cubicBezTo>
                    <a:cubicBezTo>
                      <a:pt x="474" y="72"/>
                      <a:pt x="473" y="71"/>
                      <a:pt x="473" y="71"/>
                    </a:cubicBezTo>
                    <a:cubicBezTo>
                      <a:pt x="473" y="71"/>
                      <a:pt x="473" y="71"/>
                      <a:pt x="473" y="71"/>
                    </a:cubicBezTo>
                    <a:cubicBezTo>
                      <a:pt x="473" y="71"/>
                      <a:pt x="473" y="71"/>
                      <a:pt x="473" y="71"/>
                    </a:cubicBezTo>
                    <a:cubicBezTo>
                      <a:pt x="472" y="72"/>
                      <a:pt x="471" y="72"/>
                      <a:pt x="470" y="72"/>
                    </a:cubicBezTo>
                    <a:cubicBezTo>
                      <a:pt x="470" y="72"/>
                      <a:pt x="469" y="72"/>
                      <a:pt x="469" y="72"/>
                    </a:cubicBezTo>
                    <a:cubicBezTo>
                      <a:pt x="469" y="72"/>
                      <a:pt x="469" y="72"/>
                      <a:pt x="469" y="72"/>
                    </a:cubicBezTo>
                    <a:cubicBezTo>
                      <a:pt x="469" y="72"/>
                      <a:pt x="469" y="72"/>
                      <a:pt x="469" y="72"/>
                    </a:cubicBezTo>
                    <a:cubicBezTo>
                      <a:pt x="469" y="72"/>
                      <a:pt x="469" y="72"/>
                      <a:pt x="469" y="72"/>
                    </a:cubicBezTo>
                    <a:cubicBezTo>
                      <a:pt x="469" y="72"/>
                      <a:pt x="469" y="72"/>
                      <a:pt x="469" y="72"/>
                    </a:cubicBezTo>
                    <a:cubicBezTo>
                      <a:pt x="469" y="72"/>
                      <a:pt x="469" y="72"/>
                      <a:pt x="469" y="72"/>
                    </a:cubicBezTo>
                    <a:cubicBezTo>
                      <a:pt x="468" y="72"/>
                      <a:pt x="467" y="72"/>
                      <a:pt x="466" y="72"/>
                    </a:cubicBezTo>
                    <a:cubicBezTo>
                      <a:pt x="466" y="72"/>
                      <a:pt x="466" y="72"/>
                      <a:pt x="466" y="72"/>
                    </a:cubicBezTo>
                    <a:cubicBezTo>
                      <a:pt x="466" y="72"/>
                      <a:pt x="466" y="72"/>
                      <a:pt x="466" y="72"/>
                    </a:cubicBezTo>
                    <a:cubicBezTo>
                      <a:pt x="465" y="73"/>
                      <a:pt x="464" y="72"/>
                      <a:pt x="463" y="72"/>
                    </a:cubicBezTo>
                    <a:cubicBezTo>
                      <a:pt x="462" y="73"/>
                      <a:pt x="461" y="74"/>
                      <a:pt x="460" y="74"/>
                    </a:cubicBezTo>
                    <a:cubicBezTo>
                      <a:pt x="460" y="75"/>
                      <a:pt x="459" y="75"/>
                      <a:pt x="458" y="75"/>
                    </a:cubicBezTo>
                    <a:cubicBezTo>
                      <a:pt x="457" y="75"/>
                      <a:pt x="456" y="75"/>
                      <a:pt x="455" y="76"/>
                    </a:cubicBezTo>
                    <a:cubicBezTo>
                      <a:pt x="455" y="77"/>
                      <a:pt x="454" y="78"/>
                      <a:pt x="454" y="78"/>
                    </a:cubicBezTo>
                    <a:cubicBezTo>
                      <a:pt x="453" y="78"/>
                      <a:pt x="453" y="79"/>
                      <a:pt x="452" y="79"/>
                    </a:cubicBezTo>
                    <a:cubicBezTo>
                      <a:pt x="452" y="79"/>
                      <a:pt x="452" y="79"/>
                      <a:pt x="452" y="79"/>
                    </a:cubicBezTo>
                    <a:cubicBezTo>
                      <a:pt x="452" y="80"/>
                      <a:pt x="450" y="79"/>
                      <a:pt x="450" y="80"/>
                    </a:cubicBezTo>
                    <a:close/>
                    <a:moveTo>
                      <a:pt x="340" y="98"/>
                    </a:moveTo>
                    <a:cubicBezTo>
                      <a:pt x="339" y="98"/>
                      <a:pt x="337" y="97"/>
                      <a:pt x="336" y="96"/>
                    </a:cubicBezTo>
                    <a:cubicBezTo>
                      <a:pt x="335" y="95"/>
                      <a:pt x="334" y="95"/>
                      <a:pt x="333" y="95"/>
                    </a:cubicBezTo>
                    <a:cubicBezTo>
                      <a:pt x="333" y="95"/>
                      <a:pt x="333" y="94"/>
                      <a:pt x="332" y="94"/>
                    </a:cubicBezTo>
                    <a:cubicBezTo>
                      <a:pt x="332" y="94"/>
                      <a:pt x="332" y="94"/>
                      <a:pt x="332" y="94"/>
                    </a:cubicBezTo>
                    <a:cubicBezTo>
                      <a:pt x="332" y="94"/>
                      <a:pt x="331" y="93"/>
                      <a:pt x="331" y="94"/>
                    </a:cubicBezTo>
                    <a:cubicBezTo>
                      <a:pt x="330" y="95"/>
                      <a:pt x="332" y="99"/>
                      <a:pt x="333" y="98"/>
                    </a:cubicBezTo>
                    <a:cubicBezTo>
                      <a:pt x="334" y="98"/>
                      <a:pt x="335" y="99"/>
                      <a:pt x="335" y="100"/>
                    </a:cubicBezTo>
                    <a:cubicBezTo>
                      <a:pt x="335" y="100"/>
                      <a:pt x="335" y="100"/>
                      <a:pt x="335" y="100"/>
                    </a:cubicBezTo>
                    <a:cubicBezTo>
                      <a:pt x="337" y="100"/>
                      <a:pt x="338" y="101"/>
                      <a:pt x="340" y="100"/>
                    </a:cubicBezTo>
                    <a:cubicBezTo>
                      <a:pt x="340" y="100"/>
                      <a:pt x="341" y="99"/>
                      <a:pt x="340" y="98"/>
                    </a:cubicBezTo>
                    <a:close/>
                    <a:moveTo>
                      <a:pt x="162" y="81"/>
                    </a:moveTo>
                    <a:cubicBezTo>
                      <a:pt x="161" y="81"/>
                      <a:pt x="161" y="80"/>
                      <a:pt x="162" y="80"/>
                    </a:cubicBezTo>
                    <a:cubicBezTo>
                      <a:pt x="162" y="79"/>
                      <a:pt x="162" y="79"/>
                      <a:pt x="162" y="78"/>
                    </a:cubicBezTo>
                    <a:cubicBezTo>
                      <a:pt x="162" y="78"/>
                      <a:pt x="162" y="78"/>
                      <a:pt x="162" y="78"/>
                    </a:cubicBezTo>
                    <a:cubicBezTo>
                      <a:pt x="162" y="78"/>
                      <a:pt x="162" y="78"/>
                      <a:pt x="162" y="78"/>
                    </a:cubicBezTo>
                    <a:cubicBezTo>
                      <a:pt x="161" y="78"/>
                      <a:pt x="161" y="77"/>
                      <a:pt x="161" y="77"/>
                    </a:cubicBezTo>
                    <a:cubicBezTo>
                      <a:pt x="161" y="77"/>
                      <a:pt x="160" y="76"/>
                      <a:pt x="160" y="77"/>
                    </a:cubicBezTo>
                    <a:cubicBezTo>
                      <a:pt x="159" y="78"/>
                      <a:pt x="158" y="78"/>
                      <a:pt x="157" y="80"/>
                    </a:cubicBezTo>
                    <a:cubicBezTo>
                      <a:pt x="157" y="81"/>
                      <a:pt x="157" y="81"/>
                      <a:pt x="156" y="81"/>
                    </a:cubicBezTo>
                    <a:cubicBezTo>
                      <a:pt x="156" y="81"/>
                      <a:pt x="156" y="80"/>
                      <a:pt x="155" y="81"/>
                    </a:cubicBezTo>
                    <a:cubicBezTo>
                      <a:pt x="154" y="81"/>
                      <a:pt x="153" y="81"/>
                      <a:pt x="154" y="82"/>
                    </a:cubicBezTo>
                    <a:cubicBezTo>
                      <a:pt x="154" y="83"/>
                      <a:pt x="155" y="83"/>
                      <a:pt x="155" y="82"/>
                    </a:cubicBezTo>
                    <a:cubicBezTo>
                      <a:pt x="155" y="82"/>
                      <a:pt x="156" y="82"/>
                      <a:pt x="156" y="82"/>
                    </a:cubicBezTo>
                    <a:cubicBezTo>
                      <a:pt x="156" y="82"/>
                      <a:pt x="156" y="82"/>
                      <a:pt x="156" y="82"/>
                    </a:cubicBezTo>
                    <a:cubicBezTo>
                      <a:pt x="156" y="83"/>
                      <a:pt x="156" y="83"/>
                      <a:pt x="156" y="83"/>
                    </a:cubicBezTo>
                    <a:cubicBezTo>
                      <a:pt x="157" y="83"/>
                      <a:pt x="157" y="83"/>
                      <a:pt x="157" y="83"/>
                    </a:cubicBezTo>
                    <a:cubicBezTo>
                      <a:pt x="157" y="83"/>
                      <a:pt x="157" y="83"/>
                      <a:pt x="157" y="83"/>
                    </a:cubicBezTo>
                    <a:cubicBezTo>
                      <a:pt x="157" y="83"/>
                      <a:pt x="157" y="83"/>
                      <a:pt x="157" y="83"/>
                    </a:cubicBezTo>
                    <a:cubicBezTo>
                      <a:pt x="157" y="83"/>
                      <a:pt x="157" y="83"/>
                      <a:pt x="157" y="83"/>
                    </a:cubicBezTo>
                    <a:cubicBezTo>
                      <a:pt x="157" y="84"/>
                      <a:pt x="158" y="83"/>
                      <a:pt x="159" y="83"/>
                    </a:cubicBezTo>
                    <a:cubicBezTo>
                      <a:pt x="159" y="83"/>
                      <a:pt x="159" y="83"/>
                      <a:pt x="159" y="83"/>
                    </a:cubicBezTo>
                    <a:cubicBezTo>
                      <a:pt x="159" y="83"/>
                      <a:pt x="159" y="83"/>
                      <a:pt x="159" y="83"/>
                    </a:cubicBezTo>
                    <a:cubicBezTo>
                      <a:pt x="160" y="84"/>
                      <a:pt x="160" y="84"/>
                      <a:pt x="160" y="84"/>
                    </a:cubicBezTo>
                    <a:cubicBezTo>
                      <a:pt x="161" y="84"/>
                      <a:pt x="162" y="84"/>
                      <a:pt x="163" y="84"/>
                    </a:cubicBezTo>
                    <a:cubicBezTo>
                      <a:pt x="163" y="84"/>
                      <a:pt x="163" y="84"/>
                      <a:pt x="163" y="84"/>
                    </a:cubicBezTo>
                    <a:cubicBezTo>
                      <a:pt x="163" y="84"/>
                      <a:pt x="163" y="84"/>
                      <a:pt x="163" y="84"/>
                    </a:cubicBezTo>
                    <a:cubicBezTo>
                      <a:pt x="163" y="83"/>
                      <a:pt x="163" y="82"/>
                      <a:pt x="162" y="81"/>
                    </a:cubicBezTo>
                    <a:close/>
                    <a:moveTo>
                      <a:pt x="206" y="29"/>
                    </a:moveTo>
                    <a:cubicBezTo>
                      <a:pt x="204" y="29"/>
                      <a:pt x="203" y="31"/>
                      <a:pt x="201" y="32"/>
                    </a:cubicBezTo>
                    <a:cubicBezTo>
                      <a:pt x="200" y="32"/>
                      <a:pt x="200" y="32"/>
                      <a:pt x="201" y="33"/>
                    </a:cubicBezTo>
                    <a:cubicBezTo>
                      <a:pt x="202" y="33"/>
                      <a:pt x="202" y="34"/>
                      <a:pt x="203" y="35"/>
                    </a:cubicBezTo>
                    <a:cubicBezTo>
                      <a:pt x="204" y="35"/>
                      <a:pt x="204" y="35"/>
                      <a:pt x="205" y="35"/>
                    </a:cubicBezTo>
                    <a:cubicBezTo>
                      <a:pt x="205" y="35"/>
                      <a:pt x="205" y="35"/>
                      <a:pt x="205" y="35"/>
                    </a:cubicBezTo>
                    <a:cubicBezTo>
                      <a:pt x="206" y="34"/>
                      <a:pt x="207" y="34"/>
                      <a:pt x="207" y="33"/>
                    </a:cubicBezTo>
                    <a:cubicBezTo>
                      <a:pt x="207" y="32"/>
                      <a:pt x="207" y="32"/>
                      <a:pt x="207" y="31"/>
                    </a:cubicBezTo>
                    <a:cubicBezTo>
                      <a:pt x="208" y="31"/>
                      <a:pt x="208" y="31"/>
                      <a:pt x="208" y="30"/>
                    </a:cubicBezTo>
                    <a:cubicBezTo>
                      <a:pt x="208" y="29"/>
                      <a:pt x="207" y="29"/>
                      <a:pt x="206" y="29"/>
                    </a:cubicBezTo>
                    <a:close/>
                    <a:moveTo>
                      <a:pt x="154" y="77"/>
                    </a:moveTo>
                    <a:cubicBezTo>
                      <a:pt x="154" y="76"/>
                      <a:pt x="154" y="76"/>
                      <a:pt x="154" y="76"/>
                    </a:cubicBezTo>
                    <a:cubicBezTo>
                      <a:pt x="156" y="75"/>
                      <a:pt x="155" y="74"/>
                      <a:pt x="156" y="74"/>
                    </a:cubicBezTo>
                    <a:cubicBezTo>
                      <a:pt x="156" y="73"/>
                      <a:pt x="156" y="73"/>
                      <a:pt x="156" y="72"/>
                    </a:cubicBezTo>
                    <a:cubicBezTo>
                      <a:pt x="156" y="72"/>
                      <a:pt x="156" y="72"/>
                      <a:pt x="156" y="72"/>
                    </a:cubicBezTo>
                    <a:cubicBezTo>
                      <a:pt x="154" y="71"/>
                      <a:pt x="153" y="71"/>
                      <a:pt x="152" y="72"/>
                    </a:cubicBezTo>
                    <a:cubicBezTo>
                      <a:pt x="151" y="72"/>
                      <a:pt x="151" y="73"/>
                      <a:pt x="151" y="73"/>
                    </a:cubicBezTo>
                    <a:cubicBezTo>
                      <a:pt x="150" y="73"/>
                      <a:pt x="150" y="74"/>
                      <a:pt x="151" y="75"/>
                    </a:cubicBezTo>
                    <a:cubicBezTo>
                      <a:pt x="151" y="76"/>
                      <a:pt x="152" y="76"/>
                      <a:pt x="152" y="77"/>
                    </a:cubicBezTo>
                    <a:cubicBezTo>
                      <a:pt x="152" y="78"/>
                      <a:pt x="153" y="79"/>
                      <a:pt x="153" y="78"/>
                    </a:cubicBezTo>
                    <a:cubicBezTo>
                      <a:pt x="154" y="78"/>
                      <a:pt x="155" y="78"/>
                      <a:pt x="154" y="77"/>
                    </a:cubicBezTo>
                    <a:close/>
                    <a:moveTo>
                      <a:pt x="215" y="26"/>
                    </a:moveTo>
                    <a:cubicBezTo>
                      <a:pt x="217" y="25"/>
                      <a:pt x="217" y="24"/>
                      <a:pt x="216" y="23"/>
                    </a:cubicBezTo>
                    <a:cubicBezTo>
                      <a:pt x="216" y="23"/>
                      <a:pt x="217" y="22"/>
                      <a:pt x="216" y="22"/>
                    </a:cubicBezTo>
                    <a:cubicBezTo>
                      <a:pt x="216" y="22"/>
                      <a:pt x="216" y="22"/>
                      <a:pt x="216" y="22"/>
                    </a:cubicBezTo>
                    <a:cubicBezTo>
                      <a:pt x="216" y="22"/>
                      <a:pt x="216" y="22"/>
                      <a:pt x="216" y="22"/>
                    </a:cubicBezTo>
                    <a:cubicBezTo>
                      <a:pt x="215" y="21"/>
                      <a:pt x="216" y="21"/>
                      <a:pt x="216" y="20"/>
                    </a:cubicBezTo>
                    <a:cubicBezTo>
                      <a:pt x="214" y="20"/>
                      <a:pt x="213" y="20"/>
                      <a:pt x="212" y="22"/>
                    </a:cubicBezTo>
                    <a:cubicBezTo>
                      <a:pt x="211" y="23"/>
                      <a:pt x="211" y="24"/>
                      <a:pt x="212" y="25"/>
                    </a:cubicBezTo>
                    <a:cubicBezTo>
                      <a:pt x="213" y="26"/>
                      <a:pt x="214" y="26"/>
                      <a:pt x="215" y="26"/>
                    </a:cubicBezTo>
                    <a:close/>
                    <a:moveTo>
                      <a:pt x="210" y="42"/>
                    </a:moveTo>
                    <a:cubicBezTo>
                      <a:pt x="211" y="42"/>
                      <a:pt x="211" y="42"/>
                      <a:pt x="212" y="42"/>
                    </a:cubicBezTo>
                    <a:cubicBezTo>
                      <a:pt x="212" y="42"/>
                      <a:pt x="212" y="42"/>
                      <a:pt x="212" y="42"/>
                    </a:cubicBezTo>
                    <a:cubicBezTo>
                      <a:pt x="212" y="42"/>
                      <a:pt x="212" y="42"/>
                      <a:pt x="212" y="42"/>
                    </a:cubicBezTo>
                    <a:cubicBezTo>
                      <a:pt x="212" y="41"/>
                      <a:pt x="212" y="41"/>
                      <a:pt x="212" y="40"/>
                    </a:cubicBezTo>
                    <a:cubicBezTo>
                      <a:pt x="213" y="39"/>
                      <a:pt x="213" y="38"/>
                      <a:pt x="211" y="37"/>
                    </a:cubicBezTo>
                    <a:cubicBezTo>
                      <a:pt x="211" y="37"/>
                      <a:pt x="211" y="37"/>
                      <a:pt x="211" y="37"/>
                    </a:cubicBezTo>
                    <a:cubicBezTo>
                      <a:pt x="211" y="37"/>
                      <a:pt x="211" y="37"/>
                      <a:pt x="211" y="37"/>
                    </a:cubicBezTo>
                    <a:cubicBezTo>
                      <a:pt x="211" y="37"/>
                      <a:pt x="211" y="37"/>
                      <a:pt x="211" y="37"/>
                    </a:cubicBezTo>
                    <a:cubicBezTo>
                      <a:pt x="211" y="37"/>
                      <a:pt x="211" y="37"/>
                      <a:pt x="211" y="37"/>
                    </a:cubicBezTo>
                    <a:cubicBezTo>
                      <a:pt x="211" y="37"/>
                      <a:pt x="211" y="37"/>
                      <a:pt x="211" y="37"/>
                    </a:cubicBezTo>
                    <a:cubicBezTo>
                      <a:pt x="211" y="37"/>
                      <a:pt x="211" y="37"/>
                      <a:pt x="210" y="36"/>
                    </a:cubicBezTo>
                    <a:cubicBezTo>
                      <a:pt x="210" y="36"/>
                      <a:pt x="209" y="34"/>
                      <a:pt x="208" y="36"/>
                    </a:cubicBezTo>
                    <a:cubicBezTo>
                      <a:pt x="208" y="37"/>
                      <a:pt x="208" y="37"/>
                      <a:pt x="208" y="37"/>
                    </a:cubicBezTo>
                    <a:cubicBezTo>
                      <a:pt x="206" y="37"/>
                      <a:pt x="207" y="38"/>
                      <a:pt x="207" y="38"/>
                    </a:cubicBezTo>
                    <a:cubicBezTo>
                      <a:pt x="208" y="39"/>
                      <a:pt x="209" y="40"/>
                      <a:pt x="209" y="41"/>
                    </a:cubicBezTo>
                    <a:cubicBezTo>
                      <a:pt x="209" y="41"/>
                      <a:pt x="209" y="42"/>
                      <a:pt x="210" y="42"/>
                    </a:cubicBezTo>
                    <a:close/>
                    <a:moveTo>
                      <a:pt x="209" y="41"/>
                    </a:moveTo>
                    <a:cubicBezTo>
                      <a:pt x="209" y="41"/>
                      <a:pt x="209" y="41"/>
                      <a:pt x="209" y="41"/>
                    </a:cubicBezTo>
                    <a:cubicBezTo>
                      <a:pt x="209" y="41"/>
                      <a:pt x="209" y="41"/>
                      <a:pt x="209" y="41"/>
                    </a:cubicBezTo>
                    <a:cubicBezTo>
                      <a:pt x="209" y="41"/>
                      <a:pt x="209" y="41"/>
                      <a:pt x="209" y="41"/>
                    </a:cubicBezTo>
                    <a:cubicBezTo>
                      <a:pt x="209" y="41"/>
                      <a:pt x="209" y="41"/>
                      <a:pt x="209" y="41"/>
                    </a:cubicBezTo>
                    <a:cubicBezTo>
                      <a:pt x="209" y="41"/>
                      <a:pt x="209" y="41"/>
                      <a:pt x="209" y="41"/>
                    </a:cubicBezTo>
                    <a:close/>
                    <a:moveTo>
                      <a:pt x="442" y="102"/>
                    </a:moveTo>
                    <a:cubicBezTo>
                      <a:pt x="442" y="101"/>
                      <a:pt x="442" y="101"/>
                      <a:pt x="442" y="101"/>
                    </a:cubicBezTo>
                    <a:cubicBezTo>
                      <a:pt x="441" y="101"/>
                      <a:pt x="441" y="101"/>
                      <a:pt x="440" y="101"/>
                    </a:cubicBezTo>
                    <a:cubicBezTo>
                      <a:pt x="439" y="102"/>
                      <a:pt x="438" y="101"/>
                      <a:pt x="436" y="100"/>
                    </a:cubicBezTo>
                    <a:cubicBezTo>
                      <a:pt x="435" y="99"/>
                      <a:pt x="434" y="98"/>
                      <a:pt x="433" y="98"/>
                    </a:cubicBezTo>
                    <a:cubicBezTo>
                      <a:pt x="432" y="97"/>
                      <a:pt x="431" y="97"/>
                      <a:pt x="431" y="98"/>
                    </a:cubicBezTo>
                    <a:cubicBezTo>
                      <a:pt x="431" y="99"/>
                      <a:pt x="432" y="99"/>
                      <a:pt x="432" y="99"/>
                    </a:cubicBezTo>
                    <a:cubicBezTo>
                      <a:pt x="433" y="99"/>
                      <a:pt x="434" y="100"/>
                      <a:pt x="434" y="101"/>
                    </a:cubicBezTo>
                    <a:cubicBezTo>
                      <a:pt x="434" y="101"/>
                      <a:pt x="434" y="102"/>
                      <a:pt x="435" y="102"/>
                    </a:cubicBezTo>
                    <a:cubicBezTo>
                      <a:pt x="436" y="102"/>
                      <a:pt x="437" y="103"/>
                      <a:pt x="439" y="104"/>
                    </a:cubicBezTo>
                    <a:cubicBezTo>
                      <a:pt x="439" y="104"/>
                      <a:pt x="440" y="104"/>
                      <a:pt x="441" y="104"/>
                    </a:cubicBezTo>
                    <a:cubicBezTo>
                      <a:pt x="441" y="103"/>
                      <a:pt x="442" y="103"/>
                      <a:pt x="442" y="102"/>
                    </a:cubicBezTo>
                    <a:close/>
                    <a:moveTo>
                      <a:pt x="183" y="63"/>
                    </a:moveTo>
                    <a:cubicBezTo>
                      <a:pt x="183" y="62"/>
                      <a:pt x="184" y="62"/>
                      <a:pt x="184" y="61"/>
                    </a:cubicBezTo>
                    <a:cubicBezTo>
                      <a:pt x="183" y="60"/>
                      <a:pt x="183" y="58"/>
                      <a:pt x="181" y="59"/>
                    </a:cubicBezTo>
                    <a:cubicBezTo>
                      <a:pt x="181" y="58"/>
                      <a:pt x="183" y="57"/>
                      <a:pt x="182" y="56"/>
                    </a:cubicBezTo>
                    <a:cubicBezTo>
                      <a:pt x="181" y="56"/>
                      <a:pt x="181" y="56"/>
                      <a:pt x="180" y="56"/>
                    </a:cubicBezTo>
                    <a:cubicBezTo>
                      <a:pt x="180" y="57"/>
                      <a:pt x="179" y="57"/>
                      <a:pt x="179" y="58"/>
                    </a:cubicBezTo>
                    <a:cubicBezTo>
                      <a:pt x="180" y="59"/>
                      <a:pt x="180" y="60"/>
                      <a:pt x="180" y="60"/>
                    </a:cubicBezTo>
                    <a:cubicBezTo>
                      <a:pt x="179" y="62"/>
                      <a:pt x="181" y="64"/>
                      <a:pt x="182" y="64"/>
                    </a:cubicBezTo>
                    <a:cubicBezTo>
                      <a:pt x="183" y="64"/>
                      <a:pt x="183" y="63"/>
                      <a:pt x="183" y="63"/>
                    </a:cubicBezTo>
                    <a:close/>
                    <a:moveTo>
                      <a:pt x="156" y="34"/>
                    </a:moveTo>
                    <a:cubicBezTo>
                      <a:pt x="156" y="35"/>
                      <a:pt x="156" y="36"/>
                      <a:pt x="156" y="38"/>
                    </a:cubicBezTo>
                    <a:cubicBezTo>
                      <a:pt x="157" y="37"/>
                      <a:pt x="158" y="37"/>
                      <a:pt x="158" y="36"/>
                    </a:cubicBezTo>
                    <a:cubicBezTo>
                      <a:pt x="159" y="35"/>
                      <a:pt x="159" y="35"/>
                      <a:pt x="160" y="34"/>
                    </a:cubicBezTo>
                    <a:cubicBezTo>
                      <a:pt x="160" y="34"/>
                      <a:pt x="160" y="33"/>
                      <a:pt x="160" y="32"/>
                    </a:cubicBezTo>
                    <a:cubicBezTo>
                      <a:pt x="160" y="32"/>
                      <a:pt x="160" y="32"/>
                      <a:pt x="160" y="32"/>
                    </a:cubicBezTo>
                    <a:cubicBezTo>
                      <a:pt x="159" y="32"/>
                      <a:pt x="158" y="30"/>
                      <a:pt x="157" y="31"/>
                    </a:cubicBezTo>
                    <a:cubicBezTo>
                      <a:pt x="157" y="32"/>
                      <a:pt x="155" y="32"/>
                      <a:pt x="156" y="34"/>
                    </a:cubicBezTo>
                    <a:cubicBezTo>
                      <a:pt x="156" y="34"/>
                      <a:pt x="156" y="34"/>
                      <a:pt x="156" y="34"/>
                    </a:cubicBezTo>
                    <a:close/>
                    <a:moveTo>
                      <a:pt x="204" y="55"/>
                    </a:moveTo>
                    <a:cubicBezTo>
                      <a:pt x="204" y="56"/>
                      <a:pt x="203" y="56"/>
                      <a:pt x="203" y="57"/>
                    </a:cubicBezTo>
                    <a:cubicBezTo>
                      <a:pt x="203" y="58"/>
                      <a:pt x="204" y="59"/>
                      <a:pt x="204" y="59"/>
                    </a:cubicBezTo>
                    <a:cubicBezTo>
                      <a:pt x="205" y="59"/>
                      <a:pt x="206" y="60"/>
                      <a:pt x="207" y="59"/>
                    </a:cubicBezTo>
                    <a:cubicBezTo>
                      <a:pt x="207" y="58"/>
                      <a:pt x="208" y="57"/>
                      <a:pt x="208" y="56"/>
                    </a:cubicBezTo>
                    <a:cubicBezTo>
                      <a:pt x="208" y="55"/>
                      <a:pt x="208" y="55"/>
                      <a:pt x="207" y="55"/>
                    </a:cubicBezTo>
                    <a:cubicBezTo>
                      <a:pt x="206" y="55"/>
                      <a:pt x="205" y="55"/>
                      <a:pt x="204" y="55"/>
                    </a:cubicBezTo>
                    <a:close/>
                    <a:moveTo>
                      <a:pt x="175" y="56"/>
                    </a:moveTo>
                    <a:cubicBezTo>
                      <a:pt x="176" y="56"/>
                      <a:pt x="176" y="57"/>
                      <a:pt x="176" y="57"/>
                    </a:cubicBezTo>
                    <a:cubicBezTo>
                      <a:pt x="175" y="58"/>
                      <a:pt x="175" y="59"/>
                      <a:pt x="176" y="60"/>
                    </a:cubicBezTo>
                    <a:cubicBezTo>
                      <a:pt x="176" y="61"/>
                      <a:pt x="176" y="61"/>
                      <a:pt x="177" y="61"/>
                    </a:cubicBezTo>
                    <a:cubicBezTo>
                      <a:pt x="177" y="61"/>
                      <a:pt x="177" y="61"/>
                      <a:pt x="177" y="60"/>
                    </a:cubicBezTo>
                    <a:cubicBezTo>
                      <a:pt x="178" y="59"/>
                      <a:pt x="177" y="59"/>
                      <a:pt x="177" y="58"/>
                    </a:cubicBezTo>
                    <a:cubicBezTo>
                      <a:pt x="177" y="57"/>
                      <a:pt x="177" y="56"/>
                      <a:pt x="176" y="55"/>
                    </a:cubicBezTo>
                    <a:cubicBezTo>
                      <a:pt x="176" y="55"/>
                      <a:pt x="176" y="55"/>
                      <a:pt x="176" y="55"/>
                    </a:cubicBezTo>
                    <a:cubicBezTo>
                      <a:pt x="176" y="55"/>
                      <a:pt x="176" y="55"/>
                      <a:pt x="176" y="55"/>
                    </a:cubicBezTo>
                    <a:cubicBezTo>
                      <a:pt x="176" y="54"/>
                      <a:pt x="175" y="54"/>
                      <a:pt x="175" y="55"/>
                    </a:cubicBezTo>
                    <a:cubicBezTo>
                      <a:pt x="174" y="56"/>
                      <a:pt x="175" y="56"/>
                      <a:pt x="175" y="56"/>
                    </a:cubicBezTo>
                    <a:close/>
                    <a:moveTo>
                      <a:pt x="190" y="67"/>
                    </a:moveTo>
                    <a:cubicBezTo>
                      <a:pt x="190" y="67"/>
                      <a:pt x="189" y="67"/>
                      <a:pt x="189" y="67"/>
                    </a:cubicBezTo>
                    <a:cubicBezTo>
                      <a:pt x="189" y="68"/>
                      <a:pt x="188" y="68"/>
                      <a:pt x="189" y="69"/>
                    </a:cubicBezTo>
                    <a:cubicBezTo>
                      <a:pt x="189" y="70"/>
                      <a:pt x="188" y="70"/>
                      <a:pt x="188" y="70"/>
                    </a:cubicBezTo>
                    <a:cubicBezTo>
                      <a:pt x="188" y="70"/>
                      <a:pt x="187" y="70"/>
                      <a:pt x="187" y="71"/>
                    </a:cubicBezTo>
                    <a:cubicBezTo>
                      <a:pt x="187" y="71"/>
                      <a:pt x="188" y="72"/>
                      <a:pt x="189" y="72"/>
                    </a:cubicBezTo>
                    <a:cubicBezTo>
                      <a:pt x="190" y="71"/>
                      <a:pt x="191" y="70"/>
                      <a:pt x="191" y="69"/>
                    </a:cubicBezTo>
                    <a:cubicBezTo>
                      <a:pt x="191" y="68"/>
                      <a:pt x="190" y="68"/>
                      <a:pt x="190" y="67"/>
                    </a:cubicBezTo>
                    <a:close/>
                    <a:moveTo>
                      <a:pt x="221" y="27"/>
                    </a:moveTo>
                    <a:cubicBezTo>
                      <a:pt x="222" y="27"/>
                      <a:pt x="223" y="28"/>
                      <a:pt x="223" y="28"/>
                    </a:cubicBezTo>
                    <a:cubicBezTo>
                      <a:pt x="224" y="29"/>
                      <a:pt x="225" y="28"/>
                      <a:pt x="225" y="28"/>
                    </a:cubicBezTo>
                    <a:cubicBezTo>
                      <a:pt x="225" y="27"/>
                      <a:pt x="225" y="26"/>
                      <a:pt x="224" y="26"/>
                    </a:cubicBezTo>
                    <a:cubicBezTo>
                      <a:pt x="224" y="26"/>
                      <a:pt x="223" y="26"/>
                      <a:pt x="221" y="25"/>
                    </a:cubicBezTo>
                    <a:cubicBezTo>
                      <a:pt x="221" y="25"/>
                      <a:pt x="220" y="26"/>
                      <a:pt x="220" y="26"/>
                    </a:cubicBezTo>
                    <a:cubicBezTo>
                      <a:pt x="220" y="27"/>
                      <a:pt x="221" y="27"/>
                      <a:pt x="221" y="27"/>
                    </a:cubicBezTo>
                    <a:close/>
                    <a:moveTo>
                      <a:pt x="182" y="68"/>
                    </a:moveTo>
                    <a:cubicBezTo>
                      <a:pt x="181" y="68"/>
                      <a:pt x="181" y="69"/>
                      <a:pt x="181" y="70"/>
                    </a:cubicBezTo>
                    <a:cubicBezTo>
                      <a:pt x="182" y="71"/>
                      <a:pt x="181" y="72"/>
                      <a:pt x="182" y="73"/>
                    </a:cubicBezTo>
                    <a:cubicBezTo>
                      <a:pt x="183" y="72"/>
                      <a:pt x="184" y="71"/>
                      <a:pt x="183" y="69"/>
                    </a:cubicBezTo>
                    <a:cubicBezTo>
                      <a:pt x="183" y="69"/>
                      <a:pt x="183" y="68"/>
                      <a:pt x="182" y="68"/>
                    </a:cubicBezTo>
                    <a:close/>
                    <a:moveTo>
                      <a:pt x="215" y="31"/>
                    </a:moveTo>
                    <a:cubicBezTo>
                      <a:pt x="216" y="31"/>
                      <a:pt x="217" y="31"/>
                      <a:pt x="217" y="31"/>
                    </a:cubicBezTo>
                    <a:cubicBezTo>
                      <a:pt x="217" y="31"/>
                      <a:pt x="217" y="31"/>
                      <a:pt x="217" y="31"/>
                    </a:cubicBezTo>
                    <a:cubicBezTo>
                      <a:pt x="217" y="31"/>
                      <a:pt x="217" y="31"/>
                      <a:pt x="217" y="31"/>
                    </a:cubicBezTo>
                    <a:cubicBezTo>
                      <a:pt x="218" y="31"/>
                      <a:pt x="218" y="31"/>
                      <a:pt x="218" y="32"/>
                    </a:cubicBezTo>
                    <a:cubicBezTo>
                      <a:pt x="218" y="32"/>
                      <a:pt x="219" y="32"/>
                      <a:pt x="219" y="32"/>
                    </a:cubicBezTo>
                    <a:cubicBezTo>
                      <a:pt x="220" y="32"/>
                      <a:pt x="220" y="31"/>
                      <a:pt x="220" y="31"/>
                    </a:cubicBezTo>
                    <a:cubicBezTo>
                      <a:pt x="220" y="30"/>
                      <a:pt x="219" y="30"/>
                      <a:pt x="219" y="30"/>
                    </a:cubicBezTo>
                    <a:cubicBezTo>
                      <a:pt x="218" y="30"/>
                      <a:pt x="216" y="30"/>
                      <a:pt x="215" y="30"/>
                    </a:cubicBezTo>
                    <a:cubicBezTo>
                      <a:pt x="214" y="30"/>
                      <a:pt x="214" y="30"/>
                      <a:pt x="215" y="31"/>
                    </a:cubicBezTo>
                    <a:close/>
                    <a:moveTo>
                      <a:pt x="235" y="13"/>
                    </a:moveTo>
                    <a:cubicBezTo>
                      <a:pt x="234" y="13"/>
                      <a:pt x="234" y="13"/>
                      <a:pt x="234" y="13"/>
                    </a:cubicBezTo>
                    <a:cubicBezTo>
                      <a:pt x="233" y="14"/>
                      <a:pt x="235" y="16"/>
                      <a:pt x="236" y="16"/>
                    </a:cubicBezTo>
                    <a:cubicBezTo>
                      <a:pt x="236" y="16"/>
                      <a:pt x="237" y="15"/>
                      <a:pt x="237" y="15"/>
                    </a:cubicBezTo>
                    <a:cubicBezTo>
                      <a:pt x="237" y="13"/>
                      <a:pt x="236" y="13"/>
                      <a:pt x="235" y="13"/>
                    </a:cubicBezTo>
                    <a:close/>
                    <a:moveTo>
                      <a:pt x="214" y="83"/>
                    </a:moveTo>
                    <a:cubicBezTo>
                      <a:pt x="213" y="83"/>
                      <a:pt x="213" y="82"/>
                      <a:pt x="212" y="81"/>
                    </a:cubicBezTo>
                    <a:cubicBezTo>
                      <a:pt x="212" y="81"/>
                      <a:pt x="212" y="81"/>
                      <a:pt x="212" y="81"/>
                    </a:cubicBezTo>
                    <a:cubicBezTo>
                      <a:pt x="211" y="81"/>
                      <a:pt x="210" y="81"/>
                      <a:pt x="210" y="82"/>
                    </a:cubicBezTo>
                    <a:cubicBezTo>
                      <a:pt x="210" y="82"/>
                      <a:pt x="209" y="82"/>
                      <a:pt x="210" y="82"/>
                    </a:cubicBezTo>
                    <a:cubicBezTo>
                      <a:pt x="211" y="83"/>
                      <a:pt x="211" y="82"/>
                      <a:pt x="212" y="82"/>
                    </a:cubicBezTo>
                    <a:cubicBezTo>
                      <a:pt x="212" y="82"/>
                      <a:pt x="212" y="82"/>
                      <a:pt x="212" y="82"/>
                    </a:cubicBezTo>
                    <a:cubicBezTo>
                      <a:pt x="212" y="82"/>
                      <a:pt x="212" y="82"/>
                      <a:pt x="212" y="82"/>
                    </a:cubicBezTo>
                    <a:cubicBezTo>
                      <a:pt x="212" y="83"/>
                      <a:pt x="212" y="84"/>
                      <a:pt x="213" y="84"/>
                    </a:cubicBezTo>
                    <a:cubicBezTo>
                      <a:pt x="213" y="84"/>
                      <a:pt x="213" y="84"/>
                      <a:pt x="214" y="84"/>
                    </a:cubicBezTo>
                    <a:cubicBezTo>
                      <a:pt x="214" y="84"/>
                      <a:pt x="214" y="83"/>
                      <a:pt x="214" y="83"/>
                    </a:cubicBezTo>
                    <a:close/>
                    <a:moveTo>
                      <a:pt x="212" y="13"/>
                    </a:moveTo>
                    <a:cubicBezTo>
                      <a:pt x="212" y="12"/>
                      <a:pt x="213" y="12"/>
                      <a:pt x="212" y="12"/>
                    </a:cubicBezTo>
                    <a:cubicBezTo>
                      <a:pt x="212" y="11"/>
                      <a:pt x="212" y="11"/>
                      <a:pt x="212" y="11"/>
                    </a:cubicBezTo>
                    <a:cubicBezTo>
                      <a:pt x="211" y="11"/>
                      <a:pt x="211" y="10"/>
                      <a:pt x="210" y="11"/>
                    </a:cubicBezTo>
                    <a:cubicBezTo>
                      <a:pt x="210" y="12"/>
                      <a:pt x="209" y="12"/>
                      <a:pt x="210" y="13"/>
                    </a:cubicBezTo>
                    <a:cubicBezTo>
                      <a:pt x="211" y="13"/>
                      <a:pt x="211" y="13"/>
                      <a:pt x="212" y="13"/>
                    </a:cubicBezTo>
                    <a:close/>
                    <a:moveTo>
                      <a:pt x="196" y="66"/>
                    </a:moveTo>
                    <a:cubicBezTo>
                      <a:pt x="196" y="65"/>
                      <a:pt x="194" y="64"/>
                      <a:pt x="193" y="64"/>
                    </a:cubicBezTo>
                    <a:cubicBezTo>
                      <a:pt x="193" y="64"/>
                      <a:pt x="193" y="64"/>
                      <a:pt x="193" y="64"/>
                    </a:cubicBezTo>
                    <a:cubicBezTo>
                      <a:pt x="193" y="65"/>
                      <a:pt x="192" y="65"/>
                      <a:pt x="193" y="65"/>
                    </a:cubicBezTo>
                    <a:cubicBezTo>
                      <a:pt x="194" y="66"/>
                      <a:pt x="195" y="66"/>
                      <a:pt x="195" y="66"/>
                    </a:cubicBezTo>
                    <a:cubicBezTo>
                      <a:pt x="196" y="67"/>
                      <a:pt x="196" y="66"/>
                      <a:pt x="196" y="66"/>
                    </a:cubicBezTo>
                    <a:close/>
                    <a:moveTo>
                      <a:pt x="150" y="77"/>
                    </a:moveTo>
                    <a:cubicBezTo>
                      <a:pt x="149" y="76"/>
                      <a:pt x="149" y="78"/>
                      <a:pt x="149" y="78"/>
                    </a:cubicBezTo>
                    <a:cubicBezTo>
                      <a:pt x="149" y="78"/>
                      <a:pt x="148" y="78"/>
                      <a:pt x="148" y="79"/>
                    </a:cubicBezTo>
                    <a:cubicBezTo>
                      <a:pt x="148" y="79"/>
                      <a:pt x="148" y="79"/>
                      <a:pt x="148" y="79"/>
                    </a:cubicBezTo>
                    <a:cubicBezTo>
                      <a:pt x="148" y="79"/>
                      <a:pt x="148" y="79"/>
                      <a:pt x="148" y="79"/>
                    </a:cubicBezTo>
                    <a:cubicBezTo>
                      <a:pt x="148" y="79"/>
                      <a:pt x="148" y="79"/>
                      <a:pt x="148" y="79"/>
                    </a:cubicBezTo>
                    <a:cubicBezTo>
                      <a:pt x="148" y="79"/>
                      <a:pt x="148" y="80"/>
                      <a:pt x="148" y="80"/>
                    </a:cubicBezTo>
                    <a:cubicBezTo>
                      <a:pt x="148" y="81"/>
                      <a:pt x="148" y="81"/>
                      <a:pt x="149" y="80"/>
                    </a:cubicBezTo>
                    <a:cubicBezTo>
                      <a:pt x="149" y="80"/>
                      <a:pt x="149" y="80"/>
                      <a:pt x="149" y="80"/>
                    </a:cubicBezTo>
                    <a:cubicBezTo>
                      <a:pt x="150" y="80"/>
                      <a:pt x="151" y="79"/>
                      <a:pt x="151" y="79"/>
                    </a:cubicBezTo>
                    <a:cubicBezTo>
                      <a:pt x="151" y="78"/>
                      <a:pt x="150" y="77"/>
                      <a:pt x="150" y="77"/>
                    </a:cubicBezTo>
                    <a:close/>
                    <a:moveTo>
                      <a:pt x="444" y="115"/>
                    </a:moveTo>
                    <a:cubicBezTo>
                      <a:pt x="443" y="114"/>
                      <a:pt x="442" y="113"/>
                      <a:pt x="441" y="113"/>
                    </a:cubicBezTo>
                    <a:cubicBezTo>
                      <a:pt x="441" y="113"/>
                      <a:pt x="440" y="113"/>
                      <a:pt x="440" y="113"/>
                    </a:cubicBezTo>
                    <a:cubicBezTo>
                      <a:pt x="440" y="113"/>
                      <a:pt x="440" y="114"/>
                      <a:pt x="441" y="114"/>
                    </a:cubicBezTo>
                    <a:cubicBezTo>
                      <a:pt x="441" y="115"/>
                      <a:pt x="443" y="115"/>
                      <a:pt x="444" y="116"/>
                    </a:cubicBezTo>
                    <a:cubicBezTo>
                      <a:pt x="444" y="116"/>
                      <a:pt x="444" y="115"/>
                      <a:pt x="444" y="115"/>
                    </a:cubicBezTo>
                    <a:cubicBezTo>
                      <a:pt x="444" y="115"/>
                      <a:pt x="445" y="115"/>
                      <a:pt x="444" y="115"/>
                    </a:cubicBezTo>
                    <a:close/>
                    <a:moveTo>
                      <a:pt x="451" y="80"/>
                    </a:moveTo>
                    <a:cubicBezTo>
                      <a:pt x="451" y="81"/>
                      <a:pt x="451" y="81"/>
                      <a:pt x="451" y="81"/>
                    </a:cubicBezTo>
                    <a:cubicBezTo>
                      <a:pt x="452" y="82"/>
                      <a:pt x="452" y="82"/>
                      <a:pt x="452" y="81"/>
                    </a:cubicBezTo>
                    <a:cubicBezTo>
                      <a:pt x="453" y="81"/>
                      <a:pt x="454" y="80"/>
                      <a:pt x="454" y="79"/>
                    </a:cubicBezTo>
                    <a:cubicBezTo>
                      <a:pt x="455" y="78"/>
                      <a:pt x="454" y="78"/>
                      <a:pt x="454" y="78"/>
                    </a:cubicBezTo>
                    <a:cubicBezTo>
                      <a:pt x="453" y="79"/>
                      <a:pt x="452" y="79"/>
                      <a:pt x="451" y="80"/>
                    </a:cubicBezTo>
                    <a:close/>
                    <a:moveTo>
                      <a:pt x="442" y="74"/>
                    </a:moveTo>
                    <a:cubicBezTo>
                      <a:pt x="442" y="74"/>
                      <a:pt x="441" y="74"/>
                      <a:pt x="441" y="74"/>
                    </a:cubicBezTo>
                    <a:cubicBezTo>
                      <a:pt x="441" y="73"/>
                      <a:pt x="440" y="73"/>
                      <a:pt x="440" y="74"/>
                    </a:cubicBezTo>
                    <a:cubicBezTo>
                      <a:pt x="440" y="74"/>
                      <a:pt x="440" y="74"/>
                      <a:pt x="440" y="75"/>
                    </a:cubicBezTo>
                    <a:cubicBezTo>
                      <a:pt x="440" y="76"/>
                      <a:pt x="441" y="75"/>
                      <a:pt x="442" y="75"/>
                    </a:cubicBezTo>
                    <a:cubicBezTo>
                      <a:pt x="442" y="75"/>
                      <a:pt x="443" y="76"/>
                      <a:pt x="443" y="75"/>
                    </a:cubicBezTo>
                    <a:cubicBezTo>
                      <a:pt x="444" y="74"/>
                      <a:pt x="442" y="75"/>
                      <a:pt x="442" y="74"/>
                    </a:cubicBezTo>
                    <a:close/>
                    <a:moveTo>
                      <a:pt x="493" y="91"/>
                    </a:moveTo>
                    <a:cubicBezTo>
                      <a:pt x="494" y="93"/>
                      <a:pt x="493" y="94"/>
                      <a:pt x="493" y="95"/>
                    </a:cubicBezTo>
                    <a:cubicBezTo>
                      <a:pt x="493" y="94"/>
                      <a:pt x="494" y="93"/>
                      <a:pt x="495" y="93"/>
                    </a:cubicBezTo>
                    <a:cubicBezTo>
                      <a:pt x="495" y="93"/>
                      <a:pt x="495" y="92"/>
                      <a:pt x="495" y="92"/>
                    </a:cubicBezTo>
                    <a:cubicBezTo>
                      <a:pt x="494" y="92"/>
                      <a:pt x="494" y="91"/>
                      <a:pt x="493" y="91"/>
                    </a:cubicBezTo>
                    <a:cubicBezTo>
                      <a:pt x="493" y="91"/>
                      <a:pt x="493" y="91"/>
                      <a:pt x="493" y="91"/>
                    </a:cubicBezTo>
                    <a:close/>
                    <a:moveTo>
                      <a:pt x="213" y="36"/>
                    </a:moveTo>
                    <a:cubicBezTo>
                      <a:pt x="213" y="36"/>
                      <a:pt x="213" y="35"/>
                      <a:pt x="213" y="35"/>
                    </a:cubicBezTo>
                    <a:cubicBezTo>
                      <a:pt x="213" y="35"/>
                      <a:pt x="212" y="34"/>
                      <a:pt x="212" y="35"/>
                    </a:cubicBezTo>
                    <a:cubicBezTo>
                      <a:pt x="211" y="35"/>
                      <a:pt x="211" y="35"/>
                      <a:pt x="211" y="36"/>
                    </a:cubicBezTo>
                    <a:cubicBezTo>
                      <a:pt x="211" y="36"/>
                      <a:pt x="211" y="37"/>
                      <a:pt x="211" y="37"/>
                    </a:cubicBezTo>
                    <a:cubicBezTo>
                      <a:pt x="212" y="37"/>
                      <a:pt x="212" y="37"/>
                      <a:pt x="213" y="36"/>
                    </a:cubicBezTo>
                    <a:close/>
                    <a:moveTo>
                      <a:pt x="209" y="34"/>
                    </a:moveTo>
                    <a:cubicBezTo>
                      <a:pt x="209" y="34"/>
                      <a:pt x="210" y="35"/>
                      <a:pt x="210" y="35"/>
                    </a:cubicBezTo>
                    <a:cubicBezTo>
                      <a:pt x="211" y="34"/>
                      <a:pt x="212" y="34"/>
                      <a:pt x="211" y="33"/>
                    </a:cubicBezTo>
                    <a:cubicBezTo>
                      <a:pt x="211" y="33"/>
                      <a:pt x="210" y="32"/>
                      <a:pt x="210" y="33"/>
                    </a:cubicBezTo>
                    <a:cubicBezTo>
                      <a:pt x="209" y="33"/>
                      <a:pt x="208" y="33"/>
                      <a:pt x="209" y="34"/>
                    </a:cubicBezTo>
                    <a:close/>
                    <a:moveTo>
                      <a:pt x="445" y="102"/>
                    </a:moveTo>
                    <a:cubicBezTo>
                      <a:pt x="444" y="102"/>
                      <a:pt x="444" y="102"/>
                      <a:pt x="444" y="102"/>
                    </a:cubicBezTo>
                    <a:cubicBezTo>
                      <a:pt x="444" y="103"/>
                      <a:pt x="444" y="103"/>
                      <a:pt x="445" y="103"/>
                    </a:cubicBezTo>
                    <a:cubicBezTo>
                      <a:pt x="445" y="103"/>
                      <a:pt x="445" y="103"/>
                      <a:pt x="446" y="103"/>
                    </a:cubicBezTo>
                    <a:cubicBezTo>
                      <a:pt x="446" y="102"/>
                      <a:pt x="445" y="102"/>
                      <a:pt x="445" y="102"/>
                    </a:cubicBezTo>
                    <a:close/>
                    <a:moveTo>
                      <a:pt x="212" y="56"/>
                    </a:moveTo>
                    <a:cubicBezTo>
                      <a:pt x="212" y="56"/>
                      <a:pt x="211" y="56"/>
                      <a:pt x="211" y="57"/>
                    </a:cubicBezTo>
                    <a:cubicBezTo>
                      <a:pt x="211" y="57"/>
                      <a:pt x="212" y="58"/>
                      <a:pt x="213" y="58"/>
                    </a:cubicBezTo>
                    <a:cubicBezTo>
                      <a:pt x="213" y="57"/>
                      <a:pt x="213" y="57"/>
                      <a:pt x="213" y="56"/>
                    </a:cubicBezTo>
                    <a:cubicBezTo>
                      <a:pt x="213" y="56"/>
                      <a:pt x="213" y="56"/>
                      <a:pt x="213" y="56"/>
                    </a:cubicBezTo>
                    <a:cubicBezTo>
                      <a:pt x="213" y="56"/>
                      <a:pt x="213" y="56"/>
                      <a:pt x="213" y="56"/>
                    </a:cubicBezTo>
                    <a:cubicBezTo>
                      <a:pt x="213" y="55"/>
                      <a:pt x="213" y="55"/>
                      <a:pt x="212" y="56"/>
                    </a:cubicBezTo>
                    <a:close/>
                    <a:moveTo>
                      <a:pt x="189" y="63"/>
                    </a:moveTo>
                    <a:cubicBezTo>
                      <a:pt x="189" y="63"/>
                      <a:pt x="189" y="63"/>
                      <a:pt x="189" y="63"/>
                    </a:cubicBezTo>
                    <a:cubicBezTo>
                      <a:pt x="189" y="63"/>
                      <a:pt x="189" y="63"/>
                      <a:pt x="189" y="63"/>
                    </a:cubicBezTo>
                    <a:cubicBezTo>
                      <a:pt x="189" y="63"/>
                      <a:pt x="189" y="64"/>
                      <a:pt x="188" y="64"/>
                    </a:cubicBezTo>
                    <a:cubicBezTo>
                      <a:pt x="187" y="64"/>
                      <a:pt x="187" y="64"/>
                      <a:pt x="188" y="65"/>
                    </a:cubicBezTo>
                    <a:cubicBezTo>
                      <a:pt x="189" y="66"/>
                      <a:pt x="189" y="65"/>
                      <a:pt x="189" y="64"/>
                    </a:cubicBezTo>
                    <a:cubicBezTo>
                      <a:pt x="189" y="64"/>
                      <a:pt x="189" y="64"/>
                      <a:pt x="189" y="64"/>
                    </a:cubicBezTo>
                    <a:cubicBezTo>
                      <a:pt x="189" y="64"/>
                      <a:pt x="189" y="64"/>
                      <a:pt x="189" y="64"/>
                    </a:cubicBezTo>
                    <a:cubicBezTo>
                      <a:pt x="190" y="64"/>
                      <a:pt x="190" y="63"/>
                      <a:pt x="189" y="63"/>
                    </a:cubicBezTo>
                    <a:close/>
                    <a:moveTo>
                      <a:pt x="429" y="96"/>
                    </a:moveTo>
                    <a:cubicBezTo>
                      <a:pt x="429" y="97"/>
                      <a:pt x="428" y="97"/>
                      <a:pt x="429" y="98"/>
                    </a:cubicBezTo>
                    <a:cubicBezTo>
                      <a:pt x="429" y="98"/>
                      <a:pt x="429" y="98"/>
                      <a:pt x="430" y="98"/>
                    </a:cubicBezTo>
                    <a:cubicBezTo>
                      <a:pt x="430" y="98"/>
                      <a:pt x="430" y="98"/>
                      <a:pt x="430" y="98"/>
                    </a:cubicBezTo>
                    <a:cubicBezTo>
                      <a:pt x="430" y="98"/>
                      <a:pt x="431" y="97"/>
                      <a:pt x="431" y="97"/>
                    </a:cubicBezTo>
                    <a:cubicBezTo>
                      <a:pt x="430" y="96"/>
                      <a:pt x="430" y="96"/>
                      <a:pt x="429" y="96"/>
                    </a:cubicBezTo>
                    <a:close/>
                    <a:moveTo>
                      <a:pt x="171" y="67"/>
                    </a:moveTo>
                    <a:cubicBezTo>
                      <a:pt x="171" y="67"/>
                      <a:pt x="170" y="67"/>
                      <a:pt x="170" y="66"/>
                    </a:cubicBezTo>
                    <a:cubicBezTo>
                      <a:pt x="169" y="66"/>
                      <a:pt x="169" y="66"/>
                      <a:pt x="169" y="66"/>
                    </a:cubicBezTo>
                    <a:cubicBezTo>
                      <a:pt x="169" y="66"/>
                      <a:pt x="169" y="67"/>
                      <a:pt x="169" y="67"/>
                    </a:cubicBezTo>
                    <a:cubicBezTo>
                      <a:pt x="169" y="68"/>
                      <a:pt x="170" y="68"/>
                      <a:pt x="171" y="67"/>
                    </a:cubicBezTo>
                    <a:close/>
                    <a:moveTo>
                      <a:pt x="222" y="73"/>
                    </a:moveTo>
                    <a:cubicBezTo>
                      <a:pt x="221" y="73"/>
                      <a:pt x="221" y="73"/>
                      <a:pt x="221" y="73"/>
                    </a:cubicBezTo>
                    <a:cubicBezTo>
                      <a:pt x="221" y="74"/>
                      <a:pt x="222" y="75"/>
                      <a:pt x="222" y="75"/>
                    </a:cubicBezTo>
                    <a:cubicBezTo>
                      <a:pt x="222" y="75"/>
                      <a:pt x="223" y="75"/>
                      <a:pt x="223" y="74"/>
                    </a:cubicBezTo>
                    <a:cubicBezTo>
                      <a:pt x="223" y="74"/>
                      <a:pt x="222" y="73"/>
                      <a:pt x="222" y="73"/>
                    </a:cubicBezTo>
                    <a:close/>
                    <a:moveTo>
                      <a:pt x="516" y="111"/>
                    </a:moveTo>
                    <a:cubicBezTo>
                      <a:pt x="516" y="111"/>
                      <a:pt x="517" y="111"/>
                      <a:pt x="517" y="111"/>
                    </a:cubicBezTo>
                    <a:cubicBezTo>
                      <a:pt x="517" y="110"/>
                      <a:pt x="516" y="110"/>
                      <a:pt x="516" y="110"/>
                    </a:cubicBezTo>
                    <a:cubicBezTo>
                      <a:pt x="515" y="110"/>
                      <a:pt x="515" y="110"/>
                      <a:pt x="515" y="111"/>
                    </a:cubicBezTo>
                    <a:cubicBezTo>
                      <a:pt x="515" y="111"/>
                      <a:pt x="515" y="111"/>
                      <a:pt x="516" y="111"/>
                    </a:cubicBezTo>
                    <a:close/>
                    <a:moveTo>
                      <a:pt x="221" y="83"/>
                    </a:moveTo>
                    <a:cubicBezTo>
                      <a:pt x="221" y="83"/>
                      <a:pt x="220" y="83"/>
                      <a:pt x="220" y="84"/>
                    </a:cubicBezTo>
                    <a:cubicBezTo>
                      <a:pt x="220" y="84"/>
                      <a:pt x="220" y="84"/>
                      <a:pt x="221" y="84"/>
                    </a:cubicBezTo>
                    <a:cubicBezTo>
                      <a:pt x="221" y="84"/>
                      <a:pt x="221" y="84"/>
                      <a:pt x="221" y="84"/>
                    </a:cubicBezTo>
                    <a:cubicBezTo>
                      <a:pt x="221" y="83"/>
                      <a:pt x="221" y="83"/>
                      <a:pt x="221" y="83"/>
                    </a:cubicBezTo>
                    <a:close/>
                    <a:moveTo>
                      <a:pt x="180" y="67"/>
                    </a:moveTo>
                    <a:cubicBezTo>
                      <a:pt x="180" y="67"/>
                      <a:pt x="180" y="67"/>
                      <a:pt x="180" y="68"/>
                    </a:cubicBezTo>
                    <a:cubicBezTo>
                      <a:pt x="180" y="68"/>
                      <a:pt x="180" y="68"/>
                      <a:pt x="180" y="68"/>
                    </a:cubicBezTo>
                    <a:cubicBezTo>
                      <a:pt x="181" y="68"/>
                      <a:pt x="180" y="68"/>
                      <a:pt x="181" y="67"/>
                    </a:cubicBezTo>
                    <a:cubicBezTo>
                      <a:pt x="181" y="67"/>
                      <a:pt x="181" y="67"/>
                      <a:pt x="180" y="67"/>
                    </a:cubicBezTo>
                    <a:close/>
                    <a:moveTo>
                      <a:pt x="197" y="61"/>
                    </a:moveTo>
                    <a:cubicBezTo>
                      <a:pt x="197" y="61"/>
                      <a:pt x="198" y="62"/>
                      <a:pt x="198" y="62"/>
                    </a:cubicBezTo>
                    <a:cubicBezTo>
                      <a:pt x="198" y="62"/>
                      <a:pt x="199" y="61"/>
                      <a:pt x="199" y="61"/>
                    </a:cubicBezTo>
                    <a:cubicBezTo>
                      <a:pt x="199" y="61"/>
                      <a:pt x="198" y="60"/>
                      <a:pt x="198" y="60"/>
                    </a:cubicBezTo>
                    <a:cubicBezTo>
                      <a:pt x="198" y="60"/>
                      <a:pt x="197" y="61"/>
                      <a:pt x="197" y="61"/>
                    </a:cubicBezTo>
                    <a:close/>
                    <a:moveTo>
                      <a:pt x="183" y="24"/>
                    </a:moveTo>
                    <a:cubicBezTo>
                      <a:pt x="182" y="25"/>
                      <a:pt x="183" y="25"/>
                      <a:pt x="183" y="26"/>
                    </a:cubicBezTo>
                    <a:cubicBezTo>
                      <a:pt x="184" y="25"/>
                      <a:pt x="183" y="25"/>
                      <a:pt x="183" y="24"/>
                    </a:cubicBezTo>
                    <a:close/>
                    <a:moveTo>
                      <a:pt x="493" y="102"/>
                    </a:moveTo>
                    <a:cubicBezTo>
                      <a:pt x="493" y="102"/>
                      <a:pt x="493" y="103"/>
                      <a:pt x="493" y="103"/>
                    </a:cubicBezTo>
                    <a:cubicBezTo>
                      <a:pt x="493" y="103"/>
                      <a:pt x="493" y="102"/>
                      <a:pt x="494" y="102"/>
                    </a:cubicBezTo>
                    <a:cubicBezTo>
                      <a:pt x="494" y="102"/>
                      <a:pt x="494" y="101"/>
                      <a:pt x="493" y="101"/>
                    </a:cubicBezTo>
                    <a:cubicBezTo>
                      <a:pt x="493" y="101"/>
                      <a:pt x="493" y="102"/>
                      <a:pt x="493" y="102"/>
                    </a:cubicBezTo>
                    <a:close/>
                    <a:moveTo>
                      <a:pt x="186" y="61"/>
                    </a:moveTo>
                    <a:cubicBezTo>
                      <a:pt x="186" y="62"/>
                      <a:pt x="186" y="62"/>
                      <a:pt x="186" y="62"/>
                    </a:cubicBezTo>
                    <a:cubicBezTo>
                      <a:pt x="187" y="63"/>
                      <a:pt x="188" y="62"/>
                      <a:pt x="188" y="61"/>
                    </a:cubicBezTo>
                    <a:cubicBezTo>
                      <a:pt x="188" y="61"/>
                      <a:pt x="188" y="60"/>
                      <a:pt x="187" y="59"/>
                    </a:cubicBezTo>
                    <a:cubicBezTo>
                      <a:pt x="186" y="58"/>
                      <a:pt x="186" y="59"/>
                      <a:pt x="185" y="59"/>
                    </a:cubicBezTo>
                    <a:cubicBezTo>
                      <a:pt x="185" y="60"/>
                      <a:pt x="185" y="60"/>
                      <a:pt x="185" y="61"/>
                    </a:cubicBezTo>
                    <a:cubicBezTo>
                      <a:pt x="185" y="61"/>
                      <a:pt x="185" y="61"/>
                      <a:pt x="185" y="61"/>
                    </a:cubicBezTo>
                    <a:cubicBezTo>
                      <a:pt x="184" y="62"/>
                      <a:pt x="184" y="63"/>
                      <a:pt x="184" y="64"/>
                    </a:cubicBezTo>
                    <a:cubicBezTo>
                      <a:pt x="183" y="65"/>
                      <a:pt x="184" y="66"/>
                      <a:pt x="185" y="66"/>
                    </a:cubicBezTo>
                    <a:cubicBezTo>
                      <a:pt x="186" y="67"/>
                      <a:pt x="186" y="66"/>
                      <a:pt x="186" y="65"/>
                    </a:cubicBezTo>
                    <a:cubicBezTo>
                      <a:pt x="187" y="65"/>
                      <a:pt x="185" y="65"/>
                      <a:pt x="186" y="64"/>
                    </a:cubicBezTo>
                    <a:cubicBezTo>
                      <a:pt x="186" y="63"/>
                      <a:pt x="186" y="62"/>
                      <a:pt x="186" y="62"/>
                    </a:cubicBezTo>
                    <a:cubicBezTo>
                      <a:pt x="185" y="61"/>
                      <a:pt x="186" y="61"/>
                      <a:pt x="186" y="61"/>
                    </a:cubicBezTo>
                    <a:close/>
                    <a:moveTo>
                      <a:pt x="186" y="64"/>
                    </a:moveTo>
                    <a:cubicBezTo>
                      <a:pt x="186" y="64"/>
                      <a:pt x="186" y="64"/>
                      <a:pt x="186" y="64"/>
                    </a:cubicBezTo>
                    <a:cubicBezTo>
                      <a:pt x="186" y="64"/>
                      <a:pt x="186" y="64"/>
                      <a:pt x="186" y="64"/>
                    </a:cubicBezTo>
                    <a:close/>
                    <a:moveTo>
                      <a:pt x="450" y="145"/>
                    </a:moveTo>
                    <a:cubicBezTo>
                      <a:pt x="450" y="145"/>
                      <a:pt x="450" y="145"/>
                      <a:pt x="450" y="145"/>
                    </a:cubicBezTo>
                    <a:cubicBezTo>
                      <a:pt x="450" y="146"/>
                      <a:pt x="450" y="146"/>
                      <a:pt x="450" y="146"/>
                    </a:cubicBezTo>
                    <a:cubicBezTo>
                      <a:pt x="451" y="146"/>
                      <a:pt x="451" y="146"/>
                      <a:pt x="451" y="146"/>
                    </a:cubicBezTo>
                    <a:cubicBezTo>
                      <a:pt x="450" y="146"/>
                      <a:pt x="451" y="145"/>
                      <a:pt x="450" y="145"/>
                    </a:cubicBezTo>
                    <a:close/>
                    <a:moveTo>
                      <a:pt x="485" y="133"/>
                    </a:moveTo>
                    <a:cubicBezTo>
                      <a:pt x="485" y="133"/>
                      <a:pt x="485" y="133"/>
                      <a:pt x="485" y="133"/>
                    </a:cubicBezTo>
                    <a:cubicBezTo>
                      <a:pt x="485" y="133"/>
                      <a:pt x="485" y="133"/>
                      <a:pt x="485" y="133"/>
                    </a:cubicBezTo>
                    <a:cubicBezTo>
                      <a:pt x="485" y="133"/>
                      <a:pt x="485" y="132"/>
                      <a:pt x="485" y="132"/>
                    </a:cubicBezTo>
                    <a:cubicBezTo>
                      <a:pt x="485" y="131"/>
                      <a:pt x="485" y="130"/>
                      <a:pt x="485" y="130"/>
                    </a:cubicBezTo>
                    <a:cubicBezTo>
                      <a:pt x="483" y="130"/>
                      <a:pt x="484" y="131"/>
                      <a:pt x="484" y="132"/>
                    </a:cubicBezTo>
                    <a:cubicBezTo>
                      <a:pt x="484" y="133"/>
                      <a:pt x="484" y="135"/>
                      <a:pt x="485" y="136"/>
                    </a:cubicBezTo>
                    <a:cubicBezTo>
                      <a:pt x="485" y="135"/>
                      <a:pt x="485" y="134"/>
                      <a:pt x="485" y="133"/>
                    </a:cubicBezTo>
                    <a:close/>
                    <a:moveTo>
                      <a:pt x="546" y="146"/>
                    </a:moveTo>
                    <a:cubicBezTo>
                      <a:pt x="546" y="146"/>
                      <a:pt x="546" y="146"/>
                      <a:pt x="546" y="146"/>
                    </a:cubicBezTo>
                    <a:cubicBezTo>
                      <a:pt x="546" y="146"/>
                      <a:pt x="546" y="145"/>
                      <a:pt x="545" y="145"/>
                    </a:cubicBezTo>
                    <a:cubicBezTo>
                      <a:pt x="544" y="144"/>
                      <a:pt x="543" y="144"/>
                      <a:pt x="542" y="145"/>
                    </a:cubicBezTo>
                    <a:cubicBezTo>
                      <a:pt x="541" y="145"/>
                      <a:pt x="541" y="145"/>
                      <a:pt x="540" y="145"/>
                    </a:cubicBezTo>
                    <a:cubicBezTo>
                      <a:pt x="539" y="144"/>
                      <a:pt x="540" y="144"/>
                      <a:pt x="540" y="143"/>
                    </a:cubicBezTo>
                    <a:cubicBezTo>
                      <a:pt x="540" y="143"/>
                      <a:pt x="540" y="143"/>
                      <a:pt x="540" y="143"/>
                    </a:cubicBezTo>
                    <a:cubicBezTo>
                      <a:pt x="540" y="143"/>
                      <a:pt x="540" y="143"/>
                      <a:pt x="540" y="143"/>
                    </a:cubicBezTo>
                    <a:cubicBezTo>
                      <a:pt x="540" y="143"/>
                      <a:pt x="540" y="142"/>
                      <a:pt x="540" y="141"/>
                    </a:cubicBezTo>
                    <a:cubicBezTo>
                      <a:pt x="539" y="140"/>
                      <a:pt x="539" y="139"/>
                      <a:pt x="538" y="138"/>
                    </a:cubicBezTo>
                    <a:cubicBezTo>
                      <a:pt x="538" y="138"/>
                      <a:pt x="537" y="138"/>
                      <a:pt x="537" y="138"/>
                    </a:cubicBezTo>
                    <a:cubicBezTo>
                      <a:pt x="537" y="139"/>
                      <a:pt x="537" y="141"/>
                      <a:pt x="536" y="142"/>
                    </a:cubicBezTo>
                    <a:cubicBezTo>
                      <a:pt x="536" y="142"/>
                      <a:pt x="536" y="142"/>
                      <a:pt x="536" y="142"/>
                    </a:cubicBezTo>
                    <a:cubicBezTo>
                      <a:pt x="534" y="142"/>
                      <a:pt x="534" y="143"/>
                      <a:pt x="534" y="145"/>
                    </a:cubicBezTo>
                    <a:cubicBezTo>
                      <a:pt x="534" y="145"/>
                      <a:pt x="534" y="145"/>
                      <a:pt x="534" y="145"/>
                    </a:cubicBezTo>
                    <a:cubicBezTo>
                      <a:pt x="534" y="145"/>
                      <a:pt x="534" y="145"/>
                      <a:pt x="534" y="145"/>
                    </a:cubicBezTo>
                    <a:cubicBezTo>
                      <a:pt x="534" y="145"/>
                      <a:pt x="534" y="145"/>
                      <a:pt x="534" y="145"/>
                    </a:cubicBezTo>
                    <a:cubicBezTo>
                      <a:pt x="534" y="145"/>
                      <a:pt x="534" y="145"/>
                      <a:pt x="534" y="145"/>
                    </a:cubicBezTo>
                    <a:cubicBezTo>
                      <a:pt x="534" y="146"/>
                      <a:pt x="534" y="146"/>
                      <a:pt x="535" y="147"/>
                    </a:cubicBezTo>
                    <a:cubicBezTo>
                      <a:pt x="536" y="147"/>
                      <a:pt x="536" y="148"/>
                      <a:pt x="537" y="149"/>
                    </a:cubicBezTo>
                    <a:cubicBezTo>
                      <a:pt x="538" y="150"/>
                      <a:pt x="540" y="149"/>
                      <a:pt x="541" y="150"/>
                    </a:cubicBezTo>
                    <a:cubicBezTo>
                      <a:pt x="541" y="150"/>
                      <a:pt x="541" y="150"/>
                      <a:pt x="541" y="150"/>
                    </a:cubicBezTo>
                    <a:cubicBezTo>
                      <a:pt x="541" y="150"/>
                      <a:pt x="541" y="150"/>
                      <a:pt x="541" y="150"/>
                    </a:cubicBezTo>
                    <a:cubicBezTo>
                      <a:pt x="541" y="150"/>
                      <a:pt x="541" y="150"/>
                      <a:pt x="541" y="150"/>
                    </a:cubicBezTo>
                    <a:cubicBezTo>
                      <a:pt x="541" y="150"/>
                      <a:pt x="542" y="150"/>
                      <a:pt x="542" y="150"/>
                    </a:cubicBezTo>
                    <a:cubicBezTo>
                      <a:pt x="542" y="150"/>
                      <a:pt x="542" y="150"/>
                      <a:pt x="542" y="150"/>
                    </a:cubicBezTo>
                    <a:cubicBezTo>
                      <a:pt x="542" y="150"/>
                      <a:pt x="542" y="150"/>
                      <a:pt x="542" y="150"/>
                    </a:cubicBezTo>
                    <a:cubicBezTo>
                      <a:pt x="543" y="150"/>
                      <a:pt x="543" y="151"/>
                      <a:pt x="544" y="151"/>
                    </a:cubicBezTo>
                    <a:cubicBezTo>
                      <a:pt x="545" y="151"/>
                      <a:pt x="545" y="150"/>
                      <a:pt x="546" y="149"/>
                    </a:cubicBezTo>
                    <a:cubicBezTo>
                      <a:pt x="546" y="149"/>
                      <a:pt x="546" y="149"/>
                      <a:pt x="546" y="148"/>
                    </a:cubicBezTo>
                    <a:cubicBezTo>
                      <a:pt x="546" y="148"/>
                      <a:pt x="546" y="148"/>
                      <a:pt x="546" y="148"/>
                    </a:cubicBezTo>
                    <a:cubicBezTo>
                      <a:pt x="547" y="148"/>
                      <a:pt x="547" y="147"/>
                      <a:pt x="546" y="146"/>
                    </a:cubicBezTo>
                    <a:close/>
                    <a:moveTo>
                      <a:pt x="210" y="16"/>
                    </a:moveTo>
                    <a:cubicBezTo>
                      <a:pt x="210" y="16"/>
                      <a:pt x="209" y="16"/>
                      <a:pt x="209" y="16"/>
                    </a:cubicBezTo>
                    <a:cubicBezTo>
                      <a:pt x="209" y="16"/>
                      <a:pt x="210" y="16"/>
                      <a:pt x="210" y="16"/>
                    </a:cubicBezTo>
                    <a:cubicBezTo>
                      <a:pt x="210" y="16"/>
                      <a:pt x="210" y="16"/>
                      <a:pt x="210" y="16"/>
                    </a:cubicBezTo>
                    <a:cubicBezTo>
                      <a:pt x="210" y="16"/>
                      <a:pt x="210" y="15"/>
                      <a:pt x="210" y="16"/>
                    </a:cubicBezTo>
                    <a:close/>
                    <a:moveTo>
                      <a:pt x="235" y="11"/>
                    </a:moveTo>
                    <a:cubicBezTo>
                      <a:pt x="235" y="11"/>
                      <a:pt x="235" y="11"/>
                      <a:pt x="235" y="11"/>
                    </a:cubicBezTo>
                    <a:cubicBezTo>
                      <a:pt x="235" y="11"/>
                      <a:pt x="235" y="11"/>
                      <a:pt x="235" y="11"/>
                    </a:cubicBezTo>
                    <a:cubicBezTo>
                      <a:pt x="234" y="11"/>
                      <a:pt x="234" y="11"/>
                      <a:pt x="234" y="11"/>
                    </a:cubicBezTo>
                    <a:cubicBezTo>
                      <a:pt x="234" y="11"/>
                      <a:pt x="234" y="11"/>
                      <a:pt x="235" y="11"/>
                    </a:cubicBezTo>
                    <a:close/>
                    <a:moveTo>
                      <a:pt x="443" y="79"/>
                    </a:moveTo>
                    <a:cubicBezTo>
                      <a:pt x="443" y="79"/>
                      <a:pt x="443" y="79"/>
                      <a:pt x="443" y="79"/>
                    </a:cubicBezTo>
                    <a:cubicBezTo>
                      <a:pt x="443" y="79"/>
                      <a:pt x="444" y="79"/>
                      <a:pt x="444" y="78"/>
                    </a:cubicBezTo>
                    <a:cubicBezTo>
                      <a:pt x="444" y="78"/>
                      <a:pt x="443" y="78"/>
                      <a:pt x="443" y="78"/>
                    </a:cubicBezTo>
                    <a:cubicBezTo>
                      <a:pt x="443" y="78"/>
                      <a:pt x="443" y="78"/>
                      <a:pt x="443" y="79"/>
                    </a:cubicBezTo>
                    <a:close/>
                    <a:moveTo>
                      <a:pt x="184" y="27"/>
                    </a:moveTo>
                    <a:cubicBezTo>
                      <a:pt x="184" y="27"/>
                      <a:pt x="184" y="27"/>
                      <a:pt x="184" y="27"/>
                    </a:cubicBezTo>
                    <a:cubicBezTo>
                      <a:pt x="184" y="27"/>
                      <a:pt x="184" y="27"/>
                      <a:pt x="184" y="27"/>
                    </a:cubicBezTo>
                    <a:cubicBezTo>
                      <a:pt x="183" y="26"/>
                      <a:pt x="183" y="27"/>
                      <a:pt x="183" y="27"/>
                    </a:cubicBezTo>
                    <a:cubicBezTo>
                      <a:pt x="183" y="27"/>
                      <a:pt x="184" y="27"/>
                      <a:pt x="184" y="27"/>
                    </a:cubicBezTo>
                    <a:close/>
                    <a:moveTo>
                      <a:pt x="182" y="36"/>
                    </a:moveTo>
                    <a:cubicBezTo>
                      <a:pt x="183" y="36"/>
                      <a:pt x="183" y="35"/>
                      <a:pt x="183" y="35"/>
                    </a:cubicBezTo>
                    <a:cubicBezTo>
                      <a:pt x="183" y="35"/>
                      <a:pt x="183" y="35"/>
                      <a:pt x="182" y="35"/>
                    </a:cubicBezTo>
                    <a:cubicBezTo>
                      <a:pt x="182" y="35"/>
                      <a:pt x="182" y="35"/>
                      <a:pt x="182" y="35"/>
                    </a:cubicBezTo>
                    <a:cubicBezTo>
                      <a:pt x="182" y="35"/>
                      <a:pt x="182" y="36"/>
                      <a:pt x="182" y="36"/>
                    </a:cubicBezTo>
                    <a:close/>
                    <a:moveTo>
                      <a:pt x="466" y="75"/>
                    </a:moveTo>
                    <a:cubicBezTo>
                      <a:pt x="466" y="75"/>
                      <a:pt x="466" y="75"/>
                      <a:pt x="466" y="75"/>
                    </a:cubicBezTo>
                    <a:cubicBezTo>
                      <a:pt x="466" y="75"/>
                      <a:pt x="466" y="75"/>
                      <a:pt x="466" y="75"/>
                    </a:cubicBezTo>
                    <a:cubicBezTo>
                      <a:pt x="466" y="75"/>
                      <a:pt x="466" y="75"/>
                      <a:pt x="466" y="75"/>
                    </a:cubicBezTo>
                    <a:cubicBezTo>
                      <a:pt x="466" y="75"/>
                      <a:pt x="466" y="74"/>
                      <a:pt x="466" y="75"/>
                    </a:cubicBezTo>
                    <a:close/>
                    <a:moveTo>
                      <a:pt x="214" y="46"/>
                    </a:moveTo>
                    <a:cubicBezTo>
                      <a:pt x="214" y="46"/>
                      <a:pt x="214" y="46"/>
                      <a:pt x="214" y="46"/>
                    </a:cubicBezTo>
                    <a:cubicBezTo>
                      <a:pt x="214" y="46"/>
                      <a:pt x="214" y="44"/>
                      <a:pt x="213" y="44"/>
                    </a:cubicBezTo>
                    <a:cubicBezTo>
                      <a:pt x="211" y="45"/>
                      <a:pt x="209" y="45"/>
                      <a:pt x="208" y="47"/>
                    </a:cubicBezTo>
                    <a:cubicBezTo>
                      <a:pt x="208" y="47"/>
                      <a:pt x="208" y="47"/>
                      <a:pt x="208" y="48"/>
                    </a:cubicBezTo>
                    <a:cubicBezTo>
                      <a:pt x="207" y="48"/>
                      <a:pt x="207" y="49"/>
                      <a:pt x="208" y="50"/>
                    </a:cubicBezTo>
                    <a:cubicBezTo>
                      <a:pt x="208" y="50"/>
                      <a:pt x="209" y="50"/>
                      <a:pt x="209" y="50"/>
                    </a:cubicBezTo>
                    <a:cubicBezTo>
                      <a:pt x="211" y="52"/>
                      <a:pt x="211" y="51"/>
                      <a:pt x="212" y="50"/>
                    </a:cubicBezTo>
                    <a:cubicBezTo>
                      <a:pt x="213" y="50"/>
                      <a:pt x="214" y="50"/>
                      <a:pt x="214" y="49"/>
                    </a:cubicBezTo>
                    <a:cubicBezTo>
                      <a:pt x="214" y="49"/>
                      <a:pt x="214" y="49"/>
                      <a:pt x="214" y="49"/>
                    </a:cubicBezTo>
                    <a:cubicBezTo>
                      <a:pt x="214" y="49"/>
                      <a:pt x="214" y="49"/>
                      <a:pt x="214" y="49"/>
                    </a:cubicBezTo>
                    <a:cubicBezTo>
                      <a:pt x="214" y="49"/>
                      <a:pt x="214" y="48"/>
                      <a:pt x="214" y="48"/>
                    </a:cubicBezTo>
                    <a:cubicBezTo>
                      <a:pt x="215" y="47"/>
                      <a:pt x="215" y="47"/>
                      <a:pt x="214" y="46"/>
                    </a:cubicBezTo>
                    <a:close/>
                    <a:moveTo>
                      <a:pt x="210" y="30"/>
                    </a:moveTo>
                    <a:cubicBezTo>
                      <a:pt x="210" y="30"/>
                      <a:pt x="210" y="30"/>
                      <a:pt x="210" y="30"/>
                    </a:cubicBezTo>
                    <a:cubicBezTo>
                      <a:pt x="209" y="30"/>
                      <a:pt x="209" y="30"/>
                      <a:pt x="209" y="30"/>
                    </a:cubicBezTo>
                    <a:cubicBezTo>
                      <a:pt x="209" y="30"/>
                      <a:pt x="209" y="30"/>
                      <a:pt x="209" y="30"/>
                    </a:cubicBezTo>
                    <a:cubicBezTo>
                      <a:pt x="210" y="30"/>
                      <a:pt x="210" y="30"/>
                      <a:pt x="210" y="30"/>
                    </a:cubicBezTo>
                    <a:close/>
                    <a:moveTo>
                      <a:pt x="213" y="19"/>
                    </a:moveTo>
                    <a:cubicBezTo>
                      <a:pt x="213" y="19"/>
                      <a:pt x="213" y="19"/>
                      <a:pt x="213" y="19"/>
                    </a:cubicBezTo>
                    <a:cubicBezTo>
                      <a:pt x="213" y="19"/>
                      <a:pt x="213" y="19"/>
                      <a:pt x="213" y="19"/>
                    </a:cubicBezTo>
                    <a:cubicBezTo>
                      <a:pt x="213" y="19"/>
                      <a:pt x="213" y="19"/>
                      <a:pt x="212" y="19"/>
                    </a:cubicBezTo>
                    <a:cubicBezTo>
                      <a:pt x="212" y="19"/>
                      <a:pt x="213" y="19"/>
                      <a:pt x="213" y="19"/>
                    </a:cubicBezTo>
                    <a:close/>
                    <a:moveTo>
                      <a:pt x="516" y="113"/>
                    </a:moveTo>
                    <a:cubicBezTo>
                      <a:pt x="516" y="113"/>
                      <a:pt x="516" y="113"/>
                      <a:pt x="516" y="113"/>
                    </a:cubicBezTo>
                    <a:cubicBezTo>
                      <a:pt x="516" y="113"/>
                      <a:pt x="516" y="113"/>
                      <a:pt x="517" y="113"/>
                    </a:cubicBezTo>
                    <a:cubicBezTo>
                      <a:pt x="516" y="113"/>
                      <a:pt x="516" y="112"/>
                      <a:pt x="516" y="112"/>
                    </a:cubicBezTo>
                    <a:cubicBezTo>
                      <a:pt x="516" y="112"/>
                      <a:pt x="516" y="112"/>
                      <a:pt x="516" y="113"/>
                    </a:cubicBezTo>
                    <a:close/>
                    <a:moveTo>
                      <a:pt x="187" y="22"/>
                    </a:moveTo>
                    <a:cubicBezTo>
                      <a:pt x="187" y="22"/>
                      <a:pt x="187" y="22"/>
                      <a:pt x="187" y="22"/>
                    </a:cubicBezTo>
                    <a:cubicBezTo>
                      <a:pt x="187" y="22"/>
                      <a:pt x="187" y="22"/>
                      <a:pt x="187" y="22"/>
                    </a:cubicBezTo>
                    <a:cubicBezTo>
                      <a:pt x="187" y="22"/>
                      <a:pt x="186" y="22"/>
                      <a:pt x="186" y="22"/>
                    </a:cubicBezTo>
                    <a:cubicBezTo>
                      <a:pt x="186" y="22"/>
                      <a:pt x="186" y="22"/>
                      <a:pt x="187" y="22"/>
                    </a:cubicBezTo>
                    <a:close/>
                    <a:moveTo>
                      <a:pt x="433" y="37"/>
                    </a:moveTo>
                    <a:cubicBezTo>
                      <a:pt x="433" y="37"/>
                      <a:pt x="433" y="37"/>
                      <a:pt x="433" y="37"/>
                    </a:cubicBezTo>
                    <a:cubicBezTo>
                      <a:pt x="435" y="37"/>
                      <a:pt x="436" y="35"/>
                      <a:pt x="436" y="33"/>
                    </a:cubicBezTo>
                    <a:cubicBezTo>
                      <a:pt x="436" y="33"/>
                      <a:pt x="437" y="32"/>
                      <a:pt x="436" y="31"/>
                    </a:cubicBezTo>
                    <a:cubicBezTo>
                      <a:pt x="436" y="31"/>
                      <a:pt x="436" y="31"/>
                      <a:pt x="436" y="31"/>
                    </a:cubicBezTo>
                    <a:cubicBezTo>
                      <a:pt x="436" y="31"/>
                      <a:pt x="436" y="31"/>
                      <a:pt x="436" y="31"/>
                    </a:cubicBezTo>
                    <a:cubicBezTo>
                      <a:pt x="433" y="30"/>
                      <a:pt x="431" y="30"/>
                      <a:pt x="428" y="31"/>
                    </a:cubicBezTo>
                    <a:cubicBezTo>
                      <a:pt x="427" y="31"/>
                      <a:pt x="426" y="31"/>
                      <a:pt x="426" y="32"/>
                    </a:cubicBezTo>
                    <a:cubicBezTo>
                      <a:pt x="425" y="33"/>
                      <a:pt x="425" y="35"/>
                      <a:pt x="426" y="35"/>
                    </a:cubicBezTo>
                    <a:cubicBezTo>
                      <a:pt x="428" y="37"/>
                      <a:pt x="429" y="37"/>
                      <a:pt x="431" y="37"/>
                    </a:cubicBezTo>
                    <a:cubicBezTo>
                      <a:pt x="431" y="37"/>
                      <a:pt x="431" y="37"/>
                      <a:pt x="431" y="37"/>
                    </a:cubicBezTo>
                    <a:cubicBezTo>
                      <a:pt x="432" y="38"/>
                      <a:pt x="432" y="38"/>
                      <a:pt x="433" y="37"/>
                    </a:cubicBezTo>
                    <a:close/>
                    <a:moveTo>
                      <a:pt x="222" y="66"/>
                    </a:moveTo>
                    <a:cubicBezTo>
                      <a:pt x="222" y="66"/>
                      <a:pt x="222" y="66"/>
                      <a:pt x="222" y="66"/>
                    </a:cubicBezTo>
                    <a:cubicBezTo>
                      <a:pt x="222" y="66"/>
                      <a:pt x="222" y="66"/>
                      <a:pt x="222" y="66"/>
                    </a:cubicBezTo>
                    <a:cubicBezTo>
                      <a:pt x="222" y="66"/>
                      <a:pt x="222" y="66"/>
                      <a:pt x="222" y="67"/>
                    </a:cubicBezTo>
                    <a:cubicBezTo>
                      <a:pt x="222" y="67"/>
                      <a:pt x="223" y="67"/>
                      <a:pt x="223" y="66"/>
                    </a:cubicBezTo>
                    <a:cubicBezTo>
                      <a:pt x="223" y="66"/>
                      <a:pt x="223" y="66"/>
                      <a:pt x="222" y="66"/>
                    </a:cubicBezTo>
                    <a:close/>
                    <a:moveTo>
                      <a:pt x="213" y="69"/>
                    </a:moveTo>
                    <a:cubicBezTo>
                      <a:pt x="213" y="69"/>
                      <a:pt x="213" y="69"/>
                      <a:pt x="213" y="69"/>
                    </a:cubicBezTo>
                    <a:cubicBezTo>
                      <a:pt x="214" y="69"/>
                      <a:pt x="214" y="69"/>
                      <a:pt x="214" y="69"/>
                    </a:cubicBezTo>
                    <a:cubicBezTo>
                      <a:pt x="213" y="69"/>
                      <a:pt x="213" y="69"/>
                      <a:pt x="213" y="69"/>
                    </a:cubicBezTo>
                    <a:cubicBezTo>
                      <a:pt x="213" y="69"/>
                      <a:pt x="213" y="69"/>
                      <a:pt x="213" y="69"/>
                    </a:cubicBezTo>
                    <a:close/>
                    <a:moveTo>
                      <a:pt x="239" y="10"/>
                    </a:moveTo>
                    <a:cubicBezTo>
                      <a:pt x="239" y="12"/>
                      <a:pt x="240" y="13"/>
                      <a:pt x="241" y="13"/>
                    </a:cubicBezTo>
                    <a:cubicBezTo>
                      <a:pt x="242" y="14"/>
                      <a:pt x="242" y="13"/>
                      <a:pt x="243" y="13"/>
                    </a:cubicBezTo>
                    <a:cubicBezTo>
                      <a:pt x="243" y="13"/>
                      <a:pt x="243" y="13"/>
                      <a:pt x="243" y="13"/>
                    </a:cubicBezTo>
                    <a:cubicBezTo>
                      <a:pt x="243" y="13"/>
                      <a:pt x="243" y="13"/>
                      <a:pt x="243" y="13"/>
                    </a:cubicBezTo>
                    <a:cubicBezTo>
                      <a:pt x="243" y="13"/>
                      <a:pt x="243" y="13"/>
                      <a:pt x="243" y="13"/>
                    </a:cubicBezTo>
                    <a:cubicBezTo>
                      <a:pt x="244" y="14"/>
                      <a:pt x="244" y="14"/>
                      <a:pt x="245" y="13"/>
                    </a:cubicBezTo>
                    <a:cubicBezTo>
                      <a:pt x="245" y="13"/>
                      <a:pt x="245" y="13"/>
                      <a:pt x="245" y="13"/>
                    </a:cubicBezTo>
                    <a:cubicBezTo>
                      <a:pt x="246" y="13"/>
                      <a:pt x="247" y="12"/>
                      <a:pt x="247" y="11"/>
                    </a:cubicBezTo>
                    <a:cubicBezTo>
                      <a:pt x="247" y="11"/>
                      <a:pt x="247" y="11"/>
                      <a:pt x="247" y="11"/>
                    </a:cubicBezTo>
                    <a:cubicBezTo>
                      <a:pt x="248" y="10"/>
                      <a:pt x="248" y="10"/>
                      <a:pt x="247" y="9"/>
                    </a:cubicBezTo>
                    <a:cubicBezTo>
                      <a:pt x="247" y="9"/>
                      <a:pt x="247" y="9"/>
                      <a:pt x="247" y="9"/>
                    </a:cubicBezTo>
                    <a:cubicBezTo>
                      <a:pt x="246" y="8"/>
                      <a:pt x="245" y="7"/>
                      <a:pt x="243" y="7"/>
                    </a:cubicBezTo>
                    <a:cubicBezTo>
                      <a:pt x="242" y="7"/>
                      <a:pt x="240" y="7"/>
                      <a:pt x="238" y="7"/>
                    </a:cubicBezTo>
                    <a:cubicBezTo>
                      <a:pt x="237" y="7"/>
                      <a:pt x="237" y="8"/>
                      <a:pt x="236" y="9"/>
                    </a:cubicBezTo>
                    <a:cubicBezTo>
                      <a:pt x="236" y="9"/>
                      <a:pt x="237" y="10"/>
                      <a:pt x="237" y="10"/>
                    </a:cubicBezTo>
                    <a:cubicBezTo>
                      <a:pt x="238" y="10"/>
                      <a:pt x="238" y="10"/>
                      <a:pt x="239" y="10"/>
                    </a:cubicBezTo>
                    <a:close/>
                    <a:moveTo>
                      <a:pt x="215" y="75"/>
                    </a:moveTo>
                    <a:cubicBezTo>
                      <a:pt x="215" y="75"/>
                      <a:pt x="215" y="75"/>
                      <a:pt x="215" y="76"/>
                    </a:cubicBezTo>
                    <a:cubicBezTo>
                      <a:pt x="215" y="76"/>
                      <a:pt x="216" y="76"/>
                      <a:pt x="216" y="75"/>
                    </a:cubicBezTo>
                    <a:cubicBezTo>
                      <a:pt x="216" y="75"/>
                      <a:pt x="216" y="75"/>
                      <a:pt x="216" y="75"/>
                    </a:cubicBezTo>
                    <a:cubicBezTo>
                      <a:pt x="216" y="75"/>
                      <a:pt x="216" y="75"/>
                      <a:pt x="216" y="75"/>
                    </a:cubicBezTo>
                    <a:cubicBezTo>
                      <a:pt x="216" y="75"/>
                      <a:pt x="216" y="75"/>
                      <a:pt x="215" y="75"/>
                    </a:cubicBezTo>
                    <a:close/>
                    <a:moveTo>
                      <a:pt x="454" y="80"/>
                    </a:moveTo>
                    <a:cubicBezTo>
                      <a:pt x="454" y="80"/>
                      <a:pt x="454" y="80"/>
                      <a:pt x="455" y="80"/>
                    </a:cubicBezTo>
                    <a:cubicBezTo>
                      <a:pt x="455" y="80"/>
                      <a:pt x="455" y="80"/>
                      <a:pt x="455" y="80"/>
                    </a:cubicBezTo>
                    <a:cubicBezTo>
                      <a:pt x="455" y="80"/>
                      <a:pt x="455" y="80"/>
                      <a:pt x="455" y="80"/>
                    </a:cubicBezTo>
                    <a:cubicBezTo>
                      <a:pt x="454" y="80"/>
                      <a:pt x="454" y="80"/>
                      <a:pt x="454" y="80"/>
                    </a:cubicBezTo>
                    <a:close/>
                    <a:moveTo>
                      <a:pt x="201" y="67"/>
                    </a:moveTo>
                    <a:cubicBezTo>
                      <a:pt x="200" y="66"/>
                      <a:pt x="199" y="66"/>
                      <a:pt x="199" y="67"/>
                    </a:cubicBezTo>
                    <a:cubicBezTo>
                      <a:pt x="199" y="68"/>
                      <a:pt x="198" y="68"/>
                      <a:pt x="197" y="67"/>
                    </a:cubicBezTo>
                    <a:cubicBezTo>
                      <a:pt x="197" y="67"/>
                      <a:pt x="197" y="67"/>
                      <a:pt x="196" y="67"/>
                    </a:cubicBezTo>
                    <a:cubicBezTo>
                      <a:pt x="195" y="67"/>
                      <a:pt x="193" y="68"/>
                      <a:pt x="194" y="69"/>
                    </a:cubicBezTo>
                    <a:cubicBezTo>
                      <a:pt x="194" y="70"/>
                      <a:pt x="194" y="71"/>
                      <a:pt x="195" y="72"/>
                    </a:cubicBezTo>
                    <a:cubicBezTo>
                      <a:pt x="195" y="73"/>
                      <a:pt x="195" y="74"/>
                      <a:pt x="194" y="75"/>
                    </a:cubicBezTo>
                    <a:cubicBezTo>
                      <a:pt x="193" y="76"/>
                      <a:pt x="193" y="76"/>
                      <a:pt x="195" y="78"/>
                    </a:cubicBezTo>
                    <a:cubicBezTo>
                      <a:pt x="196" y="78"/>
                      <a:pt x="197" y="78"/>
                      <a:pt x="198" y="78"/>
                    </a:cubicBezTo>
                    <a:cubicBezTo>
                      <a:pt x="198" y="78"/>
                      <a:pt x="198" y="78"/>
                      <a:pt x="198" y="78"/>
                    </a:cubicBezTo>
                    <a:cubicBezTo>
                      <a:pt x="198" y="78"/>
                      <a:pt x="198" y="78"/>
                      <a:pt x="198" y="78"/>
                    </a:cubicBezTo>
                    <a:cubicBezTo>
                      <a:pt x="198" y="78"/>
                      <a:pt x="199" y="79"/>
                      <a:pt x="199" y="78"/>
                    </a:cubicBezTo>
                    <a:cubicBezTo>
                      <a:pt x="200" y="78"/>
                      <a:pt x="200" y="78"/>
                      <a:pt x="201" y="78"/>
                    </a:cubicBezTo>
                    <a:cubicBezTo>
                      <a:pt x="201" y="78"/>
                      <a:pt x="201" y="78"/>
                      <a:pt x="201" y="78"/>
                    </a:cubicBezTo>
                    <a:cubicBezTo>
                      <a:pt x="201" y="78"/>
                      <a:pt x="201" y="78"/>
                      <a:pt x="201" y="78"/>
                    </a:cubicBezTo>
                    <a:cubicBezTo>
                      <a:pt x="201" y="77"/>
                      <a:pt x="202" y="76"/>
                      <a:pt x="202" y="75"/>
                    </a:cubicBezTo>
                    <a:cubicBezTo>
                      <a:pt x="201" y="74"/>
                      <a:pt x="201" y="73"/>
                      <a:pt x="202" y="73"/>
                    </a:cubicBezTo>
                    <a:cubicBezTo>
                      <a:pt x="201" y="71"/>
                      <a:pt x="202" y="69"/>
                      <a:pt x="202" y="68"/>
                    </a:cubicBezTo>
                    <a:cubicBezTo>
                      <a:pt x="202" y="68"/>
                      <a:pt x="202" y="68"/>
                      <a:pt x="202" y="68"/>
                    </a:cubicBezTo>
                    <a:cubicBezTo>
                      <a:pt x="202" y="67"/>
                      <a:pt x="201" y="67"/>
                      <a:pt x="201" y="67"/>
                    </a:cubicBezTo>
                    <a:close/>
                    <a:moveTo>
                      <a:pt x="208" y="74"/>
                    </a:moveTo>
                    <a:cubicBezTo>
                      <a:pt x="208" y="74"/>
                      <a:pt x="208" y="74"/>
                      <a:pt x="209" y="74"/>
                    </a:cubicBezTo>
                    <a:cubicBezTo>
                      <a:pt x="209" y="74"/>
                      <a:pt x="210" y="75"/>
                      <a:pt x="210" y="74"/>
                    </a:cubicBezTo>
                    <a:cubicBezTo>
                      <a:pt x="211" y="73"/>
                      <a:pt x="211" y="72"/>
                      <a:pt x="210" y="71"/>
                    </a:cubicBezTo>
                    <a:cubicBezTo>
                      <a:pt x="208" y="71"/>
                      <a:pt x="208" y="71"/>
                      <a:pt x="209" y="69"/>
                    </a:cubicBezTo>
                    <a:cubicBezTo>
                      <a:pt x="210" y="69"/>
                      <a:pt x="210" y="69"/>
                      <a:pt x="210" y="68"/>
                    </a:cubicBezTo>
                    <a:cubicBezTo>
                      <a:pt x="211" y="68"/>
                      <a:pt x="211" y="69"/>
                      <a:pt x="212" y="68"/>
                    </a:cubicBezTo>
                    <a:cubicBezTo>
                      <a:pt x="212" y="67"/>
                      <a:pt x="213" y="68"/>
                      <a:pt x="213" y="68"/>
                    </a:cubicBezTo>
                    <a:cubicBezTo>
                      <a:pt x="214" y="68"/>
                      <a:pt x="215" y="67"/>
                      <a:pt x="216" y="68"/>
                    </a:cubicBezTo>
                    <a:cubicBezTo>
                      <a:pt x="216" y="68"/>
                      <a:pt x="217" y="67"/>
                      <a:pt x="216" y="66"/>
                    </a:cubicBezTo>
                    <a:cubicBezTo>
                      <a:pt x="216" y="65"/>
                      <a:pt x="215" y="64"/>
                      <a:pt x="214" y="63"/>
                    </a:cubicBezTo>
                    <a:cubicBezTo>
                      <a:pt x="212" y="62"/>
                      <a:pt x="210" y="61"/>
                      <a:pt x="208" y="61"/>
                    </a:cubicBezTo>
                    <a:cubicBezTo>
                      <a:pt x="206" y="61"/>
                      <a:pt x="205" y="62"/>
                      <a:pt x="203" y="62"/>
                    </a:cubicBezTo>
                    <a:cubicBezTo>
                      <a:pt x="203" y="62"/>
                      <a:pt x="202" y="62"/>
                      <a:pt x="202" y="62"/>
                    </a:cubicBezTo>
                    <a:cubicBezTo>
                      <a:pt x="202" y="62"/>
                      <a:pt x="201" y="62"/>
                      <a:pt x="202" y="63"/>
                    </a:cubicBezTo>
                    <a:cubicBezTo>
                      <a:pt x="203" y="65"/>
                      <a:pt x="203" y="66"/>
                      <a:pt x="202" y="68"/>
                    </a:cubicBezTo>
                    <a:cubicBezTo>
                      <a:pt x="202" y="68"/>
                      <a:pt x="202" y="68"/>
                      <a:pt x="202" y="68"/>
                    </a:cubicBezTo>
                    <a:cubicBezTo>
                      <a:pt x="203" y="69"/>
                      <a:pt x="202" y="70"/>
                      <a:pt x="202" y="72"/>
                    </a:cubicBezTo>
                    <a:cubicBezTo>
                      <a:pt x="202" y="72"/>
                      <a:pt x="202" y="72"/>
                      <a:pt x="202" y="72"/>
                    </a:cubicBezTo>
                    <a:cubicBezTo>
                      <a:pt x="203" y="72"/>
                      <a:pt x="203" y="72"/>
                      <a:pt x="203" y="73"/>
                    </a:cubicBezTo>
                    <a:cubicBezTo>
                      <a:pt x="203" y="74"/>
                      <a:pt x="203" y="74"/>
                      <a:pt x="204" y="75"/>
                    </a:cubicBezTo>
                    <a:cubicBezTo>
                      <a:pt x="205" y="75"/>
                      <a:pt x="206" y="76"/>
                      <a:pt x="207" y="77"/>
                    </a:cubicBezTo>
                    <a:cubicBezTo>
                      <a:pt x="207" y="77"/>
                      <a:pt x="207" y="77"/>
                      <a:pt x="208" y="77"/>
                    </a:cubicBezTo>
                    <a:cubicBezTo>
                      <a:pt x="208" y="76"/>
                      <a:pt x="208" y="76"/>
                      <a:pt x="208" y="75"/>
                    </a:cubicBezTo>
                    <a:cubicBezTo>
                      <a:pt x="208" y="75"/>
                      <a:pt x="207" y="75"/>
                      <a:pt x="208" y="74"/>
                    </a:cubicBezTo>
                    <a:close/>
                    <a:moveTo>
                      <a:pt x="930" y="526"/>
                    </a:moveTo>
                    <a:cubicBezTo>
                      <a:pt x="930" y="526"/>
                      <a:pt x="930" y="526"/>
                      <a:pt x="929" y="526"/>
                    </a:cubicBezTo>
                    <a:cubicBezTo>
                      <a:pt x="929" y="526"/>
                      <a:pt x="929" y="526"/>
                      <a:pt x="928" y="526"/>
                    </a:cubicBezTo>
                    <a:cubicBezTo>
                      <a:pt x="927" y="527"/>
                      <a:pt x="926" y="528"/>
                      <a:pt x="925" y="529"/>
                    </a:cubicBezTo>
                    <a:cubicBezTo>
                      <a:pt x="925" y="529"/>
                      <a:pt x="924" y="530"/>
                      <a:pt x="924" y="531"/>
                    </a:cubicBezTo>
                    <a:cubicBezTo>
                      <a:pt x="924" y="531"/>
                      <a:pt x="924" y="532"/>
                      <a:pt x="923" y="532"/>
                    </a:cubicBezTo>
                    <a:cubicBezTo>
                      <a:pt x="923" y="532"/>
                      <a:pt x="923" y="533"/>
                      <a:pt x="923" y="533"/>
                    </a:cubicBezTo>
                    <a:cubicBezTo>
                      <a:pt x="923" y="533"/>
                      <a:pt x="923" y="533"/>
                      <a:pt x="924" y="533"/>
                    </a:cubicBezTo>
                    <a:cubicBezTo>
                      <a:pt x="924" y="533"/>
                      <a:pt x="924" y="533"/>
                      <a:pt x="924" y="533"/>
                    </a:cubicBezTo>
                    <a:cubicBezTo>
                      <a:pt x="924" y="533"/>
                      <a:pt x="924" y="533"/>
                      <a:pt x="924" y="533"/>
                    </a:cubicBezTo>
                    <a:cubicBezTo>
                      <a:pt x="924" y="533"/>
                      <a:pt x="924" y="533"/>
                      <a:pt x="924" y="533"/>
                    </a:cubicBezTo>
                    <a:cubicBezTo>
                      <a:pt x="924" y="533"/>
                      <a:pt x="924" y="533"/>
                      <a:pt x="924" y="533"/>
                    </a:cubicBezTo>
                    <a:cubicBezTo>
                      <a:pt x="926" y="531"/>
                      <a:pt x="928" y="530"/>
                      <a:pt x="930" y="530"/>
                    </a:cubicBezTo>
                    <a:cubicBezTo>
                      <a:pt x="930" y="530"/>
                      <a:pt x="930" y="530"/>
                      <a:pt x="931" y="529"/>
                    </a:cubicBezTo>
                    <a:cubicBezTo>
                      <a:pt x="932" y="528"/>
                      <a:pt x="931" y="527"/>
                      <a:pt x="930" y="526"/>
                    </a:cubicBezTo>
                    <a:cubicBezTo>
                      <a:pt x="930" y="526"/>
                      <a:pt x="930" y="526"/>
                      <a:pt x="930" y="526"/>
                    </a:cubicBezTo>
                    <a:close/>
                    <a:moveTo>
                      <a:pt x="922" y="535"/>
                    </a:moveTo>
                    <a:cubicBezTo>
                      <a:pt x="922" y="535"/>
                      <a:pt x="922" y="535"/>
                      <a:pt x="922" y="535"/>
                    </a:cubicBezTo>
                    <a:cubicBezTo>
                      <a:pt x="923" y="535"/>
                      <a:pt x="923" y="535"/>
                      <a:pt x="923" y="534"/>
                    </a:cubicBezTo>
                    <a:cubicBezTo>
                      <a:pt x="923" y="534"/>
                      <a:pt x="922" y="534"/>
                      <a:pt x="922" y="535"/>
                    </a:cubicBezTo>
                    <a:close/>
                    <a:moveTo>
                      <a:pt x="943" y="580"/>
                    </a:moveTo>
                    <a:cubicBezTo>
                      <a:pt x="944" y="581"/>
                      <a:pt x="944" y="581"/>
                      <a:pt x="944" y="582"/>
                    </a:cubicBezTo>
                    <a:cubicBezTo>
                      <a:pt x="945" y="582"/>
                      <a:pt x="945" y="582"/>
                      <a:pt x="945" y="581"/>
                    </a:cubicBezTo>
                    <a:cubicBezTo>
                      <a:pt x="945" y="581"/>
                      <a:pt x="945" y="581"/>
                      <a:pt x="945" y="581"/>
                    </a:cubicBezTo>
                    <a:cubicBezTo>
                      <a:pt x="944" y="580"/>
                      <a:pt x="944" y="579"/>
                      <a:pt x="943" y="578"/>
                    </a:cubicBezTo>
                    <a:cubicBezTo>
                      <a:pt x="943" y="578"/>
                      <a:pt x="942" y="577"/>
                      <a:pt x="942" y="576"/>
                    </a:cubicBezTo>
                    <a:cubicBezTo>
                      <a:pt x="942" y="575"/>
                      <a:pt x="942" y="575"/>
                      <a:pt x="942" y="575"/>
                    </a:cubicBezTo>
                    <a:cubicBezTo>
                      <a:pt x="942" y="574"/>
                      <a:pt x="941" y="574"/>
                      <a:pt x="941" y="574"/>
                    </a:cubicBezTo>
                    <a:cubicBezTo>
                      <a:pt x="941" y="574"/>
                      <a:pt x="941" y="575"/>
                      <a:pt x="940" y="575"/>
                    </a:cubicBezTo>
                    <a:cubicBezTo>
                      <a:pt x="940" y="575"/>
                      <a:pt x="940" y="575"/>
                      <a:pt x="940" y="575"/>
                    </a:cubicBezTo>
                    <a:cubicBezTo>
                      <a:pt x="939" y="575"/>
                      <a:pt x="940" y="575"/>
                      <a:pt x="940" y="576"/>
                    </a:cubicBezTo>
                    <a:cubicBezTo>
                      <a:pt x="940" y="576"/>
                      <a:pt x="941" y="576"/>
                      <a:pt x="941" y="576"/>
                    </a:cubicBezTo>
                    <a:cubicBezTo>
                      <a:pt x="941" y="577"/>
                      <a:pt x="941" y="578"/>
                      <a:pt x="941" y="578"/>
                    </a:cubicBezTo>
                    <a:cubicBezTo>
                      <a:pt x="941" y="579"/>
                      <a:pt x="942" y="580"/>
                      <a:pt x="943" y="580"/>
                    </a:cubicBezTo>
                    <a:close/>
                    <a:moveTo>
                      <a:pt x="954" y="583"/>
                    </a:moveTo>
                    <a:cubicBezTo>
                      <a:pt x="954" y="583"/>
                      <a:pt x="953" y="583"/>
                      <a:pt x="953" y="583"/>
                    </a:cubicBezTo>
                    <a:cubicBezTo>
                      <a:pt x="953" y="582"/>
                      <a:pt x="953" y="582"/>
                      <a:pt x="953" y="581"/>
                    </a:cubicBezTo>
                    <a:cubicBezTo>
                      <a:pt x="953" y="581"/>
                      <a:pt x="953" y="581"/>
                      <a:pt x="952" y="581"/>
                    </a:cubicBezTo>
                    <a:cubicBezTo>
                      <a:pt x="952" y="581"/>
                      <a:pt x="952" y="581"/>
                      <a:pt x="952" y="581"/>
                    </a:cubicBezTo>
                    <a:cubicBezTo>
                      <a:pt x="952" y="581"/>
                      <a:pt x="952" y="581"/>
                      <a:pt x="952" y="581"/>
                    </a:cubicBezTo>
                    <a:cubicBezTo>
                      <a:pt x="952" y="582"/>
                      <a:pt x="952" y="582"/>
                      <a:pt x="952" y="582"/>
                    </a:cubicBezTo>
                    <a:cubicBezTo>
                      <a:pt x="952" y="582"/>
                      <a:pt x="952" y="583"/>
                      <a:pt x="953" y="583"/>
                    </a:cubicBezTo>
                    <a:cubicBezTo>
                      <a:pt x="953" y="583"/>
                      <a:pt x="953" y="583"/>
                      <a:pt x="953" y="583"/>
                    </a:cubicBezTo>
                    <a:cubicBezTo>
                      <a:pt x="953" y="583"/>
                      <a:pt x="953" y="583"/>
                      <a:pt x="953" y="583"/>
                    </a:cubicBezTo>
                    <a:cubicBezTo>
                      <a:pt x="954" y="583"/>
                      <a:pt x="954" y="583"/>
                      <a:pt x="954" y="583"/>
                    </a:cubicBezTo>
                    <a:close/>
                    <a:moveTo>
                      <a:pt x="169" y="323"/>
                    </a:moveTo>
                    <a:cubicBezTo>
                      <a:pt x="170" y="323"/>
                      <a:pt x="171" y="323"/>
                      <a:pt x="170" y="322"/>
                    </a:cubicBezTo>
                    <a:cubicBezTo>
                      <a:pt x="170" y="321"/>
                      <a:pt x="169" y="321"/>
                      <a:pt x="170" y="321"/>
                    </a:cubicBezTo>
                    <a:cubicBezTo>
                      <a:pt x="170" y="321"/>
                      <a:pt x="170" y="321"/>
                      <a:pt x="171" y="321"/>
                    </a:cubicBezTo>
                    <a:cubicBezTo>
                      <a:pt x="172" y="322"/>
                      <a:pt x="172" y="321"/>
                      <a:pt x="172" y="321"/>
                    </a:cubicBezTo>
                    <a:cubicBezTo>
                      <a:pt x="172" y="320"/>
                      <a:pt x="171" y="319"/>
                      <a:pt x="173" y="319"/>
                    </a:cubicBezTo>
                    <a:cubicBezTo>
                      <a:pt x="173" y="320"/>
                      <a:pt x="173" y="321"/>
                      <a:pt x="173" y="322"/>
                    </a:cubicBezTo>
                    <a:cubicBezTo>
                      <a:pt x="173" y="323"/>
                      <a:pt x="173" y="323"/>
                      <a:pt x="174" y="323"/>
                    </a:cubicBezTo>
                    <a:cubicBezTo>
                      <a:pt x="176" y="324"/>
                      <a:pt x="176" y="323"/>
                      <a:pt x="177" y="322"/>
                    </a:cubicBezTo>
                    <a:cubicBezTo>
                      <a:pt x="177" y="321"/>
                      <a:pt x="177" y="321"/>
                      <a:pt x="178" y="321"/>
                    </a:cubicBezTo>
                    <a:cubicBezTo>
                      <a:pt x="178" y="321"/>
                      <a:pt x="178" y="322"/>
                      <a:pt x="178" y="322"/>
                    </a:cubicBezTo>
                    <a:cubicBezTo>
                      <a:pt x="176" y="324"/>
                      <a:pt x="178" y="326"/>
                      <a:pt x="179" y="327"/>
                    </a:cubicBezTo>
                    <a:cubicBezTo>
                      <a:pt x="179" y="329"/>
                      <a:pt x="180" y="329"/>
                      <a:pt x="181" y="328"/>
                    </a:cubicBezTo>
                    <a:cubicBezTo>
                      <a:pt x="182" y="328"/>
                      <a:pt x="182" y="328"/>
                      <a:pt x="182" y="328"/>
                    </a:cubicBezTo>
                    <a:cubicBezTo>
                      <a:pt x="182" y="329"/>
                      <a:pt x="183" y="330"/>
                      <a:pt x="182" y="331"/>
                    </a:cubicBezTo>
                    <a:cubicBezTo>
                      <a:pt x="182" y="332"/>
                      <a:pt x="180" y="331"/>
                      <a:pt x="179" y="331"/>
                    </a:cubicBezTo>
                    <a:cubicBezTo>
                      <a:pt x="179" y="331"/>
                      <a:pt x="179" y="331"/>
                      <a:pt x="179" y="331"/>
                    </a:cubicBezTo>
                    <a:cubicBezTo>
                      <a:pt x="180" y="335"/>
                      <a:pt x="180" y="335"/>
                      <a:pt x="179" y="336"/>
                    </a:cubicBezTo>
                    <a:cubicBezTo>
                      <a:pt x="180" y="337"/>
                      <a:pt x="182" y="338"/>
                      <a:pt x="184" y="338"/>
                    </a:cubicBezTo>
                    <a:cubicBezTo>
                      <a:pt x="185" y="338"/>
                      <a:pt x="186" y="337"/>
                      <a:pt x="187" y="339"/>
                    </a:cubicBezTo>
                    <a:cubicBezTo>
                      <a:pt x="188" y="340"/>
                      <a:pt x="188" y="340"/>
                      <a:pt x="189" y="340"/>
                    </a:cubicBezTo>
                    <a:cubicBezTo>
                      <a:pt x="189" y="341"/>
                      <a:pt x="189" y="341"/>
                      <a:pt x="190" y="341"/>
                    </a:cubicBezTo>
                    <a:cubicBezTo>
                      <a:pt x="190" y="341"/>
                      <a:pt x="190" y="340"/>
                      <a:pt x="190" y="340"/>
                    </a:cubicBezTo>
                    <a:cubicBezTo>
                      <a:pt x="190" y="339"/>
                      <a:pt x="191" y="339"/>
                      <a:pt x="191" y="338"/>
                    </a:cubicBezTo>
                    <a:cubicBezTo>
                      <a:pt x="192" y="338"/>
                      <a:pt x="192" y="339"/>
                      <a:pt x="193" y="339"/>
                    </a:cubicBezTo>
                    <a:cubicBezTo>
                      <a:pt x="193" y="340"/>
                      <a:pt x="194" y="341"/>
                      <a:pt x="195" y="341"/>
                    </a:cubicBezTo>
                    <a:cubicBezTo>
                      <a:pt x="195" y="340"/>
                      <a:pt x="194" y="339"/>
                      <a:pt x="195" y="340"/>
                    </a:cubicBezTo>
                    <a:cubicBezTo>
                      <a:pt x="196" y="340"/>
                      <a:pt x="197" y="340"/>
                      <a:pt x="198" y="341"/>
                    </a:cubicBezTo>
                    <a:cubicBezTo>
                      <a:pt x="198" y="341"/>
                      <a:pt x="199" y="342"/>
                      <a:pt x="200" y="342"/>
                    </a:cubicBezTo>
                    <a:cubicBezTo>
                      <a:pt x="199" y="341"/>
                      <a:pt x="199" y="341"/>
                      <a:pt x="198" y="340"/>
                    </a:cubicBezTo>
                    <a:cubicBezTo>
                      <a:pt x="197" y="339"/>
                      <a:pt x="197" y="339"/>
                      <a:pt x="199" y="338"/>
                    </a:cubicBezTo>
                    <a:cubicBezTo>
                      <a:pt x="199" y="339"/>
                      <a:pt x="199" y="340"/>
                      <a:pt x="201" y="340"/>
                    </a:cubicBezTo>
                    <a:cubicBezTo>
                      <a:pt x="201" y="340"/>
                      <a:pt x="202" y="341"/>
                      <a:pt x="202" y="341"/>
                    </a:cubicBezTo>
                    <a:cubicBezTo>
                      <a:pt x="202" y="341"/>
                      <a:pt x="202" y="341"/>
                      <a:pt x="202" y="341"/>
                    </a:cubicBezTo>
                    <a:cubicBezTo>
                      <a:pt x="204" y="341"/>
                      <a:pt x="201" y="340"/>
                      <a:pt x="203" y="339"/>
                    </a:cubicBezTo>
                    <a:cubicBezTo>
                      <a:pt x="203" y="339"/>
                      <a:pt x="203" y="339"/>
                      <a:pt x="203" y="340"/>
                    </a:cubicBezTo>
                    <a:cubicBezTo>
                      <a:pt x="205" y="341"/>
                      <a:pt x="205" y="339"/>
                      <a:pt x="206" y="339"/>
                    </a:cubicBezTo>
                    <a:cubicBezTo>
                      <a:pt x="207" y="337"/>
                      <a:pt x="205" y="337"/>
                      <a:pt x="205" y="337"/>
                    </a:cubicBezTo>
                    <a:cubicBezTo>
                      <a:pt x="202" y="335"/>
                      <a:pt x="200" y="332"/>
                      <a:pt x="198" y="330"/>
                    </a:cubicBezTo>
                    <a:cubicBezTo>
                      <a:pt x="198" y="330"/>
                      <a:pt x="197" y="329"/>
                      <a:pt x="197" y="328"/>
                    </a:cubicBezTo>
                    <a:cubicBezTo>
                      <a:pt x="196" y="326"/>
                      <a:pt x="196" y="323"/>
                      <a:pt x="194" y="321"/>
                    </a:cubicBezTo>
                    <a:cubicBezTo>
                      <a:pt x="193" y="320"/>
                      <a:pt x="193" y="319"/>
                      <a:pt x="193" y="317"/>
                    </a:cubicBezTo>
                    <a:cubicBezTo>
                      <a:pt x="192" y="316"/>
                      <a:pt x="192" y="314"/>
                      <a:pt x="192" y="313"/>
                    </a:cubicBezTo>
                    <a:cubicBezTo>
                      <a:pt x="191" y="313"/>
                      <a:pt x="191" y="312"/>
                      <a:pt x="191" y="311"/>
                    </a:cubicBezTo>
                    <a:cubicBezTo>
                      <a:pt x="192" y="308"/>
                      <a:pt x="191" y="305"/>
                      <a:pt x="192" y="302"/>
                    </a:cubicBezTo>
                    <a:cubicBezTo>
                      <a:pt x="192" y="302"/>
                      <a:pt x="191" y="302"/>
                      <a:pt x="191" y="301"/>
                    </a:cubicBezTo>
                    <a:cubicBezTo>
                      <a:pt x="192" y="301"/>
                      <a:pt x="193" y="301"/>
                      <a:pt x="193" y="300"/>
                    </a:cubicBezTo>
                    <a:cubicBezTo>
                      <a:pt x="192" y="299"/>
                      <a:pt x="193" y="298"/>
                      <a:pt x="193" y="297"/>
                    </a:cubicBezTo>
                    <a:cubicBezTo>
                      <a:pt x="193" y="297"/>
                      <a:pt x="193" y="297"/>
                      <a:pt x="193" y="297"/>
                    </a:cubicBezTo>
                    <a:cubicBezTo>
                      <a:pt x="194" y="297"/>
                      <a:pt x="195" y="297"/>
                      <a:pt x="195" y="296"/>
                    </a:cubicBezTo>
                    <a:cubicBezTo>
                      <a:pt x="194" y="294"/>
                      <a:pt x="194" y="294"/>
                      <a:pt x="193" y="294"/>
                    </a:cubicBezTo>
                    <a:cubicBezTo>
                      <a:pt x="197" y="293"/>
                      <a:pt x="198" y="292"/>
                      <a:pt x="196" y="289"/>
                    </a:cubicBezTo>
                    <a:cubicBezTo>
                      <a:pt x="197" y="289"/>
                      <a:pt x="199" y="288"/>
                      <a:pt x="197" y="287"/>
                    </a:cubicBezTo>
                    <a:cubicBezTo>
                      <a:pt x="198" y="287"/>
                      <a:pt x="199" y="286"/>
                      <a:pt x="199" y="285"/>
                    </a:cubicBezTo>
                    <a:cubicBezTo>
                      <a:pt x="199" y="284"/>
                      <a:pt x="198" y="283"/>
                      <a:pt x="197" y="283"/>
                    </a:cubicBezTo>
                    <a:cubicBezTo>
                      <a:pt x="196" y="283"/>
                      <a:pt x="196" y="283"/>
                      <a:pt x="195" y="283"/>
                    </a:cubicBezTo>
                    <a:cubicBezTo>
                      <a:pt x="195" y="282"/>
                      <a:pt x="194" y="282"/>
                      <a:pt x="194" y="282"/>
                    </a:cubicBezTo>
                    <a:cubicBezTo>
                      <a:pt x="194" y="282"/>
                      <a:pt x="195" y="281"/>
                      <a:pt x="195" y="281"/>
                    </a:cubicBezTo>
                    <a:cubicBezTo>
                      <a:pt x="195" y="281"/>
                      <a:pt x="195" y="281"/>
                      <a:pt x="195" y="280"/>
                    </a:cubicBezTo>
                    <a:cubicBezTo>
                      <a:pt x="196" y="281"/>
                      <a:pt x="196" y="282"/>
                      <a:pt x="197" y="282"/>
                    </a:cubicBezTo>
                    <a:cubicBezTo>
                      <a:pt x="198" y="282"/>
                      <a:pt x="198" y="282"/>
                      <a:pt x="198" y="282"/>
                    </a:cubicBezTo>
                    <a:cubicBezTo>
                      <a:pt x="199" y="282"/>
                      <a:pt x="199" y="282"/>
                      <a:pt x="200" y="282"/>
                    </a:cubicBezTo>
                    <a:cubicBezTo>
                      <a:pt x="200" y="283"/>
                      <a:pt x="200" y="283"/>
                      <a:pt x="200" y="282"/>
                    </a:cubicBezTo>
                    <a:cubicBezTo>
                      <a:pt x="201" y="281"/>
                      <a:pt x="201" y="281"/>
                      <a:pt x="202" y="280"/>
                    </a:cubicBezTo>
                    <a:cubicBezTo>
                      <a:pt x="204" y="279"/>
                      <a:pt x="204" y="277"/>
                      <a:pt x="202" y="276"/>
                    </a:cubicBezTo>
                    <a:cubicBezTo>
                      <a:pt x="202" y="275"/>
                      <a:pt x="201" y="275"/>
                      <a:pt x="200" y="275"/>
                    </a:cubicBezTo>
                    <a:cubicBezTo>
                      <a:pt x="200" y="274"/>
                      <a:pt x="201" y="274"/>
                      <a:pt x="201" y="274"/>
                    </a:cubicBezTo>
                    <a:cubicBezTo>
                      <a:pt x="202" y="274"/>
                      <a:pt x="202" y="275"/>
                      <a:pt x="203" y="275"/>
                    </a:cubicBezTo>
                    <a:cubicBezTo>
                      <a:pt x="204" y="276"/>
                      <a:pt x="204" y="276"/>
                      <a:pt x="205" y="275"/>
                    </a:cubicBezTo>
                    <a:cubicBezTo>
                      <a:pt x="206" y="275"/>
                      <a:pt x="206" y="274"/>
                      <a:pt x="206" y="273"/>
                    </a:cubicBezTo>
                    <a:cubicBezTo>
                      <a:pt x="206" y="271"/>
                      <a:pt x="205" y="270"/>
                      <a:pt x="203" y="269"/>
                    </a:cubicBezTo>
                    <a:cubicBezTo>
                      <a:pt x="202" y="269"/>
                      <a:pt x="202" y="269"/>
                      <a:pt x="202" y="269"/>
                    </a:cubicBezTo>
                    <a:cubicBezTo>
                      <a:pt x="202" y="268"/>
                      <a:pt x="202" y="268"/>
                      <a:pt x="203" y="268"/>
                    </a:cubicBezTo>
                    <a:cubicBezTo>
                      <a:pt x="204" y="269"/>
                      <a:pt x="205" y="268"/>
                      <a:pt x="206" y="270"/>
                    </a:cubicBezTo>
                    <a:cubicBezTo>
                      <a:pt x="206" y="271"/>
                      <a:pt x="206" y="271"/>
                      <a:pt x="207" y="271"/>
                    </a:cubicBezTo>
                    <a:cubicBezTo>
                      <a:pt x="208" y="270"/>
                      <a:pt x="209" y="270"/>
                      <a:pt x="208" y="269"/>
                    </a:cubicBezTo>
                    <a:cubicBezTo>
                      <a:pt x="208" y="268"/>
                      <a:pt x="207" y="268"/>
                      <a:pt x="208" y="267"/>
                    </a:cubicBezTo>
                    <a:cubicBezTo>
                      <a:pt x="208" y="267"/>
                      <a:pt x="208" y="267"/>
                      <a:pt x="208" y="266"/>
                    </a:cubicBezTo>
                    <a:cubicBezTo>
                      <a:pt x="207" y="265"/>
                      <a:pt x="206" y="263"/>
                      <a:pt x="205" y="261"/>
                    </a:cubicBezTo>
                    <a:cubicBezTo>
                      <a:pt x="205" y="261"/>
                      <a:pt x="205" y="260"/>
                      <a:pt x="205" y="260"/>
                    </a:cubicBezTo>
                    <a:cubicBezTo>
                      <a:pt x="205" y="260"/>
                      <a:pt x="205" y="260"/>
                      <a:pt x="205" y="260"/>
                    </a:cubicBezTo>
                    <a:cubicBezTo>
                      <a:pt x="206" y="260"/>
                      <a:pt x="206" y="260"/>
                      <a:pt x="206" y="261"/>
                    </a:cubicBezTo>
                    <a:cubicBezTo>
                      <a:pt x="206" y="263"/>
                      <a:pt x="207" y="264"/>
                      <a:pt x="209" y="265"/>
                    </a:cubicBezTo>
                    <a:cubicBezTo>
                      <a:pt x="209" y="265"/>
                      <a:pt x="210" y="265"/>
                      <a:pt x="210" y="265"/>
                    </a:cubicBezTo>
                    <a:cubicBezTo>
                      <a:pt x="211" y="265"/>
                      <a:pt x="210" y="264"/>
                      <a:pt x="210" y="264"/>
                    </a:cubicBezTo>
                    <a:cubicBezTo>
                      <a:pt x="210" y="262"/>
                      <a:pt x="210" y="261"/>
                      <a:pt x="212" y="261"/>
                    </a:cubicBezTo>
                    <a:cubicBezTo>
                      <a:pt x="212" y="261"/>
                      <a:pt x="212" y="260"/>
                      <a:pt x="212" y="260"/>
                    </a:cubicBezTo>
                    <a:cubicBezTo>
                      <a:pt x="214" y="258"/>
                      <a:pt x="214" y="256"/>
                      <a:pt x="213" y="254"/>
                    </a:cubicBezTo>
                    <a:cubicBezTo>
                      <a:pt x="213" y="253"/>
                      <a:pt x="212" y="253"/>
                      <a:pt x="212" y="252"/>
                    </a:cubicBezTo>
                    <a:cubicBezTo>
                      <a:pt x="213" y="252"/>
                      <a:pt x="214" y="253"/>
                      <a:pt x="214" y="253"/>
                    </a:cubicBezTo>
                    <a:cubicBezTo>
                      <a:pt x="215" y="254"/>
                      <a:pt x="216" y="254"/>
                      <a:pt x="216" y="253"/>
                    </a:cubicBezTo>
                    <a:cubicBezTo>
                      <a:pt x="216" y="251"/>
                      <a:pt x="218" y="250"/>
                      <a:pt x="217" y="247"/>
                    </a:cubicBezTo>
                    <a:cubicBezTo>
                      <a:pt x="218" y="248"/>
                      <a:pt x="219" y="249"/>
                      <a:pt x="219" y="250"/>
                    </a:cubicBezTo>
                    <a:cubicBezTo>
                      <a:pt x="220" y="250"/>
                      <a:pt x="220" y="250"/>
                      <a:pt x="221" y="250"/>
                    </a:cubicBezTo>
                    <a:cubicBezTo>
                      <a:pt x="221" y="249"/>
                      <a:pt x="222" y="249"/>
                      <a:pt x="221" y="248"/>
                    </a:cubicBezTo>
                    <a:cubicBezTo>
                      <a:pt x="221" y="248"/>
                      <a:pt x="220" y="247"/>
                      <a:pt x="220" y="247"/>
                    </a:cubicBezTo>
                    <a:cubicBezTo>
                      <a:pt x="221" y="247"/>
                      <a:pt x="222" y="247"/>
                      <a:pt x="223" y="247"/>
                    </a:cubicBezTo>
                    <a:cubicBezTo>
                      <a:pt x="224" y="247"/>
                      <a:pt x="225" y="246"/>
                      <a:pt x="224" y="245"/>
                    </a:cubicBezTo>
                    <a:cubicBezTo>
                      <a:pt x="224" y="244"/>
                      <a:pt x="223" y="244"/>
                      <a:pt x="224" y="244"/>
                    </a:cubicBezTo>
                    <a:cubicBezTo>
                      <a:pt x="224" y="243"/>
                      <a:pt x="225" y="243"/>
                      <a:pt x="225" y="243"/>
                    </a:cubicBezTo>
                    <a:cubicBezTo>
                      <a:pt x="226" y="243"/>
                      <a:pt x="227" y="243"/>
                      <a:pt x="227" y="242"/>
                    </a:cubicBezTo>
                    <a:cubicBezTo>
                      <a:pt x="227" y="241"/>
                      <a:pt x="226" y="241"/>
                      <a:pt x="225" y="241"/>
                    </a:cubicBezTo>
                    <a:cubicBezTo>
                      <a:pt x="225" y="241"/>
                      <a:pt x="224" y="241"/>
                      <a:pt x="223" y="240"/>
                    </a:cubicBezTo>
                    <a:cubicBezTo>
                      <a:pt x="225" y="240"/>
                      <a:pt x="226" y="238"/>
                      <a:pt x="226" y="237"/>
                    </a:cubicBezTo>
                    <a:cubicBezTo>
                      <a:pt x="226" y="237"/>
                      <a:pt x="226" y="237"/>
                      <a:pt x="226" y="237"/>
                    </a:cubicBezTo>
                    <a:cubicBezTo>
                      <a:pt x="226" y="237"/>
                      <a:pt x="227" y="237"/>
                      <a:pt x="227" y="238"/>
                    </a:cubicBezTo>
                    <a:cubicBezTo>
                      <a:pt x="227" y="238"/>
                      <a:pt x="226" y="239"/>
                      <a:pt x="227" y="239"/>
                    </a:cubicBezTo>
                    <a:cubicBezTo>
                      <a:pt x="228" y="239"/>
                      <a:pt x="228" y="238"/>
                      <a:pt x="228" y="237"/>
                    </a:cubicBezTo>
                    <a:cubicBezTo>
                      <a:pt x="228" y="237"/>
                      <a:pt x="228" y="237"/>
                      <a:pt x="228" y="237"/>
                    </a:cubicBezTo>
                    <a:cubicBezTo>
                      <a:pt x="228" y="236"/>
                      <a:pt x="227" y="234"/>
                      <a:pt x="230" y="234"/>
                    </a:cubicBezTo>
                    <a:cubicBezTo>
                      <a:pt x="230" y="234"/>
                      <a:pt x="230" y="234"/>
                      <a:pt x="230" y="234"/>
                    </a:cubicBezTo>
                    <a:cubicBezTo>
                      <a:pt x="231" y="233"/>
                      <a:pt x="231" y="232"/>
                      <a:pt x="232" y="231"/>
                    </a:cubicBezTo>
                    <a:cubicBezTo>
                      <a:pt x="232" y="232"/>
                      <a:pt x="232" y="232"/>
                      <a:pt x="232" y="232"/>
                    </a:cubicBezTo>
                    <a:cubicBezTo>
                      <a:pt x="232" y="233"/>
                      <a:pt x="232" y="233"/>
                      <a:pt x="232" y="234"/>
                    </a:cubicBezTo>
                    <a:cubicBezTo>
                      <a:pt x="233" y="234"/>
                      <a:pt x="233" y="233"/>
                      <a:pt x="233" y="232"/>
                    </a:cubicBezTo>
                    <a:cubicBezTo>
                      <a:pt x="234" y="232"/>
                      <a:pt x="234" y="231"/>
                      <a:pt x="235" y="230"/>
                    </a:cubicBezTo>
                    <a:cubicBezTo>
                      <a:pt x="236" y="229"/>
                      <a:pt x="235" y="228"/>
                      <a:pt x="236" y="228"/>
                    </a:cubicBezTo>
                    <a:cubicBezTo>
                      <a:pt x="237" y="228"/>
                      <a:pt x="239" y="227"/>
                      <a:pt x="240" y="226"/>
                    </a:cubicBezTo>
                    <a:cubicBezTo>
                      <a:pt x="241" y="226"/>
                      <a:pt x="242" y="225"/>
                      <a:pt x="242" y="225"/>
                    </a:cubicBezTo>
                    <a:cubicBezTo>
                      <a:pt x="244" y="224"/>
                      <a:pt x="246" y="224"/>
                      <a:pt x="247" y="222"/>
                    </a:cubicBezTo>
                    <a:cubicBezTo>
                      <a:pt x="247" y="221"/>
                      <a:pt x="248" y="221"/>
                      <a:pt x="248" y="221"/>
                    </a:cubicBezTo>
                    <a:cubicBezTo>
                      <a:pt x="249" y="222"/>
                      <a:pt x="250" y="221"/>
                      <a:pt x="251" y="220"/>
                    </a:cubicBezTo>
                    <a:cubicBezTo>
                      <a:pt x="252" y="220"/>
                      <a:pt x="253" y="220"/>
                      <a:pt x="254" y="219"/>
                    </a:cubicBezTo>
                    <a:cubicBezTo>
                      <a:pt x="255" y="219"/>
                      <a:pt x="255" y="218"/>
                      <a:pt x="256" y="217"/>
                    </a:cubicBezTo>
                    <a:cubicBezTo>
                      <a:pt x="256" y="217"/>
                      <a:pt x="256" y="217"/>
                      <a:pt x="257" y="217"/>
                    </a:cubicBezTo>
                    <a:cubicBezTo>
                      <a:pt x="258" y="217"/>
                      <a:pt x="259" y="217"/>
                      <a:pt x="260" y="215"/>
                    </a:cubicBezTo>
                    <a:cubicBezTo>
                      <a:pt x="260" y="215"/>
                      <a:pt x="261" y="215"/>
                      <a:pt x="262" y="214"/>
                    </a:cubicBezTo>
                    <a:cubicBezTo>
                      <a:pt x="262" y="214"/>
                      <a:pt x="262" y="214"/>
                      <a:pt x="263" y="214"/>
                    </a:cubicBezTo>
                    <a:cubicBezTo>
                      <a:pt x="263" y="214"/>
                      <a:pt x="264" y="213"/>
                      <a:pt x="264" y="213"/>
                    </a:cubicBezTo>
                    <a:cubicBezTo>
                      <a:pt x="266" y="213"/>
                      <a:pt x="266" y="213"/>
                      <a:pt x="267" y="212"/>
                    </a:cubicBezTo>
                    <a:cubicBezTo>
                      <a:pt x="267" y="211"/>
                      <a:pt x="268" y="211"/>
                      <a:pt x="268" y="211"/>
                    </a:cubicBezTo>
                    <a:cubicBezTo>
                      <a:pt x="271" y="210"/>
                      <a:pt x="273" y="208"/>
                      <a:pt x="275" y="207"/>
                    </a:cubicBezTo>
                    <a:cubicBezTo>
                      <a:pt x="276" y="206"/>
                      <a:pt x="276" y="206"/>
                      <a:pt x="277" y="206"/>
                    </a:cubicBezTo>
                    <a:cubicBezTo>
                      <a:pt x="278" y="206"/>
                      <a:pt x="279" y="206"/>
                      <a:pt x="278" y="205"/>
                    </a:cubicBezTo>
                    <a:cubicBezTo>
                      <a:pt x="278" y="204"/>
                      <a:pt x="278" y="204"/>
                      <a:pt x="278" y="204"/>
                    </a:cubicBezTo>
                    <a:cubicBezTo>
                      <a:pt x="279" y="204"/>
                      <a:pt x="279" y="203"/>
                      <a:pt x="279" y="202"/>
                    </a:cubicBezTo>
                    <a:cubicBezTo>
                      <a:pt x="279" y="202"/>
                      <a:pt x="280" y="201"/>
                      <a:pt x="280" y="201"/>
                    </a:cubicBezTo>
                    <a:cubicBezTo>
                      <a:pt x="282" y="200"/>
                      <a:pt x="282" y="198"/>
                      <a:pt x="282" y="196"/>
                    </a:cubicBezTo>
                    <a:cubicBezTo>
                      <a:pt x="282" y="196"/>
                      <a:pt x="282" y="196"/>
                      <a:pt x="282" y="196"/>
                    </a:cubicBezTo>
                    <a:cubicBezTo>
                      <a:pt x="283" y="194"/>
                      <a:pt x="283" y="192"/>
                      <a:pt x="283" y="190"/>
                    </a:cubicBezTo>
                    <a:cubicBezTo>
                      <a:pt x="283" y="189"/>
                      <a:pt x="282" y="189"/>
                      <a:pt x="282" y="188"/>
                    </a:cubicBezTo>
                    <a:cubicBezTo>
                      <a:pt x="282" y="186"/>
                      <a:pt x="280" y="186"/>
                      <a:pt x="280" y="184"/>
                    </a:cubicBezTo>
                    <a:cubicBezTo>
                      <a:pt x="277" y="184"/>
                      <a:pt x="275" y="183"/>
                      <a:pt x="273" y="184"/>
                    </a:cubicBezTo>
                    <a:cubicBezTo>
                      <a:pt x="272" y="184"/>
                      <a:pt x="272" y="186"/>
                      <a:pt x="271" y="186"/>
                    </a:cubicBezTo>
                    <a:cubicBezTo>
                      <a:pt x="271" y="186"/>
                      <a:pt x="271" y="186"/>
                      <a:pt x="270" y="186"/>
                    </a:cubicBezTo>
                    <a:cubicBezTo>
                      <a:pt x="267" y="187"/>
                      <a:pt x="265" y="190"/>
                      <a:pt x="262" y="192"/>
                    </a:cubicBezTo>
                    <a:cubicBezTo>
                      <a:pt x="262" y="193"/>
                      <a:pt x="262" y="194"/>
                      <a:pt x="263" y="195"/>
                    </a:cubicBezTo>
                    <a:cubicBezTo>
                      <a:pt x="263" y="195"/>
                      <a:pt x="263" y="195"/>
                      <a:pt x="263" y="196"/>
                    </a:cubicBezTo>
                    <a:cubicBezTo>
                      <a:pt x="263" y="196"/>
                      <a:pt x="264" y="197"/>
                      <a:pt x="263" y="198"/>
                    </a:cubicBezTo>
                    <a:cubicBezTo>
                      <a:pt x="263" y="198"/>
                      <a:pt x="262" y="198"/>
                      <a:pt x="262" y="197"/>
                    </a:cubicBezTo>
                    <a:cubicBezTo>
                      <a:pt x="260" y="197"/>
                      <a:pt x="259" y="197"/>
                      <a:pt x="258" y="199"/>
                    </a:cubicBezTo>
                    <a:cubicBezTo>
                      <a:pt x="258" y="199"/>
                      <a:pt x="257" y="199"/>
                      <a:pt x="257" y="200"/>
                    </a:cubicBezTo>
                    <a:cubicBezTo>
                      <a:pt x="257" y="200"/>
                      <a:pt x="257" y="199"/>
                      <a:pt x="257" y="199"/>
                    </a:cubicBezTo>
                    <a:cubicBezTo>
                      <a:pt x="256" y="198"/>
                      <a:pt x="255" y="198"/>
                      <a:pt x="255" y="199"/>
                    </a:cubicBezTo>
                    <a:cubicBezTo>
                      <a:pt x="255" y="201"/>
                      <a:pt x="253" y="201"/>
                      <a:pt x="252" y="203"/>
                    </a:cubicBezTo>
                    <a:cubicBezTo>
                      <a:pt x="251" y="204"/>
                      <a:pt x="250" y="205"/>
                      <a:pt x="249" y="203"/>
                    </a:cubicBezTo>
                    <a:cubicBezTo>
                      <a:pt x="248" y="203"/>
                      <a:pt x="248" y="203"/>
                      <a:pt x="248" y="203"/>
                    </a:cubicBezTo>
                    <a:cubicBezTo>
                      <a:pt x="246" y="205"/>
                      <a:pt x="245" y="205"/>
                      <a:pt x="244" y="206"/>
                    </a:cubicBezTo>
                    <a:cubicBezTo>
                      <a:pt x="243" y="207"/>
                      <a:pt x="242" y="207"/>
                      <a:pt x="242" y="206"/>
                    </a:cubicBezTo>
                    <a:cubicBezTo>
                      <a:pt x="242" y="206"/>
                      <a:pt x="241" y="205"/>
                      <a:pt x="241" y="205"/>
                    </a:cubicBezTo>
                    <a:cubicBezTo>
                      <a:pt x="241" y="207"/>
                      <a:pt x="240" y="207"/>
                      <a:pt x="239" y="208"/>
                    </a:cubicBezTo>
                    <a:cubicBezTo>
                      <a:pt x="238" y="207"/>
                      <a:pt x="238" y="207"/>
                      <a:pt x="239" y="206"/>
                    </a:cubicBezTo>
                    <a:cubicBezTo>
                      <a:pt x="239" y="206"/>
                      <a:pt x="239" y="205"/>
                      <a:pt x="238" y="205"/>
                    </a:cubicBezTo>
                    <a:cubicBezTo>
                      <a:pt x="236" y="206"/>
                      <a:pt x="234" y="204"/>
                      <a:pt x="231" y="205"/>
                    </a:cubicBezTo>
                    <a:cubicBezTo>
                      <a:pt x="229" y="206"/>
                      <a:pt x="230" y="207"/>
                      <a:pt x="229" y="208"/>
                    </a:cubicBezTo>
                    <a:cubicBezTo>
                      <a:pt x="229" y="209"/>
                      <a:pt x="230" y="209"/>
                      <a:pt x="231" y="209"/>
                    </a:cubicBezTo>
                    <a:cubicBezTo>
                      <a:pt x="230" y="211"/>
                      <a:pt x="228" y="212"/>
                      <a:pt x="227" y="213"/>
                    </a:cubicBezTo>
                    <a:cubicBezTo>
                      <a:pt x="227" y="213"/>
                      <a:pt x="226" y="213"/>
                      <a:pt x="226" y="212"/>
                    </a:cubicBezTo>
                    <a:cubicBezTo>
                      <a:pt x="226" y="212"/>
                      <a:pt x="226" y="211"/>
                      <a:pt x="226" y="211"/>
                    </a:cubicBezTo>
                    <a:cubicBezTo>
                      <a:pt x="227" y="211"/>
                      <a:pt x="227" y="210"/>
                      <a:pt x="227" y="210"/>
                    </a:cubicBezTo>
                    <a:cubicBezTo>
                      <a:pt x="226" y="209"/>
                      <a:pt x="225" y="209"/>
                      <a:pt x="225" y="210"/>
                    </a:cubicBezTo>
                    <a:cubicBezTo>
                      <a:pt x="224" y="210"/>
                      <a:pt x="223" y="211"/>
                      <a:pt x="223" y="211"/>
                    </a:cubicBezTo>
                    <a:cubicBezTo>
                      <a:pt x="224" y="212"/>
                      <a:pt x="224" y="212"/>
                      <a:pt x="225" y="212"/>
                    </a:cubicBezTo>
                    <a:cubicBezTo>
                      <a:pt x="225" y="213"/>
                      <a:pt x="225" y="214"/>
                      <a:pt x="224" y="213"/>
                    </a:cubicBezTo>
                    <a:cubicBezTo>
                      <a:pt x="222" y="213"/>
                      <a:pt x="221" y="215"/>
                      <a:pt x="219" y="215"/>
                    </a:cubicBezTo>
                    <a:cubicBezTo>
                      <a:pt x="218" y="214"/>
                      <a:pt x="218" y="215"/>
                      <a:pt x="218" y="216"/>
                    </a:cubicBezTo>
                    <a:cubicBezTo>
                      <a:pt x="218" y="216"/>
                      <a:pt x="217" y="216"/>
                      <a:pt x="217" y="215"/>
                    </a:cubicBezTo>
                    <a:cubicBezTo>
                      <a:pt x="217" y="213"/>
                      <a:pt x="216" y="214"/>
                      <a:pt x="216" y="214"/>
                    </a:cubicBezTo>
                    <a:cubicBezTo>
                      <a:pt x="215" y="215"/>
                      <a:pt x="215" y="214"/>
                      <a:pt x="215" y="215"/>
                    </a:cubicBezTo>
                    <a:cubicBezTo>
                      <a:pt x="215" y="216"/>
                      <a:pt x="216" y="216"/>
                      <a:pt x="217" y="216"/>
                    </a:cubicBezTo>
                    <a:cubicBezTo>
                      <a:pt x="215" y="216"/>
                      <a:pt x="214" y="216"/>
                      <a:pt x="214" y="218"/>
                    </a:cubicBezTo>
                    <a:cubicBezTo>
                      <a:pt x="213" y="220"/>
                      <a:pt x="212" y="221"/>
                      <a:pt x="210" y="222"/>
                    </a:cubicBezTo>
                    <a:cubicBezTo>
                      <a:pt x="209" y="222"/>
                      <a:pt x="209" y="222"/>
                      <a:pt x="209" y="223"/>
                    </a:cubicBezTo>
                    <a:cubicBezTo>
                      <a:pt x="209" y="223"/>
                      <a:pt x="210" y="223"/>
                      <a:pt x="210" y="223"/>
                    </a:cubicBezTo>
                    <a:cubicBezTo>
                      <a:pt x="210" y="223"/>
                      <a:pt x="211" y="223"/>
                      <a:pt x="211" y="223"/>
                    </a:cubicBezTo>
                    <a:cubicBezTo>
                      <a:pt x="211" y="224"/>
                      <a:pt x="211" y="224"/>
                      <a:pt x="210" y="224"/>
                    </a:cubicBezTo>
                    <a:cubicBezTo>
                      <a:pt x="210" y="225"/>
                      <a:pt x="209" y="225"/>
                      <a:pt x="209" y="225"/>
                    </a:cubicBezTo>
                    <a:cubicBezTo>
                      <a:pt x="207" y="225"/>
                      <a:pt x="206" y="226"/>
                      <a:pt x="207" y="229"/>
                    </a:cubicBezTo>
                    <a:cubicBezTo>
                      <a:pt x="207" y="229"/>
                      <a:pt x="207" y="229"/>
                      <a:pt x="208" y="230"/>
                    </a:cubicBezTo>
                    <a:cubicBezTo>
                      <a:pt x="208" y="230"/>
                      <a:pt x="208" y="230"/>
                      <a:pt x="208" y="231"/>
                    </a:cubicBezTo>
                    <a:cubicBezTo>
                      <a:pt x="207" y="231"/>
                      <a:pt x="206" y="231"/>
                      <a:pt x="206" y="231"/>
                    </a:cubicBezTo>
                    <a:cubicBezTo>
                      <a:pt x="205" y="231"/>
                      <a:pt x="205" y="230"/>
                      <a:pt x="204" y="230"/>
                    </a:cubicBezTo>
                    <a:cubicBezTo>
                      <a:pt x="203" y="228"/>
                      <a:pt x="202" y="230"/>
                      <a:pt x="201" y="230"/>
                    </a:cubicBezTo>
                    <a:cubicBezTo>
                      <a:pt x="200" y="231"/>
                      <a:pt x="201" y="232"/>
                      <a:pt x="202" y="233"/>
                    </a:cubicBezTo>
                    <a:cubicBezTo>
                      <a:pt x="202" y="233"/>
                      <a:pt x="201" y="234"/>
                      <a:pt x="201" y="235"/>
                    </a:cubicBezTo>
                    <a:cubicBezTo>
                      <a:pt x="200" y="235"/>
                      <a:pt x="200" y="235"/>
                      <a:pt x="200" y="236"/>
                    </a:cubicBezTo>
                    <a:cubicBezTo>
                      <a:pt x="200" y="237"/>
                      <a:pt x="200" y="237"/>
                      <a:pt x="199" y="238"/>
                    </a:cubicBezTo>
                    <a:cubicBezTo>
                      <a:pt x="198" y="238"/>
                      <a:pt x="198" y="237"/>
                      <a:pt x="198" y="236"/>
                    </a:cubicBezTo>
                    <a:cubicBezTo>
                      <a:pt x="198" y="235"/>
                      <a:pt x="197" y="235"/>
                      <a:pt x="196" y="235"/>
                    </a:cubicBezTo>
                    <a:cubicBezTo>
                      <a:pt x="195" y="235"/>
                      <a:pt x="195" y="236"/>
                      <a:pt x="194" y="236"/>
                    </a:cubicBezTo>
                    <a:cubicBezTo>
                      <a:pt x="193" y="238"/>
                      <a:pt x="195" y="239"/>
                      <a:pt x="194" y="241"/>
                    </a:cubicBezTo>
                    <a:cubicBezTo>
                      <a:pt x="195" y="240"/>
                      <a:pt x="196" y="240"/>
                      <a:pt x="197" y="240"/>
                    </a:cubicBezTo>
                    <a:cubicBezTo>
                      <a:pt x="197" y="240"/>
                      <a:pt x="197" y="240"/>
                      <a:pt x="198" y="240"/>
                    </a:cubicBezTo>
                    <a:cubicBezTo>
                      <a:pt x="198" y="240"/>
                      <a:pt x="198" y="241"/>
                      <a:pt x="198" y="241"/>
                    </a:cubicBezTo>
                    <a:cubicBezTo>
                      <a:pt x="197" y="242"/>
                      <a:pt x="198" y="242"/>
                      <a:pt x="198" y="242"/>
                    </a:cubicBezTo>
                    <a:cubicBezTo>
                      <a:pt x="197" y="242"/>
                      <a:pt x="197" y="243"/>
                      <a:pt x="196" y="244"/>
                    </a:cubicBezTo>
                    <a:cubicBezTo>
                      <a:pt x="196" y="244"/>
                      <a:pt x="195" y="244"/>
                      <a:pt x="195" y="245"/>
                    </a:cubicBezTo>
                    <a:cubicBezTo>
                      <a:pt x="196" y="246"/>
                      <a:pt x="196" y="245"/>
                      <a:pt x="197" y="245"/>
                    </a:cubicBezTo>
                    <a:cubicBezTo>
                      <a:pt x="197" y="245"/>
                      <a:pt x="198" y="245"/>
                      <a:pt x="198" y="245"/>
                    </a:cubicBezTo>
                    <a:cubicBezTo>
                      <a:pt x="199" y="245"/>
                      <a:pt x="199" y="245"/>
                      <a:pt x="199" y="246"/>
                    </a:cubicBezTo>
                    <a:cubicBezTo>
                      <a:pt x="199" y="247"/>
                      <a:pt x="199" y="247"/>
                      <a:pt x="201" y="247"/>
                    </a:cubicBezTo>
                    <a:cubicBezTo>
                      <a:pt x="201" y="247"/>
                      <a:pt x="202" y="247"/>
                      <a:pt x="202" y="248"/>
                    </a:cubicBezTo>
                    <a:cubicBezTo>
                      <a:pt x="201" y="248"/>
                      <a:pt x="200" y="248"/>
                      <a:pt x="199" y="248"/>
                    </a:cubicBezTo>
                    <a:cubicBezTo>
                      <a:pt x="197" y="247"/>
                      <a:pt x="194" y="248"/>
                      <a:pt x="193" y="249"/>
                    </a:cubicBezTo>
                    <a:cubicBezTo>
                      <a:pt x="192" y="250"/>
                      <a:pt x="192" y="251"/>
                      <a:pt x="194" y="251"/>
                    </a:cubicBezTo>
                    <a:cubicBezTo>
                      <a:pt x="194" y="252"/>
                      <a:pt x="196" y="252"/>
                      <a:pt x="196" y="253"/>
                    </a:cubicBezTo>
                    <a:cubicBezTo>
                      <a:pt x="196" y="254"/>
                      <a:pt x="195" y="254"/>
                      <a:pt x="195" y="254"/>
                    </a:cubicBezTo>
                    <a:cubicBezTo>
                      <a:pt x="194" y="254"/>
                      <a:pt x="193" y="254"/>
                      <a:pt x="192" y="255"/>
                    </a:cubicBezTo>
                    <a:cubicBezTo>
                      <a:pt x="191" y="255"/>
                      <a:pt x="191" y="255"/>
                      <a:pt x="191" y="255"/>
                    </a:cubicBezTo>
                    <a:cubicBezTo>
                      <a:pt x="191" y="256"/>
                      <a:pt x="191" y="256"/>
                      <a:pt x="192" y="256"/>
                    </a:cubicBezTo>
                    <a:cubicBezTo>
                      <a:pt x="193" y="256"/>
                      <a:pt x="193" y="257"/>
                      <a:pt x="193" y="257"/>
                    </a:cubicBezTo>
                    <a:cubicBezTo>
                      <a:pt x="194" y="258"/>
                      <a:pt x="194" y="258"/>
                      <a:pt x="194" y="258"/>
                    </a:cubicBezTo>
                    <a:cubicBezTo>
                      <a:pt x="193" y="258"/>
                      <a:pt x="193" y="258"/>
                      <a:pt x="193" y="258"/>
                    </a:cubicBezTo>
                    <a:cubicBezTo>
                      <a:pt x="192" y="258"/>
                      <a:pt x="191" y="259"/>
                      <a:pt x="190" y="259"/>
                    </a:cubicBezTo>
                    <a:cubicBezTo>
                      <a:pt x="190" y="259"/>
                      <a:pt x="191" y="260"/>
                      <a:pt x="192" y="260"/>
                    </a:cubicBezTo>
                    <a:cubicBezTo>
                      <a:pt x="192" y="260"/>
                      <a:pt x="193" y="261"/>
                      <a:pt x="194" y="262"/>
                    </a:cubicBezTo>
                    <a:cubicBezTo>
                      <a:pt x="195" y="263"/>
                      <a:pt x="196" y="264"/>
                      <a:pt x="197" y="263"/>
                    </a:cubicBezTo>
                    <a:cubicBezTo>
                      <a:pt x="198" y="263"/>
                      <a:pt x="198" y="264"/>
                      <a:pt x="198" y="264"/>
                    </a:cubicBezTo>
                    <a:cubicBezTo>
                      <a:pt x="198" y="264"/>
                      <a:pt x="197" y="264"/>
                      <a:pt x="197" y="264"/>
                    </a:cubicBezTo>
                    <a:cubicBezTo>
                      <a:pt x="197" y="264"/>
                      <a:pt x="195" y="264"/>
                      <a:pt x="194" y="264"/>
                    </a:cubicBezTo>
                    <a:cubicBezTo>
                      <a:pt x="194" y="264"/>
                      <a:pt x="194" y="263"/>
                      <a:pt x="194" y="263"/>
                    </a:cubicBezTo>
                    <a:cubicBezTo>
                      <a:pt x="192" y="262"/>
                      <a:pt x="191" y="262"/>
                      <a:pt x="189" y="261"/>
                    </a:cubicBezTo>
                    <a:cubicBezTo>
                      <a:pt x="189" y="261"/>
                      <a:pt x="189" y="261"/>
                      <a:pt x="189" y="261"/>
                    </a:cubicBezTo>
                    <a:cubicBezTo>
                      <a:pt x="189" y="261"/>
                      <a:pt x="188" y="262"/>
                      <a:pt x="188" y="262"/>
                    </a:cubicBezTo>
                    <a:cubicBezTo>
                      <a:pt x="188" y="262"/>
                      <a:pt x="187" y="262"/>
                      <a:pt x="187" y="263"/>
                    </a:cubicBezTo>
                    <a:cubicBezTo>
                      <a:pt x="187" y="264"/>
                      <a:pt x="185" y="265"/>
                      <a:pt x="187" y="265"/>
                    </a:cubicBezTo>
                    <a:cubicBezTo>
                      <a:pt x="188" y="265"/>
                      <a:pt x="188" y="265"/>
                      <a:pt x="188" y="266"/>
                    </a:cubicBezTo>
                    <a:cubicBezTo>
                      <a:pt x="187" y="266"/>
                      <a:pt x="187" y="266"/>
                      <a:pt x="187" y="266"/>
                    </a:cubicBezTo>
                    <a:cubicBezTo>
                      <a:pt x="186" y="266"/>
                      <a:pt x="185" y="266"/>
                      <a:pt x="185" y="267"/>
                    </a:cubicBezTo>
                    <a:cubicBezTo>
                      <a:pt x="185" y="267"/>
                      <a:pt x="185" y="267"/>
                      <a:pt x="185" y="267"/>
                    </a:cubicBezTo>
                    <a:cubicBezTo>
                      <a:pt x="183" y="267"/>
                      <a:pt x="183" y="268"/>
                      <a:pt x="182" y="269"/>
                    </a:cubicBezTo>
                    <a:cubicBezTo>
                      <a:pt x="182" y="270"/>
                      <a:pt x="182" y="270"/>
                      <a:pt x="181" y="270"/>
                    </a:cubicBezTo>
                    <a:cubicBezTo>
                      <a:pt x="181" y="270"/>
                      <a:pt x="180" y="270"/>
                      <a:pt x="180" y="271"/>
                    </a:cubicBezTo>
                    <a:cubicBezTo>
                      <a:pt x="180" y="271"/>
                      <a:pt x="180" y="272"/>
                      <a:pt x="181" y="272"/>
                    </a:cubicBezTo>
                    <a:cubicBezTo>
                      <a:pt x="181" y="272"/>
                      <a:pt x="181" y="273"/>
                      <a:pt x="182" y="273"/>
                    </a:cubicBezTo>
                    <a:cubicBezTo>
                      <a:pt x="182" y="274"/>
                      <a:pt x="183" y="275"/>
                      <a:pt x="184" y="274"/>
                    </a:cubicBezTo>
                    <a:cubicBezTo>
                      <a:pt x="185" y="273"/>
                      <a:pt x="186" y="272"/>
                      <a:pt x="187" y="272"/>
                    </a:cubicBezTo>
                    <a:cubicBezTo>
                      <a:pt x="188" y="272"/>
                      <a:pt x="190" y="273"/>
                      <a:pt x="188" y="274"/>
                    </a:cubicBezTo>
                    <a:cubicBezTo>
                      <a:pt x="187" y="274"/>
                      <a:pt x="187" y="274"/>
                      <a:pt x="186" y="274"/>
                    </a:cubicBezTo>
                    <a:cubicBezTo>
                      <a:pt x="185" y="274"/>
                      <a:pt x="185" y="275"/>
                      <a:pt x="184" y="276"/>
                    </a:cubicBezTo>
                    <a:cubicBezTo>
                      <a:pt x="184" y="277"/>
                      <a:pt x="184" y="277"/>
                      <a:pt x="185" y="277"/>
                    </a:cubicBezTo>
                    <a:cubicBezTo>
                      <a:pt x="185" y="278"/>
                      <a:pt x="184" y="279"/>
                      <a:pt x="183" y="279"/>
                    </a:cubicBezTo>
                    <a:cubicBezTo>
                      <a:pt x="183" y="279"/>
                      <a:pt x="182" y="280"/>
                      <a:pt x="183" y="280"/>
                    </a:cubicBezTo>
                    <a:cubicBezTo>
                      <a:pt x="183" y="281"/>
                      <a:pt x="183" y="281"/>
                      <a:pt x="184" y="281"/>
                    </a:cubicBezTo>
                    <a:cubicBezTo>
                      <a:pt x="184" y="281"/>
                      <a:pt x="184" y="280"/>
                      <a:pt x="185" y="281"/>
                    </a:cubicBezTo>
                    <a:cubicBezTo>
                      <a:pt x="184" y="281"/>
                      <a:pt x="184" y="282"/>
                      <a:pt x="184" y="282"/>
                    </a:cubicBezTo>
                    <a:cubicBezTo>
                      <a:pt x="183" y="282"/>
                      <a:pt x="183" y="283"/>
                      <a:pt x="182" y="282"/>
                    </a:cubicBezTo>
                    <a:cubicBezTo>
                      <a:pt x="181" y="281"/>
                      <a:pt x="180" y="282"/>
                      <a:pt x="180" y="283"/>
                    </a:cubicBezTo>
                    <a:cubicBezTo>
                      <a:pt x="179" y="283"/>
                      <a:pt x="179" y="283"/>
                      <a:pt x="179" y="283"/>
                    </a:cubicBezTo>
                    <a:cubicBezTo>
                      <a:pt x="177" y="282"/>
                      <a:pt x="178" y="284"/>
                      <a:pt x="177" y="285"/>
                    </a:cubicBezTo>
                    <a:cubicBezTo>
                      <a:pt x="176" y="285"/>
                      <a:pt x="176" y="286"/>
                      <a:pt x="177" y="287"/>
                    </a:cubicBezTo>
                    <a:cubicBezTo>
                      <a:pt x="177" y="288"/>
                      <a:pt x="177" y="288"/>
                      <a:pt x="178" y="289"/>
                    </a:cubicBezTo>
                    <a:cubicBezTo>
                      <a:pt x="176" y="289"/>
                      <a:pt x="176" y="289"/>
                      <a:pt x="176" y="291"/>
                    </a:cubicBezTo>
                    <a:cubicBezTo>
                      <a:pt x="176" y="291"/>
                      <a:pt x="176" y="291"/>
                      <a:pt x="176" y="291"/>
                    </a:cubicBezTo>
                    <a:cubicBezTo>
                      <a:pt x="176" y="291"/>
                      <a:pt x="175" y="291"/>
                      <a:pt x="175" y="291"/>
                    </a:cubicBezTo>
                    <a:cubicBezTo>
                      <a:pt x="173" y="291"/>
                      <a:pt x="172" y="293"/>
                      <a:pt x="172" y="294"/>
                    </a:cubicBezTo>
                    <a:cubicBezTo>
                      <a:pt x="171" y="296"/>
                      <a:pt x="172" y="296"/>
                      <a:pt x="173" y="296"/>
                    </a:cubicBezTo>
                    <a:cubicBezTo>
                      <a:pt x="174" y="296"/>
                      <a:pt x="175" y="296"/>
                      <a:pt x="176" y="296"/>
                    </a:cubicBezTo>
                    <a:cubicBezTo>
                      <a:pt x="176" y="296"/>
                      <a:pt x="176" y="297"/>
                      <a:pt x="175" y="297"/>
                    </a:cubicBezTo>
                    <a:cubicBezTo>
                      <a:pt x="173" y="297"/>
                      <a:pt x="173" y="297"/>
                      <a:pt x="174" y="299"/>
                    </a:cubicBezTo>
                    <a:cubicBezTo>
                      <a:pt x="175" y="298"/>
                      <a:pt x="175" y="298"/>
                      <a:pt x="176" y="298"/>
                    </a:cubicBezTo>
                    <a:cubicBezTo>
                      <a:pt x="175" y="299"/>
                      <a:pt x="174" y="300"/>
                      <a:pt x="174" y="301"/>
                    </a:cubicBezTo>
                    <a:cubicBezTo>
                      <a:pt x="173" y="304"/>
                      <a:pt x="172" y="306"/>
                      <a:pt x="171" y="309"/>
                    </a:cubicBezTo>
                    <a:cubicBezTo>
                      <a:pt x="171" y="310"/>
                      <a:pt x="171" y="310"/>
                      <a:pt x="170" y="309"/>
                    </a:cubicBezTo>
                    <a:cubicBezTo>
                      <a:pt x="169" y="309"/>
                      <a:pt x="168" y="310"/>
                      <a:pt x="167" y="308"/>
                    </a:cubicBezTo>
                    <a:cubicBezTo>
                      <a:pt x="167" y="308"/>
                      <a:pt x="165" y="310"/>
                      <a:pt x="165" y="311"/>
                    </a:cubicBezTo>
                    <a:cubicBezTo>
                      <a:pt x="165" y="314"/>
                      <a:pt x="165" y="317"/>
                      <a:pt x="165" y="319"/>
                    </a:cubicBezTo>
                    <a:cubicBezTo>
                      <a:pt x="165" y="321"/>
                      <a:pt x="168" y="323"/>
                      <a:pt x="169" y="323"/>
                    </a:cubicBezTo>
                    <a:close/>
                    <a:moveTo>
                      <a:pt x="221" y="358"/>
                    </a:moveTo>
                    <a:cubicBezTo>
                      <a:pt x="222" y="358"/>
                      <a:pt x="223" y="359"/>
                      <a:pt x="224" y="359"/>
                    </a:cubicBezTo>
                    <a:cubicBezTo>
                      <a:pt x="225" y="359"/>
                      <a:pt x="226" y="358"/>
                      <a:pt x="226" y="356"/>
                    </a:cubicBezTo>
                    <a:cubicBezTo>
                      <a:pt x="225" y="354"/>
                      <a:pt x="224" y="352"/>
                      <a:pt x="223" y="351"/>
                    </a:cubicBezTo>
                    <a:cubicBezTo>
                      <a:pt x="220" y="349"/>
                      <a:pt x="219" y="347"/>
                      <a:pt x="217" y="345"/>
                    </a:cubicBezTo>
                    <a:cubicBezTo>
                      <a:pt x="216" y="344"/>
                      <a:pt x="216" y="343"/>
                      <a:pt x="214" y="344"/>
                    </a:cubicBezTo>
                    <a:cubicBezTo>
                      <a:pt x="213" y="345"/>
                      <a:pt x="213" y="346"/>
                      <a:pt x="214" y="347"/>
                    </a:cubicBezTo>
                    <a:cubicBezTo>
                      <a:pt x="214" y="348"/>
                      <a:pt x="214" y="348"/>
                      <a:pt x="214" y="348"/>
                    </a:cubicBezTo>
                    <a:cubicBezTo>
                      <a:pt x="214" y="348"/>
                      <a:pt x="213" y="348"/>
                      <a:pt x="212" y="348"/>
                    </a:cubicBezTo>
                    <a:cubicBezTo>
                      <a:pt x="213" y="349"/>
                      <a:pt x="213" y="350"/>
                      <a:pt x="213" y="351"/>
                    </a:cubicBezTo>
                    <a:cubicBezTo>
                      <a:pt x="214" y="353"/>
                      <a:pt x="216" y="355"/>
                      <a:pt x="218" y="355"/>
                    </a:cubicBezTo>
                    <a:cubicBezTo>
                      <a:pt x="219" y="355"/>
                      <a:pt x="221" y="355"/>
                      <a:pt x="220" y="357"/>
                    </a:cubicBezTo>
                    <a:cubicBezTo>
                      <a:pt x="220" y="358"/>
                      <a:pt x="220" y="358"/>
                      <a:pt x="221" y="358"/>
                    </a:cubicBezTo>
                    <a:close/>
                    <a:moveTo>
                      <a:pt x="290" y="289"/>
                    </a:moveTo>
                    <a:cubicBezTo>
                      <a:pt x="291" y="288"/>
                      <a:pt x="291" y="287"/>
                      <a:pt x="292" y="288"/>
                    </a:cubicBezTo>
                    <a:cubicBezTo>
                      <a:pt x="292" y="289"/>
                      <a:pt x="293" y="289"/>
                      <a:pt x="294" y="288"/>
                    </a:cubicBezTo>
                    <a:cubicBezTo>
                      <a:pt x="294" y="287"/>
                      <a:pt x="294" y="287"/>
                      <a:pt x="295" y="287"/>
                    </a:cubicBezTo>
                    <a:cubicBezTo>
                      <a:pt x="297" y="286"/>
                      <a:pt x="298" y="286"/>
                      <a:pt x="300" y="285"/>
                    </a:cubicBezTo>
                    <a:cubicBezTo>
                      <a:pt x="301" y="285"/>
                      <a:pt x="302" y="285"/>
                      <a:pt x="301" y="284"/>
                    </a:cubicBezTo>
                    <a:cubicBezTo>
                      <a:pt x="301" y="282"/>
                      <a:pt x="299" y="282"/>
                      <a:pt x="299" y="280"/>
                    </a:cubicBezTo>
                    <a:cubicBezTo>
                      <a:pt x="298" y="278"/>
                      <a:pt x="297" y="277"/>
                      <a:pt x="295" y="278"/>
                    </a:cubicBezTo>
                    <a:cubicBezTo>
                      <a:pt x="292" y="278"/>
                      <a:pt x="290" y="279"/>
                      <a:pt x="290" y="282"/>
                    </a:cubicBezTo>
                    <a:cubicBezTo>
                      <a:pt x="290" y="284"/>
                      <a:pt x="290" y="286"/>
                      <a:pt x="290" y="289"/>
                    </a:cubicBezTo>
                    <a:close/>
                    <a:moveTo>
                      <a:pt x="145" y="377"/>
                    </a:moveTo>
                    <a:cubicBezTo>
                      <a:pt x="146" y="377"/>
                      <a:pt x="146" y="378"/>
                      <a:pt x="148" y="377"/>
                    </a:cubicBezTo>
                    <a:cubicBezTo>
                      <a:pt x="149" y="376"/>
                      <a:pt x="150" y="376"/>
                      <a:pt x="152" y="375"/>
                    </a:cubicBezTo>
                    <a:cubicBezTo>
                      <a:pt x="152" y="375"/>
                      <a:pt x="153" y="374"/>
                      <a:pt x="153" y="373"/>
                    </a:cubicBezTo>
                    <a:cubicBezTo>
                      <a:pt x="154" y="373"/>
                      <a:pt x="154" y="372"/>
                      <a:pt x="154" y="371"/>
                    </a:cubicBezTo>
                    <a:cubicBezTo>
                      <a:pt x="156" y="371"/>
                      <a:pt x="156" y="369"/>
                      <a:pt x="156" y="369"/>
                    </a:cubicBezTo>
                    <a:cubicBezTo>
                      <a:pt x="156" y="367"/>
                      <a:pt x="156" y="366"/>
                      <a:pt x="155" y="366"/>
                    </a:cubicBezTo>
                    <a:cubicBezTo>
                      <a:pt x="153" y="365"/>
                      <a:pt x="152" y="364"/>
                      <a:pt x="150" y="363"/>
                    </a:cubicBezTo>
                    <a:cubicBezTo>
                      <a:pt x="149" y="362"/>
                      <a:pt x="148" y="362"/>
                      <a:pt x="147" y="363"/>
                    </a:cubicBezTo>
                    <a:cubicBezTo>
                      <a:pt x="145" y="365"/>
                      <a:pt x="143" y="367"/>
                      <a:pt x="143" y="369"/>
                    </a:cubicBezTo>
                    <a:cubicBezTo>
                      <a:pt x="143" y="372"/>
                      <a:pt x="142" y="375"/>
                      <a:pt x="145" y="377"/>
                    </a:cubicBezTo>
                    <a:close/>
                    <a:moveTo>
                      <a:pt x="350" y="294"/>
                    </a:moveTo>
                    <a:cubicBezTo>
                      <a:pt x="351" y="295"/>
                      <a:pt x="351" y="295"/>
                      <a:pt x="352" y="295"/>
                    </a:cubicBezTo>
                    <a:cubicBezTo>
                      <a:pt x="353" y="295"/>
                      <a:pt x="355" y="295"/>
                      <a:pt x="355" y="294"/>
                    </a:cubicBezTo>
                    <a:cubicBezTo>
                      <a:pt x="354" y="292"/>
                      <a:pt x="355" y="291"/>
                      <a:pt x="354" y="289"/>
                    </a:cubicBezTo>
                    <a:cubicBezTo>
                      <a:pt x="354" y="288"/>
                      <a:pt x="353" y="287"/>
                      <a:pt x="352" y="287"/>
                    </a:cubicBezTo>
                    <a:cubicBezTo>
                      <a:pt x="351" y="287"/>
                      <a:pt x="351" y="288"/>
                      <a:pt x="351" y="289"/>
                    </a:cubicBezTo>
                    <a:cubicBezTo>
                      <a:pt x="351" y="289"/>
                      <a:pt x="350" y="290"/>
                      <a:pt x="350" y="290"/>
                    </a:cubicBezTo>
                    <a:cubicBezTo>
                      <a:pt x="348" y="292"/>
                      <a:pt x="348" y="293"/>
                      <a:pt x="350" y="294"/>
                    </a:cubicBezTo>
                    <a:close/>
                    <a:moveTo>
                      <a:pt x="175" y="327"/>
                    </a:moveTo>
                    <a:cubicBezTo>
                      <a:pt x="174" y="325"/>
                      <a:pt x="173" y="324"/>
                      <a:pt x="171" y="325"/>
                    </a:cubicBezTo>
                    <a:cubicBezTo>
                      <a:pt x="171" y="326"/>
                      <a:pt x="170" y="326"/>
                      <a:pt x="170" y="327"/>
                    </a:cubicBezTo>
                    <a:cubicBezTo>
                      <a:pt x="170" y="327"/>
                      <a:pt x="171" y="328"/>
                      <a:pt x="172" y="328"/>
                    </a:cubicBezTo>
                    <a:cubicBezTo>
                      <a:pt x="173" y="328"/>
                      <a:pt x="173" y="328"/>
                      <a:pt x="173" y="329"/>
                    </a:cubicBezTo>
                    <a:cubicBezTo>
                      <a:pt x="174" y="331"/>
                      <a:pt x="175" y="332"/>
                      <a:pt x="176" y="333"/>
                    </a:cubicBezTo>
                    <a:cubicBezTo>
                      <a:pt x="177" y="332"/>
                      <a:pt x="175" y="332"/>
                      <a:pt x="176" y="331"/>
                    </a:cubicBezTo>
                    <a:cubicBezTo>
                      <a:pt x="177" y="330"/>
                      <a:pt x="177" y="328"/>
                      <a:pt x="175" y="327"/>
                    </a:cubicBezTo>
                    <a:close/>
                    <a:moveTo>
                      <a:pt x="375" y="213"/>
                    </a:moveTo>
                    <a:cubicBezTo>
                      <a:pt x="374" y="213"/>
                      <a:pt x="374" y="213"/>
                      <a:pt x="374" y="214"/>
                    </a:cubicBezTo>
                    <a:cubicBezTo>
                      <a:pt x="374" y="214"/>
                      <a:pt x="374" y="215"/>
                      <a:pt x="375" y="215"/>
                    </a:cubicBezTo>
                    <a:cubicBezTo>
                      <a:pt x="376" y="214"/>
                      <a:pt x="378" y="215"/>
                      <a:pt x="379" y="215"/>
                    </a:cubicBezTo>
                    <a:cubicBezTo>
                      <a:pt x="380" y="214"/>
                      <a:pt x="380" y="213"/>
                      <a:pt x="378" y="213"/>
                    </a:cubicBezTo>
                    <a:cubicBezTo>
                      <a:pt x="377" y="213"/>
                      <a:pt x="376" y="213"/>
                      <a:pt x="376" y="212"/>
                    </a:cubicBezTo>
                    <a:cubicBezTo>
                      <a:pt x="376" y="213"/>
                      <a:pt x="375" y="213"/>
                      <a:pt x="375" y="213"/>
                    </a:cubicBezTo>
                    <a:close/>
                    <a:moveTo>
                      <a:pt x="330" y="284"/>
                    </a:moveTo>
                    <a:cubicBezTo>
                      <a:pt x="330" y="285"/>
                      <a:pt x="331" y="285"/>
                      <a:pt x="331" y="285"/>
                    </a:cubicBezTo>
                    <a:cubicBezTo>
                      <a:pt x="332" y="286"/>
                      <a:pt x="333" y="286"/>
                      <a:pt x="334" y="286"/>
                    </a:cubicBezTo>
                    <a:cubicBezTo>
                      <a:pt x="334" y="287"/>
                      <a:pt x="335" y="286"/>
                      <a:pt x="335" y="286"/>
                    </a:cubicBezTo>
                    <a:cubicBezTo>
                      <a:pt x="335" y="285"/>
                      <a:pt x="335" y="285"/>
                      <a:pt x="335" y="284"/>
                    </a:cubicBezTo>
                    <a:cubicBezTo>
                      <a:pt x="334" y="284"/>
                      <a:pt x="333" y="283"/>
                      <a:pt x="332" y="284"/>
                    </a:cubicBezTo>
                    <a:cubicBezTo>
                      <a:pt x="331" y="284"/>
                      <a:pt x="330" y="283"/>
                      <a:pt x="330" y="284"/>
                    </a:cubicBezTo>
                    <a:close/>
                    <a:moveTo>
                      <a:pt x="370" y="236"/>
                    </a:moveTo>
                    <a:cubicBezTo>
                      <a:pt x="371" y="236"/>
                      <a:pt x="371" y="237"/>
                      <a:pt x="372" y="237"/>
                    </a:cubicBezTo>
                    <a:cubicBezTo>
                      <a:pt x="373" y="237"/>
                      <a:pt x="373" y="236"/>
                      <a:pt x="373" y="235"/>
                    </a:cubicBezTo>
                    <a:cubicBezTo>
                      <a:pt x="373" y="235"/>
                      <a:pt x="373" y="234"/>
                      <a:pt x="373" y="234"/>
                    </a:cubicBezTo>
                    <a:cubicBezTo>
                      <a:pt x="372" y="233"/>
                      <a:pt x="373" y="232"/>
                      <a:pt x="373" y="231"/>
                    </a:cubicBezTo>
                    <a:cubicBezTo>
                      <a:pt x="374" y="231"/>
                      <a:pt x="374" y="231"/>
                      <a:pt x="374" y="231"/>
                    </a:cubicBezTo>
                    <a:cubicBezTo>
                      <a:pt x="373" y="229"/>
                      <a:pt x="373" y="227"/>
                      <a:pt x="373" y="226"/>
                    </a:cubicBezTo>
                    <a:cubicBezTo>
                      <a:pt x="373" y="225"/>
                      <a:pt x="373" y="225"/>
                      <a:pt x="372" y="225"/>
                    </a:cubicBezTo>
                    <a:cubicBezTo>
                      <a:pt x="370" y="226"/>
                      <a:pt x="369" y="229"/>
                      <a:pt x="369" y="231"/>
                    </a:cubicBezTo>
                    <a:cubicBezTo>
                      <a:pt x="369" y="232"/>
                      <a:pt x="369" y="233"/>
                      <a:pt x="369" y="233"/>
                    </a:cubicBezTo>
                    <a:cubicBezTo>
                      <a:pt x="369" y="234"/>
                      <a:pt x="370" y="235"/>
                      <a:pt x="370" y="236"/>
                    </a:cubicBezTo>
                    <a:close/>
                    <a:moveTo>
                      <a:pt x="370" y="215"/>
                    </a:moveTo>
                    <a:cubicBezTo>
                      <a:pt x="371" y="216"/>
                      <a:pt x="372" y="217"/>
                      <a:pt x="375" y="216"/>
                    </a:cubicBezTo>
                    <a:cubicBezTo>
                      <a:pt x="373" y="215"/>
                      <a:pt x="371" y="215"/>
                      <a:pt x="371" y="213"/>
                    </a:cubicBezTo>
                    <a:cubicBezTo>
                      <a:pt x="371" y="213"/>
                      <a:pt x="371" y="213"/>
                      <a:pt x="371" y="213"/>
                    </a:cubicBezTo>
                    <a:cubicBezTo>
                      <a:pt x="370" y="213"/>
                      <a:pt x="370" y="214"/>
                      <a:pt x="369" y="214"/>
                    </a:cubicBezTo>
                    <a:cubicBezTo>
                      <a:pt x="369" y="215"/>
                      <a:pt x="369" y="215"/>
                      <a:pt x="370" y="215"/>
                    </a:cubicBezTo>
                    <a:close/>
                    <a:moveTo>
                      <a:pt x="271" y="365"/>
                    </a:moveTo>
                    <a:cubicBezTo>
                      <a:pt x="271" y="364"/>
                      <a:pt x="272" y="363"/>
                      <a:pt x="272" y="362"/>
                    </a:cubicBezTo>
                    <a:cubicBezTo>
                      <a:pt x="272" y="362"/>
                      <a:pt x="272" y="361"/>
                      <a:pt x="272" y="361"/>
                    </a:cubicBezTo>
                    <a:cubicBezTo>
                      <a:pt x="271" y="361"/>
                      <a:pt x="271" y="361"/>
                      <a:pt x="271" y="362"/>
                    </a:cubicBezTo>
                    <a:cubicBezTo>
                      <a:pt x="270" y="362"/>
                      <a:pt x="270" y="363"/>
                      <a:pt x="270" y="364"/>
                    </a:cubicBezTo>
                    <a:cubicBezTo>
                      <a:pt x="269" y="364"/>
                      <a:pt x="270" y="365"/>
                      <a:pt x="270" y="365"/>
                    </a:cubicBezTo>
                    <a:cubicBezTo>
                      <a:pt x="270" y="365"/>
                      <a:pt x="271" y="365"/>
                      <a:pt x="271" y="365"/>
                    </a:cubicBezTo>
                    <a:close/>
                    <a:moveTo>
                      <a:pt x="397" y="253"/>
                    </a:moveTo>
                    <a:cubicBezTo>
                      <a:pt x="398" y="253"/>
                      <a:pt x="398" y="253"/>
                      <a:pt x="398" y="253"/>
                    </a:cubicBezTo>
                    <a:cubicBezTo>
                      <a:pt x="398" y="252"/>
                      <a:pt x="399" y="252"/>
                      <a:pt x="400" y="252"/>
                    </a:cubicBezTo>
                    <a:cubicBezTo>
                      <a:pt x="400" y="251"/>
                      <a:pt x="399" y="251"/>
                      <a:pt x="399" y="251"/>
                    </a:cubicBezTo>
                    <a:cubicBezTo>
                      <a:pt x="399" y="250"/>
                      <a:pt x="398" y="250"/>
                      <a:pt x="398" y="250"/>
                    </a:cubicBezTo>
                    <a:cubicBezTo>
                      <a:pt x="397" y="250"/>
                      <a:pt x="397" y="251"/>
                      <a:pt x="397" y="252"/>
                    </a:cubicBezTo>
                    <a:cubicBezTo>
                      <a:pt x="397" y="252"/>
                      <a:pt x="397" y="253"/>
                      <a:pt x="397" y="253"/>
                    </a:cubicBezTo>
                    <a:close/>
                    <a:moveTo>
                      <a:pt x="379" y="339"/>
                    </a:moveTo>
                    <a:cubicBezTo>
                      <a:pt x="379" y="341"/>
                      <a:pt x="379" y="342"/>
                      <a:pt x="379" y="344"/>
                    </a:cubicBezTo>
                    <a:cubicBezTo>
                      <a:pt x="379" y="344"/>
                      <a:pt x="379" y="345"/>
                      <a:pt x="379" y="344"/>
                    </a:cubicBezTo>
                    <a:cubicBezTo>
                      <a:pt x="380" y="344"/>
                      <a:pt x="380" y="340"/>
                      <a:pt x="379" y="339"/>
                    </a:cubicBezTo>
                    <a:cubicBezTo>
                      <a:pt x="379" y="339"/>
                      <a:pt x="379" y="339"/>
                      <a:pt x="379" y="339"/>
                    </a:cubicBezTo>
                    <a:close/>
                    <a:moveTo>
                      <a:pt x="394" y="250"/>
                    </a:moveTo>
                    <a:cubicBezTo>
                      <a:pt x="393" y="250"/>
                      <a:pt x="393" y="251"/>
                      <a:pt x="393" y="252"/>
                    </a:cubicBezTo>
                    <a:cubicBezTo>
                      <a:pt x="393" y="253"/>
                      <a:pt x="393" y="253"/>
                      <a:pt x="394" y="253"/>
                    </a:cubicBezTo>
                    <a:cubicBezTo>
                      <a:pt x="395" y="253"/>
                      <a:pt x="395" y="252"/>
                      <a:pt x="396" y="252"/>
                    </a:cubicBezTo>
                    <a:cubicBezTo>
                      <a:pt x="395" y="251"/>
                      <a:pt x="395" y="251"/>
                      <a:pt x="394" y="250"/>
                    </a:cubicBezTo>
                    <a:close/>
                    <a:moveTo>
                      <a:pt x="354" y="284"/>
                    </a:moveTo>
                    <a:cubicBezTo>
                      <a:pt x="353" y="282"/>
                      <a:pt x="352" y="282"/>
                      <a:pt x="351" y="282"/>
                    </a:cubicBezTo>
                    <a:cubicBezTo>
                      <a:pt x="350" y="282"/>
                      <a:pt x="350" y="283"/>
                      <a:pt x="350" y="284"/>
                    </a:cubicBezTo>
                    <a:cubicBezTo>
                      <a:pt x="351" y="283"/>
                      <a:pt x="352" y="284"/>
                      <a:pt x="354" y="284"/>
                    </a:cubicBezTo>
                    <a:close/>
                    <a:moveTo>
                      <a:pt x="328" y="278"/>
                    </a:moveTo>
                    <a:cubicBezTo>
                      <a:pt x="330" y="279"/>
                      <a:pt x="330" y="278"/>
                      <a:pt x="330" y="277"/>
                    </a:cubicBezTo>
                    <a:cubicBezTo>
                      <a:pt x="329" y="276"/>
                      <a:pt x="328" y="276"/>
                      <a:pt x="328" y="278"/>
                    </a:cubicBezTo>
                    <a:cubicBezTo>
                      <a:pt x="328" y="278"/>
                      <a:pt x="328" y="278"/>
                      <a:pt x="328" y="278"/>
                    </a:cubicBezTo>
                    <a:close/>
                    <a:moveTo>
                      <a:pt x="374" y="262"/>
                    </a:moveTo>
                    <a:cubicBezTo>
                      <a:pt x="374" y="263"/>
                      <a:pt x="375" y="263"/>
                      <a:pt x="376" y="263"/>
                    </a:cubicBezTo>
                    <a:cubicBezTo>
                      <a:pt x="376" y="263"/>
                      <a:pt x="377" y="263"/>
                      <a:pt x="377" y="263"/>
                    </a:cubicBezTo>
                    <a:cubicBezTo>
                      <a:pt x="377" y="262"/>
                      <a:pt x="376" y="261"/>
                      <a:pt x="375" y="261"/>
                    </a:cubicBezTo>
                    <a:cubicBezTo>
                      <a:pt x="375" y="261"/>
                      <a:pt x="375" y="262"/>
                      <a:pt x="374" y="262"/>
                    </a:cubicBezTo>
                    <a:close/>
                    <a:moveTo>
                      <a:pt x="222" y="210"/>
                    </a:moveTo>
                    <a:cubicBezTo>
                      <a:pt x="223" y="210"/>
                      <a:pt x="223" y="210"/>
                      <a:pt x="224" y="210"/>
                    </a:cubicBezTo>
                    <a:cubicBezTo>
                      <a:pt x="224" y="209"/>
                      <a:pt x="225" y="209"/>
                      <a:pt x="225" y="208"/>
                    </a:cubicBezTo>
                    <a:cubicBezTo>
                      <a:pt x="224" y="208"/>
                      <a:pt x="224" y="208"/>
                      <a:pt x="223" y="208"/>
                    </a:cubicBezTo>
                    <a:cubicBezTo>
                      <a:pt x="223" y="208"/>
                      <a:pt x="222" y="209"/>
                      <a:pt x="222" y="209"/>
                    </a:cubicBezTo>
                    <a:cubicBezTo>
                      <a:pt x="222" y="210"/>
                      <a:pt x="222" y="210"/>
                      <a:pt x="222" y="210"/>
                    </a:cubicBezTo>
                    <a:close/>
                    <a:moveTo>
                      <a:pt x="354" y="252"/>
                    </a:moveTo>
                    <a:cubicBezTo>
                      <a:pt x="355" y="252"/>
                      <a:pt x="355" y="252"/>
                      <a:pt x="355" y="251"/>
                    </a:cubicBezTo>
                    <a:cubicBezTo>
                      <a:pt x="355" y="250"/>
                      <a:pt x="355" y="250"/>
                      <a:pt x="354" y="250"/>
                    </a:cubicBezTo>
                    <a:cubicBezTo>
                      <a:pt x="353" y="250"/>
                      <a:pt x="353" y="250"/>
                      <a:pt x="353" y="250"/>
                    </a:cubicBezTo>
                    <a:cubicBezTo>
                      <a:pt x="353" y="251"/>
                      <a:pt x="353" y="252"/>
                      <a:pt x="354" y="252"/>
                    </a:cubicBezTo>
                    <a:close/>
                    <a:moveTo>
                      <a:pt x="379" y="263"/>
                    </a:moveTo>
                    <a:cubicBezTo>
                      <a:pt x="380" y="263"/>
                      <a:pt x="381" y="263"/>
                      <a:pt x="382" y="262"/>
                    </a:cubicBezTo>
                    <a:cubicBezTo>
                      <a:pt x="380" y="262"/>
                      <a:pt x="379" y="261"/>
                      <a:pt x="379" y="262"/>
                    </a:cubicBezTo>
                    <a:cubicBezTo>
                      <a:pt x="378" y="262"/>
                      <a:pt x="378" y="262"/>
                      <a:pt x="379" y="263"/>
                    </a:cubicBezTo>
                    <a:close/>
                    <a:moveTo>
                      <a:pt x="396" y="245"/>
                    </a:moveTo>
                    <a:cubicBezTo>
                      <a:pt x="395" y="245"/>
                      <a:pt x="394" y="245"/>
                      <a:pt x="393" y="246"/>
                    </a:cubicBezTo>
                    <a:cubicBezTo>
                      <a:pt x="394" y="246"/>
                      <a:pt x="394" y="246"/>
                      <a:pt x="394" y="246"/>
                    </a:cubicBezTo>
                    <a:cubicBezTo>
                      <a:pt x="396" y="247"/>
                      <a:pt x="396" y="246"/>
                      <a:pt x="396" y="245"/>
                    </a:cubicBezTo>
                    <a:close/>
                    <a:moveTo>
                      <a:pt x="380" y="339"/>
                    </a:moveTo>
                    <a:cubicBezTo>
                      <a:pt x="380" y="339"/>
                      <a:pt x="381" y="339"/>
                      <a:pt x="381" y="339"/>
                    </a:cubicBezTo>
                    <a:cubicBezTo>
                      <a:pt x="381" y="337"/>
                      <a:pt x="380" y="337"/>
                      <a:pt x="380" y="337"/>
                    </a:cubicBezTo>
                    <a:cubicBezTo>
                      <a:pt x="380" y="337"/>
                      <a:pt x="379" y="339"/>
                      <a:pt x="380" y="339"/>
                    </a:cubicBezTo>
                    <a:close/>
                    <a:moveTo>
                      <a:pt x="300" y="286"/>
                    </a:moveTo>
                    <a:cubicBezTo>
                      <a:pt x="301" y="287"/>
                      <a:pt x="302" y="288"/>
                      <a:pt x="302" y="289"/>
                    </a:cubicBezTo>
                    <a:cubicBezTo>
                      <a:pt x="302" y="286"/>
                      <a:pt x="302" y="286"/>
                      <a:pt x="300" y="286"/>
                    </a:cubicBezTo>
                    <a:close/>
                    <a:moveTo>
                      <a:pt x="400" y="264"/>
                    </a:moveTo>
                    <a:cubicBezTo>
                      <a:pt x="400" y="264"/>
                      <a:pt x="401" y="264"/>
                      <a:pt x="401" y="264"/>
                    </a:cubicBezTo>
                    <a:cubicBezTo>
                      <a:pt x="402" y="263"/>
                      <a:pt x="401" y="263"/>
                      <a:pt x="401" y="262"/>
                    </a:cubicBezTo>
                    <a:cubicBezTo>
                      <a:pt x="400" y="262"/>
                      <a:pt x="400" y="263"/>
                      <a:pt x="400" y="264"/>
                    </a:cubicBezTo>
                    <a:close/>
                    <a:moveTo>
                      <a:pt x="217" y="369"/>
                    </a:moveTo>
                    <a:cubicBezTo>
                      <a:pt x="218" y="367"/>
                      <a:pt x="217" y="367"/>
                      <a:pt x="216" y="367"/>
                    </a:cubicBezTo>
                    <a:cubicBezTo>
                      <a:pt x="217" y="367"/>
                      <a:pt x="217" y="368"/>
                      <a:pt x="217" y="369"/>
                    </a:cubicBezTo>
                    <a:close/>
                    <a:moveTo>
                      <a:pt x="390" y="252"/>
                    </a:moveTo>
                    <a:cubicBezTo>
                      <a:pt x="389" y="252"/>
                      <a:pt x="389" y="253"/>
                      <a:pt x="389" y="254"/>
                    </a:cubicBezTo>
                    <a:cubicBezTo>
                      <a:pt x="390" y="253"/>
                      <a:pt x="390" y="253"/>
                      <a:pt x="390" y="252"/>
                    </a:cubicBezTo>
                    <a:close/>
                    <a:moveTo>
                      <a:pt x="404" y="266"/>
                    </a:moveTo>
                    <a:cubicBezTo>
                      <a:pt x="404" y="266"/>
                      <a:pt x="404" y="266"/>
                      <a:pt x="404" y="266"/>
                    </a:cubicBezTo>
                    <a:cubicBezTo>
                      <a:pt x="403" y="266"/>
                      <a:pt x="403" y="266"/>
                      <a:pt x="403" y="266"/>
                    </a:cubicBezTo>
                    <a:cubicBezTo>
                      <a:pt x="403" y="267"/>
                      <a:pt x="403" y="267"/>
                      <a:pt x="403" y="267"/>
                    </a:cubicBezTo>
                    <a:cubicBezTo>
                      <a:pt x="404" y="267"/>
                      <a:pt x="404" y="267"/>
                      <a:pt x="404" y="266"/>
                    </a:cubicBezTo>
                    <a:close/>
                    <a:moveTo>
                      <a:pt x="393" y="254"/>
                    </a:moveTo>
                    <a:cubicBezTo>
                      <a:pt x="394" y="255"/>
                      <a:pt x="394" y="255"/>
                      <a:pt x="395" y="255"/>
                    </a:cubicBezTo>
                    <a:cubicBezTo>
                      <a:pt x="395" y="254"/>
                      <a:pt x="394" y="254"/>
                      <a:pt x="393" y="254"/>
                    </a:cubicBezTo>
                    <a:close/>
                    <a:moveTo>
                      <a:pt x="161" y="383"/>
                    </a:moveTo>
                    <a:cubicBezTo>
                      <a:pt x="162" y="382"/>
                      <a:pt x="163" y="382"/>
                      <a:pt x="164" y="382"/>
                    </a:cubicBezTo>
                    <a:cubicBezTo>
                      <a:pt x="163" y="382"/>
                      <a:pt x="162" y="381"/>
                      <a:pt x="161" y="383"/>
                    </a:cubicBezTo>
                    <a:close/>
                    <a:moveTo>
                      <a:pt x="387" y="265"/>
                    </a:moveTo>
                    <a:cubicBezTo>
                      <a:pt x="386" y="264"/>
                      <a:pt x="386" y="264"/>
                      <a:pt x="385" y="265"/>
                    </a:cubicBezTo>
                    <a:cubicBezTo>
                      <a:pt x="386" y="265"/>
                      <a:pt x="386" y="265"/>
                      <a:pt x="387" y="265"/>
                    </a:cubicBezTo>
                    <a:close/>
                    <a:moveTo>
                      <a:pt x="202" y="342"/>
                    </a:moveTo>
                    <a:cubicBezTo>
                      <a:pt x="202" y="342"/>
                      <a:pt x="202" y="342"/>
                      <a:pt x="202" y="342"/>
                    </a:cubicBezTo>
                    <a:cubicBezTo>
                      <a:pt x="203" y="342"/>
                      <a:pt x="202" y="342"/>
                      <a:pt x="202" y="341"/>
                    </a:cubicBezTo>
                    <a:cubicBezTo>
                      <a:pt x="202" y="341"/>
                      <a:pt x="201" y="342"/>
                      <a:pt x="202" y="342"/>
                    </a:cubicBezTo>
                    <a:close/>
                    <a:moveTo>
                      <a:pt x="269" y="361"/>
                    </a:moveTo>
                    <a:cubicBezTo>
                      <a:pt x="269" y="362"/>
                      <a:pt x="269" y="362"/>
                      <a:pt x="269" y="363"/>
                    </a:cubicBezTo>
                    <a:cubicBezTo>
                      <a:pt x="269" y="362"/>
                      <a:pt x="270" y="362"/>
                      <a:pt x="269" y="361"/>
                    </a:cubicBezTo>
                    <a:close/>
                    <a:moveTo>
                      <a:pt x="398" y="245"/>
                    </a:moveTo>
                    <a:cubicBezTo>
                      <a:pt x="398" y="244"/>
                      <a:pt x="398" y="244"/>
                      <a:pt x="397" y="243"/>
                    </a:cubicBezTo>
                    <a:cubicBezTo>
                      <a:pt x="397" y="244"/>
                      <a:pt x="397" y="244"/>
                      <a:pt x="398" y="245"/>
                    </a:cubicBezTo>
                    <a:close/>
                    <a:moveTo>
                      <a:pt x="395" y="261"/>
                    </a:moveTo>
                    <a:cubicBezTo>
                      <a:pt x="395" y="261"/>
                      <a:pt x="395" y="261"/>
                      <a:pt x="396" y="261"/>
                    </a:cubicBezTo>
                    <a:cubicBezTo>
                      <a:pt x="396" y="261"/>
                      <a:pt x="396" y="261"/>
                      <a:pt x="396" y="261"/>
                    </a:cubicBezTo>
                    <a:cubicBezTo>
                      <a:pt x="396" y="261"/>
                      <a:pt x="396" y="261"/>
                      <a:pt x="396" y="261"/>
                    </a:cubicBezTo>
                    <a:cubicBezTo>
                      <a:pt x="396" y="261"/>
                      <a:pt x="395" y="261"/>
                      <a:pt x="395" y="261"/>
                    </a:cubicBezTo>
                    <a:close/>
                    <a:moveTo>
                      <a:pt x="332" y="277"/>
                    </a:moveTo>
                    <a:cubicBezTo>
                      <a:pt x="332" y="277"/>
                      <a:pt x="332" y="277"/>
                      <a:pt x="332" y="277"/>
                    </a:cubicBezTo>
                    <a:cubicBezTo>
                      <a:pt x="332" y="277"/>
                      <a:pt x="332" y="277"/>
                      <a:pt x="332" y="277"/>
                    </a:cubicBezTo>
                    <a:cubicBezTo>
                      <a:pt x="332" y="276"/>
                      <a:pt x="331" y="277"/>
                      <a:pt x="331" y="277"/>
                    </a:cubicBezTo>
                    <a:cubicBezTo>
                      <a:pt x="332" y="277"/>
                      <a:pt x="332" y="277"/>
                      <a:pt x="332" y="277"/>
                    </a:cubicBezTo>
                    <a:close/>
                    <a:moveTo>
                      <a:pt x="400" y="266"/>
                    </a:moveTo>
                    <a:cubicBezTo>
                      <a:pt x="401" y="266"/>
                      <a:pt x="401" y="267"/>
                      <a:pt x="401" y="267"/>
                    </a:cubicBezTo>
                    <a:cubicBezTo>
                      <a:pt x="401" y="267"/>
                      <a:pt x="401" y="267"/>
                      <a:pt x="401" y="267"/>
                    </a:cubicBezTo>
                    <a:cubicBezTo>
                      <a:pt x="401" y="266"/>
                      <a:pt x="401" y="266"/>
                      <a:pt x="401" y="266"/>
                    </a:cubicBezTo>
                    <a:cubicBezTo>
                      <a:pt x="401" y="266"/>
                      <a:pt x="400" y="266"/>
                      <a:pt x="400" y="266"/>
                    </a:cubicBezTo>
                    <a:close/>
                    <a:moveTo>
                      <a:pt x="184" y="385"/>
                    </a:moveTo>
                    <a:cubicBezTo>
                      <a:pt x="184" y="385"/>
                      <a:pt x="183" y="385"/>
                      <a:pt x="183" y="385"/>
                    </a:cubicBezTo>
                    <a:cubicBezTo>
                      <a:pt x="183" y="386"/>
                      <a:pt x="184" y="386"/>
                      <a:pt x="184" y="386"/>
                    </a:cubicBezTo>
                    <a:cubicBezTo>
                      <a:pt x="184" y="385"/>
                      <a:pt x="184" y="385"/>
                      <a:pt x="184" y="385"/>
                    </a:cubicBezTo>
                    <a:close/>
                    <a:moveTo>
                      <a:pt x="267" y="333"/>
                    </a:moveTo>
                    <a:cubicBezTo>
                      <a:pt x="267" y="334"/>
                      <a:pt x="267" y="334"/>
                      <a:pt x="267" y="334"/>
                    </a:cubicBezTo>
                    <a:cubicBezTo>
                      <a:pt x="267" y="334"/>
                      <a:pt x="268" y="334"/>
                      <a:pt x="268" y="334"/>
                    </a:cubicBezTo>
                    <a:cubicBezTo>
                      <a:pt x="268" y="333"/>
                      <a:pt x="268" y="333"/>
                      <a:pt x="267" y="333"/>
                    </a:cubicBezTo>
                    <a:cubicBezTo>
                      <a:pt x="267" y="333"/>
                      <a:pt x="267" y="333"/>
                      <a:pt x="267" y="333"/>
                    </a:cubicBezTo>
                    <a:close/>
                    <a:moveTo>
                      <a:pt x="573" y="256"/>
                    </a:moveTo>
                    <a:cubicBezTo>
                      <a:pt x="573" y="256"/>
                      <a:pt x="572" y="256"/>
                      <a:pt x="572" y="256"/>
                    </a:cubicBezTo>
                    <a:cubicBezTo>
                      <a:pt x="572" y="256"/>
                      <a:pt x="572" y="256"/>
                      <a:pt x="571" y="256"/>
                    </a:cubicBezTo>
                    <a:cubicBezTo>
                      <a:pt x="571" y="256"/>
                      <a:pt x="571" y="256"/>
                      <a:pt x="571" y="257"/>
                    </a:cubicBezTo>
                    <a:cubicBezTo>
                      <a:pt x="571" y="257"/>
                      <a:pt x="571" y="258"/>
                      <a:pt x="571" y="258"/>
                    </a:cubicBezTo>
                    <a:cubicBezTo>
                      <a:pt x="573" y="259"/>
                      <a:pt x="574" y="260"/>
                      <a:pt x="575" y="261"/>
                    </a:cubicBezTo>
                    <a:cubicBezTo>
                      <a:pt x="576" y="262"/>
                      <a:pt x="578" y="262"/>
                      <a:pt x="579" y="263"/>
                    </a:cubicBezTo>
                    <a:cubicBezTo>
                      <a:pt x="579" y="263"/>
                      <a:pt x="580" y="263"/>
                      <a:pt x="580" y="263"/>
                    </a:cubicBezTo>
                    <a:cubicBezTo>
                      <a:pt x="580" y="262"/>
                      <a:pt x="580" y="262"/>
                      <a:pt x="580" y="262"/>
                    </a:cubicBezTo>
                    <a:cubicBezTo>
                      <a:pt x="581" y="260"/>
                      <a:pt x="583" y="259"/>
                      <a:pt x="583" y="257"/>
                    </a:cubicBezTo>
                    <a:cubicBezTo>
                      <a:pt x="584" y="256"/>
                      <a:pt x="584" y="254"/>
                      <a:pt x="582" y="253"/>
                    </a:cubicBezTo>
                    <a:cubicBezTo>
                      <a:pt x="582" y="252"/>
                      <a:pt x="581" y="252"/>
                      <a:pt x="581" y="252"/>
                    </a:cubicBezTo>
                    <a:cubicBezTo>
                      <a:pt x="579" y="252"/>
                      <a:pt x="578" y="252"/>
                      <a:pt x="576" y="251"/>
                    </a:cubicBezTo>
                    <a:cubicBezTo>
                      <a:pt x="576" y="251"/>
                      <a:pt x="575" y="251"/>
                      <a:pt x="575" y="252"/>
                    </a:cubicBezTo>
                    <a:cubicBezTo>
                      <a:pt x="575" y="252"/>
                      <a:pt x="574" y="252"/>
                      <a:pt x="574" y="253"/>
                    </a:cubicBezTo>
                    <a:cubicBezTo>
                      <a:pt x="574" y="253"/>
                      <a:pt x="574" y="254"/>
                      <a:pt x="574" y="255"/>
                    </a:cubicBezTo>
                    <a:cubicBezTo>
                      <a:pt x="574" y="255"/>
                      <a:pt x="574" y="256"/>
                      <a:pt x="574" y="256"/>
                    </a:cubicBezTo>
                    <a:cubicBezTo>
                      <a:pt x="574" y="256"/>
                      <a:pt x="573" y="256"/>
                      <a:pt x="573" y="256"/>
                    </a:cubicBezTo>
                    <a:close/>
                    <a:moveTo>
                      <a:pt x="692" y="304"/>
                    </a:moveTo>
                    <a:cubicBezTo>
                      <a:pt x="692" y="304"/>
                      <a:pt x="692" y="304"/>
                      <a:pt x="692" y="304"/>
                    </a:cubicBezTo>
                    <a:cubicBezTo>
                      <a:pt x="693" y="304"/>
                      <a:pt x="693" y="304"/>
                      <a:pt x="692" y="303"/>
                    </a:cubicBezTo>
                    <a:cubicBezTo>
                      <a:pt x="692" y="303"/>
                      <a:pt x="691" y="302"/>
                      <a:pt x="691" y="303"/>
                    </a:cubicBezTo>
                    <a:cubicBezTo>
                      <a:pt x="691" y="303"/>
                      <a:pt x="691" y="303"/>
                      <a:pt x="691" y="303"/>
                    </a:cubicBezTo>
                    <a:cubicBezTo>
                      <a:pt x="691" y="303"/>
                      <a:pt x="691" y="303"/>
                      <a:pt x="691" y="303"/>
                    </a:cubicBezTo>
                    <a:cubicBezTo>
                      <a:pt x="691" y="303"/>
                      <a:pt x="691" y="303"/>
                      <a:pt x="691" y="303"/>
                    </a:cubicBezTo>
                    <a:cubicBezTo>
                      <a:pt x="690" y="304"/>
                      <a:pt x="689" y="303"/>
                      <a:pt x="688" y="303"/>
                    </a:cubicBezTo>
                    <a:cubicBezTo>
                      <a:pt x="687" y="303"/>
                      <a:pt x="685" y="302"/>
                      <a:pt x="684" y="303"/>
                    </a:cubicBezTo>
                    <a:cubicBezTo>
                      <a:pt x="684" y="303"/>
                      <a:pt x="684" y="303"/>
                      <a:pt x="684" y="304"/>
                    </a:cubicBezTo>
                    <a:cubicBezTo>
                      <a:pt x="683" y="304"/>
                      <a:pt x="683" y="304"/>
                      <a:pt x="683" y="304"/>
                    </a:cubicBezTo>
                    <a:cubicBezTo>
                      <a:pt x="683" y="304"/>
                      <a:pt x="683" y="304"/>
                      <a:pt x="683" y="304"/>
                    </a:cubicBezTo>
                    <a:cubicBezTo>
                      <a:pt x="683" y="305"/>
                      <a:pt x="683" y="305"/>
                      <a:pt x="684" y="305"/>
                    </a:cubicBezTo>
                    <a:cubicBezTo>
                      <a:pt x="684" y="306"/>
                      <a:pt x="684" y="305"/>
                      <a:pt x="685" y="305"/>
                    </a:cubicBezTo>
                    <a:cubicBezTo>
                      <a:pt x="685" y="305"/>
                      <a:pt x="685" y="305"/>
                      <a:pt x="685" y="305"/>
                    </a:cubicBezTo>
                    <a:cubicBezTo>
                      <a:pt x="685" y="305"/>
                      <a:pt x="685" y="305"/>
                      <a:pt x="685" y="305"/>
                    </a:cubicBezTo>
                    <a:cubicBezTo>
                      <a:pt x="686" y="304"/>
                      <a:pt x="686" y="304"/>
                      <a:pt x="688" y="305"/>
                    </a:cubicBezTo>
                    <a:cubicBezTo>
                      <a:pt x="688" y="305"/>
                      <a:pt x="688" y="305"/>
                      <a:pt x="687" y="305"/>
                    </a:cubicBezTo>
                    <a:cubicBezTo>
                      <a:pt x="687" y="305"/>
                      <a:pt x="686" y="305"/>
                      <a:pt x="686" y="305"/>
                    </a:cubicBezTo>
                    <a:cubicBezTo>
                      <a:pt x="686" y="305"/>
                      <a:pt x="686" y="305"/>
                      <a:pt x="686" y="305"/>
                    </a:cubicBezTo>
                    <a:cubicBezTo>
                      <a:pt x="686" y="305"/>
                      <a:pt x="686" y="305"/>
                      <a:pt x="686" y="305"/>
                    </a:cubicBezTo>
                    <a:cubicBezTo>
                      <a:pt x="686" y="305"/>
                      <a:pt x="687" y="306"/>
                      <a:pt x="687" y="306"/>
                    </a:cubicBezTo>
                    <a:cubicBezTo>
                      <a:pt x="688" y="307"/>
                      <a:pt x="690" y="307"/>
                      <a:pt x="691" y="307"/>
                    </a:cubicBezTo>
                    <a:cubicBezTo>
                      <a:pt x="691" y="307"/>
                      <a:pt x="692" y="307"/>
                      <a:pt x="692" y="307"/>
                    </a:cubicBezTo>
                    <a:cubicBezTo>
                      <a:pt x="692" y="307"/>
                      <a:pt x="692" y="307"/>
                      <a:pt x="692" y="307"/>
                    </a:cubicBezTo>
                    <a:cubicBezTo>
                      <a:pt x="693" y="306"/>
                      <a:pt x="693" y="306"/>
                      <a:pt x="692" y="305"/>
                    </a:cubicBezTo>
                    <a:cubicBezTo>
                      <a:pt x="692" y="305"/>
                      <a:pt x="691" y="305"/>
                      <a:pt x="692" y="305"/>
                    </a:cubicBezTo>
                    <a:cubicBezTo>
                      <a:pt x="692" y="305"/>
                      <a:pt x="692" y="304"/>
                      <a:pt x="692" y="304"/>
                    </a:cubicBezTo>
                    <a:close/>
                    <a:moveTo>
                      <a:pt x="466" y="208"/>
                    </a:moveTo>
                    <a:cubicBezTo>
                      <a:pt x="467" y="208"/>
                      <a:pt x="468" y="208"/>
                      <a:pt x="469" y="209"/>
                    </a:cubicBezTo>
                    <a:cubicBezTo>
                      <a:pt x="470" y="208"/>
                      <a:pt x="468" y="206"/>
                      <a:pt x="469" y="205"/>
                    </a:cubicBezTo>
                    <a:cubicBezTo>
                      <a:pt x="470" y="206"/>
                      <a:pt x="470" y="207"/>
                      <a:pt x="470" y="209"/>
                    </a:cubicBezTo>
                    <a:cubicBezTo>
                      <a:pt x="470" y="208"/>
                      <a:pt x="470" y="207"/>
                      <a:pt x="471" y="206"/>
                    </a:cubicBezTo>
                    <a:cubicBezTo>
                      <a:pt x="471" y="207"/>
                      <a:pt x="471" y="208"/>
                      <a:pt x="472" y="207"/>
                    </a:cubicBezTo>
                    <a:cubicBezTo>
                      <a:pt x="472" y="206"/>
                      <a:pt x="472" y="206"/>
                      <a:pt x="473" y="206"/>
                    </a:cubicBezTo>
                    <a:cubicBezTo>
                      <a:pt x="473" y="206"/>
                      <a:pt x="473" y="206"/>
                      <a:pt x="473" y="206"/>
                    </a:cubicBezTo>
                    <a:cubicBezTo>
                      <a:pt x="472" y="205"/>
                      <a:pt x="472" y="205"/>
                      <a:pt x="473" y="204"/>
                    </a:cubicBezTo>
                    <a:cubicBezTo>
                      <a:pt x="473" y="204"/>
                      <a:pt x="473" y="204"/>
                      <a:pt x="473" y="204"/>
                    </a:cubicBezTo>
                    <a:cubicBezTo>
                      <a:pt x="473" y="203"/>
                      <a:pt x="473" y="203"/>
                      <a:pt x="473" y="204"/>
                    </a:cubicBezTo>
                    <a:cubicBezTo>
                      <a:pt x="472" y="204"/>
                      <a:pt x="471" y="205"/>
                      <a:pt x="471" y="205"/>
                    </a:cubicBezTo>
                    <a:cubicBezTo>
                      <a:pt x="470" y="205"/>
                      <a:pt x="470" y="205"/>
                      <a:pt x="470" y="205"/>
                    </a:cubicBezTo>
                    <a:cubicBezTo>
                      <a:pt x="469" y="204"/>
                      <a:pt x="468" y="203"/>
                      <a:pt x="468" y="205"/>
                    </a:cubicBezTo>
                    <a:cubicBezTo>
                      <a:pt x="468" y="205"/>
                      <a:pt x="467" y="206"/>
                      <a:pt x="467" y="206"/>
                    </a:cubicBezTo>
                    <a:cubicBezTo>
                      <a:pt x="467" y="205"/>
                      <a:pt x="466" y="205"/>
                      <a:pt x="465" y="204"/>
                    </a:cubicBezTo>
                    <a:cubicBezTo>
                      <a:pt x="464" y="204"/>
                      <a:pt x="464" y="204"/>
                      <a:pt x="464" y="205"/>
                    </a:cubicBezTo>
                    <a:cubicBezTo>
                      <a:pt x="464" y="205"/>
                      <a:pt x="464" y="206"/>
                      <a:pt x="463" y="206"/>
                    </a:cubicBezTo>
                    <a:cubicBezTo>
                      <a:pt x="463" y="205"/>
                      <a:pt x="463" y="204"/>
                      <a:pt x="462" y="204"/>
                    </a:cubicBezTo>
                    <a:cubicBezTo>
                      <a:pt x="461" y="205"/>
                      <a:pt x="461" y="205"/>
                      <a:pt x="462" y="206"/>
                    </a:cubicBezTo>
                    <a:cubicBezTo>
                      <a:pt x="463" y="207"/>
                      <a:pt x="464" y="208"/>
                      <a:pt x="466" y="208"/>
                    </a:cubicBezTo>
                    <a:close/>
                    <a:moveTo>
                      <a:pt x="464" y="184"/>
                    </a:moveTo>
                    <a:cubicBezTo>
                      <a:pt x="464" y="184"/>
                      <a:pt x="465" y="183"/>
                      <a:pt x="465" y="183"/>
                    </a:cubicBezTo>
                    <a:cubicBezTo>
                      <a:pt x="465" y="183"/>
                      <a:pt x="465" y="183"/>
                      <a:pt x="465" y="183"/>
                    </a:cubicBezTo>
                    <a:cubicBezTo>
                      <a:pt x="466" y="184"/>
                      <a:pt x="465" y="184"/>
                      <a:pt x="465" y="185"/>
                    </a:cubicBezTo>
                    <a:cubicBezTo>
                      <a:pt x="467" y="184"/>
                      <a:pt x="469" y="182"/>
                      <a:pt x="470" y="181"/>
                    </a:cubicBezTo>
                    <a:cubicBezTo>
                      <a:pt x="470" y="180"/>
                      <a:pt x="470" y="179"/>
                      <a:pt x="469" y="179"/>
                    </a:cubicBezTo>
                    <a:cubicBezTo>
                      <a:pt x="468" y="178"/>
                      <a:pt x="468" y="179"/>
                      <a:pt x="468" y="179"/>
                    </a:cubicBezTo>
                    <a:cubicBezTo>
                      <a:pt x="467" y="180"/>
                      <a:pt x="466" y="181"/>
                      <a:pt x="465" y="181"/>
                    </a:cubicBezTo>
                    <a:cubicBezTo>
                      <a:pt x="464" y="181"/>
                      <a:pt x="463" y="182"/>
                      <a:pt x="463" y="182"/>
                    </a:cubicBezTo>
                    <a:cubicBezTo>
                      <a:pt x="463" y="183"/>
                      <a:pt x="462" y="183"/>
                      <a:pt x="462" y="184"/>
                    </a:cubicBezTo>
                    <a:cubicBezTo>
                      <a:pt x="463" y="184"/>
                      <a:pt x="463" y="184"/>
                      <a:pt x="464" y="184"/>
                    </a:cubicBezTo>
                    <a:close/>
                    <a:moveTo>
                      <a:pt x="418" y="184"/>
                    </a:moveTo>
                    <a:cubicBezTo>
                      <a:pt x="418" y="184"/>
                      <a:pt x="418" y="183"/>
                      <a:pt x="419" y="183"/>
                    </a:cubicBezTo>
                    <a:cubicBezTo>
                      <a:pt x="419" y="181"/>
                      <a:pt x="420" y="180"/>
                      <a:pt x="422" y="180"/>
                    </a:cubicBezTo>
                    <a:cubicBezTo>
                      <a:pt x="422" y="180"/>
                      <a:pt x="423" y="179"/>
                      <a:pt x="423" y="179"/>
                    </a:cubicBezTo>
                    <a:cubicBezTo>
                      <a:pt x="423" y="179"/>
                      <a:pt x="423" y="179"/>
                      <a:pt x="423" y="178"/>
                    </a:cubicBezTo>
                    <a:cubicBezTo>
                      <a:pt x="424" y="178"/>
                      <a:pt x="425" y="178"/>
                      <a:pt x="424" y="177"/>
                    </a:cubicBezTo>
                    <a:cubicBezTo>
                      <a:pt x="424" y="176"/>
                      <a:pt x="424" y="175"/>
                      <a:pt x="422" y="175"/>
                    </a:cubicBezTo>
                    <a:cubicBezTo>
                      <a:pt x="421" y="175"/>
                      <a:pt x="421" y="175"/>
                      <a:pt x="420" y="176"/>
                    </a:cubicBezTo>
                    <a:cubicBezTo>
                      <a:pt x="420" y="177"/>
                      <a:pt x="419" y="178"/>
                      <a:pt x="418" y="179"/>
                    </a:cubicBezTo>
                    <a:cubicBezTo>
                      <a:pt x="417" y="180"/>
                      <a:pt x="417" y="181"/>
                      <a:pt x="417" y="183"/>
                    </a:cubicBezTo>
                    <a:cubicBezTo>
                      <a:pt x="417" y="183"/>
                      <a:pt x="417" y="184"/>
                      <a:pt x="418" y="184"/>
                    </a:cubicBezTo>
                    <a:close/>
                    <a:moveTo>
                      <a:pt x="686" y="294"/>
                    </a:moveTo>
                    <a:cubicBezTo>
                      <a:pt x="686" y="294"/>
                      <a:pt x="685" y="294"/>
                      <a:pt x="685" y="294"/>
                    </a:cubicBezTo>
                    <a:cubicBezTo>
                      <a:pt x="685" y="295"/>
                      <a:pt x="687" y="295"/>
                      <a:pt x="687" y="295"/>
                    </a:cubicBezTo>
                    <a:cubicBezTo>
                      <a:pt x="688" y="295"/>
                      <a:pt x="689" y="297"/>
                      <a:pt x="690" y="296"/>
                    </a:cubicBezTo>
                    <a:cubicBezTo>
                      <a:pt x="690" y="296"/>
                      <a:pt x="690" y="296"/>
                      <a:pt x="690" y="296"/>
                    </a:cubicBezTo>
                    <a:cubicBezTo>
                      <a:pt x="690" y="296"/>
                      <a:pt x="690" y="296"/>
                      <a:pt x="690" y="296"/>
                    </a:cubicBezTo>
                    <a:cubicBezTo>
                      <a:pt x="690" y="295"/>
                      <a:pt x="689" y="295"/>
                      <a:pt x="688" y="294"/>
                    </a:cubicBezTo>
                    <a:cubicBezTo>
                      <a:pt x="687" y="294"/>
                      <a:pt x="686" y="293"/>
                      <a:pt x="686" y="294"/>
                    </a:cubicBezTo>
                    <a:close/>
                    <a:moveTo>
                      <a:pt x="654" y="272"/>
                    </a:moveTo>
                    <a:cubicBezTo>
                      <a:pt x="655" y="272"/>
                      <a:pt x="655" y="273"/>
                      <a:pt x="656" y="273"/>
                    </a:cubicBezTo>
                    <a:cubicBezTo>
                      <a:pt x="656" y="273"/>
                      <a:pt x="656" y="273"/>
                      <a:pt x="656" y="273"/>
                    </a:cubicBezTo>
                    <a:cubicBezTo>
                      <a:pt x="656" y="273"/>
                      <a:pt x="656" y="273"/>
                      <a:pt x="656" y="273"/>
                    </a:cubicBezTo>
                    <a:cubicBezTo>
                      <a:pt x="656" y="272"/>
                      <a:pt x="656" y="271"/>
                      <a:pt x="656" y="270"/>
                    </a:cubicBezTo>
                    <a:cubicBezTo>
                      <a:pt x="656" y="270"/>
                      <a:pt x="656" y="269"/>
                      <a:pt x="655" y="270"/>
                    </a:cubicBezTo>
                    <a:cubicBezTo>
                      <a:pt x="655" y="270"/>
                      <a:pt x="655" y="270"/>
                      <a:pt x="654" y="270"/>
                    </a:cubicBezTo>
                    <a:cubicBezTo>
                      <a:pt x="654" y="270"/>
                      <a:pt x="654" y="271"/>
                      <a:pt x="654" y="271"/>
                    </a:cubicBezTo>
                    <a:cubicBezTo>
                      <a:pt x="654" y="271"/>
                      <a:pt x="654" y="272"/>
                      <a:pt x="654" y="272"/>
                    </a:cubicBezTo>
                    <a:close/>
                    <a:moveTo>
                      <a:pt x="376" y="169"/>
                    </a:moveTo>
                    <a:cubicBezTo>
                      <a:pt x="376" y="169"/>
                      <a:pt x="376" y="169"/>
                      <a:pt x="376" y="169"/>
                    </a:cubicBezTo>
                    <a:cubicBezTo>
                      <a:pt x="375" y="168"/>
                      <a:pt x="375" y="168"/>
                      <a:pt x="374" y="168"/>
                    </a:cubicBezTo>
                    <a:cubicBezTo>
                      <a:pt x="374" y="167"/>
                      <a:pt x="373" y="167"/>
                      <a:pt x="373" y="167"/>
                    </a:cubicBezTo>
                    <a:cubicBezTo>
                      <a:pt x="372" y="168"/>
                      <a:pt x="373" y="168"/>
                      <a:pt x="373" y="169"/>
                    </a:cubicBezTo>
                    <a:cubicBezTo>
                      <a:pt x="374" y="170"/>
                      <a:pt x="375" y="169"/>
                      <a:pt x="376" y="169"/>
                    </a:cubicBezTo>
                    <a:close/>
                    <a:moveTo>
                      <a:pt x="430" y="176"/>
                    </a:moveTo>
                    <a:cubicBezTo>
                      <a:pt x="431" y="176"/>
                      <a:pt x="431" y="175"/>
                      <a:pt x="431" y="174"/>
                    </a:cubicBezTo>
                    <a:cubicBezTo>
                      <a:pt x="431" y="174"/>
                      <a:pt x="431" y="173"/>
                      <a:pt x="431" y="173"/>
                    </a:cubicBezTo>
                    <a:cubicBezTo>
                      <a:pt x="430" y="173"/>
                      <a:pt x="429" y="174"/>
                      <a:pt x="429" y="175"/>
                    </a:cubicBezTo>
                    <a:cubicBezTo>
                      <a:pt x="429" y="176"/>
                      <a:pt x="430" y="176"/>
                      <a:pt x="430" y="176"/>
                    </a:cubicBezTo>
                    <a:close/>
                    <a:moveTo>
                      <a:pt x="466" y="195"/>
                    </a:moveTo>
                    <a:cubicBezTo>
                      <a:pt x="468" y="196"/>
                      <a:pt x="468" y="194"/>
                      <a:pt x="468" y="193"/>
                    </a:cubicBezTo>
                    <a:cubicBezTo>
                      <a:pt x="469" y="193"/>
                      <a:pt x="468" y="193"/>
                      <a:pt x="468" y="193"/>
                    </a:cubicBezTo>
                    <a:cubicBezTo>
                      <a:pt x="467" y="194"/>
                      <a:pt x="466" y="193"/>
                      <a:pt x="466" y="194"/>
                    </a:cubicBezTo>
                    <a:cubicBezTo>
                      <a:pt x="465" y="195"/>
                      <a:pt x="466" y="195"/>
                      <a:pt x="466" y="195"/>
                    </a:cubicBezTo>
                    <a:close/>
                    <a:moveTo>
                      <a:pt x="426" y="181"/>
                    </a:moveTo>
                    <a:cubicBezTo>
                      <a:pt x="427" y="180"/>
                      <a:pt x="427" y="180"/>
                      <a:pt x="427" y="179"/>
                    </a:cubicBezTo>
                    <a:cubicBezTo>
                      <a:pt x="427" y="179"/>
                      <a:pt x="426" y="179"/>
                      <a:pt x="426" y="179"/>
                    </a:cubicBezTo>
                    <a:cubicBezTo>
                      <a:pt x="425" y="180"/>
                      <a:pt x="425" y="179"/>
                      <a:pt x="424" y="180"/>
                    </a:cubicBezTo>
                    <a:cubicBezTo>
                      <a:pt x="425" y="181"/>
                      <a:pt x="426" y="181"/>
                      <a:pt x="426" y="181"/>
                    </a:cubicBezTo>
                    <a:close/>
                    <a:moveTo>
                      <a:pt x="439" y="165"/>
                    </a:moveTo>
                    <a:cubicBezTo>
                      <a:pt x="439" y="165"/>
                      <a:pt x="440" y="165"/>
                      <a:pt x="440" y="164"/>
                    </a:cubicBezTo>
                    <a:cubicBezTo>
                      <a:pt x="440" y="164"/>
                      <a:pt x="440" y="163"/>
                      <a:pt x="439" y="163"/>
                    </a:cubicBezTo>
                    <a:cubicBezTo>
                      <a:pt x="439" y="163"/>
                      <a:pt x="438" y="163"/>
                      <a:pt x="438" y="164"/>
                    </a:cubicBezTo>
                    <a:cubicBezTo>
                      <a:pt x="438" y="165"/>
                      <a:pt x="438" y="165"/>
                      <a:pt x="439" y="165"/>
                    </a:cubicBezTo>
                    <a:close/>
                    <a:moveTo>
                      <a:pt x="690" y="288"/>
                    </a:moveTo>
                    <a:cubicBezTo>
                      <a:pt x="690" y="288"/>
                      <a:pt x="690" y="287"/>
                      <a:pt x="691" y="287"/>
                    </a:cubicBezTo>
                    <a:cubicBezTo>
                      <a:pt x="691" y="287"/>
                      <a:pt x="691" y="287"/>
                      <a:pt x="691" y="287"/>
                    </a:cubicBezTo>
                    <a:cubicBezTo>
                      <a:pt x="691" y="286"/>
                      <a:pt x="690" y="286"/>
                      <a:pt x="690" y="286"/>
                    </a:cubicBezTo>
                    <a:cubicBezTo>
                      <a:pt x="690" y="286"/>
                      <a:pt x="690" y="286"/>
                      <a:pt x="690" y="286"/>
                    </a:cubicBezTo>
                    <a:cubicBezTo>
                      <a:pt x="690" y="286"/>
                      <a:pt x="690" y="286"/>
                      <a:pt x="690" y="286"/>
                    </a:cubicBezTo>
                    <a:cubicBezTo>
                      <a:pt x="690" y="286"/>
                      <a:pt x="690" y="286"/>
                      <a:pt x="690" y="286"/>
                    </a:cubicBezTo>
                    <a:cubicBezTo>
                      <a:pt x="689" y="286"/>
                      <a:pt x="689" y="286"/>
                      <a:pt x="689" y="286"/>
                    </a:cubicBezTo>
                    <a:cubicBezTo>
                      <a:pt x="689" y="286"/>
                      <a:pt x="689" y="287"/>
                      <a:pt x="689" y="287"/>
                    </a:cubicBezTo>
                    <a:cubicBezTo>
                      <a:pt x="689" y="287"/>
                      <a:pt x="689" y="288"/>
                      <a:pt x="690" y="288"/>
                    </a:cubicBezTo>
                    <a:close/>
                    <a:moveTo>
                      <a:pt x="468" y="187"/>
                    </a:moveTo>
                    <a:cubicBezTo>
                      <a:pt x="468" y="186"/>
                      <a:pt x="467" y="186"/>
                      <a:pt x="467" y="186"/>
                    </a:cubicBezTo>
                    <a:cubicBezTo>
                      <a:pt x="466" y="186"/>
                      <a:pt x="466" y="186"/>
                      <a:pt x="466" y="187"/>
                    </a:cubicBezTo>
                    <a:cubicBezTo>
                      <a:pt x="466" y="187"/>
                      <a:pt x="466" y="187"/>
                      <a:pt x="467" y="187"/>
                    </a:cubicBezTo>
                    <a:cubicBezTo>
                      <a:pt x="467" y="187"/>
                      <a:pt x="468" y="187"/>
                      <a:pt x="468" y="187"/>
                    </a:cubicBezTo>
                    <a:close/>
                    <a:moveTo>
                      <a:pt x="691" y="292"/>
                    </a:moveTo>
                    <a:cubicBezTo>
                      <a:pt x="691" y="292"/>
                      <a:pt x="691" y="292"/>
                      <a:pt x="691" y="292"/>
                    </a:cubicBezTo>
                    <a:cubicBezTo>
                      <a:pt x="690" y="292"/>
                      <a:pt x="690" y="292"/>
                      <a:pt x="690" y="293"/>
                    </a:cubicBezTo>
                    <a:cubicBezTo>
                      <a:pt x="690" y="294"/>
                      <a:pt x="690" y="294"/>
                      <a:pt x="691" y="294"/>
                    </a:cubicBezTo>
                    <a:cubicBezTo>
                      <a:pt x="691" y="294"/>
                      <a:pt x="692" y="294"/>
                      <a:pt x="692" y="294"/>
                    </a:cubicBezTo>
                    <a:cubicBezTo>
                      <a:pt x="692" y="293"/>
                      <a:pt x="692" y="293"/>
                      <a:pt x="692" y="293"/>
                    </a:cubicBezTo>
                    <a:cubicBezTo>
                      <a:pt x="692" y="292"/>
                      <a:pt x="692" y="292"/>
                      <a:pt x="691" y="292"/>
                    </a:cubicBezTo>
                    <a:close/>
                    <a:moveTo>
                      <a:pt x="690" y="312"/>
                    </a:moveTo>
                    <a:cubicBezTo>
                      <a:pt x="690" y="313"/>
                      <a:pt x="690" y="314"/>
                      <a:pt x="691" y="315"/>
                    </a:cubicBezTo>
                    <a:cubicBezTo>
                      <a:pt x="691" y="315"/>
                      <a:pt x="691" y="315"/>
                      <a:pt x="691" y="315"/>
                    </a:cubicBezTo>
                    <a:cubicBezTo>
                      <a:pt x="691" y="315"/>
                      <a:pt x="691" y="315"/>
                      <a:pt x="692" y="315"/>
                    </a:cubicBezTo>
                    <a:cubicBezTo>
                      <a:pt x="692" y="313"/>
                      <a:pt x="691" y="313"/>
                      <a:pt x="690" y="312"/>
                    </a:cubicBezTo>
                    <a:cubicBezTo>
                      <a:pt x="690" y="312"/>
                      <a:pt x="690" y="312"/>
                      <a:pt x="690" y="312"/>
                    </a:cubicBezTo>
                    <a:cubicBezTo>
                      <a:pt x="690" y="312"/>
                      <a:pt x="690" y="312"/>
                      <a:pt x="690" y="312"/>
                    </a:cubicBezTo>
                    <a:close/>
                    <a:moveTo>
                      <a:pt x="678" y="299"/>
                    </a:moveTo>
                    <a:cubicBezTo>
                      <a:pt x="679" y="299"/>
                      <a:pt x="679" y="299"/>
                      <a:pt x="679" y="299"/>
                    </a:cubicBezTo>
                    <a:cubicBezTo>
                      <a:pt x="678" y="298"/>
                      <a:pt x="678" y="298"/>
                      <a:pt x="678" y="298"/>
                    </a:cubicBezTo>
                    <a:cubicBezTo>
                      <a:pt x="677" y="298"/>
                      <a:pt x="677" y="298"/>
                      <a:pt x="677" y="298"/>
                    </a:cubicBezTo>
                    <a:cubicBezTo>
                      <a:pt x="677" y="298"/>
                      <a:pt x="677" y="298"/>
                      <a:pt x="677" y="299"/>
                    </a:cubicBezTo>
                    <a:cubicBezTo>
                      <a:pt x="677" y="299"/>
                      <a:pt x="677" y="300"/>
                      <a:pt x="677" y="300"/>
                    </a:cubicBezTo>
                    <a:cubicBezTo>
                      <a:pt x="677" y="300"/>
                      <a:pt x="677" y="300"/>
                      <a:pt x="677" y="299"/>
                    </a:cubicBezTo>
                    <a:cubicBezTo>
                      <a:pt x="678" y="299"/>
                      <a:pt x="678" y="299"/>
                      <a:pt x="678" y="299"/>
                    </a:cubicBezTo>
                    <a:cubicBezTo>
                      <a:pt x="678" y="299"/>
                      <a:pt x="678" y="299"/>
                      <a:pt x="678" y="299"/>
                    </a:cubicBezTo>
                    <a:close/>
                    <a:moveTo>
                      <a:pt x="476" y="195"/>
                    </a:moveTo>
                    <a:cubicBezTo>
                      <a:pt x="476" y="194"/>
                      <a:pt x="476" y="193"/>
                      <a:pt x="476" y="192"/>
                    </a:cubicBezTo>
                    <a:cubicBezTo>
                      <a:pt x="475" y="193"/>
                      <a:pt x="475" y="194"/>
                      <a:pt x="476" y="195"/>
                    </a:cubicBezTo>
                    <a:close/>
                    <a:moveTo>
                      <a:pt x="469" y="203"/>
                    </a:moveTo>
                    <a:cubicBezTo>
                      <a:pt x="469" y="204"/>
                      <a:pt x="470" y="204"/>
                      <a:pt x="470" y="204"/>
                    </a:cubicBezTo>
                    <a:cubicBezTo>
                      <a:pt x="471" y="204"/>
                      <a:pt x="471" y="204"/>
                      <a:pt x="471" y="203"/>
                    </a:cubicBezTo>
                    <a:cubicBezTo>
                      <a:pt x="471" y="203"/>
                      <a:pt x="470" y="203"/>
                      <a:pt x="470" y="203"/>
                    </a:cubicBezTo>
                    <a:cubicBezTo>
                      <a:pt x="469" y="203"/>
                      <a:pt x="469" y="203"/>
                      <a:pt x="469" y="203"/>
                    </a:cubicBezTo>
                    <a:close/>
                    <a:moveTo>
                      <a:pt x="459" y="206"/>
                    </a:moveTo>
                    <a:cubicBezTo>
                      <a:pt x="458" y="206"/>
                      <a:pt x="457" y="206"/>
                      <a:pt x="456" y="207"/>
                    </a:cubicBezTo>
                    <a:cubicBezTo>
                      <a:pt x="457" y="207"/>
                      <a:pt x="458" y="207"/>
                      <a:pt x="459" y="206"/>
                    </a:cubicBezTo>
                    <a:close/>
                    <a:moveTo>
                      <a:pt x="690" y="297"/>
                    </a:moveTo>
                    <a:cubicBezTo>
                      <a:pt x="690" y="297"/>
                      <a:pt x="690" y="297"/>
                      <a:pt x="690" y="297"/>
                    </a:cubicBezTo>
                    <a:cubicBezTo>
                      <a:pt x="690" y="298"/>
                      <a:pt x="691" y="298"/>
                      <a:pt x="691" y="298"/>
                    </a:cubicBezTo>
                    <a:cubicBezTo>
                      <a:pt x="691" y="298"/>
                      <a:pt x="691" y="298"/>
                      <a:pt x="691" y="298"/>
                    </a:cubicBezTo>
                    <a:cubicBezTo>
                      <a:pt x="691" y="297"/>
                      <a:pt x="691" y="297"/>
                      <a:pt x="691" y="297"/>
                    </a:cubicBezTo>
                    <a:cubicBezTo>
                      <a:pt x="691" y="297"/>
                      <a:pt x="691" y="297"/>
                      <a:pt x="691" y="297"/>
                    </a:cubicBezTo>
                    <a:cubicBezTo>
                      <a:pt x="691" y="297"/>
                      <a:pt x="691" y="297"/>
                      <a:pt x="690" y="297"/>
                    </a:cubicBezTo>
                    <a:close/>
                    <a:moveTo>
                      <a:pt x="477" y="191"/>
                    </a:moveTo>
                    <a:cubicBezTo>
                      <a:pt x="477" y="191"/>
                      <a:pt x="477" y="191"/>
                      <a:pt x="477" y="191"/>
                    </a:cubicBezTo>
                    <a:cubicBezTo>
                      <a:pt x="476" y="190"/>
                      <a:pt x="476" y="191"/>
                      <a:pt x="475" y="191"/>
                    </a:cubicBezTo>
                    <a:cubicBezTo>
                      <a:pt x="475" y="191"/>
                      <a:pt x="475" y="191"/>
                      <a:pt x="475" y="191"/>
                    </a:cubicBezTo>
                    <a:cubicBezTo>
                      <a:pt x="476" y="191"/>
                      <a:pt x="476" y="192"/>
                      <a:pt x="477" y="191"/>
                    </a:cubicBezTo>
                    <a:close/>
                    <a:moveTo>
                      <a:pt x="682" y="295"/>
                    </a:moveTo>
                    <a:cubicBezTo>
                      <a:pt x="682" y="295"/>
                      <a:pt x="682" y="295"/>
                      <a:pt x="681" y="295"/>
                    </a:cubicBezTo>
                    <a:cubicBezTo>
                      <a:pt x="681" y="295"/>
                      <a:pt x="681" y="295"/>
                      <a:pt x="681" y="295"/>
                    </a:cubicBezTo>
                    <a:cubicBezTo>
                      <a:pt x="681" y="296"/>
                      <a:pt x="681" y="296"/>
                      <a:pt x="682" y="296"/>
                    </a:cubicBezTo>
                    <a:cubicBezTo>
                      <a:pt x="682" y="296"/>
                      <a:pt x="682" y="296"/>
                      <a:pt x="682" y="296"/>
                    </a:cubicBezTo>
                    <a:cubicBezTo>
                      <a:pt x="682" y="296"/>
                      <a:pt x="682" y="296"/>
                      <a:pt x="682" y="296"/>
                    </a:cubicBezTo>
                    <a:cubicBezTo>
                      <a:pt x="682" y="296"/>
                      <a:pt x="683" y="295"/>
                      <a:pt x="682" y="295"/>
                    </a:cubicBezTo>
                    <a:close/>
                    <a:moveTo>
                      <a:pt x="670" y="306"/>
                    </a:moveTo>
                    <a:cubicBezTo>
                      <a:pt x="670" y="306"/>
                      <a:pt x="670" y="306"/>
                      <a:pt x="670" y="306"/>
                    </a:cubicBezTo>
                    <a:cubicBezTo>
                      <a:pt x="670" y="306"/>
                      <a:pt x="670" y="306"/>
                      <a:pt x="670" y="306"/>
                    </a:cubicBezTo>
                    <a:cubicBezTo>
                      <a:pt x="670" y="307"/>
                      <a:pt x="670" y="307"/>
                      <a:pt x="671" y="307"/>
                    </a:cubicBezTo>
                    <a:cubicBezTo>
                      <a:pt x="671" y="307"/>
                      <a:pt x="671" y="307"/>
                      <a:pt x="671" y="307"/>
                    </a:cubicBezTo>
                    <a:cubicBezTo>
                      <a:pt x="671" y="307"/>
                      <a:pt x="671" y="307"/>
                      <a:pt x="671" y="306"/>
                    </a:cubicBezTo>
                    <a:cubicBezTo>
                      <a:pt x="671" y="306"/>
                      <a:pt x="671" y="306"/>
                      <a:pt x="671" y="306"/>
                    </a:cubicBezTo>
                    <a:cubicBezTo>
                      <a:pt x="671" y="306"/>
                      <a:pt x="671" y="306"/>
                      <a:pt x="671" y="306"/>
                    </a:cubicBezTo>
                    <a:cubicBezTo>
                      <a:pt x="671" y="306"/>
                      <a:pt x="671" y="306"/>
                      <a:pt x="671" y="306"/>
                    </a:cubicBezTo>
                    <a:cubicBezTo>
                      <a:pt x="671" y="306"/>
                      <a:pt x="671" y="306"/>
                      <a:pt x="670" y="306"/>
                    </a:cubicBezTo>
                    <a:close/>
                    <a:moveTo>
                      <a:pt x="445" y="217"/>
                    </a:moveTo>
                    <a:cubicBezTo>
                      <a:pt x="445" y="217"/>
                      <a:pt x="445" y="217"/>
                      <a:pt x="445" y="217"/>
                    </a:cubicBezTo>
                    <a:cubicBezTo>
                      <a:pt x="445" y="216"/>
                      <a:pt x="445" y="216"/>
                      <a:pt x="445" y="216"/>
                    </a:cubicBezTo>
                    <a:cubicBezTo>
                      <a:pt x="445" y="216"/>
                      <a:pt x="444" y="216"/>
                      <a:pt x="444" y="217"/>
                    </a:cubicBezTo>
                    <a:cubicBezTo>
                      <a:pt x="444" y="217"/>
                      <a:pt x="444" y="217"/>
                      <a:pt x="445" y="217"/>
                    </a:cubicBezTo>
                    <a:close/>
                    <a:moveTo>
                      <a:pt x="689" y="289"/>
                    </a:moveTo>
                    <a:cubicBezTo>
                      <a:pt x="688" y="289"/>
                      <a:pt x="688" y="289"/>
                      <a:pt x="688" y="289"/>
                    </a:cubicBezTo>
                    <a:cubicBezTo>
                      <a:pt x="688" y="289"/>
                      <a:pt x="688" y="289"/>
                      <a:pt x="688" y="290"/>
                    </a:cubicBezTo>
                    <a:cubicBezTo>
                      <a:pt x="687" y="290"/>
                      <a:pt x="687" y="289"/>
                      <a:pt x="686" y="290"/>
                    </a:cubicBezTo>
                    <a:cubicBezTo>
                      <a:pt x="686" y="290"/>
                      <a:pt x="686" y="290"/>
                      <a:pt x="686" y="290"/>
                    </a:cubicBezTo>
                    <a:cubicBezTo>
                      <a:pt x="687" y="290"/>
                      <a:pt x="687" y="290"/>
                      <a:pt x="688" y="290"/>
                    </a:cubicBezTo>
                    <a:cubicBezTo>
                      <a:pt x="688" y="290"/>
                      <a:pt x="688" y="290"/>
                      <a:pt x="688" y="290"/>
                    </a:cubicBezTo>
                    <a:cubicBezTo>
                      <a:pt x="688" y="290"/>
                      <a:pt x="688" y="290"/>
                      <a:pt x="689" y="289"/>
                    </a:cubicBezTo>
                    <a:cubicBezTo>
                      <a:pt x="689" y="289"/>
                      <a:pt x="689" y="289"/>
                      <a:pt x="689" y="289"/>
                    </a:cubicBezTo>
                    <a:cubicBezTo>
                      <a:pt x="689" y="289"/>
                      <a:pt x="689" y="289"/>
                      <a:pt x="689" y="289"/>
                    </a:cubicBezTo>
                    <a:close/>
                    <a:moveTo>
                      <a:pt x="569" y="257"/>
                    </a:moveTo>
                    <a:cubicBezTo>
                      <a:pt x="568" y="257"/>
                      <a:pt x="568" y="257"/>
                      <a:pt x="568" y="258"/>
                    </a:cubicBezTo>
                    <a:cubicBezTo>
                      <a:pt x="568" y="258"/>
                      <a:pt x="568" y="258"/>
                      <a:pt x="569" y="258"/>
                    </a:cubicBezTo>
                    <a:cubicBezTo>
                      <a:pt x="569" y="258"/>
                      <a:pt x="569" y="258"/>
                      <a:pt x="569" y="258"/>
                    </a:cubicBezTo>
                    <a:cubicBezTo>
                      <a:pt x="569" y="258"/>
                      <a:pt x="569" y="257"/>
                      <a:pt x="569" y="257"/>
                    </a:cubicBezTo>
                    <a:cubicBezTo>
                      <a:pt x="569" y="257"/>
                      <a:pt x="569" y="257"/>
                      <a:pt x="569" y="257"/>
                    </a:cubicBezTo>
                    <a:cubicBezTo>
                      <a:pt x="569" y="257"/>
                      <a:pt x="569" y="257"/>
                      <a:pt x="569" y="257"/>
                    </a:cubicBezTo>
                    <a:cubicBezTo>
                      <a:pt x="569" y="257"/>
                      <a:pt x="569" y="257"/>
                      <a:pt x="569" y="257"/>
                    </a:cubicBezTo>
                    <a:close/>
                    <a:moveTo>
                      <a:pt x="672" y="298"/>
                    </a:moveTo>
                    <a:cubicBezTo>
                      <a:pt x="672" y="298"/>
                      <a:pt x="672" y="298"/>
                      <a:pt x="672" y="298"/>
                    </a:cubicBezTo>
                    <a:cubicBezTo>
                      <a:pt x="672" y="298"/>
                      <a:pt x="672" y="298"/>
                      <a:pt x="672" y="298"/>
                    </a:cubicBezTo>
                    <a:cubicBezTo>
                      <a:pt x="672" y="298"/>
                      <a:pt x="672" y="298"/>
                      <a:pt x="672" y="298"/>
                    </a:cubicBezTo>
                    <a:cubicBezTo>
                      <a:pt x="672" y="298"/>
                      <a:pt x="672" y="298"/>
                      <a:pt x="672" y="298"/>
                    </a:cubicBezTo>
                    <a:cubicBezTo>
                      <a:pt x="672" y="297"/>
                      <a:pt x="672" y="298"/>
                      <a:pt x="672" y="298"/>
                    </a:cubicBezTo>
                    <a:cubicBezTo>
                      <a:pt x="672" y="298"/>
                      <a:pt x="672" y="298"/>
                      <a:pt x="672" y="298"/>
                    </a:cubicBezTo>
                    <a:cubicBezTo>
                      <a:pt x="672" y="298"/>
                      <a:pt x="672" y="298"/>
                      <a:pt x="672" y="298"/>
                    </a:cubicBezTo>
                    <a:cubicBezTo>
                      <a:pt x="672" y="298"/>
                      <a:pt x="672" y="298"/>
                      <a:pt x="672" y="298"/>
                    </a:cubicBezTo>
                    <a:cubicBezTo>
                      <a:pt x="672" y="298"/>
                      <a:pt x="672" y="298"/>
                      <a:pt x="672" y="298"/>
                    </a:cubicBezTo>
                    <a:close/>
                    <a:moveTo>
                      <a:pt x="677" y="301"/>
                    </a:moveTo>
                    <a:cubicBezTo>
                      <a:pt x="677" y="301"/>
                      <a:pt x="678" y="301"/>
                      <a:pt x="678" y="301"/>
                    </a:cubicBezTo>
                    <a:cubicBezTo>
                      <a:pt x="678" y="301"/>
                      <a:pt x="678" y="301"/>
                      <a:pt x="678" y="301"/>
                    </a:cubicBezTo>
                    <a:cubicBezTo>
                      <a:pt x="678" y="301"/>
                      <a:pt x="678" y="301"/>
                      <a:pt x="678" y="300"/>
                    </a:cubicBezTo>
                    <a:cubicBezTo>
                      <a:pt x="678" y="300"/>
                      <a:pt x="678" y="300"/>
                      <a:pt x="678" y="300"/>
                    </a:cubicBezTo>
                    <a:cubicBezTo>
                      <a:pt x="678" y="300"/>
                      <a:pt x="678" y="300"/>
                      <a:pt x="678" y="300"/>
                    </a:cubicBezTo>
                    <a:cubicBezTo>
                      <a:pt x="678" y="300"/>
                      <a:pt x="677" y="300"/>
                      <a:pt x="677" y="301"/>
                    </a:cubicBezTo>
                    <a:close/>
                    <a:moveTo>
                      <a:pt x="460" y="208"/>
                    </a:moveTo>
                    <a:cubicBezTo>
                      <a:pt x="460" y="208"/>
                      <a:pt x="460" y="208"/>
                      <a:pt x="460" y="207"/>
                    </a:cubicBezTo>
                    <a:cubicBezTo>
                      <a:pt x="460" y="207"/>
                      <a:pt x="460" y="207"/>
                      <a:pt x="460" y="207"/>
                    </a:cubicBezTo>
                    <a:cubicBezTo>
                      <a:pt x="460" y="207"/>
                      <a:pt x="460" y="207"/>
                      <a:pt x="460" y="207"/>
                    </a:cubicBezTo>
                    <a:cubicBezTo>
                      <a:pt x="460" y="208"/>
                      <a:pt x="460" y="208"/>
                      <a:pt x="460" y="208"/>
                    </a:cubicBezTo>
                    <a:close/>
                    <a:moveTo>
                      <a:pt x="688" y="309"/>
                    </a:moveTo>
                    <a:cubicBezTo>
                      <a:pt x="688" y="309"/>
                      <a:pt x="688" y="310"/>
                      <a:pt x="688" y="310"/>
                    </a:cubicBezTo>
                    <a:cubicBezTo>
                      <a:pt x="687" y="310"/>
                      <a:pt x="687" y="310"/>
                      <a:pt x="687" y="310"/>
                    </a:cubicBezTo>
                    <a:cubicBezTo>
                      <a:pt x="687" y="310"/>
                      <a:pt x="687" y="310"/>
                      <a:pt x="687" y="310"/>
                    </a:cubicBezTo>
                    <a:cubicBezTo>
                      <a:pt x="688" y="310"/>
                      <a:pt x="688" y="310"/>
                      <a:pt x="688" y="310"/>
                    </a:cubicBezTo>
                    <a:cubicBezTo>
                      <a:pt x="688" y="310"/>
                      <a:pt x="688" y="310"/>
                      <a:pt x="688" y="310"/>
                    </a:cubicBezTo>
                    <a:cubicBezTo>
                      <a:pt x="688" y="310"/>
                      <a:pt x="688" y="310"/>
                      <a:pt x="688" y="310"/>
                    </a:cubicBezTo>
                    <a:cubicBezTo>
                      <a:pt x="688" y="310"/>
                      <a:pt x="688" y="310"/>
                      <a:pt x="688" y="310"/>
                    </a:cubicBezTo>
                    <a:cubicBezTo>
                      <a:pt x="688" y="310"/>
                      <a:pt x="688" y="310"/>
                      <a:pt x="688" y="309"/>
                    </a:cubicBezTo>
                    <a:close/>
                    <a:moveTo>
                      <a:pt x="745" y="230"/>
                    </a:moveTo>
                    <a:cubicBezTo>
                      <a:pt x="744" y="230"/>
                      <a:pt x="743" y="230"/>
                      <a:pt x="743" y="231"/>
                    </a:cubicBezTo>
                    <a:cubicBezTo>
                      <a:pt x="743" y="233"/>
                      <a:pt x="744" y="236"/>
                      <a:pt x="746" y="237"/>
                    </a:cubicBezTo>
                    <a:cubicBezTo>
                      <a:pt x="747" y="240"/>
                      <a:pt x="750" y="241"/>
                      <a:pt x="750" y="244"/>
                    </a:cubicBezTo>
                    <a:cubicBezTo>
                      <a:pt x="750" y="245"/>
                      <a:pt x="751" y="245"/>
                      <a:pt x="752" y="246"/>
                    </a:cubicBezTo>
                    <a:cubicBezTo>
                      <a:pt x="754" y="246"/>
                      <a:pt x="755" y="247"/>
                      <a:pt x="757" y="248"/>
                    </a:cubicBezTo>
                    <a:cubicBezTo>
                      <a:pt x="758" y="249"/>
                      <a:pt x="759" y="249"/>
                      <a:pt x="759" y="248"/>
                    </a:cubicBezTo>
                    <a:cubicBezTo>
                      <a:pt x="760" y="246"/>
                      <a:pt x="762" y="245"/>
                      <a:pt x="760" y="243"/>
                    </a:cubicBezTo>
                    <a:cubicBezTo>
                      <a:pt x="760" y="242"/>
                      <a:pt x="760" y="242"/>
                      <a:pt x="761" y="241"/>
                    </a:cubicBezTo>
                    <a:cubicBezTo>
                      <a:pt x="762" y="240"/>
                      <a:pt x="762" y="242"/>
                      <a:pt x="763" y="242"/>
                    </a:cubicBezTo>
                    <a:cubicBezTo>
                      <a:pt x="764" y="244"/>
                      <a:pt x="764" y="244"/>
                      <a:pt x="767" y="243"/>
                    </a:cubicBezTo>
                    <a:cubicBezTo>
                      <a:pt x="767" y="243"/>
                      <a:pt x="767" y="243"/>
                      <a:pt x="767" y="243"/>
                    </a:cubicBezTo>
                    <a:cubicBezTo>
                      <a:pt x="770" y="242"/>
                      <a:pt x="773" y="242"/>
                      <a:pt x="775" y="240"/>
                    </a:cubicBezTo>
                    <a:cubicBezTo>
                      <a:pt x="776" y="240"/>
                      <a:pt x="777" y="239"/>
                      <a:pt x="777" y="240"/>
                    </a:cubicBezTo>
                    <a:cubicBezTo>
                      <a:pt x="778" y="240"/>
                      <a:pt x="778" y="241"/>
                      <a:pt x="778" y="242"/>
                    </a:cubicBezTo>
                    <a:cubicBezTo>
                      <a:pt x="778" y="243"/>
                      <a:pt x="779" y="244"/>
                      <a:pt x="780" y="244"/>
                    </a:cubicBezTo>
                    <a:cubicBezTo>
                      <a:pt x="781" y="245"/>
                      <a:pt x="782" y="245"/>
                      <a:pt x="782" y="243"/>
                    </a:cubicBezTo>
                    <a:cubicBezTo>
                      <a:pt x="782" y="243"/>
                      <a:pt x="782" y="243"/>
                      <a:pt x="782" y="243"/>
                    </a:cubicBezTo>
                    <a:cubicBezTo>
                      <a:pt x="784" y="243"/>
                      <a:pt x="785" y="242"/>
                      <a:pt x="786" y="242"/>
                    </a:cubicBezTo>
                    <a:cubicBezTo>
                      <a:pt x="788" y="242"/>
                      <a:pt x="788" y="241"/>
                      <a:pt x="788" y="241"/>
                    </a:cubicBezTo>
                    <a:cubicBezTo>
                      <a:pt x="789" y="240"/>
                      <a:pt x="788" y="240"/>
                      <a:pt x="787" y="240"/>
                    </a:cubicBezTo>
                    <a:cubicBezTo>
                      <a:pt x="787" y="240"/>
                      <a:pt x="786" y="240"/>
                      <a:pt x="786" y="239"/>
                    </a:cubicBezTo>
                    <a:cubicBezTo>
                      <a:pt x="786" y="238"/>
                      <a:pt x="785" y="238"/>
                      <a:pt x="784" y="238"/>
                    </a:cubicBezTo>
                    <a:cubicBezTo>
                      <a:pt x="783" y="238"/>
                      <a:pt x="782" y="237"/>
                      <a:pt x="781" y="236"/>
                    </a:cubicBezTo>
                    <a:cubicBezTo>
                      <a:pt x="780" y="234"/>
                      <a:pt x="780" y="232"/>
                      <a:pt x="779" y="231"/>
                    </a:cubicBezTo>
                    <a:cubicBezTo>
                      <a:pt x="778" y="229"/>
                      <a:pt x="778" y="227"/>
                      <a:pt x="778" y="225"/>
                    </a:cubicBezTo>
                    <a:cubicBezTo>
                      <a:pt x="778" y="223"/>
                      <a:pt x="780" y="222"/>
                      <a:pt x="780" y="220"/>
                    </a:cubicBezTo>
                    <a:cubicBezTo>
                      <a:pt x="781" y="220"/>
                      <a:pt x="781" y="220"/>
                      <a:pt x="782" y="220"/>
                    </a:cubicBezTo>
                    <a:cubicBezTo>
                      <a:pt x="784" y="220"/>
                      <a:pt x="784" y="220"/>
                      <a:pt x="784" y="222"/>
                    </a:cubicBezTo>
                    <a:cubicBezTo>
                      <a:pt x="784" y="224"/>
                      <a:pt x="783" y="225"/>
                      <a:pt x="782" y="226"/>
                    </a:cubicBezTo>
                    <a:cubicBezTo>
                      <a:pt x="782" y="227"/>
                      <a:pt x="781" y="230"/>
                      <a:pt x="781" y="231"/>
                    </a:cubicBezTo>
                    <a:cubicBezTo>
                      <a:pt x="782" y="232"/>
                      <a:pt x="783" y="234"/>
                      <a:pt x="784" y="235"/>
                    </a:cubicBezTo>
                    <a:cubicBezTo>
                      <a:pt x="785" y="237"/>
                      <a:pt x="786" y="238"/>
                      <a:pt x="789" y="238"/>
                    </a:cubicBezTo>
                    <a:cubicBezTo>
                      <a:pt x="789" y="238"/>
                      <a:pt x="790" y="238"/>
                      <a:pt x="790" y="239"/>
                    </a:cubicBezTo>
                    <a:cubicBezTo>
                      <a:pt x="790" y="240"/>
                      <a:pt x="791" y="240"/>
                      <a:pt x="792" y="239"/>
                    </a:cubicBezTo>
                    <a:cubicBezTo>
                      <a:pt x="792" y="238"/>
                      <a:pt x="793" y="238"/>
                      <a:pt x="793" y="238"/>
                    </a:cubicBezTo>
                    <a:cubicBezTo>
                      <a:pt x="795" y="236"/>
                      <a:pt x="797" y="234"/>
                      <a:pt x="796" y="231"/>
                    </a:cubicBezTo>
                    <a:cubicBezTo>
                      <a:pt x="795" y="228"/>
                      <a:pt x="797" y="227"/>
                      <a:pt x="799" y="226"/>
                    </a:cubicBezTo>
                    <a:cubicBezTo>
                      <a:pt x="799" y="226"/>
                      <a:pt x="800" y="225"/>
                      <a:pt x="799" y="225"/>
                    </a:cubicBezTo>
                    <a:cubicBezTo>
                      <a:pt x="798" y="224"/>
                      <a:pt x="798" y="223"/>
                      <a:pt x="796" y="222"/>
                    </a:cubicBezTo>
                    <a:cubicBezTo>
                      <a:pt x="796" y="222"/>
                      <a:pt x="795" y="221"/>
                      <a:pt x="795" y="221"/>
                    </a:cubicBezTo>
                    <a:cubicBezTo>
                      <a:pt x="793" y="220"/>
                      <a:pt x="792" y="219"/>
                      <a:pt x="791" y="218"/>
                    </a:cubicBezTo>
                    <a:cubicBezTo>
                      <a:pt x="790" y="217"/>
                      <a:pt x="788" y="217"/>
                      <a:pt x="787" y="217"/>
                    </a:cubicBezTo>
                    <a:cubicBezTo>
                      <a:pt x="786" y="218"/>
                      <a:pt x="785" y="218"/>
                      <a:pt x="784" y="218"/>
                    </a:cubicBezTo>
                    <a:cubicBezTo>
                      <a:pt x="783" y="217"/>
                      <a:pt x="781" y="216"/>
                      <a:pt x="780" y="215"/>
                    </a:cubicBezTo>
                    <a:cubicBezTo>
                      <a:pt x="778" y="212"/>
                      <a:pt x="777" y="210"/>
                      <a:pt x="774" y="209"/>
                    </a:cubicBezTo>
                    <a:cubicBezTo>
                      <a:pt x="774" y="209"/>
                      <a:pt x="774" y="208"/>
                      <a:pt x="774" y="209"/>
                    </a:cubicBezTo>
                    <a:cubicBezTo>
                      <a:pt x="773" y="209"/>
                      <a:pt x="774" y="209"/>
                      <a:pt x="774" y="209"/>
                    </a:cubicBezTo>
                    <a:cubicBezTo>
                      <a:pt x="774" y="210"/>
                      <a:pt x="774" y="211"/>
                      <a:pt x="774" y="212"/>
                    </a:cubicBezTo>
                    <a:cubicBezTo>
                      <a:pt x="774" y="212"/>
                      <a:pt x="774" y="212"/>
                      <a:pt x="774" y="212"/>
                    </a:cubicBezTo>
                    <a:cubicBezTo>
                      <a:pt x="771" y="211"/>
                      <a:pt x="771" y="211"/>
                      <a:pt x="770" y="213"/>
                    </a:cubicBezTo>
                    <a:cubicBezTo>
                      <a:pt x="770" y="213"/>
                      <a:pt x="770" y="214"/>
                      <a:pt x="770" y="214"/>
                    </a:cubicBezTo>
                    <a:cubicBezTo>
                      <a:pt x="770" y="217"/>
                      <a:pt x="770" y="219"/>
                      <a:pt x="770" y="222"/>
                    </a:cubicBezTo>
                    <a:cubicBezTo>
                      <a:pt x="770" y="222"/>
                      <a:pt x="770" y="222"/>
                      <a:pt x="770" y="222"/>
                    </a:cubicBezTo>
                    <a:cubicBezTo>
                      <a:pt x="769" y="221"/>
                      <a:pt x="767" y="220"/>
                      <a:pt x="767" y="219"/>
                    </a:cubicBezTo>
                    <a:cubicBezTo>
                      <a:pt x="767" y="218"/>
                      <a:pt x="766" y="218"/>
                      <a:pt x="765" y="218"/>
                    </a:cubicBezTo>
                    <a:cubicBezTo>
                      <a:pt x="764" y="218"/>
                      <a:pt x="762" y="216"/>
                      <a:pt x="763" y="215"/>
                    </a:cubicBezTo>
                    <a:cubicBezTo>
                      <a:pt x="763" y="214"/>
                      <a:pt x="763" y="213"/>
                      <a:pt x="762" y="213"/>
                    </a:cubicBezTo>
                    <a:cubicBezTo>
                      <a:pt x="761" y="213"/>
                      <a:pt x="761" y="212"/>
                      <a:pt x="760" y="211"/>
                    </a:cubicBezTo>
                    <a:cubicBezTo>
                      <a:pt x="759" y="210"/>
                      <a:pt x="757" y="210"/>
                      <a:pt x="757" y="208"/>
                    </a:cubicBezTo>
                    <a:cubicBezTo>
                      <a:pt x="757" y="207"/>
                      <a:pt x="756" y="207"/>
                      <a:pt x="755" y="207"/>
                    </a:cubicBezTo>
                    <a:cubicBezTo>
                      <a:pt x="755" y="207"/>
                      <a:pt x="754" y="207"/>
                      <a:pt x="754" y="208"/>
                    </a:cubicBezTo>
                    <a:cubicBezTo>
                      <a:pt x="753" y="209"/>
                      <a:pt x="754" y="210"/>
                      <a:pt x="753" y="209"/>
                    </a:cubicBezTo>
                    <a:cubicBezTo>
                      <a:pt x="752" y="209"/>
                      <a:pt x="752" y="209"/>
                      <a:pt x="752" y="210"/>
                    </a:cubicBezTo>
                    <a:cubicBezTo>
                      <a:pt x="752" y="211"/>
                      <a:pt x="751" y="212"/>
                      <a:pt x="750" y="212"/>
                    </a:cubicBezTo>
                    <a:cubicBezTo>
                      <a:pt x="749" y="212"/>
                      <a:pt x="749" y="213"/>
                      <a:pt x="749" y="213"/>
                    </a:cubicBezTo>
                    <a:cubicBezTo>
                      <a:pt x="747" y="213"/>
                      <a:pt x="746" y="214"/>
                      <a:pt x="747" y="216"/>
                    </a:cubicBezTo>
                    <a:cubicBezTo>
                      <a:pt x="747" y="217"/>
                      <a:pt x="747" y="217"/>
                      <a:pt x="747" y="218"/>
                    </a:cubicBezTo>
                    <a:cubicBezTo>
                      <a:pt x="747" y="219"/>
                      <a:pt x="747" y="219"/>
                      <a:pt x="747" y="219"/>
                    </a:cubicBezTo>
                    <a:cubicBezTo>
                      <a:pt x="744" y="219"/>
                      <a:pt x="744" y="219"/>
                      <a:pt x="745" y="222"/>
                    </a:cubicBezTo>
                    <a:cubicBezTo>
                      <a:pt x="745" y="222"/>
                      <a:pt x="745" y="223"/>
                      <a:pt x="744" y="223"/>
                    </a:cubicBezTo>
                    <a:cubicBezTo>
                      <a:pt x="744" y="223"/>
                      <a:pt x="743" y="224"/>
                      <a:pt x="744" y="224"/>
                    </a:cubicBezTo>
                    <a:cubicBezTo>
                      <a:pt x="745" y="225"/>
                      <a:pt x="745" y="226"/>
                      <a:pt x="745" y="228"/>
                    </a:cubicBezTo>
                    <a:cubicBezTo>
                      <a:pt x="745" y="228"/>
                      <a:pt x="745" y="229"/>
                      <a:pt x="746" y="229"/>
                    </a:cubicBezTo>
                    <a:cubicBezTo>
                      <a:pt x="746" y="229"/>
                      <a:pt x="746" y="230"/>
                      <a:pt x="746" y="230"/>
                    </a:cubicBezTo>
                    <a:cubicBezTo>
                      <a:pt x="746" y="231"/>
                      <a:pt x="745" y="231"/>
                      <a:pt x="745" y="230"/>
                    </a:cubicBezTo>
                    <a:close/>
                    <a:moveTo>
                      <a:pt x="811" y="238"/>
                    </a:moveTo>
                    <a:cubicBezTo>
                      <a:pt x="812" y="239"/>
                      <a:pt x="813" y="240"/>
                      <a:pt x="814" y="240"/>
                    </a:cubicBezTo>
                    <a:cubicBezTo>
                      <a:pt x="815" y="240"/>
                      <a:pt x="816" y="241"/>
                      <a:pt x="817" y="243"/>
                    </a:cubicBezTo>
                    <a:cubicBezTo>
                      <a:pt x="818" y="245"/>
                      <a:pt x="821" y="246"/>
                      <a:pt x="823" y="246"/>
                    </a:cubicBezTo>
                    <a:cubicBezTo>
                      <a:pt x="825" y="246"/>
                      <a:pt x="826" y="246"/>
                      <a:pt x="828" y="246"/>
                    </a:cubicBezTo>
                    <a:cubicBezTo>
                      <a:pt x="828" y="247"/>
                      <a:pt x="828" y="246"/>
                      <a:pt x="828" y="246"/>
                    </a:cubicBezTo>
                    <a:cubicBezTo>
                      <a:pt x="830" y="245"/>
                      <a:pt x="831" y="244"/>
                      <a:pt x="833" y="244"/>
                    </a:cubicBezTo>
                    <a:cubicBezTo>
                      <a:pt x="836" y="243"/>
                      <a:pt x="836" y="243"/>
                      <a:pt x="836" y="241"/>
                    </a:cubicBezTo>
                    <a:cubicBezTo>
                      <a:pt x="836" y="239"/>
                      <a:pt x="836" y="238"/>
                      <a:pt x="837" y="237"/>
                    </a:cubicBezTo>
                    <a:cubicBezTo>
                      <a:pt x="837" y="237"/>
                      <a:pt x="837" y="237"/>
                      <a:pt x="837" y="236"/>
                    </a:cubicBezTo>
                    <a:cubicBezTo>
                      <a:pt x="837" y="236"/>
                      <a:pt x="836" y="236"/>
                      <a:pt x="836" y="236"/>
                    </a:cubicBezTo>
                    <a:cubicBezTo>
                      <a:pt x="835" y="237"/>
                      <a:pt x="835" y="237"/>
                      <a:pt x="834" y="236"/>
                    </a:cubicBezTo>
                    <a:cubicBezTo>
                      <a:pt x="833" y="235"/>
                      <a:pt x="831" y="234"/>
                      <a:pt x="829" y="233"/>
                    </a:cubicBezTo>
                    <a:cubicBezTo>
                      <a:pt x="828" y="233"/>
                      <a:pt x="827" y="232"/>
                      <a:pt x="825" y="233"/>
                    </a:cubicBezTo>
                    <a:cubicBezTo>
                      <a:pt x="822" y="235"/>
                      <a:pt x="822" y="235"/>
                      <a:pt x="821" y="232"/>
                    </a:cubicBezTo>
                    <a:cubicBezTo>
                      <a:pt x="821" y="231"/>
                      <a:pt x="821" y="231"/>
                      <a:pt x="821" y="231"/>
                    </a:cubicBezTo>
                    <a:cubicBezTo>
                      <a:pt x="822" y="229"/>
                      <a:pt x="821" y="229"/>
                      <a:pt x="820" y="229"/>
                    </a:cubicBezTo>
                    <a:cubicBezTo>
                      <a:pt x="818" y="229"/>
                      <a:pt x="817" y="229"/>
                      <a:pt x="816" y="228"/>
                    </a:cubicBezTo>
                    <a:cubicBezTo>
                      <a:pt x="815" y="228"/>
                      <a:pt x="813" y="228"/>
                      <a:pt x="813" y="229"/>
                    </a:cubicBezTo>
                    <a:cubicBezTo>
                      <a:pt x="812" y="232"/>
                      <a:pt x="812" y="232"/>
                      <a:pt x="810" y="230"/>
                    </a:cubicBezTo>
                    <a:cubicBezTo>
                      <a:pt x="809" y="230"/>
                      <a:pt x="809" y="230"/>
                      <a:pt x="809" y="229"/>
                    </a:cubicBezTo>
                    <a:cubicBezTo>
                      <a:pt x="809" y="228"/>
                      <a:pt x="808" y="228"/>
                      <a:pt x="809" y="226"/>
                    </a:cubicBezTo>
                    <a:cubicBezTo>
                      <a:pt x="810" y="226"/>
                      <a:pt x="808" y="224"/>
                      <a:pt x="807" y="224"/>
                    </a:cubicBezTo>
                    <a:cubicBezTo>
                      <a:pt x="806" y="224"/>
                      <a:pt x="807" y="225"/>
                      <a:pt x="807" y="226"/>
                    </a:cubicBezTo>
                    <a:cubicBezTo>
                      <a:pt x="807" y="227"/>
                      <a:pt x="807" y="227"/>
                      <a:pt x="806" y="228"/>
                    </a:cubicBezTo>
                    <a:cubicBezTo>
                      <a:pt x="806" y="228"/>
                      <a:pt x="806" y="229"/>
                      <a:pt x="806" y="230"/>
                    </a:cubicBezTo>
                    <a:cubicBezTo>
                      <a:pt x="806" y="231"/>
                      <a:pt x="807" y="233"/>
                      <a:pt x="805" y="233"/>
                    </a:cubicBezTo>
                    <a:cubicBezTo>
                      <a:pt x="807" y="236"/>
                      <a:pt x="809" y="236"/>
                      <a:pt x="811" y="238"/>
                    </a:cubicBezTo>
                    <a:close/>
                    <a:moveTo>
                      <a:pt x="674" y="296"/>
                    </a:moveTo>
                    <a:cubicBezTo>
                      <a:pt x="674" y="296"/>
                      <a:pt x="674" y="296"/>
                      <a:pt x="674" y="296"/>
                    </a:cubicBezTo>
                    <a:cubicBezTo>
                      <a:pt x="674" y="296"/>
                      <a:pt x="674" y="296"/>
                      <a:pt x="674" y="296"/>
                    </a:cubicBezTo>
                    <a:cubicBezTo>
                      <a:pt x="674" y="296"/>
                      <a:pt x="674" y="296"/>
                      <a:pt x="674" y="296"/>
                    </a:cubicBezTo>
                    <a:close/>
                    <a:moveTo>
                      <a:pt x="763" y="280"/>
                    </a:moveTo>
                    <a:cubicBezTo>
                      <a:pt x="763" y="281"/>
                      <a:pt x="764" y="280"/>
                      <a:pt x="764" y="280"/>
                    </a:cubicBezTo>
                    <a:cubicBezTo>
                      <a:pt x="765" y="280"/>
                      <a:pt x="765" y="279"/>
                      <a:pt x="766" y="279"/>
                    </a:cubicBezTo>
                    <a:cubicBezTo>
                      <a:pt x="767" y="279"/>
                      <a:pt x="767" y="278"/>
                      <a:pt x="768" y="279"/>
                    </a:cubicBezTo>
                    <a:cubicBezTo>
                      <a:pt x="769" y="279"/>
                      <a:pt x="771" y="280"/>
                      <a:pt x="772" y="280"/>
                    </a:cubicBezTo>
                    <a:cubicBezTo>
                      <a:pt x="773" y="281"/>
                      <a:pt x="775" y="282"/>
                      <a:pt x="777" y="283"/>
                    </a:cubicBezTo>
                    <a:cubicBezTo>
                      <a:pt x="780" y="283"/>
                      <a:pt x="782" y="283"/>
                      <a:pt x="784" y="284"/>
                    </a:cubicBezTo>
                    <a:cubicBezTo>
                      <a:pt x="786" y="285"/>
                      <a:pt x="787" y="284"/>
                      <a:pt x="787" y="282"/>
                    </a:cubicBezTo>
                    <a:cubicBezTo>
                      <a:pt x="787" y="281"/>
                      <a:pt x="787" y="280"/>
                      <a:pt x="787" y="279"/>
                    </a:cubicBezTo>
                    <a:cubicBezTo>
                      <a:pt x="787" y="278"/>
                      <a:pt x="788" y="277"/>
                      <a:pt x="787" y="276"/>
                    </a:cubicBezTo>
                    <a:cubicBezTo>
                      <a:pt x="785" y="273"/>
                      <a:pt x="783" y="271"/>
                      <a:pt x="781" y="270"/>
                    </a:cubicBezTo>
                    <a:cubicBezTo>
                      <a:pt x="780" y="268"/>
                      <a:pt x="778" y="268"/>
                      <a:pt x="777" y="267"/>
                    </a:cubicBezTo>
                    <a:cubicBezTo>
                      <a:pt x="777" y="267"/>
                      <a:pt x="776" y="267"/>
                      <a:pt x="776" y="267"/>
                    </a:cubicBezTo>
                    <a:cubicBezTo>
                      <a:pt x="774" y="268"/>
                      <a:pt x="773" y="269"/>
                      <a:pt x="771" y="269"/>
                    </a:cubicBezTo>
                    <a:cubicBezTo>
                      <a:pt x="771" y="269"/>
                      <a:pt x="770" y="269"/>
                      <a:pt x="770" y="270"/>
                    </a:cubicBezTo>
                    <a:cubicBezTo>
                      <a:pt x="769" y="272"/>
                      <a:pt x="769" y="274"/>
                      <a:pt x="768" y="276"/>
                    </a:cubicBezTo>
                    <a:cubicBezTo>
                      <a:pt x="768" y="277"/>
                      <a:pt x="766" y="278"/>
                      <a:pt x="765" y="278"/>
                    </a:cubicBezTo>
                    <a:cubicBezTo>
                      <a:pt x="764" y="278"/>
                      <a:pt x="764" y="278"/>
                      <a:pt x="763" y="279"/>
                    </a:cubicBezTo>
                    <a:cubicBezTo>
                      <a:pt x="763" y="279"/>
                      <a:pt x="763" y="280"/>
                      <a:pt x="763" y="280"/>
                    </a:cubicBezTo>
                    <a:close/>
                    <a:moveTo>
                      <a:pt x="1027" y="336"/>
                    </a:moveTo>
                    <a:cubicBezTo>
                      <a:pt x="1028" y="335"/>
                      <a:pt x="1029" y="335"/>
                      <a:pt x="1030" y="335"/>
                    </a:cubicBezTo>
                    <a:cubicBezTo>
                      <a:pt x="1031" y="335"/>
                      <a:pt x="1032" y="335"/>
                      <a:pt x="1033" y="334"/>
                    </a:cubicBezTo>
                    <a:cubicBezTo>
                      <a:pt x="1034" y="333"/>
                      <a:pt x="1036" y="333"/>
                      <a:pt x="1037" y="334"/>
                    </a:cubicBezTo>
                    <a:cubicBezTo>
                      <a:pt x="1038" y="335"/>
                      <a:pt x="1040" y="335"/>
                      <a:pt x="1040" y="334"/>
                    </a:cubicBezTo>
                    <a:cubicBezTo>
                      <a:pt x="1041" y="333"/>
                      <a:pt x="1042" y="333"/>
                      <a:pt x="1043" y="333"/>
                    </a:cubicBezTo>
                    <a:cubicBezTo>
                      <a:pt x="1045" y="333"/>
                      <a:pt x="1047" y="332"/>
                      <a:pt x="1049" y="332"/>
                    </a:cubicBezTo>
                    <a:cubicBezTo>
                      <a:pt x="1050" y="331"/>
                      <a:pt x="1051" y="330"/>
                      <a:pt x="1051" y="328"/>
                    </a:cubicBezTo>
                    <a:cubicBezTo>
                      <a:pt x="1052" y="327"/>
                      <a:pt x="1051" y="327"/>
                      <a:pt x="1050" y="327"/>
                    </a:cubicBezTo>
                    <a:cubicBezTo>
                      <a:pt x="1050" y="327"/>
                      <a:pt x="1050" y="326"/>
                      <a:pt x="1050" y="326"/>
                    </a:cubicBezTo>
                    <a:cubicBezTo>
                      <a:pt x="1048" y="324"/>
                      <a:pt x="1046" y="322"/>
                      <a:pt x="1044" y="321"/>
                    </a:cubicBezTo>
                    <a:cubicBezTo>
                      <a:pt x="1043" y="320"/>
                      <a:pt x="1042" y="320"/>
                      <a:pt x="1041" y="320"/>
                    </a:cubicBezTo>
                    <a:cubicBezTo>
                      <a:pt x="1040" y="320"/>
                      <a:pt x="1039" y="321"/>
                      <a:pt x="1038" y="321"/>
                    </a:cubicBezTo>
                    <a:cubicBezTo>
                      <a:pt x="1038" y="321"/>
                      <a:pt x="1037" y="320"/>
                      <a:pt x="1037" y="320"/>
                    </a:cubicBezTo>
                    <a:cubicBezTo>
                      <a:pt x="1035" y="321"/>
                      <a:pt x="1034" y="321"/>
                      <a:pt x="1033" y="322"/>
                    </a:cubicBezTo>
                    <a:cubicBezTo>
                      <a:pt x="1032" y="324"/>
                      <a:pt x="1030" y="324"/>
                      <a:pt x="1029" y="326"/>
                    </a:cubicBezTo>
                    <a:cubicBezTo>
                      <a:pt x="1029" y="327"/>
                      <a:pt x="1028" y="327"/>
                      <a:pt x="1027" y="328"/>
                    </a:cubicBezTo>
                    <a:cubicBezTo>
                      <a:pt x="1025" y="330"/>
                      <a:pt x="1024" y="333"/>
                      <a:pt x="1026" y="336"/>
                    </a:cubicBezTo>
                    <a:cubicBezTo>
                      <a:pt x="1026" y="336"/>
                      <a:pt x="1026" y="337"/>
                      <a:pt x="1027" y="336"/>
                    </a:cubicBezTo>
                    <a:close/>
                    <a:moveTo>
                      <a:pt x="768" y="267"/>
                    </a:moveTo>
                    <a:cubicBezTo>
                      <a:pt x="769" y="267"/>
                      <a:pt x="771" y="265"/>
                      <a:pt x="771" y="264"/>
                    </a:cubicBezTo>
                    <a:cubicBezTo>
                      <a:pt x="771" y="263"/>
                      <a:pt x="770" y="261"/>
                      <a:pt x="771" y="260"/>
                    </a:cubicBezTo>
                    <a:cubicBezTo>
                      <a:pt x="771" y="259"/>
                      <a:pt x="770" y="258"/>
                      <a:pt x="769" y="258"/>
                    </a:cubicBezTo>
                    <a:cubicBezTo>
                      <a:pt x="767" y="258"/>
                      <a:pt x="765" y="259"/>
                      <a:pt x="765" y="260"/>
                    </a:cubicBezTo>
                    <a:cubicBezTo>
                      <a:pt x="765" y="261"/>
                      <a:pt x="765" y="262"/>
                      <a:pt x="765" y="262"/>
                    </a:cubicBezTo>
                    <a:cubicBezTo>
                      <a:pt x="764" y="264"/>
                      <a:pt x="766" y="265"/>
                      <a:pt x="766" y="267"/>
                    </a:cubicBezTo>
                    <a:cubicBezTo>
                      <a:pt x="766" y="267"/>
                      <a:pt x="767" y="267"/>
                      <a:pt x="768" y="267"/>
                    </a:cubicBezTo>
                    <a:close/>
                    <a:moveTo>
                      <a:pt x="733" y="262"/>
                    </a:moveTo>
                    <a:cubicBezTo>
                      <a:pt x="734" y="263"/>
                      <a:pt x="735" y="264"/>
                      <a:pt x="735" y="265"/>
                    </a:cubicBezTo>
                    <a:cubicBezTo>
                      <a:pt x="735" y="266"/>
                      <a:pt x="736" y="266"/>
                      <a:pt x="736" y="267"/>
                    </a:cubicBezTo>
                    <a:cubicBezTo>
                      <a:pt x="737" y="268"/>
                      <a:pt x="737" y="268"/>
                      <a:pt x="738" y="268"/>
                    </a:cubicBezTo>
                    <a:cubicBezTo>
                      <a:pt x="739" y="267"/>
                      <a:pt x="739" y="267"/>
                      <a:pt x="739" y="266"/>
                    </a:cubicBezTo>
                    <a:cubicBezTo>
                      <a:pt x="739" y="263"/>
                      <a:pt x="736" y="261"/>
                      <a:pt x="734" y="259"/>
                    </a:cubicBezTo>
                    <a:cubicBezTo>
                      <a:pt x="733" y="258"/>
                      <a:pt x="733" y="259"/>
                      <a:pt x="732" y="259"/>
                    </a:cubicBezTo>
                    <a:cubicBezTo>
                      <a:pt x="732" y="260"/>
                      <a:pt x="732" y="262"/>
                      <a:pt x="733" y="262"/>
                    </a:cubicBezTo>
                    <a:close/>
                    <a:moveTo>
                      <a:pt x="735" y="230"/>
                    </a:moveTo>
                    <a:cubicBezTo>
                      <a:pt x="736" y="230"/>
                      <a:pt x="737" y="228"/>
                      <a:pt x="736" y="228"/>
                    </a:cubicBezTo>
                    <a:cubicBezTo>
                      <a:pt x="736" y="226"/>
                      <a:pt x="737" y="225"/>
                      <a:pt x="738" y="223"/>
                    </a:cubicBezTo>
                    <a:cubicBezTo>
                      <a:pt x="738" y="223"/>
                      <a:pt x="738" y="223"/>
                      <a:pt x="738" y="222"/>
                    </a:cubicBezTo>
                    <a:cubicBezTo>
                      <a:pt x="737" y="222"/>
                      <a:pt x="736" y="220"/>
                      <a:pt x="736" y="219"/>
                    </a:cubicBezTo>
                    <a:cubicBezTo>
                      <a:pt x="735" y="219"/>
                      <a:pt x="735" y="219"/>
                      <a:pt x="735" y="219"/>
                    </a:cubicBezTo>
                    <a:cubicBezTo>
                      <a:pt x="734" y="219"/>
                      <a:pt x="734" y="219"/>
                      <a:pt x="734" y="220"/>
                    </a:cubicBezTo>
                    <a:cubicBezTo>
                      <a:pt x="734" y="222"/>
                      <a:pt x="735" y="225"/>
                      <a:pt x="734" y="227"/>
                    </a:cubicBezTo>
                    <a:cubicBezTo>
                      <a:pt x="734" y="229"/>
                      <a:pt x="734" y="229"/>
                      <a:pt x="735" y="230"/>
                    </a:cubicBezTo>
                    <a:close/>
                    <a:moveTo>
                      <a:pt x="823" y="195"/>
                    </a:moveTo>
                    <a:cubicBezTo>
                      <a:pt x="825" y="195"/>
                      <a:pt x="826" y="195"/>
                      <a:pt x="827" y="193"/>
                    </a:cubicBezTo>
                    <a:cubicBezTo>
                      <a:pt x="827" y="192"/>
                      <a:pt x="827" y="192"/>
                      <a:pt x="828" y="191"/>
                    </a:cubicBezTo>
                    <a:cubicBezTo>
                      <a:pt x="828" y="191"/>
                      <a:pt x="828" y="191"/>
                      <a:pt x="828" y="190"/>
                    </a:cubicBezTo>
                    <a:cubicBezTo>
                      <a:pt x="827" y="190"/>
                      <a:pt x="827" y="190"/>
                      <a:pt x="827" y="190"/>
                    </a:cubicBezTo>
                    <a:cubicBezTo>
                      <a:pt x="825" y="190"/>
                      <a:pt x="823" y="191"/>
                      <a:pt x="822" y="192"/>
                    </a:cubicBezTo>
                    <a:cubicBezTo>
                      <a:pt x="821" y="193"/>
                      <a:pt x="820" y="193"/>
                      <a:pt x="821" y="194"/>
                    </a:cubicBezTo>
                    <a:cubicBezTo>
                      <a:pt x="821" y="195"/>
                      <a:pt x="822" y="195"/>
                      <a:pt x="823" y="195"/>
                    </a:cubicBezTo>
                    <a:close/>
                    <a:moveTo>
                      <a:pt x="682" y="302"/>
                    </a:moveTo>
                    <a:cubicBezTo>
                      <a:pt x="684" y="302"/>
                      <a:pt x="686" y="302"/>
                      <a:pt x="688" y="302"/>
                    </a:cubicBezTo>
                    <a:cubicBezTo>
                      <a:pt x="689" y="302"/>
                      <a:pt x="690" y="302"/>
                      <a:pt x="691" y="302"/>
                    </a:cubicBezTo>
                    <a:cubicBezTo>
                      <a:pt x="691" y="302"/>
                      <a:pt x="691" y="302"/>
                      <a:pt x="691" y="302"/>
                    </a:cubicBezTo>
                    <a:cubicBezTo>
                      <a:pt x="691" y="302"/>
                      <a:pt x="691" y="302"/>
                      <a:pt x="691" y="302"/>
                    </a:cubicBezTo>
                    <a:cubicBezTo>
                      <a:pt x="691" y="301"/>
                      <a:pt x="690" y="301"/>
                      <a:pt x="689" y="301"/>
                    </a:cubicBezTo>
                    <a:cubicBezTo>
                      <a:pt x="689" y="301"/>
                      <a:pt x="688" y="301"/>
                      <a:pt x="688" y="300"/>
                    </a:cubicBezTo>
                    <a:cubicBezTo>
                      <a:pt x="688" y="300"/>
                      <a:pt x="689" y="299"/>
                      <a:pt x="689" y="298"/>
                    </a:cubicBezTo>
                    <a:cubicBezTo>
                      <a:pt x="690" y="298"/>
                      <a:pt x="690" y="298"/>
                      <a:pt x="689" y="297"/>
                    </a:cubicBezTo>
                    <a:cubicBezTo>
                      <a:pt x="688" y="297"/>
                      <a:pt x="688" y="296"/>
                      <a:pt x="686" y="297"/>
                    </a:cubicBezTo>
                    <a:cubicBezTo>
                      <a:pt x="686" y="297"/>
                      <a:pt x="687" y="297"/>
                      <a:pt x="687" y="297"/>
                    </a:cubicBezTo>
                    <a:cubicBezTo>
                      <a:pt x="686" y="297"/>
                      <a:pt x="686" y="297"/>
                      <a:pt x="686" y="297"/>
                    </a:cubicBezTo>
                    <a:cubicBezTo>
                      <a:pt x="688" y="298"/>
                      <a:pt x="687" y="298"/>
                      <a:pt x="687" y="299"/>
                    </a:cubicBezTo>
                    <a:cubicBezTo>
                      <a:pt x="687" y="299"/>
                      <a:pt x="686" y="299"/>
                      <a:pt x="686" y="299"/>
                    </a:cubicBezTo>
                    <a:cubicBezTo>
                      <a:pt x="686" y="299"/>
                      <a:pt x="686" y="299"/>
                      <a:pt x="686" y="299"/>
                    </a:cubicBezTo>
                    <a:cubicBezTo>
                      <a:pt x="686" y="299"/>
                      <a:pt x="686" y="299"/>
                      <a:pt x="686" y="299"/>
                    </a:cubicBezTo>
                    <a:cubicBezTo>
                      <a:pt x="686" y="299"/>
                      <a:pt x="686" y="300"/>
                      <a:pt x="686" y="300"/>
                    </a:cubicBezTo>
                    <a:cubicBezTo>
                      <a:pt x="685" y="300"/>
                      <a:pt x="684" y="299"/>
                      <a:pt x="683" y="299"/>
                    </a:cubicBezTo>
                    <a:cubicBezTo>
                      <a:pt x="683" y="299"/>
                      <a:pt x="683" y="298"/>
                      <a:pt x="682" y="298"/>
                    </a:cubicBezTo>
                    <a:cubicBezTo>
                      <a:pt x="682" y="299"/>
                      <a:pt x="682" y="299"/>
                      <a:pt x="682" y="299"/>
                    </a:cubicBezTo>
                    <a:cubicBezTo>
                      <a:pt x="682" y="299"/>
                      <a:pt x="683" y="299"/>
                      <a:pt x="683" y="299"/>
                    </a:cubicBezTo>
                    <a:cubicBezTo>
                      <a:pt x="682" y="300"/>
                      <a:pt x="681" y="300"/>
                      <a:pt x="680" y="299"/>
                    </a:cubicBezTo>
                    <a:cubicBezTo>
                      <a:pt x="680" y="299"/>
                      <a:pt x="680" y="299"/>
                      <a:pt x="680" y="299"/>
                    </a:cubicBezTo>
                    <a:cubicBezTo>
                      <a:pt x="680" y="299"/>
                      <a:pt x="680" y="299"/>
                      <a:pt x="680" y="299"/>
                    </a:cubicBezTo>
                    <a:cubicBezTo>
                      <a:pt x="680" y="301"/>
                      <a:pt x="681" y="302"/>
                      <a:pt x="682" y="302"/>
                    </a:cubicBezTo>
                    <a:close/>
                    <a:moveTo>
                      <a:pt x="678" y="295"/>
                    </a:moveTo>
                    <a:cubicBezTo>
                      <a:pt x="678" y="295"/>
                      <a:pt x="677" y="295"/>
                      <a:pt x="677" y="295"/>
                    </a:cubicBezTo>
                    <a:cubicBezTo>
                      <a:pt x="676" y="296"/>
                      <a:pt x="675" y="295"/>
                      <a:pt x="674" y="296"/>
                    </a:cubicBezTo>
                    <a:cubicBezTo>
                      <a:pt x="674" y="296"/>
                      <a:pt x="674" y="296"/>
                      <a:pt x="674" y="296"/>
                    </a:cubicBezTo>
                    <a:cubicBezTo>
                      <a:pt x="674" y="296"/>
                      <a:pt x="674" y="296"/>
                      <a:pt x="674" y="296"/>
                    </a:cubicBezTo>
                    <a:cubicBezTo>
                      <a:pt x="674" y="296"/>
                      <a:pt x="673" y="297"/>
                      <a:pt x="674" y="297"/>
                    </a:cubicBezTo>
                    <a:cubicBezTo>
                      <a:pt x="675" y="297"/>
                      <a:pt x="675" y="297"/>
                      <a:pt x="675" y="298"/>
                    </a:cubicBezTo>
                    <a:cubicBezTo>
                      <a:pt x="675" y="298"/>
                      <a:pt x="675" y="298"/>
                      <a:pt x="675" y="298"/>
                    </a:cubicBezTo>
                    <a:cubicBezTo>
                      <a:pt x="676" y="298"/>
                      <a:pt x="676" y="298"/>
                      <a:pt x="676" y="298"/>
                    </a:cubicBezTo>
                    <a:cubicBezTo>
                      <a:pt x="677" y="297"/>
                      <a:pt x="678" y="296"/>
                      <a:pt x="678" y="295"/>
                    </a:cubicBezTo>
                    <a:close/>
                    <a:moveTo>
                      <a:pt x="658" y="269"/>
                    </a:moveTo>
                    <a:cubicBezTo>
                      <a:pt x="658" y="269"/>
                      <a:pt x="659" y="270"/>
                      <a:pt x="659" y="269"/>
                    </a:cubicBezTo>
                    <a:cubicBezTo>
                      <a:pt x="660" y="269"/>
                      <a:pt x="660" y="269"/>
                      <a:pt x="660" y="269"/>
                    </a:cubicBezTo>
                    <a:cubicBezTo>
                      <a:pt x="660" y="269"/>
                      <a:pt x="660" y="269"/>
                      <a:pt x="660" y="269"/>
                    </a:cubicBezTo>
                    <a:cubicBezTo>
                      <a:pt x="660" y="268"/>
                      <a:pt x="661" y="268"/>
                      <a:pt x="661" y="268"/>
                    </a:cubicBezTo>
                    <a:cubicBezTo>
                      <a:pt x="662" y="268"/>
                      <a:pt x="662" y="268"/>
                      <a:pt x="662" y="268"/>
                    </a:cubicBezTo>
                    <a:cubicBezTo>
                      <a:pt x="662" y="268"/>
                      <a:pt x="662" y="268"/>
                      <a:pt x="662" y="268"/>
                    </a:cubicBezTo>
                    <a:cubicBezTo>
                      <a:pt x="662" y="268"/>
                      <a:pt x="662" y="268"/>
                      <a:pt x="662" y="268"/>
                    </a:cubicBezTo>
                    <a:cubicBezTo>
                      <a:pt x="662" y="268"/>
                      <a:pt x="662" y="267"/>
                      <a:pt x="662" y="267"/>
                    </a:cubicBezTo>
                    <a:cubicBezTo>
                      <a:pt x="662" y="267"/>
                      <a:pt x="661" y="267"/>
                      <a:pt x="661" y="267"/>
                    </a:cubicBezTo>
                    <a:cubicBezTo>
                      <a:pt x="661" y="267"/>
                      <a:pt x="660" y="266"/>
                      <a:pt x="660" y="266"/>
                    </a:cubicBezTo>
                    <a:cubicBezTo>
                      <a:pt x="660" y="266"/>
                      <a:pt x="660" y="266"/>
                      <a:pt x="660" y="266"/>
                    </a:cubicBezTo>
                    <a:cubicBezTo>
                      <a:pt x="659" y="266"/>
                      <a:pt x="659" y="266"/>
                      <a:pt x="659" y="267"/>
                    </a:cubicBezTo>
                    <a:cubicBezTo>
                      <a:pt x="658" y="267"/>
                      <a:pt x="658" y="267"/>
                      <a:pt x="658" y="267"/>
                    </a:cubicBezTo>
                    <a:cubicBezTo>
                      <a:pt x="658" y="267"/>
                      <a:pt x="658" y="267"/>
                      <a:pt x="658" y="267"/>
                    </a:cubicBezTo>
                    <a:cubicBezTo>
                      <a:pt x="658" y="267"/>
                      <a:pt x="658" y="268"/>
                      <a:pt x="658" y="268"/>
                    </a:cubicBezTo>
                    <a:cubicBezTo>
                      <a:pt x="657" y="268"/>
                      <a:pt x="658" y="269"/>
                      <a:pt x="658" y="269"/>
                    </a:cubicBezTo>
                    <a:close/>
                    <a:moveTo>
                      <a:pt x="582" y="201"/>
                    </a:moveTo>
                    <a:cubicBezTo>
                      <a:pt x="582" y="202"/>
                      <a:pt x="583" y="203"/>
                      <a:pt x="583" y="203"/>
                    </a:cubicBezTo>
                    <a:cubicBezTo>
                      <a:pt x="584" y="203"/>
                      <a:pt x="584" y="203"/>
                      <a:pt x="584" y="202"/>
                    </a:cubicBezTo>
                    <a:cubicBezTo>
                      <a:pt x="584" y="202"/>
                      <a:pt x="584" y="202"/>
                      <a:pt x="584" y="202"/>
                    </a:cubicBezTo>
                    <a:cubicBezTo>
                      <a:pt x="584" y="201"/>
                      <a:pt x="584" y="201"/>
                      <a:pt x="584" y="200"/>
                    </a:cubicBezTo>
                    <a:cubicBezTo>
                      <a:pt x="584" y="199"/>
                      <a:pt x="583" y="198"/>
                      <a:pt x="582" y="198"/>
                    </a:cubicBezTo>
                    <a:cubicBezTo>
                      <a:pt x="582" y="198"/>
                      <a:pt x="582" y="198"/>
                      <a:pt x="582" y="198"/>
                    </a:cubicBezTo>
                    <a:cubicBezTo>
                      <a:pt x="581" y="198"/>
                      <a:pt x="581" y="198"/>
                      <a:pt x="581" y="198"/>
                    </a:cubicBezTo>
                    <a:cubicBezTo>
                      <a:pt x="582" y="199"/>
                      <a:pt x="582" y="200"/>
                      <a:pt x="582" y="201"/>
                    </a:cubicBezTo>
                    <a:close/>
                    <a:moveTo>
                      <a:pt x="538" y="173"/>
                    </a:moveTo>
                    <a:cubicBezTo>
                      <a:pt x="538" y="173"/>
                      <a:pt x="538" y="173"/>
                      <a:pt x="538" y="172"/>
                    </a:cubicBezTo>
                    <a:cubicBezTo>
                      <a:pt x="538" y="172"/>
                      <a:pt x="538" y="172"/>
                      <a:pt x="538" y="172"/>
                    </a:cubicBezTo>
                    <a:cubicBezTo>
                      <a:pt x="538" y="172"/>
                      <a:pt x="539" y="172"/>
                      <a:pt x="539" y="172"/>
                    </a:cubicBezTo>
                    <a:cubicBezTo>
                      <a:pt x="540" y="171"/>
                      <a:pt x="540" y="171"/>
                      <a:pt x="540" y="171"/>
                    </a:cubicBezTo>
                    <a:cubicBezTo>
                      <a:pt x="540" y="170"/>
                      <a:pt x="541" y="170"/>
                      <a:pt x="540" y="170"/>
                    </a:cubicBezTo>
                    <a:cubicBezTo>
                      <a:pt x="540" y="169"/>
                      <a:pt x="539" y="169"/>
                      <a:pt x="539" y="169"/>
                    </a:cubicBezTo>
                    <a:cubicBezTo>
                      <a:pt x="539" y="169"/>
                      <a:pt x="538" y="169"/>
                      <a:pt x="538" y="169"/>
                    </a:cubicBezTo>
                    <a:cubicBezTo>
                      <a:pt x="538" y="170"/>
                      <a:pt x="537" y="171"/>
                      <a:pt x="537" y="171"/>
                    </a:cubicBezTo>
                    <a:cubicBezTo>
                      <a:pt x="537" y="172"/>
                      <a:pt x="537" y="172"/>
                      <a:pt x="537" y="172"/>
                    </a:cubicBezTo>
                    <a:cubicBezTo>
                      <a:pt x="537" y="172"/>
                      <a:pt x="537" y="172"/>
                      <a:pt x="538" y="173"/>
                    </a:cubicBezTo>
                    <a:close/>
                    <a:moveTo>
                      <a:pt x="850" y="210"/>
                    </a:moveTo>
                    <a:cubicBezTo>
                      <a:pt x="851" y="210"/>
                      <a:pt x="851" y="209"/>
                      <a:pt x="851" y="209"/>
                    </a:cubicBezTo>
                    <a:cubicBezTo>
                      <a:pt x="851" y="208"/>
                      <a:pt x="851" y="207"/>
                      <a:pt x="850" y="207"/>
                    </a:cubicBezTo>
                    <a:cubicBezTo>
                      <a:pt x="849" y="207"/>
                      <a:pt x="848" y="208"/>
                      <a:pt x="848" y="208"/>
                    </a:cubicBezTo>
                    <a:cubicBezTo>
                      <a:pt x="848" y="209"/>
                      <a:pt x="849" y="210"/>
                      <a:pt x="850" y="210"/>
                    </a:cubicBezTo>
                    <a:close/>
                    <a:moveTo>
                      <a:pt x="692" y="309"/>
                    </a:moveTo>
                    <a:cubicBezTo>
                      <a:pt x="692" y="309"/>
                      <a:pt x="692" y="308"/>
                      <a:pt x="692" y="308"/>
                    </a:cubicBezTo>
                    <a:cubicBezTo>
                      <a:pt x="692" y="308"/>
                      <a:pt x="692" y="308"/>
                      <a:pt x="692" y="308"/>
                    </a:cubicBezTo>
                    <a:cubicBezTo>
                      <a:pt x="692" y="308"/>
                      <a:pt x="692" y="308"/>
                      <a:pt x="692" y="308"/>
                    </a:cubicBezTo>
                    <a:cubicBezTo>
                      <a:pt x="692" y="308"/>
                      <a:pt x="692" y="308"/>
                      <a:pt x="692" y="308"/>
                    </a:cubicBezTo>
                    <a:cubicBezTo>
                      <a:pt x="692" y="308"/>
                      <a:pt x="692" y="308"/>
                      <a:pt x="692" y="308"/>
                    </a:cubicBezTo>
                    <a:cubicBezTo>
                      <a:pt x="690" y="309"/>
                      <a:pt x="689" y="308"/>
                      <a:pt x="688" y="307"/>
                    </a:cubicBezTo>
                    <a:cubicBezTo>
                      <a:pt x="688" y="307"/>
                      <a:pt x="688" y="307"/>
                      <a:pt x="688" y="307"/>
                    </a:cubicBezTo>
                    <a:cubicBezTo>
                      <a:pt x="687" y="308"/>
                      <a:pt x="687" y="308"/>
                      <a:pt x="687" y="308"/>
                    </a:cubicBezTo>
                    <a:cubicBezTo>
                      <a:pt x="688" y="309"/>
                      <a:pt x="688" y="310"/>
                      <a:pt x="689" y="310"/>
                    </a:cubicBezTo>
                    <a:cubicBezTo>
                      <a:pt x="690" y="309"/>
                      <a:pt x="691" y="309"/>
                      <a:pt x="692" y="309"/>
                    </a:cubicBezTo>
                    <a:cubicBezTo>
                      <a:pt x="692" y="309"/>
                      <a:pt x="692" y="309"/>
                      <a:pt x="692" y="309"/>
                    </a:cubicBezTo>
                    <a:close/>
                    <a:moveTo>
                      <a:pt x="680" y="279"/>
                    </a:moveTo>
                    <a:cubicBezTo>
                      <a:pt x="680" y="279"/>
                      <a:pt x="680" y="279"/>
                      <a:pt x="680" y="279"/>
                    </a:cubicBezTo>
                    <a:cubicBezTo>
                      <a:pt x="681" y="279"/>
                      <a:pt x="681" y="278"/>
                      <a:pt x="681" y="277"/>
                    </a:cubicBezTo>
                    <a:cubicBezTo>
                      <a:pt x="681" y="277"/>
                      <a:pt x="681" y="276"/>
                      <a:pt x="680" y="276"/>
                    </a:cubicBezTo>
                    <a:cubicBezTo>
                      <a:pt x="680" y="276"/>
                      <a:pt x="679" y="277"/>
                      <a:pt x="679" y="277"/>
                    </a:cubicBezTo>
                    <a:cubicBezTo>
                      <a:pt x="679" y="277"/>
                      <a:pt x="679" y="277"/>
                      <a:pt x="679" y="277"/>
                    </a:cubicBezTo>
                    <a:cubicBezTo>
                      <a:pt x="680" y="278"/>
                      <a:pt x="679" y="279"/>
                      <a:pt x="680" y="279"/>
                    </a:cubicBezTo>
                    <a:close/>
                    <a:moveTo>
                      <a:pt x="909" y="336"/>
                    </a:moveTo>
                    <a:cubicBezTo>
                      <a:pt x="909" y="337"/>
                      <a:pt x="909" y="337"/>
                      <a:pt x="909" y="338"/>
                    </a:cubicBezTo>
                    <a:cubicBezTo>
                      <a:pt x="910" y="338"/>
                      <a:pt x="910" y="338"/>
                      <a:pt x="911" y="339"/>
                    </a:cubicBezTo>
                    <a:cubicBezTo>
                      <a:pt x="911" y="338"/>
                      <a:pt x="911" y="338"/>
                      <a:pt x="911" y="337"/>
                    </a:cubicBezTo>
                    <a:cubicBezTo>
                      <a:pt x="911" y="336"/>
                      <a:pt x="911" y="336"/>
                      <a:pt x="910" y="336"/>
                    </a:cubicBezTo>
                    <a:cubicBezTo>
                      <a:pt x="910" y="336"/>
                      <a:pt x="909" y="336"/>
                      <a:pt x="909" y="336"/>
                    </a:cubicBezTo>
                    <a:close/>
                    <a:moveTo>
                      <a:pt x="876" y="181"/>
                    </a:moveTo>
                    <a:cubicBezTo>
                      <a:pt x="876" y="181"/>
                      <a:pt x="877" y="180"/>
                      <a:pt x="877" y="180"/>
                    </a:cubicBezTo>
                    <a:cubicBezTo>
                      <a:pt x="877" y="180"/>
                      <a:pt x="877" y="179"/>
                      <a:pt x="877" y="179"/>
                    </a:cubicBezTo>
                    <a:cubicBezTo>
                      <a:pt x="876" y="179"/>
                      <a:pt x="876" y="179"/>
                      <a:pt x="876" y="180"/>
                    </a:cubicBezTo>
                    <a:cubicBezTo>
                      <a:pt x="875" y="180"/>
                      <a:pt x="875" y="180"/>
                      <a:pt x="875" y="181"/>
                    </a:cubicBezTo>
                    <a:cubicBezTo>
                      <a:pt x="875" y="181"/>
                      <a:pt x="875" y="181"/>
                      <a:pt x="876" y="181"/>
                    </a:cubicBezTo>
                    <a:close/>
                    <a:moveTo>
                      <a:pt x="685" y="296"/>
                    </a:moveTo>
                    <a:cubicBezTo>
                      <a:pt x="685" y="296"/>
                      <a:pt x="685" y="296"/>
                      <a:pt x="685" y="296"/>
                    </a:cubicBezTo>
                    <a:cubicBezTo>
                      <a:pt x="684" y="295"/>
                      <a:pt x="683" y="296"/>
                      <a:pt x="682" y="296"/>
                    </a:cubicBezTo>
                    <a:cubicBezTo>
                      <a:pt x="682" y="296"/>
                      <a:pt x="682" y="296"/>
                      <a:pt x="682" y="296"/>
                    </a:cubicBezTo>
                    <a:cubicBezTo>
                      <a:pt x="682" y="296"/>
                      <a:pt x="682" y="296"/>
                      <a:pt x="682" y="296"/>
                    </a:cubicBezTo>
                    <a:cubicBezTo>
                      <a:pt x="683" y="297"/>
                      <a:pt x="684" y="297"/>
                      <a:pt x="685" y="296"/>
                    </a:cubicBezTo>
                    <a:close/>
                    <a:moveTo>
                      <a:pt x="847" y="221"/>
                    </a:moveTo>
                    <a:cubicBezTo>
                      <a:pt x="848" y="221"/>
                      <a:pt x="848" y="221"/>
                      <a:pt x="848" y="220"/>
                    </a:cubicBezTo>
                    <a:cubicBezTo>
                      <a:pt x="848" y="219"/>
                      <a:pt x="848" y="219"/>
                      <a:pt x="847" y="219"/>
                    </a:cubicBezTo>
                    <a:cubicBezTo>
                      <a:pt x="847" y="219"/>
                      <a:pt x="847" y="220"/>
                      <a:pt x="847" y="220"/>
                    </a:cubicBezTo>
                    <a:cubicBezTo>
                      <a:pt x="847" y="221"/>
                      <a:pt x="847" y="221"/>
                      <a:pt x="847" y="221"/>
                    </a:cubicBezTo>
                    <a:close/>
                    <a:moveTo>
                      <a:pt x="909" y="335"/>
                    </a:moveTo>
                    <a:cubicBezTo>
                      <a:pt x="910" y="335"/>
                      <a:pt x="910" y="335"/>
                      <a:pt x="910" y="334"/>
                    </a:cubicBezTo>
                    <a:cubicBezTo>
                      <a:pt x="910" y="334"/>
                      <a:pt x="909" y="334"/>
                      <a:pt x="909" y="334"/>
                    </a:cubicBezTo>
                    <a:cubicBezTo>
                      <a:pt x="908" y="334"/>
                      <a:pt x="909" y="334"/>
                      <a:pt x="909" y="334"/>
                    </a:cubicBezTo>
                    <a:cubicBezTo>
                      <a:pt x="909" y="335"/>
                      <a:pt x="909" y="335"/>
                      <a:pt x="909" y="335"/>
                    </a:cubicBezTo>
                    <a:close/>
                    <a:moveTo>
                      <a:pt x="547" y="185"/>
                    </a:moveTo>
                    <a:cubicBezTo>
                      <a:pt x="547" y="185"/>
                      <a:pt x="547" y="185"/>
                      <a:pt x="547" y="185"/>
                    </a:cubicBezTo>
                    <a:cubicBezTo>
                      <a:pt x="548" y="184"/>
                      <a:pt x="549" y="184"/>
                      <a:pt x="548" y="183"/>
                    </a:cubicBezTo>
                    <a:cubicBezTo>
                      <a:pt x="548" y="183"/>
                      <a:pt x="547" y="183"/>
                      <a:pt x="547" y="183"/>
                    </a:cubicBezTo>
                    <a:cubicBezTo>
                      <a:pt x="547" y="183"/>
                      <a:pt x="547" y="183"/>
                      <a:pt x="547" y="183"/>
                    </a:cubicBezTo>
                    <a:cubicBezTo>
                      <a:pt x="547" y="184"/>
                      <a:pt x="547" y="184"/>
                      <a:pt x="547" y="185"/>
                    </a:cubicBezTo>
                    <a:cubicBezTo>
                      <a:pt x="547" y="185"/>
                      <a:pt x="547" y="185"/>
                      <a:pt x="547" y="185"/>
                    </a:cubicBezTo>
                    <a:close/>
                    <a:moveTo>
                      <a:pt x="760" y="313"/>
                    </a:moveTo>
                    <a:cubicBezTo>
                      <a:pt x="760" y="313"/>
                      <a:pt x="760" y="313"/>
                      <a:pt x="760" y="313"/>
                    </a:cubicBezTo>
                    <a:cubicBezTo>
                      <a:pt x="760" y="312"/>
                      <a:pt x="759" y="312"/>
                      <a:pt x="759" y="312"/>
                    </a:cubicBezTo>
                    <a:cubicBezTo>
                      <a:pt x="758" y="313"/>
                      <a:pt x="759" y="313"/>
                      <a:pt x="760" y="313"/>
                    </a:cubicBezTo>
                    <a:close/>
                    <a:moveTo>
                      <a:pt x="903" y="336"/>
                    </a:moveTo>
                    <a:cubicBezTo>
                      <a:pt x="904" y="336"/>
                      <a:pt x="904" y="336"/>
                      <a:pt x="904" y="336"/>
                    </a:cubicBezTo>
                    <a:cubicBezTo>
                      <a:pt x="904" y="335"/>
                      <a:pt x="903" y="335"/>
                      <a:pt x="903" y="335"/>
                    </a:cubicBezTo>
                    <a:cubicBezTo>
                      <a:pt x="903" y="335"/>
                      <a:pt x="902" y="335"/>
                      <a:pt x="903" y="336"/>
                    </a:cubicBezTo>
                    <a:cubicBezTo>
                      <a:pt x="903" y="336"/>
                      <a:pt x="902" y="337"/>
                      <a:pt x="903" y="336"/>
                    </a:cubicBezTo>
                    <a:close/>
                    <a:moveTo>
                      <a:pt x="692" y="290"/>
                    </a:moveTo>
                    <a:cubicBezTo>
                      <a:pt x="692" y="290"/>
                      <a:pt x="692" y="290"/>
                      <a:pt x="692" y="290"/>
                    </a:cubicBezTo>
                    <a:cubicBezTo>
                      <a:pt x="692" y="290"/>
                      <a:pt x="692" y="290"/>
                      <a:pt x="692" y="290"/>
                    </a:cubicBezTo>
                    <a:cubicBezTo>
                      <a:pt x="692" y="289"/>
                      <a:pt x="692" y="289"/>
                      <a:pt x="692" y="289"/>
                    </a:cubicBezTo>
                    <a:cubicBezTo>
                      <a:pt x="692" y="289"/>
                      <a:pt x="692" y="289"/>
                      <a:pt x="692" y="289"/>
                    </a:cubicBezTo>
                    <a:cubicBezTo>
                      <a:pt x="692" y="289"/>
                      <a:pt x="692" y="289"/>
                      <a:pt x="691" y="289"/>
                    </a:cubicBezTo>
                    <a:cubicBezTo>
                      <a:pt x="691" y="289"/>
                      <a:pt x="691" y="289"/>
                      <a:pt x="691" y="289"/>
                    </a:cubicBezTo>
                    <a:cubicBezTo>
                      <a:pt x="691" y="290"/>
                      <a:pt x="691" y="290"/>
                      <a:pt x="691" y="290"/>
                    </a:cubicBezTo>
                    <a:cubicBezTo>
                      <a:pt x="691" y="290"/>
                      <a:pt x="691" y="290"/>
                      <a:pt x="692" y="290"/>
                    </a:cubicBezTo>
                    <a:close/>
                    <a:moveTo>
                      <a:pt x="754" y="319"/>
                    </a:moveTo>
                    <a:cubicBezTo>
                      <a:pt x="755" y="319"/>
                      <a:pt x="755" y="318"/>
                      <a:pt x="755" y="318"/>
                    </a:cubicBezTo>
                    <a:cubicBezTo>
                      <a:pt x="755" y="318"/>
                      <a:pt x="755" y="318"/>
                      <a:pt x="755" y="318"/>
                    </a:cubicBezTo>
                    <a:cubicBezTo>
                      <a:pt x="754" y="318"/>
                      <a:pt x="754" y="318"/>
                      <a:pt x="754" y="318"/>
                    </a:cubicBezTo>
                    <a:cubicBezTo>
                      <a:pt x="754" y="318"/>
                      <a:pt x="754" y="319"/>
                      <a:pt x="754" y="319"/>
                    </a:cubicBezTo>
                    <a:close/>
                    <a:moveTo>
                      <a:pt x="967" y="358"/>
                    </a:moveTo>
                    <a:cubicBezTo>
                      <a:pt x="967" y="358"/>
                      <a:pt x="968" y="358"/>
                      <a:pt x="968" y="359"/>
                    </a:cubicBezTo>
                    <a:cubicBezTo>
                      <a:pt x="968" y="358"/>
                      <a:pt x="968" y="358"/>
                      <a:pt x="968" y="358"/>
                    </a:cubicBezTo>
                    <a:cubicBezTo>
                      <a:pt x="968" y="358"/>
                      <a:pt x="968" y="357"/>
                      <a:pt x="967" y="357"/>
                    </a:cubicBezTo>
                    <a:cubicBezTo>
                      <a:pt x="967" y="357"/>
                      <a:pt x="967" y="357"/>
                      <a:pt x="967" y="357"/>
                    </a:cubicBezTo>
                    <a:cubicBezTo>
                      <a:pt x="967" y="358"/>
                      <a:pt x="967" y="358"/>
                      <a:pt x="967" y="358"/>
                    </a:cubicBezTo>
                    <a:close/>
                    <a:moveTo>
                      <a:pt x="714" y="313"/>
                    </a:moveTo>
                    <a:cubicBezTo>
                      <a:pt x="714" y="313"/>
                      <a:pt x="714" y="313"/>
                      <a:pt x="714" y="313"/>
                    </a:cubicBezTo>
                    <a:cubicBezTo>
                      <a:pt x="714" y="313"/>
                      <a:pt x="714" y="313"/>
                      <a:pt x="714" y="313"/>
                    </a:cubicBezTo>
                    <a:cubicBezTo>
                      <a:pt x="714" y="313"/>
                      <a:pt x="714" y="313"/>
                      <a:pt x="714" y="313"/>
                    </a:cubicBezTo>
                    <a:close/>
                    <a:moveTo>
                      <a:pt x="716" y="313"/>
                    </a:moveTo>
                    <a:cubicBezTo>
                      <a:pt x="715" y="312"/>
                      <a:pt x="715" y="312"/>
                      <a:pt x="714" y="313"/>
                    </a:cubicBezTo>
                    <a:cubicBezTo>
                      <a:pt x="715" y="313"/>
                      <a:pt x="716" y="313"/>
                      <a:pt x="716" y="313"/>
                    </a:cubicBezTo>
                    <a:close/>
                    <a:moveTo>
                      <a:pt x="672" y="301"/>
                    </a:moveTo>
                    <a:cubicBezTo>
                      <a:pt x="672" y="301"/>
                      <a:pt x="672" y="301"/>
                      <a:pt x="672" y="301"/>
                    </a:cubicBezTo>
                    <a:cubicBezTo>
                      <a:pt x="672" y="301"/>
                      <a:pt x="672" y="301"/>
                      <a:pt x="672" y="301"/>
                    </a:cubicBezTo>
                    <a:cubicBezTo>
                      <a:pt x="672" y="301"/>
                      <a:pt x="672" y="300"/>
                      <a:pt x="672" y="300"/>
                    </a:cubicBezTo>
                    <a:cubicBezTo>
                      <a:pt x="672" y="300"/>
                      <a:pt x="672" y="300"/>
                      <a:pt x="672" y="300"/>
                    </a:cubicBezTo>
                    <a:cubicBezTo>
                      <a:pt x="672" y="300"/>
                      <a:pt x="672" y="300"/>
                      <a:pt x="672" y="300"/>
                    </a:cubicBezTo>
                    <a:cubicBezTo>
                      <a:pt x="672" y="300"/>
                      <a:pt x="672" y="299"/>
                      <a:pt x="672" y="299"/>
                    </a:cubicBezTo>
                    <a:cubicBezTo>
                      <a:pt x="672" y="299"/>
                      <a:pt x="671" y="299"/>
                      <a:pt x="671" y="299"/>
                    </a:cubicBezTo>
                    <a:cubicBezTo>
                      <a:pt x="671" y="299"/>
                      <a:pt x="671" y="300"/>
                      <a:pt x="671" y="300"/>
                    </a:cubicBezTo>
                    <a:cubicBezTo>
                      <a:pt x="671" y="300"/>
                      <a:pt x="671" y="301"/>
                      <a:pt x="672" y="301"/>
                    </a:cubicBezTo>
                    <a:close/>
                    <a:moveTo>
                      <a:pt x="581" y="249"/>
                    </a:moveTo>
                    <a:cubicBezTo>
                      <a:pt x="581" y="249"/>
                      <a:pt x="581" y="249"/>
                      <a:pt x="581" y="249"/>
                    </a:cubicBezTo>
                    <a:cubicBezTo>
                      <a:pt x="581" y="248"/>
                      <a:pt x="581" y="248"/>
                      <a:pt x="580" y="248"/>
                    </a:cubicBezTo>
                    <a:cubicBezTo>
                      <a:pt x="580" y="248"/>
                      <a:pt x="580" y="249"/>
                      <a:pt x="581" y="249"/>
                    </a:cubicBezTo>
                    <a:cubicBezTo>
                      <a:pt x="581" y="249"/>
                      <a:pt x="581" y="249"/>
                      <a:pt x="581" y="249"/>
                    </a:cubicBezTo>
                    <a:close/>
                    <a:moveTo>
                      <a:pt x="885" y="190"/>
                    </a:moveTo>
                    <a:cubicBezTo>
                      <a:pt x="886" y="190"/>
                      <a:pt x="886" y="190"/>
                      <a:pt x="886" y="190"/>
                    </a:cubicBezTo>
                    <a:cubicBezTo>
                      <a:pt x="886" y="189"/>
                      <a:pt x="886" y="189"/>
                      <a:pt x="886" y="189"/>
                    </a:cubicBezTo>
                    <a:cubicBezTo>
                      <a:pt x="885" y="189"/>
                      <a:pt x="885" y="189"/>
                      <a:pt x="885" y="190"/>
                    </a:cubicBezTo>
                    <a:cubicBezTo>
                      <a:pt x="885" y="190"/>
                      <a:pt x="885" y="190"/>
                      <a:pt x="885" y="190"/>
                    </a:cubicBezTo>
                    <a:close/>
                    <a:moveTo>
                      <a:pt x="754" y="314"/>
                    </a:moveTo>
                    <a:cubicBezTo>
                      <a:pt x="754" y="314"/>
                      <a:pt x="753" y="314"/>
                      <a:pt x="753" y="314"/>
                    </a:cubicBezTo>
                    <a:cubicBezTo>
                      <a:pt x="753" y="315"/>
                      <a:pt x="754" y="315"/>
                      <a:pt x="754" y="314"/>
                    </a:cubicBezTo>
                    <a:close/>
                    <a:moveTo>
                      <a:pt x="652" y="272"/>
                    </a:moveTo>
                    <a:cubicBezTo>
                      <a:pt x="652" y="272"/>
                      <a:pt x="652" y="272"/>
                      <a:pt x="652" y="271"/>
                    </a:cubicBezTo>
                    <a:cubicBezTo>
                      <a:pt x="652" y="271"/>
                      <a:pt x="652" y="271"/>
                      <a:pt x="652" y="271"/>
                    </a:cubicBezTo>
                    <a:cubicBezTo>
                      <a:pt x="652" y="271"/>
                      <a:pt x="652" y="271"/>
                      <a:pt x="652" y="271"/>
                    </a:cubicBezTo>
                    <a:cubicBezTo>
                      <a:pt x="652" y="271"/>
                      <a:pt x="652" y="271"/>
                      <a:pt x="652" y="271"/>
                    </a:cubicBezTo>
                    <a:cubicBezTo>
                      <a:pt x="652" y="271"/>
                      <a:pt x="651" y="271"/>
                      <a:pt x="651" y="271"/>
                    </a:cubicBezTo>
                    <a:cubicBezTo>
                      <a:pt x="651" y="272"/>
                      <a:pt x="652" y="272"/>
                      <a:pt x="652" y="272"/>
                    </a:cubicBezTo>
                    <a:close/>
                    <a:moveTo>
                      <a:pt x="915" y="340"/>
                    </a:moveTo>
                    <a:cubicBezTo>
                      <a:pt x="915" y="340"/>
                      <a:pt x="915" y="340"/>
                      <a:pt x="916" y="340"/>
                    </a:cubicBezTo>
                    <a:cubicBezTo>
                      <a:pt x="916" y="339"/>
                      <a:pt x="915" y="339"/>
                      <a:pt x="915" y="339"/>
                    </a:cubicBezTo>
                    <a:cubicBezTo>
                      <a:pt x="915" y="339"/>
                      <a:pt x="915" y="339"/>
                      <a:pt x="915" y="340"/>
                    </a:cubicBezTo>
                    <a:cubicBezTo>
                      <a:pt x="915" y="340"/>
                      <a:pt x="915" y="340"/>
                      <a:pt x="915" y="340"/>
                    </a:cubicBezTo>
                    <a:close/>
                    <a:moveTo>
                      <a:pt x="543" y="177"/>
                    </a:moveTo>
                    <a:cubicBezTo>
                      <a:pt x="543" y="177"/>
                      <a:pt x="543" y="177"/>
                      <a:pt x="543" y="177"/>
                    </a:cubicBezTo>
                    <a:cubicBezTo>
                      <a:pt x="543" y="177"/>
                      <a:pt x="543" y="177"/>
                      <a:pt x="543" y="176"/>
                    </a:cubicBezTo>
                    <a:cubicBezTo>
                      <a:pt x="544" y="176"/>
                      <a:pt x="544" y="176"/>
                      <a:pt x="544" y="176"/>
                    </a:cubicBezTo>
                    <a:cubicBezTo>
                      <a:pt x="545" y="176"/>
                      <a:pt x="545" y="175"/>
                      <a:pt x="545" y="175"/>
                    </a:cubicBezTo>
                    <a:cubicBezTo>
                      <a:pt x="545" y="174"/>
                      <a:pt x="545" y="174"/>
                      <a:pt x="545" y="174"/>
                    </a:cubicBezTo>
                    <a:cubicBezTo>
                      <a:pt x="544" y="174"/>
                      <a:pt x="544" y="173"/>
                      <a:pt x="543" y="174"/>
                    </a:cubicBezTo>
                    <a:cubicBezTo>
                      <a:pt x="543" y="174"/>
                      <a:pt x="543" y="174"/>
                      <a:pt x="543" y="174"/>
                    </a:cubicBezTo>
                    <a:cubicBezTo>
                      <a:pt x="542" y="175"/>
                      <a:pt x="543" y="175"/>
                      <a:pt x="543" y="176"/>
                    </a:cubicBezTo>
                    <a:cubicBezTo>
                      <a:pt x="543" y="176"/>
                      <a:pt x="543" y="176"/>
                      <a:pt x="543" y="176"/>
                    </a:cubicBezTo>
                    <a:cubicBezTo>
                      <a:pt x="543" y="176"/>
                      <a:pt x="543" y="176"/>
                      <a:pt x="543" y="177"/>
                    </a:cubicBezTo>
                    <a:cubicBezTo>
                      <a:pt x="543" y="177"/>
                      <a:pt x="542" y="177"/>
                      <a:pt x="542" y="177"/>
                    </a:cubicBezTo>
                    <a:cubicBezTo>
                      <a:pt x="542" y="177"/>
                      <a:pt x="543" y="177"/>
                      <a:pt x="543" y="177"/>
                    </a:cubicBezTo>
                    <a:close/>
                    <a:moveTo>
                      <a:pt x="1064" y="325"/>
                    </a:moveTo>
                    <a:cubicBezTo>
                      <a:pt x="1064" y="325"/>
                      <a:pt x="1064" y="324"/>
                      <a:pt x="1064" y="324"/>
                    </a:cubicBezTo>
                    <a:cubicBezTo>
                      <a:pt x="1064" y="324"/>
                      <a:pt x="1064" y="324"/>
                      <a:pt x="1064" y="324"/>
                    </a:cubicBezTo>
                    <a:cubicBezTo>
                      <a:pt x="1063" y="324"/>
                      <a:pt x="1063" y="324"/>
                      <a:pt x="1063" y="324"/>
                    </a:cubicBezTo>
                    <a:cubicBezTo>
                      <a:pt x="1063" y="324"/>
                      <a:pt x="1063" y="325"/>
                      <a:pt x="1064" y="325"/>
                    </a:cubicBezTo>
                    <a:close/>
                    <a:moveTo>
                      <a:pt x="648" y="287"/>
                    </a:moveTo>
                    <a:cubicBezTo>
                      <a:pt x="648" y="287"/>
                      <a:pt x="648" y="287"/>
                      <a:pt x="648" y="287"/>
                    </a:cubicBezTo>
                    <a:cubicBezTo>
                      <a:pt x="648" y="287"/>
                      <a:pt x="648" y="287"/>
                      <a:pt x="648" y="287"/>
                    </a:cubicBezTo>
                    <a:cubicBezTo>
                      <a:pt x="647" y="287"/>
                      <a:pt x="647" y="287"/>
                      <a:pt x="647" y="287"/>
                    </a:cubicBezTo>
                    <a:cubicBezTo>
                      <a:pt x="647" y="287"/>
                      <a:pt x="647" y="287"/>
                      <a:pt x="647" y="287"/>
                    </a:cubicBezTo>
                    <a:cubicBezTo>
                      <a:pt x="647" y="287"/>
                      <a:pt x="647" y="287"/>
                      <a:pt x="648" y="288"/>
                    </a:cubicBezTo>
                    <a:cubicBezTo>
                      <a:pt x="648" y="288"/>
                      <a:pt x="648" y="288"/>
                      <a:pt x="648" y="287"/>
                    </a:cubicBezTo>
                    <a:close/>
                    <a:moveTo>
                      <a:pt x="679" y="297"/>
                    </a:moveTo>
                    <a:cubicBezTo>
                      <a:pt x="679" y="297"/>
                      <a:pt x="679" y="296"/>
                      <a:pt x="679" y="296"/>
                    </a:cubicBezTo>
                    <a:cubicBezTo>
                      <a:pt x="679" y="296"/>
                      <a:pt x="679" y="296"/>
                      <a:pt x="679" y="296"/>
                    </a:cubicBezTo>
                    <a:cubicBezTo>
                      <a:pt x="679" y="296"/>
                      <a:pt x="679" y="296"/>
                      <a:pt x="679" y="296"/>
                    </a:cubicBezTo>
                    <a:cubicBezTo>
                      <a:pt x="679" y="296"/>
                      <a:pt x="678" y="296"/>
                      <a:pt x="679" y="296"/>
                    </a:cubicBezTo>
                    <a:cubicBezTo>
                      <a:pt x="679" y="296"/>
                      <a:pt x="679" y="297"/>
                      <a:pt x="679" y="297"/>
                    </a:cubicBezTo>
                    <a:cubicBezTo>
                      <a:pt x="679" y="297"/>
                      <a:pt x="679" y="297"/>
                      <a:pt x="679" y="297"/>
                    </a:cubicBezTo>
                    <a:close/>
                    <a:moveTo>
                      <a:pt x="718" y="313"/>
                    </a:moveTo>
                    <a:cubicBezTo>
                      <a:pt x="718" y="313"/>
                      <a:pt x="718" y="313"/>
                      <a:pt x="718" y="313"/>
                    </a:cubicBezTo>
                    <a:cubicBezTo>
                      <a:pt x="718" y="313"/>
                      <a:pt x="718" y="312"/>
                      <a:pt x="717" y="312"/>
                    </a:cubicBezTo>
                    <a:cubicBezTo>
                      <a:pt x="717" y="312"/>
                      <a:pt x="717" y="312"/>
                      <a:pt x="717" y="313"/>
                    </a:cubicBezTo>
                    <a:cubicBezTo>
                      <a:pt x="717" y="313"/>
                      <a:pt x="717" y="313"/>
                      <a:pt x="718" y="313"/>
                    </a:cubicBezTo>
                    <a:close/>
                    <a:moveTo>
                      <a:pt x="680" y="298"/>
                    </a:move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ubicBezTo>
                      <a:pt x="680" y="298"/>
                      <a:pt x="680" y="298"/>
                      <a:pt x="680" y="298"/>
                    </a:cubicBezTo>
                    <a:close/>
                    <a:moveTo>
                      <a:pt x="689" y="291"/>
                    </a:moveTo>
                    <a:cubicBezTo>
                      <a:pt x="689" y="291"/>
                      <a:pt x="689" y="291"/>
                      <a:pt x="689" y="291"/>
                    </a:cubicBezTo>
                    <a:cubicBezTo>
                      <a:pt x="689" y="291"/>
                      <a:pt x="689" y="291"/>
                      <a:pt x="689" y="291"/>
                    </a:cubicBezTo>
                    <a:cubicBezTo>
                      <a:pt x="690" y="291"/>
                      <a:pt x="690" y="291"/>
                      <a:pt x="690" y="291"/>
                    </a:cubicBezTo>
                    <a:cubicBezTo>
                      <a:pt x="690" y="291"/>
                      <a:pt x="689" y="291"/>
                      <a:pt x="689" y="291"/>
                    </a:cubicBezTo>
                    <a:cubicBezTo>
                      <a:pt x="689" y="291"/>
                      <a:pt x="689" y="291"/>
                      <a:pt x="689" y="291"/>
                    </a:cubicBezTo>
                    <a:cubicBezTo>
                      <a:pt x="689" y="291"/>
                      <a:pt x="689" y="291"/>
                      <a:pt x="689" y="291"/>
                    </a:cubicBezTo>
                    <a:cubicBezTo>
                      <a:pt x="689" y="291"/>
                      <a:pt x="689" y="291"/>
                      <a:pt x="689" y="291"/>
                    </a:cubicBezTo>
                    <a:cubicBezTo>
                      <a:pt x="689" y="291"/>
                      <a:pt x="689" y="291"/>
                      <a:pt x="689" y="291"/>
                    </a:cubicBezTo>
                    <a:close/>
                    <a:moveTo>
                      <a:pt x="673" y="305"/>
                    </a:moveTo>
                    <a:cubicBezTo>
                      <a:pt x="672" y="306"/>
                      <a:pt x="672" y="306"/>
                      <a:pt x="672" y="306"/>
                    </a:cubicBezTo>
                    <a:cubicBezTo>
                      <a:pt x="672" y="306"/>
                      <a:pt x="673" y="306"/>
                      <a:pt x="673" y="306"/>
                    </a:cubicBezTo>
                    <a:cubicBezTo>
                      <a:pt x="673" y="306"/>
                      <a:pt x="673" y="306"/>
                      <a:pt x="673" y="306"/>
                    </a:cubicBezTo>
                    <a:cubicBezTo>
                      <a:pt x="673" y="306"/>
                      <a:pt x="673" y="306"/>
                      <a:pt x="673" y="306"/>
                    </a:cubicBezTo>
                    <a:cubicBezTo>
                      <a:pt x="673" y="306"/>
                      <a:pt x="673" y="306"/>
                      <a:pt x="673" y="306"/>
                    </a:cubicBezTo>
                    <a:cubicBezTo>
                      <a:pt x="673" y="306"/>
                      <a:pt x="673" y="306"/>
                      <a:pt x="673" y="305"/>
                    </a:cubicBezTo>
                    <a:close/>
                    <a:moveTo>
                      <a:pt x="649" y="293"/>
                    </a:moveTo>
                    <a:cubicBezTo>
                      <a:pt x="649" y="293"/>
                      <a:pt x="649" y="293"/>
                      <a:pt x="649" y="293"/>
                    </a:cubicBezTo>
                    <a:cubicBezTo>
                      <a:pt x="649" y="293"/>
                      <a:pt x="649" y="293"/>
                      <a:pt x="649" y="293"/>
                    </a:cubicBezTo>
                    <a:cubicBezTo>
                      <a:pt x="649" y="293"/>
                      <a:pt x="649" y="293"/>
                      <a:pt x="649" y="293"/>
                    </a:cubicBezTo>
                    <a:cubicBezTo>
                      <a:pt x="648" y="293"/>
                      <a:pt x="648" y="292"/>
                      <a:pt x="648" y="292"/>
                    </a:cubicBezTo>
                    <a:cubicBezTo>
                      <a:pt x="648" y="292"/>
                      <a:pt x="647" y="292"/>
                      <a:pt x="646" y="292"/>
                    </a:cubicBezTo>
                    <a:cubicBezTo>
                      <a:pt x="646" y="292"/>
                      <a:pt x="647" y="292"/>
                      <a:pt x="647" y="292"/>
                    </a:cubicBezTo>
                    <a:cubicBezTo>
                      <a:pt x="648" y="291"/>
                      <a:pt x="649" y="292"/>
                      <a:pt x="649" y="293"/>
                    </a:cubicBezTo>
                    <a:close/>
                    <a:moveTo>
                      <a:pt x="1103" y="423"/>
                    </a:moveTo>
                    <a:cubicBezTo>
                      <a:pt x="1102" y="423"/>
                      <a:pt x="1101" y="422"/>
                      <a:pt x="1101" y="422"/>
                    </a:cubicBezTo>
                    <a:cubicBezTo>
                      <a:pt x="1100" y="420"/>
                      <a:pt x="1099" y="420"/>
                      <a:pt x="1098" y="419"/>
                    </a:cubicBezTo>
                    <a:cubicBezTo>
                      <a:pt x="1097" y="418"/>
                      <a:pt x="1096" y="416"/>
                      <a:pt x="1094" y="415"/>
                    </a:cubicBezTo>
                    <a:cubicBezTo>
                      <a:pt x="1093" y="415"/>
                      <a:pt x="1093" y="414"/>
                      <a:pt x="1093" y="413"/>
                    </a:cubicBezTo>
                    <a:cubicBezTo>
                      <a:pt x="1092" y="411"/>
                      <a:pt x="1090" y="411"/>
                      <a:pt x="1090" y="409"/>
                    </a:cubicBezTo>
                    <a:cubicBezTo>
                      <a:pt x="1089" y="409"/>
                      <a:pt x="1089" y="409"/>
                      <a:pt x="1089" y="409"/>
                    </a:cubicBezTo>
                    <a:cubicBezTo>
                      <a:pt x="1088" y="409"/>
                      <a:pt x="1087" y="409"/>
                      <a:pt x="1086" y="409"/>
                    </a:cubicBezTo>
                    <a:cubicBezTo>
                      <a:pt x="1086" y="408"/>
                      <a:pt x="1085" y="409"/>
                      <a:pt x="1085" y="409"/>
                    </a:cubicBezTo>
                    <a:cubicBezTo>
                      <a:pt x="1086" y="410"/>
                      <a:pt x="1085" y="410"/>
                      <a:pt x="1084" y="410"/>
                    </a:cubicBezTo>
                    <a:cubicBezTo>
                      <a:pt x="1084" y="410"/>
                      <a:pt x="1083" y="410"/>
                      <a:pt x="1082" y="409"/>
                    </a:cubicBezTo>
                    <a:cubicBezTo>
                      <a:pt x="1081" y="409"/>
                      <a:pt x="1081" y="409"/>
                      <a:pt x="1081" y="410"/>
                    </a:cubicBezTo>
                    <a:cubicBezTo>
                      <a:pt x="1080" y="410"/>
                      <a:pt x="1081" y="411"/>
                      <a:pt x="1080" y="411"/>
                    </a:cubicBezTo>
                    <a:cubicBezTo>
                      <a:pt x="1080" y="411"/>
                      <a:pt x="1080" y="410"/>
                      <a:pt x="1080" y="410"/>
                    </a:cubicBezTo>
                    <a:cubicBezTo>
                      <a:pt x="1080" y="410"/>
                      <a:pt x="1079" y="409"/>
                      <a:pt x="1080" y="408"/>
                    </a:cubicBezTo>
                    <a:cubicBezTo>
                      <a:pt x="1081" y="408"/>
                      <a:pt x="1080" y="408"/>
                      <a:pt x="1080" y="407"/>
                    </a:cubicBezTo>
                    <a:cubicBezTo>
                      <a:pt x="1078" y="406"/>
                      <a:pt x="1076" y="407"/>
                      <a:pt x="1074" y="407"/>
                    </a:cubicBezTo>
                    <a:cubicBezTo>
                      <a:pt x="1073" y="407"/>
                      <a:pt x="1073" y="406"/>
                      <a:pt x="1072" y="407"/>
                    </a:cubicBezTo>
                    <a:cubicBezTo>
                      <a:pt x="1075" y="408"/>
                      <a:pt x="1076" y="412"/>
                      <a:pt x="1074" y="415"/>
                    </a:cubicBezTo>
                    <a:cubicBezTo>
                      <a:pt x="1074" y="415"/>
                      <a:pt x="1074" y="415"/>
                      <a:pt x="1074" y="416"/>
                    </a:cubicBezTo>
                    <a:cubicBezTo>
                      <a:pt x="1074" y="416"/>
                      <a:pt x="1074" y="416"/>
                      <a:pt x="1075" y="416"/>
                    </a:cubicBezTo>
                    <a:cubicBezTo>
                      <a:pt x="1076" y="416"/>
                      <a:pt x="1076" y="417"/>
                      <a:pt x="1077" y="418"/>
                    </a:cubicBezTo>
                    <a:cubicBezTo>
                      <a:pt x="1077" y="418"/>
                      <a:pt x="1077" y="419"/>
                      <a:pt x="1076" y="420"/>
                    </a:cubicBezTo>
                    <a:cubicBezTo>
                      <a:pt x="1076" y="420"/>
                      <a:pt x="1076" y="420"/>
                      <a:pt x="1075" y="420"/>
                    </a:cubicBezTo>
                    <a:cubicBezTo>
                      <a:pt x="1075" y="420"/>
                      <a:pt x="1075" y="420"/>
                      <a:pt x="1075" y="419"/>
                    </a:cubicBezTo>
                    <a:cubicBezTo>
                      <a:pt x="1075" y="419"/>
                      <a:pt x="1075" y="418"/>
                      <a:pt x="1074" y="418"/>
                    </a:cubicBezTo>
                    <a:cubicBezTo>
                      <a:pt x="1073" y="417"/>
                      <a:pt x="1073" y="418"/>
                      <a:pt x="1073" y="419"/>
                    </a:cubicBezTo>
                    <a:cubicBezTo>
                      <a:pt x="1072" y="420"/>
                      <a:pt x="1071" y="419"/>
                      <a:pt x="1072" y="418"/>
                    </a:cubicBezTo>
                    <a:cubicBezTo>
                      <a:pt x="1072" y="416"/>
                      <a:pt x="1071" y="415"/>
                      <a:pt x="1069" y="415"/>
                    </a:cubicBezTo>
                    <a:cubicBezTo>
                      <a:pt x="1069" y="415"/>
                      <a:pt x="1069" y="415"/>
                      <a:pt x="1068" y="414"/>
                    </a:cubicBezTo>
                    <a:cubicBezTo>
                      <a:pt x="1068" y="413"/>
                      <a:pt x="1069" y="413"/>
                      <a:pt x="1069" y="413"/>
                    </a:cubicBezTo>
                    <a:cubicBezTo>
                      <a:pt x="1071" y="412"/>
                      <a:pt x="1070" y="411"/>
                      <a:pt x="1070" y="410"/>
                    </a:cubicBezTo>
                    <a:cubicBezTo>
                      <a:pt x="1069" y="408"/>
                      <a:pt x="1069" y="407"/>
                      <a:pt x="1069" y="405"/>
                    </a:cubicBezTo>
                    <a:cubicBezTo>
                      <a:pt x="1069" y="404"/>
                      <a:pt x="1069" y="403"/>
                      <a:pt x="1069" y="402"/>
                    </a:cubicBezTo>
                    <a:cubicBezTo>
                      <a:pt x="1070" y="402"/>
                      <a:pt x="1069" y="401"/>
                      <a:pt x="1068" y="401"/>
                    </a:cubicBezTo>
                    <a:cubicBezTo>
                      <a:pt x="1068" y="400"/>
                      <a:pt x="1068" y="401"/>
                      <a:pt x="1068" y="402"/>
                    </a:cubicBezTo>
                    <a:cubicBezTo>
                      <a:pt x="1067" y="402"/>
                      <a:pt x="1067" y="402"/>
                      <a:pt x="1066" y="402"/>
                    </a:cubicBezTo>
                    <a:cubicBezTo>
                      <a:pt x="1067" y="399"/>
                      <a:pt x="1066" y="396"/>
                      <a:pt x="1063" y="395"/>
                    </a:cubicBezTo>
                    <a:cubicBezTo>
                      <a:pt x="1063" y="395"/>
                      <a:pt x="1063" y="394"/>
                      <a:pt x="1062" y="395"/>
                    </a:cubicBezTo>
                    <a:cubicBezTo>
                      <a:pt x="1062" y="395"/>
                      <a:pt x="1062" y="395"/>
                      <a:pt x="1062" y="396"/>
                    </a:cubicBezTo>
                    <a:cubicBezTo>
                      <a:pt x="1062" y="396"/>
                      <a:pt x="1063" y="397"/>
                      <a:pt x="1063" y="398"/>
                    </a:cubicBezTo>
                    <a:cubicBezTo>
                      <a:pt x="1062" y="397"/>
                      <a:pt x="1062" y="397"/>
                      <a:pt x="1061" y="397"/>
                    </a:cubicBezTo>
                    <a:cubicBezTo>
                      <a:pt x="1061" y="397"/>
                      <a:pt x="1060" y="397"/>
                      <a:pt x="1060" y="396"/>
                    </a:cubicBezTo>
                    <a:cubicBezTo>
                      <a:pt x="1059" y="395"/>
                      <a:pt x="1060" y="395"/>
                      <a:pt x="1060" y="395"/>
                    </a:cubicBezTo>
                    <a:cubicBezTo>
                      <a:pt x="1060" y="394"/>
                      <a:pt x="1061" y="394"/>
                      <a:pt x="1061" y="393"/>
                    </a:cubicBezTo>
                    <a:cubicBezTo>
                      <a:pt x="1061" y="392"/>
                      <a:pt x="1060" y="392"/>
                      <a:pt x="1059" y="392"/>
                    </a:cubicBezTo>
                    <a:cubicBezTo>
                      <a:pt x="1057" y="393"/>
                      <a:pt x="1056" y="392"/>
                      <a:pt x="1055" y="391"/>
                    </a:cubicBezTo>
                    <a:cubicBezTo>
                      <a:pt x="1056" y="390"/>
                      <a:pt x="1056" y="390"/>
                      <a:pt x="1057" y="390"/>
                    </a:cubicBezTo>
                    <a:cubicBezTo>
                      <a:pt x="1056" y="389"/>
                      <a:pt x="1056" y="389"/>
                      <a:pt x="1055" y="388"/>
                    </a:cubicBezTo>
                    <a:cubicBezTo>
                      <a:pt x="1055" y="388"/>
                      <a:pt x="1055" y="388"/>
                      <a:pt x="1054" y="388"/>
                    </a:cubicBezTo>
                    <a:cubicBezTo>
                      <a:pt x="1053" y="388"/>
                      <a:pt x="1053" y="388"/>
                      <a:pt x="1053" y="387"/>
                    </a:cubicBezTo>
                    <a:cubicBezTo>
                      <a:pt x="1052" y="386"/>
                      <a:pt x="1052" y="386"/>
                      <a:pt x="1051" y="387"/>
                    </a:cubicBezTo>
                    <a:cubicBezTo>
                      <a:pt x="1051" y="388"/>
                      <a:pt x="1051" y="389"/>
                      <a:pt x="1051" y="390"/>
                    </a:cubicBezTo>
                    <a:cubicBezTo>
                      <a:pt x="1051" y="391"/>
                      <a:pt x="1051" y="392"/>
                      <a:pt x="1050" y="392"/>
                    </a:cubicBezTo>
                    <a:cubicBezTo>
                      <a:pt x="1050" y="390"/>
                      <a:pt x="1050" y="389"/>
                      <a:pt x="1050" y="387"/>
                    </a:cubicBezTo>
                    <a:cubicBezTo>
                      <a:pt x="1050" y="386"/>
                      <a:pt x="1050" y="385"/>
                      <a:pt x="1048" y="385"/>
                    </a:cubicBezTo>
                    <a:cubicBezTo>
                      <a:pt x="1048" y="384"/>
                      <a:pt x="1048" y="383"/>
                      <a:pt x="1047" y="383"/>
                    </a:cubicBezTo>
                    <a:cubicBezTo>
                      <a:pt x="1046" y="382"/>
                      <a:pt x="1045" y="381"/>
                      <a:pt x="1044" y="381"/>
                    </a:cubicBezTo>
                    <a:cubicBezTo>
                      <a:pt x="1043" y="381"/>
                      <a:pt x="1043" y="380"/>
                      <a:pt x="1043" y="379"/>
                    </a:cubicBezTo>
                    <a:cubicBezTo>
                      <a:pt x="1043" y="377"/>
                      <a:pt x="1042" y="376"/>
                      <a:pt x="1040" y="376"/>
                    </a:cubicBezTo>
                    <a:cubicBezTo>
                      <a:pt x="1040" y="376"/>
                      <a:pt x="1039" y="376"/>
                      <a:pt x="1039" y="376"/>
                    </a:cubicBezTo>
                    <a:cubicBezTo>
                      <a:pt x="1038" y="374"/>
                      <a:pt x="1037" y="374"/>
                      <a:pt x="1035" y="373"/>
                    </a:cubicBezTo>
                    <a:cubicBezTo>
                      <a:pt x="1034" y="373"/>
                      <a:pt x="1034" y="372"/>
                      <a:pt x="1032" y="372"/>
                    </a:cubicBezTo>
                    <a:cubicBezTo>
                      <a:pt x="1032" y="372"/>
                      <a:pt x="1032" y="371"/>
                      <a:pt x="1032" y="371"/>
                    </a:cubicBezTo>
                    <a:cubicBezTo>
                      <a:pt x="1031" y="368"/>
                      <a:pt x="1030" y="367"/>
                      <a:pt x="1027" y="367"/>
                    </a:cubicBezTo>
                    <a:cubicBezTo>
                      <a:pt x="1027" y="367"/>
                      <a:pt x="1026" y="367"/>
                      <a:pt x="1025" y="366"/>
                    </a:cubicBezTo>
                    <a:cubicBezTo>
                      <a:pt x="1026" y="364"/>
                      <a:pt x="1027" y="367"/>
                      <a:pt x="1027" y="366"/>
                    </a:cubicBezTo>
                    <a:cubicBezTo>
                      <a:pt x="1028" y="366"/>
                      <a:pt x="1027" y="365"/>
                      <a:pt x="1027" y="365"/>
                    </a:cubicBezTo>
                    <a:cubicBezTo>
                      <a:pt x="1026" y="364"/>
                      <a:pt x="1024" y="363"/>
                      <a:pt x="1022" y="363"/>
                    </a:cubicBezTo>
                    <a:cubicBezTo>
                      <a:pt x="1021" y="363"/>
                      <a:pt x="1020" y="363"/>
                      <a:pt x="1020" y="363"/>
                    </a:cubicBezTo>
                    <a:cubicBezTo>
                      <a:pt x="1018" y="362"/>
                      <a:pt x="1018" y="360"/>
                      <a:pt x="1016" y="360"/>
                    </a:cubicBezTo>
                    <a:cubicBezTo>
                      <a:pt x="1013" y="360"/>
                      <a:pt x="1010" y="358"/>
                      <a:pt x="1008" y="355"/>
                    </a:cubicBezTo>
                    <a:cubicBezTo>
                      <a:pt x="1008" y="356"/>
                      <a:pt x="1008" y="357"/>
                      <a:pt x="1007" y="357"/>
                    </a:cubicBezTo>
                    <a:cubicBezTo>
                      <a:pt x="1007" y="355"/>
                      <a:pt x="1006" y="356"/>
                      <a:pt x="1005" y="356"/>
                    </a:cubicBezTo>
                    <a:cubicBezTo>
                      <a:pt x="1004" y="356"/>
                      <a:pt x="1004" y="356"/>
                      <a:pt x="1004" y="356"/>
                    </a:cubicBezTo>
                    <a:cubicBezTo>
                      <a:pt x="1003" y="356"/>
                      <a:pt x="1002" y="356"/>
                      <a:pt x="1002" y="356"/>
                    </a:cubicBezTo>
                    <a:cubicBezTo>
                      <a:pt x="1000" y="356"/>
                      <a:pt x="997" y="357"/>
                      <a:pt x="995" y="355"/>
                    </a:cubicBezTo>
                    <a:cubicBezTo>
                      <a:pt x="994" y="354"/>
                      <a:pt x="993" y="354"/>
                      <a:pt x="991" y="355"/>
                    </a:cubicBezTo>
                    <a:cubicBezTo>
                      <a:pt x="991" y="355"/>
                      <a:pt x="991" y="355"/>
                      <a:pt x="990" y="355"/>
                    </a:cubicBezTo>
                    <a:cubicBezTo>
                      <a:pt x="990" y="354"/>
                      <a:pt x="989" y="354"/>
                      <a:pt x="989" y="355"/>
                    </a:cubicBezTo>
                    <a:cubicBezTo>
                      <a:pt x="989" y="355"/>
                      <a:pt x="989" y="355"/>
                      <a:pt x="990" y="356"/>
                    </a:cubicBezTo>
                    <a:cubicBezTo>
                      <a:pt x="990" y="356"/>
                      <a:pt x="990" y="357"/>
                      <a:pt x="989" y="357"/>
                    </a:cubicBezTo>
                    <a:cubicBezTo>
                      <a:pt x="988" y="358"/>
                      <a:pt x="988" y="357"/>
                      <a:pt x="988" y="356"/>
                    </a:cubicBezTo>
                    <a:cubicBezTo>
                      <a:pt x="988" y="356"/>
                      <a:pt x="988" y="356"/>
                      <a:pt x="987" y="356"/>
                    </a:cubicBezTo>
                    <a:cubicBezTo>
                      <a:pt x="987" y="355"/>
                      <a:pt x="986" y="355"/>
                      <a:pt x="985" y="354"/>
                    </a:cubicBezTo>
                    <a:cubicBezTo>
                      <a:pt x="985" y="354"/>
                      <a:pt x="985" y="353"/>
                      <a:pt x="985" y="353"/>
                    </a:cubicBezTo>
                    <a:cubicBezTo>
                      <a:pt x="983" y="355"/>
                      <a:pt x="981" y="353"/>
                      <a:pt x="979" y="353"/>
                    </a:cubicBezTo>
                    <a:cubicBezTo>
                      <a:pt x="976" y="352"/>
                      <a:pt x="973" y="351"/>
                      <a:pt x="970" y="350"/>
                    </a:cubicBezTo>
                    <a:cubicBezTo>
                      <a:pt x="971" y="352"/>
                      <a:pt x="970" y="353"/>
                      <a:pt x="970" y="355"/>
                    </a:cubicBezTo>
                    <a:cubicBezTo>
                      <a:pt x="970" y="358"/>
                      <a:pt x="970" y="358"/>
                      <a:pt x="968" y="359"/>
                    </a:cubicBezTo>
                    <a:cubicBezTo>
                      <a:pt x="968" y="359"/>
                      <a:pt x="967" y="361"/>
                      <a:pt x="969" y="361"/>
                    </a:cubicBezTo>
                    <a:cubicBezTo>
                      <a:pt x="971" y="360"/>
                      <a:pt x="971" y="362"/>
                      <a:pt x="972" y="363"/>
                    </a:cubicBezTo>
                    <a:cubicBezTo>
                      <a:pt x="972" y="363"/>
                      <a:pt x="972" y="364"/>
                      <a:pt x="972" y="365"/>
                    </a:cubicBezTo>
                    <a:cubicBezTo>
                      <a:pt x="973" y="366"/>
                      <a:pt x="972" y="369"/>
                      <a:pt x="974" y="370"/>
                    </a:cubicBezTo>
                    <a:cubicBezTo>
                      <a:pt x="974" y="370"/>
                      <a:pt x="974" y="371"/>
                      <a:pt x="974" y="371"/>
                    </a:cubicBezTo>
                    <a:cubicBezTo>
                      <a:pt x="972" y="374"/>
                      <a:pt x="969" y="376"/>
                      <a:pt x="965" y="376"/>
                    </a:cubicBezTo>
                    <a:cubicBezTo>
                      <a:pt x="963" y="376"/>
                      <a:pt x="963" y="375"/>
                      <a:pt x="963" y="374"/>
                    </a:cubicBezTo>
                    <a:cubicBezTo>
                      <a:pt x="963" y="373"/>
                      <a:pt x="963" y="371"/>
                      <a:pt x="962" y="371"/>
                    </a:cubicBezTo>
                    <a:cubicBezTo>
                      <a:pt x="961" y="370"/>
                      <a:pt x="960" y="370"/>
                      <a:pt x="959" y="369"/>
                    </a:cubicBezTo>
                    <a:cubicBezTo>
                      <a:pt x="959" y="369"/>
                      <a:pt x="958" y="368"/>
                      <a:pt x="957" y="368"/>
                    </a:cubicBezTo>
                    <a:cubicBezTo>
                      <a:pt x="955" y="368"/>
                      <a:pt x="955" y="368"/>
                      <a:pt x="955" y="366"/>
                    </a:cubicBezTo>
                    <a:cubicBezTo>
                      <a:pt x="955" y="363"/>
                      <a:pt x="955" y="361"/>
                      <a:pt x="953" y="360"/>
                    </a:cubicBezTo>
                    <a:cubicBezTo>
                      <a:pt x="952" y="360"/>
                      <a:pt x="952" y="359"/>
                      <a:pt x="953" y="359"/>
                    </a:cubicBezTo>
                    <a:cubicBezTo>
                      <a:pt x="953" y="359"/>
                      <a:pt x="954" y="358"/>
                      <a:pt x="954" y="359"/>
                    </a:cubicBezTo>
                    <a:cubicBezTo>
                      <a:pt x="955" y="359"/>
                      <a:pt x="956" y="360"/>
                      <a:pt x="956" y="360"/>
                    </a:cubicBezTo>
                    <a:cubicBezTo>
                      <a:pt x="957" y="360"/>
                      <a:pt x="957" y="361"/>
                      <a:pt x="957" y="361"/>
                    </a:cubicBezTo>
                    <a:cubicBezTo>
                      <a:pt x="959" y="361"/>
                      <a:pt x="960" y="362"/>
                      <a:pt x="961" y="361"/>
                    </a:cubicBezTo>
                    <a:cubicBezTo>
                      <a:pt x="962" y="359"/>
                      <a:pt x="962" y="357"/>
                      <a:pt x="963" y="356"/>
                    </a:cubicBezTo>
                    <a:cubicBezTo>
                      <a:pt x="963" y="355"/>
                      <a:pt x="962" y="354"/>
                      <a:pt x="961" y="354"/>
                    </a:cubicBezTo>
                    <a:cubicBezTo>
                      <a:pt x="960" y="354"/>
                      <a:pt x="960" y="353"/>
                      <a:pt x="959" y="353"/>
                    </a:cubicBezTo>
                    <a:cubicBezTo>
                      <a:pt x="958" y="353"/>
                      <a:pt x="957" y="352"/>
                      <a:pt x="955" y="352"/>
                    </a:cubicBezTo>
                    <a:cubicBezTo>
                      <a:pt x="953" y="353"/>
                      <a:pt x="952" y="355"/>
                      <a:pt x="951" y="357"/>
                    </a:cubicBezTo>
                    <a:cubicBezTo>
                      <a:pt x="950" y="359"/>
                      <a:pt x="949" y="360"/>
                      <a:pt x="947" y="362"/>
                    </a:cubicBezTo>
                    <a:cubicBezTo>
                      <a:pt x="946" y="363"/>
                      <a:pt x="944" y="364"/>
                      <a:pt x="942" y="363"/>
                    </a:cubicBezTo>
                    <a:cubicBezTo>
                      <a:pt x="939" y="361"/>
                      <a:pt x="936" y="361"/>
                      <a:pt x="933" y="361"/>
                    </a:cubicBezTo>
                    <a:cubicBezTo>
                      <a:pt x="930" y="362"/>
                      <a:pt x="928" y="360"/>
                      <a:pt x="927" y="358"/>
                    </a:cubicBezTo>
                    <a:cubicBezTo>
                      <a:pt x="926" y="357"/>
                      <a:pt x="926" y="357"/>
                      <a:pt x="926" y="358"/>
                    </a:cubicBezTo>
                    <a:cubicBezTo>
                      <a:pt x="925" y="360"/>
                      <a:pt x="923" y="360"/>
                      <a:pt x="922" y="359"/>
                    </a:cubicBezTo>
                    <a:cubicBezTo>
                      <a:pt x="922" y="359"/>
                      <a:pt x="921" y="359"/>
                      <a:pt x="921" y="359"/>
                    </a:cubicBezTo>
                    <a:cubicBezTo>
                      <a:pt x="919" y="360"/>
                      <a:pt x="917" y="360"/>
                      <a:pt x="915" y="360"/>
                    </a:cubicBezTo>
                    <a:cubicBezTo>
                      <a:pt x="915" y="360"/>
                      <a:pt x="914" y="360"/>
                      <a:pt x="914" y="360"/>
                    </a:cubicBezTo>
                    <a:cubicBezTo>
                      <a:pt x="913" y="362"/>
                      <a:pt x="911" y="363"/>
                      <a:pt x="910" y="364"/>
                    </a:cubicBezTo>
                    <a:cubicBezTo>
                      <a:pt x="910" y="361"/>
                      <a:pt x="910" y="361"/>
                      <a:pt x="907" y="361"/>
                    </a:cubicBezTo>
                    <a:cubicBezTo>
                      <a:pt x="906" y="361"/>
                      <a:pt x="905" y="360"/>
                      <a:pt x="905" y="360"/>
                    </a:cubicBezTo>
                    <a:cubicBezTo>
                      <a:pt x="903" y="360"/>
                      <a:pt x="901" y="359"/>
                      <a:pt x="900" y="358"/>
                    </a:cubicBezTo>
                    <a:cubicBezTo>
                      <a:pt x="897" y="357"/>
                      <a:pt x="896" y="356"/>
                      <a:pt x="898" y="353"/>
                    </a:cubicBezTo>
                    <a:cubicBezTo>
                      <a:pt x="898" y="352"/>
                      <a:pt x="898" y="350"/>
                      <a:pt x="899" y="350"/>
                    </a:cubicBezTo>
                    <a:cubicBezTo>
                      <a:pt x="899" y="349"/>
                      <a:pt x="899" y="348"/>
                      <a:pt x="899" y="347"/>
                    </a:cubicBezTo>
                    <a:cubicBezTo>
                      <a:pt x="899" y="345"/>
                      <a:pt x="898" y="343"/>
                      <a:pt x="897" y="341"/>
                    </a:cubicBezTo>
                    <a:cubicBezTo>
                      <a:pt x="896" y="338"/>
                      <a:pt x="893" y="336"/>
                      <a:pt x="890" y="334"/>
                    </a:cubicBezTo>
                    <a:cubicBezTo>
                      <a:pt x="887" y="333"/>
                      <a:pt x="885" y="332"/>
                      <a:pt x="882" y="331"/>
                    </a:cubicBezTo>
                    <a:cubicBezTo>
                      <a:pt x="881" y="331"/>
                      <a:pt x="880" y="331"/>
                      <a:pt x="878" y="331"/>
                    </a:cubicBezTo>
                    <a:cubicBezTo>
                      <a:pt x="877" y="331"/>
                      <a:pt x="876" y="332"/>
                      <a:pt x="876" y="333"/>
                    </a:cubicBezTo>
                    <a:cubicBezTo>
                      <a:pt x="875" y="333"/>
                      <a:pt x="876" y="331"/>
                      <a:pt x="875" y="331"/>
                    </a:cubicBezTo>
                    <a:cubicBezTo>
                      <a:pt x="873" y="332"/>
                      <a:pt x="870" y="330"/>
                      <a:pt x="869" y="334"/>
                    </a:cubicBezTo>
                    <a:cubicBezTo>
                      <a:pt x="868" y="332"/>
                      <a:pt x="868" y="331"/>
                      <a:pt x="866" y="332"/>
                    </a:cubicBezTo>
                    <a:cubicBezTo>
                      <a:pt x="866" y="332"/>
                      <a:pt x="866" y="332"/>
                      <a:pt x="865" y="332"/>
                    </a:cubicBezTo>
                    <a:cubicBezTo>
                      <a:pt x="861" y="333"/>
                      <a:pt x="858" y="335"/>
                      <a:pt x="854" y="336"/>
                    </a:cubicBezTo>
                    <a:cubicBezTo>
                      <a:pt x="853" y="336"/>
                      <a:pt x="853" y="336"/>
                      <a:pt x="852" y="336"/>
                    </a:cubicBezTo>
                    <a:cubicBezTo>
                      <a:pt x="851" y="336"/>
                      <a:pt x="850" y="336"/>
                      <a:pt x="849" y="337"/>
                    </a:cubicBezTo>
                    <a:cubicBezTo>
                      <a:pt x="849" y="337"/>
                      <a:pt x="849" y="337"/>
                      <a:pt x="848" y="337"/>
                    </a:cubicBezTo>
                    <a:cubicBezTo>
                      <a:pt x="847" y="335"/>
                      <a:pt x="845" y="334"/>
                      <a:pt x="843" y="333"/>
                    </a:cubicBezTo>
                    <a:cubicBezTo>
                      <a:pt x="843" y="333"/>
                      <a:pt x="843" y="333"/>
                      <a:pt x="843" y="333"/>
                    </a:cubicBezTo>
                    <a:cubicBezTo>
                      <a:pt x="845" y="333"/>
                      <a:pt x="846" y="333"/>
                      <a:pt x="844" y="331"/>
                    </a:cubicBezTo>
                    <a:cubicBezTo>
                      <a:pt x="844" y="330"/>
                      <a:pt x="843" y="329"/>
                      <a:pt x="843" y="328"/>
                    </a:cubicBezTo>
                    <a:cubicBezTo>
                      <a:pt x="842" y="326"/>
                      <a:pt x="840" y="325"/>
                      <a:pt x="837" y="325"/>
                    </a:cubicBezTo>
                    <a:cubicBezTo>
                      <a:pt x="837" y="324"/>
                      <a:pt x="837" y="323"/>
                      <a:pt x="837" y="323"/>
                    </a:cubicBezTo>
                    <a:cubicBezTo>
                      <a:pt x="836" y="323"/>
                      <a:pt x="836" y="324"/>
                      <a:pt x="836" y="325"/>
                    </a:cubicBezTo>
                    <a:cubicBezTo>
                      <a:pt x="836" y="325"/>
                      <a:pt x="836" y="325"/>
                      <a:pt x="835" y="325"/>
                    </a:cubicBezTo>
                    <a:cubicBezTo>
                      <a:pt x="835" y="324"/>
                      <a:pt x="835" y="324"/>
                      <a:pt x="835" y="324"/>
                    </a:cubicBezTo>
                    <a:cubicBezTo>
                      <a:pt x="836" y="322"/>
                      <a:pt x="836" y="322"/>
                      <a:pt x="835" y="322"/>
                    </a:cubicBezTo>
                    <a:cubicBezTo>
                      <a:pt x="834" y="322"/>
                      <a:pt x="833" y="321"/>
                      <a:pt x="833" y="320"/>
                    </a:cubicBezTo>
                    <a:cubicBezTo>
                      <a:pt x="832" y="319"/>
                      <a:pt x="832" y="318"/>
                      <a:pt x="830" y="319"/>
                    </a:cubicBezTo>
                    <a:cubicBezTo>
                      <a:pt x="829" y="319"/>
                      <a:pt x="828" y="319"/>
                      <a:pt x="827" y="318"/>
                    </a:cubicBezTo>
                    <a:cubicBezTo>
                      <a:pt x="827" y="318"/>
                      <a:pt x="826" y="318"/>
                      <a:pt x="825" y="318"/>
                    </a:cubicBezTo>
                    <a:cubicBezTo>
                      <a:pt x="825" y="319"/>
                      <a:pt x="825" y="320"/>
                      <a:pt x="826" y="320"/>
                    </a:cubicBezTo>
                    <a:cubicBezTo>
                      <a:pt x="826" y="321"/>
                      <a:pt x="826" y="321"/>
                      <a:pt x="826" y="321"/>
                    </a:cubicBezTo>
                    <a:cubicBezTo>
                      <a:pt x="825" y="320"/>
                      <a:pt x="824" y="318"/>
                      <a:pt x="825" y="317"/>
                    </a:cubicBezTo>
                    <a:cubicBezTo>
                      <a:pt x="825" y="316"/>
                      <a:pt x="826" y="315"/>
                      <a:pt x="827" y="314"/>
                    </a:cubicBezTo>
                    <a:cubicBezTo>
                      <a:pt x="827" y="314"/>
                      <a:pt x="828" y="314"/>
                      <a:pt x="828" y="315"/>
                    </a:cubicBezTo>
                    <a:cubicBezTo>
                      <a:pt x="828" y="316"/>
                      <a:pt x="829" y="316"/>
                      <a:pt x="829" y="316"/>
                    </a:cubicBezTo>
                    <a:cubicBezTo>
                      <a:pt x="832" y="316"/>
                      <a:pt x="832" y="314"/>
                      <a:pt x="831" y="312"/>
                    </a:cubicBezTo>
                    <a:cubicBezTo>
                      <a:pt x="829" y="309"/>
                      <a:pt x="827" y="307"/>
                      <a:pt x="824" y="306"/>
                    </a:cubicBezTo>
                    <a:cubicBezTo>
                      <a:pt x="821" y="304"/>
                      <a:pt x="818" y="303"/>
                      <a:pt x="815" y="304"/>
                    </a:cubicBezTo>
                    <a:cubicBezTo>
                      <a:pt x="813" y="304"/>
                      <a:pt x="812" y="304"/>
                      <a:pt x="811" y="305"/>
                    </a:cubicBezTo>
                    <a:cubicBezTo>
                      <a:pt x="809" y="308"/>
                      <a:pt x="808" y="310"/>
                      <a:pt x="807" y="313"/>
                    </a:cubicBezTo>
                    <a:cubicBezTo>
                      <a:pt x="805" y="316"/>
                      <a:pt x="802" y="318"/>
                      <a:pt x="799" y="318"/>
                    </a:cubicBezTo>
                    <a:cubicBezTo>
                      <a:pt x="798" y="318"/>
                      <a:pt x="798" y="318"/>
                      <a:pt x="797" y="318"/>
                    </a:cubicBezTo>
                    <a:cubicBezTo>
                      <a:pt x="797" y="317"/>
                      <a:pt x="797" y="316"/>
                      <a:pt x="798" y="316"/>
                    </a:cubicBezTo>
                    <a:cubicBezTo>
                      <a:pt x="798" y="316"/>
                      <a:pt x="799" y="315"/>
                      <a:pt x="798" y="314"/>
                    </a:cubicBezTo>
                    <a:cubicBezTo>
                      <a:pt x="798" y="314"/>
                      <a:pt x="798" y="313"/>
                      <a:pt x="798" y="313"/>
                    </a:cubicBezTo>
                    <a:cubicBezTo>
                      <a:pt x="798" y="313"/>
                      <a:pt x="799" y="313"/>
                      <a:pt x="799" y="313"/>
                    </a:cubicBezTo>
                    <a:cubicBezTo>
                      <a:pt x="800" y="314"/>
                      <a:pt x="801" y="314"/>
                      <a:pt x="802" y="313"/>
                    </a:cubicBezTo>
                    <a:cubicBezTo>
                      <a:pt x="803" y="312"/>
                      <a:pt x="804" y="312"/>
                      <a:pt x="802" y="311"/>
                    </a:cubicBezTo>
                    <a:cubicBezTo>
                      <a:pt x="801" y="309"/>
                      <a:pt x="802" y="308"/>
                      <a:pt x="802" y="307"/>
                    </a:cubicBezTo>
                    <a:cubicBezTo>
                      <a:pt x="803" y="305"/>
                      <a:pt x="803" y="308"/>
                      <a:pt x="804" y="307"/>
                    </a:cubicBezTo>
                    <a:cubicBezTo>
                      <a:pt x="805" y="307"/>
                      <a:pt x="804" y="308"/>
                      <a:pt x="805" y="309"/>
                    </a:cubicBezTo>
                    <a:cubicBezTo>
                      <a:pt x="805" y="308"/>
                      <a:pt x="805" y="307"/>
                      <a:pt x="806" y="308"/>
                    </a:cubicBezTo>
                    <a:cubicBezTo>
                      <a:pt x="806" y="308"/>
                      <a:pt x="806" y="309"/>
                      <a:pt x="806" y="310"/>
                    </a:cubicBezTo>
                    <a:cubicBezTo>
                      <a:pt x="806" y="310"/>
                      <a:pt x="805" y="310"/>
                      <a:pt x="805" y="310"/>
                    </a:cubicBezTo>
                    <a:cubicBezTo>
                      <a:pt x="805" y="310"/>
                      <a:pt x="804" y="311"/>
                      <a:pt x="804" y="311"/>
                    </a:cubicBezTo>
                    <a:cubicBezTo>
                      <a:pt x="804" y="312"/>
                      <a:pt x="804" y="312"/>
                      <a:pt x="805" y="312"/>
                    </a:cubicBezTo>
                    <a:cubicBezTo>
                      <a:pt x="805" y="313"/>
                      <a:pt x="805" y="312"/>
                      <a:pt x="805" y="312"/>
                    </a:cubicBezTo>
                    <a:cubicBezTo>
                      <a:pt x="808" y="310"/>
                      <a:pt x="809" y="308"/>
                      <a:pt x="810" y="306"/>
                    </a:cubicBezTo>
                    <a:cubicBezTo>
                      <a:pt x="810" y="306"/>
                      <a:pt x="810" y="305"/>
                      <a:pt x="810" y="305"/>
                    </a:cubicBezTo>
                    <a:cubicBezTo>
                      <a:pt x="810" y="304"/>
                      <a:pt x="809" y="304"/>
                      <a:pt x="809" y="304"/>
                    </a:cubicBezTo>
                    <a:cubicBezTo>
                      <a:pt x="807" y="304"/>
                      <a:pt x="805" y="304"/>
                      <a:pt x="803" y="306"/>
                    </a:cubicBezTo>
                    <a:cubicBezTo>
                      <a:pt x="800" y="305"/>
                      <a:pt x="798" y="306"/>
                      <a:pt x="795" y="307"/>
                    </a:cubicBezTo>
                    <a:cubicBezTo>
                      <a:pt x="794" y="307"/>
                      <a:pt x="794" y="308"/>
                      <a:pt x="793" y="308"/>
                    </a:cubicBezTo>
                    <a:cubicBezTo>
                      <a:pt x="792" y="307"/>
                      <a:pt x="792" y="306"/>
                      <a:pt x="793" y="305"/>
                    </a:cubicBezTo>
                    <a:cubicBezTo>
                      <a:pt x="794" y="306"/>
                      <a:pt x="794" y="306"/>
                      <a:pt x="795" y="305"/>
                    </a:cubicBezTo>
                    <a:cubicBezTo>
                      <a:pt x="795" y="304"/>
                      <a:pt x="795" y="303"/>
                      <a:pt x="796" y="303"/>
                    </a:cubicBezTo>
                    <a:cubicBezTo>
                      <a:pt x="796" y="302"/>
                      <a:pt x="798" y="301"/>
                      <a:pt x="800" y="303"/>
                    </a:cubicBezTo>
                    <a:cubicBezTo>
                      <a:pt x="800" y="303"/>
                      <a:pt x="801" y="303"/>
                      <a:pt x="801" y="303"/>
                    </a:cubicBezTo>
                    <a:cubicBezTo>
                      <a:pt x="804" y="304"/>
                      <a:pt x="806" y="303"/>
                      <a:pt x="809" y="304"/>
                    </a:cubicBezTo>
                    <a:cubicBezTo>
                      <a:pt x="809" y="304"/>
                      <a:pt x="810" y="304"/>
                      <a:pt x="810" y="303"/>
                    </a:cubicBezTo>
                    <a:cubicBezTo>
                      <a:pt x="810" y="303"/>
                      <a:pt x="809" y="303"/>
                      <a:pt x="809" y="303"/>
                    </a:cubicBezTo>
                    <a:cubicBezTo>
                      <a:pt x="807" y="302"/>
                      <a:pt x="806" y="301"/>
                      <a:pt x="804" y="300"/>
                    </a:cubicBezTo>
                    <a:cubicBezTo>
                      <a:pt x="802" y="299"/>
                      <a:pt x="801" y="299"/>
                      <a:pt x="799" y="298"/>
                    </a:cubicBezTo>
                    <a:cubicBezTo>
                      <a:pt x="798" y="298"/>
                      <a:pt x="796" y="298"/>
                      <a:pt x="794" y="297"/>
                    </a:cubicBezTo>
                    <a:cubicBezTo>
                      <a:pt x="793" y="297"/>
                      <a:pt x="791" y="296"/>
                      <a:pt x="790" y="296"/>
                    </a:cubicBezTo>
                    <a:cubicBezTo>
                      <a:pt x="786" y="295"/>
                      <a:pt x="783" y="296"/>
                      <a:pt x="779" y="296"/>
                    </a:cubicBezTo>
                    <a:cubicBezTo>
                      <a:pt x="777" y="295"/>
                      <a:pt x="775" y="295"/>
                      <a:pt x="773" y="293"/>
                    </a:cubicBezTo>
                    <a:cubicBezTo>
                      <a:pt x="773" y="292"/>
                      <a:pt x="770" y="292"/>
                      <a:pt x="769" y="292"/>
                    </a:cubicBezTo>
                    <a:cubicBezTo>
                      <a:pt x="769" y="293"/>
                      <a:pt x="770" y="294"/>
                      <a:pt x="770" y="294"/>
                    </a:cubicBezTo>
                    <a:cubicBezTo>
                      <a:pt x="770" y="295"/>
                      <a:pt x="771" y="296"/>
                      <a:pt x="771" y="297"/>
                    </a:cubicBezTo>
                    <a:cubicBezTo>
                      <a:pt x="772" y="297"/>
                      <a:pt x="772" y="298"/>
                      <a:pt x="771" y="299"/>
                    </a:cubicBezTo>
                    <a:cubicBezTo>
                      <a:pt x="770" y="300"/>
                      <a:pt x="769" y="300"/>
                      <a:pt x="768" y="300"/>
                    </a:cubicBezTo>
                    <a:cubicBezTo>
                      <a:pt x="767" y="301"/>
                      <a:pt x="765" y="301"/>
                      <a:pt x="764" y="300"/>
                    </a:cubicBezTo>
                    <a:cubicBezTo>
                      <a:pt x="762" y="300"/>
                      <a:pt x="761" y="300"/>
                      <a:pt x="760" y="301"/>
                    </a:cubicBezTo>
                    <a:cubicBezTo>
                      <a:pt x="759" y="302"/>
                      <a:pt x="759" y="303"/>
                      <a:pt x="758" y="304"/>
                    </a:cubicBezTo>
                    <a:cubicBezTo>
                      <a:pt x="757" y="306"/>
                      <a:pt x="758" y="308"/>
                      <a:pt x="760" y="308"/>
                    </a:cubicBezTo>
                    <a:cubicBezTo>
                      <a:pt x="760" y="307"/>
                      <a:pt x="760" y="306"/>
                      <a:pt x="762" y="306"/>
                    </a:cubicBezTo>
                    <a:cubicBezTo>
                      <a:pt x="762" y="306"/>
                      <a:pt x="763" y="306"/>
                      <a:pt x="763" y="306"/>
                    </a:cubicBezTo>
                    <a:cubicBezTo>
                      <a:pt x="764" y="306"/>
                      <a:pt x="764" y="306"/>
                      <a:pt x="765" y="306"/>
                    </a:cubicBezTo>
                    <a:cubicBezTo>
                      <a:pt x="766" y="307"/>
                      <a:pt x="766" y="307"/>
                      <a:pt x="765" y="308"/>
                    </a:cubicBezTo>
                    <a:cubicBezTo>
                      <a:pt x="764" y="308"/>
                      <a:pt x="763" y="307"/>
                      <a:pt x="763" y="309"/>
                    </a:cubicBezTo>
                    <a:cubicBezTo>
                      <a:pt x="763" y="309"/>
                      <a:pt x="762" y="310"/>
                      <a:pt x="762" y="310"/>
                    </a:cubicBezTo>
                    <a:cubicBezTo>
                      <a:pt x="762" y="311"/>
                      <a:pt x="761" y="312"/>
                      <a:pt x="761" y="314"/>
                    </a:cubicBezTo>
                    <a:cubicBezTo>
                      <a:pt x="762" y="315"/>
                      <a:pt x="762" y="316"/>
                      <a:pt x="762" y="317"/>
                    </a:cubicBezTo>
                    <a:cubicBezTo>
                      <a:pt x="762" y="318"/>
                      <a:pt x="762" y="319"/>
                      <a:pt x="763" y="319"/>
                    </a:cubicBezTo>
                    <a:cubicBezTo>
                      <a:pt x="763" y="320"/>
                      <a:pt x="763" y="320"/>
                      <a:pt x="763" y="321"/>
                    </a:cubicBezTo>
                    <a:cubicBezTo>
                      <a:pt x="764" y="321"/>
                      <a:pt x="764" y="322"/>
                      <a:pt x="763" y="322"/>
                    </a:cubicBezTo>
                    <a:cubicBezTo>
                      <a:pt x="763" y="322"/>
                      <a:pt x="763" y="323"/>
                      <a:pt x="762" y="323"/>
                    </a:cubicBezTo>
                    <a:cubicBezTo>
                      <a:pt x="761" y="322"/>
                      <a:pt x="760" y="322"/>
                      <a:pt x="760" y="323"/>
                    </a:cubicBezTo>
                    <a:cubicBezTo>
                      <a:pt x="759" y="324"/>
                      <a:pt x="758" y="324"/>
                      <a:pt x="758" y="323"/>
                    </a:cubicBezTo>
                    <a:cubicBezTo>
                      <a:pt x="758" y="323"/>
                      <a:pt x="758" y="322"/>
                      <a:pt x="758" y="322"/>
                    </a:cubicBezTo>
                    <a:cubicBezTo>
                      <a:pt x="758" y="321"/>
                      <a:pt x="756" y="319"/>
                      <a:pt x="755" y="319"/>
                    </a:cubicBezTo>
                    <a:cubicBezTo>
                      <a:pt x="754" y="319"/>
                      <a:pt x="755" y="321"/>
                      <a:pt x="754" y="321"/>
                    </a:cubicBezTo>
                    <a:cubicBezTo>
                      <a:pt x="754" y="322"/>
                      <a:pt x="754" y="323"/>
                      <a:pt x="755" y="323"/>
                    </a:cubicBezTo>
                    <a:cubicBezTo>
                      <a:pt x="755" y="323"/>
                      <a:pt x="755" y="324"/>
                      <a:pt x="755" y="325"/>
                    </a:cubicBezTo>
                    <a:cubicBezTo>
                      <a:pt x="754" y="324"/>
                      <a:pt x="753" y="323"/>
                      <a:pt x="754" y="322"/>
                    </a:cubicBezTo>
                    <a:cubicBezTo>
                      <a:pt x="754" y="321"/>
                      <a:pt x="754" y="321"/>
                      <a:pt x="752" y="320"/>
                    </a:cubicBezTo>
                    <a:cubicBezTo>
                      <a:pt x="751" y="320"/>
                      <a:pt x="751" y="321"/>
                      <a:pt x="750" y="322"/>
                    </a:cubicBezTo>
                    <a:cubicBezTo>
                      <a:pt x="750" y="319"/>
                      <a:pt x="748" y="319"/>
                      <a:pt x="746" y="319"/>
                    </a:cubicBezTo>
                    <a:cubicBezTo>
                      <a:pt x="746" y="320"/>
                      <a:pt x="745" y="320"/>
                      <a:pt x="745" y="320"/>
                    </a:cubicBezTo>
                    <a:cubicBezTo>
                      <a:pt x="744" y="320"/>
                      <a:pt x="744" y="320"/>
                      <a:pt x="744" y="321"/>
                    </a:cubicBezTo>
                    <a:cubicBezTo>
                      <a:pt x="744" y="322"/>
                      <a:pt x="744" y="322"/>
                      <a:pt x="745" y="322"/>
                    </a:cubicBezTo>
                    <a:cubicBezTo>
                      <a:pt x="746" y="322"/>
                      <a:pt x="747" y="322"/>
                      <a:pt x="747" y="323"/>
                    </a:cubicBezTo>
                    <a:cubicBezTo>
                      <a:pt x="748" y="324"/>
                      <a:pt x="749" y="323"/>
                      <a:pt x="750" y="323"/>
                    </a:cubicBezTo>
                    <a:cubicBezTo>
                      <a:pt x="750" y="324"/>
                      <a:pt x="751" y="326"/>
                      <a:pt x="749" y="328"/>
                    </a:cubicBezTo>
                    <a:cubicBezTo>
                      <a:pt x="749" y="328"/>
                      <a:pt x="749" y="329"/>
                      <a:pt x="749" y="328"/>
                    </a:cubicBezTo>
                    <a:cubicBezTo>
                      <a:pt x="750" y="328"/>
                      <a:pt x="751" y="329"/>
                      <a:pt x="751" y="329"/>
                    </a:cubicBezTo>
                    <a:cubicBezTo>
                      <a:pt x="751" y="330"/>
                      <a:pt x="751" y="330"/>
                      <a:pt x="750" y="330"/>
                    </a:cubicBezTo>
                    <a:cubicBezTo>
                      <a:pt x="750" y="330"/>
                      <a:pt x="749" y="330"/>
                      <a:pt x="749" y="329"/>
                    </a:cubicBezTo>
                    <a:cubicBezTo>
                      <a:pt x="748" y="328"/>
                      <a:pt x="748" y="327"/>
                      <a:pt x="747" y="326"/>
                    </a:cubicBezTo>
                    <a:cubicBezTo>
                      <a:pt x="747" y="325"/>
                      <a:pt x="747" y="324"/>
                      <a:pt x="746" y="324"/>
                    </a:cubicBezTo>
                    <a:cubicBezTo>
                      <a:pt x="744" y="323"/>
                      <a:pt x="743" y="321"/>
                      <a:pt x="740" y="322"/>
                    </a:cubicBezTo>
                    <a:cubicBezTo>
                      <a:pt x="740" y="322"/>
                      <a:pt x="740" y="322"/>
                      <a:pt x="739" y="322"/>
                    </a:cubicBezTo>
                    <a:cubicBezTo>
                      <a:pt x="740" y="321"/>
                      <a:pt x="740" y="320"/>
                      <a:pt x="739" y="320"/>
                    </a:cubicBezTo>
                    <a:cubicBezTo>
                      <a:pt x="738" y="320"/>
                      <a:pt x="737" y="320"/>
                      <a:pt x="737" y="319"/>
                    </a:cubicBezTo>
                    <a:cubicBezTo>
                      <a:pt x="736" y="319"/>
                      <a:pt x="734" y="319"/>
                      <a:pt x="733" y="320"/>
                    </a:cubicBezTo>
                    <a:cubicBezTo>
                      <a:pt x="732" y="321"/>
                      <a:pt x="730" y="322"/>
                      <a:pt x="729" y="323"/>
                    </a:cubicBezTo>
                    <a:cubicBezTo>
                      <a:pt x="727" y="325"/>
                      <a:pt x="725" y="325"/>
                      <a:pt x="723" y="324"/>
                    </a:cubicBezTo>
                    <a:cubicBezTo>
                      <a:pt x="720" y="323"/>
                      <a:pt x="719" y="321"/>
                      <a:pt x="717" y="320"/>
                    </a:cubicBezTo>
                    <a:cubicBezTo>
                      <a:pt x="716" y="319"/>
                      <a:pt x="717" y="317"/>
                      <a:pt x="715" y="316"/>
                    </a:cubicBezTo>
                    <a:cubicBezTo>
                      <a:pt x="714" y="316"/>
                      <a:pt x="714" y="316"/>
                      <a:pt x="714" y="315"/>
                    </a:cubicBezTo>
                    <a:cubicBezTo>
                      <a:pt x="714" y="314"/>
                      <a:pt x="714" y="314"/>
                      <a:pt x="714" y="313"/>
                    </a:cubicBezTo>
                    <a:cubicBezTo>
                      <a:pt x="714" y="313"/>
                      <a:pt x="714" y="313"/>
                      <a:pt x="713" y="314"/>
                    </a:cubicBezTo>
                    <a:cubicBezTo>
                      <a:pt x="713" y="315"/>
                      <a:pt x="712" y="316"/>
                      <a:pt x="712" y="317"/>
                    </a:cubicBezTo>
                    <a:cubicBezTo>
                      <a:pt x="711" y="318"/>
                      <a:pt x="711" y="320"/>
                      <a:pt x="711" y="322"/>
                    </a:cubicBezTo>
                    <a:cubicBezTo>
                      <a:pt x="710" y="323"/>
                      <a:pt x="710" y="324"/>
                      <a:pt x="710" y="325"/>
                    </a:cubicBezTo>
                    <a:cubicBezTo>
                      <a:pt x="710" y="326"/>
                      <a:pt x="709" y="327"/>
                      <a:pt x="709" y="328"/>
                    </a:cubicBezTo>
                    <a:cubicBezTo>
                      <a:pt x="708" y="330"/>
                      <a:pt x="708" y="331"/>
                      <a:pt x="708" y="333"/>
                    </a:cubicBezTo>
                    <a:cubicBezTo>
                      <a:pt x="707" y="335"/>
                      <a:pt x="706" y="336"/>
                      <a:pt x="705" y="338"/>
                    </a:cubicBezTo>
                    <a:cubicBezTo>
                      <a:pt x="705" y="338"/>
                      <a:pt x="705" y="338"/>
                      <a:pt x="705" y="338"/>
                    </a:cubicBezTo>
                    <a:cubicBezTo>
                      <a:pt x="704" y="338"/>
                      <a:pt x="702" y="339"/>
                      <a:pt x="702" y="337"/>
                    </a:cubicBezTo>
                    <a:cubicBezTo>
                      <a:pt x="702" y="336"/>
                      <a:pt x="702" y="335"/>
                      <a:pt x="701" y="335"/>
                    </a:cubicBezTo>
                    <a:cubicBezTo>
                      <a:pt x="699" y="335"/>
                      <a:pt x="697" y="334"/>
                      <a:pt x="697" y="332"/>
                    </a:cubicBezTo>
                    <a:cubicBezTo>
                      <a:pt x="698" y="331"/>
                      <a:pt x="697" y="330"/>
                      <a:pt x="696" y="331"/>
                    </a:cubicBezTo>
                    <a:cubicBezTo>
                      <a:pt x="695" y="330"/>
                      <a:pt x="695" y="329"/>
                      <a:pt x="694" y="329"/>
                    </a:cubicBezTo>
                    <a:cubicBezTo>
                      <a:pt x="694" y="328"/>
                      <a:pt x="694" y="327"/>
                      <a:pt x="693" y="327"/>
                    </a:cubicBezTo>
                    <a:cubicBezTo>
                      <a:pt x="693" y="326"/>
                      <a:pt x="692" y="326"/>
                      <a:pt x="692" y="325"/>
                    </a:cubicBezTo>
                    <a:cubicBezTo>
                      <a:pt x="693" y="324"/>
                      <a:pt x="691" y="323"/>
                      <a:pt x="691" y="321"/>
                    </a:cubicBezTo>
                    <a:cubicBezTo>
                      <a:pt x="691" y="320"/>
                      <a:pt x="691" y="320"/>
                      <a:pt x="690" y="320"/>
                    </a:cubicBezTo>
                    <a:cubicBezTo>
                      <a:pt x="689" y="321"/>
                      <a:pt x="689" y="320"/>
                      <a:pt x="688" y="319"/>
                    </a:cubicBezTo>
                    <a:cubicBezTo>
                      <a:pt x="688" y="318"/>
                      <a:pt x="688" y="318"/>
                      <a:pt x="689" y="318"/>
                    </a:cubicBezTo>
                    <a:cubicBezTo>
                      <a:pt x="689" y="317"/>
                      <a:pt x="690" y="317"/>
                      <a:pt x="690" y="318"/>
                    </a:cubicBezTo>
                    <a:cubicBezTo>
                      <a:pt x="691" y="318"/>
                      <a:pt x="692" y="317"/>
                      <a:pt x="692" y="317"/>
                    </a:cubicBezTo>
                    <a:cubicBezTo>
                      <a:pt x="692" y="317"/>
                      <a:pt x="692" y="317"/>
                      <a:pt x="692" y="317"/>
                    </a:cubicBezTo>
                    <a:cubicBezTo>
                      <a:pt x="692" y="316"/>
                      <a:pt x="693" y="315"/>
                      <a:pt x="692" y="315"/>
                    </a:cubicBezTo>
                    <a:cubicBezTo>
                      <a:pt x="691" y="315"/>
                      <a:pt x="691" y="315"/>
                      <a:pt x="691" y="315"/>
                    </a:cubicBezTo>
                    <a:cubicBezTo>
                      <a:pt x="691" y="315"/>
                      <a:pt x="691" y="316"/>
                      <a:pt x="690" y="316"/>
                    </a:cubicBezTo>
                    <a:cubicBezTo>
                      <a:pt x="690" y="316"/>
                      <a:pt x="690" y="316"/>
                      <a:pt x="690" y="316"/>
                    </a:cubicBezTo>
                    <a:cubicBezTo>
                      <a:pt x="689" y="317"/>
                      <a:pt x="689" y="317"/>
                      <a:pt x="688" y="317"/>
                    </a:cubicBezTo>
                    <a:cubicBezTo>
                      <a:pt x="688" y="316"/>
                      <a:pt x="687" y="316"/>
                      <a:pt x="687" y="315"/>
                    </a:cubicBezTo>
                    <a:cubicBezTo>
                      <a:pt x="687" y="314"/>
                      <a:pt x="687" y="314"/>
                      <a:pt x="687" y="313"/>
                    </a:cubicBezTo>
                    <a:cubicBezTo>
                      <a:pt x="687" y="313"/>
                      <a:pt x="688" y="313"/>
                      <a:pt x="688" y="313"/>
                    </a:cubicBezTo>
                    <a:cubicBezTo>
                      <a:pt x="688" y="313"/>
                      <a:pt x="688" y="313"/>
                      <a:pt x="688" y="312"/>
                    </a:cubicBezTo>
                    <a:cubicBezTo>
                      <a:pt x="688" y="311"/>
                      <a:pt x="688" y="311"/>
                      <a:pt x="687" y="311"/>
                    </a:cubicBezTo>
                    <a:cubicBezTo>
                      <a:pt x="686" y="311"/>
                      <a:pt x="685" y="310"/>
                      <a:pt x="685" y="309"/>
                    </a:cubicBezTo>
                    <a:cubicBezTo>
                      <a:pt x="683" y="307"/>
                      <a:pt x="681" y="305"/>
                      <a:pt x="679" y="303"/>
                    </a:cubicBezTo>
                    <a:cubicBezTo>
                      <a:pt x="678" y="302"/>
                      <a:pt x="676" y="302"/>
                      <a:pt x="675" y="303"/>
                    </a:cubicBezTo>
                    <a:cubicBezTo>
                      <a:pt x="675" y="303"/>
                      <a:pt x="674" y="303"/>
                      <a:pt x="674" y="303"/>
                    </a:cubicBezTo>
                    <a:cubicBezTo>
                      <a:pt x="674" y="303"/>
                      <a:pt x="674" y="303"/>
                      <a:pt x="674" y="304"/>
                    </a:cubicBezTo>
                    <a:cubicBezTo>
                      <a:pt x="675" y="305"/>
                      <a:pt x="675" y="307"/>
                      <a:pt x="675" y="309"/>
                    </a:cubicBezTo>
                    <a:cubicBezTo>
                      <a:pt x="675" y="310"/>
                      <a:pt x="675" y="310"/>
                      <a:pt x="676" y="311"/>
                    </a:cubicBezTo>
                    <a:cubicBezTo>
                      <a:pt x="676" y="311"/>
                      <a:pt x="676" y="311"/>
                      <a:pt x="677" y="311"/>
                    </a:cubicBezTo>
                    <a:cubicBezTo>
                      <a:pt x="678" y="312"/>
                      <a:pt x="679" y="313"/>
                      <a:pt x="677" y="315"/>
                    </a:cubicBezTo>
                    <a:cubicBezTo>
                      <a:pt x="677" y="315"/>
                      <a:pt x="677" y="316"/>
                      <a:pt x="677" y="316"/>
                    </a:cubicBezTo>
                    <a:cubicBezTo>
                      <a:pt x="678" y="316"/>
                      <a:pt x="678" y="316"/>
                      <a:pt x="678" y="316"/>
                    </a:cubicBezTo>
                    <a:cubicBezTo>
                      <a:pt x="678" y="317"/>
                      <a:pt x="678" y="319"/>
                      <a:pt x="677" y="320"/>
                    </a:cubicBezTo>
                    <a:cubicBezTo>
                      <a:pt x="677" y="319"/>
                      <a:pt x="677" y="319"/>
                      <a:pt x="677" y="318"/>
                    </a:cubicBezTo>
                    <a:cubicBezTo>
                      <a:pt x="677" y="316"/>
                      <a:pt x="676" y="314"/>
                      <a:pt x="675" y="312"/>
                    </a:cubicBezTo>
                    <a:cubicBezTo>
                      <a:pt x="674" y="310"/>
                      <a:pt x="672" y="310"/>
                      <a:pt x="671" y="308"/>
                    </a:cubicBezTo>
                    <a:cubicBezTo>
                      <a:pt x="671" y="307"/>
                      <a:pt x="670" y="307"/>
                      <a:pt x="670" y="306"/>
                    </a:cubicBezTo>
                    <a:cubicBezTo>
                      <a:pt x="670" y="306"/>
                      <a:pt x="670" y="305"/>
                      <a:pt x="670" y="305"/>
                    </a:cubicBezTo>
                    <a:cubicBezTo>
                      <a:pt x="671" y="304"/>
                      <a:pt x="671" y="303"/>
                      <a:pt x="672" y="302"/>
                    </a:cubicBezTo>
                    <a:cubicBezTo>
                      <a:pt x="672" y="302"/>
                      <a:pt x="671" y="301"/>
                      <a:pt x="670" y="300"/>
                    </a:cubicBezTo>
                    <a:cubicBezTo>
                      <a:pt x="670" y="300"/>
                      <a:pt x="670" y="300"/>
                      <a:pt x="670" y="299"/>
                    </a:cubicBezTo>
                    <a:cubicBezTo>
                      <a:pt x="670" y="299"/>
                      <a:pt x="670" y="299"/>
                      <a:pt x="670" y="299"/>
                    </a:cubicBezTo>
                    <a:cubicBezTo>
                      <a:pt x="671" y="299"/>
                      <a:pt x="671" y="299"/>
                      <a:pt x="671" y="299"/>
                    </a:cubicBezTo>
                    <a:cubicBezTo>
                      <a:pt x="671" y="299"/>
                      <a:pt x="670" y="299"/>
                      <a:pt x="670" y="299"/>
                    </a:cubicBezTo>
                    <a:cubicBezTo>
                      <a:pt x="670" y="299"/>
                      <a:pt x="670" y="299"/>
                      <a:pt x="670" y="299"/>
                    </a:cubicBezTo>
                    <a:cubicBezTo>
                      <a:pt x="670" y="299"/>
                      <a:pt x="670" y="299"/>
                      <a:pt x="670" y="299"/>
                    </a:cubicBezTo>
                    <a:cubicBezTo>
                      <a:pt x="669" y="299"/>
                      <a:pt x="669" y="299"/>
                      <a:pt x="669" y="298"/>
                    </a:cubicBezTo>
                    <a:cubicBezTo>
                      <a:pt x="669" y="298"/>
                      <a:pt x="669" y="298"/>
                      <a:pt x="669" y="298"/>
                    </a:cubicBezTo>
                    <a:cubicBezTo>
                      <a:pt x="670" y="298"/>
                      <a:pt x="670" y="297"/>
                      <a:pt x="670" y="297"/>
                    </a:cubicBezTo>
                    <a:cubicBezTo>
                      <a:pt x="670" y="297"/>
                      <a:pt x="671" y="297"/>
                      <a:pt x="671" y="296"/>
                    </a:cubicBezTo>
                    <a:cubicBezTo>
                      <a:pt x="671" y="296"/>
                      <a:pt x="671" y="296"/>
                      <a:pt x="671" y="296"/>
                    </a:cubicBezTo>
                    <a:cubicBezTo>
                      <a:pt x="671" y="295"/>
                      <a:pt x="670" y="294"/>
                      <a:pt x="671" y="293"/>
                    </a:cubicBezTo>
                    <a:cubicBezTo>
                      <a:pt x="671" y="293"/>
                      <a:pt x="671" y="295"/>
                      <a:pt x="672" y="295"/>
                    </a:cubicBezTo>
                    <a:cubicBezTo>
                      <a:pt x="674" y="294"/>
                      <a:pt x="673" y="295"/>
                      <a:pt x="674" y="296"/>
                    </a:cubicBezTo>
                    <a:cubicBezTo>
                      <a:pt x="674" y="296"/>
                      <a:pt x="674" y="296"/>
                      <a:pt x="674" y="296"/>
                    </a:cubicBezTo>
                    <a:cubicBezTo>
                      <a:pt x="674" y="296"/>
                      <a:pt x="674" y="296"/>
                      <a:pt x="674" y="296"/>
                    </a:cubicBezTo>
                    <a:cubicBezTo>
                      <a:pt x="674" y="295"/>
                      <a:pt x="674" y="294"/>
                      <a:pt x="674" y="293"/>
                    </a:cubicBezTo>
                    <a:cubicBezTo>
                      <a:pt x="675" y="293"/>
                      <a:pt x="675" y="293"/>
                      <a:pt x="675" y="293"/>
                    </a:cubicBezTo>
                    <a:cubicBezTo>
                      <a:pt x="676" y="293"/>
                      <a:pt x="676" y="292"/>
                      <a:pt x="676" y="291"/>
                    </a:cubicBezTo>
                    <a:cubicBezTo>
                      <a:pt x="676" y="291"/>
                      <a:pt x="676" y="290"/>
                      <a:pt x="676" y="290"/>
                    </a:cubicBezTo>
                    <a:cubicBezTo>
                      <a:pt x="677" y="290"/>
                      <a:pt x="677" y="291"/>
                      <a:pt x="677" y="291"/>
                    </a:cubicBezTo>
                    <a:cubicBezTo>
                      <a:pt x="677" y="292"/>
                      <a:pt x="677" y="293"/>
                      <a:pt x="678" y="292"/>
                    </a:cubicBezTo>
                    <a:cubicBezTo>
                      <a:pt x="678" y="292"/>
                      <a:pt x="679" y="292"/>
                      <a:pt x="679" y="292"/>
                    </a:cubicBezTo>
                    <a:cubicBezTo>
                      <a:pt x="679" y="292"/>
                      <a:pt x="679" y="292"/>
                      <a:pt x="679" y="292"/>
                    </a:cubicBezTo>
                    <a:cubicBezTo>
                      <a:pt x="678" y="293"/>
                      <a:pt x="678" y="293"/>
                      <a:pt x="677" y="293"/>
                    </a:cubicBezTo>
                    <a:cubicBezTo>
                      <a:pt x="677" y="293"/>
                      <a:pt x="677" y="293"/>
                      <a:pt x="677" y="293"/>
                    </a:cubicBezTo>
                    <a:cubicBezTo>
                      <a:pt x="679" y="295"/>
                      <a:pt x="679" y="295"/>
                      <a:pt x="681" y="293"/>
                    </a:cubicBezTo>
                    <a:cubicBezTo>
                      <a:pt x="681" y="294"/>
                      <a:pt x="681" y="294"/>
                      <a:pt x="682" y="294"/>
                    </a:cubicBezTo>
                    <a:cubicBezTo>
                      <a:pt x="683" y="294"/>
                      <a:pt x="683" y="294"/>
                      <a:pt x="683" y="294"/>
                    </a:cubicBezTo>
                    <a:cubicBezTo>
                      <a:pt x="684" y="293"/>
                      <a:pt x="684" y="292"/>
                      <a:pt x="685" y="291"/>
                    </a:cubicBezTo>
                    <a:cubicBezTo>
                      <a:pt x="686" y="294"/>
                      <a:pt x="687" y="294"/>
                      <a:pt x="689" y="292"/>
                    </a:cubicBezTo>
                    <a:cubicBezTo>
                      <a:pt x="687" y="292"/>
                      <a:pt x="686" y="291"/>
                      <a:pt x="685" y="291"/>
                    </a:cubicBezTo>
                    <a:cubicBezTo>
                      <a:pt x="684" y="290"/>
                      <a:pt x="683" y="290"/>
                      <a:pt x="682" y="291"/>
                    </a:cubicBezTo>
                    <a:cubicBezTo>
                      <a:pt x="681" y="292"/>
                      <a:pt x="680" y="291"/>
                      <a:pt x="680" y="290"/>
                    </a:cubicBezTo>
                    <a:cubicBezTo>
                      <a:pt x="680" y="290"/>
                      <a:pt x="679" y="290"/>
                      <a:pt x="679" y="290"/>
                    </a:cubicBezTo>
                    <a:cubicBezTo>
                      <a:pt x="679" y="290"/>
                      <a:pt x="679" y="290"/>
                      <a:pt x="680" y="290"/>
                    </a:cubicBezTo>
                    <a:cubicBezTo>
                      <a:pt x="680" y="289"/>
                      <a:pt x="680" y="289"/>
                      <a:pt x="680" y="289"/>
                    </a:cubicBezTo>
                    <a:cubicBezTo>
                      <a:pt x="680" y="289"/>
                      <a:pt x="680" y="289"/>
                      <a:pt x="680" y="289"/>
                    </a:cubicBezTo>
                    <a:cubicBezTo>
                      <a:pt x="681" y="290"/>
                      <a:pt x="683" y="289"/>
                      <a:pt x="684" y="290"/>
                    </a:cubicBezTo>
                    <a:cubicBezTo>
                      <a:pt x="685" y="290"/>
                      <a:pt x="686" y="289"/>
                      <a:pt x="686" y="289"/>
                    </a:cubicBezTo>
                    <a:cubicBezTo>
                      <a:pt x="687" y="288"/>
                      <a:pt x="687" y="288"/>
                      <a:pt x="687" y="287"/>
                    </a:cubicBezTo>
                    <a:cubicBezTo>
                      <a:pt x="687" y="286"/>
                      <a:pt x="688" y="285"/>
                      <a:pt x="688" y="285"/>
                    </a:cubicBezTo>
                    <a:cubicBezTo>
                      <a:pt x="688" y="284"/>
                      <a:pt x="689" y="284"/>
                      <a:pt x="689" y="283"/>
                    </a:cubicBezTo>
                    <a:cubicBezTo>
                      <a:pt x="688" y="283"/>
                      <a:pt x="685" y="282"/>
                      <a:pt x="684" y="283"/>
                    </a:cubicBezTo>
                    <a:cubicBezTo>
                      <a:pt x="684" y="283"/>
                      <a:pt x="684" y="283"/>
                      <a:pt x="684" y="283"/>
                    </a:cubicBezTo>
                    <a:cubicBezTo>
                      <a:pt x="684" y="284"/>
                      <a:pt x="684" y="284"/>
                      <a:pt x="683" y="284"/>
                    </a:cubicBezTo>
                    <a:cubicBezTo>
                      <a:pt x="683" y="285"/>
                      <a:pt x="682" y="285"/>
                      <a:pt x="681" y="285"/>
                    </a:cubicBezTo>
                    <a:cubicBezTo>
                      <a:pt x="681" y="284"/>
                      <a:pt x="682" y="284"/>
                      <a:pt x="682" y="284"/>
                    </a:cubicBezTo>
                    <a:cubicBezTo>
                      <a:pt x="683" y="283"/>
                      <a:pt x="683" y="283"/>
                      <a:pt x="684" y="282"/>
                    </a:cubicBezTo>
                    <a:cubicBezTo>
                      <a:pt x="684" y="282"/>
                      <a:pt x="685" y="282"/>
                      <a:pt x="685" y="282"/>
                    </a:cubicBezTo>
                    <a:cubicBezTo>
                      <a:pt x="685" y="281"/>
                      <a:pt x="685" y="281"/>
                      <a:pt x="685" y="281"/>
                    </a:cubicBezTo>
                    <a:cubicBezTo>
                      <a:pt x="685" y="280"/>
                      <a:pt x="685" y="280"/>
                      <a:pt x="685" y="280"/>
                    </a:cubicBezTo>
                    <a:cubicBezTo>
                      <a:pt x="685" y="280"/>
                      <a:pt x="684" y="280"/>
                      <a:pt x="684" y="280"/>
                    </a:cubicBezTo>
                    <a:cubicBezTo>
                      <a:pt x="683" y="280"/>
                      <a:pt x="683" y="281"/>
                      <a:pt x="683" y="281"/>
                    </a:cubicBezTo>
                    <a:cubicBezTo>
                      <a:pt x="683" y="281"/>
                      <a:pt x="683" y="281"/>
                      <a:pt x="683" y="281"/>
                    </a:cubicBezTo>
                    <a:cubicBezTo>
                      <a:pt x="683" y="281"/>
                      <a:pt x="682" y="282"/>
                      <a:pt x="682" y="282"/>
                    </a:cubicBezTo>
                    <a:cubicBezTo>
                      <a:pt x="682" y="279"/>
                      <a:pt x="682" y="279"/>
                      <a:pt x="680" y="280"/>
                    </a:cubicBezTo>
                    <a:cubicBezTo>
                      <a:pt x="680" y="280"/>
                      <a:pt x="679" y="280"/>
                      <a:pt x="679" y="280"/>
                    </a:cubicBezTo>
                    <a:cubicBezTo>
                      <a:pt x="678" y="280"/>
                      <a:pt x="679" y="279"/>
                      <a:pt x="678" y="278"/>
                    </a:cubicBezTo>
                    <a:cubicBezTo>
                      <a:pt x="678" y="277"/>
                      <a:pt x="678" y="277"/>
                      <a:pt x="677" y="276"/>
                    </a:cubicBezTo>
                    <a:cubicBezTo>
                      <a:pt x="677" y="276"/>
                      <a:pt x="676" y="276"/>
                      <a:pt x="675" y="277"/>
                    </a:cubicBezTo>
                    <a:cubicBezTo>
                      <a:pt x="675" y="277"/>
                      <a:pt x="675" y="277"/>
                      <a:pt x="675" y="277"/>
                    </a:cubicBezTo>
                    <a:cubicBezTo>
                      <a:pt x="675" y="277"/>
                      <a:pt x="675" y="278"/>
                      <a:pt x="675" y="278"/>
                    </a:cubicBezTo>
                    <a:cubicBezTo>
                      <a:pt x="675" y="279"/>
                      <a:pt x="676" y="279"/>
                      <a:pt x="676" y="279"/>
                    </a:cubicBezTo>
                    <a:cubicBezTo>
                      <a:pt x="676" y="279"/>
                      <a:pt x="676" y="279"/>
                      <a:pt x="676" y="279"/>
                    </a:cubicBezTo>
                    <a:cubicBezTo>
                      <a:pt x="675" y="280"/>
                      <a:pt x="675" y="281"/>
                      <a:pt x="675" y="281"/>
                    </a:cubicBezTo>
                    <a:cubicBezTo>
                      <a:pt x="675" y="281"/>
                      <a:pt x="675" y="281"/>
                      <a:pt x="675" y="280"/>
                    </a:cubicBezTo>
                    <a:cubicBezTo>
                      <a:pt x="675" y="280"/>
                      <a:pt x="675" y="280"/>
                      <a:pt x="675" y="280"/>
                    </a:cubicBezTo>
                    <a:cubicBezTo>
                      <a:pt x="675" y="279"/>
                      <a:pt x="674" y="278"/>
                      <a:pt x="673" y="278"/>
                    </a:cubicBezTo>
                    <a:cubicBezTo>
                      <a:pt x="673" y="278"/>
                      <a:pt x="673" y="278"/>
                      <a:pt x="673" y="278"/>
                    </a:cubicBezTo>
                    <a:cubicBezTo>
                      <a:pt x="673" y="280"/>
                      <a:pt x="673" y="281"/>
                      <a:pt x="674" y="283"/>
                    </a:cubicBezTo>
                    <a:cubicBezTo>
                      <a:pt x="674" y="284"/>
                      <a:pt x="674" y="285"/>
                      <a:pt x="674" y="285"/>
                    </a:cubicBezTo>
                    <a:cubicBezTo>
                      <a:pt x="673" y="285"/>
                      <a:pt x="673" y="285"/>
                      <a:pt x="673" y="286"/>
                    </a:cubicBezTo>
                    <a:cubicBezTo>
                      <a:pt x="672" y="284"/>
                      <a:pt x="673" y="282"/>
                      <a:pt x="672" y="280"/>
                    </a:cubicBezTo>
                    <a:cubicBezTo>
                      <a:pt x="672" y="280"/>
                      <a:pt x="672" y="280"/>
                      <a:pt x="672" y="280"/>
                    </a:cubicBezTo>
                    <a:cubicBezTo>
                      <a:pt x="672" y="279"/>
                      <a:pt x="672" y="278"/>
                      <a:pt x="672" y="277"/>
                    </a:cubicBezTo>
                    <a:cubicBezTo>
                      <a:pt x="672" y="276"/>
                      <a:pt x="671" y="276"/>
                      <a:pt x="670" y="276"/>
                    </a:cubicBezTo>
                    <a:cubicBezTo>
                      <a:pt x="670" y="276"/>
                      <a:pt x="670" y="276"/>
                      <a:pt x="670" y="276"/>
                    </a:cubicBezTo>
                    <a:cubicBezTo>
                      <a:pt x="670" y="276"/>
                      <a:pt x="670" y="276"/>
                      <a:pt x="670" y="277"/>
                    </a:cubicBezTo>
                    <a:cubicBezTo>
                      <a:pt x="669" y="277"/>
                      <a:pt x="669" y="277"/>
                      <a:pt x="669" y="277"/>
                    </a:cubicBezTo>
                    <a:cubicBezTo>
                      <a:pt x="669" y="277"/>
                      <a:pt x="668" y="277"/>
                      <a:pt x="668" y="277"/>
                    </a:cubicBezTo>
                    <a:cubicBezTo>
                      <a:pt x="668" y="278"/>
                      <a:pt x="668" y="278"/>
                      <a:pt x="668" y="278"/>
                    </a:cubicBezTo>
                    <a:cubicBezTo>
                      <a:pt x="667" y="278"/>
                      <a:pt x="667" y="278"/>
                      <a:pt x="667" y="277"/>
                    </a:cubicBezTo>
                    <a:cubicBezTo>
                      <a:pt x="666" y="276"/>
                      <a:pt x="664" y="276"/>
                      <a:pt x="664" y="275"/>
                    </a:cubicBezTo>
                    <a:cubicBezTo>
                      <a:pt x="663" y="274"/>
                      <a:pt x="663" y="273"/>
                      <a:pt x="662" y="273"/>
                    </a:cubicBezTo>
                    <a:cubicBezTo>
                      <a:pt x="661" y="272"/>
                      <a:pt x="659" y="272"/>
                      <a:pt x="658" y="270"/>
                    </a:cubicBezTo>
                    <a:cubicBezTo>
                      <a:pt x="658" y="270"/>
                      <a:pt x="658" y="270"/>
                      <a:pt x="658" y="270"/>
                    </a:cubicBezTo>
                    <a:cubicBezTo>
                      <a:pt x="658" y="270"/>
                      <a:pt x="658" y="270"/>
                      <a:pt x="658" y="270"/>
                    </a:cubicBezTo>
                    <a:cubicBezTo>
                      <a:pt x="657" y="271"/>
                      <a:pt x="657" y="272"/>
                      <a:pt x="656" y="273"/>
                    </a:cubicBezTo>
                    <a:cubicBezTo>
                      <a:pt x="656" y="273"/>
                      <a:pt x="656" y="273"/>
                      <a:pt x="656" y="273"/>
                    </a:cubicBezTo>
                    <a:cubicBezTo>
                      <a:pt x="655" y="273"/>
                      <a:pt x="655" y="274"/>
                      <a:pt x="655" y="274"/>
                    </a:cubicBezTo>
                    <a:cubicBezTo>
                      <a:pt x="654" y="274"/>
                      <a:pt x="655" y="273"/>
                      <a:pt x="654" y="273"/>
                    </a:cubicBezTo>
                    <a:cubicBezTo>
                      <a:pt x="653" y="274"/>
                      <a:pt x="653" y="273"/>
                      <a:pt x="652" y="273"/>
                    </a:cubicBezTo>
                    <a:cubicBezTo>
                      <a:pt x="652" y="273"/>
                      <a:pt x="652" y="273"/>
                      <a:pt x="652" y="273"/>
                    </a:cubicBezTo>
                    <a:cubicBezTo>
                      <a:pt x="652" y="273"/>
                      <a:pt x="652" y="273"/>
                      <a:pt x="652" y="273"/>
                    </a:cubicBezTo>
                    <a:cubicBezTo>
                      <a:pt x="652" y="275"/>
                      <a:pt x="651" y="277"/>
                      <a:pt x="651" y="279"/>
                    </a:cubicBezTo>
                    <a:cubicBezTo>
                      <a:pt x="651" y="279"/>
                      <a:pt x="652" y="280"/>
                      <a:pt x="652" y="280"/>
                    </a:cubicBezTo>
                    <a:cubicBezTo>
                      <a:pt x="651" y="282"/>
                      <a:pt x="652" y="283"/>
                      <a:pt x="653" y="284"/>
                    </a:cubicBezTo>
                    <a:cubicBezTo>
                      <a:pt x="653" y="284"/>
                      <a:pt x="653" y="285"/>
                      <a:pt x="652" y="286"/>
                    </a:cubicBezTo>
                    <a:cubicBezTo>
                      <a:pt x="652" y="286"/>
                      <a:pt x="652" y="286"/>
                      <a:pt x="652" y="286"/>
                    </a:cubicBezTo>
                    <a:cubicBezTo>
                      <a:pt x="652" y="286"/>
                      <a:pt x="652" y="286"/>
                      <a:pt x="652" y="286"/>
                    </a:cubicBezTo>
                    <a:cubicBezTo>
                      <a:pt x="651" y="287"/>
                      <a:pt x="650" y="288"/>
                      <a:pt x="651" y="289"/>
                    </a:cubicBezTo>
                    <a:cubicBezTo>
                      <a:pt x="652" y="289"/>
                      <a:pt x="651" y="290"/>
                      <a:pt x="651" y="290"/>
                    </a:cubicBezTo>
                    <a:cubicBezTo>
                      <a:pt x="651" y="290"/>
                      <a:pt x="651" y="290"/>
                      <a:pt x="651" y="290"/>
                    </a:cubicBezTo>
                    <a:cubicBezTo>
                      <a:pt x="650" y="291"/>
                      <a:pt x="649" y="290"/>
                      <a:pt x="649" y="290"/>
                    </a:cubicBezTo>
                    <a:cubicBezTo>
                      <a:pt x="649" y="289"/>
                      <a:pt x="647" y="289"/>
                      <a:pt x="647" y="288"/>
                    </a:cubicBezTo>
                    <a:cubicBezTo>
                      <a:pt x="647" y="288"/>
                      <a:pt x="646" y="287"/>
                      <a:pt x="646" y="287"/>
                    </a:cubicBezTo>
                    <a:cubicBezTo>
                      <a:pt x="645" y="288"/>
                      <a:pt x="645" y="288"/>
                      <a:pt x="646" y="289"/>
                    </a:cubicBezTo>
                    <a:cubicBezTo>
                      <a:pt x="647" y="290"/>
                      <a:pt x="648" y="291"/>
                      <a:pt x="650" y="291"/>
                    </a:cubicBezTo>
                    <a:cubicBezTo>
                      <a:pt x="650" y="292"/>
                      <a:pt x="650" y="292"/>
                      <a:pt x="651" y="292"/>
                    </a:cubicBezTo>
                    <a:cubicBezTo>
                      <a:pt x="651" y="292"/>
                      <a:pt x="652" y="292"/>
                      <a:pt x="652" y="293"/>
                    </a:cubicBezTo>
                    <a:cubicBezTo>
                      <a:pt x="652" y="293"/>
                      <a:pt x="652" y="293"/>
                      <a:pt x="652" y="293"/>
                    </a:cubicBezTo>
                    <a:cubicBezTo>
                      <a:pt x="651" y="293"/>
                      <a:pt x="651" y="294"/>
                      <a:pt x="652" y="294"/>
                    </a:cubicBezTo>
                    <a:cubicBezTo>
                      <a:pt x="652" y="294"/>
                      <a:pt x="652" y="295"/>
                      <a:pt x="653" y="294"/>
                    </a:cubicBezTo>
                    <a:cubicBezTo>
                      <a:pt x="653" y="294"/>
                      <a:pt x="653" y="294"/>
                      <a:pt x="653" y="294"/>
                    </a:cubicBezTo>
                    <a:cubicBezTo>
                      <a:pt x="653" y="294"/>
                      <a:pt x="652" y="294"/>
                      <a:pt x="652" y="293"/>
                    </a:cubicBezTo>
                    <a:cubicBezTo>
                      <a:pt x="654" y="294"/>
                      <a:pt x="656" y="293"/>
                      <a:pt x="657" y="295"/>
                    </a:cubicBezTo>
                    <a:cubicBezTo>
                      <a:pt x="656" y="296"/>
                      <a:pt x="656" y="295"/>
                      <a:pt x="655" y="295"/>
                    </a:cubicBezTo>
                    <a:cubicBezTo>
                      <a:pt x="655" y="295"/>
                      <a:pt x="654" y="295"/>
                      <a:pt x="654" y="295"/>
                    </a:cubicBezTo>
                    <a:cubicBezTo>
                      <a:pt x="652" y="296"/>
                      <a:pt x="650" y="294"/>
                      <a:pt x="649" y="293"/>
                    </a:cubicBezTo>
                    <a:cubicBezTo>
                      <a:pt x="649" y="293"/>
                      <a:pt x="649" y="293"/>
                      <a:pt x="649" y="293"/>
                    </a:cubicBezTo>
                    <a:cubicBezTo>
                      <a:pt x="648" y="293"/>
                      <a:pt x="648" y="293"/>
                      <a:pt x="647" y="293"/>
                    </a:cubicBezTo>
                    <a:cubicBezTo>
                      <a:pt x="645" y="292"/>
                      <a:pt x="643" y="291"/>
                      <a:pt x="641" y="290"/>
                    </a:cubicBezTo>
                    <a:cubicBezTo>
                      <a:pt x="639" y="289"/>
                      <a:pt x="638" y="289"/>
                      <a:pt x="637" y="290"/>
                    </a:cubicBezTo>
                    <a:cubicBezTo>
                      <a:pt x="636" y="290"/>
                      <a:pt x="635" y="290"/>
                      <a:pt x="634" y="290"/>
                    </a:cubicBezTo>
                    <a:cubicBezTo>
                      <a:pt x="633" y="289"/>
                      <a:pt x="631" y="289"/>
                      <a:pt x="629" y="289"/>
                    </a:cubicBezTo>
                    <a:cubicBezTo>
                      <a:pt x="628" y="288"/>
                      <a:pt x="628" y="289"/>
                      <a:pt x="627" y="288"/>
                    </a:cubicBezTo>
                    <a:cubicBezTo>
                      <a:pt x="627" y="288"/>
                      <a:pt x="628" y="288"/>
                      <a:pt x="628" y="288"/>
                    </a:cubicBezTo>
                    <a:cubicBezTo>
                      <a:pt x="628" y="287"/>
                      <a:pt x="629" y="288"/>
                      <a:pt x="629" y="288"/>
                    </a:cubicBezTo>
                    <a:cubicBezTo>
                      <a:pt x="629" y="288"/>
                      <a:pt x="630" y="289"/>
                      <a:pt x="630" y="288"/>
                    </a:cubicBezTo>
                    <a:cubicBezTo>
                      <a:pt x="630" y="288"/>
                      <a:pt x="630" y="288"/>
                      <a:pt x="630" y="288"/>
                    </a:cubicBezTo>
                    <a:cubicBezTo>
                      <a:pt x="631" y="287"/>
                      <a:pt x="631" y="285"/>
                      <a:pt x="629" y="285"/>
                    </a:cubicBezTo>
                    <a:cubicBezTo>
                      <a:pt x="629" y="285"/>
                      <a:pt x="628" y="285"/>
                      <a:pt x="628" y="285"/>
                    </a:cubicBezTo>
                    <a:cubicBezTo>
                      <a:pt x="627" y="285"/>
                      <a:pt x="626" y="284"/>
                      <a:pt x="626" y="284"/>
                    </a:cubicBezTo>
                    <a:cubicBezTo>
                      <a:pt x="625" y="284"/>
                      <a:pt x="625" y="285"/>
                      <a:pt x="625" y="285"/>
                    </a:cubicBezTo>
                    <a:cubicBezTo>
                      <a:pt x="625" y="286"/>
                      <a:pt x="626" y="286"/>
                      <a:pt x="626" y="287"/>
                    </a:cubicBezTo>
                    <a:cubicBezTo>
                      <a:pt x="626" y="287"/>
                      <a:pt x="626" y="287"/>
                      <a:pt x="626" y="287"/>
                    </a:cubicBezTo>
                    <a:cubicBezTo>
                      <a:pt x="624" y="287"/>
                      <a:pt x="623" y="287"/>
                      <a:pt x="621" y="286"/>
                    </a:cubicBezTo>
                    <a:cubicBezTo>
                      <a:pt x="619" y="285"/>
                      <a:pt x="617" y="283"/>
                      <a:pt x="618" y="280"/>
                    </a:cubicBezTo>
                    <a:cubicBezTo>
                      <a:pt x="618" y="279"/>
                      <a:pt x="618" y="279"/>
                      <a:pt x="618" y="278"/>
                    </a:cubicBezTo>
                    <a:cubicBezTo>
                      <a:pt x="618" y="278"/>
                      <a:pt x="619" y="278"/>
                      <a:pt x="619" y="278"/>
                    </a:cubicBezTo>
                    <a:cubicBezTo>
                      <a:pt x="619" y="278"/>
                      <a:pt x="620" y="278"/>
                      <a:pt x="620" y="278"/>
                    </a:cubicBezTo>
                    <a:cubicBezTo>
                      <a:pt x="620" y="278"/>
                      <a:pt x="621" y="278"/>
                      <a:pt x="621" y="278"/>
                    </a:cubicBezTo>
                    <a:cubicBezTo>
                      <a:pt x="621" y="277"/>
                      <a:pt x="620" y="276"/>
                      <a:pt x="619" y="276"/>
                    </a:cubicBezTo>
                    <a:cubicBezTo>
                      <a:pt x="619" y="275"/>
                      <a:pt x="618" y="275"/>
                      <a:pt x="618" y="275"/>
                    </a:cubicBezTo>
                    <a:cubicBezTo>
                      <a:pt x="616" y="275"/>
                      <a:pt x="614" y="275"/>
                      <a:pt x="612" y="275"/>
                    </a:cubicBezTo>
                    <a:cubicBezTo>
                      <a:pt x="611" y="275"/>
                      <a:pt x="610" y="275"/>
                      <a:pt x="609" y="275"/>
                    </a:cubicBezTo>
                    <a:cubicBezTo>
                      <a:pt x="608" y="274"/>
                      <a:pt x="607" y="273"/>
                      <a:pt x="605" y="273"/>
                    </a:cubicBezTo>
                    <a:cubicBezTo>
                      <a:pt x="603" y="273"/>
                      <a:pt x="602" y="273"/>
                      <a:pt x="600" y="272"/>
                    </a:cubicBezTo>
                    <a:cubicBezTo>
                      <a:pt x="598" y="271"/>
                      <a:pt x="597" y="272"/>
                      <a:pt x="596" y="273"/>
                    </a:cubicBezTo>
                    <a:cubicBezTo>
                      <a:pt x="595" y="273"/>
                      <a:pt x="595" y="273"/>
                      <a:pt x="595" y="273"/>
                    </a:cubicBezTo>
                    <a:cubicBezTo>
                      <a:pt x="595" y="274"/>
                      <a:pt x="594" y="274"/>
                      <a:pt x="594" y="274"/>
                    </a:cubicBezTo>
                    <a:cubicBezTo>
                      <a:pt x="594" y="275"/>
                      <a:pt x="593" y="275"/>
                      <a:pt x="593" y="275"/>
                    </a:cubicBezTo>
                    <a:cubicBezTo>
                      <a:pt x="591" y="274"/>
                      <a:pt x="589" y="275"/>
                      <a:pt x="587" y="276"/>
                    </a:cubicBezTo>
                    <a:cubicBezTo>
                      <a:pt x="586" y="276"/>
                      <a:pt x="586" y="276"/>
                      <a:pt x="586" y="276"/>
                    </a:cubicBezTo>
                    <a:cubicBezTo>
                      <a:pt x="585" y="277"/>
                      <a:pt x="585" y="278"/>
                      <a:pt x="585" y="279"/>
                    </a:cubicBezTo>
                    <a:cubicBezTo>
                      <a:pt x="586" y="280"/>
                      <a:pt x="587" y="280"/>
                      <a:pt x="587" y="280"/>
                    </a:cubicBezTo>
                    <a:cubicBezTo>
                      <a:pt x="588" y="281"/>
                      <a:pt x="588" y="281"/>
                      <a:pt x="589" y="281"/>
                    </a:cubicBezTo>
                    <a:cubicBezTo>
                      <a:pt x="588" y="281"/>
                      <a:pt x="588" y="281"/>
                      <a:pt x="587" y="281"/>
                    </a:cubicBezTo>
                    <a:cubicBezTo>
                      <a:pt x="587" y="281"/>
                      <a:pt x="586" y="281"/>
                      <a:pt x="586" y="282"/>
                    </a:cubicBezTo>
                    <a:cubicBezTo>
                      <a:pt x="585" y="282"/>
                      <a:pt x="585" y="284"/>
                      <a:pt x="585" y="285"/>
                    </a:cubicBezTo>
                    <a:cubicBezTo>
                      <a:pt x="584" y="285"/>
                      <a:pt x="584" y="284"/>
                      <a:pt x="584" y="284"/>
                    </a:cubicBezTo>
                    <a:cubicBezTo>
                      <a:pt x="583" y="283"/>
                      <a:pt x="583" y="284"/>
                      <a:pt x="582" y="284"/>
                    </a:cubicBezTo>
                    <a:cubicBezTo>
                      <a:pt x="581" y="284"/>
                      <a:pt x="581" y="283"/>
                      <a:pt x="582" y="283"/>
                    </a:cubicBezTo>
                    <a:cubicBezTo>
                      <a:pt x="582" y="283"/>
                      <a:pt x="582" y="283"/>
                      <a:pt x="583" y="283"/>
                    </a:cubicBezTo>
                    <a:cubicBezTo>
                      <a:pt x="583" y="283"/>
                      <a:pt x="584" y="283"/>
                      <a:pt x="584" y="283"/>
                    </a:cubicBezTo>
                    <a:cubicBezTo>
                      <a:pt x="584" y="282"/>
                      <a:pt x="585" y="282"/>
                      <a:pt x="585" y="282"/>
                    </a:cubicBezTo>
                    <a:cubicBezTo>
                      <a:pt x="585" y="281"/>
                      <a:pt x="585" y="280"/>
                      <a:pt x="584" y="280"/>
                    </a:cubicBezTo>
                    <a:cubicBezTo>
                      <a:pt x="583" y="280"/>
                      <a:pt x="583" y="279"/>
                      <a:pt x="583" y="278"/>
                    </a:cubicBezTo>
                    <a:cubicBezTo>
                      <a:pt x="582" y="277"/>
                      <a:pt x="584" y="276"/>
                      <a:pt x="584" y="274"/>
                    </a:cubicBezTo>
                    <a:cubicBezTo>
                      <a:pt x="584" y="272"/>
                      <a:pt x="583" y="270"/>
                      <a:pt x="582" y="268"/>
                    </a:cubicBezTo>
                    <a:cubicBezTo>
                      <a:pt x="582" y="267"/>
                      <a:pt x="581" y="266"/>
                      <a:pt x="580" y="267"/>
                    </a:cubicBezTo>
                    <a:cubicBezTo>
                      <a:pt x="580" y="267"/>
                      <a:pt x="580" y="267"/>
                      <a:pt x="580" y="267"/>
                    </a:cubicBezTo>
                    <a:cubicBezTo>
                      <a:pt x="580" y="267"/>
                      <a:pt x="580" y="268"/>
                      <a:pt x="581" y="268"/>
                    </a:cubicBezTo>
                    <a:cubicBezTo>
                      <a:pt x="581" y="269"/>
                      <a:pt x="581" y="270"/>
                      <a:pt x="580" y="271"/>
                    </a:cubicBezTo>
                    <a:cubicBezTo>
                      <a:pt x="580" y="271"/>
                      <a:pt x="580" y="271"/>
                      <a:pt x="579" y="272"/>
                    </a:cubicBezTo>
                    <a:cubicBezTo>
                      <a:pt x="577" y="272"/>
                      <a:pt x="576" y="271"/>
                      <a:pt x="574" y="271"/>
                    </a:cubicBezTo>
                    <a:cubicBezTo>
                      <a:pt x="571" y="271"/>
                      <a:pt x="570" y="269"/>
                      <a:pt x="569" y="267"/>
                    </a:cubicBezTo>
                    <a:cubicBezTo>
                      <a:pt x="569" y="266"/>
                      <a:pt x="569" y="266"/>
                      <a:pt x="569" y="265"/>
                    </a:cubicBezTo>
                    <a:cubicBezTo>
                      <a:pt x="569" y="265"/>
                      <a:pt x="569" y="265"/>
                      <a:pt x="570" y="265"/>
                    </a:cubicBezTo>
                    <a:cubicBezTo>
                      <a:pt x="570" y="265"/>
                      <a:pt x="570" y="265"/>
                      <a:pt x="570" y="265"/>
                    </a:cubicBezTo>
                    <a:cubicBezTo>
                      <a:pt x="571" y="265"/>
                      <a:pt x="571" y="264"/>
                      <a:pt x="571" y="264"/>
                    </a:cubicBezTo>
                    <a:cubicBezTo>
                      <a:pt x="571" y="264"/>
                      <a:pt x="571" y="264"/>
                      <a:pt x="571" y="264"/>
                    </a:cubicBezTo>
                    <a:cubicBezTo>
                      <a:pt x="571" y="264"/>
                      <a:pt x="570" y="264"/>
                      <a:pt x="570" y="264"/>
                    </a:cubicBezTo>
                    <a:cubicBezTo>
                      <a:pt x="569" y="264"/>
                      <a:pt x="569" y="264"/>
                      <a:pt x="568" y="265"/>
                    </a:cubicBezTo>
                    <a:cubicBezTo>
                      <a:pt x="568" y="265"/>
                      <a:pt x="568" y="265"/>
                      <a:pt x="568" y="265"/>
                    </a:cubicBezTo>
                    <a:cubicBezTo>
                      <a:pt x="568" y="265"/>
                      <a:pt x="568" y="266"/>
                      <a:pt x="568" y="266"/>
                    </a:cubicBezTo>
                    <a:cubicBezTo>
                      <a:pt x="568" y="266"/>
                      <a:pt x="568" y="267"/>
                      <a:pt x="567" y="267"/>
                    </a:cubicBezTo>
                    <a:cubicBezTo>
                      <a:pt x="567" y="267"/>
                      <a:pt x="567" y="267"/>
                      <a:pt x="566" y="266"/>
                    </a:cubicBezTo>
                    <a:cubicBezTo>
                      <a:pt x="566" y="265"/>
                      <a:pt x="565" y="265"/>
                      <a:pt x="564" y="265"/>
                    </a:cubicBezTo>
                    <a:cubicBezTo>
                      <a:pt x="563" y="264"/>
                      <a:pt x="561" y="264"/>
                      <a:pt x="560" y="265"/>
                    </a:cubicBezTo>
                    <a:cubicBezTo>
                      <a:pt x="560" y="265"/>
                      <a:pt x="560" y="265"/>
                      <a:pt x="560" y="265"/>
                    </a:cubicBezTo>
                    <a:cubicBezTo>
                      <a:pt x="560" y="267"/>
                      <a:pt x="559" y="268"/>
                      <a:pt x="558" y="270"/>
                    </a:cubicBezTo>
                    <a:cubicBezTo>
                      <a:pt x="557" y="271"/>
                      <a:pt x="558" y="272"/>
                      <a:pt x="559" y="272"/>
                    </a:cubicBezTo>
                    <a:cubicBezTo>
                      <a:pt x="561" y="272"/>
                      <a:pt x="562" y="272"/>
                      <a:pt x="564" y="271"/>
                    </a:cubicBezTo>
                    <a:cubicBezTo>
                      <a:pt x="564" y="271"/>
                      <a:pt x="564" y="271"/>
                      <a:pt x="565" y="271"/>
                    </a:cubicBezTo>
                    <a:cubicBezTo>
                      <a:pt x="565" y="271"/>
                      <a:pt x="565" y="270"/>
                      <a:pt x="565" y="270"/>
                    </a:cubicBezTo>
                    <a:cubicBezTo>
                      <a:pt x="565" y="270"/>
                      <a:pt x="565" y="270"/>
                      <a:pt x="566" y="270"/>
                    </a:cubicBezTo>
                    <a:cubicBezTo>
                      <a:pt x="566" y="271"/>
                      <a:pt x="567" y="271"/>
                      <a:pt x="567" y="272"/>
                    </a:cubicBezTo>
                    <a:cubicBezTo>
                      <a:pt x="566" y="272"/>
                      <a:pt x="566" y="272"/>
                      <a:pt x="566" y="273"/>
                    </a:cubicBezTo>
                    <a:cubicBezTo>
                      <a:pt x="566" y="273"/>
                      <a:pt x="566" y="273"/>
                      <a:pt x="566" y="273"/>
                    </a:cubicBezTo>
                    <a:cubicBezTo>
                      <a:pt x="566" y="273"/>
                      <a:pt x="565" y="273"/>
                      <a:pt x="565" y="273"/>
                    </a:cubicBezTo>
                    <a:cubicBezTo>
                      <a:pt x="564" y="273"/>
                      <a:pt x="563" y="275"/>
                      <a:pt x="562" y="276"/>
                    </a:cubicBezTo>
                    <a:cubicBezTo>
                      <a:pt x="561" y="277"/>
                      <a:pt x="561" y="278"/>
                      <a:pt x="560" y="278"/>
                    </a:cubicBezTo>
                    <a:cubicBezTo>
                      <a:pt x="559" y="278"/>
                      <a:pt x="558" y="278"/>
                      <a:pt x="557" y="277"/>
                    </a:cubicBezTo>
                    <a:cubicBezTo>
                      <a:pt x="557" y="277"/>
                      <a:pt x="556" y="276"/>
                      <a:pt x="556" y="276"/>
                    </a:cubicBezTo>
                    <a:cubicBezTo>
                      <a:pt x="556" y="276"/>
                      <a:pt x="556" y="276"/>
                      <a:pt x="556" y="276"/>
                    </a:cubicBezTo>
                    <a:cubicBezTo>
                      <a:pt x="555" y="277"/>
                      <a:pt x="556" y="278"/>
                      <a:pt x="556" y="279"/>
                    </a:cubicBezTo>
                    <a:cubicBezTo>
                      <a:pt x="555" y="279"/>
                      <a:pt x="555" y="280"/>
                      <a:pt x="554" y="280"/>
                    </a:cubicBezTo>
                    <a:cubicBezTo>
                      <a:pt x="552" y="281"/>
                      <a:pt x="551" y="281"/>
                      <a:pt x="549" y="282"/>
                    </a:cubicBezTo>
                    <a:cubicBezTo>
                      <a:pt x="549" y="282"/>
                      <a:pt x="549" y="282"/>
                      <a:pt x="549" y="282"/>
                    </a:cubicBezTo>
                    <a:cubicBezTo>
                      <a:pt x="549" y="282"/>
                      <a:pt x="549" y="282"/>
                      <a:pt x="549" y="282"/>
                    </a:cubicBezTo>
                    <a:cubicBezTo>
                      <a:pt x="549" y="282"/>
                      <a:pt x="549" y="282"/>
                      <a:pt x="549" y="282"/>
                    </a:cubicBezTo>
                    <a:cubicBezTo>
                      <a:pt x="549" y="282"/>
                      <a:pt x="549" y="282"/>
                      <a:pt x="549" y="282"/>
                    </a:cubicBezTo>
                    <a:cubicBezTo>
                      <a:pt x="549" y="283"/>
                      <a:pt x="550" y="283"/>
                      <a:pt x="550" y="283"/>
                    </a:cubicBezTo>
                    <a:cubicBezTo>
                      <a:pt x="550" y="283"/>
                      <a:pt x="550" y="283"/>
                      <a:pt x="550" y="283"/>
                    </a:cubicBezTo>
                    <a:cubicBezTo>
                      <a:pt x="550" y="283"/>
                      <a:pt x="550" y="283"/>
                      <a:pt x="550" y="284"/>
                    </a:cubicBezTo>
                    <a:cubicBezTo>
                      <a:pt x="549" y="284"/>
                      <a:pt x="548" y="283"/>
                      <a:pt x="547" y="284"/>
                    </a:cubicBezTo>
                    <a:cubicBezTo>
                      <a:pt x="547" y="284"/>
                      <a:pt x="547" y="284"/>
                      <a:pt x="547" y="284"/>
                    </a:cubicBezTo>
                    <a:cubicBezTo>
                      <a:pt x="547" y="284"/>
                      <a:pt x="547" y="284"/>
                      <a:pt x="547" y="284"/>
                    </a:cubicBezTo>
                    <a:cubicBezTo>
                      <a:pt x="546" y="285"/>
                      <a:pt x="546" y="285"/>
                      <a:pt x="545" y="285"/>
                    </a:cubicBezTo>
                    <a:cubicBezTo>
                      <a:pt x="544" y="285"/>
                      <a:pt x="542" y="284"/>
                      <a:pt x="541" y="285"/>
                    </a:cubicBezTo>
                    <a:cubicBezTo>
                      <a:pt x="539" y="286"/>
                      <a:pt x="538" y="286"/>
                      <a:pt x="537" y="284"/>
                    </a:cubicBezTo>
                    <a:cubicBezTo>
                      <a:pt x="536" y="284"/>
                      <a:pt x="536" y="284"/>
                      <a:pt x="536" y="284"/>
                    </a:cubicBezTo>
                    <a:cubicBezTo>
                      <a:pt x="536" y="284"/>
                      <a:pt x="536" y="285"/>
                      <a:pt x="536" y="285"/>
                    </a:cubicBezTo>
                    <a:cubicBezTo>
                      <a:pt x="534" y="287"/>
                      <a:pt x="535" y="290"/>
                      <a:pt x="538" y="291"/>
                    </a:cubicBezTo>
                    <a:cubicBezTo>
                      <a:pt x="539" y="291"/>
                      <a:pt x="539" y="291"/>
                      <a:pt x="539" y="292"/>
                    </a:cubicBezTo>
                    <a:cubicBezTo>
                      <a:pt x="538" y="292"/>
                      <a:pt x="537" y="291"/>
                      <a:pt x="536" y="291"/>
                    </a:cubicBezTo>
                    <a:cubicBezTo>
                      <a:pt x="535" y="290"/>
                      <a:pt x="534" y="290"/>
                      <a:pt x="534" y="291"/>
                    </a:cubicBezTo>
                    <a:cubicBezTo>
                      <a:pt x="534" y="291"/>
                      <a:pt x="533" y="291"/>
                      <a:pt x="533" y="291"/>
                    </a:cubicBezTo>
                    <a:cubicBezTo>
                      <a:pt x="533" y="292"/>
                      <a:pt x="532" y="293"/>
                      <a:pt x="532" y="293"/>
                    </a:cubicBezTo>
                    <a:cubicBezTo>
                      <a:pt x="531" y="294"/>
                      <a:pt x="530" y="294"/>
                      <a:pt x="529" y="294"/>
                    </a:cubicBezTo>
                    <a:cubicBezTo>
                      <a:pt x="529" y="294"/>
                      <a:pt x="528" y="294"/>
                      <a:pt x="528" y="294"/>
                    </a:cubicBezTo>
                    <a:cubicBezTo>
                      <a:pt x="528" y="294"/>
                      <a:pt x="528" y="294"/>
                      <a:pt x="528" y="295"/>
                    </a:cubicBezTo>
                    <a:cubicBezTo>
                      <a:pt x="527" y="296"/>
                      <a:pt x="525" y="297"/>
                      <a:pt x="525" y="299"/>
                    </a:cubicBezTo>
                    <a:cubicBezTo>
                      <a:pt x="525" y="297"/>
                      <a:pt x="524" y="298"/>
                      <a:pt x="523" y="298"/>
                    </a:cubicBezTo>
                    <a:cubicBezTo>
                      <a:pt x="523" y="298"/>
                      <a:pt x="523" y="298"/>
                      <a:pt x="522" y="299"/>
                    </a:cubicBezTo>
                    <a:cubicBezTo>
                      <a:pt x="522" y="299"/>
                      <a:pt x="522" y="299"/>
                      <a:pt x="522" y="299"/>
                    </a:cubicBezTo>
                    <a:cubicBezTo>
                      <a:pt x="522" y="299"/>
                      <a:pt x="523" y="299"/>
                      <a:pt x="523" y="299"/>
                    </a:cubicBezTo>
                    <a:cubicBezTo>
                      <a:pt x="523" y="299"/>
                      <a:pt x="523" y="299"/>
                      <a:pt x="523" y="299"/>
                    </a:cubicBezTo>
                    <a:cubicBezTo>
                      <a:pt x="523" y="299"/>
                      <a:pt x="524" y="299"/>
                      <a:pt x="524" y="299"/>
                    </a:cubicBezTo>
                    <a:cubicBezTo>
                      <a:pt x="524" y="299"/>
                      <a:pt x="524" y="299"/>
                      <a:pt x="524" y="299"/>
                    </a:cubicBezTo>
                    <a:cubicBezTo>
                      <a:pt x="524" y="299"/>
                      <a:pt x="524" y="300"/>
                      <a:pt x="524" y="300"/>
                    </a:cubicBezTo>
                    <a:cubicBezTo>
                      <a:pt x="523" y="300"/>
                      <a:pt x="523" y="300"/>
                      <a:pt x="522" y="300"/>
                    </a:cubicBezTo>
                    <a:cubicBezTo>
                      <a:pt x="521" y="300"/>
                      <a:pt x="521" y="299"/>
                      <a:pt x="520" y="299"/>
                    </a:cubicBezTo>
                    <a:cubicBezTo>
                      <a:pt x="520" y="299"/>
                      <a:pt x="520" y="298"/>
                      <a:pt x="521" y="298"/>
                    </a:cubicBezTo>
                    <a:cubicBezTo>
                      <a:pt x="521" y="298"/>
                      <a:pt x="521" y="298"/>
                      <a:pt x="521" y="298"/>
                    </a:cubicBezTo>
                    <a:cubicBezTo>
                      <a:pt x="522" y="298"/>
                      <a:pt x="522" y="298"/>
                      <a:pt x="522" y="297"/>
                    </a:cubicBezTo>
                    <a:cubicBezTo>
                      <a:pt x="523" y="297"/>
                      <a:pt x="523" y="296"/>
                      <a:pt x="524" y="296"/>
                    </a:cubicBezTo>
                    <a:cubicBezTo>
                      <a:pt x="524" y="296"/>
                      <a:pt x="524" y="296"/>
                      <a:pt x="525" y="296"/>
                    </a:cubicBezTo>
                    <a:cubicBezTo>
                      <a:pt x="525" y="296"/>
                      <a:pt x="525" y="296"/>
                      <a:pt x="525" y="295"/>
                    </a:cubicBezTo>
                    <a:cubicBezTo>
                      <a:pt x="525" y="295"/>
                      <a:pt x="525" y="294"/>
                      <a:pt x="526" y="294"/>
                    </a:cubicBezTo>
                    <a:cubicBezTo>
                      <a:pt x="526" y="294"/>
                      <a:pt x="527" y="293"/>
                      <a:pt x="528" y="294"/>
                    </a:cubicBezTo>
                    <a:cubicBezTo>
                      <a:pt x="529" y="294"/>
                      <a:pt x="530" y="293"/>
                      <a:pt x="530" y="293"/>
                    </a:cubicBezTo>
                    <a:cubicBezTo>
                      <a:pt x="530" y="293"/>
                      <a:pt x="531" y="292"/>
                      <a:pt x="531" y="292"/>
                    </a:cubicBezTo>
                    <a:cubicBezTo>
                      <a:pt x="531" y="292"/>
                      <a:pt x="531" y="292"/>
                      <a:pt x="531" y="291"/>
                    </a:cubicBezTo>
                    <a:cubicBezTo>
                      <a:pt x="531" y="291"/>
                      <a:pt x="531" y="291"/>
                      <a:pt x="532" y="291"/>
                    </a:cubicBezTo>
                    <a:cubicBezTo>
                      <a:pt x="532" y="291"/>
                      <a:pt x="532" y="291"/>
                      <a:pt x="532" y="291"/>
                    </a:cubicBezTo>
                    <a:cubicBezTo>
                      <a:pt x="533" y="291"/>
                      <a:pt x="533" y="290"/>
                      <a:pt x="533" y="290"/>
                    </a:cubicBezTo>
                    <a:cubicBezTo>
                      <a:pt x="533" y="289"/>
                      <a:pt x="533" y="288"/>
                      <a:pt x="533" y="287"/>
                    </a:cubicBezTo>
                    <a:cubicBezTo>
                      <a:pt x="534" y="286"/>
                      <a:pt x="534" y="285"/>
                      <a:pt x="534" y="284"/>
                    </a:cubicBezTo>
                    <a:cubicBezTo>
                      <a:pt x="534" y="284"/>
                      <a:pt x="534" y="283"/>
                      <a:pt x="534" y="283"/>
                    </a:cubicBezTo>
                    <a:cubicBezTo>
                      <a:pt x="534" y="283"/>
                      <a:pt x="534" y="283"/>
                      <a:pt x="535" y="283"/>
                    </a:cubicBezTo>
                    <a:cubicBezTo>
                      <a:pt x="535" y="282"/>
                      <a:pt x="535" y="281"/>
                      <a:pt x="535" y="281"/>
                    </a:cubicBezTo>
                    <a:cubicBezTo>
                      <a:pt x="536" y="281"/>
                      <a:pt x="536" y="281"/>
                      <a:pt x="537" y="281"/>
                    </a:cubicBezTo>
                    <a:cubicBezTo>
                      <a:pt x="538" y="282"/>
                      <a:pt x="538" y="282"/>
                      <a:pt x="539" y="281"/>
                    </a:cubicBezTo>
                    <a:cubicBezTo>
                      <a:pt x="539" y="281"/>
                      <a:pt x="539" y="281"/>
                      <a:pt x="539" y="280"/>
                    </a:cubicBezTo>
                    <a:cubicBezTo>
                      <a:pt x="539" y="279"/>
                      <a:pt x="540" y="278"/>
                      <a:pt x="540" y="277"/>
                    </a:cubicBezTo>
                    <a:cubicBezTo>
                      <a:pt x="542" y="276"/>
                      <a:pt x="542" y="276"/>
                      <a:pt x="540" y="275"/>
                    </a:cubicBezTo>
                    <a:cubicBezTo>
                      <a:pt x="540" y="275"/>
                      <a:pt x="541" y="275"/>
                      <a:pt x="541" y="274"/>
                    </a:cubicBezTo>
                    <a:cubicBezTo>
                      <a:pt x="541" y="274"/>
                      <a:pt x="541" y="274"/>
                      <a:pt x="541" y="274"/>
                    </a:cubicBezTo>
                    <a:cubicBezTo>
                      <a:pt x="541" y="274"/>
                      <a:pt x="542" y="274"/>
                      <a:pt x="542" y="274"/>
                    </a:cubicBezTo>
                    <a:cubicBezTo>
                      <a:pt x="543" y="274"/>
                      <a:pt x="544" y="274"/>
                      <a:pt x="545" y="274"/>
                    </a:cubicBezTo>
                    <a:cubicBezTo>
                      <a:pt x="546" y="274"/>
                      <a:pt x="547" y="273"/>
                      <a:pt x="549" y="272"/>
                    </a:cubicBezTo>
                    <a:cubicBezTo>
                      <a:pt x="550" y="271"/>
                      <a:pt x="551" y="270"/>
                      <a:pt x="551" y="269"/>
                    </a:cubicBezTo>
                    <a:cubicBezTo>
                      <a:pt x="552" y="267"/>
                      <a:pt x="553" y="265"/>
                      <a:pt x="554" y="264"/>
                    </a:cubicBezTo>
                    <a:cubicBezTo>
                      <a:pt x="555" y="263"/>
                      <a:pt x="555" y="263"/>
                      <a:pt x="556" y="263"/>
                    </a:cubicBezTo>
                    <a:cubicBezTo>
                      <a:pt x="557" y="263"/>
                      <a:pt x="557" y="262"/>
                      <a:pt x="558" y="262"/>
                    </a:cubicBezTo>
                    <a:cubicBezTo>
                      <a:pt x="558" y="262"/>
                      <a:pt x="559" y="261"/>
                      <a:pt x="559" y="261"/>
                    </a:cubicBezTo>
                    <a:cubicBezTo>
                      <a:pt x="560" y="260"/>
                      <a:pt x="560" y="259"/>
                      <a:pt x="560" y="258"/>
                    </a:cubicBezTo>
                    <a:cubicBezTo>
                      <a:pt x="560" y="257"/>
                      <a:pt x="559" y="258"/>
                      <a:pt x="558" y="257"/>
                    </a:cubicBezTo>
                    <a:cubicBezTo>
                      <a:pt x="559" y="257"/>
                      <a:pt x="559" y="257"/>
                      <a:pt x="559" y="257"/>
                    </a:cubicBezTo>
                    <a:cubicBezTo>
                      <a:pt x="560" y="256"/>
                      <a:pt x="561" y="256"/>
                      <a:pt x="562" y="255"/>
                    </a:cubicBezTo>
                    <a:cubicBezTo>
                      <a:pt x="563" y="255"/>
                      <a:pt x="563" y="254"/>
                      <a:pt x="563" y="252"/>
                    </a:cubicBezTo>
                    <a:cubicBezTo>
                      <a:pt x="565" y="252"/>
                      <a:pt x="566" y="252"/>
                      <a:pt x="567" y="251"/>
                    </a:cubicBezTo>
                    <a:cubicBezTo>
                      <a:pt x="568" y="251"/>
                      <a:pt x="568" y="250"/>
                      <a:pt x="569" y="249"/>
                    </a:cubicBezTo>
                    <a:cubicBezTo>
                      <a:pt x="569" y="249"/>
                      <a:pt x="569" y="249"/>
                      <a:pt x="570" y="248"/>
                    </a:cubicBezTo>
                    <a:cubicBezTo>
                      <a:pt x="570" y="248"/>
                      <a:pt x="571" y="248"/>
                      <a:pt x="571" y="248"/>
                    </a:cubicBezTo>
                    <a:cubicBezTo>
                      <a:pt x="572" y="248"/>
                      <a:pt x="573" y="247"/>
                      <a:pt x="573" y="247"/>
                    </a:cubicBezTo>
                    <a:cubicBezTo>
                      <a:pt x="574" y="247"/>
                      <a:pt x="574" y="246"/>
                      <a:pt x="574" y="245"/>
                    </a:cubicBezTo>
                    <a:cubicBezTo>
                      <a:pt x="574" y="245"/>
                      <a:pt x="574" y="244"/>
                      <a:pt x="574" y="244"/>
                    </a:cubicBezTo>
                    <a:cubicBezTo>
                      <a:pt x="575" y="243"/>
                      <a:pt x="576" y="242"/>
                      <a:pt x="577" y="242"/>
                    </a:cubicBezTo>
                    <a:cubicBezTo>
                      <a:pt x="579" y="241"/>
                      <a:pt x="580" y="240"/>
                      <a:pt x="581" y="239"/>
                    </a:cubicBezTo>
                    <a:cubicBezTo>
                      <a:pt x="581" y="239"/>
                      <a:pt x="581" y="239"/>
                      <a:pt x="581" y="239"/>
                    </a:cubicBezTo>
                    <a:cubicBezTo>
                      <a:pt x="582" y="238"/>
                      <a:pt x="582" y="237"/>
                      <a:pt x="583" y="236"/>
                    </a:cubicBezTo>
                    <a:cubicBezTo>
                      <a:pt x="584" y="234"/>
                      <a:pt x="586" y="232"/>
                      <a:pt x="585" y="229"/>
                    </a:cubicBezTo>
                    <a:cubicBezTo>
                      <a:pt x="585" y="229"/>
                      <a:pt x="585" y="229"/>
                      <a:pt x="586" y="229"/>
                    </a:cubicBezTo>
                    <a:cubicBezTo>
                      <a:pt x="587" y="227"/>
                      <a:pt x="586" y="227"/>
                      <a:pt x="585" y="226"/>
                    </a:cubicBezTo>
                    <a:cubicBezTo>
                      <a:pt x="583" y="225"/>
                      <a:pt x="583" y="225"/>
                      <a:pt x="583" y="223"/>
                    </a:cubicBezTo>
                    <a:cubicBezTo>
                      <a:pt x="583" y="223"/>
                      <a:pt x="583" y="222"/>
                      <a:pt x="583" y="222"/>
                    </a:cubicBezTo>
                    <a:cubicBezTo>
                      <a:pt x="583" y="222"/>
                      <a:pt x="582" y="222"/>
                      <a:pt x="582" y="222"/>
                    </a:cubicBezTo>
                    <a:cubicBezTo>
                      <a:pt x="582" y="222"/>
                      <a:pt x="582" y="222"/>
                      <a:pt x="582" y="222"/>
                    </a:cubicBezTo>
                    <a:cubicBezTo>
                      <a:pt x="581" y="223"/>
                      <a:pt x="581" y="223"/>
                      <a:pt x="581" y="224"/>
                    </a:cubicBezTo>
                    <a:cubicBezTo>
                      <a:pt x="581" y="225"/>
                      <a:pt x="581" y="225"/>
                      <a:pt x="581" y="225"/>
                    </a:cubicBezTo>
                    <a:cubicBezTo>
                      <a:pt x="581" y="225"/>
                      <a:pt x="581" y="225"/>
                      <a:pt x="580" y="225"/>
                    </a:cubicBezTo>
                    <a:cubicBezTo>
                      <a:pt x="580" y="225"/>
                      <a:pt x="580" y="225"/>
                      <a:pt x="580" y="224"/>
                    </a:cubicBezTo>
                    <a:cubicBezTo>
                      <a:pt x="580" y="224"/>
                      <a:pt x="580" y="224"/>
                      <a:pt x="580" y="223"/>
                    </a:cubicBezTo>
                    <a:cubicBezTo>
                      <a:pt x="580" y="222"/>
                      <a:pt x="580" y="221"/>
                      <a:pt x="580" y="220"/>
                    </a:cubicBezTo>
                    <a:cubicBezTo>
                      <a:pt x="580" y="219"/>
                      <a:pt x="578" y="219"/>
                      <a:pt x="577" y="218"/>
                    </a:cubicBezTo>
                    <a:cubicBezTo>
                      <a:pt x="577" y="218"/>
                      <a:pt x="577" y="217"/>
                      <a:pt x="577" y="216"/>
                    </a:cubicBezTo>
                    <a:cubicBezTo>
                      <a:pt x="577" y="217"/>
                      <a:pt x="578" y="217"/>
                      <a:pt x="578" y="217"/>
                    </a:cubicBezTo>
                    <a:cubicBezTo>
                      <a:pt x="580" y="219"/>
                      <a:pt x="582" y="221"/>
                      <a:pt x="584" y="222"/>
                    </a:cubicBezTo>
                    <a:cubicBezTo>
                      <a:pt x="585" y="222"/>
                      <a:pt x="585" y="223"/>
                      <a:pt x="585" y="224"/>
                    </a:cubicBezTo>
                    <a:cubicBezTo>
                      <a:pt x="584" y="224"/>
                      <a:pt x="584" y="224"/>
                      <a:pt x="584" y="225"/>
                    </a:cubicBezTo>
                    <a:cubicBezTo>
                      <a:pt x="584" y="225"/>
                      <a:pt x="584" y="225"/>
                      <a:pt x="585" y="225"/>
                    </a:cubicBezTo>
                    <a:cubicBezTo>
                      <a:pt x="585" y="225"/>
                      <a:pt x="585" y="225"/>
                      <a:pt x="585" y="225"/>
                    </a:cubicBezTo>
                    <a:cubicBezTo>
                      <a:pt x="585" y="225"/>
                      <a:pt x="585" y="224"/>
                      <a:pt x="585" y="224"/>
                    </a:cubicBezTo>
                    <a:cubicBezTo>
                      <a:pt x="586" y="222"/>
                      <a:pt x="587" y="220"/>
                      <a:pt x="587" y="218"/>
                    </a:cubicBezTo>
                    <a:cubicBezTo>
                      <a:pt x="587" y="218"/>
                      <a:pt x="588" y="217"/>
                      <a:pt x="587" y="216"/>
                    </a:cubicBezTo>
                    <a:cubicBezTo>
                      <a:pt x="586" y="215"/>
                      <a:pt x="587" y="214"/>
                      <a:pt x="585" y="213"/>
                    </a:cubicBezTo>
                    <a:cubicBezTo>
                      <a:pt x="585" y="213"/>
                      <a:pt x="584" y="211"/>
                      <a:pt x="584" y="210"/>
                    </a:cubicBezTo>
                    <a:cubicBezTo>
                      <a:pt x="585" y="208"/>
                      <a:pt x="584" y="207"/>
                      <a:pt x="583" y="206"/>
                    </a:cubicBezTo>
                    <a:cubicBezTo>
                      <a:pt x="583" y="205"/>
                      <a:pt x="582" y="205"/>
                      <a:pt x="581" y="205"/>
                    </a:cubicBezTo>
                    <a:cubicBezTo>
                      <a:pt x="581" y="206"/>
                      <a:pt x="581" y="206"/>
                      <a:pt x="581" y="207"/>
                    </a:cubicBezTo>
                    <a:cubicBezTo>
                      <a:pt x="582" y="207"/>
                      <a:pt x="582" y="208"/>
                      <a:pt x="581" y="208"/>
                    </a:cubicBezTo>
                    <a:cubicBezTo>
                      <a:pt x="581" y="208"/>
                      <a:pt x="581" y="209"/>
                      <a:pt x="581" y="209"/>
                    </a:cubicBezTo>
                    <a:cubicBezTo>
                      <a:pt x="581" y="209"/>
                      <a:pt x="581" y="209"/>
                      <a:pt x="581" y="209"/>
                    </a:cubicBezTo>
                    <a:cubicBezTo>
                      <a:pt x="581" y="209"/>
                      <a:pt x="581" y="209"/>
                      <a:pt x="581" y="210"/>
                    </a:cubicBezTo>
                    <a:cubicBezTo>
                      <a:pt x="581" y="210"/>
                      <a:pt x="581" y="211"/>
                      <a:pt x="581" y="211"/>
                    </a:cubicBezTo>
                    <a:cubicBezTo>
                      <a:pt x="581" y="211"/>
                      <a:pt x="581" y="211"/>
                      <a:pt x="580" y="211"/>
                    </a:cubicBezTo>
                    <a:cubicBezTo>
                      <a:pt x="580" y="211"/>
                      <a:pt x="579" y="212"/>
                      <a:pt x="579" y="211"/>
                    </a:cubicBezTo>
                    <a:cubicBezTo>
                      <a:pt x="581" y="209"/>
                      <a:pt x="581" y="209"/>
                      <a:pt x="579" y="207"/>
                    </a:cubicBezTo>
                    <a:cubicBezTo>
                      <a:pt x="579" y="207"/>
                      <a:pt x="578" y="207"/>
                      <a:pt x="579" y="206"/>
                    </a:cubicBezTo>
                    <a:cubicBezTo>
                      <a:pt x="580" y="205"/>
                      <a:pt x="579" y="203"/>
                      <a:pt x="579" y="201"/>
                    </a:cubicBezTo>
                    <a:cubicBezTo>
                      <a:pt x="579" y="199"/>
                      <a:pt x="578" y="198"/>
                      <a:pt x="578" y="196"/>
                    </a:cubicBezTo>
                    <a:cubicBezTo>
                      <a:pt x="577" y="194"/>
                      <a:pt x="576" y="194"/>
                      <a:pt x="574" y="195"/>
                    </a:cubicBezTo>
                    <a:cubicBezTo>
                      <a:pt x="574" y="195"/>
                      <a:pt x="573" y="194"/>
                      <a:pt x="572" y="194"/>
                    </a:cubicBezTo>
                    <a:cubicBezTo>
                      <a:pt x="571" y="193"/>
                      <a:pt x="570" y="191"/>
                      <a:pt x="569" y="191"/>
                    </a:cubicBezTo>
                    <a:cubicBezTo>
                      <a:pt x="567" y="191"/>
                      <a:pt x="565" y="191"/>
                      <a:pt x="563" y="192"/>
                    </a:cubicBezTo>
                    <a:cubicBezTo>
                      <a:pt x="561" y="193"/>
                      <a:pt x="560" y="193"/>
                      <a:pt x="558" y="192"/>
                    </a:cubicBezTo>
                    <a:cubicBezTo>
                      <a:pt x="557" y="191"/>
                      <a:pt x="557" y="191"/>
                      <a:pt x="556" y="191"/>
                    </a:cubicBezTo>
                    <a:cubicBezTo>
                      <a:pt x="555" y="192"/>
                      <a:pt x="553" y="192"/>
                      <a:pt x="552" y="192"/>
                    </a:cubicBezTo>
                    <a:cubicBezTo>
                      <a:pt x="551" y="193"/>
                      <a:pt x="551" y="192"/>
                      <a:pt x="550" y="192"/>
                    </a:cubicBezTo>
                    <a:cubicBezTo>
                      <a:pt x="549" y="191"/>
                      <a:pt x="548" y="191"/>
                      <a:pt x="548" y="191"/>
                    </a:cubicBezTo>
                    <a:cubicBezTo>
                      <a:pt x="547" y="192"/>
                      <a:pt x="547" y="193"/>
                      <a:pt x="547" y="193"/>
                    </a:cubicBezTo>
                    <a:cubicBezTo>
                      <a:pt x="547" y="194"/>
                      <a:pt x="547" y="195"/>
                      <a:pt x="547" y="196"/>
                    </a:cubicBezTo>
                    <a:cubicBezTo>
                      <a:pt x="547" y="196"/>
                      <a:pt x="547" y="197"/>
                      <a:pt x="546" y="197"/>
                    </a:cubicBezTo>
                    <a:cubicBezTo>
                      <a:pt x="545" y="198"/>
                      <a:pt x="545" y="198"/>
                      <a:pt x="544" y="197"/>
                    </a:cubicBezTo>
                    <a:cubicBezTo>
                      <a:pt x="543" y="197"/>
                      <a:pt x="542" y="197"/>
                      <a:pt x="542" y="197"/>
                    </a:cubicBezTo>
                    <a:cubicBezTo>
                      <a:pt x="542" y="197"/>
                      <a:pt x="542" y="197"/>
                      <a:pt x="542" y="198"/>
                    </a:cubicBezTo>
                    <a:cubicBezTo>
                      <a:pt x="542" y="198"/>
                      <a:pt x="541" y="198"/>
                      <a:pt x="541" y="198"/>
                    </a:cubicBezTo>
                    <a:cubicBezTo>
                      <a:pt x="540" y="199"/>
                      <a:pt x="538" y="198"/>
                      <a:pt x="537" y="198"/>
                    </a:cubicBezTo>
                    <a:cubicBezTo>
                      <a:pt x="536" y="198"/>
                      <a:pt x="536" y="197"/>
                      <a:pt x="536" y="196"/>
                    </a:cubicBezTo>
                    <a:cubicBezTo>
                      <a:pt x="536" y="196"/>
                      <a:pt x="537" y="196"/>
                      <a:pt x="537" y="196"/>
                    </a:cubicBezTo>
                    <a:cubicBezTo>
                      <a:pt x="537" y="196"/>
                      <a:pt x="537" y="196"/>
                      <a:pt x="537" y="196"/>
                    </a:cubicBezTo>
                    <a:cubicBezTo>
                      <a:pt x="538" y="196"/>
                      <a:pt x="538" y="196"/>
                      <a:pt x="538" y="196"/>
                    </a:cubicBezTo>
                    <a:cubicBezTo>
                      <a:pt x="539" y="196"/>
                      <a:pt x="539" y="196"/>
                      <a:pt x="539" y="195"/>
                    </a:cubicBezTo>
                    <a:cubicBezTo>
                      <a:pt x="539" y="191"/>
                      <a:pt x="542" y="190"/>
                      <a:pt x="543" y="187"/>
                    </a:cubicBezTo>
                    <a:cubicBezTo>
                      <a:pt x="544" y="186"/>
                      <a:pt x="544" y="186"/>
                      <a:pt x="543" y="186"/>
                    </a:cubicBezTo>
                    <a:cubicBezTo>
                      <a:pt x="543" y="185"/>
                      <a:pt x="542" y="184"/>
                      <a:pt x="541" y="183"/>
                    </a:cubicBezTo>
                    <a:cubicBezTo>
                      <a:pt x="540" y="182"/>
                      <a:pt x="540" y="182"/>
                      <a:pt x="539" y="182"/>
                    </a:cubicBezTo>
                    <a:cubicBezTo>
                      <a:pt x="537" y="182"/>
                      <a:pt x="534" y="182"/>
                      <a:pt x="533" y="184"/>
                    </a:cubicBezTo>
                    <a:cubicBezTo>
                      <a:pt x="532" y="184"/>
                      <a:pt x="532" y="184"/>
                      <a:pt x="532" y="184"/>
                    </a:cubicBezTo>
                    <a:cubicBezTo>
                      <a:pt x="532" y="184"/>
                      <a:pt x="531" y="184"/>
                      <a:pt x="531" y="184"/>
                    </a:cubicBezTo>
                    <a:cubicBezTo>
                      <a:pt x="531" y="184"/>
                      <a:pt x="530" y="184"/>
                      <a:pt x="530" y="184"/>
                    </a:cubicBezTo>
                    <a:cubicBezTo>
                      <a:pt x="530" y="183"/>
                      <a:pt x="530" y="183"/>
                      <a:pt x="530" y="183"/>
                    </a:cubicBezTo>
                    <a:cubicBezTo>
                      <a:pt x="531" y="183"/>
                      <a:pt x="531" y="183"/>
                      <a:pt x="531" y="183"/>
                    </a:cubicBezTo>
                    <a:cubicBezTo>
                      <a:pt x="531" y="183"/>
                      <a:pt x="532" y="183"/>
                      <a:pt x="532" y="183"/>
                    </a:cubicBezTo>
                    <a:cubicBezTo>
                      <a:pt x="532" y="183"/>
                      <a:pt x="532" y="182"/>
                      <a:pt x="532" y="182"/>
                    </a:cubicBezTo>
                    <a:cubicBezTo>
                      <a:pt x="533" y="182"/>
                      <a:pt x="533" y="181"/>
                      <a:pt x="532" y="181"/>
                    </a:cubicBezTo>
                    <a:cubicBezTo>
                      <a:pt x="532" y="180"/>
                      <a:pt x="531" y="180"/>
                      <a:pt x="531" y="181"/>
                    </a:cubicBezTo>
                    <a:cubicBezTo>
                      <a:pt x="530" y="181"/>
                      <a:pt x="529" y="181"/>
                      <a:pt x="529" y="181"/>
                    </a:cubicBezTo>
                    <a:cubicBezTo>
                      <a:pt x="527" y="182"/>
                      <a:pt x="525" y="180"/>
                      <a:pt x="523" y="181"/>
                    </a:cubicBezTo>
                    <a:cubicBezTo>
                      <a:pt x="523" y="181"/>
                      <a:pt x="523" y="181"/>
                      <a:pt x="522" y="181"/>
                    </a:cubicBezTo>
                    <a:cubicBezTo>
                      <a:pt x="522" y="181"/>
                      <a:pt x="522" y="180"/>
                      <a:pt x="522" y="180"/>
                    </a:cubicBezTo>
                    <a:cubicBezTo>
                      <a:pt x="522" y="180"/>
                      <a:pt x="522" y="180"/>
                      <a:pt x="522" y="180"/>
                    </a:cubicBezTo>
                    <a:cubicBezTo>
                      <a:pt x="524" y="180"/>
                      <a:pt x="525" y="178"/>
                      <a:pt x="526" y="178"/>
                    </a:cubicBezTo>
                    <a:cubicBezTo>
                      <a:pt x="528" y="178"/>
                      <a:pt x="529" y="178"/>
                      <a:pt x="530" y="177"/>
                    </a:cubicBezTo>
                    <a:cubicBezTo>
                      <a:pt x="530" y="177"/>
                      <a:pt x="531" y="176"/>
                      <a:pt x="531" y="175"/>
                    </a:cubicBezTo>
                    <a:cubicBezTo>
                      <a:pt x="531" y="175"/>
                      <a:pt x="531" y="175"/>
                      <a:pt x="531" y="175"/>
                    </a:cubicBezTo>
                    <a:cubicBezTo>
                      <a:pt x="532" y="174"/>
                      <a:pt x="532" y="173"/>
                      <a:pt x="533" y="173"/>
                    </a:cubicBezTo>
                    <a:cubicBezTo>
                      <a:pt x="533" y="173"/>
                      <a:pt x="534" y="173"/>
                      <a:pt x="534" y="173"/>
                    </a:cubicBezTo>
                    <a:cubicBezTo>
                      <a:pt x="535" y="173"/>
                      <a:pt x="535" y="173"/>
                      <a:pt x="535" y="173"/>
                    </a:cubicBezTo>
                    <a:cubicBezTo>
                      <a:pt x="535" y="173"/>
                      <a:pt x="535" y="172"/>
                      <a:pt x="535" y="172"/>
                    </a:cubicBezTo>
                    <a:cubicBezTo>
                      <a:pt x="534" y="171"/>
                      <a:pt x="533" y="169"/>
                      <a:pt x="533" y="168"/>
                    </a:cubicBezTo>
                    <a:cubicBezTo>
                      <a:pt x="533" y="167"/>
                      <a:pt x="533" y="166"/>
                      <a:pt x="532" y="167"/>
                    </a:cubicBezTo>
                    <a:cubicBezTo>
                      <a:pt x="528" y="167"/>
                      <a:pt x="527" y="166"/>
                      <a:pt x="526" y="163"/>
                    </a:cubicBezTo>
                    <a:cubicBezTo>
                      <a:pt x="525" y="163"/>
                      <a:pt x="525" y="162"/>
                      <a:pt x="524" y="163"/>
                    </a:cubicBezTo>
                    <a:cubicBezTo>
                      <a:pt x="524" y="163"/>
                      <a:pt x="523" y="163"/>
                      <a:pt x="523" y="162"/>
                    </a:cubicBezTo>
                    <a:cubicBezTo>
                      <a:pt x="522" y="161"/>
                      <a:pt x="521" y="161"/>
                      <a:pt x="520" y="161"/>
                    </a:cubicBezTo>
                    <a:cubicBezTo>
                      <a:pt x="520" y="162"/>
                      <a:pt x="520" y="162"/>
                      <a:pt x="520" y="162"/>
                    </a:cubicBezTo>
                    <a:cubicBezTo>
                      <a:pt x="519" y="163"/>
                      <a:pt x="519" y="164"/>
                      <a:pt x="518" y="164"/>
                    </a:cubicBezTo>
                    <a:cubicBezTo>
                      <a:pt x="518" y="164"/>
                      <a:pt x="517" y="165"/>
                      <a:pt x="517" y="165"/>
                    </a:cubicBezTo>
                    <a:cubicBezTo>
                      <a:pt x="516" y="164"/>
                      <a:pt x="515" y="164"/>
                      <a:pt x="515" y="165"/>
                    </a:cubicBezTo>
                    <a:cubicBezTo>
                      <a:pt x="514" y="165"/>
                      <a:pt x="514" y="166"/>
                      <a:pt x="513" y="166"/>
                    </a:cubicBezTo>
                    <a:cubicBezTo>
                      <a:pt x="513" y="167"/>
                      <a:pt x="513" y="167"/>
                      <a:pt x="512" y="168"/>
                    </a:cubicBezTo>
                    <a:cubicBezTo>
                      <a:pt x="512" y="168"/>
                      <a:pt x="512" y="168"/>
                      <a:pt x="512" y="168"/>
                    </a:cubicBezTo>
                    <a:cubicBezTo>
                      <a:pt x="511" y="168"/>
                      <a:pt x="511" y="168"/>
                      <a:pt x="511" y="168"/>
                    </a:cubicBezTo>
                    <a:cubicBezTo>
                      <a:pt x="511" y="168"/>
                      <a:pt x="511" y="168"/>
                      <a:pt x="511" y="169"/>
                    </a:cubicBezTo>
                    <a:cubicBezTo>
                      <a:pt x="511" y="169"/>
                      <a:pt x="510" y="170"/>
                      <a:pt x="510" y="170"/>
                    </a:cubicBezTo>
                    <a:cubicBezTo>
                      <a:pt x="508" y="172"/>
                      <a:pt x="507" y="173"/>
                      <a:pt x="506" y="175"/>
                    </a:cubicBezTo>
                    <a:cubicBezTo>
                      <a:pt x="506" y="175"/>
                      <a:pt x="506" y="175"/>
                      <a:pt x="506" y="175"/>
                    </a:cubicBezTo>
                    <a:cubicBezTo>
                      <a:pt x="506" y="175"/>
                      <a:pt x="505" y="176"/>
                      <a:pt x="505" y="176"/>
                    </a:cubicBezTo>
                    <a:cubicBezTo>
                      <a:pt x="504" y="178"/>
                      <a:pt x="503" y="179"/>
                      <a:pt x="503" y="180"/>
                    </a:cubicBezTo>
                    <a:cubicBezTo>
                      <a:pt x="502" y="181"/>
                      <a:pt x="501" y="182"/>
                      <a:pt x="502" y="183"/>
                    </a:cubicBezTo>
                    <a:cubicBezTo>
                      <a:pt x="502" y="184"/>
                      <a:pt x="502" y="184"/>
                      <a:pt x="502" y="184"/>
                    </a:cubicBezTo>
                    <a:cubicBezTo>
                      <a:pt x="502" y="185"/>
                      <a:pt x="501" y="185"/>
                      <a:pt x="501" y="185"/>
                    </a:cubicBezTo>
                    <a:cubicBezTo>
                      <a:pt x="501" y="185"/>
                      <a:pt x="500" y="185"/>
                      <a:pt x="500" y="185"/>
                    </a:cubicBezTo>
                    <a:cubicBezTo>
                      <a:pt x="500" y="185"/>
                      <a:pt x="500" y="185"/>
                      <a:pt x="500" y="185"/>
                    </a:cubicBezTo>
                    <a:cubicBezTo>
                      <a:pt x="499" y="187"/>
                      <a:pt x="499" y="190"/>
                      <a:pt x="501" y="191"/>
                    </a:cubicBezTo>
                    <a:cubicBezTo>
                      <a:pt x="502" y="191"/>
                      <a:pt x="502" y="192"/>
                      <a:pt x="502" y="193"/>
                    </a:cubicBezTo>
                    <a:cubicBezTo>
                      <a:pt x="501" y="195"/>
                      <a:pt x="500" y="196"/>
                      <a:pt x="500" y="198"/>
                    </a:cubicBezTo>
                    <a:cubicBezTo>
                      <a:pt x="498" y="198"/>
                      <a:pt x="496" y="200"/>
                      <a:pt x="494" y="199"/>
                    </a:cubicBezTo>
                    <a:cubicBezTo>
                      <a:pt x="494" y="199"/>
                      <a:pt x="494" y="199"/>
                      <a:pt x="494" y="199"/>
                    </a:cubicBezTo>
                    <a:cubicBezTo>
                      <a:pt x="492" y="200"/>
                      <a:pt x="490" y="200"/>
                      <a:pt x="487" y="199"/>
                    </a:cubicBezTo>
                    <a:cubicBezTo>
                      <a:pt x="487" y="199"/>
                      <a:pt x="486" y="198"/>
                      <a:pt x="486" y="199"/>
                    </a:cubicBezTo>
                    <a:cubicBezTo>
                      <a:pt x="486" y="199"/>
                      <a:pt x="486" y="199"/>
                      <a:pt x="486" y="200"/>
                    </a:cubicBezTo>
                    <a:cubicBezTo>
                      <a:pt x="486" y="201"/>
                      <a:pt x="486" y="202"/>
                      <a:pt x="487" y="202"/>
                    </a:cubicBezTo>
                    <a:cubicBezTo>
                      <a:pt x="489" y="204"/>
                      <a:pt x="491" y="207"/>
                      <a:pt x="492" y="209"/>
                    </a:cubicBezTo>
                    <a:cubicBezTo>
                      <a:pt x="492" y="210"/>
                      <a:pt x="492" y="211"/>
                      <a:pt x="492" y="211"/>
                    </a:cubicBezTo>
                    <a:cubicBezTo>
                      <a:pt x="492" y="211"/>
                      <a:pt x="492" y="210"/>
                      <a:pt x="491" y="210"/>
                    </a:cubicBezTo>
                    <a:cubicBezTo>
                      <a:pt x="491" y="209"/>
                      <a:pt x="490" y="209"/>
                      <a:pt x="490" y="209"/>
                    </a:cubicBezTo>
                    <a:cubicBezTo>
                      <a:pt x="489" y="209"/>
                      <a:pt x="488" y="209"/>
                      <a:pt x="488" y="208"/>
                    </a:cubicBezTo>
                    <a:cubicBezTo>
                      <a:pt x="489" y="206"/>
                      <a:pt x="487" y="206"/>
                      <a:pt x="487" y="206"/>
                    </a:cubicBezTo>
                    <a:cubicBezTo>
                      <a:pt x="485" y="207"/>
                      <a:pt x="485" y="207"/>
                      <a:pt x="485" y="205"/>
                    </a:cubicBezTo>
                    <a:cubicBezTo>
                      <a:pt x="484" y="206"/>
                      <a:pt x="482" y="207"/>
                      <a:pt x="481" y="208"/>
                    </a:cubicBezTo>
                    <a:cubicBezTo>
                      <a:pt x="481" y="208"/>
                      <a:pt x="481" y="208"/>
                      <a:pt x="480" y="208"/>
                    </a:cubicBezTo>
                    <a:cubicBezTo>
                      <a:pt x="480" y="208"/>
                      <a:pt x="480" y="208"/>
                      <a:pt x="480" y="208"/>
                    </a:cubicBezTo>
                    <a:cubicBezTo>
                      <a:pt x="480" y="209"/>
                      <a:pt x="480" y="209"/>
                      <a:pt x="479" y="209"/>
                    </a:cubicBezTo>
                    <a:cubicBezTo>
                      <a:pt x="480" y="209"/>
                      <a:pt x="480" y="209"/>
                      <a:pt x="480" y="209"/>
                    </a:cubicBezTo>
                    <a:cubicBezTo>
                      <a:pt x="480" y="210"/>
                      <a:pt x="480" y="210"/>
                      <a:pt x="480" y="210"/>
                    </a:cubicBezTo>
                    <a:cubicBezTo>
                      <a:pt x="480" y="211"/>
                      <a:pt x="479" y="211"/>
                      <a:pt x="479" y="210"/>
                    </a:cubicBezTo>
                    <a:cubicBezTo>
                      <a:pt x="479" y="210"/>
                      <a:pt x="478" y="210"/>
                      <a:pt x="478" y="210"/>
                    </a:cubicBezTo>
                    <a:cubicBezTo>
                      <a:pt x="478" y="211"/>
                      <a:pt x="476" y="211"/>
                      <a:pt x="478" y="212"/>
                    </a:cubicBezTo>
                    <a:cubicBezTo>
                      <a:pt x="478" y="212"/>
                      <a:pt x="478" y="213"/>
                      <a:pt x="478" y="213"/>
                    </a:cubicBezTo>
                    <a:cubicBezTo>
                      <a:pt x="478" y="214"/>
                      <a:pt x="478" y="213"/>
                      <a:pt x="477" y="213"/>
                    </a:cubicBezTo>
                    <a:cubicBezTo>
                      <a:pt x="477" y="213"/>
                      <a:pt x="476" y="213"/>
                      <a:pt x="476" y="213"/>
                    </a:cubicBezTo>
                    <a:cubicBezTo>
                      <a:pt x="475" y="214"/>
                      <a:pt x="474" y="214"/>
                      <a:pt x="474" y="213"/>
                    </a:cubicBezTo>
                    <a:cubicBezTo>
                      <a:pt x="474" y="213"/>
                      <a:pt x="475" y="212"/>
                      <a:pt x="475" y="212"/>
                    </a:cubicBezTo>
                    <a:cubicBezTo>
                      <a:pt x="475" y="211"/>
                      <a:pt x="475" y="211"/>
                      <a:pt x="474" y="210"/>
                    </a:cubicBezTo>
                    <a:cubicBezTo>
                      <a:pt x="473" y="210"/>
                      <a:pt x="473" y="211"/>
                      <a:pt x="472" y="211"/>
                    </a:cubicBezTo>
                    <a:cubicBezTo>
                      <a:pt x="472" y="212"/>
                      <a:pt x="471" y="212"/>
                      <a:pt x="471" y="213"/>
                    </a:cubicBezTo>
                    <a:cubicBezTo>
                      <a:pt x="472" y="213"/>
                      <a:pt x="473" y="213"/>
                      <a:pt x="473" y="213"/>
                    </a:cubicBezTo>
                    <a:cubicBezTo>
                      <a:pt x="473" y="215"/>
                      <a:pt x="471" y="216"/>
                      <a:pt x="469" y="216"/>
                    </a:cubicBezTo>
                    <a:cubicBezTo>
                      <a:pt x="469" y="215"/>
                      <a:pt x="470" y="215"/>
                      <a:pt x="470" y="215"/>
                    </a:cubicBezTo>
                    <a:cubicBezTo>
                      <a:pt x="470" y="214"/>
                      <a:pt x="470" y="213"/>
                      <a:pt x="469" y="212"/>
                    </a:cubicBezTo>
                    <a:cubicBezTo>
                      <a:pt x="469" y="212"/>
                      <a:pt x="469" y="212"/>
                      <a:pt x="468" y="213"/>
                    </a:cubicBezTo>
                    <a:cubicBezTo>
                      <a:pt x="468" y="215"/>
                      <a:pt x="467" y="214"/>
                      <a:pt x="466" y="214"/>
                    </a:cubicBezTo>
                    <a:cubicBezTo>
                      <a:pt x="465" y="213"/>
                      <a:pt x="466" y="212"/>
                      <a:pt x="466" y="212"/>
                    </a:cubicBezTo>
                    <a:cubicBezTo>
                      <a:pt x="467" y="210"/>
                      <a:pt x="466" y="209"/>
                      <a:pt x="465" y="209"/>
                    </a:cubicBezTo>
                    <a:cubicBezTo>
                      <a:pt x="463" y="208"/>
                      <a:pt x="462" y="209"/>
                      <a:pt x="461" y="209"/>
                    </a:cubicBezTo>
                    <a:cubicBezTo>
                      <a:pt x="460" y="210"/>
                      <a:pt x="459" y="210"/>
                      <a:pt x="459" y="209"/>
                    </a:cubicBezTo>
                    <a:cubicBezTo>
                      <a:pt x="459" y="208"/>
                      <a:pt x="458" y="208"/>
                      <a:pt x="458" y="209"/>
                    </a:cubicBezTo>
                    <a:cubicBezTo>
                      <a:pt x="457" y="209"/>
                      <a:pt x="457" y="211"/>
                      <a:pt x="455" y="209"/>
                    </a:cubicBezTo>
                    <a:cubicBezTo>
                      <a:pt x="455" y="209"/>
                      <a:pt x="452" y="209"/>
                      <a:pt x="452" y="209"/>
                    </a:cubicBezTo>
                    <a:cubicBezTo>
                      <a:pt x="452" y="210"/>
                      <a:pt x="452" y="210"/>
                      <a:pt x="452" y="210"/>
                    </a:cubicBezTo>
                    <a:cubicBezTo>
                      <a:pt x="453" y="211"/>
                      <a:pt x="451" y="211"/>
                      <a:pt x="451" y="211"/>
                    </a:cubicBezTo>
                    <a:cubicBezTo>
                      <a:pt x="450" y="211"/>
                      <a:pt x="450" y="211"/>
                      <a:pt x="449" y="211"/>
                    </a:cubicBezTo>
                    <a:cubicBezTo>
                      <a:pt x="449" y="211"/>
                      <a:pt x="449" y="210"/>
                      <a:pt x="449" y="210"/>
                    </a:cubicBezTo>
                    <a:cubicBezTo>
                      <a:pt x="448" y="209"/>
                      <a:pt x="448" y="210"/>
                      <a:pt x="448" y="211"/>
                    </a:cubicBezTo>
                    <a:cubicBezTo>
                      <a:pt x="448" y="212"/>
                      <a:pt x="447" y="212"/>
                      <a:pt x="447" y="212"/>
                    </a:cubicBezTo>
                    <a:cubicBezTo>
                      <a:pt x="445" y="212"/>
                      <a:pt x="446" y="214"/>
                      <a:pt x="445" y="215"/>
                    </a:cubicBezTo>
                    <a:cubicBezTo>
                      <a:pt x="445" y="215"/>
                      <a:pt x="446" y="215"/>
                      <a:pt x="446" y="215"/>
                    </a:cubicBezTo>
                    <a:cubicBezTo>
                      <a:pt x="446" y="215"/>
                      <a:pt x="446" y="215"/>
                      <a:pt x="446" y="214"/>
                    </a:cubicBezTo>
                    <a:cubicBezTo>
                      <a:pt x="446" y="214"/>
                      <a:pt x="447" y="213"/>
                      <a:pt x="447" y="214"/>
                    </a:cubicBezTo>
                    <a:cubicBezTo>
                      <a:pt x="448" y="216"/>
                      <a:pt x="450" y="215"/>
                      <a:pt x="452" y="215"/>
                    </a:cubicBezTo>
                    <a:cubicBezTo>
                      <a:pt x="451" y="216"/>
                      <a:pt x="451" y="216"/>
                      <a:pt x="450" y="216"/>
                    </a:cubicBezTo>
                    <a:cubicBezTo>
                      <a:pt x="447" y="218"/>
                      <a:pt x="444" y="219"/>
                      <a:pt x="441" y="219"/>
                    </a:cubicBezTo>
                    <a:cubicBezTo>
                      <a:pt x="441" y="219"/>
                      <a:pt x="440" y="219"/>
                      <a:pt x="440" y="220"/>
                    </a:cubicBezTo>
                    <a:cubicBezTo>
                      <a:pt x="440" y="221"/>
                      <a:pt x="439" y="221"/>
                      <a:pt x="439" y="220"/>
                    </a:cubicBezTo>
                    <a:cubicBezTo>
                      <a:pt x="438" y="220"/>
                      <a:pt x="437" y="220"/>
                      <a:pt x="437" y="221"/>
                    </a:cubicBezTo>
                    <a:cubicBezTo>
                      <a:pt x="437" y="223"/>
                      <a:pt x="435" y="222"/>
                      <a:pt x="434" y="223"/>
                    </a:cubicBezTo>
                    <a:cubicBezTo>
                      <a:pt x="434" y="224"/>
                      <a:pt x="434" y="222"/>
                      <a:pt x="433" y="222"/>
                    </a:cubicBezTo>
                    <a:cubicBezTo>
                      <a:pt x="433" y="222"/>
                      <a:pt x="433" y="224"/>
                      <a:pt x="431" y="222"/>
                    </a:cubicBezTo>
                    <a:cubicBezTo>
                      <a:pt x="431" y="222"/>
                      <a:pt x="431" y="222"/>
                      <a:pt x="431" y="223"/>
                    </a:cubicBezTo>
                    <a:cubicBezTo>
                      <a:pt x="430" y="223"/>
                      <a:pt x="429" y="223"/>
                      <a:pt x="428" y="223"/>
                    </a:cubicBezTo>
                    <a:cubicBezTo>
                      <a:pt x="427" y="224"/>
                      <a:pt x="425" y="224"/>
                      <a:pt x="425" y="225"/>
                    </a:cubicBezTo>
                    <a:cubicBezTo>
                      <a:pt x="425" y="226"/>
                      <a:pt x="425" y="226"/>
                      <a:pt x="425" y="226"/>
                    </a:cubicBezTo>
                    <a:cubicBezTo>
                      <a:pt x="424" y="227"/>
                      <a:pt x="423" y="226"/>
                      <a:pt x="423" y="227"/>
                    </a:cubicBezTo>
                    <a:cubicBezTo>
                      <a:pt x="423" y="228"/>
                      <a:pt x="422" y="228"/>
                      <a:pt x="422" y="227"/>
                    </a:cubicBezTo>
                    <a:cubicBezTo>
                      <a:pt x="420" y="226"/>
                      <a:pt x="420" y="228"/>
                      <a:pt x="419" y="228"/>
                    </a:cubicBezTo>
                    <a:cubicBezTo>
                      <a:pt x="418" y="229"/>
                      <a:pt x="418" y="229"/>
                      <a:pt x="418" y="230"/>
                    </a:cubicBezTo>
                    <a:cubicBezTo>
                      <a:pt x="416" y="231"/>
                      <a:pt x="414" y="233"/>
                      <a:pt x="413" y="236"/>
                    </a:cubicBezTo>
                    <a:cubicBezTo>
                      <a:pt x="413" y="236"/>
                      <a:pt x="413" y="238"/>
                      <a:pt x="412" y="237"/>
                    </a:cubicBezTo>
                    <a:cubicBezTo>
                      <a:pt x="410" y="236"/>
                      <a:pt x="408" y="237"/>
                      <a:pt x="406" y="236"/>
                    </a:cubicBezTo>
                    <a:cubicBezTo>
                      <a:pt x="406" y="235"/>
                      <a:pt x="405" y="236"/>
                      <a:pt x="405" y="237"/>
                    </a:cubicBezTo>
                    <a:cubicBezTo>
                      <a:pt x="404" y="237"/>
                      <a:pt x="405" y="237"/>
                      <a:pt x="405" y="237"/>
                    </a:cubicBezTo>
                    <a:cubicBezTo>
                      <a:pt x="406" y="238"/>
                      <a:pt x="407" y="238"/>
                      <a:pt x="409" y="238"/>
                    </a:cubicBezTo>
                    <a:cubicBezTo>
                      <a:pt x="409" y="238"/>
                      <a:pt x="410" y="239"/>
                      <a:pt x="410" y="239"/>
                    </a:cubicBezTo>
                    <a:cubicBezTo>
                      <a:pt x="410" y="240"/>
                      <a:pt x="410" y="240"/>
                      <a:pt x="409" y="241"/>
                    </a:cubicBezTo>
                    <a:cubicBezTo>
                      <a:pt x="409" y="241"/>
                      <a:pt x="408" y="241"/>
                      <a:pt x="408" y="240"/>
                    </a:cubicBezTo>
                    <a:cubicBezTo>
                      <a:pt x="408" y="240"/>
                      <a:pt x="407" y="240"/>
                      <a:pt x="407" y="240"/>
                    </a:cubicBezTo>
                    <a:cubicBezTo>
                      <a:pt x="407" y="240"/>
                      <a:pt x="407" y="240"/>
                      <a:pt x="407" y="241"/>
                    </a:cubicBezTo>
                    <a:cubicBezTo>
                      <a:pt x="408" y="242"/>
                      <a:pt x="407" y="242"/>
                      <a:pt x="406" y="243"/>
                    </a:cubicBezTo>
                    <a:cubicBezTo>
                      <a:pt x="406" y="240"/>
                      <a:pt x="406" y="240"/>
                      <a:pt x="404" y="240"/>
                    </a:cubicBezTo>
                    <a:cubicBezTo>
                      <a:pt x="403" y="240"/>
                      <a:pt x="401" y="240"/>
                      <a:pt x="402" y="242"/>
                    </a:cubicBezTo>
                    <a:cubicBezTo>
                      <a:pt x="402" y="242"/>
                      <a:pt x="402" y="243"/>
                      <a:pt x="402" y="242"/>
                    </a:cubicBezTo>
                    <a:cubicBezTo>
                      <a:pt x="401" y="242"/>
                      <a:pt x="401" y="242"/>
                      <a:pt x="400" y="242"/>
                    </a:cubicBezTo>
                    <a:cubicBezTo>
                      <a:pt x="400" y="242"/>
                      <a:pt x="400" y="243"/>
                      <a:pt x="401" y="243"/>
                    </a:cubicBezTo>
                    <a:cubicBezTo>
                      <a:pt x="402" y="244"/>
                      <a:pt x="402" y="245"/>
                      <a:pt x="402" y="246"/>
                    </a:cubicBezTo>
                    <a:cubicBezTo>
                      <a:pt x="401" y="246"/>
                      <a:pt x="400" y="247"/>
                      <a:pt x="400" y="245"/>
                    </a:cubicBezTo>
                    <a:cubicBezTo>
                      <a:pt x="400" y="245"/>
                      <a:pt x="400" y="244"/>
                      <a:pt x="399" y="244"/>
                    </a:cubicBezTo>
                    <a:cubicBezTo>
                      <a:pt x="398" y="244"/>
                      <a:pt x="399" y="245"/>
                      <a:pt x="399" y="245"/>
                    </a:cubicBezTo>
                    <a:cubicBezTo>
                      <a:pt x="399" y="246"/>
                      <a:pt x="399" y="247"/>
                      <a:pt x="398" y="246"/>
                    </a:cubicBezTo>
                    <a:cubicBezTo>
                      <a:pt x="397" y="246"/>
                      <a:pt x="397" y="247"/>
                      <a:pt x="397" y="248"/>
                    </a:cubicBezTo>
                    <a:cubicBezTo>
                      <a:pt x="397" y="248"/>
                      <a:pt x="398" y="249"/>
                      <a:pt x="398" y="249"/>
                    </a:cubicBezTo>
                    <a:cubicBezTo>
                      <a:pt x="400" y="249"/>
                      <a:pt x="401" y="251"/>
                      <a:pt x="403" y="251"/>
                    </a:cubicBezTo>
                    <a:cubicBezTo>
                      <a:pt x="403" y="252"/>
                      <a:pt x="403" y="253"/>
                      <a:pt x="403" y="254"/>
                    </a:cubicBezTo>
                    <a:cubicBezTo>
                      <a:pt x="402" y="253"/>
                      <a:pt x="401" y="253"/>
                      <a:pt x="399" y="254"/>
                    </a:cubicBezTo>
                    <a:cubicBezTo>
                      <a:pt x="399" y="255"/>
                      <a:pt x="400" y="255"/>
                      <a:pt x="400" y="255"/>
                    </a:cubicBezTo>
                    <a:cubicBezTo>
                      <a:pt x="400" y="256"/>
                      <a:pt x="400" y="255"/>
                      <a:pt x="399" y="255"/>
                    </a:cubicBezTo>
                    <a:cubicBezTo>
                      <a:pt x="399" y="255"/>
                      <a:pt x="398" y="255"/>
                      <a:pt x="398" y="255"/>
                    </a:cubicBezTo>
                    <a:cubicBezTo>
                      <a:pt x="398" y="256"/>
                      <a:pt x="398" y="256"/>
                      <a:pt x="398" y="257"/>
                    </a:cubicBezTo>
                    <a:cubicBezTo>
                      <a:pt x="398" y="258"/>
                      <a:pt x="399" y="257"/>
                      <a:pt x="399" y="257"/>
                    </a:cubicBezTo>
                    <a:cubicBezTo>
                      <a:pt x="401" y="257"/>
                      <a:pt x="402" y="258"/>
                      <a:pt x="403" y="260"/>
                    </a:cubicBezTo>
                    <a:cubicBezTo>
                      <a:pt x="404" y="260"/>
                      <a:pt x="404" y="260"/>
                      <a:pt x="404" y="261"/>
                    </a:cubicBezTo>
                    <a:cubicBezTo>
                      <a:pt x="403" y="261"/>
                      <a:pt x="404" y="261"/>
                      <a:pt x="404" y="262"/>
                    </a:cubicBezTo>
                    <a:cubicBezTo>
                      <a:pt x="405" y="262"/>
                      <a:pt x="405" y="263"/>
                      <a:pt x="406" y="263"/>
                    </a:cubicBezTo>
                    <a:cubicBezTo>
                      <a:pt x="405" y="264"/>
                      <a:pt x="404" y="263"/>
                      <a:pt x="403" y="264"/>
                    </a:cubicBezTo>
                    <a:cubicBezTo>
                      <a:pt x="404" y="265"/>
                      <a:pt x="405" y="265"/>
                      <a:pt x="406" y="266"/>
                    </a:cubicBezTo>
                    <a:cubicBezTo>
                      <a:pt x="406" y="266"/>
                      <a:pt x="406" y="267"/>
                      <a:pt x="406" y="268"/>
                    </a:cubicBezTo>
                    <a:cubicBezTo>
                      <a:pt x="406" y="268"/>
                      <a:pt x="405" y="268"/>
                      <a:pt x="405" y="268"/>
                    </a:cubicBezTo>
                    <a:cubicBezTo>
                      <a:pt x="403" y="268"/>
                      <a:pt x="401" y="267"/>
                      <a:pt x="399" y="268"/>
                    </a:cubicBezTo>
                    <a:cubicBezTo>
                      <a:pt x="398" y="269"/>
                      <a:pt x="398" y="270"/>
                      <a:pt x="396" y="269"/>
                    </a:cubicBezTo>
                    <a:cubicBezTo>
                      <a:pt x="395" y="269"/>
                      <a:pt x="395" y="270"/>
                      <a:pt x="395" y="271"/>
                    </a:cubicBezTo>
                    <a:cubicBezTo>
                      <a:pt x="395" y="272"/>
                      <a:pt x="393" y="272"/>
                      <a:pt x="392" y="272"/>
                    </a:cubicBezTo>
                    <a:cubicBezTo>
                      <a:pt x="391" y="271"/>
                      <a:pt x="389" y="271"/>
                      <a:pt x="388" y="271"/>
                    </a:cubicBezTo>
                    <a:cubicBezTo>
                      <a:pt x="387" y="272"/>
                      <a:pt x="385" y="272"/>
                      <a:pt x="383" y="273"/>
                    </a:cubicBezTo>
                    <a:cubicBezTo>
                      <a:pt x="382" y="273"/>
                      <a:pt x="381" y="274"/>
                      <a:pt x="380" y="274"/>
                    </a:cubicBezTo>
                    <a:cubicBezTo>
                      <a:pt x="378" y="274"/>
                      <a:pt x="378" y="274"/>
                      <a:pt x="378" y="274"/>
                    </a:cubicBezTo>
                    <a:cubicBezTo>
                      <a:pt x="375" y="274"/>
                      <a:pt x="373" y="273"/>
                      <a:pt x="370" y="274"/>
                    </a:cubicBezTo>
                    <a:cubicBezTo>
                      <a:pt x="368" y="274"/>
                      <a:pt x="365" y="276"/>
                      <a:pt x="362" y="275"/>
                    </a:cubicBezTo>
                    <a:cubicBezTo>
                      <a:pt x="362" y="275"/>
                      <a:pt x="361" y="275"/>
                      <a:pt x="361" y="276"/>
                    </a:cubicBezTo>
                    <a:cubicBezTo>
                      <a:pt x="361" y="276"/>
                      <a:pt x="361" y="277"/>
                      <a:pt x="362" y="277"/>
                    </a:cubicBezTo>
                    <a:cubicBezTo>
                      <a:pt x="363" y="277"/>
                      <a:pt x="363" y="278"/>
                      <a:pt x="362" y="279"/>
                    </a:cubicBezTo>
                    <a:cubicBezTo>
                      <a:pt x="362" y="279"/>
                      <a:pt x="362" y="280"/>
                      <a:pt x="361" y="280"/>
                    </a:cubicBezTo>
                    <a:cubicBezTo>
                      <a:pt x="360" y="281"/>
                      <a:pt x="360" y="282"/>
                      <a:pt x="362" y="282"/>
                    </a:cubicBezTo>
                    <a:cubicBezTo>
                      <a:pt x="362" y="283"/>
                      <a:pt x="363" y="283"/>
                      <a:pt x="362" y="284"/>
                    </a:cubicBezTo>
                    <a:cubicBezTo>
                      <a:pt x="361" y="285"/>
                      <a:pt x="362" y="286"/>
                      <a:pt x="363" y="288"/>
                    </a:cubicBezTo>
                    <a:cubicBezTo>
                      <a:pt x="364" y="289"/>
                      <a:pt x="364" y="290"/>
                      <a:pt x="363" y="292"/>
                    </a:cubicBezTo>
                    <a:cubicBezTo>
                      <a:pt x="363" y="293"/>
                      <a:pt x="363" y="295"/>
                      <a:pt x="363" y="297"/>
                    </a:cubicBezTo>
                    <a:cubicBezTo>
                      <a:pt x="363" y="297"/>
                      <a:pt x="364" y="297"/>
                      <a:pt x="363" y="298"/>
                    </a:cubicBezTo>
                    <a:cubicBezTo>
                      <a:pt x="363" y="300"/>
                      <a:pt x="364" y="301"/>
                      <a:pt x="365" y="302"/>
                    </a:cubicBezTo>
                    <a:cubicBezTo>
                      <a:pt x="365" y="303"/>
                      <a:pt x="366" y="303"/>
                      <a:pt x="368" y="303"/>
                    </a:cubicBezTo>
                    <a:cubicBezTo>
                      <a:pt x="369" y="303"/>
                      <a:pt x="371" y="305"/>
                      <a:pt x="372" y="305"/>
                    </a:cubicBezTo>
                    <a:cubicBezTo>
                      <a:pt x="373" y="304"/>
                      <a:pt x="373" y="305"/>
                      <a:pt x="373" y="305"/>
                    </a:cubicBezTo>
                    <a:cubicBezTo>
                      <a:pt x="374" y="307"/>
                      <a:pt x="374" y="308"/>
                      <a:pt x="374" y="309"/>
                    </a:cubicBezTo>
                    <a:cubicBezTo>
                      <a:pt x="375" y="311"/>
                      <a:pt x="376" y="313"/>
                      <a:pt x="378" y="313"/>
                    </a:cubicBezTo>
                    <a:cubicBezTo>
                      <a:pt x="380" y="314"/>
                      <a:pt x="381" y="315"/>
                      <a:pt x="381" y="317"/>
                    </a:cubicBezTo>
                    <a:cubicBezTo>
                      <a:pt x="381" y="317"/>
                      <a:pt x="381" y="318"/>
                      <a:pt x="382" y="318"/>
                    </a:cubicBezTo>
                    <a:cubicBezTo>
                      <a:pt x="383" y="319"/>
                      <a:pt x="383" y="321"/>
                      <a:pt x="381" y="322"/>
                    </a:cubicBezTo>
                    <a:cubicBezTo>
                      <a:pt x="381" y="323"/>
                      <a:pt x="381" y="323"/>
                      <a:pt x="381" y="323"/>
                    </a:cubicBezTo>
                    <a:cubicBezTo>
                      <a:pt x="381" y="325"/>
                      <a:pt x="381" y="326"/>
                      <a:pt x="380" y="327"/>
                    </a:cubicBezTo>
                    <a:cubicBezTo>
                      <a:pt x="379" y="327"/>
                      <a:pt x="380" y="330"/>
                      <a:pt x="380" y="331"/>
                    </a:cubicBezTo>
                    <a:cubicBezTo>
                      <a:pt x="381" y="333"/>
                      <a:pt x="382" y="335"/>
                      <a:pt x="382" y="338"/>
                    </a:cubicBezTo>
                    <a:cubicBezTo>
                      <a:pt x="382" y="339"/>
                      <a:pt x="383" y="340"/>
                      <a:pt x="383" y="342"/>
                    </a:cubicBezTo>
                    <a:cubicBezTo>
                      <a:pt x="384" y="343"/>
                      <a:pt x="384" y="343"/>
                      <a:pt x="383" y="344"/>
                    </a:cubicBezTo>
                    <a:cubicBezTo>
                      <a:pt x="383" y="345"/>
                      <a:pt x="382" y="345"/>
                      <a:pt x="382" y="344"/>
                    </a:cubicBezTo>
                    <a:cubicBezTo>
                      <a:pt x="382" y="343"/>
                      <a:pt x="382" y="342"/>
                      <a:pt x="381" y="342"/>
                    </a:cubicBezTo>
                    <a:cubicBezTo>
                      <a:pt x="381" y="342"/>
                      <a:pt x="381" y="342"/>
                      <a:pt x="381" y="342"/>
                    </a:cubicBezTo>
                    <a:cubicBezTo>
                      <a:pt x="381" y="342"/>
                      <a:pt x="380" y="342"/>
                      <a:pt x="381" y="343"/>
                    </a:cubicBezTo>
                    <a:cubicBezTo>
                      <a:pt x="381" y="343"/>
                      <a:pt x="381" y="345"/>
                      <a:pt x="382" y="346"/>
                    </a:cubicBezTo>
                    <a:cubicBezTo>
                      <a:pt x="381" y="346"/>
                      <a:pt x="380" y="346"/>
                      <a:pt x="379" y="347"/>
                    </a:cubicBezTo>
                    <a:cubicBezTo>
                      <a:pt x="379" y="347"/>
                      <a:pt x="378" y="347"/>
                      <a:pt x="378" y="347"/>
                    </a:cubicBezTo>
                    <a:cubicBezTo>
                      <a:pt x="378" y="348"/>
                      <a:pt x="379" y="349"/>
                      <a:pt x="379" y="349"/>
                    </a:cubicBezTo>
                    <a:cubicBezTo>
                      <a:pt x="379" y="349"/>
                      <a:pt x="379" y="350"/>
                      <a:pt x="379" y="350"/>
                    </a:cubicBezTo>
                    <a:cubicBezTo>
                      <a:pt x="378" y="350"/>
                      <a:pt x="378" y="349"/>
                      <a:pt x="378" y="349"/>
                    </a:cubicBezTo>
                    <a:cubicBezTo>
                      <a:pt x="377" y="349"/>
                      <a:pt x="378" y="349"/>
                      <a:pt x="378" y="350"/>
                    </a:cubicBezTo>
                    <a:cubicBezTo>
                      <a:pt x="377" y="349"/>
                      <a:pt x="376" y="349"/>
                      <a:pt x="376" y="348"/>
                    </a:cubicBezTo>
                    <a:cubicBezTo>
                      <a:pt x="376" y="347"/>
                      <a:pt x="377" y="347"/>
                      <a:pt x="377" y="346"/>
                    </a:cubicBezTo>
                    <a:cubicBezTo>
                      <a:pt x="378" y="345"/>
                      <a:pt x="379" y="343"/>
                      <a:pt x="377" y="342"/>
                    </a:cubicBezTo>
                    <a:cubicBezTo>
                      <a:pt x="377" y="342"/>
                      <a:pt x="377" y="341"/>
                      <a:pt x="377" y="341"/>
                    </a:cubicBezTo>
                    <a:cubicBezTo>
                      <a:pt x="378" y="341"/>
                      <a:pt x="378" y="340"/>
                      <a:pt x="379" y="339"/>
                    </a:cubicBezTo>
                    <a:cubicBezTo>
                      <a:pt x="379" y="338"/>
                      <a:pt x="378" y="336"/>
                      <a:pt x="379" y="335"/>
                    </a:cubicBezTo>
                    <a:cubicBezTo>
                      <a:pt x="380" y="334"/>
                      <a:pt x="379" y="333"/>
                      <a:pt x="378" y="333"/>
                    </a:cubicBezTo>
                    <a:cubicBezTo>
                      <a:pt x="378" y="333"/>
                      <a:pt x="378" y="333"/>
                      <a:pt x="378" y="334"/>
                    </a:cubicBezTo>
                    <a:cubicBezTo>
                      <a:pt x="378" y="334"/>
                      <a:pt x="377" y="335"/>
                      <a:pt x="377" y="335"/>
                    </a:cubicBezTo>
                    <a:cubicBezTo>
                      <a:pt x="377" y="335"/>
                      <a:pt x="376" y="334"/>
                      <a:pt x="376" y="334"/>
                    </a:cubicBezTo>
                    <a:cubicBezTo>
                      <a:pt x="376" y="334"/>
                      <a:pt x="376" y="333"/>
                      <a:pt x="375" y="333"/>
                    </a:cubicBezTo>
                    <a:cubicBezTo>
                      <a:pt x="375" y="334"/>
                      <a:pt x="375" y="336"/>
                      <a:pt x="376" y="337"/>
                    </a:cubicBezTo>
                    <a:cubicBezTo>
                      <a:pt x="376" y="337"/>
                      <a:pt x="376" y="337"/>
                      <a:pt x="376" y="337"/>
                    </a:cubicBezTo>
                    <a:cubicBezTo>
                      <a:pt x="373" y="338"/>
                      <a:pt x="375" y="341"/>
                      <a:pt x="373" y="341"/>
                    </a:cubicBezTo>
                    <a:cubicBezTo>
                      <a:pt x="373" y="341"/>
                      <a:pt x="373" y="342"/>
                      <a:pt x="373" y="342"/>
                    </a:cubicBezTo>
                    <a:cubicBezTo>
                      <a:pt x="373" y="342"/>
                      <a:pt x="374" y="343"/>
                      <a:pt x="373" y="343"/>
                    </a:cubicBezTo>
                    <a:cubicBezTo>
                      <a:pt x="372" y="343"/>
                      <a:pt x="372" y="342"/>
                      <a:pt x="372" y="342"/>
                    </a:cubicBezTo>
                    <a:cubicBezTo>
                      <a:pt x="372" y="341"/>
                      <a:pt x="372" y="341"/>
                      <a:pt x="373" y="340"/>
                    </a:cubicBezTo>
                    <a:cubicBezTo>
                      <a:pt x="374" y="340"/>
                      <a:pt x="373" y="339"/>
                      <a:pt x="373" y="339"/>
                    </a:cubicBezTo>
                    <a:cubicBezTo>
                      <a:pt x="373" y="339"/>
                      <a:pt x="374" y="338"/>
                      <a:pt x="374" y="337"/>
                    </a:cubicBezTo>
                    <a:cubicBezTo>
                      <a:pt x="373" y="336"/>
                      <a:pt x="373" y="335"/>
                      <a:pt x="374" y="335"/>
                    </a:cubicBezTo>
                    <a:cubicBezTo>
                      <a:pt x="375" y="334"/>
                      <a:pt x="375" y="334"/>
                      <a:pt x="374" y="333"/>
                    </a:cubicBezTo>
                    <a:cubicBezTo>
                      <a:pt x="374" y="333"/>
                      <a:pt x="374" y="333"/>
                      <a:pt x="373" y="333"/>
                    </a:cubicBezTo>
                    <a:cubicBezTo>
                      <a:pt x="373" y="333"/>
                      <a:pt x="373" y="334"/>
                      <a:pt x="373" y="334"/>
                    </a:cubicBezTo>
                    <a:cubicBezTo>
                      <a:pt x="373" y="333"/>
                      <a:pt x="373" y="333"/>
                      <a:pt x="373" y="333"/>
                    </a:cubicBezTo>
                    <a:cubicBezTo>
                      <a:pt x="374" y="332"/>
                      <a:pt x="374" y="331"/>
                      <a:pt x="373" y="330"/>
                    </a:cubicBezTo>
                    <a:cubicBezTo>
                      <a:pt x="372" y="328"/>
                      <a:pt x="373" y="327"/>
                      <a:pt x="374" y="326"/>
                    </a:cubicBezTo>
                    <a:cubicBezTo>
                      <a:pt x="375" y="325"/>
                      <a:pt x="376" y="324"/>
                      <a:pt x="377" y="324"/>
                    </a:cubicBezTo>
                    <a:cubicBezTo>
                      <a:pt x="378" y="324"/>
                      <a:pt x="379" y="323"/>
                      <a:pt x="378" y="323"/>
                    </a:cubicBezTo>
                    <a:cubicBezTo>
                      <a:pt x="377" y="321"/>
                      <a:pt x="378" y="321"/>
                      <a:pt x="379" y="320"/>
                    </a:cubicBezTo>
                    <a:cubicBezTo>
                      <a:pt x="380" y="319"/>
                      <a:pt x="380" y="317"/>
                      <a:pt x="379" y="317"/>
                    </a:cubicBezTo>
                    <a:cubicBezTo>
                      <a:pt x="378" y="316"/>
                      <a:pt x="376" y="316"/>
                      <a:pt x="374" y="317"/>
                    </a:cubicBezTo>
                    <a:cubicBezTo>
                      <a:pt x="372" y="318"/>
                      <a:pt x="370" y="318"/>
                      <a:pt x="368" y="317"/>
                    </a:cubicBezTo>
                    <a:cubicBezTo>
                      <a:pt x="368" y="317"/>
                      <a:pt x="367" y="317"/>
                      <a:pt x="367" y="316"/>
                    </a:cubicBezTo>
                    <a:cubicBezTo>
                      <a:pt x="367" y="314"/>
                      <a:pt x="365" y="313"/>
                      <a:pt x="364" y="312"/>
                    </a:cubicBezTo>
                    <a:cubicBezTo>
                      <a:pt x="364" y="311"/>
                      <a:pt x="363" y="311"/>
                      <a:pt x="363" y="310"/>
                    </a:cubicBezTo>
                    <a:cubicBezTo>
                      <a:pt x="363" y="309"/>
                      <a:pt x="363" y="309"/>
                      <a:pt x="362" y="309"/>
                    </a:cubicBezTo>
                    <a:cubicBezTo>
                      <a:pt x="360" y="308"/>
                      <a:pt x="357" y="307"/>
                      <a:pt x="356" y="305"/>
                    </a:cubicBezTo>
                    <a:cubicBezTo>
                      <a:pt x="354" y="302"/>
                      <a:pt x="351" y="303"/>
                      <a:pt x="348" y="303"/>
                    </a:cubicBezTo>
                    <a:cubicBezTo>
                      <a:pt x="347" y="303"/>
                      <a:pt x="346" y="303"/>
                      <a:pt x="344" y="304"/>
                    </a:cubicBezTo>
                    <a:cubicBezTo>
                      <a:pt x="344" y="304"/>
                      <a:pt x="343" y="305"/>
                      <a:pt x="343" y="304"/>
                    </a:cubicBezTo>
                    <a:cubicBezTo>
                      <a:pt x="343" y="303"/>
                      <a:pt x="343" y="303"/>
                      <a:pt x="344" y="303"/>
                    </a:cubicBezTo>
                    <a:cubicBezTo>
                      <a:pt x="345" y="303"/>
                      <a:pt x="345" y="302"/>
                      <a:pt x="346" y="301"/>
                    </a:cubicBezTo>
                    <a:cubicBezTo>
                      <a:pt x="346" y="301"/>
                      <a:pt x="347" y="300"/>
                      <a:pt x="346" y="300"/>
                    </a:cubicBezTo>
                    <a:cubicBezTo>
                      <a:pt x="346" y="298"/>
                      <a:pt x="342" y="297"/>
                      <a:pt x="341" y="298"/>
                    </a:cubicBezTo>
                    <a:cubicBezTo>
                      <a:pt x="339" y="300"/>
                      <a:pt x="338" y="302"/>
                      <a:pt x="337" y="303"/>
                    </a:cubicBezTo>
                    <a:cubicBezTo>
                      <a:pt x="336" y="304"/>
                      <a:pt x="337" y="305"/>
                      <a:pt x="338" y="305"/>
                    </a:cubicBezTo>
                    <a:cubicBezTo>
                      <a:pt x="340" y="305"/>
                      <a:pt x="341" y="305"/>
                      <a:pt x="343" y="305"/>
                    </a:cubicBezTo>
                    <a:cubicBezTo>
                      <a:pt x="343" y="306"/>
                      <a:pt x="342" y="307"/>
                      <a:pt x="341" y="307"/>
                    </a:cubicBezTo>
                    <a:cubicBezTo>
                      <a:pt x="340" y="308"/>
                      <a:pt x="340" y="308"/>
                      <a:pt x="340" y="309"/>
                    </a:cubicBezTo>
                    <a:cubicBezTo>
                      <a:pt x="341" y="309"/>
                      <a:pt x="341" y="310"/>
                      <a:pt x="341" y="309"/>
                    </a:cubicBezTo>
                    <a:cubicBezTo>
                      <a:pt x="343" y="308"/>
                      <a:pt x="344" y="309"/>
                      <a:pt x="345" y="310"/>
                    </a:cubicBezTo>
                    <a:cubicBezTo>
                      <a:pt x="346" y="312"/>
                      <a:pt x="346" y="313"/>
                      <a:pt x="345" y="314"/>
                    </a:cubicBezTo>
                    <a:cubicBezTo>
                      <a:pt x="344" y="315"/>
                      <a:pt x="342" y="315"/>
                      <a:pt x="341" y="314"/>
                    </a:cubicBezTo>
                    <a:cubicBezTo>
                      <a:pt x="340" y="313"/>
                      <a:pt x="338" y="312"/>
                      <a:pt x="337" y="310"/>
                    </a:cubicBezTo>
                    <a:cubicBezTo>
                      <a:pt x="337" y="310"/>
                      <a:pt x="336" y="310"/>
                      <a:pt x="336" y="310"/>
                    </a:cubicBezTo>
                    <a:cubicBezTo>
                      <a:pt x="335" y="310"/>
                      <a:pt x="334" y="310"/>
                      <a:pt x="334" y="311"/>
                    </a:cubicBezTo>
                    <a:cubicBezTo>
                      <a:pt x="332" y="312"/>
                      <a:pt x="331" y="313"/>
                      <a:pt x="331" y="314"/>
                    </a:cubicBezTo>
                    <a:cubicBezTo>
                      <a:pt x="331" y="316"/>
                      <a:pt x="332" y="318"/>
                      <a:pt x="332" y="320"/>
                    </a:cubicBezTo>
                    <a:cubicBezTo>
                      <a:pt x="332" y="320"/>
                      <a:pt x="333" y="321"/>
                      <a:pt x="333" y="321"/>
                    </a:cubicBezTo>
                    <a:cubicBezTo>
                      <a:pt x="334" y="321"/>
                      <a:pt x="335" y="322"/>
                      <a:pt x="335" y="322"/>
                    </a:cubicBezTo>
                    <a:cubicBezTo>
                      <a:pt x="337" y="324"/>
                      <a:pt x="339" y="324"/>
                      <a:pt x="340" y="326"/>
                    </a:cubicBezTo>
                    <a:cubicBezTo>
                      <a:pt x="341" y="327"/>
                      <a:pt x="341" y="326"/>
                      <a:pt x="342" y="326"/>
                    </a:cubicBezTo>
                    <a:cubicBezTo>
                      <a:pt x="343" y="325"/>
                      <a:pt x="344" y="328"/>
                      <a:pt x="346" y="327"/>
                    </a:cubicBezTo>
                    <a:cubicBezTo>
                      <a:pt x="347" y="327"/>
                      <a:pt x="346" y="328"/>
                      <a:pt x="346" y="328"/>
                    </a:cubicBezTo>
                    <a:cubicBezTo>
                      <a:pt x="346" y="331"/>
                      <a:pt x="347" y="333"/>
                      <a:pt x="349" y="334"/>
                    </a:cubicBezTo>
                    <a:cubicBezTo>
                      <a:pt x="348" y="334"/>
                      <a:pt x="347" y="334"/>
                      <a:pt x="347" y="334"/>
                    </a:cubicBezTo>
                    <a:cubicBezTo>
                      <a:pt x="346" y="333"/>
                      <a:pt x="344" y="334"/>
                      <a:pt x="344" y="332"/>
                    </a:cubicBezTo>
                    <a:cubicBezTo>
                      <a:pt x="344" y="330"/>
                      <a:pt x="343" y="329"/>
                      <a:pt x="341" y="329"/>
                    </a:cubicBezTo>
                    <a:cubicBezTo>
                      <a:pt x="338" y="330"/>
                      <a:pt x="336" y="328"/>
                      <a:pt x="333" y="328"/>
                    </a:cubicBezTo>
                    <a:cubicBezTo>
                      <a:pt x="331" y="328"/>
                      <a:pt x="329" y="328"/>
                      <a:pt x="327" y="326"/>
                    </a:cubicBezTo>
                    <a:cubicBezTo>
                      <a:pt x="326" y="325"/>
                      <a:pt x="325" y="324"/>
                      <a:pt x="326" y="323"/>
                    </a:cubicBezTo>
                    <a:cubicBezTo>
                      <a:pt x="327" y="321"/>
                      <a:pt x="327" y="319"/>
                      <a:pt x="326" y="318"/>
                    </a:cubicBezTo>
                    <a:cubicBezTo>
                      <a:pt x="326" y="317"/>
                      <a:pt x="325" y="316"/>
                      <a:pt x="326" y="314"/>
                    </a:cubicBezTo>
                    <a:cubicBezTo>
                      <a:pt x="326" y="313"/>
                      <a:pt x="327" y="312"/>
                      <a:pt x="327" y="310"/>
                    </a:cubicBezTo>
                    <a:cubicBezTo>
                      <a:pt x="327" y="309"/>
                      <a:pt x="327" y="308"/>
                      <a:pt x="328" y="306"/>
                    </a:cubicBezTo>
                    <a:cubicBezTo>
                      <a:pt x="329" y="304"/>
                      <a:pt x="327" y="302"/>
                      <a:pt x="328" y="299"/>
                    </a:cubicBezTo>
                    <a:cubicBezTo>
                      <a:pt x="328" y="299"/>
                      <a:pt x="328" y="299"/>
                      <a:pt x="328" y="298"/>
                    </a:cubicBezTo>
                    <a:cubicBezTo>
                      <a:pt x="327" y="297"/>
                      <a:pt x="326" y="296"/>
                      <a:pt x="326" y="296"/>
                    </a:cubicBezTo>
                    <a:cubicBezTo>
                      <a:pt x="327" y="294"/>
                      <a:pt x="326" y="294"/>
                      <a:pt x="325" y="293"/>
                    </a:cubicBezTo>
                    <a:cubicBezTo>
                      <a:pt x="324" y="292"/>
                      <a:pt x="324" y="290"/>
                      <a:pt x="322" y="289"/>
                    </a:cubicBezTo>
                    <a:cubicBezTo>
                      <a:pt x="322" y="289"/>
                      <a:pt x="322" y="289"/>
                      <a:pt x="322" y="288"/>
                    </a:cubicBezTo>
                    <a:cubicBezTo>
                      <a:pt x="324" y="287"/>
                      <a:pt x="322" y="287"/>
                      <a:pt x="321" y="286"/>
                    </a:cubicBezTo>
                    <a:cubicBezTo>
                      <a:pt x="320" y="286"/>
                      <a:pt x="319" y="286"/>
                      <a:pt x="319" y="287"/>
                    </a:cubicBezTo>
                    <a:cubicBezTo>
                      <a:pt x="318" y="288"/>
                      <a:pt x="318" y="290"/>
                      <a:pt x="320" y="291"/>
                    </a:cubicBezTo>
                    <a:cubicBezTo>
                      <a:pt x="323" y="293"/>
                      <a:pt x="324" y="295"/>
                      <a:pt x="324" y="298"/>
                    </a:cubicBezTo>
                    <a:cubicBezTo>
                      <a:pt x="324" y="299"/>
                      <a:pt x="324" y="299"/>
                      <a:pt x="324" y="300"/>
                    </a:cubicBezTo>
                    <a:cubicBezTo>
                      <a:pt x="325" y="303"/>
                      <a:pt x="325" y="306"/>
                      <a:pt x="323" y="308"/>
                    </a:cubicBezTo>
                    <a:cubicBezTo>
                      <a:pt x="322" y="311"/>
                      <a:pt x="319" y="312"/>
                      <a:pt x="317" y="313"/>
                    </a:cubicBezTo>
                    <a:cubicBezTo>
                      <a:pt x="316" y="314"/>
                      <a:pt x="314" y="314"/>
                      <a:pt x="314" y="316"/>
                    </a:cubicBezTo>
                    <a:cubicBezTo>
                      <a:pt x="314" y="318"/>
                      <a:pt x="314" y="319"/>
                      <a:pt x="313" y="320"/>
                    </a:cubicBezTo>
                    <a:cubicBezTo>
                      <a:pt x="312" y="321"/>
                      <a:pt x="312" y="322"/>
                      <a:pt x="311" y="323"/>
                    </a:cubicBezTo>
                    <a:cubicBezTo>
                      <a:pt x="310" y="324"/>
                      <a:pt x="311" y="325"/>
                      <a:pt x="311" y="325"/>
                    </a:cubicBezTo>
                    <a:cubicBezTo>
                      <a:pt x="314" y="326"/>
                      <a:pt x="315" y="328"/>
                      <a:pt x="315" y="330"/>
                    </a:cubicBezTo>
                    <a:cubicBezTo>
                      <a:pt x="315" y="331"/>
                      <a:pt x="316" y="332"/>
                      <a:pt x="317" y="333"/>
                    </a:cubicBezTo>
                    <a:cubicBezTo>
                      <a:pt x="316" y="335"/>
                      <a:pt x="317" y="336"/>
                      <a:pt x="318" y="338"/>
                    </a:cubicBezTo>
                    <a:cubicBezTo>
                      <a:pt x="319" y="340"/>
                      <a:pt x="320" y="341"/>
                      <a:pt x="319" y="343"/>
                    </a:cubicBezTo>
                    <a:cubicBezTo>
                      <a:pt x="318" y="345"/>
                      <a:pt x="318" y="346"/>
                      <a:pt x="317" y="347"/>
                    </a:cubicBezTo>
                    <a:cubicBezTo>
                      <a:pt x="316" y="348"/>
                      <a:pt x="315" y="349"/>
                      <a:pt x="315" y="350"/>
                    </a:cubicBezTo>
                    <a:cubicBezTo>
                      <a:pt x="316" y="352"/>
                      <a:pt x="315" y="354"/>
                      <a:pt x="315" y="357"/>
                    </a:cubicBezTo>
                    <a:cubicBezTo>
                      <a:pt x="314" y="358"/>
                      <a:pt x="314" y="359"/>
                      <a:pt x="315" y="360"/>
                    </a:cubicBezTo>
                    <a:cubicBezTo>
                      <a:pt x="317" y="363"/>
                      <a:pt x="317" y="365"/>
                      <a:pt x="316" y="367"/>
                    </a:cubicBezTo>
                    <a:cubicBezTo>
                      <a:pt x="315" y="368"/>
                      <a:pt x="316" y="369"/>
                      <a:pt x="317" y="370"/>
                    </a:cubicBezTo>
                    <a:cubicBezTo>
                      <a:pt x="317" y="371"/>
                      <a:pt x="318" y="370"/>
                      <a:pt x="318" y="370"/>
                    </a:cubicBezTo>
                    <a:cubicBezTo>
                      <a:pt x="319" y="370"/>
                      <a:pt x="321" y="369"/>
                      <a:pt x="322" y="370"/>
                    </a:cubicBezTo>
                    <a:cubicBezTo>
                      <a:pt x="323" y="371"/>
                      <a:pt x="324" y="370"/>
                      <a:pt x="325" y="369"/>
                    </a:cubicBezTo>
                    <a:cubicBezTo>
                      <a:pt x="326" y="369"/>
                      <a:pt x="326" y="368"/>
                      <a:pt x="327" y="367"/>
                    </a:cubicBezTo>
                    <a:cubicBezTo>
                      <a:pt x="331" y="367"/>
                      <a:pt x="333" y="369"/>
                      <a:pt x="336" y="370"/>
                    </a:cubicBezTo>
                    <a:cubicBezTo>
                      <a:pt x="337" y="373"/>
                      <a:pt x="339" y="373"/>
                      <a:pt x="340" y="374"/>
                    </a:cubicBezTo>
                    <a:cubicBezTo>
                      <a:pt x="342" y="375"/>
                      <a:pt x="342" y="376"/>
                      <a:pt x="342" y="378"/>
                    </a:cubicBezTo>
                    <a:cubicBezTo>
                      <a:pt x="343" y="380"/>
                      <a:pt x="344" y="382"/>
                      <a:pt x="345" y="385"/>
                    </a:cubicBezTo>
                    <a:cubicBezTo>
                      <a:pt x="345" y="386"/>
                      <a:pt x="345" y="386"/>
                      <a:pt x="344" y="386"/>
                    </a:cubicBezTo>
                    <a:cubicBezTo>
                      <a:pt x="343" y="386"/>
                      <a:pt x="342" y="387"/>
                      <a:pt x="342" y="388"/>
                    </a:cubicBezTo>
                    <a:cubicBezTo>
                      <a:pt x="341" y="390"/>
                      <a:pt x="341" y="392"/>
                      <a:pt x="341" y="394"/>
                    </a:cubicBezTo>
                    <a:cubicBezTo>
                      <a:pt x="341" y="395"/>
                      <a:pt x="341" y="396"/>
                      <a:pt x="342" y="395"/>
                    </a:cubicBezTo>
                    <a:cubicBezTo>
                      <a:pt x="343" y="395"/>
                      <a:pt x="343" y="395"/>
                      <a:pt x="343" y="396"/>
                    </a:cubicBezTo>
                    <a:cubicBezTo>
                      <a:pt x="343" y="397"/>
                      <a:pt x="345" y="397"/>
                      <a:pt x="345" y="397"/>
                    </a:cubicBezTo>
                    <a:cubicBezTo>
                      <a:pt x="345" y="398"/>
                      <a:pt x="344" y="398"/>
                      <a:pt x="344" y="399"/>
                    </a:cubicBezTo>
                    <a:cubicBezTo>
                      <a:pt x="343" y="399"/>
                      <a:pt x="343" y="400"/>
                      <a:pt x="343" y="400"/>
                    </a:cubicBezTo>
                    <a:cubicBezTo>
                      <a:pt x="342" y="400"/>
                      <a:pt x="342" y="401"/>
                      <a:pt x="342" y="401"/>
                    </a:cubicBezTo>
                    <a:cubicBezTo>
                      <a:pt x="342" y="399"/>
                      <a:pt x="342" y="398"/>
                      <a:pt x="341" y="397"/>
                    </a:cubicBezTo>
                    <a:cubicBezTo>
                      <a:pt x="340" y="396"/>
                      <a:pt x="339" y="396"/>
                      <a:pt x="339" y="395"/>
                    </a:cubicBezTo>
                    <a:cubicBezTo>
                      <a:pt x="339" y="394"/>
                      <a:pt x="338" y="394"/>
                      <a:pt x="339" y="394"/>
                    </a:cubicBezTo>
                    <a:cubicBezTo>
                      <a:pt x="340" y="393"/>
                      <a:pt x="339" y="392"/>
                      <a:pt x="339" y="392"/>
                    </a:cubicBezTo>
                    <a:cubicBezTo>
                      <a:pt x="339" y="390"/>
                      <a:pt x="339" y="389"/>
                      <a:pt x="339" y="388"/>
                    </a:cubicBezTo>
                    <a:cubicBezTo>
                      <a:pt x="340" y="387"/>
                      <a:pt x="340" y="386"/>
                      <a:pt x="339" y="386"/>
                    </a:cubicBezTo>
                    <a:cubicBezTo>
                      <a:pt x="338" y="386"/>
                      <a:pt x="339" y="385"/>
                      <a:pt x="339" y="385"/>
                    </a:cubicBezTo>
                    <a:cubicBezTo>
                      <a:pt x="339" y="383"/>
                      <a:pt x="340" y="381"/>
                      <a:pt x="339" y="380"/>
                    </a:cubicBezTo>
                    <a:cubicBezTo>
                      <a:pt x="338" y="379"/>
                      <a:pt x="337" y="378"/>
                      <a:pt x="336" y="377"/>
                    </a:cubicBezTo>
                    <a:cubicBezTo>
                      <a:pt x="335" y="377"/>
                      <a:pt x="335" y="376"/>
                      <a:pt x="335" y="375"/>
                    </a:cubicBezTo>
                    <a:cubicBezTo>
                      <a:pt x="335" y="374"/>
                      <a:pt x="334" y="372"/>
                      <a:pt x="332" y="373"/>
                    </a:cubicBezTo>
                    <a:cubicBezTo>
                      <a:pt x="331" y="373"/>
                      <a:pt x="330" y="373"/>
                      <a:pt x="330" y="373"/>
                    </a:cubicBezTo>
                    <a:cubicBezTo>
                      <a:pt x="327" y="374"/>
                      <a:pt x="325" y="375"/>
                      <a:pt x="323" y="376"/>
                    </a:cubicBezTo>
                    <a:cubicBezTo>
                      <a:pt x="321" y="377"/>
                      <a:pt x="320" y="378"/>
                      <a:pt x="320" y="380"/>
                    </a:cubicBezTo>
                    <a:cubicBezTo>
                      <a:pt x="320" y="381"/>
                      <a:pt x="320" y="382"/>
                      <a:pt x="320" y="383"/>
                    </a:cubicBezTo>
                    <a:cubicBezTo>
                      <a:pt x="319" y="383"/>
                      <a:pt x="319" y="384"/>
                      <a:pt x="320" y="384"/>
                    </a:cubicBezTo>
                    <a:cubicBezTo>
                      <a:pt x="321" y="385"/>
                      <a:pt x="322" y="387"/>
                      <a:pt x="322" y="389"/>
                    </a:cubicBezTo>
                    <a:cubicBezTo>
                      <a:pt x="323" y="392"/>
                      <a:pt x="323" y="394"/>
                      <a:pt x="322" y="397"/>
                    </a:cubicBezTo>
                    <a:cubicBezTo>
                      <a:pt x="321" y="398"/>
                      <a:pt x="320" y="399"/>
                      <a:pt x="319" y="399"/>
                    </a:cubicBezTo>
                    <a:cubicBezTo>
                      <a:pt x="318" y="401"/>
                      <a:pt x="317" y="403"/>
                      <a:pt x="317" y="405"/>
                    </a:cubicBezTo>
                    <a:cubicBezTo>
                      <a:pt x="317" y="406"/>
                      <a:pt x="317" y="408"/>
                      <a:pt x="316" y="409"/>
                    </a:cubicBezTo>
                    <a:cubicBezTo>
                      <a:pt x="314" y="410"/>
                      <a:pt x="313" y="412"/>
                      <a:pt x="311" y="413"/>
                    </a:cubicBezTo>
                    <a:cubicBezTo>
                      <a:pt x="310" y="413"/>
                      <a:pt x="311" y="413"/>
                      <a:pt x="310" y="413"/>
                    </a:cubicBezTo>
                    <a:cubicBezTo>
                      <a:pt x="310" y="414"/>
                      <a:pt x="309" y="415"/>
                      <a:pt x="308" y="415"/>
                    </a:cubicBezTo>
                    <a:cubicBezTo>
                      <a:pt x="306" y="415"/>
                      <a:pt x="306" y="416"/>
                      <a:pt x="306" y="418"/>
                    </a:cubicBezTo>
                    <a:cubicBezTo>
                      <a:pt x="306" y="418"/>
                      <a:pt x="305" y="418"/>
                      <a:pt x="305" y="418"/>
                    </a:cubicBezTo>
                    <a:cubicBezTo>
                      <a:pt x="304" y="417"/>
                      <a:pt x="302" y="415"/>
                      <a:pt x="301" y="414"/>
                    </a:cubicBezTo>
                    <a:cubicBezTo>
                      <a:pt x="300" y="413"/>
                      <a:pt x="300" y="411"/>
                      <a:pt x="300" y="410"/>
                    </a:cubicBezTo>
                    <a:cubicBezTo>
                      <a:pt x="299" y="409"/>
                      <a:pt x="300" y="409"/>
                      <a:pt x="300" y="409"/>
                    </a:cubicBezTo>
                    <a:cubicBezTo>
                      <a:pt x="301" y="409"/>
                      <a:pt x="302" y="410"/>
                      <a:pt x="302" y="409"/>
                    </a:cubicBezTo>
                    <a:cubicBezTo>
                      <a:pt x="304" y="408"/>
                      <a:pt x="304" y="406"/>
                      <a:pt x="305" y="405"/>
                    </a:cubicBezTo>
                    <a:cubicBezTo>
                      <a:pt x="305" y="404"/>
                      <a:pt x="305" y="404"/>
                      <a:pt x="304" y="404"/>
                    </a:cubicBezTo>
                    <a:cubicBezTo>
                      <a:pt x="304" y="404"/>
                      <a:pt x="304" y="403"/>
                      <a:pt x="304" y="403"/>
                    </a:cubicBezTo>
                    <a:cubicBezTo>
                      <a:pt x="304" y="402"/>
                      <a:pt x="305" y="402"/>
                      <a:pt x="305" y="402"/>
                    </a:cubicBezTo>
                    <a:cubicBezTo>
                      <a:pt x="306" y="402"/>
                      <a:pt x="307" y="403"/>
                      <a:pt x="306" y="401"/>
                    </a:cubicBezTo>
                    <a:cubicBezTo>
                      <a:pt x="306" y="401"/>
                      <a:pt x="306" y="400"/>
                      <a:pt x="307" y="400"/>
                    </a:cubicBezTo>
                    <a:cubicBezTo>
                      <a:pt x="307" y="398"/>
                      <a:pt x="309" y="397"/>
                      <a:pt x="310" y="396"/>
                    </a:cubicBezTo>
                    <a:cubicBezTo>
                      <a:pt x="311" y="395"/>
                      <a:pt x="312" y="393"/>
                      <a:pt x="311" y="391"/>
                    </a:cubicBezTo>
                    <a:cubicBezTo>
                      <a:pt x="310" y="388"/>
                      <a:pt x="310" y="386"/>
                      <a:pt x="313" y="384"/>
                    </a:cubicBezTo>
                    <a:cubicBezTo>
                      <a:pt x="314" y="384"/>
                      <a:pt x="313" y="382"/>
                      <a:pt x="315" y="381"/>
                    </a:cubicBezTo>
                    <a:cubicBezTo>
                      <a:pt x="315" y="381"/>
                      <a:pt x="314" y="381"/>
                      <a:pt x="314" y="381"/>
                    </a:cubicBezTo>
                    <a:cubicBezTo>
                      <a:pt x="313" y="379"/>
                      <a:pt x="312" y="377"/>
                      <a:pt x="310" y="376"/>
                    </a:cubicBezTo>
                    <a:cubicBezTo>
                      <a:pt x="307" y="375"/>
                      <a:pt x="306" y="370"/>
                      <a:pt x="307" y="367"/>
                    </a:cubicBezTo>
                    <a:cubicBezTo>
                      <a:pt x="307" y="367"/>
                      <a:pt x="308" y="367"/>
                      <a:pt x="308" y="366"/>
                    </a:cubicBezTo>
                    <a:cubicBezTo>
                      <a:pt x="307" y="364"/>
                      <a:pt x="308" y="362"/>
                      <a:pt x="307" y="360"/>
                    </a:cubicBezTo>
                    <a:cubicBezTo>
                      <a:pt x="307" y="360"/>
                      <a:pt x="307" y="359"/>
                      <a:pt x="307" y="359"/>
                    </a:cubicBezTo>
                    <a:cubicBezTo>
                      <a:pt x="308" y="358"/>
                      <a:pt x="308" y="357"/>
                      <a:pt x="308" y="356"/>
                    </a:cubicBezTo>
                    <a:cubicBezTo>
                      <a:pt x="308" y="354"/>
                      <a:pt x="307" y="352"/>
                      <a:pt x="307" y="350"/>
                    </a:cubicBezTo>
                    <a:cubicBezTo>
                      <a:pt x="307" y="349"/>
                      <a:pt x="307" y="349"/>
                      <a:pt x="307" y="349"/>
                    </a:cubicBezTo>
                    <a:cubicBezTo>
                      <a:pt x="305" y="348"/>
                      <a:pt x="307" y="346"/>
                      <a:pt x="308" y="345"/>
                    </a:cubicBezTo>
                    <a:cubicBezTo>
                      <a:pt x="309" y="344"/>
                      <a:pt x="309" y="343"/>
                      <a:pt x="308" y="342"/>
                    </a:cubicBezTo>
                    <a:cubicBezTo>
                      <a:pt x="308" y="341"/>
                      <a:pt x="308" y="341"/>
                      <a:pt x="308" y="340"/>
                    </a:cubicBezTo>
                    <a:cubicBezTo>
                      <a:pt x="309" y="338"/>
                      <a:pt x="309" y="335"/>
                      <a:pt x="308" y="333"/>
                    </a:cubicBezTo>
                    <a:cubicBezTo>
                      <a:pt x="308" y="333"/>
                      <a:pt x="307" y="332"/>
                      <a:pt x="307" y="332"/>
                    </a:cubicBezTo>
                    <a:cubicBezTo>
                      <a:pt x="308" y="331"/>
                      <a:pt x="308" y="330"/>
                      <a:pt x="307" y="330"/>
                    </a:cubicBezTo>
                    <a:cubicBezTo>
                      <a:pt x="305" y="328"/>
                      <a:pt x="304" y="326"/>
                      <a:pt x="303" y="324"/>
                    </a:cubicBezTo>
                    <a:cubicBezTo>
                      <a:pt x="302" y="323"/>
                      <a:pt x="302" y="321"/>
                      <a:pt x="303" y="320"/>
                    </a:cubicBezTo>
                    <a:cubicBezTo>
                      <a:pt x="305" y="319"/>
                      <a:pt x="306" y="317"/>
                      <a:pt x="305" y="315"/>
                    </a:cubicBezTo>
                    <a:cubicBezTo>
                      <a:pt x="306" y="314"/>
                      <a:pt x="306" y="314"/>
                      <a:pt x="306" y="314"/>
                    </a:cubicBezTo>
                    <a:cubicBezTo>
                      <a:pt x="307" y="313"/>
                      <a:pt x="307" y="312"/>
                      <a:pt x="307" y="311"/>
                    </a:cubicBezTo>
                    <a:cubicBezTo>
                      <a:pt x="307" y="311"/>
                      <a:pt x="307" y="310"/>
                      <a:pt x="308" y="309"/>
                    </a:cubicBezTo>
                    <a:cubicBezTo>
                      <a:pt x="309" y="308"/>
                      <a:pt x="309" y="307"/>
                      <a:pt x="309" y="305"/>
                    </a:cubicBezTo>
                    <a:cubicBezTo>
                      <a:pt x="309" y="305"/>
                      <a:pt x="309" y="304"/>
                      <a:pt x="309" y="304"/>
                    </a:cubicBezTo>
                    <a:cubicBezTo>
                      <a:pt x="309" y="301"/>
                      <a:pt x="309" y="299"/>
                      <a:pt x="309" y="296"/>
                    </a:cubicBezTo>
                    <a:cubicBezTo>
                      <a:pt x="309" y="295"/>
                      <a:pt x="308" y="295"/>
                      <a:pt x="307" y="294"/>
                    </a:cubicBezTo>
                    <a:cubicBezTo>
                      <a:pt x="304" y="292"/>
                      <a:pt x="300" y="291"/>
                      <a:pt x="296" y="291"/>
                    </a:cubicBezTo>
                    <a:cubicBezTo>
                      <a:pt x="295" y="291"/>
                      <a:pt x="295" y="291"/>
                      <a:pt x="294" y="291"/>
                    </a:cubicBezTo>
                    <a:cubicBezTo>
                      <a:pt x="292" y="292"/>
                      <a:pt x="290" y="291"/>
                      <a:pt x="289" y="292"/>
                    </a:cubicBezTo>
                    <a:cubicBezTo>
                      <a:pt x="289" y="292"/>
                      <a:pt x="288" y="292"/>
                      <a:pt x="288" y="292"/>
                    </a:cubicBezTo>
                    <a:cubicBezTo>
                      <a:pt x="288" y="291"/>
                      <a:pt x="288" y="291"/>
                      <a:pt x="288" y="291"/>
                    </a:cubicBezTo>
                    <a:cubicBezTo>
                      <a:pt x="288" y="290"/>
                      <a:pt x="289" y="290"/>
                      <a:pt x="289" y="290"/>
                    </a:cubicBezTo>
                    <a:cubicBezTo>
                      <a:pt x="287" y="289"/>
                      <a:pt x="287" y="290"/>
                      <a:pt x="286" y="291"/>
                    </a:cubicBezTo>
                    <a:cubicBezTo>
                      <a:pt x="285" y="292"/>
                      <a:pt x="285" y="293"/>
                      <a:pt x="284" y="295"/>
                    </a:cubicBezTo>
                    <a:cubicBezTo>
                      <a:pt x="282" y="297"/>
                      <a:pt x="283" y="301"/>
                      <a:pt x="282" y="304"/>
                    </a:cubicBezTo>
                    <a:cubicBezTo>
                      <a:pt x="281" y="307"/>
                      <a:pt x="281" y="309"/>
                      <a:pt x="281" y="311"/>
                    </a:cubicBezTo>
                    <a:cubicBezTo>
                      <a:pt x="281" y="312"/>
                      <a:pt x="281" y="312"/>
                      <a:pt x="281" y="313"/>
                    </a:cubicBezTo>
                    <a:cubicBezTo>
                      <a:pt x="279" y="316"/>
                      <a:pt x="279" y="318"/>
                      <a:pt x="277" y="321"/>
                    </a:cubicBezTo>
                    <a:cubicBezTo>
                      <a:pt x="275" y="322"/>
                      <a:pt x="274" y="324"/>
                      <a:pt x="272" y="325"/>
                    </a:cubicBezTo>
                    <a:cubicBezTo>
                      <a:pt x="269" y="327"/>
                      <a:pt x="269" y="329"/>
                      <a:pt x="268" y="331"/>
                    </a:cubicBezTo>
                    <a:cubicBezTo>
                      <a:pt x="267" y="332"/>
                      <a:pt x="268" y="332"/>
                      <a:pt x="269" y="332"/>
                    </a:cubicBezTo>
                    <a:cubicBezTo>
                      <a:pt x="269" y="333"/>
                      <a:pt x="268" y="334"/>
                      <a:pt x="268" y="335"/>
                    </a:cubicBezTo>
                    <a:cubicBezTo>
                      <a:pt x="268" y="336"/>
                      <a:pt x="268" y="336"/>
                      <a:pt x="268" y="337"/>
                    </a:cubicBezTo>
                    <a:cubicBezTo>
                      <a:pt x="269" y="337"/>
                      <a:pt x="269" y="337"/>
                      <a:pt x="270" y="336"/>
                    </a:cubicBezTo>
                    <a:cubicBezTo>
                      <a:pt x="271" y="335"/>
                      <a:pt x="272" y="336"/>
                      <a:pt x="272" y="338"/>
                    </a:cubicBezTo>
                    <a:cubicBezTo>
                      <a:pt x="272" y="338"/>
                      <a:pt x="272" y="339"/>
                      <a:pt x="272" y="340"/>
                    </a:cubicBezTo>
                    <a:cubicBezTo>
                      <a:pt x="271" y="341"/>
                      <a:pt x="272" y="343"/>
                      <a:pt x="271" y="345"/>
                    </a:cubicBezTo>
                    <a:cubicBezTo>
                      <a:pt x="271" y="347"/>
                      <a:pt x="271" y="349"/>
                      <a:pt x="272" y="351"/>
                    </a:cubicBezTo>
                    <a:cubicBezTo>
                      <a:pt x="272" y="352"/>
                      <a:pt x="273" y="352"/>
                      <a:pt x="272" y="353"/>
                    </a:cubicBezTo>
                    <a:cubicBezTo>
                      <a:pt x="272" y="353"/>
                      <a:pt x="271" y="354"/>
                      <a:pt x="270" y="354"/>
                    </a:cubicBezTo>
                    <a:cubicBezTo>
                      <a:pt x="269" y="353"/>
                      <a:pt x="269" y="354"/>
                      <a:pt x="269" y="354"/>
                    </a:cubicBezTo>
                    <a:cubicBezTo>
                      <a:pt x="269" y="356"/>
                      <a:pt x="269" y="358"/>
                      <a:pt x="269" y="360"/>
                    </a:cubicBezTo>
                    <a:cubicBezTo>
                      <a:pt x="270" y="360"/>
                      <a:pt x="270" y="358"/>
                      <a:pt x="271" y="359"/>
                    </a:cubicBezTo>
                    <a:cubicBezTo>
                      <a:pt x="272" y="360"/>
                      <a:pt x="273" y="360"/>
                      <a:pt x="274" y="361"/>
                    </a:cubicBezTo>
                    <a:cubicBezTo>
                      <a:pt x="275" y="362"/>
                      <a:pt x="276" y="363"/>
                      <a:pt x="277" y="363"/>
                    </a:cubicBezTo>
                    <a:cubicBezTo>
                      <a:pt x="277" y="363"/>
                      <a:pt x="277" y="363"/>
                      <a:pt x="277" y="363"/>
                    </a:cubicBezTo>
                    <a:cubicBezTo>
                      <a:pt x="277" y="366"/>
                      <a:pt x="278" y="369"/>
                      <a:pt x="279" y="372"/>
                    </a:cubicBezTo>
                    <a:cubicBezTo>
                      <a:pt x="280" y="373"/>
                      <a:pt x="281" y="374"/>
                      <a:pt x="283" y="373"/>
                    </a:cubicBezTo>
                    <a:cubicBezTo>
                      <a:pt x="284" y="373"/>
                      <a:pt x="285" y="373"/>
                      <a:pt x="286" y="373"/>
                    </a:cubicBezTo>
                    <a:cubicBezTo>
                      <a:pt x="285" y="374"/>
                      <a:pt x="284" y="374"/>
                      <a:pt x="284" y="374"/>
                    </a:cubicBezTo>
                    <a:cubicBezTo>
                      <a:pt x="284" y="376"/>
                      <a:pt x="283" y="377"/>
                      <a:pt x="283" y="378"/>
                    </a:cubicBezTo>
                    <a:cubicBezTo>
                      <a:pt x="282" y="381"/>
                      <a:pt x="280" y="383"/>
                      <a:pt x="280" y="386"/>
                    </a:cubicBezTo>
                    <a:cubicBezTo>
                      <a:pt x="280" y="386"/>
                      <a:pt x="280" y="386"/>
                      <a:pt x="280" y="386"/>
                    </a:cubicBezTo>
                    <a:cubicBezTo>
                      <a:pt x="279" y="387"/>
                      <a:pt x="279" y="387"/>
                      <a:pt x="278" y="386"/>
                    </a:cubicBezTo>
                    <a:cubicBezTo>
                      <a:pt x="277" y="386"/>
                      <a:pt x="278" y="386"/>
                      <a:pt x="278" y="385"/>
                    </a:cubicBezTo>
                    <a:cubicBezTo>
                      <a:pt x="279" y="384"/>
                      <a:pt x="278" y="384"/>
                      <a:pt x="277" y="383"/>
                    </a:cubicBezTo>
                    <a:cubicBezTo>
                      <a:pt x="277" y="383"/>
                      <a:pt x="275" y="382"/>
                      <a:pt x="275" y="382"/>
                    </a:cubicBezTo>
                    <a:cubicBezTo>
                      <a:pt x="274" y="380"/>
                      <a:pt x="272" y="378"/>
                      <a:pt x="271" y="377"/>
                    </a:cubicBezTo>
                    <a:cubicBezTo>
                      <a:pt x="270" y="377"/>
                      <a:pt x="270" y="376"/>
                      <a:pt x="271" y="375"/>
                    </a:cubicBezTo>
                    <a:cubicBezTo>
                      <a:pt x="268" y="375"/>
                      <a:pt x="266" y="374"/>
                      <a:pt x="264" y="372"/>
                    </a:cubicBezTo>
                    <a:cubicBezTo>
                      <a:pt x="262" y="370"/>
                      <a:pt x="259" y="369"/>
                      <a:pt x="256" y="367"/>
                    </a:cubicBezTo>
                    <a:cubicBezTo>
                      <a:pt x="255" y="365"/>
                      <a:pt x="253" y="363"/>
                      <a:pt x="251" y="362"/>
                    </a:cubicBezTo>
                    <a:cubicBezTo>
                      <a:pt x="249" y="361"/>
                      <a:pt x="248" y="361"/>
                      <a:pt x="246" y="360"/>
                    </a:cubicBezTo>
                    <a:cubicBezTo>
                      <a:pt x="243" y="359"/>
                      <a:pt x="241" y="358"/>
                      <a:pt x="238" y="358"/>
                    </a:cubicBezTo>
                    <a:cubicBezTo>
                      <a:pt x="235" y="358"/>
                      <a:pt x="233" y="358"/>
                      <a:pt x="231" y="356"/>
                    </a:cubicBezTo>
                    <a:cubicBezTo>
                      <a:pt x="229" y="355"/>
                      <a:pt x="228" y="355"/>
                      <a:pt x="228" y="358"/>
                    </a:cubicBezTo>
                    <a:cubicBezTo>
                      <a:pt x="228" y="359"/>
                      <a:pt x="227" y="360"/>
                      <a:pt x="226" y="359"/>
                    </a:cubicBezTo>
                    <a:cubicBezTo>
                      <a:pt x="225" y="359"/>
                      <a:pt x="224" y="360"/>
                      <a:pt x="224" y="360"/>
                    </a:cubicBezTo>
                    <a:cubicBezTo>
                      <a:pt x="224" y="361"/>
                      <a:pt x="224" y="363"/>
                      <a:pt x="225" y="364"/>
                    </a:cubicBezTo>
                    <a:cubicBezTo>
                      <a:pt x="226" y="365"/>
                      <a:pt x="226" y="366"/>
                      <a:pt x="227" y="368"/>
                    </a:cubicBezTo>
                    <a:cubicBezTo>
                      <a:pt x="227" y="368"/>
                      <a:pt x="227" y="370"/>
                      <a:pt x="228" y="370"/>
                    </a:cubicBezTo>
                    <a:cubicBezTo>
                      <a:pt x="229" y="370"/>
                      <a:pt x="229" y="370"/>
                      <a:pt x="229" y="371"/>
                    </a:cubicBezTo>
                    <a:cubicBezTo>
                      <a:pt x="229" y="374"/>
                      <a:pt x="228" y="376"/>
                      <a:pt x="226" y="377"/>
                    </a:cubicBezTo>
                    <a:cubicBezTo>
                      <a:pt x="225" y="378"/>
                      <a:pt x="224" y="379"/>
                      <a:pt x="223" y="378"/>
                    </a:cubicBezTo>
                    <a:cubicBezTo>
                      <a:pt x="221" y="377"/>
                      <a:pt x="221" y="378"/>
                      <a:pt x="221" y="379"/>
                    </a:cubicBezTo>
                    <a:cubicBezTo>
                      <a:pt x="221" y="380"/>
                      <a:pt x="222" y="380"/>
                      <a:pt x="222" y="381"/>
                    </a:cubicBezTo>
                    <a:cubicBezTo>
                      <a:pt x="222" y="382"/>
                      <a:pt x="222" y="384"/>
                      <a:pt x="220" y="384"/>
                    </a:cubicBezTo>
                    <a:cubicBezTo>
                      <a:pt x="220" y="385"/>
                      <a:pt x="217" y="383"/>
                      <a:pt x="216" y="383"/>
                    </a:cubicBezTo>
                    <a:cubicBezTo>
                      <a:pt x="216" y="382"/>
                      <a:pt x="217" y="379"/>
                      <a:pt x="218" y="378"/>
                    </a:cubicBezTo>
                    <a:cubicBezTo>
                      <a:pt x="218" y="378"/>
                      <a:pt x="218" y="378"/>
                      <a:pt x="218" y="377"/>
                    </a:cubicBezTo>
                    <a:cubicBezTo>
                      <a:pt x="217" y="376"/>
                      <a:pt x="218" y="374"/>
                      <a:pt x="215" y="374"/>
                    </a:cubicBezTo>
                    <a:cubicBezTo>
                      <a:pt x="216" y="373"/>
                      <a:pt x="217" y="373"/>
                      <a:pt x="217" y="372"/>
                    </a:cubicBezTo>
                    <a:cubicBezTo>
                      <a:pt x="216" y="372"/>
                      <a:pt x="215" y="372"/>
                      <a:pt x="214" y="373"/>
                    </a:cubicBezTo>
                    <a:cubicBezTo>
                      <a:pt x="212" y="374"/>
                      <a:pt x="210" y="374"/>
                      <a:pt x="209" y="376"/>
                    </a:cubicBezTo>
                    <a:cubicBezTo>
                      <a:pt x="209" y="376"/>
                      <a:pt x="209" y="376"/>
                      <a:pt x="209" y="376"/>
                    </a:cubicBezTo>
                    <a:cubicBezTo>
                      <a:pt x="207" y="376"/>
                      <a:pt x="206" y="377"/>
                      <a:pt x="206" y="379"/>
                    </a:cubicBezTo>
                    <a:cubicBezTo>
                      <a:pt x="205" y="381"/>
                      <a:pt x="203" y="382"/>
                      <a:pt x="201" y="380"/>
                    </a:cubicBezTo>
                    <a:cubicBezTo>
                      <a:pt x="200" y="379"/>
                      <a:pt x="199" y="379"/>
                      <a:pt x="198" y="380"/>
                    </a:cubicBezTo>
                    <a:cubicBezTo>
                      <a:pt x="198" y="380"/>
                      <a:pt x="197" y="380"/>
                      <a:pt x="197" y="380"/>
                    </a:cubicBezTo>
                    <a:cubicBezTo>
                      <a:pt x="196" y="379"/>
                      <a:pt x="195" y="379"/>
                      <a:pt x="194" y="380"/>
                    </a:cubicBezTo>
                    <a:cubicBezTo>
                      <a:pt x="193" y="380"/>
                      <a:pt x="193" y="380"/>
                      <a:pt x="193" y="380"/>
                    </a:cubicBezTo>
                    <a:cubicBezTo>
                      <a:pt x="191" y="380"/>
                      <a:pt x="190" y="381"/>
                      <a:pt x="189" y="383"/>
                    </a:cubicBezTo>
                    <a:cubicBezTo>
                      <a:pt x="188" y="383"/>
                      <a:pt x="187" y="384"/>
                      <a:pt x="188" y="386"/>
                    </a:cubicBezTo>
                    <a:cubicBezTo>
                      <a:pt x="189" y="386"/>
                      <a:pt x="188" y="387"/>
                      <a:pt x="188" y="387"/>
                    </a:cubicBezTo>
                    <a:cubicBezTo>
                      <a:pt x="187" y="388"/>
                      <a:pt x="186" y="387"/>
                      <a:pt x="186" y="386"/>
                    </a:cubicBezTo>
                    <a:cubicBezTo>
                      <a:pt x="186" y="385"/>
                      <a:pt x="185" y="386"/>
                      <a:pt x="184" y="386"/>
                    </a:cubicBezTo>
                    <a:cubicBezTo>
                      <a:pt x="184" y="386"/>
                      <a:pt x="184" y="386"/>
                      <a:pt x="184" y="387"/>
                    </a:cubicBezTo>
                    <a:cubicBezTo>
                      <a:pt x="183" y="386"/>
                      <a:pt x="182" y="387"/>
                      <a:pt x="181" y="387"/>
                    </a:cubicBezTo>
                    <a:cubicBezTo>
                      <a:pt x="180" y="385"/>
                      <a:pt x="179" y="385"/>
                      <a:pt x="178" y="386"/>
                    </a:cubicBezTo>
                    <a:cubicBezTo>
                      <a:pt x="177" y="387"/>
                      <a:pt x="176" y="387"/>
                      <a:pt x="176" y="385"/>
                    </a:cubicBezTo>
                    <a:cubicBezTo>
                      <a:pt x="177" y="385"/>
                      <a:pt x="177" y="385"/>
                      <a:pt x="177" y="385"/>
                    </a:cubicBezTo>
                    <a:cubicBezTo>
                      <a:pt x="178" y="384"/>
                      <a:pt x="179" y="383"/>
                      <a:pt x="181" y="384"/>
                    </a:cubicBezTo>
                    <a:cubicBezTo>
                      <a:pt x="181" y="385"/>
                      <a:pt x="182" y="385"/>
                      <a:pt x="182" y="384"/>
                    </a:cubicBezTo>
                    <a:cubicBezTo>
                      <a:pt x="181" y="383"/>
                      <a:pt x="182" y="381"/>
                      <a:pt x="180" y="380"/>
                    </a:cubicBezTo>
                    <a:cubicBezTo>
                      <a:pt x="180" y="380"/>
                      <a:pt x="180" y="379"/>
                      <a:pt x="180" y="379"/>
                    </a:cubicBezTo>
                    <a:cubicBezTo>
                      <a:pt x="181" y="378"/>
                      <a:pt x="180" y="377"/>
                      <a:pt x="181" y="376"/>
                    </a:cubicBezTo>
                    <a:cubicBezTo>
                      <a:pt x="181" y="375"/>
                      <a:pt x="181" y="375"/>
                      <a:pt x="180" y="375"/>
                    </a:cubicBezTo>
                    <a:cubicBezTo>
                      <a:pt x="181" y="374"/>
                      <a:pt x="178" y="375"/>
                      <a:pt x="180" y="374"/>
                    </a:cubicBezTo>
                    <a:cubicBezTo>
                      <a:pt x="181" y="373"/>
                      <a:pt x="182" y="374"/>
                      <a:pt x="184" y="373"/>
                    </a:cubicBezTo>
                    <a:cubicBezTo>
                      <a:pt x="182" y="373"/>
                      <a:pt x="180" y="372"/>
                      <a:pt x="179" y="374"/>
                    </a:cubicBezTo>
                    <a:cubicBezTo>
                      <a:pt x="178" y="374"/>
                      <a:pt x="177" y="374"/>
                      <a:pt x="177" y="375"/>
                    </a:cubicBezTo>
                    <a:cubicBezTo>
                      <a:pt x="175" y="376"/>
                      <a:pt x="173" y="377"/>
                      <a:pt x="172" y="378"/>
                    </a:cubicBezTo>
                    <a:cubicBezTo>
                      <a:pt x="171" y="379"/>
                      <a:pt x="170" y="380"/>
                      <a:pt x="172" y="380"/>
                    </a:cubicBezTo>
                    <a:cubicBezTo>
                      <a:pt x="172" y="380"/>
                      <a:pt x="172" y="381"/>
                      <a:pt x="173" y="381"/>
                    </a:cubicBezTo>
                    <a:cubicBezTo>
                      <a:pt x="173" y="382"/>
                      <a:pt x="173" y="383"/>
                      <a:pt x="172" y="384"/>
                    </a:cubicBezTo>
                    <a:cubicBezTo>
                      <a:pt x="171" y="385"/>
                      <a:pt x="170" y="385"/>
                      <a:pt x="170" y="385"/>
                    </a:cubicBezTo>
                    <a:cubicBezTo>
                      <a:pt x="169" y="384"/>
                      <a:pt x="170" y="384"/>
                      <a:pt x="170" y="383"/>
                    </a:cubicBezTo>
                    <a:cubicBezTo>
                      <a:pt x="170" y="383"/>
                      <a:pt x="169" y="380"/>
                      <a:pt x="169" y="381"/>
                    </a:cubicBezTo>
                    <a:cubicBezTo>
                      <a:pt x="168" y="381"/>
                      <a:pt x="166" y="381"/>
                      <a:pt x="165" y="382"/>
                    </a:cubicBezTo>
                    <a:cubicBezTo>
                      <a:pt x="164" y="383"/>
                      <a:pt x="163" y="384"/>
                      <a:pt x="161" y="384"/>
                    </a:cubicBezTo>
                    <a:cubicBezTo>
                      <a:pt x="160" y="384"/>
                      <a:pt x="159" y="384"/>
                      <a:pt x="159" y="385"/>
                    </a:cubicBezTo>
                    <a:cubicBezTo>
                      <a:pt x="158" y="386"/>
                      <a:pt x="157" y="387"/>
                      <a:pt x="156" y="388"/>
                    </a:cubicBezTo>
                    <a:cubicBezTo>
                      <a:pt x="156" y="388"/>
                      <a:pt x="156" y="388"/>
                      <a:pt x="156" y="388"/>
                    </a:cubicBezTo>
                    <a:cubicBezTo>
                      <a:pt x="155" y="388"/>
                      <a:pt x="154" y="390"/>
                      <a:pt x="153" y="391"/>
                    </a:cubicBezTo>
                    <a:cubicBezTo>
                      <a:pt x="153" y="391"/>
                      <a:pt x="153" y="391"/>
                      <a:pt x="153" y="390"/>
                    </a:cubicBezTo>
                    <a:cubicBezTo>
                      <a:pt x="152" y="391"/>
                      <a:pt x="151" y="393"/>
                      <a:pt x="149" y="394"/>
                    </a:cubicBezTo>
                    <a:cubicBezTo>
                      <a:pt x="148" y="394"/>
                      <a:pt x="148" y="394"/>
                      <a:pt x="147" y="394"/>
                    </a:cubicBezTo>
                    <a:cubicBezTo>
                      <a:pt x="147" y="395"/>
                      <a:pt x="146" y="395"/>
                      <a:pt x="145" y="394"/>
                    </a:cubicBezTo>
                    <a:cubicBezTo>
                      <a:pt x="145" y="394"/>
                      <a:pt x="145" y="393"/>
                      <a:pt x="144" y="393"/>
                    </a:cubicBezTo>
                    <a:cubicBezTo>
                      <a:pt x="143" y="393"/>
                      <a:pt x="143" y="393"/>
                      <a:pt x="144" y="394"/>
                    </a:cubicBezTo>
                    <a:cubicBezTo>
                      <a:pt x="144" y="394"/>
                      <a:pt x="145" y="395"/>
                      <a:pt x="145" y="395"/>
                    </a:cubicBezTo>
                    <a:cubicBezTo>
                      <a:pt x="145" y="396"/>
                      <a:pt x="145" y="397"/>
                      <a:pt x="145" y="397"/>
                    </a:cubicBezTo>
                    <a:cubicBezTo>
                      <a:pt x="146" y="397"/>
                      <a:pt x="146" y="398"/>
                      <a:pt x="146" y="398"/>
                    </a:cubicBezTo>
                    <a:cubicBezTo>
                      <a:pt x="147" y="398"/>
                      <a:pt x="147" y="399"/>
                      <a:pt x="147" y="399"/>
                    </a:cubicBezTo>
                    <a:cubicBezTo>
                      <a:pt x="146" y="398"/>
                      <a:pt x="146" y="398"/>
                      <a:pt x="145" y="398"/>
                    </a:cubicBezTo>
                    <a:cubicBezTo>
                      <a:pt x="145" y="398"/>
                      <a:pt x="145" y="398"/>
                      <a:pt x="145" y="398"/>
                    </a:cubicBezTo>
                    <a:cubicBezTo>
                      <a:pt x="145" y="398"/>
                      <a:pt x="144" y="397"/>
                      <a:pt x="144" y="397"/>
                    </a:cubicBezTo>
                    <a:cubicBezTo>
                      <a:pt x="144" y="397"/>
                      <a:pt x="143" y="398"/>
                      <a:pt x="143" y="398"/>
                    </a:cubicBezTo>
                    <a:cubicBezTo>
                      <a:pt x="142" y="398"/>
                      <a:pt x="142" y="398"/>
                      <a:pt x="142" y="398"/>
                    </a:cubicBezTo>
                    <a:cubicBezTo>
                      <a:pt x="141" y="398"/>
                      <a:pt x="141" y="399"/>
                      <a:pt x="141" y="399"/>
                    </a:cubicBezTo>
                    <a:cubicBezTo>
                      <a:pt x="140" y="399"/>
                      <a:pt x="140" y="399"/>
                      <a:pt x="140" y="398"/>
                    </a:cubicBezTo>
                    <a:cubicBezTo>
                      <a:pt x="139" y="398"/>
                      <a:pt x="138" y="399"/>
                      <a:pt x="138" y="399"/>
                    </a:cubicBezTo>
                    <a:cubicBezTo>
                      <a:pt x="138" y="400"/>
                      <a:pt x="138" y="400"/>
                      <a:pt x="139" y="401"/>
                    </a:cubicBezTo>
                    <a:cubicBezTo>
                      <a:pt x="140" y="403"/>
                      <a:pt x="138" y="403"/>
                      <a:pt x="138" y="405"/>
                    </a:cubicBezTo>
                    <a:cubicBezTo>
                      <a:pt x="138" y="405"/>
                      <a:pt x="138" y="405"/>
                      <a:pt x="138" y="406"/>
                    </a:cubicBezTo>
                    <a:cubicBezTo>
                      <a:pt x="138" y="406"/>
                      <a:pt x="138" y="406"/>
                      <a:pt x="138" y="406"/>
                    </a:cubicBezTo>
                    <a:cubicBezTo>
                      <a:pt x="138" y="407"/>
                      <a:pt x="138" y="408"/>
                      <a:pt x="138" y="408"/>
                    </a:cubicBezTo>
                    <a:cubicBezTo>
                      <a:pt x="138" y="409"/>
                      <a:pt x="138" y="410"/>
                      <a:pt x="137" y="410"/>
                    </a:cubicBezTo>
                    <a:cubicBezTo>
                      <a:pt x="137" y="411"/>
                      <a:pt x="137" y="411"/>
                      <a:pt x="137" y="412"/>
                    </a:cubicBezTo>
                    <a:cubicBezTo>
                      <a:pt x="136" y="411"/>
                      <a:pt x="136" y="411"/>
                      <a:pt x="135" y="411"/>
                    </a:cubicBezTo>
                    <a:cubicBezTo>
                      <a:pt x="134" y="412"/>
                      <a:pt x="134" y="412"/>
                      <a:pt x="133" y="412"/>
                    </a:cubicBezTo>
                    <a:cubicBezTo>
                      <a:pt x="132" y="413"/>
                      <a:pt x="131" y="413"/>
                      <a:pt x="130" y="413"/>
                    </a:cubicBezTo>
                    <a:cubicBezTo>
                      <a:pt x="130" y="413"/>
                      <a:pt x="129" y="415"/>
                      <a:pt x="129" y="414"/>
                    </a:cubicBezTo>
                    <a:cubicBezTo>
                      <a:pt x="128" y="413"/>
                      <a:pt x="130" y="413"/>
                      <a:pt x="130" y="412"/>
                    </a:cubicBezTo>
                    <a:cubicBezTo>
                      <a:pt x="130" y="412"/>
                      <a:pt x="128" y="412"/>
                      <a:pt x="128" y="412"/>
                    </a:cubicBezTo>
                    <a:cubicBezTo>
                      <a:pt x="127" y="413"/>
                      <a:pt x="126" y="413"/>
                      <a:pt x="126" y="412"/>
                    </a:cubicBezTo>
                    <a:cubicBezTo>
                      <a:pt x="125" y="412"/>
                      <a:pt x="125" y="411"/>
                      <a:pt x="125" y="410"/>
                    </a:cubicBezTo>
                    <a:cubicBezTo>
                      <a:pt x="124" y="409"/>
                      <a:pt x="124" y="408"/>
                      <a:pt x="124" y="407"/>
                    </a:cubicBezTo>
                    <a:cubicBezTo>
                      <a:pt x="123" y="406"/>
                      <a:pt x="123" y="406"/>
                      <a:pt x="122" y="406"/>
                    </a:cubicBezTo>
                    <a:cubicBezTo>
                      <a:pt x="121" y="406"/>
                      <a:pt x="121" y="405"/>
                      <a:pt x="120" y="405"/>
                    </a:cubicBezTo>
                    <a:cubicBezTo>
                      <a:pt x="119" y="404"/>
                      <a:pt x="119" y="404"/>
                      <a:pt x="119" y="403"/>
                    </a:cubicBezTo>
                    <a:cubicBezTo>
                      <a:pt x="119" y="402"/>
                      <a:pt x="119" y="401"/>
                      <a:pt x="120" y="400"/>
                    </a:cubicBezTo>
                    <a:cubicBezTo>
                      <a:pt x="120" y="400"/>
                      <a:pt x="121" y="400"/>
                      <a:pt x="121" y="399"/>
                    </a:cubicBezTo>
                    <a:cubicBezTo>
                      <a:pt x="122" y="399"/>
                      <a:pt x="121" y="398"/>
                      <a:pt x="121" y="397"/>
                    </a:cubicBezTo>
                    <a:cubicBezTo>
                      <a:pt x="122" y="397"/>
                      <a:pt x="123" y="396"/>
                      <a:pt x="124" y="396"/>
                    </a:cubicBezTo>
                    <a:cubicBezTo>
                      <a:pt x="125" y="396"/>
                      <a:pt x="126" y="396"/>
                      <a:pt x="127" y="396"/>
                    </a:cubicBezTo>
                    <a:cubicBezTo>
                      <a:pt x="127" y="396"/>
                      <a:pt x="128" y="395"/>
                      <a:pt x="129" y="395"/>
                    </a:cubicBezTo>
                    <a:cubicBezTo>
                      <a:pt x="130" y="395"/>
                      <a:pt x="130" y="396"/>
                      <a:pt x="131" y="395"/>
                    </a:cubicBezTo>
                    <a:cubicBezTo>
                      <a:pt x="131" y="395"/>
                      <a:pt x="131" y="394"/>
                      <a:pt x="131" y="394"/>
                    </a:cubicBezTo>
                    <a:cubicBezTo>
                      <a:pt x="131" y="393"/>
                      <a:pt x="130" y="393"/>
                      <a:pt x="130" y="392"/>
                    </a:cubicBezTo>
                    <a:cubicBezTo>
                      <a:pt x="130" y="391"/>
                      <a:pt x="130" y="391"/>
                      <a:pt x="130" y="391"/>
                    </a:cubicBezTo>
                    <a:cubicBezTo>
                      <a:pt x="130" y="390"/>
                      <a:pt x="129" y="391"/>
                      <a:pt x="129" y="390"/>
                    </a:cubicBezTo>
                    <a:cubicBezTo>
                      <a:pt x="129" y="390"/>
                      <a:pt x="130" y="390"/>
                      <a:pt x="130" y="389"/>
                    </a:cubicBezTo>
                    <a:cubicBezTo>
                      <a:pt x="129" y="389"/>
                      <a:pt x="129" y="389"/>
                      <a:pt x="129" y="389"/>
                    </a:cubicBezTo>
                    <a:cubicBezTo>
                      <a:pt x="129" y="388"/>
                      <a:pt x="128" y="388"/>
                      <a:pt x="128" y="388"/>
                    </a:cubicBezTo>
                    <a:cubicBezTo>
                      <a:pt x="128" y="388"/>
                      <a:pt x="127" y="387"/>
                      <a:pt x="127" y="387"/>
                    </a:cubicBezTo>
                    <a:cubicBezTo>
                      <a:pt x="127" y="387"/>
                      <a:pt x="127" y="387"/>
                      <a:pt x="126" y="386"/>
                    </a:cubicBezTo>
                    <a:cubicBezTo>
                      <a:pt x="126" y="386"/>
                      <a:pt x="126" y="386"/>
                      <a:pt x="126" y="386"/>
                    </a:cubicBezTo>
                    <a:cubicBezTo>
                      <a:pt x="126" y="385"/>
                      <a:pt x="126" y="385"/>
                      <a:pt x="126" y="385"/>
                    </a:cubicBezTo>
                    <a:cubicBezTo>
                      <a:pt x="126" y="384"/>
                      <a:pt x="126" y="384"/>
                      <a:pt x="126" y="384"/>
                    </a:cubicBezTo>
                    <a:cubicBezTo>
                      <a:pt x="126" y="383"/>
                      <a:pt x="123" y="382"/>
                      <a:pt x="122" y="382"/>
                    </a:cubicBezTo>
                    <a:cubicBezTo>
                      <a:pt x="120" y="382"/>
                      <a:pt x="118" y="382"/>
                      <a:pt x="116" y="382"/>
                    </a:cubicBezTo>
                    <a:cubicBezTo>
                      <a:pt x="114" y="382"/>
                      <a:pt x="113" y="382"/>
                      <a:pt x="111" y="381"/>
                    </a:cubicBezTo>
                    <a:cubicBezTo>
                      <a:pt x="111" y="381"/>
                      <a:pt x="111" y="381"/>
                      <a:pt x="110" y="380"/>
                    </a:cubicBezTo>
                    <a:cubicBezTo>
                      <a:pt x="110" y="380"/>
                      <a:pt x="110" y="380"/>
                      <a:pt x="110" y="380"/>
                    </a:cubicBezTo>
                    <a:cubicBezTo>
                      <a:pt x="109" y="380"/>
                      <a:pt x="109" y="379"/>
                      <a:pt x="108" y="379"/>
                    </a:cubicBezTo>
                    <a:cubicBezTo>
                      <a:pt x="107" y="380"/>
                      <a:pt x="109" y="382"/>
                      <a:pt x="110" y="382"/>
                    </a:cubicBezTo>
                    <a:cubicBezTo>
                      <a:pt x="111" y="384"/>
                      <a:pt x="113" y="385"/>
                      <a:pt x="114" y="386"/>
                    </a:cubicBezTo>
                    <a:cubicBezTo>
                      <a:pt x="114" y="387"/>
                      <a:pt x="114" y="388"/>
                      <a:pt x="114" y="389"/>
                    </a:cubicBezTo>
                    <a:cubicBezTo>
                      <a:pt x="114" y="389"/>
                      <a:pt x="114" y="390"/>
                      <a:pt x="114" y="390"/>
                    </a:cubicBezTo>
                    <a:cubicBezTo>
                      <a:pt x="114" y="390"/>
                      <a:pt x="114" y="391"/>
                      <a:pt x="114" y="391"/>
                    </a:cubicBezTo>
                    <a:cubicBezTo>
                      <a:pt x="114" y="391"/>
                      <a:pt x="115" y="391"/>
                      <a:pt x="115" y="391"/>
                    </a:cubicBezTo>
                    <a:cubicBezTo>
                      <a:pt x="115" y="392"/>
                      <a:pt x="113" y="392"/>
                      <a:pt x="114" y="393"/>
                    </a:cubicBezTo>
                    <a:cubicBezTo>
                      <a:pt x="114" y="394"/>
                      <a:pt x="115" y="393"/>
                      <a:pt x="114" y="394"/>
                    </a:cubicBezTo>
                    <a:cubicBezTo>
                      <a:pt x="113" y="394"/>
                      <a:pt x="113" y="394"/>
                      <a:pt x="113" y="395"/>
                    </a:cubicBezTo>
                    <a:cubicBezTo>
                      <a:pt x="113" y="395"/>
                      <a:pt x="114" y="395"/>
                      <a:pt x="114" y="396"/>
                    </a:cubicBezTo>
                    <a:cubicBezTo>
                      <a:pt x="114" y="396"/>
                      <a:pt x="113" y="396"/>
                      <a:pt x="113" y="396"/>
                    </a:cubicBezTo>
                    <a:cubicBezTo>
                      <a:pt x="113" y="397"/>
                      <a:pt x="113" y="397"/>
                      <a:pt x="113" y="397"/>
                    </a:cubicBezTo>
                    <a:cubicBezTo>
                      <a:pt x="113" y="397"/>
                      <a:pt x="114" y="397"/>
                      <a:pt x="114" y="398"/>
                    </a:cubicBezTo>
                    <a:cubicBezTo>
                      <a:pt x="114" y="398"/>
                      <a:pt x="113" y="398"/>
                      <a:pt x="113" y="398"/>
                    </a:cubicBezTo>
                    <a:cubicBezTo>
                      <a:pt x="112" y="399"/>
                      <a:pt x="112" y="401"/>
                      <a:pt x="112" y="401"/>
                    </a:cubicBezTo>
                    <a:cubicBezTo>
                      <a:pt x="111" y="403"/>
                      <a:pt x="111" y="404"/>
                      <a:pt x="111" y="405"/>
                    </a:cubicBezTo>
                    <a:cubicBezTo>
                      <a:pt x="111" y="406"/>
                      <a:pt x="111" y="406"/>
                      <a:pt x="111" y="407"/>
                    </a:cubicBezTo>
                    <a:cubicBezTo>
                      <a:pt x="112" y="407"/>
                      <a:pt x="112" y="407"/>
                      <a:pt x="113" y="407"/>
                    </a:cubicBezTo>
                    <a:cubicBezTo>
                      <a:pt x="114" y="406"/>
                      <a:pt x="114" y="408"/>
                      <a:pt x="115" y="408"/>
                    </a:cubicBezTo>
                    <a:cubicBezTo>
                      <a:pt x="115" y="409"/>
                      <a:pt x="115" y="409"/>
                      <a:pt x="116" y="410"/>
                    </a:cubicBezTo>
                    <a:cubicBezTo>
                      <a:pt x="116" y="410"/>
                      <a:pt x="116" y="411"/>
                      <a:pt x="116" y="412"/>
                    </a:cubicBezTo>
                    <a:cubicBezTo>
                      <a:pt x="116" y="413"/>
                      <a:pt x="115" y="413"/>
                      <a:pt x="115" y="414"/>
                    </a:cubicBezTo>
                    <a:cubicBezTo>
                      <a:pt x="115" y="414"/>
                      <a:pt x="116" y="414"/>
                      <a:pt x="116" y="415"/>
                    </a:cubicBezTo>
                    <a:cubicBezTo>
                      <a:pt x="116" y="415"/>
                      <a:pt x="116" y="415"/>
                      <a:pt x="116" y="415"/>
                    </a:cubicBezTo>
                    <a:cubicBezTo>
                      <a:pt x="116" y="416"/>
                      <a:pt x="115" y="416"/>
                      <a:pt x="115" y="417"/>
                    </a:cubicBezTo>
                    <a:cubicBezTo>
                      <a:pt x="115" y="418"/>
                      <a:pt x="115" y="418"/>
                      <a:pt x="115" y="418"/>
                    </a:cubicBezTo>
                    <a:cubicBezTo>
                      <a:pt x="114" y="419"/>
                      <a:pt x="113" y="421"/>
                      <a:pt x="113" y="422"/>
                    </a:cubicBezTo>
                    <a:cubicBezTo>
                      <a:pt x="113" y="423"/>
                      <a:pt x="114" y="424"/>
                      <a:pt x="114" y="426"/>
                    </a:cubicBezTo>
                    <a:cubicBezTo>
                      <a:pt x="114" y="426"/>
                      <a:pt x="113" y="426"/>
                      <a:pt x="113" y="426"/>
                    </a:cubicBezTo>
                    <a:cubicBezTo>
                      <a:pt x="113" y="427"/>
                      <a:pt x="114" y="427"/>
                      <a:pt x="114" y="427"/>
                    </a:cubicBezTo>
                    <a:cubicBezTo>
                      <a:pt x="114" y="428"/>
                      <a:pt x="114" y="429"/>
                      <a:pt x="114" y="429"/>
                    </a:cubicBezTo>
                    <a:cubicBezTo>
                      <a:pt x="113" y="428"/>
                      <a:pt x="113" y="426"/>
                      <a:pt x="113" y="425"/>
                    </a:cubicBezTo>
                    <a:cubicBezTo>
                      <a:pt x="112" y="425"/>
                      <a:pt x="112" y="423"/>
                      <a:pt x="111" y="424"/>
                    </a:cubicBezTo>
                    <a:cubicBezTo>
                      <a:pt x="110" y="424"/>
                      <a:pt x="109" y="425"/>
                      <a:pt x="109" y="425"/>
                    </a:cubicBezTo>
                    <a:cubicBezTo>
                      <a:pt x="109" y="426"/>
                      <a:pt x="111" y="427"/>
                      <a:pt x="110" y="427"/>
                    </a:cubicBezTo>
                    <a:cubicBezTo>
                      <a:pt x="109" y="427"/>
                      <a:pt x="109" y="426"/>
                      <a:pt x="109" y="426"/>
                    </a:cubicBezTo>
                    <a:cubicBezTo>
                      <a:pt x="108" y="426"/>
                      <a:pt x="108" y="426"/>
                      <a:pt x="108" y="425"/>
                    </a:cubicBezTo>
                    <a:cubicBezTo>
                      <a:pt x="108" y="425"/>
                      <a:pt x="109" y="424"/>
                      <a:pt x="110" y="423"/>
                    </a:cubicBezTo>
                    <a:cubicBezTo>
                      <a:pt x="110" y="423"/>
                      <a:pt x="111" y="423"/>
                      <a:pt x="110" y="422"/>
                    </a:cubicBezTo>
                    <a:cubicBezTo>
                      <a:pt x="110" y="422"/>
                      <a:pt x="110" y="421"/>
                      <a:pt x="109" y="421"/>
                    </a:cubicBezTo>
                    <a:cubicBezTo>
                      <a:pt x="109" y="421"/>
                      <a:pt x="109" y="421"/>
                      <a:pt x="108" y="421"/>
                    </a:cubicBezTo>
                    <a:cubicBezTo>
                      <a:pt x="108" y="420"/>
                      <a:pt x="108" y="420"/>
                      <a:pt x="108" y="419"/>
                    </a:cubicBezTo>
                    <a:cubicBezTo>
                      <a:pt x="107" y="419"/>
                      <a:pt x="106" y="420"/>
                      <a:pt x="105" y="420"/>
                    </a:cubicBezTo>
                    <a:cubicBezTo>
                      <a:pt x="105" y="420"/>
                      <a:pt x="104" y="420"/>
                      <a:pt x="103" y="420"/>
                    </a:cubicBezTo>
                    <a:cubicBezTo>
                      <a:pt x="103" y="420"/>
                      <a:pt x="104" y="419"/>
                      <a:pt x="104" y="419"/>
                    </a:cubicBezTo>
                    <a:cubicBezTo>
                      <a:pt x="104" y="418"/>
                      <a:pt x="103" y="418"/>
                      <a:pt x="102" y="418"/>
                    </a:cubicBezTo>
                    <a:cubicBezTo>
                      <a:pt x="101" y="418"/>
                      <a:pt x="100" y="417"/>
                      <a:pt x="100" y="419"/>
                    </a:cubicBezTo>
                    <a:cubicBezTo>
                      <a:pt x="99" y="420"/>
                      <a:pt x="99" y="421"/>
                      <a:pt x="98" y="422"/>
                    </a:cubicBezTo>
                    <a:cubicBezTo>
                      <a:pt x="97" y="423"/>
                      <a:pt x="96" y="424"/>
                      <a:pt x="95" y="425"/>
                    </a:cubicBezTo>
                    <a:cubicBezTo>
                      <a:pt x="94" y="426"/>
                      <a:pt x="93" y="426"/>
                      <a:pt x="92" y="427"/>
                    </a:cubicBezTo>
                    <a:cubicBezTo>
                      <a:pt x="91" y="427"/>
                      <a:pt x="90" y="427"/>
                      <a:pt x="90" y="428"/>
                    </a:cubicBezTo>
                    <a:cubicBezTo>
                      <a:pt x="89" y="429"/>
                      <a:pt x="89" y="430"/>
                      <a:pt x="88" y="431"/>
                    </a:cubicBezTo>
                    <a:cubicBezTo>
                      <a:pt x="87" y="432"/>
                      <a:pt x="86" y="432"/>
                      <a:pt x="85" y="433"/>
                    </a:cubicBezTo>
                    <a:cubicBezTo>
                      <a:pt x="84" y="434"/>
                      <a:pt x="84" y="434"/>
                      <a:pt x="84" y="436"/>
                    </a:cubicBezTo>
                    <a:cubicBezTo>
                      <a:pt x="84" y="437"/>
                      <a:pt x="84" y="438"/>
                      <a:pt x="85" y="439"/>
                    </a:cubicBezTo>
                    <a:cubicBezTo>
                      <a:pt x="86" y="440"/>
                      <a:pt x="86" y="441"/>
                      <a:pt x="86" y="442"/>
                    </a:cubicBezTo>
                    <a:cubicBezTo>
                      <a:pt x="87" y="442"/>
                      <a:pt x="88" y="443"/>
                      <a:pt x="88" y="444"/>
                    </a:cubicBezTo>
                    <a:cubicBezTo>
                      <a:pt x="88" y="444"/>
                      <a:pt x="88" y="445"/>
                      <a:pt x="89" y="445"/>
                    </a:cubicBezTo>
                    <a:cubicBezTo>
                      <a:pt x="89" y="446"/>
                      <a:pt x="89" y="446"/>
                      <a:pt x="89" y="447"/>
                    </a:cubicBezTo>
                    <a:cubicBezTo>
                      <a:pt x="89" y="447"/>
                      <a:pt x="89" y="447"/>
                      <a:pt x="89" y="448"/>
                    </a:cubicBezTo>
                    <a:cubicBezTo>
                      <a:pt x="89" y="448"/>
                      <a:pt x="89" y="449"/>
                      <a:pt x="89" y="449"/>
                    </a:cubicBezTo>
                    <a:cubicBezTo>
                      <a:pt x="89" y="450"/>
                      <a:pt x="88" y="450"/>
                      <a:pt x="87" y="450"/>
                    </a:cubicBezTo>
                    <a:cubicBezTo>
                      <a:pt x="86" y="450"/>
                      <a:pt x="86" y="449"/>
                      <a:pt x="85" y="449"/>
                    </a:cubicBezTo>
                    <a:cubicBezTo>
                      <a:pt x="85" y="448"/>
                      <a:pt x="85" y="448"/>
                      <a:pt x="84" y="449"/>
                    </a:cubicBezTo>
                    <a:cubicBezTo>
                      <a:pt x="84" y="449"/>
                      <a:pt x="84" y="449"/>
                      <a:pt x="85" y="449"/>
                    </a:cubicBezTo>
                    <a:cubicBezTo>
                      <a:pt x="85" y="449"/>
                      <a:pt x="85" y="449"/>
                      <a:pt x="85" y="449"/>
                    </a:cubicBezTo>
                    <a:cubicBezTo>
                      <a:pt x="85" y="450"/>
                      <a:pt x="84" y="450"/>
                      <a:pt x="84" y="450"/>
                    </a:cubicBezTo>
                    <a:cubicBezTo>
                      <a:pt x="83" y="450"/>
                      <a:pt x="82" y="449"/>
                      <a:pt x="82" y="449"/>
                    </a:cubicBezTo>
                    <a:cubicBezTo>
                      <a:pt x="81" y="449"/>
                      <a:pt x="80" y="447"/>
                      <a:pt x="79" y="447"/>
                    </a:cubicBezTo>
                    <a:cubicBezTo>
                      <a:pt x="78" y="446"/>
                      <a:pt x="77" y="447"/>
                      <a:pt x="76" y="446"/>
                    </a:cubicBezTo>
                    <a:cubicBezTo>
                      <a:pt x="76" y="446"/>
                      <a:pt x="75" y="445"/>
                      <a:pt x="75" y="446"/>
                    </a:cubicBezTo>
                    <a:cubicBezTo>
                      <a:pt x="75" y="446"/>
                      <a:pt x="75" y="447"/>
                      <a:pt x="75" y="447"/>
                    </a:cubicBezTo>
                    <a:cubicBezTo>
                      <a:pt x="75" y="447"/>
                      <a:pt x="74" y="447"/>
                      <a:pt x="74" y="447"/>
                    </a:cubicBezTo>
                    <a:cubicBezTo>
                      <a:pt x="74" y="447"/>
                      <a:pt x="74" y="447"/>
                      <a:pt x="73" y="447"/>
                    </a:cubicBezTo>
                    <a:cubicBezTo>
                      <a:pt x="73" y="448"/>
                      <a:pt x="73" y="448"/>
                      <a:pt x="73" y="448"/>
                    </a:cubicBezTo>
                    <a:cubicBezTo>
                      <a:pt x="73" y="448"/>
                      <a:pt x="73" y="447"/>
                      <a:pt x="73" y="447"/>
                    </a:cubicBezTo>
                    <a:cubicBezTo>
                      <a:pt x="73" y="446"/>
                      <a:pt x="74" y="446"/>
                      <a:pt x="74" y="446"/>
                    </a:cubicBezTo>
                    <a:cubicBezTo>
                      <a:pt x="74" y="446"/>
                      <a:pt x="75" y="446"/>
                      <a:pt x="75" y="445"/>
                    </a:cubicBezTo>
                    <a:cubicBezTo>
                      <a:pt x="75" y="445"/>
                      <a:pt x="74" y="445"/>
                      <a:pt x="73" y="445"/>
                    </a:cubicBezTo>
                    <a:cubicBezTo>
                      <a:pt x="73" y="445"/>
                      <a:pt x="72" y="445"/>
                      <a:pt x="72" y="444"/>
                    </a:cubicBezTo>
                    <a:cubicBezTo>
                      <a:pt x="71" y="444"/>
                      <a:pt x="71" y="444"/>
                      <a:pt x="71" y="443"/>
                    </a:cubicBezTo>
                    <a:cubicBezTo>
                      <a:pt x="70" y="442"/>
                      <a:pt x="69" y="441"/>
                      <a:pt x="68" y="440"/>
                    </a:cubicBezTo>
                    <a:cubicBezTo>
                      <a:pt x="67" y="440"/>
                      <a:pt x="66" y="439"/>
                      <a:pt x="65" y="440"/>
                    </a:cubicBezTo>
                    <a:cubicBezTo>
                      <a:pt x="64" y="440"/>
                      <a:pt x="65" y="441"/>
                      <a:pt x="65" y="442"/>
                    </a:cubicBezTo>
                    <a:cubicBezTo>
                      <a:pt x="64" y="442"/>
                      <a:pt x="64" y="443"/>
                      <a:pt x="64" y="443"/>
                    </a:cubicBezTo>
                    <a:cubicBezTo>
                      <a:pt x="63" y="444"/>
                      <a:pt x="63" y="444"/>
                      <a:pt x="63" y="444"/>
                    </a:cubicBezTo>
                    <a:cubicBezTo>
                      <a:pt x="62" y="444"/>
                      <a:pt x="62" y="443"/>
                      <a:pt x="62" y="444"/>
                    </a:cubicBezTo>
                    <a:cubicBezTo>
                      <a:pt x="62" y="444"/>
                      <a:pt x="62" y="444"/>
                      <a:pt x="62" y="444"/>
                    </a:cubicBezTo>
                    <a:cubicBezTo>
                      <a:pt x="62" y="445"/>
                      <a:pt x="63" y="445"/>
                      <a:pt x="63" y="445"/>
                    </a:cubicBezTo>
                    <a:cubicBezTo>
                      <a:pt x="63" y="445"/>
                      <a:pt x="62" y="446"/>
                      <a:pt x="62" y="446"/>
                    </a:cubicBezTo>
                    <a:cubicBezTo>
                      <a:pt x="62" y="446"/>
                      <a:pt x="62" y="446"/>
                      <a:pt x="62" y="447"/>
                    </a:cubicBezTo>
                    <a:cubicBezTo>
                      <a:pt x="63" y="447"/>
                      <a:pt x="63" y="447"/>
                      <a:pt x="63" y="447"/>
                    </a:cubicBezTo>
                    <a:cubicBezTo>
                      <a:pt x="64" y="447"/>
                      <a:pt x="64" y="448"/>
                      <a:pt x="64" y="448"/>
                    </a:cubicBezTo>
                    <a:cubicBezTo>
                      <a:pt x="64" y="449"/>
                      <a:pt x="65" y="450"/>
                      <a:pt x="66" y="451"/>
                    </a:cubicBezTo>
                    <a:cubicBezTo>
                      <a:pt x="66" y="452"/>
                      <a:pt x="66" y="452"/>
                      <a:pt x="67" y="453"/>
                    </a:cubicBezTo>
                    <a:cubicBezTo>
                      <a:pt x="68" y="453"/>
                      <a:pt x="69" y="453"/>
                      <a:pt x="69" y="453"/>
                    </a:cubicBezTo>
                    <a:cubicBezTo>
                      <a:pt x="69" y="453"/>
                      <a:pt x="70" y="453"/>
                      <a:pt x="70" y="453"/>
                    </a:cubicBezTo>
                    <a:cubicBezTo>
                      <a:pt x="70" y="452"/>
                      <a:pt x="70" y="452"/>
                      <a:pt x="70" y="452"/>
                    </a:cubicBezTo>
                    <a:cubicBezTo>
                      <a:pt x="71" y="452"/>
                      <a:pt x="71" y="452"/>
                      <a:pt x="71" y="452"/>
                    </a:cubicBezTo>
                    <a:cubicBezTo>
                      <a:pt x="71" y="453"/>
                      <a:pt x="72" y="453"/>
                      <a:pt x="72" y="453"/>
                    </a:cubicBezTo>
                    <a:cubicBezTo>
                      <a:pt x="72" y="453"/>
                      <a:pt x="72" y="454"/>
                      <a:pt x="72" y="454"/>
                    </a:cubicBezTo>
                    <a:cubicBezTo>
                      <a:pt x="72" y="454"/>
                      <a:pt x="72" y="454"/>
                      <a:pt x="72" y="455"/>
                    </a:cubicBezTo>
                    <a:cubicBezTo>
                      <a:pt x="72" y="455"/>
                      <a:pt x="73" y="456"/>
                      <a:pt x="73" y="457"/>
                    </a:cubicBezTo>
                    <a:cubicBezTo>
                      <a:pt x="73" y="457"/>
                      <a:pt x="73" y="458"/>
                      <a:pt x="72" y="459"/>
                    </a:cubicBezTo>
                    <a:cubicBezTo>
                      <a:pt x="72" y="460"/>
                      <a:pt x="71" y="460"/>
                      <a:pt x="70" y="460"/>
                    </a:cubicBezTo>
                    <a:cubicBezTo>
                      <a:pt x="69" y="460"/>
                      <a:pt x="70" y="461"/>
                      <a:pt x="69" y="461"/>
                    </a:cubicBezTo>
                    <a:cubicBezTo>
                      <a:pt x="68" y="462"/>
                      <a:pt x="67" y="461"/>
                      <a:pt x="67" y="461"/>
                    </a:cubicBezTo>
                    <a:cubicBezTo>
                      <a:pt x="67" y="460"/>
                      <a:pt x="66" y="460"/>
                      <a:pt x="65" y="460"/>
                    </a:cubicBezTo>
                    <a:cubicBezTo>
                      <a:pt x="65" y="460"/>
                      <a:pt x="65" y="460"/>
                      <a:pt x="65" y="460"/>
                    </a:cubicBezTo>
                    <a:cubicBezTo>
                      <a:pt x="65" y="460"/>
                      <a:pt x="65" y="460"/>
                      <a:pt x="65" y="460"/>
                    </a:cubicBezTo>
                    <a:cubicBezTo>
                      <a:pt x="65" y="460"/>
                      <a:pt x="65" y="460"/>
                      <a:pt x="64" y="460"/>
                    </a:cubicBezTo>
                    <a:cubicBezTo>
                      <a:pt x="64" y="459"/>
                      <a:pt x="64" y="460"/>
                      <a:pt x="63" y="460"/>
                    </a:cubicBezTo>
                    <a:cubicBezTo>
                      <a:pt x="63" y="459"/>
                      <a:pt x="63" y="459"/>
                      <a:pt x="62" y="459"/>
                    </a:cubicBezTo>
                    <a:cubicBezTo>
                      <a:pt x="62" y="459"/>
                      <a:pt x="60" y="458"/>
                      <a:pt x="61" y="458"/>
                    </a:cubicBezTo>
                    <a:cubicBezTo>
                      <a:pt x="61" y="457"/>
                      <a:pt x="60" y="457"/>
                      <a:pt x="60" y="457"/>
                    </a:cubicBezTo>
                    <a:cubicBezTo>
                      <a:pt x="60" y="457"/>
                      <a:pt x="60" y="457"/>
                      <a:pt x="60" y="456"/>
                    </a:cubicBezTo>
                    <a:cubicBezTo>
                      <a:pt x="60" y="456"/>
                      <a:pt x="60" y="456"/>
                      <a:pt x="60" y="456"/>
                    </a:cubicBezTo>
                    <a:cubicBezTo>
                      <a:pt x="60" y="455"/>
                      <a:pt x="60" y="455"/>
                      <a:pt x="59" y="455"/>
                    </a:cubicBezTo>
                    <a:cubicBezTo>
                      <a:pt x="59" y="455"/>
                      <a:pt x="59" y="455"/>
                      <a:pt x="59" y="455"/>
                    </a:cubicBezTo>
                    <a:cubicBezTo>
                      <a:pt x="59" y="455"/>
                      <a:pt x="59" y="455"/>
                      <a:pt x="59" y="455"/>
                    </a:cubicBezTo>
                    <a:cubicBezTo>
                      <a:pt x="59" y="456"/>
                      <a:pt x="59" y="455"/>
                      <a:pt x="58" y="455"/>
                    </a:cubicBezTo>
                    <a:cubicBezTo>
                      <a:pt x="58" y="455"/>
                      <a:pt x="58" y="454"/>
                      <a:pt x="58" y="454"/>
                    </a:cubicBezTo>
                    <a:cubicBezTo>
                      <a:pt x="58" y="453"/>
                      <a:pt x="57" y="452"/>
                      <a:pt x="56" y="452"/>
                    </a:cubicBezTo>
                    <a:cubicBezTo>
                      <a:pt x="56" y="453"/>
                      <a:pt x="56" y="453"/>
                      <a:pt x="56" y="453"/>
                    </a:cubicBezTo>
                    <a:cubicBezTo>
                      <a:pt x="56" y="453"/>
                      <a:pt x="55" y="453"/>
                      <a:pt x="55" y="453"/>
                    </a:cubicBezTo>
                    <a:cubicBezTo>
                      <a:pt x="55" y="453"/>
                      <a:pt x="55" y="454"/>
                      <a:pt x="54" y="453"/>
                    </a:cubicBezTo>
                    <a:cubicBezTo>
                      <a:pt x="54" y="453"/>
                      <a:pt x="53" y="453"/>
                      <a:pt x="53" y="452"/>
                    </a:cubicBezTo>
                    <a:cubicBezTo>
                      <a:pt x="53" y="452"/>
                      <a:pt x="53" y="452"/>
                      <a:pt x="52" y="452"/>
                    </a:cubicBezTo>
                    <a:cubicBezTo>
                      <a:pt x="52" y="452"/>
                      <a:pt x="52" y="452"/>
                      <a:pt x="52" y="451"/>
                    </a:cubicBezTo>
                    <a:cubicBezTo>
                      <a:pt x="52" y="451"/>
                      <a:pt x="52" y="451"/>
                      <a:pt x="51" y="450"/>
                    </a:cubicBezTo>
                    <a:cubicBezTo>
                      <a:pt x="51" y="450"/>
                      <a:pt x="51" y="450"/>
                      <a:pt x="51" y="450"/>
                    </a:cubicBezTo>
                    <a:cubicBezTo>
                      <a:pt x="50" y="450"/>
                      <a:pt x="51" y="450"/>
                      <a:pt x="51" y="450"/>
                    </a:cubicBezTo>
                    <a:cubicBezTo>
                      <a:pt x="51" y="449"/>
                      <a:pt x="52" y="449"/>
                      <a:pt x="51" y="448"/>
                    </a:cubicBezTo>
                    <a:cubicBezTo>
                      <a:pt x="51" y="448"/>
                      <a:pt x="51" y="448"/>
                      <a:pt x="51" y="448"/>
                    </a:cubicBezTo>
                    <a:cubicBezTo>
                      <a:pt x="51" y="448"/>
                      <a:pt x="51" y="447"/>
                      <a:pt x="51" y="447"/>
                    </a:cubicBezTo>
                    <a:cubicBezTo>
                      <a:pt x="51" y="447"/>
                      <a:pt x="50" y="447"/>
                      <a:pt x="51" y="446"/>
                    </a:cubicBezTo>
                    <a:cubicBezTo>
                      <a:pt x="51" y="446"/>
                      <a:pt x="52" y="445"/>
                      <a:pt x="51" y="445"/>
                    </a:cubicBezTo>
                    <a:cubicBezTo>
                      <a:pt x="51" y="444"/>
                      <a:pt x="51" y="444"/>
                      <a:pt x="51" y="444"/>
                    </a:cubicBezTo>
                    <a:cubicBezTo>
                      <a:pt x="51" y="444"/>
                      <a:pt x="50" y="443"/>
                      <a:pt x="50" y="443"/>
                    </a:cubicBezTo>
                    <a:cubicBezTo>
                      <a:pt x="50" y="443"/>
                      <a:pt x="51" y="443"/>
                      <a:pt x="51" y="442"/>
                    </a:cubicBezTo>
                    <a:cubicBezTo>
                      <a:pt x="51" y="442"/>
                      <a:pt x="50" y="442"/>
                      <a:pt x="50" y="442"/>
                    </a:cubicBezTo>
                    <a:cubicBezTo>
                      <a:pt x="50" y="442"/>
                      <a:pt x="50" y="441"/>
                      <a:pt x="50" y="441"/>
                    </a:cubicBezTo>
                    <a:cubicBezTo>
                      <a:pt x="50" y="441"/>
                      <a:pt x="50" y="441"/>
                      <a:pt x="50" y="441"/>
                    </a:cubicBezTo>
                    <a:cubicBezTo>
                      <a:pt x="49" y="441"/>
                      <a:pt x="50" y="440"/>
                      <a:pt x="50" y="440"/>
                    </a:cubicBezTo>
                    <a:cubicBezTo>
                      <a:pt x="50" y="439"/>
                      <a:pt x="50" y="439"/>
                      <a:pt x="49" y="439"/>
                    </a:cubicBezTo>
                    <a:cubicBezTo>
                      <a:pt x="49" y="438"/>
                      <a:pt x="49" y="438"/>
                      <a:pt x="48" y="438"/>
                    </a:cubicBezTo>
                    <a:cubicBezTo>
                      <a:pt x="48" y="437"/>
                      <a:pt x="48" y="437"/>
                      <a:pt x="48" y="437"/>
                    </a:cubicBezTo>
                    <a:cubicBezTo>
                      <a:pt x="48" y="437"/>
                      <a:pt x="47" y="437"/>
                      <a:pt x="47" y="437"/>
                    </a:cubicBezTo>
                    <a:cubicBezTo>
                      <a:pt x="48" y="436"/>
                      <a:pt x="48" y="436"/>
                      <a:pt x="49" y="436"/>
                    </a:cubicBezTo>
                    <a:cubicBezTo>
                      <a:pt x="49" y="435"/>
                      <a:pt x="49" y="436"/>
                      <a:pt x="50" y="436"/>
                    </a:cubicBezTo>
                    <a:cubicBezTo>
                      <a:pt x="50" y="435"/>
                      <a:pt x="50" y="435"/>
                      <a:pt x="50" y="435"/>
                    </a:cubicBezTo>
                    <a:cubicBezTo>
                      <a:pt x="50" y="435"/>
                      <a:pt x="50" y="434"/>
                      <a:pt x="50" y="434"/>
                    </a:cubicBezTo>
                    <a:cubicBezTo>
                      <a:pt x="51" y="434"/>
                      <a:pt x="50" y="433"/>
                      <a:pt x="50" y="433"/>
                    </a:cubicBezTo>
                    <a:cubicBezTo>
                      <a:pt x="50" y="432"/>
                      <a:pt x="50" y="432"/>
                      <a:pt x="50" y="432"/>
                    </a:cubicBezTo>
                    <a:cubicBezTo>
                      <a:pt x="50" y="432"/>
                      <a:pt x="50" y="431"/>
                      <a:pt x="50" y="432"/>
                    </a:cubicBezTo>
                    <a:cubicBezTo>
                      <a:pt x="50" y="431"/>
                      <a:pt x="50" y="431"/>
                      <a:pt x="50" y="430"/>
                    </a:cubicBezTo>
                    <a:cubicBezTo>
                      <a:pt x="50" y="429"/>
                      <a:pt x="52" y="432"/>
                      <a:pt x="52" y="431"/>
                    </a:cubicBezTo>
                    <a:cubicBezTo>
                      <a:pt x="52" y="431"/>
                      <a:pt x="51" y="431"/>
                      <a:pt x="51" y="431"/>
                    </a:cubicBezTo>
                    <a:cubicBezTo>
                      <a:pt x="51" y="430"/>
                      <a:pt x="51" y="430"/>
                      <a:pt x="51" y="430"/>
                    </a:cubicBezTo>
                    <a:cubicBezTo>
                      <a:pt x="51" y="430"/>
                      <a:pt x="51" y="429"/>
                      <a:pt x="51" y="429"/>
                    </a:cubicBezTo>
                    <a:cubicBezTo>
                      <a:pt x="51" y="429"/>
                      <a:pt x="51" y="429"/>
                      <a:pt x="51" y="428"/>
                    </a:cubicBezTo>
                    <a:cubicBezTo>
                      <a:pt x="51" y="428"/>
                      <a:pt x="50" y="428"/>
                      <a:pt x="50" y="427"/>
                    </a:cubicBezTo>
                    <a:cubicBezTo>
                      <a:pt x="50" y="427"/>
                      <a:pt x="50" y="427"/>
                      <a:pt x="50" y="427"/>
                    </a:cubicBezTo>
                    <a:cubicBezTo>
                      <a:pt x="50" y="426"/>
                      <a:pt x="50" y="426"/>
                      <a:pt x="49" y="426"/>
                    </a:cubicBezTo>
                    <a:cubicBezTo>
                      <a:pt x="49" y="425"/>
                      <a:pt x="49" y="425"/>
                      <a:pt x="48" y="424"/>
                    </a:cubicBezTo>
                    <a:cubicBezTo>
                      <a:pt x="48" y="424"/>
                      <a:pt x="47" y="424"/>
                      <a:pt x="46" y="423"/>
                    </a:cubicBezTo>
                    <a:cubicBezTo>
                      <a:pt x="46" y="423"/>
                      <a:pt x="46" y="423"/>
                      <a:pt x="46" y="423"/>
                    </a:cubicBezTo>
                    <a:cubicBezTo>
                      <a:pt x="46" y="423"/>
                      <a:pt x="45" y="423"/>
                      <a:pt x="45" y="423"/>
                    </a:cubicBezTo>
                    <a:cubicBezTo>
                      <a:pt x="45" y="423"/>
                      <a:pt x="45" y="423"/>
                      <a:pt x="45" y="423"/>
                    </a:cubicBezTo>
                    <a:cubicBezTo>
                      <a:pt x="45" y="423"/>
                      <a:pt x="45" y="423"/>
                      <a:pt x="44" y="423"/>
                    </a:cubicBezTo>
                    <a:cubicBezTo>
                      <a:pt x="44" y="422"/>
                      <a:pt x="44" y="422"/>
                      <a:pt x="44" y="422"/>
                    </a:cubicBezTo>
                    <a:cubicBezTo>
                      <a:pt x="44" y="422"/>
                      <a:pt x="43" y="422"/>
                      <a:pt x="43" y="422"/>
                    </a:cubicBezTo>
                    <a:cubicBezTo>
                      <a:pt x="42" y="421"/>
                      <a:pt x="41" y="421"/>
                      <a:pt x="41" y="421"/>
                    </a:cubicBezTo>
                    <a:cubicBezTo>
                      <a:pt x="41" y="420"/>
                      <a:pt x="42" y="421"/>
                      <a:pt x="43" y="420"/>
                    </a:cubicBezTo>
                    <a:cubicBezTo>
                      <a:pt x="43" y="420"/>
                      <a:pt x="42" y="420"/>
                      <a:pt x="42" y="420"/>
                    </a:cubicBezTo>
                    <a:cubicBezTo>
                      <a:pt x="42" y="420"/>
                      <a:pt x="43" y="420"/>
                      <a:pt x="43" y="420"/>
                    </a:cubicBezTo>
                    <a:cubicBezTo>
                      <a:pt x="43" y="419"/>
                      <a:pt x="43" y="419"/>
                      <a:pt x="43" y="419"/>
                    </a:cubicBezTo>
                    <a:cubicBezTo>
                      <a:pt x="43" y="419"/>
                      <a:pt x="43" y="418"/>
                      <a:pt x="43" y="418"/>
                    </a:cubicBezTo>
                    <a:cubicBezTo>
                      <a:pt x="43" y="418"/>
                      <a:pt x="43" y="419"/>
                      <a:pt x="42" y="419"/>
                    </a:cubicBezTo>
                    <a:cubicBezTo>
                      <a:pt x="42" y="419"/>
                      <a:pt x="41" y="419"/>
                      <a:pt x="41" y="418"/>
                    </a:cubicBezTo>
                    <a:cubicBezTo>
                      <a:pt x="41" y="418"/>
                      <a:pt x="40" y="418"/>
                      <a:pt x="40" y="418"/>
                    </a:cubicBezTo>
                    <a:cubicBezTo>
                      <a:pt x="39" y="418"/>
                      <a:pt x="39" y="418"/>
                      <a:pt x="38" y="418"/>
                    </a:cubicBezTo>
                    <a:cubicBezTo>
                      <a:pt x="39" y="417"/>
                      <a:pt x="40" y="417"/>
                      <a:pt x="40" y="417"/>
                    </a:cubicBezTo>
                    <a:cubicBezTo>
                      <a:pt x="41" y="417"/>
                      <a:pt x="42" y="418"/>
                      <a:pt x="42" y="417"/>
                    </a:cubicBezTo>
                    <a:cubicBezTo>
                      <a:pt x="42" y="417"/>
                      <a:pt x="40" y="417"/>
                      <a:pt x="40" y="417"/>
                    </a:cubicBezTo>
                    <a:cubicBezTo>
                      <a:pt x="39" y="417"/>
                      <a:pt x="38" y="418"/>
                      <a:pt x="38" y="417"/>
                    </a:cubicBezTo>
                    <a:cubicBezTo>
                      <a:pt x="38" y="417"/>
                      <a:pt x="38" y="417"/>
                      <a:pt x="39" y="417"/>
                    </a:cubicBezTo>
                    <a:cubicBezTo>
                      <a:pt x="39" y="416"/>
                      <a:pt x="39" y="416"/>
                      <a:pt x="39" y="416"/>
                    </a:cubicBezTo>
                    <a:cubicBezTo>
                      <a:pt x="40" y="415"/>
                      <a:pt x="40" y="416"/>
                      <a:pt x="41" y="416"/>
                    </a:cubicBezTo>
                    <a:cubicBezTo>
                      <a:pt x="41" y="416"/>
                      <a:pt x="40" y="415"/>
                      <a:pt x="40" y="415"/>
                    </a:cubicBezTo>
                    <a:cubicBezTo>
                      <a:pt x="39" y="415"/>
                      <a:pt x="39" y="415"/>
                      <a:pt x="38" y="415"/>
                    </a:cubicBezTo>
                    <a:cubicBezTo>
                      <a:pt x="38" y="415"/>
                      <a:pt x="38" y="415"/>
                      <a:pt x="37" y="415"/>
                    </a:cubicBezTo>
                    <a:cubicBezTo>
                      <a:pt x="37" y="414"/>
                      <a:pt x="38" y="415"/>
                      <a:pt x="38" y="414"/>
                    </a:cubicBezTo>
                    <a:cubicBezTo>
                      <a:pt x="38" y="414"/>
                      <a:pt x="38" y="414"/>
                      <a:pt x="37" y="413"/>
                    </a:cubicBezTo>
                    <a:cubicBezTo>
                      <a:pt x="36" y="413"/>
                      <a:pt x="36" y="412"/>
                      <a:pt x="34" y="412"/>
                    </a:cubicBezTo>
                    <a:cubicBezTo>
                      <a:pt x="35" y="411"/>
                      <a:pt x="35" y="411"/>
                      <a:pt x="35" y="411"/>
                    </a:cubicBezTo>
                    <a:cubicBezTo>
                      <a:pt x="35" y="411"/>
                      <a:pt x="36" y="410"/>
                      <a:pt x="35" y="409"/>
                    </a:cubicBezTo>
                    <a:cubicBezTo>
                      <a:pt x="35" y="409"/>
                      <a:pt x="34" y="409"/>
                      <a:pt x="34" y="409"/>
                    </a:cubicBezTo>
                    <a:cubicBezTo>
                      <a:pt x="34" y="409"/>
                      <a:pt x="34" y="408"/>
                      <a:pt x="34" y="408"/>
                    </a:cubicBezTo>
                    <a:cubicBezTo>
                      <a:pt x="33" y="408"/>
                      <a:pt x="33" y="408"/>
                      <a:pt x="32" y="408"/>
                    </a:cubicBezTo>
                    <a:cubicBezTo>
                      <a:pt x="32" y="408"/>
                      <a:pt x="31" y="408"/>
                      <a:pt x="31" y="407"/>
                    </a:cubicBezTo>
                    <a:cubicBezTo>
                      <a:pt x="31" y="407"/>
                      <a:pt x="32" y="407"/>
                      <a:pt x="33" y="407"/>
                    </a:cubicBezTo>
                    <a:cubicBezTo>
                      <a:pt x="34" y="407"/>
                      <a:pt x="34" y="407"/>
                      <a:pt x="35" y="407"/>
                    </a:cubicBezTo>
                    <a:cubicBezTo>
                      <a:pt x="35" y="407"/>
                      <a:pt x="36" y="408"/>
                      <a:pt x="36" y="408"/>
                    </a:cubicBezTo>
                    <a:cubicBezTo>
                      <a:pt x="37" y="408"/>
                      <a:pt x="38" y="408"/>
                      <a:pt x="38" y="408"/>
                    </a:cubicBezTo>
                    <a:cubicBezTo>
                      <a:pt x="39" y="408"/>
                      <a:pt x="37" y="409"/>
                      <a:pt x="37" y="409"/>
                    </a:cubicBezTo>
                    <a:cubicBezTo>
                      <a:pt x="37" y="411"/>
                      <a:pt x="39" y="412"/>
                      <a:pt x="40" y="412"/>
                    </a:cubicBezTo>
                    <a:cubicBezTo>
                      <a:pt x="40" y="413"/>
                      <a:pt x="42" y="415"/>
                      <a:pt x="42" y="414"/>
                    </a:cubicBezTo>
                    <a:cubicBezTo>
                      <a:pt x="43" y="414"/>
                      <a:pt x="42" y="413"/>
                      <a:pt x="43" y="413"/>
                    </a:cubicBezTo>
                    <a:cubicBezTo>
                      <a:pt x="43" y="413"/>
                      <a:pt x="44" y="414"/>
                      <a:pt x="44" y="414"/>
                    </a:cubicBezTo>
                    <a:cubicBezTo>
                      <a:pt x="44" y="414"/>
                      <a:pt x="44" y="414"/>
                      <a:pt x="44" y="415"/>
                    </a:cubicBezTo>
                    <a:cubicBezTo>
                      <a:pt x="45" y="415"/>
                      <a:pt x="45" y="415"/>
                      <a:pt x="46" y="415"/>
                    </a:cubicBezTo>
                    <a:cubicBezTo>
                      <a:pt x="46" y="415"/>
                      <a:pt x="46" y="414"/>
                      <a:pt x="46" y="414"/>
                    </a:cubicBezTo>
                    <a:cubicBezTo>
                      <a:pt x="46" y="413"/>
                      <a:pt x="46" y="414"/>
                      <a:pt x="46" y="414"/>
                    </a:cubicBezTo>
                    <a:cubicBezTo>
                      <a:pt x="46" y="415"/>
                      <a:pt x="46" y="415"/>
                      <a:pt x="47" y="415"/>
                    </a:cubicBezTo>
                    <a:cubicBezTo>
                      <a:pt x="47" y="415"/>
                      <a:pt x="48" y="415"/>
                      <a:pt x="49" y="416"/>
                    </a:cubicBezTo>
                    <a:cubicBezTo>
                      <a:pt x="49" y="416"/>
                      <a:pt x="48" y="416"/>
                      <a:pt x="48" y="416"/>
                    </a:cubicBezTo>
                    <a:cubicBezTo>
                      <a:pt x="48" y="416"/>
                      <a:pt x="48" y="417"/>
                      <a:pt x="48" y="418"/>
                    </a:cubicBezTo>
                    <a:cubicBezTo>
                      <a:pt x="49" y="418"/>
                      <a:pt x="50" y="417"/>
                      <a:pt x="50" y="417"/>
                    </a:cubicBezTo>
                    <a:cubicBezTo>
                      <a:pt x="51" y="416"/>
                      <a:pt x="52" y="417"/>
                      <a:pt x="53" y="418"/>
                    </a:cubicBezTo>
                    <a:cubicBezTo>
                      <a:pt x="54" y="419"/>
                      <a:pt x="55" y="420"/>
                      <a:pt x="56" y="420"/>
                    </a:cubicBezTo>
                    <a:cubicBezTo>
                      <a:pt x="58" y="421"/>
                      <a:pt x="60" y="422"/>
                      <a:pt x="62" y="422"/>
                    </a:cubicBezTo>
                    <a:cubicBezTo>
                      <a:pt x="64" y="422"/>
                      <a:pt x="67" y="422"/>
                      <a:pt x="68" y="423"/>
                    </a:cubicBezTo>
                    <a:cubicBezTo>
                      <a:pt x="69" y="424"/>
                      <a:pt x="70" y="425"/>
                      <a:pt x="71" y="425"/>
                    </a:cubicBezTo>
                    <a:cubicBezTo>
                      <a:pt x="72" y="425"/>
                      <a:pt x="73" y="425"/>
                      <a:pt x="74" y="426"/>
                    </a:cubicBezTo>
                    <a:cubicBezTo>
                      <a:pt x="76" y="426"/>
                      <a:pt x="77" y="425"/>
                      <a:pt x="78" y="425"/>
                    </a:cubicBezTo>
                    <a:cubicBezTo>
                      <a:pt x="79" y="425"/>
                      <a:pt x="80" y="425"/>
                      <a:pt x="81" y="424"/>
                    </a:cubicBezTo>
                    <a:cubicBezTo>
                      <a:pt x="82" y="424"/>
                      <a:pt x="82" y="424"/>
                      <a:pt x="83" y="423"/>
                    </a:cubicBezTo>
                    <a:cubicBezTo>
                      <a:pt x="84" y="423"/>
                      <a:pt x="85" y="423"/>
                      <a:pt x="86" y="422"/>
                    </a:cubicBezTo>
                    <a:cubicBezTo>
                      <a:pt x="86" y="422"/>
                      <a:pt x="87" y="421"/>
                      <a:pt x="88" y="420"/>
                    </a:cubicBezTo>
                    <a:cubicBezTo>
                      <a:pt x="88" y="420"/>
                      <a:pt x="88" y="420"/>
                      <a:pt x="89" y="420"/>
                    </a:cubicBezTo>
                    <a:cubicBezTo>
                      <a:pt x="89" y="420"/>
                      <a:pt x="89" y="419"/>
                      <a:pt x="90" y="419"/>
                    </a:cubicBezTo>
                    <a:cubicBezTo>
                      <a:pt x="90" y="419"/>
                      <a:pt x="90" y="418"/>
                      <a:pt x="90" y="418"/>
                    </a:cubicBezTo>
                    <a:cubicBezTo>
                      <a:pt x="90" y="418"/>
                      <a:pt x="90" y="418"/>
                      <a:pt x="91" y="417"/>
                    </a:cubicBezTo>
                    <a:cubicBezTo>
                      <a:pt x="91" y="417"/>
                      <a:pt x="91" y="417"/>
                      <a:pt x="91" y="416"/>
                    </a:cubicBezTo>
                    <a:cubicBezTo>
                      <a:pt x="91" y="416"/>
                      <a:pt x="92" y="416"/>
                      <a:pt x="92" y="415"/>
                    </a:cubicBezTo>
                    <a:cubicBezTo>
                      <a:pt x="93" y="414"/>
                      <a:pt x="93" y="414"/>
                      <a:pt x="94" y="413"/>
                    </a:cubicBezTo>
                    <a:cubicBezTo>
                      <a:pt x="94" y="412"/>
                      <a:pt x="94" y="411"/>
                      <a:pt x="94" y="411"/>
                    </a:cubicBezTo>
                    <a:cubicBezTo>
                      <a:pt x="94" y="410"/>
                      <a:pt x="94" y="410"/>
                      <a:pt x="94" y="410"/>
                    </a:cubicBezTo>
                    <a:cubicBezTo>
                      <a:pt x="95" y="410"/>
                      <a:pt x="95" y="408"/>
                      <a:pt x="95" y="408"/>
                    </a:cubicBezTo>
                    <a:cubicBezTo>
                      <a:pt x="95" y="407"/>
                      <a:pt x="95" y="407"/>
                      <a:pt x="95" y="407"/>
                    </a:cubicBezTo>
                    <a:cubicBezTo>
                      <a:pt x="95" y="407"/>
                      <a:pt x="95" y="407"/>
                      <a:pt x="95" y="407"/>
                    </a:cubicBezTo>
                    <a:cubicBezTo>
                      <a:pt x="95" y="406"/>
                      <a:pt x="95" y="406"/>
                      <a:pt x="95" y="406"/>
                    </a:cubicBezTo>
                    <a:cubicBezTo>
                      <a:pt x="94" y="406"/>
                      <a:pt x="94" y="406"/>
                      <a:pt x="94" y="406"/>
                    </a:cubicBezTo>
                    <a:cubicBezTo>
                      <a:pt x="92" y="406"/>
                      <a:pt x="94" y="403"/>
                      <a:pt x="93" y="402"/>
                    </a:cubicBezTo>
                    <a:cubicBezTo>
                      <a:pt x="93" y="402"/>
                      <a:pt x="93" y="402"/>
                      <a:pt x="92" y="401"/>
                    </a:cubicBezTo>
                    <a:cubicBezTo>
                      <a:pt x="92" y="401"/>
                      <a:pt x="92" y="400"/>
                      <a:pt x="92" y="400"/>
                    </a:cubicBezTo>
                    <a:cubicBezTo>
                      <a:pt x="92" y="400"/>
                      <a:pt x="93" y="400"/>
                      <a:pt x="93" y="399"/>
                    </a:cubicBezTo>
                    <a:cubicBezTo>
                      <a:pt x="93" y="399"/>
                      <a:pt x="93" y="397"/>
                      <a:pt x="92" y="397"/>
                    </a:cubicBezTo>
                    <a:cubicBezTo>
                      <a:pt x="92" y="397"/>
                      <a:pt x="92" y="397"/>
                      <a:pt x="91" y="397"/>
                    </a:cubicBezTo>
                    <a:cubicBezTo>
                      <a:pt x="90" y="397"/>
                      <a:pt x="91" y="395"/>
                      <a:pt x="90" y="395"/>
                    </a:cubicBezTo>
                    <a:cubicBezTo>
                      <a:pt x="89" y="396"/>
                      <a:pt x="90" y="396"/>
                      <a:pt x="89" y="397"/>
                    </a:cubicBezTo>
                    <a:cubicBezTo>
                      <a:pt x="89" y="397"/>
                      <a:pt x="88" y="396"/>
                      <a:pt x="88" y="396"/>
                    </a:cubicBezTo>
                    <a:cubicBezTo>
                      <a:pt x="88" y="395"/>
                      <a:pt x="89" y="395"/>
                      <a:pt x="89" y="395"/>
                    </a:cubicBezTo>
                    <a:cubicBezTo>
                      <a:pt x="89" y="394"/>
                      <a:pt x="87" y="393"/>
                      <a:pt x="87" y="393"/>
                    </a:cubicBezTo>
                    <a:cubicBezTo>
                      <a:pt x="86" y="392"/>
                      <a:pt x="86" y="392"/>
                      <a:pt x="86" y="391"/>
                    </a:cubicBezTo>
                    <a:cubicBezTo>
                      <a:pt x="85" y="391"/>
                      <a:pt x="85" y="390"/>
                      <a:pt x="85" y="389"/>
                    </a:cubicBezTo>
                    <a:cubicBezTo>
                      <a:pt x="84" y="389"/>
                      <a:pt x="84" y="389"/>
                      <a:pt x="84" y="390"/>
                    </a:cubicBezTo>
                    <a:cubicBezTo>
                      <a:pt x="84" y="390"/>
                      <a:pt x="84" y="390"/>
                      <a:pt x="85" y="390"/>
                    </a:cubicBezTo>
                    <a:cubicBezTo>
                      <a:pt x="85" y="391"/>
                      <a:pt x="85" y="391"/>
                      <a:pt x="85" y="392"/>
                    </a:cubicBezTo>
                    <a:cubicBezTo>
                      <a:pt x="84" y="391"/>
                      <a:pt x="83" y="391"/>
                      <a:pt x="82" y="390"/>
                    </a:cubicBezTo>
                    <a:cubicBezTo>
                      <a:pt x="82" y="390"/>
                      <a:pt x="81" y="389"/>
                      <a:pt x="81" y="389"/>
                    </a:cubicBezTo>
                    <a:cubicBezTo>
                      <a:pt x="80" y="389"/>
                      <a:pt x="80" y="388"/>
                      <a:pt x="79" y="388"/>
                    </a:cubicBezTo>
                    <a:cubicBezTo>
                      <a:pt x="79" y="388"/>
                      <a:pt x="79" y="388"/>
                      <a:pt x="79" y="388"/>
                    </a:cubicBezTo>
                    <a:cubicBezTo>
                      <a:pt x="79" y="387"/>
                      <a:pt x="79" y="387"/>
                      <a:pt x="79" y="387"/>
                    </a:cubicBezTo>
                    <a:cubicBezTo>
                      <a:pt x="78" y="387"/>
                      <a:pt x="78" y="387"/>
                      <a:pt x="78" y="386"/>
                    </a:cubicBezTo>
                    <a:cubicBezTo>
                      <a:pt x="78" y="386"/>
                      <a:pt x="78" y="386"/>
                      <a:pt x="77" y="386"/>
                    </a:cubicBezTo>
                    <a:cubicBezTo>
                      <a:pt x="77" y="386"/>
                      <a:pt x="77" y="385"/>
                      <a:pt x="77" y="385"/>
                    </a:cubicBezTo>
                    <a:cubicBezTo>
                      <a:pt x="77" y="385"/>
                      <a:pt x="76" y="385"/>
                      <a:pt x="76" y="386"/>
                    </a:cubicBezTo>
                    <a:cubicBezTo>
                      <a:pt x="77" y="386"/>
                      <a:pt x="77" y="386"/>
                      <a:pt x="77" y="387"/>
                    </a:cubicBezTo>
                    <a:cubicBezTo>
                      <a:pt x="77" y="387"/>
                      <a:pt x="76" y="386"/>
                      <a:pt x="76" y="386"/>
                    </a:cubicBezTo>
                    <a:cubicBezTo>
                      <a:pt x="75" y="386"/>
                      <a:pt x="75" y="386"/>
                      <a:pt x="75" y="385"/>
                    </a:cubicBezTo>
                    <a:cubicBezTo>
                      <a:pt x="75" y="385"/>
                      <a:pt x="75" y="385"/>
                      <a:pt x="74" y="384"/>
                    </a:cubicBezTo>
                    <a:cubicBezTo>
                      <a:pt x="74" y="384"/>
                      <a:pt x="74" y="384"/>
                      <a:pt x="74" y="383"/>
                    </a:cubicBezTo>
                    <a:cubicBezTo>
                      <a:pt x="73" y="383"/>
                      <a:pt x="73" y="383"/>
                      <a:pt x="73" y="383"/>
                    </a:cubicBezTo>
                    <a:cubicBezTo>
                      <a:pt x="72" y="382"/>
                      <a:pt x="72" y="382"/>
                      <a:pt x="72" y="381"/>
                    </a:cubicBezTo>
                    <a:cubicBezTo>
                      <a:pt x="71" y="381"/>
                      <a:pt x="71" y="379"/>
                      <a:pt x="70" y="379"/>
                    </a:cubicBezTo>
                    <a:cubicBezTo>
                      <a:pt x="69" y="379"/>
                      <a:pt x="68" y="378"/>
                      <a:pt x="67" y="378"/>
                    </a:cubicBezTo>
                    <a:cubicBezTo>
                      <a:pt x="67" y="377"/>
                      <a:pt x="67" y="377"/>
                      <a:pt x="67" y="377"/>
                    </a:cubicBezTo>
                    <a:cubicBezTo>
                      <a:pt x="66" y="376"/>
                      <a:pt x="66" y="376"/>
                      <a:pt x="65" y="375"/>
                    </a:cubicBezTo>
                    <a:cubicBezTo>
                      <a:pt x="65" y="375"/>
                      <a:pt x="65" y="375"/>
                      <a:pt x="64" y="375"/>
                    </a:cubicBezTo>
                    <a:cubicBezTo>
                      <a:pt x="64" y="374"/>
                      <a:pt x="64" y="374"/>
                      <a:pt x="63" y="374"/>
                    </a:cubicBezTo>
                    <a:cubicBezTo>
                      <a:pt x="62" y="373"/>
                      <a:pt x="61" y="373"/>
                      <a:pt x="61" y="372"/>
                    </a:cubicBezTo>
                    <a:cubicBezTo>
                      <a:pt x="61" y="372"/>
                      <a:pt x="61" y="372"/>
                      <a:pt x="60" y="372"/>
                    </a:cubicBezTo>
                    <a:cubicBezTo>
                      <a:pt x="60" y="371"/>
                      <a:pt x="60" y="371"/>
                      <a:pt x="59" y="371"/>
                    </a:cubicBezTo>
                    <a:cubicBezTo>
                      <a:pt x="59" y="371"/>
                      <a:pt x="59" y="370"/>
                      <a:pt x="58" y="370"/>
                    </a:cubicBezTo>
                    <a:cubicBezTo>
                      <a:pt x="57" y="370"/>
                      <a:pt x="56" y="370"/>
                      <a:pt x="55" y="369"/>
                    </a:cubicBezTo>
                    <a:cubicBezTo>
                      <a:pt x="55" y="369"/>
                      <a:pt x="54" y="368"/>
                      <a:pt x="53" y="369"/>
                    </a:cubicBezTo>
                    <a:cubicBezTo>
                      <a:pt x="53" y="369"/>
                      <a:pt x="54" y="370"/>
                      <a:pt x="53" y="370"/>
                    </a:cubicBezTo>
                    <a:cubicBezTo>
                      <a:pt x="53" y="370"/>
                      <a:pt x="53" y="370"/>
                      <a:pt x="53" y="370"/>
                    </a:cubicBezTo>
                    <a:cubicBezTo>
                      <a:pt x="52" y="370"/>
                      <a:pt x="52" y="370"/>
                      <a:pt x="52" y="370"/>
                    </a:cubicBezTo>
                    <a:cubicBezTo>
                      <a:pt x="52" y="370"/>
                      <a:pt x="52" y="370"/>
                      <a:pt x="51" y="369"/>
                    </a:cubicBezTo>
                    <a:cubicBezTo>
                      <a:pt x="51" y="369"/>
                      <a:pt x="51" y="369"/>
                      <a:pt x="51" y="369"/>
                    </a:cubicBezTo>
                    <a:cubicBezTo>
                      <a:pt x="50" y="369"/>
                      <a:pt x="50" y="369"/>
                      <a:pt x="49" y="369"/>
                    </a:cubicBezTo>
                    <a:cubicBezTo>
                      <a:pt x="49" y="368"/>
                      <a:pt x="48" y="368"/>
                      <a:pt x="48" y="368"/>
                    </a:cubicBezTo>
                    <a:cubicBezTo>
                      <a:pt x="48" y="368"/>
                      <a:pt x="48" y="368"/>
                      <a:pt x="47" y="368"/>
                    </a:cubicBezTo>
                    <a:cubicBezTo>
                      <a:pt x="47" y="368"/>
                      <a:pt x="46" y="368"/>
                      <a:pt x="45" y="368"/>
                    </a:cubicBezTo>
                    <a:cubicBezTo>
                      <a:pt x="45" y="368"/>
                      <a:pt x="45" y="367"/>
                      <a:pt x="45" y="367"/>
                    </a:cubicBezTo>
                    <a:cubicBezTo>
                      <a:pt x="44" y="367"/>
                      <a:pt x="44" y="368"/>
                      <a:pt x="44" y="368"/>
                    </a:cubicBezTo>
                    <a:cubicBezTo>
                      <a:pt x="44" y="368"/>
                      <a:pt x="44" y="368"/>
                      <a:pt x="43" y="368"/>
                    </a:cubicBezTo>
                    <a:cubicBezTo>
                      <a:pt x="43" y="367"/>
                      <a:pt x="43" y="367"/>
                      <a:pt x="43" y="367"/>
                    </a:cubicBezTo>
                    <a:cubicBezTo>
                      <a:pt x="42" y="368"/>
                      <a:pt x="43" y="369"/>
                      <a:pt x="43" y="369"/>
                    </a:cubicBezTo>
                    <a:cubicBezTo>
                      <a:pt x="43" y="370"/>
                      <a:pt x="42" y="371"/>
                      <a:pt x="42" y="371"/>
                    </a:cubicBezTo>
                    <a:cubicBezTo>
                      <a:pt x="42" y="372"/>
                      <a:pt x="41" y="372"/>
                      <a:pt x="40" y="372"/>
                    </a:cubicBezTo>
                    <a:cubicBezTo>
                      <a:pt x="40" y="373"/>
                      <a:pt x="39" y="372"/>
                      <a:pt x="39" y="373"/>
                    </a:cubicBezTo>
                    <a:cubicBezTo>
                      <a:pt x="39" y="373"/>
                      <a:pt x="39" y="375"/>
                      <a:pt x="38" y="374"/>
                    </a:cubicBezTo>
                    <a:cubicBezTo>
                      <a:pt x="38" y="373"/>
                      <a:pt x="39" y="372"/>
                      <a:pt x="40" y="371"/>
                    </a:cubicBezTo>
                    <a:cubicBezTo>
                      <a:pt x="41" y="371"/>
                      <a:pt x="41" y="371"/>
                      <a:pt x="42" y="370"/>
                    </a:cubicBezTo>
                    <a:cubicBezTo>
                      <a:pt x="42" y="370"/>
                      <a:pt x="42" y="370"/>
                      <a:pt x="41" y="370"/>
                    </a:cubicBezTo>
                    <a:cubicBezTo>
                      <a:pt x="41" y="370"/>
                      <a:pt x="41" y="370"/>
                      <a:pt x="41" y="369"/>
                    </a:cubicBezTo>
                    <a:cubicBezTo>
                      <a:pt x="41" y="369"/>
                      <a:pt x="41" y="369"/>
                      <a:pt x="41" y="369"/>
                    </a:cubicBezTo>
                    <a:cubicBezTo>
                      <a:pt x="41" y="369"/>
                      <a:pt x="42" y="368"/>
                      <a:pt x="41" y="368"/>
                    </a:cubicBezTo>
                    <a:cubicBezTo>
                      <a:pt x="40" y="368"/>
                      <a:pt x="40" y="368"/>
                      <a:pt x="41" y="368"/>
                    </a:cubicBezTo>
                    <a:cubicBezTo>
                      <a:pt x="41" y="368"/>
                      <a:pt x="42" y="367"/>
                      <a:pt x="42" y="367"/>
                    </a:cubicBezTo>
                    <a:cubicBezTo>
                      <a:pt x="42" y="367"/>
                      <a:pt x="41" y="367"/>
                      <a:pt x="41" y="367"/>
                    </a:cubicBezTo>
                    <a:cubicBezTo>
                      <a:pt x="42" y="366"/>
                      <a:pt x="42" y="366"/>
                      <a:pt x="42" y="366"/>
                    </a:cubicBezTo>
                    <a:cubicBezTo>
                      <a:pt x="42" y="365"/>
                      <a:pt x="40" y="366"/>
                      <a:pt x="40" y="366"/>
                    </a:cubicBezTo>
                    <a:cubicBezTo>
                      <a:pt x="39" y="366"/>
                      <a:pt x="39" y="366"/>
                      <a:pt x="39" y="366"/>
                    </a:cubicBezTo>
                    <a:cubicBezTo>
                      <a:pt x="38" y="367"/>
                      <a:pt x="38" y="367"/>
                      <a:pt x="38" y="367"/>
                    </a:cubicBezTo>
                    <a:cubicBezTo>
                      <a:pt x="38" y="368"/>
                      <a:pt x="38" y="368"/>
                      <a:pt x="37" y="368"/>
                    </a:cubicBezTo>
                    <a:cubicBezTo>
                      <a:pt x="37" y="368"/>
                      <a:pt x="38" y="367"/>
                      <a:pt x="38" y="367"/>
                    </a:cubicBezTo>
                    <a:cubicBezTo>
                      <a:pt x="38" y="367"/>
                      <a:pt x="39" y="365"/>
                      <a:pt x="39" y="365"/>
                    </a:cubicBezTo>
                    <a:cubicBezTo>
                      <a:pt x="39" y="364"/>
                      <a:pt x="37" y="366"/>
                      <a:pt x="37" y="366"/>
                    </a:cubicBezTo>
                    <a:cubicBezTo>
                      <a:pt x="37" y="365"/>
                      <a:pt x="38" y="365"/>
                      <a:pt x="37" y="365"/>
                    </a:cubicBezTo>
                    <a:cubicBezTo>
                      <a:pt x="37" y="364"/>
                      <a:pt x="37" y="364"/>
                      <a:pt x="36" y="364"/>
                    </a:cubicBezTo>
                    <a:cubicBezTo>
                      <a:pt x="35" y="365"/>
                      <a:pt x="34" y="365"/>
                      <a:pt x="33" y="366"/>
                    </a:cubicBezTo>
                    <a:cubicBezTo>
                      <a:pt x="33" y="365"/>
                      <a:pt x="34" y="365"/>
                      <a:pt x="35" y="365"/>
                    </a:cubicBezTo>
                    <a:cubicBezTo>
                      <a:pt x="35" y="364"/>
                      <a:pt x="35" y="364"/>
                      <a:pt x="35" y="363"/>
                    </a:cubicBezTo>
                    <a:cubicBezTo>
                      <a:pt x="35" y="363"/>
                      <a:pt x="35" y="363"/>
                      <a:pt x="34" y="363"/>
                    </a:cubicBezTo>
                    <a:cubicBezTo>
                      <a:pt x="34" y="363"/>
                      <a:pt x="34" y="363"/>
                      <a:pt x="34" y="363"/>
                    </a:cubicBezTo>
                    <a:cubicBezTo>
                      <a:pt x="33" y="362"/>
                      <a:pt x="32" y="362"/>
                      <a:pt x="32" y="363"/>
                    </a:cubicBezTo>
                    <a:cubicBezTo>
                      <a:pt x="32" y="363"/>
                      <a:pt x="32" y="362"/>
                      <a:pt x="32" y="362"/>
                    </a:cubicBezTo>
                    <a:cubicBezTo>
                      <a:pt x="32" y="361"/>
                      <a:pt x="32" y="362"/>
                      <a:pt x="32" y="361"/>
                    </a:cubicBezTo>
                    <a:cubicBezTo>
                      <a:pt x="32" y="361"/>
                      <a:pt x="32" y="361"/>
                      <a:pt x="32" y="361"/>
                    </a:cubicBezTo>
                    <a:cubicBezTo>
                      <a:pt x="32" y="360"/>
                      <a:pt x="32" y="360"/>
                      <a:pt x="32" y="360"/>
                    </a:cubicBezTo>
                    <a:cubicBezTo>
                      <a:pt x="33" y="359"/>
                      <a:pt x="33" y="360"/>
                      <a:pt x="33" y="360"/>
                    </a:cubicBezTo>
                    <a:cubicBezTo>
                      <a:pt x="33" y="361"/>
                      <a:pt x="33" y="361"/>
                      <a:pt x="34" y="361"/>
                    </a:cubicBezTo>
                    <a:cubicBezTo>
                      <a:pt x="35" y="361"/>
                      <a:pt x="36" y="362"/>
                      <a:pt x="37" y="362"/>
                    </a:cubicBezTo>
                    <a:cubicBezTo>
                      <a:pt x="37" y="362"/>
                      <a:pt x="38" y="363"/>
                      <a:pt x="39" y="362"/>
                    </a:cubicBezTo>
                    <a:cubicBezTo>
                      <a:pt x="39" y="362"/>
                      <a:pt x="39" y="361"/>
                      <a:pt x="39" y="361"/>
                    </a:cubicBezTo>
                    <a:cubicBezTo>
                      <a:pt x="39" y="360"/>
                      <a:pt x="39" y="360"/>
                      <a:pt x="38" y="359"/>
                    </a:cubicBezTo>
                    <a:cubicBezTo>
                      <a:pt x="38" y="359"/>
                      <a:pt x="38" y="359"/>
                      <a:pt x="37" y="359"/>
                    </a:cubicBezTo>
                    <a:cubicBezTo>
                      <a:pt x="37" y="359"/>
                      <a:pt x="37" y="359"/>
                      <a:pt x="36" y="359"/>
                    </a:cubicBezTo>
                    <a:cubicBezTo>
                      <a:pt x="35" y="359"/>
                      <a:pt x="35" y="358"/>
                      <a:pt x="35" y="357"/>
                    </a:cubicBezTo>
                    <a:cubicBezTo>
                      <a:pt x="34" y="357"/>
                      <a:pt x="34" y="357"/>
                      <a:pt x="33" y="357"/>
                    </a:cubicBezTo>
                    <a:cubicBezTo>
                      <a:pt x="33" y="356"/>
                      <a:pt x="31" y="354"/>
                      <a:pt x="31" y="356"/>
                    </a:cubicBezTo>
                    <a:cubicBezTo>
                      <a:pt x="31" y="356"/>
                      <a:pt x="33" y="358"/>
                      <a:pt x="32" y="359"/>
                    </a:cubicBezTo>
                    <a:cubicBezTo>
                      <a:pt x="32" y="360"/>
                      <a:pt x="31" y="357"/>
                      <a:pt x="30" y="358"/>
                    </a:cubicBezTo>
                    <a:cubicBezTo>
                      <a:pt x="29" y="359"/>
                      <a:pt x="31" y="361"/>
                      <a:pt x="30" y="361"/>
                    </a:cubicBezTo>
                    <a:cubicBezTo>
                      <a:pt x="29" y="361"/>
                      <a:pt x="29" y="360"/>
                      <a:pt x="28" y="361"/>
                    </a:cubicBezTo>
                    <a:cubicBezTo>
                      <a:pt x="28" y="361"/>
                      <a:pt x="28" y="361"/>
                      <a:pt x="28" y="361"/>
                    </a:cubicBezTo>
                    <a:cubicBezTo>
                      <a:pt x="28" y="362"/>
                      <a:pt x="27" y="362"/>
                      <a:pt x="27" y="362"/>
                    </a:cubicBezTo>
                    <a:cubicBezTo>
                      <a:pt x="27" y="361"/>
                      <a:pt x="28" y="361"/>
                      <a:pt x="28" y="360"/>
                    </a:cubicBezTo>
                    <a:cubicBezTo>
                      <a:pt x="28" y="360"/>
                      <a:pt x="27" y="359"/>
                      <a:pt x="27" y="359"/>
                    </a:cubicBezTo>
                    <a:cubicBezTo>
                      <a:pt x="26" y="359"/>
                      <a:pt x="26" y="359"/>
                      <a:pt x="25" y="359"/>
                    </a:cubicBezTo>
                    <a:cubicBezTo>
                      <a:pt x="25" y="359"/>
                      <a:pt x="24" y="358"/>
                      <a:pt x="24" y="358"/>
                    </a:cubicBezTo>
                    <a:cubicBezTo>
                      <a:pt x="24" y="359"/>
                      <a:pt x="25" y="361"/>
                      <a:pt x="25" y="362"/>
                    </a:cubicBezTo>
                    <a:cubicBezTo>
                      <a:pt x="25" y="362"/>
                      <a:pt x="25" y="363"/>
                      <a:pt x="24" y="364"/>
                    </a:cubicBezTo>
                    <a:cubicBezTo>
                      <a:pt x="24" y="364"/>
                      <a:pt x="23" y="364"/>
                      <a:pt x="22" y="364"/>
                    </a:cubicBezTo>
                    <a:cubicBezTo>
                      <a:pt x="21" y="363"/>
                      <a:pt x="22" y="363"/>
                      <a:pt x="21" y="362"/>
                    </a:cubicBezTo>
                    <a:cubicBezTo>
                      <a:pt x="21" y="362"/>
                      <a:pt x="20" y="361"/>
                      <a:pt x="20" y="361"/>
                    </a:cubicBezTo>
                    <a:cubicBezTo>
                      <a:pt x="19" y="362"/>
                      <a:pt x="20" y="362"/>
                      <a:pt x="20" y="363"/>
                    </a:cubicBezTo>
                    <a:cubicBezTo>
                      <a:pt x="20" y="363"/>
                      <a:pt x="20" y="365"/>
                      <a:pt x="19" y="365"/>
                    </a:cubicBezTo>
                    <a:cubicBezTo>
                      <a:pt x="19" y="366"/>
                      <a:pt x="18" y="367"/>
                      <a:pt x="18" y="367"/>
                    </a:cubicBezTo>
                    <a:cubicBezTo>
                      <a:pt x="18" y="367"/>
                      <a:pt x="17" y="367"/>
                      <a:pt x="17" y="367"/>
                    </a:cubicBezTo>
                    <a:cubicBezTo>
                      <a:pt x="16" y="367"/>
                      <a:pt x="16" y="368"/>
                      <a:pt x="16" y="368"/>
                    </a:cubicBezTo>
                    <a:cubicBezTo>
                      <a:pt x="15" y="369"/>
                      <a:pt x="14" y="368"/>
                      <a:pt x="14" y="369"/>
                    </a:cubicBezTo>
                    <a:cubicBezTo>
                      <a:pt x="13" y="370"/>
                      <a:pt x="13" y="371"/>
                      <a:pt x="13" y="371"/>
                    </a:cubicBezTo>
                    <a:cubicBezTo>
                      <a:pt x="13" y="372"/>
                      <a:pt x="12" y="373"/>
                      <a:pt x="11" y="373"/>
                    </a:cubicBezTo>
                    <a:cubicBezTo>
                      <a:pt x="11" y="374"/>
                      <a:pt x="10" y="374"/>
                      <a:pt x="9" y="375"/>
                    </a:cubicBezTo>
                    <a:cubicBezTo>
                      <a:pt x="9" y="375"/>
                      <a:pt x="8" y="375"/>
                      <a:pt x="8" y="376"/>
                    </a:cubicBezTo>
                    <a:cubicBezTo>
                      <a:pt x="8" y="376"/>
                      <a:pt x="10" y="376"/>
                      <a:pt x="10" y="377"/>
                    </a:cubicBezTo>
                    <a:cubicBezTo>
                      <a:pt x="11" y="378"/>
                      <a:pt x="9" y="380"/>
                      <a:pt x="9" y="381"/>
                    </a:cubicBezTo>
                    <a:cubicBezTo>
                      <a:pt x="8" y="383"/>
                      <a:pt x="8" y="384"/>
                      <a:pt x="9" y="385"/>
                    </a:cubicBezTo>
                    <a:cubicBezTo>
                      <a:pt x="9" y="387"/>
                      <a:pt x="9" y="388"/>
                      <a:pt x="10" y="389"/>
                    </a:cubicBezTo>
                    <a:cubicBezTo>
                      <a:pt x="11" y="389"/>
                      <a:pt x="12" y="390"/>
                      <a:pt x="13" y="390"/>
                    </a:cubicBezTo>
                    <a:cubicBezTo>
                      <a:pt x="15" y="391"/>
                      <a:pt x="15" y="393"/>
                      <a:pt x="16" y="394"/>
                    </a:cubicBezTo>
                    <a:cubicBezTo>
                      <a:pt x="16" y="395"/>
                      <a:pt x="16" y="395"/>
                      <a:pt x="17" y="396"/>
                    </a:cubicBezTo>
                    <a:cubicBezTo>
                      <a:pt x="17" y="396"/>
                      <a:pt x="18" y="397"/>
                      <a:pt x="18" y="397"/>
                    </a:cubicBezTo>
                    <a:cubicBezTo>
                      <a:pt x="18" y="398"/>
                      <a:pt x="18" y="401"/>
                      <a:pt x="18" y="401"/>
                    </a:cubicBezTo>
                    <a:cubicBezTo>
                      <a:pt x="17" y="402"/>
                      <a:pt x="17" y="402"/>
                      <a:pt x="17" y="403"/>
                    </a:cubicBezTo>
                    <a:cubicBezTo>
                      <a:pt x="16" y="403"/>
                      <a:pt x="16" y="404"/>
                      <a:pt x="16" y="404"/>
                    </a:cubicBezTo>
                    <a:cubicBezTo>
                      <a:pt x="14" y="406"/>
                      <a:pt x="11" y="410"/>
                      <a:pt x="12" y="412"/>
                    </a:cubicBezTo>
                    <a:cubicBezTo>
                      <a:pt x="13" y="413"/>
                      <a:pt x="13" y="414"/>
                      <a:pt x="13" y="414"/>
                    </a:cubicBezTo>
                    <a:cubicBezTo>
                      <a:pt x="14" y="415"/>
                      <a:pt x="14" y="416"/>
                      <a:pt x="14" y="416"/>
                    </a:cubicBezTo>
                    <a:cubicBezTo>
                      <a:pt x="15" y="418"/>
                      <a:pt x="15" y="418"/>
                      <a:pt x="15" y="420"/>
                    </a:cubicBezTo>
                    <a:cubicBezTo>
                      <a:pt x="15" y="421"/>
                      <a:pt x="16" y="422"/>
                      <a:pt x="17" y="423"/>
                    </a:cubicBezTo>
                    <a:cubicBezTo>
                      <a:pt x="18" y="424"/>
                      <a:pt x="18" y="426"/>
                      <a:pt x="18" y="427"/>
                    </a:cubicBezTo>
                    <a:cubicBezTo>
                      <a:pt x="19" y="428"/>
                      <a:pt x="19" y="429"/>
                      <a:pt x="19" y="431"/>
                    </a:cubicBezTo>
                    <a:cubicBezTo>
                      <a:pt x="19" y="431"/>
                      <a:pt x="19" y="432"/>
                      <a:pt x="19" y="432"/>
                    </a:cubicBezTo>
                    <a:cubicBezTo>
                      <a:pt x="19" y="432"/>
                      <a:pt x="18" y="432"/>
                      <a:pt x="18" y="432"/>
                    </a:cubicBezTo>
                    <a:cubicBezTo>
                      <a:pt x="17" y="432"/>
                      <a:pt x="16" y="432"/>
                      <a:pt x="17" y="433"/>
                    </a:cubicBezTo>
                    <a:cubicBezTo>
                      <a:pt x="17" y="433"/>
                      <a:pt x="17" y="433"/>
                      <a:pt x="17" y="434"/>
                    </a:cubicBezTo>
                    <a:cubicBezTo>
                      <a:pt x="17" y="435"/>
                      <a:pt x="17" y="435"/>
                      <a:pt x="17" y="436"/>
                    </a:cubicBezTo>
                    <a:cubicBezTo>
                      <a:pt x="17" y="437"/>
                      <a:pt x="16" y="437"/>
                      <a:pt x="16" y="438"/>
                    </a:cubicBezTo>
                    <a:cubicBezTo>
                      <a:pt x="16" y="438"/>
                      <a:pt x="16" y="439"/>
                      <a:pt x="16" y="439"/>
                    </a:cubicBezTo>
                    <a:cubicBezTo>
                      <a:pt x="16" y="439"/>
                      <a:pt x="16" y="439"/>
                      <a:pt x="17" y="439"/>
                    </a:cubicBezTo>
                    <a:cubicBezTo>
                      <a:pt x="17" y="439"/>
                      <a:pt x="17" y="439"/>
                      <a:pt x="17" y="440"/>
                    </a:cubicBezTo>
                    <a:cubicBezTo>
                      <a:pt x="17" y="440"/>
                      <a:pt x="17" y="441"/>
                      <a:pt x="17" y="441"/>
                    </a:cubicBezTo>
                    <a:cubicBezTo>
                      <a:pt x="17" y="442"/>
                      <a:pt x="16" y="441"/>
                      <a:pt x="16" y="442"/>
                    </a:cubicBezTo>
                    <a:cubicBezTo>
                      <a:pt x="15" y="443"/>
                      <a:pt x="16" y="444"/>
                      <a:pt x="16" y="445"/>
                    </a:cubicBezTo>
                    <a:cubicBezTo>
                      <a:pt x="17" y="446"/>
                      <a:pt x="17" y="446"/>
                      <a:pt x="18" y="446"/>
                    </a:cubicBezTo>
                    <a:cubicBezTo>
                      <a:pt x="18" y="446"/>
                      <a:pt x="19" y="446"/>
                      <a:pt x="19" y="446"/>
                    </a:cubicBezTo>
                    <a:cubicBezTo>
                      <a:pt x="19" y="447"/>
                      <a:pt x="19" y="447"/>
                      <a:pt x="19" y="447"/>
                    </a:cubicBezTo>
                    <a:cubicBezTo>
                      <a:pt x="19" y="448"/>
                      <a:pt x="20" y="448"/>
                      <a:pt x="20" y="448"/>
                    </a:cubicBezTo>
                    <a:cubicBezTo>
                      <a:pt x="20" y="448"/>
                      <a:pt x="19" y="449"/>
                      <a:pt x="19" y="449"/>
                    </a:cubicBezTo>
                    <a:cubicBezTo>
                      <a:pt x="18" y="450"/>
                      <a:pt x="18" y="450"/>
                      <a:pt x="18" y="451"/>
                    </a:cubicBezTo>
                    <a:cubicBezTo>
                      <a:pt x="19" y="451"/>
                      <a:pt x="19" y="451"/>
                      <a:pt x="19" y="452"/>
                    </a:cubicBezTo>
                    <a:cubicBezTo>
                      <a:pt x="19" y="452"/>
                      <a:pt x="19" y="452"/>
                      <a:pt x="19" y="453"/>
                    </a:cubicBezTo>
                    <a:cubicBezTo>
                      <a:pt x="19" y="453"/>
                      <a:pt x="20" y="453"/>
                      <a:pt x="21" y="454"/>
                    </a:cubicBezTo>
                    <a:cubicBezTo>
                      <a:pt x="21" y="454"/>
                      <a:pt x="21" y="454"/>
                      <a:pt x="21" y="455"/>
                    </a:cubicBezTo>
                    <a:cubicBezTo>
                      <a:pt x="21" y="455"/>
                      <a:pt x="22" y="455"/>
                      <a:pt x="22" y="455"/>
                    </a:cubicBezTo>
                    <a:cubicBezTo>
                      <a:pt x="22" y="455"/>
                      <a:pt x="22" y="455"/>
                      <a:pt x="22" y="456"/>
                    </a:cubicBezTo>
                    <a:cubicBezTo>
                      <a:pt x="22" y="456"/>
                      <a:pt x="22" y="456"/>
                      <a:pt x="22" y="457"/>
                    </a:cubicBezTo>
                    <a:cubicBezTo>
                      <a:pt x="23" y="458"/>
                      <a:pt x="21" y="459"/>
                      <a:pt x="20" y="461"/>
                    </a:cubicBezTo>
                    <a:cubicBezTo>
                      <a:pt x="20" y="462"/>
                      <a:pt x="20" y="461"/>
                      <a:pt x="19" y="462"/>
                    </a:cubicBezTo>
                    <a:cubicBezTo>
                      <a:pt x="18" y="462"/>
                      <a:pt x="18" y="463"/>
                      <a:pt x="19" y="463"/>
                    </a:cubicBezTo>
                    <a:cubicBezTo>
                      <a:pt x="19" y="464"/>
                      <a:pt x="20" y="464"/>
                      <a:pt x="21" y="465"/>
                    </a:cubicBezTo>
                    <a:cubicBezTo>
                      <a:pt x="21" y="466"/>
                      <a:pt x="21" y="466"/>
                      <a:pt x="22" y="467"/>
                    </a:cubicBezTo>
                    <a:cubicBezTo>
                      <a:pt x="23" y="467"/>
                      <a:pt x="24" y="467"/>
                      <a:pt x="24" y="468"/>
                    </a:cubicBezTo>
                    <a:cubicBezTo>
                      <a:pt x="25" y="468"/>
                      <a:pt x="25" y="469"/>
                      <a:pt x="25" y="469"/>
                    </a:cubicBezTo>
                    <a:cubicBezTo>
                      <a:pt x="26" y="470"/>
                      <a:pt x="27" y="470"/>
                      <a:pt x="27" y="471"/>
                    </a:cubicBezTo>
                    <a:cubicBezTo>
                      <a:pt x="27" y="472"/>
                      <a:pt x="27" y="472"/>
                      <a:pt x="28" y="473"/>
                    </a:cubicBezTo>
                    <a:cubicBezTo>
                      <a:pt x="28" y="474"/>
                      <a:pt x="29" y="475"/>
                      <a:pt x="29" y="475"/>
                    </a:cubicBezTo>
                    <a:cubicBezTo>
                      <a:pt x="29" y="476"/>
                      <a:pt x="28" y="476"/>
                      <a:pt x="28" y="476"/>
                    </a:cubicBezTo>
                    <a:cubicBezTo>
                      <a:pt x="28" y="477"/>
                      <a:pt x="28" y="477"/>
                      <a:pt x="28" y="478"/>
                    </a:cubicBezTo>
                    <a:cubicBezTo>
                      <a:pt x="28" y="479"/>
                      <a:pt x="27" y="480"/>
                      <a:pt x="27" y="480"/>
                    </a:cubicBezTo>
                    <a:cubicBezTo>
                      <a:pt x="27" y="481"/>
                      <a:pt x="26" y="482"/>
                      <a:pt x="25" y="482"/>
                    </a:cubicBezTo>
                    <a:cubicBezTo>
                      <a:pt x="25" y="483"/>
                      <a:pt x="25" y="484"/>
                      <a:pt x="24" y="484"/>
                    </a:cubicBezTo>
                    <a:cubicBezTo>
                      <a:pt x="23" y="485"/>
                      <a:pt x="23" y="485"/>
                      <a:pt x="23" y="486"/>
                    </a:cubicBezTo>
                    <a:cubicBezTo>
                      <a:pt x="22" y="487"/>
                      <a:pt x="20" y="489"/>
                      <a:pt x="19" y="490"/>
                    </a:cubicBezTo>
                    <a:cubicBezTo>
                      <a:pt x="18" y="492"/>
                      <a:pt x="17" y="493"/>
                      <a:pt x="16" y="495"/>
                    </a:cubicBezTo>
                    <a:cubicBezTo>
                      <a:pt x="16" y="495"/>
                      <a:pt x="15" y="496"/>
                      <a:pt x="15" y="496"/>
                    </a:cubicBezTo>
                    <a:cubicBezTo>
                      <a:pt x="15" y="497"/>
                      <a:pt x="15" y="497"/>
                      <a:pt x="14" y="497"/>
                    </a:cubicBezTo>
                    <a:cubicBezTo>
                      <a:pt x="14" y="497"/>
                      <a:pt x="14" y="498"/>
                      <a:pt x="14" y="498"/>
                    </a:cubicBezTo>
                    <a:cubicBezTo>
                      <a:pt x="13" y="499"/>
                      <a:pt x="11" y="500"/>
                      <a:pt x="10" y="501"/>
                    </a:cubicBezTo>
                    <a:cubicBezTo>
                      <a:pt x="10" y="502"/>
                      <a:pt x="9" y="503"/>
                      <a:pt x="9" y="503"/>
                    </a:cubicBezTo>
                    <a:cubicBezTo>
                      <a:pt x="8" y="503"/>
                      <a:pt x="8" y="504"/>
                      <a:pt x="7" y="504"/>
                    </a:cubicBezTo>
                    <a:cubicBezTo>
                      <a:pt x="7" y="505"/>
                      <a:pt x="6" y="506"/>
                      <a:pt x="5" y="507"/>
                    </a:cubicBezTo>
                    <a:cubicBezTo>
                      <a:pt x="5" y="507"/>
                      <a:pt x="4" y="508"/>
                      <a:pt x="4" y="509"/>
                    </a:cubicBezTo>
                    <a:cubicBezTo>
                      <a:pt x="5" y="509"/>
                      <a:pt x="6" y="508"/>
                      <a:pt x="7" y="508"/>
                    </a:cubicBezTo>
                    <a:cubicBezTo>
                      <a:pt x="7" y="507"/>
                      <a:pt x="8" y="507"/>
                      <a:pt x="8" y="507"/>
                    </a:cubicBezTo>
                    <a:cubicBezTo>
                      <a:pt x="9" y="506"/>
                      <a:pt x="9" y="506"/>
                      <a:pt x="10" y="506"/>
                    </a:cubicBezTo>
                    <a:cubicBezTo>
                      <a:pt x="10" y="507"/>
                      <a:pt x="9" y="507"/>
                      <a:pt x="9" y="508"/>
                    </a:cubicBezTo>
                    <a:cubicBezTo>
                      <a:pt x="9" y="508"/>
                      <a:pt x="10" y="509"/>
                      <a:pt x="10" y="509"/>
                    </a:cubicBezTo>
                    <a:cubicBezTo>
                      <a:pt x="9" y="510"/>
                      <a:pt x="8" y="508"/>
                      <a:pt x="8" y="508"/>
                    </a:cubicBezTo>
                    <a:cubicBezTo>
                      <a:pt x="7" y="508"/>
                      <a:pt x="10" y="512"/>
                      <a:pt x="10" y="511"/>
                    </a:cubicBezTo>
                    <a:cubicBezTo>
                      <a:pt x="11" y="511"/>
                      <a:pt x="11" y="513"/>
                      <a:pt x="12" y="513"/>
                    </a:cubicBezTo>
                    <a:cubicBezTo>
                      <a:pt x="12" y="514"/>
                      <a:pt x="13" y="514"/>
                      <a:pt x="14" y="514"/>
                    </a:cubicBezTo>
                    <a:cubicBezTo>
                      <a:pt x="15" y="514"/>
                      <a:pt x="16" y="513"/>
                      <a:pt x="17" y="513"/>
                    </a:cubicBezTo>
                    <a:cubicBezTo>
                      <a:pt x="18" y="514"/>
                      <a:pt x="17" y="514"/>
                      <a:pt x="18" y="515"/>
                    </a:cubicBezTo>
                    <a:cubicBezTo>
                      <a:pt x="18" y="516"/>
                      <a:pt x="19" y="515"/>
                      <a:pt x="20" y="516"/>
                    </a:cubicBezTo>
                    <a:cubicBezTo>
                      <a:pt x="20" y="516"/>
                      <a:pt x="20" y="518"/>
                      <a:pt x="19" y="518"/>
                    </a:cubicBezTo>
                    <a:cubicBezTo>
                      <a:pt x="19" y="518"/>
                      <a:pt x="18" y="517"/>
                      <a:pt x="17" y="517"/>
                    </a:cubicBezTo>
                    <a:cubicBezTo>
                      <a:pt x="16" y="516"/>
                      <a:pt x="15" y="516"/>
                      <a:pt x="14" y="516"/>
                    </a:cubicBezTo>
                    <a:cubicBezTo>
                      <a:pt x="13" y="516"/>
                      <a:pt x="13" y="516"/>
                      <a:pt x="13" y="516"/>
                    </a:cubicBezTo>
                    <a:cubicBezTo>
                      <a:pt x="12" y="516"/>
                      <a:pt x="12" y="517"/>
                      <a:pt x="11" y="517"/>
                    </a:cubicBezTo>
                    <a:cubicBezTo>
                      <a:pt x="12" y="517"/>
                      <a:pt x="12" y="517"/>
                      <a:pt x="12" y="518"/>
                    </a:cubicBezTo>
                    <a:cubicBezTo>
                      <a:pt x="12" y="518"/>
                      <a:pt x="11" y="518"/>
                      <a:pt x="11" y="518"/>
                    </a:cubicBezTo>
                    <a:cubicBezTo>
                      <a:pt x="11" y="519"/>
                      <a:pt x="10" y="519"/>
                      <a:pt x="9" y="519"/>
                    </a:cubicBezTo>
                    <a:cubicBezTo>
                      <a:pt x="9" y="518"/>
                      <a:pt x="8" y="517"/>
                      <a:pt x="8" y="518"/>
                    </a:cubicBezTo>
                    <a:cubicBezTo>
                      <a:pt x="7" y="519"/>
                      <a:pt x="8" y="520"/>
                      <a:pt x="8" y="520"/>
                    </a:cubicBezTo>
                    <a:cubicBezTo>
                      <a:pt x="7" y="521"/>
                      <a:pt x="6" y="520"/>
                      <a:pt x="6" y="520"/>
                    </a:cubicBezTo>
                    <a:cubicBezTo>
                      <a:pt x="6" y="519"/>
                      <a:pt x="6" y="518"/>
                      <a:pt x="5" y="519"/>
                    </a:cubicBezTo>
                    <a:cubicBezTo>
                      <a:pt x="5" y="519"/>
                      <a:pt x="5" y="520"/>
                      <a:pt x="5" y="521"/>
                    </a:cubicBezTo>
                    <a:cubicBezTo>
                      <a:pt x="5" y="522"/>
                      <a:pt x="5" y="522"/>
                      <a:pt x="5" y="523"/>
                    </a:cubicBezTo>
                    <a:cubicBezTo>
                      <a:pt x="6" y="523"/>
                      <a:pt x="6" y="524"/>
                      <a:pt x="6" y="525"/>
                    </a:cubicBezTo>
                    <a:cubicBezTo>
                      <a:pt x="6" y="525"/>
                      <a:pt x="5" y="525"/>
                      <a:pt x="5" y="525"/>
                    </a:cubicBezTo>
                    <a:cubicBezTo>
                      <a:pt x="5" y="525"/>
                      <a:pt x="5" y="525"/>
                      <a:pt x="5" y="525"/>
                    </a:cubicBezTo>
                    <a:cubicBezTo>
                      <a:pt x="4" y="526"/>
                      <a:pt x="4" y="527"/>
                      <a:pt x="3" y="528"/>
                    </a:cubicBezTo>
                    <a:cubicBezTo>
                      <a:pt x="3" y="528"/>
                      <a:pt x="3" y="529"/>
                      <a:pt x="2" y="530"/>
                    </a:cubicBezTo>
                    <a:cubicBezTo>
                      <a:pt x="2" y="531"/>
                      <a:pt x="1" y="531"/>
                      <a:pt x="1" y="531"/>
                    </a:cubicBezTo>
                    <a:cubicBezTo>
                      <a:pt x="1" y="532"/>
                      <a:pt x="1" y="533"/>
                      <a:pt x="1" y="533"/>
                    </a:cubicBezTo>
                    <a:cubicBezTo>
                      <a:pt x="1" y="534"/>
                      <a:pt x="1" y="535"/>
                      <a:pt x="2" y="536"/>
                    </a:cubicBezTo>
                    <a:cubicBezTo>
                      <a:pt x="2" y="537"/>
                      <a:pt x="2" y="537"/>
                      <a:pt x="2" y="538"/>
                    </a:cubicBezTo>
                    <a:cubicBezTo>
                      <a:pt x="1" y="539"/>
                      <a:pt x="2" y="540"/>
                      <a:pt x="2" y="541"/>
                    </a:cubicBezTo>
                    <a:cubicBezTo>
                      <a:pt x="2" y="541"/>
                      <a:pt x="2" y="541"/>
                      <a:pt x="3" y="542"/>
                    </a:cubicBezTo>
                    <a:cubicBezTo>
                      <a:pt x="3" y="542"/>
                      <a:pt x="3" y="543"/>
                      <a:pt x="3" y="543"/>
                    </a:cubicBezTo>
                    <a:cubicBezTo>
                      <a:pt x="3" y="543"/>
                      <a:pt x="4" y="543"/>
                      <a:pt x="3" y="544"/>
                    </a:cubicBezTo>
                    <a:cubicBezTo>
                      <a:pt x="3" y="544"/>
                      <a:pt x="3" y="544"/>
                      <a:pt x="2" y="544"/>
                    </a:cubicBezTo>
                    <a:cubicBezTo>
                      <a:pt x="2" y="545"/>
                      <a:pt x="2" y="545"/>
                      <a:pt x="2" y="545"/>
                    </a:cubicBezTo>
                    <a:cubicBezTo>
                      <a:pt x="1" y="546"/>
                      <a:pt x="1" y="546"/>
                      <a:pt x="1" y="547"/>
                    </a:cubicBezTo>
                    <a:cubicBezTo>
                      <a:pt x="0" y="547"/>
                      <a:pt x="0" y="548"/>
                      <a:pt x="0" y="548"/>
                    </a:cubicBezTo>
                    <a:cubicBezTo>
                      <a:pt x="0" y="548"/>
                      <a:pt x="1" y="548"/>
                      <a:pt x="2" y="548"/>
                    </a:cubicBezTo>
                    <a:cubicBezTo>
                      <a:pt x="2" y="549"/>
                      <a:pt x="2" y="549"/>
                      <a:pt x="2" y="549"/>
                    </a:cubicBezTo>
                    <a:cubicBezTo>
                      <a:pt x="2" y="550"/>
                      <a:pt x="4" y="550"/>
                      <a:pt x="4" y="551"/>
                    </a:cubicBezTo>
                    <a:cubicBezTo>
                      <a:pt x="4" y="552"/>
                      <a:pt x="4" y="552"/>
                      <a:pt x="4" y="553"/>
                    </a:cubicBezTo>
                    <a:cubicBezTo>
                      <a:pt x="3" y="553"/>
                      <a:pt x="3" y="553"/>
                      <a:pt x="3" y="554"/>
                    </a:cubicBezTo>
                    <a:cubicBezTo>
                      <a:pt x="3" y="554"/>
                      <a:pt x="3" y="554"/>
                      <a:pt x="3" y="555"/>
                    </a:cubicBezTo>
                    <a:cubicBezTo>
                      <a:pt x="3" y="556"/>
                      <a:pt x="3" y="556"/>
                      <a:pt x="2" y="557"/>
                    </a:cubicBezTo>
                    <a:cubicBezTo>
                      <a:pt x="3" y="557"/>
                      <a:pt x="3" y="556"/>
                      <a:pt x="4" y="556"/>
                    </a:cubicBezTo>
                    <a:cubicBezTo>
                      <a:pt x="4" y="557"/>
                      <a:pt x="4" y="557"/>
                      <a:pt x="4" y="557"/>
                    </a:cubicBezTo>
                    <a:cubicBezTo>
                      <a:pt x="4" y="558"/>
                      <a:pt x="4" y="558"/>
                      <a:pt x="5" y="558"/>
                    </a:cubicBezTo>
                    <a:cubicBezTo>
                      <a:pt x="5" y="559"/>
                      <a:pt x="5" y="559"/>
                      <a:pt x="5" y="560"/>
                    </a:cubicBezTo>
                    <a:cubicBezTo>
                      <a:pt x="5" y="560"/>
                      <a:pt x="5" y="560"/>
                      <a:pt x="5" y="560"/>
                    </a:cubicBezTo>
                    <a:cubicBezTo>
                      <a:pt x="6" y="561"/>
                      <a:pt x="6" y="562"/>
                      <a:pt x="6" y="563"/>
                    </a:cubicBezTo>
                    <a:cubicBezTo>
                      <a:pt x="6" y="564"/>
                      <a:pt x="6" y="565"/>
                      <a:pt x="6" y="565"/>
                    </a:cubicBezTo>
                    <a:cubicBezTo>
                      <a:pt x="6" y="566"/>
                      <a:pt x="6" y="567"/>
                      <a:pt x="7" y="566"/>
                    </a:cubicBezTo>
                    <a:cubicBezTo>
                      <a:pt x="8" y="566"/>
                      <a:pt x="8" y="565"/>
                      <a:pt x="9" y="566"/>
                    </a:cubicBezTo>
                    <a:cubicBezTo>
                      <a:pt x="9" y="567"/>
                      <a:pt x="9" y="568"/>
                      <a:pt x="10" y="568"/>
                    </a:cubicBezTo>
                    <a:cubicBezTo>
                      <a:pt x="11" y="567"/>
                      <a:pt x="11" y="566"/>
                      <a:pt x="13" y="567"/>
                    </a:cubicBezTo>
                    <a:cubicBezTo>
                      <a:pt x="13" y="567"/>
                      <a:pt x="14" y="567"/>
                      <a:pt x="15" y="567"/>
                    </a:cubicBezTo>
                    <a:cubicBezTo>
                      <a:pt x="15" y="568"/>
                      <a:pt x="14" y="568"/>
                      <a:pt x="14" y="569"/>
                    </a:cubicBezTo>
                    <a:cubicBezTo>
                      <a:pt x="14" y="569"/>
                      <a:pt x="14" y="570"/>
                      <a:pt x="14" y="571"/>
                    </a:cubicBezTo>
                    <a:cubicBezTo>
                      <a:pt x="15" y="570"/>
                      <a:pt x="15" y="569"/>
                      <a:pt x="17" y="570"/>
                    </a:cubicBezTo>
                    <a:cubicBezTo>
                      <a:pt x="17" y="568"/>
                      <a:pt x="20" y="569"/>
                      <a:pt x="21" y="569"/>
                    </a:cubicBezTo>
                    <a:cubicBezTo>
                      <a:pt x="22" y="569"/>
                      <a:pt x="22" y="570"/>
                      <a:pt x="22" y="571"/>
                    </a:cubicBezTo>
                    <a:cubicBezTo>
                      <a:pt x="22" y="571"/>
                      <a:pt x="22" y="571"/>
                      <a:pt x="22" y="571"/>
                    </a:cubicBezTo>
                    <a:cubicBezTo>
                      <a:pt x="23" y="571"/>
                      <a:pt x="23" y="571"/>
                      <a:pt x="23" y="571"/>
                    </a:cubicBezTo>
                    <a:cubicBezTo>
                      <a:pt x="23" y="571"/>
                      <a:pt x="23" y="572"/>
                      <a:pt x="24" y="572"/>
                    </a:cubicBezTo>
                    <a:cubicBezTo>
                      <a:pt x="24" y="572"/>
                      <a:pt x="25" y="572"/>
                      <a:pt x="25" y="573"/>
                    </a:cubicBezTo>
                    <a:cubicBezTo>
                      <a:pt x="24" y="573"/>
                      <a:pt x="24" y="573"/>
                      <a:pt x="24" y="573"/>
                    </a:cubicBezTo>
                    <a:cubicBezTo>
                      <a:pt x="24" y="574"/>
                      <a:pt x="25" y="574"/>
                      <a:pt x="25" y="574"/>
                    </a:cubicBezTo>
                    <a:cubicBezTo>
                      <a:pt x="24" y="575"/>
                      <a:pt x="24" y="575"/>
                      <a:pt x="24" y="575"/>
                    </a:cubicBezTo>
                    <a:cubicBezTo>
                      <a:pt x="24" y="576"/>
                      <a:pt x="24" y="576"/>
                      <a:pt x="24" y="576"/>
                    </a:cubicBezTo>
                    <a:cubicBezTo>
                      <a:pt x="25" y="576"/>
                      <a:pt x="25" y="577"/>
                      <a:pt x="25" y="577"/>
                    </a:cubicBezTo>
                    <a:cubicBezTo>
                      <a:pt x="25" y="578"/>
                      <a:pt x="25" y="578"/>
                      <a:pt x="25" y="578"/>
                    </a:cubicBezTo>
                    <a:cubicBezTo>
                      <a:pt x="25" y="579"/>
                      <a:pt x="25" y="579"/>
                      <a:pt x="25" y="579"/>
                    </a:cubicBezTo>
                    <a:cubicBezTo>
                      <a:pt x="24" y="579"/>
                      <a:pt x="24" y="579"/>
                      <a:pt x="24" y="580"/>
                    </a:cubicBezTo>
                    <a:cubicBezTo>
                      <a:pt x="24" y="579"/>
                      <a:pt x="23" y="581"/>
                      <a:pt x="24" y="581"/>
                    </a:cubicBezTo>
                    <a:cubicBezTo>
                      <a:pt x="24" y="582"/>
                      <a:pt x="25" y="582"/>
                      <a:pt x="25" y="582"/>
                    </a:cubicBezTo>
                    <a:cubicBezTo>
                      <a:pt x="25" y="582"/>
                      <a:pt x="25" y="583"/>
                      <a:pt x="25" y="583"/>
                    </a:cubicBezTo>
                    <a:cubicBezTo>
                      <a:pt x="26" y="583"/>
                      <a:pt x="26" y="583"/>
                      <a:pt x="26" y="584"/>
                    </a:cubicBezTo>
                    <a:cubicBezTo>
                      <a:pt x="26" y="584"/>
                      <a:pt x="26" y="585"/>
                      <a:pt x="26" y="585"/>
                    </a:cubicBezTo>
                    <a:cubicBezTo>
                      <a:pt x="26" y="585"/>
                      <a:pt x="26" y="585"/>
                      <a:pt x="27" y="585"/>
                    </a:cubicBezTo>
                    <a:cubicBezTo>
                      <a:pt x="27" y="585"/>
                      <a:pt x="27" y="586"/>
                      <a:pt x="27" y="586"/>
                    </a:cubicBezTo>
                    <a:cubicBezTo>
                      <a:pt x="27" y="586"/>
                      <a:pt x="27" y="587"/>
                      <a:pt x="27" y="587"/>
                    </a:cubicBezTo>
                    <a:cubicBezTo>
                      <a:pt x="28" y="588"/>
                      <a:pt x="29" y="589"/>
                      <a:pt x="30" y="589"/>
                    </a:cubicBezTo>
                    <a:cubicBezTo>
                      <a:pt x="31" y="590"/>
                      <a:pt x="31" y="590"/>
                      <a:pt x="31" y="591"/>
                    </a:cubicBezTo>
                    <a:cubicBezTo>
                      <a:pt x="30" y="592"/>
                      <a:pt x="31" y="593"/>
                      <a:pt x="32" y="593"/>
                    </a:cubicBezTo>
                    <a:cubicBezTo>
                      <a:pt x="33" y="593"/>
                      <a:pt x="33" y="593"/>
                      <a:pt x="34" y="593"/>
                    </a:cubicBezTo>
                    <a:cubicBezTo>
                      <a:pt x="34" y="594"/>
                      <a:pt x="35" y="594"/>
                      <a:pt x="35" y="595"/>
                    </a:cubicBezTo>
                    <a:cubicBezTo>
                      <a:pt x="35" y="595"/>
                      <a:pt x="34" y="595"/>
                      <a:pt x="34" y="595"/>
                    </a:cubicBezTo>
                    <a:cubicBezTo>
                      <a:pt x="35" y="595"/>
                      <a:pt x="35" y="595"/>
                      <a:pt x="35" y="596"/>
                    </a:cubicBezTo>
                    <a:cubicBezTo>
                      <a:pt x="35" y="596"/>
                      <a:pt x="36" y="596"/>
                      <a:pt x="36" y="596"/>
                    </a:cubicBezTo>
                    <a:cubicBezTo>
                      <a:pt x="36" y="597"/>
                      <a:pt x="37" y="597"/>
                      <a:pt x="36" y="598"/>
                    </a:cubicBezTo>
                    <a:cubicBezTo>
                      <a:pt x="36" y="598"/>
                      <a:pt x="36" y="598"/>
                      <a:pt x="36" y="598"/>
                    </a:cubicBezTo>
                    <a:cubicBezTo>
                      <a:pt x="35" y="598"/>
                      <a:pt x="35" y="598"/>
                      <a:pt x="35" y="599"/>
                    </a:cubicBezTo>
                    <a:cubicBezTo>
                      <a:pt x="35" y="599"/>
                      <a:pt x="35" y="600"/>
                      <a:pt x="34" y="600"/>
                    </a:cubicBezTo>
                    <a:cubicBezTo>
                      <a:pt x="34" y="600"/>
                      <a:pt x="33" y="601"/>
                      <a:pt x="33" y="601"/>
                    </a:cubicBezTo>
                    <a:cubicBezTo>
                      <a:pt x="33" y="601"/>
                      <a:pt x="32" y="601"/>
                      <a:pt x="31" y="601"/>
                    </a:cubicBezTo>
                    <a:cubicBezTo>
                      <a:pt x="31" y="600"/>
                      <a:pt x="30" y="600"/>
                      <a:pt x="30" y="599"/>
                    </a:cubicBezTo>
                    <a:cubicBezTo>
                      <a:pt x="29" y="599"/>
                      <a:pt x="28" y="599"/>
                      <a:pt x="28" y="600"/>
                    </a:cubicBezTo>
                    <a:cubicBezTo>
                      <a:pt x="27" y="601"/>
                      <a:pt x="27" y="601"/>
                      <a:pt x="27" y="602"/>
                    </a:cubicBezTo>
                    <a:cubicBezTo>
                      <a:pt x="27" y="603"/>
                      <a:pt x="28" y="603"/>
                      <a:pt x="28" y="603"/>
                    </a:cubicBezTo>
                    <a:cubicBezTo>
                      <a:pt x="28" y="604"/>
                      <a:pt x="29" y="604"/>
                      <a:pt x="29" y="604"/>
                    </a:cubicBezTo>
                    <a:cubicBezTo>
                      <a:pt x="29" y="605"/>
                      <a:pt x="28" y="605"/>
                      <a:pt x="28" y="605"/>
                    </a:cubicBezTo>
                    <a:cubicBezTo>
                      <a:pt x="28" y="606"/>
                      <a:pt x="29" y="606"/>
                      <a:pt x="29" y="606"/>
                    </a:cubicBezTo>
                    <a:cubicBezTo>
                      <a:pt x="29" y="607"/>
                      <a:pt x="29" y="608"/>
                      <a:pt x="29" y="609"/>
                    </a:cubicBezTo>
                    <a:cubicBezTo>
                      <a:pt x="29" y="610"/>
                      <a:pt x="30" y="611"/>
                      <a:pt x="30" y="611"/>
                    </a:cubicBezTo>
                    <a:cubicBezTo>
                      <a:pt x="30" y="611"/>
                      <a:pt x="30" y="611"/>
                      <a:pt x="30" y="612"/>
                    </a:cubicBezTo>
                    <a:cubicBezTo>
                      <a:pt x="30" y="612"/>
                      <a:pt x="30" y="612"/>
                      <a:pt x="30" y="612"/>
                    </a:cubicBezTo>
                    <a:cubicBezTo>
                      <a:pt x="31" y="612"/>
                      <a:pt x="31" y="612"/>
                      <a:pt x="32" y="612"/>
                    </a:cubicBezTo>
                    <a:cubicBezTo>
                      <a:pt x="33" y="612"/>
                      <a:pt x="34" y="612"/>
                      <a:pt x="34" y="611"/>
                    </a:cubicBezTo>
                    <a:cubicBezTo>
                      <a:pt x="34" y="610"/>
                      <a:pt x="34" y="609"/>
                      <a:pt x="36" y="609"/>
                    </a:cubicBezTo>
                    <a:cubicBezTo>
                      <a:pt x="36" y="610"/>
                      <a:pt x="37" y="610"/>
                      <a:pt x="37" y="610"/>
                    </a:cubicBezTo>
                    <a:cubicBezTo>
                      <a:pt x="38" y="610"/>
                      <a:pt x="39" y="610"/>
                      <a:pt x="39" y="609"/>
                    </a:cubicBezTo>
                    <a:cubicBezTo>
                      <a:pt x="40" y="609"/>
                      <a:pt x="42" y="608"/>
                      <a:pt x="42" y="609"/>
                    </a:cubicBezTo>
                    <a:cubicBezTo>
                      <a:pt x="43" y="609"/>
                      <a:pt x="43" y="609"/>
                      <a:pt x="43" y="609"/>
                    </a:cubicBezTo>
                    <a:cubicBezTo>
                      <a:pt x="44" y="609"/>
                      <a:pt x="45" y="610"/>
                      <a:pt x="45" y="610"/>
                    </a:cubicBezTo>
                    <a:cubicBezTo>
                      <a:pt x="45" y="611"/>
                      <a:pt x="46" y="612"/>
                      <a:pt x="46" y="613"/>
                    </a:cubicBezTo>
                    <a:cubicBezTo>
                      <a:pt x="46" y="613"/>
                      <a:pt x="46" y="613"/>
                      <a:pt x="46" y="614"/>
                    </a:cubicBezTo>
                    <a:cubicBezTo>
                      <a:pt x="47" y="614"/>
                      <a:pt x="47" y="614"/>
                      <a:pt x="47" y="614"/>
                    </a:cubicBezTo>
                    <a:cubicBezTo>
                      <a:pt x="48" y="614"/>
                      <a:pt x="48" y="615"/>
                      <a:pt x="48" y="615"/>
                    </a:cubicBezTo>
                    <a:cubicBezTo>
                      <a:pt x="48" y="616"/>
                      <a:pt x="47" y="616"/>
                      <a:pt x="47" y="616"/>
                    </a:cubicBezTo>
                    <a:cubicBezTo>
                      <a:pt x="46" y="616"/>
                      <a:pt x="45" y="616"/>
                      <a:pt x="46" y="617"/>
                    </a:cubicBezTo>
                    <a:cubicBezTo>
                      <a:pt x="46" y="617"/>
                      <a:pt x="47" y="617"/>
                      <a:pt x="47" y="618"/>
                    </a:cubicBezTo>
                    <a:cubicBezTo>
                      <a:pt x="47" y="618"/>
                      <a:pt x="47" y="619"/>
                      <a:pt x="47" y="619"/>
                    </a:cubicBezTo>
                    <a:cubicBezTo>
                      <a:pt x="47" y="620"/>
                      <a:pt x="47" y="619"/>
                      <a:pt x="47" y="620"/>
                    </a:cubicBezTo>
                    <a:cubicBezTo>
                      <a:pt x="47" y="620"/>
                      <a:pt x="47" y="621"/>
                      <a:pt x="46" y="621"/>
                    </a:cubicBezTo>
                    <a:cubicBezTo>
                      <a:pt x="47" y="621"/>
                      <a:pt x="48" y="621"/>
                      <a:pt x="49" y="621"/>
                    </a:cubicBezTo>
                    <a:cubicBezTo>
                      <a:pt x="50" y="621"/>
                      <a:pt x="50" y="622"/>
                      <a:pt x="50" y="622"/>
                    </a:cubicBezTo>
                    <a:cubicBezTo>
                      <a:pt x="50" y="622"/>
                      <a:pt x="51" y="621"/>
                      <a:pt x="51" y="621"/>
                    </a:cubicBezTo>
                    <a:cubicBezTo>
                      <a:pt x="52" y="621"/>
                      <a:pt x="52" y="621"/>
                      <a:pt x="53" y="622"/>
                    </a:cubicBezTo>
                    <a:cubicBezTo>
                      <a:pt x="53" y="623"/>
                      <a:pt x="54" y="623"/>
                      <a:pt x="54" y="623"/>
                    </a:cubicBezTo>
                    <a:cubicBezTo>
                      <a:pt x="54" y="623"/>
                      <a:pt x="54" y="624"/>
                      <a:pt x="54" y="624"/>
                    </a:cubicBezTo>
                    <a:cubicBezTo>
                      <a:pt x="54" y="624"/>
                      <a:pt x="54" y="624"/>
                      <a:pt x="54" y="625"/>
                    </a:cubicBezTo>
                    <a:cubicBezTo>
                      <a:pt x="55" y="625"/>
                      <a:pt x="54" y="625"/>
                      <a:pt x="55" y="626"/>
                    </a:cubicBezTo>
                    <a:cubicBezTo>
                      <a:pt x="55" y="626"/>
                      <a:pt x="55" y="626"/>
                      <a:pt x="55" y="627"/>
                    </a:cubicBezTo>
                    <a:cubicBezTo>
                      <a:pt x="55" y="627"/>
                      <a:pt x="54" y="628"/>
                      <a:pt x="55" y="629"/>
                    </a:cubicBezTo>
                    <a:cubicBezTo>
                      <a:pt x="55" y="629"/>
                      <a:pt x="55" y="629"/>
                      <a:pt x="56" y="629"/>
                    </a:cubicBezTo>
                    <a:cubicBezTo>
                      <a:pt x="56" y="630"/>
                      <a:pt x="56" y="630"/>
                      <a:pt x="56" y="630"/>
                    </a:cubicBezTo>
                    <a:cubicBezTo>
                      <a:pt x="56" y="630"/>
                      <a:pt x="56" y="630"/>
                      <a:pt x="56" y="630"/>
                    </a:cubicBezTo>
                    <a:cubicBezTo>
                      <a:pt x="57" y="630"/>
                      <a:pt x="58" y="630"/>
                      <a:pt x="58" y="630"/>
                    </a:cubicBezTo>
                    <a:cubicBezTo>
                      <a:pt x="59" y="630"/>
                      <a:pt x="60" y="630"/>
                      <a:pt x="60" y="631"/>
                    </a:cubicBezTo>
                    <a:cubicBezTo>
                      <a:pt x="61" y="631"/>
                      <a:pt x="63" y="631"/>
                      <a:pt x="63" y="632"/>
                    </a:cubicBezTo>
                    <a:cubicBezTo>
                      <a:pt x="63" y="632"/>
                      <a:pt x="64" y="631"/>
                      <a:pt x="64" y="631"/>
                    </a:cubicBezTo>
                    <a:cubicBezTo>
                      <a:pt x="65" y="630"/>
                      <a:pt x="65" y="631"/>
                      <a:pt x="66" y="631"/>
                    </a:cubicBezTo>
                    <a:cubicBezTo>
                      <a:pt x="67" y="630"/>
                      <a:pt x="68" y="629"/>
                      <a:pt x="69" y="630"/>
                    </a:cubicBezTo>
                    <a:cubicBezTo>
                      <a:pt x="70" y="631"/>
                      <a:pt x="70" y="633"/>
                      <a:pt x="71" y="634"/>
                    </a:cubicBezTo>
                    <a:cubicBezTo>
                      <a:pt x="71" y="634"/>
                      <a:pt x="72" y="634"/>
                      <a:pt x="72" y="635"/>
                    </a:cubicBezTo>
                    <a:cubicBezTo>
                      <a:pt x="72" y="635"/>
                      <a:pt x="73" y="635"/>
                      <a:pt x="73" y="635"/>
                    </a:cubicBezTo>
                    <a:cubicBezTo>
                      <a:pt x="73" y="634"/>
                      <a:pt x="73" y="633"/>
                      <a:pt x="74" y="633"/>
                    </a:cubicBezTo>
                    <a:cubicBezTo>
                      <a:pt x="74" y="633"/>
                      <a:pt x="74" y="634"/>
                      <a:pt x="75" y="634"/>
                    </a:cubicBezTo>
                    <a:cubicBezTo>
                      <a:pt x="75" y="634"/>
                      <a:pt x="75" y="635"/>
                      <a:pt x="76" y="635"/>
                    </a:cubicBezTo>
                    <a:cubicBezTo>
                      <a:pt x="77" y="635"/>
                      <a:pt x="77" y="635"/>
                      <a:pt x="77" y="635"/>
                    </a:cubicBezTo>
                    <a:cubicBezTo>
                      <a:pt x="78" y="636"/>
                      <a:pt x="79" y="636"/>
                      <a:pt x="79" y="636"/>
                    </a:cubicBezTo>
                    <a:cubicBezTo>
                      <a:pt x="79" y="636"/>
                      <a:pt x="79" y="636"/>
                      <a:pt x="80" y="636"/>
                    </a:cubicBezTo>
                    <a:cubicBezTo>
                      <a:pt x="81" y="636"/>
                      <a:pt x="81" y="636"/>
                      <a:pt x="81" y="637"/>
                    </a:cubicBezTo>
                    <a:cubicBezTo>
                      <a:pt x="81" y="637"/>
                      <a:pt x="82" y="637"/>
                      <a:pt x="83" y="637"/>
                    </a:cubicBezTo>
                    <a:cubicBezTo>
                      <a:pt x="83" y="637"/>
                      <a:pt x="83" y="638"/>
                      <a:pt x="83" y="638"/>
                    </a:cubicBezTo>
                    <a:cubicBezTo>
                      <a:pt x="84" y="638"/>
                      <a:pt x="84" y="639"/>
                      <a:pt x="84" y="639"/>
                    </a:cubicBezTo>
                    <a:cubicBezTo>
                      <a:pt x="85" y="639"/>
                      <a:pt x="85" y="638"/>
                      <a:pt x="85" y="638"/>
                    </a:cubicBezTo>
                    <a:cubicBezTo>
                      <a:pt x="86" y="638"/>
                      <a:pt x="86" y="638"/>
                      <a:pt x="86" y="638"/>
                    </a:cubicBezTo>
                    <a:cubicBezTo>
                      <a:pt x="87" y="639"/>
                      <a:pt x="86" y="640"/>
                      <a:pt x="86" y="640"/>
                    </a:cubicBezTo>
                    <a:cubicBezTo>
                      <a:pt x="87" y="641"/>
                      <a:pt x="87" y="641"/>
                      <a:pt x="87" y="642"/>
                    </a:cubicBezTo>
                    <a:cubicBezTo>
                      <a:pt x="86" y="642"/>
                      <a:pt x="85" y="643"/>
                      <a:pt x="85" y="644"/>
                    </a:cubicBezTo>
                    <a:cubicBezTo>
                      <a:pt x="84" y="644"/>
                      <a:pt x="83" y="644"/>
                      <a:pt x="84" y="645"/>
                    </a:cubicBezTo>
                    <a:cubicBezTo>
                      <a:pt x="84" y="646"/>
                      <a:pt x="84" y="646"/>
                      <a:pt x="85" y="646"/>
                    </a:cubicBezTo>
                    <a:cubicBezTo>
                      <a:pt x="85" y="646"/>
                      <a:pt x="86" y="646"/>
                      <a:pt x="86" y="646"/>
                    </a:cubicBezTo>
                    <a:cubicBezTo>
                      <a:pt x="86" y="647"/>
                      <a:pt x="84" y="647"/>
                      <a:pt x="84" y="647"/>
                    </a:cubicBezTo>
                    <a:cubicBezTo>
                      <a:pt x="83" y="648"/>
                      <a:pt x="84" y="649"/>
                      <a:pt x="85" y="649"/>
                    </a:cubicBezTo>
                    <a:cubicBezTo>
                      <a:pt x="85" y="650"/>
                      <a:pt x="85" y="650"/>
                      <a:pt x="85" y="650"/>
                    </a:cubicBezTo>
                    <a:cubicBezTo>
                      <a:pt x="85" y="651"/>
                      <a:pt x="85" y="651"/>
                      <a:pt x="85" y="652"/>
                    </a:cubicBezTo>
                    <a:cubicBezTo>
                      <a:pt x="85" y="652"/>
                      <a:pt x="86" y="652"/>
                      <a:pt x="86" y="652"/>
                    </a:cubicBezTo>
                    <a:cubicBezTo>
                      <a:pt x="86" y="653"/>
                      <a:pt x="85" y="653"/>
                      <a:pt x="85" y="653"/>
                    </a:cubicBezTo>
                    <a:cubicBezTo>
                      <a:pt x="85" y="653"/>
                      <a:pt x="85" y="654"/>
                      <a:pt x="85" y="654"/>
                    </a:cubicBezTo>
                    <a:cubicBezTo>
                      <a:pt x="85" y="654"/>
                      <a:pt x="84" y="654"/>
                      <a:pt x="84" y="655"/>
                    </a:cubicBezTo>
                    <a:cubicBezTo>
                      <a:pt x="84" y="655"/>
                      <a:pt x="84" y="655"/>
                      <a:pt x="84" y="655"/>
                    </a:cubicBezTo>
                    <a:cubicBezTo>
                      <a:pt x="84" y="656"/>
                      <a:pt x="84" y="656"/>
                      <a:pt x="84" y="656"/>
                    </a:cubicBezTo>
                    <a:cubicBezTo>
                      <a:pt x="83" y="657"/>
                      <a:pt x="82" y="656"/>
                      <a:pt x="81" y="656"/>
                    </a:cubicBezTo>
                    <a:cubicBezTo>
                      <a:pt x="81" y="656"/>
                      <a:pt x="80" y="656"/>
                      <a:pt x="79" y="656"/>
                    </a:cubicBezTo>
                    <a:cubicBezTo>
                      <a:pt x="78" y="656"/>
                      <a:pt x="78" y="656"/>
                      <a:pt x="78" y="657"/>
                    </a:cubicBezTo>
                    <a:cubicBezTo>
                      <a:pt x="77" y="658"/>
                      <a:pt x="78" y="658"/>
                      <a:pt x="77" y="658"/>
                    </a:cubicBezTo>
                    <a:cubicBezTo>
                      <a:pt x="76" y="659"/>
                      <a:pt x="76" y="658"/>
                      <a:pt x="75" y="659"/>
                    </a:cubicBezTo>
                    <a:cubicBezTo>
                      <a:pt x="74" y="659"/>
                      <a:pt x="74" y="659"/>
                      <a:pt x="74" y="660"/>
                    </a:cubicBezTo>
                    <a:cubicBezTo>
                      <a:pt x="74" y="660"/>
                      <a:pt x="74" y="661"/>
                      <a:pt x="74" y="662"/>
                    </a:cubicBezTo>
                    <a:cubicBezTo>
                      <a:pt x="74" y="662"/>
                      <a:pt x="74" y="662"/>
                      <a:pt x="74" y="662"/>
                    </a:cubicBezTo>
                    <a:cubicBezTo>
                      <a:pt x="74" y="662"/>
                      <a:pt x="73" y="663"/>
                      <a:pt x="74" y="664"/>
                    </a:cubicBezTo>
                    <a:cubicBezTo>
                      <a:pt x="74" y="663"/>
                      <a:pt x="76" y="663"/>
                      <a:pt x="77" y="663"/>
                    </a:cubicBezTo>
                    <a:cubicBezTo>
                      <a:pt x="77" y="663"/>
                      <a:pt x="77" y="663"/>
                      <a:pt x="78" y="663"/>
                    </a:cubicBezTo>
                    <a:cubicBezTo>
                      <a:pt x="78" y="663"/>
                      <a:pt x="78" y="662"/>
                      <a:pt x="79" y="662"/>
                    </a:cubicBezTo>
                    <a:cubicBezTo>
                      <a:pt x="80" y="662"/>
                      <a:pt x="81" y="662"/>
                      <a:pt x="81" y="664"/>
                    </a:cubicBezTo>
                    <a:cubicBezTo>
                      <a:pt x="81" y="665"/>
                      <a:pt x="80" y="665"/>
                      <a:pt x="79" y="665"/>
                    </a:cubicBezTo>
                    <a:cubicBezTo>
                      <a:pt x="79" y="665"/>
                      <a:pt x="78" y="665"/>
                      <a:pt x="78" y="666"/>
                    </a:cubicBezTo>
                    <a:cubicBezTo>
                      <a:pt x="77" y="666"/>
                      <a:pt x="75" y="666"/>
                      <a:pt x="75" y="667"/>
                    </a:cubicBezTo>
                    <a:cubicBezTo>
                      <a:pt x="75" y="667"/>
                      <a:pt x="75" y="667"/>
                      <a:pt x="75" y="667"/>
                    </a:cubicBezTo>
                    <a:cubicBezTo>
                      <a:pt x="75" y="667"/>
                      <a:pt x="75" y="667"/>
                      <a:pt x="76" y="667"/>
                    </a:cubicBezTo>
                    <a:cubicBezTo>
                      <a:pt x="76" y="668"/>
                      <a:pt x="76" y="668"/>
                      <a:pt x="76" y="668"/>
                    </a:cubicBezTo>
                    <a:cubicBezTo>
                      <a:pt x="75" y="669"/>
                      <a:pt x="74" y="667"/>
                      <a:pt x="73" y="667"/>
                    </a:cubicBezTo>
                    <a:cubicBezTo>
                      <a:pt x="73" y="667"/>
                      <a:pt x="72" y="668"/>
                      <a:pt x="71" y="668"/>
                    </a:cubicBezTo>
                    <a:cubicBezTo>
                      <a:pt x="71" y="668"/>
                      <a:pt x="71" y="668"/>
                      <a:pt x="71" y="668"/>
                    </a:cubicBezTo>
                    <a:cubicBezTo>
                      <a:pt x="71" y="669"/>
                      <a:pt x="71" y="669"/>
                      <a:pt x="71" y="669"/>
                    </a:cubicBezTo>
                    <a:cubicBezTo>
                      <a:pt x="71" y="670"/>
                      <a:pt x="72" y="671"/>
                      <a:pt x="72" y="671"/>
                    </a:cubicBezTo>
                    <a:cubicBezTo>
                      <a:pt x="73" y="671"/>
                      <a:pt x="73" y="671"/>
                      <a:pt x="73" y="671"/>
                    </a:cubicBezTo>
                    <a:cubicBezTo>
                      <a:pt x="74" y="672"/>
                      <a:pt x="74" y="672"/>
                      <a:pt x="74" y="672"/>
                    </a:cubicBezTo>
                    <a:cubicBezTo>
                      <a:pt x="75" y="673"/>
                      <a:pt x="75" y="673"/>
                      <a:pt x="76" y="673"/>
                    </a:cubicBezTo>
                    <a:cubicBezTo>
                      <a:pt x="76" y="674"/>
                      <a:pt x="74" y="674"/>
                      <a:pt x="74" y="673"/>
                    </a:cubicBezTo>
                    <a:cubicBezTo>
                      <a:pt x="73" y="673"/>
                      <a:pt x="73" y="674"/>
                      <a:pt x="73" y="674"/>
                    </a:cubicBezTo>
                    <a:cubicBezTo>
                      <a:pt x="73" y="675"/>
                      <a:pt x="73" y="675"/>
                      <a:pt x="73" y="676"/>
                    </a:cubicBezTo>
                    <a:cubicBezTo>
                      <a:pt x="72" y="675"/>
                      <a:pt x="72" y="675"/>
                      <a:pt x="72" y="674"/>
                    </a:cubicBezTo>
                    <a:cubicBezTo>
                      <a:pt x="71" y="675"/>
                      <a:pt x="72" y="676"/>
                      <a:pt x="71" y="677"/>
                    </a:cubicBezTo>
                    <a:cubicBezTo>
                      <a:pt x="71" y="678"/>
                      <a:pt x="70" y="678"/>
                      <a:pt x="70" y="678"/>
                    </a:cubicBezTo>
                    <a:cubicBezTo>
                      <a:pt x="70" y="679"/>
                      <a:pt x="70" y="679"/>
                      <a:pt x="70" y="679"/>
                    </a:cubicBezTo>
                    <a:cubicBezTo>
                      <a:pt x="71" y="681"/>
                      <a:pt x="70" y="681"/>
                      <a:pt x="69" y="681"/>
                    </a:cubicBezTo>
                    <a:cubicBezTo>
                      <a:pt x="69" y="681"/>
                      <a:pt x="67" y="681"/>
                      <a:pt x="67" y="682"/>
                    </a:cubicBezTo>
                    <a:cubicBezTo>
                      <a:pt x="67" y="682"/>
                      <a:pt x="66" y="682"/>
                      <a:pt x="66" y="681"/>
                    </a:cubicBezTo>
                    <a:cubicBezTo>
                      <a:pt x="66" y="681"/>
                      <a:pt x="66" y="681"/>
                      <a:pt x="66" y="681"/>
                    </a:cubicBezTo>
                    <a:cubicBezTo>
                      <a:pt x="65" y="680"/>
                      <a:pt x="64" y="680"/>
                      <a:pt x="64" y="681"/>
                    </a:cubicBezTo>
                    <a:cubicBezTo>
                      <a:pt x="65" y="681"/>
                      <a:pt x="65" y="681"/>
                      <a:pt x="65" y="681"/>
                    </a:cubicBezTo>
                    <a:cubicBezTo>
                      <a:pt x="65" y="682"/>
                      <a:pt x="63" y="682"/>
                      <a:pt x="63" y="682"/>
                    </a:cubicBezTo>
                    <a:cubicBezTo>
                      <a:pt x="63" y="683"/>
                      <a:pt x="64" y="683"/>
                      <a:pt x="65" y="683"/>
                    </a:cubicBezTo>
                    <a:cubicBezTo>
                      <a:pt x="66" y="684"/>
                      <a:pt x="67" y="685"/>
                      <a:pt x="68" y="686"/>
                    </a:cubicBezTo>
                    <a:cubicBezTo>
                      <a:pt x="68" y="686"/>
                      <a:pt x="68" y="687"/>
                      <a:pt x="69" y="687"/>
                    </a:cubicBezTo>
                    <a:cubicBezTo>
                      <a:pt x="69" y="687"/>
                      <a:pt x="70" y="687"/>
                      <a:pt x="71" y="687"/>
                    </a:cubicBezTo>
                    <a:cubicBezTo>
                      <a:pt x="71" y="687"/>
                      <a:pt x="71" y="687"/>
                      <a:pt x="72" y="688"/>
                    </a:cubicBezTo>
                    <a:cubicBezTo>
                      <a:pt x="72" y="688"/>
                      <a:pt x="73" y="689"/>
                      <a:pt x="73" y="689"/>
                    </a:cubicBezTo>
                    <a:cubicBezTo>
                      <a:pt x="75" y="690"/>
                      <a:pt x="76" y="690"/>
                      <a:pt x="78" y="691"/>
                    </a:cubicBezTo>
                    <a:cubicBezTo>
                      <a:pt x="79" y="692"/>
                      <a:pt x="80" y="693"/>
                      <a:pt x="81" y="695"/>
                    </a:cubicBezTo>
                    <a:cubicBezTo>
                      <a:pt x="81" y="695"/>
                      <a:pt x="82" y="696"/>
                      <a:pt x="82" y="696"/>
                    </a:cubicBezTo>
                    <a:cubicBezTo>
                      <a:pt x="83" y="696"/>
                      <a:pt x="83" y="697"/>
                      <a:pt x="84" y="697"/>
                    </a:cubicBezTo>
                    <a:cubicBezTo>
                      <a:pt x="84" y="697"/>
                      <a:pt x="84" y="698"/>
                      <a:pt x="84" y="698"/>
                    </a:cubicBezTo>
                    <a:cubicBezTo>
                      <a:pt x="85" y="699"/>
                      <a:pt x="85" y="699"/>
                      <a:pt x="85" y="699"/>
                    </a:cubicBezTo>
                    <a:cubicBezTo>
                      <a:pt x="86" y="698"/>
                      <a:pt x="87" y="697"/>
                      <a:pt x="88" y="698"/>
                    </a:cubicBezTo>
                    <a:cubicBezTo>
                      <a:pt x="88" y="698"/>
                      <a:pt x="89" y="698"/>
                      <a:pt x="89" y="698"/>
                    </a:cubicBezTo>
                    <a:cubicBezTo>
                      <a:pt x="89" y="698"/>
                      <a:pt x="90" y="698"/>
                      <a:pt x="90" y="698"/>
                    </a:cubicBezTo>
                    <a:cubicBezTo>
                      <a:pt x="91" y="698"/>
                      <a:pt x="91" y="698"/>
                      <a:pt x="92" y="699"/>
                    </a:cubicBezTo>
                    <a:cubicBezTo>
                      <a:pt x="92" y="699"/>
                      <a:pt x="92" y="699"/>
                      <a:pt x="93" y="699"/>
                    </a:cubicBezTo>
                    <a:cubicBezTo>
                      <a:pt x="93" y="699"/>
                      <a:pt x="94" y="699"/>
                      <a:pt x="94" y="699"/>
                    </a:cubicBezTo>
                    <a:cubicBezTo>
                      <a:pt x="95" y="700"/>
                      <a:pt x="95" y="700"/>
                      <a:pt x="95" y="700"/>
                    </a:cubicBezTo>
                    <a:cubicBezTo>
                      <a:pt x="96" y="701"/>
                      <a:pt x="97" y="701"/>
                      <a:pt x="98" y="701"/>
                    </a:cubicBezTo>
                    <a:cubicBezTo>
                      <a:pt x="98" y="701"/>
                      <a:pt x="99" y="701"/>
                      <a:pt x="99" y="701"/>
                    </a:cubicBezTo>
                    <a:cubicBezTo>
                      <a:pt x="100" y="701"/>
                      <a:pt x="100" y="701"/>
                      <a:pt x="101" y="701"/>
                    </a:cubicBezTo>
                    <a:cubicBezTo>
                      <a:pt x="102" y="701"/>
                      <a:pt x="103" y="702"/>
                      <a:pt x="104" y="701"/>
                    </a:cubicBezTo>
                    <a:cubicBezTo>
                      <a:pt x="104" y="701"/>
                      <a:pt x="104" y="701"/>
                      <a:pt x="105" y="701"/>
                    </a:cubicBezTo>
                    <a:cubicBezTo>
                      <a:pt x="105" y="701"/>
                      <a:pt x="106" y="702"/>
                      <a:pt x="106" y="702"/>
                    </a:cubicBezTo>
                    <a:cubicBezTo>
                      <a:pt x="106" y="702"/>
                      <a:pt x="106" y="703"/>
                      <a:pt x="107" y="703"/>
                    </a:cubicBezTo>
                    <a:cubicBezTo>
                      <a:pt x="107" y="703"/>
                      <a:pt x="108" y="704"/>
                      <a:pt x="108" y="704"/>
                    </a:cubicBezTo>
                    <a:cubicBezTo>
                      <a:pt x="109" y="704"/>
                      <a:pt x="109" y="704"/>
                      <a:pt x="110" y="704"/>
                    </a:cubicBezTo>
                    <a:cubicBezTo>
                      <a:pt x="110" y="705"/>
                      <a:pt x="110" y="705"/>
                      <a:pt x="111" y="705"/>
                    </a:cubicBezTo>
                    <a:cubicBezTo>
                      <a:pt x="111" y="705"/>
                      <a:pt x="111" y="705"/>
                      <a:pt x="111" y="706"/>
                    </a:cubicBezTo>
                    <a:cubicBezTo>
                      <a:pt x="111" y="706"/>
                      <a:pt x="111" y="706"/>
                      <a:pt x="111" y="706"/>
                    </a:cubicBezTo>
                    <a:cubicBezTo>
                      <a:pt x="111" y="707"/>
                      <a:pt x="112" y="706"/>
                      <a:pt x="112" y="707"/>
                    </a:cubicBezTo>
                    <a:cubicBezTo>
                      <a:pt x="112" y="707"/>
                      <a:pt x="113" y="706"/>
                      <a:pt x="113" y="706"/>
                    </a:cubicBezTo>
                    <a:cubicBezTo>
                      <a:pt x="113" y="706"/>
                      <a:pt x="113" y="706"/>
                      <a:pt x="113" y="706"/>
                    </a:cubicBezTo>
                    <a:cubicBezTo>
                      <a:pt x="114" y="706"/>
                      <a:pt x="115" y="706"/>
                      <a:pt x="115" y="706"/>
                    </a:cubicBezTo>
                    <a:cubicBezTo>
                      <a:pt x="116" y="705"/>
                      <a:pt x="117" y="705"/>
                      <a:pt x="118" y="706"/>
                    </a:cubicBezTo>
                    <a:cubicBezTo>
                      <a:pt x="118" y="706"/>
                      <a:pt x="118" y="705"/>
                      <a:pt x="119" y="705"/>
                    </a:cubicBezTo>
                    <a:cubicBezTo>
                      <a:pt x="119" y="705"/>
                      <a:pt x="120" y="706"/>
                      <a:pt x="120" y="706"/>
                    </a:cubicBezTo>
                    <a:cubicBezTo>
                      <a:pt x="121" y="706"/>
                      <a:pt x="121" y="706"/>
                      <a:pt x="121" y="707"/>
                    </a:cubicBezTo>
                    <a:cubicBezTo>
                      <a:pt x="122" y="707"/>
                      <a:pt x="122" y="707"/>
                      <a:pt x="123" y="707"/>
                    </a:cubicBezTo>
                    <a:cubicBezTo>
                      <a:pt x="123" y="707"/>
                      <a:pt x="124" y="707"/>
                      <a:pt x="124" y="708"/>
                    </a:cubicBezTo>
                    <a:cubicBezTo>
                      <a:pt x="124" y="708"/>
                      <a:pt x="124" y="709"/>
                      <a:pt x="124" y="709"/>
                    </a:cubicBezTo>
                    <a:cubicBezTo>
                      <a:pt x="123" y="710"/>
                      <a:pt x="124" y="711"/>
                      <a:pt x="125" y="711"/>
                    </a:cubicBezTo>
                    <a:cubicBezTo>
                      <a:pt x="126" y="711"/>
                      <a:pt x="126" y="711"/>
                      <a:pt x="126" y="712"/>
                    </a:cubicBezTo>
                    <a:cubicBezTo>
                      <a:pt x="126" y="712"/>
                      <a:pt x="127" y="712"/>
                      <a:pt x="127" y="712"/>
                    </a:cubicBezTo>
                    <a:cubicBezTo>
                      <a:pt x="127" y="712"/>
                      <a:pt x="127" y="712"/>
                      <a:pt x="128" y="712"/>
                    </a:cubicBezTo>
                    <a:cubicBezTo>
                      <a:pt x="128" y="713"/>
                      <a:pt x="129" y="712"/>
                      <a:pt x="129" y="713"/>
                    </a:cubicBezTo>
                    <a:cubicBezTo>
                      <a:pt x="130" y="713"/>
                      <a:pt x="130" y="714"/>
                      <a:pt x="130" y="714"/>
                    </a:cubicBezTo>
                    <a:cubicBezTo>
                      <a:pt x="131" y="714"/>
                      <a:pt x="131" y="713"/>
                      <a:pt x="131" y="714"/>
                    </a:cubicBezTo>
                    <a:cubicBezTo>
                      <a:pt x="132" y="714"/>
                      <a:pt x="132" y="714"/>
                      <a:pt x="132" y="714"/>
                    </a:cubicBezTo>
                    <a:cubicBezTo>
                      <a:pt x="132" y="715"/>
                      <a:pt x="132" y="715"/>
                      <a:pt x="133" y="715"/>
                    </a:cubicBezTo>
                    <a:cubicBezTo>
                      <a:pt x="133" y="715"/>
                      <a:pt x="133" y="715"/>
                      <a:pt x="133" y="716"/>
                    </a:cubicBezTo>
                    <a:cubicBezTo>
                      <a:pt x="133" y="716"/>
                      <a:pt x="133" y="716"/>
                      <a:pt x="134" y="716"/>
                    </a:cubicBezTo>
                    <a:cubicBezTo>
                      <a:pt x="134" y="717"/>
                      <a:pt x="134" y="717"/>
                      <a:pt x="135" y="718"/>
                    </a:cubicBezTo>
                    <a:cubicBezTo>
                      <a:pt x="135" y="718"/>
                      <a:pt x="136" y="719"/>
                      <a:pt x="136" y="719"/>
                    </a:cubicBezTo>
                    <a:cubicBezTo>
                      <a:pt x="137" y="719"/>
                      <a:pt x="138" y="719"/>
                      <a:pt x="138" y="719"/>
                    </a:cubicBezTo>
                    <a:cubicBezTo>
                      <a:pt x="139" y="719"/>
                      <a:pt x="139" y="718"/>
                      <a:pt x="139" y="718"/>
                    </a:cubicBezTo>
                    <a:cubicBezTo>
                      <a:pt x="139" y="717"/>
                      <a:pt x="141" y="717"/>
                      <a:pt x="141" y="716"/>
                    </a:cubicBezTo>
                    <a:cubicBezTo>
                      <a:pt x="142" y="716"/>
                      <a:pt x="143" y="714"/>
                      <a:pt x="143" y="713"/>
                    </a:cubicBezTo>
                    <a:cubicBezTo>
                      <a:pt x="142" y="711"/>
                      <a:pt x="142" y="711"/>
                      <a:pt x="142" y="711"/>
                    </a:cubicBezTo>
                    <a:cubicBezTo>
                      <a:pt x="141" y="709"/>
                      <a:pt x="139" y="707"/>
                      <a:pt x="138" y="705"/>
                    </a:cubicBezTo>
                    <a:cubicBezTo>
                      <a:pt x="138" y="704"/>
                      <a:pt x="137" y="703"/>
                      <a:pt x="137" y="703"/>
                    </a:cubicBezTo>
                    <a:cubicBezTo>
                      <a:pt x="137" y="701"/>
                      <a:pt x="137" y="700"/>
                      <a:pt x="138" y="699"/>
                    </a:cubicBezTo>
                    <a:cubicBezTo>
                      <a:pt x="138" y="698"/>
                      <a:pt x="139" y="697"/>
                      <a:pt x="138" y="696"/>
                    </a:cubicBezTo>
                    <a:cubicBezTo>
                      <a:pt x="138" y="695"/>
                      <a:pt x="138" y="695"/>
                      <a:pt x="138" y="695"/>
                    </a:cubicBezTo>
                    <a:cubicBezTo>
                      <a:pt x="138" y="695"/>
                      <a:pt x="137" y="695"/>
                      <a:pt x="137" y="696"/>
                    </a:cubicBezTo>
                    <a:cubicBezTo>
                      <a:pt x="136" y="695"/>
                      <a:pt x="136" y="693"/>
                      <a:pt x="136" y="693"/>
                    </a:cubicBezTo>
                    <a:cubicBezTo>
                      <a:pt x="135" y="692"/>
                      <a:pt x="134" y="692"/>
                      <a:pt x="133" y="691"/>
                    </a:cubicBezTo>
                    <a:cubicBezTo>
                      <a:pt x="133" y="691"/>
                      <a:pt x="132" y="690"/>
                      <a:pt x="132" y="689"/>
                    </a:cubicBezTo>
                    <a:cubicBezTo>
                      <a:pt x="132" y="688"/>
                      <a:pt x="133" y="687"/>
                      <a:pt x="134" y="687"/>
                    </a:cubicBezTo>
                    <a:cubicBezTo>
                      <a:pt x="134" y="687"/>
                      <a:pt x="134" y="687"/>
                      <a:pt x="134" y="687"/>
                    </a:cubicBezTo>
                    <a:cubicBezTo>
                      <a:pt x="135" y="687"/>
                      <a:pt x="135" y="687"/>
                      <a:pt x="135" y="686"/>
                    </a:cubicBezTo>
                    <a:cubicBezTo>
                      <a:pt x="136" y="685"/>
                      <a:pt x="136" y="683"/>
                      <a:pt x="137" y="682"/>
                    </a:cubicBezTo>
                    <a:cubicBezTo>
                      <a:pt x="137" y="681"/>
                      <a:pt x="137" y="680"/>
                      <a:pt x="138" y="680"/>
                    </a:cubicBezTo>
                    <a:cubicBezTo>
                      <a:pt x="138" y="679"/>
                      <a:pt x="139" y="679"/>
                      <a:pt x="140" y="680"/>
                    </a:cubicBezTo>
                    <a:cubicBezTo>
                      <a:pt x="140" y="680"/>
                      <a:pt x="140" y="680"/>
                      <a:pt x="140" y="680"/>
                    </a:cubicBezTo>
                    <a:cubicBezTo>
                      <a:pt x="140" y="680"/>
                      <a:pt x="141" y="680"/>
                      <a:pt x="141" y="679"/>
                    </a:cubicBezTo>
                    <a:cubicBezTo>
                      <a:pt x="141" y="679"/>
                      <a:pt x="141" y="679"/>
                      <a:pt x="141" y="678"/>
                    </a:cubicBezTo>
                    <a:cubicBezTo>
                      <a:pt x="141" y="678"/>
                      <a:pt x="142" y="678"/>
                      <a:pt x="142" y="678"/>
                    </a:cubicBezTo>
                    <a:cubicBezTo>
                      <a:pt x="143" y="678"/>
                      <a:pt x="144" y="678"/>
                      <a:pt x="145" y="678"/>
                    </a:cubicBezTo>
                    <a:cubicBezTo>
                      <a:pt x="146" y="677"/>
                      <a:pt x="146" y="677"/>
                      <a:pt x="146" y="676"/>
                    </a:cubicBezTo>
                    <a:cubicBezTo>
                      <a:pt x="146" y="676"/>
                      <a:pt x="147" y="676"/>
                      <a:pt x="147" y="676"/>
                    </a:cubicBezTo>
                    <a:cubicBezTo>
                      <a:pt x="147" y="675"/>
                      <a:pt x="147" y="674"/>
                      <a:pt x="148" y="673"/>
                    </a:cubicBezTo>
                    <a:cubicBezTo>
                      <a:pt x="148" y="674"/>
                      <a:pt x="148" y="674"/>
                      <a:pt x="148" y="674"/>
                    </a:cubicBezTo>
                    <a:cubicBezTo>
                      <a:pt x="149" y="674"/>
                      <a:pt x="149" y="674"/>
                      <a:pt x="149" y="674"/>
                    </a:cubicBezTo>
                    <a:cubicBezTo>
                      <a:pt x="149" y="674"/>
                      <a:pt x="149" y="674"/>
                      <a:pt x="149" y="673"/>
                    </a:cubicBezTo>
                    <a:cubicBezTo>
                      <a:pt x="149" y="673"/>
                      <a:pt x="149" y="672"/>
                      <a:pt x="149" y="672"/>
                    </a:cubicBezTo>
                    <a:cubicBezTo>
                      <a:pt x="146" y="669"/>
                      <a:pt x="146" y="669"/>
                      <a:pt x="146" y="669"/>
                    </a:cubicBezTo>
                    <a:cubicBezTo>
                      <a:pt x="144" y="669"/>
                      <a:pt x="144" y="669"/>
                      <a:pt x="144" y="669"/>
                    </a:cubicBezTo>
                    <a:cubicBezTo>
                      <a:pt x="144" y="668"/>
                      <a:pt x="144" y="668"/>
                      <a:pt x="144" y="668"/>
                    </a:cubicBezTo>
                    <a:cubicBezTo>
                      <a:pt x="145" y="667"/>
                      <a:pt x="145" y="667"/>
                      <a:pt x="145" y="667"/>
                    </a:cubicBezTo>
                    <a:cubicBezTo>
                      <a:pt x="146" y="668"/>
                      <a:pt x="146" y="668"/>
                      <a:pt x="146" y="668"/>
                    </a:cubicBezTo>
                    <a:cubicBezTo>
                      <a:pt x="147" y="667"/>
                      <a:pt x="147" y="667"/>
                      <a:pt x="147" y="667"/>
                    </a:cubicBezTo>
                    <a:cubicBezTo>
                      <a:pt x="142" y="658"/>
                      <a:pt x="142" y="658"/>
                      <a:pt x="142" y="658"/>
                    </a:cubicBezTo>
                    <a:cubicBezTo>
                      <a:pt x="142" y="658"/>
                      <a:pt x="140" y="657"/>
                      <a:pt x="140" y="657"/>
                    </a:cubicBezTo>
                    <a:cubicBezTo>
                      <a:pt x="139" y="657"/>
                      <a:pt x="137" y="657"/>
                      <a:pt x="137" y="657"/>
                    </a:cubicBezTo>
                    <a:cubicBezTo>
                      <a:pt x="137" y="657"/>
                      <a:pt x="136" y="658"/>
                      <a:pt x="136" y="658"/>
                    </a:cubicBezTo>
                    <a:cubicBezTo>
                      <a:pt x="136" y="658"/>
                      <a:pt x="135" y="657"/>
                      <a:pt x="135" y="657"/>
                    </a:cubicBezTo>
                    <a:cubicBezTo>
                      <a:pt x="135" y="657"/>
                      <a:pt x="134" y="656"/>
                      <a:pt x="134" y="656"/>
                    </a:cubicBezTo>
                    <a:cubicBezTo>
                      <a:pt x="134" y="656"/>
                      <a:pt x="135" y="654"/>
                      <a:pt x="135" y="654"/>
                    </a:cubicBezTo>
                    <a:cubicBezTo>
                      <a:pt x="135" y="654"/>
                      <a:pt x="135" y="652"/>
                      <a:pt x="135" y="652"/>
                    </a:cubicBezTo>
                    <a:cubicBezTo>
                      <a:pt x="135" y="651"/>
                      <a:pt x="133" y="651"/>
                      <a:pt x="133" y="651"/>
                    </a:cubicBezTo>
                    <a:cubicBezTo>
                      <a:pt x="133" y="651"/>
                      <a:pt x="130" y="650"/>
                      <a:pt x="130" y="650"/>
                    </a:cubicBezTo>
                    <a:cubicBezTo>
                      <a:pt x="130" y="650"/>
                      <a:pt x="131" y="648"/>
                      <a:pt x="131" y="648"/>
                    </a:cubicBezTo>
                    <a:cubicBezTo>
                      <a:pt x="131" y="647"/>
                      <a:pt x="131" y="647"/>
                      <a:pt x="132" y="646"/>
                    </a:cubicBezTo>
                    <a:cubicBezTo>
                      <a:pt x="132" y="646"/>
                      <a:pt x="133" y="645"/>
                      <a:pt x="133" y="644"/>
                    </a:cubicBezTo>
                    <a:cubicBezTo>
                      <a:pt x="133" y="644"/>
                      <a:pt x="134" y="643"/>
                      <a:pt x="134" y="643"/>
                    </a:cubicBezTo>
                    <a:cubicBezTo>
                      <a:pt x="133" y="642"/>
                      <a:pt x="133" y="642"/>
                      <a:pt x="133" y="642"/>
                    </a:cubicBezTo>
                    <a:cubicBezTo>
                      <a:pt x="132" y="640"/>
                      <a:pt x="132" y="640"/>
                      <a:pt x="132" y="640"/>
                    </a:cubicBezTo>
                    <a:cubicBezTo>
                      <a:pt x="132" y="640"/>
                      <a:pt x="132" y="640"/>
                      <a:pt x="132" y="640"/>
                    </a:cubicBezTo>
                    <a:cubicBezTo>
                      <a:pt x="132" y="639"/>
                      <a:pt x="133" y="635"/>
                      <a:pt x="133" y="635"/>
                    </a:cubicBezTo>
                    <a:cubicBezTo>
                      <a:pt x="135" y="635"/>
                      <a:pt x="135" y="635"/>
                      <a:pt x="135" y="635"/>
                    </a:cubicBezTo>
                    <a:cubicBezTo>
                      <a:pt x="135" y="635"/>
                      <a:pt x="136" y="633"/>
                      <a:pt x="136" y="633"/>
                    </a:cubicBezTo>
                    <a:cubicBezTo>
                      <a:pt x="136" y="633"/>
                      <a:pt x="136" y="632"/>
                      <a:pt x="136" y="632"/>
                    </a:cubicBezTo>
                    <a:cubicBezTo>
                      <a:pt x="136" y="632"/>
                      <a:pt x="136" y="630"/>
                      <a:pt x="136" y="630"/>
                    </a:cubicBezTo>
                    <a:cubicBezTo>
                      <a:pt x="138" y="629"/>
                      <a:pt x="138" y="629"/>
                      <a:pt x="138" y="629"/>
                    </a:cubicBezTo>
                    <a:cubicBezTo>
                      <a:pt x="138" y="629"/>
                      <a:pt x="140" y="632"/>
                      <a:pt x="141" y="632"/>
                    </a:cubicBezTo>
                    <a:cubicBezTo>
                      <a:pt x="141" y="633"/>
                      <a:pt x="141" y="634"/>
                      <a:pt x="141" y="634"/>
                    </a:cubicBezTo>
                    <a:cubicBezTo>
                      <a:pt x="141" y="634"/>
                      <a:pt x="142" y="635"/>
                      <a:pt x="142" y="635"/>
                    </a:cubicBezTo>
                    <a:cubicBezTo>
                      <a:pt x="142" y="636"/>
                      <a:pt x="144" y="636"/>
                      <a:pt x="144" y="636"/>
                    </a:cubicBezTo>
                    <a:cubicBezTo>
                      <a:pt x="147" y="634"/>
                      <a:pt x="147" y="634"/>
                      <a:pt x="147" y="634"/>
                    </a:cubicBezTo>
                    <a:cubicBezTo>
                      <a:pt x="145" y="632"/>
                      <a:pt x="145" y="632"/>
                      <a:pt x="145" y="632"/>
                    </a:cubicBezTo>
                    <a:cubicBezTo>
                      <a:pt x="145" y="632"/>
                      <a:pt x="145" y="630"/>
                      <a:pt x="145" y="629"/>
                    </a:cubicBezTo>
                    <a:cubicBezTo>
                      <a:pt x="145" y="629"/>
                      <a:pt x="145" y="628"/>
                      <a:pt x="145" y="628"/>
                    </a:cubicBezTo>
                    <a:cubicBezTo>
                      <a:pt x="145" y="627"/>
                      <a:pt x="145" y="627"/>
                      <a:pt x="145" y="627"/>
                    </a:cubicBezTo>
                    <a:cubicBezTo>
                      <a:pt x="147" y="627"/>
                      <a:pt x="147" y="627"/>
                      <a:pt x="147" y="627"/>
                    </a:cubicBezTo>
                    <a:cubicBezTo>
                      <a:pt x="150" y="625"/>
                      <a:pt x="150" y="625"/>
                      <a:pt x="150" y="625"/>
                    </a:cubicBezTo>
                    <a:cubicBezTo>
                      <a:pt x="150" y="622"/>
                      <a:pt x="150" y="622"/>
                      <a:pt x="150" y="622"/>
                    </a:cubicBezTo>
                    <a:cubicBezTo>
                      <a:pt x="153" y="622"/>
                      <a:pt x="153" y="622"/>
                      <a:pt x="153" y="622"/>
                    </a:cubicBezTo>
                    <a:cubicBezTo>
                      <a:pt x="156" y="619"/>
                      <a:pt x="156" y="619"/>
                      <a:pt x="156" y="619"/>
                    </a:cubicBezTo>
                    <a:cubicBezTo>
                      <a:pt x="157" y="618"/>
                      <a:pt x="157" y="618"/>
                      <a:pt x="157" y="618"/>
                    </a:cubicBezTo>
                    <a:cubicBezTo>
                      <a:pt x="158" y="617"/>
                      <a:pt x="158" y="617"/>
                      <a:pt x="158" y="617"/>
                    </a:cubicBezTo>
                    <a:cubicBezTo>
                      <a:pt x="159" y="616"/>
                      <a:pt x="159" y="616"/>
                      <a:pt x="159" y="616"/>
                    </a:cubicBezTo>
                    <a:cubicBezTo>
                      <a:pt x="160" y="615"/>
                      <a:pt x="160" y="615"/>
                      <a:pt x="160" y="615"/>
                    </a:cubicBezTo>
                    <a:cubicBezTo>
                      <a:pt x="160" y="615"/>
                      <a:pt x="162" y="616"/>
                      <a:pt x="162" y="616"/>
                    </a:cubicBezTo>
                    <a:cubicBezTo>
                      <a:pt x="162" y="616"/>
                      <a:pt x="163" y="617"/>
                      <a:pt x="163" y="617"/>
                    </a:cubicBezTo>
                    <a:cubicBezTo>
                      <a:pt x="163" y="617"/>
                      <a:pt x="163" y="618"/>
                      <a:pt x="164" y="618"/>
                    </a:cubicBezTo>
                    <a:cubicBezTo>
                      <a:pt x="164" y="618"/>
                      <a:pt x="164" y="617"/>
                      <a:pt x="164" y="617"/>
                    </a:cubicBezTo>
                    <a:cubicBezTo>
                      <a:pt x="164" y="617"/>
                      <a:pt x="166" y="618"/>
                      <a:pt x="166" y="617"/>
                    </a:cubicBezTo>
                    <a:cubicBezTo>
                      <a:pt x="166" y="617"/>
                      <a:pt x="167" y="616"/>
                      <a:pt x="167" y="616"/>
                    </a:cubicBezTo>
                    <a:cubicBezTo>
                      <a:pt x="167" y="616"/>
                      <a:pt x="168" y="616"/>
                      <a:pt x="169" y="616"/>
                    </a:cubicBezTo>
                    <a:cubicBezTo>
                      <a:pt x="169" y="616"/>
                      <a:pt x="170" y="615"/>
                      <a:pt x="170" y="615"/>
                    </a:cubicBezTo>
                    <a:cubicBezTo>
                      <a:pt x="170" y="615"/>
                      <a:pt x="171" y="618"/>
                      <a:pt x="171" y="618"/>
                    </a:cubicBezTo>
                    <a:cubicBezTo>
                      <a:pt x="172" y="619"/>
                      <a:pt x="173" y="618"/>
                      <a:pt x="173" y="618"/>
                    </a:cubicBezTo>
                    <a:cubicBezTo>
                      <a:pt x="176" y="617"/>
                      <a:pt x="176" y="617"/>
                      <a:pt x="176" y="617"/>
                    </a:cubicBezTo>
                    <a:cubicBezTo>
                      <a:pt x="176" y="617"/>
                      <a:pt x="178" y="620"/>
                      <a:pt x="178" y="620"/>
                    </a:cubicBezTo>
                    <a:cubicBezTo>
                      <a:pt x="179" y="620"/>
                      <a:pt x="180" y="621"/>
                      <a:pt x="181" y="621"/>
                    </a:cubicBezTo>
                    <a:cubicBezTo>
                      <a:pt x="181" y="621"/>
                      <a:pt x="182" y="623"/>
                      <a:pt x="182" y="623"/>
                    </a:cubicBezTo>
                    <a:cubicBezTo>
                      <a:pt x="182" y="623"/>
                      <a:pt x="184" y="624"/>
                      <a:pt x="184" y="625"/>
                    </a:cubicBezTo>
                    <a:cubicBezTo>
                      <a:pt x="184" y="625"/>
                      <a:pt x="184" y="626"/>
                      <a:pt x="184" y="626"/>
                    </a:cubicBezTo>
                    <a:cubicBezTo>
                      <a:pt x="183" y="627"/>
                      <a:pt x="184" y="628"/>
                      <a:pt x="184" y="628"/>
                    </a:cubicBezTo>
                    <a:cubicBezTo>
                      <a:pt x="185" y="629"/>
                      <a:pt x="186" y="628"/>
                      <a:pt x="186" y="628"/>
                    </a:cubicBezTo>
                    <a:cubicBezTo>
                      <a:pt x="186" y="628"/>
                      <a:pt x="186" y="627"/>
                      <a:pt x="186" y="627"/>
                    </a:cubicBezTo>
                    <a:cubicBezTo>
                      <a:pt x="186" y="626"/>
                      <a:pt x="185" y="624"/>
                      <a:pt x="185" y="624"/>
                    </a:cubicBezTo>
                    <a:cubicBezTo>
                      <a:pt x="185" y="624"/>
                      <a:pt x="185" y="624"/>
                      <a:pt x="185" y="623"/>
                    </a:cubicBezTo>
                    <a:cubicBezTo>
                      <a:pt x="185" y="622"/>
                      <a:pt x="186" y="623"/>
                      <a:pt x="186" y="623"/>
                    </a:cubicBezTo>
                    <a:cubicBezTo>
                      <a:pt x="187" y="623"/>
                      <a:pt x="188" y="624"/>
                      <a:pt x="188" y="624"/>
                    </a:cubicBezTo>
                    <a:cubicBezTo>
                      <a:pt x="189" y="624"/>
                      <a:pt x="188" y="625"/>
                      <a:pt x="188" y="625"/>
                    </a:cubicBezTo>
                    <a:cubicBezTo>
                      <a:pt x="188" y="625"/>
                      <a:pt x="192" y="628"/>
                      <a:pt x="192" y="628"/>
                    </a:cubicBezTo>
                    <a:cubicBezTo>
                      <a:pt x="193" y="628"/>
                      <a:pt x="193" y="628"/>
                      <a:pt x="193" y="628"/>
                    </a:cubicBezTo>
                    <a:cubicBezTo>
                      <a:pt x="193" y="628"/>
                      <a:pt x="195" y="626"/>
                      <a:pt x="195" y="626"/>
                    </a:cubicBezTo>
                    <a:cubicBezTo>
                      <a:pt x="195" y="626"/>
                      <a:pt x="196" y="625"/>
                      <a:pt x="196" y="624"/>
                    </a:cubicBezTo>
                    <a:cubicBezTo>
                      <a:pt x="196" y="624"/>
                      <a:pt x="197" y="625"/>
                      <a:pt x="197" y="625"/>
                    </a:cubicBezTo>
                    <a:cubicBezTo>
                      <a:pt x="197" y="625"/>
                      <a:pt x="197" y="624"/>
                      <a:pt x="197" y="624"/>
                    </a:cubicBezTo>
                    <a:cubicBezTo>
                      <a:pt x="197" y="623"/>
                      <a:pt x="198" y="623"/>
                      <a:pt x="198" y="623"/>
                    </a:cubicBezTo>
                    <a:cubicBezTo>
                      <a:pt x="198" y="623"/>
                      <a:pt x="199" y="623"/>
                      <a:pt x="199" y="623"/>
                    </a:cubicBezTo>
                    <a:cubicBezTo>
                      <a:pt x="200" y="622"/>
                      <a:pt x="200" y="622"/>
                      <a:pt x="200" y="622"/>
                    </a:cubicBezTo>
                    <a:cubicBezTo>
                      <a:pt x="200" y="622"/>
                      <a:pt x="202" y="622"/>
                      <a:pt x="202" y="622"/>
                    </a:cubicBezTo>
                    <a:cubicBezTo>
                      <a:pt x="203" y="622"/>
                      <a:pt x="204" y="624"/>
                      <a:pt x="204" y="624"/>
                    </a:cubicBezTo>
                    <a:cubicBezTo>
                      <a:pt x="204" y="624"/>
                      <a:pt x="205" y="624"/>
                      <a:pt x="206" y="624"/>
                    </a:cubicBezTo>
                    <a:cubicBezTo>
                      <a:pt x="206" y="624"/>
                      <a:pt x="206" y="624"/>
                      <a:pt x="207" y="624"/>
                    </a:cubicBezTo>
                    <a:cubicBezTo>
                      <a:pt x="207" y="623"/>
                      <a:pt x="207" y="623"/>
                      <a:pt x="207" y="622"/>
                    </a:cubicBezTo>
                    <a:cubicBezTo>
                      <a:pt x="207" y="622"/>
                      <a:pt x="208" y="622"/>
                      <a:pt x="208" y="622"/>
                    </a:cubicBezTo>
                    <a:cubicBezTo>
                      <a:pt x="208" y="622"/>
                      <a:pt x="209" y="623"/>
                      <a:pt x="209" y="622"/>
                    </a:cubicBezTo>
                    <a:cubicBezTo>
                      <a:pt x="209" y="622"/>
                      <a:pt x="211" y="622"/>
                      <a:pt x="211" y="622"/>
                    </a:cubicBezTo>
                    <a:cubicBezTo>
                      <a:pt x="211" y="623"/>
                      <a:pt x="211" y="623"/>
                      <a:pt x="211" y="623"/>
                    </a:cubicBezTo>
                    <a:cubicBezTo>
                      <a:pt x="212" y="623"/>
                      <a:pt x="212" y="623"/>
                      <a:pt x="212" y="623"/>
                    </a:cubicBezTo>
                    <a:cubicBezTo>
                      <a:pt x="212" y="623"/>
                      <a:pt x="212" y="625"/>
                      <a:pt x="212" y="625"/>
                    </a:cubicBezTo>
                    <a:cubicBezTo>
                      <a:pt x="212" y="625"/>
                      <a:pt x="214" y="627"/>
                      <a:pt x="214" y="627"/>
                    </a:cubicBezTo>
                    <a:cubicBezTo>
                      <a:pt x="219" y="627"/>
                      <a:pt x="219" y="627"/>
                      <a:pt x="219" y="627"/>
                    </a:cubicBezTo>
                    <a:cubicBezTo>
                      <a:pt x="219" y="629"/>
                      <a:pt x="219" y="629"/>
                      <a:pt x="219" y="629"/>
                    </a:cubicBezTo>
                    <a:cubicBezTo>
                      <a:pt x="220" y="629"/>
                      <a:pt x="220" y="629"/>
                      <a:pt x="220" y="629"/>
                    </a:cubicBezTo>
                    <a:cubicBezTo>
                      <a:pt x="220" y="629"/>
                      <a:pt x="222" y="626"/>
                      <a:pt x="222" y="626"/>
                    </a:cubicBezTo>
                    <a:cubicBezTo>
                      <a:pt x="222" y="626"/>
                      <a:pt x="222" y="625"/>
                      <a:pt x="222" y="625"/>
                    </a:cubicBezTo>
                    <a:cubicBezTo>
                      <a:pt x="222" y="625"/>
                      <a:pt x="224" y="627"/>
                      <a:pt x="224" y="627"/>
                    </a:cubicBezTo>
                    <a:cubicBezTo>
                      <a:pt x="228" y="627"/>
                      <a:pt x="228" y="627"/>
                      <a:pt x="228" y="627"/>
                    </a:cubicBezTo>
                    <a:cubicBezTo>
                      <a:pt x="228" y="627"/>
                      <a:pt x="229" y="626"/>
                      <a:pt x="230" y="626"/>
                    </a:cubicBezTo>
                    <a:cubicBezTo>
                      <a:pt x="230" y="626"/>
                      <a:pt x="231" y="625"/>
                      <a:pt x="231" y="625"/>
                    </a:cubicBezTo>
                    <a:cubicBezTo>
                      <a:pt x="232" y="625"/>
                      <a:pt x="232" y="624"/>
                      <a:pt x="232" y="624"/>
                    </a:cubicBezTo>
                    <a:cubicBezTo>
                      <a:pt x="232" y="621"/>
                      <a:pt x="232" y="621"/>
                      <a:pt x="232" y="621"/>
                    </a:cubicBezTo>
                    <a:cubicBezTo>
                      <a:pt x="233" y="620"/>
                      <a:pt x="233" y="620"/>
                      <a:pt x="233" y="620"/>
                    </a:cubicBezTo>
                    <a:cubicBezTo>
                      <a:pt x="232" y="619"/>
                      <a:pt x="232" y="619"/>
                      <a:pt x="232" y="619"/>
                    </a:cubicBezTo>
                    <a:cubicBezTo>
                      <a:pt x="231" y="618"/>
                      <a:pt x="231" y="618"/>
                      <a:pt x="231" y="618"/>
                    </a:cubicBezTo>
                    <a:cubicBezTo>
                      <a:pt x="229" y="618"/>
                      <a:pt x="229" y="618"/>
                      <a:pt x="229" y="618"/>
                    </a:cubicBezTo>
                    <a:cubicBezTo>
                      <a:pt x="229" y="618"/>
                      <a:pt x="228" y="618"/>
                      <a:pt x="228" y="618"/>
                    </a:cubicBezTo>
                    <a:cubicBezTo>
                      <a:pt x="228" y="618"/>
                      <a:pt x="228" y="617"/>
                      <a:pt x="228" y="617"/>
                    </a:cubicBezTo>
                    <a:cubicBezTo>
                      <a:pt x="225" y="617"/>
                      <a:pt x="225" y="617"/>
                      <a:pt x="225" y="617"/>
                    </a:cubicBezTo>
                    <a:cubicBezTo>
                      <a:pt x="225" y="614"/>
                      <a:pt x="225" y="614"/>
                      <a:pt x="225" y="614"/>
                    </a:cubicBezTo>
                    <a:cubicBezTo>
                      <a:pt x="222" y="613"/>
                      <a:pt x="222" y="613"/>
                      <a:pt x="222" y="613"/>
                    </a:cubicBezTo>
                    <a:cubicBezTo>
                      <a:pt x="227" y="610"/>
                      <a:pt x="227" y="610"/>
                      <a:pt x="227" y="610"/>
                    </a:cubicBezTo>
                    <a:cubicBezTo>
                      <a:pt x="229" y="608"/>
                      <a:pt x="229" y="608"/>
                      <a:pt x="229" y="608"/>
                    </a:cubicBezTo>
                    <a:cubicBezTo>
                      <a:pt x="227" y="606"/>
                      <a:pt x="227" y="606"/>
                      <a:pt x="227" y="606"/>
                    </a:cubicBezTo>
                    <a:cubicBezTo>
                      <a:pt x="227" y="604"/>
                      <a:pt x="227" y="604"/>
                      <a:pt x="227" y="604"/>
                    </a:cubicBezTo>
                    <a:cubicBezTo>
                      <a:pt x="229" y="602"/>
                      <a:pt x="229" y="602"/>
                      <a:pt x="229" y="602"/>
                    </a:cubicBezTo>
                    <a:cubicBezTo>
                      <a:pt x="229" y="602"/>
                      <a:pt x="231" y="601"/>
                      <a:pt x="232" y="602"/>
                    </a:cubicBezTo>
                    <a:cubicBezTo>
                      <a:pt x="232" y="602"/>
                      <a:pt x="232" y="602"/>
                      <a:pt x="233" y="602"/>
                    </a:cubicBezTo>
                    <a:cubicBezTo>
                      <a:pt x="233" y="602"/>
                      <a:pt x="234" y="602"/>
                      <a:pt x="235" y="602"/>
                    </a:cubicBezTo>
                    <a:cubicBezTo>
                      <a:pt x="235" y="602"/>
                      <a:pt x="236" y="602"/>
                      <a:pt x="236" y="602"/>
                    </a:cubicBezTo>
                    <a:cubicBezTo>
                      <a:pt x="236" y="601"/>
                      <a:pt x="236" y="601"/>
                      <a:pt x="236" y="601"/>
                    </a:cubicBezTo>
                    <a:cubicBezTo>
                      <a:pt x="236" y="600"/>
                      <a:pt x="235" y="600"/>
                      <a:pt x="235" y="600"/>
                    </a:cubicBezTo>
                    <a:cubicBezTo>
                      <a:pt x="235" y="600"/>
                      <a:pt x="235" y="600"/>
                      <a:pt x="234" y="600"/>
                    </a:cubicBezTo>
                    <a:cubicBezTo>
                      <a:pt x="234" y="600"/>
                      <a:pt x="234" y="600"/>
                      <a:pt x="234" y="599"/>
                    </a:cubicBezTo>
                    <a:cubicBezTo>
                      <a:pt x="233" y="599"/>
                      <a:pt x="232" y="598"/>
                      <a:pt x="231" y="598"/>
                    </a:cubicBezTo>
                    <a:cubicBezTo>
                      <a:pt x="230" y="598"/>
                      <a:pt x="230" y="597"/>
                      <a:pt x="230" y="597"/>
                    </a:cubicBezTo>
                    <a:cubicBezTo>
                      <a:pt x="230" y="597"/>
                      <a:pt x="230" y="597"/>
                      <a:pt x="230" y="597"/>
                    </a:cubicBezTo>
                    <a:cubicBezTo>
                      <a:pt x="231" y="596"/>
                      <a:pt x="232" y="596"/>
                      <a:pt x="233" y="596"/>
                    </a:cubicBezTo>
                    <a:cubicBezTo>
                      <a:pt x="233" y="596"/>
                      <a:pt x="232" y="595"/>
                      <a:pt x="232" y="595"/>
                    </a:cubicBezTo>
                    <a:cubicBezTo>
                      <a:pt x="232" y="595"/>
                      <a:pt x="232" y="595"/>
                      <a:pt x="232" y="595"/>
                    </a:cubicBezTo>
                    <a:cubicBezTo>
                      <a:pt x="231" y="595"/>
                      <a:pt x="230" y="594"/>
                      <a:pt x="229" y="594"/>
                    </a:cubicBezTo>
                    <a:cubicBezTo>
                      <a:pt x="228" y="594"/>
                      <a:pt x="228" y="594"/>
                      <a:pt x="228" y="594"/>
                    </a:cubicBezTo>
                    <a:cubicBezTo>
                      <a:pt x="228" y="594"/>
                      <a:pt x="228" y="594"/>
                      <a:pt x="228" y="594"/>
                    </a:cubicBezTo>
                    <a:cubicBezTo>
                      <a:pt x="229" y="593"/>
                      <a:pt x="229" y="593"/>
                      <a:pt x="229" y="593"/>
                    </a:cubicBezTo>
                    <a:cubicBezTo>
                      <a:pt x="230" y="592"/>
                      <a:pt x="229" y="592"/>
                      <a:pt x="229" y="592"/>
                    </a:cubicBezTo>
                    <a:cubicBezTo>
                      <a:pt x="229" y="592"/>
                      <a:pt x="228" y="591"/>
                      <a:pt x="228" y="591"/>
                    </a:cubicBezTo>
                    <a:cubicBezTo>
                      <a:pt x="228" y="591"/>
                      <a:pt x="228" y="591"/>
                      <a:pt x="228" y="591"/>
                    </a:cubicBezTo>
                    <a:cubicBezTo>
                      <a:pt x="228" y="591"/>
                      <a:pt x="228" y="591"/>
                      <a:pt x="228" y="591"/>
                    </a:cubicBezTo>
                    <a:cubicBezTo>
                      <a:pt x="228" y="591"/>
                      <a:pt x="229" y="591"/>
                      <a:pt x="229" y="591"/>
                    </a:cubicBezTo>
                    <a:cubicBezTo>
                      <a:pt x="230" y="591"/>
                      <a:pt x="230" y="591"/>
                      <a:pt x="230" y="590"/>
                    </a:cubicBezTo>
                    <a:cubicBezTo>
                      <a:pt x="230" y="590"/>
                      <a:pt x="230" y="590"/>
                      <a:pt x="230" y="590"/>
                    </a:cubicBezTo>
                    <a:cubicBezTo>
                      <a:pt x="230" y="590"/>
                      <a:pt x="231" y="590"/>
                      <a:pt x="232" y="590"/>
                    </a:cubicBezTo>
                    <a:cubicBezTo>
                      <a:pt x="232" y="590"/>
                      <a:pt x="233" y="590"/>
                      <a:pt x="233" y="589"/>
                    </a:cubicBezTo>
                    <a:cubicBezTo>
                      <a:pt x="233" y="589"/>
                      <a:pt x="234" y="590"/>
                      <a:pt x="235" y="590"/>
                    </a:cubicBezTo>
                    <a:cubicBezTo>
                      <a:pt x="236" y="590"/>
                      <a:pt x="235" y="590"/>
                      <a:pt x="236" y="590"/>
                    </a:cubicBezTo>
                    <a:cubicBezTo>
                      <a:pt x="236" y="589"/>
                      <a:pt x="237" y="589"/>
                      <a:pt x="237" y="589"/>
                    </a:cubicBezTo>
                    <a:cubicBezTo>
                      <a:pt x="239" y="590"/>
                      <a:pt x="239" y="590"/>
                      <a:pt x="239" y="590"/>
                    </a:cubicBezTo>
                    <a:cubicBezTo>
                      <a:pt x="239" y="590"/>
                      <a:pt x="240" y="589"/>
                      <a:pt x="240" y="589"/>
                    </a:cubicBezTo>
                    <a:cubicBezTo>
                      <a:pt x="240" y="589"/>
                      <a:pt x="242" y="589"/>
                      <a:pt x="243" y="588"/>
                    </a:cubicBezTo>
                    <a:cubicBezTo>
                      <a:pt x="243" y="588"/>
                      <a:pt x="243" y="588"/>
                      <a:pt x="244" y="587"/>
                    </a:cubicBezTo>
                    <a:cubicBezTo>
                      <a:pt x="244" y="587"/>
                      <a:pt x="244" y="587"/>
                      <a:pt x="245" y="587"/>
                    </a:cubicBezTo>
                    <a:cubicBezTo>
                      <a:pt x="245" y="587"/>
                      <a:pt x="246" y="587"/>
                      <a:pt x="247" y="587"/>
                    </a:cubicBezTo>
                    <a:cubicBezTo>
                      <a:pt x="247" y="587"/>
                      <a:pt x="248" y="587"/>
                      <a:pt x="248" y="587"/>
                    </a:cubicBezTo>
                    <a:cubicBezTo>
                      <a:pt x="248" y="587"/>
                      <a:pt x="249" y="587"/>
                      <a:pt x="249" y="587"/>
                    </a:cubicBezTo>
                    <a:cubicBezTo>
                      <a:pt x="249" y="586"/>
                      <a:pt x="251" y="586"/>
                      <a:pt x="251" y="586"/>
                    </a:cubicBezTo>
                    <a:cubicBezTo>
                      <a:pt x="252" y="586"/>
                      <a:pt x="253" y="585"/>
                      <a:pt x="253" y="585"/>
                    </a:cubicBezTo>
                    <a:cubicBezTo>
                      <a:pt x="257" y="586"/>
                      <a:pt x="257" y="586"/>
                      <a:pt x="257" y="586"/>
                    </a:cubicBezTo>
                    <a:cubicBezTo>
                      <a:pt x="257" y="586"/>
                      <a:pt x="257" y="585"/>
                      <a:pt x="257" y="584"/>
                    </a:cubicBezTo>
                    <a:cubicBezTo>
                      <a:pt x="257" y="584"/>
                      <a:pt x="257" y="583"/>
                      <a:pt x="257" y="583"/>
                    </a:cubicBezTo>
                    <a:cubicBezTo>
                      <a:pt x="257" y="583"/>
                      <a:pt x="259" y="583"/>
                      <a:pt x="260" y="583"/>
                    </a:cubicBezTo>
                    <a:cubicBezTo>
                      <a:pt x="260" y="582"/>
                      <a:pt x="261" y="583"/>
                      <a:pt x="261" y="583"/>
                    </a:cubicBezTo>
                    <a:cubicBezTo>
                      <a:pt x="261" y="583"/>
                      <a:pt x="262" y="582"/>
                      <a:pt x="262" y="582"/>
                    </a:cubicBezTo>
                    <a:cubicBezTo>
                      <a:pt x="262" y="582"/>
                      <a:pt x="264" y="582"/>
                      <a:pt x="264" y="582"/>
                    </a:cubicBezTo>
                    <a:cubicBezTo>
                      <a:pt x="264" y="582"/>
                      <a:pt x="274" y="580"/>
                      <a:pt x="274" y="580"/>
                    </a:cubicBezTo>
                    <a:cubicBezTo>
                      <a:pt x="274" y="579"/>
                      <a:pt x="277" y="578"/>
                      <a:pt x="278" y="578"/>
                    </a:cubicBezTo>
                    <a:cubicBezTo>
                      <a:pt x="278" y="578"/>
                      <a:pt x="278" y="578"/>
                      <a:pt x="278" y="577"/>
                    </a:cubicBezTo>
                    <a:cubicBezTo>
                      <a:pt x="278" y="577"/>
                      <a:pt x="278" y="577"/>
                      <a:pt x="278" y="576"/>
                    </a:cubicBezTo>
                    <a:cubicBezTo>
                      <a:pt x="277" y="576"/>
                      <a:pt x="278" y="576"/>
                      <a:pt x="278" y="576"/>
                    </a:cubicBezTo>
                    <a:cubicBezTo>
                      <a:pt x="278" y="576"/>
                      <a:pt x="280" y="575"/>
                      <a:pt x="280" y="575"/>
                    </a:cubicBezTo>
                    <a:cubicBezTo>
                      <a:pt x="281" y="575"/>
                      <a:pt x="281" y="574"/>
                      <a:pt x="281" y="574"/>
                    </a:cubicBezTo>
                    <a:cubicBezTo>
                      <a:pt x="281" y="574"/>
                      <a:pt x="283" y="574"/>
                      <a:pt x="283" y="574"/>
                    </a:cubicBezTo>
                    <a:cubicBezTo>
                      <a:pt x="283" y="574"/>
                      <a:pt x="284" y="574"/>
                      <a:pt x="284" y="574"/>
                    </a:cubicBezTo>
                    <a:cubicBezTo>
                      <a:pt x="287" y="574"/>
                      <a:pt x="287" y="574"/>
                      <a:pt x="287" y="574"/>
                    </a:cubicBezTo>
                    <a:cubicBezTo>
                      <a:pt x="287" y="574"/>
                      <a:pt x="289" y="576"/>
                      <a:pt x="290" y="576"/>
                    </a:cubicBezTo>
                    <a:cubicBezTo>
                      <a:pt x="290" y="576"/>
                      <a:pt x="291" y="576"/>
                      <a:pt x="291" y="576"/>
                    </a:cubicBezTo>
                    <a:cubicBezTo>
                      <a:pt x="291" y="576"/>
                      <a:pt x="292" y="575"/>
                      <a:pt x="292" y="575"/>
                    </a:cubicBezTo>
                    <a:cubicBezTo>
                      <a:pt x="292" y="575"/>
                      <a:pt x="293" y="575"/>
                      <a:pt x="294" y="575"/>
                    </a:cubicBezTo>
                    <a:cubicBezTo>
                      <a:pt x="295" y="575"/>
                      <a:pt x="296" y="576"/>
                      <a:pt x="296" y="576"/>
                    </a:cubicBezTo>
                    <a:cubicBezTo>
                      <a:pt x="296" y="577"/>
                      <a:pt x="296" y="578"/>
                      <a:pt x="296" y="578"/>
                    </a:cubicBezTo>
                    <a:cubicBezTo>
                      <a:pt x="296" y="578"/>
                      <a:pt x="296" y="579"/>
                      <a:pt x="296" y="579"/>
                    </a:cubicBezTo>
                    <a:cubicBezTo>
                      <a:pt x="296" y="580"/>
                      <a:pt x="296" y="581"/>
                      <a:pt x="296" y="581"/>
                    </a:cubicBezTo>
                    <a:cubicBezTo>
                      <a:pt x="296" y="581"/>
                      <a:pt x="297" y="582"/>
                      <a:pt x="298" y="582"/>
                    </a:cubicBezTo>
                    <a:cubicBezTo>
                      <a:pt x="299" y="583"/>
                      <a:pt x="298" y="584"/>
                      <a:pt x="298" y="584"/>
                    </a:cubicBezTo>
                    <a:cubicBezTo>
                      <a:pt x="298" y="584"/>
                      <a:pt x="296" y="586"/>
                      <a:pt x="296" y="586"/>
                    </a:cubicBezTo>
                    <a:cubicBezTo>
                      <a:pt x="296" y="586"/>
                      <a:pt x="296" y="587"/>
                      <a:pt x="297" y="588"/>
                    </a:cubicBezTo>
                    <a:cubicBezTo>
                      <a:pt x="298" y="588"/>
                      <a:pt x="298" y="588"/>
                      <a:pt x="298" y="588"/>
                    </a:cubicBezTo>
                    <a:cubicBezTo>
                      <a:pt x="298" y="588"/>
                      <a:pt x="300" y="588"/>
                      <a:pt x="300" y="588"/>
                    </a:cubicBezTo>
                    <a:cubicBezTo>
                      <a:pt x="300" y="589"/>
                      <a:pt x="301" y="588"/>
                      <a:pt x="302" y="588"/>
                    </a:cubicBezTo>
                    <a:cubicBezTo>
                      <a:pt x="302" y="588"/>
                      <a:pt x="303" y="588"/>
                      <a:pt x="303" y="588"/>
                    </a:cubicBezTo>
                    <a:cubicBezTo>
                      <a:pt x="304" y="587"/>
                      <a:pt x="303" y="586"/>
                      <a:pt x="303" y="586"/>
                    </a:cubicBezTo>
                    <a:cubicBezTo>
                      <a:pt x="304" y="585"/>
                      <a:pt x="304" y="586"/>
                      <a:pt x="305" y="586"/>
                    </a:cubicBezTo>
                    <a:cubicBezTo>
                      <a:pt x="306" y="587"/>
                      <a:pt x="305" y="588"/>
                      <a:pt x="305" y="588"/>
                    </a:cubicBezTo>
                    <a:cubicBezTo>
                      <a:pt x="305" y="589"/>
                      <a:pt x="305" y="590"/>
                      <a:pt x="306" y="590"/>
                    </a:cubicBezTo>
                    <a:cubicBezTo>
                      <a:pt x="306" y="590"/>
                      <a:pt x="307" y="590"/>
                      <a:pt x="307" y="589"/>
                    </a:cubicBezTo>
                    <a:cubicBezTo>
                      <a:pt x="307" y="589"/>
                      <a:pt x="307" y="589"/>
                      <a:pt x="308" y="589"/>
                    </a:cubicBezTo>
                    <a:cubicBezTo>
                      <a:pt x="308" y="588"/>
                      <a:pt x="309" y="589"/>
                      <a:pt x="309" y="589"/>
                    </a:cubicBezTo>
                    <a:cubicBezTo>
                      <a:pt x="310" y="589"/>
                      <a:pt x="310" y="589"/>
                      <a:pt x="310" y="589"/>
                    </a:cubicBezTo>
                    <a:cubicBezTo>
                      <a:pt x="312" y="590"/>
                      <a:pt x="312" y="590"/>
                      <a:pt x="312" y="590"/>
                    </a:cubicBezTo>
                    <a:cubicBezTo>
                      <a:pt x="312" y="590"/>
                      <a:pt x="313" y="590"/>
                      <a:pt x="314" y="589"/>
                    </a:cubicBezTo>
                    <a:cubicBezTo>
                      <a:pt x="315" y="588"/>
                      <a:pt x="315" y="590"/>
                      <a:pt x="315" y="590"/>
                    </a:cubicBezTo>
                    <a:cubicBezTo>
                      <a:pt x="315" y="590"/>
                      <a:pt x="315" y="591"/>
                      <a:pt x="314" y="591"/>
                    </a:cubicBezTo>
                    <a:cubicBezTo>
                      <a:pt x="313" y="592"/>
                      <a:pt x="314" y="592"/>
                      <a:pt x="313" y="592"/>
                    </a:cubicBezTo>
                    <a:cubicBezTo>
                      <a:pt x="313" y="592"/>
                      <a:pt x="312" y="592"/>
                      <a:pt x="312" y="593"/>
                    </a:cubicBezTo>
                    <a:cubicBezTo>
                      <a:pt x="312" y="593"/>
                      <a:pt x="312" y="594"/>
                      <a:pt x="312" y="595"/>
                    </a:cubicBezTo>
                    <a:cubicBezTo>
                      <a:pt x="312" y="595"/>
                      <a:pt x="314" y="596"/>
                      <a:pt x="314" y="596"/>
                    </a:cubicBezTo>
                    <a:cubicBezTo>
                      <a:pt x="314" y="595"/>
                      <a:pt x="314" y="595"/>
                      <a:pt x="314" y="595"/>
                    </a:cubicBezTo>
                    <a:cubicBezTo>
                      <a:pt x="314" y="595"/>
                      <a:pt x="315" y="594"/>
                      <a:pt x="315" y="594"/>
                    </a:cubicBezTo>
                    <a:cubicBezTo>
                      <a:pt x="315" y="593"/>
                      <a:pt x="317" y="594"/>
                      <a:pt x="317" y="594"/>
                    </a:cubicBezTo>
                    <a:cubicBezTo>
                      <a:pt x="318" y="595"/>
                      <a:pt x="319" y="596"/>
                      <a:pt x="319" y="596"/>
                    </a:cubicBezTo>
                    <a:cubicBezTo>
                      <a:pt x="320" y="596"/>
                      <a:pt x="320" y="595"/>
                      <a:pt x="320" y="594"/>
                    </a:cubicBezTo>
                    <a:cubicBezTo>
                      <a:pt x="320" y="594"/>
                      <a:pt x="320" y="594"/>
                      <a:pt x="320" y="594"/>
                    </a:cubicBezTo>
                    <a:cubicBezTo>
                      <a:pt x="321" y="593"/>
                      <a:pt x="321" y="594"/>
                      <a:pt x="322" y="593"/>
                    </a:cubicBezTo>
                    <a:cubicBezTo>
                      <a:pt x="322" y="593"/>
                      <a:pt x="322" y="592"/>
                      <a:pt x="322" y="592"/>
                    </a:cubicBezTo>
                    <a:cubicBezTo>
                      <a:pt x="322" y="592"/>
                      <a:pt x="322" y="592"/>
                      <a:pt x="323" y="592"/>
                    </a:cubicBezTo>
                    <a:cubicBezTo>
                      <a:pt x="324" y="593"/>
                      <a:pt x="324" y="592"/>
                      <a:pt x="324" y="592"/>
                    </a:cubicBezTo>
                    <a:cubicBezTo>
                      <a:pt x="324" y="592"/>
                      <a:pt x="326" y="592"/>
                      <a:pt x="326" y="591"/>
                    </a:cubicBezTo>
                    <a:cubicBezTo>
                      <a:pt x="326" y="591"/>
                      <a:pt x="326" y="590"/>
                      <a:pt x="326" y="590"/>
                    </a:cubicBezTo>
                    <a:cubicBezTo>
                      <a:pt x="327" y="588"/>
                      <a:pt x="327" y="588"/>
                      <a:pt x="327" y="588"/>
                    </a:cubicBezTo>
                    <a:cubicBezTo>
                      <a:pt x="327" y="588"/>
                      <a:pt x="327" y="588"/>
                      <a:pt x="328" y="588"/>
                    </a:cubicBezTo>
                    <a:cubicBezTo>
                      <a:pt x="329" y="588"/>
                      <a:pt x="329" y="588"/>
                      <a:pt x="330" y="588"/>
                    </a:cubicBezTo>
                    <a:cubicBezTo>
                      <a:pt x="330" y="588"/>
                      <a:pt x="332" y="587"/>
                      <a:pt x="332" y="587"/>
                    </a:cubicBezTo>
                    <a:cubicBezTo>
                      <a:pt x="332" y="587"/>
                      <a:pt x="332" y="586"/>
                      <a:pt x="332" y="586"/>
                    </a:cubicBezTo>
                    <a:cubicBezTo>
                      <a:pt x="333" y="586"/>
                      <a:pt x="334" y="586"/>
                      <a:pt x="335" y="586"/>
                    </a:cubicBezTo>
                    <a:cubicBezTo>
                      <a:pt x="335" y="586"/>
                      <a:pt x="335" y="585"/>
                      <a:pt x="335" y="585"/>
                    </a:cubicBezTo>
                    <a:cubicBezTo>
                      <a:pt x="335" y="585"/>
                      <a:pt x="336" y="585"/>
                      <a:pt x="336" y="585"/>
                    </a:cubicBezTo>
                    <a:cubicBezTo>
                      <a:pt x="336" y="585"/>
                      <a:pt x="336" y="586"/>
                      <a:pt x="336" y="586"/>
                    </a:cubicBezTo>
                    <a:cubicBezTo>
                      <a:pt x="336" y="586"/>
                      <a:pt x="336" y="587"/>
                      <a:pt x="336" y="587"/>
                    </a:cubicBezTo>
                    <a:cubicBezTo>
                      <a:pt x="336" y="587"/>
                      <a:pt x="335" y="588"/>
                      <a:pt x="335" y="588"/>
                    </a:cubicBezTo>
                    <a:cubicBezTo>
                      <a:pt x="333" y="588"/>
                      <a:pt x="333" y="588"/>
                      <a:pt x="333" y="588"/>
                    </a:cubicBezTo>
                    <a:cubicBezTo>
                      <a:pt x="333" y="589"/>
                      <a:pt x="333" y="589"/>
                      <a:pt x="333" y="589"/>
                    </a:cubicBezTo>
                    <a:cubicBezTo>
                      <a:pt x="343" y="598"/>
                      <a:pt x="343" y="598"/>
                      <a:pt x="343" y="598"/>
                    </a:cubicBezTo>
                    <a:cubicBezTo>
                      <a:pt x="358" y="626"/>
                      <a:pt x="358" y="626"/>
                      <a:pt x="358" y="626"/>
                    </a:cubicBezTo>
                    <a:cubicBezTo>
                      <a:pt x="358" y="624"/>
                      <a:pt x="358" y="624"/>
                      <a:pt x="358" y="624"/>
                    </a:cubicBezTo>
                    <a:cubicBezTo>
                      <a:pt x="360" y="624"/>
                      <a:pt x="360" y="624"/>
                      <a:pt x="360" y="624"/>
                    </a:cubicBezTo>
                    <a:cubicBezTo>
                      <a:pt x="360" y="624"/>
                      <a:pt x="361" y="623"/>
                      <a:pt x="361" y="623"/>
                    </a:cubicBezTo>
                    <a:cubicBezTo>
                      <a:pt x="361" y="622"/>
                      <a:pt x="361" y="622"/>
                      <a:pt x="360" y="622"/>
                    </a:cubicBezTo>
                    <a:cubicBezTo>
                      <a:pt x="360" y="621"/>
                      <a:pt x="361" y="621"/>
                      <a:pt x="361" y="621"/>
                    </a:cubicBezTo>
                    <a:cubicBezTo>
                      <a:pt x="361" y="621"/>
                      <a:pt x="363" y="620"/>
                      <a:pt x="363" y="620"/>
                    </a:cubicBezTo>
                    <a:cubicBezTo>
                      <a:pt x="364" y="621"/>
                      <a:pt x="365" y="621"/>
                      <a:pt x="365" y="621"/>
                    </a:cubicBezTo>
                    <a:cubicBezTo>
                      <a:pt x="365" y="621"/>
                      <a:pt x="365" y="622"/>
                      <a:pt x="365" y="623"/>
                    </a:cubicBezTo>
                    <a:cubicBezTo>
                      <a:pt x="365" y="623"/>
                      <a:pt x="365" y="623"/>
                      <a:pt x="365" y="623"/>
                    </a:cubicBezTo>
                    <a:cubicBezTo>
                      <a:pt x="365" y="624"/>
                      <a:pt x="367" y="624"/>
                      <a:pt x="367" y="624"/>
                    </a:cubicBezTo>
                    <a:cubicBezTo>
                      <a:pt x="367" y="624"/>
                      <a:pt x="367" y="624"/>
                      <a:pt x="367" y="625"/>
                    </a:cubicBezTo>
                    <a:cubicBezTo>
                      <a:pt x="367" y="625"/>
                      <a:pt x="367" y="625"/>
                      <a:pt x="368" y="626"/>
                    </a:cubicBezTo>
                    <a:cubicBezTo>
                      <a:pt x="368" y="626"/>
                      <a:pt x="369" y="625"/>
                      <a:pt x="369" y="625"/>
                    </a:cubicBezTo>
                    <a:cubicBezTo>
                      <a:pt x="369" y="625"/>
                      <a:pt x="370" y="625"/>
                      <a:pt x="371" y="625"/>
                    </a:cubicBezTo>
                    <a:cubicBezTo>
                      <a:pt x="371" y="626"/>
                      <a:pt x="372" y="626"/>
                      <a:pt x="373" y="626"/>
                    </a:cubicBezTo>
                    <a:cubicBezTo>
                      <a:pt x="373" y="626"/>
                      <a:pt x="374" y="626"/>
                      <a:pt x="374" y="626"/>
                    </a:cubicBezTo>
                    <a:cubicBezTo>
                      <a:pt x="374" y="626"/>
                      <a:pt x="375" y="626"/>
                      <a:pt x="375" y="625"/>
                    </a:cubicBezTo>
                    <a:cubicBezTo>
                      <a:pt x="375" y="625"/>
                      <a:pt x="376" y="624"/>
                      <a:pt x="376" y="624"/>
                    </a:cubicBezTo>
                    <a:cubicBezTo>
                      <a:pt x="376" y="624"/>
                      <a:pt x="376" y="624"/>
                      <a:pt x="376" y="624"/>
                    </a:cubicBezTo>
                    <a:cubicBezTo>
                      <a:pt x="376" y="624"/>
                      <a:pt x="376" y="624"/>
                      <a:pt x="376" y="624"/>
                    </a:cubicBezTo>
                    <a:cubicBezTo>
                      <a:pt x="376" y="624"/>
                      <a:pt x="376" y="625"/>
                      <a:pt x="376" y="625"/>
                    </a:cubicBezTo>
                    <a:cubicBezTo>
                      <a:pt x="376" y="625"/>
                      <a:pt x="378" y="625"/>
                      <a:pt x="378" y="624"/>
                    </a:cubicBezTo>
                    <a:cubicBezTo>
                      <a:pt x="378" y="624"/>
                      <a:pt x="378" y="623"/>
                      <a:pt x="378" y="623"/>
                    </a:cubicBezTo>
                    <a:cubicBezTo>
                      <a:pt x="380" y="623"/>
                      <a:pt x="380" y="623"/>
                      <a:pt x="380" y="623"/>
                    </a:cubicBezTo>
                    <a:cubicBezTo>
                      <a:pt x="381" y="624"/>
                      <a:pt x="381" y="624"/>
                      <a:pt x="381" y="624"/>
                    </a:cubicBezTo>
                    <a:cubicBezTo>
                      <a:pt x="381" y="624"/>
                      <a:pt x="383" y="624"/>
                      <a:pt x="383" y="625"/>
                    </a:cubicBezTo>
                    <a:cubicBezTo>
                      <a:pt x="383" y="625"/>
                      <a:pt x="384" y="626"/>
                      <a:pt x="384" y="626"/>
                    </a:cubicBezTo>
                    <a:cubicBezTo>
                      <a:pt x="384" y="627"/>
                      <a:pt x="385" y="628"/>
                      <a:pt x="385" y="628"/>
                    </a:cubicBezTo>
                    <a:cubicBezTo>
                      <a:pt x="385" y="628"/>
                      <a:pt x="386" y="630"/>
                      <a:pt x="386" y="630"/>
                    </a:cubicBezTo>
                    <a:cubicBezTo>
                      <a:pt x="386" y="630"/>
                      <a:pt x="386" y="632"/>
                      <a:pt x="386" y="632"/>
                    </a:cubicBezTo>
                    <a:cubicBezTo>
                      <a:pt x="386" y="632"/>
                      <a:pt x="388" y="631"/>
                      <a:pt x="389" y="631"/>
                    </a:cubicBezTo>
                    <a:cubicBezTo>
                      <a:pt x="389" y="631"/>
                      <a:pt x="390" y="632"/>
                      <a:pt x="390" y="632"/>
                    </a:cubicBezTo>
                    <a:cubicBezTo>
                      <a:pt x="390" y="632"/>
                      <a:pt x="392" y="633"/>
                      <a:pt x="392" y="633"/>
                    </a:cubicBezTo>
                    <a:cubicBezTo>
                      <a:pt x="392" y="633"/>
                      <a:pt x="392" y="634"/>
                      <a:pt x="392" y="635"/>
                    </a:cubicBezTo>
                    <a:cubicBezTo>
                      <a:pt x="392" y="635"/>
                      <a:pt x="392" y="636"/>
                      <a:pt x="392" y="636"/>
                    </a:cubicBezTo>
                    <a:cubicBezTo>
                      <a:pt x="392" y="636"/>
                      <a:pt x="392" y="637"/>
                      <a:pt x="393" y="637"/>
                    </a:cubicBezTo>
                    <a:cubicBezTo>
                      <a:pt x="393" y="638"/>
                      <a:pt x="394" y="638"/>
                      <a:pt x="394" y="638"/>
                    </a:cubicBezTo>
                    <a:cubicBezTo>
                      <a:pt x="394" y="638"/>
                      <a:pt x="395" y="638"/>
                      <a:pt x="396" y="638"/>
                    </a:cubicBezTo>
                    <a:cubicBezTo>
                      <a:pt x="397" y="639"/>
                      <a:pt x="397" y="639"/>
                      <a:pt x="398" y="639"/>
                    </a:cubicBezTo>
                    <a:cubicBezTo>
                      <a:pt x="399" y="639"/>
                      <a:pt x="399" y="639"/>
                      <a:pt x="400" y="639"/>
                    </a:cubicBezTo>
                    <a:cubicBezTo>
                      <a:pt x="400" y="639"/>
                      <a:pt x="400" y="638"/>
                      <a:pt x="400" y="638"/>
                    </a:cubicBezTo>
                    <a:cubicBezTo>
                      <a:pt x="401" y="637"/>
                      <a:pt x="402" y="636"/>
                      <a:pt x="402" y="636"/>
                    </a:cubicBezTo>
                    <a:cubicBezTo>
                      <a:pt x="402" y="636"/>
                      <a:pt x="403" y="636"/>
                      <a:pt x="403" y="636"/>
                    </a:cubicBezTo>
                    <a:cubicBezTo>
                      <a:pt x="403" y="636"/>
                      <a:pt x="402" y="637"/>
                      <a:pt x="402" y="638"/>
                    </a:cubicBezTo>
                    <a:cubicBezTo>
                      <a:pt x="402" y="638"/>
                      <a:pt x="403" y="638"/>
                      <a:pt x="403" y="639"/>
                    </a:cubicBezTo>
                    <a:cubicBezTo>
                      <a:pt x="403" y="639"/>
                      <a:pt x="404" y="640"/>
                      <a:pt x="404" y="640"/>
                    </a:cubicBezTo>
                    <a:cubicBezTo>
                      <a:pt x="404" y="640"/>
                      <a:pt x="405" y="641"/>
                      <a:pt x="405" y="641"/>
                    </a:cubicBezTo>
                    <a:cubicBezTo>
                      <a:pt x="405" y="641"/>
                      <a:pt x="406" y="642"/>
                      <a:pt x="406" y="642"/>
                    </a:cubicBezTo>
                    <a:cubicBezTo>
                      <a:pt x="407" y="643"/>
                      <a:pt x="407" y="643"/>
                      <a:pt x="407" y="643"/>
                    </a:cubicBezTo>
                    <a:cubicBezTo>
                      <a:pt x="410" y="643"/>
                      <a:pt x="410" y="643"/>
                      <a:pt x="410" y="643"/>
                    </a:cubicBezTo>
                    <a:cubicBezTo>
                      <a:pt x="411" y="642"/>
                      <a:pt x="411" y="642"/>
                      <a:pt x="411" y="642"/>
                    </a:cubicBezTo>
                    <a:cubicBezTo>
                      <a:pt x="412" y="642"/>
                      <a:pt x="412" y="642"/>
                      <a:pt x="412" y="642"/>
                    </a:cubicBezTo>
                    <a:cubicBezTo>
                      <a:pt x="413" y="640"/>
                      <a:pt x="413" y="640"/>
                      <a:pt x="413" y="640"/>
                    </a:cubicBezTo>
                    <a:cubicBezTo>
                      <a:pt x="413" y="640"/>
                      <a:pt x="415" y="640"/>
                      <a:pt x="415" y="640"/>
                    </a:cubicBezTo>
                    <a:cubicBezTo>
                      <a:pt x="415" y="640"/>
                      <a:pt x="417" y="640"/>
                      <a:pt x="417" y="640"/>
                    </a:cubicBezTo>
                    <a:cubicBezTo>
                      <a:pt x="418" y="639"/>
                      <a:pt x="418" y="639"/>
                      <a:pt x="418" y="639"/>
                    </a:cubicBezTo>
                    <a:cubicBezTo>
                      <a:pt x="418" y="639"/>
                      <a:pt x="418" y="639"/>
                      <a:pt x="418" y="639"/>
                    </a:cubicBezTo>
                    <a:cubicBezTo>
                      <a:pt x="419" y="639"/>
                      <a:pt x="419" y="639"/>
                      <a:pt x="419" y="639"/>
                    </a:cubicBezTo>
                    <a:cubicBezTo>
                      <a:pt x="419" y="639"/>
                      <a:pt x="420" y="638"/>
                      <a:pt x="420" y="638"/>
                    </a:cubicBezTo>
                    <a:cubicBezTo>
                      <a:pt x="420" y="638"/>
                      <a:pt x="421" y="638"/>
                      <a:pt x="421" y="638"/>
                    </a:cubicBezTo>
                    <a:cubicBezTo>
                      <a:pt x="422" y="638"/>
                      <a:pt x="422" y="638"/>
                      <a:pt x="423" y="638"/>
                    </a:cubicBezTo>
                    <a:cubicBezTo>
                      <a:pt x="423" y="638"/>
                      <a:pt x="423" y="637"/>
                      <a:pt x="423" y="637"/>
                    </a:cubicBezTo>
                    <a:cubicBezTo>
                      <a:pt x="423" y="637"/>
                      <a:pt x="423" y="636"/>
                      <a:pt x="423" y="636"/>
                    </a:cubicBezTo>
                    <a:cubicBezTo>
                      <a:pt x="422" y="636"/>
                      <a:pt x="423" y="635"/>
                      <a:pt x="423" y="635"/>
                    </a:cubicBezTo>
                    <a:cubicBezTo>
                      <a:pt x="423" y="635"/>
                      <a:pt x="423" y="635"/>
                      <a:pt x="423" y="635"/>
                    </a:cubicBezTo>
                    <a:cubicBezTo>
                      <a:pt x="423" y="635"/>
                      <a:pt x="425" y="634"/>
                      <a:pt x="425" y="634"/>
                    </a:cubicBezTo>
                    <a:cubicBezTo>
                      <a:pt x="425" y="634"/>
                      <a:pt x="427" y="633"/>
                      <a:pt x="427" y="633"/>
                    </a:cubicBezTo>
                    <a:cubicBezTo>
                      <a:pt x="427" y="632"/>
                      <a:pt x="428" y="632"/>
                      <a:pt x="428" y="632"/>
                    </a:cubicBezTo>
                    <a:cubicBezTo>
                      <a:pt x="430" y="631"/>
                      <a:pt x="430" y="631"/>
                      <a:pt x="430" y="631"/>
                    </a:cubicBezTo>
                    <a:cubicBezTo>
                      <a:pt x="430" y="631"/>
                      <a:pt x="430" y="631"/>
                      <a:pt x="430" y="631"/>
                    </a:cubicBezTo>
                    <a:cubicBezTo>
                      <a:pt x="432" y="629"/>
                      <a:pt x="432" y="629"/>
                      <a:pt x="432" y="629"/>
                    </a:cubicBezTo>
                    <a:cubicBezTo>
                      <a:pt x="435" y="629"/>
                      <a:pt x="435" y="629"/>
                      <a:pt x="435" y="629"/>
                    </a:cubicBezTo>
                    <a:cubicBezTo>
                      <a:pt x="437" y="626"/>
                      <a:pt x="437" y="626"/>
                      <a:pt x="437" y="626"/>
                    </a:cubicBezTo>
                    <a:cubicBezTo>
                      <a:pt x="440" y="626"/>
                      <a:pt x="440" y="626"/>
                      <a:pt x="440" y="626"/>
                    </a:cubicBezTo>
                    <a:cubicBezTo>
                      <a:pt x="441" y="625"/>
                      <a:pt x="441" y="625"/>
                      <a:pt x="441" y="625"/>
                    </a:cubicBezTo>
                    <a:cubicBezTo>
                      <a:pt x="442" y="626"/>
                      <a:pt x="442" y="626"/>
                      <a:pt x="442" y="626"/>
                    </a:cubicBezTo>
                    <a:cubicBezTo>
                      <a:pt x="443" y="626"/>
                      <a:pt x="443" y="626"/>
                      <a:pt x="443" y="626"/>
                    </a:cubicBezTo>
                    <a:cubicBezTo>
                      <a:pt x="444" y="625"/>
                      <a:pt x="444" y="625"/>
                      <a:pt x="444" y="625"/>
                    </a:cubicBezTo>
                    <a:cubicBezTo>
                      <a:pt x="446" y="626"/>
                      <a:pt x="446" y="626"/>
                      <a:pt x="446" y="626"/>
                    </a:cubicBezTo>
                    <a:cubicBezTo>
                      <a:pt x="446" y="628"/>
                      <a:pt x="446" y="628"/>
                      <a:pt x="446" y="628"/>
                    </a:cubicBezTo>
                    <a:cubicBezTo>
                      <a:pt x="454" y="628"/>
                      <a:pt x="454" y="628"/>
                      <a:pt x="454" y="628"/>
                    </a:cubicBezTo>
                    <a:cubicBezTo>
                      <a:pt x="454" y="628"/>
                      <a:pt x="454" y="630"/>
                      <a:pt x="454" y="630"/>
                    </a:cubicBezTo>
                    <a:cubicBezTo>
                      <a:pt x="454" y="630"/>
                      <a:pt x="455" y="632"/>
                      <a:pt x="455" y="632"/>
                    </a:cubicBezTo>
                    <a:cubicBezTo>
                      <a:pt x="455" y="632"/>
                      <a:pt x="456" y="633"/>
                      <a:pt x="456" y="633"/>
                    </a:cubicBezTo>
                    <a:cubicBezTo>
                      <a:pt x="456" y="633"/>
                      <a:pt x="458" y="633"/>
                      <a:pt x="459" y="634"/>
                    </a:cubicBezTo>
                    <a:cubicBezTo>
                      <a:pt x="459" y="634"/>
                      <a:pt x="460" y="634"/>
                      <a:pt x="460" y="634"/>
                    </a:cubicBezTo>
                    <a:cubicBezTo>
                      <a:pt x="460" y="635"/>
                      <a:pt x="462" y="635"/>
                      <a:pt x="462" y="635"/>
                    </a:cubicBezTo>
                    <a:cubicBezTo>
                      <a:pt x="465" y="633"/>
                      <a:pt x="465" y="633"/>
                      <a:pt x="465" y="633"/>
                    </a:cubicBezTo>
                    <a:cubicBezTo>
                      <a:pt x="468" y="635"/>
                      <a:pt x="468" y="635"/>
                      <a:pt x="468" y="635"/>
                    </a:cubicBezTo>
                    <a:cubicBezTo>
                      <a:pt x="473" y="635"/>
                      <a:pt x="473" y="635"/>
                      <a:pt x="473" y="635"/>
                    </a:cubicBezTo>
                    <a:cubicBezTo>
                      <a:pt x="474" y="636"/>
                      <a:pt x="474" y="636"/>
                      <a:pt x="474" y="636"/>
                    </a:cubicBezTo>
                    <a:cubicBezTo>
                      <a:pt x="476" y="636"/>
                      <a:pt x="476" y="636"/>
                      <a:pt x="476" y="636"/>
                    </a:cubicBezTo>
                    <a:cubicBezTo>
                      <a:pt x="478" y="634"/>
                      <a:pt x="478" y="634"/>
                      <a:pt x="478" y="634"/>
                    </a:cubicBezTo>
                    <a:cubicBezTo>
                      <a:pt x="478" y="635"/>
                      <a:pt x="478" y="635"/>
                      <a:pt x="478" y="635"/>
                    </a:cubicBezTo>
                    <a:cubicBezTo>
                      <a:pt x="479" y="635"/>
                      <a:pt x="479" y="635"/>
                      <a:pt x="479" y="635"/>
                    </a:cubicBezTo>
                    <a:cubicBezTo>
                      <a:pt x="480" y="633"/>
                      <a:pt x="480" y="633"/>
                      <a:pt x="480" y="633"/>
                    </a:cubicBezTo>
                    <a:cubicBezTo>
                      <a:pt x="481" y="631"/>
                      <a:pt x="481" y="631"/>
                      <a:pt x="481" y="631"/>
                    </a:cubicBezTo>
                    <a:cubicBezTo>
                      <a:pt x="481" y="629"/>
                      <a:pt x="481" y="629"/>
                      <a:pt x="481" y="629"/>
                    </a:cubicBezTo>
                    <a:cubicBezTo>
                      <a:pt x="480" y="627"/>
                      <a:pt x="480" y="627"/>
                      <a:pt x="480" y="627"/>
                    </a:cubicBezTo>
                    <a:cubicBezTo>
                      <a:pt x="480" y="625"/>
                      <a:pt x="480" y="625"/>
                      <a:pt x="480" y="625"/>
                    </a:cubicBezTo>
                    <a:cubicBezTo>
                      <a:pt x="479" y="625"/>
                      <a:pt x="479" y="625"/>
                      <a:pt x="479" y="625"/>
                    </a:cubicBezTo>
                    <a:cubicBezTo>
                      <a:pt x="479" y="625"/>
                      <a:pt x="478" y="624"/>
                      <a:pt x="478" y="623"/>
                    </a:cubicBezTo>
                    <a:cubicBezTo>
                      <a:pt x="478" y="622"/>
                      <a:pt x="478" y="622"/>
                      <a:pt x="478" y="622"/>
                    </a:cubicBezTo>
                    <a:cubicBezTo>
                      <a:pt x="479" y="621"/>
                      <a:pt x="479" y="621"/>
                      <a:pt x="479" y="620"/>
                    </a:cubicBezTo>
                    <a:cubicBezTo>
                      <a:pt x="480" y="620"/>
                      <a:pt x="479" y="620"/>
                      <a:pt x="479" y="619"/>
                    </a:cubicBezTo>
                    <a:cubicBezTo>
                      <a:pt x="479" y="619"/>
                      <a:pt x="480" y="619"/>
                      <a:pt x="480" y="619"/>
                    </a:cubicBezTo>
                    <a:cubicBezTo>
                      <a:pt x="480" y="619"/>
                      <a:pt x="481" y="618"/>
                      <a:pt x="481" y="618"/>
                    </a:cubicBezTo>
                    <a:cubicBezTo>
                      <a:pt x="481" y="617"/>
                      <a:pt x="482" y="616"/>
                      <a:pt x="482" y="615"/>
                    </a:cubicBezTo>
                    <a:cubicBezTo>
                      <a:pt x="482" y="615"/>
                      <a:pt x="482" y="615"/>
                      <a:pt x="482" y="615"/>
                    </a:cubicBezTo>
                    <a:cubicBezTo>
                      <a:pt x="484" y="614"/>
                      <a:pt x="484" y="614"/>
                      <a:pt x="484" y="614"/>
                    </a:cubicBezTo>
                    <a:cubicBezTo>
                      <a:pt x="484" y="614"/>
                      <a:pt x="485" y="613"/>
                      <a:pt x="485" y="613"/>
                    </a:cubicBezTo>
                    <a:cubicBezTo>
                      <a:pt x="485" y="613"/>
                      <a:pt x="485" y="612"/>
                      <a:pt x="485" y="611"/>
                    </a:cubicBezTo>
                    <a:cubicBezTo>
                      <a:pt x="485" y="611"/>
                      <a:pt x="485" y="610"/>
                      <a:pt x="485" y="610"/>
                    </a:cubicBezTo>
                    <a:cubicBezTo>
                      <a:pt x="489" y="613"/>
                      <a:pt x="489" y="613"/>
                      <a:pt x="489" y="613"/>
                    </a:cubicBezTo>
                    <a:cubicBezTo>
                      <a:pt x="492" y="613"/>
                      <a:pt x="492" y="613"/>
                      <a:pt x="492" y="613"/>
                    </a:cubicBezTo>
                    <a:cubicBezTo>
                      <a:pt x="492" y="615"/>
                      <a:pt x="492" y="615"/>
                      <a:pt x="492" y="615"/>
                    </a:cubicBezTo>
                    <a:cubicBezTo>
                      <a:pt x="497" y="615"/>
                      <a:pt x="497" y="615"/>
                      <a:pt x="497" y="615"/>
                    </a:cubicBezTo>
                    <a:cubicBezTo>
                      <a:pt x="500" y="618"/>
                      <a:pt x="500" y="618"/>
                      <a:pt x="500" y="618"/>
                    </a:cubicBezTo>
                    <a:cubicBezTo>
                      <a:pt x="500" y="618"/>
                      <a:pt x="502" y="618"/>
                      <a:pt x="503" y="618"/>
                    </a:cubicBezTo>
                    <a:cubicBezTo>
                      <a:pt x="503" y="618"/>
                      <a:pt x="504" y="618"/>
                      <a:pt x="504" y="618"/>
                    </a:cubicBezTo>
                    <a:cubicBezTo>
                      <a:pt x="504" y="618"/>
                      <a:pt x="506" y="619"/>
                      <a:pt x="506" y="619"/>
                    </a:cubicBezTo>
                    <a:cubicBezTo>
                      <a:pt x="507" y="619"/>
                      <a:pt x="507" y="620"/>
                      <a:pt x="508" y="620"/>
                    </a:cubicBezTo>
                    <a:cubicBezTo>
                      <a:pt x="508" y="621"/>
                      <a:pt x="508" y="622"/>
                      <a:pt x="508" y="622"/>
                    </a:cubicBezTo>
                    <a:cubicBezTo>
                      <a:pt x="508" y="622"/>
                      <a:pt x="508" y="626"/>
                      <a:pt x="508" y="626"/>
                    </a:cubicBezTo>
                    <a:cubicBezTo>
                      <a:pt x="509" y="627"/>
                      <a:pt x="509" y="627"/>
                      <a:pt x="509" y="627"/>
                    </a:cubicBezTo>
                    <a:cubicBezTo>
                      <a:pt x="509" y="627"/>
                      <a:pt x="510" y="628"/>
                      <a:pt x="510" y="628"/>
                    </a:cubicBezTo>
                    <a:cubicBezTo>
                      <a:pt x="510" y="629"/>
                      <a:pt x="512" y="630"/>
                      <a:pt x="512" y="630"/>
                    </a:cubicBezTo>
                    <a:cubicBezTo>
                      <a:pt x="513" y="631"/>
                      <a:pt x="513" y="631"/>
                      <a:pt x="513" y="631"/>
                    </a:cubicBezTo>
                    <a:cubicBezTo>
                      <a:pt x="514" y="631"/>
                      <a:pt x="514" y="631"/>
                      <a:pt x="514" y="631"/>
                    </a:cubicBezTo>
                    <a:cubicBezTo>
                      <a:pt x="515" y="632"/>
                      <a:pt x="515" y="632"/>
                      <a:pt x="515" y="632"/>
                    </a:cubicBezTo>
                    <a:cubicBezTo>
                      <a:pt x="515" y="632"/>
                      <a:pt x="520" y="632"/>
                      <a:pt x="520" y="632"/>
                    </a:cubicBezTo>
                    <a:cubicBezTo>
                      <a:pt x="520" y="632"/>
                      <a:pt x="521" y="633"/>
                      <a:pt x="521" y="633"/>
                    </a:cubicBezTo>
                    <a:cubicBezTo>
                      <a:pt x="523" y="630"/>
                      <a:pt x="523" y="630"/>
                      <a:pt x="523" y="630"/>
                    </a:cubicBezTo>
                    <a:cubicBezTo>
                      <a:pt x="524" y="630"/>
                      <a:pt x="524" y="630"/>
                      <a:pt x="524" y="630"/>
                    </a:cubicBezTo>
                    <a:cubicBezTo>
                      <a:pt x="526" y="630"/>
                      <a:pt x="526" y="630"/>
                      <a:pt x="526" y="630"/>
                    </a:cubicBezTo>
                    <a:cubicBezTo>
                      <a:pt x="527" y="629"/>
                      <a:pt x="527" y="629"/>
                      <a:pt x="527" y="629"/>
                    </a:cubicBezTo>
                    <a:cubicBezTo>
                      <a:pt x="533" y="629"/>
                      <a:pt x="533" y="629"/>
                      <a:pt x="533" y="629"/>
                    </a:cubicBezTo>
                    <a:cubicBezTo>
                      <a:pt x="535" y="631"/>
                      <a:pt x="535" y="631"/>
                      <a:pt x="535" y="631"/>
                    </a:cubicBezTo>
                    <a:cubicBezTo>
                      <a:pt x="536" y="631"/>
                      <a:pt x="536" y="631"/>
                      <a:pt x="536" y="631"/>
                    </a:cubicBezTo>
                    <a:cubicBezTo>
                      <a:pt x="536" y="630"/>
                      <a:pt x="536" y="630"/>
                      <a:pt x="536" y="630"/>
                    </a:cubicBezTo>
                    <a:cubicBezTo>
                      <a:pt x="538" y="630"/>
                      <a:pt x="538" y="630"/>
                      <a:pt x="538" y="630"/>
                    </a:cubicBezTo>
                    <a:cubicBezTo>
                      <a:pt x="538" y="630"/>
                      <a:pt x="539" y="631"/>
                      <a:pt x="540" y="631"/>
                    </a:cubicBezTo>
                    <a:cubicBezTo>
                      <a:pt x="540" y="631"/>
                      <a:pt x="541" y="632"/>
                      <a:pt x="541" y="632"/>
                    </a:cubicBezTo>
                    <a:cubicBezTo>
                      <a:pt x="541" y="633"/>
                      <a:pt x="542" y="634"/>
                      <a:pt x="542" y="634"/>
                    </a:cubicBezTo>
                    <a:cubicBezTo>
                      <a:pt x="544" y="634"/>
                      <a:pt x="544" y="634"/>
                      <a:pt x="544" y="634"/>
                    </a:cubicBezTo>
                    <a:cubicBezTo>
                      <a:pt x="547" y="635"/>
                      <a:pt x="547" y="635"/>
                      <a:pt x="547" y="635"/>
                    </a:cubicBezTo>
                    <a:cubicBezTo>
                      <a:pt x="547" y="638"/>
                      <a:pt x="547" y="638"/>
                      <a:pt x="547" y="638"/>
                    </a:cubicBezTo>
                    <a:cubicBezTo>
                      <a:pt x="548" y="638"/>
                      <a:pt x="548" y="638"/>
                      <a:pt x="548" y="638"/>
                    </a:cubicBezTo>
                    <a:cubicBezTo>
                      <a:pt x="550" y="640"/>
                      <a:pt x="550" y="640"/>
                      <a:pt x="550" y="640"/>
                    </a:cubicBezTo>
                    <a:cubicBezTo>
                      <a:pt x="550" y="641"/>
                      <a:pt x="550" y="641"/>
                      <a:pt x="550" y="641"/>
                    </a:cubicBezTo>
                    <a:cubicBezTo>
                      <a:pt x="550" y="641"/>
                      <a:pt x="555" y="641"/>
                      <a:pt x="555" y="641"/>
                    </a:cubicBezTo>
                    <a:cubicBezTo>
                      <a:pt x="556" y="641"/>
                      <a:pt x="561" y="643"/>
                      <a:pt x="561" y="643"/>
                    </a:cubicBezTo>
                    <a:cubicBezTo>
                      <a:pt x="562" y="643"/>
                      <a:pt x="562" y="643"/>
                      <a:pt x="562" y="643"/>
                    </a:cubicBezTo>
                    <a:cubicBezTo>
                      <a:pt x="564" y="642"/>
                      <a:pt x="564" y="642"/>
                      <a:pt x="564" y="642"/>
                    </a:cubicBezTo>
                    <a:cubicBezTo>
                      <a:pt x="565" y="642"/>
                      <a:pt x="565" y="642"/>
                      <a:pt x="565" y="642"/>
                    </a:cubicBezTo>
                    <a:cubicBezTo>
                      <a:pt x="567" y="643"/>
                      <a:pt x="567" y="643"/>
                      <a:pt x="567" y="643"/>
                    </a:cubicBezTo>
                    <a:cubicBezTo>
                      <a:pt x="575" y="640"/>
                      <a:pt x="575" y="640"/>
                      <a:pt x="575" y="640"/>
                    </a:cubicBezTo>
                    <a:cubicBezTo>
                      <a:pt x="581" y="638"/>
                      <a:pt x="581" y="638"/>
                      <a:pt x="581" y="638"/>
                    </a:cubicBezTo>
                    <a:cubicBezTo>
                      <a:pt x="584" y="634"/>
                      <a:pt x="584" y="634"/>
                      <a:pt x="584" y="634"/>
                    </a:cubicBezTo>
                    <a:cubicBezTo>
                      <a:pt x="589" y="631"/>
                      <a:pt x="589" y="631"/>
                      <a:pt x="589" y="631"/>
                    </a:cubicBezTo>
                    <a:cubicBezTo>
                      <a:pt x="589" y="631"/>
                      <a:pt x="590" y="631"/>
                      <a:pt x="590" y="631"/>
                    </a:cubicBezTo>
                    <a:cubicBezTo>
                      <a:pt x="590" y="631"/>
                      <a:pt x="593" y="632"/>
                      <a:pt x="593" y="632"/>
                    </a:cubicBezTo>
                    <a:cubicBezTo>
                      <a:pt x="596" y="634"/>
                      <a:pt x="596" y="634"/>
                      <a:pt x="596" y="634"/>
                    </a:cubicBezTo>
                    <a:cubicBezTo>
                      <a:pt x="598" y="635"/>
                      <a:pt x="598" y="635"/>
                      <a:pt x="598" y="635"/>
                    </a:cubicBezTo>
                    <a:cubicBezTo>
                      <a:pt x="600" y="635"/>
                      <a:pt x="600" y="635"/>
                      <a:pt x="600" y="635"/>
                    </a:cubicBezTo>
                    <a:cubicBezTo>
                      <a:pt x="603" y="633"/>
                      <a:pt x="603" y="633"/>
                      <a:pt x="603" y="633"/>
                    </a:cubicBezTo>
                    <a:cubicBezTo>
                      <a:pt x="607" y="636"/>
                      <a:pt x="607" y="636"/>
                      <a:pt x="607" y="636"/>
                    </a:cubicBezTo>
                    <a:cubicBezTo>
                      <a:pt x="608" y="637"/>
                      <a:pt x="608" y="637"/>
                      <a:pt x="608" y="637"/>
                    </a:cubicBezTo>
                    <a:cubicBezTo>
                      <a:pt x="610" y="638"/>
                      <a:pt x="610" y="638"/>
                      <a:pt x="610" y="638"/>
                    </a:cubicBezTo>
                    <a:cubicBezTo>
                      <a:pt x="612" y="639"/>
                      <a:pt x="612" y="639"/>
                      <a:pt x="612" y="639"/>
                    </a:cubicBezTo>
                    <a:cubicBezTo>
                      <a:pt x="614" y="639"/>
                      <a:pt x="614" y="639"/>
                      <a:pt x="614" y="639"/>
                    </a:cubicBezTo>
                    <a:cubicBezTo>
                      <a:pt x="619" y="635"/>
                      <a:pt x="619" y="635"/>
                      <a:pt x="619" y="635"/>
                    </a:cubicBezTo>
                    <a:cubicBezTo>
                      <a:pt x="622" y="634"/>
                      <a:pt x="622" y="634"/>
                      <a:pt x="622" y="634"/>
                    </a:cubicBezTo>
                    <a:cubicBezTo>
                      <a:pt x="622" y="634"/>
                      <a:pt x="624" y="633"/>
                      <a:pt x="624" y="633"/>
                    </a:cubicBezTo>
                    <a:cubicBezTo>
                      <a:pt x="624" y="632"/>
                      <a:pt x="624" y="631"/>
                      <a:pt x="624" y="631"/>
                    </a:cubicBezTo>
                    <a:cubicBezTo>
                      <a:pt x="624" y="631"/>
                      <a:pt x="623" y="631"/>
                      <a:pt x="623" y="630"/>
                    </a:cubicBezTo>
                    <a:cubicBezTo>
                      <a:pt x="623" y="630"/>
                      <a:pt x="623" y="630"/>
                      <a:pt x="623" y="630"/>
                    </a:cubicBezTo>
                    <a:cubicBezTo>
                      <a:pt x="624" y="629"/>
                      <a:pt x="624" y="629"/>
                      <a:pt x="624" y="629"/>
                    </a:cubicBezTo>
                    <a:cubicBezTo>
                      <a:pt x="624" y="627"/>
                      <a:pt x="624" y="627"/>
                      <a:pt x="624" y="627"/>
                    </a:cubicBezTo>
                    <a:cubicBezTo>
                      <a:pt x="625" y="626"/>
                      <a:pt x="625" y="626"/>
                      <a:pt x="625" y="626"/>
                    </a:cubicBezTo>
                    <a:cubicBezTo>
                      <a:pt x="625" y="626"/>
                      <a:pt x="627" y="622"/>
                      <a:pt x="627" y="622"/>
                    </a:cubicBezTo>
                    <a:cubicBezTo>
                      <a:pt x="627" y="622"/>
                      <a:pt x="629" y="617"/>
                      <a:pt x="629" y="617"/>
                    </a:cubicBezTo>
                    <a:cubicBezTo>
                      <a:pt x="629" y="617"/>
                      <a:pt x="630" y="615"/>
                      <a:pt x="630" y="615"/>
                    </a:cubicBezTo>
                    <a:cubicBezTo>
                      <a:pt x="634" y="612"/>
                      <a:pt x="634" y="612"/>
                      <a:pt x="634" y="612"/>
                    </a:cubicBezTo>
                    <a:cubicBezTo>
                      <a:pt x="634" y="612"/>
                      <a:pt x="634" y="612"/>
                      <a:pt x="634" y="612"/>
                    </a:cubicBezTo>
                    <a:cubicBezTo>
                      <a:pt x="634" y="611"/>
                      <a:pt x="634" y="610"/>
                      <a:pt x="633" y="610"/>
                    </a:cubicBezTo>
                    <a:cubicBezTo>
                      <a:pt x="633" y="609"/>
                      <a:pt x="633" y="609"/>
                      <a:pt x="633" y="609"/>
                    </a:cubicBezTo>
                    <a:cubicBezTo>
                      <a:pt x="633" y="608"/>
                      <a:pt x="633" y="607"/>
                      <a:pt x="633" y="607"/>
                    </a:cubicBezTo>
                    <a:cubicBezTo>
                      <a:pt x="633" y="607"/>
                      <a:pt x="634" y="607"/>
                      <a:pt x="634" y="606"/>
                    </a:cubicBezTo>
                    <a:cubicBezTo>
                      <a:pt x="634" y="606"/>
                      <a:pt x="632" y="606"/>
                      <a:pt x="632" y="606"/>
                    </a:cubicBezTo>
                    <a:cubicBezTo>
                      <a:pt x="631" y="605"/>
                      <a:pt x="630" y="605"/>
                      <a:pt x="630" y="605"/>
                    </a:cubicBezTo>
                    <a:cubicBezTo>
                      <a:pt x="630" y="605"/>
                      <a:pt x="629" y="606"/>
                      <a:pt x="629" y="606"/>
                    </a:cubicBezTo>
                    <a:cubicBezTo>
                      <a:pt x="629" y="605"/>
                      <a:pt x="629" y="605"/>
                      <a:pt x="629" y="605"/>
                    </a:cubicBezTo>
                    <a:cubicBezTo>
                      <a:pt x="629" y="605"/>
                      <a:pt x="629" y="604"/>
                      <a:pt x="629" y="603"/>
                    </a:cubicBezTo>
                    <a:cubicBezTo>
                      <a:pt x="629" y="603"/>
                      <a:pt x="631" y="602"/>
                      <a:pt x="631" y="602"/>
                    </a:cubicBezTo>
                    <a:cubicBezTo>
                      <a:pt x="632" y="601"/>
                      <a:pt x="634" y="598"/>
                      <a:pt x="634" y="598"/>
                    </a:cubicBezTo>
                    <a:cubicBezTo>
                      <a:pt x="634" y="598"/>
                      <a:pt x="635" y="598"/>
                      <a:pt x="635" y="598"/>
                    </a:cubicBezTo>
                    <a:cubicBezTo>
                      <a:pt x="635" y="598"/>
                      <a:pt x="637" y="598"/>
                      <a:pt x="638" y="598"/>
                    </a:cubicBezTo>
                    <a:cubicBezTo>
                      <a:pt x="639" y="598"/>
                      <a:pt x="639" y="597"/>
                      <a:pt x="639" y="597"/>
                    </a:cubicBezTo>
                    <a:cubicBezTo>
                      <a:pt x="639" y="597"/>
                      <a:pt x="640" y="597"/>
                      <a:pt x="641" y="597"/>
                    </a:cubicBezTo>
                    <a:cubicBezTo>
                      <a:pt x="642" y="596"/>
                      <a:pt x="642" y="596"/>
                      <a:pt x="642" y="596"/>
                    </a:cubicBezTo>
                    <a:cubicBezTo>
                      <a:pt x="643" y="596"/>
                      <a:pt x="643" y="596"/>
                      <a:pt x="644" y="596"/>
                    </a:cubicBezTo>
                    <a:cubicBezTo>
                      <a:pt x="644" y="596"/>
                      <a:pt x="644" y="596"/>
                      <a:pt x="645" y="597"/>
                    </a:cubicBezTo>
                    <a:cubicBezTo>
                      <a:pt x="646" y="597"/>
                      <a:pt x="646" y="597"/>
                      <a:pt x="646" y="596"/>
                    </a:cubicBezTo>
                    <a:cubicBezTo>
                      <a:pt x="647" y="596"/>
                      <a:pt x="647" y="596"/>
                      <a:pt x="647" y="596"/>
                    </a:cubicBezTo>
                    <a:cubicBezTo>
                      <a:pt x="647" y="596"/>
                      <a:pt x="650" y="595"/>
                      <a:pt x="650" y="595"/>
                    </a:cubicBezTo>
                    <a:cubicBezTo>
                      <a:pt x="650" y="595"/>
                      <a:pt x="652" y="595"/>
                      <a:pt x="652" y="595"/>
                    </a:cubicBezTo>
                    <a:cubicBezTo>
                      <a:pt x="653" y="595"/>
                      <a:pt x="654" y="596"/>
                      <a:pt x="655" y="596"/>
                    </a:cubicBezTo>
                    <a:cubicBezTo>
                      <a:pt x="655" y="596"/>
                      <a:pt x="657" y="598"/>
                      <a:pt x="660" y="599"/>
                    </a:cubicBezTo>
                    <a:cubicBezTo>
                      <a:pt x="661" y="600"/>
                      <a:pt x="661" y="600"/>
                      <a:pt x="661" y="600"/>
                    </a:cubicBezTo>
                    <a:cubicBezTo>
                      <a:pt x="661" y="600"/>
                      <a:pt x="661" y="600"/>
                      <a:pt x="661" y="600"/>
                    </a:cubicBezTo>
                    <a:cubicBezTo>
                      <a:pt x="662" y="600"/>
                      <a:pt x="662" y="600"/>
                      <a:pt x="663" y="599"/>
                    </a:cubicBezTo>
                    <a:cubicBezTo>
                      <a:pt x="663" y="599"/>
                      <a:pt x="663" y="599"/>
                      <a:pt x="664" y="599"/>
                    </a:cubicBezTo>
                    <a:cubicBezTo>
                      <a:pt x="665" y="599"/>
                      <a:pt x="665" y="599"/>
                      <a:pt x="666" y="600"/>
                    </a:cubicBezTo>
                    <a:cubicBezTo>
                      <a:pt x="668" y="601"/>
                      <a:pt x="667" y="601"/>
                      <a:pt x="667" y="602"/>
                    </a:cubicBezTo>
                    <a:cubicBezTo>
                      <a:pt x="668" y="603"/>
                      <a:pt x="668" y="603"/>
                      <a:pt x="669" y="604"/>
                    </a:cubicBezTo>
                    <a:cubicBezTo>
                      <a:pt x="670" y="604"/>
                      <a:pt x="669" y="605"/>
                      <a:pt x="669" y="605"/>
                    </a:cubicBezTo>
                    <a:cubicBezTo>
                      <a:pt x="669" y="606"/>
                      <a:pt x="669" y="606"/>
                      <a:pt x="669" y="606"/>
                    </a:cubicBezTo>
                    <a:cubicBezTo>
                      <a:pt x="670" y="607"/>
                      <a:pt x="671" y="608"/>
                      <a:pt x="671" y="608"/>
                    </a:cubicBezTo>
                    <a:cubicBezTo>
                      <a:pt x="672" y="609"/>
                      <a:pt x="671" y="609"/>
                      <a:pt x="671" y="610"/>
                    </a:cubicBezTo>
                    <a:cubicBezTo>
                      <a:pt x="671" y="610"/>
                      <a:pt x="672" y="610"/>
                      <a:pt x="672" y="610"/>
                    </a:cubicBezTo>
                    <a:cubicBezTo>
                      <a:pt x="673" y="611"/>
                      <a:pt x="673" y="612"/>
                      <a:pt x="673" y="612"/>
                    </a:cubicBezTo>
                    <a:cubicBezTo>
                      <a:pt x="673" y="612"/>
                      <a:pt x="673" y="613"/>
                      <a:pt x="672" y="613"/>
                    </a:cubicBezTo>
                    <a:cubicBezTo>
                      <a:pt x="672" y="614"/>
                      <a:pt x="673" y="614"/>
                      <a:pt x="673" y="614"/>
                    </a:cubicBezTo>
                    <a:cubicBezTo>
                      <a:pt x="673" y="615"/>
                      <a:pt x="674" y="615"/>
                      <a:pt x="674" y="616"/>
                    </a:cubicBezTo>
                    <a:cubicBezTo>
                      <a:pt x="674" y="617"/>
                      <a:pt x="674" y="617"/>
                      <a:pt x="674" y="617"/>
                    </a:cubicBezTo>
                    <a:cubicBezTo>
                      <a:pt x="674" y="617"/>
                      <a:pt x="674" y="618"/>
                      <a:pt x="675" y="618"/>
                    </a:cubicBezTo>
                    <a:cubicBezTo>
                      <a:pt x="675" y="619"/>
                      <a:pt x="675" y="619"/>
                      <a:pt x="675" y="620"/>
                    </a:cubicBezTo>
                    <a:cubicBezTo>
                      <a:pt x="675" y="620"/>
                      <a:pt x="675" y="621"/>
                      <a:pt x="675" y="621"/>
                    </a:cubicBezTo>
                    <a:cubicBezTo>
                      <a:pt x="675" y="622"/>
                      <a:pt x="675" y="622"/>
                      <a:pt x="676" y="622"/>
                    </a:cubicBezTo>
                    <a:cubicBezTo>
                      <a:pt x="676" y="623"/>
                      <a:pt x="676" y="623"/>
                      <a:pt x="677" y="624"/>
                    </a:cubicBezTo>
                    <a:cubicBezTo>
                      <a:pt x="678" y="625"/>
                      <a:pt x="678" y="626"/>
                      <a:pt x="678" y="626"/>
                    </a:cubicBezTo>
                    <a:cubicBezTo>
                      <a:pt x="678" y="627"/>
                      <a:pt x="678" y="628"/>
                      <a:pt x="678" y="628"/>
                    </a:cubicBezTo>
                    <a:cubicBezTo>
                      <a:pt x="678" y="629"/>
                      <a:pt x="679" y="631"/>
                      <a:pt x="679" y="631"/>
                    </a:cubicBezTo>
                    <a:cubicBezTo>
                      <a:pt x="679" y="631"/>
                      <a:pt x="680" y="632"/>
                      <a:pt x="680" y="632"/>
                    </a:cubicBezTo>
                    <a:cubicBezTo>
                      <a:pt x="680" y="632"/>
                      <a:pt x="680" y="633"/>
                      <a:pt x="680" y="633"/>
                    </a:cubicBezTo>
                    <a:cubicBezTo>
                      <a:pt x="680" y="634"/>
                      <a:pt x="680" y="634"/>
                      <a:pt x="680" y="634"/>
                    </a:cubicBezTo>
                    <a:cubicBezTo>
                      <a:pt x="680" y="635"/>
                      <a:pt x="680" y="636"/>
                      <a:pt x="680" y="636"/>
                    </a:cubicBezTo>
                    <a:cubicBezTo>
                      <a:pt x="680" y="636"/>
                      <a:pt x="680" y="637"/>
                      <a:pt x="680" y="637"/>
                    </a:cubicBezTo>
                    <a:cubicBezTo>
                      <a:pt x="681" y="637"/>
                      <a:pt x="682" y="638"/>
                      <a:pt x="682" y="638"/>
                    </a:cubicBezTo>
                    <a:cubicBezTo>
                      <a:pt x="688" y="638"/>
                      <a:pt x="688" y="638"/>
                      <a:pt x="688" y="638"/>
                    </a:cubicBezTo>
                    <a:cubicBezTo>
                      <a:pt x="688" y="639"/>
                      <a:pt x="688" y="639"/>
                      <a:pt x="688" y="639"/>
                    </a:cubicBezTo>
                    <a:cubicBezTo>
                      <a:pt x="688" y="639"/>
                      <a:pt x="689" y="640"/>
                      <a:pt x="690" y="640"/>
                    </a:cubicBezTo>
                    <a:cubicBezTo>
                      <a:pt x="690" y="641"/>
                      <a:pt x="692" y="641"/>
                      <a:pt x="692" y="641"/>
                    </a:cubicBezTo>
                    <a:cubicBezTo>
                      <a:pt x="693" y="640"/>
                      <a:pt x="693" y="640"/>
                      <a:pt x="693" y="640"/>
                    </a:cubicBezTo>
                    <a:cubicBezTo>
                      <a:pt x="693" y="640"/>
                      <a:pt x="694" y="641"/>
                      <a:pt x="694" y="641"/>
                    </a:cubicBezTo>
                    <a:cubicBezTo>
                      <a:pt x="694" y="642"/>
                      <a:pt x="698" y="646"/>
                      <a:pt x="698" y="646"/>
                    </a:cubicBezTo>
                    <a:cubicBezTo>
                      <a:pt x="698" y="646"/>
                      <a:pt x="701" y="646"/>
                      <a:pt x="701" y="646"/>
                    </a:cubicBezTo>
                    <a:cubicBezTo>
                      <a:pt x="701" y="646"/>
                      <a:pt x="700" y="648"/>
                      <a:pt x="700" y="648"/>
                    </a:cubicBezTo>
                    <a:cubicBezTo>
                      <a:pt x="700" y="649"/>
                      <a:pt x="700" y="649"/>
                      <a:pt x="700" y="649"/>
                    </a:cubicBezTo>
                    <a:cubicBezTo>
                      <a:pt x="702" y="650"/>
                      <a:pt x="702" y="650"/>
                      <a:pt x="702" y="650"/>
                    </a:cubicBezTo>
                    <a:cubicBezTo>
                      <a:pt x="702" y="652"/>
                      <a:pt x="702" y="652"/>
                      <a:pt x="702" y="652"/>
                    </a:cubicBezTo>
                    <a:cubicBezTo>
                      <a:pt x="701" y="654"/>
                      <a:pt x="701" y="654"/>
                      <a:pt x="701" y="654"/>
                    </a:cubicBezTo>
                    <a:cubicBezTo>
                      <a:pt x="703" y="658"/>
                      <a:pt x="703" y="658"/>
                      <a:pt x="703" y="658"/>
                    </a:cubicBezTo>
                    <a:cubicBezTo>
                      <a:pt x="714" y="658"/>
                      <a:pt x="714" y="658"/>
                      <a:pt x="714" y="658"/>
                    </a:cubicBezTo>
                    <a:cubicBezTo>
                      <a:pt x="714" y="656"/>
                      <a:pt x="714" y="656"/>
                      <a:pt x="714" y="656"/>
                    </a:cubicBezTo>
                    <a:cubicBezTo>
                      <a:pt x="715" y="655"/>
                      <a:pt x="715" y="655"/>
                      <a:pt x="715" y="655"/>
                    </a:cubicBezTo>
                    <a:cubicBezTo>
                      <a:pt x="717" y="654"/>
                      <a:pt x="717" y="654"/>
                      <a:pt x="717" y="654"/>
                    </a:cubicBezTo>
                    <a:cubicBezTo>
                      <a:pt x="721" y="653"/>
                      <a:pt x="721" y="653"/>
                      <a:pt x="721" y="653"/>
                    </a:cubicBezTo>
                    <a:cubicBezTo>
                      <a:pt x="722" y="653"/>
                      <a:pt x="722" y="652"/>
                      <a:pt x="723" y="652"/>
                    </a:cubicBezTo>
                    <a:cubicBezTo>
                      <a:pt x="723" y="652"/>
                      <a:pt x="723" y="651"/>
                      <a:pt x="723" y="651"/>
                    </a:cubicBezTo>
                    <a:cubicBezTo>
                      <a:pt x="724" y="651"/>
                      <a:pt x="724" y="651"/>
                      <a:pt x="724" y="651"/>
                    </a:cubicBezTo>
                    <a:cubicBezTo>
                      <a:pt x="726" y="651"/>
                      <a:pt x="727" y="651"/>
                      <a:pt x="729" y="652"/>
                    </a:cubicBezTo>
                    <a:cubicBezTo>
                      <a:pt x="728" y="653"/>
                      <a:pt x="728" y="654"/>
                      <a:pt x="728" y="655"/>
                    </a:cubicBezTo>
                    <a:cubicBezTo>
                      <a:pt x="728" y="656"/>
                      <a:pt x="729" y="657"/>
                      <a:pt x="729" y="658"/>
                    </a:cubicBezTo>
                    <a:cubicBezTo>
                      <a:pt x="729" y="658"/>
                      <a:pt x="729" y="658"/>
                      <a:pt x="729" y="658"/>
                    </a:cubicBezTo>
                    <a:cubicBezTo>
                      <a:pt x="729" y="659"/>
                      <a:pt x="729" y="659"/>
                      <a:pt x="729" y="659"/>
                    </a:cubicBezTo>
                    <a:cubicBezTo>
                      <a:pt x="728" y="660"/>
                      <a:pt x="727" y="660"/>
                      <a:pt x="726" y="661"/>
                    </a:cubicBezTo>
                    <a:cubicBezTo>
                      <a:pt x="726" y="661"/>
                      <a:pt x="725" y="661"/>
                      <a:pt x="725" y="662"/>
                    </a:cubicBezTo>
                    <a:cubicBezTo>
                      <a:pt x="725" y="662"/>
                      <a:pt x="725" y="662"/>
                      <a:pt x="725" y="662"/>
                    </a:cubicBezTo>
                    <a:cubicBezTo>
                      <a:pt x="725" y="663"/>
                      <a:pt x="725" y="665"/>
                      <a:pt x="724" y="666"/>
                    </a:cubicBezTo>
                    <a:cubicBezTo>
                      <a:pt x="724" y="667"/>
                      <a:pt x="723" y="667"/>
                      <a:pt x="723" y="668"/>
                    </a:cubicBezTo>
                    <a:cubicBezTo>
                      <a:pt x="722" y="669"/>
                      <a:pt x="722" y="670"/>
                      <a:pt x="723" y="670"/>
                    </a:cubicBezTo>
                    <a:cubicBezTo>
                      <a:pt x="723" y="671"/>
                      <a:pt x="723" y="671"/>
                      <a:pt x="723" y="671"/>
                    </a:cubicBezTo>
                    <a:cubicBezTo>
                      <a:pt x="723" y="671"/>
                      <a:pt x="723" y="672"/>
                      <a:pt x="723" y="672"/>
                    </a:cubicBezTo>
                    <a:cubicBezTo>
                      <a:pt x="722" y="673"/>
                      <a:pt x="722" y="673"/>
                      <a:pt x="722" y="673"/>
                    </a:cubicBezTo>
                    <a:cubicBezTo>
                      <a:pt x="721" y="675"/>
                      <a:pt x="721" y="676"/>
                      <a:pt x="720" y="677"/>
                    </a:cubicBezTo>
                    <a:cubicBezTo>
                      <a:pt x="720" y="678"/>
                      <a:pt x="720" y="679"/>
                      <a:pt x="719" y="679"/>
                    </a:cubicBezTo>
                    <a:cubicBezTo>
                      <a:pt x="718" y="679"/>
                      <a:pt x="718" y="680"/>
                      <a:pt x="718" y="680"/>
                    </a:cubicBezTo>
                    <a:cubicBezTo>
                      <a:pt x="718" y="681"/>
                      <a:pt x="718" y="682"/>
                      <a:pt x="718" y="682"/>
                    </a:cubicBezTo>
                    <a:cubicBezTo>
                      <a:pt x="718" y="683"/>
                      <a:pt x="718" y="683"/>
                      <a:pt x="717" y="683"/>
                    </a:cubicBezTo>
                    <a:cubicBezTo>
                      <a:pt x="717" y="684"/>
                      <a:pt x="717" y="683"/>
                      <a:pt x="716" y="683"/>
                    </a:cubicBezTo>
                    <a:cubicBezTo>
                      <a:pt x="714" y="683"/>
                      <a:pt x="711" y="682"/>
                      <a:pt x="709" y="681"/>
                    </a:cubicBezTo>
                    <a:cubicBezTo>
                      <a:pt x="708" y="682"/>
                      <a:pt x="708" y="683"/>
                      <a:pt x="708" y="684"/>
                    </a:cubicBezTo>
                    <a:cubicBezTo>
                      <a:pt x="707" y="684"/>
                      <a:pt x="707" y="684"/>
                      <a:pt x="707" y="684"/>
                    </a:cubicBezTo>
                    <a:cubicBezTo>
                      <a:pt x="706" y="684"/>
                      <a:pt x="706" y="684"/>
                      <a:pt x="706" y="684"/>
                    </a:cubicBezTo>
                    <a:cubicBezTo>
                      <a:pt x="705" y="684"/>
                      <a:pt x="704" y="685"/>
                      <a:pt x="703" y="686"/>
                    </a:cubicBezTo>
                    <a:cubicBezTo>
                      <a:pt x="703" y="686"/>
                      <a:pt x="703" y="686"/>
                      <a:pt x="703" y="686"/>
                    </a:cubicBezTo>
                    <a:cubicBezTo>
                      <a:pt x="703" y="687"/>
                      <a:pt x="703" y="687"/>
                      <a:pt x="703" y="687"/>
                    </a:cubicBezTo>
                    <a:cubicBezTo>
                      <a:pt x="704" y="689"/>
                      <a:pt x="705" y="691"/>
                      <a:pt x="705" y="692"/>
                    </a:cubicBezTo>
                    <a:cubicBezTo>
                      <a:pt x="705" y="693"/>
                      <a:pt x="705" y="693"/>
                      <a:pt x="705" y="693"/>
                    </a:cubicBezTo>
                    <a:cubicBezTo>
                      <a:pt x="705" y="694"/>
                      <a:pt x="705" y="694"/>
                      <a:pt x="705" y="695"/>
                    </a:cubicBezTo>
                    <a:cubicBezTo>
                      <a:pt x="704" y="697"/>
                      <a:pt x="706" y="699"/>
                      <a:pt x="705" y="701"/>
                    </a:cubicBezTo>
                    <a:cubicBezTo>
                      <a:pt x="704" y="701"/>
                      <a:pt x="704" y="701"/>
                      <a:pt x="704" y="702"/>
                    </a:cubicBezTo>
                    <a:cubicBezTo>
                      <a:pt x="704" y="702"/>
                      <a:pt x="704" y="702"/>
                      <a:pt x="704" y="703"/>
                    </a:cubicBezTo>
                    <a:cubicBezTo>
                      <a:pt x="704" y="703"/>
                      <a:pt x="704" y="704"/>
                      <a:pt x="703" y="704"/>
                    </a:cubicBezTo>
                    <a:cubicBezTo>
                      <a:pt x="703" y="705"/>
                      <a:pt x="702" y="705"/>
                      <a:pt x="702" y="705"/>
                    </a:cubicBezTo>
                    <a:cubicBezTo>
                      <a:pt x="701" y="705"/>
                      <a:pt x="701" y="705"/>
                      <a:pt x="700" y="705"/>
                    </a:cubicBezTo>
                    <a:cubicBezTo>
                      <a:pt x="700" y="705"/>
                      <a:pt x="700" y="706"/>
                      <a:pt x="700" y="706"/>
                    </a:cubicBezTo>
                    <a:cubicBezTo>
                      <a:pt x="700" y="706"/>
                      <a:pt x="700" y="706"/>
                      <a:pt x="700" y="707"/>
                    </a:cubicBezTo>
                    <a:cubicBezTo>
                      <a:pt x="700" y="707"/>
                      <a:pt x="701" y="707"/>
                      <a:pt x="701" y="708"/>
                    </a:cubicBezTo>
                    <a:cubicBezTo>
                      <a:pt x="701" y="708"/>
                      <a:pt x="701" y="708"/>
                      <a:pt x="701" y="708"/>
                    </a:cubicBezTo>
                    <a:cubicBezTo>
                      <a:pt x="701" y="706"/>
                      <a:pt x="702" y="705"/>
                      <a:pt x="704" y="706"/>
                    </a:cubicBezTo>
                    <a:cubicBezTo>
                      <a:pt x="705" y="706"/>
                      <a:pt x="705" y="706"/>
                      <a:pt x="705" y="705"/>
                    </a:cubicBezTo>
                    <a:cubicBezTo>
                      <a:pt x="705" y="703"/>
                      <a:pt x="707" y="701"/>
                      <a:pt x="709" y="700"/>
                    </a:cubicBezTo>
                    <a:cubicBezTo>
                      <a:pt x="709" y="700"/>
                      <a:pt x="709" y="700"/>
                      <a:pt x="710" y="700"/>
                    </a:cubicBezTo>
                    <a:cubicBezTo>
                      <a:pt x="710" y="700"/>
                      <a:pt x="710" y="700"/>
                      <a:pt x="710" y="700"/>
                    </a:cubicBezTo>
                    <a:cubicBezTo>
                      <a:pt x="710" y="701"/>
                      <a:pt x="709" y="701"/>
                      <a:pt x="709" y="701"/>
                    </a:cubicBezTo>
                    <a:cubicBezTo>
                      <a:pt x="709" y="701"/>
                      <a:pt x="709" y="701"/>
                      <a:pt x="709" y="701"/>
                    </a:cubicBezTo>
                    <a:cubicBezTo>
                      <a:pt x="710" y="702"/>
                      <a:pt x="710" y="701"/>
                      <a:pt x="710" y="701"/>
                    </a:cubicBezTo>
                    <a:cubicBezTo>
                      <a:pt x="710" y="701"/>
                      <a:pt x="711" y="700"/>
                      <a:pt x="711" y="701"/>
                    </a:cubicBezTo>
                    <a:cubicBezTo>
                      <a:pt x="712" y="701"/>
                      <a:pt x="712" y="701"/>
                      <a:pt x="712" y="701"/>
                    </a:cubicBezTo>
                    <a:cubicBezTo>
                      <a:pt x="712" y="701"/>
                      <a:pt x="712" y="702"/>
                      <a:pt x="712" y="702"/>
                    </a:cubicBezTo>
                    <a:cubicBezTo>
                      <a:pt x="712" y="702"/>
                      <a:pt x="712" y="702"/>
                      <a:pt x="712" y="702"/>
                    </a:cubicBezTo>
                    <a:cubicBezTo>
                      <a:pt x="712" y="704"/>
                      <a:pt x="713" y="704"/>
                      <a:pt x="714" y="704"/>
                    </a:cubicBezTo>
                    <a:cubicBezTo>
                      <a:pt x="715" y="704"/>
                      <a:pt x="716" y="704"/>
                      <a:pt x="716" y="705"/>
                    </a:cubicBezTo>
                    <a:cubicBezTo>
                      <a:pt x="718" y="705"/>
                      <a:pt x="719" y="705"/>
                      <a:pt x="720" y="704"/>
                    </a:cubicBezTo>
                    <a:cubicBezTo>
                      <a:pt x="722" y="704"/>
                      <a:pt x="724" y="702"/>
                      <a:pt x="726" y="701"/>
                    </a:cubicBezTo>
                    <a:cubicBezTo>
                      <a:pt x="729" y="699"/>
                      <a:pt x="732" y="697"/>
                      <a:pt x="734" y="694"/>
                    </a:cubicBezTo>
                    <a:cubicBezTo>
                      <a:pt x="734" y="692"/>
                      <a:pt x="734" y="691"/>
                      <a:pt x="735" y="690"/>
                    </a:cubicBezTo>
                    <a:cubicBezTo>
                      <a:pt x="736" y="689"/>
                      <a:pt x="737" y="689"/>
                      <a:pt x="738" y="688"/>
                    </a:cubicBezTo>
                    <a:cubicBezTo>
                      <a:pt x="740" y="684"/>
                      <a:pt x="743" y="680"/>
                      <a:pt x="747" y="677"/>
                    </a:cubicBezTo>
                    <a:cubicBezTo>
                      <a:pt x="749" y="674"/>
                      <a:pt x="750" y="671"/>
                      <a:pt x="753" y="669"/>
                    </a:cubicBezTo>
                    <a:cubicBezTo>
                      <a:pt x="753" y="669"/>
                      <a:pt x="753" y="669"/>
                      <a:pt x="753" y="668"/>
                    </a:cubicBezTo>
                    <a:cubicBezTo>
                      <a:pt x="753" y="666"/>
                      <a:pt x="754" y="664"/>
                      <a:pt x="756" y="662"/>
                    </a:cubicBezTo>
                    <a:cubicBezTo>
                      <a:pt x="757" y="661"/>
                      <a:pt x="758" y="659"/>
                      <a:pt x="758" y="657"/>
                    </a:cubicBezTo>
                    <a:cubicBezTo>
                      <a:pt x="759" y="657"/>
                      <a:pt x="759" y="656"/>
                      <a:pt x="760" y="655"/>
                    </a:cubicBezTo>
                    <a:cubicBezTo>
                      <a:pt x="761" y="654"/>
                      <a:pt x="762" y="652"/>
                      <a:pt x="764" y="650"/>
                    </a:cubicBezTo>
                    <a:cubicBezTo>
                      <a:pt x="765" y="650"/>
                      <a:pt x="765" y="649"/>
                      <a:pt x="765" y="648"/>
                    </a:cubicBezTo>
                    <a:cubicBezTo>
                      <a:pt x="765" y="646"/>
                      <a:pt x="766" y="644"/>
                      <a:pt x="766" y="642"/>
                    </a:cubicBezTo>
                    <a:cubicBezTo>
                      <a:pt x="766" y="642"/>
                      <a:pt x="766" y="642"/>
                      <a:pt x="766" y="641"/>
                    </a:cubicBezTo>
                    <a:cubicBezTo>
                      <a:pt x="766" y="641"/>
                      <a:pt x="766" y="641"/>
                      <a:pt x="766" y="641"/>
                    </a:cubicBezTo>
                    <a:cubicBezTo>
                      <a:pt x="767" y="640"/>
                      <a:pt x="767" y="639"/>
                      <a:pt x="767" y="638"/>
                    </a:cubicBezTo>
                    <a:cubicBezTo>
                      <a:pt x="767" y="638"/>
                      <a:pt x="767" y="638"/>
                      <a:pt x="767" y="637"/>
                    </a:cubicBezTo>
                    <a:cubicBezTo>
                      <a:pt x="767" y="636"/>
                      <a:pt x="767" y="636"/>
                      <a:pt x="767" y="635"/>
                    </a:cubicBezTo>
                    <a:cubicBezTo>
                      <a:pt x="767" y="635"/>
                      <a:pt x="767" y="634"/>
                      <a:pt x="767" y="634"/>
                    </a:cubicBezTo>
                    <a:cubicBezTo>
                      <a:pt x="767" y="634"/>
                      <a:pt x="768" y="634"/>
                      <a:pt x="768" y="633"/>
                    </a:cubicBezTo>
                    <a:cubicBezTo>
                      <a:pt x="768" y="633"/>
                      <a:pt x="768" y="632"/>
                      <a:pt x="767" y="632"/>
                    </a:cubicBezTo>
                    <a:cubicBezTo>
                      <a:pt x="767" y="632"/>
                      <a:pt x="767" y="631"/>
                      <a:pt x="767" y="631"/>
                    </a:cubicBezTo>
                    <a:cubicBezTo>
                      <a:pt x="767" y="630"/>
                      <a:pt x="767" y="630"/>
                      <a:pt x="767" y="630"/>
                    </a:cubicBezTo>
                    <a:cubicBezTo>
                      <a:pt x="767" y="630"/>
                      <a:pt x="767" y="629"/>
                      <a:pt x="767" y="628"/>
                    </a:cubicBezTo>
                    <a:cubicBezTo>
                      <a:pt x="767" y="627"/>
                      <a:pt x="767" y="627"/>
                      <a:pt x="767" y="627"/>
                    </a:cubicBezTo>
                    <a:cubicBezTo>
                      <a:pt x="767" y="626"/>
                      <a:pt x="767" y="625"/>
                      <a:pt x="767" y="624"/>
                    </a:cubicBezTo>
                    <a:cubicBezTo>
                      <a:pt x="768" y="624"/>
                      <a:pt x="768" y="623"/>
                      <a:pt x="768" y="622"/>
                    </a:cubicBezTo>
                    <a:cubicBezTo>
                      <a:pt x="769" y="619"/>
                      <a:pt x="769" y="617"/>
                      <a:pt x="771" y="615"/>
                    </a:cubicBezTo>
                    <a:cubicBezTo>
                      <a:pt x="773" y="614"/>
                      <a:pt x="773" y="612"/>
                      <a:pt x="773" y="611"/>
                    </a:cubicBezTo>
                    <a:cubicBezTo>
                      <a:pt x="773" y="611"/>
                      <a:pt x="773" y="611"/>
                      <a:pt x="773" y="610"/>
                    </a:cubicBezTo>
                    <a:cubicBezTo>
                      <a:pt x="773" y="610"/>
                      <a:pt x="772" y="609"/>
                      <a:pt x="772" y="609"/>
                    </a:cubicBezTo>
                    <a:cubicBezTo>
                      <a:pt x="771" y="608"/>
                      <a:pt x="771" y="608"/>
                      <a:pt x="771" y="607"/>
                    </a:cubicBezTo>
                    <a:cubicBezTo>
                      <a:pt x="771" y="607"/>
                      <a:pt x="771" y="607"/>
                      <a:pt x="771" y="607"/>
                    </a:cubicBezTo>
                    <a:cubicBezTo>
                      <a:pt x="772" y="605"/>
                      <a:pt x="772" y="605"/>
                      <a:pt x="772" y="604"/>
                    </a:cubicBezTo>
                    <a:cubicBezTo>
                      <a:pt x="772" y="603"/>
                      <a:pt x="772" y="603"/>
                      <a:pt x="770" y="602"/>
                    </a:cubicBezTo>
                    <a:cubicBezTo>
                      <a:pt x="770" y="601"/>
                      <a:pt x="769" y="601"/>
                      <a:pt x="769" y="600"/>
                    </a:cubicBezTo>
                    <a:cubicBezTo>
                      <a:pt x="770" y="600"/>
                      <a:pt x="770" y="600"/>
                      <a:pt x="771" y="601"/>
                    </a:cubicBezTo>
                    <a:cubicBezTo>
                      <a:pt x="772" y="601"/>
                      <a:pt x="773" y="600"/>
                      <a:pt x="773" y="599"/>
                    </a:cubicBezTo>
                    <a:cubicBezTo>
                      <a:pt x="773" y="599"/>
                      <a:pt x="773" y="599"/>
                      <a:pt x="773" y="599"/>
                    </a:cubicBezTo>
                    <a:cubicBezTo>
                      <a:pt x="773" y="598"/>
                      <a:pt x="773" y="598"/>
                      <a:pt x="772" y="598"/>
                    </a:cubicBezTo>
                    <a:cubicBezTo>
                      <a:pt x="770" y="596"/>
                      <a:pt x="768" y="594"/>
                      <a:pt x="767" y="593"/>
                    </a:cubicBezTo>
                    <a:cubicBezTo>
                      <a:pt x="766" y="592"/>
                      <a:pt x="766" y="592"/>
                      <a:pt x="766" y="592"/>
                    </a:cubicBezTo>
                    <a:cubicBezTo>
                      <a:pt x="766" y="592"/>
                      <a:pt x="766" y="592"/>
                      <a:pt x="766" y="591"/>
                    </a:cubicBezTo>
                    <a:cubicBezTo>
                      <a:pt x="766" y="591"/>
                      <a:pt x="766" y="591"/>
                      <a:pt x="766" y="591"/>
                    </a:cubicBezTo>
                    <a:cubicBezTo>
                      <a:pt x="766" y="590"/>
                      <a:pt x="765" y="589"/>
                      <a:pt x="764" y="588"/>
                    </a:cubicBezTo>
                    <a:cubicBezTo>
                      <a:pt x="763" y="587"/>
                      <a:pt x="761" y="586"/>
                      <a:pt x="759" y="588"/>
                    </a:cubicBezTo>
                    <a:cubicBezTo>
                      <a:pt x="758" y="588"/>
                      <a:pt x="757" y="587"/>
                      <a:pt x="755" y="586"/>
                    </a:cubicBezTo>
                    <a:cubicBezTo>
                      <a:pt x="755" y="587"/>
                      <a:pt x="755" y="588"/>
                      <a:pt x="755" y="589"/>
                    </a:cubicBezTo>
                    <a:cubicBezTo>
                      <a:pt x="755" y="590"/>
                      <a:pt x="755" y="590"/>
                      <a:pt x="755" y="591"/>
                    </a:cubicBezTo>
                    <a:cubicBezTo>
                      <a:pt x="755" y="592"/>
                      <a:pt x="754" y="592"/>
                      <a:pt x="754" y="593"/>
                    </a:cubicBezTo>
                    <a:cubicBezTo>
                      <a:pt x="754" y="593"/>
                      <a:pt x="754" y="593"/>
                      <a:pt x="754" y="593"/>
                    </a:cubicBezTo>
                    <a:cubicBezTo>
                      <a:pt x="754" y="594"/>
                      <a:pt x="754" y="595"/>
                      <a:pt x="752" y="595"/>
                    </a:cubicBezTo>
                    <a:cubicBezTo>
                      <a:pt x="752" y="595"/>
                      <a:pt x="752" y="595"/>
                      <a:pt x="752" y="594"/>
                    </a:cubicBezTo>
                    <a:cubicBezTo>
                      <a:pt x="754" y="593"/>
                      <a:pt x="754" y="591"/>
                      <a:pt x="754" y="589"/>
                    </a:cubicBezTo>
                    <a:cubicBezTo>
                      <a:pt x="754" y="589"/>
                      <a:pt x="754" y="589"/>
                      <a:pt x="754" y="590"/>
                    </a:cubicBezTo>
                    <a:cubicBezTo>
                      <a:pt x="753" y="590"/>
                      <a:pt x="753" y="590"/>
                      <a:pt x="753" y="590"/>
                    </a:cubicBezTo>
                    <a:cubicBezTo>
                      <a:pt x="753" y="591"/>
                      <a:pt x="753" y="592"/>
                      <a:pt x="752" y="592"/>
                    </a:cubicBezTo>
                    <a:cubicBezTo>
                      <a:pt x="751" y="594"/>
                      <a:pt x="748" y="595"/>
                      <a:pt x="746" y="595"/>
                    </a:cubicBezTo>
                    <a:cubicBezTo>
                      <a:pt x="745" y="595"/>
                      <a:pt x="745" y="595"/>
                      <a:pt x="745" y="594"/>
                    </a:cubicBezTo>
                    <a:cubicBezTo>
                      <a:pt x="745" y="594"/>
                      <a:pt x="745" y="594"/>
                      <a:pt x="745" y="594"/>
                    </a:cubicBezTo>
                    <a:cubicBezTo>
                      <a:pt x="745" y="594"/>
                      <a:pt x="745" y="594"/>
                      <a:pt x="746" y="593"/>
                    </a:cubicBezTo>
                    <a:cubicBezTo>
                      <a:pt x="747" y="593"/>
                      <a:pt x="748" y="592"/>
                      <a:pt x="748" y="591"/>
                    </a:cubicBezTo>
                    <a:cubicBezTo>
                      <a:pt x="748" y="591"/>
                      <a:pt x="747" y="590"/>
                      <a:pt x="746" y="589"/>
                    </a:cubicBezTo>
                    <a:cubicBezTo>
                      <a:pt x="746" y="589"/>
                      <a:pt x="746" y="589"/>
                      <a:pt x="746" y="588"/>
                    </a:cubicBezTo>
                    <a:cubicBezTo>
                      <a:pt x="746" y="588"/>
                      <a:pt x="746" y="588"/>
                      <a:pt x="747" y="588"/>
                    </a:cubicBezTo>
                    <a:cubicBezTo>
                      <a:pt x="747" y="588"/>
                      <a:pt x="748" y="587"/>
                      <a:pt x="748" y="587"/>
                    </a:cubicBezTo>
                    <a:cubicBezTo>
                      <a:pt x="748" y="587"/>
                      <a:pt x="748" y="587"/>
                      <a:pt x="748" y="587"/>
                    </a:cubicBezTo>
                    <a:cubicBezTo>
                      <a:pt x="747" y="586"/>
                      <a:pt x="747" y="586"/>
                      <a:pt x="746" y="586"/>
                    </a:cubicBezTo>
                    <a:cubicBezTo>
                      <a:pt x="745" y="587"/>
                      <a:pt x="745" y="587"/>
                      <a:pt x="745" y="588"/>
                    </a:cubicBezTo>
                    <a:cubicBezTo>
                      <a:pt x="745" y="588"/>
                      <a:pt x="745" y="589"/>
                      <a:pt x="745" y="589"/>
                    </a:cubicBezTo>
                    <a:cubicBezTo>
                      <a:pt x="745" y="589"/>
                      <a:pt x="745" y="589"/>
                      <a:pt x="745" y="590"/>
                    </a:cubicBezTo>
                    <a:cubicBezTo>
                      <a:pt x="745" y="590"/>
                      <a:pt x="745" y="591"/>
                      <a:pt x="744" y="592"/>
                    </a:cubicBezTo>
                    <a:cubicBezTo>
                      <a:pt x="743" y="592"/>
                      <a:pt x="742" y="591"/>
                      <a:pt x="742" y="592"/>
                    </a:cubicBezTo>
                    <a:cubicBezTo>
                      <a:pt x="741" y="592"/>
                      <a:pt x="741" y="591"/>
                      <a:pt x="741" y="591"/>
                    </a:cubicBezTo>
                    <a:cubicBezTo>
                      <a:pt x="741" y="591"/>
                      <a:pt x="741" y="590"/>
                      <a:pt x="742" y="590"/>
                    </a:cubicBezTo>
                    <a:cubicBezTo>
                      <a:pt x="742" y="589"/>
                      <a:pt x="742" y="588"/>
                      <a:pt x="742" y="588"/>
                    </a:cubicBezTo>
                    <a:cubicBezTo>
                      <a:pt x="742" y="587"/>
                      <a:pt x="742" y="586"/>
                      <a:pt x="742" y="585"/>
                    </a:cubicBezTo>
                    <a:cubicBezTo>
                      <a:pt x="742" y="584"/>
                      <a:pt x="742" y="584"/>
                      <a:pt x="742" y="583"/>
                    </a:cubicBezTo>
                    <a:cubicBezTo>
                      <a:pt x="742" y="583"/>
                      <a:pt x="742" y="583"/>
                      <a:pt x="742" y="583"/>
                    </a:cubicBezTo>
                    <a:cubicBezTo>
                      <a:pt x="742" y="583"/>
                      <a:pt x="742" y="582"/>
                      <a:pt x="741" y="583"/>
                    </a:cubicBezTo>
                    <a:cubicBezTo>
                      <a:pt x="739" y="583"/>
                      <a:pt x="737" y="582"/>
                      <a:pt x="735" y="583"/>
                    </a:cubicBezTo>
                    <a:cubicBezTo>
                      <a:pt x="735" y="583"/>
                      <a:pt x="735" y="583"/>
                      <a:pt x="735" y="583"/>
                    </a:cubicBezTo>
                    <a:cubicBezTo>
                      <a:pt x="734" y="582"/>
                      <a:pt x="733" y="582"/>
                      <a:pt x="733" y="582"/>
                    </a:cubicBezTo>
                    <a:cubicBezTo>
                      <a:pt x="732" y="581"/>
                      <a:pt x="731" y="581"/>
                      <a:pt x="731" y="580"/>
                    </a:cubicBezTo>
                    <a:cubicBezTo>
                      <a:pt x="731" y="579"/>
                      <a:pt x="732" y="579"/>
                      <a:pt x="733" y="578"/>
                    </a:cubicBezTo>
                    <a:cubicBezTo>
                      <a:pt x="734" y="577"/>
                      <a:pt x="735" y="577"/>
                      <a:pt x="736" y="575"/>
                    </a:cubicBezTo>
                    <a:cubicBezTo>
                      <a:pt x="737" y="574"/>
                      <a:pt x="739" y="573"/>
                      <a:pt x="739" y="572"/>
                    </a:cubicBezTo>
                    <a:cubicBezTo>
                      <a:pt x="741" y="570"/>
                      <a:pt x="744" y="568"/>
                      <a:pt x="746" y="567"/>
                    </a:cubicBezTo>
                    <a:cubicBezTo>
                      <a:pt x="747" y="566"/>
                      <a:pt x="748" y="565"/>
                      <a:pt x="748" y="563"/>
                    </a:cubicBezTo>
                    <a:cubicBezTo>
                      <a:pt x="749" y="562"/>
                      <a:pt x="751" y="561"/>
                      <a:pt x="751" y="559"/>
                    </a:cubicBezTo>
                    <a:cubicBezTo>
                      <a:pt x="752" y="559"/>
                      <a:pt x="752" y="558"/>
                      <a:pt x="752" y="557"/>
                    </a:cubicBezTo>
                    <a:cubicBezTo>
                      <a:pt x="752" y="557"/>
                      <a:pt x="752" y="557"/>
                      <a:pt x="752" y="557"/>
                    </a:cubicBezTo>
                    <a:cubicBezTo>
                      <a:pt x="754" y="557"/>
                      <a:pt x="754" y="555"/>
                      <a:pt x="754" y="554"/>
                    </a:cubicBezTo>
                    <a:cubicBezTo>
                      <a:pt x="755" y="554"/>
                      <a:pt x="756" y="554"/>
                      <a:pt x="756" y="553"/>
                    </a:cubicBezTo>
                    <a:cubicBezTo>
                      <a:pt x="756" y="551"/>
                      <a:pt x="758" y="551"/>
                      <a:pt x="759" y="550"/>
                    </a:cubicBezTo>
                    <a:cubicBezTo>
                      <a:pt x="760" y="549"/>
                      <a:pt x="761" y="549"/>
                      <a:pt x="761" y="548"/>
                    </a:cubicBezTo>
                    <a:cubicBezTo>
                      <a:pt x="762" y="548"/>
                      <a:pt x="763" y="546"/>
                      <a:pt x="764" y="545"/>
                    </a:cubicBezTo>
                    <a:cubicBezTo>
                      <a:pt x="767" y="544"/>
                      <a:pt x="767" y="543"/>
                      <a:pt x="768" y="541"/>
                    </a:cubicBezTo>
                    <a:cubicBezTo>
                      <a:pt x="768" y="538"/>
                      <a:pt x="769" y="536"/>
                      <a:pt x="772" y="535"/>
                    </a:cubicBezTo>
                    <a:cubicBezTo>
                      <a:pt x="773" y="534"/>
                      <a:pt x="774" y="534"/>
                      <a:pt x="774" y="533"/>
                    </a:cubicBezTo>
                    <a:cubicBezTo>
                      <a:pt x="775" y="532"/>
                      <a:pt x="776" y="531"/>
                      <a:pt x="776" y="529"/>
                    </a:cubicBezTo>
                    <a:cubicBezTo>
                      <a:pt x="779" y="526"/>
                      <a:pt x="782" y="524"/>
                      <a:pt x="787" y="524"/>
                    </a:cubicBezTo>
                    <a:cubicBezTo>
                      <a:pt x="787" y="524"/>
                      <a:pt x="787" y="524"/>
                      <a:pt x="787" y="524"/>
                    </a:cubicBezTo>
                    <a:cubicBezTo>
                      <a:pt x="788" y="523"/>
                      <a:pt x="789" y="523"/>
                      <a:pt x="790" y="523"/>
                    </a:cubicBezTo>
                    <a:cubicBezTo>
                      <a:pt x="793" y="523"/>
                      <a:pt x="795" y="523"/>
                      <a:pt x="797" y="523"/>
                    </a:cubicBezTo>
                    <a:cubicBezTo>
                      <a:pt x="797" y="523"/>
                      <a:pt x="798" y="523"/>
                      <a:pt x="798" y="523"/>
                    </a:cubicBezTo>
                    <a:cubicBezTo>
                      <a:pt x="799" y="523"/>
                      <a:pt x="799" y="523"/>
                      <a:pt x="799" y="523"/>
                    </a:cubicBezTo>
                    <a:cubicBezTo>
                      <a:pt x="800" y="524"/>
                      <a:pt x="802" y="523"/>
                      <a:pt x="803" y="523"/>
                    </a:cubicBezTo>
                    <a:cubicBezTo>
                      <a:pt x="803" y="523"/>
                      <a:pt x="803" y="523"/>
                      <a:pt x="803" y="523"/>
                    </a:cubicBezTo>
                    <a:cubicBezTo>
                      <a:pt x="804" y="523"/>
                      <a:pt x="804" y="524"/>
                      <a:pt x="803" y="524"/>
                    </a:cubicBezTo>
                    <a:cubicBezTo>
                      <a:pt x="803" y="525"/>
                      <a:pt x="803" y="525"/>
                      <a:pt x="804" y="526"/>
                    </a:cubicBezTo>
                    <a:cubicBezTo>
                      <a:pt x="804" y="526"/>
                      <a:pt x="804" y="526"/>
                      <a:pt x="804" y="526"/>
                    </a:cubicBezTo>
                    <a:cubicBezTo>
                      <a:pt x="804" y="526"/>
                      <a:pt x="805" y="526"/>
                      <a:pt x="805" y="526"/>
                    </a:cubicBezTo>
                    <a:cubicBezTo>
                      <a:pt x="807" y="526"/>
                      <a:pt x="806" y="524"/>
                      <a:pt x="806" y="523"/>
                    </a:cubicBezTo>
                    <a:cubicBezTo>
                      <a:pt x="807" y="523"/>
                      <a:pt x="807" y="522"/>
                      <a:pt x="808" y="522"/>
                    </a:cubicBezTo>
                    <a:cubicBezTo>
                      <a:pt x="808" y="523"/>
                      <a:pt x="809" y="523"/>
                      <a:pt x="809" y="523"/>
                    </a:cubicBezTo>
                    <a:cubicBezTo>
                      <a:pt x="809" y="523"/>
                      <a:pt x="810" y="523"/>
                      <a:pt x="810" y="523"/>
                    </a:cubicBezTo>
                    <a:cubicBezTo>
                      <a:pt x="810" y="523"/>
                      <a:pt x="810" y="523"/>
                      <a:pt x="810" y="523"/>
                    </a:cubicBezTo>
                    <a:cubicBezTo>
                      <a:pt x="811" y="524"/>
                      <a:pt x="811" y="524"/>
                      <a:pt x="812" y="524"/>
                    </a:cubicBezTo>
                    <a:cubicBezTo>
                      <a:pt x="812" y="524"/>
                      <a:pt x="812" y="524"/>
                      <a:pt x="812" y="524"/>
                    </a:cubicBezTo>
                    <a:cubicBezTo>
                      <a:pt x="815" y="525"/>
                      <a:pt x="817" y="525"/>
                      <a:pt x="818" y="523"/>
                    </a:cubicBezTo>
                    <a:cubicBezTo>
                      <a:pt x="819" y="523"/>
                      <a:pt x="819" y="523"/>
                      <a:pt x="820" y="523"/>
                    </a:cubicBezTo>
                    <a:cubicBezTo>
                      <a:pt x="820" y="523"/>
                      <a:pt x="820" y="523"/>
                      <a:pt x="820" y="524"/>
                    </a:cubicBezTo>
                    <a:cubicBezTo>
                      <a:pt x="820" y="524"/>
                      <a:pt x="821" y="524"/>
                      <a:pt x="821" y="525"/>
                    </a:cubicBezTo>
                    <a:cubicBezTo>
                      <a:pt x="821" y="525"/>
                      <a:pt x="821" y="525"/>
                      <a:pt x="821" y="525"/>
                    </a:cubicBezTo>
                    <a:cubicBezTo>
                      <a:pt x="822" y="525"/>
                      <a:pt x="823" y="525"/>
                      <a:pt x="824" y="524"/>
                    </a:cubicBezTo>
                    <a:cubicBezTo>
                      <a:pt x="824" y="524"/>
                      <a:pt x="824" y="524"/>
                      <a:pt x="824" y="524"/>
                    </a:cubicBezTo>
                    <a:cubicBezTo>
                      <a:pt x="824" y="523"/>
                      <a:pt x="823" y="523"/>
                      <a:pt x="823" y="523"/>
                    </a:cubicBezTo>
                    <a:cubicBezTo>
                      <a:pt x="823" y="523"/>
                      <a:pt x="823" y="523"/>
                      <a:pt x="823" y="523"/>
                    </a:cubicBezTo>
                    <a:cubicBezTo>
                      <a:pt x="823" y="523"/>
                      <a:pt x="823" y="523"/>
                      <a:pt x="823" y="523"/>
                    </a:cubicBezTo>
                    <a:cubicBezTo>
                      <a:pt x="823" y="522"/>
                      <a:pt x="823" y="522"/>
                      <a:pt x="823" y="522"/>
                    </a:cubicBezTo>
                    <a:cubicBezTo>
                      <a:pt x="823" y="522"/>
                      <a:pt x="823" y="522"/>
                      <a:pt x="823" y="522"/>
                    </a:cubicBezTo>
                    <a:cubicBezTo>
                      <a:pt x="825" y="522"/>
                      <a:pt x="825" y="522"/>
                      <a:pt x="826" y="521"/>
                    </a:cubicBezTo>
                    <a:cubicBezTo>
                      <a:pt x="826" y="521"/>
                      <a:pt x="826" y="521"/>
                      <a:pt x="826" y="521"/>
                    </a:cubicBezTo>
                    <a:cubicBezTo>
                      <a:pt x="826" y="521"/>
                      <a:pt x="826" y="521"/>
                      <a:pt x="826" y="520"/>
                    </a:cubicBezTo>
                    <a:cubicBezTo>
                      <a:pt x="826" y="519"/>
                      <a:pt x="827" y="519"/>
                      <a:pt x="827" y="519"/>
                    </a:cubicBezTo>
                    <a:cubicBezTo>
                      <a:pt x="828" y="519"/>
                      <a:pt x="830" y="518"/>
                      <a:pt x="831" y="519"/>
                    </a:cubicBezTo>
                    <a:cubicBezTo>
                      <a:pt x="832" y="520"/>
                      <a:pt x="833" y="520"/>
                      <a:pt x="834" y="520"/>
                    </a:cubicBezTo>
                    <a:cubicBezTo>
                      <a:pt x="834" y="520"/>
                      <a:pt x="834" y="520"/>
                      <a:pt x="834" y="520"/>
                    </a:cubicBezTo>
                    <a:cubicBezTo>
                      <a:pt x="834" y="521"/>
                      <a:pt x="835" y="521"/>
                      <a:pt x="835" y="521"/>
                    </a:cubicBezTo>
                    <a:cubicBezTo>
                      <a:pt x="835" y="521"/>
                      <a:pt x="835" y="521"/>
                      <a:pt x="835" y="521"/>
                    </a:cubicBezTo>
                    <a:cubicBezTo>
                      <a:pt x="835" y="521"/>
                      <a:pt x="835" y="521"/>
                      <a:pt x="835" y="521"/>
                    </a:cubicBezTo>
                    <a:cubicBezTo>
                      <a:pt x="835" y="522"/>
                      <a:pt x="835" y="522"/>
                      <a:pt x="835" y="522"/>
                    </a:cubicBezTo>
                    <a:cubicBezTo>
                      <a:pt x="835" y="522"/>
                      <a:pt x="835" y="522"/>
                      <a:pt x="835" y="522"/>
                    </a:cubicBezTo>
                    <a:cubicBezTo>
                      <a:pt x="836" y="522"/>
                      <a:pt x="836" y="523"/>
                      <a:pt x="837" y="522"/>
                    </a:cubicBezTo>
                    <a:cubicBezTo>
                      <a:pt x="837" y="522"/>
                      <a:pt x="837" y="522"/>
                      <a:pt x="837" y="522"/>
                    </a:cubicBezTo>
                    <a:cubicBezTo>
                      <a:pt x="837" y="522"/>
                      <a:pt x="837" y="522"/>
                      <a:pt x="838" y="522"/>
                    </a:cubicBezTo>
                    <a:cubicBezTo>
                      <a:pt x="838" y="521"/>
                      <a:pt x="839" y="521"/>
                      <a:pt x="840" y="521"/>
                    </a:cubicBezTo>
                    <a:cubicBezTo>
                      <a:pt x="840" y="521"/>
                      <a:pt x="840" y="521"/>
                      <a:pt x="841" y="521"/>
                    </a:cubicBezTo>
                    <a:cubicBezTo>
                      <a:pt x="841" y="521"/>
                      <a:pt x="841" y="521"/>
                      <a:pt x="841" y="521"/>
                    </a:cubicBezTo>
                    <a:cubicBezTo>
                      <a:pt x="842" y="522"/>
                      <a:pt x="842" y="523"/>
                      <a:pt x="843" y="524"/>
                    </a:cubicBezTo>
                    <a:cubicBezTo>
                      <a:pt x="843" y="524"/>
                      <a:pt x="843" y="524"/>
                      <a:pt x="843" y="524"/>
                    </a:cubicBezTo>
                    <a:cubicBezTo>
                      <a:pt x="844" y="525"/>
                      <a:pt x="844" y="525"/>
                      <a:pt x="844" y="525"/>
                    </a:cubicBezTo>
                    <a:cubicBezTo>
                      <a:pt x="845" y="525"/>
                      <a:pt x="845" y="525"/>
                      <a:pt x="846" y="525"/>
                    </a:cubicBezTo>
                    <a:cubicBezTo>
                      <a:pt x="845" y="527"/>
                      <a:pt x="844" y="526"/>
                      <a:pt x="843" y="526"/>
                    </a:cubicBezTo>
                    <a:cubicBezTo>
                      <a:pt x="842" y="526"/>
                      <a:pt x="840" y="527"/>
                      <a:pt x="839" y="527"/>
                    </a:cubicBezTo>
                    <a:cubicBezTo>
                      <a:pt x="840" y="528"/>
                      <a:pt x="840" y="530"/>
                      <a:pt x="841" y="530"/>
                    </a:cubicBezTo>
                    <a:cubicBezTo>
                      <a:pt x="841" y="531"/>
                      <a:pt x="842" y="531"/>
                      <a:pt x="843" y="530"/>
                    </a:cubicBezTo>
                    <a:cubicBezTo>
                      <a:pt x="843" y="530"/>
                      <a:pt x="843" y="530"/>
                      <a:pt x="843" y="530"/>
                    </a:cubicBezTo>
                    <a:cubicBezTo>
                      <a:pt x="844" y="530"/>
                      <a:pt x="845" y="530"/>
                      <a:pt x="845" y="530"/>
                    </a:cubicBezTo>
                    <a:cubicBezTo>
                      <a:pt x="845" y="529"/>
                      <a:pt x="845" y="529"/>
                      <a:pt x="845" y="529"/>
                    </a:cubicBezTo>
                    <a:cubicBezTo>
                      <a:pt x="847" y="529"/>
                      <a:pt x="848" y="529"/>
                      <a:pt x="849" y="529"/>
                    </a:cubicBezTo>
                    <a:cubicBezTo>
                      <a:pt x="850" y="530"/>
                      <a:pt x="851" y="530"/>
                      <a:pt x="851" y="529"/>
                    </a:cubicBezTo>
                    <a:cubicBezTo>
                      <a:pt x="851" y="529"/>
                      <a:pt x="851" y="528"/>
                      <a:pt x="851" y="528"/>
                    </a:cubicBezTo>
                    <a:cubicBezTo>
                      <a:pt x="852" y="527"/>
                      <a:pt x="854" y="527"/>
                      <a:pt x="855" y="525"/>
                    </a:cubicBezTo>
                    <a:cubicBezTo>
                      <a:pt x="855" y="525"/>
                      <a:pt x="856" y="525"/>
                      <a:pt x="856" y="526"/>
                    </a:cubicBezTo>
                    <a:cubicBezTo>
                      <a:pt x="857" y="526"/>
                      <a:pt x="857" y="526"/>
                      <a:pt x="858" y="527"/>
                    </a:cubicBezTo>
                    <a:cubicBezTo>
                      <a:pt x="858" y="527"/>
                      <a:pt x="858" y="527"/>
                      <a:pt x="858" y="527"/>
                    </a:cubicBezTo>
                    <a:cubicBezTo>
                      <a:pt x="859" y="528"/>
                      <a:pt x="860" y="527"/>
                      <a:pt x="861" y="526"/>
                    </a:cubicBezTo>
                    <a:cubicBezTo>
                      <a:pt x="861" y="526"/>
                      <a:pt x="861" y="526"/>
                      <a:pt x="861" y="526"/>
                    </a:cubicBezTo>
                    <a:cubicBezTo>
                      <a:pt x="861" y="526"/>
                      <a:pt x="862" y="526"/>
                      <a:pt x="862" y="526"/>
                    </a:cubicBezTo>
                    <a:cubicBezTo>
                      <a:pt x="863" y="526"/>
                      <a:pt x="864" y="526"/>
                      <a:pt x="865" y="526"/>
                    </a:cubicBezTo>
                    <a:cubicBezTo>
                      <a:pt x="866" y="526"/>
                      <a:pt x="867" y="525"/>
                      <a:pt x="866" y="523"/>
                    </a:cubicBezTo>
                    <a:cubicBezTo>
                      <a:pt x="866" y="523"/>
                      <a:pt x="866" y="523"/>
                      <a:pt x="865" y="523"/>
                    </a:cubicBezTo>
                    <a:cubicBezTo>
                      <a:pt x="865" y="522"/>
                      <a:pt x="864" y="522"/>
                      <a:pt x="864" y="522"/>
                    </a:cubicBezTo>
                    <a:cubicBezTo>
                      <a:pt x="863" y="520"/>
                      <a:pt x="861" y="521"/>
                      <a:pt x="860" y="522"/>
                    </a:cubicBezTo>
                    <a:cubicBezTo>
                      <a:pt x="860" y="521"/>
                      <a:pt x="860" y="521"/>
                      <a:pt x="860" y="521"/>
                    </a:cubicBezTo>
                    <a:cubicBezTo>
                      <a:pt x="860" y="519"/>
                      <a:pt x="859" y="517"/>
                      <a:pt x="861" y="516"/>
                    </a:cubicBezTo>
                    <a:cubicBezTo>
                      <a:pt x="862" y="516"/>
                      <a:pt x="862" y="515"/>
                      <a:pt x="862" y="515"/>
                    </a:cubicBezTo>
                    <a:cubicBezTo>
                      <a:pt x="862" y="514"/>
                      <a:pt x="862" y="514"/>
                      <a:pt x="862" y="514"/>
                    </a:cubicBezTo>
                    <a:cubicBezTo>
                      <a:pt x="862" y="514"/>
                      <a:pt x="862" y="513"/>
                      <a:pt x="862" y="513"/>
                    </a:cubicBezTo>
                    <a:cubicBezTo>
                      <a:pt x="863" y="513"/>
                      <a:pt x="863" y="513"/>
                      <a:pt x="863" y="512"/>
                    </a:cubicBezTo>
                    <a:cubicBezTo>
                      <a:pt x="864" y="510"/>
                      <a:pt x="866" y="509"/>
                      <a:pt x="868" y="508"/>
                    </a:cubicBezTo>
                    <a:cubicBezTo>
                      <a:pt x="869" y="507"/>
                      <a:pt x="870" y="505"/>
                      <a:pt x="871" y="505"/>
                    </a:cubicBezTo>
                    <a:cubicBezTo>
                      <a:pt x="872" y="504"/>
                      <a:pt x="872" y="503"/>
                      <a:pt x="872" y="501"/>
                    </a:cubicBezTo>
                    <a:cubicBezTo>
                      <a:pt x="873" y="501"/>
                      <a:pt x="873" y="500"/>
                      <a:pt x="874" y="499"/>
                    </a:cubicBezTo>
                    <a:cubicBezTo>
                      <a:pt x="874" y="499"/>
                      <a:pt x="874" y="499"/>
                      <a:pt x="874" y="499"/>
                    </a:cubicBezTo>
                    <a:cubicBezTo>
                      <a:pt x="875" y="499"/>
                      <a:pt x="875" y="499"/>
                      <a:pt x="875" y="499"/>
                    </a:cubicBezTo>
                    <a:cubicBezTo>
                      <a:pt x="875" y="499"/>
                      <a:pt x="875" y="499"/>
                      <a:pt x="875" y="499"/>
                    </a:cubicBezTo>
                    <a:cubicBezTo>
                      <a:pt x="876" y="498"/>
                      <a:pt x="877" y="498"/>
                      <a:pt x="876" y="497"/>
                    </a:cubicBezTo>
                    <a:cubicBezTo>
                      <a:pt x="876" y="495"/>
                      <a:pt x="876" y="494"/>
                      <a:pt x="878" y="493"/>
                    </a:cubicBezTo>
                    <a:cubicBezTo>
                      <a:pt x="878" y="493"/>
                      <a:pt x="878" y="493"/>
                      <a:pt x="878" y="493"/>
                    </a:cubicBezTo>
                    <a:cubicBezTo>
                      <a:pt x="878" y="493"/>
                      <a:pt x="878" y="493"/>
                      <a:pt x="878" y="493"/>
                    </a:cubicBezTo>
                    <a:cubicBezTo>
                      <a:pt x="878" y="492"/>
                      <a:pt x="878" y="492"/>
                      <a:pt x="879" y="492"/>
                    </a:cubicBezTo>
                    <a:cubicBezTo>
                      <a:pt x="879" y="492"/>
                      <a:pt x="880" y="492"/>
                      <a:pt x="880" y="492"/>
                    </a:cubicBezTo>
                    <a:cubicBezTo>
                      <a:pt x="881" y="492"/>
                      <a:pt x="881" y="492"/>
                      <a:pt x="882" y="491"/>
                    </a:cubicBezTo>
                    <a:cubicBezTo>
                      <a:pt x="882" y="491"/>
                      <a:pt x="882" y="490"/>
                      <a:pt x="882" y="490"/>
                    </a:cubicBezTo>
                    <a:cubicBezTo>
                      <a:pt x="883" y="490"/>
                      <a:pt x="883" y="490"/>
                      <a:pt x="884" y="490"/>
                    </a:cubicBezTo>
                    <a:cubicBezTo>
                      <a:pt x="884" y="490"/>
                      <a:pt x="884" y="490"/>
                      <a:pt x="884" y="490"/>
                    </a:cubicBezTo>
                    <a:cubicBezTo>
                      <a:pt x="886" y="491"/>
                      <a:pt x="886" y="490"/>
                      <a:pt x="887" y="489"/>
                    </a:cubicBezTo>
                    <a:cubicBezTo>
                      <a:pt x="888" y="490"/>
                      <a:pt x="890" y="490"/>
                      <a:pt x="891" y="490"/>
                    </a:cubicBezTo>
                    <a:cubicBezTo>
                      <a:pt x="893" y="489"/>
                      <a:pt x="894" y="489"/>
                      <a:pt x="895" y="491"/>
                    </a:cubicBezTo>
                    <a:cubicBezTo>
                      <a:pt x="895" y="491"/>
                      <a:pt x="896" y="491"/>
                      <a:pt x="896" y="492"/>
                    </a:cubicBezTo>
                    <a:cubicBezTo>
                      <a:pt x="896" y="492"/>
                      <a:pt x="896" y="492"/>
                      <a:pt x="896" y="492"/>
                    </a:cubicBezTo>
                    <a:cubicBezTo>
                      <a:pt x="897" y="492"/>
                      <a:pt x="898" y="492"/>
                      <a:pt x="899" y="491"/>
                    </a:cubicBezTo>
                    <a:cubicBezTo>
                      <a:pt x="899" y="490"/>
                      <a:pt x="899" y="490"/>
                      <a:pt x="900" y="489"/>
                    </a:cubicBezTo>
                    <a:cubicBezTo>
                      <a:pt x="900" y="489"/>
                      <a:pt x="901" y="489"/>
                      <a:pt x="901" y="490"/>
                    </a:cubicBezTo>
                    <a:cubicBezTo>
                      <a:pt x="901" y="491"/>
                      <a:pt x="901" y="492"/>
                      <a:pt x="900" y="493"/>
                    </a:cubicBezTo>
                    <a:cubicBezTo>
                      <a:pt x="899" y="495"/>
                      <a:pt x="897" y="497"/>
                      <a:pt x="898" y="499"/>
                    </a:cubicBezTo>
                    <a:cubicBezTo>
                      <a:pt x="898" y="500"/>
                      <a:pt x="898" y="500"/>
                      <a:pt x="898" y="501"/>
                    </a:cubicBezTo>
                    <a:cubicBezTo>
                      <a:pt x="898" y="501"/>
                      <a:pt x="897" y="501"/>
                      <a:pt x="898" y="502"/>
                    </a:cubicBezTo>
                    <a:cubicBezTo>
                      <a:pt x="898" y="502"/>
                      <a:pt x="899" y="502"/>
                      <a:pt x="899" y="502"/>
                    </a:cubicBezTo>
                    <a:cubicBezTo>
                      <a:pt x="900" y="502"/>
                      <a:pt x="900" y="501"/>
                      <a:pt x="900" y="501"/>
                    </a:cubicBezTo>
                    <a:cubicBezTo>
                      <a:pt x="900" y="501"/>
                      <a:pt x="900" y="501"/>
                      <a:pt x="900" y="501"/>
                    </a:cubicBezTo>
                    <a:cubicBezTo>
                      <a:pt x="900" y="501"/>
                      <a:pt x="900" y="501"/>
                      <a:pt x="900" y="501"/>
                    </a:cubicBezTo>
                    <a:cubicBezTo>
                      <a:pt x="901" y="501"/>
                      <a:pt x="901" y="501"/>
                      <a:pt x="901" y="501"/>
                    </a:cubicBezTo>
                    <a:cubicBezTo>
                      <a:pt x="902" y="501"/>
                      <a:pt x="902" y="501"/>
                      <a:pt x="902" y="501"/>
                    </a:cubicBezTo>
                    <a:cubicBezTo>
                      <a:pt x="902" y="501"/>
                      <a:pt x="901" y="502"/>
                      <a:pt x="901" y="502"/>
                    </a:cubicBezTo>
                    <a:cubicBezTo>
                      <a:pt x="901" y="502"/>
                      <a:pt x="901" y="502"/>
                      <a:pt x="901" y="502"/>
                    </a:cubicBezTo>
                    <a:cubicBezTo>
                      <a:pt x="900" y="503"/>
                      <a:pt x="899" y="505"/>
                      <a:pt x="900" y="506"/>
                    </a:cubicBezTo>
                    <a:cubicBezTo>
                      <a:pt x="900" y="506"/>
                      <a:pt x="900" y="506"/>
                      <a:pt x="900" y="506"/>
                    </a:cubicBezTo>
                    <a:cubicBezTo>
                      <a:pt x="900" y="507"/>
                      <a:pt x="900" y="507"/>
                      <a:pt x="900" y="507"/>
                    </a:cubicBezTo>
                    <a:cubicBezTo>
                      <a:pt x="900" y="507"/>
                      <a:pt x="900" y="507"/>
                      <a:pt x="901" y="506"/>
                    </a:cubicBezTo>
                    <a:cubicBezTo>
                      <a:pt x="901" y="506"/>
                      <a:pt x="901" y="506"/>
                      <a:pt x="901" y="506"/>
                    </a:cubicBezTo>
                    <a:cubicBezTo>
                      <a:pt x="902" y="506"/>
                      <a:pt x="903" y="505"/>
                      <a:pt x="903" y="505"/>
                    </a:cubicBezTo>
                    <a:cubicBezTo>
                      <a:pt x="904" y="505"/>
                      <a:pt x="905" y="505"/>
                      <a:pt x="905" y="504"/>
                    </a:cubicBezTo>
                    <a:cubicBezTo>
                      <a:pt x="905" y="504"/>
                      <a:pt x="905" y="504"/>
                      <a:pt x="905" y="504"/>
                    </a:cubicBezTo>
                    <a:cubicBezTo>
                      <a:pt x="907" y="501"/>
                      <a:pt x="909" y="498"/>
                      <a:pt x="912" y="496"/>
                    </a:cubicBezTo>
                    <a:cubicBezTo>
                      <a:pt x="913" y="496"/>
                      <a:pt x="913" y="495"/>
                      <a:pt x="913" y="495"/>
                    </a:cubicBezTo>
                    <a:cubicBezTo>
                      <a:pt x="914" y="494"/>
                      <a:pt x="914" y="492"/>
                      <a:pt x="916" y="492"/>
                    </a:cubicBezTo>
                    <a:cubicBezTo>
                      <a:pt x="916" y="492"/>
                      <a:pt x="917" y="492"/>
                      <a:pt x="917" y="492"/>
                    </a:cubicBezTo>
                    <a:cubicBezTo>
                      <a:pt x="917" y="491"/>
                      <a:pt x="918" y="491"/>
                      <a:pt x="918" y="491"/>
                    </a:cubicBezTo>
                    <a:cubicBezTo>
                      <a:pt x="918" y="491"/>
                      <a:pt x="919" y="492"/>
                      <a:pt x="919" y="493"/>
                    </a:cubicBezTo>
                    <a:cubicBezTo>
                      <a:pt x="919" y="493"/>
                      <a:pt x="919" y="493"/>
                      <a:pt x="919" y="493"/>
                    </a:cubicBezTo>
                    <a:cubicBezTo>
                      <a:pt x="919" y="493"/>
                      <a:pt x="919" y="493"/>
                      <a:pt x="920" y="493"/>
                    </a:cubicBezTo>
                    <a:cubicBezTo>
                      <a:pt x="920" y="493"/>
                      <a:pt x="921" y="492"/>
                      <a:pt x="921" y="492"/>
                    </a:cubicBezTo>
                    <a:cubicBezTo>
                      <a:pt x="921" y="491"/>
                      <a:pt x="921" y="491"/>
                      <a:pt x="921" y="491"/>
                    </a:cubicBezTo>
                    <a:cubicBezTo>
                      <a:pt x="921" y="491"/>
                      <a:pt x="921" y="491"/>
                      <a:pt x="921" y="491"/>
                    </a:cubicBezTo>
                    <a:cubicBezTo>
                      <a:pt x="920" y="491"/>
                      <a:pt x="920" y="490"/>
                      <a:pt x="920" y="490"/>
                    </a:cubicBezTo>
                    <a:cubicBezTo>
                      <a:pt x="919" y="490"/>
                      <a:pt x="919" y="489"/>
                      <a:pt x="920" y="488"/>
                    </a:cubicBezTo>
                    <a:cubicBezTo>
                      <a:pt x="920" y="487"/>
                      <a:pt x="920" y="486"/>
                      <a:pt x="920" y="486"/>
                    </a:cubicBezTo>
                    <a:cubicBezTo>
                      <a:pt x="920" y="485"/>
                      <a:pt x="920" y="484"/>
                      <a:pt x="920" y="484"/>
                    </a:cubicBezTo>
                    <a:cubicBezTo>
                      <a:pt x="921" y="483"/>
                      <a:pt x="921" y="482"/>
                      <a:pt x="921" y="481"/>
                    </a:cubicBezTo>
                    <a:cubicBezTo>
                      <a:pt x="921" y="480"/>
                      <a:pt x="922" y="479"/>
                      <a:pt x="923" y="479"/>
                    </a:cubicBezTo>
                    <a:cubicBezTo>
                      <a:pt x="924" y="479"/>
                      <a:pt x="925" y="479"/>
                      <a:pt x="926" y="479"/>
                    </a:cubicBezTo>
                    <a:cubicBezTo>
                      <a:pt x="927" y="477"/>
                      <a:pt x="929" y="477"/>
                      <a:pt x="931" y="479"/>
                    </a:cubicBezTo>
                    <a:cubicBezTo>
                      <a:pt x="931" y="479"/>
                      <a:pt x="931" y="478"/>
                      <a:pt x="931" y="478"/>
                    </a:cubicBezTo>
                    <a:cubicBezTo>
                      <a:pt x="931" y="479"/>
                      <a:pt x="931" y="479"/>
                      <a:pt x="931" y="479"/>
                    </a:cubicBezTo>
                    <a:cubicBezTo>
                      <a:pt x="932" y="479"/>
                      <a:pt x="932" y="479"/>
                      <a:pt x="932" y="479"/>
                    </a:cubicBezTo>
                    <a:cubicBezTo>
                      <a:pt x="932" y="480"/>
                      <a:pt x="933" y="480"/>
                      <a:pt x="933" y="480"/>
                    </a:cubicBezTo>
                    <a:cubicBezTo>
                      <a:pt x="933" y="480"/>
                      <a:pt x="932" y="480"/>
                      <a:pt x="931" y="480"/>
                    </a:cubicBezTo>
                    <a:cubicBezTo>
                      <a:pt x="930" y="480"/>
                      <a:pt x="928" y="481"/>
                      <a:pt x="927" y="483"/>
                    </a:cubicBezTo>
                    <a:cubicBezTo>
                      <a:pt x="927" y="483"/>
                      <a:pt x="927" y="484"/>
                      <a:pt x="927" y="485"/>
                    </a:cubicBezTo>
                    <a:cubicBezTo>
                      <a:pt x="927" y="485"/>
                      <a:pt x="927" y="486"/>
                      <a:pt x="926" y="487"/>
                    </a:cubicBezTo>
                    <a:cubicBezTo>
                      <a:pt x="926" y="487"/>
                      <a:pt x="926" y="487"/>
                      <a:pt x="926" y="487"/>
                    </a:cubicBezTo>
                    <a:cubicBezTo>
                      <a:pt x="926" y="489"/>
                      <a:pt x="926" y="490"/>
                      <a:pt x="926" y="491"/>
                    </a:cubicBezTo>
                    <a:cubicBezTo>
                      <a:pt x="925" y="492"/>
                      <a:pt x="925" y="492"/>
                      <a:pt x="925" y="492"/>
                    </a:cubicBezTo>
                    <a:cubicBezTo>
                      <a:pt x="925" y="492"/>
                      <a:pt x="925" y="493"/>
                      <a:pt x="925" y="493"/>
                    </a:cubicBezTo>
                    <a:cubicBezTo>
                      <a:pt x="925" y="493"/>
                      <a:pt x="925" y="493"/>
                      <a:pt x="925" y="493"/>
                    </a:cubicBezTo>
                    <a:cubicBezTo>
                      <a:pt x="924" y="494"/>
                      <a:pt x="924" y="494"/>
                      <a:pt x="924" y="495"/>
                    </a:cubicBezTo>
                    <a:cubicBezTo>
                      <a:pt x="925" y="496"/>
                      <a:pt x="925" y="496"/>
                      <a:pt x="926" y="497"/>
                    </a:cubicBezTo>
                    <a:cubicBezTo>
                      <a:pt x="925" y="498"/>
                      <a:pt x="925" y="499"/>
                      <a:pt x="923" y="500"/>
                    </a:cubicBezTo>
                    <a:cubicBezTo>
                      <a:pt x="923" y="501"/>
                      <a:pt x="923" y="501"/>
                      <a:pt x="923" y="502"/>
                    </a:cubicBezTo>
                    <a:cubicBezTo>
                      <a:pt x="924" y="502"/>
                      <a:pt x="924" y="502"/>
                      <a:pt x="924" y="502"/>
                    </a:cubicBezTo>
                    <a:cubicBezTo>
                      <a:pt x="923" y="503"/>
                      <a:pt x="922" y="503"/>
                      <a:pt x="921" y="504"/>
                    </a:cubicBezTo>
                    <a:cubicBezTo>
                      <a:pt x="921" y="504"/>
                      <a:pt x="921" y="504"/>
                      <a:pt x="921" y="504"/>
                    </a:cubicBezTo>
                    <a:cubicBezTo>
                      <a:pt x="919" y="505"/>
                      <a:pt x="918" y="505"/>
                      <a:pt x="917" y="506"/>
                    </a:cubicBezTo>
                    <a:cubicBezTo>
                      <a:pt x="916" y="507"/>
                      <a:pt x="915" y="507"/>
                      <a:pt x="915" y="508"/>
                    </a:cubicBezTo>
                    <a:cubicBezTo>
                      <a:pt x="915" y="508"/>
                      <a:pt x="915" y="508"/>
                      <a:pt x="915" y="508"/>
                    </a:cubicBezTo>
                    <a:cubicBezTo>
                      <a:pt x="914" y="508"/>
                      <a:pt x="913" y="508"/>
                      <a:pt x="912" y="509"/>
                    </a:cubicBezTo>
                    <a:cubicBezTo>
                      <a:pt x="912" y="509"/>
                      <a:pt x="912" y="509"/>
                      <a:pt x="912" y="509"/>
                    </a:cubicBezTo>
                    <a:cubicBezTo>
                      <a:pt x="912" y="510"/>
                      <a:pt x="912" y="511"/>
                      <a:pt x="912" y="512"/>
                    </a:cubicBezTo>
                    <a:cubicBezTo>
                      <a:pt x="912" y="512"/>
                      <a:pt x="911" y="513"/>
                      <a:pt x="910" y="513"/>
                    </a:cubicBezTo>
                    <a:cubicBezTo>
                      <a:pt x="910" y="514"/>
                      <a:pt x="909" y="514"/>
                      <a:pt x="909" y="515"/>
                    </a:cubicBezTo>
                    <a:cubicBezTo>
                      <a:pt x="908" y="516"/>
                      <a:pt x="907" y="517"/>
                      <a:pt x="906" y="518"/>
                    </a:cubicBezTo>
                    <a:cubicBezTo>
                      <a:pt x="906" y="519"/>
                      <a:pt x="905" y="520"/>
                      <a:pt x="904" y="520"/>
                    </a:cubicBezTo>
                    <a:cubicBezTo>
                      <a:pt x="903" y="521"/>
                      <a:pt x="903" y="521"/>
                      <a:pt x="902" y="521"/>
                    </a:cubicBezTo>
                    <a:cubicBezTo>
                      <a:pt x="902" y="521"/>
                      <a:pt x="902" y="521"/>
                      <a:pt x="902" y="521"/>
                    </a:cubicBezTo>
                    <a:cubicBezTo>
                      <a:pt x="902" y="522"/>
                      <a:pt x="902" y="522"/>
                      <a:pt x="902" y="522"/>
                    </a:cubicBezTo>
                    <a:cubicBezTo>
                      <a:pt x="901" y="522"/>
                      <a:pt x="901" y="523"/>
                      <a:pt x="901" y="523"/>
                    </a:cubicBezTo>
                    <a:cubicBezTo>
                      <a:pt x="901" y="523"/>
                      <a:pt x="901" y="524"/>
                      <a:pt x="900" y="524"/>
                    </a:cubicBezTo>
                    <a:cubicBezTo>
                      <a:pt x="900" y="524"/>
                      <a:pt x="900" y="524"/>
                      <a:pt x="899" y="525"/>
                    </a:cubicBezTo>
                    <a:cubicBezTo>
                      <a:pt x="899" y="525"/>
                      <a:pt x="899" y="526"/>
                      <a:pt x="898" y="526"/>
                    </a:cubicBezTo>
                    <a:cubicBezTo>
                      <a:pt x="898" y="527"/>
                      <a:pt x="898" y="527"/>
                      <a:pt x="897" y="528"/>
                    </a:cubicBezTo>
                    <a:cubicBezTo>
                      <a:pt x="897" y="528"/>
                      <a:pt x="897" y="529"/>
                      <a:pt x="897" y="530"/>
                    </a:cubicBezTo>
                    <a:cubicBezTo>
                      <a:pt x="897" y="530"/>
                      <a:pt x="897" y="531"/>
                      <a:pt x="896" y="531"/>
                    </a:cubicBezTo>
                    <a:cubicBezTo>
                      <a:pt x="896" y="531"/>
                      <a:pt x="895" y="532"/>
                      <a:pt x="895" y="533"/>
                    </a:cubicBezTo>
                    <a:cubicBezTo>
                      <a:pt x="893" y="536"/>
                      <a:pt x="890" y="538"/>
                      <a:pt x="887" y="540"/>
                    </a:cubicBezTo>
                    <a:cubicBezTo>
                      <a:pt x="887" y="541"/>
                      <a:pt x="886" y="542"/>
                      <a:pt x="885" y="542"/>
                    </a:cubicBezTo>
                    <a:cubicBezTo>
                      <a:pt x="885" y="541"/>
                      <a:pt x="884" y="541"/>
                      <a:pt x="884" y="541"/>
                    </a:cubicBezTo>
                    <a:cubicBezTo>
                      <a:pt x="883" y="541"/>
                      <a:pt x="883" y="542"/>
                      <a:pt x="882" y="543"/>
                    </a:cubicBezTo>
                    <a:cubicBezTo>
                      <a:pt x="882" y="543"/>
                      <a:pt x="882" y="543"/>
                      <a:pt x="881" y="544"/>
                    </a:cubicBezTo>
                    <a:cubicBezTo>
                      <a:pt x="881" y="544"/>
                      <a:pt x="880" y="544"/>
                      <a:pt x="879" y="544"/>
                    </a:cubicBezTo>
                    <a:cubicBezTo>
                      <a:pt x="879" y="544"/>
                      <a:pt x="879" y="544"/>
                      <a:pt x="879" y="544"/>
                    </a:cubicBezTo>
                    <a:cubicBezTo>
                      <a:pt x="879" y="544"/>
                      <a:pt x="879" y="544"/>
                      <a:pt x="879" y="544"/>
                    </a:cubicBezTo>
                    <a:cubicBezTo>
                      <a:pt x="879" y="544"/>
                      <a:pt x="879" y="544"/>
                      <a:pt x="879" y="544"/>
                    </a:cubicBezTo>
                    <a:cubicBezTo>
                      <a:pt x="879" y="543"/>
                      <a:pt x="878" y="544"/>
                      <a:pt x="878" y="544"/>
                    </a:cubicBezTo>
                    <a:cubicBezTo>
                      <a:pt x="877" y="544"/>
                      <a:pt x="877" y="545"/>
                      <a:pt x="878" y="545"/>
                    </a:cubicBezTo>
                    <a:cubicBezTo>
                      <a:pt x="878" y="545"/>
                      <a:pt x="878" y="545"/>
                      <a:pt x="878" y="545"/>
                    </a:cubicBezTo>
                    <a:cubicBezTo>
                      <a:pt x="878" y="546"/>
                      <a:pt x="878" y="546"/>
                      <a:pt x="879" y="547"/>
                    </a:cubicBezTo>
                    <a:cubicBezTo>
                      <a:pt x="879" y="548"/>
                      <a:pt x="879" y="548"/>
                      <a:pt x="879" y="548"/>
                    </a:cubicBezTo>
                    <a:cubicBezTo>
                      <a:pt x="879" y="549"/>
                      <a:pt x="878" y="549"/>
                      <a:pt x="878" y="549"/>
                    </a:cubicBezTo>
                    <a:cubicBezTo>
                      <a:pt x="878" y="549"/>
                      <a:pt x="878" y="549"/>
                      <a:pt x="878" y="549"/>
                    </a:cubicBezTo>
                    <a:cubicBezTo>
                      <a:pt x="878" y="549"/>
                      <a:pt x="878" y="550"/>
                      <a:pt x="878" y="550"/>
                    </a:cubicBezTo>
                    <a:cubicBezTo>
                      <a:pt x="878" y="550"/>
                      <a:pt x="878" y="550"/>
                      <a:pt x="878" y="550"/>
                    </a:cubicBezTo>
                    <a:cubicBezTo>
                      <a:pt x="878" y="550"/>
                      <a:pt x="877" y="551"/>
                      <a:pt x="877" y="551"/>
                    </a:cubicBezTo>
                    <a:cubicBezTo>
                      <a:pt x="877" y="552"/>
                      <a:pt x="877" y="552"/>
                      <a:pt x="876" y="553"/>
                    </a:cubicBezTo>
                    <a:cubicBezTo>
                      <a:pt x="875" y="554"/>
                      <a:pt x="874" y="555"/>
                      <a:pt x="872" y="557"/>
                    </a:cubicBezTo>
                    <a:cubicBezTo>
                      <a:pt x="872" y="557"/>
                      <a:pt x="872" y="557"/>
                      <a:pt x="872" y="557"/>
                    </a:cubicBezTo>
                    <a:cubicBezTo>
                      <a:pt x="872" y="558"/>
                      <a:pt x="872" y="558"/>
                      <a:pt x="871" y="559"/>
                    </a:cubicBezTo>
                    <a:cubicBezTo>
                      <a:pt x="871" y="559"/>
                      <a:pt x="871" y="559"/>
                      <a:pt x="871" y="559"/>
                    </a:cubicBezTo>
                    <a:cubicBezTo>
                      <a:pt x="871" y="560"/>
                      <a:pt x="871" y="560"/>
                      <a:pt x="871" y="560"/>
                    </a:cubicBezTo>
                    <a:cubicBezTo>
                      <a:pt x="871" y="560"/>
                      <a:pt x="871" y="561"/>
                      <a:pt x="871" y="561"/>
                    </a:cubicBezTo>
                    <a:cubicBezTo>
                      <a:pt x="871" y="562"/>
                      <a:pt x="870" y="562"/>
                      <a:pt x="870" y="563"/>
                    </a:cubicBezTo>
                    <a:cubicBezTo>
                      <a:pt x="870" y="564"/>
                      <a:pt x="870" y="565"/>
                      <a:pt x="870" y="565"/>
                    </a:cubicBezTo>
                    <a:cubicBezTo>
                      <a:pt x="870" y="566"/>
                      <a:pt x="869" y="567"/>
                      <a:pt x="869" y="568"/>
                    </a:cubicBezTo>
                    <a:cubicBezTo>
                      <a:pt x="869" y="568"/>
                      <a:pt x="869" y="568"/>
                      <a:pt x="869" y="568"/>
                    </a:cubicBezTo>
                    <a:cubicBezTo>
                      <a:pt x="869" y="572"/>
                      <a:pt x="869" y="576"/>
                      <a:pt x="869" y="580"/>
                    </a:cubicBezTo>
                    <a:cubicBezTo>
                      <a:pt x="869" y="581"/>
                      <a:pt x="869" y="581"/>
                      <a:pt x="869" y="581"/>
                    </a:cubicBezTo>
                    <a:cubicBezTo>
                      <a:pt x="869" y="581"/>
                      <a:pt x="869" y="581"/>
                      <a:pt x="869" y="581"/>
                    </a:cubicBezTo>
                    <a:cubicBezTo>
                      <a:pt x="870" y="581"/>
                      <a:pt x="870" y="582"/>
                      <a:pt x="870" y="582"/>
                    </a:cubicBezTo>
                    <a:cubicBezTo>
                      <a:pt x="870" y="583"/>
                      <a:pt x="870" y="583"/>
                      <a:pt x="870" y="583"/>
                    </a:cubicBezTo>
                    <a:cubicBezTo>
                      <a:pt x="870" y="585"/>
                      <a:pt x="870" y="586"/>
                      <a:pt x="871" y="587"/>
                    </a:cubicBezTo>
                    <a:cubicBezTo>
                      <a:pt x="871" y="587"/>
                      <a:pt x="871" y="587"/>
                      <a:pt x="871" y="588"/>
                    </a:cubicBezTo>
                    <a:cubicBezTo>
                      <a:pt x="871" y="589"/>
                      <a:pt x="871" y="589"/>
                      <a:pt x="871" y="590"/>
                    </a:cubicBezTo>
                    <a:cubicBezTo>
                      <a:pt x="871" y="590"/>
                      <a:pt x="871" y="590"/>
                      <a:pt x="871" y="590"/>
                    </a:cubicBezTo>
                    <a:cubicBezTo>
                      <a:pt x="871" y="592"/>
                      <a:pt x="871" y="593"/>
                      <a:pt x="871" y="594"/>
                    </a:cubicBezTo>
                    <a:cubicBezTo>
                      <a:pt x="872" y="594"/>
                      <a:pt x="872" y="594"/>
                      <a:pt x="872" y="594"/>
                    </a:cubicBezTo>
                    <a:cubicBezTo>
                      <a:pt x="872" y="595"/>
                      <a:pt x="872" y="595"/>
                      <a:pt x="872" y="595"/>
                    </a:cubicBezTo>
                    <a:cubicBezTo>
                      <a:pt x="872" y="596"/>
                      <a:pt x="872" y="597"/>
                      <a:pt x="872" y="598"/>
                    </a:cubicBezTo>
                    <a:cubicBezTo>
                      <a:pt x="872" y="599"/>
                      <a:pt x="872" y="599"/>
                      <a:pt x="872" y="599"/>
                    </a:cubicBezTo>
                    <a:cubicBezTo>
                      <a:pt x="872" y="599"/>
                      <a:pt x="872" y="600"/>
                      <a:pt x="873" y="600"/>
                    </a:cubicBezTo>
                    <a:cubicBezTo>
                      <a:pt x="873" y="601"/>
                      <a:pt x="872" y="602"/>
                      <a:pt x="873" y="603"/>
                    </a:cubicBezTo>
                    <a:cubicBezTo>
                      <a:pt x="873" y="603"/>
                      <a:pt x="873" y="603"/>
                      <a:pt x="873" y="604"/>
                    </a:cubicBezTo>
                    <a:cubicBezTo>
                      <a:pt x="874" y="605"/>
                      <a:pt x="874" y="606"/>
                      <a:pt x="874" y="607"/>
                    </a:cubicBezTo>
                    <a:cubicBezTo>
                      <a:pt x="874" y="608"/>
                      <a:pt x="874" y="609"/>
                      <a:pt x="875" y="610"/>
                    </a:cubicBezTo>
                    <a:cubicBezTo>
                      <a:pt x="875" y="611"/>
                      <a:pt x="875" y="611"/>
                      <a:pt x="875" y="611"/>
                    </a:cubicBezTo>
                    <a:cubicBezTo>
                      <a:pt x="875" y="612"/>
                      <a:pt x="875" y="613"/>
                      <a:pt x="875" y="614"/>
                    </a:cubicBezTo>
                    <a:cubicBezTo>
                      <a:pt x="875" y="616"/>
                      <a:pt x="875" y="618"/>
                      <a:pt x="875" y="619"/>
                    </a:cubicBezTo>
                    <a:cubicBezTo>
                      <a:pt x="876" y="620"/>
                      <a:pt x="876" y="620"/>
                      <a:pt x="876" y="621"/>
                    </a:cubicBezTo>
                    <a:cubicBezTo>
                      <a:pt x="877" y="622"/>
                      <a:pt x="877" y="623"/>
                      <a:pt x="877" y="623"/>
                    </a:cubicBezTo>
                    <a:cubicBezTo>
                      <a:pt x="877" y="623"/>
                      <a:pt x="877" y="623"/>
                      <a:pt x="877" y="623"/>
                    </a:cubicBezTo>
                    <a:cubicBezTo>
                      <a:pt x="878" y="623"/>
                      <a:pt x="878" y="622"/>
                      <a:pt x="878" y="622"/>
                    </a:cubicBezTo>
                    <a:cubicBezTo>
                      <a:pt x="879" y="622"/>
                      <a:pt x="879" y="622"/>
                      <a:pt x="879" y="622"/>
                    </a:cubicBezTo>
                    <a:cubicBezTo>
                      <a:pt x="879" y="621"/>
                      <a:pt x="880" y="621"/>
                      <a:pt x="880" y="621"/>
                    </a:cubicBezTo>
                    <a:cubicBezTo>
                      <a:pt x="881" y="620"/>
                      <a:pt x="882" y="619"/>
                      <a:pt x="883" y="618"/>
                    </a:cubicBezTo>
                    <a:cubicBezTo>
                      <a:pt x="885" y="616"/>
                      <a:pt x="887" y="614"/>
                      <a:pt x="887" y="611"/>
                    </a:cubicBezTo>
                    <a:cubicBezTo>
                      <a:pt x="887" y="611"/>
                      <a:pt x="887" y="611"/>
                      <a:pt x="887" y="611"/>
                    </a:cubicBezTo>
                    <a:cubicBezTo>
                      <a:pt x="889" y="610"/>
                      <a:pt x="889" y="609"/>
                      <a:pt x="889" y="608"/>
                    </a:cubicBezTo>
                    <a:cubicBezTo>
                      <a:pt x="889" y="608"/>
                      <a:pt x="889" y="607"/>
                      <a:pt x="889" y="607"/>
                    </a:cubicBezTo>
                    <a:cubicBezTo>
                      <a:pt x="889" y="607"/>
                      <a:pt x="889" y="607"/>
                      <a:pt x="889" y="606"/>
                    </a:cubicBezTo>
                    <a:cubicBezTo>
                      <a:pt x="889" y="606"/>
                      <a:pt x="889" y="605"/>
                      <a:pt x="889" y="605"/>
                    </a:cubicBezTo>
                    <a:cubicBezTo>
                      <a:pt x="889" y="604"/>
                      <a:pt x="890" y="604"/>
                      <a:pt x="890" y="603"/>
                    </a:cubicBezTo>
                    <a:cubicBezTo>
                      <a:pt x="890" y="603"/>
                      <a:pt x="889" y="602"/>
                      <a:pt x="889" y="602"/>
                    </a:cubicBezTo>
                    <a:cubicBezTo>
                      <a:pt x="888" y="602"/>
                      <a:pt x="888" y="602"/>
                      <a:pt x="888" y="601"/>
                    </a:cubicBezTo>
                    <a:cubicBezTo>
                      <a:pt x="888" y="601"/>
                      <a:pt x="888" y="601"/>
                      <a:pt x="889" y="601"/>
                    </a:cubicBezTo>
                    <a:cubicBezTo>
                      <a:pt x="889" y="600"/>
                      <a:pt x="889" y="600"/>
                      <a:pt x="889" y="601"/>
                    </a:cubicBezTo>
                    <a:cubicBezTo>
                      <a:pt x="891" y="602"/>
                      <a:pt x="892" y="601"/>
                      <a:pt x="893" y="600"/>
                    </a:cubicBezTo>
                    <a:cubicBezTo>
                      <a:pt x="894" y="599"/>
                      <a:pt x="895" y="599"/>
                      <a:pt x="896" y="598"/>
                    </a:cubicBezTo>
                    <a:cubicBezTo>
                      <a:pt x="897" y="598"/>
                      <a:pt x="898" y="599"/>
                      <a:pt x="899" y="600"/>
                    </a:cubicBezTo>
                    <a:cubicBezTo>
                      <a:pt x="899" y="600"/>
                      <a:pt x="899" y="599"/>
                      <a:pt x="899" y="599"/>
                    </a:cubicBezTo>
                    <a:cubicBezTo>
                      <a:pt x="899" y="599"/>
                      <a:pt x="899" y="599"/>
                      <a:pt x="899" y="598"/>
                    </a:cubicBezTo>
                    <a:cubicBezTo>
                      <a:pt x="898" y="598"/>
                      <a:pt x="898" y="597"/>
                      <a:pt x="898" y="596"/>
                    </a:cubicBezTo>
                    <a:cubicBezTo>
                      <a:pt x="898" y="596"/>
                      <a:pt x="898" y="595"/>
                      <a:pt x="898" y="595"/>
                    </a:cubicBezTo>
                    <a:cubicBezTo>
                      <a:pt x="898" y="595"/>
                      <a:pt x="898" y="595"/>
                      <a:pt x="898" y="594"/>
                    </a:cubicBezTo>
                    <a:cubicBezTo>
                      <a:pt x="898" y="594"/>
                      <a:pt x="898" y="594"/>
                      <a:pt x="898" y="593"/>
                    </a:cubicBezTo>
                    <a:cubicBezTo>
                      <a:pt x="898" y="593"/>
                      <a:pt x="898" y="593"/>
                      <a:pt x="898" y="593"/>
                    </a:cubicBezTo>
                    <a:cubicBezTo>
                      <a:pt x="898" y="593"/>
                      <a:pt x="898" y="592"/>
                      <a:pt x="898" y="592"/>
                    </a:cubicBezTo>
                    <a:cubicBezTo>
                      <a:pt x="898" y="592"/>
                      <a:pt x="898" y="591"/>
                      <a:pt x="898" y="591"/>
                    </a:cubicBezTo>
                    <a:cubicBezTo>
                      <a:pt x="899" y="589"/>
                      <a:pt x="900" y="587"/>
                      <a:pt x="901" y="586"/>
                    </a:cubicBezTo>
                    <a:cubicBezTo>
                      <a:pt x="902" y="585"/>
                      <a:pt x="904" y="584"/>
                      <a:pt x="905" y="583"/>
                    </a:cubicBezTo>
                    <a:cubicBezTo>
                      <a:pt x="906" y="583"/>
                      <a:pt x="906" y="583"/>
                      <a:pt x="907" y="583"/>
                    </a:cubicBezTo>
                    <a:cubicBezTo>
                      <a:pt x="909" y="584"/>
                      <a:pt x="910" y="584"/>
                      <a:pt x="911" y="582"/>
                    </a:cubicBezTo>
                    <a:cubicBezTo>
                      <a:pt x="913" y="581"/>
                      <a:pt x="913" y="581"/>
                      <a:pt x="913" y="580"/>
                    </a:cubicBezTo>
                    <a:cubicBezTo>
                      <a:pt x="913" y="580"/>
                      <a:pt x="913" y="579"/>
                      <a:pt x="912" y="578"/>
                    </a:cubicBezTo>
                    <a:cubicBezTo>
                      <a:pt x="912" y="578"/>
                      <a:pt x="912" y="578"/>
                      <a:pt x="912" y="578"/>
                    </a:cubicBezTo>
                    <a:cubicBezTo>
                      <a:pt x="912" y="577"/>
                      <a:pt x="911" y="576"/>
                      <a:pt x="911" y="575"/>
                    </a:cubicBezTo>
                    <a:cubicBezTo>
                      <a:pt x="911" y="574"/>
                      <a:pt x="911" y="574"/>
                      <a:pt x="911" y="573"/>
                    </a:cubicBezTo>
                    <a:cubicBezTo>
                      <a:pt x="911" y="572"/>
                      <a:pt x="911" y="571"/>
                      <a:pt x="911" y="570"/>
                    </a:cubicBezTo>
                    <a:cubicBezTo>
                      <a:pt x="912" y="569"/>
                      <a:pt x="913" y="568"/>
                      <a:pt x="913" y="566"/>
                    </a:cubicBezTo>
                    <a:cubicBezTo>
                      <a:pt x="912" y="565"/>
                      <a:pt x="913" y="565"/>
                      <a:pt x="914" y="564"/>
                    </a:cubicBezTo>
                    <a:cubicBezTo>
                      <a:pt x="915" y="564"/>
                      <a:pt x="916" y="564"/>
                      <a:pt x="916" y="563"/>
                    </a:cubicBezTo>
                    <a:cubicBezTo>
                      <a:pt x="915" y="560"/>
                      <a:pt x="918" y="561"/>
                      <a:pt x="919" y="560"/>
                    </a:cubicBezTo>
                    <a:cubicBezTo>
                      <a:pt x="918" y="561"/>
                      <a:pt x="918" y="562"/>
                      <a:pt x="918" y="562"/>
                    </a:cubicBezTo>
                    <a:cubicBezTo>
                      <a:pt x="917" y="563"/>
                      <a:pt x="917" y="563"/>
                      <a:pt x="917" y="564"/>
                    </a:cubicBezTo>
                    <a:cubicBezTo>
                      <a:pt x="918" y="565"/>
                      <a:pt x="918" y="565"/>
                      <a:pt x="919" y="566"/>
                    </a:cubicBezTo>
                    <a:cubicBezTo>
                      <a:pt x="919" y="566"/>
                      <a:pt x="920" y="566"/>
                      <a:pt x="921" y="564"/>
                    </a:cubicBezTo>
                    <a:cubicBezTo>
                      <a:pt x="922" y="564"/>
                      <a:pt x="922" y="563"/>
                      <a:pt x="922" y="563"/>
                    </a:cubicBezTo>
                    <a:cubicBezTo>
                      <a:pt x="921" y="561"/>
                      <a:pt x="921" y="560"/>
                      <a:pt x="921" y="558"/>
                    </a:cubicBezTo>
                    <a:cubicBezTo>
                      <a:pt x="921" y="558"/>
                      <a:pt x="921" y="557"/>
                      <a:pt x="921" y="557"/>
                    </a:cubicBezTo>
                    <a:cubicBezTo>
                      <a:pt x="920" y="557"/>
                      <a:pt x="920" y="557"/>
                      <a:pt x="919" y="557"/>
                    </a:cubicBezTo>
                    <a:cubicBezTo>
                      <a:pt x="919" y="557"/>
                      <a:pt x="919" y="557"/>
                      <a:pt x="919" y="557"/>
                    </a:cubicBezTo>
                    <a:cubicBezTo>
                      <a:pt x="918" y="557"/>
                      <a:pt x="918" y="556"/>
                      <a:pt x="918" y="556"/>
                    </a:cubicBezTo>
                    <a:cubicBezTo>
                      <a:pt x="918" y="554"/>
                      <a:pt x="918" y="553"/>
                      <a:pt x="918" y="551"/>
                    </a:cubicBezTo>
                    <a:cubicBezTo>
                      <a:pt x="917" y="550"/>
                      <a:pt x="918" y="549"/>
                      <a:pt x="919" y="548"/>
                    </a:cubicBezTo>
                    <a:cubicBezTo>
                      <a:pt x="920" y="547"/>
                      <a:pt x="921" y="546"/>
                      <a:pt x="921" y="545"/>
                    </a:cubicBezTo>
                    <a:cubicBezTo>
                      <a:pt x="921" y="544"/>
                      <a:pt x="921" y="544"/>
                      <a:pt x="921" y="544"/>
                    </a:cubicBezTo>
                    <a:cubicBezTo>
                      <a:pt x="920" y="544"/>
                      <a:pt x="920" y="544"/>
                      <a:pt x="920" y="544"/>
                    </a:cubicBezTo>
                    <a:cubicBezTo>
                      <a:pt x="920" y="543"/>
                      <a:pt x="919" y="543"/>
                      <a:pt x="919" y="543"/>
                    </a:cubicBezTo>
                    <a:cubicBezTo>
                      <a:pt x="918" y="543"/>
                      <a:pt x="918" y="543"/>
                      <a:pt x="918" y="542"/>
                    </a:cubicBezTo>
                    <a:cubicBezTo>
                      <a:pt x="917" y="542"/>
                      <a:pt x="917" y="542"/>
                      <a:pt x="917" y="542"/>
                    </a:cubicBezTo>
                    <a:cubicBezTo>
                      <a:pt x="917" y="542"/>
                      <a:pt x="917" y="542"/>
                      <a:pt x="917" y="542"/>
                    </a:cubicBezTo>
                    <a:cubicBezTo>
                      <a:pt x="916" y="542"/>
                      <a:pt x="916" y="543"/>
                      <a:pt x="916" y="543"/>
                    </a:cubicBezTo>
                    <a:cubicBezTo>
                      <a:pt x="916" y="544"/>
                      <a:pt x="915" y="544"/>
                      <a:pt x="915" y="544"/>
                    </a:cubicBezTo>
                    <a:cubicBezTo>
                      <a:pt x="915" y="544"/>
                      <a:pt x="915" y="544"/>
                      <a:pt x="914" y="544"/>
                    </a:cubicBezTo>
                    <a:cubicBezTo>
                      <a:pt x="914" y="543"/>
                      <a:pt x="914" y="543"/>
                      <a:pt x="914" y="544"/>
                    </a:cubicBezTo>
                    <a:cubicBezTo>
                      <a:pt x="913" y="544"/>
                      <a:pt x="913" y="544"/>
                      <a:pt x="913" y="544"/>
                    </a:cubicBezTo>
                    <a:cubicBezTo>
                      <a:pt x="913" y="544"/>
                      <a:pt x="913" y="544"/>
                      <a:pt x="913" y="544"/>
                    </a:cubicBezTo>
                    <a:cubicBezTo>
                      <a:pt x="913" y="543"/>
                      <a:pt x="913" y="543"/>
                      <a:pt x="913" y="543"/>
                    </a:cubicBezTo>
                    <a:cubicBezTo>
                      <a:pt x="913" y="539"/>
                      <a:pt x="913" y="539"/>
                      <a:pt x="913" y="539"/>
                    </a:cubicBezTo>
                    <a:cubicBezTo>
                      <a:pt x="913" y="538"/>
                      <a:pt x="913" y="538"/>
                      <a:pt x="913" y="538"/>
                    </a:cubicBezTo>
                    <a:cubicBezTo>
                      <a:pt x="914" y="537"/>
                      <a:pt x="913" y="537"/>
                      <a:pt x="914" y="536"/>
                    </a:cubicBezTo>
                    <a:cubicBezTo>
                      <a:pt x="914" y="535"/>
                      <a:pt x="915" y="534"/>
                      <a:pt x="915" y="533"/>
                    </a:cubicBezTo>
                    <a:cubicBezTo>
                      <a:pt x="915" y="533"/>
                      <a:pt x="915" y="532"/>
                      <a:pt x="915" y="532"/>
                    </a:cubicBezTo>
                    <a:cubicBezTo>
                      <a:pt x="917" y="531"/>
                      <a:pt x="919" y="530"/>
                      <a:pt x="919" y="527"/>
                    </a:cubicBezTo>
                    <a:cubicBezTo>
                      <a:pt x="919" y="527"/>
                      <a:pt x="920" y="527"/>
                      <a:pt x="920" y="527"/>
                    </a:cubicBezTo>
                    <a:cubicBezTo>
                      <a:pt x="920" y="527"/>
                      <a:pt x="921" y="527"/>
                      <a:pt x="921" y="527"/>
                    </a:cubicBezTo>
                    <a:cubicBezTo>
                      <a:pt x="921" y="527"/>
                      <a:pt x="921" y="526"/>
                      <a:pt x="921" y="526"/>
                    </a:cubicBezTo>
                    <a:cubicBezTo>
                      <a:pt x="919" y="525"/>
                      <a:pt x="920" y="525"/>
                      <a:pt x="921" y="525"/>
                    </a:cubicBezTo>
                    <a:cubicBezTo>
                      <a:pt x="922" y="524"/>
                      <a:pt x="922" y="523"/>
                      <a:pt x="921" y="523"/>
                    </a:cubicBezTo>
                    <a:cubicBezTo>
                      <a:pt x="921" y="523"/>
                      <a:pt x="921" y="523"/>
                      <a:pt x="921" y="523"/>
                    </a:cubicBezTo>
                    <a:cubicBezTo>
                      <a:pt x="921" y="523"/>
                      <a:pt x="921" y="522"/>
                      <a:pt x="921" y="522"/>
                    </a:cubicBezTo>
                    <a:cubicBezTo>
                      <a:pt x="920" y="521"/>
                      <a:pt x="921" y="521"/>
                      <a:pt x="922" y="520"/>
                    </a:cubicBezTo>
                    <a:cubicBezTo>
                      <a:pt x="923" y="519"/>
                      <a:pt x="922" y="518"/>
                      <a:pt x="922" y="517"/>
                    </a:cubicBezTo>
                    <a:cubicBezTo>
                      <a:pt x="923" y="517"/>
                      <a:pt x="923" y="516"/>
                      <a:pt x="923" y="516"/>
                    </a:cubicBezTo>
                    <a:cubicBezTo>
                      <a:pt x="924" y="516"/>
                      <a:pt x="925" y="517"/>
                      <a:pt x="924" y="515"/>
                    </a:cubicBezTo>
                    <a:cubicBezTo>
                      <a:pt x="924" y="515"/>
                      <a:pt x="924" y="515"/>
                      <a:pt x="924" y="515"/>
                    </a:cubicBezTo>
                    <a:cubicBezTo>
                      <a:pt x="924" y="515"/>
                      <a:pt x="924" y="515"/>
                      <a:pt x="924" y="515"/>
                    </a:cubicBezTo>
                    <a:cubicBezTo>
                      <a:pt x="924" y="515"/>
                      <a:pt x="924" y="515"/>
                      <a:pt x="924" y="515"/>
                    </a:cubicBezTo>
                    <a:cubicBezTo>
                      <a:pt x="925" y="514"/>
                      <a:pt x="925" y="515"/>
                      <a:pt x="925" y="515"/>
                    </a:cubicBezTo>
                    <a:cubicBezTo>
                      <a:pt x="926" y="515"/>
                      <a:pt x="927" y="515"/>
                      <a:pt x="928" y="515"/>
                    </a:cubicBezTo>
                    <a:cubicBezTo>
                      <a:pt x="928" y="515"/>
                      <a:pt x="928" y="514"/>
                      <a:pt x="928" y="514"/>
                    </a:cubicBezTo>
                    <a:cubicBezTo>
                      <a:pt x="928" y="514"/>
                      <a:pt x="928" y="514"/>
                      <a:pt x="928" y="514"/>
                    </a:cubicBezTo>
                    <a:cubicBezTo>
                      <a:pt x="929" y="514"/>
                      <a:pt x="930" y="514"/>
                      <a:pt x="930" y="515"/>
                    </a:cubicBezTo>
                    <a:cubicBezTo>
                      <a:pt x="931" y="515"/>
                      <a:pt x="931" y="516"/>
                      <a:pt x="931" y="516"/>
                    </a:cubicBezTo>
                    <a:cubicBezTo>
                      <a:pt x="931" y="516"/>
                      <a:pt x="931" y="516"/>
                      <a:pt x="931" y="516"/>
                    </a:cubicBezTo>
                    <a:cubicBezTo>
                      <a:pt x="932" y="518"/>
                      <a:pt x="933" y="517"/>
                      <a:pt x="933" y="516"/>
                    </a:cubicBezTo>
                    <a:cubicBezTo>
                      <a:pt x="934" y="515"/>
                      <a:pt x="934" y="515"/>
                      <a:pt x="933" y="514"/>
                    </a:cubicBezTo>
                    <a:cubicBezTo>
                      <a:pt x="935" y="513"/>
                      <a:pt x="936" y="512"/>
                      <a:pt x="937" y="511"/>
                    </a:cubicBezTo>
                    <a:cubicBezTo>
                      <a:pt x="938" y="511"/>
                      <a:pt x="938" y="511"/>
                      <a:pt x="938" y="511"/>
                    </a:cubicBezTo>
                    <a:cubicBezTo>
                      <a:pt x="939" y="509"/>
                      <a:pt x="940" y="509"/>
                      <a:pt x="941" y="509"/>
                    </a:cubicBezTo>
                    <a:cubicBezTo>
                      <a:pt x="941" y="509"/>
                      <a:pt x="941" y="509"/>
                      <a:pt x="941" y="509"/>
                    </a:cubicBezTo>
                    <a:cubicBezTo>
                      <a:pt x="941" y="512"/>
                      <a:pt x="941" y="512"/>
                      <a:pt x="941" y="512"/>
                    </a:cubicBezTo>
                    <a:cubicBezTo>
                      <a:pt x="941" y="513"/>
                      <a:pt x="941" y="513"/>
                      <a:pt x="941" y="513"/>
                    </a:cubicBezTo>
                    <a:cubicBezTo>
                      <a:pt x="940" y="515"/>
                      <a:pt x="940" y="516"/>
                      <a:pt x="941" y="517"/>
                    </a:cubicBezTo>
                    <a:cubicBezTo>
                      <a:pt x="943" y="517"/>
                      <a:pt x="943" y="515"/>
                      <a:pt x="945" y="513"/>
                    </a:cubicBezTo>
                    <a:cubicBezTo>
                      <a:pt x="946" y="512"/>
                      <a:pt x="946" y="510"/>
                      <a:pt x="948" y="510"/>
                    </a:cubicBezTo>
                    <a:cubicBezTo>
                      <a:pt x="949" y="510"/>
                      <a:pt x="950" y="509"/>
                      <a:pt x="951" y="508"/>
                    </a:cubicBezTo>
                    <a:cubicBezTo>
                      <a:pt x="952" y="508"/>
                      <a:pt x="953" y="508"/>
                      <a:pt x="954" y="507"/>
                    </a:cubicBezTo>
                    <a:cubicBezTo>
                      <a:pt x="956" y="506"/>
                      <a:pt x="958" y="507"/>
                      <a:pt x="960" y="507"/>
                    </a:cubicBezTo>
                    <a:cubicBezTo>
                      <a:pt x="961" y="507"/>
                      <a:pt x="962" y="507"/>
                      <a:pt x="962" y="507"/>
                    </a:cubicBezTo>
                    <a:cubicBezTo>
                      <a:pt x="963" y="508"/>
                      <a:pt x="963" y="508"/>
                      <a:pt x="963" y="509"/>
                    </a:cubicBezTo>
                    <a:cubicBezTo>
                      <a:pt x="963" y="509"/>
                      <a:pt x="963" y="509"/>
                      <a:pt x="963" y="509"/>
                    </a:cubicBezTo>
                    <a:cubicBezTo>
                      <a:pt x="964" y="509"/>
                      <a:pt x="964" y="509"/>
                      <a:pt x="964" y="509"/>
                    </a:cubicBezTo>
                    <a:cubicBezTo>
                      <a:pt x="965" y="510"/>
                      <a:pt x="965" y="511"/>
                      <a:pt x="966" y="512"/>
                    </a:cubicBezTo>
                    <a:cubicBezTo>
                      <a:pt x="966" y="512"/>
                      <a:pt x="966" y="512"/>
                      <a:pt x="966" y="512"/>
                    </a:cubicBezTo>
                    <a:cubicBezTo>
                      <a:pt x="966" y="512"/>
                      <a:pt x="966" y="512"/>
                      <a:pt x="966" y="512"/>
                    </a:cubicBezTo>
                    <a:cubicBezTo>
                      <a:pt x="966" y="513"/>
                      <a:pt x="966" y="514"/>
                      <a:pt x="967" y="514"/>
                    </a:cubicBezTo>
                    <a:cubicBezTo>
                      <a:pt x="967" y="515"/>
                      <a:pt x="967" y="515"/>
                      <a:pt x="967" y="515"/>
                    </a:cubicBezTo>
                    <a:cubicBezTo>
                      <a:pt x="968" y="515"/>
                      <a:pt x="969" y="516"/>
                      <a:pt x="969" y="515"/>
                    </a:cubicBezTo>
                    <a:cubicBezTo>
                      <a:pt x="970" y="515"/>
                      <a:pt x="970" y="514"/>
                      <a:pt x="970" y="514"/>
                    </a:cubicBezTo>
                    <a:cubicBezTo>
                      <a:pt x="970" y="512"/>
                      <a:pt x="971" y="511"/>
                      <a:pt x="972" y="509"/>
                    </a:cubicBezTo>
                    <a:cubicBezTo>
                      <a:pt x="972" y="509"/>
                      <a:pt x="973" y="509"/>
                      <a:pt x="973" y="508"/>
                    </a:cubicBezTo>
                    <a:cubicBezTo>
                      <a:pt x="974" y="507"/>
                      <a:pt x="975" y="507"/>
                      <a:pt x="976" y="506"/>
                    </a:cubicBezTo>
                    <a:cubicBezTo>
                      <a:pt x="977" y="505"/>
                      <a:pt x="978" y="504"/>
                      <a:pt x="979" y="504"/>
                    </a:cubicBezTo>
                    <a:cubicBezTo>
                      <a:pt x="981" y="503"/>
                      <a:pt x="981" y="502"/>
                      <a:pt x="981" y="501"/>
                    </a:cubicBezTo>
                    <a:cubicBezTo>
                      <a:pt x="981" y="500"/>
                      <a:pt x="981" y="500"/>
                      <a:pt x="981" y="500"/>
                    </a:cubicBezTo>
                    <a:cubicBezTo>
                      <a:pt x="983" y="501"/>
                      <a:pt x="983" y="501"/>
                      <a:pt x="983" y="498"/>
                    </a:cubicBezTo>
                    <a:cubicBezTo>
                      <a:pt x="983" y="498"/>
                      <a:pt x="983" y="499"/>
                      <a:pt x="983" y="499"/>
                    </a:cubicBezTo>
                    <a:cubicBezTo>
                      <a:pt x="984" y="499"/>
                      <a:pt x="985" y="498"/>
                      <a:pt x="986" y="498"/>
                    </a:cubicBezTo>
                    <a:cubicBezTo>
                      <a:pt x="986" y="497"/>
                      <a:pt x="987" y="497"/>
                      <a:pt x="986" y="496"/>
                    </a:cubicBezTo>
                    <a:cubicBezTo>
                      <a:pt x="986" y="496"/>
                      <a:pt x="986" y="496"/>
                      <a:pt x="986" y="496"/>
                    </a:cubicBezTo>
                    <a:cubicBezTo>
                      <a:pt x="985" y="496"/>
                      <a:pt x="985" y="496"/>
                      <a:pt x="986" y="495"/>
                    </a:cubicBezTo>
                    <a:cubicBezTo>
                      <a:pt x="986" y="495"/>
                      <a:pt x="986" y="495"/>
                      <a:pt x="986" y="495"/>
                    </a:cubicBezTo>
                    <a:cubicBezTo>
                      <a:pt x="986" y="495"/>
                      <a:pt x="986" y="495"/>
                      <a:pt x="986" y="495"/>
                    </a:cubicBezTo>
                    <a:cubicBezTo>
                      <a:pt x="987" y="495"/>
                      <a:pt x="987" y="495"/>
                      <a:pt x="987" y="495"/>
                    </a:cubicBezTo>
                    <a:cubicBezTo>
                      <a:pt x="987" y="496"/>
                      <a:pt x="988" y="496"/>
                      <a:pt x="989" y="495"/>
                    </a:cubicBezTo>
                    <a:cubicBezTo>
                      <a:pt x="989" y="494"/>
                      <a:pt x="991" y="493"/>
                      <a:pt x="991" y="492"/>
                    </a:cubicBezTo>
                    <a:cubicBezTo>
                      <a:pt x="991" y="491"/>
                      <a:pt x="991" y="491"/>
                      <a:pt x="992" y="492"/>
                    </a:cubicBezTo>
                    <a:cubicBezTo>
                      <a:pt x="993" y="492"/>
                      <a:pt x="994" y="492"/>
                      <a:pt x="993" y="491"/>
                    </a:cubicBezTo>
                    <a:cubicBezTo>
                      <a:pt x="993" y="489"/>
                      <a:pt x="994" y="489"/>
                      <a:pt x="995" y="489"/>
                    </a:cubicBezTo>
                    <a:cubicBezTo>
                      <a:pt x="997" y="490"/>
                      <a:pt x="998" y="489"/>
                      <a:pt x="999" y="488"/>
                    </a:cubicBezTo>
                    <a:cubicBezTo>
                      <a:pt x="1001" y="487"/>
                      <a:pt x="1003" y="485"/>
                      <a:pt x="1005" y="485"/>
                    </a:cubicBezTo>
                    <a:cubicBezTo>
                      <a:pt x="1007" y="484"/>
                      <a:pt x="1009" y="482"/>
                      <a:pt x="1011" y="481"/>
                    </a:cubicBezTo>
                    <a:cubicBezTo>
                      <a:pt x="1012" y="480"/>
                      <a:pt x="1012" y="480"/>
                      <a:pt x="1011" y="480"/>
                    </a:cubicBezTo>
                    <a:cubicBezTo>
                      <a:pt x="1012" y="479"/>
                      <a:pt x="1012" y="479"/>
                      <a:pt x="1012" y="479"/>
                    </a:cubicBezTo>
                    <a:cubicBezTo>
                      <a:pt x="1012" y="479"/>
                      <a:pt x="1013" y="480"/>
                      <a:pt x="1013" y="480"/>
                    </a:cubicBezTo>
                    <a:cubicBezTo>
                      <a:pt x="1013" y="480"/>
                      <a:pt x="1013" y="480"/>
                      <a:pt x="1014" y="480"/>
                    </a:cubicBezTo>
                    <a:cubicBezTo>
                      <a:pt x="1014" y="479"/>
                      <a:pt x="1015" y="479"/>
                      <a:pt x="1016" y="479"/>
                    </a:cubicBezTo>
                    <a:cubicBezTo>
                      <a:pt x="1016" y="479"/>
                      <a:pt x="1016" y="479"/>
                      <a:pt x="1016" y="479"/>
                    </a:cubicBezTo>
                    <a:cubicBezTo>
                      <a:pt x="1016" y="479"/>
                      <a:pt x="1016" y="479"/>
                      <a:pt x="1016" y="479"/>
                    </a:cubicBezTo>
                    <a:cubicBezTo>
                      <a:pt x="1015" y="479"/>
                      <a:pt x="1015" y="479"/>
                      <a:pt x="1014" y="478"/>
                    </a:cubicBezTo>
                    <a:cubicBezTo>
                      <a:pt x="1014" y="478"/>
                      <a:pt x="1014" y="477"/>
                      <a:pt x="1014" y="476"/>
                    </a:cubicBezTo>
                    <a:cubicBezTo>
                      <a:pt x="1014" y="476"/>
                      <a:pt x="1014" y="475"/>
                      <a:pt x="1014" y="475"/>
                    </a:cubicBezTo>
                    <a:cubicBezTo>
                      <a:pt x="1014" y="475"/>
                      <a:pt x="1015" y="475"/>
                      <a:pt x="1015" y="475"/>
                    </a:cubicBezTo>
                    <a:cubicBezTo>
                      <a:pt x="1015" y="475"/>
                      <a:pt x="1015" y="476"/>
                      <a:pt x="1015" y="476"/>
                    </a:cubicBezTo>
                    <a:cubicBezTo>
                      <a:pt x="1015" y="476"/>
                      <a:pt x="1015" y="476"/>
                      <a:pt x="1015" y="476"/>
                    </a:cubicBezTo>
                    <a:cubicBezTo>
                      <a:pt x="1016" y="477"/>
                      <a:pt x="1016" y="477"/>
                      <a:pt x="1017" y="477"/>
                    </a:cubicBezTo>
                    <a:cubicBezTo>
                      <a:pt x="1017" y="477"/>
                      <a:pt x="1017" y="478"/>
                      <a:pt x="1017" y="478"/>
                    </a:cubicBezTo>
                    <a:cubicBezTo>
                      <a:pt x="1017" y="478"/>
                      <a:pt x="1017" y="478"/>
                      <a:pt x="1017" y="479"/>
                    </a:cubicBezTo>
                    <a:cubicBezTo>
                      <a:pt x="1017" y="479"/>
                      <a:pt x="1017" y="479"/>
                      <a:pt x="1017" y="479"/>
                    </a:cubicBezTo>
                    <a:cubicBezTo>
                      <a:pt x="1021" y="479"/>
                      <a:pt x="1023" y="480"/>
                      <a:pt x="1026" y="481"/>
                    </a:cubicBezTo>
                    <a:cubicBezTo>
                      <a:pt x="1027" y="482"/>
                      <a:pt x="1027" y="483"/>
                      <a:pt x="1028" y="482"/>
                    </a:cubicBezTo>
                    <a:cubicBezTo>
                      <a:pt x="1029" y="482"/>
                      <a:pt x="1028" y="481"/>
                      <a:pt x="1028" y="480"/>
                    </a:cubicBezTo>
                    <a:cubicBezTo>
                      <a:pt x="1028" y="480"/>
                      <a:pt x="1028" y="480"/>
                      <a:pt x="1028" y="479"/>
                    </a:cubicBezTo>
                    <a:cubicBezTo>
                      <a:pt x="1028" y="479"/>
                      <a:pt x="1028" y="479"/>
                      <a:pt x="1028" y="479"/>
                    </a:cubicBezTo>
                    <a:cubicBezTo>
                      <a:pt x="1028" y="480"/>
                      <a:pt x="1029" y="480"/>
                      <a:pt x="1029" y="480"/>
                    </a:cubicBezTo>
                    <a:cubicBezTo>
                      <a:pt x="1029" y="480"/>
                      <a:pt x="1030" y="480"/>
                      <a:pt x="1030" y="479"/>
                    </a:cubicBezTo>
                    <a:cubicBezTo>
                      <a:pt x="1032" y="477"/>
                      <a:pt x="1032" y="476"/>
                      <a:pt x="1030" y="474"/>
                    </a:cubicBezTo>
                    <a:cubicBezTo>
                      <a:pt x="1030" y="474"/>
                      <a:pt x="1030" y="474"/>
                      <a:pt x="1030" y="474"/>
                    </a:cubicBezTo>
                    <a:cubicBezTo>
                      <a:pt x="1030" y="474"/>
                      <a:pt x="1030" y="473"/>
                      <a:pt x="1030" y="473"/>
                    </a:cubicBezTo>
                    <a:cubicBezTo>
                      <a:pt x="1030" y="473"/>
                      <a:pt x="1030" y="473"/>
                      <a:pt x="1030" y="473"/>
                    </a:cubicBezTo>
                    <a:cubicBezTo>
                      <a:pt x="1030" y="473"/>
                      <a:pt x="1030" y="473"/>
                      <a:pt x="1029" y="473"/>
                    </a:cubicBezTo>
                    <a:cubicBezTo>
                      <a:pt x="1029" y="473"/>
                      <a:pt x="1028" y="473"/>
                      <a:pt x="1028" y="472"/>
                    </a:cubicBezTo>
                    <a:cubicBezTo>
                      <a:pt x="1028" y="472"/>
                      <a:pt x="1029" y="472"/>
                      <a:pt x="1029" y="472"/>
                    </a:cubicBezTo>
                    <a:cubicBezTo>
                      <a:pt x="1030" y="472"/>
                      <a:pt x="1030" y="471"/>
                      <a:pt x="1030" y="470"/>
                    </a:cubicBezTo>
                    <a:cubicBezTo>
                      <a:pt x="1029" y="469"/>
                      <a:pt x="1028" y="469"/>
                      <a:pt x="1027" y="468"/>
                    </a:cubicBezTo>
                    <a:cubicBezTo>
                      <a:pt x="1027" y="466"/>
                      <a:pt x="1025" y="466"/>
                      <a:pt x="1025" y="464"/>
                    </a:cubicBezTo>
                    <a:cubicBezTo>
                      <a:pt x="1025" y="464"/>
                      <a:pt x="1025" y="464"/>
                      <a:pt x="1024" y="464"/>
                    </a:cubicBezTo>
                    <a:cubicBezTo>
                      <a:pt x="1024" y="464"/>
                      <a:pt x="1023" y="464"/>
                      <a:pt x="1023" y="464"/>
                    </a:cubicBezTo>
                    <a:cubicBezTo>
                      <a:pt x="1023" y="462"/>
                      <a:pt x="1024" y="463"/>
                      <a:pt x="1025" y="463"/>
                    </a:cubicBezTo>
                    <a:cubicBezTo>
                      <a:pt x="1026" y="463"/>
                      <a:pt x="1026" y="462"/>
                      <a:pt x="1026" y="462"/>
                    </a:cubicBezTo>
                    <a:cubicBezTo>
                      <a:pt x="1025" y="460"/>
                      <a:pt x="1026" y="457"/>
                      <a:pt x="1023" y="458"/>
                    </a:cubicBezTo>
                    <a:cubicBezTo>
                      <a:pt x="1023" y="458"/>
                      <a:pt x="1023" y="457"/>
                      <a:pt x="1023" y="457"/>
                    </a:cubicBezTo>
                    <a:cubicBezTo>
                      <a:pt x="1023" y="457"/>
                      <a:pt x="1025" y="457"/>
                      <a:pt x="1024" y="455"/>
                    </a:cubicBezTo>
                    <a:cubicBezTo>
                      <a:pt x="1024" y="455"/>
                      <a:pt x="1024" y="454"/>
                      <a:pt x="1023" y="453"/>
                    </a:cubicBezTo>
                    <a:cubicBezTo>
                      <a:pt x="1023" y="453"/>
                      <a:pt x="1023" y="453"/>
                      <a:pt x="1023" y="452"/>
                    </a:cubicBezTo>
                    <a:cubicBezTo>
                      <a:pt x="1022" y="454"/>
                      <a:pt x="1020" y="454"/>
                      <a:pt x="1019" y="453"/>
                    </a:cubicBezTo>
                    <a:cubicBezTo>
                      <a:pt x="1017" y="451"/>
                      <a:pt x="1016" y="450"/>
                      <a:pt x="1017" y="447"/>
                    </a:cubicBezTo>
                    <a:cubicBezTo>
                      <a:pt x="1017" y="447"/>
                      <a:pt x="1017" y="446"/>
                      <a:pt x="1017" y="446"/>
                    </a:cubicBezTo>
                    <a:cubicBezTo>
                      <a:pt x="1016" y="445"/>
                      <a:pt x="1016" y="446"/>
                      <a:pt x="1015" y="447"/>
                    </a:cubicBezTo>
                    <a:cubicBezTo>
                      <a:pt x="1014" y="447"/>
                      <a:pt x="1013" y="447"/>
                      <a:pt x="1013" y="448"/>
                    </a:cubicBezTo>
                    <a:cubicBezTo>
                      <a:pt x="1013" y="448"/>
                      <a:pt x="1013" y="448"/>
                      <a:pt x="1013" y="448"/>
                    </a:cubicBezTo>
                    <a:cubicBezTo>
                      <a:pt x="1011" y="448"/>
                      <a:pt x="1009" y="446"/>
                      <a:pt x="1009" y="444"/>
                    </a:cubicBezTo>
                    <a:cubicBezTo>
                      <a:pt x="1009" y="444"/>
                      <a:pt x="1009" y="444"/>
                      <a:pt x="1010" y="444"/>
                    </a:cubicBezTo>
                    <a:cubicBezTo>
                      <a:pt x="1010" y="444"/>
                      <a:pt x="1010" y="445"/>
                      <a:pt x="1012" y="444"/>
                    </a:cubicBezTo>
                    <a:cubicBezTo>
                      <a:pt x="1012" y="444"/>
                      <a:pt x="1013" y="444"/>
                      <a:pt x="1014" y="445"/>
                    </a:cubicBezTo>
                    <a:cubicBezTo>
                      <a:pt x="1014" y="445"/>
                      <a:pt x="1015" y="445"/>
                      <a:pt x="1015" y="444"/>
                    </a:cubicBezTo>
                    <a:cubicBezTo>
                      <a:pt x="1015" y="442"/>
                      <a:pt x="1016" y="443"/>
                      <a:pt x="1017" y="443"/>
                    </a:cubicBezTo>
                    <a:cubicBezTo>
                      <a:pt x="1017" y="444"/>
                      <a:pt x="1016" y="445"/>
                      <a:pt x="1018" y="445"/>
                    </a:cubicBezTo>
                    <a:cubicBezTo>
                      <a:pt x="1018" y="445"/>
                      <a:pt x="1018" y="447"/>
                      <a:pt x="1019" y="447"/>
                    </a:cubicBezTo>
                    <a:cubicBezTo>
                      <a:pt x="1021" y="447"/>
                      <a:pt x="1023" y="447"/>
                      <a:pt x="1025" y="447"/>
                    </a:cubicBezTo>
                    <a:cubicBezTo>
                      <a:pt x="1026" y="447"/>
                      <a:pt x="1026" y="447"/>
                      <a:pt x="1027" y="447"/>
                    </a:cubicBezTo>
                    <a:cubicBezTo>
                      <a:pt x="1028" y="446"/>
                      <a:pt x="1028" y="445"/>
                      <a:pt x="1030" y="445"/>
                    </a:cubicBezTo>
                    <a:cubicBezTo>
                      <a:pt x="1031" y="445"/>
                      <a:pt x="1032" y="444"/>
                      <a:pt x="1032" y="443"/>
                    </a:cubicBezTo>
                    <a:cubicBezTo>
                      <a:pt x="1033" y="441"/>
                      <a:pt x="1035" y="440"/>
                      <a:pt x="1036" y="439"/>
                    </a:cubicBezTo>
                    <a:cubicBezTo>
                      <a:pt x="1037" y="438"/>
                      <a:pt x="1038" y="437"/>
                      <a:pt x="1038" y="435"/>
                    </a:cubicBezTo>
                    <a:cubicBezTo>
                      <a:pt x="1037" y="435"/>
                      <a:pt x="1037" y="434"/>
                      <a:pt x="1038" y="434"/>
                    </a:cubicBezTo>
                    <a:cubicBezTo>
                      <a:pt x="1039" y="434"/>
                      <a:pt x="1039" y="431"/>
                      <a:pt x="1038" y="431"/>
                    </a:cubicBezTo>
                    <a:cubicBezTo>
                      <a:pt x="1036" y="429"/>
                      <a:pt x="1035" y="425"/>
                      <a:pt x="1037" y="422"/>
                    </a:cubicBezTo>
                    <a:cubicBezTo>
                      <a:pt x="1037" y="423"/>
                      <a:pt x="1037" y="423"/>
                      <a:pt x="1038" y="423"/>
                    </a:cubicBezTo>
                    <a:cubicBezTo>
                      <a:pt x="1039" y="423"/>
                      <a:pt x="1039" y="422"/>
                      <a:pt x="1039" y="421"/>
                    </a:cubicBezTo>
                    <a:cubicBezTo>
                      <a:pt x="1039" y="421"/>
                      <a:pt x="1039" y="421"/>
                      <a:pt x="1040" y="420"/>
                    </a:cubicBezTo>
                    <a:cubicBezTo>
                      <a:pt x="1040" y="420"/>
                      <a:pt x="1040" y="421"/>
                      <a:pt x="1040" y="421"/>
                    </a:cubicBezTo>
                    <a:cubicBezTo>
                      <a:pt x="1041" y="422"/>
                      <a:pt x="1041" y="422"/>
                      <a:pt x="1042" y="422"/>
                    </a:cubicBezTo>
                    <a:cubicBezTo>
                      <a:pt x="1043" y="422"/>
                      <a:pt x="1043" y="421"/>
                      <a:pt x="1043" y="420"/>
                    </a:cubicBezTo>
                    <a:cubicBezTo>
                      <a:pt x="1043" y="419"/>
                      <a:pt x="1044" y="419"/>
                      <a:pt x="1045" y="419"/>
                    </a:cubicBezTo>
                    <a:cubicBezTo>
                      <a:pt x="1045" y="419"/>
                      <a:pt x="1045" y="419"/>
                      <a:pt x="1045" y="419"/>
                    </a:cubicBezTo>
                    <a:cubicBezTo>
                      <a:pt x="1045" y="420"/>
                      <a:pt x="1045" y="420"/>
                      <a:pt x="1045" y="420"/>
                    </a:cubicBezTo>
                    <a:cubicBezTo>
                      <a:pt x="1045" y="421"/>
                      <a:pt x="1045" y="423"/>
                      <a:pt x="1043" y="424"/>
                    </a:cubicBezTo>
                    <a:cubicBezTo>
                      <a:pt x="1042" y="425"/>
                      <a:pt x="1042" y="428"/>
                      <a:pt x="1044" y="429"/>
                    </a:cubicBezTo>
                    <a:cubicBezTo>
                      <a:pt x="1045" y="430"/>
                      <a:pt x="1045" y="431"/>
                      <a:pt x="1044" y="432"/>
                    </a:cubicBezTo>
                    <a:cubicBezTo>
                      <a:pt x="1044" y="434"/>
                      <a:pt x="1045" y="434"/>
                      <a:pt x="1046" y="434"/>
                    </a:cubicBezTo>
                    <a:cubicBezTo>
                      <a:pt x="1049" y="434"/>
                      <a:pt x="1052" y="434"/>
                      <a:pt x="1054" y="431"/>
                    </a:cubicBezTo>
                    <a:cubicBezTo>
                      <a:pt x="1054" y="431"/>
                      <a:pt x="1054" y="431"/>
                      <a:pt x="1055" y="431"/>
                    </a:cubicBezTo>
                    <a:cubicBezTo>
                      <a:pt x="1055" y="431"/>
                      <a:pt x="1055" y="431"/>
                      <a:pt x="1055" y="431"/>
                    </a:cubicBezTo>
                    <a:cubicBezTo>
                      <a:pt x="1056" y="433"/>
                      <a:pt x="1059" y="433"/>
                      <a:pt x="1061" y="434"/>
                    </a:cubicBezTo>
                    <a:cubicBezTo>
                      <a:pt x="1061" y="434"/>
                      <a:pt x="1062" y="435"/>
                      <a:pt x="1062" y="435"/>
                    </a:cubicBezTo>
                    <a:cubicBezTo>
                      <a:pt x="1062" y="437"/>
                      <a:pt x="1063" y="438"/>
                      <a:pt x="1063" y="440"/>
                    </a:cubicBezTo>
                    <a:cubicBezTo>
                      <a:pt x="1063" y="440"/>
                      <a:pt x="1063" y="440"/>
                      <a:pt x="1063" y="441"/>
                    </a:cubicBezTo>
                    <a:cubicBezTo>
                      <a:pt x="1062" y="442"/>
                      <a:pt x="1063" y="442"/>
                      <a:pt x="1064" y="443"/>
                    </a:cubicBezTo>
                    <a:cubicBezTo>
                      <a:pt x="1064" y="443"/>
                      <a:pt x="1065" y="443"/>
                      <a:pt x="1065" y="444"/>
                    </a:cubicBezTo>
                    <a:cubicBezTo>
                      <a:pt x="1067" y="445"/>
                      <a:pt x="1067" y="445"/>
                      <a:pt x="1069" y="444"/>
                    </a:cubicBezTo>
                    <a:cubicBezTo>
                      <a:pt x="1069" y="444"/>
                      <a:pt x="1070" y="443"/>
                      <a:pt x="1070" y="443"/>
                    </a:cubicBezTo>
                    <a:cubicBezTo>
                      <a:pt x="1071" y="444"/>
                      <a:pt x="1071" y="444"/>
                      <a:pt x="1071" y="445"/>
                    </a:cubicBezTo>
                    <a:cubicBezTo>
                      <a:pt x="1070" y="446"/>
                      <a:pt x="1071" y="446"/>
                      <a:pt x="1071" y="447"/>
                    </a:cubicBezTo>
                    <a:cubicBezTo>
                      <a:pt x="1072" y="447"/>
                      <a:pt x="1074" y="448"/>
                      <a:pt x="1074" y="449"/>
                    </a:cubicBezTo>
                    <a:cubicBezTo>
                      <a:pt x="1075" y="449"/>
                      <a:pt x="1075" y="450"/>
                      <a:pt x="1075" y="450"/>
                    </a:cubicBezTo>
                    <a:cubicBezTo>
                      <a:pt x="1076" y="451"/>
                      <a:pt x="1077" y="452"/>
                      <a:pt x="1078" y="452"/>
                    </a:cubicBezTo>
                    <a:cubicBezTo>
                      <a:pt x="1079" y="451"/>
                      <a:pt x="1079" y="451"/>
                      <a:pt x="1079" y="452"/>
                    </a:cubicBezTo>
                    <a:cubicBezTo>
                      <a:pt x="1080" y="453"/>
                      <a:pt x="1081" y="453"/>
                      <a:pt x="1082" y="453"/>
                    </a:cubicBezTo>
                    <a:cubicBezTo>
                      <a:pt x="1083" y="452"/>
                      <a:pt x="1083" y="451"/>
                      <a:pt x="1082" y="450"/>
                    </a:cubicBezTo>
                    <a:cubicBezTo>
                      <a:pt x="1082" y="450"/>
                      <a:pt x="1081" y="450"/>
                      <a:pt x="1082" y="450"/>
                    </a:cubicBezTo>
                    <a:cubicBezTo>
                      <a:pt x="1082" y="449"/>
                      <a:pt x="1082" y="449"/>
                      <a:pt x="1083" y="450"/>
                    </a:cubicBezTo>
                    <a:cubicBezTo>
                      <a:pt x="1083" y="450"/>
                      <a:pt x="1083" y="450"/>
                      <a:pt x="1083" y="451"/>
                    </a:cubicBezTo>
                    <a:cubicBezTo>
                      <a:pt x="1084" y="452"/>
                      <a:pt x="1085" y="451"/>
                      <a:pt x="1085" y="451"/>
                    </a:cubicBezTo>
                    <a:cubicBezTo>
                      <a:pt x="1086" y="451"/>
                      <a:pt x="1086" y="451"/>
                      <a:pt x="1086" y="451"/>
                    </a:cubicBezTo>
                    <a:cubicBezTo>
                      <a:pt x="1086" y="450"/>
                      <a:pt x="1086" y="449"/>
                      <a:pt x="1086" y="449"/>
                    </a:cubicBezTo>
                    <a:cubicBezTo>
                      <a:pt x="1084" y="449"/>
                      <a:pt x="1083" y="447"/>
                      <a:pt x="1081" y="447"/>
                    </a:cubicBezTo>
                    <a:cubicBezTo>
                      <a:pt x="1085" y="446"/>
                      <a:pt x="1082" y="445"/>
                      <a:pt x="1082" y="444"/>
                    </a:cubicBezTo>
                    <a:cubicBezTo>
                      <a:pt x="1084" y="444"/>
                      <a:pt x="1084" y="444"/>
                      <a:pt x="1086" y="442"/>
                    </a:cubicBezTo>
                    <a:cubicBezTo>
                      <a:pt x="1087" y="441"/>
                      <a:pt x="1087" y="440"/>
                      <a:pt x="1086" y="438"/>
                    </a:cubicBezTo>
                    <a:cubicBezTo>
                      <a:pt x="1086" y="438"/>
                      <a:pt x="1085" y="438"/>
                      <a:pt x="1084" y="438"/>
                    </a:cubicBezTo>
                    <a:cubicBezTo>
                      <a:pt x="1085" y="438"/>
                      <a:pt x="1085" y="438"/>
                      <a:pt x="1086" y="438"/>
                    </a:cubicBezTo>
                    <a:cubicBezTo>
                      <a:pt x="1087" y="438"/>
                      <a:pt x="1088" y="436"/>
                      <a:pt x="1087" y="435"/>
                    </a:cubicBezTo>
                    <a:cubicBezTo>
                      <a:pt x="1086" y="434"/>
                      <a:pt x="1086" y="433"/>
                      <a:pt x="1086" y="432"/>
                    </a:cubicBezTo>
                    <a:cubicBezTo>
                      <a:pt x="1085" y="432"/>
                      <a:pt x="1085" y="432"/>
                      <a:pt x="1085" y="432"/>
                    </a:cubicBezTo>
                    <a:cubicBezTo>
                      <a:pt x="1085" y="432"/>
                      <a:pt x="1084" y="432"/>
                      <a:pt x="1084" y="431"/>
                    </a:cubicBezTo>
                    <a:cubicBezTo>
                      <a:pt x="1084" y="430"/>
                      <a:pt x="1085" y="431"/>
                      <a:pt x="1085" y="431"/>
                    </a:cubicBezTo>
                    <a:cubicBezTo>
                      <a:pt x="1086" y="430"/>
                      <a:pt x="1086" y="431"/>
                      <a:pt x="1087" y="432"/>
                    </a:cubicBezTo>
                    <a:cubicBezTo>
                      <a:pt x="1087" y="433"/>
                      <a:pt x="1087" y="433"/>
                      <a:pt x="1088" y="433"/>
                    </a:cubicBezTo>
                    <a:cubicBezTo>
                      <a:pt x="1090" y="433"/>
                      <a:pt x="1092" y="432"/>
                      <a:pt x="1094" y="433"/>
                    </a:cubicBezTo>
                    <a:cubicBezTo>
                      <a:pt x="1094" y="434"/>
                      <a:pt x="1095" y="434"/>
                      <a:pt x="1095" y="433"/>
                    </a:cubicBezTo>
                    <a:cubicBezTo>
                      <a:pt x="1095" y="433"/>
                      <a:pt x="1095" y="432"/>
                      <a:pt x="1095" y="432"/>
                    </a:cubicBezTo>
                    <a:cubicBezTo>
                      <a:pt x="1094" y="431"/>
                      <a:pt x="1094" y="431"/>
                      <a:pt x="1094" y="431"/>
                    </a:cubicBezTo>
                    <a:cubicBezTo>
                      <a:pt x="1093" y="430"/>
                      <a:pt x="1093" y="430"/>
                      <a:pt x="1093" y="429"/>
                    </a:cubicBezTo>
                    <a:cubicBezTo>
                      <a:pt x="1094" y="430"/>
                      <a:pt x="1095" y="431"/>
                      <a:pt x="1096" y="431"/>
                    </a:cubicBezTo>
                    <a:cubicBezTo>
                      <a:pt x="1098" y="432"/>
                      <a:pt x="1098" y="432"/>
                      <a:pt x="1098" y="430"/>
                    </a:cubicBezTo>
                    <a:cubicBezTo>
                      <a:pt x="1098" y="427"/>
                      <a:pt x="1100" y="425"/>
                      <a:pt x="1103" y="425"/>
                    </a:cubicBezTo>
                    <a:cubicBezTo>
                      <a:pt x="1104" y="425"/>
                      <a:pt x="1104" y="424"/>
                      <a:pt x="1104" y="424"/>
                    </a:cubicBezTo>
                    <a:cubicBezTo>
                      <a:pt x="1104" y="423"/>
                      <a:pt x="1104" y="423"/>
                      <a:pt x="1103" y="423"/>
                    </a:cubicBezTo>
                    <a:close/>
                    <a:moveTo>
                      <a:pt x="823" y="679"/>
                    </a:moveTo>
                    <a:cubicBezTo>
                      <a:pt x="822" y="679"/>
                      <a:pt x="822" y="679"/>
                      <a:pt x="821" y="680"/>
                    </a:cubicBezTo>
                    <a:cubicBezTo>
                      <a:pt x="821" y="680"/>
                      <a:pt x="820" y="682"/>
                      <a:pt x="818" y="681"/>
                    </a:cubicBezTo>
                    <a:cubicBezTo>
                      <a:pt x="818" y="681"/>
                      <a:pt x="818" y="681"/>
                      <a:pt x="817" y="680"/>
                    </a:cubicBezTo>
                    <a:cubicBezTo>
                      <a:pt x="817" y="681"/>
                      <a:pt x="817" y="682"/>
                      <a:pt x="816" y="682"/>
                    </a:cubicBezTo>
                    <a:cubicBezTo>
                      <a:pt x="815" y="683"/>
                      <a:pt x="815" y="683"/>
                      <a:pt x="814" y="684"/>
                    </a:cubicBezTo>
                    <a:cubicBezTo>
                      <a:pt x="813" y="685"/>
                      <a:pt x="812" y="686"/>
                      <a:pt x="811" y="688"/>
                    </a:cubicBezTo>
                    <a:cubicBezTo>
                      <a:pt x="811" y="688"/>
                      <a:pt x="810" y="688"/>
                      <a:pt x="810" y="688"/>
                    </a:cubicBezTo>
                    <a:cubicBezTo>
                      <a:pt x="810" y="689"/>
                      <a:pt x="810" y="689"/>
                      <a:pt x="811" y="689"/>
                    </a:cubicBezTo>
                    <a:cubicBezTo>
                      <a:pt x="811" y="689"/>
                      <a:pt x="811" y="688"/>
                      <a:pt x="812" y="688"/>
                    </a:cubicBezTo>
                    <a:cubicBezTo>
                      <a:pt x="812" y="688"/>
                      <a:pt x="812" y="688"/>
                      <a:pt x="812" y="688"/>
                    </a:cubicBezTo>
                    <a:cubicBezTo>
                      <a:pt x="813" y="687"/>
                      <a:pt x="815" y="686"/>
                      <a:pt x="815" y="684"/>
                    </a:cubicBezTo>
                    <a:cubicBezTo>
                      <a:pt x="818" y="684"/>
                      <a:pt x="820" y="682"/>
                      <a:pt x="822" y="681"/>
                    </a:cubicBezTo>
                    <a:cubicBezTo>
                      <a:pt x="823" y="680"/>
                      <a:pt x="823" y="680"/>
                      <a:pt x="823" y="680"/>
                    </a:cubicBezTo>
                    <a:cubicBezTo>
                      <a:pt x="823" y="680"/>
                      <a:pt x="823" y="680"/>
                      <a:pt x="823" y="680"/>
                    </a:cubicBezTo>
                    <a:cubicBezTo>
                      <a:pt x="823" y="679"/>
                      <a:pt x="823" y="679"/>
                      <a:pt x="823" y="679"/>
                    </a:cubicBezTo>
                    <a:close/>
                    <a:moveTo>
                      <a:pt x="834" y="672"/>
                    </a:moveTo>
                    <a:cubicBezTo>
                      <a:pt x="834" y="672"/>
                      <a:pt x="834" y="672"/>
                      <a:pt x="834" y="672"/>
                    </a:cubicBezTo>
                    <a:cubicBezTo>
                      <a:pt x="834" y="672"/>
                      <a:pt x="833" y="672"/>
                      <a:pt x="833" y="672"/>
                    </a:cubicBezTo>
                    <a:cubicBezTo>
                      <a:pt x="832" y="673"/>
                      <a:pt x="832" y="673"/>
                      <a:pt x="831" y="674"/>
                    </a:cubicBezTo>
                    <a:cubicBezTo>
                      <a:pt x="831" y="674"/>
                      <a:pt x="831" y="674"/>
                      <a:pt x="830" y="675"/>
                    </a:cubicBezTo>
                    <a:cubicBezTo>
                      <a:pt x="830" y="675"/>
                      <a:pt x="829" y="676"/>
                      <a:pt x="828" y="677"/>
                    </a:cubicBezTo>
                    <a:cubicBezTo>
                      <a:pt x="828" y="677"/>
                      <a:pt x="828" y="677"/>
                      <a:pt x="828" y="678"/>
                    </a:cubicBezTo>
                    <a:cubicBezTo>
                      <a:pt x="830" y="678"/>
                      <a:pt x="831" y="676"/>
                      <a:pt x="832" y="675"/>
                    </a:cubicBezTo>
                    <a:cubicBezTo>
                      <a:pt x="833" y="674"/>
                      <a:pt x="833" y="674"/>
                      <a:pt x="834" y="673"/>
                    </a:cubicBezTo>
                    <a:cubicBezTo>
                      <a:pt x="834" y="673"/>
                      <a:pt x="835" y="673"/>
                      <a:pt x="835" y="672"/>
                    </a:cubicBezTo>
                    <a:cubicBezTo>
                      <a:pt x="835" y="672"/>
                      <a:pt x="835" y="672"/>
                      <a:pt x="834" y="672"/>
                    </a:cubicBezTo>
                    <a:close/>
                    <a:moveTo>
                      <a:pt x="864" y="638"/>
                    </a:moveTo>
                    <a:cubicBezTo>
                      <a:pt x="864" y="638"/>
                      <a:pt x="864" y="638"/>
                      <a:pt x="864" y="638"/>
                    </a:cubicBezTo>
                    <a:cubicBezTo>
                      <a:pt x="863" y="638"/>
                      <a:pt x="863" y="639"/>
                      <a:pt x="863" y="640"/>
                    </a:cubicBezTo>
                    <a:cubicBezTo>
                      <a:pt x="863" y="640"/>
                      <a:pt x="863" y="640"/>
                      <a:pt x="863" y="640"/>
                    </a:cubicBezTo>
                    <a:cubicBezTo>
                      <a:pt x="863" y="640"/>
                      <a:pt x="863" y="640"/>
                      <a:pt x="863" y="640"/>
                    </a:cubicBezTo>
                    <a:cubicBezTo>
                      <a:pt x="863" y="641"/>
                      <a:pt x="863" y="641"/>
                      <a:pt x="863" y="641"/>
                    </a:cubicBezTo>
                    <a:cubicBezTo>
                      <a:pt x="863" y="641"/>
                      <a:pt x="863" y="641"/>
                      <a:pt x="864" y="641"/>
                    </a:cubicBezTo>
                    <a:cubicBezTo>
                      <a:pt x="864" y="641"/>
                      <a:pt x="864" y="641"/>
                      <a:pt x="864" y="641"/>
                    </a:cubicBezTo>
                    <a:cubicBezTo>
                      <a:pt x="864" y="640"/>
                      <a:pt x="864" y="640"/>
                      <a:pt x="864" y="640"/>
                    </a:cubicBezTo>
                    <a:cubicBezTo>
                      <a:pt x="864" y="639"/>
                      <a:pt x="864" y="639"/>
                      <a:pt x="864" y="639"/>
                    </a:cubicBezTo>
                    <a:cubicBezTo>
                      <a:pt x="864" y="638"/>
                      <a:pt x="864" y="638"/>
                      <a:pt x="864" y="638"/>
                    </a:cubicBezTo>
                    <a:cubicBezTo>
                      <a:pt x="864" y="638"/>
                      <a:pt x="864" y="638"/>
                      <a:pt x="864" y="638"/>
                    </a:cubicBezTo>
                    <a:cubicBezTo>
                      <a:pt x="864" y="638"/>
                      <a:pt x="864" y="638"/>
                      <a:pt x="864" y="638"/>
                    </a:cubicBezTo>
                    <a:cubicBezTo>
                      <a:pt x="864" y="638"/>
                      <a:pt x="864" y="638"/>
                      <a:pt x="864" y="638"/>
                    </a:cubicBezTo>
                    <a:close/>
                    <a:moveTo>
                      <a:pt x="805" y="689"/>
                    </a:moveTo>
                    <a:cubicBezTo>
                      <a:pt x="804" y="688"/>
                      <a:pt x="804" y="689"/>
                      <a:pt x="804" y="690"/>
                    </a:cubicBezTo>
                    <a:cubicBezTo>
                      <a:pt x="804" y="690"/>
                      <a:pt x="804" y="690"/>
                      <a:pt x="804" y="690"/>
                    </a:cubicBezTo>
                    <a:cubicBezTo>
                      <a:pt x="803" y="691"/>
                      <a:pt x="802" y="692"/>
                      <a:pt x="802" y="694"/>
                    </a:cubicBezTo>
                    <a:cubicBezTo>
                      <a:pt x="801" y="694"/>
                      <a:pt x="801" y="694"/>
                      <a:pt x="801" y="694"/>
                    </a:cubicBezTo>
                    <a:cubicBezTo>
                      <a:pt x="800" y="695"/>
                      <a:pt x="800" y="695"/>
                      <a:pt x="800" y="695"/>
                    </a:cubicBezTo>
                    <a:cubicBezTo>
                      <a:pt x="800" y="695"/>
                      <a:pt x="800" y="695"/>
                      <a:pt x="800" y="695"/>
                    </a:cubicBezTo>
                    <a:cubicBezTo>
                      <a:pt x="800" y="696"/>
                      <a:pt x="801" y="696"/>
                      <a:pt x="801" y="696"/>
                    </a:cubicBezTo>
                    <a:cubicBezTo>
                      <a:pt x="801" y="696"/>
                      <a:pt x="802" y="695"/>
                      <a:pt x="802" y="695"/>
                    </a:cubicBezTo>
                    <a:cubicBezTo>
                      <a:pt x="802" y="695"/>
                      <a:pt x="802" y="695"/>
                      <a:pt x="801" y="695"/>
                    </a:cubicBezTo>
                    <a:cubicBezTo>
                      <a:pt x="801" y="695"/>
                      <a:pt x="801" y="695"/>
                      <a:pt x="801" y="695"/>
                    </a:cubicBezTo>
                    <a:cubicBezTo>
                      <a:pt x="802" y="694"/>
                      <a:pt x="802" y="694"/>
                      <a:pt x="803" y="694"/>
                    </a:cubicBezTo>
                    <a:cubicBezTo>
                      <a:pt x="803" y="693"/>
                      <a:pt x="804" y="691"/>
                      <a:pt x="806" y="691"/>
                    </a:cubicBezTo>
                    <a:cubicBezTo>
                      <a:pt x="806" y="690"/>
                      <a:pt x="807" y="690"/>
                      <a:pt x="807" y="690"/>
                    </a:cubicBezTo>
                    <a:cubicBezTo>
                      <a:pt x="807" y="690"/>
                      <a:pt x="807" y="689"/>
                      <a:pt x="807" y="689"/>
                    </a:cubicBezTo>
                    <a:cubicBezTo>
                      <a:pt x="807" y="689"/>
                      <a:pt x="806" y="689"/>
                      <a:pt x="805" y="689"/>
                    </a:cubicBezTo>
                    <a:close/>
                    <a:moveTo>
                      <a:pt x="874" y="627"/>
                    </a:moveTo>
                    <a:cubicBezTo>
                      <a:pt x="875" y="627"/>
                      <a:pt x="875" y="626"/>
                      <a:pt x="875" y="625"/>
                    </a:cubicBezTo>
                    <a:cubicBezTo>
                      <a:pt x="875" y="625"/>
                      <a:pt x="875" y="625"/>
                      <a:pt x="875" y="625"/>
                    </a:cubicBezTo>
                    <a:cubicBezTo>
                      <a:pt x="875" y="625"/>
                      <a:pt x="875" y="625"/>
                      <a:pt x="875" y="625"/>
                    </a:cubicBezTo>
                    <a:cubicBezTo>
                      <a:pt x="875" y="625"/>
                      <a:pt x="875" y="625"/>
                      <a:pt x="875" y="625"/>
                    </a:cubicBezTo>
                    <a:cubicBezTo>
                      <a:pt x="874" y="625"/>
                      <a:pt x="874" y="625"/>
                      <a:pt x="873" y="626"/>
                    </a:cubicBezTo>
                    <a:cubicBezTo>
                      <a:pt x="873" y="626"/>
                      <a:pt x="873" y="627"/>
                      <a:pt x="874" y="627"/>
                    </a:cubicBezTo>
                    <a:close/>
                    <a:moveTo>
                      <a:pt x="809" y="695"/>
                    </a:moveTo>
                    <a:cubicBezTo>
                      <a:pt x="809" y="695"/>
                      <a:pt x="809" y="695"/>
                      <a:pt x="809" y="695"/>
                    </a:cubicBezTo>
                    <a:cubicBezTo>
                      <a:pt x="809" y="695"/>
                      <a:pt x="810" y="695"/>
                      <a:pt x="810" y="695"/>
                    </a:cubicBezTo>
                    <a:cubicBezTo>
                      <a:pt x="810" y="695"/>
                      <a:pt x="810" y="695"/>
                      <a:pt x="810" y="695"/>
                    </a:cubicBezTo>
                    <a:cubicBezTo>
                      <a:pt x="810" y="694"/>
                      <a:pt x="809" y="694"/>
                      <a:pt x="809" y="695"/>
                    </a:cubicBezTo>
                    <a:close/>
                    <a:moveTo>
                      <a:pt x="867" y="632"/>
                    </a:moveTo>
                    <a:cubicBezTo>
                      <a:pt x="867" y="632"/>
                      <a:pt x="867" y="632"/>
                      <a:pt x="867" y="632"/>
                    </a:cubicBezTo>
                    <a:cubicBezTo>
                      <a:pt x="867" y="632"/>
                      <a:pt x="867" y="632"/>
                      <a:pt x="867" y="633"/>
                    </a:cubicBezTo>
                    <a:cubicBezTo>
                      <a:pt x="867" y="633"/>
                      <a:pt x="867" y="633"/>
                      <a:pt x="867" y="633"/>
                    </a:cubicBezTo>
                    <a:cubicBezTo>
                      <a:pt x="868" y="633"/>
                      <a:pt x="868" y="633"/>
                      <a:pt x="868" y="633"/>
                    </a:cubicBezTo>
                    <a:cubicBezTo>
                      <a:pt x="869" y="632"/>
                      <a:pt x="869" y="632"/>
                      <a:pt x="870" y="632"/>
                    </a:cubicBezTo>
                    <a:cubicBezTo>
                      <a:pt x="871" y="631"/>
                      <a:pt x="872" y="630"/>
                      <a:pt x="872" y="629"/>
                    </a:cubicBezTo>
                    <a:cubicBezTo>
                      <a:pt x="873" y="629"/>
                      <a:pt x="873" y="628"/>
                      <a:pt x="873" y="628"/>
                    </a:cubicBezTo>
                    <a:cubicBezTo>
                      <a:pt x="873" y="627"/>
                      <a:pt x="873" y="626"/>
                      <a:pt x="873" y="626"/>
                    </a:cubicBezTo>
                    <a:cubicBezTo>
                      <a:pt x="873" y="626"/>
                      <a:pt x="873" y="626"/>
                      <a:pt x="872" y="626"/>
                    </a:cubicBezTo>
                    <a:cubicBezTo>
                      <a:pt x="872" y="626"/>
                      <a:pt x="872" y="626"/>
                      <a:pt x="872" y="626"/>
                    </a:cubicBezTo>
                    <a:cubicBezTo>
                      <a:pt x="871" y="625"/>
                      <a:pt x="871" y="626"/>
                      <a:pt x="871" y="627"/>
                    </a:cubicBezTo>
                    <a:cubicBezTo>
                      <a:pt x="870" y="629"/>
                      <a:pt x="870" y="630"/>
                      <a:pt x="868" y="630"/>
                    </a:cubicBezTo>
                    <a:cubicBezTo>
                      <a:pt x="867" y="630"/>
                      <a:pt x="867" y="631"/>
                      <a:pt x="867" y="632"/>
                    </a:cubicBezTo>
                    <a:close/>
                    <a:moveTo>
                      <a:pt x="860" y="645"/>
                    </a:moveTo>
                    <a:cubicBezTo>
                      <a:pt x="859" y="645"/>
                      <a:pt x="859" y="646"/>
                      <a:pt x="859" y="646"/>
                    </a:cubicBezTo>
                    <a:cubicBezTo>
                      <a:pt x="859" y="646"/>
                      <a:pt x="860" y="646"/>
                      <a:pt x="860" y="645"/>
                    </a:cubicBezTo>
                    <a:close/>
                    <a:moveTo>
                      <a:pt x="869" y="624"/>
                    </a:move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4"/>
                      <a:pt x="869" y="624"/>
                      <a:pt x="869" y="624"/>
                    </a:cubicBezTo>
                    <a:cubicBezTo>
                      <a:pt x="869" y="625"/>
                      <a:pt x="869" y="625"/>
                      <a:pt x="869" y="625"/>
                    </a:cubicBezTo>
                    <a:cubicBezTo>
                      <a:pt x="869" y="625"/>
                      <a:pt x="869" y="625"/>
                      <a:pt x="869" y="624"/>
                    </a:cubicBezTo>
                    <a:close/>
                    <a:moveTo>
                      <a:pt x="846" y="664"/>
                    </a:moveTo>
                    <a:cubicBezTo>
                      <a:pt x="845" y="664"/>
                      <a:pt x="845" y="664"/>
                      <a:pt x="845" y="664"/>
                    </a:cubicBezTo>
                    <a:cubicBezTo>
                      <a:pt x="845" y="664"/>
                      <a:pt x="845" y="664"/>
                      <a:pt x="845" y="664"/>
                    </a:cubicBezTo>
                    <a:cubicBezTo>
                      <a:pt x="845" y="664"/>
                      <a:pt x="845" y="665"/>
                      <a:pt x="844" y="665"/>
                    </a:cubicBezTo>
                    <a:cubicBezTo>
                      <a:pt x="844" y="665"/>
                      <a:pt x="843" y="665"/>
                      <a:pt x="843" y="666"/>
                    </a:cubicBezTo>
                    <a:cubicBezTo>
                      <a:pt x="843" y="666"/>
                      <a:pt x="843" y="666"/>
                      <a:pt x="843" y="666"/>
                    </a:cubicBezTo>
                    <a:cubicBezTo>
                      <a:pt x="843" y="666"/>
                      <a:pt x="843" y="666"/>
                      <a:pt x="843" y="666"/>
                    </a:cubicBezTo>
                    <a:cubicBezTo>
                      <a:pt x="843" y="666"/>
                      <a:pt x="843" y="667"/>
                      <a:pt x="843" y="667"/>
                    </a:cubicBezTo>
                    <a:cubicBezTo>
                      <a:pt x="843" y="666"/>
                      <a:pt x="843" y="666"/>
                      <a:pt x="844" y="666"/>
                    </a:cubicBezTo>
                    <a:cubicBezTo>
                      <a:pt x="844" y="666"/>
                      <a:pt x="844" y="666"/>
                      <a:pt x="845" y="665"/>
                    </a:cubicBezTo>
                    <a:cubicBezTo>
                      <a:pt x="845" y="665"/>
                      <a:pt x="845" y="665"/>
                      <a:pt x="845" y="665"/>
                    </a:cubicBezTo>
                    <a:cubicBezTo>
                      <a:pt x="845" y="665"/>
                      <a:pt x="846" y="664"/>
                      <a:pt x="846" y="664"/>
                    </a:cubicBezTo>
                    <a:cubicBezTo>
                      <a:pt x="846" y="664"/>
                      <a:pt x="846" y="664"/>
                      <a:pt x="846" y="664"/>
                    </a:cubicBezTo>
                    <a:cubicBezTo>
                      <a:pt x="846" y="664"/>
                      <a:pt x="846" y="664"/>
                      <a:pt x="846" y="664"/>
                    </a:cubicBezTo>
                    <a:close/>
                    <a:moveTo>
                      <a:pt x="775" y="608"/>
                    </a:moveTo>
                    <a:cubicBezTo>
                      <a:pt x="775" y="609"/>
                      <a:pt x="774" y="610"/>
                      <a:pt x="775" y="611"/>
                    </a:cubicBezTo>
                    <a:cubicBezTo>
                      <a:pt x="775" y="613"/>
                      <a:pt x="775" y="615"/>
                      <a:pt x="777" y="616"/>
                    </a:cubicBezTo>
                    <a:cubicBezTo>
                      <a:pt x="778" y="618"/>
                      <a:pt x="778" y="619"/>
                      <a:pt x="779" y="621"/>
                    </a:cubicBezTo>
                    <a:cubicBezTo>
                      <a:pt x="779" y="621"/>
                      <a:pt x="779" y="621"/>
                      <a:pt x="779" y="622"/>
                    </a:cubicBezTo>
                    <a:cubicBezTo>
                      <a:pt x="779" y="622"/>
                      <a:pt x="779" y="623"/>
                      <a:pt x="779" y="623"/>
                    </a:cubicBezTo>
                    <a:cubicBezTo>
                      <a:pt x="778" y="624"/>
                      <a:pt x="778" y="625"/>
                      <a:pt x="778" y="626"/>
                    </a:cubicBezTo>
                    <a:cubicBezTo>
                      <a:pt x="778" y="626"/>
                      <a:pt x="778" y="626"/>
                      <a:pt x="778" y="627"/>
                    </a:cubicBezTo>
                    <a:cubicBezTo>
                      <a:pt x="778" y="629"/>
                      <a:pt x="778" y="631"/>
                      <a:pt x="778" y="632"/>
                    </a:cubicBezTo>
                    <a:cubicBezTo>
                      <a:pt x="778" y="636"/>
                      <a:pt x="778" y="639"/>
                      <a:pt x="778" y="642"/>
                    </a:cubicBezTo>
                    <a:cubicBezTo>
                      <a:pt x="778" y="643"/>
                      <a:pt x="778" y="643"/>
                      <a:pt x="777" y="644"/>
                    </a:cubicBezTo>
                    <a:cubicBezTo>
                      <a:pt x="777" y="645"/>
                      <a:pt x="777" y="646"/>
                      <a:pt x="777" y="647"/>
                    </a:cubicBezTo>
                    <a:cubicBezTo>
                      <a:pt x="777" y="648"/>
                      <a:pt x="777" y="649"/>
                      <a:pt x="777" y="649"/>
                    </a:cubicBezTo>
                    <a:cubicBezTo>
                      <a:pt x="778" y="650"/>
                      <a:pt x="778" y="651"/>
                      <a:pt x="778" y="652"/>
                    </a:cubicBezTo>
                    <a:cubicBezTo>
                      <a:pt x="778" y="653"/>
                      <a:pt x="778" y="654"/>
                      <a:pt x="778" y="655"/>
                    </a:cubicBezTo>
                    <a:cubicBezTo>
                      <a:pt x="777" y="657"/>
                      <a:pt x="777" y="658"/>
                      <a:pt x="777" y="659"/>
                    </a:cubicBezTo>
                    <a:cubicBezTo>
                      <a:pt x="777" y="660"/>
                      <a:pt x="777" y="661"/>
                      <a:pt x="778" y="662"/>
                    </a:cubicBezTo>
                    <a:cubicBezTo>
                      <a:pt x="778" y="662"/>
                      <a:pt x="778" y="663"/>
                      <a:pt x="778" y="663"/>
                    </a:cubicBezTo>
                    <a:cubicBezTo>
                      <a:pt x="778" y="663"/>
                      <a:pt x="778" y="664"/>
                      <a:pt x="777" y="664"/>
                    </a:cubicBezTo>
                    <a:cubicBezTo>
                      <a:pt x="777" y="666"/>
                      <a:pt x="776" y="667"/>
                      <a:pt x="776" y="668"/>
                    </a:cubicBezTo>
                    <a:cubicBezTo>
                      <a:pt x="776" y="669"/>
                      <a:pt x="776" y="669"/>
                      <a:pt x="776" y="669"/>
                    </a:cubicBezTo>
                    <a:cubicBezTo>
                      <a:pt x="776" y="670"/>
                      <a:pt x="776" y="671"/>
                      <a:pt x="776" y="672"/>
                    </a:cubicBezTo>
                    <a:cubicBezTo>
                      <a:pt x="776" y="672"/>
                      <a:pt x="776" y="672"/>
                      <a:pt x="776" y="672"/>
                    </a:cubicBezTo>
                    <a:cubicBezTo>
                      <a:pt x="776" y="672"/>
                      <a:pt x="776" y="673"/>
                      <a:pt x="776" y="673"/>
                    </a:cubicBezTo>
                    <a:cubicBezTo>
                      <a:pt x="776" y="673"/>
                      <a:pt x="777" y="674"/>
                      <a:pt x="777" y="674"/>
                    </a:cubicBezTo>
                    <a:cubicBezTo>
                      <a:pt x="778" y="674"/>
                      <a:pt x="779" y="673"/>
                      <a:pt x="779" y="672"/>
                    </a:cubicBezTo>
                    <a:cubicBezTo>
                      <a:pt x="779" y="671"/>
                      <a:pt x="780" y="670"/>
                      <a:pt x="780" y="668"/>
                    </a:cubicBezTo>
                    <a:cubicBezTo>
                      <a:pt x="780" y="667"/>
                      <a:pt x="781" y="667"/>
                      <a:pt x="782" y="667"/>
                    </a:cubicBezTo>
                    <a:cubicBezTo>
                      <a:pt x="782" y="668"/>
                      <a:pt x="783" y="668"/>
                      <a:pt x="784" y="668"/>
                    </a:cubicBezTo>
                    <a:cubicBezTo>
                      <a:pt x="785" y="668"/>
                      <a:pt x="786" y="669"/>
                      <a:pt x="786" y="669"/>
                    </a:cubicBezTo>
                    <a:cubicBezTo>
                      <a:pt x="787" y="670"/>
                      <a:pt x="787" y="672"/>
                      <a:pt x="787" y="673"/>
                    </a:cubicBezTo>
                    <a:cubicBezTo>
                      <a:pt x="788" y="672"/>
                      <a:pt x="788" y="671"/>
                      <a:pt x="788" y="670"/>
                    </a:cubicBezTo>
                    <a:cubicBezTo>
                      <a:pt x="788" y="669"/>
                      <a:pt x="787" y="668"/>
                      <a:pt x="787" y="667"/>
                    </a:cubicBezTo>
                    <a:cubicBezTo>
                      <a:pt x="787" y="666"/>
                      <a:pt x="786" y="666"/>
                      <a:pt x="786" y="666"/>
                    </a:cubicBezTo>
                    <a:cubicBezTo>
                      <a:pt x="786" y="666"/>
                      <a:pt x="786" y="667"/>
                      <a:pt x="785" y="667"/>
                    </a:cubicBezTo>
                    <a:cubicBezTo>
                      <a:pt x="785" y="667"/>
                      <a:pt x="785" y="667"/>
                      <a:pt x="785" y="666"/>
                    </a:cubicBezTo>
                    <a:cubicBezTo>
                      <a:pt x="785" y="666"/>
                      <a:pt x="785" y="666"/>
                      <a:pt x="785" y="666"/>
                    </a:cubicBezTo>
                    <a:cubicBezTo>
                      <a:pt x="785" y="666"/>
                      <a:pt x="785" y="666"/>
                      <a:pt x="785" y="666"/>
                    </a:cubicBezTo>
                    <a:cubicBezTo>
                      <a:pt x="784" y="664"/>
                      <a:pt x="784" y="662"/>
                      <a:pt x="783" y="661"/>
                    </a:cubicBezTo>
                    <a:cubicBezTo>
                      <a:pt x="781" y="659"/>
                      <a:pt x="781" y="657"/>
                      <a:pt x="781" y="655"/>
                    </a:cubicBezTo>
                    <a:cubicBezTo>
                      <a:pt x="781" y="655"/>
                      <a:pt x="781" y="655"/>
                      <a:pt x="781" y="654"/>
                    </a:cubicBezTo>
                    <a:cubicBezTo>
                      <a:pt x="781" y="653"/>
                      <a:pt x="781" y="652"/>
                      <a:pt x="782" y="651"/>
                    </a:cubicBezTo>
                    <a:cubicBezTo>
                      <a:pt x="782" y="649"/>
                      <a:pt x="783" y="648"/>
                      <a:pt x="783" y="646"/>
                    </a:cubicBezTo>
                    <a:cubicBezTo>
                      <a:pt x="783" y="646"/>
                      <a:pt x="784" y="645"/>
                      <a:pt x="784" y="645"/>
                    </a:cubicBezTo>
                    <a:cubicBezTo>
                      <a:pt x="784" y="643"/>
                      <a:pt x="784" y="642"/>
                      <a:pt x="786" y="641"/>
                    </a:cubicBezTo>
                    <a:cubicBezTo>
                      <a:pt x="787" y="641"/>
                      <a:pt x="787" y="641"/>
                      <a:pt x="787" y="641"/>
                    </a:cubicBezTo>
                    <a:cubicBezTo>
                      <a:pt x="787" y="641"/>
                      <a:pt x="786" y="640"/>
                      <a:pt x="786" y="640"/>
                    </a:cubicBezTo>
                    <a:cubicBezTo>
                      <a:pt x="786" y="640"/>
                      <a:pt x="786" y="640"/>
                      <a:pt x="786" y="640"/>
                    </a:cubicBezTo>
                    <a:cubicBezTo>
                      <a:pt x="787" y="640"/>
                      <a:pt x="787" y="640"/>
                      <a:pt x="787" y="640"/>
                    </a:cubicBezTo>
                    <a:cubicBezTo>
                      <a:pt x="788" y="641"/>
                      <a:pt x="790" y="641"/>
                      <a:pt x="791" y="642"/>
                    </a:cubicBezTo>
                    <a:cubicBezTo>
                      <a:pt x="792" y="642"/>
                      <a:pt x="792" y="643"/>
                      <a:pt x="793" y="643"/>
                    </a:cubicBezTo>
                    <a:cubicBezTo>
                      <a:pt x="793" y="643"/>
                      <a:pt x="793" y="643"/>
                      <a:pt x="793" y="643"/>
                    </a:cubicBezTo>
                    <a:cubicBezTo>
                      <a:pt x="793" y="641"/>
                      <a:pt x="792" y="640"/>
                      <a:pt x="792" y="639"/>
                    </a:cubicBezTo>
                    <a:cubicBezTo>
                      <a:pt x="792" y="637"/>
                      <a:pt x="791" y="635"/>
                      <a:pt x="791" y="634"/>
                    </a:cubicBezTo>
                    <a:cubicBezTo>
                      <a:pt x="789" y="630"/>
                      <a:pt x="789" y="626"/>
                      <a:pt x="788" y="622"/>
                    </a:cubicBezTo>
                    <a:cubicBezTo>
                      <a:pt x="788" y="622"/>
                      <a:pt x="788" y="622"/>
                      <a:pt x="788" y="621"/>
                    </a:cubicBezTo>
                    <a:cubicBezTo>
                      <a:pt x="788" y="621"/>
                      <a:pt x="788" y="620"/>
                      <a:pt x="788" y="620"/>
                    </a:cubicBezTo>
                    <a:cubicBezTo>
                      <a:pt x="788" y="619"/>
                      <a:pt x="787" y="618"/>
                      <a:pt x="786" y="617"/>
                    </a:cubicBezTo>
                    <a:cubicBezTo>
                      <a:pt x="786" y="617"/>
                      <a:pt x="786" y="617"/>
                      <a:pt x="786" y="617"/>
                    </a:cubicBezTo>
                    <a:cubicBezTo>
                      <a:pt x="786" y="617"/>
                      <a:pt x="786" y="617"/>
                      <a:pt x="786" y="617"/>
                    </a:cubicBezTo>
                    <a:cubicBezTo>
                      <a:pt x="786" y="617"/>
                      <a:pt x="786" y="616"/>
                      <a:pt x="786" y="616"/>
                    </a:cubicBezTo>
                    <a:cubicBezTo>
                      <a:pt x="786" y="614"/>
                      <a:pt x="785" y="613"/>
                      <a:pt x="785" y="612"/>
                    </a:cubicBezTo>
                    <a:cubicBezTo>
                      <a:pt x="785" y="612"/>
                      <a:pt x="785" y="612"/>
                      <a:pt x="785" y="611"/>
                    </a:cubicBezTo>
                    <a:cubicBezTo>
                      <a:pt x="785" y="611"/>
                      <a:pt x="785" y="610"/>
                      <a:pt x="785" y="610"/>
                    </a:cubicBezTo>
                    <a:cubicBezTo>
                      <a:pt x="785" y="609"/>
                      <a:pt x="785" y="609"/>
                      <a:pt x="785" y="608"/>
                    </a:cubicBezTo>
                    <a:cubicBezTo>
                      <a:pt x="786" y="607"/>
                      <a:pt x="786" y="606"/>
                      <a:pt x="786" y="605"/>
                    </a:cubicBezTo>
                    <a:cubicBezTo>
                      <a:pt x="786" y="604"/>
                      <a:pt x="786" y="603"/>
                      <a:pt x="785" y="602"/>
                    </a:cubicBezTo>
                    <a:cubicBezTo>
                      <a:pt x="785" y="601"/>
                      <a:pt x="784" y="600"/>
                      <a:pt x="784" y="598"/>
                    </a:cubicBezTo>
                    <a:cubicBezTo>
                      <a:pt x="784" y="598"/>
                      <a:pt x="784" y="598"/>
                      <a:pt x="784" y="598"/>
                    </a:cubicBezTo>
                    <a:cubicBezTo>
                      <a:pt x="785" y="597"/>
                      <a:pt x="785" y="597"/>
                      <a:pt x="785" y="596"/>
                    </a:cubicBezTo>
                    <a:cubicBezTo>
                      <a:pt x="785" y="596"/>
                      <a:pt x="785" y="596"/>
                      <a:pt x="785" y="595"/>
                    </a:cubicBezTo>
                    <a:cubicBezTo>
                      <a:pt x="784" y="594"/>
                      <a:pt x="783" y="592"/>
                      <a:pt x="783" y="591"/>
                    </a:cubicBezTo>
                    <a:cubicBezTo>
                      <a:pt x="783" y="590"/>
                      <a:pt x="784" y="589"/>
                      <a:pt x="784" y="589"/>
                    </a:cubicBezTo>
                    <a:cubicBezTo>
                      <a:pt x="784" y="589"/>
                      <a:pt x="784" y="589"/>
                      <a:pt x="784" y="588"/>
                    </a:cubicBezTo>
                    <a:cubicBezTo>
                      <a:pt x="784" y="588"/>
                      <a:pt x="784" y="588"/>
                      <a:pt x="783" y="587"/>
                    </a:cubicBezTo>
                    <a:cubicBezTo>
                      <a:pt x="783" y="587"/>
                      <a:pt x="783" y="586"/>
                      <a:pt x="782" y="585"/>
                    </a:cubicBezTo>
                    <a:cubicBezTo>
                      <a:pt x="782" y="586"/>
                      <a:pt x="781" y="586"/>
                      <a:pt x="781" y="586"/>
                    </a:cubicBezTo>
                    <a:cubicBezTo>
                      <a:pt x="780" y="587"/>
                      <a:pt x="780" y="587"/>
                      <a:pt x="780" y="587"/>
                    </a:cubicBezTo>
                    <a:cubicBezTo>
                      <a:pt x="780" y="588"/>
                      <a:pt x="780" y="588"/>
                      <a:pt x="780" y="589"/>
                    </a:cubicBezTo>
                    <a:cubicBezTo>
                      <a:pt x="781" y="589"/>
                      <a:pt x="781" y="589"/>
                      <a:pt x="781" y="590"/>
                    </a:cubicBezTo>
                    <a:cubicBezTo>
                      <a:pt x="782" y="590"/>
                      <a:pt x="782" y="591"/>
                      <a:pt x="782" y="592"/>
                    </a:cubicBezTo>
                    <a:cubicBezTo>
                      <a:pt x="782" y="593"/>
                      <a:pt x="782" y="594"/>
                      <a:pt x="781" y="594"/>
                    </a:cubicBezTo>
                    <a:cubicBezTo>
                      <a:pt x="781" y="594"/>
                      <a:pt x="781" y="594"/>
                      <a:pt x="781" y="594"/>
                    </a:cubicBezTo>
                    <a:cubicBezTo>
                      <a:pt x="781" y="595"/>
                      <a:pt x="781" y="595"/>
                      <a:pt x="782" y="595"/>
                    </a:cubicBezTo>
                    <a:cubicBezTo>
                      <a:pt x="781" y="595"/>
                      <a:pt x="781" y="595"/>
                      <a:pt x="781" y="595"/>
                    </a:cubicBezTo>
                    <a:cubicBezTo>
                      <a:pt x="781" y="596"/>
                      <a:pt x="781" y="596"/>
                      <a:pt x="780" y="597"/>
                    </a:cubicBezTo>
                    <a:cubicBezTo>
                      <a:pt x="780" y="597"/>
                      <a:pt x="779" y="597"/>
                      <a:pt x="779" y="596"/>
                    </a:cubicBezTo>
                    <a:cubicBezTo>
                      <a:pt x="779" y="595"/>
                      <a:pt x="778" y="595"/>
                      <a:pt x="777" y="596"/>
                    </a:cubicBezTo>
                    <a:cubicBezTo>
                      <a:pt x="776" y="596"/>
                      <a:pt x="776" y="597"/>
                      <a:pt x="776" y="598"/>
                    </a:cubicBezTo>
                    <a:cubicBezTo>
                      <a:pt x="776" y="598"/>
                      <a:pt x="776" y="598"/>
                      <a:pt x="776" y="599"/>
                    </a:cubicBezTo>
                    <a:cubicBezTo>
                      <a:pt x="776" y="600"/>
                      <a:pt x="776" y="600"/>
                      <a:pt x="776" y="601"/>
                    </a:cubicBezTo>
                    <a:cubicBezTo>
                      <a:pt x="776" y="602"/>
                      <a:pt x="776" y="603"/>
                      <a:pt x="776" y="603"/>
                    </a:cubicBezTo>
                    <a:cubicBezTo>
                      <a:pt x="776" y="605"/>
                      <a:pt x="775" y="607"/>
                      <a:pt x="775" y="608"/>
                    </a:cubicBezTo>
                    <a:close/>
                    <a:moveTo>
                      <a:pt x="795" y="646"/>
                    </a:moveTo>
                    <a:cubicBezTo>
                      <a:pt x="795" y="646"/>
                      <a:pt x="795" y="646"/>
                      <a:pt x="795" y="646"/>
                    </a:cubicBezTo>
                    <a:cubicBezTo>
                      <a:pt x="795" y="646"/>
                      <a:pt x="795" y="646"/>
                      <a:pt x="795" y="646"/>
                    </a:cubicBezTo>
                    <a:cubicBezTo>
                      <a:pt x="795" y="646"/>
                      <a:pt x="795" y="646"/>
                      <a:pt x="795" y="646"/>
                    </a:cubicBezTo>
                    <a:cubicBezTo>
                      <a:pt x="795" y="646"/>
                      <a:pt x="795" y="646"/>
                      <a:pt x="795" y="646"/>
                    </a:cubicBezTo>
                    <a:cubicBezTo>
                      <a:pt x="795" y="645"/>
                      <a:pt x="795" y="645"/>
                      <a:pt x="795" y="645"/>
                    </a:cubicBezTo>
                    <a:cubicBezTo>
                      <a:pt x="795" y="645"/>
                      <a:pt x="795" y="645"/>
                      <a:pt x="795" y="645"/>
                    </a:cubicBezTo>
                    <a:cubicBezTo>
                      <a:pt x="795" y="645"/>
                      <a:pt x="795" y="645"/>
                      <a:pt x="795" y="645"/>
                    </a:cubicBezTo>
                    <a:cubicBezTo>
                      <a:pt x="795" y="645"/>
                      <a:pt x="795" y="645"/>
                      <a:pt x="795" y="645"/>
                    </a:cubicBezTo>
                    <a:cubicBezTo>
                      <a:pt x="794" y="645"/>
                      <a:pt x="794" y="645"/>
                      <a:pt x="794" y="645"/>
                    </a:cubicBezTo>
                    <a:cubicBezTo>
                      <a:pt x="794" y="645"/>
                      <a:pt x="794" y="645"/>
                      <a:pt x="794" y="645"/>
                    </a:cubicBezTo>
                    <a:cubicBezTo>
                      <a:pt x="794" y="645"/>
                      <a:pt x="795" y="646"/>
                      <a:pt x="795" y="646"/>
                    </a:cubicBezTo>
                    <a:cubicBezTo>
                      <a:pt x="795" y="646"/>
                      <a:pt x="795" y="646"/>
                      <a:pt x="795" y="646"/>
                    </a:cubicBezTo>
                    <a:close/>
                    <a:moveTo>
                      <a:pt x="751" y="577"/>
                    </a:moveTo>
                    <a:cubicBezTo>
                      <a:pt x="750" y="577"/>
                      <a:pt x="749" y="576"/>
                      <a:pt x="749" y="576"/>
                    </a:cubicBezTo>
                    <a:cubicBezTo>
                      <a:pt x="748" y="576"/>
                      <a:pt x="747" y="576"/>
                      <a:pt x="747" y="577"/>
                    </a:cubicBezTo>
                    <a:cubicBezTo>
                      <a:pt x="746" y="578"/>
                      <a:pt x="745" y="579"/>
                      <a:pt x="745" y="580"/>
                    </a:cubicBezTo>
                    <a:cubicBezTo>
                      <a:pt x="745" y="580"/>
                      <a:pt x="745" y="580"/>
                      <a:pt x="745" y="581"/>
                    </a:cubicBezTo>
                    <a:cubicBezTo>
                      <a:pt x="745" y="581"/>
                      <a:pt x="745" y="581"/>
                      <a:pt x="745" y="581"/>
                    </a:cubicBezTo>
                    <a:cubicBezTo>
                      <a:pt x="745" y="581"/>
                      <a:pt x="745" y="581"/>
                      <a:pt x="745" y="581"/>
                    </a:cubicBezTo>
                    <a:cubicBezTo>
                      <a:pt x="746" y="581"/>
                      <a:pt x="746" y="580"/>
                      <a:pt x="747" y="580"/>
                    </a:cubicBezTo>
                    <a:cubicBezTo>
                      <a:pt x="747" y="581"/>
                      <a:pt x="747" y="581"/>
                      <a:pt x="747" y="581"/>
                    </a:cubicBezTo>
                    <a:cubicBezTo>
                      <a:pt x="747" y="581"/>
                      <a:pt x="747" y="581"/>
                      <a:pt x="748" y="582"/>
                    </a:cubicBezTo>
                    <a:cubicBezTo>
                      <a:pt x="748" y="582"/>
                      <a:pt x="748" y="582"/>
                      <a:pt x="749" y="581"/>
                    </a:cubicBezTo>
                    <a:cubicBezTo>
                      <a:pt x="750" y="581"/>
                      <a:pt x="750" y="579"/>
                      <a:pt x="752" y="578"/>
                    </a:cubicBezTo>
                    <a:cubicBezTo>
                      <a:pt x="752" y="578"/>
                      <a:pt x="752" y="578"/>
                      <a:pt x="752" y="578"/>
                    </a:cubicBezTo>
                    <a:cubicBezTo>
                      <a:pt x="752" y="578"/>
                      <a:pt x="752" y="578"/>
                      <a:pt x="751" y="578"/>
                    </a:cubicBezTo>
                    <a:cubicBezTo>
                      <a:pt x="751" y="578"/>
                      <a:pt x="751" y="578"/>
                      <a:pt x="751" y="578"/>
                    </a:cubicBezTo>
                    <a:cubicBezTo>
                      <a:pt x="751" y="577"/>
                      <a:pt x="751" y="577"/>
                      <a:pt x="751" y="577"/>
                    </a:cubicBezTo>
                    <a:close/>
                    <a:moveTo>
                      <a:pt x="744" y="577"/>
                    </a:moveTo>
                    <a:cubicBezTo>
                      <a:pt x="743" y="577"/>
                      <a:pt x="742" y="578"/>
                      <a:pt x="741" y="579"/>
                    </a:cubicBezTo>
                    <a:cubicBezTo>
                      <a:pt x="741" y="579"/>
                      <a:pt x="741" y="579"/>
                      <a:pt x="742" y="579"/>
                    </a:cubicBezTo>
                    <a:cubicBezTo>
                      <a:pt x="742" y="579"/>
                      <a:pt x="742" y="579"/>
                      <a:pt x="743" y="579"/>
                    </a:cubicBezTo>
                    <a:cubicBezTo>
                      <a:pt x="743" y="579"/>
                      <a:pt x="743" y="579"/>
                      <a:pt x="743" y="579"/>
                    </a:cubicBezTo>
                    <a:cubicBezTo>
                      <a:pt x="743" y="579"/>
                      <a:pt x="743" y="579"/>
                      <a:pt x="743" y="579"/>
                    </a:cubicBezTo>
                    <a:cubicBezTo>
                      <a:pt x="743" y="579"/>
                      <a:pt x="743" y="579"/>
                      <a:pt x="743" y="579"/>
                    </a:cubicBezTo>
                    <a:cubicBezTo>
                      <a:pt x="743" y="579"/>
                      <a:pt x="743" y="579"/>
                      <a:pt x="743" y="579"/>
                    </a:cubicBezTo>
                    <a:cubicBezTo>
                      <a:pt x="744" y="579"/>
                      <a:pt x="744" y="578"/>
                      <a:pt x="744" y="578"/>
                    </a:cubicBezTo>
                    <a:cubicBezTo>
                      <a:pt x="744" y="578"/>
                      <a:pt x="744" y="578"/>
                      <a:pt x="744" y="577"/>
                    </a:cubicBezTo>
                    <a:cubicBezTo>
                      <a:pt x="745" y="577"/>
                      <a:pt x="744" y="577"/>
                      <a:pt x="744" y="577"/>
                    </a:cubicBezTo>
                    <a:cubicBezTo>
                      <a:pt x="744" y="577"/>
                      <a:pt x="744" y="577"/>
                      <a:pt x="744" y="57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3" name="Freeform 840">
                <a:extLst>
                  <a:ext uri="{FF2B5EF4-FFF2-40B4-BE49-F238E27FC236}">
                    <a16:creationId xmlns:a16="http://schemas.microsoft.com/office/drawing/2014/main" id="{63C27777-2905-281E-CE16-E9218D3D328C}"/>
                  </a:ext>
                </a:extLst>
              </p:cNvPr>
              <p:cNvSpPr>
                <a:spLocks noEditPoints="1"/>
              </p:cNvSpPr>
              <p:nvPr/>
            </p:nvSpPr>
            <p:spPr bwMode="auto">
              <a:xfrm>
                <a:off x="8667750" y="4279900"/>
                <a:ext cx="295275" cy="495300"/>
              </a:xfrm>
              <a:custGeom>
                <a:avLst/>
                <a:gdLst>
                  <a:gd name="T0" fmla="*/ 25 w 71"/>
                  <a:gd name="T1" fmla="*/ 115 h 119"/>
                  <a:gd name="T2" fmla="*/ 23 w 71"/>
                  <a:gd name="T3" fmla="*/ 115 h 119"/>
                  <a:gd name="T4" fmla="*/ 22 w 71"/>
                  <a:gd name="T5" fmla="*/ 116 h 119"/>
                  <a:gd name="T6" fmla="*/ 23 w 71"/>
                  <a:gd name="T7" fmla="*/ 115 h 119"/>
                  <a:gd name="T8" fmla="*/ 25 w 71"/>
                  <a:gd name="T9" fmla="*/ 115 h 119"/>
                  <a:gd name="T10" fmla="*/ 25 w 71"/>
                  <a:gd name="T11" fmla="*/ 115 h 119"/>
                  <a:gd name="T12" fmla="*/ 25 w 71"/>
                  <a:gd name="T13" fmla="*/ 114 h 119"/>
                  <a:gd name="T14" fmla="*/ 26 w 71"/>
                  <a:gd name="T15" fmla="*/ 115 h 119"/>
                  <a:gd name="T16" fmla="*/ 20 w 71"/>
                  <a:gd name="T17" fmla="*/ 119 h 119"/>
                  <a:gd name="T18" fmla="*/ 23 w 71"/>
                  <a:gd name="T19" fmla="*/ 115 h 119"/>
                  <a:gd name="T20" fmla="*/ 22 w 71"/>
                  <a:gd name="T21" fmla="*/ 117 h 119"/>
                  <a:gd name="T22" fmla="*/ 23 w 71"/>
                  <a:gd name="T23" fmla="*/ 117 h 119"/>
                  <a:gd name="T24" fmla="*/ 26 w 71"/>
                  <a:gd name="T25" fmla="*/ 113 h 119"/>
                  <a:gd name="T26" fmla="*/ 28 w 71"/>
                  <a:gd name="T27" fmla="*/ 115 h 119"/>
                  <a:gd name="T28" fmla="*/ 25 w 71"/>
                  <a:gd name="T29" fmla="*/ 114 h 119"/>
                  <a:gd name="T30" fmla="*/ 25 w 71"/>
                  <a:gd name="T31" fmla="*/ 116 h 119"/>
                  <a:gd name="T32" fmla="*/ 31 w 71"/>
                  <a:gd name="T33" fmla="*/ 111 h 119"/>
                  <a:gd name="T34" fmla="*/ 36 w 71"/>
                  <a:gd name="T35" fmla="*/ 107 h 119"/>
                  <a:gd name="T36" fmla="*/ 55 w 71"/>
                  <a:gd name="T37" fmla="*/ 68 h 119"/>
                  <a:gd name="T38" fmla="*/ 49 w 71"/>
                  <a:gd name="T39" fmla="*/ 84 h 119"/>
                  <a:gd name="T40" fmla="*/ 35 w 71"/>
                  <a:gd name="T41" fmla="*/ 58 h 119"/>
                  <a:gd name="T42" fmla="*/ 36 w 71"/>
                  <a:gd name="T43" fmla="*/ 59 h 119"/>
                  <a:gd name="T44" fmla="*/ 35 w 71"/>
                  <a:gd name="T45" fmla="*/ 62 h 119"/>
                  <a:gd name="T46" fmla="*/ 36 w 71"/>
                  <a:gd name="T47" fmla="*/ 62 h 119"/>
                  <a:gd name="T48" fmla="*/ 37 w 71"/>
                  <a:gd name="T49" fmla="*/ 59 h 119"/>
                  <a:gd name="T50" fmla="*/ 37 w 71"/>
                  <a:gd name="T51" fmla="*/ 59 h 119"/>
                  <a:gd name="T52" fmla="*/ 39 w 71"/>
                  <a:gd name="T53" fmla="*/ 52 h 119"/>
                  <a:gd name="T54" fmla="*/ 25 w 71"/>
                  <a:gd name="T55" fmla="*/ 51 h 119"/>
                  <a:gd name="T56" fmla="*/ 18 w 71"/>
                  <a:gd name="T57" fmla="*/ 36 h 119"/>
                  <a:gd name="T58" fmla="*/ 22 w 71"/>
                  <a:gd name="T59" fmla="*/ 20 h 119"/>
                  <a:gd name="T60" fmla="*/ 36 w 71"/>
                  <a:gd name="T61" fmla="*/ 25 h 119"/>
                  <a:gd name="T62" fmla="*/ 33 w 71"/>
                  <a:gd name="T63" fmla="*/ 47 h 119"/>
                  <a:gd name="T64" fmla="*/ 48 w 71"/>
                  <a:gd name="T65" fmla="*/ 50 h 119"/>
                  <a:gd name="T66" fmla="*/ 36 w 71"/>
                  <a:gd name="T67" fmla="*/ 48 h 119"/>
                  <a:gd name="T68" fmla="*/ 18 w 71"/>
                  <a:gd name="T69" fmla="*/ 72 h 119"/>
                  <a:gd name="T70" fmla="*/ 7 w 71"/>
                  <a:gd name="T71" fmla="*/ 86 h 119"/>
                  <a:gd name="T72" fmla="*/ 23 w 71"/>
                  <a:gd name="T73" fmla="*/ 66 h 119"/>
                  <a:gd name="T74" fmla="*/ 22 w 71"/>
                  <a:gd name="T75" fmla="*/ 66 h 119"/>
                  <a:gd name="T76" fmla="*/ 1 w 71"/>
                  <a:gd name="T77" fmla="*/ 96 h 119"/>
                  <a:gd name="T78" fmla="*/ 29 w 71"/>
                  <a:gd name="T79" fmla="*/ 62 h 119"/>
                  <a:gd name="T80" fmla="*/ 57 w 71"/>
                  <a:gd name="T81" fmla="*/ 66 h 119"/>
                  <a:gd name="T82" fmla="*/ 62 w 71"/>
                  <a:gd name="T83" fmla="*/ 66 h 119"/>
                  <a:gd name="T84" fmla="*/ 46 w 71"/>
                  <a:gd name="T85" fmla="*/ 77 h 119"/>
                  <a:gd name="T86" fmla="*/ 47 w 71"/>
                  <a:gd name="T87" fmla="*/ 58 h 119"/>
                  <a:gd name="T88" fmla="*/ 43 w 71"/>
                  <a:gd name="T89" fmla="*/ 56 h 119"/>
                  <a:gd name="T90" fmla="*/ 64 w 71"/>
                  <a:gd name="T91" fmla="*/ 70 h 119"/>
                  <a:gd name="T92" fmla="*/ 68 w 71"/>
                  <a:gd name="T93" fmla="*/ 102 h 119"/>
                  <a:gd name="T94" fmla="*/ 60 w 71"/>
                  <a:gd name="T95" fmla="*/ 108 h 119"/>
                  <a:gd name="T96" fmla="*/ 45 w 71"/>
                  <a:gd name="T97" fmla="*/ 95 h 119"/>
                  <a:gd name="T98" fmla="*/ 38 w 71"/>
                  <a:gd name="T99" fmla="*/ 96 h 119"/>
                  <a:gd name="T100" fmla="*/ 51 w 71"/>
                  <a:gd name="T101" fmla="*/ 92 h 119"/>
                  <a:gd name="T102" fmla="*/ 64 w 71"/>
                  <a:gd name="T103" fmla="*/ 80 h 119"/>
                  <a:gd name="T104" fmla="*/ 65 w 71"/>
                  <a:gd name="T105" fmla="*/ 98 h 119"/>
                  <a:gd name="T106" fmla="*/ 47 w 71"/>
                  <a:gd name="T107" fmla="*/ 77 h 119"/>
                  <a:gd name="T108" fmla="*/ 52 w 71"/>
                  <a:gd name="T109" fmla="*/ 50 h 119"/>
                  <a:gd name="T110" fmla="*/ 32 w 71"/>
                  <a:gd name="T111" fmla="*/ 13 h 119"/>
                  <a:gd name="T112" fmla="*/ 55 w 71"/>
                  <a:gd name="T113" fmla="*/ 77 h 119"/>
                  <a:gd name="T114" fmla="*/ 33 w 71"/>
                  <a:gd name="T115" fmla="*/ 1 h 119"/>
                  <a:gd name="T116" fmla="*/ 33 w 71"/>
                  <a:gd name="T117" fmla="*/ 6 h 119"/>
                  <a:gd name="T118" fmla="*/ 35 w 71"/>
                  <a:gd name="T119" fmla="*/ 4 h 119"/>
                  <a:gd name="T120" fmla="*/ 34 w 71"/>
                  <a:gd name="T121" fmla="*/ 1 h 119"/>
                  <a:gd name="T122" fmla="*/ 36 w 71"/>
                  <a:gd name="T123" fmla="*/ 65 h 119"/>
                  <a:gd name="T124" fmla="*/ 32 w 71"/>
                  <a:gd name="T125" fmla="*/ 6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119">
                    <a:moveTo>
                      <a:pt x="39" y="101"/>
                    </a:moveTo>
                    <a:cubicBezTo>
                      <a:pt x="39" y="101"/>
                      <a:pt x="39" y="101"/>
                      <a:pt x="40" y="101"/>
                    </a:cubicBezTo>
                    <a:cubicBezTo>
                      <a:pt x="40" y="101"/>
                      <a:pt x="40" y="101"/>
                      <a:pt x="40" y="101"/>
                    </a:cubicBezTo>
                    <a:cubicBezTo>
                      <a:pt x="40" y="101"/>
                      <a:pt x="40" y="101"/>
                      <a:pt x="40" y="101"/>
                    </a:cubicBezTo>
                    <a:cubicBezTo>
                      <a:pt x="39" y="101"/>
                      <a:pt x="39" y="101"/>
                      <a:pt x="39" y="101"/>
                    </a:cubicBezTo>
                    <a:cubicBezTo>
                      <a:pt x="39" y="101"/>
                      <a:pt x="39" y="101"/>
                      <a:pt x="39" y="101"/>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4" y="115"/>
                      <a:pt x="24" y="115"/>
                    </a:cubicBezTo>
                    <a:cubicBezTo>
                      <a:pt x="25"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6"/>
                      <a:pt x="23" y="116"/>
                    </a:cubicBezTo>
                    <a:cubicBezTo>
                      <a:pt x="23" y="116"/>
                      <a:pt x="23" y="115"/>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3" y="116"/>
                      <a:pt x="23" y="116"/>
                    </a:cubicBezTo>
                    <a:cubicBezTo>
                      <a:pt x="23" y="116"/>
                      <a:pt x="23" y="116"/>
                      <a:pt x="23"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2" y="115"/>
                      <a:pt x="22" y="115"/>
                    </a:cubicBezTo>
                    <a:cubicBezTo>
                      <a:pt x="22"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4" y="114"/>
                      <a:pt x="24" y="114"/>
                    </a:cubicBezTo>
                    <a:cubicBezTo>
                      <a:pt x="24" y="114"/>
                      <a:pt x="25" y="114"/>
                      <a:pt x="25" y="114"/>
                    </a:cubicBezTo>
                    <a:cubicBezTo>
                      <a:pt x="25" y="114"/>
                      <a:pt x="25" y="114"/>
                      <a:pt x="25" y="114"/>
                    </a:cubicBezTo>
                    <a:cubicBezTo>
                      <a:pt x="24"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2" y="116"/>
                    </a:moveTo>
                    <a:cubicBezTo>
                      <a:pt x="22" y="116"/>
                      <a:pt x="22" y="116"/>
                      <a:pt x="22" y="116"/>
                    </a:cubicBezTo>
                    <a:cubicBezTo>
                      <a:pt x="22" y="116"/>
                      <a:pt x="22" y="116"/>
                      <a:pt x="22" y="116"/>
                    </a:cubicBezTo>
                    <a:close/>
                    <a:moveTo>
                      <a:pt x="23" y="116"/>
                    </a:moveTo>
                    <a:cubicBezTo>
                      <a:pt x="23" y="116"/>
                      <a:pt x="23" y="116"/>
                      <a:pt x="23" y="116"/>
                    </a:cubicBezTo>
                    <a:cubicBezTo>
                      <a:pt x="23" y="116"/>
                      <a:pt x="23" y="116"/>
                      <a:pt x="23" y="116"/>
                    </a:cubicBezTo>
                    <a:close/>
                    <a:moveTo>
                      <a:pt x="25" y="115"/>
                    </a:moveTo>
                    <a:cubicBezTo>
                      <a:pt x="25" y="115"/>
                      <a:pt x="25" y="115"/>
                      <a:pt x="25" y="115"/>
                    </a:cubicBezTo>
                    <a:cubicBezTo>
                      <a:pt x="25" y="115"/>
                      <a:pt x="25" y="115"/>
                      <a:pt x="25"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6"/>
                    </a:moveTo>
                    <a:cubicBezTo>
                      <a:pt x="25" y="116"/>
                      <a:pt x="25" y="116"/>
                      <a:pt x="25" y="116"/>
                    </a:cubicBezTo>
                    <a:cubicBezTo>
                      <a:pt x="25" y="116"/>
                      <a:pt x="25" y="116"/>
                      <a:pt x="25" y="116"/>
                    </a:cubicBezTo>
                    <a:cubicBezTo>
                      <a:pt x="25" y="116"/>
                      <a:pt x="25" y="116"/>
                      <a:pt x="25" y="116"/>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4"/>
                    </a:moveTo>
                    <a:cubicBezTo>
                      <a:pt x="26" y="114"/>
                      <a:pt x="26" y="114"/>
                      <a:pt x="25" y="114"/>
                    </a:cubicBezTo>
                    <a:cubicBezTo>
                      <a:pt x="25" y="114"/>
                      <a:pt x="25" y="114"/>
                      <a:pt x="25" y="114"/>
                    </a:cubicBezTo>
                    <a:cubicBezTo>
                      <a:pt x="25" y="114"/>
                      <a:pt x="25"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4"/>
                      <a:pt x="26" y="114"/>
                      <a:pt x="26" y="114"/>
                    </a:cubicBezTo>
                    <a:cubicBezTo>
                      <a:pt x="26" y="114"/>
                      <a:pt x="26" y="114"/>
                      <a:pt x="26" y="114"/>
                    </a:cubicBezTo>
                    <a:cubicBezTo>
                      <a:pt x="26" y="114"/>
                      <a:pt x="25" y="114"/>
                      <a:pt x="25" y="115"/>
                    </a:cubicBezTo>
                    <a:cubicBezTo>
                      <a:pt x="25" y="115"/>
                      <a:pt x="25" y="115"/>
                      <a:pt x="25"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lose/>
                    <a:moveTo>
                      <a:pt x="25" y="113"/>
                    </a:move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ubicBezTo>
                      <a:pt x="25" y="113"/>
                      <a:pt x="25" y="113"/>
                      <a:pt x="25" y="113"/>
                    </a:cubicBezTo>
                    <a:close/>
                    <a:moveTo>
                      <a:pt x="26" y="114"/>
                    </a:moveTo>
                    <a:cubicBezTo>
                      <a:pt x="26" y="114"/>
                      <a:pt x="26" y="114"/>
                      <a:pt x="26" y="114"/>
                    </a:cubicBezTo>
                    <a:cubicBezTo>
                      <a:pt x="26" y="114"/>
                      <a:pt x="26" y="114"/>
                      <a:pt x="26"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4"/>
                    </a:cubicBezTo>
                    <a:cubicBezTo>
                      <a:pt x="25" y="114"/>
                      <a:pt x="25" y="114"/>
                      <a:pt x="25" y="114"/>
                    </a:cubicBezTo>
                    <a:cubicBezTo>
                      <a:pt x="25" y="114"/>
                      <a:pt x="25" y="114"/>
                      <a:pt x="25" y="114"/>
                    </a:cubicBezTo>
                    <a:cubicBezTo>
                      <a:pt x="25" y="114"/>
                      <a:pt x="25" y="114"/>
                      <a:pt x="25" y="114"/>
                    </a:cubicBezTo>
                    <a:cubicBezTo>
                      <a:pt x="25" y="114"/>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ubicBezTo>
                      <a:pt x="25" y="115"/>
                      <a:pt x="25" y="115"/>
                      <a:pt x="25"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4"/>
                    </a:cubicBezTo>
                    <a:cubicBezTo>
                      <a:pt x="26" y="115"/>
                      <a:pt x="26" y="115"/>
                      <a:pt x="26" y="115"/>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6" y="114"/>
                    </a:moveTo>
                    <a:cubicBezTo>
                      <a:pt x="26" y="114"/>
                      <a:pt x="26" y="114"/>
                      <a:pt x="26" y="114"/>
                    </a:cubicBezTo>
                    <a:cubicBezTo>
                      <a:pt x="26" y="114"/>
                      <a:pt x="26" y="114"/>
                      <a:pt x="26" y="114"/>
                    </a:cubicBezTo>
                    <a:cubicBezTo>
                      <a:pt x="26" y="114"/>
                      <a:pt x="26" y="113"/>
                      <a:pt x="25" y="114"/>
                    </a:cubicBezTo>
                    <a:cubicBezTo>
                      <a:pt x="25" y="114"/>
                      <a:pt x="25" y="114"/>
                      <a:pt x="25" y="114"/>
                    </a:cubicBezTo>
                    <a:cubicBezTo>
                      <a:pt x="25" y="114"/>
                      <a:pt x="25" y="114"/>
                      <a:pt x="25" y="114"/>
                    </a:cubicBezTo>
                    <a:cubicBezTo>
                      <a:pt x="25" y="114"/>
                      <a:pt x="25" y="114"/>
                      <a:pt x="25" y="114"/>
                    </a:cubicBezTo>
                    <a:cubicBezTo>
                      <a:pt x="25" y="114"/>
                      <a:pt x="26" y="114"/>
                      <a:pt x="26" y="114"/>
                    </a:cubicBezTo>
                    <a:cubicBezTo>
                      <a:pt x="26" y="114"/>
                      <a:pt x="26" y="114"/>
                      <a:pt x="26" y="114"/>
                    </a:cubicBezTo>
                    <a:cubicBezTo>
                      <a:pt x="26" y="114"/>
                      <a:pt x="26" y="114"/>
                      <a:pt x="26" y="114"/>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2" y="116"/>
                    </a:move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lose/>
                    <a:moveTo>
                      <a:pt x="24" y="116"/>
                    </a:moveTo>
                    <a:cubicBezTo>
                      <a:pt x="24" y="116"/>
                      <a:pt x="24" y="116"/>
                      <a:pt x="24" y="116"/>
                    </a:cubicBezTo>
                    <a:cubicBezTo>
                      <a:pt x="24" y="116"/>
                      <a:pt x="24" y="116"/>
                      <a:pt x="24" y="116"/>
                    </a:cubicBezTo>
                    <a:close/>
                    <a:moveTo>
                      <a:pt x="20" y="117"/>
                    </a:moveTo>
                    <a:cubicBezTo>
                      <a:pt x="20" y="117"/>
                      <a:pt x="20" y="117"/>
                      <a:pt x="20" y="117"/>
                    </a:cubicBezTo>
                    <a:cubicBezTo>
                      <a:pt x="20" y="117"/>
                      <a:pt x="20" y="117"/>
                      <a:pt x="20" y="117"/>
                    </a:cubicBezTo>
                    <a:cubicBezTo>
                      <a:pt x="20" y="117"/>
                      <a:pt x="20" y="118"/>
                      <a:pt x="20" y="118"/>
                    </a:cubicBezTo>
                    <a:cubicBezTo>
                      <a:pt x="20" y="118"/>
                      <a:pt x="20" y="117"/>
                      <a:pt x="20" y="117"/>
                    </a:cubicBezTo>
                    <a:close/>
                    <a:moveTo>
                      <a:pt x="20" y="118"/>
                    </a:moveTo>
                    <a:cubicBezTo>
                      <a:pt x="20" y="118"/>
                      <a:pt x="20" y="118"/>
                      <a:pt x="20" y="118"/>
                    </a:cubicBezTo>
                    <a:cubicBezTo>
                      <a:pt x="20" y="118"/>
                      <a:pt x="20" y="118"/>
                      <a:pt x="20" y="118"/>
                    </a:cubicBezTo>
                    <a:cubicBezTo>
                      <a:pt x="20" y="118"/>
                      <a:pt x="20" y="117"/>
                      <a:pt x="20" y="117"/>
                    </a:cubicBezTo>
                    <a:cubicBezTo>
                      <a:pt x="20" y="117"/>
                      <a:pt x="20" y="117"/>
                      <a:pt x="20" y="117"/>
                    </a:cubicBezTo>
                    <a:cubicBezTo>
                      <a:pt x="20" y="117"/>
                      <a:pt x="20" y="117"/>
                      <a:pt x="20" y="117"/>
                    </a:cubicBezTo>
                    <a:cubicBezTo>
                      <a:pt x="20" y="117"/>
                      <a:pt x="20" y="117"/>
                      <a:pt x="20" y="117"/>
                    </a:cubicBezTo>
                    <a:cubicBezTo>
                      <a:pt x="20" y="117"/>
                      <a:pt x="20" y="117"/>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8"/>
                    </a:cubicBezTo>
                    <a:cubicBezTo>
                      <a:pt x="20" y="118"/>
                      <a:pt x="20" y="118"/>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ubicBezTo>
                      <a:pt x="20" y="118"/>
                      <a:pt x="20" y="118"/>
                      <a:pt x="20" y="118"/>
                    </a:cubicBezTo>
                    <a:close/>
                    <a:moveTo>
                      <a:pt x="23" y="118"/>
                    </a:moveTo>
                    <a:cubicBezTo>
                      <a:pt x="23" y="118"/>
                      <a:pt x="23" y="118"/>
                      <a:pt x="23" y="118"/>
                    </a:cubicBezTo>
                    <a:cubicBezTo>
                      <a:pt x="23" y="118"/>
                      <a:pt x="23" y="118"/>
                      <a:pt x="23" y="118"/>
                    </a:cubicBezTo>
                    <a:cubicBezTo>
                      <a:pt x="23"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2" y="118"/>
                      <a:pt x="22" y="118"/>
                      <a:pt x="22" y="118"/>
                    </a:cubicBezTo>
                    <a:cubicBezTo>
                      <a:pt x="23" y="118"/>
                      <a:pt x="23" y="118"/>
                      <a:pt x="23" y="118"/>
                    </a:cubicBezTo>
                    <a:cubicBezTo>
                      <a:pt x="23" y="118"/>
                      <a:pt x="23" y="118"/>
                      <a:pt x="23" y="118"/>
                    </a:cubicBezTo>
                    <a:cubicBezTo>
                      <a:pt x="23" y="118"/>
                      <a:pt x="23" y="118"/>
                      <a:pt x="23" y="118"/>
                    </a:cubicBezTo>
                    <a:cubicBezTo>
                      <a:pt x="23" y="118"/>
                      <a:pt x="23" y="118"/>
                      <a:pt x="23" y="118"/>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19" y="117"/>
                    </a:moveTo>
                    <a:cubicBezTo>
                      <a:pt x="19" y="117"/>
                      <a:pt x="19" y="117"/>
                      <a:pt x="19" y="117"/>
                    </a:cubicBezTo>
                    <a:cubicBezTo>
                      <a:pt x="19" y="117"/>
                      <a:pt x="19" y="117"/>
                      <a:pt x="19" y="117"/>
                    </a:cubicBezTo>
                    <a:cubicBezTo>
                      <a:pt x="20" y="117"/>
                      <a:pt x="20" y="117"/>
                      <a:pt x="20" y="117"/>
                    </a:cubicBezTo>
                    <a:cubicBezTo>
                      <a:pt x="19" y="117"/>
                      <a:pt x="19" y="117"/>
                      <a:pt x="19" y="117"/>
                    </a:cubicBezTo>
                    <a:cubicBezTo>
                      <a:pt x="19" y="117"/>
                      <a:pt x="19" y="117"/>
                      <a:pt x="19" y="117"/>
                    </a:cubicBezTo>
                    <a:cubicBezTo>
                      <a:pt x="19" y="117"/>
                      <a:pt x="19" y="117"/>
                      <a:pt x="19" y="117"/>
                    </a:cubicBezTo>
                    <a:cubicBezTo>
                      <a:pt x="19" y="117"/>
                      <a:pt x="19" y="117"/>
                      <a:pt x="19" y="117"/>
                    </a:cubicBezTo>
                    <a:cubicBezTo>
                      <a:pt x="19" y="117"/>
                      <a:pt x="19" y="117"/>
                      <a:pt x="19" y="117"/>
                    </a:cubicBezTo>
                    <a:close/>
                    <a:moveTo>
                      <a:pt x="23" y="115"/>
                    </a:moveTo>
                    <a:cubicBezTo>
                      <a:pt x="23" y="115"/>
                      <a:pt x="23" y="115"/>
                      <a:pt x="23" y="115"/>
                    </a:cubicBezTo>
                    <a:cubicBezTo>
                      <a:pt x="23" y="115"/>
                      <a:pt x="23" y="115"/>
                      <a:pt x="23" y="115"/>
                    </a:cubicBezTo>
                    <a:cubicBezTo>
                      <a:pt x="23" y="115"/>
                      <a:pt x="23" y="115"/>
                      <a:pt x="23" y="115"/>
                    </a:cubicBezTo>
                    <a:cubicBezTo>
                      <a:pt x="23" y="115"/>
                      <a:pt x="23" y="115"/>
                      <a:pt x="23" y="115"/>
                    </a:cubicBezTo>
                    <a:close/>
                    <a:moveTo>
                      <a:pt x="20" y="118"/>
                    </a:moveTo>
                    <a:cubicBezTo>
                      <a:pt x="20" y="118"/>
                      <a:pt x="20" y="118"/>
                      <a:pt x="20" y="118"/>
                    </a:cubicBezTo>
                    <a:cubicBezTo>
                      <a:pt x="20" y="118"/>
                      <a:pt x="20" y="118"/>
                      <a:pt x="20" y="118"/>
                    </a:cubicBezTo>
                    <a:cubicBezTo>
                      <a:pt x="20" y="118"/>
                      <a:pt x="20" y="118"/>
                      <a:pt x="20" y="118"/>
                    </a:cubicBezTo>
                    <a:cubicBezTo>
                      <a:pt x="20" y="118"/>
                      <a:pt x="20" y="118"/>
                      <a:pt x="20" y="118"/>
                    </a:cubicBezTo>
                    <a:cubicBezTo>
                      <a:pt x="19" y="118"/>
                      <a:pt x="19" y="118"/>
                      <a:pt x="19" y="118"/>
                    </a:cubicBezTo>
                    <a:cubicBezTo>
                      <a:pt x="20" y="118"/>
                      <a:pt x="19" y="118"/>
                      <a:pt x="19" y="118"/>
                    </a:cubicBezTo>
                    <a:cubicBezTo>
                      <a:pt x="19" y="118"/>
                      <a:pt x="19" y="118"/>
                      <a:pt x="19" y="118"/>
                    </a:cubicBezTo>
                    <a:cubicBezTo>
                      <a:pt x="19" y="118"/>
                      <a:pt x="19" y="118"/>
                      <a:pt x="19" y="118"/>
                    </a:cubicBezTo>
                    <a:cubicBezTo>
                      <a:pt x="19" y="118"/>
                      <a:pt x="19" y="118"/>
                      <a:pt x="19" y="118"/>
                    </a:cubicBezTo>
                    <a:cubicBezTo>
                      <a:pt x="20" y="118"/>
                      <a:pt x="20" y="118"/>
                      <a:pt x="20" y="118"/>
                    </a:cubicBezTo>
                    <a:cubicBezTo>
                      <a:pt x="20" y="118"/>
                      <a:pt x="20" y="118"/>
                      <a:pt x="20" y="118"/>
                    </a:cubicBezTo>
                    <a:cubicBezTo>
                      <a:pt x="20" y="118"/>
                      <a:pt x="20" y="119"/>
                      <a:pt x="20" y="119"/>
                    </a:cubicBezTo>
                    <a:cubicBezTo>
                      <a:pt x="19" y="119"/>
                      <a:pt x="19" y="119"/>
                      <a:pt x="20" y="119"/>
                    </a:cubicBezTo>
                    <a:cubicBezTo>
                      <a:pt x="20" y="119"/>
                      <a:pt x="20" y="119"/>
                      <a:pt x="20" y="119"/>
                    </a:cubicBezTo>
                    <a:cubicBezTo>
                      <a:pt x="19" y="119"/>
                      <a:pt x="19" y="119"/>
                      <a:pt x="19" y="119"/>
                    </a:cubicBezTo>
                    <a:cubicBezTo>
                      <a:pt x="19" y="119"/>
                      <a:pt x="19" y="119"/>
                      <a:pt x="19" y="119"/>
                    </a:cubicBezTo>
                    <a:cubicBezTo>
                      <a:pt x="19" y="119"/>
                      <a:pt x="19" y="119"/>
                      <a:pt x="20" y="119"/>
                    </a:cubicBezTo>
                    <a:cubicBezTo>
                      <a:pt x="20" y="119"/>
                      <a:pt x="20" y="119"/>
                      <a:pt x="20" y="119"/>
                    </a:cubicBezTo>
                    <a:cubicBezTo>
                      <a:pt x="20" y="119"/>
                      <a:pt x="20" y="119"/>
                      <a:pt x="20" y="119"/>
                    </a:cubicBezTo>
                    <a:cubicBezTo>
                      <a:pt x="20" y="119"/>
                      <a:pt x="20" y="119"/>
                      <a:pt x="20" y="119"/>
                    </a:cubicBezTo>
                    <a:cubicBezTo>
                      <a:pt x="20" y="119"/>
                      <a:pt x="20" y="119"/>
                      <a:pt x="20" y="119"/>
                    </a:cubicBezTo>
                    <a:cubicBezTo>
                      <a:pt x="20" y="118"/>
                      <a:pt x="20" y="118"/>
                      <a:pt x="20" y="118"/>
                    </a:cubicBezTo>
                    <a:cubicBezTo>
                      <a:pt x="20" y="118"/>
                      <a:pt x="20" y="118"/>
                      <a:pt x="20" y="118"/>
                    </a:cubicBezTo>
                    <a:cubicBezTo>
                      <a:pt x="20" y="118"/>
                      <a:pt x="20" y="118"/>
                      <a:pt x="20" y="118"/>
                    </a:cubicBezTo>
                    <a:close/>
                    <a:moveTo>
                      <a:pt x="22" y="117"/>
                    </a:moveTo>
                    <a:cubicBezTo>
                      <a:pt x="22" y="117"/>
                      <a:pt x="22" y="117"/>
                      <a:pt x="23" y="117"/>
                    </a:cubicBezTo>
                    <a:cubicBezTo>
                      <a:pt x="23" y="117"/>
                      <a:pt x="23" y="117"/>
                      <a:pt x="23" y="117"/>
                    </a:cubicBezTo>
                    <a:cubicBezTo>
                      <a:pt x="23" y="117"/>
                      <a:pt x="23" y="117"/>
                      <a:pt x="23" y="117"/>
                    </a:cubicBezTo>
                    <a:cubicBezTo>
                      <a:pt x="23" y="117"/>
                      <a:pt x="23"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ubicBezTo>
                      <a:pt x="22" y="117"/>
                      <a:pt x="22" y="117"/>
                      <a:pt x="22" y="117"/>
                    </a:cubicBezTo>
                    <a:close/>
                    <a:moveTo>
                      <a:pt x="24" y="116"/>
                    </a:moveTo>
                    <a:cubicBezTo>
                      <a:pt x="24" y="116"/>
                      <a:pt x="24" y="116"/>
                      <a:pt x="24" y="116"/>
                    </a:cubicBezTo>
                    <a:cubicBezTo>
                      <a:pt x="24" y="116"/>
                      <a:pt x="24" y="116"/>
                      <a:pt x="24" y="116"/>
                    </a:cubicBezTo>
                    <a:cubicBezTo>
                      <a:pt x="24"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7"/>
                    </a:cubicBezTo>
                    <a:cubicBezTo>
                      <a:pt x="23" y="117"/>
                      <a:pt x="23" y="117"/>
                      <a:pt x="23" y="117"/>
                    </a:cubicBezTo>
                    <a:cubicBezTo>
                      <a:pt x="23" y="117"/>
                      <a:pt x="23" y="117"/>
                      <a:pt x="23" y="117"/>
                    </a:cubicBezTo>
                    <a:cubicBezTo>
                      <a:pt x="23" y="117"/>
                      <a:pt x="23" y="117"/>
                      <a:pt x="23" y="117"/>
                    </a:cubicBezTo>
                    <a:cubicBezTo>
                      <a:pt x="23" y="117"/>
                      <a:pt x="23" y="117"/>
                      <a:pt x="23" y="117"/>
                    </a:cubicBezTo>
                    <a:cubicBezTo>
                      <a:pt x="23" y="117"/>
                      <a:pt x="23" y="117"/>
                      <a:pt x="24" y="117"/>
                    </a:cubicBezTo>
                    <a:cubicBezTo>
                      <a:pt x="24" y="117"/>
                      <a:pt x="24" y="117"/>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4" y="115"/>
                    </a:moveTo>
                    <a:cubicBezTo>
                      <a:pt x="24" y="115"/>
                      <a:pt x="24" y="115"/>
                      <a:pt x="24" y="115"/>
                    </a:cubicBezTo>
                    <a:cubicBezTo>
                      <a:pt x="24" y="115"/>
                      <a:pt x="24" y="115"/>
                      <a:pt x="24" y="115"/>
                    </a:cubicBezTo>
                    <a:cubicBezTo>
                      <a:pt x="24" y="115"/>
                      <a:pt x="24" y="115"/>
                      <a:pt x="24" y="115"/>
                    </a:cubicBezTo>
                    <a:cubicBezTo>
                      <a:pt x="24" y="115"/>
                      <a:pt x="24" y="115"/>
                      <a:pt x="24" y="115"/>
                    </a:cubicBezTo>
                    <a:cubicBezTo>
                      <a:pt x="24" y="115"/>
                      <a:pt x="24" y="115"/>
                      <a:pt x="24" y="115"/>
                    </a:cubicBezTo>
                    <a:close/>
                    <a:moveTo>
                      <a:pt x="24" y="116"/>
                    </a:moveTo>
                    <a:cubicBezTo>
                      <a:pt x="24" y="116"/>
                      <a:pt x="24" y="116"/>
                      <a:pt x="24" y="116"/>
                    </a:cubicBezTo>
                    <a:cubicBezTo>
                      <a:pt x="24" y="116"/>
                      <a:pt x="24" y="116"/>
                      <a:pt x="24" y="116"/>
                    </a:cubicBezTo>
                    <a:cubicBezTo>
                      <a:pt x="24" y="116"/>
                      <a:pt x="24" y="116"/>
                      <a:pt x="24" y="116"/>
                    </a:cubicBezTo>
                    <a:cubicBezTo>
                      <a:pt x="24" y="116"/>
                      <a:pt x="24" y="116"/>
                      <a:pt x="24" y="116"/>
                    </a:cubicBezTo>
                    <a:close/>
                    <a:moveTo>
                      <a:pt x="23" y="117"/>
                    </a:moveTo>
                    <a:cubicBezTo>
                      <a:pt x="23" y="117"/>
                      <a:pt x="23" y="117"/>
                      <a:pt x="23" y="117"/>
                    </a:cubicBezTo>
                    <a:cubicBezTo>
                      <a:pt x="23" y="117"/>
                      <a:pt x="23" y="117"/>
                      <a:pt x="23" y="117"/>
                    </a:cubicBezTo>
                    <a:cubicBezTo>
                      <a:pt x="23" y="117"/>
                      <a:pt x="23" y="117"/>
                      <a:pt x="23" y="117"/>
                    </a:cubicBezTo>
                    <a:cubicBezTo>
                      <a:pt x="23" y="117"/>
                      <a:pt x="23" y="117"/>
                      <a:pt x="23" y="117"/>
                    </a:cubicBezTo>
                    <a:close/>
                    <a:moveTo>
                      <a:pt x="23" y="117"/>
                    </a:moveTo>
                    <a:cubicBezTo>
                      <a:pt x="23" y="117"/>
                      <a:pt x="23" y="117"/>
                      <a:pt x="23" y="117"/>
                    </a:cubicBezTo>
                    <a:cubicBezTo>
                      <a:pt x="23" y="117"/>
                      <a:pt x="23" y="117"/>
                      <a:pt x="23" y="117"/>
                    </a:cubicBezTo>
                    <a:cubicBezTo>
                      <a:pt x="23" y="117"/>
                      <a:pt x="23" y="117"/>
                      <a:pt x="23" y="117"/>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6"/>
                    </a:moveTo>
                    <a:cubicBezTo>
                      <a:pt x="23" y="116"/>
                      <a:pt x="23" y="116"/>
                      <a:pt x="23" y="116"/>
                    </a:cubicBezTo>
                    <a:cubicBezTo>
                      <a:pt x="23" y="116"/>
                      <a:pt x="23" y="116"/>
                      <a:pt x="23" y="116"/>
                    </a:cubicBezTo>
                    <a:cubicBezTo>
                      <a:pt x="23" y="116"/>
                      <a:pt x="23" y="116"/>
                      <a:pt x="23" y="116"/>
                    </a:cubicBezTo>
                    <a:cubicBezTo>
                      <a:pt x="23" y="116"/>
                      <a:pt x="23" y="116"/>
                      <a:pt x="23" y="116"/>
                    </a:cubicBezTo>
                    <a:close/>
                    <a:moveTo>
                      <a:pt x="23" y="117"/>
                    </a:moveTo>
                    <a:cubicBezTo>
                      <a:pt x="23" y="117"/>
                      <a:pt x="23" y="117"/>
                      <a:pt x="23" y="117"/>
                    </a:cubicBezTo>
                    <a:cubicBezTo>
                      <a:pt x="23" y="117"/>
                      <a:pt x="23" y="117"/>
                      <a:pt x="23" y="117"/>
                    </a:cubicBezTo>
                    <a:cubicBezTo>
                      <a:pt x="23" y="117"/>
                      <a:pt x="23" y="117"/>
                      <a:pt x="23" y="117"/>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8" y="115"/>
                    </a:cubicBezTo>
                    <a:cubicBezTo>
                      <a:pt x="28" y="115"/>
                      <a:pt x="28" y="115"/>
                      <a:pt x="28" y="115"/>
                    </a:cubicBezTo>
                    <a:cubicBezTo>
                      <a:pt x="28" y="115"/>
                      <a:pt x="28" y="115"/>
                      <a:pt x="28" y="115"/>
                    </a:cubicBezTo>
                    <a:cubicBezTo>
                      <a:pt x="28" y="115"/>
                      <a:pt x="28" y="115"/>
                      <a:pt x="28" y="115"/>
                    </a:cubicBezTo>
                    <a:cubicBezTo>
                      <a:pt x="28"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3"/>
                    </a:move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lose/>
                    <a:moveTo>
                      <a:pt x="27" y="115"/>
                    </a:moveTo>
                    <a:cubicBezTo>
                      <a:pt x="27" y="115"/>
                      <a:pt x="27" y="115"/>
                      <a:pt x="27" y="115"/>
                    </a:cubicBezTo>
                    <a:cubicBezTo>
                      <a:pt x="27" y="115"/>
                      <a:pt x="27" y="115"/>
                      <a:pt x="27" y="115"/>
                    </a:cubicBezTo>
                    <a:cubicBezTo>
                      <a:pt x="27" y="115"/>
                      <a:pt x="27" y="115"/>
                      <a:pt x="27" y="115"/>
                    </a:cubicBezTo>
                    <a:cubicBezTo>
                      <a:pt x="27" y="115"/>
                      <a:pt x="27" y="115"/>
                      <a:pt x="27" y="115"/>
                    </a:cubicBezTo>
                    <a:close/>
                    <a:moveTo>
                      <a:pt x="26" y="114"/>
                    </a:moveTo>
                    <a:cubicBezTo>
                      <a:pt x="26" y="114"/>
                      <a:pt x="26" y="114"/>
                      <a:pt x="26" y="114"/>
                    </a:cubicBezTo>
                    <a:cubicBezTo>
                      <a:pt x="26" y="114"/>
                      <a:pt x="26" y="114"/>
                      <a:pt x="26" y="114"/>
                    </a:cubicBezTo>
                    <a:cubicBezTo>
                      <a:pt x="26" y="114"/>
                      <a:pt x="26" y="114"/>
                      <a:pt x="26" y="114"/>
                    </a:cubicBezTo>
                    <a:cubicBezTo>
                      <a:pt x="26" y="114"/>
                      <a:pt x="26" y="114"/>
                      <a:pt x="26" y="114"/>
                    </a:cubicBezTo>
                    <a:close/>
                    <a:moveTo>
                      <a:pt x="26" y="114"/>
                    </a:moveTo>
                    <a:cubicBezTo>
                      <a:pt x="26" y="114"/>
                      <a:pt x="26" y="114"/>
                      <a:pt x="26" y="114"/>
                    </a:cubicBezTo>
                    <a:cubicBezTo>
                      <a:pt x="26" y="114"/>
                      <a:pt x="26" y="114"/>
                      <a:pt x="26" y="115"/>
                    </a:cubicBezTo>
                    <a:cubicBezTo>
                      <a:pt x="26" y="114"/>
                      <a:pt x="26" y="114"/>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4"/>
                    </a:cubicBezTo>
                    <a:cubicBezTo>
                      <a:pt x="26" y="114"/>
                      <a:pt x="26" y="114"/>
                      <a:pt x="26" y="114"/>
                    </a:cubicBezTo>
                    <a:cubicBezTo>
                      <a:pt x="26" y="114"/>
                      <a:pt x="26" y="114"/>
                      <a:pt x="26" y="114"/>
                    </a:cubicBezTo>
                    <a:cubicBezTo>
                      <a:pt x="26" y="114"/>
                      <a:pt x="26" y="114"/>
                      <a:pt x="26" y="114"/>
                    </a:cubicBezTo>
                    <a:close/>
                    <a:moveTo>
                      <a:pt x="28" y="114"/>
                    </a:moveTo>
                    <a:cubicBezTo>
                      <a:pt x="28" y="114"/>
                      <a:pt x="28" y="114"/>
                      <a:pt x="28" y="114"/>
                    </a:cubicBezTo>
                    <a:cubicBezTo>
                      <a:pt x="28" y="114"/>
                      <a:pt x="28" y="114"/>
                      <a:pt x="28" y="114"/>
                    </a:cubicBezTo>
                    <a:cubicBezTo>
                      <a:pt x="28" y="115"/>
                      <a:pt x="28" y="115"/>
                      <a:pt x="28" y="115"/>
                    </a:cubicBezTo>
                    <a:cubicBezTo>
                      <a:pt x="28" y="115"/>
                      <a:pt x="28" y="115"/>
                      <a:pt x="28" y="114"/>
                    </a:cubicBezTo>
                    <a:cubicBezTo>
                      <a:pt x="28" y="114"/>
                      <a:pt x="28" y="114"/>
                      <a:pt x="28" y="114"/>
                    </a:cubicBezTo>
                    <a:cubicBezTo>
                      <a:pt x="28" y="114"/>
                      <a:pt x="28" y="114"/>
                      <a:pt x="28" y="114"/>
                    </a:cubicBezTo>
                    <a:close/>
                    <a:moveTo>
                      <a:pt x="28" y="115"/>
                    </a:move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ubicBezTo>
                      <a:pt x="28" y="115"/>
                      <a:pt x="28" y="115"/>
                      <a:pt x="28"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lose/>
                    <a:moveTo>
                      <a:pt x="27" y="114"/>
                    </a:moveTo>
                    <a:cubicBezTo>
                      <a:pt x="27" y="114"/>
                      <a:pt x="27" y="114"/>
                      <a:pt x="27" y="114"/>
                    </a:cubicBezTo>
                    <a:cubicBezTo>
                      <a:pt x="27" y="114"/>
                      <a:pt x="27" y="114"/>
                      <a:pt x="27" y="114"/>
                    </a:cubicBezTo>
                    <a:cubicBezTo>
                      <a:pt x="27" y="114"/>
                      <a:pt x="27" y="114"/>
                      <a:pt x="27" y="114"/>
                    </a:cubicBezTo>
                    <a:cubicBezTo>
                      <a:pt x="27" y="114"/>
                      <a:pt x="27" y="114"/>
                      <a:pt x="27" y="114"/>
                    </a:cubicBezTo>
                    <a:close/>
                    <a:moveTo>
                      <a:pt x="27" y="113"/>
                    </a:move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7" y="113"/>
                      <a:pt x="27" y="113"/>
                    </a:cubicBezTo>
                    <a:cubicBezTo>
                      <a:pt x="27" y="113"/>
                      <a:pt x="28" y="113"/>
                      <a:pt x="28" y="113"/>
                    </a:cubicBezTo>
                    <a:cubicBezTo>
                      <a:pt x="28" y="113"/>
                      <a:pt x="28" y="113"/>
                      <a:pt x="27" y="113"/>
                    </a:cubicBezTo>
                    <a:cubicBezTo>
                      <a:pt x="27" y="113"/>
                      <a:pt x="27" y="113"/>
                      <a:pt x="27" y="113"/>
                    </a:cubicBezTo>
                    <a:close/>
                    <a:moveTo>
                      <a:pt x="26" y="115"/>
                    </a:move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5"/>
                    </a:moveTo>
                    <a:cubicBezTo>
                      <a:pt x="25" y="115"/>
                      <a:pt x="25" y="115"/>
                      <a:pt x="25" y="115"/>
                    </a:cubicBezTo>
                    <a:cubicBezTo>
                      <a:pt x="25" y="115"/>
                      <a:pt x="25" y="115"/>
                      <a:pt x="25" y="115"/>
                    </a:cubicBezTo>
                    <a:cubicBezTo>
                      <a:pt x="25" y="115"/>
                      <a:pt x="25" y="115"/>
                      <a:pt x="25" y="115"/>
                    </a:cubicBezTo>
                    <a:cubicBezTo>
                      <a:pt x="25" y="115"/>
                      <a:pt x="25" y="115"/>
                      <a:pt x="25" y="115"/>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5" y="114"/>
                    </a:moveTo>
                    <a:cubicBezTo>
                      <a:pt x="25" y="114"/>
                      <a:pt x="25" y="114"/>
                      <a:pt x="25" y="114"/>
                    </a:cubicBezTo>
                    <a:cubicBezTo>
                      <a:pt x="25" y="114"/>
                      <a:pt x="25" y="114"/>
                      <a:pt x="25" y="114"/>
                    </a:cubicBezTo>
                    <a:cubicBezTo>
                      <a:pt x="25" y="114"/>
                      <a:pt x="25" y="114"/>
                      <a:pt x="25" y="114"/>
                    </a:cubicBezTo>
                    <a:cubicBezTo>
                      <a:pt x="25" y="114"/>
                      <a:pt x="25" y="114"/>
                      <a:pt x="25" y="114"/>
                    </a:cubicBezTo>
                    <a:close/>
                    <a:moveTo>
                      <a:pt x="26" y="115"/>
                    </a:moveTo>
                    <a:cubicBezTo>
                      <a:pt x="26" y="115"/>
                      <a:pt x="26" y="115"/>
                      <a:pt x="26" y="115"/>
                    </a:cubicBezTo>
                    <a:cubicBezTo>
                      <a:pt x="25" y="115"/>
                      <a:pt x="25" y="115"/>
                      <a:pt x="25" y="115"/>
                    </a:cubicBezTo>
                    <a:cubicBezTo>
                      <a:pt x="25" y="115"/>
                      <a:pt x="25" y="115"/>
                      <a:pt x="25" y="115"/>
                    </a:cubicBezTo>
                    <a:cubicBezTo>
                      <a:pt x="25" y="115"/>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6" y="116"/>
                      <a:pt x="26" y="116"/>
                      <a:pt x="26" y="116"/>
                    </a:cubicBezTo>
                    <a:cubicBezTo>
                      <a:pt x="26" y="116"/>
                      <a:pt x="26" y="116"/>
                      <a:pt x="26" y="115"/>
                    </a:cubicBezTo>
                    <a:cubicBezTo>
                      <a:pt x="26" y="115"/>
                      <a:pt x="26" y="115"/>
                      <a:pt x="26" y="115"/>
                    </a:cubicBezTo>
                    <a:cubicBezTo>
                      <a:pt x="26" y="115"/>
                      <a:pt x="26" y="115"/>
                      <a:pt x="26" y="115"/>
                    </a:cubicBezTo>
                    <a:cubicBezTo>
                      <a:pt x="26" y="115"/>
                      <a:pt x="26" y="115"/>
                      <a:pt x="26" y="115"/>
                    </a:cubicBezTo>
                    <a:cubicBezTo>
                      <a:pt x="26" y="115"/>
                      <a:pt x="26" y="115"/>
                      <a:pt x="26" y="115"/>
                    </a:cubicBezTo>
                    <a:close/>
                    <a:moveTo>
                      <a:pt x="25" y="116"/>
                    </a:move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ubicBezTo>
                      <a:pt x="25" y="116"/>
                      <a:pt x="25" y="116"/>
                      <a:pt x="25" y="116"/>
                    </a:cubicBezTo>
                    <a:close/>
                    <a:moveTo>
                      <a:pt x="65" y="78"/>
                    </a:moveTo>
                    <a:cubicBezTo>
                      <a:pt x="65" y="78"/>
                      <a:pt x="65" y="78"/>
                      <a:pt x="65" y="78"/>
                    </a:cubicBezTo>
                    <a:cubicBezTo>
                      <a:pt x="65" y="78"/>
                      <a:pt x="65" y="78"/>
                      <a:pt x="65" y="78"/>
                    </a:cubicBezTo>
                    <a:cubicBezTo>
                      <a:pt x="65" y="78"/>
                      <a:pt x="65" y="78"/>
                      <a:pt x="65" y="78"/>
                    </a:cubicBezTo>
                    <a:cubicBezTo>
                      <a:pt x="65" y="78"/>
                      <a:pt x="65" y="78"/>
                      <a:pt x="66" y="78"/>
                    </a:cubicBezTo>
                    <a:cubicBezTo>
                      <a:pt x="65" y="78"/>
                      <a:pt x="66" y="79"/>
                      <a:pt x="66" y="79"/>
                    </a:cubicBezTo>
                    <a:cubicBezTo>
                      <a:pt x="66" y="79"/>
                      <a:pt x="66" y="79"/>
                      <a:pt x="67" y="78"/>
                    </a:cubicBezTo>
                    <a:cubicBezTo>
                      <a:pt x="67" y="78"/>
                      <a:pt x="67" y="78"/>
                      <a:pt x="67" y="78"/>
                    </a:cubicBezTo>
                    <a:cubicBezTo>
                      <a:pt x="67" y="78"/>
                      <a:pt x="67" y="78"/>
                      <a:pt x="66" y="78"/>
                    </a:cubicBezTo>
                    <a:cubicBezTo>
                      <a:pt x="66" y="78"/>
                      <a:pt x="67" y="78"/>
                      <a:pt x="67" y="78"/>
                    </a:cubicBezTo>
                    <a:cubicBezTo>
                      <a:pt x="67" y="78"/>
                      <a:pt x="67" y="78"/>
                      <a:pt x="67" y="78"/>
                    </a:cubicBezTo>
                    <a:cubicBezTo>
                      <a:pt x="67" y="78"/>
                      <a:pt x="67" y="77"/>
                      <a:pt x="66" y="77"/>
                    </a:cubicBezTo>
                    <a:cubicBezTo>
                      <a:pt x="66" y="77"/>
                      <a:pt x="66" y="77"/>
                      <a:pt x="66" y="77"/>
                    </a:cubicBezTo>
                    <a:cubicBezTo>
                      <a:pt x="66" y="77"/>
                      <a:pt x="66" y="77"/>
                      <a:pt x="66" y="77"/>
                    </a:cubicBezTo>
                    <a:cubicBezTo>
                      <a:pt x="66" y="76"/>
                      <a:pt x="66" y="76"/>
                      <a:pt x="66" y="76"/>
                    </a:cubicBezTo>
                    <a:cubicBezTo>
                      <a:pt x="66" y="76"/>
                      <a:pt x="66" y="76"/>
                      <a:pt x="66" y="76"/>
                    </a:cubicBezTo>
                    <a:cubicBezTo>
                      <a:pt x="65" y="76"/>
                      <a:pt x="65" y="76"/>
                      <a:pt x="65" y="76"/>
                    </a:cubicBezTo>
                    <a:cubicBezTo>
                      <a:pt x="65" y="77"/>
                      <a:pt x="65" y="77"/>
                      <a:pt x="66" y="77"/>
                    </a:cubicBezTo>
                    <a:cubicBezTo>
                      <a:pt x="66" y="77"/>
                      <a:pt x="65" y="77"/>
                      <a:pt x="65" y="77"/>
                    </a:cubicBezTo>
                    <a:cubicBezTo>
                      <a:pt x="65" y="77"/>
                      <a:pt x="65" y="77"/>
                      <a:pt x="65" y="78"/>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ubicBezTo>
                      <a:pt x="63" y="78"/>
                      <a:pt x="63" y="78"/>
                      <a:pt x="63" y="78"/>
                    </a:cubicBezTo>
                    <a:close/>
                    <a:moveTo>
                      <a:pt x="64" y="79"/>
                    </a:moveTo>
                    <a:cubicBezTo>
                      <a:pt x="64" y="79"/>
                      <a:pt x="64" y="79"/>
                      <a:pt x="64" y="79"/>
                    </a:cubicBezTo>
                    <a:cubicBezTo>
                      <a:pt x="64" y="78"/>
                      <a:pt x="64" y="78"/>
                      <a:pt x="64" y="78"/>
                    </a:cubicBezTo>
                    <a:cubicBezTo>
                      <a:pt x="64" y="78"/>
                      <a:pt x="63" y="78"/>
                      <a:pt x="64" y="79"/>
                    </a:cubicBezTo>
                    <a:cubicBezTo>
                      <a:pt x="64" y="79"/>
                      <a:pt x="64" y="79"/>
                      <a:pt x="64" y="79"/>
                    </a:cubicBezTo>
                    <a:close/>
                    <a:moveTo>
                      <a:pt x="63" y="79"/>
                    </a:moveTo>
                    <a:cubicBezTo>
                      <a:pt x="63" y="79"/>
                      <a:pt x="63" y="79"/>
                      <a:pt x="63" y="79"/>
                    </a:cubicBezTo>
                    <a:cubicBezTo>
                      <a:pt x="63" y="79"/>
                      <a:pt x="63" y="79"/>
                      <a:pt x="63" y="79"/>
                    </a:cubicBezTo>
                    <a:cubicBezTo>
                      <a:pt x="63" y="79"/>
                      <a:pt x="63" y="79"/>
                      <a:pt x="63" y="79"/>
                    </a:cubicBezTo>
                    <a:cubicBezTo>
                      <a:pt x="63" y="79"/>
                      <a:pt x="63" y="79"/>
                      <a:pt x="63" y="79"/>
                    </a:cubicBezTo>
                    <a:close/>
                    <a:moveTo>
                      <a:pt x="65" y="80"/>
                    </a:moveTo>
                    <a:cubicBezTo>
                      <a:pt x="66" y="80"/>
                      <a:pt x="66" y="80"/>
                      <a:pt x="66" y="80"/>
                    </a:cubicBezTo>
                    <a:cubicBezTo>
                      <a:pt x="66" y="79"/>
                      <a:pt x="65"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80"/>
                      <a:pt x="65" y="80"/>
                      <a:pt x="65" y="80"/>
                    </a:cubicBezTo>
                    <a:cubicBezTo>
                      <a:pt x="65" y="80"/>
                      <a:pt x="65" y="80"/>
                      <a:pt x="65" y="80"/>
                    </a:cubicBezTo>
                    <a:close/>
                    <a:moveTo>
                      <a:pt x="32" y="110"/>
                    </a:moveTo>
                    <a:cubicBezTo>
                      <a:pt x="32" y="110"/>
                      <a:pt x="32" y="110"/>
                      <a:pt x="32" y="110"/>
                    </a:cubicBezTo>
                    <a:cubicBezTo>
                      <a:pt x="32" y="110"/>
                      <a:pt x="32" y="110"/>
                      <a:pt x="32" y="110"/>
                    </a:cubicBezTo>
                    <a:cubicBezTo>
                      <a:pt x="32" y="110"/>
                      <a:pt x="32" y="110"/>
                      <a:pt x="32" y="110"/>
                    </a:cubicBezTo>
                    <a:cubicBezTo>
                      <a:pt x="32" y="110"/>
                      <a:pt x="32" y="110"/>
                      <a:pt x="32" y="110"/>
                    </a:cubicBezTo>
                    <a:close/>
                    <a:moveTo>
                      <a:pt x="31" y="111"/>
                    </a:moveTo>
                    <a:cubicBezTo>
                      <a:pt x="31" y="111"/>
                      <a:pt x="31" y="111"/>
                      <a:pt x="31" y="111"/>
                    </a:cubicBezTo>
                    <a:cubicBezTo>
                      <a:pt x="31" y="111"/>
                      <a:pt x="31" y="111"/>
                      <a:pt x="31" y="111"/>
                    </a:cubicBezTo>
                    <a:cubicBezTo>
                      <a:pt x="31" y="111"/>
                      <a:pt x="31" y="111"/>
                      <a:pt x="31" y="111"/>
                    </a:cubicBezTo>
                    <a:cubicBezTo>
                      <a:pt x="31" y="111"/>
                      <a:pt x="31" y="111"/>
                      <a:pt x="31" y="111"/>
                    </a:cubicBezTo>
                    <a:close/>
                    <a:moveTo>
                      <a:pt x="36" y="108"/>
                    </a:moveTo>
                    <a:cubicBezTo>
                      <a:pt x="36" y="108"/>
                      <a:pt x="36" y="108"/>
                      <a:pt x="36" y="108"/>
                    </a:cubicBezTo>
                    <a:cubicBezTo>
                      <a:pt x="36" y="108"/>
                      <a:pt x="36" y="108"/>
                      <a:pt x="36" y="108"/>
                    </a:cubicBezTo>
                    <a:close/>
                    <a:moveTo>
                      <a:pt x="33" y="108"/>
                    </a:moveTo>
                    <a:cubicBezTo>
                      <a:pt x="33" y="109"/>
                      <a:pt x="33" y="108"/>
                      <a:pt x="32" y="109"/>
                    </a:cubicBezTo>
                    <a:cubicBezTo>
                      <a:pt x="32" y="109"/>
                      <a:pt x="32" y="108"/>
                      <a:pt x="32" y="108"/>
                    </a:cubicBezTo>
                    <a:cubicBezTo>
                      <a:pt x="32" y="108"/>
                      <a:pt x="31" y="108"/>
                      <a:pt x="31" y="108"/>
                    </a:cubicBezTo>
                    <a:cubicBezTo>
                      <a:pt x="31" y="108"/>
                      <a:pt x="30" y="108"/>
                      <a:pt x="30" y="108"/>
                    </a:cubicBezTo>
                    <a:cubicBezTo>
                      <a:pt x="30" y="108"/>
                      <a:pt x="30" y="109"/>
                      <a:pt x="30" y="109"/>
                    </a:cubicBezTo>
                    <a:cubicBezTo>
                      <a:pt x="30" y="109"/>
                      <a:pt x="30" y="109"/>
                      <a:pt x="30" y="109"/>
                    </a:cubicBezTo>
                    <a:cubicBezTo>
                      <a:pt x="30" y="110"/>
                      <a:pt x="30" y="109"/>
                      <a:pt x="31" y="109"/>
                    </a:cubicBezTo>
                    <a:cubicBezTo>
                      <a:pt x="31" y="109"/>
                      <a:pt x="31" y="109"/>
                      <a:pt x="31" y="109"/>
                    </a:cubicBezTo>
                    <a:cubicBezTo>
                      <a:pt x="31" y="109"/>
                      <a:pt x="31" y="109"/>
                      <a:pt x="31" y="109"/>
                    </a:cubicBezTo>
                    <a:cubicBezTo>
                      <a:pt x="32" y="109"/>
                      <a:pt x="32" y="109"/>
                      <a:pt x="32" y="109"/>
                    </a:cubicBezTo>
                    <a:cubicBezTo>
                      <a:pt x="32" y="109"/>
                      <a:pt x="32" y="109"/>
                      <a:pt x="32" y="109"/>
                    </a:cubicBezTo>
                    <a:cubicBezTo>
                      <a:pt x="32" y="109"/>
                      <a:pt x="32" y="109"/>
                      <a:pt x="33" y="109"/>
                    </a:cubicBezTo>
                    <a:cubicBezTo>
                      <a:pt x="33" y="110"/>
                      <a:pt x="33" y="109"/>
                      <a:pt x="33" y="109"/>
                    </a:cubicBezTo>
                    <a:cubicBezTo>
                      <a:pt x="33" y="109"/>
                      <a:pt x="33" y="109"/>
                      <a:pt x="33" y="109"/>
                    </a:cubicBezTo>
                    <a:cubicBezTo>
                      <a:pt x="33" y="109"/>
                      <a:pt x="33" y="109"/>
                      <a:pt x="33" y="109"/>
                    </a:cubicBezTo>
                    <a:cubicBezTo>
                      <a:pt x="34" y="109"/>
                      <a:pt x="34" y="109"/>
                      <a:pt x="34" y="108"/>
                    </a:cubicBezTo>
                    <a:cubicBezTo>
                      <a:pt x="34" y="108"/>
                      <a:pt x="33" y="108"/>
                      <a:pt x="33" y="108"/>
                    </a:cubicBezTo>
                    <a:close/>
                    <a:moveTo>
                      <a:pt x="35" y="108"/>
                    </a:moveTo>
                    <a:cubicBezTo>
                      <a:pt x="35" y="108"/>
                      <a:pt x="35" y="108"/>
                      <a:pt x="35" y="108"/>
                    </a:cubicBezTo>
                    <a:cubicBezTo>
                      <a:pt x="34" y="108"/>
                      <a:pt x="35" y="108"/>
                      <a:pt x="35" y="108"/>
                    </a:cubicBezTo>
                    <a:cubicBezTo>
                      <a:pt x="35" y="108"/>
                      <a:pt x="35" y="108"/>
                      <a:pt x="35" y="108"/>
                    </a:cubicBezTo>
                    <a:cubicBezTo>
                      <a:pt x="35" y="108"/>
                      <a:pt x="35" y="108"/>
                      <a:pt x="35" y="108"/>
                    </a:cubicBezTo>
                    <a:close/>
                    <a:moveTo>
                      <a:pt x="34" y="108"/>
                    </a:moveTo>
                    <a:cubicBezTo>
                      <a:pt x="34" y="108"/>
                      <a:pt x="34" y="108"/>
                      <a:pt x="34" y="108"/>
                    </a:cubicBezTo>
                    <a:cubicBezTo>
                      <a:pt x="34" y="108"/>
                      <a:pt x="34" y="108"/>
                      <a:pt x="34" y="108"/>
                    </a:cubicBezTo>
                    <a:cubicBezTo>
                      <a:pt x="34" y="108"/>
                      <a:pt x="34" y="108"/>
                      <a:pt x="34" y="108"/>
                    </a:cubicBezTo>
                    <a:cubicBezTo>
                      <a:pt x="34" y="108"/>
                      <a:pt x="34" y="108"/>
                      <a:pt x="34" y="108"/>
                    </a:cubicBezTo>
                    <a:close/>
                    <a:moveTo>
                      <a:pt x="35" y="109"/>
                    </a:moveTo>
                    <a:cubicBezTo>
                      <a:pt x="35" y="109"/>
                      <a:pt x="35" y="109"/>
                      <a:pt x="35" y="109"/>
                    </a:cubicBezTo>
                    <a:cubicBezTo>
                      <a:pt x="35" y="109"/>
                      <a:pt x="35" y="109"/>
                      <a:pt x="35" y="109"/>
                    </a:cubicBezTo>
                    <a:cubicBezTo>
                      <a:pt x="35" y="109"/>
                      <a:pt x="35" y="109"/>
                      <a:pt x="35" y="109"/>
                    </a:cubicBezTo>
                    <a:cubicBezTo>
                      <a:pt x="35" y="109"/>
                      <a:pt x="35" y="109"/>
                      <a:pt x="35" y="109"/>
                    </a:cubicBezTo>
                    <a:close/>
                    <a:moveTo>
                      <a:pt x="27" y="108"/>
                    </a:moveTo>
                    <a:cubicBezTo>
                      <a:pt x="27" y="108"/>
                      <a:pt x="27" y="108"/>
                      <a:pt x="26" y="108"/>
                    </a:cubicBezTo>
                    <a:cubicBezTo>
                      <a:pt x="26" y="108"/>
                      <a:pt x="26" y="108"/>
                      <a:pt x="26" y="108"/>
                    </a:cubicBezTo>
                    <a:cubicBezTo>
                      <a:pt x="26" y="108"/>
                      <a:pt x="26" y="108"/>
                      <a:pt x="26" y="108"/>
                    </a:cubicBezTo>
                    <a:cubicBezTo>
                      <a:pt x="26" y="108"/>
                      <a:pt x="27" y="108"/>
                      <a:pt x="27" y="108"/>
                    </a:cubicBezTo>
                    <a:close/>
                    <a:moveTo>
                      <a:pt x="27" y="106"/>
                    </a:moveTo>
                    <a:cubicBezTo>
                      <a:pt x="27" y="106"/>
                      <a:pt x="27" y="106"/>
                      <a:pt x="27" y="106"/>
                    </a:cubicBezTo>
                    <a:cubicBezTo>
                      <a:pt x="27" y="106"/>
                      <a:pt x="27" y="106"/>
                      <a:pt x="27" y="106"/>
                    </a:cubicBezTo>
                    <a:cubicBezTo>
                      <a:pt x="27" y="107"/>
                      <a:pt x="27" y="107"/>
                      <a:pt x="27" y="107"/>
                    </a:cubicBezTo>
                    <a:cubicBezTo>
                      <a:pt x="27" y="107"/>
                      <a:pt x="27" y="107"/>
                      <a:pt x="27" y="107"/>
                    </a:cubicBezTo>
                    <a:cubicBezTo>
                      <a:pt x="27" y="106"/>
                      <a:pt x="27" y="106"/>
                      <a:pt x="27" y="106"/>
                    </a:cubicBezTo>
                    <a:cubicBezTo>
                      <a:pt x="27" y="106"/>
                      <a:pt x="27" y="106"/>
                      <a:pt x="27" y="106"/>
                    </a:cubicBezTo>
                    <a:close/>
                    <a:moveTo>
                      <a:pt x="28" y="107"/>
                    </a:moveTo>
                    <a:cubicBezTo>
                      <a:pt x="28" y="107"/>
                      <a:pt x="28" y="107"/>
                      <a:pt x="28" y="107"/>
                    </a:cubicBezTo>
                    <a:cubicBezTo>
                      <a:pt x="28" y="107"/>
                      <a:pt x="28" y="107"/>
                      <a:pt x="28" y="107"/>
                    </a:cubicBezTo>
                    <a:close/>
                    <a:moveTo>
                      <a:pt x="37" y="107"/>
                    </a:moveTo>
                    <a:cubicBezTo>
                      <a:pt x="37" y="107"/>
                      <a:pt x="37" y="107"/>
                      <a:pt x="36" y="107"/>
                    </a:cubicBezTo>
                    <a:cubicBezTo>
                      <a:pt x="36" y="107"/>
                      <a:pt x="36" y="107"/>
                      <a:pt x="36" y="107"/>
                    </a:cubicBezTo>
                    <a:cubicBezTo>
                      <a:pt x="36" y="107"/>
                      <a:pt x="37" y="107"/>
                      <a:pt x="37" y="107"/>
                    </a:cubicBezTo>
                    <a:close/>
                    <a:moveTo>
                      <a:pt x="28" y="106"/>
                    </a:moveTo>
                    <a:cubicBezTo>
                      <a:pt x="28" y="106"/>
                      <a:pt x="28" y="106"/>
                      <a:pt x="28" y="106"/>
                    </a:cubicBezTo>
                    <a:cubicBezTo>
                      <a:pt x="28" y="106"/>
                      <a:pt x="28" y="106"/>
                      <a:pt x="28" y="106"/>
                    </a:cubicBezTo>
                    <a:cubicBezTo>
                      <a:pt x="28" y="106"/>
                      <a:pt x="28" y="106"/>
                      <a:pt x="28" y="106"/>
                    </a:cubicBezTo>
                    <a:cubicBezTo>
                      <a:pt x="28" y="106"/>
                      <a:pt x="28" y="106"/>
                      <a:pt x="28" y="106"/>
                    </a:cubicBezTo>
                    <a:close/>
                    <a:moveTo>
                      <a:pt x="30" y="110"/>
                    </a:moveTo>
                    <a:cubicBezTo>
                      <a:pt x="30" y="111"/>
                      <a:pt x="30" y="111"/>
                      <a:pt x="30" y="111"/>
                    </a:cubicBezTo>
                    <a:cubicBezTo>
                      <a:pt x="30" y="111"/>
                      <a:pt x="30" y="111"/>
                      <a:pt x="30" y="111"/>
                    </a:cubicBezTo>
                    <a:cubicBezTo>
                      <a:pt x="30" y="111"/>
                      <a:pt x="30" y="111"/>
                      <a:pt x="30" y="111"/>
                    </a:cubicBezTo>
                    <a:cubicBezTo>
                      <a:pt x="30" y="111"/>
                      <a:pt x="30" y="111"/>
                      <a:pt x="30" y="111"/>
                    </a:cubicBezTo>
                    <a:cubicBezTo>
                      <a:pt x="30" y="111"/>
                      <a:pt x="30" y="110"/>
                      <a:pt x="30" y="110"/>
                    </a:cubicBezTo>
                    <a:close/>
                    <a:moveTo>
                      <a:pt x="30" y="111"/>
                    </a:moveTo>
                    <a:cubicBezTo>
                      <a:pt x="30" y="111"/>
                      <a:pt x="30" y="111"/>
                      <a:pt x="30" y="111"/>
                    </a:cubicBezTo>
                    <a:cubicBezTo>
                      <a:pt x="30" y="111"/>
                      <a:pt x="30" y="111"/>
                      <a:pt x="30" y="111"/>
                    </a:cubicBezTo>
                    <a:cubicBezTo>
                      <a:pt x="30" y="111"/>
                      <a:pt x="29" y="111"/>
                      <a:pt x="29" y="111"/>
                    </a:cubicBezTo>
                    <a:cubicBezTo>
                      <a:pt x="29" y="111"/>
                      <a:pt x="29" y="111"/>
                      <a:pt x="29" y="111"/>
                    </a:cubicBezTo>
                    <a:cubicBezTo>
                      <a:pt x="29" y="111"/>
                      <a:pt x="30" y="111"/>
                      <a:pt x="30" y="111"/>
                    </a:cubicBezTo>
                    <a:close/>
                    <a:moveTo>
                      <a:pt x="29" y="112"/>
                    </a:moveTo>
                    <a:cubicBezTo>
                      <a:pt x="29" y="112"/>
                      <a:pt x="29" y="112"/>
                      <a:pt x="29" y="112"/>
                    </a:cubicBezTo>
                    <a:cubicBezTo>
                      <a:pt x="29" y="112"/>
                      <a:pt x="29" y="112"/>
                      <a:pt x="29" y="112"/>
                    </a:cubicBezTo>
                    <a:cubicBezTo>
                      <a:pt x="29" y="112"/>
                      <a:pt x="29" y="112"/>
                      <a:pt x="29" y="112"/>
                    </a:cubicBezTo>
                    <a:cubicBezTo>
                      <a:pt x="29" y="112"/>
                      <a:pt x="29" y="112"/>
                      <a:pt x="30" y="112"/>
                    </a:cubicBezTo>
                    <a:cubicBezTo>
                      <a:pt x="30" y="112"/>
                      <a:pt x="30" y="112"/>
                      <a:pt x="30" y="112"/>
                    </a:cubicBezTo>
                    <a:cubicBezTo>
                      <a:pt x="30" y="112"/>
                      <a:pt x="30" y="112"/>
                      <a:pt x="30" y="112"/>
                    </a:cubicBezTo>
                    <a:cubicBezTo>
                      <a:pt x="30" y="112"/>
                      <a:pt x="30" y="112"/>
                      <a:pt x="30" y="112"/>
                    </a:cubicBezTo>
                    <a:cubicBezTo>
                      <a:pt x="30" y="111"/>
                      <a:pt x="30" y="112"/>
                      <a:pt x="29" y="112"/>
                    </a:cubicBezTo>
                    <a:close/>
                    <a:moveTo>
                      <a:pt x="36" y="108"/>
                    </a:moveTo>
                    <a:cubicBezTo>
                      <a:pt x="37" y="108"/>
                      <a:pt x="37" y="108"/>
                      <a:pt x="37" y="108"/>
                    </a:cubicBezTo>
                    <a:cubicBezTo>
                      <a:pt x="37" y="108"/>
                      <a:pt x="37" y="108"/>
                      <a:pt x="36" y="108"/>
                    </a:cubicBezTo>
                    <a:close/>
                    <a:moveTo>
                      <a:pt x="60" y="78"/>
                    </a:moveTo>
                    <a:cubicBezTo>
                      <a:pt x="60" y="78"/>
                      <a:pt x="60" y="78"/>
                      <a:pt x="61" y="78"/>
                    </a:cubicBezTo>
                    <a:cubicBezTo>
                      <a:pt x="60" y="78"/>
                      <a:pt x="60" y="77"/>
                      <a:pt x="60" y="77"/>
                    </a:cubicBezTo>
                    <a:cubicBezTo>
                      <a:pt x="60" y="77"/>
                      <a:pt x="60" y="76"/>
                      <a:pt x="59" y="76"/>
                    </a:cubicBezTo>
                    <a:cubicBezTo>
                      <a:pt x="59" y="76"/>
                      <a:pt x="59" y="76"/>
                      <a:pt x="59" y="75"/>
                    </a:cubicBezTo>
                    <a:cubicBezTo>
                      <a:pt x="59" y="75"/>
                      <a:pt x="59" y="75"/>
                      <a:pt x="59" y="75"/>
                    </a:cubicBezTo>
                    <a:cubicBezTo>
                      <a:pt x="60" y="75"/>
                      <a:pt x="60" y="75"/>
                      <a:pt x="60" y="75"/>
                    </a:cubicBezTo>
                    <a:cubicBezTo>
                      <a:pt x="60" y="75"/>
                      <a:pt x="60" y="74"/>
                      <a:pt x="60" y="74"/>
                    </a:cubicBezTo>
                    <a:cubicBezTo>
                      <a:pt x="60" y="74"/>
                      <a:pt x="59" y="74"/>
                      <a:pt x="59" y="74"/>
                    </a:cubicBezTo>
                    <a:cubicBezTo>
                      <a:pt x="60" y="74"/>
                      <a:pt x="59" y="73"/>
                      <a:pt x="59" y="73"/>
                    </a:cubicBezTo>
                    <a:cubicBezTo>
                      <a:pt x="59" y="73"/>
                      <a:pt x="59" y="73"/>
                      <a:pt x="59" y="73"/>
                    </a:cubicBezTo>
                    <a:cubicBezTo>
                      <a:pt x="59" y="73"/>
                      <a:pt x="59" y="73"/>
                      <a:pt x="59" y="73"/>
                    </a:cubicBezTo>
                    <a:cubicBezTo>
                      <a:pt x="59" y="72"/>
                      <a:pt x="59" y="72"/>
                      <a:pt x="58" y="72"/>
                    </a:cubicBezTo>
                    <a:cubicBezTo>
                      <a:pt x="58" y="72"/>
                      <a:pt x="58" y="72"/>
                      <a:pt x="58" y="72"/>
                    </a:cubicBezTo>
                    <a:cubicBezTo>
                      <a:pt x="58" y="71"/>
                      <a:pt x="58" y="71"/>
                      <a:pt x="58" y="71"/>
                    </a:cubicBezTo>
                    <a:cubicBezTo>
                      <a:pt x="58" y="70"/>
                      <a:pt x="58" y="70"/>
                      <a:pt x="58" y="69"/>
                    </a:cubicBezTo>
                    <a:cubicBezTo>
                      <a:pt x="58" y="69"/>
                      <a:pt x="58" y="68"/>
                      <a:pt x="57" y="68"/>
                    </a:cubicBezTo>
                    <a:cubicBezTo>
                      <a:pt x="57" y="68"/>
                      <a:pt x="57" y="68"/>
                      <a:pt x="57" y="67"/>
                    </a:cubicBezTo>
                    <a:cubicBezTo>
                      <a:pt x="57" y="67"/>
                      <a:pt x="57" y="67"/>
                      <a:pt x="57" y="67"/>
                    </a:cubicBezTo>
                    <a:cubicBezTo>
                      <a:pt x="57" y="67"/>
                      <a:pt x="57" y="67"/>
                      <a:pt x="57" y="67"/>
                    </a:cubicBezTo>
                    <a:cubicBezTo>
                      <a:pt x="57" y="67"/>
                      <a:pt x="57" y="67"/>
                      <a:pt x="57" y="67"/>
                    </a:cubicBezTo>
                    <a:cubicBezTo>
                      <a:pt x="57" y="67"/>
                      <a:pt x="57" y="67"/>
                      <a:pt x="57" y="67"/>
                    </a:cubicBezTo>
                    <a:cubicBezTo>
                      <a:pt x="56" y="67"/>
                      <a:pt x="56" y="67"/>
                      <a:pt x="56" y="67"/>
                    </a:cubicBezTo>
                    <a:cubicBezTo>
                      <a:pt x="56" y="67"/>
                      <a:pt x="56" y="67"/>
                      <a:pt x="56" y="67"/>
                    </a:cubicBezTo>
                    <a:cubicBezTo>
                      <a:pt x="56" y="67"/>
                      <a:pt x="56" y="67"/>
                      <a:pt x="56" y="67"/>
                    </a:cubicBezTo>
                    <a:cubicBezTo>
                      <a:pt x="55" y="67"/>
                      <a:pt x="55" y="67"/>
                      <a:pt x="55" y="68"/>
                    </a:cubicBezTo>
                    <a:cubicBezTo>
                      <a:pt x="55" y="68"/>
                      <a:pt x="55" y="68"/>
                      <a:pt x="54" y="68"/>
                    </a:cubicBezTo>
                    <a:cubicBezTo>
                      <a:pt x="54" y="68"/>
                      <a:pt x="54" y="68"/>
                      <a:pt x="54" y="68"/>
                    </a:cubicBezTo>
                    <a:cubicBezTo>
                      <a:pt x="54" y="67"/>
                      <a:pt x="54" y="67"/>
                      <a:pt x="54" y="67"/>
                    </a:cubicBezTo>
                    <a:cubicBezTo>
                      <a:pt x="54" y="67"/>
                      <a:pt x="54" y="67"/>
                      <a:pt x="54" y="67"/>
                    </a:cubicBezTo>
                    <a:cubicBezTo>
                      <a:pt x="54" y="67"/>
                      <a:pt x="54" y="67"/>
                      <a:pt x="54" y="67"/>
                    </a:cubicBezTo>
                    <a:cubicBezTo>
                      <a:pt x="54" y="67"/>
                      <a:pt x="54" y="67"/>
                      <a:pt x="54" y="67"/>
                    </a:cubicBezTo>
                    <a:cubicBezTo>
                      <a:pt x="54" y="67"/>
                      <a:pt x="54" y="67"/>
                      <a:pt x="54" y="67"/>
                    </a:cubicBezTo>
                    <a:cubicBezTo>
                      <a:pt x="53" y="67"/>
                      <a:pt x="53" y="67"/>
                      <a:pt x="53" y="67"/>
                    </a:cubicBezTo>
                    <a:cubicBezTo>
                      <a:pt x="53" y="67"/>
                      <a:pt x="53" y="66"/>
                      <a:pt x="53" y="66"/>
                    </a:cubicBezTo>
                    <a:cubicBezTo>
                      <a:pt x="53" y="66"/>
                      <a:pt x="53" y="66"/>
                      <a:pt x="53" y="66"/>
                    </a:cubicBezTo>
                    <a:cubicBezTo>
                      <a:pt x="52" y="66"/>
                      <a:pt x="52" y="66"/>
                      <a:pt x="52" y="67"/>
                    </a:cubicBezTo>
                    <a:cubicBezTo>
                      <a:pt x="52" y="67"/>
                      <a:pt x="53" y="67"/>
                      <a:pt x="53" y="67"/>
                    </a:cubicBezTo>
                    <a:cubicBezTo>
                      <a:pt x="53" y="67"/>
                      <a:pt x="53" y="67"/>
                      <a:pt x="53" y="68"/>
                    </a:cubicBezTo>
                    <a:cubicBezTo>
                      <a:pt x="53" y="68"/>
                      <a:pt x="53" y="68"/>
                      <a:pt x="53" y="68"/>
                    </a:cubicBezTo>
                    <a:cubicBezTo>
                      <a:pt x="53" y="68"/>
                      <a:pt x="53" y="68"/>
                      <a:pt x="53" y="69"/>
                    </a:cubicBezTo>
                    <a:cubicBezTo>
                      <a:pt x="53" y="69"/>
                      <a:pt x="53" y="69"/>
                      <a:pt x="53" y="69"/>
                    </a:cubicBezTo>
                    <a:cubicBezTo>
                      <a:pt x="53" y="69"/>
                      <a:pt x="53" y="69"/>
                      <a:pt x="53" y="69"/>
                    </a:cubicBezTo>
                    <a:cubicBezTo>
                      <a:pt x="53" y="69"/>
                      <a:pt x="53" y="69"/>
                      <a:pt x="53" y="70"/>
                    </a:cubicBezTo>
                    <a:cubicBezTo>
                      <a:pt x="53" y="70"/>
                      <a:pt x="53" y="70"/>
                      <a:pt x="53" y="70"/>
                    </a:cubicBezTo>
                    <a:cubicBezTo>
                      <a:pt x="53" y="70"/>
                      <a:pt x="53" y="70"/>
                      <a:pt x="53" y="70"/>
                    </a:cubicBezTo>
                    <a:cubicBezTo>
                      <a:pt x="53" y="70"/>
                      <a:pt x="53" y="71"/>
                      <a:pt x="53" y="71"/>
                    </a:cubicBezTo>
                    <a:cubicBezTo>
                      <a:pt x="53" y="71"/>
                      <a:pt x="54" y="71"/>
                      <a:pt x="54" y="71"/>
                    </a:cubicBezTo>
                    <a:cubicBezTo>
                      <a:pt x="54" y="71"/>
                      <a:pt x="54" y="71"/>
                      <a:pt x="54" y="71"/>
                    </a:cubicBezTo>
                    <a:cubicBezTo>
                      <a:pt x="54" y="71"/>
                      <a:pt x="54" y="71"/>
                      <a:pt x="54" y="71"/>
                    </a:cubicBezTo>
                    <a:cubicBezTo>
                      <a:pt x="55" y="70"/>
                      <a:pt x="55" y="70"/>
                      <a:pt x="54" y="70"/>
                    </a:cubicBezTo>
                    <a:cubicBezTo>
                      <a:pt x="55" y="70"/>
                      <a:pt x="55" y="70"/>
                      <a:pt x="56" y="71"/>
                    </a:cubicBezTo>
                    <a:cubicBezTo>
                      <a:pt x="56" y="71"/>
                      <a:pt x="56" y="71"/>
                      <a:pt x="56" y="71"/>
                    </a:cubicBezTo>
                    <a:cubicBezTo>
                      <a:pt x="56" y="71"/>
                      <a:pt x="56" y="72"/>
                      <a:pt x="56" y="72"/>
                    </a:cubicBezTo>
                    <a:cubicBezTo>
                      <a:pt x="56" y="72"/>
                      <a:pt x="57" y="72"/>
                      <a:pt x="56" y="73"/>
                    </a:cubicBezTo>
                    <a:cubicBezTo>
                      <a:pt x="56" y="73"/>
                      <a:pt x="56" y="73"/>
                      <a:pt x="56" y="73"/>
                    </a:cubicBezTo>
                    <a:cubicBezTo>
                      <a:pt x="56" y="74"/>
                      <a:pt x="56" y="74"/>
                      <a:pt x="56" y="75"/>
                    </a:cubicBezTo>
                    <a:cubicBezTo>
                      <a:pt x="56" y="75"/>
                      <a:pt x="56" y="75"/>
                      <a:pt x="56" y="76"/>
                    </a:cubicBezTo>
                    <a:cubicBezTo>
                      <a:pt x="56" y="76"/>
                      <a:pt x="56" y="76"/>
                      <a:pt x="56" y="76"/>
                    </a:cubicBezTo>
                    <a:cubicBezTo>
                      <a:pt x="56" y="76"/>
                      <a:pt x="57" y="76"/>
                      <a:pt x="57" y="76"/>
                    </a:cubicBezTo>
                    <a:cubicBezTo>
                      <a:pt x="57" y="76"/>
                      <a:pt x="58" y="77"/>
                      <a:pt x="58" y="77"/>
                    </a:cubicBezTo>
                    <a:cubicBezTo>
                      <a:pt x="58" y="77"/>
                      <a:pt x="58" y="77"/>
                      <a:pt x="58" y="77"/>
                    </a:cubicBezTo>
                    <a:cubicBezTo>
                      <a:pt x="58" y="77"/>
                      <a:pt x="58" y="77"/>
                      <a:pt x="58" y="77"/>
                    </a:cubicBezTo>
                    <a:cubicBezTo>
                      <a:pt x="59" y="77"/>
                      <a:pt x="58" y="77"/>
                      <a:pt x="58" y="76"/>
                    </a:cubicBezTo>
                    <a:cubicBezTo>
                      <a:pt x="58" y="76"/>
                      <a:pt x="58" y="75"/>
                      <a:pt x="58" y="75"/>
                    </a:cubicBezTo>
                    <a:cubicBezTo>
                      <a:pt x="58" y="75"/>
                      <a:pt x="58" y="74"/>
                      <a:pt x="58" y="74"/>
                    </a:cubicBezTo>
                    <a:cubicBezTo>
                      <a:pt x="58" y="75"/>
                      <a:pt x="59" y="75"/>
                      <a:pt x="59" y="76"/>
                    </a:cubicBezTo>
                    <a:cubicBezTo>
                      <a:pt x="59" y="76"/>
                      <a:pt x="59" y="77"/>
                      <a:pt x="60" y="77"/>
                    </a:cubicBezTo>
                    <a:cubicBezTo>
                      <a:pt x="59" y="78"/>
                      <a:pt x="60" y="78"/>
                      <a:pt x="60" y="78"/>
                    </a:cubicBezTo>
                    <a:close/>
                    <a:moveTo>
                      <a:pt x="49" y="83"/>
                    </a:moveTo>
                    <a:cubicBezTo>
                      <a:pt x="49" y="83"/>
                      <a:pt x="49" y="83"/>
                      <a:pt x="49" y="83"/>
                    </a:cubicBezTo>
                    <a:cubicBezTo>
                      <a:pt x="49" y="83"/>
                      <a:pt x="49" y="83"/>
                      <a:pt x="49" y="83"/>
                    </a:cubicBezTo>
                    <a:cubicBezTo>
                      <a:pt x="49" y="83"/>
                      <a:pt x="48" y="83"/>
                      <a:pt x="48" y="83"/>
                    </a:cubicBezTo>
                    <a:cubicBezTo>
                      <a:pt x="48" y="83"/>
                      <a:pt x="48" y="83"/>
                      <a:pt x="48" y="84"/>
                    </a:cubicBezTo>
                    <a:cubicBezTo>
                      <a:pt x="48" y="84"/>
                      <a:pt x="47" y="84"/>
                      <a:pt x="47" y="84"/>
                    </a:cubicBezTo>
                    <a:cubicBezTo>
                      <a:pt x="47" y="85"/>
                      <a:pt x="48" y="85"/>
                      <a:pt x="48" y="84"/>
                    </a:cubicBezTo>
                    <a:cubicBezTo>
                      <a:pt x="48" y="85"/>
                      <a:pt x="48" y="85"/>
                      <a:pt x="48" y="85"/>
                    </a:cubicBezTo>
                    <a:cubicBezTo>
                      <a:pt x="48" y="85"/>
                      <a:pt x="48" y="85"/>
                      <a:pt x="48" y="85"/>
                    </a:cubicBezTo>
                    <a:cubicBezTo>
                      <a:pt x="48" y="85"/>
                      <a:pt x="48" y="85"/>
                      <a:pt x="49" y="85"/>
                    </a:cubicBezTo>
                    <a:cubicBezTo>
                      <a:pt x="49" y="85"/>
                      <a:pt x="49" y="85"/>
                      <a:pt x="49" y="84"/>
                    </a:cubicBezTo>
                    <a:cubicBezTo>
                      <a:pt x="49" y="84"/>
                      <a:pt x="49" y="84"/>
                      <a:pt x="49" y="84"/>
                    </a:cubicBezTo>
                    <a:cubicBezTo>
                      <a:pt x="49" y="85"/>
                      <a:pt x="49" y="84"/>
                      <a:pt x="49" y="84"/>
                    </a:cubicBezTo>
                    <a:cubicBezTo>
                      <a:pt x="49" y="84"/>
                      <a:pt x="49" y="84"/>
                      <a:pt x="49" y="84"/>
                    </a:cubicBezTo>
                    <a:cubicBezTo>
                      <a:pt x="49" y="84"/>
                      <a:pt x="49" y="84"/>
                      <a:pt x="49" y="84"/>
                    </a:cubicBezTo>
                    <a:cubicBezTo>
                      <a:pt x="49" y="84"/>
                      <a:pt x="49" y="84"/>
                      <a:pt x="49" y="84"/>
                    </a:cubicBezTo>
                    <a:cubicBezTo>
                      <a:pt x="49" y="84"/>
                      <a:pt x="49" y="84"/>
                      <a:pt x="49" y="83"/>
                    </a:cubicBezTo>
                    <a:close/>
                    <a:moveTo>
                      <a:pt x="63" y="111"/>
                    </a:moveTo>
                    <a:cubicBezTo>
                      <a:pt x="63" y="111"/>
                      <a:pt x="63" y="111"/>
                      <a:pt x="63" y="111"/>
                    </a:cubicBezTo>
                    <a:cubicBezTo>
                      <a:pt x="63" y="111"/>
                      <a:pt x="63" y="111"/>
                      <a:pt x="63" y="111"/>
                    </a:cubicBezTo>
                    <a:cubicBezTo>
                      <a:pt x="63" y="111"/>
                      <a:pt x="64" y="111"/>
                      <a:pt x="63" y="111"/>
                    </a:cubicBezTo>
                    <a:cubicBezTo>
                      <a:pt x="63" y="111"/>
                      <a:pt x="63" y="111"/>
                      <a:pt x="63" y="111"/>
                    </a:cubicBezTo>
                    <a:close/>
                    <a:moveTo>
                      <a:pt x="64" y="110"/>
                    </a:moveTo>
                    <a:cubicBezTo>
                      <a:pt x="64" y="111"/>
                      <a:pt x="64" y="111"/>
                      <a:pt x="64" y="111"/>
                    </a:cubicBezTo>
                    <a:cubicBezTo>
                      <a:pt x="64" y="111"/>
                      <a:pt x="64" y="110"/>
                      <a:pt x="64" y="110"/>
                    </a:cubicBezTo>
                    <a:cubicBezTo>
                      <a:pt x="64" y="110"/>
                      <a:pt x="64" y="110"/>
                      <a:pt x="64" y="110"/>
                    </a:cubicBezTo>
                    <a:close/>
                    <a:moveTo>
                      <a:pt x="51" y="62"/>
                    </a:moveTo>
                    <a:cubicBezTo>
                      <a:pt x="51" y="62"/>
                      <a:pt x="51" y="62"/>
                      <a:pt x="51" y="62"/>
                    </a:cubicBezTo>
                    <a:cubicBezTo>
                      <a:pt x="51" y="63"/>
                      <a:pt x="52" y="62"/>
                      <a:pt x="52" y="62"/>
                    </a:cubicBezTo>
                    <a:cubicBezTo>
                      <a:pt x="52" y="62"/>
                      <a:pt x="51" y="62"/>
                      <a:pt x="51" y="62"/>
                    </a:cubicBezTo>
                    <a:close/>
                    <a:moveTo>
                      <a:pt x="57" y="65"/>
                    </a:moveTo>
                    <a:cubicBezTo>
                      <a:pt x="57" y="65"/>
                      <a:pt x="57" y="65"/>
                      <a:pt x="57" y="65"/>
                    </a:cubicBezTo>
                    <a:cubicBezTo>
                      <a:pt x="57" y="65"/>
                      <a:pt x="57" y="65"/>
                      <a:pt x="56" y="65"/>
                    </a:cubicBezTo>
                    <a:cubicBezTo>
                      <a:pt x="56" y="65"/>
                      <a:pt x="56" y="65"/>
                      <a:pt x="56" y="65"/>
                    </a:cubicBezTo>
                    <a:cubicBezTo>
                      <a:pt x="56" y="65"/>
                      <a:pt x="56" y="65"/>
                      <a:pt x="57" y="65"/>
                    </a:cubicBezTo>
                    <a:close/>
                    <a:moveTo>
                      <a:pt x="52" y="63"/>
                    </a:moveTo>
                    <a:cubicBezTo>
                      <a:pt x="52" y="63"/>
                      <a:pt x="52" y="63"/>
                      <a:pt x="52" y="63"/>
                    </a:cubicBezTo>
                    <a:cubicBezTo>
                      <a:pt x="52" y="63"/>
                      <a:pt x="53" y="63"/>
                      <a:pt x="53" y="63"/>
                    </a:cubicBezTo>
                    <a:cubicBezTo>
                      <a:pt x="53" y="63"/>
                      <a:pt x="52" y="63"/>
                      <a:pt x="52" y="63"/>
                    </a:cubicBezTo>
                    <a:close/>
                    <a:moveTo>
                      <a:pt x="56" y="66"/>
                    </a:move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ubicBezTo>
                      <a:pt x="56" y="66"/>
                      <a:pt x="56" y="66"/>
                      <a:pt x="56" y="66"/>
                    </a:cubicBezTo>
                    <a:close/>
                    <a:moveTo>
                      <a:pt x="53" y="63"/>
                    </a:moveTo>
                    <a:cubicBezTo>
                      <a:pt x="53" y="63"/>
                      <a:pt x="53" y="63"/>
                      <a:pt x="53" y="63"/>
                    </a:cubicBezTo>
                    <a:cubicBezTo>
                      <a:pt x="53" y="63"/>
                      <a:pt x="53" y="63"/>
                      <a:pt x="53" y="63"/>
                    </a:cubicBezTo>
                    <a:cubicBezTo>
                      <a:pt x="53" y="63"/>
                      <a:pt x="53" y="63"/>
                      <a:pt x="53" y="63"/>
                    </a:cubicBezTo>
                    <a:cubicBezTo>
                      <a:pt x="53" y="63"/>
                      <a:pt x="53" y="63"/>
                      <a:pt x="53" y="63"/>
                    </a:cubicBezTo>
                    <a:close/>
                    <a:moveTo>
                      <a:pt x="55" y="65"/>
                    </a:moveTo>
                    <a:cubicBezTo>
                      <a:pt x="56" y="65"/>
                      <a:pt x="56" y="65"/>
                      <a:pt x="56" y="65"/>
                    </a:cubicBezTo>
                    <a:cubicBezTo>
                      <a:pt x="56" y="65"/>
                      <a:pt x="56" y="65"/>
                      <a:pt x="56" y="65"/>
                    </a:cubicBezTo>
                    <a:cubicBezTo>
                      <a:pt x="56" y="65"/>
                      <a:pt x="56" y="65"/>
                      <a:pt x="56" y="65"/>
                    </a:cubicBezTo>
                    <a:cubicBezTo>
                      <a:pt x="56" y="65"/>
                      <a:pt x="56" y="65"/>
                      <a:pt x="55" y="65"/>
                    </a:cubicBezTo>
                    <a:close/>
                    <a:moveTo>
                      <a:pt x="35" y="58"/>
                    </a:moveTo>
                    <a:cubicBezTo>
                      <a:pt x="35" y="58"/>
                      <a:pt x="35" y="58"/>
                      <a:pt x="35" y="58"/>
                    </a:cubicBezTo>
                    <a:cubicBezTo>
                      <a:pt x="35" y="58"/>
                      <a:pt x="35" y="58"/>
                      <a:pt x="35" y="58"/>
                    </a:cubicBezTo>
                    <a:cubicBezTo>
                      <a:pt x="35" y="58"/>
                      <a:pt x="35" y="58"/>
                      <a:pt x="35"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8"/>
                      <a:pt x="36" y="58"/>
                    </a:cubicBezTo>
                    <a:cubicBezTo>
                      <a:pt x="36" y="58"/>
                      <a:pt x="36" y="57"/>
                      <a:pt x="36" y="57"/>
                    </a:cubicBezTo>
                    <a:cubicBezTo>
                      <a:pt x="36" y="57"/>
                      <a:pt x="36" y="57"/>
                      <a:pt x="36" y="58"/>
                    </a:cubicBezTo>
                    <a:cubicBezTo>
                      <a:pt x="36" y="58"/>
                      <a:pt x="36" y="58"/>
                      <a:pt x="36" y="58"/>
                    </a:cubicBezTo>
                    <a:cubicBezTo>
                      <a:pt x="36" y="58"/>
                      <a:pt x="36" y="58"/>
                      <a:pt x="36" y="58"/>
                    </a:cubicBezTo>
                    <a:cubicBezTo>
                      <a:pt x="35" y="58"/>
                      <a:pt x="35" y="58"/>
                      <a:pt x="35" y="58"/>
                    </a:cubicBezTo>
                    <a:cubicBezTo>
                      <a:pt x="35" y="58"/>
                      <a:pt x="35" y="58"/>
                      <a:pt x="35" y="58"/>
                    </a:cubicBezTo>
                    <a:cubicBezTo>
                      <a:pt x="35" y="58"/>
                      <a:pt x="35" y="58"/>
                      <a:pt x="35" y="58"/>
                    </a:cubicBezTo>
                    <a:cubicBezTo>
                      <a:pt x="35" y="58"/>
                      <a:pt x="35" y="58"/>
                      <a:pt x="35" y="58"/>
                    </a:cubicBezTo>
                    <a:close/>
                    <a:moveTo>
                      <a:pt x="35" y="57"/>
                    </a:moveTo>
                    <a:cubicBezTo>
                      <a:pt x="35" y="57"/>
                      <a:pt x="35" y="57"/>
                      <a:pt x="35" y="57"/>
                    </a:cubicBezTo>
                    <a:cubicBezTo>
                      <a:pt x="35" y="57"/>
                      <a:pt x="35" y="57"/>
                      <a:pt x="35" y="57"/>
                    </a:cubicBezTo>
                    <a:cubicBezTo>
                      <a:pt x="35" y="57"/>
                      <a:pt x="35" y="57"/>
                      <a:pt x="35" y="57"/>
                    </a:cubicBezTo>
                    <a:cubicBezTo>
                      <a:pt x="35" y="57"/>
                      <a:pt x="35" y="57"/>
                      <a:pt x="35" y="57"/>
                    </a:cubicBezTo>
                    <a:cubicBezTo>
                      <a:pt x="36" y="57"/>
                      <a:pt x="36" y="57"/>
                      <a:pt x="36" y="57"/>
                    </a:cubicBezTo>
                    <a:cubicBezTo>
                      <a:pt x="36" y="57"/>
                      <a:pt x="36" y="57"/>
                      <a:pt x="36" y="57"/>
                    </a:cubicBezTo>
                    <a:cubicBezTo>
                      <a:pt x="36" y="57"/>
                      <a:pt x="36" y="57"/>
                      <a:pt x="36" y="57"/>
                    </a:cubicBezTo>
                    <a:cubicBezTo>
                      <a:pt x="36" y="57"/>
                      <a:pt x="36" y="57"/>
                      <a:pt x="36" y="57"/>
                    </a:cubicBezTo>
                    <a:cubicBezTo>
                      <a:pt x="36" y="57"/>
                      <a:pt x="36" y="57"/>
                      <a:pt x="36" y="57"/>
                    </a:cubicBezTo>
                    <a:cubicBezTo>
                      <a:pt x="36" y="56"/>
                      <a:pt x="36" y="57"/>
                      <a:pt x="36" y="56"/>
                    </a:cubicBezTo>
                    <a:cubicBezTo>
                      <a:pt x="36" y="56"/>
                      <a:pt x="36" y="56"/>
                      <a:pt x="36" y="56"/>
                    </a:cubicBezTo>
                    <a:cubicBezTo>
                      <a:pt x="36" y="57"/>
                      <a:pt x="36" y="57"/>
                      <a:pt x="35" y="57"/>
                    </a:cubicBezTo>
                    <a:cubicBezTo>
                      <a:pt x="35" y="57"/>
                      <a:pt x="35" y="56"/>
                      <a:pt x="35" y="57"/>
                    </a:cubicBezTo>
                    <a:cubicBezTo>
                      <a:pt x="35" y="57"/>
                      <a:pt x="35" y="57"/>
                      <a:pt x="35" y="57"/>
                    </a:cubicBezTo>
                    <a:cubicBezTo>
                      <a:pt x="35" y="57"/>
                      <a:pt x="35" y="57"/>
                      <a:pt x="35" y="57"/>
                    </a:cubicBezTo>
                    <a:close/>
                    <a:moveTo>
                      <a:pt x="35" y="63"/>
                    </a:move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4"/>
                      <a:pt x="35" y="64"/>
                    </a:cubicBezTo>
                    <a:cubicBezTo>
                      <a:pt x="35" y="64"/>
                      <a:pt x="35" y="64"/>
                      <a:pt x="35" y="64"/>
                    </a:cubicBezTo>
                    <a:cubicBezTo>
                      <a:pt x="35" y="64"/>
                      <a:pt x="35" y="64"/>
                      <a:pt x="35" y="64"/>
                    </a:cubicBezTo>
                    <a:cubicBezTo>
                      <a:pt x="35" y="64"/>
                      <a:pt x="35" y="64"/>
                      <a:pt x="35" y="64"/>
                    </a:cubicBezTo>
                    <a:cubicBezTo>
                      <a:pt x="35" y="64"/>
                      <a:pt x="35" y="64"/>
                      <a:pt x="35" y="64"/>
                    </a:cubicBezTo>
                    <a:cubicBezTo>
                      <a:pt x="35" y="64"/>
                      <a:pt x="35" y="64"/>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lose/>
                    <a:moveTo>
                      <a:pt x="36" y="59"/>
                    </a:move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0"/>
                      <a:pt x="35" y="60"/>
                    </a:cubicBezTo>
                    <a:cubicBezTo>
                      <a:pt x="35" y="60"/>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1"/>
                      <a:pt x="35" y="61"/>
                    </a:cubicBezTo>
                    <a:cubicBezTo>
                      <a:pt x="35" y="61"/>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2"/>
                      <a:pt x="35" y="62"/>
                      <a:pt x="35" y="62"/>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5" y="63"/>
                      <a:pt x="35" y="63"/>
                    </a:cubicBezTo>
                    <a:cubicBezTo>
                      <a:pt x="35" y="63"/>
                      <a:pt x="36" y="63"/>
                      <a:pt x="36" y="63"/>
                    </a:cubicBezTo>
                    <a:cubicBezTo>
                      <a:pt x="36" y="63"/>
                      <a:pt x="35" y="63"/>
                      <a:pt x="35" y="63"/>
                    </a:cubicBezTo>
                    <a:cubicBezTo>
                      <a:pt x="35" y="63"/>
                      <a:pt x="35" y="63"/>
                      <a:pt x="36" y="63"/>
                    </a:cubicBezTo>
                    <a:cubicBezTo>
                      <a:pt x="36" y="63"/>
                      <a:pt x="36" y="63"/>
                      <a:pt x="36" y="63"/>
                    </a:cubicBezTo>
                    <a:cubicBezTo>
                      <a:pt x="36" y="63"/>
                      <a:pt x="36" y="63"/>
                      <a:pt x="36" y="63"/>
                    </a:cubicBezTo>
                    <a:cubicBezTo>
                      <a:pt x="36" y="63"/>
                      <a:pt x="36" y="63"/>
                      <a:pt x="36" y="63"/>
                    </a:cubicBezTo>
                    <a:cubicBezTo>
                      <a:pt x="35" y="63"/>
                      <a:pt x="35" y="63"/>
                      <a:pt x="35" y="63"/>
                    </a:cubicBezTo>
                    <a:cubicBezTo>
                      <a:pt x="36" y="63"/>
                      <a:pt x="36" y="63"/>
                      <a:pt x="36" y="63"/>
                    </a:cubicBezTo>
                    <a:cubicBezTo>
                      <a:pt x="36" y="63"/>
                      <a:pt x="36" y="63"/>
                      <a:pt x="36" y="63"/>
                    </a:cubicBezTo>
                    <a:cubicBezTo>
                      <a:pt x="36" y="63"/>
                      <a:pt x="36" y="63"/>
                      <a:pt x="36" y="63"/>
                    </a:cubicBezTo>
                    <a:cubicBezTo>
                      <a:pt x="36" y="63"/>
                      <a:pt x="36" y="63"/>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2"/>
                      <a:pt x="36" y="62"/>
                    </a:cubicBezTo>
                    <a:cubicBezTo>
                      <a:pt x="36" y="62"/>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1"/>
                      <a:pt x="36" y="61"/>
                    </a:cubicBezTo>
                    <a:cubicBezTo>
                      <a:pt x="36" y="61"/>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60"/>
                      <a:pt x="36" y="60"/>
                    </a:cubicBezTo>
                    <a:cubicBezTo>
                      <a:pt x="36" y="60"/>
                      <a:pt x="36" y="59"/>
                      <a:pt x="36" y="59"/>
                    </a:cubicBezTo>
                    <a:cubicBezTo>
                      <a:pt x="36" y="59"/>
                      <a:pt x="36" y="59"/>
                      <a:pt x="36" y="59"/>
                    </a:cubicBezTo>
                    <a:cubicBezTo>
                      <a:pt x="36" y="59"/>
                      <a:pt x="36" y="59"/>
                      <a:pt x="36" y="59"/>
                    </a:cubicBezTo>
                    <a:cubicBezTo>
                      <a:pt x="36" y="59"/>
                      <a:pt x="36" y="59"/>
                      <a:pt x="36" y="59"/>
                    </a:cubicBezTo>
                    <a:cubicBezTo>
                      <a:pt x="36" y="59"/>
                      <a:pt x="36" y="59"/>
                      <a:pt x="36" y="59"/>
                    </a:cubicBezTo>
                    <a:cubicBezTo>
                      <a:pt x="36" y="59"/>
                      <a:pt x="36" y="59"/>
                      <a:pt x="36" y="59"/>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40" y="60"/>
                    </a:moveTo>
                    <a:cubicBezTo>
                      <a:pt x="40" y="60"/>
                      <a:pt x="40" y="60"/>
                      <a:pt x="40" y="60"/>
                    </a:cubicBezTo>
                    <a:cubicBezTo>
                      <a:pt x="40" y="60"/>
                      <a:pt x="39" y="60"/>
                      <a:pt x="39" y="60"/>
                    </a:cubicBezTo>
                    <a:cubicBezTo>
                      <a:pt x="39" y="60"/>
                      <a:pt x="39" y="60"/>
                      <a:pt x="39" y="60"/>
                    </a:cubicBezTo>
                    <a:cubicBezTo>
                      <a:pt x="38" y="60"/>
                      <a:pt x="38" y="60"/>
                      <a:pt x="38" y="60"/>
                    </a:cubicBezTo>
                    <a:cubicBezTo>
                      <a:pt x="39" y="61"/>
                      <a:pt x="39" y="61"/>
                      <a:pt x="39" y="61"/>
                    </a:cubicBezTo>
                    <a:cubicBezTo>
                      <a:pt x="39" y="61"/>
                      <a:pt x="40" y="61"/>
                      <a:pt x="40" y="61"/>
                    </a:cubicBezTo>
                    <a:cubicBezTo>
                      <a:pt x="40" y="61"/>
                      <a:pt x="40" y="61"/>
                      <a:pt x="40" y="61"/>
                    </a:cubicBezTo>
                    <a:cubicBezTo>
                      <a:pt x="40" y="61"/>
                      <a:pt x="40" y="60"/>
                      <a:pt x="40" y="60"/>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33" y="57"/>
                    </a:move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ubicBezTo>
                      <a:pt x="33" y="57"/>
                      <a:pt x="33" y="57"/>
                      <a:pt x="33" y="57"/>
                    </a:cubicBezTo>
                    <a:close/>
                    <a:moveTo>
                      <a:pt x="37" y="59"/>
                    </a:moveTo>
                    <a:cubicBezTo>
                      <a:pt x="37" y="59"/>
                      <a:pt x="37" y="59"/>
                      <a:pt x="37" y="59"/>
                    </a:cubicBezTo>
                    <a:cubicBezTo>
                      <a:pt x="37" y="59"/>
                      <a:pt x="37" y="59"/>
                      <a:pt x="37" y="59"/>
                    </a:cubicBezTo>
                    <a:cubicBezTo>
                      <a:pt x="37" y="59"/>
                      <a:pt x="37" y="59"/>
                      <a:pt x="37" y="59"/>
                    </a:cubicBezTo>
                    <a:cubicBezTo>
                      <a:pt x="37" y="59"/>
                      <a:pt x="37" y="59"/>
                      <a:pt x="37" y="59"/>
                    </a:cubicBezTo>
                    <a:cubicBezTo>
                      <a:pt x="37" y="59"/>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7" y="60"/>
                      <a:pt x="37" y="60"/>
                      <a:pt x="37" y="60"/>
                    </a:cubicBezTo>
                    <a:cubicBezTo>
                      <a:pt x="38" y="60"/>
                      <a:pt x="38" y="60"/>
                      <a:pt x="38" y="60"/>
                    </a:cubicBezTo>
                    <a:cubicBezTo>
                      <a:pt x="38" y="60"/>
                      <a:pt x="38" y="60"/>
                      <a:pt x="38" y="60"/>
                    </a:cubicBezTo>
                    <a:cubicBezTo>
                      <a:pt x="38" y="60"/>
                      <a:pt x="38" y="60"/>
                      <a:pt x="38" y="60"/>
                    </a:cubicBezTo>
                    <a:cubicBezTo>
                      <a:pt x="38" y="60"/>
                      <a:pt x="38" y="60"/>
                      <a:pt x="38" y="60"/>
                    </a:cubicBezTo>
                    <a:cubicBezTo>
                      <a:pt x="38" y="60"/>
                      <a:pt x="38" y="59"/>
                      <a:pt x="38"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ubicBezTo>
                      <a:pt x="37" y="59"/>
                      <a:pt x="37" y="59"/>
                      <a:pt x="37" y="59"/>
                    </a:cubicBezTo>
                    <a:close/>
                    <a:moveTo>
                      <a:pt x="51" y="55"/>
                    </a:moveTo>
                    <a:cubicBezTo>
                      <a:pt x="51" y="55"/>
                      <a:pt x="51" y="56"/>
                      <a:pt x="51" y="56"/>
                    </a:cubicBezTo>
                    <a:cubicBezTo>
                      <a:pt x="51" y="56"/>
                      <a:pt x="51" y="57"/>
                      <a:pt x="51" y="57"/>
                    </a:cubicBezTo>
                    <a:cubicBezTo>
                      <a:pt x="51" y="58"/>
                      <a:pt x="51" y="58"/>
                      <a:pt x="50" y="59"/>
                    </a:cubicBezTo>
                    <a:cubicBezTo>
                      <a:pt x="50" y="59"/>
                      <a:pt x="50" y="59"/>
                      <a:pt x="50" y="59"/>
                    </a:cubicBezTo>
                    <a:cubicBezTo>
                      <a:pt x="49" y="59"/>
                      <a:pt x="49" y="58"/>
                      <a:pt x="49" y="58"/>
                    </a:cubicBezTo>
                    <a:cubicBezTo>
                      <a:pt x="49" y="58"/>
                      <a:pt x="49" y="58"/>
                      <a:pt x="49" y="58"/>
                    </a:cubicBezTo>
                    <a:cubicBezTo>
                      <a:pt x="49" y="58"/>
                      <a:pt x="49" y="58"/>
                      <a:pt x="49" y="57"/>
                    </a:cubicBezTo>
                    <a:cubicBezTo>
                      <a:pt x="48" y="57"/>
                      <a:pt x="49" y="57"/>
                      <a:pt x="48" y="57"/>
                    </a:cubicBezTo>
                    <a:cubicBezTo>
                      <a:pt x="48" y="57"/>
                      <a:pt x="48" y="57"/>
                      <a:pt x="48" y="57"/>
                    </a:cubicBezTo>
                    <a:cubicBezTo>
                      <a:pt x="48" y="57"/>
                      <a:pt x="48" y="57"/>
                      <a:pt x="48" y="57"/>
                    </a:cubicBezTo>
                    <a:cubicBezTo>
                      <a:pt x="49" y="57"/>
                      <a:pt x="49" y="56"/>
                      <a:pt x="49" y="57"/>
                    </a:cubicBezTo>
                    <a:cubicBezTo>
                      <a:pt x="49" y="57"/>
                      <a:pt x="49" y="56"/>
                      <a:pt x="49" y="56"/>
                    </a:cubicBezTo>
                    <a:cubicBezTo>
                      <a:pt x="49" y="56"/>
                      <a:pt x="49" y="56"/>
                      <a:pt x="50" y="56"/>
                    </a:cubicBezTo>
                    <a:cubicBezTo>
                      <a:pt x="50" y="56"/>
                      <a:pt x="50" y="56"/>
                      <a:pt x="50" y="56"/>
                    </a:cubicBezTo>
                    <a:cubicBezTo>
                      <a:pt x="49" y="56"/>
                      <a:pt x="49" y="56"/>
                      <a:pt x="49" y="56"/>
                    </a:cubicBezTo>
                    <a:cubicBezTo>
                      <a:pt x="49" y="56"/>
                      <a:pt x="49" y="56"/>
                      <a:pt x="49" y="56"/>
                    </a:cubicBezTo>
                    <a:cubicBezTo>
                      <a:pt x="49" y="56"/>
                      <a:pt x="49" y="56"/>
                      <a:pt x="48" y="56"/>
                    </a:cubicBezTo>
                    <a:cubicBezTo>
                      <a:pt x="48" y="56"/>
                      <a:pt x="48" y="56"/>
                      <a:pt x="48" y="56"/>
                    </a:cubicBezTo>
                    <a:cubicBezTo>
                      <a:pt x="48" y="56"/>
                      <a:pt x="48" y="56"/>
                      <a:pt x="48" y="56"/>
                    </a:cubicBezTo>
                    <a:cubicBezTo>
                      <a:pt x="48" y="57"/>
                      <a:pt x="48" y="56"/>
                      <a:pt x="48" y="57"/>
                    </a:cubicBezTo>
                    <a:cubicBezTo>
                      <a:pt x="48" y="57"/>
                      <a:pt x="48" y="57"/>
                      <a:pt x="48" y="57"/>
                    </a:cubicBezTo>
                    <a:cubicBezTo>
                      <a:pt x="47" y="57"/>
                      <a:pt x="47" y="56"/>
                      <a:pt x="47" y="56"/>
                    </a:cubicBezTo>
                    <a:cubicBezTo>
                      <a:pt x="47" y="56"/>
                      <a:pt x="47" y="56"/>
                      <a:pt x="47" y="56"/>
                    </a:cubicBezTo>
                    <a:cubicBezTo>
                      <a:pt x="47" y="56"/>
                      <a:pt x="47" y="56"/>
                      <a:pt x="47" y="56"/>
                    </a:cubicBezTo>
                    <a:cubicBezTo>
                      <a:pt x="46" y="56"/>
                      <a:pt x="46" y="56"/>
                      <a:pt x="46" y="56"/>
                    </a:cubicBezTo>
                    <a:cubicBezTo>
                      <a:pt x="46" y="56"/>
                      <a:pt x="46" y="56"/>
                      <a:pt x="46" y="56"/>
                    </a:cubicBezTo>
                    <a:cubicBezTo>
                      <a:pt x="45" y="55"/>
                      <a:pt x="45" y="55"/>
                      <a:pt x="45" y="56"/>
                    </a:cubicBezTo>
                    <a:cubicBezTo>
                      <a:pt x="45" y="56"/>
                      <a:pt x="44" y="56"/>
                      <a:pt x="44" y="55"/>
                    </a:cubicBezTo>
                    <a:cubicBezTo>
                      <a:pt x="44" y="55"/>
                      <a:pt x="44" y="55"/>
                      <a:pt x="44" y="55"/>
                    </a:cubicBezTo>
                    <a:cubicBezTo>
                      <a:pt x="44" y="55"/>
                      <a:pt x="44" y="54"/>
                      <a:pt x="44" y="54"/>
                    </a:cubicBezTo>
                    <a:cubicBezTo>
                      <a:pt x="44" y="54"/>
                      <a:pt x="44" y="54"/>
                      <a:pt x="44" y="54"/>
                    </a:cubicBezTo>
                    <a:cubicBezTo>
                      <a:pt x="44" y="54"/>
                      <a:pt x="44" y="54"/>
                      <a:pt x="44" y="54"/>
                    </a:cubicBezTo>
                    <a:cubicBezTo>
                      <a:pt x="44" y="54"/>
                      <a:pt x="44" y="53"/>
                      <a:pt x="44" y="53"/>
                    </a:cubicBezTo>
                    <a:cubicBezTo>
                      <a:pt x="44" y="53"/>
                      <a:pt x="43" y="52"/>
                      <a:pt x="43" y="52"/>
                    </a:cubicBezTo>
                    <a:cubicBezTo>
                      <a:pt x="43" y="52"/>
                      <a:pt x="42" y="52"/>
                      <a:pt x="42" y="52"/>
                    </a:cubicBezTo>
                    <a:cubicBezTo>
                      <a:pt x="41" y="52"/>
                      <a:pt x="41" y="52"/>
                      <a:pt x="41" y="51"/>
                    </a:cubicBezTo>
                    <a:cubicBezTo>
                      <a:pt x="41" y="51"/>
                      <a:pt x="41" y="51"/>
                      <a:pt x="41" y="51"/>
                    </a:cubicBezTo>
                    <a:cubicBezTo>
                      <a:pt x="41" y="51"/>
                      <a:pt x="41" y="51"/>
                      <a:pt x="41" y="50"/>
                    </a:cubicBezTo>
                    <a:cubicBezTo>
                      <a:pt x="40" y="50"/>
                      <a:pt x="40" y="50"/>
                      <a:pt x="40" y="50"/>
                    </a:cubicBezTo>
                    <a:cubicBezTo>
                      <a:pt x="40" y="50"/>
                      <a:pt x="39" y="50"/>
                      <a:pt x="39" y="50"/>
                    </a:cubicBezTo>
                    <a:cubicBezTo>
                      <a:pt x="39" y="49"/>
                      <a:pt x="39" y="49"/>
                      <a:pt x="39" y="49"/>
                    </a:cubicBezTo>
                    <a:cubicBezTo>
                      <a:pt x="39" y="49"/>
                      <a:pt x="39" y="49"/>
                      <a:pt x="39" y="49"/>
                    </a:cubicBezTo>
                    <a:cubicBezTo>
                      <a:pt x="39" y="49"/>
                      <a:pt x="39" y="49"/>
                      <a:pt x="39" y="49"/>
                    </a:cubicBezTo>
                    <a:cubicBezTo>
                      <a:pt x="38" y="49"/>
                      <a:pt x="38" y="49"/>
                      <a:pt x="38" y="49"/>
                    </a:cubicBezTo>
                    <a:cubicBezTo>
                      <a:pt x="38" y="49"/>
                      <a:pt x="38" y="50"/>
                      <a:pt x="38" y="50"/>
                    </a:cubicBezTo>
                    <a:cubicBezTo>
                      <a:pt x="39" y="50"/>
                      <a:pt x="39" y="50"/>
                      <a:pt x="38" y="51"/>
                    </a:cubicBezTo>
                    <a:cubicBezTo>
                      <a:pt x="38" y="51"/>
                      <a:pt x="38" y="51"/>
                      <a:pt x="38" y="51"/>
                    </a:cubicBezTo>
                    <a:cubicBezTo>
                      <a:pt x="39" y="51"/>
                      <a:pt x="39" y="52"/>
                      <a:pt x="39" y="52"/>
                    </a:cubicBezTo>
                    <a:cubicBezTo>
                      <a:pt x="39" y="52"/>
                      <a:pt x="39" y="52"/>
                      <a:pt x="39" y="52"/>
                    </a:cubicBezTo>
                    <a:cubicBezTo>
                      <a:pt x="39" y="52"/>
                      <a:pt x="39" y="52"/>
                      <a:pt x="39" y="52"/>
                    </a:cubicBezTo>
                    <a:cubicBezTo>
                      <a:pt x="39" y="52"/>
                      <a:pt x="39" y="53"/>
                      <a:pt x="39" y="53"/>
                    </a:cubicBezTo>
                    <a:cubicBezTo>
                      <a:pt x="40" y="53"/>
                      <a:pt x="40" y="53"/>
                      <a:pt x="40" y="54"/>
                    </a:cubicBezTo>
                    <a:cubicBezTo>
                      <a:pt x="40" y="54"/>
                      <a:pt x="40" y="54"/>
                      <a:pt x="40" y="54"/>
                    </a:cubicBezTo>
                    <a:cubicBezTo>
                      <a:pt x="40" y="54"/>
                      <a:pt x="40" y="54"/>
                      <a:pt x="40" y="54"/>
                    </a:cubicBezTo>
                    <a:cubicBezTo>
                      <a:pt x="40" y="54"/>
                      <a:pt x="40" y="54"/>
                      <a:pt x="40" y="54"/>
                    </a:cubicBezTo>
                    <a:cubicBezTo>
                      <a:pt x="40" y="54"/>
                      <a:pt x="40" y="54"/>
                      <a:pt x="40" y="54"/>
                    </a:cubicBezTo>
                    <a:cubicBezTo>
                      <a:pt x="40" y="54"/>
                      <a:pt x="40" y="54"/>
                      <a:pt x="40" y="55"/>
                    </a:cubicBezTo>
                    <a:cubicBezTo>
                      <a:pt x="39" y="55"/>
                      <a:pt x="39" y="55"/>
                      <a:pt x="39" y="54"/>
                    </a:cubicBezTo>
                    <a:cubicBezTo>
                      <a:pt x="39" y="54"/>
                      <a:pt x="39" y="54"/>
                      <a:pt x="39" y="53"/>
                    </a:cubicBezTo>
                    <a:cubicBezTo>
                      <a:pt x="39" y="53"/>
                      <a:pt x="39" y="53"/>
                      <a:pt x="39" y="53"/>
                    </a:cubicBezTo>
                    <a:cubicBezTo>
                      <a:pt x="38" y="53"/>
                      <a:pt x="38" y="53"/>
                      <a:pt x="38" y="53"/>
                    </a:cubicBezTo>
                    <a:cubicBezTo>
                      <a:pt x="38" y="53"/>
                      <a:pt x="38" y="53"/>
                      <a:pt x="38" y="52"/>
                    </a:cubicBezTo>
                    <a:cubicBezTo>
                      <a:pt x="38" y="52"/>
                      <a:pt x="38" y="52"/>
                      <a:pt x="38" y="52"/>
                    </a:cubicBezTo>
                    <a:cubicBezTo>
                      <a:pt x="37" y="52"/>
                      <a:pt x="37" y="52"/>
                      <a:pt x="37" y="52"/>
                    </a:cubicBezTo>
                    <a:cubicBezTo>
                      <a:pt x="37" y="52"/>
                      <a:pt x="36" y="52"/>
                      <a:pt x="36" y="51"/>
                    </a:cubicBezTo>
                    <a:cubicBezTo>
                      <a:pt x="36" y="51"/>
                      <a:pt x="36" y="51"/>
                      <a:pt x="36" y="51"/>
                    </a:cubicBezTo>
                    <a:cubicBezTo>
                      <a:pt x="36" y="51"/>
                      <a:pt x="36" y="51"/>
                      <a:pt x="36" y="51"/>
                    </a:cubicBezTo>
                    <a:cubicBezTo>
                      <a:pt x="36" y="50"/>
                      <a:pt x="35" y="50"/>
                      <a:pt x="35" y="50"/>
                    </a:cubicBezTo>
                    <a:cubicBezTo>
                      <a:pt x="35" y="50"/>
                      <a:pt x="35" y="50"/>
                      <a:pt x="34" y="50"/>
                    </a:cubicBezTo>
                    <a:cubicBezTo>
                      <a:pt x="34" y="50"/>
                      <a:pt x="34" y="50"/>
                      <a:pt x="34" y="50"/>
                    </a:cubicBezTo>
                    <a:cubicBezTo>
                      <a:pt x="34" y="50"/>
                      <a:pt x="34" y="50"/>
                      <a:pt x="34" y="50"/>
                    </a:cubicBezTo>
                    <a:cubicBezTo>
                      <a:pt x="33" y="50"/>
                      <a:pt x="33" y="49"/>
                      <a:pt x="33" y="49"/>
                    </a:cubicBezTo>
                    <a:cubicBezTo>
                      <a:pt x="33" y="49"/>
                      <a:pt x="33" y="49"/>
                      <a:pt x="33" y="49"/>
                    </a:cubicBezTo>
                    <a:cubicBezTo>
                      <a:pt x="33" y="49"/>
                      <a:pt x="33" y="49"/>
                      <a:pt x="32" y="49"/>
                    </a:cubicBezTo>
                    <a:cubicBezTo>
                      <a:pt x="32" y="50"/>
                      <a:pt x="32" y="50"/>
                      <a:pt x="32" y="50"/>
                    </a:cubicBezTo>
                    <a:cubicBezTo>
                      <a:pt x="32" y="50"/>
                      <a:pt x="31" y="50"/>
                      <a:pt x="31" y="50"/>
                    </a:cubicBezTo>
                    <a:cubicBezTo>
                      <a:pt x="31" y="50"/>
                      <a:pt x="31" y="50"/>
                      <a:pt x="31" y="50"/>
                    </a:cubicBezTo>
                    <a:cubicBezTo>
                      <a:pt x="31" y="50"/>
                      <a:pt x="31" y="51"/>
                      <a:pt x="31" y="51"/>
                    </a:cubicBezTo>
                    <a:cubicBezTo>
                      <a:pt x="31" y="51"/>
                      <a:pt x="31" y="51"/>
                      <a:pt x="31" y="51"/>
                    </a:cubicBezTo>
                    <a:cubicBezTo>
                      <a:pt x="31" y="51"/>
                      <a:pt x="31" y="51"/>
                      <a:pt x="31" y="51"/>
                    </a:cubicBezTo>
                    <a:cubicBezTo>
                      <a:pt x="31" y="51"/>
                      <a:pt x="31" y="52"/>
                      <a:pt x="30" y="52"/>
                    </a:cubicBezTo>
                    <a:cubicBezTo>
                      <a:pt x="30" y="52"/>
                      <a:pt x="30" y="52"/>
                      <a:pt x="30" y="52"/>
                    </a:cubicBezTo>
                    <a:cubicBezTo>
                      <a:pt x="30" y="52"/>
                      <a:pt x="30" y="52"/>
                      <a:pt x="29" y="52"/>
                    </a:cubicBezTo>
                    <a:cubicBezTo>
                      <a:pt x="29" y="52"/>
                      <a:pt x="29" y="52"/>
                      <a:pt x="29" y="52"/>
                    </a:cubicBezTo>
                    <a:cubicBezTo>
                      <a:pt x="29" y="52"/>
                      <a:pt x="29" y="52"/>
                      <a:pt x="29" y="52"/>
                    </a:cubicBezTo>
                    <a:cubicBezTo>
                      <a:pt x="29" y="52"/>
                      <a:pt x="29" y="52"/>
                      <a:pt x="29" y="52"/>
                    </a:cubicBezTo>
                    <a:cubicBezTo>
                      <a:pt x="29" y="52"/>
                      <a:pt x="29" y="52"/>
                      <a:pt x="29" y="52"/>
                    </a:cubicBezTo>
                    <a:cubicBezTo>
                      <a:pt x="29" y="52"/>
                      <a:pt x="29" y="52"/>
                      <a:pt x="28" y="52"/>
                    </a:cubicBezTo>
                    <a:cubicBezTo>
                      <a:pt x="28" y="52"/>
                      <a:pt x="28" y="52"/>
                      <a:pt x="28" y="52"/>
                    </a:cubicBezTo>
                    <a:cubicBezTo>
                      <a:pt x="28" y="52"/>
                      <a:pt x="28" y="52"/>
                      <a:pt x="28" y="52"/>
                    </a:cubicBezTo>
                    <a:cubicBezTo>
                      <a:pt x="28" y="52"/>
                      <a:pt x="28" y="52"/>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8" y="51"/>
                      <a:pt x="28" y="51"/>
                      <a:pt x="28" y="51"/>
                    </a:cubicBezTo>
                    <a:cubicBezTo>
                      <a:pt x="27" y="51"/>
                      <a:pt x="27" y="51"/>
                      <a:pt x="27" y="51"/>
                    </a:cubicBezTo>
                    <a:cubicBezTo>
                      <a:pt x="27" y="51"/>
                      <a:pt x="27" y="52"/>
                      <a:pt x="27" y="51"/>
                    </a:cubicBezTo>
                    <a:cubicBezTo>
                      <a:pt x="26" y="51"/>
                      <a:pt x="26" y="51"/>
                      <a:pt x="27" y="51"/>
                    </a:cubicBezTo>
                    <a:cubicBezTo>
                      <a:pt x="27" y="50"/>
                      <a:pt x="27" y="50"/>
                      <a:pt x="27" y="50"/>
                    </a:cubicBezTo>
                    <a:cubicBezTo>
                      <a:pt x="27" y="50"/>
                      <a:pt x="27" y="50"/>
                      <a:pt x="27" y="50"/>
                    </a:cubicBezTo>
                    <a:cubicBezTo>
                      <a:pt x="26" y="50"/>
                      <a:pt x="26" y="50"/>
                      <a:pt x="25" y="50"/>
                    </a:cubicBezTo>
                    <a:cubicBezTo>
                      <a:pt x="25" y="50"/>
                      <a:pt x="25" y="50"/>
                      <a:pt x="25" y="50"/>
                    </a:cubicBezTo>
                    <a:cubicBezTo>
                      <a:pt x="25" y="50"/>
                      <a:pt x="25" y="51"/>
                      <a:pt x="25" y="51"/>
                    </a:cubicBezTo>
                    <a:cubicBezTo>
                      <a:pt x="25" y="51"/>
                      <a:pt x="25" y="51"/>
                      <a:pt x="25" y="51"/>
                    </a:cubicBezTo>
                    <a:cubicBezTo>
                      <a:pt x="25" y="51"/>
                      <a:pt x="25" y="51"/>
                      <a:pt x="25" y="51"/>
                    </a:cubicBezTo>
                    <a:cubicBezTo>
                      <a:pt x="25" y="51"/>
                      <a:pt x="25" y="51"/>
                      <a:pt x="25" y="51"/>
                    </a:cubicBezTo>
                    <a:cubicBezTo>
                      <a:pt x="25" y="50"/>
                      <a:pt x="25" y="50"/>
                      <a:pt x="25" y="50"/>
                    </a:cubicBezTo>
                    <a:cubicBezTo>
                      <a:pt x="25" y="50"/>
                      <a:pt x="25" y="50"/>
                      <a:pt x="25" y="50"/>
                    </a:cubicBezTo>
                    <a:cubicBezTo>
                      <a:pt x="25" y="49"/>
                      <a:pt x="25" y="49"/>
                      <a:pt x="24" y="48"/>
                    </a:cubicBezTo>
                    <a:cubicBezTo>
                      <a:pt x="24" y="48"/>
                      <a:pt x="24" y="48"/>
                      <a:pt x="24" y="48"/>
                    </a:cubicBezTo>
                    <a:cubicBezTo>
                      <a:pt x="24" y="48"/>
                      <a:pt x="24" y="48"/>
                      <a:pt x="24" y="48"/>
                    </a:cubicBezTo>
                    <a:cubicBezTo>
                      <a:pt x="24" y="48"/>
                      <a:pt x="24" y="48"/>
                      <a:pt x="24" y="48"/>
                    </a:cubicBezTo>
                    <a:cubicBezTo>
                      <a:pt x="24" y="48"/>
                      <a:pt x="25" y="48"/>
                      <a:pt x="25" y="48"/>
                    </a:cubicBezTo>
                    <a:cubicBezTo>
                      <a:pt x="25" y="47"/>
                      <a:pt x="25" y="47"/>
                      <a:pt x="25" y="47"/>
                    </a:cubicBezTo>
                    <a:cubicBezTo>
                      <a:pt x="25" y="47"/>
                      <a:pt x="25" y="47"/>
                      <a:pt x="25" y="47"/>
                    </a:cubicBezTo>
                    <a:cubicBezTo>
                      <a:pt x="25" y="47"/>
                      <a:pt x="26" y="47"/>
                      <a:pt x="26" y="46"/>
                    </a:cubicBezTo>
                    <a:cubicBezTo>
                      <a:pt x="26" y="46"/>
                      <a:pt x="26" y="46"/>
                      <a:pt x="26" y="46"/>
                    </a:cubicBezTo>
                    <a:cubicBezTo>
                      <a:pt x="27" y="46"/>
                      <a:pt x="27" y="46"/>
                      <a:pt x="27" y="46"/>
                    </a:cubicBezTo>
                    <a:cubicBezTo>
                      <a:pt x="27" y="46"/>
                      <a:pt x="27" y="45"/>
                      <a:pt x="27" y="45"/>
                    </a:cubicBezTo>
                    <a:cubicBezTo>
                      <a:pt x="27" y="45"/>
                      <a:pt x="27" y="45"/>
                      <a:pt x="27" y="45"/>
                    </a:cubicBezTo>
                    <a:cubicBezTo>
                      <a:pt x="27" y="45"/>
                      <a:pt x="27" y="45"/>
                      <a:pt x="27" y="44"/>
                    </a:cubicBezTo>
                    <a:cubicBezTo>
                      <a:pt x="26" y="44"/>
                      <a:pt x="26" y="44"/>
                      <a:pt x="26" y="44"/>
                    </a:cubicBezTo>
                    <a:cubicBezTo>
                      <a:pt x="26" y="44"/>
                      <a:pt x="26" y="44"/>
                      <a:pt x="26" y="44"/>
                    </a:cubicBezTo>
                    <a:cubicBezTo>
                      <a:pt x="26" y="44"/>
                      <a:pt x="26" y="44"/>
                      <a:pt x="25" y="44"/>
                    </a:cubicBezTo>
                    <a:cubicBezTo>
                      <a:pt x="25" y="44"/>
                      <a:pt x="25" y="44"/>
                      <a:pt x="25" y="44"/>
                    </a:cubicBezTo>
                    <a:cubicBezTo>
                      <a:pt x="25" y="44"/>
                      <a:pt x="24" y="44"/>
                      <a:pt x="24" y="43"/>
                    </a:cubicBezTo>
                    <a:cubicBezTo>
                      <a:pt x="24" y="43"/>
                      <a:pt x="24" y="43"/>
                      <a:pt x="24" y="43"/>
                    </a:cubicBezTo>
                    <a:cubicBezTo>
                      <a:pt x="24" y="43"/>
                      <a:pt x="24" y="43"/>
                      <a:pt x="24" y="43"/>
                    </a:cubicBezTo>
                    <a:cubicBezTo>
                      <a:pt x="24" y="44"/>
                      <a:pt x="24" y="44"/>
                      <a:pt x="24" y="44"/>
                    </a:cubicBezTo>
                    <a:cubicBezTo>
                      <a:pt x="24" y="45"/>
                      <a:pt x="24" y="45"/>
                      <a:pt x="24" y="46"/>
                    </a:cubicBezTo>
                    <a:cubicBezTo>
                      <a:pt x="24" y="46"/>
                      <a:pt x="24" y="46"/>
                      <a:pt x="24" y="46"/>
                    </a:cubicBezTo>
                    <a:cubicBezTo>
                      <a:pt x="24" y="46"/>
                      <a:pt x="24" y="46"/>
                      <a:pt x="24" y="46"/>
                    </a:cubicBezTo>
                    <a:cubicBezTo>
                      <a:pt x="24" y="46"/>
                      <a:pt x="24" y="46"/>
                      <a:pt x="24" y="46"/>
                    </a:cubicBezTo>
                    <a:cubicBezTo>
                      <a:pt x="23" y="46"/>
                      <a:pt x="23" y="46"/>
                      <a:pt x="23" y="46"/>
                    </a:cubicBezTo>
                    <a:cubicBezTo>
                      <a:pt x="23" y="46"/>
                      <a:pt x="23" y="46"/>
                      <a:pt x="23" y="46"/>
                    </a:cubicBezTo>
                    <a:cubicBezTo>
                      <a:pt x="23" y="45"/>
                      <a:pt x="23" y="45"/>
                      <a:pt x="23" y="45"/>
                    </a:cubicBezTo>
                    <a:cubicBezTo>
                      <a:pt x="22" y="45"/>
                      <a:pt x="22" y="45"/>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3"/>
                    </a:cubicBezTo>
                    <a:cubicBezTo>
                      <a:pt x="22" y="43"/>
                      <a:pt x="22" y="43"/>
                      <a:pt x="21" y="43"/>
                    </a:cubicBezTo>
                    <a:cubicBezTo>
                      <a:pt x="21" y="43"/>
                      <a:pt x="21" y="43"/>
                      <a:pt x="21" y="43"/>
                    </a:cubicBezTo>
                    <a:cubicBezTo>
                      <a:pt x="21" y="43"/>
                      <a:pt x="21" y="44"/>
                      <a:pt x="21" y="44"/>
                    </a:cubicBezTo>
                    <a:cubicBezTo>
                      <a:pt x="21" y="44"/>
                      <a:pt x="21" y="44"/>
                      <a:pt x="21" y="44"/>
                    </a:cubicBezTo>
                    <a:cubicBezTo>
                      <a:pt x="21" y="44"/>
                      <a:pt x="20" y="44"/>
                      <a:pt x="20" y="43"/>
                    </a:cubicBezTo>
                    <a:cubicBezTo>
                      <a:pt x="20" y="43"/>
                      <a:pt x="20" y="43"/>
                      <a:pt x="20" y="43"/>
                    </a:cubicBezTo>
                    <a:cubicBezTo>
                      <a:pt x="20" y="43"/>
                      <a:pt x="20" y="42"/>
                      <a:pt x="20" y="42"/>
                    </a:cubicBezTo>
                    <a:cubicBezTo>
                      <a:pt x="20" y="42"/>
                      <a:pt x="20" y="42"/>
                      <a:pt x="20" y="42"/>
                    </a:cubicBezTo>
                    <a:cubicBezTo>
                      <a:pt x="20" y="42"/>
                      <a:pt x="20" y="42"/>
                      <a:pt x="20" y="42"/>
                    </a:cubicBezTo>
                    <a:cubicBezTo>
                      <a:pt x="20" y="42"/>
                      <a:pt x="20" y="42"/>
                      <a:pt x="20" y="41"/>
                    </a:cubicBezTo>
                    <a:cubicBezTo>
                      <a:pt x="20" y="41"/>
                      <a:pt x="20" y="41"/>
                      <a:pt x="20" y="40"/>
                    </a:cubicBezTo>
                    <a:cubicBezTo>
                      <a:pt x="20" y="40"/>
                      <a:pt x="20" y="40"/>
                      <a:pt x="20" y="40"/>
                    </a:cubicBezTo>
                    <a:cubicBezTo>
                      <a:pt x="19" y="40"/>
                      <a:pt x="19" y="40"/>
                      <a:pt x="19" y="39"/>
                    </a:cubicBezTo>
                    <a:cubicBezTo>
                      <a:pt x="19" y="39"/>
                      <a:pt x="19" y="39"/>
                      <a:pt x="19" y="39"/>
                    </a:cubicBezTo>
                    <a:cubicBezTo>
                      <a:pt x="19" y="38"/>
                      <a:pt x="19" y="38"/>
                      <a:pt x="19" y="38"/>
                    </a:cubicBezTo>
                    <a:cubicBezTo>
                      <a:pt x="19" y="38"/>
                      <a:pt x="19" y="38"/>
                      <a:pt x="19" y="37"/>
                    </a:cubicBezTo>
                    <a:cubicBezTo>
                      <a:pt x="19" y="37"/>
                      <a:pt x="19" y="37"/>
                      <a:pt x="19" y="37"/>
                    </a:cubicBezTo>
                    <a:cubicBezTo>
                      <a:pt x="19" y="37"/>
                      <a:pt x="19" y="37"/>
                      <a:pt x="19" y="37"/>
                    </a:cubicBezTo>
                    <a:cubicBezTo>
                      <a:pt x="19" y="37"/>
                      <a:pt x="18" y="37"/>
                      <a:pt x="18" y="36"/>
                    </a:cubicBezTo>
                    <a:cubicBezTo>
                      <a:pt x="18" y="36"/>
                      <a:pt x="18" y="36"/>
                      <a:pt x="18" y="36"/>
                    </a:cubicBezTo>
                    <a:cubicBezTo>
                      <a:pt x="18" y="36"/>
                      <a:pt x="19" y="36"/>
                      <a:pt x="19" y="36"/>
                    </a:cubicBezTo>
                    <a:cubicBezTo>
                      <a:pt x="19" y="36"/>
                      <a:pt x="19" y="36"/>
                      <a:pt x="19" y="35"/>
                    </a:cubicBezTo>
                    <a:cubicBezTo>
                      <a:pt x="18" y="35"/>
                      <a:pt x="18" y="35"/>
                      <a:pt x="18" y="35"/>
                    </a:cubicBezTo>
                    <a:cubicBezTo>
                      <a:pt x="18" y="35"/>
                      <a:pt x="18" y="35"/>
                      <a:pt x="18" y="35"/>
                    </a:cubicBezTo>
                    <a:cubicBezTo>
                      <a:pt x="18" y="35"/>
                      <a:pt x="18" y="35"/>
                      <a:pt x="18" y="35"/>
                    </a:cubicBezTo>
                    <a:cubicBezTo>
                      <a:pt x="18" y="35"/>
                      <a:pt x="18" y="35"/>
                      <a:pt x="18" y="35"/>
                    </a:cubicBezTo>
                    <a:cubicBezTo>
                      <a:pt x="18" y="35"/>
                      <a:pt x="18" y="35"/>
                      <a:pt x="18" y="35"/>
                    </a:cubicBezTo>
                    <a:cubicBezTo>
                      <a:pt x="18" y="34"/>
                      <a:pt x="18" y="34"/>
                      <a:pt x="18" y="33"/>
                    </a:cubicBezTo>
                    <a:cubicBezTo>
                      <a:pt x="18" y="33"/>
                      <a:pt x="18" y="33"/>
                      <a:pt x="18" y="33"/>
                    </a:cubicBezTo>
                    <a:cubicBezTo>
                      <a:pt x="18" y="32"/>
                      <a:pt x="18" y="32"/>
                      <a:pt x="18" y="32"/>
                    </a:cubicBezTo>
                    <a:cubicBezTo>
                      <a:pt x="18"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20" y="33"/>
                      <a:pt x="20" y="33"/>
                    </a:cubicBezTo>
                    <a:cubicBezTo>
                      <a:pt x="20" y="33"/>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2" y="34"/>
                      <a:pt x="22" y="34"/>
                    </a:cubicBezTo>
                    <a:cubicBezTo>
                      <a:pt x="22" y="34"/>
                      <a:pt x="22" y="34"/>
                      <a:pt x="22" y="34"/>
                    </a:cubicBezTo>
                    <a:cubicBezTo>
                      <a:pt x="22" y="33"/>
                      <a:pt x="22" y="33"/>
                      <a:pt x="22" y="33"/>
                    </a:cubicBezTo>
                    <a:cubicBezTo>
                      <a:pt x="22" y="33"/>
                      <a:pt x="22" y="33"/>
                      <a:pt x="22" y="33"/>
                    </a:cubicBezTo>
                    <a:cubicBezTo>
                      <a:pt x="22" y="33"/>
                      <a:pt x="22" y="33"/>
                      <a:pt x="22" y="33"/>
                    </a:cubicBezTo>
                    <a:cubicBezTo>
                      <a:pt x="22" y="33"/>
                      <a:pt x="22" y="32"/>
                      <a:pt x="22" y="32"/>
                    </a:cubicBezTo>
                    <a:cubicBezTo>
                      <a:pt x="22" y="32"/>
                      <a:pt x="22" y="31"/>
                      <a:pt x="22" y="31"/>
                    </a:cubicBezTo>
                    <a:cubicBezTo>
                      <a:pt x="22" y="31"/>
                      <a:pt x="21" y="30"/>
                      <a:pt x="22" y="30"/>
                    </a:cubicBezTo>
                    <a:cubicBezTo>
                      <a:pt x="22" y="29"/>
                      <a:pt x="22" y="29"/>
                      <a:pt x="22" y="29"/>
                    </a:cubicBezTo>
                    <a:cubicBezTo>
                      <a:pt x="22" y="29"/>
                      <a:pt x="22" y="29"/>
                      <a:pt x="22" y="29"/>
                    </a:cubicBezTo>
                    <a:cubicBezTo>
                      <a:pt x="21" y="29"/>
                      <a:pt x="21" y="28"/>
                      <a:pt x="22" y="28"/>
                    </a:cubicBezTo>
                    <a:cubicBezTo>
                      <a:pt x="22" y="28"/>
                      <a:pt x="22" y="28"/>
                      <a:pt x="22" y="28"/>
                    </a:cubicBezTo>
                    <a:cubicBezTo>
                      <a:pt x="22" y="28"/>
                      <a:pt x="22" y="28"/>
                      <a:pt x="22" y="28"/>
                    </a:cubicBezTo>
                    <a:cubicBezTo>
                      <a:pt x="22" y="28"/>
                      <a:pt x="22" y="28"/>
                      <a:pt x="22" y="28"/>
                    </a:cubicBezTo>
                    <a:cubicBezTo>
                      <a:pt x="22" y="28"/>
                      <a:pt x="22" y="28"/>
                      <a:pt x="22" y="28"/>
                    </a:cubicBezTo>
                    <a:cubicBezTo>
                      <a:pt x="22" y="28"/>
                      <a:pt x="22" y="28"/>
                      <a:pt x="22" y="27"/>
                    </a:cubicBezTo>
                    <a:cubicBezTo>
                      <a:pt x="22" y="27"/>
                      <a:pt x="22" y="27"/>
                      <a:pt x="22" y="27"/>
                    </a:cubicBezTo>
                    <a:cubicBezTo>
                      <a:pt x="22" y="27"/>
                      <a:pt x="22" y="27"/>
                      <a:pt x="22" y="27"/>
                    </a:cubicBezTo>
                    <a:cubicBezTo>
                      <a:pt x="22" y="26"/>
                      <a:pt x="22" y="26"/>
                      <a:pt x="22" y="26"/>
                    </a:cubicBezTo>
                    <a:cubicBezTo>
                      <a:pt x="22" y="26"/>
                      <a:pt x="22" y="25"/>
                      <a:pt x="22" y="25"/>
                    </a:cubicBezTo>
                    <a:cubicBezTo>
                      <a:pt x="22" y="25"/>
                      <a:pt x="22" y="25"/>
                      <a:pt x="22" y="25"/>
                    </a:cubicBezTo>
                    <a:cubicBezTo>
                      <a:pt x="22" y="24"/>
                      <a:pt x="22" y="24"/>
                      <a:pt x="22" y="24"/>
                    </a:cubicBezTo>
                    <a:cubicBezTo>
                      <a:pt x="22" y="24"/>
                      <a:pt x="22" y="24"/>
                      <a:pt x="22" y="24"/>
                    </a:cubicBezTo>
                    <a:cubicBezTo>
                      <a:pt x="22" y="24"/>
                      <a:pt x="22" y="23"/>
                      <a:pt x="21" y="23"/>
                    </a:cubicBezTo>
                    <a:cubicBezTo>
                      <a:pt x="21" y="23"/>
                      <a:pt x="21" y="23"/>
                      <a:pt x="21" y="23"/>
                    </a:cubicBezTo>
                    <a:cubicBezTo>
                      <a:pt x="21" y="22"/>
                      <a:pt x="22" y="22"/>
                      <a:pt x="22" y="22"/>
                    </a:cubicBezTo>
                    <a:cubicBezTo>
                      <a:pt x="22" y="22"/>
                      <a:pt x="22" y="22"/>
                      <a:pt x="22" y="22"/>
                    </a:cubicBezTo>
                    <a:cubicBezTo>
                      <a:pt x="22" y="22"/>
                      <a:pt x="22" y="21"/>
                      <a:pt x="22" y="21"/>
                    </a:cubicBezTo>
                    <a:cubicBezTo>
                      <a:pt x="22" y="21"/>
                      <a:pt x="22" y="21"/>
                      <a:pt x="22" y="21"/>
                    </a:cubicBezTo>
                    <a:cubicBezTo>
                      <a:pt x="22" y="21"/>
                      <a:pt x="22" y="20"/>
                      <a:pt x="22" y="20"/>
                    </a:cubicBezTo>
                    <a:cubicBezTo>
                      <a:pt x="22" y="20"/>
                      <a:pt x="22" y="20"/>
                      <a:pt x="22" y="20"/>
                    </a:cubicBezTo>
                    <a:cubicBezTo>
                      <a:pt x="22" y="20"/>
                      <a:pt x="22" y="20"/>
                      <a:pt x="22" y="20"/>
                    </a:cubicBezTo>
                    <a:cubicBezTo>
                      <a:pt x="22" y="20"/>
                      <a:pt x="22" y="20"/>
                      <a:pt x="22" y="20"/>
                    </a:cubicBezTo>
                    <a:cubicBezTo>
                      <a:pt x="22" y="20"/>
                      <a:pt x="22" y="19"/>
                      <a:pt x="22" y="19"/>
                    </a:cubicBezTo>
                    <a:cubicBezTo>
                      <a:pt x="22" y="19"/>
                      <a:pt x="22" y="19"/>
                      <a:pt x="22" y="19"/>
                    </a:cubicBezTo>
                    <a:cubicBezTo>
                      <a:pt x="22" y="18"/>
                      <a:pt x="23" y="18"/>
                      <a:pt x="23" y="18"/>
                    </a:cubicBezTo>
                    <a:cubicBezTo>
                      <a:pt x="23" y="17"/>
                      <a:pt x="23" y="17"/>
                      <a:pt x="23" y="17"/>
                    </a:cubicBezTo>
                    <a:cubicBezTo>
                      <a:pt x="23" y="17"/>
                      <a:pt x="22" y="17"/>
                      <a:pt x="22" y="17"/>
                    </a:cubicBezTo>
                    <a:cubicBezTo>
                      <a:pt x="22" y="17"/>
                      <a:pt x="22" y="16"/>
                      <a:pt x="23" y="16"/>
                    </a:cubicBezTo>
                    <a:cubicBezTo>
                      <a:pt x="23" y="16"/>
                      <a:pt x="23" y="16"/>
                      <a:pt x="23" y="16"/>
                    </a:cubicBezTo>
                    <a:cubicBezTo>
                      <a:pt x="23" y="16"/>
                      <a:pt x="24" y="16"/>
                      <a:pt x="24" y="16"/>
                    </a:cubicBezTo>
                    <a:cubicBezTo>
                      <a:pt x="24" y="16"/>
                      <a:pt x="24" y="16"/>
                      <a:pt x="24" y="16"/>
                    </a:cubicBezTo>
                    <a:cubicBezTo>
                      <a:pt x="24" y="15"/>
                      <a:pt x="24" y="15"/>
                      <a:pt x="24" y="15"/>
                    </a:cubicBezTo>
                    <a:cubicBezTo>
                      <a:pt x="24" y="15"/>
                      <a:pt x="24" y="15"/>
                      <a:pt x="24" y="15"/>
                    </a:cubicBezTo>
                    <a:cubicBezTo>
                      <a:pt x="25" y="15"/>
                      <a:pt x="25" y="15"/>
                      <a:pt x="25" y="15"/>
                    </a:cubicBezTo>
                    <a:cubicBezTo>
                      <a:pt x="25" y="15"/>
                      <a:pt x="25" y="15"/>
                      <a:pt x="25" y="15"/>
                    </a:cubicBezTo>
                    <a:cubicBezTo>
                      <a:pt x="25" y="15"/>
                      <a:pt x="25" y="16"/>
                      <a:pt x="25" y="16"/>
                    </a:cubicBezTo>
                    <a:cubicBezTo>
                      <a:pt x="25" y="16"/>
                      <a:pt x="25" y="16"/>
                      <a:pt x="25" y="16"/>
                    </a:cubicBezTo>
                    <a:cubicBezTo>
                      <a:pt x="25" y="16"/>
                      <a:pt x="25" y="16"/>
                      <a:pt x="25" y="16"/>
                    </a:cubicBezTo>
                    <a:cubicBezTo>
                      <a:pt x="25" y="16"/>
                      <a:pt x="25" y="16"/>
                      <a:pt x="25" y="16"/>
                    </a:cubicBezTo>
                    <a:cubicBezTo>
                      <a:pt x="25" y="15"/>
                      <a:pt x="25" y="15"/>
                      <a:pt x="26" y="15"/>
                    </a:cubicBezTo>
                    <a:cubicBezTo>
                      <a:pt x="26" y="15"/>
                      <a:pt x="26" y="15"/>
                      <a:pt x="26" y="15"/>
                    </a:cubicBezTo>
                    <a:cubicBezTo>
                      <a:pt x="26" y="15"/>
                      <a:pt x="27" y="15"/>
                      <a:pt x="27" y="15"/>
                    </a:cubicBezTo>
                    <a:cubicBezTo>
                      <a:pt x="27" y="15"/>
                      <a:pt x="27" y="15"/>
                      <a:pt x="27" y="15"/>
                    </a:cubicBezTo>
                    <a:cubicBezTo>
                      <a:pt x="27" y="15"/>
                      <a:pt x="28" y="16"/>
                      <a:pt x="28" y="16"/>
                    </a:cubicBezTo>
                    <a:cubicBezTo>
                      <a:pt x="29" y="16"/>
                      <a:pt x="29" y="16"/>
                      <a:pt x="29" y="16"/>
                    </a:cubicBezTo>
                    <a:cubicBezTo>
                      <a:pt x="29" y="16"/>
                      <a:pt x="29" y="16"/>
                      <a:pt x="29" y="16"/>
                    </a:cubicBezTo>
                    <a:cubicBezTo>
                      <a:pt x="29" y="16"/>
                      <a:pt x="29" y="16"/>
                      <a:pt x="29" y="16"/>
                    </a:cubicBezTo>
                    <a:cubicBezTo>
                      <a:pt x="30" y="17"/>
                      <a:pt x="30" y="17"/>
                      <a:pt x="30" y="17"/>
                    </a:cubicBezTo>
                    <a:cubicBezTo>
                      <a:pt x="30" y="17"/>
                      <a:pt x="30" y="17"/>
                      <a:pt x="30" y="17"/>
                    </a:cubicBezTo>
                    <a:cubicBezTo>
                      <a:pt x="31" y="17"/>
                      <a:pt x="32" y="17"/>
                      <a:pt x="32" y="17"/>
                    </a:cubicBezTo>
                    <a:cubicBezTo>
                      <a:pt x="32" y="17"/>
                      <a:pt x="32" y="17"/>
                      <a:pt x="32" y="17"/>
                    </a:cubicBezTo>
                    <a:cubicBezTo>
                      <a:pt x="32" y="17"/>
                      <a:pt x="33" y="17"/>
                      <a:pt x="33" y="17"/>
                    </a:cubicBezTo>
                    <a:cubicBezTo>
                      <a:pt x="33" y="17"/>
                      <a:pt x="33" y="17"/>
                      <a:pt x="33" y="17"/>
                    </a:cubicBezTo>
                    <a:cubicBezTo>
                      <a:pt x="33" y="17"/>
                      <a:pt x="34" y="16"/>
                      <a:pt x="34" y="16"/>
                    </a:cubicBezTo>
                    <a:cubicBezTo>
                      <a:pt x="34" y="16"/>
                      <a:pt x="34" y="16"/>
                      <a:pt x="34" y="16"/>
                    </a:cubicBezTo>
                    <a:cubicBezTo>
                      <a:pt x="34" y="16"/>
                      <a:pt x="34" y="16"/>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6"/>
                      <a:pt x="35" y="16"/>
                      <a:pt x="35" y="16"/>
                    </a:cubicBezTo>
                    <a:cubicBezTo>
                      <a:pt x="35" y="17"/>
                      <a:pt x="35" y="17"/>
                      <a:pt x="35" y="17"/>
                    </a:cubicBezTo>
                    <a:cubicBezTo>
                      <a:pt x="35" y="18"/>
                      <a:pt x="35" y="18"/>
                      <a:pt x="34" y="18"/>
                    </a:cubicBezTo>
                    <a:cubicBezTo>
                      <a:pt x="34" y="18"/>
                      <a:pt x="34" y="19"/>
                      <a:pt x="34" y="19"/>
                    </a:cubicBezTo>
                    <a:cubicBezTo>
                      <a:pt x="34" y="19"/>
                      <a:pt x="34" y="20"/>
                      <a:pt x="34" y="20"/>
                    </a:cubicBezTo>
                    <a:cubicBezTo>
                      <a:pt x="34" y="21"/>
                      <a:pt x="34" y="21"/>
                      <a:pt x="34" y="21"/>
                    </a:cubicBezTo>
                    <a:cubicBezTo>
                      <a:pt x="34" y="21"/>
                      <a:pt x="34" y="22"/>
                      <a:pt x="34" y="22"/>
                    </a:cubicBezTo>
                    <a:cubicBezTo>
                      <a:pt x="34" y="22"/>
                      <a:pt x="34" y="22"/>
                      <a:pt x="34" y="23"/>
                    </a:cubicBezTo>
                    <a:cubicBezTo>
                      <a:pt x="35" y="23"/>
                      <a:pt x="35" y="23"/>
                      <a:pt x="35" y="24"/>
                    </a:cubicBezTo>
                    <a:cubicBezTo>
                      <a:pt x="35" y="24"/>
                      <a:pt x="35" y="24"/>
                      <a:pt x="36" y="24"/>
                    </a:cubicBezTo>
                    <a:cubicBezTo>
                      <a:pt x="36" y="24"/>
                      <a:pt x="36" y="24"/>
                      <a:pt x="36" y="24"/>
                    </a:cubicBezTo>
                    <a:cubicBezTo>
                      <a:pt x="36" y="24"/>
                      <a:pt x="36" y="24"/>
                      <a:pt x="36" y="25"/>
                    </a:cubicBezTo>
                    <a:cubicBezTo>
                      <a:pt x="36" y="25"/>
                      <a:pt x="36" y="25"/>
                      <a:pt x="36" y="25"/>
                    </a:cubicBezTo>
                    <a:cubicBezTo>
                      <a:pt x="36" y="25"/>
                      <a:pt x="36" y="25"/>
                      <a:pt x="36" y="25"/>
                    </a:cubicBezTo>
                    <a:cubicBezTo>
                      <a:pt x="36" y="26"/>
                      <a:pt x="37" y="26"/>
                      <a:pt x="37" y="25"/>
                    </a:cubicBezTo>
                    <a:cubicBezTo>
                      <a:pt x="37" y="25"/>
                      <a:pt x="37" y="26"/>
                      <a:pt x="37" y="26"/>
                    </a:cubicBezTo>
                    <a:cubicBezTo>
                      <a:pt x="37" y="26"/>
                      <a:pt x="37" y="26"/>
                      <a:pt x="37" y="26"/>
                    </a:cubicBezTo>
                    <a:cubicBezTo>
                      <a:pt x="37" y="27"/>
                      <a:pt x="37" y="27"/>
                      <a:pt x="37" y="27"/>
                    </a:cubicBezTo>
                    <a:cubicBezTo>
                      <a:pt x="37" y="27"/>
                      <a:pt x="37" y="28"/>
                      <a:pt x="37" y="28"/>
                    </a:cubicBezTo>
                    <a:cubicBezTo>
                      <a:pt x="36" y="28"/>
                      <a:pt x="37" y="28"/>
                      <a:pt x="36" y="28"/>
                    </a:cubicBezTo>
                    <a:cubicBezTo>
                      <a:pt x="36" y="28"/>
                      <a:pt x="36" y="28"/>
                      <a:pt x="36" y="28"/>
                    </a:cubicBezTo>
                    <a:cubicBezTo>
                      <a:pt x="36" y="29"/>
                      <a:pt x="36" y="29"/>
                      <a:pt x="36" y="29"/>
                    </a:cubicBezTo>
                    <a:cubicBezTo>
                      <a:pt x="36" y="30"/>
                      <a:pt x="36" y="30"/>
                      <a:pt x="36" y="30"/>
                    </a:cubicBezTo>
                    <a:cubicBezTo>
                      <a:pt x="36" y="30"/>
                      <a:pt x="35" y="30"/>
                      <a:pt x="35" y="30"/>
                    </a:cubicBezTo>
                    <a:cubicBezTo>
                      <a:pt x="35" y="30"/>
                      <a:pt x="35" y="30"/>
                      <a:pt x="35" y="30"/>
                    </a:cubicBezTo>
                    <a:cubicBezTo>
                      <a:pt x="35" y="30"/>
                      <a:pt x="35" y="30"/>
                      <a:pt x="35" y="30"/>
                    </a:cubicBezTo>
                    <a:cubicBezTo>
                      <a:pt x="35" y="30"/>
                      <a:pt x="35" y="30"/>
                      <a:pt x="35" y="30"/>
                    </a:cubicBezTo>
                    <a:cubicBezTo>
                      <a:pt x="35" y="30"/>
                      <a:pt x="35" y="31"/>
                      <a:pt x="35" y="31"/>
                    </a:cubicBezTo>
                    <a:cubicBezTo>
                      <a:pt x="35" y="31"/>
                      <a:pt x="35" y="31"/>
                      <a:pt x="35" y="31"/>
                    </a:cubicBezTo>
                    <a:cubicBezTo>
                      <a:pt x="35" y="31"/>
                      <a:pt x="35" y="32"/>
                      <a:pt x="35" y="32"/>
                    </a:cubicBezTo>
                    <a:cubicBezTo>
                      <a:pt x="35" y="32"/>
                      <a:pt x="35" y="32"/>
                      <a:pt x="35" y="32"/>
                    </a:cubicBezTo>
                    <a:cubicBezTo>
                      <a:pt x="35" y="32"/>
                      <a:pt x="35" y="32"/>
                      <a:pt x="35" y="32"/>
                    </a:cubicBezTo>
                    <a:cubicBezTo>
                      <a:pt x="34" y="33"/>
                      <a:pt x="34" y="33"/>
                      <a:pt x="34" y="34"/>
                    </a:cubicBezTo>
                    <a:cubicBezTo>
                      <a:pt x="34" y="34"/>
                      <a:pt x="34" y="34"/>
                      <a:pt x="34" y="34"/>
                    </a:cubicBezTo>
                    <a:cubicBezTo>
                      <a:pt x="34" y="34"/>
                      <a:pt x="34" y="33"/>
                      <a:pt x="34" y="33"/>
                    </a:cubicBezTo>
                    <a:cubicBezTo>
                      <a:pt x="34" y="33"/>
                      <a:pt x="34" y="33"/>
                      <a:pt x="34" y="33"/>
                    </a:cubicBezTo>
                    <a:cubicBezTo>
                      <a:pt x="34" y="33"/>
                      <a:pt x="34" y="33"/>
                      <a:pt x="34" y="32"/>
                    </a:cubicBezTo>
                    <a:cubicBezTo>
                      <a:pt x="35" y="32"/>
                      <a:pt x="35" y="32"/>
                      <a:pt x="34" y="32"/>
                    </a:cubicBezTo>
                    <a:cubicBezTo>
                      <a:pt x="34" y="32"/>
                      <a:pt x="34" y="32"/>
                      <a:pt x="34" y="32"/>
                    </a:cubicBezTo>
                    <a:cubicBezTo>
                      <a:pt x="34" y="33"/>
                      <a:pt x="34" y="33"/>
                      <a:pt x="34" y="33"/>
                    </a:cubicBezTo>
                    <a:cubicBezTo>
                      <a:pt x="34" y="33"/>
                      <a:pt x="34" y="33"/>
                      <a:pt x="33" y="33"/>
                    </a:cubicBezTo>
                    <a:cubicBezTo>
                      <a:pt x="33" y="33"/>
                      <a:pt x="33" y="33"/>
                      <a:pt x="32" y="33"/>
                    </a:cubicBezTo>
                    <a:cubicBezTo>
                      <a:pt x="32" y="34"/>
                      <a:pt x="32" y="34"/>
                      <a:pt x="32" y="34"/>
                    </a:cubicBezTo>
                    <a:cubicBezTo>
                      <a:pt x="32" y="34"/>
                      <a:pt x="32" y="34"/>
                      <a:pt x="31" y="34"/>
                    </a:cubicBezTo>
                    <a:cubicBezTo>
                      <a:pt x="31" y="34"/>
                      <a:pt x="31" y="34"/>
                      <a:pt x="31" y="34"/>
                    </a:cubicBezTo>
                    <a:cubicBezTo>
                      <a:pt x="31" y="34"/>
                      <a:pt x="31" y="35"/>
                      <a:pt x="31" y="35"/>
                    </a:cubicBezTo>
                    <a:cubicBezTo>
                      <a:pt x="30" y="35"/>
                      <a:pt x="31" y="35"/>
                      <a:pt x="31" y="36"/>
                    </a:cubicBezTo>
                    <a:cubicBezTo>
                      <a:pt x="31" y="36"/>
                      <a:pt x="31" y="36"/>
                      <a:pt x="31" y="36"/>
                    </a:cubicBezTo>
                    <a:cubicBezTo>
                      <a:pt x="31" y="36"/>
                      <a:pt x="32" y="36"/>
                      <a:pt x="31" y="36"/>
                    </a:cubicBezTo>
                    <a:cubicBezTo>
                      <a:pt x="31" y="37"/>
                      <a:pt x="31" y="37"/>
                      <a:pt x="31" y="37"/>
                    </a:cubicBezTo>
                    <a:cubicBezTo>
                      <a:pt x="31" y="38"/>
                      <a:pt x="30" y="38"/>
                      <a:pt x="30" y="38"/>
                    </a:cubicBezTo>
                    <a:cubicBezTo>
                      <a:pt x="30" y="38"/>
                      <a:pt x="30" y="38"/>
                      <a:pt x="30" y="38"/>
                    </a:cubicBezTo>
                    <a:cubicBezTo>
                      <a:pt x="30" y="38"/>
                      <a:pt x="30" y="38"/>
                      <a:pt x="30" y="39"/>
                    </a:cubicBezTo>
                    <a:cubicBezTo>
                      <a:pt x="30" y="39"/>
                      <a:pt x="30" y="39"/>
                      <a:pt x="30" y="39"/>
                    </a:cubicBezTo>
                    <a:cubicBezTo>
                      <a:pt x="30" y="39"/>
                      <a:pt x="30" y="39"/>
                      <a:pt x="30" y="39"/>
                    </a:cubicBezTo>
                    <a:cubicBezTo>
                      <a:pt x="30" y="39"/>
                      <a:pt x="30" y="40"/>
                      <a:pt x="30" y="40"/>
                    </a:cubicBezTo>
                    <a:cubicBezTo>
                      <a:pt x="30" y="40"/>
                      <a:pt x="30" y="40"/>
                      <a:pt x="30" y="40"/>
                    </a:cubicBezTo>
                    <a:cubicBezTo>
                      <a:pt x="30" y="40"/>
                      <a:pt x="30" y="40"/>
                      <a:pt x="30" y="40"/>
                    </a:cubicBezTo>
                    <a:cubicBezTo>
                      <a:pt x="31" y="41"/>
                      <a:pt x="31" y="41"/>
                      <a:pt x="31" y="41"/>
                    </a:cubicBezTo>
                    <a:cubicBezTo>
                      <a:pt x="31" y="41"/>
                      <a:pt x="31" y="41"/>
                      <a:pt x="31" y="41"/>
                    </a:cubicBezTo>
                    <a:cubicBezTo>
                      <a:pt x="31" y="42"/>
                      <a:pt x="31" y="42"/>
                      <a:pt x="31" y="42"/>
                    </a:cubicBezTo>
                    <a:cubicBezTo>
                      <a:pt x="31" y="42"/>
                      <a:pt x="31" y="43"/>
                      <a:pt x="31" y="43"/>
                    </a:cubicBezTo>
                    <a:cubicBezTo>
                      <a:pt x="32" y="43"/>
                      <a:pt x="32" y="43"/>
                      <a:pt x="32" y="43"/>
                    </a:cubicBezTo>
                    <a:cubicBezTo>
                      <a:pt x="32" y="43"/>
                      <a:pt x="32" y="44"/>
                      <a:pt x="32" y="44"/>
                    </a:cubicBezTo>
                    <a:cubicBezTo>
                      <a:pt x="32" y="44"/>
                      <a:pt x="32" y="44"/>
                      <a:pt x="32" y="44"/>
                    </a:cubicBezTo>
                    <a:cubicBezTo>
                      <a:pt x="32" y="44"/>
                      <a:pt x="32" y="44"/>
                      <a:pt x="32" y="44"/>
                    </a:cubicBezTo>
                    <a:cubicBezTo>
                      <a:pt x="32" y="44"/>
                      <a:pt x="32" y="45"/>
                      <a:pt x="32" y="45"/>
                    </a:cubicBezTo>
                    <a:cubicBezTo>
                      <a:pt x="32" y="45"/>
                      <a:pt x="32" y="45"/>
                      <a:pt x="32" y="45"/>
                    </a:cubicBezTo>
                    <a:cubicBezTo>
                      <a:pt x="32" y="46"/>
                      <a:pt x="32" y="46"/>
                      <a:pt x="33" y="47"/>
                    </a:cubicBezTo>
                    <a:cubicBezTo>
                      <a:pt x="33" y="47"/>
                      <a:pt x="33" y="47"/>
                      <a:pt x="33" y="47"/>
                    </a:cubicBezTo>
                    <a:cubicBezTo>
                      <a:pt x="33" y="47"/>
                      <a:pt x="33" y="47"/>
                      <a:pt x="33" y="47"/>
                    </a:cubicBezTo>
                    <a:cubicBezTo>
                      <a:pt x="33" y="48"/>
                      <a:pt x="33" y="48"/>
                      <a:pt x="33" y="48"/>
                    </a:cubicBezTo>
                    <a:cubicBezTo>
                      <a:pt x="33" y="48"/>
                      <a:pt x="34" y="49"/>
                      <a:pt x="34" y="49"/>
                    </a:cubicBezTo>
                    <a:cubicBezTo>
                      <a:pt x="35" y="49"/>
                      <a:pt x="35" y="49"/>
                      <a:pt x="36" y="49"/>
                    </a:cubicBezTo>
                    <a:cubicBezTo>
                      <a:pt x="36" y="49"/>
                      <a:pt x="36" y="49"/>
                      <a:pt x="36" y="49"/>
                    </a:cubicBezTo>
                    <a:cubicBezTo>
                      <a:pt x="36" y="49"/>
                      <a:pt x="36" y="49"/>
                      <a:pt x="36" y="49"/>
                    </a:cubicBezTo>
                    <a:cubicBezTo>
                      <a:pt x="36" y="49"/>
                      <a:pt x="36" y="49"/>
                      <a:pt x="36" y="49"/>
                    </a:cubicBezTo>
                    <a:cubicBezTo>
                      <a:pt x="36" y="49"/>
                      <a:pt x="36" y="49"/>
                      <a:pt x="37" y="49"/>
                    </a:cubicBezTo>
                    <a:cubicBezTo>
                      <a:pt x="37" y="49"/>
                      <a:pt x="37" y="49"/>
                      <a:pt x="37" y="49"/>
                    </a:cubicBezTo>
                    <a:cubicBezTo>
                      <a:pt x="37" y="49"/>
                      <a:pt x="37" y="48"/>
                      <a:pt x="36" y="48"/>
                    </a:cubicBezTo>
                    <a:cubicBezTo>
                      <a:pt x="36" y="48"/>
                      <a:pt x="36" y="48"/>
                      <a:pt x="36" y="48"/>
                    </a:cubicBezTo>
                    <a:cubicBezTo>
                      <a:pt x="36" y="48"/>
                      <a:pt x="36" y="48"/>
                      <a:pt x="36" y="47"/>
                    </a:cubicBezTo>
                    <a:cubicBezTo>
                      <a:pt x="36" y="47"/>
                      <a:pt x="36" y="47"/>
                      <a:pt x="36" y="47"/>
                    </a:cubicBezTo>
                    <a:cubicBezTo>
                      <a:pt x="36" y="47"/>
                      <a:pt x="36" y="47"/>
                      <a:pt x="36" y="47"/>
                    </a:cubicBezTo>
                    <a:cubicBezTo>
                      <a:pt x="37" y="47"/>
                      <a:pt x="36" y="47"/>
                      <a:pt x="36" y="47"/>
                    </a:cubicBezTo>
                    <a:cubicBezTo>
                      <a:pt x="37" y="47"/>
                      <a:pt x="36" y="48"/>
                      <a:pt x="37" y="48"/>
                    </a:cubicBezTo>
                    <a:cubicBezTo>
                      <a:pt x="37" y="48"/>
                      <a:pt x="37" y="48"/>
                      <a:pt x="37" y="48"/>
                    </a:cubicBezTo>
                    <a:cubicBezTo>
                      <a:pt x="37" y="48"/>
                      <a:pt x="37" y="48"/>
                      <a:pt x="37" y="48"/>
                    </a:cubicBezTo>
                    <a:cubicBezTo>
                      <a:pt x="37" y="47"/>
                      <a:pt x="37" y="47"/>
                      <a:pt x="37" y="47"/>
                    </a:cubicBezTo>
                    <a:cubicBezTo>
                      <a:pt x="37" y="47"/>
                      <a:pt x="37" y="47"/>
                      <a:pt x="37" y="46"/>
                    </a:cubicBezTo>
                    <a:cubicBezTo>
                      <a:pt x="38" y="46"/>
                      <a:pt x="38" y="46"/>
                      <a:pt x="39" y="46"/>
                    </a:cubicBezTo>
                    <a:cubicBezTo>
                      <a:pt x="39" y="46"/>
                      <a:pt x="39" y="46"/>
                      <a:pt x="39" y="46"/>
                    </a:cubicBezTo>
                    <a:cubicBezTo>
                      <a:pt x="39" y="46"/>
                      <a:pt x="39" y="46"/>
                      <a:pt x="39" y="46"/>
                    </a:cubicBezTo>
                    <a:cubicBezTo>
                      <a:pt x="39" y="46"/>
                      <a:pt x="39" y="46"/>
                      <a:pt x="39" y="46"/>
                    </a:cubicBezTo>
                    <a:cubicBezTo>
                      <a:pt x="39" y="46"/>
                      <a:pt x="39" y="46"/>
                      <a:pt x="39" y="46"/>
                    </a:cubicBezTo>
                    <a:cubicBezTo>
                      <a:pt x="40" y="46"/>
                      <a:pt x="40" y="46"/>
                      <a:pt x="40" y="46"/>
                    </a:cubicBezTo>
                    <a:cubicBezTo>
                      <a:pt x="40" y="47"/>
                      <a:pt x="41" y="46"/>
                      <a:pt x="41" y="47"/>
                    </a:cubicBezTo>
                    <a:cubicBezTo>
                      <a:pt x="41" y="47"/>
                      <a:pt x="41" y="47"/>
                      <a:pt x="42" y="47"/>
                    </a:cubicBezTo>
                    <a:cubicBezTo>
                      <a:pt x="42" y="48"/>
                      <a:pt x="42" y="48"/>
                      <a:pt x="42" y="48"/>
                    </a:cubicBezTo>
                    <a:cubicBezTo>
                      <a:pt x="42" y="48"/>
                      <a:pt x="42" y="48"/>
                      <a:pt x="42" y="48"/>
                    </a:cubicBezTo>
                    <a:cubicBezTo>
                      <a:pt x="43" y="49"/>
                      <a:pt x="43" y="49"/>
                      <a:pt x="43" y="49"/>
                    </a:cubicBezTo>
                    <a:cubicBezTo>
                      <a:pt x="43" y="49"/>
                      <a:pt x="43" y="49"/>
                      <a:pt x="42" y="49"/>
                    </a:cubicBezTo>
                    <a:cubicBezTo>
                      <a:pt x="42" y="49"/>
                      <a:pt x="42" y="50"/>
                      <a:pt x="42" y="50"/>
                    </a:cubicBezTo>
                    <a:cubicBezTo>
                      <a:pt x="42" y="50"/>
                      <a:pt x="42" y="50"/>
                      <a:pt x="43" y="50"/>
                    </a:cubicBezTo>
                    <a:cubicBezTo>
                      <a:pt x="43" y="50"/>
                      <a:pt x="43" y="50"/>
                      <a:pt x="43" y="50"/>
                    </a:cubicBezTo>
                    <a:cubicBezTo>
                      <a:pt x="43" y="50"/>
                      <a:pt x="43" y="50"/>
                      <a:pt x="44" y="50"/>
                    </a:cubicBezTo>
                    <a:cubicBezTo>
                      <a:pt x="44" y="50"/>
                      <a:pt x="44" y="50"/>
                      <a:pt x="44" y="50"/>
                    </a:cubicBezTo>
                    <a:cubicBezTo>
                      <a:pt x="44" y="50"/>
                      <a:pt x="44" y="50"/>
                      <a:pt x="44" y="50"/>
                    </a:cubicBezTo>
                    <a:cubicBezTo>
                      <a:pt x="44" y="50"/>
                      <a:pt x="44" y="50"/>
                      <a:pt x="44" y="49"/>
                    </a:cubicBezTo>
                    <a:cubicBezTo>
                      <a:pt x="44" y="49"/>
                      <a:pt x="44" y="49"/>
                      <a:pt x="44" y="49"/>
                    </a:cubicBezTo>
                    <a:cubicBezTo>
                      <a:pt x="44" y="49"/>
                      <a:pt x="44" y="49"/>
                      <a:pt x="44" y="49"/>
                    </a:cubicBezTo>
                    <a:cubicBezTo>
                      <a:pt x="44" y="49"/>
                      <a:pt x="44" y="49"/>
                      <a:pt x="44" y="48"/>
                    </a:cubicBezTo>
                    <a:cubicBezTo>
                      <a:pt x="43" y="48"/>
                      <a:pt x="43" y="48"/>
                      <a:pt x="43" y="48"/>
                    </a:cubicBezTo>
                    <a:cubicBezTo>
                      <a:pt x="43" y="48"/>
                      <a:pt x="44" y="48"/>
                      <a:pt x="44" y="48"/>
                    </a:cubicBezTo>
                    <a:cubicBezTo>
                      <a:pt x="44" y="48"/>
                      <a:pt x="44" y="48"/>
                      <a:pt x="44" y="48"/>
                    </a:cubicBezTo>
                    <a:cubicBezTo>
                      <a:pt x="44" y="48"/>
                      <a:pt x="44" y="48"/>
                      <a:pt x="45" y="48"/>
                    </a:cubicBezTo>
                    <a:cubicBezTo>
                      <a:pt x="45" y="48"/>
                      <a:pt x="45" y="48"/>
                      <a:pt x="45" y="48"/>
                    </a:cubicBezTo>
                    <a:cubicBezTo>
                      <a:pt x="45" y="48"/>
                      <a:pt x="45" y="48"/>
                      <a:pt x="45" y="49"/>
                    </a:cubicBezTo>
                    <a:cubicBezTo>
                      <a:pt x="45" y="49"/>
                      <a:pt x="45" y="49"/>
                      <a:pt x="45" y="49"/>
                    </a:cubicBezTo>
                    <a:cubicBezTo>
                      <a:pt x="45" y="48"/>
                      <a:pt x="46" y="49"/>
                      <a:pt x="46" y="49"/>
                    </a:cubicBezTo>
                    <a:cubicBezTo>
                      <a:pt x="46" y="49"/>
                      <a:pt x="47" y="49"/>
                      <a:pt x="47" y="49"/>
                    </a:cubicBezTo>
                    <a:cubicBezTo>
                      <a:pt x="47" y="49"/>
                      <a:pt x="47" y="49"/>
                      <a:pt x="47" y="49"/>
                    </a:cubicBezTo>
                    <a:cubicBezTo>
                      <a:pt x="47" y="49"/>
                      <a:pt x="47" y="49"/>
                      <a:pt x="48" y="49"/>
                    </a:cubicBezTo>
                    <a:cubicBezTo>
                      <a:pt x="48" y="49"/>
                      <a:pt x="48" y="49"/>
                      <a:pt x="48" y="49"/>
                    </a:cubicBezTo>
                    <a:cubicBezTo>
                      <a:pt x="48" y="49"/>
                      <a:pt x="49" y="50"/>
                      <a:pt x="49" y="50"/>
                    </a:cubicBezTo>
                    <a:cubicBezTo>
                      <a:pt x="49" y="50"/>
                      <a:pt x="49" y="50"/>
                      <a:pt x="49" y="50"/>
                    </a:cubicBezTo>
                    <a:cubicBezTo>
                      <a:pt x="49" y="50"/>
                      <a:pt x="49" y="50"/>
                      <a:pt x="49" y="50"/>
                    </a:cubicBezTo>
                    <a:cubicBezTo>
                      <a:pt x="49" y="50"/>
                      <a:pt x="48" y="50"/>
                      <a:pt x="48" y="50"/>
                    </a:cubicBezTo>
                    <a:cubicBezTo>
                      <a:pt x="48" y="50"/>
                      <a:pt x="48" y="50"/>
                      <a:pt x="48" y="50"/>
                    </a:cubicBezTo>
                    <a:cubicBezTo>
                      <a:pt x="48" y="50"/>
                      <a:pt x="48" y="50"/>
                      <a:pt x="47" y="50"/>
                    </a:cubicBezTo>
                    <a:cubicBezTo>
                      <a:pt x="47" y="50"/>
                      <a:pt x="47" y="50"/>
                      <a:pt x="46" y="50"/>
                    </a:cubicBezTo>
                    <a:cubicBezTo>
                      <a:pt x="46" y="51"/>
                      <a:pt x="46" y="51"/>
                      <a:pt x="46" y="51"/>
                    </a:cubicBezTo>
                    <a:cubicBezTo>
                      <a:pt x="46" y="51"/>
                      <a:pt x="46" y="51"/>
                      <a:pt x="46" y="52"/>
                    </a:cubicBezTo>
                    <a:cubicBezTo>
                      <a:pt x="46" y="52"/>
                      <a:pt x="46" y="52"/>
                      <a:pt x="47" y="52"/>
                    </a:cubicBezTo>
                    <a:cubicBezTo>
                      <a:pt x="47" y="52"/>
                      <a:pt x="47" y="52"/>
                      <a:pt x="47" y="52"/>
                    </a:cubicBezTo>
                    <a:cubicBezTo>
                      <a:pt x="47" y="52"/>
                      <a:pt x="47" y="53"/>
                      <a:pt x="48" y="53"/>
                    </a:cubicBezTo>
                    <a:cubicBezTo>
                      <a:pt x="48" y="53"/>
                      <a:pt x="48" y="53"/>
                      <a:pt x="48" y="53"/>
                    </a:cubicBezTo>
                    <a:cubicBezTo>
                      <a:pt x="48" y="54"/>
                      <a:pt x="48" y="54"/>
                      <a:pt x="48" y="54"/>
                    </a:cubicBezTo>
                    <a:cubicBezTo>
                      <a:pt x="48" y="54"/>
                      <a:pt x="48" y="53"/>
                      <a:pt x="48" y="53"/>
                    </a:cubicBezTo>
                    <a:cubicBezTo>
                      <a:pt x="48" y="53"/>
                      <a:pt x="48" y="53"/>
                      <a:pt x="48" y="53"/>
                    </a:cubicBezTo>
                    <a:cubicBezTo>
                      <a:pt x="48" y="53"/>
                      <a:pt x="48" y="53"/>
                      <a:pt x="48" y="53"/>
                    </a:cubicBezTo>
                    <a:cubicBezTo>
                      <a:pt x="48" y="53"/>
                      <a:pt x="49" y="53"/>
                      <a:pt x="49" y="53"/>
                    </a:cubicBezTo>
                    <a:cubicBezTo>
                      <a:pt x="49" y="53"/>
                      <a:pt x="49" y="53"/>
                      <a:pt x="49" y="54"/>
                    </a:cubicBezTo>
                    <a:cubicBezTo>
                      <a:pt x="49" y="54"/>
                      <a:pt x="48" y="54"/>
                      <a:pt x="48" y="54"/>
                    </a:cubicBezTo>
                    <a:cubicBezTo>
                      <a:pt x="48" y="54"/>
                      <a:pt x="48" y="54"/>
                      <a:pt x="48" y="54"/>
                    </a:cubicBezTo>
                    <a:cubicBezTo>
                      <a:pt x="48" y="54"/>
                      <a:pt x="48" y="54"/>
                      <a:pt x="48" y="54"/>
                    </a:cubicBezTo>
                    <a:cubicBezTo>
                      <a:pt x="48" y="55"/>
                      <a:pt x="48" y="55"/>
                      <a:pt x="48" y="55"/>
                    </a:cubicBezTo>
                    <a:cubicBezTo>
                      <a:pt x="48" y="55"/>
                      <a:pt x="48" y="55"/>
                      <a:pt x="48" y="55"/>
                    </a:cubicBezTo>
                    <a:cubicBezTo>
                      <a:pt x="48" y="55"/>
                      <a:pt x="48" y="55"/>
                      <a:pt x="48" y="55"/>
                    </a:cubicBezTo>
                    <a:cubicBezTo>
                      <a:pt x="48" y="55"/>
                      <a:pt x="48" y="55"/>
                      <a:pt x="48" y="55"/>
                    </a:cubicBezTo>
                    <a:cubicBezTo>
                      <a:pt x="48" y="54"/>
                      <a:pt x="49" y="54"/>
                      <a:pt x="49" y="54"/>
                    </a:cubicBezTo>
                    <a:cubicBezTo>
                      <a:pt x="49" y="55"/>
                      <a:pt x="49" y="55"/>
                      <a:pt x="49" y="55"/>
                    </a:cubicBezTo>
                    <a:cubicBezTo>
                      <a:pt x="50" y="55"/>
                      <a:pt x="50" y="55"/>
                      <a:pt x="50" y="55"/>
                    </a:cubicBezTo>
                    <a:cubicBezTo>
                      <a:pt x="50" y="55"/>
                      <a:pt x="50" y="55"/>
                      <a:pt x="50" y="55"/>
                    </a:cubicBezTo>
                    <a:cubicBezTo>
                      <a:pt x="50" y="55"/>
                      <a:pt x="50" y="55"/>
                      <a:pt x="51" y="55"/>
                    </a:cubicBezTo>
                    <a:cubicBezTo>
                      <a:pt x="51" y="55"/>
                      <a:pt x="51" y="55"/>
                      <a:pt x="51" y="55"/>
                    </a:cubicBezTo>
                    <a:cubicBezTo>
                      <a:pt x="51" y="55"/>
                      <a:pt x="51" y="55"/>
                      <a:pt x="51" y="55"/>
                    </a:cubicBezTo>
                    <a:close/>
                    <a:moveTo>
                      <a:pt x="27" y="40"/>
                    </a:moveTo>
                    <a:cubicBezTo>
                      <a:pt x="27" y="40"/>
                      <a:pt x="27" y="40"/>
                      <a:pt x="27" y="40"/>
                    </a:cubicBezTo>
                    <a:cubicBezTo>
                      <a:pt x="27" y="40"/>
                      <a:pt x="27" y="40"/>
                      <a:pt x="27" y="40"/>
                    </a:cubicBezTo>
                    <a:cubicBezTo>
                      <a:pt x="27" y="40"/>
                      <a:pt x="27" y="40"/>
                      <a:pt x="27" y="40"/>
                    </a:cubicBezTo>
                    <a:close/>
                    <a:moveTo>
                      <a:pt x="40" y="49"/>
                    </a:moveTo>
                    <a:cubicBezTo>
                      <a:pt x="40" y="49"/>
                      <a:pt x="40" y="48"/>
                      <a:pt x="40" y="48"/>
                    </a:cubicBezTo>
                    <a:cubicBezTo>
                      <a:pt x="40" y="48"/>
                      <a:pt x="40" y="49"/>
                      <a:pt x="40" y="49"/>
                    </a:cubicBezTo>
                    <a:close/>
                    <a:moveTo>
                      <a:pt x="39" y="52"/>
                    </a:moveTo>
                    <a:cubicBezTo>
                      <a:pt x="39" y="52"/>
                      <a:pt x="39" y="52"/>
                      <a:pt x="39" y="52"/>
                    </a:cubicBezTo>
                    <a:cubicBezTo>
                      <a:pt x="39" y="52"/>
                      <a:pt x="39" y="52"/>
                      <a:pt x="39" y="52"/>
                    </a:cubicBezTo>
                    <a:cubicBezTo>
                      <a:pt x="39" y="52"/>
                      <a:pt x="39" y="52"/>
                      <a:pt x="39" y="52"/>
                    </a:cubicBezTo>
                    <a:close/>
                    <a:moveTo>
                      <a:pt x="36" y="43"/>
                    </a:moveTo>
                    <a:cubicBezTo>
                      <a:pt x="36" y="43"/>
                      <a:pt x="36" y="43"/>
                      <a:pt x="36" y="43"/>
                    </a:cubicBezTo>
                    <a:cubicBezTo>
                      <a:pt x="36" y="43"/>
                      <a:pt x="36" y="42"/>
                      <a:pt x="35" y="43"/>
                    </a:cubicBezTo>
                    <a:cubicBezTo>
                      <a:pt x="35" y="43"/>
                      <a:pt x="35" y="42"/>
                      <a:pt x="35" y="43"/>
                    </a:cubicBezTo>
                    <a:cubicBezTo>
                      <a:pt x="35" y="43"/>
                      <a:pt x="35" y="43"/>
                      <a:pt x="35" y="43"/>
                    </a:cubicBezTo>
                    <a:cubicBezTo>
                      <a:pt x="35" y="43"/>
                      <a:pt x="36" y="43"/>
                      <a:pt x="36" y="43"/>
                    </a:cubicBezTo>
                    <a:cubicBezTo>
                      <a:pt x="36" y="43"/>
                      <a:pt x="36" y="43"/>
                      <a:pt x="36" y="43"/>
                    </a:cubicBezTo>
                    <a:close/>
                    <a:moveTo>
                      <a:pt x="34" y="42"/>
                    </a:moveTo>
                    <a:cubicBezTo>
                      <a:pt x="34" y="43"/>
                      <a:pt x="34" y="43"/>
                      <a:pt x="35" y="43"/>
                    </a:cubicBezTo>
                    <a:cubicBezTo>
                      <a:pt x="35" y="43"/>
                      <a:pt x="35" y="42"/>
                      <a:pt x="35" y="42"/>
                    </a:cubicBezTo>
                    <a:cubicBezTo>
                      <a:pt x="35" y="42"/>
                      <a:pt x="35" y="42"/>
                      <a:pt x="35" y="42"/>
                    </a:cubicBezTo>
                    <a:cubicBezTo>
                      <a:pt x="34" y="42"/>
                      <a:pt x="34" y="42"/>
                      <a:pt x="34" y="42"/>
                    </a:cubicBezTo>
                    <a:close/>
                    <a:moveTo>
                      <a:pt x="35" y="48"/>
                    </a:moveTo>
                    <a:cubicBezTo>
                      <a:pt x="35" y="48"/>
                      <a:pt x="35" y="48"/>
                      <a:pt x="35" y="48"/>
                    </a:cubicBezTo>
                    <a:cubicBezTo>
                      <a:pt x="35" y="48"/>
                      <a:pt x="35" y="48"/>
                      <a:pt x="35" y="49"/>
                    </a:cubicBezTo>
                    <a:cubicBezTo>
                      <a:pt x="35" y="49"/>
                      <a:pt x="36" y="49"/>
                      <a:pt x="36" y="49"/>
                    </a:cubicBezTo>
                    <a:cubicBezTo>
                      <a:pt x="36" y="48"/>
                      <a:pt x="36" y="48"/>
                      <a:pt x="36" y="48"/>
                    </a:cubicBezTo>
                    <a:cubicBezTo>
                      <a:pt x="35" y="48"/>
                      <a:pt x="35" y="48"/>
                      <a:pt x="34" y="47"/>
                    </a:cubicBezTo>
                    <a:cubicBezTo>
                      <a:pt x="34" y="47"/>
                      <a:pt x="34" y="47"/>
                      <a:pt x="34" y="47"/>
                    </a:cubicBezTo>
                    <a:cubicBezTo>
                      <a:pt x="34" y="47"/>
                      <a:pt x="34" y="47"/>
                      <a:pt x="34" y="47"/>
                    </a:cubicBezTo>
                    <a:cubicBezTo>
                      <a:pt x="34" y="47"/>
                      <a:pt x="34" y="47"/>
                      <a:pt x="34" y="47"/>
                    </a:cubicBezTo>
                    <a:cubicBezTo>
                      <a:pt x="34" y="48"/>
                      <a:pt x="34" y="48"/>
                      <a:pt x="35" y="48"/>
                    </a:cubicBezTo>
                    <a:close/>
                    <a:moveTo>
                      <a:pt x="37" y="43"/>
                    </a:moveTo>
                    <a:cubicBezTo>
                      <a:pt x="37" y="43"/>
                      <a:pt x="37" y="43"/>
                      <a:pt x="37" y="43"/>
                    </a:cubicBezTo>
                    <a:cubicBezTo>
                      <a:pt x="37" y="44"/>
                      <a:pt x="36" y="44"/>
                      <a:pt x="37" y="44"/>
                    </a:cubicBezTo>
                    <a:cubicBezTo>
                      <a:pt x="37" y="44"/>
                      <a:pt x="37" y="44"/>
                      <a:pt x="37" y="44"/>
                    </a:cubicBezTo>
                    <a:cubicBezTo>
                      <a:pt x="37" y="44"/>
                      <a:pt x="37" y="44"/>
                      <a:pt x="37" y="44"/>
                    </a:cubicBezTo>
                    <a:cubicBezTo>
                      <a:pt x="37" y="44"/>
                      <a:pt x="37" y="44"/>
                      <a:pt x="37" y="44"/>
                    </a:cubicBezTo>
                    <a:cubicBezTo>
                      <a:pt x="37" y="43"/>
                      <a:pt x="37" y="43"/>
                      <a:pt x="37" y="43"/>
                    </a:cubicBezTo>
                    <a:close/>
                    <a:moveTo>
                      <a:pt x="33" y="47"/>
                    </a:moveTo>
                    <a:cubicBezTo>
                      <a:pt x="33" y="47"/>
                      <a:pt x="33" y="47"/>
                      <a:pt x="33" y="47"/>
                    </a:cubicBezTo>
                    <a:cubicBezTo>
                      <a:pt x="33" y="47"/>
                      <a:pt x="33" y="47"/>
                      <a:pt x="33" y="47"/>
                    </a:cubicBezTo>
                    <a:cubicBezTo>
                      <a:pt x="33" y="47"/>
                      <a:pt x="33" y="47"/>
                      <a:pt x="33" y="47"/>
                    </a:cubicBezTo>
                    <a:cubicBezTo>
                      <a:pt x="33" y="47"/>
                      <a:pt x="33" y="47"/>
                      <a:pt x="33" y="47"/>
                    </a:cubicBezTo>
                    <a:close/>
                    <a:moveTo>
                      <a:pt x="33" y="42"/>
                    </a:moveTo>
                    <a:cubicBezTo>
                      <a:pt x="33" y="43"/>
                      <a:pt x="33" y="43"/>
                      <a:pt x="34" y="43"/>
                    </a:cubicBezTo>
                    <a:cubicBezTo>
                      <a:pt x="34" y="43"/>
                      <a:pt x="34" y="43"/>
                      <a:pt x="34" y="43"/>
                    </a:cubicBezTo>
                    <a:cubicBezTo>
                      <a:pt x="34" y="44"/>
                      <a:pt x="34" y="44"/>
                      <a:pt x="34" y="44"/>
                    </a:cubicBezTo>
                    <a:cubicBezTo>
                      <a:pt x="34" y="44"/>
                      <a:pt x="34" y="44"/>
                      <a:pt x="34" y="44"/>
                    </a:cubicBezTo>
                    <a:cubicBezTo>
                      <a:pt x="35" y="43"/>
                      <a:pt x="35" y="43"/>
                      <a:pt x="34" y="43"/>
                    </a:cubicBezTo>
                    <a:cubicBezTo>
                      <a:pt x="34" y="42"/>
                      <a:pt x="34" y="42"/>
                      <a:pt x="34" y="42"/>
                    </a:cubicBezTo>
                    <a:cubicBezTo>
                      <a:pt x="34" y="42"/>
                      <a:pt x="34" y="42"/>
                      <a:pt x="34" y="42"/>
                    </a:cubicBezTo>
                    <a:cubicBezTo>
                      <a:pt x="34" y="42"/>
                      <a:pt x="34" y="41"/>
                      <a:pt x="35" y="41"/>
                    </a:cubicBezTo>
                    <a:cubicBezTo>
                      <a:pt x="34" y="41"/>
                      <a:pt x="34" y="41"/>
                      <a:pt x="33" y="41"/>
                    </a:cubicBezTo>
                    <a:cubicBezTo>
                      <a:pt x="33" y="41"/>
                      <a:pt x="33" y="41"/>
                      <a:pt x="33" y="42"/>
                    </a:cubicBezTo>
                    <a:cubicBezTo>
                      <a:pt x="33" y="42"/>
                      <a:pt x="33" y="42"/>
                      <a:pt x="33" y="42"/>
                    </a:cubicBezTo>
                    <a:cubicBezTo>
                      <a:pt x="33" y="42"/>
                      <a:pt x="33" y="42"/>
                      <a:pt x="33" y="42"/>
                    </a:cubicBezTo>
                    <a:close/>
                    <a:moveTo>
                      <a:pt x="19" y="32"/>
                    </a:move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lose/>
                    <a:moveTo>
                      <a:pt x="19" y="32"/>
                    </a:move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19" y="33"/>
                      <a:pt x="19" y="33"/>
                    </a:cubicBezTo>
                    <a:cubicBezTo>
                      <a:pt x="19" y="32"/>
                      <a:pt x="19" y="32"/>
                      <a:pt x="19" y="32"/>
                    </a:cubicBezTo>
                    <a:cubicBezTo>
                      <a:pt x="19" y="32"/>
                      <a:pt x="19" y="32"/>
                      <a:pt x="19" y="32"/>
                    </a:cubicBezTo>
                    <a:cubicBezTo>
                      <a:pt x="19" y="32"/>
                      <a:pt x="19" y="32"/>
                      <a:pt x="19" y="32"/>
                    </a:cubicBezTo>
                    <a:close/>
                    <a:moveTo>
                      <a:pt x="19" y="75"/>
                    </a:moveTo>
                    <a:cubicBezTo>
                      <a:pt x="19" y="75"/>
                      <a:pt x="19" y="75"/>
                      <a:pt x="19" y="75"/>
                    </a:cubicBezTo>
                    <a:cubicBezTo>
                      <a:pt x="19" y="74"/>
                      <a:pt x="19" y="75"/>
                      <a:pt x="18" y="75"/>
                    </a:cubicBezTo>
                    <a:cubicBezTo>
                      <a:pt x="18" y="74"/>
                      <a:pt x="18" y="74"/>
                      <a:pt x="18" y="74"/>
                    </a:cubicBezTo>
                    <a:cubicBezTo>
                      <a:pt x="18" y="74"/>
                      <a:pt x="18" y="74"/>
                      <a:pt x="18" y="73"/>
                    </a:cubicBezTo>
                    <a:cubicBezTo>
                      <a:pt x="18" y="73"/>
                      <a:pt x="18" y="74"/>
                      <a:pt x="18" y="73"/>
                    </a:cubicBezTo>
                    <a:cubicBezTo>
                      <a:pt x="17" y="73"/>
                      <a:pt x="18" y="73"/>
                      <a:pt x="17" y="72"/>
                    </a:cubicBezTo>
                    <a:cubicBezTo>
                      <a:pt x="17" y="72"/>
                      <a:pt x="17" y="72"/>
                      <a:pt x="18" y="72"/>
                    </a:cubicBezTo>
                    <a:cubicBezTo>
                      <a:pt x="18" y="72"/>
                      <a:pt x="18" y="72"/>
                      <a:pt x="18" y="72"/>
                    </a:cubicBezTo>
                    <a:cubicBezTo>
                      <a:pt x="18" y="72"/>
                      <a:pt x="18" y="72"/>
                      <a:pt x="18" y="72"/>
                    </a:cubicBezTo>
                    <a:cubicBezTo>
                      <a:pt x="18" y="72"/>
                      <a:pt x="18" y="72"/>
                      <a:pt x="18" y="72"/>
                    </a:cubicBezTo>
                    <a:cubicBezTo>
                      <a:pt x="18" y="72"/>
                      <a:pt x="18" y="72"/>
                      <a:pt x="18" y="72"/>
                    </a:cubicBezTo>
                    <a:cubicBezTo>
                      <a:pt x="18" y="72"/>
                      <a:pt x="18" y="71"/>
                      <a:pt x="18" y="72"/>
                    </a:cubicBezTo>
                    <a:cubicBezTo>
                      <a:pt x="18" y="72"/>
                      <a:pt x="18" y="71"/>
                      <a:pt x="18" y="71"/>
                    </a:cubicBezTo>
                    <a:cubicBezTo>
                      <a:pt x="18" y="71"/>
                      <a:pt x="18" y="71"/>
                      <a:pt x="18" y="71"/>
                    </a:cubicBezTo>
                    <a:cubicBezTo>
                      <a:pt x="18" y="71"/>
                      <a:pt x="18" y="70"/>
                      <a:pt x="18" y="70"/>
                    </a:cubicBezTo>
                    <a:cubicBezTo>
                      <a:pt x="18" y="70"/>
                      <a:pt x="17" y="70"/>
                      <a:pt x="17" y="69"/>
                    </a:cubicBezTo>
                    <a:cubicBezTo>
                      <a:pt x="18" y="69"/>
                      <a:pt x="17" y="69"/>
                      <a:pt x="17" y="69"/>
                    </a:cubicBezTo>
                    <a:cubicBezTo>
                      <a:pt x="17" y="69"/>
                      <a:pt x="17" y="69"/>
                      <a:pt x="17" y="69"/>
                    </a:cubicBezTo>
                    <a:cubicBezTo>
                      <a:pt x="17" y="70"/>
                      <a:pt x="17" y="70"/>
                      <a:pt x="17" y="70"/>
                    </a:cubicBezTo>
                    <a:cubicBezTo>
                      <a:pt x="17" y="70"/>
                      <a:pt x="17" y="70"/>
                      <a:pt x="17" y="70"/>
                    </a:cubicBezTo>
                    <a:cubicBezTo>
                      <a:pt x="17" y="71"/>
                      <a:pt x="17" y="71"/>
                      <a:pt x="17" y="71"/>
                    </a:cubicBezTo>
                    <a:cubicBezTo>
                      <a:pt x="17" y="71"/>
                      <a:pt x="17" y="71"/>
                      <a:pt x="17" y="71"/>
                    </a:cubicBezTo>
                    <a:cubicBezTo>
                      <a:pt x="17" y="71"/>
                      <a:pt x="17" y="72"/>
                      <a:pt x="17" y="72"/>
                    </a:cubicBezTo>
                    <a:cubicBezTo>
                      <a:pt x="17" y="72"/>
                      <a:pt x="17" y="72"/>
                      <a:pt x="16" y="72"/>
                    </a:cubicBezTo>
                    <a:cubicBezTo>
                      <a:pt x="16" y="72"/>
                      <a:pt x="16" y="72"/>
                      <a:pt x="16" y="72"/>
                    </a:cubicBezTo>
                    <a:cubicBezTo>
                      <a:pt x="16" y="72"/>
                      <a:pt x="16" y="72"/>
                      <a:pt x="16" y="72"/>
                    </a:cubicBezTo>
                    <a:cubicBezTo>
                      <a:pt x="16" y="73"/>
                      <a:pt x="16" y="73"/>
                      <a:pt x="16" y="73"/>
                    </a:cubicBezTo>
                    <a:cubicBezTo>
                      <a:pt x="16" y="73"/>
                      <a:pt x="16" y="73"/>
                      <a:pt x="16" y="73"/>
                    </a:cubicBezTo>
                    <a:cubicBezTo>
                      <a:pt x="16" y="73"/>
                      <a:pt x="17" y="73"/>
                      <a:pt x="17" y="73"/>
                    </a:cubicBezTo>
                    <a:cubicBezTo>
                      <a:pt x="17" y="73"/>
                      <a:pt x="17" y="73"/>
                      <a:pt x="17" y="73"/>
                    </a:cubicBezTo>
                    <a:cubicBezTo>
                      <a:pt x="17" y="74"/>
                      <a:pt x="17" y="74"/>
                      <a:pt x="17" y="74"/>
                    </a:cubicBezTo>
                    <a:cubicBezTo>
                      <a:pt x="17" y="74"/>
                      <a:pt x="17" y="74"/>
                      <a:pt x="17" y="74"/>
                    </a:cubicBezTo>
                    <a:cubicBezTo>
                      <a:pt x="16" y="74"/>
                      <a:pt x="16" y="73"/>
                      <a:pt x="16" y="73"/>
                    </a:cubicBezTo>
                    <a:cubicBezTo>
                      <a:pt x="16" y="73"/>
                      <a:pt x="16" y="73"/>
                      <a:pt x="16" y="73"/>
                    </a:cubicBezTo>
                    <a:cubicBezTo>
                      <a:pt x="15" y="73"/>
                      <a:pt x="16" y="73"/>
                      <a:pt x="16" y="73"/>
                    </a:cubicBezTo>
                    <a:cubicBezTo>
                      <a:pt x="16" y="73"/>
                      <a:pt x="16" y="73"/>
                      <a:pt x="16" y="73"/>
                    </a:cubicBezTo>
                    <a:cubicBezTo>
                      <a:pt x="16" y="74"/>
                      <a:pt x="16" y="74"/>
                      <a:pt x="16" y="74"/>
                    </a:cubicBezTo>
                    <a:cubicBezTo>
                      <a:pt x="16" y="74"/>
                      <a:pt x="17" y="74"/>
                      <a:pt x="16" y="74"/>
                    </a:cubicBezTo>
                    <a:cubicBezTo>
                      <a:pt x="16" y="75"/>
                      <a:pt x="16" y="75"/>
                      <a:pt x="16" y="76"/>
                    </a:cubicBezTo>
                    <a:cubicBezTo>
                      <a:pt x="16" y="76"/>
                      <a:pt x="15" y="76"/>
                      <a:pt x="15" y="77"/>
                    </a:cubicBezTo>
                    <a:cubicBezTo>
                      <a:pt x="15" y="77"/>
                      <a:pt x="15" y="77"/>
                      <a:pt x="15" y="77"/>
                    </a:cubicBezTo>
                    <a:cubicBezTo>
                      <a:pt x="15" y="77"/>
                      <a:pt x="15" y="77"/>
                      <a:pt x="15" y="77"/>
                    </a:cubicBezTo>
                    <a:cubicBezTo>
                      <a:pt x="15" y="77"/>
                      <a:pt x="15" y="76"/>
                      <a:pt x="15" y="76"/>
                    </a:cubicBezTo>
                    <a:cubicBezTo>
                      <a:pt x="15" y="76"/>
                      <a:pt x="15" y="76"/>
                      <a:pt x="15" y="76"/>
                    </a:cubicBezTo>
                    <a:cubicBezTo>
                      <a:pt x="15" y="76"/>
                      <a:pt x="15" y="76"/>
                      <a:pt x="15" y="76"/>
                    </a:cubicBezTo>
                    <a:cubicBezTo>
                      <a:pt x="15" y="77"/>
                      <a:pt x="15" y="77"/>
                      <a:pt x="14" y="77"/>
                    </a:cubicBezTo>
                    <a:cubicBezTo>
                      <a:pt x="14" y="77"/>
                      <a:pt x="14" y="77"/>
                      <a:pt x="14" y="77"/>
                    </a:cubicBezTo>
                    <a:cubicBezTo>
                      <a:pt x="14" y="77"/>
                      <a:pt x="14" y="77"/>
                      <a:pt x="14" y="77"/>
                    </a:cubicBezTo>
                    <a:cubicBezTo>
                      <a:pt x="14" y="77"/>
                      <a:pt x="14" y="77"/>
                      <a:pt x="14" y="77"/>
                    </a:cubicBezTo>
                    <a:cubicBezTo>
                      <a:pt x="14" y="78"/>
                      <a:pt x="14" y="78"/>
                      <a:pt x="14" y="78"/>
                    </a:cubicBezTo>
                    <a:cubicBezTo>
                      <a:pt x="14" y="78"/>
                      <a:pt x="14" y="78"/>
                      <a:pt x="14" y="78"/>
                    </a:cubicBezTo>
                    <a:cubicBezTo>
                      <a:pt x="14" y="78"/>
                      <a:pt x="14" y="78"/>
                      <a:pt x="14" y="78"/>
                    </a:cubicBezTo>
                    <a:cubicBezTo>
                      <a:pt x="13" y="78"/>
                      <a:pt x="13" y="78"/>
                      <a:pt x="13" y="78"/>
                    </a:cubicBezTo>
                    <a:cubicBezTo>
                      <a:pt x="13" y="79"/>
                      <a:pt x="13" y="79"/>
                      <a:pt x="13" y="79"/>
                    </a:cubicBezTo>
                    <a:cubicBezTo>
                      <a:pt x="13" y="79"/>
                      <a:pt x="13" y="79"/>
                      <a:pt x="13" y="80"/>
                    </a:cubicBezTo>
                    <a:cubicBezTo>
                      <a:pt x="13" y="80"/>
                      <a:pt x="13" y="79"/>
                      <a:pt x="13" y="79"/>
                    </a:cubicBezTo>
                    <a:cubicBezTo>
                      <a:pt x="13" y="79"/>
                      <a:pt x="13" y="79"/>
                      <a:pt x="13" y="79"/>
                    </a:cubicBezTo>
                    <a:cubicBezTo>
                      <a:pt x="12" y="79"/>
                      <a:pt x="12" y="79"/>
                      <a:pt x="12" y="79"/>
                    </a:cubicBezTo>
                    <a:cubicBezTo>
                      <a:pt x="12" y="80"/>
                      <a:pt x="12" y="80"/>
                      <a:pt x="12" y="81"/>
                    </a:cubicBezTo>
                    <a:cubicBezTo>
                      <a:pt x="11" y="81"/>
                      <a:pt x="11" y="81"/>
                      <a:pt x="11" y="81"/>
                    </a:cubicBezTo>
                    <a:cubicBezTo>
                      <a:pt x="11" y="82"/>
                      <a:pt x="10" y="82"/>
                      <a:pt x="10" y="82"/>
                    </a:cubicBezTo>
                    <a:cubicBezTo>
                      <a:pt x="10" y="83"/>
                      <a:pt x="10" y="83"/>
                      <a:pt x="9" y="83"/>
                    </a:cubicBezTo>
                    <a:cubicBezTo>
                      <a:pt x="9" y="84"/>
                      <a:pt x="9" y="84"/>
                      <a:pt x="8" y="85"/>
                    </a:cubicBezTo>
                    <a:cubicBezTo>
                      <a:pt x="8" y="85"/>
                      <a:pt x="8" y="85"/>
                      <a:pt x="7" y="86"/>
                    </a:cubicBezTo>
                    <a:cubicBezTo>
                      <a:pt x="7" y="86"/>
                      <a:pt x="7" y="86"/>
                      <a:pt x="7" y="86"/>
                    </a:cubicBezTo>
                    <a:cubicBezTo>
                      <a:pt x="7" y="86"/>
                      <a:pt x="7" y="86"/>
                      <a:pt x="7" y="86"/>
                    </a:cubicBezTo>
                    <a:cubicBezTo>
                      <a:pt x="7" y="86"/>
                      <a:pt x="6" y="86"/>
                      <a:pt x="6" y="86"/>
                    </a:cubicBezTo>
                    <a:cubicBezTo>
                      <a:pt x="6" y="86"/>
                      <a:pt x="6" y="86"/>
                      <a:pt x="6" y="86"/>
                    </a:cubicBezTo>
                    <a:cubicBezTo>
                      <a:pt x="6" y="86"/>
                      <a:pt x="6" y="87"/>
                      <a:pt x="5" y="87"/>
                    </a:cubicBezTo>
                    <a:cubicBezTo>
                      <a:pt x="5" y="87"/>
                      <a:pt x="5" y="87"/>
                      <a:pt x="5" y="87"/>
                    </a:cubicBezTo>
                    <a:cubicBezTo>
                      <a:pt x="5" y="87"/>
                      <a:pt x="5" y="88"/>
                      <a:pt x="4" y="88"/>
                    </a:cubicBezTo>
                    <a:cubicBezTo>
                      <a:pt x="4" y="88"/>
                      <a:pt x="4" y="88"/>
                      <a:pt x="4" y="88"/>
                    </a:cubicBezTo>
                    <a:cubicBezTo>
                      <a:pt x="4" y="88"/>
                      <a:pt x="4" y="89"/>
                      <a:pt x="4" y="89"/>
                    </a:cubicBezTo>
                    <a:cubicBezTo>
                      <a:pt x="3" y="89"/>
                      <a:pt x="3" y="89"/>
                      <a:pt x="3" y="89"/>
                    </a:cubicBezTo>
                    <a:cubicBezTo>
                      <a:pt x="3" y="90"/>
                      <a:pt x="3" y="89"/>
                      <a:pt x="3" y="90"/>
                    </a:cubicBezTo>
                    <a:cubicBezTo>
                      <a:pt x="3" y="90"/>
                      <a:pt x="3" y="90"/>
                      <a:pt x="2" y="90"/>
                    </a:cubicBezTo>
                    <a:cubicBezTo>
                      <a:pt x="2" y="90"/>
                      <a:pt x="2" y="91"/>
                      <a:pt x="2" y="91"/>
                    </a:cubicBezTo>
                    <a:cubicBezTo>
                      <a:pt x="2" y="91"/>
                      <a:pt x="2" y="92"/>
                      <a:pt x="2" y="92"/>
                    </a:cubicBezTo>
                    <a:cubicBezTo>
                      <a:pt x="2" y="92"/>
                      <a:pt x="2" y="93"/>
                      <a:pt x="2" y="93"/>
                    </a:cubicBezTo>
                    <a:cubicBezTo>
                      <a:pt x="2" y="92"/>
                      <a:pt x="2" y="92"/>
                      <a:pt x="2" y="92"/>
                    </a:cubicBezTo>
                    <a:cubicBezTo>
                      <a:pt x="2" y="92"/>
                      <a:pt x="3" y="92"/>
                      <a:pt x="3" y="92"/>
                    </a:cubicBezTo>
                    <a:cubicBezTo>
                      <a:pt x="3" y="91"/>
                      <a:pt x="3" y="91"/>
                      <a:pt x="4" y="91"/>
                    </a:cubicBezTo>
                    <a:cubicBezTo>
                      <a:pt x="4" y="91"/>
                      <a:pt x="4" y="91"/>
                      <a:pt x="4" y="91"/>
                    </a:cubicBezTo>
                    <a:cubicBezTo>
                      <a:pt x="4" y="91"/>
                      <a:pt x="4" y="91"/>
                      <a:pt x="4" y="91"/>
                    </a:cubicBezTo>
                    <a:cubicBezTo>
                      <a:pt x="4" y="90"/>
                      <a:pt x="4" y="90"/>
                      <a:pt x="5" y="90"/>
                    </a:cubicBezTo>
                    <a:cubicBezTo>
                      <a:pt x="5" y="90"/>
                      <a:pt x="5" y="90"/>
                      <a:pt x="5" y="90"/>
                    </a:cubicBezTo>
                    <a:cubicBezTo>
                      <a:pt x="6" y="90"/>
                      <a:pt x="6" y="89"/>
                      <a:pt x="6" y="89"/>
                    </a:cubicBezTo>
                    <a:cubicBezTo>
                      <a:pt x="7" y="89"/>
                      <a:pt x="8" y="88"/>
                      <a:pt x="8" y="88"/>
                    </a:cubicBezTo>
                    <a:cubicBezTo>
                      <a:pt x="8" y="88"/>
                      <a:pt x="8" y="88"/>
                      <a:pt x="8" y="87"/>
                    </a:cubicBezTo>
                    <a:cubicBezTo>
                      <a:pt x="8" y="87"/>
                      <a:pt x="8" y="87"/>
                      <a:pt x="8" y="87"/>
                    </a:cubicBezTo>
                    <a:cubicBezTo>
                      <a:pt x="8" y="86"/>
                      <a:pt x="9" y="86"/>
                      <a:pt x="9" y="86"/>
                    </a:cubicBezTo>
                    <a:cubicBezTo>
                      <a:pt x="10" y="86"/>
                      <a:pt x="10" y="85"/>
                      <a:pt x="11" y="85"/>
                    </a:cubicBezTo>
                    <a:cubicBezTo>
                      <a:pt x="11" y="85"/>
                      <a:pt x="11" y="84"/>
                      <a:pt x="12" y="84"/>
                    </a:cubicBezTo>
                    <a:cubicBezTo>
                      <a:pt x="12" y="84"/>
                      <a:pt x="12" y="83"/>
                      <a:pt x="12" y="83"/>
                    </a:cubicBezTo>
                    <a:cubicBezTo>
                      <a:pt x="12" y="83"/>
                      <a:pt x="12" y="83"/>
                      <a:pt x="12" y="82"/>
                    </a:cubicBezTo>
                    <a:cubicBezTo>
                      <a:pt x="13" y="82"/>
                      <a:pt x="12" y="82"/>
                      <a:pt x="12" y="82"/>
                    </a:cubicBezTo>
                    <a:cubicBezTo>
                      <a:pt x="12" y="82"/>
                      <a:pt x="12" y="82"/>
                      <a:pt x="12" y="82"/>
                    </a:cubicBezTo>
                    <a:cubicBezTo>
                      <a:pt x="12" y="82"/>
                      <a:pt x="12" y="82"/>
                      <a:pt x="12" y="82"/>
                    </a:cubicBezTo>
                    <a:cubicBezTo>
                      <a:pt x="12" y="82"/>
                      <a:pt x="12" y="82"/>
                      <a:pt x="12" y="82"/>
                    </a:cubicBezTo>
                    <a:cubicBezTo>
                      <a:pt x="12" y="82"/>
                      <a:pt x="12" y="81"/>
                      <a:pt x="12" y="81"/>
                    </a:cubicBezTo>
                    <a:cubicBezTo>
                      <a:pt x="12" y="82"/>
                      <a:pt x="12" y="82"/>
                      <a:pt x="12" y="82"/>
                    </a:cubicBezTo>
                    <a:cubicBezTo>
                      <a:pt x="12" y="82"/>
                      <a:pt x="12" y="82"/>
                      <a:pt x="12" y="82"/>
                    </a:cubicBezTo>
                    <a:cubicBezTo>
                      <a:pt x="13" y="82"/>
                      <a:pt x="13" y="82"/>
                      <a:pt x="13" y="81"/>
                    </a:cubicBezTo>
                    <a:cubicBezTo>
                      <a:pt x="13" y="81"/>
                      <a:pt x="13" y="81"/>
                      <a:pt x="13" y="81"/>
                    </a:cubicBezTo>
                    <a:cubicBezTo>
                      <a:pt x="12" y="81"/>
                      <a:pt x="12" y="81"/>
                      <a:pt x="12" y="81"/>
                    </a:cubicBezTo>
                    <a:cubicBezTo>
                      <a:pt x="12" y="81"/>
                      <a:pt x="12" y="81"/>
                      <a:pt x="12" y="80"/>
                    </a:cubicBezTo>
                    <a:cubicBezTo>
                      <a:pt x="13" y="80"/>
                      <a:pt x="13" y="80"/>
                      <a:pt x="13" y="80"/>
                    </a:cubicBezTo>
                    <a:cubicBezTo>
                      <a:pt x="13" y="80"/>
                      <a:pt x="13" y="80"/>
                      <a:pt x="13" y="80"/>
                    </a:cubicBezTo>
                    <a:cubicBezTo>
                      <a:pt x="13" y="80"/>
                      <a:pt x="13" y="80"/>
                      <a:pt x="13" y="80"/>
                    </a:cubicBezTo>
                    <a:cubicBezTo>
                      <a:pt x="14" y="80"/>
                      <a:pt x="15" y="80"/>
                      <a:pt x="15" y="80"/>
                    </a:cubicBezTo>
                    <a:cubicBezTo>
                      <a:pt x="16" y="80"/>
                      <a:pt x="16" y="79"/>
                      <a:pt x="16" y="79"/>
                    </a:cubicBezTo>
                    <a:cubicBezTo>
                      <a:pt x="16" y="79"/>
                      <a:pt x="16" y="78"/>
                      <a:pt x="16" y="78"/>
                    </a:cubicBezTo>
                    <a:cubicBezTo>
                      <a:pt x="16" y="78"/>
                      <a:pt x="16" y="78"/>
                      <a:pt x="17" y="77"/>
                    </a:cubicBezTo>
                    <a:cubicBezTo>
                      <a:pt x="17" y="77"/>
                      <a:pt x="17" y="77"/>
                      <a:pt x="17" y="77"/>
                    </a:cubicBezTo>
                    <a:cubicBezTo>
                      <a:pt x="17" y="77"/>
                      <a:pt x="18" y="77"/>
                      <a:pt x="18" y="77"/>
                    </a:cubicBezTo>
                    <a:cubicBezTo>
                      <a:pt x="18" y="77"/>
                      <a:pt x="18" y="77"/>
                      <a:pt x="18" y="77"/>
                    </a:cubicBezTo>
                    <a:cubicBezTo>
                      <a:pt x="18" y="76"/>
                      <a:pt x="19" y="76"/>
                      <a:pt x="19" y="76"/>
                    </a:cubicBezTo>
                    <a:cubicBezTo>
                      <a:pt x="19" y="76"/>
                      <a:pt x="20" y="76"/>
                      <a:pt x="19" y="75"/>
                    </a:cubicBezTo>
                    <a:close/>
                    <a:moveTo>
                      <a:pt x="23" y="65"/>
                    </a:moveTo>
                    <a:cubicBezTo>
                      <a:pt x="23" y="65"/>
                      <a:pt x="23" y="65"/>
                      <a:pt x="22" y="65"/>
                    </a:cubicBezTo>
                    <a:cubicBezTo>
                      <a:pt x="22" y="65"/>
                      <a:pt x="23" y="65"/>
                      <a:pt x="23" y="66"/>
                    </a:cubicBezTo>
                    <a:cubicBezTo>
                      <a:pt x="23" y="65"/>
                      <a:pt x="23" y="65"/>
                      <a:pt x="23" y="65"/>
                    </a:cubicBezTo>
                    <a:cubicBezTo>
                      <a:pt x="23" y="65"/>
                      <a:pt x="23" y="65"/>
                      <a:pt x="23" y="65"/>
                    </a:cubicBezTo>
                    <a:close/>
                    <a:moveTo>
                      <a:pt x="3" y="93"/>
                    </a:moveTo>
                    <a:cubicBezTo>
                      <a:pt x="2" y="93"/>
                      <a:pt x="2" y="93"/>
                      <a:pt x="2" y="93"/>
                    </a:cubicBezTo>
                    <a:cubicBezTo>
                      <a:pt x="2" y="93"/>
                      <a:pt x="2" y="93"/>
                      <a:pt x="2" y="93"/>
                    </a:cubicBezTo>
                    <a:cubicBezTo>
                      <a:pt x="2" y="94"/>
                      <a:pt x="2" y="94"/>
                      <a:pt x="2" y="94"/>
                    </a:cubicBezTo>
                    <a:cubicBezTo>
                      <a:pt x="3" y="94"/>
                      <a:pt x="3" y="94"/>
                      <a:pt x="3" y="94"/>
                    </a:cubicBezTo>
                    <a:cubicBezTo>
                      <a:pt x="3" y="93"/>
                      <a:pt x="3" y="93"/>
                      <a:pt x="3" y="93"/>
                    </a:cubicBezTo>
                    <a:cubicBezTo>
                      <a:pt x="3" y="93"/>
                      <a:pt x="3" y="93"/>
                      <a:pt x="3" y="93"/>
                    </a:cubicBezTo>
                    <a:close/>
                    <a:moveTo>
                      <a:pt x="2" y="93"/>
                    </a:moveTo>
                    <a:cubicBezTo>
                      <a:pt x="2" y="93"/>
                      <a:pt x="2" y="93"/>
                      <a:pt x="2" y="93"/>
                    </a:cubicBezTo>
                    <a:cubicBezTo>
                      <a:pt x="2" y="93"/>
                      <a:pt x="2" y="93"/>
                      <a:pt x="2" y="93"/>
                    </a:cubicBezTo>
                    <a:cubicBezTo>
                      <a:pt x="2" y="93"/>
                      <a:pt x="2" y="93"/>
                      <a:pt x="2" y="93"/>
                    </a:cubicBezTo>
                    <a:close/>
                    <a:moveTo>
                      <a:pt x="17" y="71"/>
                    </a:moveTo>
                    <a:cubicBezTo>
                      <a:pt x="17" y="71"/>
                      <a:pt x="17" y="71"/>
                      <a:pt x="17" y="71"/>
                    </a:cubicBezTo>
                    <a:cubicBezTo>
                      <a:pt x="17" y="70"/>
                      <a:pt x="16" y="70"/>
                      <a:pt x="16" y="70"/>
                    </a:cubicBezTo>
                    <a:cubicBezTo>
                      <a:pt x="16" y="70"/>
                      <a:pt x="16" y="70"/>
                      <a:pt x="16" y="71"/>
                    </a:cubicBezTo>
                    <a:cubicBezTo>
                      <a:pt x="16" y="71"/>
                      <a:pt x="16" y="71"/>
                      <a:pt x="17" y="71"/>
                    </a:cubicBezTo>
                    <a:close/>
                    <a:moveTo>
                      <a:pt x="23" y="64"/>
                    </a:moveTo>
                    <a:cubicBezTo>
                      <a:pt x="23" y="64"/>
                      <a:pt x="23" y="64"/>
                      <a:pt x="23" y="64"/>
                    </a:cubicBezTo>
                    <a:cubicBezTo>
                      <a:pt x="23" y="63"/>
                      <a:pt x="23" y="63"/>
                      <a:pt x="23" y="63"/>
                    </a:cubicBezTo>
                    <a:cubicBezTo>
                      <a:pt x="22" y="63"/>
                      <a:pt x="22" y="63"/>
                      <a:pt x="22" y="63"/>
                    </a:cubicBezTo>
                    <a:cubicBezTo>
                      <a:pt x="22" y="64"/>
                      <a:pt x="22" y="64"/>
                      <a:pt x="22" y="63"/>
                    </a:cubicBezTo>
                    <a:cubicBezTo>
                      <a:pt x="22" y="63"/>
                      <a:pt x="22" y="63"/>
                      <a:pt x="21" y="63"/>
                    </a:cubicBezTo>
                    <a:cubicBezTo>
                      <a:pt x="21" y="63"/>
                      <a:pt x="21" y="63"/>
                      <a:pt x="21" y="63"/>
                    </a:cubicBezTo>
                    <a:cubicBezTo>
                      <a:pt x="21" y="63"/>
                      <a:pt x="21" y="63"/>
                      <a:pt x="21" y="63"/>
                    </a:cubicBezTo>
                    <a:cubicBezTo>
                      <a:pt x="21" y="62"/>
                      <a:pt x="21" y="62"/>
                      <a:pt x="20" y="62"/>
                    </a:cubicBezTo>
                    <a:cubicBezTo>
                      <a:pt x="20" y="62"/>
                      <a:pt x="20" y="62"/>
                      <a:pt x="20" y="62"/>
                    </a:cubicBezTo>
                    <a:cubicBezTo>
                      <a:pt x="20" y="62"/>
                      <a:pt x="20" y="62"/>
                      <a:pt x="20" y="62"/>
                    </a:cubicBezTo>
                    <a:cubicBezTo>
                      <a:pt x="20" y="63"/>
                      <a:pt x="20" y="63"/>
                      <a:pt x="20" y="63"/>
                    </a:cubicBezTo>
                    <a:cubicBezTo>
                      <a:pt x="20" y="63"/>
                      <a:pt x="20" y="63"/>
                      <a:pt x="20" y="63"/>
                    </a:cubicBezTo>
                    <a:cubicBezTo>
                      <a:pt x="20" y="63"/>
                      <a:pt x="20" y="63"/>
                      <a:pt x="20" y="63"/>
                    </a:cubicBezTo>
                    <a:cubicBezTo>
                      <a:pt x="20" y="63"/>
                      <a:pt x="20" y="63"/>
                      <a:pt x="20" y="63"/>
                    </a:cubicBezTo>
                    <a:cubicBezTo>
                      <a:pt x="20" y="64"/>
                      <a:pt x="20" y="64"/>
                      <a:pt x="20" y="64"/>
                    </a:cubicBezTo>
                    <a:cubicBezTo>
                      <a:pt x="21" y="64"/>
                      <a:pt x="21" y="64"/>
                      <a:pt x="21" y="64"/>
                    </a:cubicBezTo>
                    <a:cubicBezTo>
                      <a:pt x="21" y="65"/>
                      <a:pt x="21" y="64"/>
                      <a:pt x="21" y="64"/>
                    </a:cubicBezTo>
                    <a:cubicBezTo>
                      <a:pt x="21" y="64"/>
                      <a:pt x="21" y="65"/>
                      <a:pt x="22" y="65"/>
                    </a:cubicBezTo>
                    <a:cubicBezTo>
                      <a:pt x="22" y="65"/>
                      <a:pt x="22" y="65"/>
                      <a:pt x="22" y="65"/>
                    </a:cubicBezTo>
                    <a:cubicBezTo>
                      <a:pt x="22" y="64"/>
                      <a:pt x="22" y="64"/>
                      <a:pt x="22" y="64"/>
                    </a:cubicBezTo>
                    <a:cubicBezTo>
                      <a:pt x="22" y="64"/>
                      <a:pt x="22" y="65"/>
                      <a:pt x="22" y="65"/>
                    </a:cubicBezTo>
                    <a:cubicBezTo>
                      <a:pt x="23" y="65"/>
                      <a:pt x="23" y="64"/>
                      <a:pt x="23" y="64"/>
                    </a:cubicBezTo>
                    <a:cubicBezTo>
                      <a:pt x="23" y="65"/>
                      <a:pt x="23" y="64"/>
                      <a:pt x="23" y="64"/>
                    </a:cubicBezTo>
                    <a:cubicBezTo>
                      <a:pt x="23" y="64"/>
                      <a:pt x="23" y="64"/>
                      <a:pt x="23" y="64"/>
                    </a:cubicBezTo>
                    <a:close/>
                    <a:moveTo>
                      <a:pt x="29" y="73"/>
                    </a:moveTo>
                    <a:cubicBezTo>
                      <a:pt x="29" y="73"/>
                      <a:pt x="29" y="73"/>
                      <a:pt x="29" y="73"/>
                    </a:cubicBezTo>
                    <a:cubicBezTo>
                      <a:pt x="29" y="73"/>
                      <a:pt x="29" y="73"/>
                      <a:pt x="29" y="73"/>
                    </a:cubicBezTo>
                    <a:cubicBezTo>
                      <a:pt x="29" y="73"/>
                      <a:pt x="29" y="72"/>
                      <a:pt x="29" y="72"/>
                    </a:cubicBezTo>
                    <a:cubicBezTo>
                      <a:pt x="29" y="73"/>
                      <a:pt x="29" y="73"/>
                      <a:pt x="29" y="73"/>
                    </a:cubicBezTo>
                    <a:close/>
                    <a:moveTo>
                      <a:pt x="28" y="70"/>
                    </a:moveTo>
                    <a:cubicBezTo>
                      <a:pt x="28" y="70"/>
                      <a:pt x="28" y="70"/>
                      <a:pt x="28" y="71"/>
                    </a:cubicBezTo>
                    <a:cubicBezTo>
                      <a:pt x="28" y="71"/>
                      <a:pt x="28" y="71"/>
                      <a:pt x="28" y="70"/>
                    </a:cubicBezTo>
                    <a:close/>
                    <a:moveTo>
                      <a:pt x="22" y="65"/>
                    </a:moveTo>
                    <a:cubicBezTo>
                      <a:pt x="22" y="65"/>
                      <a:pt x="22" y="65"/>
                      <a:pt x="22" y="65"/>
                    </a:cubicBezTo>
                    <a:cubicBezTo>
                      <a:pt x="22" y="65"/>
                      <a:pt x="22" y="65"/>
                      <a:pt x="22" y="65"/>
                    </a:cubicBezTo>
                    <a:cubicBezTo>
                      <a:pt x="22" y="65"/>
                      <a:pt x="22" y="65"/>
                      <a:pt x="22" y="65"/>
                    </a:cubicBezTo>
                    <a:cubicBezTo>
                      <a:pt x="22" y="65"/>
                      <a:pt x="22" y="65"/>
                      <a:pt x="22" y="65"/>
                    </a:cubicBezTo>
                    <a:close/>
                    <a:moveTo>
                      <a:pt x="22" y="66"/>
                    </a:moveTo>
                    <a:cubicBezTo>
                      <a:pt x="22" y="66"/>
                      <a:pt x="22" y="66"/>
                      <a:pt x="22" y="66"/>
                    </a:cubicBezTo>
                    <a:cubicBezTo>
                      <a:pt x="22" y="66"/>
                      <a:pt x="22" y="66"/>
                      <a:pt x="22" y="66"/>
                    </a:cubicBezTo>
                    <a:cubicBezTo>
                      <a:pt x="22" y="66"/>
                      <a:pt x="22" y="66"/>
                      <a:pt x="22" y="66"/>
                    </a:cubicBezTo>
                    <a:cubicBezTo>
                      <a:pt x="22" y="66"/>
                      <a:pt x="22" y="66"/>
                      <a:pt x="22" y="66"/>
                    </a:cubicBezTo>
                    <a:close/>
                    <a:moveTo>
                      <a:pt x="21" y="75"/>
                    </a:moveTo>
                    <a:cubicBezTo>
                      <a:pt x="21" y="75"/>
                      <a:pt x="21" y="75"/>
                      <a:pt x="21" y="75"/>
                    </a:cubicBezTo>
                    <a:cubicBezTo>
                      <a:pt x="21" y="75"/>
                      <a:pt x="21" y="75"/>
                      <a:pt x="21" y="75"/>
                    </a:cubicBezTo>
                    <a:cubicBezTo>
                      <a:pt x="20" y="75"/>
                      <a:pt x="20" y="75"/>
                      <a:pt x="20" y="75"/>
                    </a:cubicBezTo>
                    <a:cubicBezTo>
                      <a:pt x="20" y="75"/>
                      <a:pt x="20" y="75"/>
                      <a:pt x="20" y="75"/>
                    </a:cubicBezTo>
                    <a:cubicBezTo>
                      <a:pt x="20" y="75"/>
                      <a:pt x="20" y="76"/>
                      <a:pt x="20" y="76"/>
                    </a:cubicBezTo>
                    <a:cubicBezTo>
                      <a:pt x="20" y="76"/>
                      <a:pt x="20" y="76"/>
                      <a:pt x="20" y="76"/>
                    </a:cubicBezTo>
                    <a:cubicBezTo>
                      <a:pt x="20" y="76"/>
                      <a:pt x="20" y="76"/>
                      <a:pt x="20" y="76"/>
                    </a:cubicBezTo>
                    <a:cubicBezTo>
                      <a:pt x="20" y="76"/>
                      <a:pt x="20" y="76"/>
                      <a:pt x="20" y="76"/>
                    </a:cubicBezTo>
                    <a:cubicBezTo>
                      <a:pt x="21" y="76"/>
                      <a:pt x="21" y="76"/>
                      <a:pt x="21" y="75"/>
                    </a:cubicBezTo>
                    <a:cubicBezTo>
                      <a:pt x="21" y="75"/>
                      <a:pt x="21" y="75"/>
                      <a:pt x="21" y="75"/>
                    </a:cubicBezTo>
                    <a:close/>
                    <a:moveTo>
                      <a:pt x="21" y="65"/>
                    </a:moveTo>
                    <a:cubicBezTo>
                      <a:pt x="21" y="65"/>
                      <a:pt x="21" y="65"/>
                      <a:pt x="20" y="65"/>
                    </a:cubicBezTo>
                    <a:cubicBezTo>
                      <a:pt x="20" y="65"/>
                      <a:pt x="20" y="65"/>
                      <a:pt x="20" y="65"/>
                    </a:cubicBezTo>
                    <a:cubicBezTo>
                      <a:pt x="20" y="65"/>
                      <a:pt x="20" y="65"/>
                      <a:pt x="20" y="65"/>
                    </a:cubicBezTo>
                    <a:cubicBezTo>
                      <a:pt x="20" y="66"/>
                      <a:pt x="20" y="66"/>
                      <a:pt x="20" y="66"/>
                    </a:cubicBezTo>
                    <a:cubicBezTo>
                      <a:pt x="20" y="66"/>
                      <a:pt x="20" y="66"/>
                      <a:pt x="21" y="66"/>
                    </a:cubicBezTo>
                    <a:cubicBezTo>
                      <a:pt x="21" y="66"/>
                      <a:pt x="21" y="66"/>
                      <a:pt x="21" y="66"/>
                    </a:cubicBezTo>
                    <a:cubicBezTo>
                      <a:pt x="21" y="66"/>
                      <a:pt x="21" y="66"/>
                      <a:pt x="21" y="66"/>
                    </a:cubicBezTo>
                    <a:cubicBezTo>
                      <a:pt x="20" y="67"/>
                      <a:pt x="20" y="67"/>
                      <a:pt x="21" y="67"/>
                    </a:cubicBezTo>
                    <a:cubicBezTo>
                      <a:pt x="21" y="67"/>
                      <a:pt x="21" y="67"/>
                      <a:pt x="21" y="67"/>
                    </a:cubicBezTo>
                    <a:cubicBezTo>
                      <a:pt x="21" y="67"/>
                      <a:pt x="21" y="67"/>
                      <a:pt x="21" y="66"/>
                    </a:cubicBezTo>
                    <a:cubicBezTo>
                      <a:pt x="21" y="66"/>
                      <a:pt x="21" y="66"/>
                      <a:pt x="21" y="65"/>
                    </a:cubicBezTo>
                    <a:cubicBezTo>
                      <a:pt x="21" y="65"/>
                      <a:pt x="21" y="65"/>
                      <a:pt x="21" y="65"/>
                    </a:cubicBezTo>
                    <a:close/>
                    <a:moveTo>
                      <a:pt x="15" y="76"/>
                    </a:moveTo>
                    <a:cubicBezTo>
                      <a:pt x="15" y="76"/>
                      <a:pt x="15" y="76"/>
                      <a:pt x="15" y="75"/>
                    </a:cubicBezTo>
                    <a:cubicBezTo>
                      <a:pt x="15" y="75"/>
                      <a:pt x="15" y="75"/>
                      <a:pt x="15" y="75"/>
                    </a:cubicBezTo>
                    <a:cubicBezTo>
                      <a:pt x="15" y="75"/>
                      <a:pt x="15" y="75"/>
                      <a:pt x="15" y="76"/>
                    </a:cubicBezTo>
                    <a:cubicBezTo>
                      <a:pt x="15" y="76"/>
                      <a:pt x="15" y="76"/>
                      <a:pt x="15" y="76"/>
                    </a:cubicBezTo>
                    <a:close/>
                    <a:moveTo>
                      <a:pt x="1" y="94"/>
                    </a:moveTo>
                    <a:cubicBezTo>
                      <a:pt x="2" y="94"/>
                      <a:pt x="2" y="94"/>
                      <a:pt x="2" y="94"/>
                    </a:cubicBezTo>
                    <a:cubicBezTo>
                      <a:pt x="2" y="94"/>
                      <a:pt x="2" y="94"/>
                      <a:pt x="1" y="94"/>
                    </a:cubicBezTo>
                    <a:close/>
                    <a:moveTo>
                      <a:pt x="1" y="93"/>
                    </a:moveTo>
                    <a:cubicBezTo>
                      <a:pt x="1" y="93"/>
                      <a:pt x="1" y="93"/>
                      <a:pt x="1" y="93"/>
                    </a:cubicBezTo>
                    <a:cubicBezTo>
                      <a:pt x="1" y="93"/>
                      <a:pt x="1" y="94"/>
                      <a:pt x="1" y="94"/>
                    </a:cubicBezTo>
                    <a:cubicBezTo>
                      <a:pt x="1" y="94"/>
                      <a:pt x="1" y="93"/>
                      <a:pt x="1" y="93"/>
                    </a:cubicBezTo>
                    <a:cubicBezTo>
                      <a:pt x="1" y="93"/>
                      <a:pt x="1" y="93"/>
                      <a:pt x="1" y="93"/>
                    </a:cubicBezTo>
                    <a:close/>
                    <a:moveTo>
                      <a:pt x="19" y="69"/>
                    </a:moveTo>
                    <a:cubicBezTo>
                      <a:pt x="19" y="69"/>
                      <a:pt x="20" y="69"/>
                      <a:pt x="20" y="69"/>
                    </a:cubicBezTo>
                    <a:cubicBezTo>
                      <a:pt x="20" y="69"/>
                      <a:pt x="20" y="69"/>
                      <a:pt x="20" y="68"/>
                    </a:cubicBezTo>
                    <a:cubicBezTo>
                      <a:pt x="20" y="68"/>
                      <a:pt x="20" y="68"/>
                      <a:pt x="20" y="68"/>
                    </a:cubicBezTo>
                    <a:cubicBezTo>
                      <a:pt x="20" y="69"/>
                      <a:pt x="19" y="69"/>
                      <a:pt x="19" y="69"/>
                    </a:cubicBezTo>
                    <a:cubicBezTo>
                      <a:pt x="19" y="69"/>
                      <a:pt x="19" y="69"/>
                      <a:pt x="19" y="69"/>
                    </a:cubicBezTo>
                    <a:close/>
                    <a:moveTo>
                      <a:pt x="1" y="94"/>
                    </a:moveTo>
                    <a:cubicBezTo>
                      <a:pt x="1" y="94"/>
                      <a:pt x="1" y="94"/>
                      <a:pt x="1" y="94"/>
                    </a:cubicBezTo>
                    <a:cubicBezTo>
                      <a:pt x="0" y="94"/>
                      <a:pt x="0" y="94"/>
                      <a:pt x="0" y="95"/>
                    </a:cubicBezTo>
                    <a:cubicBezTo>
                      <a:pt x="0" y="95"/>
                      <a:pt x="0" y="95"/>
                      <a:pt x="0" y="95"/>
                    </a:cubicBezTo>
                    <a:cubicBezTo>
                      <a:pt x="0" y="95"/>
                      <a:pt x="0" y="95"/>
                      <a:pt x="0" y="96"/>
                    </a:cubicBezTo>
                    <a:cubicBezTo>
                      <a:pt x="0" y="96"/>
                      <a:pt x="0" y="96"/>
                      <a:pt x="0" y="96"/>
                    </a:cubicBezTo>
                    <a:cubicBezTo>
                      <a:pt x="0" y="96"/>
                      <a:pt x="0" y="96"/>
                      <a:pt x="0" y="96"/>
                    </a:cubicBezTo>
                    <a:cubicBezTo>
                      <a:pt x="1" y="96"/>
                      <a:pt x="0" y="97"/>
                      <a:pt x="1" y="97"/>
                    </a:cubicBezTo>
                    <a:cubicBezTo>
                      <a:pt x="1" y="96"/>
                      <a:pt x="1" y="96"/>
                      <a:pt x="1" y="96"/>
                    </a:cubicBezTo>
                    <a:cubicBezTo>
                      <a:pt x="1" y="96"/>
                      <a:pt x="1" y="96"/>
                      <a:pt x="1" y="96"/>
                    </a:cubicBezTo>
                    <a:cubicBezTo>
                      <a:pt x="1" y="95"/>
                      <a:pt x="1" y="95"/>
                      <a:pt x="1" y="95"/>
                    </a:cubicBezTo>
                    <a:cubicBezTo>
                      <a:pt x="1" y="95"/>
                      <a:pt x="1" y="94"/>
                      <a:pt x="1" y="94"/>
                    </a:cubicBezTo>
                    <a:close/>
                    <a:moveTo>
                      <a:pt x="18" y="71"/>
                    </a:moveTo>
                    <a:cubicBezTo>
                      <a:pt x="18" y="71"/>
                      <a:pt x="18" y="71"/>
                      <a:pt x="18" y="71"/>
                    </a:cubicBezTo>
                    <a:cubicBezTo>
                      <a:pt x="18" y="71"/>
                      <a:pt x="18" y="71"/>
                      <a:pt x="18" y="71"/>
                    </a:cubicBezTo>
                    <a:cubicBezTo>
                      <a:pt x="18" y="71"/>
                      <a:pt x="19" y="71"/>
                      <a:pt x="18" y="71"/>
                    </a:cubicBezTo>
                    <a:cubicBezTo>
                      <a:pt x="18" y="71"/>
                      <a:pt x="18" y="71"/>
                      <a:pt x="18" y="71"/>
                    </a:cubicBezTo>
                    <a:close/>
                    <a:moveTo>
                      <a:pt x="19" y="70"/>
                    </a:moveTo>
                    <a:cubicBezTo>
                      <a:pt x="19" y="70"/>
                      <a:pt x="19" y="70"/>
                      <a:pt x="19" y="70"/>
                    </a:cubicBezTo>
                    <a:cubicBezTo>
                      <a:pt x="19" y="70"/>
                      <a:pt x="19" y="70"/>
                      <a:pt x="19" y="70"/>
                    </a:cubicBezTo>
                    <a:cubicBezTo>
                      <a:pt x="19" y="70"/>
                      <a:pt x="19" y="70"/>
                      <a:pt x="19" y="70"/>
                    </a:cubicBezTo>
                    <a:close/>
                    <a:moveTo>
                      <a:pt x="31" y="61"/>
                    </a:moveTo>
                    <a:cubicBezTo>
                      <a:pt x="31" y="60"/>
                      <a:pt x="31" y="60"/>
                      <a:pt x="31" y="60"/>
                    </a:cubicBezTo>
                    <a:cubicBezTo>
                      <a:pt x="32" y="60"/>
                      <a:pt x="32" y="60"/>
                      <a:pt x="32" y="60"/>
                    </a:cubicBezTo>
                    <a:cubicBezTo>
                      <a:pt x="32" y="60"/>
                      <a:pt x="32" y="59"/>
                      <a:pt x="32" y="59"/>
                    </a:cubicBezTo>
                    <a:cubicBezTo>
                      <a:pt x="32" y="59"/>
                      <a:pt x="32" y="59"/>
                      <a:pt x="32" y="59"/>
                    </a:cubicBezTo>
                    <a:cubicBezTo>
                      <a:pt x="32" y="59"/>
                      <a:pt x="32" y="59"/>
                      <a:pt x="31" y="58"/>
                    </a:cubicBezTo>
                    <a:cubicBezTo>
                      <a:pt x="31" y="58"/>
                      <a:pt x="31" y="58"/>
                      <a:pt x="31" y="58"/>
                    </a:cubicBezTo>
                    <a:cubicBezTo>
                      <a:pt x="31" y="58"/>
                      <a:pt x="31" y="58"/>
                      <a:pt x="31" y="58"/>
                    </a:cubicBezTo>
                    <a:cubicBezTo>
                      <a:pt x="31" y="58"/>
                      <a:pt x="31" y="57"/>
                      <a:pt x="31" y="56"/>
                    </a:cubicBezTo>
                    <a:cubicBezTo>
                      <a:pt x="31" y="56"/>
                      <a:pt x="31" y="56"/>
                      <a:pt x="32" y="56"/>
                    </a:cubicBezTo>
                    <a:cubicBezTo>
                      <a:pt x="32" y="56"/>
                      <a:pt x="32" y="56"/>
                      <a:pt x="32" y="55"/>
                    </a:cubicBezTo>
                    <a:cubicBezTo>
                      <a:pt x="31" y="55"/>
                      <a:pt x="31" y="55"/>
                      <a:pt x="31" y="55"/>
                    </a:cubicBezTo>
                    <a:cubicBezTo>
                      <a:pt x="31" y="55"/>
                      <a:pt x="31" y="55"/>
                      <a:pt x="31" y="55"/>
                    </a:cubicBezTo>
                    <a:cubicBezTo>
                      <a:pt x="31" y="55"/>
                      <a:pt x="31" y="55"/>
                      <a:pt x="31" y="55"/>
                    </a:cubicBezTo>
                    <a:cubicBezTo>
                      <a:pt x="31" y="55"/>
                      <a:pt x="30" y="55"/>
                      <a:pt x="30" y="54"/>
                    </a:cubicBezTo>
                    <a:cubicBezTo>
                      <a:pt x="30" y="54"/>
                      <a:pt x="29" y="54"/>
                      <a:pt x="29" y="54"/>
                    </a:cubicBezTo>
                    <a:cubicBezTo>
                      <a:pt x="29" y="53"/>
                      <a:pt x="29" y="53"/>
                      <a:pt x="29" y="53"/>
                    </a:cubicBezTo>
                    <a:cubicBezTo>
                      <a:pt x="29" y="53"/>
                      <a:pt x="29" y="53"/>
                      <a:pt x="29" y="54"/>
                    </a:cubicBezTo>
                    <a:cubicBezTo>
                      <a:pt x="29" y="54"/>
                      <a:pt x="28" y="53"/>
                      <a:pt x="28" y="54"/>
                    </a:cubicBezTo>
                    <a:cubicBezTo>
                      <a:pt x="28" y="54"/>
                      <a:pt x="28" y="54"/>
                      <a:pt x="28" y="54"/>
                    </a:cubicBezTo>
                    <a:cubicBezTo>
                      <a:pt x="28" y="53"/>
                      <a:pt x="27" y="53"/>
                      <a:pt x="27" y="53"/>
                    </a:cubicBezTo>
                    <a:cubicBezTo>
                      <a:pt x="27" y="53"/>
                      <a:pt x="27" y="53"/>
                      <a:pt x="27" y="53"/>
                    </a:cubicBezTo>
                    <a:cubicBezTo>
                      <a:pt x="27" y="53"/>
                      <a:pt x="27" y="53"/>
                      <a:pt x="27" y="53"/>
                    </a:cubicBezTo>
                    <a:cubicBezTo>
                      <a:pt x="26" y="53"/>
                      <a:pt x="26" y="53"/>
                      <a:pt x="26" y="53"/>
                    </a:cubicBezTo>
                    <a:cubicBezTo>
                      <a:pt x="26" y="53"/>
                      <a:pt x="26" y="53"/>
                      <a:pt x="26" y="53"/>
                    </a:cubicBezTo>
                    <a:cubicBezTo>
                      <a:pt x="26" y="53"/>
                      <a:pt x="25" y="53"/>
                      <a:pt x="25" y="53"/>
                    </a:cubicBezTo>
                    <a:cubicBezTo>
                      <a:pt x="25" y="53"/>
                      <a:pt x="25" y="53"/>
                      <a:pt x="25" y="53"/>
                    </a:cubicBezTo>
                    <a:cubicBezTo>
                      <a:pt x="24" y="53"/>
                      <a:pt x="24" y="53"/>
                      <a:pt x="24" y="53"/>
                    </a:cubicBezTo>
                    <a:cubicBezTo>
                      <a:pt x="24" y="53"/>
                      <a:pt x="24" y="53"/>
                      <a:pt x="24" y="53"/>
                    </a:cubicBezTo>
                    <a:cubicBezTo>
                      <a:pt x="23" y="53"/>
                      <a:pt x="23" y="53"/>
                      <a:pt x="23" y="53"/>
                    </a:cubicBezTo>
                    <a:cubicBezTo>
                      <a:pt x="23" y="53"/>
                      <a:pt x="23" y="53"/>
                      <a:pt x="23" y="54"/>
                    </a:cubicBezTo>
                    <a:cubicBezTo>
                      <a:pt x="23" y="54"/>
                      <a:pt x="23" y="54"/>
                      <a:pt x="23" y="54"/>
                    </a:cubicBezTo>
                    <a:cubicBezTo>
                      <a:pt x="23" y="54"/>
                      <a:pt x="23" y="54"/>
                      <a:pt x="23" y="54"/>
                    </a:cubicBezTo>
                    <a:cubicBezTo>
                      <a:pt x="23" y="54"/>
                      <a:pt x="23" y="54"/>
                      <a:pt x="24" y="54"/>
                    </a:cubicBezTo>
                    <a:cubicBezTo>
                      <a:pt x="24" y="54"/>
                      <a:pt x="24" y="54"/>
                      <a:pt x="24" y="54"/>
                    </a:cubicBezTo>
                    <a:cubicBezTo>
                      <a:pt x="24" y="54"/>
                      <a:pt x="24" y="55"/>
                      <a:pt x="24" y="55"/>
                    </a:cubicBezTo>
                    <a:cubicBezTo>
                      <a:pt x="24" y="55"/>
                      <a:pt x="24" y="55"/>
                      <a:pt x="25" y="55"/>
                    </a:cubicBezTo>
                    <a:cubicBezTo>
                      <a:pt x="25" y="55"/>
                      <a:pt x="25" y="55"/>
                      <a:pt x="25" y="55"/>
                    </a:cubicBezTo>
                    <a:cubicBezTo>
                      <a:pt x="25" y="56"/>
                      <a:pt x="26" y="56"/>
                      <a:pt x="26" y="57"/>
                    </a:cubicBezTo>
                    <a:cubicBezTo>
                      <a:pt x="26" y="57"/>
                      <a:pt x="26" y="57"/>
                      <a:pt x="26" y="58"/>
                    </a:cubicBezTo>
                    <a:cubicBezTo>
                      <a:pt x="26" y="58"/>
                      <a:pt x="26" y="58"/>
                      <a:pt x="26" y="59"/>
                    </a:cubicBezTo>
                    <a:cubicBezTo>
                      <a:pt x="26" y="59"/>
                      <a:pt x="27" y="59"/>
                      <a:pt x="27" y="59"/>
                    </a:cubicBezTo>
                    <a:cubicBezTo>
                      <a:pt x="27" y="59"/>
                      <a:pt x="27" y="59"/>
                      <a:pt x="27" y="59"/>
                    </a:cubicBezTo>
                    <a:cubicBezTo>
                      <a:pt x="27" y="60"/>
                      <a:pt x="27" y="60"/>
                      <a:pt x="27" y="60"/>
                    </a:cubicBezTo>
                    <a:cubicBezTo>
                      <a:pt x="27" y="61"/>
                      <a:pt x="28" y="61"/>
                      <a:pt x="28" y="61"/>
                    </a:cubicBezTo>
                    <a:cubicBezTo>
                      <a:pt x="28" y="61"/>
                      <a:pt x="28" y="62"/>
                      <a:pt x="29" y="62"/>
                    </a:cubicBezTo>
                    <a:cubicBezTo>
                      <a:pt x="29" y="62"/>
                      <a:pt x="29" y="62"/>
                      <a:pt x="29" y="62"/>
                    </a:cubicBezTo>
                    <a:cubicBezTo>
                      <a:pt x="29" y="62"/>
                      <a:pt x="29" y="62"/>
                      <a:pt x="29" y="62"/>
                    </a:cubicBezTo>
                    <a:cubicBezTo>
                      <a:pt x="29" y="62"/>
                      <a:pt x="29" y="62"/>
                      <a:pt x="29" y="62"/>
                    </a:cubicBezTo>
                    <a:cubicBezTo>
                      <a:pt x="29" y="62"/>
                      <a:pt x="29" y="62"/>
                      <a:pt x="29" y="62"/>
                    </a:cubicBezTo>
                    <a:cubicBezTo>
                      <a:pt x="30" y="62"/>
                      <a:pt x="30" y="62"/>
                      <a:pt x="30" y="62"/>
                    </a:cubicBezTo>
                    <a:cubicBezTo>
                      <a:pt x="30" y="62"/>
                      <a:pt x="30" y="62"/>
                      <a:pt x="30" y="62"/>
                    </a:cubicBezTo>
                    <a:cubicBezTo>
                      <a:pt x="30" y="62"/>
                      <a:pt x="30" y="62"/>
                      <a:pt x="30" y="62"/>
                    </a:cubicBezTo>
                    <a:cubicBezTo>
                      <a:pt x="31" y="62"/>
                      <a:pt x="30" y="62"/>
                      <a:pt x="31" y="62"/>
                    </a:cubicBezTo>
                    <a:cubicBezTo>
                      <a:pt x="31" y="62"/>
                      <a:pt x="31" y="62"/>
                      <a:pt x="31" y="62"/>
                    </a:cubicBezTo>
                    <a:cubicBezTo>
                      <a:pt x="31" y="61"/>
                      <a:pt x="31" y="61"/>
                      <a:pt x="31" y="61"/>
                    </a:cubicBezTo>
                    <a:cubicBezTo>
                      <a:pt x="31" y="61"/>
                      <a:pt x="31" y="61"/>
                      <a:pt x="31" y="61"/>
                    </a:cubicBezTo>
                    <a:close/>
                    <a:moveTo>
                      <a:pt x="29" y="63"/>
                    </a:moveTo>
                    <a:cubicBezTo>
                      <a:pt x="29" y="63"/>
                      <a:pt x="29" y="62"/>
                      <a:pt x="29" y="62"/>
                    </a:cubicBezTo>
                    <a:cubicBezTo>
                      <a:pt x="29" y="62"/>
                      <a:pt x="29" y="62"/>
                      <a:pt x="28" y="62"/>
                    </a:cubicBezTo>
                    <a:cubicBezTo>
                      <a:pt x="28" y="62"/>
                      <a:pt x="28" y="62"/>
                      <a:pt x="28" y="62"/>
                    </a:cubicBezTo>
                    <a:cubicBezTo>
                      <a:pt x="28" y="63"/>
                      <a:pt x="29" y="63"/>
                      <a:pt x="29" y="63"/>
                    </a:cubicBezTo>
                    <a:close/>
                    <a:moveTo>
                      <a:pt x="23" y="51"/>
                    </a:moveTo>
                    <a:cubicBezTo>
                      <a:pt x="23" y="51"/>
                      <a:pt x="22" y="51"/>
                      <a:pt x="22" y="51"/>
                    </a:cubicBezTo>
                    <a:cubicBezTo>
                      <a:pt x="22" y="51"/>
                      <a:pt x="22" y="51"/>
                      <a:pt x="22" y="51"/>
                    </a:cubicBezTo>
                    <a:cubicBezTo>
                      <a:pt x="22" y="51"/>
                      <a:pt x="22" y="51"/>
                      <a:pt x="22" y="51"/>
                    </a:cubicBezTo>
                    <a:cubicBezTo>
                      <a:pt x="21" y="51"/>
                      <a:pt x="21" y="51"/>
                      <a:pt x="21" y="51"/>
                    </a:cubicBezTo>
                    <a:cubicBezTo>
                      <a:pt x="21" y="50"/>
                      <a:pt x="21" y="50"/>
                      <a:pt x="20" y="50"/>
                    </a:cubicBezTo>
                    <a:cubicBezTo>
                      <a:pt x="20" y="50"/>
                      <a:pt x="20" y="51"/>
                      <a:pt x="20" y="51"/>
                    </a:cubicBezTo>
                    <a:cubicBezTo>
                      <a:pt x="20" y="51"/>
                      <a:pt x="21" y="51"/>
                      <a:pt x="21" y="51"/>
                    </a:cubicBezTo>
                    <a:cubicBezTo>
                      <a:pt x="21" y="51"/>
                      <a:pt x="21" y="51"/>
                      <a:pt x="21" y="51"/>
                    </a:cubicBezTo>
                    <a:cubicBezTo>
                      <a:pt x="21" y="52"/>
                      <a:pt x="22" y="52"/>
                      <a:pt x="22" y="52"/>
                    </a:cubicBezTo>
                    <a:cubicBezTo>
                      <a:pt x="22" y="52"/>
                      <a:pt x="22" y="52"/>
                      <a:pt x="22" y="52"/>
                    </a:cubicBezTo>
                    <a:cubicBezTo>
                      <a:pt x="23" y="52"/>
                      <a:pt x="23" y="52"/>
                      <a:pt x="23" y="52"/>
                    </a:cubicBezTo>
                    <a:cubicBezTo>
                      <a:pt x="23" y="52"/>
                      <a:pt x="23" y="52"/>
                      <a:pt x="23" y="52"/>
                    </a:cubicBezTo>
                    <a:cubicBezTo>
                      <a:pt x="23" y="52"/>
                      <a:pt x="23" y="52"/>
                      <a:pt x="23" y="52"/>
                    </a:cubicBezTo>
                    <a:cubicBezTo>
                      <a:pt x="23" y="52"/>
                      <a:pt x="23" y="52"/>
                      <a:pt x="22" y="52"/>
                    </a:cubicBezTo>
                    <a:cubicBezTo>
                      <a:pt x="22" y="52"/>
                      <a:pt x="22" y="52"/>
                      <a:pt x="22" y="51"/>
                    </a:cubicBezTo>
                    <a:cubicBezTo>
                      <a:pt x="22" y="51"/>
                      <a:pt x="22" y="51"/>
                      <a:pt x="22" y="51"/>
                    </a:cubicBezTo>
                    <a:cubicBezTo>
                      <a:pt x="22" y="51"/>
                      <a:pt x="22" y="51"/>
                      <a:pt x="22" y="51"/>
                    </a:cubicBezTo>
                    <a:cubicBezTo>
                      <a:pt x="22" y="51"/>
                      <a:pt x="23" y="51"/>
                      <a:pt x="23" y="51"/>
                    </a:cubicBezTo>
                    <a:close/>
                    <a:moveTo>
                      <a:pt x="63" y="69"/>
                    </a:moveTo>
                    <a:cubicBezTo>
                      <a:pt x="63" y="69"/>
                      <a:pt x="63" y="69"/>
                      <a:pt x="63" y="69"/>
                    </a:cubicBezTo>
                    <a:cubicBezTo>
                      <a:pt x="63" y="69"/>
                      <a:pt x="63" y="69"/>
                      <a:pt x="63" y="68"/>
                    </a:cubicBezTo>
                    <a:cubicBezTo>
                      <a:pt x="62" y="69"/>
                      <a:pt x="62" y="69"/>
                      <a:pt x="62" y="69"/>
                    </a:cubicBezTo>
                    <a:cubicBezTo>
                      <a:pt x="62" y="69"/>
                      <a:pt x="62" y="69"/>
                      <a:pt x="62" y="69"/>
                    </a:cubicBezTo>
                    <a:cubicBezTo>
                      <a:pt x="62" y="68"/>
                      <a:pt x="62" y="68"/>
                      <a:pt x="62" y="68"/>
                    </a:cubicBezTo>
                    <a:cubicBezTo>
                      <a:pt x="62"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8"/>
                      <a:pt x="59" y="68"/>
                    </a:cubicBezTo>
                    <a:cubicBezTo>
                      <a:pt x="59" y="68"/>
                      <a:pt x="59" y="68"/>
                      <a:pt x="58" y="68"/>
                    </a:cubicBezTo>
                    <a:cubicBezTo>
                      <a:pt x="58" y="68"/>
                      <a:pt x="58" y="68"/>
                      <a:pt x="58" y="68"/>
                    </a:cubicBezTo>
                    <a:cubicBezTo>
                      <a:pt x="58" y="68"/>
                      <a:pt x="58" y="68"/>
                      <a:pt x="58" y="67"/>
                    </a:cubicBezTo>
                    <a:cubicBezTo>
                      <a:pt x="58" y="67"/>
                      <a:pt x="58" y="67"/>
                      <a:pt x="58" y="67"/>
                    </a:cubicBezTo>
                    <a:cubicBezTo>
                      <a:pt x="58" y="67"/>
                      <a:pt x="58" y="67"/>
                      <a:pt x="58" y="67"/>
                    </a:cubicBezTo>
                    <a:cubicBezTo>
                      <a:pt x="58" y="67"/>
                      <a:pt x="58" y="67"/>
                      <a:pt x="58" y="67"/>
                    </a:cubicBezTo>
                    <a:cubicBezTo>
                      <a:pt x="58" y="67"/>
                      <a:pt x="58" y="67"/>
                      <a:pt x="57" y="67"/>
                    </a:cubicBezTo>
                    <a:cubicBezTo>
                      <a:pt x="57" y="67"/>
                      <a:pt x="57" y="67"/>
                      <a:pt x="57" y="67"/>
                    </a:cubicBezTo>
                    <a:cubicBezTo>
                      <a:pt x="57" y="67"/>
                      <a:pt x="57" y="67"/>
                      <a:pt x="57" y="66"/>
                    </a:cubicBezTo>
                    <a:cubicBezTo>
                      <a:pt x="57" y="66"/>
                      <a:pt x="57" y="66"/>
                      <a:pt x="57" y="66"/>
                    </a:cubicBezTo>
                    <a:cubicBezTo>
                      <a:pt x="57" y="66"/>
                      <a:pt x="57" y="66"/>
                      <a:pt x="57" y="66"/>
                    </a:cubicBezTo>
                    <a:cubicBezTo>
                      <a:pt x="57" y="66"/>
                      <a:pt x="57" y="66"/>
                      <a:pt x="57" y="66"/>
                    </a:cubicBezTo>
                    <a:cubicBezTo>
                      <a:pt x="57" y="66"/>
                      <a:pt x="57" y="65"/>
                      <a:pt x="57" y="65"/>
                    </a:cubicBezTo>
                    <a:cubicBezTo>
                      <a:pt x="57" y="65"/>
                      <a:pt x="57" y="65"/>
                      <a:pt x="57" y="65"/>
                    </a:cubicBezTo>
                    <a:cubicBezTo>
                      <a:pt x="57" y="65"/>
                      <a:pt x="57" y="65"/>
                      <a:pt x="58" y="65"/>
                    </a:cubicBezTo>
                    <a:cubicBezTo>
                      <a:pt x="58" y="65"/>
                      <a:pt x="58" y="64"/>
                      <a:pt x="58" y="64"/>
                    </a:cubicBezTo>
                    <a:cubicBezTo>
                      <a:pt x="58" y="64"/>
                      <a:pt x="58" y="64"/>
                      <a:pt x="58" y="64"/>
                    </a:cubicBezTo>
                    <a:cubicBezTo>
                      <a:pt x="57" y="64"/>
                      <a:pt x="57" y="64"/>
                      <a:pt x="57" y="64"/>
                    </a:cubicBezTo>
                    <a:cubicBezTo>
                      <a:pt x="57" y="64"/>
                      <a:pt x="57" y="64"/>
                      <a:pt x="57" y="64"/>
                    </a:cubicBezTo>
                    <a:cubicBezTo>
                      <a:pt x="56" y="64"/>
                      <a:pt x="56" y="64"/>
                      <a:pt x="56" y="64"/>
                    </a:cubicBezTo>
                    <a:cubicBezTo>
                      <a:pt x="56" y="64"/>
                      <a:pt x="56" y="64"/>
                      <a:pt x="56" y="64"/>
                    </a:cubicBezTo>
                    <a:cubicBezTo>
                      <a:pt x="56" y="63"/>
                      <a:pt x="55" y="63"/>
                      <a:pt x="55" y="63"/>
                    </a:cubicBezTo>
                    <a:cubicBezTo>
                      <a:pt x="55" y="63"/>
                      <a:pt x="55" y="62"/>
                      <a:pt x="55" y="62"/>
                    </a:cubicBezTo>
                    <a:cubicBezTo>
                      <a:pt x="55" y="62"/>
                      <a:pt x="54" y="62"/>
                      <a:pt x="54" y="62"/>
                    </a:cubicBezTo>
                    <a:cubicBezTo>
                      <a:pt x="54" y="62"/>
                      <a:pt x="54" y="62"/>
                      <a:pt x="54" y="62"/>
                    </a:cubicBezTo>
                    <a:cubicBezTo>
                      <a:pt x="54" y="62"/>
                      <a:pt x="53" y="62"/>
                      <a:pt x="53" y="62"/>
                    </a:cubicBezTo>
                    <a:cubicBezTo>
                      <a:pt x="53" y="62"/>
                      <a:pt x="53" y="62"/>
                      <a:pt x="53" y="62"/>
                    </a:cubicBezTo>
                    <a:cubicBezTo>
                      <a:pt x="53" y="62"/>
                      <a:pt x="53" y="61"/>
                      <a:pt x="53" y="61"/>
                    </a:cubicBezTo>
                    <a:cubicBezTo>
                      <a:pt x="52" y="61"/>
                      <a:pt x="52" y="61"/>
                      <a:pt x="52" y="60"/>
                    </a:cubicBezTo>
                    <a:cubicBezTo>
                      <a:pt x="52" y="60"/>
                      <a:pt x="52" y="60"/>
                      <a:pt x="52" y="59"/>
                    </a:cubicBezTo>
                    <a:cubicBezTo>
                      <a:pt x="52" y="59"/>
                      <a:pt x="52" y="59"/>
                      <a:pt x="52" y="59"/>
                    </a:cubicBezTo>
                    <a:cubicBezTo>
                      <a:pt x="52" y="59"/>
                      <a:pt x="52" y="59"/>
                      <a:pt x="52" y="58"/>
                    </a:cubicBezTo>
                    <a:cubicBezTo>
                      <a:pt x="52" y="58"/>
                      <a:pt x="52" y="59"/>
                      <a:pt x="52" y="59"/>
                    </a:cubicBezTo>
                    <a:cubicBezTo>
                      <a:pt x="52" y="59"/>
                      <a:pt x="52" y="59"/>
                      <a:pt x="52" y="59"/>
                    </a:cubicBezTo>
                    <a:cubicBezTo>
                      <a:pt x="53" y="59"/>
                      <a:pt x="53" y="58"/>
                      <a:pt x="53" y="59"/>
                    </a:cubicBezTo>
                    <a:cubicBezTo>
                      <a:pt x="53" y="59"/>
                      <a:pt x="53" y="59"/>
                      <a:pt x="53" y="59"/>
                    </a:cubicBezTo>
                    <a:cubicBezTo>
                      <a:pt x="53" y="58"/>
                      <a:pt x="53" y="58"/>
                      <a:pt x="53" y="58"/>
                    </a:cubicBezTo>
                    <a:cubicBezTo>
                      <a:pt x="54" y="58"/>
                      <a:pt x="54" y="58"/>
                      <a:pt x="53" y="59"/>
                    </a:cubicBezTo>
                    <a:cubicBezTo>
                      <a:pt x="54" y="59"/>
                      <a:pt x="54" y="59"/>
                      <a:pt x="54" y="59"/>
                    </a:cubicBezTo>
                    <a:cubicBezTo>
                      <a:pt x="54" y="58"/>
                      <a:pt x="54" y="58"/>
                      <a:pt x="55" y="59"/>
                    </a:cubicBezTo>
                    <a:cubicBezTo>
                      <a:pt x="55" y="59"/>
                      <a:pt x="55" y="59"/>
                      <a:pt x="55" y="59"/>
                    </a:cubicBezTo>
                    <a:cubicBezTo>
                      <a:pt x="55" y="59"/>
                      <a:pt x="56" y="59"/>
                      <a:pt x="56" y="58"/>
                    </a:cubicBezTo>
                    <a:cubicBezTo>
                      <a:pt x="56" y="58"/>
                      <a:pt x="56" y="58"/>
                      <a:pt x="57" y="58"/>
                    </a:cubicBezTo>
                    <a:cubicBezTo>
                      <a:pt x="57" y="58"/>
                      <a:pt x="57" y="58"/>
                      <a:pt x="57" y="58"/>
                    </a:cubicBezTo>
                    <a:cubicBezTo>
                      <a:pt x="57" y="58"/>
                      <a:pt x="57" y="58"/>
                      <a:pt x="57" y="58"/>
                    </a:cubicBezTo>
                    <a:cubicBezTo>
                      <a:pt x="57" y="58"/>
                      <a:pt x="57" y="58"/>
                      <a:pt x="57" y="58"/>
                    </a:cubicBezTo>
                    <a:cubicBezTo>
                      <a:pt x="57" y="58"/>
                      <a:pt x="57" y="58"/>
                      <a:pt x="57" y="58"/>
                    </a:cubicBezTo>
                    <a:cubicBezTo>
                      <a:pt x="58" y="58"/>
                      <a:pt x="58" y="58"/>
                      <a:pt x="58" y="58"/>
                    </a:cubicBezTo>
                    <a:cubicBezTo>
                      <a:pt x="58" y="58"/>
                      <a:pt x="58" y="58"/>
                      <a:pt x="58" y="58"/>
                    </a:cubicBezTo>
                    <a:cubicBezTo>
                      <a:pt x="58" y="58"/>
                      <a:pt x="58" y="58"/>
                      <a:pt x="58" y="58"/>
                    </a:cubicBezTo>
                    <a:cubicBezTo>
                      <a:pt x="59" y="58"/>
                      <a:pt x="58" y="58"/>
                      <a:pt x="58" y="58"/>
                    </a:cubicBezTo>
                    <a:cubicBezTo>
                      <a:pt x="59" y="58"/>
                      <a:pt x="59" y="59"/>
                      <a:pt x="59" y="59"/>
                    </a:cubicBezTo>
                    <a:cubicBezTo>
                      <a:pt x="59" y="59"/>
                      <a:pt x="59" y="59"/>
                      <a:pt x="59" y="59"/>
                    </a:cubicBezTo>
                    <a:cubicBezTo>
                      <a:pt x="59" y="60"/>
                      <a:pt x="59" y="60"/>
                      <a:pt x="60" y="60"/>
                    </a:cubicBezTo>
                    <a:cubicBezTo>
                      <a:pt x="60" y="60"/>
                      <a:pt x="60" y="60"/>
                      <a:pt x="60" y="60"/>
                    </a:cubicBezTo>
                    <a:cubicBezTo>
                      <a:pt x="60" y="60"/>
                      <a:pt x="60" y="60"/>
                      <a:pt x="60" y="60"/>
                    </a:cubicBezTo>
                    <a:cubicBezTo>
                      <a:pt x="60" y="60"/>
                      <a:pt x="61" y="60"/>
                      <a:pt x="61" y="61"/>
                    </a:cubicBezTo>
                    <a:cubicBezTo>
                      <a:pt x="61" y="61"/>
                      <a:pt x="61" y="61"/>
                      <a:pt x="61" y="61"/>
                    </a:cubicBezTo>
                    <a:cubicBezTo>
                      <a:pt x="60" y="61"/>
                      <a:pt x="60" y="61"/>
                      <a:pt x="61" y="61"/>
                    </a:cubicBezTo>
                    <a:cubicBezTo>
                      <a:pt x="61" y="61"/>
                      <a:pt x="61" y="61"/>
                      <a:pt x="61" y="62"/>
                    </a:cubicBezTo>
                    <a:cubicBezTo>
                      <a:pt x="61" y="62"/>
                      <a:pt x="61" y="62"/>
                      <a:pt x="61" y="62"/>
                    </a:cubicBezTo>
                    <a:cubicBezTo>
                      <a:pt x="60" y="62"/>
                      <a:pt x="60" y="63"/>
                      <a:pt x="61" y="63"/>
                    </a:cubicBezTo>
                    <a:cubicBezTo>
                      <a:pt x="61" y="64"/>
                      <a:pt x="61" y="64"/>
                      <a:pt x="61" y="64"/>
                    </a:cubicBezTo>
                    <a:cubicBezTo>
                      <a:pt x="61" y="65"/>
                      <a:pt x="61" y="65"/>
                      <a:pt x="61" y="65"/>
                    </a:cubicBezTo>
                    <a:cubicBezTo>
                      <a:pt x="61" y="65"/>
                      <a:pt x="61" y="65"/>
                      <a:pt x="61" y="65"/>
                    </a:cubicBezTo>
                    <a:cubicBezTo>
                      <a:pt x="61" y="65"/>
                      <a:pt x="61" y="66"/>
                      <a:pt x="61" y="66"/>
                    </a:cubicBezTo>
                    <a:cubicBezTo>
                      <a:pt x="61" y="66"/>
                      <a:pt x="61" y="66"/>
                      <a:pt x="62" y="66"/>
                    </a:cubicBezTo>
                    <a:cubicBezTo>
                      <a:pt x="62" y="66"/>
                      <a:pt x="62" y="66"/>
                      <a:pt x="62" y="66"/>
                    </a:cubicBezTo>
                    <a:cubicBezTo>
                      <a:pt x="62" y="66"/>
                      <a:pt x="62" y="66"/>
                      <a:pt x="62" y="66"/>
                    </a:cubicBezTo>
                    <a:cubicBezTo>
                      <a:pt x="62" y="67"/>
                      <a:pt x="62" y="67"/>
                      <a:pt x="62" y="67"/>
                    </a:cubicBezTo>
                    <a:cubicBezTo>
                      <a:pt x="62" y="67"/>
                      <a:pt x="62" y="67"/>
                      <a:pt x="62" y="67"/>
                    </a:cubicBezTo>
                    <a:cubicBezTo>
                      <a:pt x="62" y="67"/>
                      <a:pt x="62" y="67"/>
                      <a:pt x="62" y="67"/>
                    </a:cubicBezTo>
                    <a:cubicBezTo>
                      <a:pt x="62" y="67"/>
                      <a:pt x="62" y="67"/>
                      <a:pt x="62" y="67"/>
                    </a:cubicBezTo>
                    <a:cubicBezTo>
                      <a:pt x="62" y="68"/>
                      <a:pt x="62" y="68"/>
                      <a:pt x="62" y="68"/>
                    </a:cubicBezTo>
                    <a:cubicBezTo>
                      <a:pt x="62" y="68"/>
                      <a:pt x="62" y="68"/>
                      <a:pt x="62" y="68"/>
                    </a:cubicBezTo>
                    <a:cubicBezTo>
                      <a:pt x="62" y="68"/>
                      <a:pt x="62" y="68"/>
                      <a:pt x="62" y="68"/>
                    </a:cubicBezTo>
                    <a:cubicBezTo>
                      <a:pt x="62" y="68"/>
                      <a:pt x="63" y="68"/>
                      <a:pt x="63" y="68"/>
                    </a:cubicBezTo>
                    <a:cubicBezTo>
                      <a:pt x="63" y="69"/>
                      <a:pt x="63" y="69"/>
                      <a:pt x="63" y="69"/>
                    </a:cubicBezTo>
                    <a:cubicBezTo>
                      <a:pt x="63" y="69"/>
                      <a:pt x="63" y="69"/>
                      <a:pt x="63" y="69"/>
                    </a:cubicBezTo>
                    <a:close/>
                    <a:moveTo>
                      <a:pt x="52" y="58"/>
                    </a:moveTo>
                    <a:cubicBezTo>
                      <a:pt x="52" y="58"/>
                      <a:pt x="53" y="58"/>
                      <a:pt x="53" y="58"/>
                    </a:cubicBezTo>
                    <a:cubicBezTo>
                      <a:pt x="53" y="58"/>
                      <a:pt x="53" y="58"/>
                      <a:pt x="53" y="58"/>
                    </a:cubicBezTo>
                    <a:cubicBezTo>
                      <a:pt x="53" y="58"/>
                      <a:pt x="53" y="58"/>
                      <a:pt x="53" y="58"/>
                    </a:cubicBezTo>
                    <a:cubicBezTo>
                      <a:pt x="53" y="58"/>
                      <a:pt x="52" y="58"/>
                      <a:pt x="52" y="58"/>
                    </a:cubicBezTo>
                    <a:close/>
                    <a:moveTo>
                      <a:pt x="52" y="58"/>
                    </a:moveTo>
                    <a:cubicBezTo>
                      <a:pt x="52" y="58"/>
                      <a:pt x="52" y="58"/>
                      <a:pt x="52" y="58"/>
                    </a:cubicBezTo>
                    <a:cubicBezTo>
                      <a:pt x="52" y="58"/>
                      <a:pt x="52" y="58"/>
                      <a:pt x="52" y="58"/>
                    </a:cubicBezTo>
                    <a:cubicBezTo>
                      <a:pt x="53" y="58"/>
                      <a:pt x="53" y="58"/>
                      <a:pt x="53" y="58"/>
                    </a:cubicBezTo>
                    <a:cubicBezTo>
                      <a:pt x="53" y="58"/>
                      <a:pt x="53" y="58"/>
                      <a:pt x="52" y="58"/>
                    </a:cubicBezTo>
                    <a:close/>
                    <a:moveTo>
                      <a:pt x="57" y="58"/>
                    </a:moveTo>
                    <a:cubicBezTo>
                      <a:pt x="57" y="58"/>
                      <a:pt x="57" y="58"/>
                      <a:pt x="58" y="58"/>
                    </a:cubicBezTo>
                    <a:cubicBezTo>
                      <a:pt x="58" y="58"/>
                      <a:pt x="58" y="58"/>
                      <a:pt x="58" y="57"/>
                    </a:cubicBezTo>
                    <a:cubicBezTo>
                      <a:pt x="58" y="57"/>
                      <a:pt x="57" y="57"/>
                      <a:pt x="57" y="57"/>
                    </a:cubicBezTo>
                    <a:cubicBezTo>
                      <a:pt x="57" y="57"/>
                      <a:pt x="57" y="57"/>
                      <a:pt x="57" y="57"/>
                    </a:cubicBezTo>
                    <a:cubicBezTo>
                      <a:pt x="57" y="57"/>
                      <a:pt x="57" y="58"/>
                      <a:pt x="57" y="58"/>
                    </a:cubicBezTo>
                    <a:close/>
                    <a:moveTo>
                      <a:pt x="52" y="59"/>
                    </a:moveTo>
                    <a:cubicBezTo>
                      <a:pt x="52" y="60"/>
                      <a:pt x="52" y="60"/>
                      <a:pt x="52" y="60"/>
                    </a:cubicBezTo>
                    <a:cubicBezTo>
                      <a:pt x="52" y="60"/>
                      <a:pt x="52" y="60"/>
                      <a:pt x="52" y="59"/>
                    </a:cubicBezTo>
                    <a:close/>
                    <a:moveTo>
                      <a:pt x="51" y="59"/>
                    </a:moveTo>
                    <a:cubicBezTo>
                      <a:pt x="51" y="59"/>
                      <a:pt x="51" y="59"/>
                      <a:pt x="51" y="59"/>
                    </a:cubicBezTo>
                    <a:cubicBezTo>
                      <a:pt x="51" y="60"/>
                      <a:pt x="51" y="60"/>
                      <a:pt x="51" y="60"/>
                    </a:cubicBezTo>
                    <a:cubicBezTo>
                      <a:pt x="51" y="60"/>
                      <a:pt x="51" y="60"/>
                      <a:pt x="51" y="60"/>
                    </a:cubicBezTo>
                    <a:cubicBezTo>
                      <a:pt x="51" y="60"/>
                      <a:pt x="51" y="59"/>
                      <a:pt x="51" y="59"/>
                    </a:cubicBezTo>
                    <a:close/>
                    <a:moveTo>
                      <a:pt x="40" y="82"/>
                    </a:moveTo>
                    <a:cubicBezTo>
                      <a:pt x="41" y="82"/>
                      <a:pt x="41" y="83"/>
                      <a:pt x="41" y="83"/>
                    </a:cubicBezTo>
                    <a:cubicBezTo>
                      <a:pt x="41" y="83"/>
                      <a:pt x="42" y="83"/>
                      <a:pt x="42" y="83"/>
                    </a:cubicBezTo>
                    <a:cubicBezTo>
                      <a:pt x="43" y="83"/>
                      <a:pt x="43" y="83"/>
                      <a:pt x="43" y="84"/>
                    </a:cubicBezTo>
                    <a:cubicBezTo>
                      <a:pt x="43" y="84"/>
                      <a:pt x="43" y="84"/>
                      <a:pt x="43" y="84"/>
                    </a:cubicBezTo>
                    <a:cubicBezTo>
                      <a:pt x="43" y="85"/>
                      <a:pt x="43" y="85"/>
                      <a:pt x="44" y="85"/>
                    </a:cubicBezTo>
                    <a:cubicBezTo>
                      <a:pt x="44" y="85"/>
                      <a:pt x="44" y="85"/>
                      <a:pt x="45" y="85"/>
                    </a:cubicBezTo>
                    <a:cubicBezTo>
                      <a:pt x="45" y="85"/>
                      <a:pt x="45" y="85"/>
                      <a:pt x="45" y="85"/>
                    </a:cubicBezTo>
                    <a:cubicBezTo>
                      <a:pt x="46" y="85"/>
                      <a:pt x="46" y="84"/>
                      <a:pt x="46" y="83"/>
                    </a:cubicBezTo>
                    <a:cubicBezTo>
                      <a:pt x="46" y="83"/>
                      <a:pt x="46" y="83"/>
                      <a:pt x="46" y="83"/>
                    </a:cubicBezTo>
                    <a:cubicBezTo>
                      <a:pt x="46" y="83"/>
                      <a:pt x="46" y="82"/>
                      <a:pt x="45" y="82"/>
                    </a:cubicBezTo>
                    <a:cubicBezTo>
                      <a:pt x="45" y="82"/>
                      <a:pt x="45" y="82"/>
                      <a:pt x="45" y="82"/>
                    </a:cubicBezTo>
                    <a:cubicBezTo>
                      <a:pt x="45" y="81"/>
                      <a:pt x="45" y="81"/>
                      <a:pt x="45" y="81"/>
                    </a:cubicBezTo>
                    <a:cubicBezTo>
                      <a:pt x="45" y="81"/>
                      <a:pt x="45" y="81"/>
                      <a:pt x="45" y="81"/>
                    </a:cubicBezTo>
                    <a:cubicBezTo>
                      <a:pt x="45" y="81"/>
                      <a:pt x="45" y="81"/>
                      <a:pt x="45" y="81"/>
                    </a:cubicBezTo>
                    <a:cubicBezTo>
                      <a:pt x="45" y="80"/>
                      <a:pt x="45" y="80"/>
                      <a:pt x="45" y="80"/>
                    </a:cubicBezTo>
                    <a:cubicBezTo>
                      <a:pt x="45" y="80"/>
                      <a:pt x="45" y="79"/>
                      <a:pt x="45" y="79"/>
                    </a:cubicBezTo>
                    <a:cubicBezTo>
                      <a:pt x="45" y="79"/>
                      <a:pt x="45" y="79"/>
                      <a:pt x="45" y="78"/>
                    </a:cubicBezTo>
                    <a:cubicBezTo>
                      <a:pt x="45" y="78"/>
                      <a:pt x="45" y="78"/>
                      <a:pt x="45" y="78"/>
                    </a:cubicBezTo>
                    <a:cubicBezTo>
                      <a:pt x="46" y="78"/>
                      <a:pt x="46" y="78"/>
                      <a:pt x="46" y="78"/>
                    </a:cubicBezTo>
                    <a:cubicBezTo>
                      <a:pt x="46" y="77"/>
                      <a:pt x="46" y="77"/>
                      <a:pt x="46" y="77"/>
                    </a:cubicBezTo>
                    <a:cubicBezTo>
                      <a:pt x="46" y="77"/>
                      <a:pt x="46" y="76"/>
                      <a:pt x="46" y="75"/>
                    </a:cubicBezTo>
                    <a:cubicBezTo>
                      <a:pt x="46" y="75"/>
                      <a:pt x="46" y="75"/>
                      <a:pt x="46" y="75"/>
                    </a:cubicBezTo>
                    <a:cubicBezTo>
                      <a:pt x="46" y="75"/>
                      <a:pt x="46" y="75"/>
                      <a:pt x="46" y="75"/>
                    </a:cubicBezTo>
                    <a:cubicBezTo>
                      <a:pt x="46" y="75"/>
                      <a:pt x="46" y="75"/>
                      <a:pt x="46" y="75"/>
                    </a:cubicBezTo>
                    <a:cubicBezTo>
                      <a:pt x="46" y="75"/>
                      <a:pt x="46" y="75"/>
                      <a:pt x="47" y="74"/>
                    </a:cubicBezTo>
                    <a:cubicBezTo>
                      <a:pt x="47" y="74"/>
                      <a:pt x="47" y="74"/>
                      <a:pt x="47" y="74"/>
                    </a:cubicBezTo>
                    <a:cubicBezTo>
                      <a:pt x="47" y="74"/>
                      <a:pt x="47" y="74"/>
                      <a:pt x="47" y="74"/>
                    </a:cubicBezTo>
                    <a:cubicBezTo>
                      <a:pt x="47" y="73"/>
                      <a:pt x="47" y="73"/>
                      <a:pt x="47" y="73"/>
                    </a:cubicBezTo>
                    <a:cubicBezTo>
                      <a:pt x="47" y="73"/>
                      <a:pt x="47" y="73"/>
                      <a:pt x="47" y="73"/>
                    </a:cubicBezTo>
                    <a:cubicBezTo>
                      <a:pt x="47" y="73"/>
                      <a:pt x="47" y="72"/>
                      <a:pt x="47" y="72"/>
                    </a:cubicBezTo>
                    <a:cubicBezTo>
                      <a:pt x="48" y="72"/>
                      <a:pt x="48" y="72"/>
                      <a:pt x="47" y="72"/>
                    </a:cubicBezTo>
                    <a:cubicBezTo>
                      <a:pt x="47" y="72"/>
                      <a:pt x="47" y="71"/>
                      <a:pt x="47" y="71"/>
                    </a:cubicBezTo>
                    <a:cubicBezTo>
                      <a:pt x="47" y="71"/>
                      <a:pt x="47" y="71"/>
                      <a:pt x="46" y="71"/>
                    </a:cubicBezTo>
                    <a:cubicBezTo>
                      <a:pt x="46" y="71"/>
                      <a:pt x="46" y="71"/>
                      <a:pt x="46" y="71"/>
                    </a:cubicBezTo>
                    <a:cubicBezTo>
                      <a:pt x="46" y="71"/>
                      <a:pt x="46" y="71"/>
                      <a:pt x="46" y="71"/>
                    </a:cubicBezTo>
                    <a:cubicBezTo>
                      <a:pt x="46" y="71"/>
                      <a:pt x="46" y="71"/>
                      <a:pt x="46" y="71"/>
                    </a:cubicBezTo>
                    <a:cubicBezTo>
                      <a:pt x="45" y="71"/>
                      <a:pt x="45" y="71"/>
                      <a:pt x="45" y="71"/>
                    </a:cubicBezTo>
                    <a:cubicBezTo>
                      <a:pt x="45" y="71"/>
                      <a:pt x="45" y="71"/>
                      <a:pt x="45" y="71"/>
                    </a:cubicBezTo>
                    <a:cubicBezTo>
                      <a:pt x="45" y="71"/>
                      <a:pt x="45" y="71"/>
                      <a:pt x="44" y="71"/>
                    </a:cubicBezTo>
                    <a:cubicBezTo>
                      <a:pt x="44" y="71"/>
                      <a:pt x="44" y="71"/>
                      <a:pt x="44" y="71"/>
                    </a:cubicBezTo>
                    <a:cubicBezTo>
                      <a:pt x="44" y="71"/>
                      <a:pt x="44" y="71"/>
                      <a:pt x="44" y="71"/>
                    </a:cubicBezTo>
                    <a:cubicBezTo>
                      <a:pt x="43" y="71"/>
                      <a:pt x="43" y="71"/>
                      <a:pt x="43" y="72"/>
                    </a:cubicBezTo>
                    <a:cubicBezTo>
                      <a:pt x="43" y="72"/>
                      <a:pt x="43" y="72"/>
                      <a:pt x="43" y="72"/>
                    </a:cubicBezTo>
                    <a:cubicBezTo>
                      <a:pt x="43" y="73"/>
                      <a:pt x="43" y="73"/>
                      <a:pt x="43" y="74"/>
                    </a:cubicBezTo>
                    <a:cubicBezTo>
                      <a:pt x="42" y="74"/>
                      <a:pt x="42" y="74"/>
                      <a:pt x="42" y="74"/>
                    </a:cubicBezTo>
                    <a:cubicBezTo>
                      <a:pt x="42" y="74"/>
                      <a:pt x="42" y="74"/>
                      <a:pt x="42" y="74"/>
                    </a:cubicBezTo>
                    <a:cubicBezTo>
                      <a:pt x="42" y="74"/>
                      <a:pt x="42" y="75"/>
                      <a:pt x="42" y="75"/>
                    </a:cubicBezTo>
                    <a:cubicBezTo>
                      <a:pt x="42" y="75"/>
                      <a:pt x="42" y="75"/>
                      <a:pt x="42" y="75"/>
                    </a:cubicBezTo>
                    <a:cubicBezTo>
                      <a:pt x="42" y="75"/>
                      <a:pt x="42" y="75"/>
                      <a:pt x="42" y="75"/>
                    </a:cubicBezTo>
                    <a:cubicBezTo>
                      <a:pt x="42" y="75"/>
                      <a:pt x="42" y="75"/>
                      <a:pt x="42" y="75"/>
                    </a:cubicBezTo>
                    <a:cubicBezTo>
                      <a:pt x="42" y="76"/>
                      <a:pt x="42" y="76"/>
                      <a:pt x="42" y="76"/>
                    </a:cubicBezTo>
                    <a:cubicBezTo>
                      <a:pt x="42" y="76"/>
                      <a:pt x="42" y="76"/>
                      <a:pt x="42" y="76"/>
                    </a:cubicBezTo>
                    <a:cubicBezTo>
                      <a:pt x="42" y="77"/>
                      <a:pt x="42" y="77"/>
                      <a:pt x="42" y="77"/>
                    </a:cubicBezTo>
                    <a:cubicBezTo>
                      <a:pt x="42" y="77"/>
                      <a:pt x="43" y="77"/>
                      <a:pt x="42" y="78"/>
                    </a:cubicBezTo>
                    <a:cubicBezTo>
                      <a:pt x="42" y="78"/>
                      <a:pt x="42" y="78"/>
                      <a:pt x="42" y="78"/>
                    </a:cubicBezTo>
                    <a:cubicBezTo>
                      <a:pt x="41" y="78"/>
                      <a:pt x="41" y="78"/>
                      <a:pt x="41" y="78"/>
                    </a:cubicBezTo>
                    <a:cubicBezTo>
                      <a:pt x="41" y="78"/>
                      <a:pt x="40" y="78"/>
                      <a:pt x="40" y="78"/>
                    </a:cubicBezTo>
                    <a:cubicBezTo>
                      <a:pt x="40" y="78"/>
                      <a:pt x="40" y="78"/>
                      <a:pt x="40" y="78"/>
                    </a:cubicBezTo>
                    <a:cubicBezTo>
                      <a:pt x="39" y="78"/>
                      <a:pt x="39" y="78"/>
                      <a:pt x="40" y="79"/>
                    </a:cubicBezTo>
                    <a:cubicBezTo>
                      <a:pt x="40" y="79"/>
                      <a:pt x="39" y="79"/>
                      <a:pt x="39" y="79"/>
                    </a:cubicBezTo>
                    <a:cubicBezTo>
                      <a:pt x="39" y="80"/>
                      <a:pt x="39" y="80"/>
                      <a:pt x="39" y="80"/>
                    </a:cubicBezTo>
                    <a:cubicBezTo>
                      <a:pt x="39" y="80"/>
                      <a:pt x="39" y="80"/>
                      <a:pt x="39" y="81"/>
                    </a:cubicBezTo>
                    <a:cubicBezTo>
                      <a:pt x="39" y="81"/>
                      <a:pt x="39" y="81"/>
                      <a:pt x="40" y="81"/>
                    </a:cubicBezTo>
                    <a:cubicBezTo>
                      <a:pt x="40" y="81"/>
                      <a:pt x="40" y="81"/>
                      <a:pt x="40" y="81"/>
                    </a:cubicBezTo>
                    <a:cubicBezTo>
                      <a:pt x="40" y="82"/>
                      <a:pt x="40" y="82"/>
                      <a:pt x="40" y="82"/>
                    </a:cubicBezTo>
                    <a:close/>
                    <a:moveTo>
                      <a:pt x="47" y="59"/>
                    </a:moveTo>
                    <a:cubicBezTo>
                      <a:pt x="47" y="59"/>
                      <a:pt x="47"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60"/>
                      <a:pt x="48" y="60"/>
                      <a:pt x="48" y="60"/>
                    </a:cubicBezTo>
                    <a:cubicBezTo>
                      <a:pt x="48" y="59"/>
                      <a:pt x="48" y="59"/>
                      <a:pt x="48" y="59"/>
                    </a:cubicBezTo>
                    <a:cubicBezTo>
                      <a:pt x="48" y="58"/>
                      <a:pt x="48" y="58"/>
                      <a:pt x="47" y="58"/>
                    </a:cubicBezTo>
                    <a:cubicBezTo>
                      <a:pt x="47" y="58"/>
                      <a:pt x="47" y="58"/>
                      <a:pt x="47" y="58"/>
                    </a:cubicBezTo>
                    <a:cubicBezTo>
                      <a:pt x="47" y="58"/>
                      <a:pt x="47" y="58"/>
                      <a:pt x="47" y="58"/>
                    </a:cubicBezTo>
                    <a:cubicBezTo>
                      <a:pt x="47" y="58"/>
                      <a:pt x="47" y="58"/>
                      <a:pt x="47" y="58"/>
                    </a:cubicBezTo>
                    <a:cubicBezTo>
                      <a:pt x="47" y="58"/>
                      <a:pt x="47" y="59"/>
                      <a:pt x="47" y="59"/>
                    </a:cubicBezTo>
                    <a:cubicBezTo>
                      <a:pt x="47" y="59"/>
                      <a:pt x="47" y="59"/>
                      <a:pt x="47" y="59"/>
                    </a:cubicBezTo>
                    <a:close/>
                    <a:moveTo>
                      <a:pt x="46" y="59"/>
                    </a:moveTo>
                    <a:cubicBezTo>
                      <a:pt x="46" y="59"/>
                      <a:pt x="46" y="59"/>
                      <a:pt x="46" y="59"/>
                    </a:cubicBezTo>
                    <a:cubicBezTo>
                      <a:pt x="45" y="59"/>
                      <a:pt x="45" y="59"/>
                      <a:pt x="45" y="60"/>
                    </a:cubicBezTo>
                    <a:cubicBezTo>
                      <a:pt x="45" y="60"/>
                      <a:pt x="45" y="60"/>
                      <a:pt x="45" y="60"/>
                    </a:cubicBezTo>
                    <a:cubicBezTo>
                      <a:pt x="45" y="59"/>
                      <a:pt x="45" y="59"/>
                      <a:pt x="45" y="59"/>
                    </a:cubicBezTo>
                    <a:cubicBezTo>
                      <a:pt x="45" y="59"/>
                      <a:pt x="45" y="59"/>
                      <a:pt x="44" y="59"/>
                    </a:cubicBezTo>
                    <a:cubicBezTo>
                      <a:pt x="44" y="59"/>
                      <a:pt x="44" y="59"/>
                      <a:pt x="44" y="59"/>
                    </a:cubicBezTo>
                    <a:cubicBezTo>
                      <a:pt x="44" y="59"/>
                      <a:pt x="44" y="59"/>
                      <a:pt x="44" y="59"/>
                    </a:cubicBezTo>
                    <a:cubicBezTo>
                      <a:pt x="44" y="59"/>
                      <a:pt x="44" y="59"/>
                      <a:pt x="44" y="60"/>
                    </a:cubicBezTo>
                    <a:cubicBezTo>
                      <a:pt x="45" y="60"/>
                      <a:pt x="45" y="60"/>
                      <a:pt x="45" y="60"/>
                    </a:cubicBezTo>
                    <a:cubicBezTo>
                      <a:pt x="45" y="61"/>
                      <a:pt x="44" y="61"/>
                      <a:pt x="44" y="61"/>
                    </a:cubicBezTo>
                    <a:cubicBezTo>
                      <a:pt x="44" y="61"/>
                      <a:pt x="44" y="61"/>
                      <a:pt x="44" y="62"/>
                    </a:cubicBezTo>
                    <a:cubicBezTo>
                      <a:pt x="44" y="62"/>
                      <a:pt x="45" y="61"/>
                      <a:pt x="45" y="61"/>
                    </a:cubicBezTo>
                    <a:cubicBezTo>
                      <a:pt x="45" y="62"/>
                      <a:pt x="45" y="62"/>
                      <a:pt x="45" y="62"/>
                    </a:cubicBezTo>
                    <a:cubicBezTo>
                      <a:pt x="45" y="62"/>
                      <a:pt x="44" y="62"/>
                      <a:pt x="44" y="63"/>
                    </a:cubicBezTo>
                    <a:cubicBezTo>
                      <a:pt x="44" y="63"/>
                      <a:pt x="44" y="63"/>
                      <a:pt x="44" y="63"/>
                    </a:cubicBezTo>
                    <a:cubicBezTo>
                      <a:pt x="44" y="63"/>
                      <a:pt x="44" y="63"/>
                      <a:pt x="44" y="63"/>
                    </a:cubicBezTo>
                    <a:cubicBezTo>
                      <a:pt x="44" y="63"/>
                      <a:pt x="44" y="64"/>
                      <a:pt x="44" y="64"/>
                    </a:cubicBezTo>
                    <a:cubicBezTo>
                      <a:pt x="44" y="64"/>
                      <a:pt x="44" y="64"/>
                      <a:pt x="44" y="64"/>
                    </a:cubicBezTo>
                    <a:cubicBezTo>
                      <a:pt x="44" y="64"/>
                      <a:pt x="44" y="64"/>
                      <a:pt x="44" y="64"/>
                    </a:cubicBezTo>
                    <a:cubicBezTo>
                      <a:pt x="45" y="63"/>
                      <a:pt x="45" y="63"/>
                      <a:pt x="46" y="62"/>
                    </a:cubicBezTo>
                    <a:cubicBezTo>
                      <a:pt x="46" y="62"/>
                      <a:pt x="46" y="62"/>
                      <a:pt x="46" y="61"/>
                    </a:cubicBezTo>
                    <a:cubicBezTo>
                      <a:pt x="46" y="61"/>
                      <a:pt x="47" y="62"/>
                      <a:pt x="47" y="62"/>
                    </a:cubicBezTo>
                    <a:cubicBezTo>
                      <a:pt x="47" y="62"/>
                      <a:pt x="47" y="62"/>
                      <a:pt x="47" y="62"/>
                    </a:cubicBezTo>
                    <a:cubicBezTo>
                      <a:pt x="48" y="63"/>
                      <a:pt x="48" y="63"/>
                      <a:pt x="48" y="63"/>
                    </a:cubicBezTo>
                    <a:cubicBezTo>
                      <a:pt x="48" y="63"/>
                      <a:pt x="48" y="63"/>
                      <a:pt x="48" y="63"/>
                    </a:cubicBezTo>
                    <a:cubicBezTo>
                      <a:pt x="49" y="63"/>
                      <a:pt x="49" y="64"/>
                      <a:pt x="49" y="64"/>
                    </a:cubicBezTo>
                    <a:cubicBezTo>
                      <a:pt x="49" y="64"/>
                      <a:pt x="49" y="64"/>
                      <a:pt x="50" y="64"/>
                    </a:cubicBezTo>
                    <a:cubicBezTo>
                      <a:pt x="50" y="64"/>
                      <a:pt x="50" y="64"/>
                      <a:pt x="50" y="65"/>
                    </a:cubicBezTo>
                    <a:cubicBezTo>
                      <a:pt x="50" y="65"/>
                      <a:pt x="51" y="65"/>
                      <a:pt x="51" y="65"/>
                    </a:cubicBezTo>
                    <a:cubicBezTo>
                      <a:pt x="51" y="65"/>
                      <a:pt x="51" y="65"/>
                      <a:pt x="51" y="65"/>
                    </a:cubicBezTo>
                    <a:cubicBezTo>
                      <a:pt x="51" y="64"/>
                      <a:pt x="51" y="64"/>
                      <a:pt x="50" y="64"/>
                    </a:cubicBezTo>
                    <a:cubicBezTo>
                      <a:pt x="50" y="64"/>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3"/>
                      <a:pt x="50" y="63"/>
                      <a:pt x="50" y="63"/>
                    </a:cubicBezTo>
                    <a:cubicBezTo>
                      <a:pt x="50" y="62"/>
                      <a:pt x="49" y="62"/>
                      <a:pt x="49" y="61"/>
                    </a:cubicBezTo>
                    <a:cubicBezTo>
                      <a:pt x="49" y="61"/>
                      <a:pt x="49" y="61"/>
                      <a:pt x="49" y="61"/>
                    </a:cubicBezTo>
                    <a:cubicBezTo>
                      <a:pt x="48" y="61"/>
                      <a:pt x="48" y="61"/>
                      <a:pt x="48" y="61"/>
                    </a:cubicBezTo>
                    <a:cubicBezTo>
                      <a:pt x="48" y="61"/>
                      <a:pt x="47" y="60"/>
                      <a:pt x="47" y="60"/>
                    </a:cubicBezTo>
                    <a:cubicBezTo>
                      <a:pt x="47" y="60"/>
                      <a:pt x="47" y="60"/>
                      <a:pt x="46" y="60"/>
                    </a:cubicBezTo>
                    <a:cubicBezTo>
                      <a:pt x="46" y="60"/>
                      <a:pt x="46" y="60"/>
                      <a:pt x="46" y="60"/>
                    </a:cubicBezTo>
                    <a:cubicBezTo>
                      <a:pt x="46" y="59"/>
                      <a:pt x="46" y="59"/>
                      <a:pt x="46" y="59"/>
                    </a:cubicBezTo>
                    <a:cubicBezTo>
                      <a:pt x="46" y="59"/>
                      <a:pt x="46" y="59"/>
                      <a:pt x="46" y="59"/>
                    </a:cubicBezTo>
                    <a:close/>
                    <a:moveTo>
                      <a:pt x="45" y="57"/>
                    </a:moveTo>
                    <a:cubicBezTo>
                      <a:pt x="44" y="57"/>
                      <a:pt x="44" y="57"/>
                      <a:pt x="44" y="57"/>
                    </a:cubicBezTo>
                    <a:cubicBezTo>
                      <a:pt x="44" y="56"/>
                      <a:pt x="44" y="56"/>
                      <a:pt x="44" y="56"/>
                    </a:cubicBezTo>
                    <a:cubicBezTo>
                      <a:pt x="44" y="56"/>
                      <a:pt x="44" y="56"/>
                      <a:pt x="44" y="56"/>
                    </a:cubicBezTo>
                    <a:cubicBezTo>
                      <a:pt x="43" y="56"/>
                      <a:pt x="43" y="56"/>
                      <a:pt x="43" y="55"/>
                    </a:cubicBezTo>
                    <a:cubicBezTo>
                      <a:pt x="43" y="55"/>
                      <a:pt x="42" y="55"/>
                      <a:pt x="42" y="55"/>
                    </a:cubicBezTo>
                    <a:cubicBezTo>
                      <a:pt x="42" y="55"/>
                      <a:pt x="42" y="55"/>
                      <a:pt x="42" y="55"/>
                    </a:cubicBezTo>
                    <a:cubicBezTo>
                      <a:pt x="42" y="55"/>
                      <a:pt x="42" y="56"/>
                      <a:pt x="42" y="56"/>
                    </a:cubicBezTo>
                    <a:cubicBezTo>
                      <a:pt x="43" y="56"/>
                      <a:pt x="43" y="56"/>
                      <a:pt x="43" y="56"/>
                    </a:cubicBezTo>
                    <a:cubicBezTo>
                      <a:pt x="44" y="57"/>
                      <a:pt x="44" y="57"/>
                      <a:pt x="45" y="57"/>
                    </a:cubicBezTo>
                    <a:cubicBezTo>
                      <a:pt x="45" y="57"/>
                      <a:pt x="45" y="58"/>
                      <a:pt x="45" y="58"/>
                    </a:cubicBezTo>
                    <a:cubicBezTo>
                      <a:pt x="45" y="58"/>
                      <a:pt x="45" y="58"/>
                      <a:pt x="45" y="58"/>
                    </a:cubicBezTo>
                    <a:cubicBezTo>
                      <a:pt x="45" y="58"/>
                      <a:pt x="45" y="58"/>
                      <a:pt x="45" y="57"/>
                    </a:cubicBezTo>
                    <a:cubicBezTo>
                      <a:pt x="45" y="57"/>
                      <a:pt x="45" y="57"/>
                      <a:pt x="45" y="57"/>
                    </a:cubicBezTo>
                    <a:close/>
                    <a:moveTo>
                      <a:pt x="34" y="54"/>
                    </a:moveTo>
                    <a:cubicBezTo>
                      <a:pt x="35" y="54"/>
                      <a:pt x="35" y="55"/>
                      <a:pt x="35" y="55"/>
                    </a:cubicBezTo>
                    <a:cubicBezTo>
                      <a:pt x="35" y="55"/>
                      <a:pt x="35" y="55"/>
                      <a:pt x="35" y="55"/>
                    </a:cubicBezTo>
                    <a:cubicBezTo>
                      <a:pt x="35" y="55"/>
                      <a:pt x="35" y="54"/>
                      <a:pt x="35" y="54"/>
                    </a:cubicBezTo>
                    <a:cubicBezTo>
                      <a:pt x="35" y="54"/>
                      <a:pt x="36" y="54"/>
                      <a:pt x="36" y="54"/>
                    </a:cubicBezTo>
                    <a:cubicBezTo>
                      <a:pt x="36" y="54"/>
                      <a:pt x="36" y="53"/>
                      <a:pt x="36" y="53"/>
                    </a:cubicBezTo>
                    <a:cubicBezTo>
                      <a:pt x="36" y="53"/>
                      <a:pt x="36" y="53"/>
                      <a:pt x="36" y="53"/>
                    </a:cubicBezTo>
                    <a:cubicBezTo>
                      <a:pt x="36" y="53"/>
                      <a:pt x="36" y="53"/>
                      <a:pt x="35" y="53"/>
                    </a:cubicBezTo>
                    <a:cubicBezTo>
                      <a:pt x="35" y="53"/>
                      <a:pt x="35" y="53"/>
                      <a:pt x="35" y="53"/>
                    </a:cubicBezTo>
                    <a:cubicBezTo>
                      <a:pt x="35" y="52"/>
                      <a:pt x="35" y="52"/>
                      <a:pt x="35" y="52"/>
                    </a:cubicBezTo>
                    <a:cubicBezTo>
                      <a:pt x="34" y="52"/>
                      <a:pt x="34" y="52"/>
                      <a:pt x="34" y="52"/>
                    </a:cubicBezTo>
                    <a:cubicBezTo>
                      <a:pt x="34" y="52"/>
                      <a:pt x="34" y="52"/>
                      <a:pt x="34" y="53"/>
                    </a:cubicBezTo>
                    <a:cubicBezTo>
                      <a:pt x="34" y="53"/>
                      <a:pt x="34" y="53"/>
                      <a:pt x="33" y="53"/>
                    </a:cubicBezTo>
                    <a:cubicBezTo>
                      <a:pt x="33" y="53"/>
                      <a:pt x="34" y="53"/>
                      <a:pt x="33" y="53"/>
                    </a:cubicBezTo>
                    <a:cubicBezTo>
                      <a:pt x="34" y="54"/>
                      <a:pt x="34" y="54"/>
                      <a:pt x="34" y="54"/>
                    </a:cubicBezTo>
                    <a:close/>
                    <a:moveTo>
                      <a:pt x="52" y="98"/>
                    </a:moveTo>
                    <a:cubicBezTo>
                      <a:pt x="52" y="98"/>
                      <a:pt x="53" y="98"/>
                      <a:pt x="53" y="97"/>
                    </a:cubicBezTo>
                    <a:cubicBezTo>
                      <a:pt x="52" y="97"/>
                      <a:pt x="52" y="97"/>
                      <a:pt x="52" y="98"/>
                    </a:cubicBezTo>
                    <a:close/>
                    <a:moveTo>
                      <a:pt x="44" y="68"/>
                    </a:moveTo>
                    <a:cubicBezTo>
                      <a:pt x="44" y="68"/>
                      <a:pt x="44" y="69"/>
                      <a:pt x="44" y="69"/>
                    </a:cubicBezTo>
                    <a:cubicBezTo>
                      <a:pt x="44" y="69"/>
                      <a:pt x="44" y="69"/>
                      <a:pt x="44" y="69"/>
                    </a:cubicBezTo>
                    <a:cubicBezTo>
                      <a:pt x="44" y="69"/>
                      <a:pt x="44" y="69"/>
                      <a:pt x="44" y="69"/>
                    </a:cubicBezTo>
                    <a:cubicBezTo>
                      <a:pt x="44" y="69"/>
                      <a:pt x="44" y="68"/>
                      <a:pt x="44" y="68"/>
                    </a:cubicBezTo>
                    <a:close/>
                    <a:moveTo>
                      <a:pt x="44" y="67"/>
                    </a:moveTo>
                    <a:cubicBezTo>
                      <a:pt x="45" y="67"/>
                      <a:pt x="44" y="67"/>
                      <a:pt x="45" y="67"/>
                    </a:cubicBezTo>
                    <a:cubicBezTo>
                      <a:pt x="45" y="67"/>
                      <a:pt x="45" y="67"/>
                      <a:pt x="45" y="67"/>
                    </a:cubicBezTo>
                    <a:cubicBezTo>
                      <a:pt x="45" y="67"/>
                      <a:pt x="44" y="67"/>
                      <a:pt x="44" y="67"/>
                    </a:cubicBezTo>
                    <a:cubicBezTo>
                      <a:pt x="44" y="67"/>
                      <a:pt x="44" y="67"/>
                      <a:pt x="44" y="67"/>
                    </a:cubicBezTo>
                    <a:close/>
                    <a:moveTo>
                      <a:pt x="40" y="75"/>
                    </a:moveTo>
                    <a:cubicBezTo>
                      <a:pt x="40" y="76"/>
                      <a:pt x="40" y="76"/>
                      <a:pt x="40" y="75"/>
                    </a:cubicBezTo>
                    <a:cubicBezTo>
                      <a:pt x="40" y="75"/>
                      <a:pt x="40" y="75"/>
                      <a:pt x="41" y="75"/>
                    </a:cubicBezTo>
                    <a:cubicBezTo>
                      <a:pt x="41" y="75"/>
                      <a:pt x="41" y="75"/>
                      <a:pt x="41" y="75"/>
                    </a:cubicBezTo>
                    <a:cubicBezTo>
                      <a:pt x="41" y="75"/>
                      <a:pt x="41" y="74"/>
                      <a:pt x="41" y="74"/>
                    </a:cubicBezTo>
                    <a:cubicBezTo>
                      <a:pt x="41" y="74"/>
                      <a:pt x="41" y="74"/>
                      <a:pt x="41" y="74"/>
                    </a:cubicBezTo>
                    <a:cubicBezTo>
                      <a:pt x="41" y="74"/>
                      <a:pt x="42" y="73"/>
                      <a:pt x="41" y="73"/>
                    </a:cubicBezTo>
                    <a:cubicBezTo>
                      <a:pt x="41" y="73"/>
                      <a:pt x="41" y="73"/>
                      <a:pt x="41" y="73"/>
                    </a:cubicBezTo>
                    <a:cubicBezTo>
                      <a:pt x="41" y="73"/>
                      <a:pt x="41" y="73"/>
                      <a:pt x="41" y="73"/>
                    </a:cubicBezTo>
                    <a:cubicBezTo>
                      <a:pt x="41" y="73"/>
                      <a:pt x="41" y="73"/>
                      <a:pt x="40" y="73"/>
                    </a:cubicBezTo>
                    <a:cubicBezTo>
                      <a:pt x="41" y="73"/>
                      <a:pt x="41" y="73"/>
                      <a:pt x="41" y="73"/>
                    </a:cubicBezTo>
                    <a:cubicBezTo>
                      <a:pt x="41" y="74"/>
                      <a:pt x="40" y="74"/>
                      <a:pt x="40" y="74"/>
                    </a:cubicBezTo>
                    <a:cubicBezTo>
                      <a:pt x="40" y="74"/>
                      <a:pt x="40" y="74"/>
                      <a:pt x="40" y="74"/>
                    </a:cubicBezTo>
                    <a:cubicBezTo>
                      <a:pt x="40" y="74"/>
                      <a:pt x="40" y="74"/>
                      <a:pt x="40" y="75"/>
                    </a:cubicBezTo>
                    <a:cubicBezTo>
                      <a:pt x="40" y="75"/>
                      <a:pt x="40" y="75"/>
                      <a:pt x="40" y="75"/>
                    </a:cubicBezTo>
                    <a:cubicBezTo>
                      <a:pt x="40" y="75"/>
                      <a:pt x="40" y="75"/>
                      <a:pt x="40" y="75"/>
                    </a:cubicBezTo>
                    <a:cubicBezTo>
                      <a:pt x="40" y="75"/>
                      <a:pt x="40" y="75"/>
                      <a:pt x="40" y="75"/>
                    </a:cubicBezTo>
                    <a:cubicBezTo>
                      <a:pt x="40" y="75"/>
                      <a:pt x="40" y="75"/>
                      <a:pt x="40" y="75"/>
                    </a:cubicBezTo>
                    <a:close/>
                    <a:moveTo>
                      <a:pt x="64" y="70"/>
                    </a:moveTo>
                    <a:cubicBezTo>
                      <a:pt x="64" y="69"/>
                      <a:pt x="64" y="69"/>
                      <a:pt x="64" y="69"/>
                    </a:cubicBezTo>
                    <a:cubicBezTo>
                      <a:pt x="64" y="69"/>
                      <a:pt x="64" y="69"/>
                      <a:pt x="63" y="69"/>
                    </a:cubicBezTo>
                    <a:cubicBezTo>
                      <a:pt x="63" y="69"/>
                      <a:pt x="63" y="69"/>
                      <a:pt x="63" y="69"/>
                    </a:cubicBezTo>
                    <a:cubicBezTo>
                      <a:pt x="63" y="69"/>
                      <a:pt x="63" y="69"/>
                      <a:pt x="63" y="69"/>
                    </a:cubicBezTo>
                    <a:cubicBezTo>
                      <a:pt x="63" y="69"/>
                      <a:pt x="63" y="70"/>
                      <a:pt x="64" y="70"/>
                    </a:cubicBezTo>
                    <a:close/>
                    <a:moveTo>
                      <a:pt x="64" y="71"/>
                    </a:moveTo>
                    <a:cubicBezTo>
                      <a:pt x="64" y="71"/>
                      <a:pt x="63" y="71"/>
                      <a:pt x="63" y="71"/>
                    </a:cubicBezTo>
                    <a:cubicBezTo>
                      <a:pt x="63" y="71"/>
                      <a:pt x="63" y="71"/>
                      <a:pt x="63" y="71"/>
                    </a:cubicBezTo>
                    <a:cubicBezTo>
                      <a:pt x="63" y="71"/>
                      <a:pt x="63" y="71"/>
                      <a:pt x="63" y="71"/>
                    </a:cubicBezTo>
                    <a:cubicBezTo>
                      <a:pt x="63" y="71"/>
                      <a:pt x="63" y="71"/>
                      <a:pt x="63" y="71"/>
                    </a:cubicBezTo>
                    <a:cubicBezTo>
                      <a:pt x="63" y="71"/>
                      <a:pt x="63" y="71"/>
                      <a:pt x="63" y="71"/>
                    </a:cubicBezTo>
                    <a:cubicBezTo>
                      <a:pt x="63" y="72"/>
                      <a:pt x="63" y="72"/>
                      <a:pt x="64" y="72"/>
                    </a:cubicBezTo>
                    <a:cubicBezTo>
                      <a:pt x="64" y="72"/>
                      <a:pt x="64" y="72"/>
                      <a:pt x="64" y="72"/>
                    </a:cubicBezTo>
                    <a:cubicBezTo>
                      <a:pt x="64" y="72"/>
                      <a:pt x="64" y="71"/>
                      <a:pt x="64" y="71"/>
                    </a:cubicBezTo>
                    <a:close/>
                    <a:moveTo>
                      <a:pt x="62" y="78"/>
                    </a:moveTo>
                    <a:cubicBezTo>
                      <a:pt x="62" y="78"/>
                      <a:pt x="62" y="78"/>
                      <a:pt x="62" y="78"/>
                    </a:cubicBezTo>
                    <a:cubicBezTo>
                      <a:pt x="62" y="78"/>
                      <a:pt x="62" y="78"/>
                      <a:pt x="62" y="78"/>
                    </a:cubicBezTo>
                    <a:cubicBezTo>
                      <a:pt x="62" y="78"/>
                      <a:pt x="62" y="78"/>
                      <a:pt x="62" y="78"/>
                    </a:cubicBezTo>
                    <a:cubicBezTo>
                      <a:pt x="62" y="78"/>
                      <a:pt x="62" y="78"/>
                      <a:pt x="62" y="78"/>
                    </a:cubicBezTo>
                    <a:close/>
                    <a:moveTo>
                      <a:pt x="63" y="78"/>
                    </a:moveTo>
                    <a:cubicBezTo>
                      <a:pt x="64" y="78"/>
                      <a:pt x="63" y="78"/>
                      <a:pt x="63" y="78"/>
                    </a:cubicBezTo>
                    <a:cubicBezTo>
                      <a:pt x="63" y="77"/>
                      <a:pt x="63" y="77"/>
                      <a:pt x="63" y="77"/>
                    </a:cubicBezTo>
                    <a:cubicBezTo>
                      <a:pt x="63" y="77"/>
                      <a:pt x="63" y="76"/>
                      <a:pt x="63" y="76"/>
                    </a:cubicBezTo>
                    <a:cubicBezTo>
                      <a:pt x="63" y="76"/>
                      <a:pt x="63" y="75"/>
                      <a:pt x="63" y="74"/>
                    </a:cubicBezTo>
                    <a:cubicBezTo>
                      <a:pt x="63" y="74"/>
                      <a:pt x="63" y="74"/>
                      <a:pt x="63" y="74"/>
                    </a:cubicBezTo>
                    <a:cubicBezTo>
                      <a:pt x="63" y="74"/>
                      <a:pt x="63" y="74"/>
                      <a:pt x="63" y="74"/>
                    </a:cubicBezTo>
                    <a:cubicBezTo>
                      <a:pt x="63" y="74"/>
                      <a:pt x="63" y="74"/>
                      <a:pt x="63" y="74"/>
                    </a:cubicBezTo>
                    <a:cubicBezTo>
                      <a:pt x="62" y="74"/>
                      <a:pt x="63" y="74"/>
                      <a:pt x="62" y="74"/>
                    </a:cubicBezTo>
                    <a:cubicBezTo>
                      <a:pt x="62" y="74"/>
                      <a:pt x="62" y="74"/>
                      <a:pt x="62" y="74"/>
                    </a:cubicBezTo>
                    <a:cubicBezTo>
                      <a:pt x="62" y="74"/>
                      <a:pt x="62" y="74"/>
                      <a:pt x="62" y="74"/>
                    </a:cubicBezTo>
                    <a:cubicBezTo>
                      <a:pt x="62" y="74"/>
                      <a:pt x="62" y="74"/>
                      <a:pt x="62" y="74"/>
                    </a:cubicBezTo>
                    <a:cubicBezTo>
                      <a:pt x="62" y="74"/>
                      <a:pt x="62" y="75"/>
                      <a:pt x="62" y="75"/>
                    </a:cubicBezTo>
                    <a:cubicBezTo>
                      <a:pt x="62" y="75"/>
                      <a:pt x="62" y="75"/>
                      <a:pt x="62" y="75"/>
                    </a:cubicBezTo>
                    <a:cubicBezTo>
                      <a:pt x="62" y="75"/>
                      <a:pt x="62" y="75"/>
                      <a:pt x="62" y="75"/>
                    </a:cubicBezTo>
                    <a:cubicBezTo>
                      <a:pt x="62" y="76"/>
                      <a:pt x="62" y="76"/>
                      <a:pt x="62" y="76"/>
                    </a:cubicBezTo>
                    <a:cubicBezTo>
                      <a:pt x="62" y="76"/>
                      <a:pt x="62" y="77"/>
                      <a:pt x="62" y="76"/>
                    </a:cubicBezTo>
                    <a:cubicBezTo>
                      <a:pt x="62" y="77"/>
                      <a:pt x="62" y="77"/>
                      <a:pt x="63" y="77"/>
                    </a:cubicBezTo>
                    <a:cubicBezTo>
                      <a:pt x="63" y="77"/>
                      <a:pt x="63" y="77"/>
                      <a:pt x="63" y="77"/>
                    </a:cubicBezTo>
                    <a:cubicBezTo>
                      <a:pt x="63" y="78"/>
                      <a:pt x="63" y="78"/>
                      <a:pt x="63" y="78"/>
                    </a:cubicBezTo>
                    <a:cubicBezTo>
                      <a:pt x="63" y="78"/>
                      <a:pt x="63" y="78"/>
                      <a:pt x="63" y="78"/>
                    </a:cubicBezTo>
                    <a:cubicBezTo>
                      <a:pt x="63" y="78"/>
                      <a:pt x="63" y="78"/>
                      <a:pt x="63" y="78"/>
                    </a:cubicBezTo>
                    <a:close/>
                    <a:moveTo>
                      <a:pt x="71" y="97"/>
                    </a:moveTo>
                    <a:cubicBezTo>
                      <a:pt x="71" y="97"/>
                      <a:pt x="71" y="97"/>
                      <a:pt x="71" y="97"/>
                    </a:cubicBezTo>
                    <a:cubicBezTo>
                      <a:pt x="71" y="98"/>
                      <a:pt x="70" y="98"/>
                      <a:pt x="70" y="99"/>
                    </a:cubicBezTo>
                    <a:cubicBezTo>
                      <a:pt x="70" y="99"/>
                      <a:pt x="70" y="99"/>
                      <a:pt x="70" y="99"/>
                    </a:cubicBezTo>
                    <a:cubicBezTo>
                      <a:pt x="70" y="99"/>
                      <a:pt x="69" y="99"/>
                      <a:pt x="69" y="99"/>
                    </a:cubicBezTo>
                    <a:cubicBezTo>
                      <a:pt x="69" y="99"/>
                      <a:pt x="69" y="99"/>
                      <a:pt x="69" y="99"/>
                    </a:cubicBezTo>
                    <a:cubicBezTo>
                      <a:pt x="69" y="99"/>
                      <a:pt x="69" y="100"/>
                      <a:pt x="70" y="100"/>
                    </a:cubicBezTo>
                    <a:cubicBezTo>
                      <a:pt x="70" y="100"/>
                      <a:pt x="70" y="100"/>
                      <a:pt x="70" y="100"/>
                    </a:cubicBezTo>
                    <a:cubicBezTo>
                      <a:pt x="70" y="100"/>
                      <a:pt x="69" y="100"/>
                      <a:pt x="69" y="100"/>
                    </a:cubicBezTo>
                    <a:cubicBezTo>
                      <a:pt x="69" y="100"/>
                      <a:pt x="69" y="100"/>
                      <a:pt x="69" y="100"/>
                    </a:cubicBezTo>
                    <a:cubicBezTo>
                      <a:pt x="69" y="100"/>
                      <a:pt x="69" y="99"/>
                      <a:pt x="69" y="99"/>
                    </a:cubicBezTo>
                    <a:cubicBezTo>
                      <a:pt x="69" y="99"/>
                      <a:pt x="68" y="99"/>
                      <a:pt x="68" y="99"/>
                    </a:cubicBezTo>
                    <a:cubicBezTo>
                      <a:pt x="68" y="100"/>
                      <a:pt x="68" y="100"/>
                      <a:pt x="69" y="100"/>
                    </a:cubicBezTo>
                    <a:cubicBezTo>
                      <a:pt x="69" y="100"/>
                      <a:pt x="69" y="101"/>
                      <a:pt x="69" y="101"/>
                    </a:cubicBezTo>
                    <a:cubicBezTo>
                      <a:pt x="69" y="102"/>
                      <a:pt x="69" y="102"/>
                      <a:pt x="69" y="103"/>
                    </a:cubicBezTo>
                    <a:cubicBezTo>
                      <a:pt x="69" y="103"/>
                      <a:pt x="69" y="104"/>
                      <a:pt x="69" y="104"/>
                    </a:cubicBezTo>
                    <a:cubicBezTo>
                      <a:pt x="69" y="104"/>
                      <a:pt x="69" y="104"/>
                      <a:pt x="69" y="104"/>
                    </a:cubicBezTo>
                    <a:cubicBezTo>
                      <a:pt x="69" y="104"/>
                      <a:pt x="68" y="103"/>
                      <a:pt x="68" y="103"/>
                    </a:cubicBezTo>
                    <a:cubicBezTo>
                      <a:pt x="68" y="103"/>
                      <a:pt x="68" y="103"/>
                      <a:pt x="68" y="103"/>
                    </a:cubicBezTo>
                    <a:cubicBezTo>
                      <a:pt x="68" y="103"/>
                      <a:pt x="68" y="102"/>
                      <a:pt x="68" y="102"/>
                    </a:cubicBezTo>
                    <a:cubicBezTo>
                      <a:pt x="68" y="102"/>
                      <a:pt x="68" y="102"/>
                      <a:pt x="68" y="102"/>
                    </a:cubicBezTo>
                    <a:cubicBezTo>
                      <a:pt x="68" y="102"/>
                      <a:pt x="68" y="102"/>
                      <a:pt x="68" y="102"/>
                    </a:cubicBezTo>
                    <a:cubicBezTo>
                      <a:pt x="68" y="101"/>
                      <a:pt x="68" y="101"/>
                      <a:pt x="68" y="101"/>
                    </a:cubicBezTo>
                    <a:cubicBezTo>
                      <a:pt x="68" y="101"/>
                      <a:pt x="68" y="101"/>
                      <a:pt x="68" y="101"/>
                    </a:cubicBezTo>
                    <a:cubicBezTo>
                      <a:pt x="68" y="100"/>
                      <a:pt x="68" y="100"/>
                      <a:pt x="68" y="100"/>
                    </a:cubicBezTo>
                    <a:cubicBezTo>
                      <a:pt x="67" y="100"/>
                      <a:pt x="67" y="100"/>
                      <a:pt x="67" y="100"/>
                    </a:cubicBezTo>
                    <a:cubicBezTo>
                      <a:pt x="67" y="99"/>
                      <a:pt x="67" y="99"/>
                      <a:pt x="67" y="99"/>
                    </a:cubicBezTo>
                    <a:cubicBezTo>
                      <a:pt x="67" y="99"/>
                      <a:pt x="67" y="99"/>
                      <a:pt x="67" y="98"/>
                    </a:cubicBezTo>
                    <a:cubicBezTo>
                      <a:pt x="67" y="98"/>
                      <a:pt x="67" y="98"/>
                      <a:pt x="66" y="98"/>
                    </a:cubicBezTo>
                    <a:cubicBezTo>
                      <a:pt x="66" y="98"/>
                      <a:pt x="66" y="98"/>
                      <a:pt x="66" y="97"/>
                    </a:cubicBezTo>
                    <a:cubicBezTo>
                      <a:pt x="66" y="97"/>
                      <a:pt x="66" y="97"/>
                      <a:pt x="66" y="97"/>
                    </a:cubicBezTo>
                    <a:cubicBezTo>
                      <a:pt x="66" y="97"/>
                      <a:pt x="66" y="97"/>
                      <a:pt x="66" y="97"/>
                    </a:cubicBezTo>
                    <a:cubicBezTo>
                      <a:pt x="66" y="96"/>
                      <a:pt x="66" y="96"/>
                      <a:pt x="66" y="96"/>
                    </a:cubicBezTo>
                    <a:cubicBezTo>
                      <a:pt x="65" y="97"/>
                      <a:pt x="65" y="97"/>
                      <a:pt x="65" y="97"/>
                    </a:cubicBezTo>
                    <a:cubicBezTo>
                      <a:pt x="65" y="97"/>
                      <a:pt x="64" y="97"/>
                      <a:pt x="64" y="97"/>
                    </a:cubicBezTo>
                    <a:cubicBezTo>
                      <a:pt x="64" y="98"/>
                      <a:pt x="64" y="98"/>
                      <a:pt x="65" y="98"/>
                    </a:cubicBezTo>
                    <a:cubicBezTo>
                      <a:pt x="65" y="98"/>
                      <a:pt x="65" y="98"/>
                      <a:pt x="65" y="98"/>
                    </a:cubicBezTo>
                    <a:cubicBezTo>
                      <a:pt x="65" y="98"/>
                      <a:pt x="65" y="98"/>
                      <a:pt x="64" y="98"/>
                    </a:cubicBezTo>
                    <a:cubicBezTo>
                      <a:pt x="64" y="99"/>
                      <a:pt x="64" y="99"/>
                      <a:pt x="64" y="99"/>
                    </a:cubicBezTo>
                    <a:cubicBezTo>
                      <a:pt x="63" y="99"/>
                      <a:pt x="63" y="99"/>
                      <a:pt x="63" y="100"/>
                    </a:cubicBezTo>
                    <a:cubicBezTo>
                      <a:pt x="63" y="100"/>
                      <a:pt x="63" y="100"/>
                      <a:pt x="63" y="100"/>
                    </a:cubicBezTo>
                    <a:cubicBezTo>
                      <a:pt x="63" y="100"/>
                      <a:pt x="63" y="100"/>
                      <a:pt x="63" y="100"/>
                    </a:cubicBezTo>
                    <a:cubicBezTo>
                      <a:pt x="63" y="101"/>
                      <a:pt x="63" y="101"/>
                      <a:pt x="63" y="101"/>
                    </a:cubicBezTo>
                    <a:cubicBezTo>
                      <a:pt x="63" y="101"/>
                      <a:pt x="63" y="101"/>
                      <a:pt x="63" y="101"/>
                    </a:cubicBezTo>
                    <a:cubicBezTo>
                      <a:pt x="63" y="101"/>
                      <a:pt x="63" y="101"/>
                      <a:pt x="63" y="102"/>
                    </a:cubicBezTo>
                    <a:cubicBezTo>
                      <a:pt x="63" y="102"/>
                      <a:pt x="63" y="102"/>
                      <a:pt x="63" y="102"/>
                    </a:cubicBezTo>
                    <a:cubicBezTo>
                      <a:pt x="63" y="102"/>
                      <a:pt x="63" y="102"/>
                      <a:pt x="63" y="102"/>
                    </a:cubicBezTo>
                    <a:cubicBezTo>
                      <a:pt x="63" y="102"/>
                      <a:pt x="64" y="102"/>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4" y="103"/>
                      <a:pt x="64" y="103"/>
                      <a:pt x="64" y="103"/>
                    </a:cubicBezTo>
                    <a:cubicBezTo>
                      <a:pt x="65" y="104"/>
                      <a:pt x="65" y="104"/>
                      <a:pt x="65" y="104"/>
                    </a:cubicBezTo>
                    <a:cubicBezTo>
                      <a:pt x="65" y="104"/>
                      <a:pt x="65" y="104"/>
                      <a:pt x="65" y="104"/>
                    </a:cubicBezTo>
                    <a:cubicBezTo>
                      <a:pt x="65" y="104"/>
                      <a:pt x="65" y="104"/>
                      <a:pt x="65" y="104"/>
                    </a:cubicBezTo>
                    <a:cubicBezTo>
                      <a:pt x="65" y="104"/>
                      <a:pt x="65" y="105"/>
                      <a:pt x="65" y="105"/>
                    </a:cubicBezTo>
                    <a:cubicBezTo>
                      <a:pt x="65" y="105"/>
                      <a:pt x="65" y="106"/>
                      <a:pt x="65" y="107"/>
                    </a:cubicBezTo>
                    <a:cubicBezTo>
                      <a:pt x="65" y="107"/>
                      <a:pt x="65" y="107"/>
                      <a:pt x="65" y="107"/>
                    </a:cubicBezTo>
                    <a:cubicBezTo>
                      <a:pt x="65" y="107"/>
                      <a:pt x="64" y="108"/>
                      <a:pt x="64" y="108"/>
                    </a:cubicBezTo>
                    <a:cubicBezTo>
                      <a:pt x="64" y="108"/>
                      <a:pt x="64" y="108"/>
                      <a:pt x="64" y="108"/>
                    </a:cubicBezTo>
                    <a:cubicBezTo>
                      <a:pt x="64" y="108"/>
                      <a:pt x="64" y="109"/>
                      <a:pt x="63" y="109"/>
                    </a:cubicBezTo>
                    <a:cubicBezTo>
                      <a:pt x="63" y="110"/>
                      <a:pt x="63" y="110"/>
                      <a:pt x="63" y="110"/>
                    </a:cubicBezTo>
                    <a:cubicBezTo>
                      <a:pt x="63" y="110"/>
                      <a:pt x="63" y="110"/>
                      <a:pt x="63" y="110"/>
                    </a:cubicBezTo>
                    <a:cubicBezTo>
                      <a:pt x="63" y="110"/>
                      <a:pt x="62" y="110"/>
                      <a:pt x="62" y="109"/>
                    </a:cubicBezTo>
                    <a:cubicBezTo>
                      <a:pt x="63" y="109"/>
                      <a:pt x="62" y="109"/>
                      <a:pt x="62" y="109"/>
                    </a:cubicBezTo>
                    <a:cubicBezTo>
                      <a:pt x="62" y="109"/>
                      <a:pt x="62" y="109"/>
                      <a:pt x="62" y="108"/>
                    </a:cubicBezTo>
                    <a:cubicBezTo>
                      <a:pt x="61" y="108"/>
                      <a:pt x="62" y="108"/>
                      <a:pt x="62" y="108"/>
                    </a:cubicBezTo>
                    <a:cubicBezTo>
                      <a:pt x="62" y="108"/>
                      <a:pt x="62" y="108"/>
                      <a:pt x="62" y="107"/>
                    </a:cubicBezTo>
                    <a:cubicBezTo>
                      <a:pt x="62" y="107"/>
                      <a:pt x="62" y="107"/>
                      <a:pt x="62" y="107"/>
                    </a:cubicBezTo>
                    <a:cubicBezTo>
                      <a:pt x="62" y="107"/>
                      <a:pt x="62" y="107"/>
                      <a:pt x="62" y="107"/>
                    </a:cubicBezTo>
                    <a:cubicBezTo>
                      <a:pt x="62" y="107"/>
                      <a:pt x="62" y="107"/>
                      <a:pt x="62" y="107"/>
                    </a:cubicBezTo>
                    <a:cubicBezTo>
                      <a:pt x="62" y="106"/>
                      <a:pt x="62" y="106"/>
                      <a:pt x="62" y="106"/>
                    </a:cubicBezTo>
                    <a:cubicBezTo>
                      <a:pt x="62" y="106"/>
                      <a:pt x="62" y="106"/>
                      <a:pt x="62" y="106"/>
                    </a:cubicBezTo>
                    <a:cubicBezTo>
                      <a:pt x="61" y="106"/>
                      <a:pt x="61" y="106"/>
                      <a:pt x="61" y="106"/>
                    </a:cubicBezTo>
                    <a:cubicBezTo>
                      <a:pt x="61" y="107"/>
                      <a:pt x="61" y="107"/>
                      <a:pt x="61" y="107"/>
                    </a:cubicBezTo>
                    <a:cubicBezTo>
                      <a:pt x="61" y="107"/>
                      <a:pt x="61" y="108"/>
                      <a:pt x="61" y="108"/>
                    </a:cubicBezTo>
                    <a:cubicBezTo>
                      <a:pt x="60" y="108"/>
                      <a:pt x="60" y="108"/>
                      <a:pt x="60" y="108"/>
                    </a:cubicBezTo>
                    <a:cubicBezTo>
                      <a:pt x="59" y="108"/>
                      <a:pt x="59" y="108"/>
                      <a:pt x="58" y="107"/>
                    </a:cubicBezTo>
                    <a:cubicBezTo>
                      <a:pt x="58" y="107"/>
                      <a:pt x="58" y="107"/>
                      <a:pt x="58" y="107"/>
                    </a:cubicBezTo>
                    <a:cubicBezTo>
                      <a:pt x="58" y="107"/>
                      <a:pt x="57" y="107"/>
                      <a:pt x="57" y="107"/>
                    </a:cubicBezTo>
                    <a:cubicBezTo>
                      <a:pt x="57" y="107"/>
                      <a:pt x="56" y="107"/>
                      <a:pt x="56" y="106"/>
                    </a:cubicBezTo>
                    <a:cubicBezTo>
                      <a:pt x="56" y="106"/>
                      <a:pt x="56" y="106"/>
                      <a:pt x="56" y="106"/>
                    </a:cubicBezTo>
                    <a:cubicBezTo>
                      <a:pt x="55" y="106"/>
                      <a:pt x="55" y="106"/>
                      <a:pt x="55" y="106"/>
                    </a:cubicBezTo>
                    <a:cubicBezTo>
                      <a:pt x="55" y="106"/>
                      <a:pt x="55" y="106"/>
                      <a:pt x="55" y="106"/>
                    </a:cubicBezTo>
                    <a:cubicBezTo>
                      <a:pt x="54" y="106"/>
                      <a:pt x="54" y="106"/>
                      <a:pt x="54" y="106"/>
                    </a:cubicBezTo>
                    <a:cubicBezTo>
                      <a:pt x="54" y="106"/>
                      <a:pt x="54" y="105"/>
                      <a:pt x="54" y="105"/>
                    </a:cubicBezTo>
                    <a:cubicBezTo>
                      <a:pt x="54" y="105"/>
                      <a:pt x="54" y="105"/>
                      <a:pt x="54" y="105"/>
                    </a:cubicBezTo>
                    <a:cubicBezTo>
                      <a:pt x="53" y="105"/>
                      <a:pt x="53" y="104"/>
                      <a:pt x="53" y="103"/>
                    </a:cubicBezTo>
                    <a:cubicBezTo>
                      <a:pt x="53" y="103"/>
                      <a:pt x="53" y="103"/>
                      <a:pt x="53" y="103"/>
                    </a:cubicBezTo>
                    <a:cubicBezTo>
                      <a:pt x="53" y="103"/>
                      <a:pt x="53" y="102"/>
                      <a:pt x="53" y="102"/>
                    </a:cubicBezTo>
                    <a:cubicBezTo>
                      <a:pt x="53" y="102"/>
                      <a:pt x="53" y="102"/>
                      <a:pt x="53" y="102"/>
                    </a:cubicBezTo>
                    <a:cubicBezTo>
                      <a:pt x="53" y="102"/>
                      <a:pt x="53" y="102"/>
                      <a:pt x="53" y="102"/>
                    </a:cubicBezTo>
                    <a:cubicBezTo>
                      <a:pt x="53" y="102"/>
                      <a:pt x="53" y="102"/>
                      <a:pt x="53" y="102"/>
                    </a:cubicBezTo>
                    <a:cubicBezTo>
                      <a:pt x="53" y="102"/>
                      <a:pt x="53" y="102"/>
                      <a:pt x="52" y="102"/>
                    </a:cubicBezTo>
                    <a:cubicBezTo>
                      <a:pt x="52" y="102"/>
                      <a:pt x="52" y="101"/>
                      <a:pt x="52" y="101"/>
                    </a:cubicBezTo>
                    <a:cubicBezTo>
                      <a:pt x="52" y="100"/>
                      <a:pt x="52" y="100"/>
                      <a:pt x="53" y="99"/>
                    </a:cubicBezTo>
                    <a:cubicBezTo>
                      <a:pt x="53" y="99"/>
                      <a:pt x="53" y="99"/>
                      <a:pt x="53" y="99"/>
                    </a:cubicBezTo>
                    <a:cubicBezTo>
                      <a:pt x="53" y="99"/>
                      <a:pt x="53" y="99"/>
                      <a:pt x="53" y="99"/>
                    </a:cubicBezTo>
                    <a:cubicBezTo>
                      <a:pt x="54" y="98"/>
                      <a:pt x="54" y="98"/>
                      <a:pt x="54" y="97"/>
                    </a:cubicBezTo>
                    <a:cubicBezTo>
                      <a:pt x="54" y="97"/>
                      <a:pt x="54" y="97"/>
                      <a:pt x="54" y="97"/>
                    </a:cubicBezTo>
                    <a:cubicBezTo>
                      <a:pt x="54" y="97"/>
                      <a:pt x="54" y="97"/>
                      <a:pt x="54" y="97"/>
                    </a:cubicBezTo>
                    <a:cubicBezTo>
                      <a:pt x="54" y="97"/>
                      <a:pt x="54" y="97"/>
                      <a:pt x="54" y="97"/>
                    </a:cubicBezTo>
                    <a:cubicBezTo>
                      <a:pt x="53" y="97"/>
                      <a:pt x="53" y="96"/>
                      <a:pt x="53" y="96"/>
                    </a:cubicBezTo>
                    <a:cubicBezTo>
                      <a:pt x="52" y="95"/>
                      <a:pt x="52" y="95"/>
                      <a:pt x="52" y="95"/>
                    </a:cubicBezTo>
                    <a:cubicBezTo>
                      <a:pt x="51" y="95"/>
                      <a:pt x="51" y="95"/>
                      <a:pt x="51" y="95"/>
                    </a:cubicBezTo>
                    <a:cubicBezTo>
                      <a:pt x="51" y="95"/>
                      <a:pt x="51" y="95"/>
                      <a:pt x="51" y="95"/>
                    </a:cubicBezTo>
                    <a:cubicBezTo>
                      <a:pt x="50" y="95"/>
                      <a:pt x="50" y="95"/>
                      <a:pt x="50" y="94"/>
                    </a:cubicBezTo>
                    <a:cubicBezTo>
                      <a:pt x="50" y="94"/>
                      <a:pt x="50" y="94"/>
                      <a:pt x="49" y="94"/>
                    </a:cubicBezTo>
                    <a:cubicBezTo>
                      <a:pt x="49" y="94"/>
                      <a:pt x="49" y="94"/>
                      <a:pt x="49" y="94"/>
                    </a:cubicBezTo>
                    <a:cubicBezTo>
                      <a:pt x="49" y="94"/>
                      <a:pt x="49" y="94"/>
                      <a:pt x="49" y="94"/>
                    </a:cubicBezTo>
                    <a:cubicBezTo>
                      <a:pt x="49" y="94"/>
                      <a:pt x="48" y="94"/>
                      <a:pt x="48" y="94"/>
                    </a:cubicBezTo>
                    <a:cubicBezTo>
                      <a:pt x="48" y="94"/>
                      <a:pt x="48" y="94"/>
                      <a:pt x="48" y="95"/>
                    </a:cubicBezTo>
                    <a:cubicBezTo>
                      <a:pt x="48" y="95"/>
                      <a:pt x="48" y="95"/>
                      <a:pt x="48" y="95"/>
                    </a:cubicBezTo>
                    <a:cubicBezTo>
                      <a:pt x="48" y="95"/>
                      <a:pt x="48" y="95"/>
                      <a:pt x="48" y="95"/>
                    </a:cubicBezTo>
                    <a:cubicBezTo>
                      <a:pt x="48" y="96"/>
                      <a:pt x="48" y="96"/>
                      <a:pt x="47" y="96"/>
                    </a:cubicBezTo>
                    <a:cubicBezTo>
                      <a:pt x="47" y="96"/>
                      <a:pt x="47" y="96"/>
                      <a:pt x="47" y="96"/>
                    </a:cubicBezTo>
                    <a:cubicBezTo>
                      <a:pt x="47" y="96"/>
                      <a:pt x="48" y="96"/>
                      <a:pt x="48" y="97"/>
                    </a:cubicBezTo>
                    <a:cubicBezTo>
                      <a:pt x="48" y="97"/>
                      <a:pt x="48" y="97"/>
                      <a:pt x="48" y="97"/>
                    </a:cubicBezTo>
                    <a:cubicBezTo>
                      <a:pt x="48" y="97"/>
                      <a:pt x="48" y="97"/>
                      <a:pt x="48" y="97"/>
                    </a:cubicBezTo>
                    <a:cubicBezTo>
                      <a:pt x="48" y="97"/>
                      <a:pt x="48" y="97"/>
                      <a:pt x="48" y="97"/>
                    </a:cubicBezTo>
                    <a:cubicBezTo>
                      <a:pt x="48" y="98"/>
                      <a:pt x="48" y="98"/>
                      <a:pt x="48" y="97"/>
                    </a:cubicBezTo>
                    <a:cubicBezTo>
                      <a:pt x="48" y="97"/>
                      <a:pt x="47" y="97"/>
                      <a:pt x="47" y="97"/>
                    </a:cubicBezTo>
                    <a:cubicBezTo>
                      <a:pt x="47" y="97"/>
                      <a:pt x="47" y="97"/>
                      <a:pt x="47" y="97"/>
                    </a:cubicBezTo>
                    <a:cubicBezTo>
                      <a:pt x="47" y="97"/>
                      <a:pt x="47" y="96"/>
                      <a:pt x="47" y="96"/>
                    </a:cubicBezTo>
                    <a:cubicBezTo>
                      <a:pt x="47" y="96"/>
                      <a:pt x="46" y="96"/>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5"/>
                      <a:pt x="46" y="95"/>
                    </a:cubicBezTo>
                    <a:cubicBezTo>
                      <a:pt x="46" y="95"/>
                      <a:pt x="46" y="95"/>
                      <a:pt x="46" y="95"/>
                    </a:cubicBezTo>
                    <a:cubicBezTo>
                      <a:pt x="46" y="95"/>
                      <a:pt x="46" y="95"/>
                      <a:pt x="46" y="95"/>
                    </a:cubicBezTo>
                    <a:cubicBezTo>
                      <a:pt x="46" y="95"/>
                      <a:pt x="45" y="95"/>
                      <a:pt x="45" y="95"/>
                    </a:cubicBezTo>
                    <a:cubicBezTo>
                      <a:pt x="45" y="95"/>
                      <a:pt x="45" y="96"/>
                      <a:pt x="45" y="96"/>
                    </a:cubicBezTo>
                    <a:cubicBezTo>
                      <a:pt x="45" y="96"/>
                      <a:pt x="45" y="96"/>
                      <a:pt x="45" y="96"/>
                    </a:cubicBezTo>
                    <a:cubicBezTo>
                      <a:pt x="45" y="96"/>
                      <a:pt x="45" y="96"/>
                      <a:pt x="45" y="96"/>
                    </a:cubicBezTo>
                    <a:cubicBezTo>
                      <a:pt x="45" y="96"/>
                      <a:pt x="45" y="96"/>
                      <a:pt x="45" y="97"/>
                    </a:cubicBezTo>
                    <a:cubicBezTo>
                      <a:pt x="45" y="97"/>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8"/>
                      <a:pt x="44" y="98"/>
                    </a:cubicBezTo>
                    <a:cubicBezTo>
                      <a:pt x="44" y="98"/>
                      <a:pt x="44" y="98"/>
                      <a:pt x="44" y="98"/>
                    </a:cubicBezTo>
                    <a:cubicBezTo>
                      <a:pt x="44" y="97"/>
                      <a:pt x="44" y="97"/>
                      <a:pt x="44" y="97"/>
                    </a:cubicBezTo>
                    <a:cubicBezTo>
                      <a:pt x="44" y="97"/>
                      <a:pt x="44" y="97"/>
                      <a:pt x="44" y="98"/>
                    </a:cubicBezTo>
                    <a:cubicBezTo>
                      <a:pt x="45" y="98"/>
                      <a:pt x="44" y="98"/>
                      <a:pt x="44" y="98"/>
                    </a:cubicBezTo>
                    <a:cubicBezTo>
                      <a:pt x="44" y="98"/>
                      <a:pt x="44" y="98"/>
                      <a:pt x="44" y="98"/>
                    </a:cubicBezTo>
                    <a:cubicBezTo>
                      <a:pt x="44" y="98"/>
                      <a:pt x="44" y="98"/>
                      <a:pt x="44" y="98"/>
                    </a:cubicBezTo>
                    <a:cubicBezTo>
                      <a:pt x="44" y="98"/>
                      <a:pt x="44" y="98"/>
                      <a:pt x="43" y="98"/>
                    </a:cubicBezTo>
                    <a:cubicBezTo>
                      <a:pt x="43" y="98"/>
                      <a:pt x="43" y="98"/>
                      <a:pt x="43" y="98"/>
                    </a:cubicBezTo>
                    <a:cubicBezTo>
                      <a:pt x="43" y="97"/>
                      <a:pt x="43" y="97"/>
                      <a:pt x="43" y="97"/>
                    </a:cubicBezTo>
                    <a:cubicBezTo>
                      <a:pt x="43" y="97"/>
                      <a:pt x="43" y="97"/>
                      <a:pt x="43" y="97"/>
                    </a:cubicBezTo>
                    <a:cubicBezTo>
                      <a:pt x="43" y="97"/>
                      <a:pt x="43" y="97"/>
                      <a:pt x="43" y="97"/>
                    </a:cubicBezTo>
                    <a:cubicBezTo>
                      <a:pt x="43" y="96"/>
                      <a:pt x="43" y="96"/>
                      <a:pt x="43" y="96"/>
                    </a:cubicBezTo>
                    <a:cubicBezTo>
                      <a:pt x="43" y="96"/>
                      <a:pt x="43" y="96"/>
                      <a:pt x="43" y="96"/>
                    </a:cubicBezTo>
                    <a:cubicBezTo>
                      <a:pt x="43" y="96"/>
                      <a:pt x="43" y="95"/>
                      <a:pt x="43" y="95"/>
                    </a:cubicBezTo>
                    <a:cubicBezTo>
                      <a:pt x="43" y="95"/>
                      <a:pt x="43" y="95"/>
                      <a:pt x="43" y="95"/>
                    </a:cubicBezTo>
                    <a:cubicBezTo>
                      <a:pt x="43" y="95"/>
                      <a:pt x="43" y="95"/>
                      <a:pt x="43" y="95"/>
                    </a:cubicBezTo>
                    <a:cubicBezTo>
                      <a:pt x="42" y="95"/>
                      <a:pt x="42" y="95"/>
                      <a:pt x="42" y="95"/>
                    </a:cubicBezTo>
                    <a:cubicBezTo>
                      <a:pt x="42" y="95"/>
                      <a:pt x="42" y="95"/>
                      <a:pt x="41" y="95"/>
                    </a:cubicBezTo>
                    <a:cubicBezTo>
                      <a:pt x="41" y="95"/>
                      <a:pt x="41" y="96"/>
                      <a:pt x="41" y="96"/>
                    </a:cubicBezTo>
                    <a:cubicBezTo>
                      <a:pt x="41" y="96"/>
                      <a:pt x="41" y="96"/>
                      <a:pt x="41" y="96"/>
                    </a:cubicBezTo>
                    <a:cubicBezTo>
                      <a:pt x="40" y="97"/>
                      <a:pt x="41" y="96"/>
                      <a:pt x="41" y="97"/>
                    </a:cubicBezTo>
                    <a:cubicBezTo>
                      <a:pt x="41" y="97"/>
                      <a:pt x="41" y="97"/>
                      <a:pt x="40" y="97"/>
                    </a:cubicBezTo>
                    <a:cubicBezTo>
                      <a:pt x="40" y="97"/>
                      <a:pt x="40" y="97"/>
                      <a:pt x="40" y="98"/>
                    </a:cubicBezTo>
                    <a:cubicBezTo>
                      <a:pt x="40" y="98"/>
                      <a:pt x="40" y="98"/>
                      <a:pt x="40" y="98"/>
                    </a:cubicBezTo>
                    <a:cubicBezTo>
                      <a:pt x="40" y="98"/>
                      <a:pt x="40" y="98"/>
                      <a:pt x="40" y="98"/>
                    </a:cubicBezTo>
                    <a:cubicBezTo>
                      <a:pt x="40" y="98"/>
                      <a:pt x="40" y="98"/>
                      <a:pt x="40" y="98"/>
                    </a:cubicBezTo>
                    <a:cubicBezTo>
                      <a:pt x="39" y="98"/>
                      <a:pt x="40" y="99"/>
                      <a:pt x="39" y="99"/>
                    </a:cubicBezTo>
                    <a:cubicBezTo>
                      <a:pt x="39" y="99"/>
                      <a:pt x="39" y="99"/>
                      <a:pt x="39" y="99"/>
                    </a:cubicBezTo>
                    <a:cubicBezTo>
                      <a:pt x="39" y="99"/>
                      <a:pt x="39" y="100"/>
                      <a:pt x="39" y="100"/>
                    </a:cubicBezTo>
                    <a:cubicBezTo>
                      <a:pt x="39" y="100"/>
                      <a:pt x="39" y="100"/>
                      <a:pt x="39" y="100"/>
                    </a:cubicBezTo>
                    <a:cubicBezTo>
                      <a:pt x="39" y="100"/>
                      <a:pt x="39" y="100"/>
                      <a:pt x="39" y="100"/>
                    </a:cubicBezTo>
                    <a:cubicBezTo>
                      <a:pt x="39" y="101"/>
                      <a:pt x="39" y="101"/>
                      <a:pt x="39" y="101"/>
                    </a:cubicBezTo>
                    <a:cubicBezTo>
                      <a:pt x="39" y="101"/>
                      <a:pt x="39" y="101"/>
                      <a:pt x="39" y="102"/>
                    </a:cubicBezTo>
                    <a:cubicBezTo>
                      <a:pt x="39" y="102"/>
                      <a:pt x="38" y="102"/>
                      <a:pt x="38" y="102"/>
                    </a:cubicBezTo>
                    <a:cubicBezTo>
                      <a:pt x="38" y="102"/>
                      <a:pt x="38" y="102"/>
                      <a:pt x="38" y="101"/>
                    </a:cubicBezTo>
                    <a:cubicBezTo>
                      <a:pt x="38" y="101"/>
                      <a:pt x="38" y="101"/>
                      <a:pt x="37" y="101"/>
                    </a:cubicBezTo>
                    <a:cubicBezTo>
                      <a:pt x="37" y="101"/>
                      <a:pt x="37" y="101"/>
                      <a:pt x="37" y="101"/>
                    </a:cubicBezTo>
                    <a:cubicBezTo>
                      <a:pt x="37" y="101"/>
                      <a:pt x="37" y="101"/>
                      <a:pt x="37" y="101"/>
                    </a:cubicBezTo>
                    <a:cubicBezTo>
                      <a:pt x="37" y="101"/>
                      <a:pt x="37" y="100"/>
                      <a:pt x="37" y="100"/>
                    </a:cubicBezTo>
                    <a:cubicBezTo>
                      <a:pt x="37" y="100"/>
                      <a:pt x="37" y="100"/>
                      <a:pt x="37" y="100"/>
                    </a:cubicBezTo>
                    <a:cubicBezTo>
                      <a:pt x="37" y="100"/>
                      <a:pt x="37" y="100"/>
                      <a:pt x="37" y="100"/>
                    </a:cubicBezTo>
                    <a:cubicBezTo>
                      <a:pt x="37" y="99"/>
                      <a:pt x="37" y="99"/>
                      <a:pt x="38" y="99"/>
                    </a:cubicBezTo>
                    <a:cubicBezTo>
                      <a:pt x="38" y="99"/>
                      <a:pt x="38" y="99"/>
                      <a:pt x="38" y="99"/>
                    </a:cubicBezTo>
                    <a:cubicBezTo>
                      <a:pt x="37" y="98"/>
                      <a:pt x="38" y="98"/>
                      <a:pt x="38" y="97"/>
                    </a:cubicBezTo>
                    <a:cubicBezTo>
                      <a:pt x="38" y="97"/>
                      <a:pt x="38" y="97"/>
                      <a:pt x="38" y="97"/>
                    </a:cubicBezTo>
                    <a:cubicBezTo>
                      <a:pt x="38" y="97"/>
                      <a:pt x="38" y="97"/>
                      <a:pt x="38" y="97"/>
                    </a:cubicBezTo>
                    <a:cubicBezTo>
                      <a:pt x="38" y="97"/>
                      <a:pt x="38" y="97"/>
                      <a:pt x="38" y="96"/>
                    </a:cubicBezTo>
                    <a:cubicBezTo>
                      <a:pt x="38" y="96"/>
                      <a:pt x="38" y="96"/>
                      <a:pt x="38" y="96"/>
                    </a:cubicBezTo>
                    <a:cubicBezTo>
                      <a:pt x="38" y="96"/>
                      <a:pt x="38" y="96"/>
                      <a:pt x="38" y="96"/>
                    </a:cubicBezTo>
                    <a:cubicBezTo>
                      <a:pt x="38" y="96"/>
                      <a:pt x="38" y="96"/>
                      <a:pt x="38" y="96"/>
                    </a:cubicBezTo>
                    <a:cubicBezTo>
                      <a:pt x="38" y="96"/>
                      <a:pt x="38" y="96"/>
                      <a:pt x="38" y="96"/>
                    </a:cubicBezTo>
                    <a:cubicBezTo>
                      <a:pt x="38" y="95"/>
                      <a:pt x="38" y="95"/>
                      <a:pt x="38" y="95"/>
                    </a:cubicBezTo>
                    <a:cubicBezTo>
                      <a:pt x="39" y="94"/>
                      <a:pt x="39" y="94"/>
                      <a:pt x="39" y="94"/>
                    </a:cubicBezTo>
                    <a:cubicBezTo>
                      <a:pt x="39" y="93"/>
                      <a:pt x="39" y="93"/>
                      <a:pt x="40" y="93"/>
                    </a:cubicBezTo>
                    <a:cubicBezTo>
                      <a:pt x="40" y="93"/>
                      <a:pt x="40" y="93"/>
                      <a:pt x="40" y="93"/>
                    </a:cubicBezTo>
                    <a:cubicBezTo>
                      <a:pt x="41" y="93"/>
                      <a:pt x="41" y="93"/>
                      <a:pt x="41" y="93"/>
                    </a:cubicBezTo>
                    <a:cubicBezTo>
                      <a:pt x="41" y="93"/>
                      <a:pt x="41" y="93"/>
                      <a:pt x="41" y="93"/>
                    </a:cubicBezTo>
                    <a:cubicBezTo>
                      <a:pt x="41" y="93"/>
                      <a:pt x="41" y="93"/>
                      <a:pt x="42" y="92"/>
                    </a:cubicBezTo>
                    <a:cubicBezTo>
                      <a:pt x="42" y="92"/>
                      <a:pt x="42" y="92"/>
                      <a:pt x="42" y="92"/>
                    </a:cubicBezTo>
                    <a:cubicBezTo>
                      <a:pt x="42" y="92"/>
                      <a:pt x="42" y="92"/>
                      <a:pt x="42" y="92"/>
                    </a:cubicBezTo>
                    <a:cubicBezTo>
                      <a:pt x="42" y="92"/>
                      <a:pt x="43" y="92"/>
                      <a:pt x="43" y="92"/>
                    </a:cubicBezTo>
                    <a:cubicBezTo>
                      <a:pt x="43" y="92"/>
                      <a:pt x="43" y="92"/>
                      <a:pt x="43" y="92"/>
                    </a:cubicBezTo>
                    <a:cubicBezTo>
                      <a:pt x="44" y="92"/>
                      <a:pt x="44" y="92"/>
                      <a:pt x="44" y="91"/>
                    </a:cubicBezTo>
                    <a:cubicBezTo>
                      <a:pt x="44" y="91"/>
                      <a:pt x="44" y="91"/>
                      <a:pt x="44" y="91"/>
                    </a:cubicBezTo>
                    <a:cubicBezTo>
                      <a:pt x="44" y="91"/>
                      <a:pt x="44" y="91"/>
                      <a:pt x="44" y="91"/>
                    </a:cubicBezTo>
                    <a:cubicBezTo>
                      <a:pt x="44" y="91"/>
                      <a:pt x="44" y="91"/>
                      <a:pt x="44" y="91"/>
                    </a:cubicBezTo>
                    <a:cubicBezTo>
                      <a:pt x="44" y="91"/>
                      <a:pt x="44" y="91"/>
                      <a:pt x="44" y="91"/>
                    </a:cubicBezTo>
                    <a:cubicBezTo>
                      <a:pt x="44" y="90"/>
                      <a:pt x="44" y="90"/>
                      <a:pt x="44" y="90"/>
                    </a:cubicBezTo>
                    <a:cubicBezTo>
                      <a:pt x="44" y="90"/>
                      <a:pt x="44" y="90"/>
                      <a:pt x="44" y="90"/>
                    </a:cubicBezTo>
                    <a:cubicBezTo>
                      <a:pt x="44" y="89"/>
                      <a:pt x="45" y="89"/>
                      <a:pt x="46" y="89"/>
                    </a:cubicBezTo>
                    <a:cubicBezTo>
                      <a:pt x="46" y="89"/>
                      <a:pt x="46" y="89"/>
                      <a:pt x="46" y="89"/>
                    </a:cubicBezTo>
                    <a:cubicBezTo>
                      <a:pt x="46" y="89"/>
                      <a:pt x="46" y="89"/>
                      <a:pt x="46" y="89"/>
                    </a:cubicBezTo>
                    <a:cubicBezTo>
                      <a:pt x="47" y="89"/>
                      <a:pt x="46" y="89"/>
                      <a:pt x="47" y="88"/>
                    </a:cubicBezTo>
                    <a:cubicBezTo>
                      <a:pt x="47" y="88"/>
                      <a:pt x="47" y="88"/>
                      <a:pt x="47" y="88"/>
                    </a:cubicBezTo>
                    <a:cubicBezTo>
                      <a:pt x="47" y="88"/>
                      <a:pt x="47" y="88"/>
                      <a:pt x="47" y="88"/>
                    </a:cubicBezTo>
                    <a:cubicBezTo>
                      <a:pt x="47" y="88"/>
                      <a:pt x="47" y="88"/>
                      <a:pt x="47" y="88"/>
                    </a:cubicBezTo>
                    <a:cubicBezTo>
                      <a:pt x="47" y="87"/>
                      <a:pt x="47" y="88"/>
                      <a:pt x="47" y="88"/>
                    </a:cubicBezTo>
                    <a:cubicBezTo>
                      <a:pt x="48" y="88"/>
                      <a:pt x="48" y="88"/>
                      <a:pt x="48" y="88"/>
                    </a:cubicBezTo>
                    <a:cubicBezTo>
                      <a:pt x="48" y="88"/>
                      <a:pt x="48" y="88"/>
                      <a:pt x="49" y="88"/>
                    </a:cubicBezTo>
                    <a:cubicBezTo>
                      <a:pt x="49" y="88"/>
                      <a:pt x="49" y="88"/>
                      <a:pt x="49" y="88"/>
                    </a:cubicBezTo>
                    <a:cubicBezTo>
                      <a:pt x="49" y="88"/>
                      <a:pt x="49" y="88"/>
                      <a:pt x="49" y="88"/>
                    </a:cubicBezTo>
                    <a:cubicBezTo>
                      <a:pt x="49" y="88"/>
                      <a:pt x="49" y="88"/>
                      <a:pt x="49" y="88"/>
                    </a:cubicBezTo>
                    <a:cubicBezTo>
                      <a:pt x="50" y="88"/>
                      <a:pt x="50" y="89"/>
                      <a:pt x="50" y="89"/>
                    </a:cubicBezTo>
                    <a:cubicBezTo>
                      <a:pt x="50" y="89"/>
                      <a:pt x="50" y="89"/>
                      <a:pt x="50" y="89"/>
                    </a:cubicBezTo>
                    <a:cubicBezTo>
                      <a:pt x="50" y="89"/>
                      <a:pt x="51" y="89"/>
                      <a:pt x="51" y="90"/>
                    </a:cubicBezTo>
                    <a:cubicBezTo>
                      <a:pt x="51" y="90"/>
                      <a:pt x="51" y="90"/>
                      <a:pt x="51" y="90"/>
                    </a:cubicBezTo>
                    <a:cubicBezTo>
                      <a:pt x="51" y="90"/>
                      <a:pt x="51" y="90"/>
                      <a:pt x="51" y="91"/>
                    </a:cubicBezTo>
                    <a:cubicBezTo>
                      <a:pt x="51" y="91"/>
                      <a:pt x="51" y="91"/>
                      <a:pt x="51" y="92"/>
                    </a:cubicBezTo>
                    <a:cubicBezTo>
                      <a:pt x="50" y="92"/>
                      <a:pt x="50" y="92"/>
                      <a:pt x="50" y="92"/>
                    </a:cubicBezTo>
                    <a:cubicBezTo>
                      <a:pt x="50" y="92"/>
                      <a:pt x="50" y="92"/>
                      <a:pt x="50" y="92"/>
                    </a:cubicBezTo>
                    <a:cubicBezTo>
                      <a:pt x="50" y="92"/>
                      <a:pt x="50" y="92"/>
                      <a:pt x="50" y="92"/>
                    </a:cubicBezTo>
                    <a:cubicBezTo>
                      <a:pt x="50" y="93"/>
                      <a:pt x="50" y="93"/>
                      <a:pt x="50" y="93"/>
                    </a:cubicBezTo>
                    <a:cubicBezTo>
                      <a:pt x="50" y="93"/>
                      <a:pt x="49" y="93"/>
                      <a:pt x="49" y="93"/>
                    </a:cubicBezTo>
                    <a:cubicBezTo>
                      <a:pt x="49" y="93"/>
                      <a:pt x="49" y="93"/>
                      <a:pt x="49" y="93"/>
                    </a:cubicBezTo>
                    <a:cubicBezTo>
                      <a:pt x="49" y="93"/>
                      <a:pt x="49" y="93"/>
                      <a:pt x="49" y="93"/>
                    </a:cubicBezTo>
                    <a:cubicBezTo>
                      <a:pt x="49" y="93"/>
                      <a:pt x="49"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2"/>
                      <a:pt x="51" y="92"/>
                      <a:pt x="51" y="92"/>
                    </a:cubicBezTo>
                    <a:cubicBezTo>
                      <a:pt x="51" y="92"/>
                      <a:pt x="51" y="92"/>
                      <a:pt x="51" y="92"/>
                    </a:cubicBezTo>
                    <a:cubicBezTo>
                      <a:pt x="51" y="92"/>
                      <a:pt x="51" y="92"/>
                      <a:pt x="51" y="92"/>
                    </a:cubicBezTo>
                    <a:cubicBezTo>
                      <a:pt x="51" y="92"/>
                      <a:pt x="51" y="92"/>
                      <a:pt x="51" y="92"/>
                    </a:cubicBezTo>
                    <a:cubicBezTo>
                      <a:pt x="51" y="92"/>
                      <a:pt x="51" y="92"/>
                      <a:pt x="52" y="92"/>
                    </a:cubicBezTo>
                    <a:cubicBezTo>
                      <a:pt x="52" y="92"/>
                      <a:pt x="52" y="92"/>
                      <a:pt x="52" y="91"/>
                    </a:cubicBezTo>
                    <a:cubicBezTo>
                      <a:pt x="52" y="91"/>
                      <a:pt x="52" y="91"/>
                      <a:pt x="52" y="91"/>
                    </a:cubicBezTo>
                    <a:cubicBezTo>
                      <a:pt x="52" y="91"/>
                      <a:pt x="52" y="91"/>
                      <a:pt x="53" y="91"/>
                    </a:cubicBezTo>
                    <a:cubicBezTo>
                      <a:pt x="53" y="91"/>
                      <a:pt x="53" y="91"/>
                      <a:pt x="53" y="91"/>
                    </a:cubicBezTo>
                    <a:cubicBezTo>
                      <a:pt x="53" y="91"/>
                      <a:pt x="53" y="91"/>
                      <a:pt x="53" y="91"/>
                    </a:cubicBezTo>
                    <a:cubicBezTo>
                      <a:pt x="53" y="91"/>
                      <a:pt x="54" y="91"/>
                      <a:pt x="54" y="90"/>
                    </a:cubicBezTo>
                    <a:cubicBezTo>
                      <a:pt x="54" y="90"/>
                      <a:pt x="53" y="90"/>
                      <a:pt x="53" y="90"/>
                    </a:cubicBezTo>
                    <a:cubicBezTo>
                      <a:pt x="53" y="90"/>
                      <a:pt x="53" y="90"/>
                      <a:pt x="54" y="90"/>
                    </a:cubicBezTo>
                    <a:cubicBezTo>
                      <a:pt x="54" y="90"/>
                      <a:pt x="54" y="89"/>
                      <a:pt x="54" y="89"/>
                    </a:cubicBezTo>
                    <a:cubicBezTo>
                      <a:pt x="54" y="89"/>
                      <a:pt x="54" y="89"/>
                      <a:pt x="54" y="89"/>
                    </a:cubicBezTo>
                    <a:cubicBezTo>
                      <a:pt x="53" y="89"/>
                      <a:pt x="53" y="88"/>
                      <a:pt x="54" y="88"/>
                    </a:cubicBezTo>
                    <a:cubicBezTo>
                      <a:pt x="54" y="88"/>
                      <a:pt x="54" y="88"/>
                      <a:pt x="54" y="88"/>
                    </a:cubicBezTo>
                    <a:cubicBezTo>
                      <a:pt x="54" y="88"/>
                      <a:pt x="54" y="88"/>
                      <a:pt x="54" y="88"/>
                    </a:cubicBezTo>
                    <a:cubicBezTo>
                      <a:pt x="54" y="88"/>
                      <a:pt x="54" y="88"/>
                      <a:pt x="54" y="88"/>
                    </a:cubicBezTo>
                    <a:cubicBezTo>
                      <a:pt x="55" y="87"/>
                      <a:pt x="55" y="88"/>
                      <a:pt x="55" y="88"/>
                    </a:cubicBezTo>
                    <a:cubicBezTo>
                      <a:pt x="55" y="88"/>
                      <a:pt x="55" y="88"/>
                      <a:pt x="55" y="88"/>
                    </a:cubicBezTo>
                    <a:cubicBezTo>
                      <a:pt x="55" y="88"/>
                      <a:pt x="55" y="88"/>
                      <a:pt x="56" y="88"/>
                    </a:cubicBezTo>
                    <a:cubicBezTo>
                      <a:pt x="56" y="88"/>
                      <a:pt x="56" y="88"/>
                      <a:pt x="56" y="88"/>
                    </a:cubicBezTo>
                    <a:cubicBezTo>
                      <a:pt x="56" y="88"/>
                      <a:pt x="56" y="88"/>
                      <a:pt x="56" y="89"/>
                    </a:cubicBezTo>
                    <a:cubicBezTo>
                      <a:pt x="57" y="89"/>
                      <a:pt x="57" y="89"/>
                      <a:pt x="57" y="89"/>
                    </a:cubicBezTo>
                    <a:cubicBezTo>
                      <a:pt x="57" y="88"/>
                      <a:pt x="57" y="88"/>
                      <a:pt x="57" y="88"/>
                    </a:cubicBezTo>
                    <a:cubicBezTo>
                      <a:pt x="57" y="88"/>
                      <a:pt x="57" y="88"/>
                      <a:pt x="57" y="87"/>
                    </a:cubicBezTo>
                    <a:cubicBezTo>
                      <a:pt x="57" y="87"/>
                      <a:pt x="57" y="87"/>
                      <a:pt x="57" y="87"/>
                    </a:cubicBezTo>
                    <a:cubicBezTo>
                      <a:pt x="57" y="86"/>
                      <a:pt x="57" y="86"/>
                      <a:pt x="57" y="86"/>
                    </a:cubicBezTo>
                    <a:cubicBezTo>
                      <a:pt x="57" y="86"/>
                      <a:pt x="57" y="86"/>
                      <a:pt x="57" y="86"/>
                    </a:cubicBezTo>
                    <a:cubicBezTo>
                      <a:pt x="57" y="85"/>
                      <a:pt x="57" y="85"/>
                      <a:pt x="57" y="85"/>
                    </a:cubicBezTo>
                    <a:cubicBezTo>
                      <a:pt x="57" y="85"/>
                      <a:pt x="57" y="85"/>
                      <a:pt x="57" y="85"/>
                    </a:cubicBezTo>
                    <a:cubicBezTo>
                      <a:pt x="58" y="85"/>
                      <a:pt x="58" y="85"/>
                      <a:pt x="58" y="85"/>
                    </a:cubicBezTo>
                    <a:cubicBezTo>
                      <a:pt x="58" y="85"/>
                      <a:pt x="59" y="85"/>
                      <a:pt x="59" y="86"/>
                    </a:cubicBezTo>
                    <a:cubicBezTo>
                      <a:pt x="59" y="86"/>
                      <a:pt x="60" y="86"/>
                      <a:pt x="60" y="86"/>
                    </a:cubicBezTo>
                    <a:cubicBezTo>
                      <a:pt x="60" y="86"/>
                      <a:pt x="60" y="85"/>
                      <a:pt x="60" y="85"/>
                    </a:cubicBezTo>
                    <a:cubicBezTo>
                      <a:pt x="60" y="85"/>
                      <a:pt x="60" y="85"/>
                      <a:pt x="60" y="84"/>
                    </a:cubicBezTo>
                    <a:cubicBezTo>
                      <a:pt x="60" y="84"/>
                      <a:pt x="60" y="84"/>
                      <a:pt x="60" y="84"/>
                    </a:cubicBezTo>
                    <a:cubicBezTo>
                      <a:pt x="60" y="84"/>
                      <a:pt x="60" y="84"/>
                      <a:pt x="60" y="84"/>
                    </a:cubicBezTo>
                    <a:cubicBezTo>
                      <a:pt x="60" y="84"/>
                      <a:pt x="61" y="84"/>
                      <a:pt x="61" y="85"/>
                    </a:cubicBezTo>
                    <a:cubicBezTo>
                      <a:pt x="61" y="85"/>
                      <a:pt x="62" y="85"/>
                      <a:pt x="62" y="85"/>
                    </a:cubicBezTo>
                    <a:cubicBezTo>
                      <a:pt x="62" y="84"/>
                      <a:pt x="63" y="84"/>
                      <a:pt x="63" y="84"/>
                    </a:cubicBezTo>
                    <a:cubicBezTo>
                      <a:pt x="63" y="84"/>
                      <a:pt x="63" y="84"/>
                      <a:pt x="63" y="83"/>
                    </a:cubicBezTo>
                    <a:cubicBezTo>
                      <a:pt x="62" y="83"/>
                      <a:pt x="62" y="82"/>
                      <a:pt x="62" y="82"/>
                    </a:cubicBezTo>
                    <a:cubicBezTo>
                      <a:pt x="62" y="82"/>
                      <a:pt x="62" y="82"/>
                      <a:pt x="62" y="82"/>
                    </a:cubicBezTo>
                    <a:cubicBezTo>
                      <a:pt x="62" y="81"/>
                      <a:pt x="62" y="80"/>
                      <a:pt x="61" y="80"/>
                    </a:cubicBezTo>
                    <a:cubicBezTo>
                      <a:pt x="61" y="80"/>
                      <a:pt x="61" y="79"/>
                      <a:pt x="61" y="79"/>
                    </a:cubicBezTo>
                    <a:cubicBezTo>
                      <a:pt x="61" y="79"/>
                      <a:pt x="61" y="79"/>
                      <a:pt x="62" y="79"/>
                    </a:cubicBezTo>
                    <a:cubicBezTo>
                      <a:pt x="62" y="79"/>
                      <a:pt x="62" y="78"/>
                      <a:pt x="62" y="78"/>
                    </a:cubicBezTo>
                    <a:cubicBezTo>
                      <a:pt x="62" y="78"/>
                      <a:pt x="62" y="78"/>
                      <a:pt x="62" y="78"/>
                    </a:cubicBezTo>
                    <a:cubicBezTo>
                      <a:pt x="62" y="78"/>
                      <a:pt x="62" y="78"/>
                      <a:pt x="62" y="78"/>
                    </a:cubicBezTo>
                    <a:cubicBezTo>
                      <a:pt x="62" y="78"/>
                      <a:pt x="62" y="78"/>
                      <a:pt x="62" y="79"/>
                    </a:cubicBezTo>
                    <a:cubicBezTo>
                      <a:pt x="62" y="79"/>
                      <a:pt x="62" y="79"/>
                      <a:pt x="62" y="79"/>
                    </a:cubicBezTo>
                    <a:cubicBezTo>
                      <a:pt x="62" y="79"/>
                      <a:pt x="62" y="79"/>
                      <a:pt x="63" y="79"/>
                    </a:cubicBezTo>
                    <a:cubicBezTo>
                      <a:pt x="63" y="79"/>
                      <a:pt x="63" y="79"/>
                      <a:pt x="63" y="79"/>
                    </a:cubicBezTo>
                    <a:cubicBezTo>
                      <a:pt x="63" y="79"/>
                      <a:pt x="63" y="79"/>
                      <a:pt x="63" y="79"/>
                    </a:cubicBezTo>
                    <a:cubicBezTo>
                      <a:pt x="63" y="79"/>
                      <a:pt x="63" y="79"/>
                      <a:pt x="63" y="79"/>
                    </a:cubicBezTo>
                    <a:cubicBezTo>
                      <a:pt x="63" y="79"/>
                      <a:pt x="63" y="79"/>
                      <a:pt x="63" y="79"/>
                    </a:cubicBezTo>
                    <a:cubicBezTo>
                      <a:pt x="63" y="80"/>
                      <a:pt x="63" y="80"/>
                      <a:pt x="63" y="80"/>
                    </a:cubicBezTo>
                    <a:cubicBezTo>
                      <a:pt x="63" y="80"/>
                      <a:pt x="64" y="80"/>
                      <a:pt x="64" y="80"/>
                    </a:cubicBezTo>
                    <a:cubicBezTo>
                      <a:pt x="64" y="80"/>
                      <a:pt x="64" y="80"/>
                      <a:pt x="65" y="80"/>
                    </a:cubicBezTo>
                    <a:cubicBezTo>
                      <a:pt x="65" y="80"/>
                      <a:pt x="65" y="80"/>
                      <a:pt x="65" y="81"/>
                    </a:cubicBezTo>
                    <a:cubicBezTo>
                      <a:pt x="65" y="81"/>
                      <a:pt x="65" y="81"/>
                      <a:pt x="65" y="81"/>
                    </a:cubicBezTo>
                    <a:cubicBezTo>
                      <a:pt x="65" y="81"/>
                      <a:pt x="66" y="81"/>
                      <a:pt x="66" y="82"/>
                    </a:cubicBezTo>
                    <a:cubicBezTo>
                      <a:pt x="66" y="82"/>
                      <a:pt x="66" y="82"/>
                      <a:pt x="66" y="82"/>
                    </a:cubicBezTo>
                    <a:cubicBezTo>
                      <a:pt x="67" y="82"/>
                      <a:pt x="67" y="82"/>
                      <a:pt x="67" y="82"/>
                    </a:cubicBezTo>
                    <a:cubicBezTo>
                      <a:pt x="67" y="82"/>
                      <a:pt x="67" y="82"/>
                      <a:pt x="67" y="82"/>
                    </a:cubicBezTo>
                    <a:cubicBezTo>
                      <a:pt x="67" y="82"/>
                      <a:pt x="67" y="82"/>
                      <a:pt x="67" y="82"/>
                    </a:cubicBezTo>
                    <a:cubicBezTo>
                      <a:pt x="67" y="82"/>
                      <a:pt x="67" y="83"/>
                      <a:pt x="67" y="83"/>
                    </a:cubicBezTo>
                    <a:cubicBezTo>
                      <a:pt x="67" y="83"/>
                      <a:pt x="67" y="83"/>
                      <a:pt x="67" y="83"/>
                    </a:cubicBezTo>
                    <a:cubicBezTo>
                      <a:pt x="68" y="83"/>
                      <a:pt x="68" y="84"/>
                      <a:pt x="68" y="84"/>
                    </a:cubicBezTo>
                    <a:cubicBezTo>
                      <a:pt x="68" y="84"/>
                      <a:pt x="68" y="84"/>
                      <a:pt x="68" y="84"/>
                    </a:cubicBezTo>
                    <a:cubicBezTo>
                      <a:pt x="68" y="84"/>
                      <a:pt x="68" y="84"/>
                      <a:pt x="68" y="84"/>
                    </a:cubicBezTo>
                    <a:cubicBezTo>
                      <a:pt x="68" y="84"/>
                      <a:pt x="69" y="85"/>
                      <a:pt x="68" y="85"/>
                    </a:cubicBezTo>
                    <a:cubicBezTo>
                      <a:pt x="68" y="85"/>
                      <a:pt x="68" y="85"/>
                      <a:pt x="68" y="85"/>
                    </a:cubicBezTo>
                    <a:cubicBezTo>
                      <a:pt x="69" y="85"/>
                      <a:pt x="69" y="85"/>
                      <a:pt x="68" y="85"/>
                    </a:cubicBezTo>
                    <a:cubicBezTo>
                      <a:pt x="68" y="86"/>
                      <a:pt x="68" y="86"/>
                      <a:pt x="67" y="87"/>
                    </a:cubicBezTo>
                    <a:cubicBezTo>
                      <a:pt x="67" y="87"/>
                      <a:pt x="67" y="87"/>
                      <a:pt x="67" y="87"/>
                    </a:cubicBezTo>
                    <a:cubicBezTo>
                      <a:pt x="67" y="87"/>
                      <a:pt x="67" y="87"/>
                      <a:pt x="67" y="88"/>
                    </a:cubicBezTo>
                    <a:cubicBezTo>
                      <a:pt x="68" y="87"/>
                      <a:pt x="68" y="87"/>
                      <a:pt x="69" y="87"/>
                    </a:cubicBezTo>
                    <a:cubicBezTo>
                      <a:pt x="69" y="87"/>
                      <a:pt x="69" y="87"/>
                      <a:pt x="69" y="88"/>
                    </a:cubicBezTo>
                    <a:cubicBezTo>
                      <a:pt x="69" y="88"/>
                      <a:pt x="69" y="88"/>
                      <a:pt x="69" y="88"/>
                    </a:cubicBezTo>
                    <a:cubicBezTo>
                      <a:pt x="69" y="88"/>
                      <a:pt x="69" y="88"/>
                      <a:pt x="69" y="88"/>
                    </a:cubicBezTo>
                    <a:cubicBezTo>
                      <a:pt x="69" y="88"/>
                      <a:pt x="69" y="88"/>
                      <a:pt x="69" y="88"/>
                    </a:cubicBezTo>
                    <a:cubicBezTo>
                      <a:pt x="69" y="89"/>
                      <a:pt x="69" y="89"/>
                      <a:pt x="69" y="89"/>
                    </a:cubicBezTo>
                    <a:cubicBezTo>
                      <a:pt x="69" y="89"/>
                      <a:pt x="69" y="89"/>
                      <a:pt x="69" y="89"/>
                    </a:cubicBezTo>
                    <a:cubicBezTo>
                      <a:pt x="69" y="90"/>
                      <a:pt x="69" y="90"/>
                      <a:pt x="69" y="90"/>
                    </a:cubicBezTo>
                    <a:cubicBezTo>
                      <a:pt x="69" y="90"/>
                      <a:pt x="69" y="90"/>
                      <a:pt x="69" y="90"/>
                    </a:cubicBezTo>
                    <a:cubicBezTo>
                      <a:pt x="69" y="90"/>
                      <a:pt x="69" y="89"/>
                      <a:pt x="70" y="90"/>
                    </a:cubicBezTo>
                    <a:cubicBezTo>
                      <a:pt x="70" y="90"/>
                      <a:pt x="70" y="91"/>
                      <a:pt x="70" y="91"/>
                    </a:cubicBezTo>
                    <a:cubicBezTo>
                      <a:pt x="70" y="91"/>
                      <a:pt x="70" y="91"/>
                      <a:pt x="69" y="91"/>
                    </a:cubicBezTo>
                    <a:cubicBezTo>
                      <a:pt x="70" y="92"/>
                      <a:pt x="70" y="92"/>
                      <a:pt x="69" y="92"/>
                    </a:cubicBezTo>
                    <a:cubicBezTo>
                      <a:pt x="69" y="92"/>
                      <a:pt x="69" y="92"/>
                      <a:pt x="69" y="92"/>
                    </a:cubicBezTo>
                    <a:cubicBezTo>
                      <a:pt x="69" y="92"/>
                      <a:pt x="69" y="92"/>
                      <a:pt x="70" y="93"/>
                    </a:cubicBezTo>
                    <a:cubicBezTo>
                      <a:pt x="70" y="93"/>
                      <a:pt x="70" y="93"/>
                      <a:pt x="70" y="93"/>
                    </a:cubicBezTo>
                    <a:cubicBezTo>
                      <a:pt x="70" y="93"/>
                      <a:pt x="70" y="93"/>
                      <a:pt x="70" y="93"/>
                    </a:cubicBezTo>
                    <a:cubicBezTo>
                      <a:pt x="70" y="93"/>
                      <a:pt x="71" y="93"/>
                      <a:pt x="71" y="93"/>
                    </a:cubicBezTo>
                    <a:cubicBezTo>
                      <a:pt x="71" y="93"/>
                      <a:pt x="71" y="94"/>
                      <a:pt x="71" y="94"/>
                    </a:cubicBezTo>
                    <a:cubicBezTo>
                      <a:pt x="71" y="94"/>
                      <a:pt x="71" y="94"/>
                      <a:pt x="71" y="95"/>
                    </a:cubicBezTo>
                    <a:cubicBezTo>
                      <a:pt x="71" y="95"/>
                      <a:pt x="71" y="95"/>
                      <a:pt x="71" y="95"/>
                    </a:cubicBezTo>
                    <a:cubicBezTo>
                      <a:pt x="71" y="95"/>
                      <a:pt x="71" y="95"/>
                      <a:pt x="71" y="95"/>
                    </a:cubicBezTo>
                    <a:cubicBezTo>
                      <a:pt x="71" y="95"/>
                      <a:pt x="71" y="96"/>
                      <a:pt x="71" y="96"/>
                    </a:cubicBezTo>
                    <a:cubicBezTo>
                      <a:pt x="71" y="96"/>
                      <a:pt x="71" y="96"/>
                      <a:pt x="71" y="96"/>
                    </a:cubicBezTo>
                    <a:cubicBezTo>
                      <a:pt x="71" y="96"/>
                      <a:pt x="71" y="96"/>
                      <a:pt x="71" y="96"/>
                    </a:cubicBezTo>
                    <a:cubicBezTo>
                      <a:pt x="71" y="96"/>
                      <a:pt x="71" y="96"/>
                      <a:pt x="71" y="97"/>
                    </a:cubicBezTo>
                    <a:close/>
                    <a:moveTo>
                      <a:pt x="61" y="85"/>
                    </a:moveTo>
                    <a:cubicBezTo>
                      <a:pt x="61" y="85"/>
                      <a:pt x="61" y="85"/>
                      <a:pt x="60" y="85"/>
                    </a:cubicBezTo>
                    <a:cubicBezTo>
                      <a:pt x="61" y="85"/>
                      <a:pt x="61" y="85"/>
                      <a:pt x="61" y="85"/>
                    </a:cubicBezTo>
                    <a:close/>
                    <a:moveTo>
                      <a:pt x="65" y="98"/>
                    </a:move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8"/>
                      <a:pt x="65" y="98"/>
                      <a:pt x="65" y="98"/>
                    </a:cubicBezTo>
                    <a:cubicBezTo>
                      <a:pt x="65" y="99"/>
                      <a:pt x="65" y="99"/>
                      <a:pt x="65" y="99"/>
                    </a:cubicBezTo>
                    <a:cubicBezTo>
                      <a:pt x="65" y="99"/>
                      <a:pt x="65" y="99"/>
                      <a:pt x="65" y="99"/>
                    </a:cubicBezTo>
                    <a:cubicBezTo>
                      <a:pt x="65" y="100"/>
                      <a:pt x="65" y="100"/>
                      <a:pt x="65" y="100"/>
                    </a:cubicBezTo>
                    <a:cubicBezTo>
                      <a:pt x="66" y="100"/>
                      <a:pt x="66" y="100"/>
                      <a:pt x="66" y="99"/>
                    </a:cubicBezTo>
                    <a:cubicBezTo>
                      <a:pt x="66" y="99"/>
                      <a:pt x="65" y="99"/>
                      <a:pt x="65" y="98"/>
                    </a:cubicBezTo>
                    <a:cubicBezTo>
                      <a:pt x="65" y="98"/>
                      <a:pt x="65" y="98"/>
                      <a:pt x="65" y="98"/>
                    </a:cubicBezTo>
                    <a:cubicBezTo>
                      <a:pt x="65" y="98"/>
                      <a:pt x="65" y="98"/>
                      <a:pt x="65" y="98"/>
                    </a:cubicBezTo>
                    <a:cubicBezTo>
                      <a:pt x="66" y="98"/>
                      <a:pt x="66" y="98"/>
                      <a:pt x="65" y="98"/>
                    </a:cubicBezTo>
                    <a:close/>
                    <a:moveTo>
                      <a:pt x="65" y="100"/>
                    </a:moveTo>
                    <a:cubicBezTo>
                      <a:pt x="65" y="100"/>
                      <a:pt x="65" y="100"/>
                      <a:pt x="65" y="100"/>
                    </a:cubicBezTo>
                    <a:cubicBezTo>
                      <a:pt x="65" y="100"/>
                      <a:pt x="65" y="100"/>
                      <a:pt x="65" y="100"/>
                    </a:cubicBezTo>
                    <a:cubicBezTo>
                      <a:pt x="65" y="99"/>
                      <a:pt x="65" y="99"/>
                      <a:pt x="65" y="100"/>
                    </a:cubicBezTo>
                    <a:close/>
                    <a:moveTo>
                      <a:pt x="46" y="82"/>
                    </a:moveTo>
                    <a:cubicBezTo>
                      <a:pt x="47" y="82"/>
                      <a:pt x="47" y="82"/>
                      <a:pt x="47" y="81"/>
                    </a:cubicBezTo>
                    <a:cubicBezTo>
                      <a:pt x="47" y="80"/>
                      <a:pt x="47" y="80"/>
                      <a:pt x="48" y="79"/>
                    </a:cubicBezTo>
                    <a:cubicBezTo>
                      <a:pt x="48" y="79"/>
                      <a:pt x="48" y="78"/>
                      <a:pt x="48" y="78"/>
                    </a:cubicBezTo>
                    <a:cubicBezTo>
                      <a:pt x="48" y="78"/>
                      <a:pt x="48" y="77"/>
                      <a:pt x="48" y="77"/>
                    </a:cubicBezTo>
                    <a:cubicBezTo>
                      <a:pt x="49" y="77"/>
                      <a:pt x="49" y="77"/>
                      <a:pt x="49" y="77"/>
                    </a:cubicBezTo>
                    <a:cubicBezTo>
                      <a:pt x="49" y="77"/>
                      <a:pt x="49" y="76"/>
                      <a:pt x="49" y="76"/>
                    </a:cubicBezTo>
                    <a:cubicBezTo>
                      <a:pt x="50" y="76"/>
                      <a:pt x="50" y="76"/>
                      <a:pt x="50" y="76"/>
                    </a:cubicBezTo>
                    <a:cubicBezTo>
                      <a:pt x="50" y="76"/>
                      <a:pt x="50" y="76"/>
                      <a:pt x="50" y="76"/>
                    </a:cubicBezTo>
                    <a:cubicBezTo>
                      <a:pt x="50" y="76"/>
                      <a:pt x="50" y="76"/>
                      <a:pt x="51" y="76"/>
                    </a:cubicBezTo>
                    <a:cubicBezTo>
                      <a:pt x="51" y="76"/>
                      <a:pt x="51" y="76"/>
                      <a:pt x="51" y="76"/>
                    </a:cubicBezTo>
                    <a:cubicBezTo>
                      <a:pt x="51" y="75"/>
                      <a:pt x="51" y="75"/>
                      <a:pt x="51" y="75"/>
                    </a:cubicBezTo>
                    <a:cubicBezTo>
                      <a:pt x="51" y="75"/>
                      <a:pt x="51" y="75"/>
                      <a:pt x="51" y="75"/>
                    </a:cubicBezTo>
                    <a:cubicBezTo>
                      <a:pt x="51" y="75"/>
                      <a:pt x="51" y="75"/>
                      <a:pt x="51" y="75"/>
                    </a:cubicBezTo>
                    <a:cubicBezTo>
                      <a:pt x="51" y="75"/>
                      <a:pt x="51" y="75"/>
                      <a:pt x="51" y="75"/>
                    </a:cubicBezTo>
                    <a:cubicBezTo>
                      <a:pt x="51" y="74"/>
                      <a:pt x="51" y="74"/>
                      <a:pt x="51" y="74"/>
                    </a:cubicBezTo>
                    <a:cubicBezTo>
                      <a:pt x="51" y="73"/>
                      <a:pt x="51" y="73"/>
                      <a:pt x="51" y="73"/>
                    </a:cubicBezTo>
                    <a:cubicBezTo>
                      <a:pt x="51" y="73"/>
                      <a:pt x="51" y="72"/>
                      <a:pt x="51" y="72"/>
                    </a:cubicBezTo>
                    <a:cubicBezTo>
                      <a:pt x="51" y="72"/>
                      <a:pt x="51" y="71"/>
                      <a:pt x="51" y="71"/>
                    </a:cubicBezTo>
                    <a:cubicBezTo>
                      <a:pt x="51" y="71"/>
                      <a:pt x="51" y="71"/>
                      <a:pt x="51" y="70"/>
                    </a:cubicBezTo>
                    <a:cubicBezTo>
                      <a:pt x="51" y="70"/>
                      <a:pt x="51" y="70"/>
                      <a:pt x="50" y="70"/>
                    </a:cubicBezTo>
                    <a:cubicBezTo>
                      <a:pt x="50" y="70"/>
                      <a:pt x="50" y="70"/>
                      <a:pt x="50" y="70"/>
                    </a:cubicBezTo>
                    <a:cubicBezTo>
                      <a:pt x="51" y="69"/>
                      <a:pt x="51" y="69"/>
                      <a:pt x="51" y="69"/>
                    </a:cubicBezTo>
                    <a:cubicBezTo>
                      <a:pt x="51" y="69"/>
                      <a:pt x="51" y="68"/>
                      <a:pt x="51" y="68"/>
                    </a:cubicBezTo>
                    <a:cubicBezTo>
                      <a:pt x="51" y="68"/>
                      <a:pt x="51" y="68"/>
                      <a:pt x="51" y="68"/>
                    </a:cubicBezTo>
                    <a:cubicBezTo>
                      <a:pt x="50" y="68"/>
                      <a:pt x="50" y="68"/>
                      <a:pt x="50" y="69"/>
                    </a:cubicBezTo>
                    <a:cubicBezTo>
                      <a:pt x="50" y="69"/>
                      <a:pt x="50" y="69"/>
                      <a:pt x="50" y="69"/>
                    </a:cubicBezTo>
                    <a:cubicBezTo>
                      <a:pt x="50" y="69"/>
                      <a:pt x="50" y="69"/>
                      <a:pt x="50" y="69"/>
                    </a:cubicBezTo>
                    <a:cubicBezTo>
                      <a:pt x="50" y="69"/>
                      <a:pt x="50" y="69"/>
                      <a:pt x="50" y="69"/>
                    </a:cubicBezTo>
                    <a:cubicBezTo>
                      <a:pt x="50" y="69"/>
                      <a:pt x="50" y="69"/>
                      <a:pt x="50" y="70"/>
                    </a:cubicBezTo>
                    <a:cubicBezTo>
                      <a:pt x="50" y="70"/>
                      <a:pt x="50" y="70"/>
                      <a:pt x="50" y="70"/>
                    </a:cubicBezTo>
                    <a:cubicBezTo>
                      <a:pt x="50" y="70"/>
                      <a:pt x="50" y="71"/>
                      <a:pt x="50" y="71"/>
                    </a:cubicBezTo>
                    <a:cubicBezTo>
                      <a:pt x="49" y="71"/>
                      <a:pt x="49" y="71"/>
                      <a:pt x="50" y="71"/>
                    </a:cubicBezTo>
                    <a:cubicBezTo>
                      <a:pt x="49" y="72"/>
                      <a:pt x="49" y="72"/>
                      <a:pt x="49" y="73"/>
                    </a:cubicBezTo>
                    <a:cubicBezTo>
                      <a:pt x="49" y="73"/>
                      <a:pt x="49" y="73"/>
                      <a:pt x="48" y="73"/>
                    </a:cubicBezTo>
                    <a:cubicBezTo>
                      <a:pt x="48" y="73"/>
                      <a:pt x="48" y="73"/>
                      <a:pt x="49" y="73"/>
                    </a:cubicBezTo>
                    <a:cubicBezTo>
                      <a:pt x="49" y="74"/>
                      <a:pt x="49" y="74"/>
                      <a:pt x="48" y="74"/>
                    </a:cubicBezTo>
                    <a:cubicBezTo>
                      <a:pt x="48" y="74"/>
                      <a:pt x="48" y="74"/>
                      <a:pt x="48" y="74"/>
                    </a:cubicBezTo>
                    <a:cubicBezTo>
                      <a:pt x="48" y="75"/>
                      <a:pt x="48" y="75"/>
                      <a:pt x="48" y="75"/>
                    </a:cubicBezTo>
                    <a:cubicBezTo>
                      <a:pt x="48" y="75"/>
                      <a:pt x="48" y="75"/>
                      <a:pt x="48" y="75"/>
                    </a:cubicBezTo>
                    <a:cubicBezTo>
                      <a:pt x="48" y="75"/>
                      <a:pt x="48" y="76"/>
                      <a:pt x="48" y="76"/>
                    </a:cubicBezTo>
                    <a:cubicBezTo>
                      <a:pt x="47" y="76"/>
                      <a:pt x="47" y="76"/>
                      <a:pt x="47" y="76"/>
                    </a:cubicBezTo>
                    <a:cubicBezTo>
                      <a:pt x="47" y="76"/>
                      <a:pt x="47" y="77"/>
                      <a:pt x="47" y="77"/>
                    </a:cubicBezTo>
                    <a:cubicBezTo>
                      <a:pt x="47" y="77"/>
                      <a:pt x="47" y="77"/>
                      <a:pt x="47" y="77"/>
                    </a:cubicBezTo>
                    <a:cubicBezTo>
                      <a:pt x="47" y="77"/>
                      <a:pt x="47" y="78"/>
                      <a:pt x="47" y="78"/>
                    </a:cubicBezTo>
                    <a:cubicBezTo>
                      <a:pt x="46" y="78"/>
                      <a:pt x="46" y="78"/>
                      <a:pt x="46" y="78"/>
                    </a:cubicBezTo>
                    <a:cubicBezTo>
                      <a:pt x="47" y="79"/>
                      <a:pt x="47" y="79"/>
                      <a:pt x="46" y="79"/>
                    </a:cubicBezTo>
                    <a:cubicBezTo>
                      <a:pt x="46" y="79"/>
                      <a:pt x="46" y="79"/>
                      <a:pt x="46" y="80"/>
                    </a:cubicBezTo>
                    <a:cubicBezTo>
                      <a:pt x="46" y="80"/>
                      <a:pt x="46" y="80"/>
                      <a:pt x="46" y="80"/>
                    </a:cubicBezTo>
                    <a:cubicBezTo>
                      <a:pt x="46" y="80"/>
                      <a:pt x="46" y="80"/>
                      <a:pt x="46" y="80"/>
                    </a:cubicBezTo>
                    <a:cubicBezTo>
                      <a:pt x="46" y="81"/>
                      <a:pt x="46" y="81"/>
                      <a:pt x="46" y="81"/>
                    </a:cubicBezTo>
                    <a:cubicBezTo>
                      <a:pt x="46" y="81"/>
                      <a:pt x="46" y="82"/>
                      <a:pt x="46" y="82"/>
                    </a:cubicBezTo>
                    <a:cubicBezTo>
                      <a:pt x="46" y="82"/>
                      <a:pt x="46" y="82"/>
                      <a:pt x="46" y="82"/>
                    </a:cubicBezTo>
                    <a:cubicBezTo>
                      <a:pt x="46" y="82"/>
                      <a:pt x="46" y="82"/>
                      <a:pt x="46" y="82"/>
                    </a:cubicBezTo>
                    <a:cubicBezTo>
                      <a:pt x="46" y="82"/>
                      <a:pt x="46" y="82"/>
                      <a:pt x="46" y="82"/>
                    </a:cubicBezTo>
                    <a:close/>
                    <a:moveTo>
                      <a:pt x="53" y="73"/>
                    </a:moveTo>
                    <a:cubicBezTo>
                      <a:pt x="53" y="73"/>
                      <a:pt x="53" y="73"/>
                      <a:pt x="53" y="73"/>
                    </a:cubicBezTo>
                    <a:cubicBezTo>
                      <a:pt x="53" y="73"/>
                      <a:pt x="53" y="73"/>
                      <a:pt x="53" y="73"/>
                    </a:cubicBezTo>
                    <a:cubicBezTo>
                      <a:pt x="53" y="73"/>
                      <a:pt x="54" y="73"/>
                      <a:pt x="54" y="73"/>
                    </a:cubicBezTo>
                    <a:cubicBezTo>
                      <a:pt x="54" y="73"/>
                      <a:pt x="54" y="73"/>
                      <a:pt x="54" y="73"/>
                    </a:cubicBezTo>
                    <a:cubicBezTo>
                      <a:pt x="54" y="72"/>
                      <a:pt x="54" y="72"/>
                      <a:pt x="54" y="72"/>
                    </a:cubicBezTo>
                    <a:cubicBezTo>
                      <a:pt x="54" y="72"/>
                      <a:pt x="54" y="72"/>
                      <a:pt x="54" y="72"/>
                    </a:cubicBezTo>
                    <a:cubicBezTo>
                      <a:pt x="54" y="73"/>
                      <a:pt x="54" y="73"/>
                      <a:pt x="53" y="72"/>
                    </a:cubicBezTo>
                    <a:cubicBezTo>
                      <a:pt x="53" y="72"/>
                      <a:pt x="53" y="72"/>
                      <a:pt x="53" y="72"/>
                    </a:cubicBezTo>
                    <a:cubicBezTo>
                      <a:pt x="53" y="72"/>
                      <a:pt x="53" y="73"/>
                      <a:pt x="53" y="73"/>
                    </a:cubicBezTo>
                    <a:cubicBezTo>
                      <a:pt x="53" y="73"/>
                      <a:pt x="53" y="73"/>
                      <a:pt x="53" y="73"/>
                    </a:cubicBezTo>
                    <a:close/>
                    <a:moveTo>
                      <a:pt x="51" y="76"/>
                    </a:moveTo>
                    <a:cubicBezTo>
                      <a:pt x="51" y="76"/>
                      <a:pt x="51" y="76"/>
                      <a:pt x="51" y="76"/>
                    </a:cubicBezTo>
                    <a:cubicBezTo>
                      <a:pt x="51" y="76"/>
                      <a:pt x="51" y="76"/>
                      <a:pt x="51" y="76"/>
                    </a:cubicBezTo>
                    <a:cubicBezTo>
                      <a:pt x="51" y="76"/>
                      <a:pt x="51" y="76"/>
                      <a:pt x="51" y="76"/>
                    </a:cubicBezTo>
                    <a:cubicBezTo>
                      <a:pt x="51" y="76"/>
                      <a:pt x="51" y="76"/>
                      <a:pt x="51" y="76"/>
                    </a:cubicBezTo>
                    <a:close/>
                    <a:moveTo>
                      <a:pt x="55" y="72"/>
                    </a:moveTo>
                    <a:cubicBezTo>
                      <a:pt x="54" y="72"/>
                      <a:pt x="54" y="72"/>
                      <a:pt x="54" y="72"/>
                    </a:cubicBezTo>
                    <a:cubicBezTo>
                      <a:pt x="54" y="72"/>
                      <a:pt x="54" y="72"/>
                      <a:pt x="54" y="72"/>
                    </a:cubicBezTo>
                    <a:cubicBezTo>
                      <a:pt x="55" y="72"/>
                      <a:pt x="55" y="72"/>
                      <a:pt x="55" y="72"/>
                    </a:cubicBezTo>
                    <a:cubicBezTo>
                      <a:pt x="55" y="72"/>
                      <a:pt x="55" y="71"/>
                      <a:pt x="55" y="72"/>
                    </a:cubicBezTo>
                    <a:close/>
                    <a:moveTo>
                      <a:pt x="48" y="68"/>
                    </a:moveTo>
                    <a:cubicBezTo>
                      <a:pt x="48" y="69"/>
                      <a:pt x="48" y="69"/>
                      <a:pt x="48" y="69"/>
                    </a:cubicBezTo>
                    <a:cubicBezTo>
                      <a:pt x="48" y="69"/>
                      <a:pt x="48" y="69"/>
                      <a:pt x="49" y="69"/>
                    </a:cubicBezTo>
                    <a:cubicBezTo>
                      <a:pt x="49" y="69"/>
                      <a:pt x="49" y="69"/>
                      <a:pt x="49" y="69"/>
                    </a:cubicBezTo>
                    <a:cubicBezTo>
                      <a:pt x="49" y="69"/>
                      <a:pt x="49" y="69"/>
                      <a:pt x="49" y="69"/>
                    </a:cubicBezTo>
                    <a:cubicBezTo>
                      <a:pt x="49" y="68"/>
                      <a:pt x="48" y="68"/>
                      <a:pt x="48" y="68"/>
                    </a:cubicBezTo>
                    <a:close/>
                    <a:moveTo>
                      <a:pt x="50" y="68"/>
                    </a:moveTo>
                    <a:cubicBezTo>
                      <a:pt x="50" y="68"/>
                      <a:pt x="50" y="68"/>
                      <a:pt x="50" y="68"/>
                    </a:cubicBezTo>
                    <a:cubicBezTo>
                      <a:pt x="50" y="68"/>
                      <a:pt x="50" y="68"/>
                      <a:pt x="50" y="68"/>
                    </a:cubicBezTo>
                    <a:cubicBezTo>
                      <a:pt x="50" y="68"/>
                      <a:pt x="50" y="68"/>
                      <a:pt x="50" y="68"/>
                    </a:cubicBezTo>
                    <a:cubicBezTo>
                      <a:pt x="50" y="68"/>
                      <a:pt x="50" y="68"/>
                      <a:pt x="50" y="68"/>
                    </a:cubicBezTo>
                    <a:close/>
                    <a:moveTo>
                      <a:pt x="51" y="48"/>
                    </a:moveTo>
                    <a:cubicBezTo>
                      <a:pt x="52" y="48"/>
                      <a:pt x="52" y="48"/>
                      <a:pt x="52" y="48"/>
                    </a:cubicBezTo>
                    <a:cubicBezTo>
                      <a:pt x="52" y="48"/>
                      <a:pt x="52" y="48"/>
                      <a:pt x="51" y="48"/>
                    </a:cubicBezTo>
                    <a:cubicBezTo>
                      <a:pt x="51" y="48"/>
                      <a:pt x="51" y="48"/>
                      <a:pt x="51" y="48"/>
                    </a:cubicBezTo>
                    <a:cubicBezTo>
                      <a:pt x="51" y="48"/>
                      <a:pt x="51" y="48"/>
                      <a:pt x="51" y="48"/>
                    </a:cubicBezTo>
                    <a:close/>
                    <a:moveTo>
                      <a:pt x="50" y="51"/>
                    </a:moveTo>
                    <a:cubicBezTo>
                      <a:pt x="50" y="51"/>
                      <a:pt x="50" y="51"/>
                      <a:pt x="51" y="51"/>
                    </a:cubicBezTo>
                    <a:cubicBezTo>
                      <a:pt x="51" y="51"/>
                      <a:pt x="51" y="51"/>
                      <a:pt x="51" y="51"/>
                    </a:cubicBezTo>
                    <a:cubicBezTo>
                      <a:pt x="51" y="51"/>
                      <a:pt x="51" y="51"/>
                      <a:pt x="51" y="51"/>
                    </a:cubicBezTo>
                    <a:cubicBezTo>
                      <a:pt x="51" y="51"/>
                      <a:pt x="51" y="51"/>
                      <a:pt x="51" y="51"/>
                    </a:cubicBezTo>
                    <a:cubicBezTo>
                      <a:pt x="52" y="51"/>
                      <a:pt x="52" y="51"/>
                      <a:pt x="52" y="51"/>
                    </a:cubicBezTo>
                    <a:cubicBezTo>
                      <a:pt x="52" y="51"/>
                      <a:pt x="52" y="51"/>
                      <a:pt x="52" y="50"/>
                    </a:cubicBezTo>
                    <a:cubicBezTo>
                      <a:pt x="52" y="50"/>
                      <a:pt x="52" y="50"/>
                      <a:pt x="52" y="50"/>
                    </a:cubicBezTo>
                    <a:cubicBezTo>
                      <a:pt x="52" y="50"/>
                      <a:pt x="52" y="50"/>
                      <a:pt x="52" y="50"/>
                    </a:cubicBezTo>
                    <a:cubicBezTo>
                      <a:pt x="52" y="50"/>
                      <a:pt x="52" y="50"/>
                      <a:pt x="52" y="50"/>
                    </a:cubicBezTo>
                    <a:cubicBezTo>
                      <a:pt x="52" y="50"/>
                      <a:pt x="52" y="50"/>
                      <a:pt x="52" y="50"/>
                    </a:cubicBezTo>
                    <a:cubicBezTo>
                      <a:pt x="52" y="50"/>
                      <a:pt x="52" y="49"/>
                      <a:pt x="52" y="49"/>
                    </a:cubicBezTo>
                    <a:cubicBezTo>
                      <a:pt x="52" y="49"/>
                      <a:pt x="52" y="49"/>
                      <a:pt x="52" y="49"/>
                    </a:cubicBezTo>
                    <a:cubicBezTo>
                      <a:pt x="52" y="49"/>
                      <a:pt x="52" y="49"/>
                      <a:pt x="52" y="49"/>
                    </a:cubicBezTo>
                    <a:cubicBezTo>
                      <a:pt x="52" y="49"/>
                      <a:pt x="52" y="49"/>
                      <a:pt x="52" y="49"/>
                    </a:cubicBezTo>
                    <a:cubicBezTo>
                      <a:pt x="52" y="48"/>
                      <a:pt x="52" y="48"/>
                      <a:pt x="52" y="48"/>
                    </a:cubicBezTo>
                    <a:cubicBezTo>
                      <a:pt x="51" y="48"/>
                      <a:pt x="51" y="48"/>
                      <a:pt x="51" y="48"/>
                    </a:cubicBezTo>
                    <a:cubicBezTo>
                      <a:pt x="51" y="48"/>
                      <a:pt x="51" y="48"/>
                      <a:pt x="51" y="48"/>
                    </a:cubicBezTo>
                    <a:cubicBezTo>
                      <a:pt x="51" y="48"/>
                      <a:pt x="51" y="48"/>
                      <a:pt x="51" y="48"/>
                    </a:cubicBezTo>
                    <a:cubicBezTo>
                      <a:pt x="51" y="47"/>
                      <a:pt x="51" y="47"/>
                      <a:pt x="51" y="47"/>
                    </a:cubicBezTo>
                    <a:cubicBezTo>
                      <a:pt x="50" y="47"/>
                      <a:pt x="50" y="48"/>
                      <a:pt x="50" y="48"/>
                    </a:cubicBezTo>
                    <a:cubicBezTo>
                      <a:pt x="50" y="49"/>
                      <a:pt x="50" y="49"/>
                      <a:pt x="50" y="50"/>
                    </a:cubicBezTo>
                    <a:cubicBezTo>
                      <a:pt x="50" y="50"/>
                      <a:pt x="50" y="50"/>
                      <a:pt x="50" y="50"/>
                    </a:cubicBezTo>
                    <a:cubicBezTo>
                      <a:pt x="49" y="50"/>
                      <a:pt x="49" y="50"/>
                      <a:pt x="49" y="50"/>
                    </a:cubicBezTo>
                    <a:cubicBezTo>
                      <a:pt x="49" y="51"/>
                      <a:pt x="50" y="51"/>
                      <a:pt x="50" y="51"/>
                    </a:cubicBezTo>
                    <a:close/>
                    <a:moveTo>
                      <a:pt x="56" y="84"/>
                    </a:moveTo>
                    <a:cubicBezTo>
                      <a:pt x="56" y="84"/>
                      <a:pt x="57" y="84"/>
                      <a:pt x="57" y="84"/>
                    </a:cubicBezTo>
                    <a:cubicBezTo>
                      <a:pt x="57" y="84"/>
                      <a:pt x="57" y="84"/>
                      <a:pt x="57" y="84"/>
                    </a:cubicBezTo>
                    <a:cubicBezTo>
                      <a:pt x="57" y="84"/>
                      <a:pt x="57" y="83"/>
                      <a:pt x="57" y="83"/>
                    </a:cubicBezTo>
                    <a:cubicBezTo>
                      <a:pt x="57" y="83"/>
                      <a:pt x="56" y="83"/>
                      <a:pt x="56" y="83"/>
                    </a:cubicBezTo>
                    <a:cubicBezTo>
                      <a:pt x="56" y="83"/>
                      <a:pt x="56" y="83"/>
                      <a:pt x="56" y="83"/>
                    </a:cubicBezTo>
                    <a:cubicBezTo>
                      <a:pt x="56" y="84"/>
                      <a:pt x="56" y="84"/>
                      <a:pt x="56" y="84"/>
                    </a:cubicBezTo>
                    <a:close/>
                    <a:moveTo>
                      <a:pt x="48" y="49"/>
                    </a:moveTo>
                    <a:cubicBezTo>
                      <a:pt x="48" y="49"/>
                      <a:pt x="48" y="48"/>
                      <a:pt x="48" y="48"/>
                    </a:cubicBezTo>
                    <a:cubicBezTo>
                      <a:pt x="48" y="48"/>
                      <a:pt x="48" y="48"/>
                      <a:pt x="48" y="48"/>
                    </a:cubicBezTo>
                    <a:cubicBezTo>
                      <a:pt x="48" y="49"/>
                      <a:pt x="48" y="49"/>
                      <a:pt x="48" y="49"/>
                    </a:cubicBezTo>
                    <a:close/>
                    <a:moveTo>
                      <a:pt x="46" y="49"/>
                    </a:moveTo>
                    <a:cubicBezTo>
                      <a:pt x="47" y="49"/>
                      <a:pt x="47" y="49"/>
                      <a:pt x="47" y="48"/>
                    </a:cubicBezTo>
                    <a:cubicBezTo>
                      <a:pt x="47" y="48"/>
                      <a:pt x="46" y="48"/>
                      <a:pt x="46" y="49"/>
                    </a:cubicBezTo>
                    <a:cubicBezTo>
                      <a:pt x="46" y="49"/>
                      <a:pt x="46" y="49"/>
                      <a:pt x="46" y="49"/>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41" y="45"/>
                    </a:moveTo>
                    <a:cubicBezTo>
                      <a:pt x="41" y="45"/>
                      <a:pt x="41" y="45"/>
                      <a:pt x="41" y="45"/>
                    </a:cubicBezTo>
                    <a:cubicBezTo>
                      <a:pt x="41" y="45"/>
                      <a:pt x="41" y="45"/>
                      <a:pt x="41" y="45"/>
                    </a:cubicBezTo>
                    <a:cubicBezTo>
                      <a:pt x="41" y="45"/>
                      <a:pt x="41" y="45"/>
                      <a:pt x="41" y="45"/>
                    </a:cubicBezTo>
                    <a:cubicBezTo>
                      <a:pt x="41" y="45"/>
                      <a:pt x="41" y="45"/>
                      <a:pt x="41" y="45"/>
                    </a:cubicBezTo>
                    <a:close/>
                    <a:moveTo>
                      <a:pt x="28" y="13"/>
                    </a:moveTo>
                    <a:cubicBezTo>
                      <a:pt x="28" y="13"/>
                      <a:pt x="28"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lose/>
                    <a:moveTo>
                      <a:pt x="32" y="13"/>
                    </a:moveTo>
                    <a:cubicBezTo>
                      <a:pt x="32" y="13"/>
                      <a:pt x="32" y="13"/>
                      <a:pt x="32" y="13"/>
                    </a:cubicBezTo>
                    <a:cubicBezTo>
                      <a:pt x="32" y="13"/>
                      <a:pt x="32" y="13"/>
                      <a:pt x="32" y="13"/>
                    </a:cubicBezTo>
                    <a:cubicBezTo>
                      <a:pt x="32" y="12"/>
                      <a:pt x="33" y="12"/>
                      <a:pt x="32" y="12"/>
                    </a:cubicBezTo>
                    <a:cubicBezTo>
                      <a:pt x="32" y="12"/>
                      <a:pt x="32" y="12"/>
                      <a:pt x="32" y="12"/>
                    </a:cubicBezTo>
                    <a:cubicBezTo>
                      <a:pt x="32" y="12"/>
                      <a:pt x="31" y="13"/>
                      <a:pt x="32" y="13"/>
                    </a:cubicBezTo>
                    <a:cubicBezTo>
                      <a:pt x="32" y="13"/>
                      <a:pt x="32" y="13"/>
                      <a:pt x="32" y="13"/>
                    </a:cubicBezTo>
                    <a:cubicBezTo>
                      <a:pt x="31" y="13"/>
                      <a:pt x="31" y="13"/>
                      <a:pt x="31" y="13"/>
                    </a:cubicBezTo>
                    <a:cubicBezTo>
                      <a:pt x="31" y="13"/>
                      <a:pt x="31" y="13"/>
                      <a:pt x="32" y="13"/>
                    </a:cubicBezTo>
                    <a:close/>
                    <a:moveTo>
                      <a:pt x="28" y="10"/>
                    </a:moveTo>
                    <a:cubicBezTo>
                      <a:pt x="28" y="10"/>
                      <a:pt x="28" y="10"/>
                      <a:pt x="29" y="10"/>
                    </a:cubicBezTo>
                    <a:cubicBezTo>
                      <a:pt x="29" y="10"/>
                      <a:pt x="29" y="10"/>
                      <a:pt x="29" y="10"/>
                    </a:cubicBezTo>
                    <a:cubicBezTo>
                      <a:pt x="29" y="10"/>
                      <a:pt x="29" y="10"/>
                      <a:pt x="29" y="10"/>
                    </a:cubicBezTo>
                    <a:cubicBezTo>
                      <a:pt x="29" y="10"/>
                      <a:pt x="29" y="10"/>
                      <a:pt x="29" y="10"/>
                    </a:cubicBezTo>
                    <a:cubicBezTo>
                      <a:pt x="29" y="10"/>
                      <a:pt x="29" y="10"/>
                      <a:pt x="29" y="9"/>
                    </a:cubicBezTo>
                    <a:cubicBezTo>
                      <a:pt x="29" y="9"/>
                      <a:pt x="29" y="9"/>
                      <a:pt x="29" y="9"/>
                    </a:cubicBezTo>
                    <a:cubicBezTo>
                      <a:pt x="29" y="9"/>
                      <a:pt x="29" y="9"/>
                      <a:pt x="28" y="9"/>
                    </a:cubicBezTo>
                    <a:cubicBezTo>
                      <a:pt x="28" y="9"/>
                      <a:pt x="28" y="10"/>
                      <a:pt x="28" y="10"/>
                    </a:cubicBezTo>
                    <a:cubicBezTo>
                      <a:pt x="28" y="10"/>
                      <a:pt x="28" y="10"/>
                      <a:pt x="28" y="10"/>
                    </a:cubicBezTo>
                    <a:close/>
                    <a:moveTo>
                      <a:pt x="27" y="12"/>
                    </a:moveTo>
                    <a:cubicBezTo>
                      <a:pt x="27" y="12"/>
                      <a:pt x="27" y="12"/>
                      <a:pt x="27" y="11"/>
                    </a:cubicBezTo>
                    <a:cubicBezTo>
                      <a:pt x="27" y="11"/>
                      <a:pt x="27" y="11"/>
                      <a:pt x="27" y="11"/>
                    </a:cubicBezTo>
                    <a:cubicBezTo>
                      <a:pt x="27" y="12"/>
                      <a:pt x="27" y="12"/>
                      <a:pt x="27" y="12"/>
                    </a:cubicBezTo>
                    <a:close/>
                    <a:moveTo>
                      <a:pt x="50" y="80"/>
                    </a:moveTo>
                    <a:cubicBezTo>
                      <a:pt x="50" y="80"/>
                      <a:pt x="50" y="81"/>
                      <a:pt x="50" y="81"/>
                    </a:cubicBezTo>
                    <a:cubicBezTo>
                      <a:pt x="50" y="81"/>
                      <a:pt x="50" y="81"/>
                      <a:pt x="50" y="81"/>
                    </a:cubicBezTo>
                    <a:cubicBezTo>
                      <a:pt x="50" y="81"/>
                      <a:pt x="50" y="81"/>
                      <a:pt x="50" y="81"/>
                    </a:cubicBezTo>
                    <a:cubicBezTo>
                      <a:pt x="50" y="81"/>
                      <a:pt x="51" y="81"/>
                      <a:pt x="51" y="81"/>
                    </a:cubicBezTo>
                    <a:cubicBezTo>
                      <a:pt x="51" y="81"/>
                      <a:pt x="51" y="81"/>
                      <a:pt x="51" y="81"/>
                    </a:cubicBezTo>
                    <a:cubicBezTo>
                      <a:pt x="51" y="81"/>
                      <a:pt x="52" y="81"/>
                      <a:pt x="52" y="81"/>
                    </a:cubicBezTo>
                    <a:cubicBezTo>
                      <a:pt x="52" y="81"/>
                      <a:pt x="53" y="81"/>
                      <a:pt x="54" y="80"/>
                    </a:cubicBezTo>
                    <a:cubicBezTo>
                      <a:pt x="54" y="80"/>
                      <a:pt x="54" y="80"/>
                      <a:pt x="54" y="80"/>
                    </a:cubicBezTo>
                    <a:cubicBezTo>
                      <a:pt x="54" y="80"/>
                      <a:pt x="55" y="80"/>
                      <a:pt x="55" y="79"/>
                    </a:cubicBezTo>
                    <a:cubicBezTo>
                      <a:pt x="55" y="79"/>
                      <a:pt x="55" y="79"/>
                      <a:pt x="55" y="79"/>
                    </a:cubicBezTo>
                    <a:cubicBezTo>
                      <a:pt x="55" y="79"/>
                      <a:pt x="55" y="79"/>
                      <a:pt x="55" y="80"/>
                    </a:cubicBezTo>
                    <a:cubicBezTo>
                      <a:pt x="55" y="80"/>
                      <a:pt x="55" y="80"/>
                      <a:pt x="55" y="80"/>
                    </a:cubicBezTo>
                    <a:cubicBezTo>
                      <a:pt x="55" y="79"/>
                      <a:pt x="55" y="79"/>
                      <a:pt x="55" y="79"/>
                    </a:cubicBezTo>
                    <a:cubicBezTo>
                      <a:pt x="56" y="79"/>
                      <a:pt x="56" y="79"/>
                      <a:pt x="55" y="79"/>
                    </a:cubicBezTo>
                    <a:cubicBezTo>
                      <a:pt x="55" y="79"/>
                      <a:pt x="55" y="79"/>
                      <a:pt x="55" y="79"/>
                    </a:cubicBezTo>
                    <a:cubicBezTo>
                      <a:pt x="55" y="79"/>
                      <a:pt x="55" y="79"/>
                      <a:pt x="55" y="78"/>
                    </a:cubicBezTo>
                    <a:cubicBezTo>
                      <a:pt x="55" y="78"/>
                      <a:pt x="55" y="78"/>
                      <a:pt x="55" y="78"/>
                    </a:cubicBezTo>
                    <a:cubicBezTo>
                      <a:pt x="55" y="78"/>
                      <a:pt x="55" y="78"/>
                      <a:pt x="55" y="77"/>
                    </a:cubicBezTo>
                    <a:cubicBezTo>
                      <a:pt x="55" y="77"/>
                      <a:pt x="55" y="77"/>
                      <a:pt x="54" y="77"/>
                    </a:cubicBezTo>
                    <a:cubicBezTo>
                      <a:pt x="54" y="77"/>
                      <a:pt x="54" y="77"/>
                      <a:pt x="54" y="77"/>
                    </a:cubicBezTo>
                    <a:cubicBezTo>
                      <a:pt x="54" y="77"/>
                      <a:pt x="54" y="76"/>
                      <a:pt x="53" y="77"/>
                    </a:cubicBezTo>
                    <a:cubicBezTo>
                      <a:pt x="53" y="76"/>
                      <a:pt x="52" y="76"/>
                      <a:pt x="52" y="77"/>
                    </a:cubicBezTo>
                    <a:cubicBezTo>
                      <a:pt x="52" y="77"/>
                      <a:pt x="52" y="77"/>
                      <a:pt x="52" y="77"/>
                    </a:cubicBezTo>
                    <a:cubicBezTo>
                      <a:pt x="51" y="77"/>
                      <a:pt x="51" y="77"/>
                      <a:pt x="51" y="77"/>
                    </a:cubicBezTo>
                    <a:cubicBezTo>
                      <a:pt x="51" y="77"/>
                      <a:pt x="51" y="77"/>
                      <a:pt x="51" y="77"/>
                    </a:cubicBezTo>
                    <a:cubicBezTo>
                      <a:pt x="51" y="78"/>
                      <a:pt x="51" y="78"/>
                      <a:pt x="51" y="78"/>
                    </a:cubicBezTo>
                    <a:cubicBezTo>
                      <a:pt x="51" y="78"/>
                      <a:pt x="51" y="78"/>
                      <a:pt x="51" y="78"/>
                    </a:cubicBezTo>
                    <a:cubicBezTo>
                      <a:pt x="50" y="78"/>
                      <a:pt x="50" y="79"/>
                      <a:pt x="49" y="79"/>
                    </a:cubicBezTo>
                    <a:cubicBezTo>
                      <a:pt x="49" y="79"/>
                      <a:pt x="49" y="80"/>
                      <a:pt x="49" y="80"/>
                    </a:cubicBezTo>
                    <a:cubicBezTo>
                      <a:pt x="50" y="80"/>
                      <a:pt x="50" y="80"/>
                      <a:pt x="50" y="80"/>
                    </a:cubicBezTo>
                    <a:cubicBezTo>
                      <a:pt x="50" y="80"/>
                      <a:pt x="50" y="80"/>
                      <a:pt x="50" y="80"/>
                    </a:cubicBezTo>
                    <a:cubicBezTo>
                      <a:pt x="50" y="80"/>
                      <a:pt x="50" y="80"/>
                      <a:pt x="50" y="80"/>
                    </a:cubicBezTo>
                    <a:cubicBezTo>
                      <a:pt x="50" y="80"/>
                      <a:pt x="50" y="80"/>
                      <a:pt x="50" y="80"/>
                    </a:cubicBezTo>
                    <a:close/>
                    <a:moveTo>
                      <a:pt x="49" y="81"/>
                    </a:moveTo>
                    <a:cubicBezTo>
                      <a:pt x="50" y="81"/>
                      <a:pt x="50" y="81"/>
                      <a:pt x="50" y="81"/>
                    </a:cubicBezTo>
                    <a:cubicBezTo>
                      <a:pt x="50" y="81"/>
                      <a:pt x="50" y="81"/>
                      <a:pt x="50" y="81"/>
                    </a:cubicBezTo>
                    <a:cubicBezTo>
                      <a:pt x="50" y="81"/>
                      <a:pt x="50" y="81"/>
                      <a:pt x="50" y="80"/>
                    </a:cubicBezTo>
                    <a:cubicBezTo>
                      <a:pt x="50" y="81"/>
                      <a:pt x="49" y="81"/>
                      <a:pt x="49" y="81"/>
                    </a:cubicBezTo>
                    <a:cubicBezTo>
                      <a:pt x="49" y="81"/>
                      <a:pt x="49" y="81"/>
                      <a:pt x="49" y="81"/>
                    </a:cubicBezTo>
                    <a:cubicBezTo>
                      <a:pt x="49" y="81"/>
                      <a:pt x="49" y="81"/>
                      <a:pt x="49" y="81"/>
                    </a:cubicBezTo>
                    <a:close/>
                    <a:moveTo>
                      <a:pt x="55" y="77"/>
                    </a:moveTo>
                    <a:cubicBezTo>
                      <a:pt x="55" y="77"/>
                      <a:pt x="55" y="77"/>
                      <a:pt x="55" y="77"/>
                    </a:cubicBezTo>
                    <a:cubicBezTo>
                      <a:pt x="55" y="77"/>
                      <a:pt x="55" y="77"/>
                      <a:pt x="55" y="77"/>
                    </a:cubicBezTo>
                    <a:cubicBezTo>
                      <a:pt x="55" y="76"/>
                      <a:pt x="55" y="77"/>
                      <a:pt x="55" y="77"/>
                    </a:cubicBezTo>
                    <a:cubicBezTo>
                      <a:pt x="55" y="77"/>
                      <a:pt x="55" y="77"/>
                      <a:pt x="55" y="77"/>
                    </a:cubicBezTo>
                    <a:close/>
                    <a:moveTo>
                      <a:pt x="53" y="76"/>
                    </a:moveTo>
                    <a:cubicBezTo>
                      <a:pt x="53" y="76"/>
                      <a:pt x="53" y="76"/>
                      <a:pt x="53" y="76"/>
                    </a:cubicBezTo>
                    <a:cubicBezTo>
                      <a:pt x="53" y="76"/>
                      <a:pt x="53" y="76"/>
                      <a:pt x="53" y="76"/>
                    </a:cubicBezTo>
                    <a:cubicBezTo>
                      <a:pt x="53" y="76"/>
                      <a:pt x="53" y="76"/>
                      <a:pt x="52" y="76"/>
                    </a:cubicBezTo>
                    <a:cubicBezTo>
                      <a:pt x="52" y="76"/>
                      <a:pt x="52" y="76"/>
                      <a:pt x="52" y="76"/>
                    </a:cubicBezTo>
                    <a:cubicBezTo>
                      <a:pt x="52" y="76"/>
                      <a:pt x="52" y="76"/>
                      <a:pt x="53" y="76"/>
                    </a:cubicBezTo>
                    <a:close/>
                    <a:moveTo>
                      <a:pt x="53" y="65"/>
                    </a:moveTo>
                    <a:cubicBezTo>
                      <a:pt x="53" y="65"/>
                      <a:pt x="53" y="65"/>
                      <a:pt x="53" y="65"/>
                    </a:cubicBezTo>
                    <a:cubicBezTo>
                      <a:pt x="53" y="65"/>
                      <a:pt x="53" y="66"/>
                      <a:pt x="53" y="66"/>
                    </a:cubicBezTo>
                    <a:cubicBezTo>
                      <a:pt x="53" y="66"/>
                      <a:pt x="53" y="66"/>
                      <a:pt x="53" y="66"/>
                    </a:cubicBezTo>
                    <a:cubicBezTo>
                      <a:pt x="53" y="66"/>
                      <a:pt x="53" y="66"/>
                      <a:pt x="53" y="66"/>
                    </a:cubicBezTo>
                    <a:cubicBezTo>
                      <a:pt x="53" y="66"/>
                      <a:pt x="53" y="66"/>
                      <a:pt x="53" y="66"/>
                    </a:cubicBezTo>
                    <a:cubicBezTo>
                      <a:pt x="53" y="66"/>
                      <a:pt x="54" y="66"/>
                      <a:pt x="54" y="66"/>
                    </a:cubicBezTo>
                    <a:cubicBezTo>
                      <a:pt x="54" y="67"/>
                      <a:pt x="54" y="67"/>
                      <a:pt x="54" y="67"/>
                    </a:cubicBezTo>
                    <a:cubicBezTo>
                      <a:pt x="54" y="67"/>
                      <a:pt x="54" y="67"/>
                      <a:pt x="54" y="67"/>
                    </a:cubicBezTo>
                    <a:cubicBezTo>
                      <a:pt x="54" y="67"/>
                      <a:pt x="55" y="67"/>
                      <a:pt x="55" y="66"/>
                    </a:cubicBezTo>
                    <a:cubicBezTo>
                      <a:pt x="55" y="66"/>
                      <a:pt x="55" y="66"/>
                      <a:pt x="55" y="66"/>
                    </a:cubicBezTo>
                    <a:cubicBezTo>
                      <a:pt x="55" y="66"/>
                      <a:pt x="55" y="66"/>
                      <a:pt x="54" y="66"/>
                    </a:cubicBezTo>
                    <a:cubicBezTo>
                      <a:pt x="54" y="66"/>
                      <a:pt x="54" y="66"/>
                      <a:pt x="54" y="65"/>
                    </a:cubicBezTo>
                    <a:cubicBezTo>
                      <a:pt x="54" y="65"/>
                      <a:pt x="53" y="65"/>
                      <a:pt x="53" y="65"/>
                    </a:cubicBezTo>
                    <a:close/>
                    <a:moveTo>
                      <a:pt x="52" y="64"/>
                    </a:moveTo>
                    <a:cubicBezTo>
                      <a:pt x="52" y="64"/>
                      <a:pt x="52" y="64"/>
                      <a:pt x="52" y="64"/>
                    </a:cubicBezTo>
                    <a:cubicBezTo>
                      <a:pt x="52" y="64"/>
                      <a:pt x="52" y="64"/>
                      <a:pt x="52" y="64"/>
                    </a:cubicBezTo>
                    <a:cubicBezTo>
                      <a:pt x="53" y="64"/>
                      <a:pt x="53" y="64"/>
                      <a:pt x="53" y="64"/>
                    </a:cubicBezTo>
                    <a:cubicBezTo>
                      <a:pt x="53" y="64"/>
                      <a:pt x="53" y="64"/>
                      <a:pt x="52" y="64"/>
                    </a:cubicBezTo>
                    <a:close/>
                    <a:moveTo>
                      <a:pt x="28" y="53"/>
                    </a:moveTo>
                    <a:cubicBezTo>
                      <a:pt x="28" y="53"/>
                      <a:pt x="28" y="53"/>
                      <a:pt x="28" y="52"/>
                    </a:cubicBezTo>
                    <a:cubicBezTo>
                      <a:pt x="28" y="52"/>
                      <a:pt x="28" y="52"/>
                      <a:pt x="28" y="52"/>
                    </a:cubicBezTo>
                    <a:cubicBezTo>
                      <a:pt x="28" y="53"/>
                      <a:pt x="28" y="53"/>
                      <a:pt x="28" y="53"/>
                    </a:cubicBezTo>
                    <a:close/>
                    <a:moveTo>
                      <a:pt x="27" y="52"/>
                    </a:moveTo>
                    <a:cubicBezTo>
                      <a:pt x="27" y="52"/>
                      <a:pt x="27" y="52"/>
                      <a:pt x="27" y="52"/>
                    </a:cubicBezTo>
                    <a:cubicBezTo>
                      <a:pt x="27" y="52"/>
                      <a:pt x="27" y="52"/>
                      <a:pt x="27" y="52"/>
                    </a:cubicBezTo>
                    <a:cubicBezTo>
                      <a:pt x="27" y="52"/>
                      <a:pt x="26" y="52"/>
                      <a:pt x="26" y="52"/>
                    </a:cubicBezTo>
                    <a:cubicBezTo>
                      <a:pt x="26" y="52"/>
                      <a:pt x="26" y="52"/>
                      <a:pt x="26" y="52"/>
                    </a:cubicBezTo>
                    <a:cubicBezTo>
                      <a:pt x="27" y="52"/>
                      <a:pt x="27" y="52"/>
                      <a:pt x="27" y="52"/>
                    </a:cubicBezTo>
                    <a:close/>
                    <a:moveTo>
                      <a:pt x="32" y="1"/>
                    </a:move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2" y="0"/>
                      <a:pt x="32" y="0"/>
                    </a:cubicBezTo>
                    <a:cubicBezTo>
                      <a:pt x="32" y="0"/>
                      <a:pt x="32" y="0"/>
                      <a:pt x="32" y="0"/>
                    </a:cubicBezTo>
                    <a:cubicBezTo>
                      <a:pt x="32" y="0"/>
                      <a:pt x="32" y="0"/>
                      <a:pt x="32" y="0"/>
                    </a:cubicBezTo>
                    <a:cubicBezTo>
                      <a:pt x="32" y="0"/>
                      <a:pt x="32" y="0"/>
                      <a:pt x="32" y="0"/>
                    </a:cubicBezTo>
                    <a:cubicBezTo>
                      <a:pt x="32" y="0"/>
                      <a:pt x="32" y="0"/>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lose/>
                    <a:moveTo>
                      <a:pt x="33" y="6"/>
                    </a:moveTo>
                    <a:cubicBezTo>
                      <a:pt x="33" y="6"/>
                      <a:pt x="33" y="6"/>
                      <a:pt x="33" y="6"/>
                    </a:cubicBezTo>
                    <a:cubicBezTo>
                      <a:pt x="33" y="6"/>
                      <a:pt x="33" y="6"/>
                      <a:pt x="33" y="6"/>
                    </a:cubicBezTo>
                    <a:cubicBezTo>
                      <a:pt x="33" y="5"/>
                      <a:pt x="33" y="5"/>
                      <a:pt x="33" y="5"/>
                    </a:cubicBezTo>
                    <a:cubicBezTo>
                      <a:pt x="33" y="5"/>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7"/>
                    </a:cubicBezTo>
                    <a:cubicBezTo>
                      <a:pt x="33" y="7"/>
                      <a:pt x="33" y="7"/>
                      <a:pt x="33" y="7"/>
                    </a:cubicBezTo>
                    <a:cubicBezTo>
                      <a:pt x="33" y="7"/>
                      <a:pt x="33" y="7"/>
                      <a:pt x="33" y="7"/>
                    </a:cubicBezTo>
                    <a:cubicBezTo>
                      <a:pt x="33" y="7"/>
                      <a:pt x="33" y="7"/>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lose/>
                    <a:moveTo>
                      <a:pt x="34" y="5"/>
                    </a:move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5" y="4"/>
                      <a:pt x="34" y="4"/>
                    </a:cubicBezTo>
                    <a:cubicBezTo>
                      <a:pt x="34"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lose/>
                    <a:moveTo>
                      <a:pt x="33" y="6"/>
                    </a:move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2" y="6"/>
                      <a:pt x="33" y="6"/>
                      <a:pt x="32" y="6"/>
                    </a:cubicBezTo>
                    <a:cubicBezTo>
                      <a:pt x="32" y="6"/>
                      <a:pt x="32" y="6"/>
                      <a:pt x="32" y="6"/>
                    </a:cubicBezTo>
                    <a:cubicBezTo>
                      <a:pt x="32" y="6"/>
                      <a:pt x="32" y="6"/>
                      <a:pt x="33" y="6"/>
                    </a:cubicBezTo>
                    <a:close/>
                    <a:moveTo>
                      <a:pt x="34" y="1"/>
                    </a:move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lose/>
                    <a:moveTo>
                      <a:pt x="35" y="103"/>
                    </a:moveTo>
                    <a:cubicBezTo>
                      <a:pt x="35" y="103"/>
                      <a:pt x="35" y="104"/>
                      <a:pt x="35" y="104"/>
                    </a:cubicBezTo>
                    <a:cubicBezTo>
                      <a:pt x="35" y="104"/>
                      <a:pt x="35" y="104"/>
                      <a:pt x="35" y="104"/>
                    </a:cubicBezTo>
                    <a:cubicBezTo>
                      <a:pt x="35" y="104"/>
                      <a:pt x="35" y="104"/>
                      <a:pt x="35" y="104"/>
                    </a:cubicBezTo>
                    <a:cubicBezTo>
                      <a:pt x="35" y="104"/>
                      <a:pt x="35" y="104"/>
                      <a:pt x="35" y="103"/>
                    </a:cubicBezTo>
                    <a:close/>
                    <a:moveTo>
                      <a:pt x="40" y="103"/>
                    </a:moveTo>
                    <a:cubicBezTo>
                      <a:pt x="40" y="103"/>
                      <a:pt x="39" y="103"/>
                      <a:pt x="39" y="103"/>
                    </a:cubicBezTo>
                    <a:cubicBezTo>
                      <a:pt x="39" y="103"/>
                      <a:pt x="39" y="103"/>
                      <a:pt x="39" y="103"/>
                    </a:cubicBezTo>
                    <a:cubicBezTo>
                      <a:pt x="38" y="103"/>
                      <a:pt x="38" y="103"/>
                      <a:pt x="38" y="103"/>
                    </a:cubicBezTo>
                    <a:cubicBezTo>
                      <a:pt x="37" y="103"/>
                      <a:pt x="37" y="103"/>
                      <a:pt x="37" y="103"/>
                    </a:cubicBezTo>
                    <a:cubicBezTo>
                      <a:pt x="37" y="103"/>
                      <a:pt x="37" y="103"/>
                      <a:pt x="37" y="103"/>
                    </a:cubicBezTo>
                    <a:cubicBezTo>
                      <a:pt x="36" y="103"/>
                      <a:pt x="36" y="104"/>
                      <a:pt x="36" y="104"/>
                    </a:cubicBezTo>
                    <a:cubicBezTo>
                      <a:pt x="36" y="104"/>
                      <a:pt x="36" y="104"/>
                      <a:pt x="36" y="104"/>
                    </a:cubicBezTo>
                    <a:cubicBezTo>
                      <a:pt x="37" y="104"/>
                      <a:pt x="37" y="104"/>
                      <a:pt x="37" y="104"/>
                    </a:cubicBezTo>
                    <a:cubicBezTo>
                      <a:pt x="37" y="105"/>
                      <a:pt x="37" y="105"/>
                      <a:pt x="38" y="105"/>
                    </a:cubicBezTo>
                    <a:cubicBezTo>
                      <a:pt x="38" y="105"/>
                      <a:pt x="39" y="105"/>
                      <a:pt x="39" y="105"/>
                    </a:cubicBezTo>
                    <a:cubicBezTo>
                      <a:pt x="39" y="105"/>
                      <a:pt x="39" y="105"/>
                      <a:pt x="39" y="104"/>
                    </a:cubicBezTo>
                    <a:cubicBezTo>
                      <a:pt x="39" y="104"/>
                      <a:pt x="39" y="104"/>
                      <a:pt x="40" y="104"/>
                    </a:cubicBezTo>
                    <a:cubicBezTo>
                      <a:pt x="40" y="104"/>
                      <a:pt x="40" y="104"/>
                      <a:pt x="40" y="104"/>
                    </a:cubicBezTo>
                    <a:cubicBezTo>
                      <a:pt x="40" y="103"/>
                      <a:pt x="40" y="103"/>
                      <a:pt x="40" y="103"/>
                    </a:cubicBezTo>
                    <a:close/>
                    <a:moveTo>
                      <a:pt x="31" y="65"/>
                    </a:moveTo>
                    <a:cubicBezTo>
                      <a:pt x="31" y="65"/>
                      <a:pt x="32" y="65"/>
                      <a:pt x="32" y="65"/>
                    </a:cubicBezTo>
                    <a:cubicBezTo>
                      <a:pt x="32" y="65"/>
                      <a:pt x="32" y="65"/>
                      <a:pt x="32" y="65"/>
                    </a:cubicBezTo>
                    <a:cubicBezTo>
                      <a:pt x="32" y="65"/>
                      <a:pt x="32" y="65"/>
                      <a:pt x="31" y="65"/>
                    </a:cubicBezTo>
                    <a:close/>
                    <a:moveTo>
                      <a:pt x="36" y="75"/>
                    </a:moveTo>
                    <a:cubicBezTo>
                      <a:pt x="36" y="74"/>
                      <a:pt x="36" y="74"/>
                      <a:pt x="36" y="74"/>
                    </a:cubicBezTo>
                    <a:cubicBezTo>
                      <a:pt x="36" y="74"/>
                      <a:pt x="36" y="74"/>
                      <a:pt x="36" y="73"/>
                    </a:cubicBezTo>
                    <a:cubicBezTo>
                      <a:pt x="36" y="73"/>
                      <a:pt x="35" y="73"/>
                      <a:pt x="35" y="73"/>
                    </a:cubicBezTo>
                    <a:cubicBezTo>
                      <a:pt x="35" y="73"/>
                      <a:pt x="36" y="73"/>
                      <a:pt x="36" y="73"/>
                    </a:cubicBezTo>
                    <a:cubicBezTo>
                      <a:pt x="35" y="72"/>
                      <a:pt x="36" y="72"/>
                      <a:pt x="36" y="72"/>
                    </a:cubicBezTo>
                    <a:cubicBezTo>
                      <a:pt x="36" y="72"/>
                      <a:pt x="36" y="72"/>
                      <a:pt x="36" y="71"/>
                    </a:cubicBezTo>
                    <a:cubicBezTo>
                      <a:pt x="36" y="71"/>
                      <a:pt x="36" y="71"/>
                      <a:pt x="36" y="71"/>
                    </a:cubicBezTo>
                    <a:cubicBezTo>
                      <a:pt x="36" y="71"/>
                      <a:pt x="36" y="71"/>
                      <a:pt x="36" y="71"/>
                    </a:cubicBezTo>
                    <a:cubicBezTo>
                      <a:pt x="36" y="71"/>
                      <a:pt x="36" y="71"/>
                      <a:pt x="36" y="70"/>
                    </a:cubicBezTo>
                    <a:cubicBezTo>
                      <a:pt x="36" y="70"/>
                      <a:pt x="36" y="70"/>
                      <a:pt x="36" y="70"/>
                    </a:cubicBezTo>
                    <a:cubicBezTo>
                      <a:pt x="36" y="69"/>
                      <a:pt x="36" y="69"/>
                      <a:pt x="36" y="69"/>
                    </a:cubicBezTo>
                    <a:cubicBezTo>
                      <a:pt x="36" y="69"/>
                      <a:pt x="36" y="69"/>
                      <a:pt x="36" y="69"/>
                    </a:cubicBezTo>
                    <a:cubicBezTo>
                      <a:pt x="36" y="69"/>
                      <a:pt x="36" y="69"/>
                      <a:pt x="36" y="68"/>
                    </a:cubicBezTo>
                    <a:cubicBezTo>
                      <a:pt x="36" y="68"/>
                      <a:pt x="36" y="68"/>
                      <a:pt x="36" y="68"/>
                    </a:cubicBezTo>
                    <a:cubicBezTo>
                      <a:pt x="36" y="68"/>
                      <a:pt x="36" y="68"/>
                      <a:pt x="36" y="68"/>
                    </a:cubicBezTo>
                    <a:cubicBezTo>
                      <a:pt x="36" y="67"/>
                      <a:pt x="36" y="67"/>
                      <a:pt x="36" y="67"/>
                    </a:cubicBezTo>
                    <a:cubicBezTo>
                      <a:pt x="36" y="67"/>
                      <a:pt x="36" y="66"/>
                      <a:pt x="36" y="66"/>
                    </a:cubicBezTo>
                    <a:cubicBezTo>
                      <a:pt x="36" y="66"/>
                      <a:pt x="36" y="66"/>
                      <a:pt x="36" y="66"/>
                    </a:cubicBezTo>
                    <a:cubicBezTo>
                      <a:pt x="36" y="66"/>
                      <a:pt x="36" y="66"/>
                      <a:pt x="36" y="66"/>
                    </a:cubicBezTo>
                    <a:cubicBezTo>
                      <a:pt x="35" y="66"/>
                      <a:pt x="35" y="65"/>
                      <a:pt x="35" y="66"/>
                    </a:cubicBezTo>
                    <a:cubicBezTo>
                      <a:pt x="35" y="66"/>
                      <a:pt x="35" y="66"/>
                      <a:pt x="35" y="66"/>
                    </a:cubicBezTo>
                    <a:cubicBezTo>
                      <a:pt x="35" y="66"/>
                      <a:pt x="34" y="66"/>
                      <a:pt x="35" y="65"/>
                    </a:cubicBezTo>
                    <a:cubicBezTo>
                      <a:pt x="34" y="65"/>
                      <a:pt x="35" y="65"/>
                      <a:pt x="35" y="65"/>
                    </a:cubicBezTo>
                    <a:cubicBezTo>
                      <a:pt x="34" y="65"/>
                      <a:pt x="34" y="64"/>
                      <a:pt x="34" y="64"/>
                    </a:cubicBezTo>
                    <a:cubicBezTo>
                      <a:pt x="34" y="64"/>
                      <a:pt x="35" y="64"/>
                      <a:pt x="35" y="64"/>
                    </a:cubicBezTo>
                    <a:cubicBezTo>
                      <a:pt x="35" y="64"/>
                      <a:pt x="35" y="64"/>
                      <a:pt x="35" y="64"/>
                    </a:cubicBezTo>
                    <a:cubicBezTo>
                      <a:pt x="35" y="64"/>
                      <a:pt x="35" y="64"/>
                      <a:pt x="35" y="64"/>
                    </a:cubicBezTo>
                    <a:cubicBezTo>
                      <a:pt x="35" y="64"/>
                      <a:pt x="35" y="64"/>
                      <a:pt x="35" y="64"/>
                    </a:cubicBezTo>
                    <a:cubicBezTo>
                      <a:pt x="35" y="64"/>
                      <a:pt x="35" y="64"/>
                      <a:pt x="36" y="64"/>
                    </a:cubicBezTo>
                    <a:cubicBezTo>
                      <a:pt x="36" y="64"/>
                      <a:pt x="36" y="64"/>
                      <a:pt x="36" y="64"/>
                    </a:cubicBezTo>
                    <a:cubicBezTo>
                      <a:pt x="36" y="64"/>
                      <a:pt x="36" y="65"/>
                      <a:pt x="36" y="65"/>
                    </a:cubicBezTo>
                    <a:cubicBezTo>
                      <a:pt x="36" y="65"/>
                      <a:pt x="36" y="65"/>
                      <a:pt x="36" y="65"/>
                    </a:cubicBezTo>
                    <a:cubicBezTo>
                      <a:pt x="36" y="65"/>
                      <a:pt x="37" y="65"/>
                      <a:pt x="37" y="65"/>
                    </a:cubicBezTo>
                    <a:cubicBezTo>
                      <a:pt x="37" y="65"/>
                      <a:pt x="37" y="65"/>
                      <a:pt x="37" y="65"/>
                    </a:cubicBezTo>
                    <a:cubicBezTo>
                      <a:pt x="37" y="65"/>
                      <a:pt x="37" y="65"/>
                      <a:pt x="38" y="65"/>
                    </a:cubicBezTo>
                    <a:cubicBezTo>
                      <a:pt x="38" y="65"/>
                      <a:pt x="38" y="65"/>
                      <a:pt x="38" y="65"/>
                    </a:cubicBezTo>
                    <a:cubicBezTo>
                      <a:pt x="38" y="65"/>
                      <a:pt x="38" y="66"/>
                      <a:pt x="38" y="66"/>
                    </a:cubicBezTo>
                    <a:cubicBezTo>
                      <a:pt x="38" y="66"/>
                      <a:pt x="38" y="66"/>
                      <a:pt x="38" y="66"/>
                    </a:cubicBezTo>
                    <a:cubicBezTo>
                      <a:pt x="39" y="66"/>
                      <a:pt x="39" y="66"/>
                      <a:pt x="39" y="66"/>
                    </a:cubicBezTo>
                    <a:cubicBezTo>
                      <a:pt x="39" y="66"/>
                      <a:pt x="39" y="67"/>
                      <a:pt x="39" y="67"/>
                    </a:cubicBezTo>
                    <a:cubicBezTo>
                      <a:pt x="39" y="67"/>
                      <a:pt x="39" y="67"/>
                      <a:pt x="39" y="67"/>
                    </a:cubicBezTo>
                    <a:cubicBezTo>
                      <a:pt x="39" y="67"/>
                      <a:pt x="40" y="67"/>
                      <a:pt x="40" y="67"/>
                    </a:cubicBezTo>
                    <a:cubicBezTo>
                      <a:pt x="40" y="67"/>
                      <a:pt x="40" y="67"/>
                      <a:pt x="40" y="67"/>
                    </a:cubicBezTo>
                    <a:cubicBezTo>
                      <a:pt x="40" y="67"/>
                      <a:pt x="40" y="67"/>
                      <a:pt x="40" y="67"/>
                    </a:cubicBezTo>
                    <a:cubicBezTo>
                      <a:pt x="40" y="67"/>
                      <a:pt x="41" y="67"/>
                      <a:pt x="41" y="67"/>
                    </a:cubicBezTo>
                    <a:cubicBezTo>
                      <a:pt x="41" y="67"/>
                      <a:pt x="41" y="66"/>
                      <a:pt x="41" y="66"/>
                    </a:cubicBezTo>
                    <a:cubicBezTo>
                      <a:pt x="41" y="66"/>
                      <a:pt x="41" y="66"/>
                      <a:pt x="41" y="66"/>
                    </a:cubicBezTo>
                    <a:cubicBezTo>
                      <a:pt x="41" y="66"/>
                      <a:pt x="42" y="66"/>
                      <a:pt x="42" y="66"/>
                    </a:cubicBezTo>
                    <a:cubicBezTo>
                      <a:pt x="42" y="67"/>
                      <a:pt x="42" y="67"/>
                      <a:pt x="42" y="67"/>
                    </a:cubicBezTo>
                    <a:cubicBezTo>
                      <a:pt x="42" y="67"/>
                      <a:pt x="42" y="67"/>
                      <a:pt x="42" y="67"/>
                    </a:cubicBezTo>
                    <a:cubicBezTo>
                      <a:pt x="42" y="67"/>
                      <a:pt x="42" y="67"/>
                      <a:pt x="42" y="67"/>
                    </a:cubicBezTo>
                    <a:cubicBezTo>
                      <a:pt x="43" y="67"/>
                      <a:pt x="43" y="67"/>
                      <a:pt x="44" y="67"/>
                    </a:cubicBezTo>
                    <a:cubicBezTo>
                      <a:pt x="44" y="67"/>
                      <a:pt x="44" y="67"/>
                      <a:pt x="44" y="67"/>
                    </a:cubicBezTo>
                    <a:cubicBezTo>
                      <a:pt x="44" y="66"/>
                      <a:pt x="44" y="66"/>
                      <a:pt x="44" y="66"/>
                    </a:cubicBezTo>
                    <a:cubicBezTo>
                      <a:pt x="44" y="67"/>
                      <a:pt x="44" y="67"/>
                      <a:pt x="44" y="68"/>
                    </a:cubicBezTo>
                    <a:cubicBezTo>
                      <a:pt x="44" y="68"/>
                      <a:pt x="44" y="68"/>
                      <a:pt x="44" y="69"/>
                    </a:cubicBezTo>
                    <a:cubicBezTo>
                      <a:pt x="44" y="69"/>
                      <a:pt x="44" y="69"/>
                      <a:pt x="44" y="69"/>
                    </a:cubicBezTo>
                    <a:cubicBezTo>
                      <a:pt x="44" y="69"/>
                      <a:pt x="44" y="69"/>
                      <a:pt x="44" y="69"/>
                    </a:cubicBezTo>
                    <a:cubicBezTo>
                      <a:pt x="44" y="70"/>
                      <a:pt x="44" y="69"/>
                      <a:pt x="44" y="70"/>
                    </a:cubicBezTo>
                    <a:cubicBezTo>
                      <a:pt x="44" y="70"/>
                      <a:pt x="43" y="70"/>
                      <a:pt x="43" y="70"/>
                    </a:cubicBezTo>
                    <a:cubicBezTo>
                      <a:pt x="43" y="70"/>
                      <a:pt x="43" y="70"/>
                      <a:pt x="43" y="70"/>
                    </a:cubicBezTo>
                    <a:cubicBezTo>
                      <a:pt x="43" y="70"/>
                      <a:pt x="44" y="70"/>
                      <a:pt x="43" y="71"/>
                    </a:cubicBezTo>
                    <a:cubicBezTo>
                      <a:pt x="43" y="71"/>
                      <a:pt x="43" y="71"/>
                      <a:pt x="43" y="70"/>
                    </a:cubicBezTo>
                    <a:cubicBezTo>
                      <a:pt x="43" y="70"/>
                      <a:pt x="43" y="70"/>
                      <a:pt x="43" y="70"/>
                    </a:cubicBezTo>
                    <a:cubicBezTo>
                      <a:pt x="43" y="70"/>
                      <a:pt x="43" y="70"/>
                      <a:pt x="43" y="70"/>
                    </a:cubicBezTo>
                    <a:cubicBezTo>
                      <a:pt x="43" y="71"/>
                      <a:pt x="42" y="71"/>
                      <a:pt x="42" y="71"/>
                    </a:cubicBezTo>
                    <a:cubicBezTo>
                      <a:pt x="42" y="71"/>
                      <a:pt x="42" y="71"/>
                      <a:pt x="42" y="71"/>
                    </a:cubicBezTo>
                    <a:cubicBezTo>
                      <a:pt x="42" y="71"/>
                      <a:pt x="42" y="71"/>
                      <a:pt x="42" y="71"/>
                    </a:cubicBezTo>
                    <a:cubicBezTo>
                      <a:pt x="42" y="71"/>
                      <a:pt x="42" y="71"/>
                      <a:pt x="42" y="71"/>
                    </a:cubicBezTo>
                    <a:cubicBezTo>
                      <a:pt x="42" y="71"/>
                      <a:pt x="42" y="71"/>
                      <a:pt x="42" y="71"/>
                    </a:cubicBezTo>
                    <a:cubicBezTo>
                      <a:pt x="42" y="71"/>
                      <a:pt x="42" y="72"/>
                      <a:pt x="42" y="72"/>
                    </a:cubicBezTo>
                    <a:cubicBezTo>
                      <a:pt x="42" y="73"/>
                      <a:pt x="41"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40" y="73"/>
                    </a:cubicBezTo>
                    <a:cubicBezTo>
                      <a:pt x="40" y="73"/>
                      <a:pt x="40" y="73"/>
                      <a:pt x="39" y="73"/>
                    </a:cubicBezTo>
                    <a:cubicBezTo>
                      <a:pt x="39" y="73"/>
                      <a:pt x="39" y="74"/>
                      <a:pt x="38" y="74"/>
                    </a:cubicBezTo>
                    <a:cubicBezTo>
                      <a:pt x="38" y="74"/>
                      <a:pt x="38" y="74"/>
                      <a:pt x="38" y="74"/>
                    </a:cubicBezTo>
                    <a:cubicBezTo>
                      <a:pt x="37" y="74"/>
                      <a:pt x="37" y="74"/>
                      <a:pt x="37" y="74"/>
                    </a:cubicBezTo>
                    <a:cubicBezTo>
                      <a:pt x="37" y="75"/>
                      <a:pt x="37" y="75"/>
                      <a:pt x="36" y="75"/>
                    </a:cubicBezTo>
                    <a:cubicBezTo>
                      <a:pt x="36" y="75"/>
                      <a:pt x="36" y="75"/>
                      <a:pt x="36" y="75"/>
                    </a:cubicBezTo>
                    <a:cubicBezTo>
                      <a:pt x="36" y="76"/>
                      <a:pt x="36" y="76"/>
                      <a:pt x="35" y="75"/>
                    </a:cubicBezTo>
                    <a:cubicBezTo>
                      <a:pt x="35" y="75"/>
                      <a:pt x="35" y="75"/>
                      <a:pt x="35" y="75"/>
                    </a:cubicBezTo>
                    <a:cubicBezTo>
                      <a:pt x="35" y="75"/>
                      <a:pt x="35" y="75"/>
                      <a:pt x="36" y="75"/>
                    </a:cubicBezTo>
                    <a:close/>
                    <a:moveTo>
                      <a:pt x="32" y="65"/>
                    </a:moveTo>
                    <a:cubicBezTo>
                      <a:pt x="32" y="64"/>
                      <a:pt x="32" y="64"/>
                      <a:pt x="32" y="64"/>
                    </a:cubicBezTo>
                    <a:cubicBezTo>
                      <a:pt x="32" y="64"/>
                      <a:pt x="32" y="65"/>
                      <a:pt x="32" y="65"/>
                    </a:cubicBezTo>
                    <a:cubicBezTo>
                      <a:pt x="32" y="65"/>
                      <a:pt x="32" y="65"/>
                      <a:pt x="32" y="65"/>
                    </a:cubicBezTo>
                    <a:close/>
                    <a:moveTo>
                      <a:pt x="31" y="63"/>
                    </a:moveTo>
                    <a:cubicBezTo>
                      <a:pt x="31" y="63"/>
                      <a:pt x="31" y="63"/>
                      <a:pt x="31" y="63"/>
                    </a:cubicBezTo>
                    <a:cubicBezTo>
                      <a:pt x="31" y="63"/>
                      <a:pt x="31" y="63"/>
                      <a:pt x="31" y="63"/>
                    </a:cubicBezTo>
                    <a:cubicBezTo>
                      <a:pt x="31" y="64"/>
                      <a:pt x="31" y="64"/>
                      <a:pt x="31" y="64"/>
                    </a:cubicBezTo>
                    <a:cubicBezTo>
                      <a:pt x="31" y="64"/>
                      <a:pt x="31" y="64"/>
                      <a:pt x="31" y="64"/>
                    </a:cubicBezTo>
                    <a:cubicBezTo>
                      <a:pt x="31" y="64"/>
                      <a:pt x="31" y="64"/>
                      <a:pt x="31" y="64"/>
                    </a:cubicBezTo>
                    <a:cubicBezTo>
                      <a:pt x="31" y="64"/>
                      <a:pt x="31" y="63"/>
                      <a:pt x="31" y="63"/>
                    </a:cubicBezTo>
                    <a:close/>
                    <a:moveTo>
                      <a:pt x="30" y="65"/>
                    </a:moveTo>
                    <a:cubicBezTo>
                      <a:pt x="30" y="65"/>
                      <a:pt x="30" y="65"/>
                      <a:pt x="31" y="65"/>
                    </a:cubicBezTo>
                    <a:cubicBezTo>
                      <a:pt x="31" y="65"/>
                      <a:pt x="31" y="65"/>
                      <a:pt x="30" y="65"/>
                    </a:cubicBezTo>
                    <a:close/>
                    <a:moveTo>
                      <a:pt x="51" y="54"/>
                    </a:moveTo>
                    <a:cubicBezTo>
                      <a:pt x="51" y="54"/>
                      <a:pt x="51" y="54"/>
                      <a:pt x="51" y="54"/>
                    </a:cubicBezTo>
                    <a:cubicBezTo>
                      <a:pt x="51" y="54"/>
                      <a:pt x="50" y="54"/>
                      <a:pt x="50" y="54"/>
                    </a:cubicBezTo>
                    <a:cubicBezTo>
                      <a:pt x="50" y="54"/>
                      <a:pt x="51" y="54"/>
                      <a:pt x="51" y="54"/>
                    </a:cubicBezTo>
                    <a:cubicBezTo>
                      <a:pt x="51" y="54"/>
                      <a:pt x="51" y="54"/>
                      <a:pt x="51" y="54"/>
                    </a:cubicBezTo>
                    <a:close/>
                    <a:moveTo>
                      <a:pt x="49" y="53"/>
                    </a:moveTo>
                    <a:cubicBezTo>
                      <a:pt x="49" y="53"/>
                      <a:pt x="49" y="53"/>
                      <a:pt x="49" y="54"/>
                    </a:cubicBezTo>
                    <a:cubicBezTo>
                      <a:pt x="49" y="54"/>
                      <a:pt x="50" y="54"/>
                      <a:pt x="50" y="53"/>
                    </a:cubicBezTo>
                    <a:cubicBezTo>
                      <a:pt x="50" y="53"/>
                      <a:pt x="49" y="53"/>
                      <a:pt x="49" y="53"/>
                    </a:cubicBezTo>
                    <a:cubicBezTo>
                      <a:pt x="49" y="53"/>
                      <a:pt x="49" y="53"/>
                      <a:pt x="49" y="5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4" name="Freeform 842">
                <a:extLst>
                  <a:ext uri="{FF2B5EF4-FFF2-40B4-BE49-F238E27FC236}">
                    <a16:creationId xmlns:a16="http://schemas.microsoft.com/office/drawing/2014/main" id="{0EC9CF66-1506-E442-C27E-57F674558685}"/>
                  </a:ext>
                </a:extLst>
              </p:cNvPr>
              <p:cNvSpPr>
                <a:spLocks/>
              </p:cNvSpPr>
              <p:nvPr/>
            </p:nvSpPr>
            <p:spPr bwMode="auto">
              <a:xfrm>
                <a:off x="7094538" y="3767138"/>
                <a:ext cx="407987" cy="428625"/>
              </a:xfrm>
              <a:custGeom>
                <a:avLst/>
                <a:gdLst>
                  <a:gd name="T0" fmla="*/ 95 w 98"/>
                  <a:gd name="T1" fmla="*/ 40 h 103"/>
                  <a:gd name="T2" fmla="*/ 92 w 98"/>
                  <a:gd name="T3" fmla="*/ 43 h 103"/>
                  <a:gd name="T4" fmla="*/ 93 w 98"/>
                  <a:gd name="T5" fmla="*/ 46 h 103"/>
                  <a:gd name="T6" fmla="*/ 93 w 98"/>
                  <a:gd name="T7" fmla="*/ 48 h 103"/>
                  <a:gd name="T8" fmla="*/ 85 w 98"/>
                  <a:gd name="T9" fmla="*/ 56 h 103"/>
                  <a:gd name="T10" fmla="*/ 77 w 98"/>
                  <a:gd name="T11" fmla="*/ 66 h 103"/>
                  <a:gd name="T12" fmla="*/ 70 w 98"/>
                  <a:gd name="T13" fmla="*/ 73 h 103"/>
                  <a:gd name="T14" fmla="*/ 66 w 98"/>
                  <a:gd name="T15" fmla="*/ 71 h 103"/>
                  <a:gd name="T16" fmla="*/ 58 w 98"/>
                  <a:gd name="T17" fmla="*/ 79 h 103"/>
                  <a:gd name="T18" fmla="*/ 63 w 98"/>
                  <a:gd name="T19" fmla="*/ 83 h 103"/>
                  <a:gd name="T20" fmla="*/ 63 w 98"/>
                  <a:gd name="T21" fmla="*/ 86 h 103"/>
                  <a:gd name="T22" fmla="*/ 63 w 98"/>
                  <a:gd name="T23" fmla="*/ 89 h 103"/>
                  <a:gd name="T24" fmla="*/ 66 w 98"/>
                  <a:gd name="T25" fmla="*/ 92 h 103"/>
                  <a:gd name="T26" fmla="*/ 69 w 98"/>
                  <a:gd name="T27" fmla="*/ 99 h 103"/>
                  <a:gd name="T28" fmla="*/ 66 w 98"/>
                  <a:gd name="T29" fmla="*/ 100 h 103"/>
                  <a:gd name="T30" fmla="*/ 62 w 98"/>
                  <a:gd name="T31" fmla="*/ 100 h 103"/>
                  <a:gd name="T32" fmla="*/ 60 w 98"/>
                  <a:gd name="T33" fmla="*/ 100 h 103"/>
                  <a:gd name="T34" fmla="*/ 53 w 98"/>
                  <a:gd name="T35" fmla="*/ 102 h 103"/>
                  <a:gd name="T36" fmla="*/ 50 w 98"/>
                  <a:gd name="T37" fmla="*/ 102 h 103"/>
                  <a:gd name="T38" fmla="*/ 46 w 98"/>
                  <a:gd name="T39" fmla="*/ 102 h 103"/>
                  <a:gd name="T40" fmla="*/ 41 w 98"/>
                  <a:gd name="T41" fmla="*/ 95 h 103"/>
                  <a:gd name="T42" fmla="*/ 35 w 98"/>
                  <a:gd name="T43" fmla="*/ 90 h 103"/>
                  <a:gd name="T44" fmla="*/ 26 w 98"/>
                  <a:gd name="T45" fmla="*/ 92 h 103"/>
                  <a:gd name="T46" fmla="*/ 17 w 98"/>
                  <a:gd name="T47" fmla="*/ 92 h 103"/>
                  <a:gd name="T48" fmla="*/ 5 w 98"/>
                  <a:gd name="T49" fmla="*/ 92 h 103"/>
                  <a:gd name="T50" fmla="*/ 7 w 98"/>
                  <a:gd name="T51" fmla="*/ 88 h 103"/>
                  <a:gd name="T52" fmla="*/ 9 w 98"/>
                  <a:gd name="T53" fmla="*/ 83 h 103"/>
                  <a:gd name="T54" fmla="*/ 16 w 98"/>
                  <a:gd name="T55" fmla="*/ 80 h 103"/>
                  <a:gd name="T56" fmla="*/ 13 w 98"/>
                  <a:gd name="T57" fmla="*/ 77 h 103"/>
                  <a:gd name="T58" fmla="*/ 9 w 98"/>
                  <a:gd name="T59" fmla="*/ 68 h 103"/>
                  <a:gd name="T60" fmla="*/ 4 w 98"/>
                  <a:gd name="T61" fmla="*/ 62 h 103"/>
                  <a:gd name="T62" fmla="*/ 14 w 98"/>
                  <a:gd name="T63" fmla="*/ 60 h 103"/>
                  <a:gd name="T64" fmla="*/ 28 w 98"/>
                  <a:gd name="T65" fmla="*/ 60 h 103"/>
                  <a:gd name="T66" fmla="*/ 36 w 98"/>
                  <a:gd name="T67" fmla="*/ 56 h 103"/>
                  <a:gd name="T68" fmla="*/ 37 w 98"/>
                  <a:gd name="T69" fmla="*/ 49 h 103"/>
                  <a:gd name="T70" fmla="*/ 46 w 98"/>
                  <a:gd name="T71" fmla="*/ 46 h 103"/>
                  <a:gd name="T72" fmla="*/ 47 w 98"/>
                  <a:gd name="T73" fmla="*/ 44 h 103"/>
                  <a:gd name="T74" fmla="*/ 51 w 98"/>
                  <a:gd name="T75" fmla="*/ 43 h 103"/>
                  <a:gd name="T76" fmla="*/ 57 w 98"/>
                  <a:gd name="T77" fmla="*/ 41 h 103"/>
                  <a:gd name="T78" fmla="*/ 57 w 98"/>
                  <a:gd name="T79" fmla="*/ 36 h 103"/>
                  <a:gd name="T80" fmla="*/ 62 w 98"/>
                  <a:gd name="T81" fmla="*/ 31 h 103"/>
                  <a:gd name="T82" fmla="*/ 63 w 98"/>
                  <a:gd name="T83" fmla="*/ 27 h 103"/>
                  <a:gd name="T84" fmla="*/ 64 w 98"/>
                  <a:gd name="T85" fmla="*/ 24 h 103"/>
                  <a:gd name="T86" fmla="*/ 67 w 98"/>
                  <a:gd name="T87" fmla="*/ 24 h 103"/>
                  <a:gd name="T88" fmla="*/ 68 w 98"/>
                  <a:gd name="T89" fmla="*/ 21 h 103"/>
                  <a:gd name="T90" fmla="*/ 72 w 98"/>
                  <a:gd name="T91" fmla="*/ 15 h 103"/>
                  <a:gd name="T92" fmla="*/ 72 w 98"/>
                  <a:gd name="T93" fmla="*/ 11 h 103"/>
                  <a:gd name="T94" fmla="*/ 72 w 98"/>
                  <a:gd name="T95" fmla="*/ 4 h 103"/>
                  <a:gd name="T96" fmla="*/ 78 w 98"/>
                  <a:gd name="T97" fmla="*/ 1 h 103"/>
                  <a:gd name="T98" fmla="*/ 87 w 98"/>
                  <a:gd name="T99" fmla="*/ 0 h 103"/>
                  <a:gd name="T100" fmla="*/ 83 w 98"/>
                  <a:gd name="T101" fmla="*/ 2 h 103"/>
                  <a:gd name="T102" fmla="*/ 79 w 98"/>
                  <a:gd name="T103" fmla="*/ 5 h 103"/>
                  <a:gd name="T104" fmla="*/ 83 w 98"/>
                  <a:gd name="T105" fmla="*/ 9 h 103"/>
                  <a:gd name="T106" fmla="*/ 85 w 98"/>
                  <a:gd name="T107" fmla="*/ 11 h 103"/>
                  <a:gd name="T108" fmla="*/ 88 w 98"/>
                  <a:gd name="T109" fmla="*/ 14 h 103"/>
                  <a:gd name="T110" fmla="*/ 87 w 98"/>
                  <a:gd name="T111" fmla="*/ 18 h 103"/>
                  <a:gd name="T112" fmla="*/ 85 w 98"/>
                  <a:gd name="T113" fmla="*/ 22 h 103"/>
                  <a:gd name="T114" fmla="*/ 86 w 98"/>
                  <a:gd name="T115" fmla="*/ 28 h 103"/>
                  <a:gd name="T116" fmla="*/ 89 w 98"/>
                  <a:gd name="T117" fmla="*/ 33 h 103"/>
                  <a:gd name="T118" fmla="*/ 94 w 98"/>
                  <a:gd name="T119" fmla="*/ 34 h 103"/>
                  <a:gd name="T120" fmla="*/ 97 w 98"/>
                  <a:gd name="T121"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103">
                    <a:moveTo>
                      <a:pt x="98" y="38"/>
                    </a:moveTo>
                    <a:cubicBezTo>
                      <a:pt x="97" y="40"/>
                      <a:pt x="97" y="40"/>
                      <a:pt x="97" y="40"/>
                    </a:cubicBezTo>
                    <a:cubicBezTo>
                      <a:pt x="95" y="40"/>
                      <a:pt x="95" y="40"/>
                      <a:pt x="95" y="40"/>
                    </a:cubicBezTo>
                    <a:cubicBezTo>
                      <a:pt x="95" y="40"/>
                      <a:pt x="92" y="42"/>
                      <a:pt x="92" y="42"/>
                    </a:cubicBezTo>
                    <a:cubicBezTo>
                      <a:pt x="92" y="43"/>
                      <a:pt x="92" y="43"/>
                      <a:pt x="92" y="43"/>
                    </a:cubicBezTo>
                    <a:cubicBezTo>
                      <a:pt x="92" y="43"/>
                      <a:pt x="92" y="43"/>
                      <a:pt x="92" y="43"/>
                    </a:cubicBezTo>
                    <a:cubicBezTo>
                      <a:pt x="92" y="43"/>
                      <a:pt x="92" y="43"/>
                      <a:pt x="92" y="43"/>
                    </a:cubicBezTo>
                    <a:cubicBezTo>
                      <a:pt x="93" y="44"/>
                      <a:pt x="93" y="44"/>
                      <a:pt x="93" y="44"/>
                    </a:cubicBezTo>
                    <a:cubicBezTo>
                      <a:pt x="93" y="44"/>
                      <a:pt x="93" y="46"/>
                      <a:pt x="93" y="46"/>
                    </a:cubicBezTo>
                    <a:cubicBezTo>
                      <a:pt x="93" y="46"/>
                      <a:pt x="93" y="46"/>
                      <a:pt x="93" y="46"/>
                    </a:cubicBezTo>
                    <a:cubicBezTo>
                      <a:pt x="92" y="47"/>
                      <a:pt x="92" y="47"/>
                      <a:pt x="92" y="47"/>
                    </a:cubicBezTo>
                    <a:cubicBezTo>
                      <a:pt x="93" y="48"/>
                      <a:pt x="93" y="48"/>
                      <a:pt x="93" y="48"/>
                    </a:cubicBezTo>
                    <a:cubicBezTo>
                      <a:pt x="88" y="52"/>
                      <a:pt x="88" y="52"/>
                      <a:pt x="88" y="52"/>
                    </a:cubicBezTo>
                    <a:cubicBezTo>
                      <a:pt x="88" y="55"/>
                      <a:pt x="88" y="55"/>
                      <a:pt x="88" y="55"/>
                    </a:cubicBezTo>
                    <a:cubicBezTo>
                      <a:pt x="85" y="56"/>
                      <a:pt x="85" y="56"/>
                      <a:pt x="85" y="56"/>
                    </a:cubicBezTo>
                    <a:cubicBezTo>
                      <a:pt x="85" y="56"/>
                      <a:pt x="84" y="58"/>
                      <a:pt x="84" y="59"/>
                    </a:cubicBezTo>
                    <a:cubicBezTo>
                      <a:pt x="83" y="59"/>
                      <a:pt x="82" y="64"/>
                      <a:pt x="82" y="64"/>
                    </a:cubicBezTo>
                    <a:cubicBezTo>
                      <a:pt x="82" y="64"/>
                      <a:pt x="78" y="66"/>
                      <a:pt x="77" y="66"/>
                    </a:cubicBezTo>
                    <a:cubicBezTo>
                      <a:pt x="77" y="67"/>
                      <a:pt x="76" y="68"/>
                      <a:pt x="76" y="68"/>
                    </a:cubicBezTo>
                    <a:cubicBezTo>
                      <a:pt x="76" y="69"/>
                      <a:pt x="75" y="72"/>
                      <a:pt x="75" y="72"/>
                    </a:cubicBezTo>
                    <a:cubicBezTo>
                      <a:pt x="75" y="72"/>
                      <a:pt x="71" y="73"/>
                      <a:pt x="70" y="73"/>
                    </a:cubicBezTo>
                    <a:cubicBezTo>
                      <a:pt x="70" y="73"/>
                      <a:pt x="69" y="73"/>
                      <a:pt x="69" y="73"/>
                    </a:cubicBezTo>
                    <a:cubicBezTo>
                      <a:pt x="67" y="74"/>
                      <a:pt x="67" y="74"/>
                      <a:pt x="67" y="74"/>
                    </a:cubicBezTo>
                    <a:cubicBezTo>
                      <a:pt x="66" y="71"/>
                      <a:pt x="66" y="71"/>
                      <a:pt x="66" y="71"/>
                    </a:cubicBezTo>
                    <a:cubicBezTo>
                      <a:pt x="64" y="71"/>
                      <a:pt x="64" y="71"/>
                      <a:pt x="64" y="71"/>
                    </a:cubicBezTo>
                    <a:cubicBezTo>
                      <a:pt x="64" y="71"/>
                      <a:pt x="61" y="75"/>
                      <a:pt x="61" y="75"/>
                    </a:cubicBezTo>
                    <a:cubicBezTo>
                      <a:pt x="61" y="75"/>
                      <a:pt x="58" y="79"/>
                      <a:pt x="58" y="79"/>
                    </a:cubicBezTo>
                    <a:cubicBezTo>
                      <a:pt x="58" y="81"/>
                      <a:pt x="58" y="81"/>
                      <a:pt x="58" y="81"/>
                    </a:cubicBezTo>
                    <a:cubicBezTo>
                      <a:pt x="58" y="81"/>
                      <a:pt x="60" y="82"/>
                      <a:pt x="60" y="82"/>
                    </a:cubicBezTo>
                    <a:cubicBezTo>
                      <a:pt x="60" y="82"/>
                      <a:pt x="63" y="83"/>
                      <a:pt x="63" y="83"/>
                    </a:cubicBezTo>
                    <a:cubicBezTo>
                      <a:pt x="63" y="83"/>
                      <a:pt x="63" y="84"/>
                      <a:pt x="63" y="85"/>
                    </a:cubicBezTo>
                    <a:cubicBezTo>
                      <a:pt x="63" y="86"/>
                      <a:pt x="63" y="86"/>
                      <a:pt x="63" y="86"/>
                    </a:cubicBezTo>
                    <a:cubicBezTo>
                      <a:pt x="63" y="86"/>
                      <a:pt x="63" y="86"/>
                      <a:pt x="63" y="86"/>
                    </a:cubicBezTo>
                    <a:cubicBezTo>
                      <a:pt x="63" y="87"/>
                      <a:pt x="62" y="87"/>
                      <a:pt x="62" y="88"/>
                    </a:cubicBezTo>
                    <a:cubicBezTo>
                      <a:pt x="62" y="88"/>
                      <a:pt x="62" y="88"/>
                      <a:pt x="62" y="88"/>
                    </a:cubicBezTo>
                    <a:cubicBezTo>
                      <a:pt x="62" y="88"/>
                      <a:pt x="63" y="89"/>
                      <a:pt x="63" y="89"/>
                    </a:cubicBezTo>
                    <a:cubicBezTo>
                      <a:pt x="63" y="89"/>
                      <a:pt x="64" y="89"/>
                      <a:pt x="64" y="89"/>
                    </a:cubicBezTo>
                    <a:cubicBezTo>
                      <a:pt x="66" y="89"/>
                      <a:pt x="66" y="89"/>
                      <a:pt x="66" y="89"/>
                    </a:cubicBezTo>
                    <a:cubicBezTo>
                      <a:pt x="66" y="92"/>
                      <a:pt x="66" y="92"/>
                      <a:pt x="66" y="92"/>
                    </a:cubicBezTo>
                    <a:cubicBezTo>
                      <a:pt x="69" y="97"/>
                      <a:pt x="69" y="97"/>
                      <a:pt x="69" y="97"/>
                    </a:cubicBezTo>
                    <a:cubicBezTo>
                      <a:pt x="69" y="97"/>
                      <a:pt x="69" y="98"/>
                      <a:pt x="69" y="98"/>
                    </a:cubicBezTo>
                    <a:cubicBezTo>
                      <a:pt x="68" y="98"/>
                      <a:pt x="69" y="99"/>
                      <a:pt x="69" y="99"/>
                    </a:cubicBezTo>
                    <a:cubicBezTo>
                      <a:pt x="69" y="99"/>
                      <a:pt x="69" y="99"/>
                      <a:pt x="69" y="99"/>
                    </a:cubicBezTo>
                    <a:cubicBezTo>
                      <a:pt x="69" y="99"/>
                      <a:pt x="67" y="100"/>
                      <a:pt x="67" y="100"/>
                    </a:cubicBezTo>
                    <a:cubicBezTo>
                      <a:pt x="67" y="100"/>
                      <a:pt x="66" y="100"/>
                      <a:pt x="66" y="100"/>
                    </a:cubicBezTo>
                    <a:cubicBezTo>
                      <a:pt x="65" y="99"/>
                      <a:pt x="65" y="99"/>
                      <a:pt x="65" y="99"/>
                    </a:cubicBezTo>
                    <a:cubicBezTo>
                      <a:pt x="65" y="99"/>
                      <a:pt x="64" y="99"/>
                      <a:pt x="64" y="99"/>
                    </a:cubicBezTo>
                    <a:cubicBezTo>
                      <a:pt x="64" y="99"/>
                      <a:pt x="63" y="100"/>
                      <a:pt x="62" y="100"/>
                    </a:cubicBezTo>
                    <a:cubicBezTo>
                      <a:pt x="62" y="100"/>
                      <a:pt x="62" y="100"/>
                      <a:pt x="62" y="100"/>
                    </a:cubicBezTo>
                    <a:cubicBezTo>
                      <a:pt x="60" y="100"/>
                      <a:pt x="60" y="100"/>
                      <a:pt x="60" y="100"/>
                    </a:cubicBezTo>
                    <a:cubicBezTo>
                      <a:pt x="60" y="100"/>
                      <a:pt x="60" y="100"/>
                      <a:pt x="60" y="100"/>
                    </a:cubicBezTo>
                    <a:cubicBezTo>
                      <a:pt x="54" y="100"/>
                      <a:pt x="54" y="100"/>
                      <a:pt x="54" y="100"/>
                    </a:cubicBezTo>
                    <a:cubicBezTo>
                      <a:pt x="54" y="100"/>
                      <a:pt x="53" y="100"/>
                      <a:pt x="53" y="100"/>
                    </a:cubicBezTo>
                    <a:cubicBezTo>
                      <a:pt x="53" y="100"/>
                      <a:pt x="53" y="102"/>
                      <a:pt x="53" y="102"/>
                    </a:cubicBezTo>
                    <a:cubicBezTo>
                      <a:pt x="51" y="102"/>
                      <a:pt x="51" y="102"/>
                      <a:pt x="51" y="102"/>
                    </a:cubicBezTo>
                    <a:cubicBezTo>
                      <a:pt x="51" y="102"/>
                      <a:pt x="51" y="102"/>
                      <a:pt x="51" y="102"/>
                    </a:cubicBezTo>
                    <a:cubicBezTo>
                      <a:pt x="51" y="102"/>
                      <a:pt x="50" y="102"/>
                      <a:pt x="50" y="102"/>
                    </a:cubicBezTo>
                    <a:cubicBezTo>
                      <a:pt x="50" y="102"/>
                      <a:pt x="50" y="103"/>
                      <a:pt x="49" y="103"/>
                    </a:cubicBezTo>
                    <a:cubicBezTo>
                      <a:pt x="49" y="103"/>
                      <a:pt x="49" y="103"/>
                      <a:pt x="49" y="102"/>
                    </a:cubicBezTo>
                    <a:cubicBezTo>
                      <a:pt x="48" y="102"/>
                      <a:pt x="47" y="102"/>
                      <a:pt x="46" y="102"/>
                    </a:cubicBezTo>
                    <a:cubicBezTo>
                      <a:pt x="45" y="102"/>
                      <a:pt x="45" y="101"/>
                      <a:pt x="44" y="100"/>
                    </a:cubicBezTo>
                    <a:cubicBezTo>
                      <a:pt x="44" y="99"/>
                      <a:pt x="44" y="99"/>
                      <a:pt x="44" y="98"/>
                    </a:cubicBezTo>
                    <a:cubicBezTo>
                      <a:pt x="44" y="96"/>
                      <a:pt x="43" y="95"/>
                      <a:pt x="41" y="95"/>
                    </a:cubicBezTo>
                    <a:cubicBezTo>
                      <a:pt x="40" y="95"/>
                      <a:pt x="39" y="95"/>
                      <a:pt x="40" y="93"/>
                    </a:cubicBezTo>
                    <a:cubicBezTo>
                      <a:pt x="40" y="91"/>
                      <a:pt x="39" y="90"/>
                      <a:pt x="37" y="90"/>
                    </a:cubicBezTo>
                    <a:cubicBezTo>
                      <a:pt x="37" y="90"/>
                      <a:pt x="36" y="90"/>
                      <a:pt x="35" y="90"/>
                    </a:cubicBezTo>
                    <a:cubicBezTo>
                      <a:pt x="34" y="91"/>
                      <a:pt x="32" y="91"/>
                      <a:pt x="31" y="91"/>
                    </a:cubicBezTo>
                    <a:cubicBezTo>
                      <a:pt x="30" y="91"/>
                      <a:pt x="29" y="92"/>
                      <a:pt x="28" y="91"/>
                    </a:cubicBezTo>
                    <a:cubicBezTo>
                      <a:pt x="27" y="92"/>
                      <a:pt x="27" y="91"/>
                      <a:pt x="26" y="92"/>
                    </a:cubicBezTo>
                    <a:cubicBezTo>
                      <a:pt x="24" y="93"/>
                      <a:pt x="23" y="91"/>
                      <a:pt x="22" y="90"/>
                    </a:cubicBezTo>
                    <a:cubicBezTo>
                      <a:pt x="21" y="91"/>
                      <a:pt x="19" y="91"/>
                      <a:pt x="18" y="91"/>
                    </a:cubicBezTo>
                    <a:cubicBezTo>
                      <a:pt x="18" y="91"/>
                      <a:pt x="18" y="92"/>
                      <a:pt x="17" y="92"/>
                    </a:cubicBezTo>
                    <a:cubicBezTo>
                      <a:pt x="16" y="92"/>
                      <a:pt x="15" y="92"/>
                      <a:pt x="14" y="92"/>
                    </a:cubicBezTo>
                    <a:cubicBezTo>
                      <a:pt x="12" y="91"/>
                      <a:pt x="10" y="92"/>
                      <a:pt x="8" y="93"/>
                    </a:cubicBezTo>
                    <a:cubicBezTo>
                      <a:pt x="7" y="93"/>
                      <a:pt x="6" y="92"/>
                      <a:pt x="5" y="92"/>
                    </a:cubicBezTo>
                    <a:cubicBezTo>
                      <a:pt x="5" y="92"/>
                      <a:pt x="5" y="92"/>
                      <a:pt x="5" y="92"/>
                    </a:cubicBezTo>
                    <a:cubicBezTo>
                      <a:pt x="5" y="90"/>
                      <a:pt x="5" y="90"/>
                      <a:pt x="5" y="90"/>
                    </a:cubicBezTo>
                    <a:cubicBezTo>
                      <a:pt x="7" y="88"/>
                      <a:pt x="7" y="88"/>
                      <a:pt x="7" y="88"/>
                    </a:cubicBezTo>
                    <a:cubicBezTo>
                      <a:pt x="7" y="85"/>
                      <a:pt x="7" y="85"/>
                      <a:pt x="7" y="85"/>
                    </a:cubicBezTo>
                    <a:cubicBezTo>
                      <a:pt x="9" y="85"/>
                      <a:pt x="9" y="85"/>
                      <a:pt x="9" y="85"/>
                    </a:cubicBezTo>
                    <a:cubicBezTo>
                      <a:pt x="9" y="83"/>
                      <a:pt x="9" y="83"/>
                      <a:pt x="9" y="83"/>
                    </a:cubicBezTo>
                    <a:cubicBezTo>
                      <a:pt x="13" y="83"/>
                      <a:pt x="13" y="83"/>
                      <a:pt x="13" y="83"/>
                    </a:cubicBezTo>
                    <a:cubicBezTo>
                      <a:pt x="15" y="82"/>
                      <a:pt x="15" y="82"/>
                      <a:pt x="15" y="82"/>
                    </a:cubicBezTo>
                    <a:cubicBezTo>
                      <a:pt x="16" y="80"/>
                      <a:pt x="16" y="80"/>
                      <a:pt x="16" y="80"/>
                    </a:cubicBezTo>
                    <a:cubicBezTo>
                      <a:pt x="16" y="79"/>
                      <a:pt x="16" y="79"/>
                      <a:pt x="16" y="79"/>
                    </a:cubicBezTo>
                    <a:cubicBezTo>
                      <a:pt x="15" y="77"/>
                      <a:pt x="15" y="77"/>
                      <a:pt x="15" y="77"/>
                    </a:cubicBezTo>
                    <a:cubicBezTo>
                      <a:pt x="13" y="77"/>
                      <a:pt x="13" y="77"/>
                      <a:pt x="13" y="77"/>
                    </a:cubicBezTo>
                    <a:cubicBezTo>
                      <a:pt x="13" y="70"/>
                      <a:pt x="13" y="70"/>
                      <a:pt x="13" y="70"/>
                    </a:cubicBezTo>
                    <a:cubicBezTo>
                      <a:pt x="11" y="70"/>
                      <a:pt x="11" y="70"/>
                      <a:pt x="11" y="70"/>
                    </a:cubicBezTo>
                    <a:cubicBezTo>
                      <a:pt x="9" y="68"/>
                      <a:pt x="9" y="68"/>
                      <a:pt x="9" y="68"/>
                    </a:cubicBezTo>
                    <a:cubicBezTo>
                      <a:pt x="7" y="67"/>
                      <a:pt x="7" y="67"/>
                      <a:pt x="7" y="67"/>
                    </a:cubicBezTo>
                    <a:cubicBezTo>
                      <a:pt x="4" y="64"/>
                      <a:pt x="4" y="64"/>
                      <a:pt x="4" y="64"/>
                    </a:cubicBezTo>
                    <a:cubicBezTo>
                      <a:pt x="4" y="62"/>
                      <a:pt x="4" y="62"/>
                      <a:pt x="4" y="62"/>
                    </a:cubicBezTo>
                    <a:cubicBezTo>
                      <a:pt x="0" y="57"/>
                      <a:pt x="0" y="57"/>
                      <a:pt x="0" y="57"/>
                    </a:cubicBezTo>
                    <a:cubicBezTo>
                      <a:pt x="11" y="61"/>
                      <a:pt x="11" y="61"/>
                      <a:pt x="11" y="61"/>
                    </a:cubicBezTo>
                    <a:cubicBezTo>
                      <a:pt x="14" y="60"/>
                      <a:pt x="14" y="60"/>
                      <a:pt x="14" y="60"/>
                    </a:cubicBezTo>
                    <a:cubicBezTo>
                      <a:pt x="21" y="61"/>
                      <a:pt x="21" y="61"/>
                      <a:pt x="21" y="61"/>
                    </a:cubicBezTo>
                    <a:cubicBezTo>
                      <a:pt x="24" y="59"/>
                      <a:pt x="24" y="59"/>
                      <a:pt x="24" y="59"/>
                    </a:cubicBezTo>
                    <a:cubicBezTo>
                      <a:pt x="24" y="59"/>
                      <a:pt x="28" y="60"/>
                      <a:pt x="28" y="60"/>
                    </a:cubicBezTo>
                    <a:cubicBezTo>
                      <a:pt x="28" y="60"/>
                      <a:pt x="30" y="59"/>
                      <a:pt x="31" y="59"/>
                    </a:cubicBezTo>
                    <a:cubicBezTo>
                      <a:pt x="31" y="59"/>
                      <a:pt x="37" y="57"/>
                      <a:pt x="37" y="57"/>
                    </a:cubicBezTo>
                    <a:cubicBezTo>
                      <a:pt x="37" y="57"/>
                      <a:pt x="37" y="56"/>
                      <a:pt x="36" y="56"/>
                    </a:cubicBezTo>
                    <a:cubicBezTo>
                      <a:pt x="36" y="55"/>
                      <a:pt x="36" y="53"/>
                      <a:pt x="36" y="53"/>
                    </a:cubicBezTo>
                    <a:cubicBezTo>
                      <a:pt x="36" y="53"/>
                      <a:pt x="37" y="50"/>
                      <a:pt x="37" y="50"/>
                    </a:cubicBezTo>
                    <a:cubicBezTo>
                      <a:pt x="37" y="50"/>
                      <a:pt x="37" y="49"/>
                      <a:pt x="37" y="49"/>
                    </a:cubicBezTo>
                    <a:cubicBezTo>
                      <a:pt x="41" y="46"/>
                      <a:pt x="41" y="46"/>
                      <a:pt x="41" y="46"/>
                    </a:cubicBezTo>
                    <a:cubicBezTo>
                      <a:pt x="41" y="46"/>
                      <a:pt x="42" y="47"/>
                      <a:pt x="43" y="47"/>
                    </a:cubicBezTo>
                    <a:cubicBezTo>
                      <a:pt x="43" y="47"/>
                      <a:pt x="46" y="46"/>
                      <a:pt x="46" y="46"/>
                    </a:cubicBezTo>
                    <a:cubicBezTo>
                      <a:pt x="47" y="46"/>
                      <a:pt x="47" y="46"/>
                      <a:pt x="47" y="46"/>
                    </a:cubicBezTo>
                    <a:cubicBezTo>
                      <a:pt x="45" y="44"/>
                      <a:pt x="45" y="44"/>
                      <a:pt x="45" y="44"/>
                    </a:cubicBezTo>
                    <a:cubicBezTo>
                      <a:pt x="47" y="44"/>
                      <a:pt x="47" y="44"/>
                      <a:pt x="47" y="44"/>
                    </a:cubicBezTo>
                    <a:cubicBezTo>
                      <a:pt x="49" y="42"/>
                      <a:pt x="49" y="42"/>
                      <a:pt x="49" y="42"/>
                    </a:cubicBezTo>
                    <a:cubicBezTo>
                      <a:pt x="49" y="42"/>
                      <a:pt x="50" y="42"/>
                      <a:pt x="51" y="42"/>
                    </a:cubicBezTo>
                    <a:cubicBezTo>
                      <a:pt x="51" y="42"/>
                      <a:pt x="51" y="43"/>
                      <a:pt x="51" y="43"/>
                    </a:cubicBezTo>
                    <a:cubicBezTo>
                      <a:pt x="53" y="42"/>
                      <a:pt x="53" y="42"/>
                      <a:pt x="53" y="42"/>
                    </a:cubicBezTo>
                    <a:cubicBezTo>
                      <a:pt x="55" y="44"/>
                      <a:pt x="55" y="44"/>
                      <a:pt x="55" y="44"/>
                    </a:cubicBezTo>
                    <a:cubicBezTo>
                      <a:pt x="57" y="41"/>
                      <a:pt x="57" y="41"/>
                      <a:pt x="57" y="41"/>
                    </a:cubicBezTo>
                    <a:cubicBezTo>
                      <a:pt x="57" y="39"/>
                      <a:pt x="57" y="39"/>
                      <a:pt x="57" y="39"/>
                    </a:cubicBezTo>
                    <a:cubicBezTo>
                      <a:pt x="57" y="39"/>
                      <a:pt x="57" y="38"/>
                      <a:pt x="57" y="38"/>
                    </a:cubicBezTo>
                    <a:cubicBezTo>
                      <a:pt x="57" y="38"/>
                      <a:pt x="57" y="36"/>
                      <a:pt x="57" y="36"/>
                    </a:cubicBezTo>
                    <a:cubicBezTo>
                      <a:pt x="58" y="35"/>
                      <a:pt x="58" y="35"/>
                      <a:pt x="58" y="35"/>
                    </a:cubicBezTo>
                    <a:cubicBezTo>
                      <a:pt x="58" y="32"/>
                      <a:pt x="58" y="32"/>
                      <a:pt x="58" y="32"/>
                    </a:cubicBezTo>
                    <a:cubicBezTo>
                      <a:pt x="62" y="31"/>
                      <a:pt x="62" y="31"/>
                      <a:pt x="62" y="31"/>
                    </a:cubicBezTo>
                    <a:cubicBezTo>
                      <a:pt x="64" y="30"/>
                      <a:pt x="64" y="30"/>
                      <a:pt x="64" y="30"/>
                    </a:cubicBezTo>
                    <a:cubicBezTo>
                      <a:pt x="64" y="30"/>
                      <a:pt x="64" y="29"/>
                      <a:pt x="64" y="28"/>
                    </a:cubicBezTo>
                    <a:cubicBezTo>
                      <a:pt x="64" y="28"/>
                      <a:pt x="63" y="27"/>
                      <a:pt x="63" y="27"/>
                    </a:cubicBezTo>
                    <a:cubicBezTo>
                      <a:pt x="61" y="25"/>
                      <a:pt x="61" y="25"/>
                      <a:pt x="61" y="25"/>
                    </a:cubicBezTo>
                    <a:cubicBezTo>
                      <a:pt x="61" y="24"/>
                      <a:pt x="61" y="24"/>
                      <a:pt x="61" y="24"/>
                    </a:cubicBezTo>
                    <a:cubicBezTo>
                      <a:pt x="64" y="24"/>
                      <a:pt x="64" y="24"/>
                      <a:pt x="64" y="24"/>
                    </a:cubicBezTo>
                    <a:cubicBezTo>
                      <a:pt x="64" y="25"/>
                      <a:pt x="64" y="25"/>
                      <a:pt x="64" y="25"/>
                    </a:cubicBezTo>
                    <a:cubicBezTo>
                      <a:pt x="66" y="25"/>
                      <a:pt x="66" y="25"/>
                      <a:pt x="66" y="25"/>
                    </a:cubicBezTo>
                    <a:cubicBezTo>
                      <a:pt x="67" y="24"/>
                      <a:pt x="67" y="24"/>
                      <a:pt x="67" y="24"/>
                    </a:cubicBezTo>
                    <a:cubicBezTo>
                      <a:pt x="69" y="24"/>
                      <a:pt x="69" y="24"/>
                      <a:pt x="69" y="24"/>
                    </a:cubicBezTo>
                    <a:cubicBezTo>
                      <a:pt x="70" y="22"/>
                      <a:pt x="70" y="22"/>
                      <a:pt x="70" y="22"/>
                    </a:cubicBezTo>
                    <a:cubicBezTo>
                      <a:pt x="68" y="21"/>
                      <a:pt x="68" y="21"/>
                      <a:pt x="68" y="21"/>
                    </a:cubicBezTo>
                    <a:cubicBezTo>
                      <a:pt x="68" y="20"/>
                      <a:pt x="68" y="20"/>
                      <a:pt x="68" y="20"/>
                    </a:cubicBezTo>
                    <a:cubicBezTo>
                      <a:pt x="68" y="20"/>
                      <a:pt x="71" y="17"/>
                      <a:pt x="71" y="17"/>
                    </a:cubicBezTo>
                    <a:cubicBezTo>
                      <a:pt x="71" y="17"/>
                      <a:pt x="72" y="16"/>
                      <a:pt x="72" y="15"/>
                    </a:cubicBezTo>
                    <a:cubicBezTo>
                      <a:pt x="72" y="15"/>
                      <a:pt x="72" y="14"/>
                      <a:pt x="72" y="13"/>
                    </a:cubicBezTo>
                    <a:cubicBezTo>
                      <a:pt x="72" y="13"/>
                      <a:pt x="72" y="12"/>
                      <a:pt x="72" y="12"/>
                    </a:cubicBezTo>
                    <a:cubicBezTo>
                      <a:pt x="72" y="12"/>
                      <a:pt x="72" y="11"/>
                      <a:pt x="72" y="11"/>
                    </a:cubicBezTo>
                    <a:cubicBezTo>
                      <a:pt x="71" y="8"/>
                      <a:pt x="71" y="8"/>
                      <a:pt x="71" y="8"/>
                    </a:cubicBezTo>
                    <a:cubicBezTo>
                      <a:pt x="70" y="7"/>
                      <a:pt x="70" y="7"/>
                      <a:pt x="70" y="7"/>
                    </a:cubicBezTo>
                    <a:cubicBezTo>
                      <a:pt x="72" y="4"/>
                      <a:pt x="72" y="4"/>
                      <a:pt x="72" y="4"/>
                    </a:cubicBezTo>
                    <a:cubicBezTo>
                      <a:pt x="74" y="4"/>
                      <a:pt x="74" y="4"/>
                      <a:pt x="74" y="4"/>
                    </a:cubicBezTo>
                    <a:cubicBezTo>
                      <a:pt x="74" y="4"/>
                      <a:pt x="74" y="3"/>
                      <a:pt x="74" y="3"/>
                    </a:cubicBezTo>
                    <a:cubicBezTo>
                      <a:pt x="74" y="3"/>
                      <a:pt x="78" y="1"/>
                      <a:pt x="78" y="1"/>
                    </a:cubicBezTo>
                    <a:cubicBezTo>
                      <a:pt x="79" y="0"/>
                      <a:pt x="79" y="0"/>
                      <a:pt x="79" y="0"/>
                    </a:cubicBezTo>
                    <a:cubicBezTo>
                      <a:pt x="85" y="0"/>
                      <a:pt x="85" y="0"/>
                      <a:pt x="85" y="0"/>
                    </a:cubicBezTo>
                    <a:cubicBezTo>
                      <a:pt x="87" y="0"/>
                      <a:pt x="87" y="0"/>
                      <a:pt x="87" y="0"/>
                    </a:cubicBezTo>
                    <a:cubicBezTo>
                      <a:pt x="88" y="0"/>
                      <a:pt x="88" y="0"/>
                      <a:pt x="88" y="0"/>
                    </a:cubicBezTo>
                    <a:cubicBezTo>
                      <a:pt x="87" y="1"/>
                      <a:pt x="87" y="1"/>
                      <a:pt x="87" y="1"/>
                    </a:cubicBezTo>
                    <a:cubicBezTo>
                      <a:pt x="83" y="2"/>
                      <a:pt x="83" y="2"/>
                      <a:pt x="83" y="2"/>
                    </a:cubicBezTo>
                    <a:cubicBezTo>
                      <a:pt x="83" y="2"/>
                      <a:pt x="82" y="3"/>
                      <a:pt x="82" y="4"/>
                    </a:cubicBezTo>
                    <a:cubicBezTo>
                      <a:pt x="82" y="4"/>
                      <a:pt x="81" y="5"/>
                      <a:pt x="80" y="5"/>
                    </a:cubicBezTo>
                    <a:cubicBezTo>
                      <a:pt x="80" y="5"/>
                      <a:pt x="79" y="5"/>
                      <a:pt x="79" y="5"/>
                    </a:cubicBezTo>
                    <a:cubicBezTo>
                      <a:pt x="79" y="7"/>
                      <a:pt x="79" y="7"/>
                      <a:pt x="79" y="7"/>
                    </a:cubicBezTo>
                    <a:cubicBezTo>
                      <a:pt x="80" y="8"/>
                      <a:pt x="80" y="8"/>
                      <a:pt x="80" y="8"/>
                    </a:cubicBezTo>
                    <a:cubicBezTo>
                      <a:pt x="80" y="8"/>
                      <a:pt x="83" y="9"/>
                      <a:pt x="83" y="9"/>
                    </a:cubicBezTo>
                    <a:cubicBezTo>
                      <a:pt x="83" y="9"/>
                      <a:pt x="84" y="10"/>
                      <a:pt x="84" y="11"/>
                    </a:cubicBezTo>
                    <a:cubicBezTo>
                      <a:pt x="84" y="11"/>
                      <a:pt x="84" y="11"/>
                      <a:pt x="84" y="11"/>
                    </a:cubicBezTo>
                    <a:cubicBezTo>
                      <a:pt x="85" y="11"/>
                      <a:pt x="85" y="11"/>
                      <a:pt x="85" y="11"/>
                    </a:cubicBezTo>
                    <a:cubicBezTo>
                      <a:pt x="85" y="11"/>
                      <a:pt x="87" y="12"/>
                      <a:pt x="87" y="12"/>
                    </a:cubicBezTo>
                    <a:cubicBezTo>
                      <a:pt x="87" y="12"/>
                      <a:pt x="88" y="14"/>
                      <a:pt x="88" y="14"/>
                    </a:cubicBezTo>
                    <a:cubicBezTo>
                      <a:pt x="88" y="14"/>
                      <a:pt x="88" y="14"/>
                      <a:pt x="88" y="14"/>
                    </a:cubicBezTo>
                    <a:cubicBezTo>
                      <a:pt x="88" y="14"/>
                      <a:pt x="90" y="16"/>
                      <a:pt x="90" y="16"/>
                    </a:cubicBezTo>
                    <a:cubicBezTo>
                      <a:pt x="92" y="18"/>
                      <a:pt x="92" y="18"/>
                      <a:pt x="92" y="18"/>
                    </a:cubicBezTo>
                    <a:cubicBezTo>
                      <a:pt x="87" y="18"/>
                      <a:pt x="87" y="18"/>
                      <a:pt x="87" y="18"/>
                    </a:cubicBezTo>
                    <a:cubicBezTo>
                      <a:pt x="87" y="18"/>
                      <a:pt x="86" y="19"/>
                      <a:pt x="86" y="19"/>
                    </a:cubicBezTo>
                    <a:cubicBezTo>
                      <a:pt x="86" y="20"/>
                      <a:pt x="85" y="22"/>
                      <a:pt x="85" y="22"/>
                    </a:cubicBezTo>
                    <a:cubicBezTo>
                      <a:pt x="85" y="22"/>
                      <a:pt x="85" y="22"/>
                      <a:pt x="85" y="22"/>
                    </a:cubicBezTo>
                    <a:cubicBezTo>
                      <a:pt x="85" y="22"/>
                      <a:pt x="85" y="24"/>
                      <a:pt x="85" y="24"/>
                    </a:cubicBezTo>
                    <a:cubicBezTo>
                      <a:pt x="86" y="25"/>
                      <a:pt x="86" y="26"/>
                      <a:pt x="86" y="26"/>
                    </a:cubicBezTo>
                    <a:cubicBezTo>
                      <a:pt x="86" y="26"/>
                      <a:pt x="86" y="28"/>
                      <a:pt x="86" y="28"/>
                    </a:cubicBezTo>
                    <a:cubicBezTo>
                      <a:pt x="86" y="29"/>
                      <a:pt x="86" y="30"/>
                      <a:pt x="86" y="30"/>
                    </a:cubicBezTo>
                    <a:cubicBezTo>
                      <a:pt x="86" y="31"/>
                      <a:pt x="87" y="32"/>
                      <a:pt x="87" y="32"/>
                    </a:cubicBezTo>
                    <a:cubicBezTo>
                      <a:pt x="87" y="32"/>
                      <a:pt x="88" y="33"/>
                      <a:pt x="89" y="33"/>
                    </a:cubicBezTo>
                    <a:cubicBezTo>
                      <a:pt x="89" y="33"/>
                      <a:pt x="91" y="34"/>
                      <a:pt x="91" y="34"/>
                    </a:cubicBezTo>
                    <a:cubicBezTo>
                      <a:pt x="91" y="34"/>
                      <a:pt x="92" y="34"/>
                      <a:pt x="92" y="34"/>
                    </a:cubicBezTo>
                    <a:cubicBezTo>
                      <a:pt x="93" y="34"/>
                      <a:pt x="94" y="34"/>
                      <a:pt x="94" y="34"/>
                    </a:cubicBezTo>
                    <a:cubicBezTo>
                      <a:pt x="94" y="37"/>
                      <a:pt x="94" y="37"/>
                      <a:pt x="94" y="37"/>
                    </a:cubicBezTo>
                    <a:cubicBezTo>
                      <a:pt x="95" y="37"/>
                      <a:pt x="95" y="37"/>
                      <a:pt x="95" y="37"/>
                    </a:cubicBezTo>
                    <a:cubicBezTo>
                      <a:pt x="97" y="37"/>
                      <a:pt x="97" y="37"/>
                      <a:pt x="97" y="37"/>
                    </a:cubicBezTo>
                    <a:lnTo>
                      <a:pt x="98" y="38"/>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5" name="Freeform 844">
                <a:extLst>
                  <a:ext uri="{FF2B5EF4-FFF2-40B4-BE49-F238E27FC236}">
                    <a16:creationId xmlns:a16="http://schemas.microsoft.com/office/drawing/2014/main" id="{FA916803-FB9B-BEA2-3AA3-F178C49D51B6}"/>
                  </a:ext>
                </a:extLst>
              </p:cNvPr>
              <p:cNvSpPr>
                <a:spLocks/>
              </p:cNvSpPr>
              <p:nvPr/>
            </p:nvSpPr>
            <p:spPr bwMode="auto">
              <a:xfrm>
                <a:off x="8885238" y="3541713"/>
                <a:ext cx="177800" cy="196850"/>
              </a:xfrm>
              <a:custGeom>
                <a:avLst/>
                <a:gdLst>
                  <a:gd name="T0" fmla="*/ 39 w 43"/>
                  <a:gd name="T1" fmla="*/ 1 h 47"/>
                  <a:gd name="T2" fmla="*/ 38 w 43"/>
                  <a:gd name="T3" fmla="*/ 0 h 47"/>
                  <a:gd name="T4" fmla="*/ 37 w 43"/>
                  <a:gd name="T5" fmla="*/ 2 h 47"/>
                  <a:gd name="T6" fmla="*/ 35 w 43"/>
                  <a:gd name="T7" fmla="*/ 6 h 47"/>
                  <a:gd name="T8" fmla="*/ 34 w 43"/>
                  <a:gd name="T9" fmla="*/ 5 h 47"/>
                  <a:gd name="T10" fmla="*/ 32 w 43"/>
                  <a:gd name="T11" fmla="*/ 8 h 47"/>
                  <a:gd name="T12" fmla="*/ 25 w 43"/>
                  <a:gd name="T13" fmla="*/ 9 h 47"/>
                  <a:gd name="T14" fmla="*/ 27 w 43"/>
                  <a:gd name="T15" fmla="*/ 12 h 47"/>
                  <a:gd name="T16" fmla="*/ 26 w 43"/>
                  <a:gd name="T17" fmla="*/ 14 h 47"/>
                  <a:gd name="T18" fmla="*/ 24 w 43"/>
                  <a:gd name="T19" fmla="*/ 14 h 47"/>
                  <a:gd name="T20" fmla="*/ 17 w 43"/>
                  <a:gd name="T21" fmla="*/ 11 h 47"/>
                  <a:gd name="T22" fmla="*/ 15 w 43"/>
                  <a:gd name="T23" fmla="*/ 13 h 47"/>
                  <a:gd name="T24" fmla="*/ 13 w 43"/>
                  <a:gd name="T25" fmla="*/ 16 h 47"/>
                  <a:gd name="T26" fmla="*/ 10 w 43"/>
                  <a:gd name="T27" fmla="*/ 19 h 47"/>
                  <a:gd name="T28" fmla="*/ 6 w 43"/>
                  <a:gd name="T29" fmla="*/ 22 h 47"/>
                  <a:gd name="T30" fmla="*/ 1 w 43"/>
                  <a:gd name="T31" fmla="*/ 26 h 47"/>
                  <a:gd name="T32" fmla="*/ 1 w 43"/>
                  <a:gd name="T33" fmla="*/ 29 h 47"/>
                  <a:gd name="T34" fmla="*/ 6 w 43"/>
                  <a:gd name="T35" fmla="*/ 31 h 47"/>
                  <a:gd name="T36" fmla="*/ 7 w 43"/>
                  <a:gd name="T37" fmla="*/ 33 h 47"/>
                  <a:gd name="T38" fmla="*/ 6 w 43"/>
                  <a:gd name="T39" fmla="*/ 35 h 47"/>
                  <a:gd name="T40" fmla="*/ 4 w 43"/>
                  <a:gd name="T41" fmla="*/ 41 h 47"/>
                  <a:gd name="T42" fmla="*/ 3 w 43"/>
                  <a:gd name="T43" fmla="*/ 42 h 47"/>
                  <a:gd name="T44" fmla="*/ 3 w 43"/>
                  <a:gd name="T45" fmla="*/ 43 h 47"/>
                  <a:gd name="T46" fmla="*/ 4 w 43"/>
                  <a:gd name="T47" fmla="*/ 44 h 47"/>
                  <a:gd name="T48" fmla="*/ 5 w 43"/>
                  <a:gd name="T49" fmla="*/ 45 h 47"/>
                  <a:gd name="T50" fmla="*/ 8 w 43"/>
                  <a:gd name="T51" fmla="*/ 46 h 47"/>
                  <a:gd name="T52" fmla="*/ 13 w 43"/>
                  <a:gd name="T53" fmla="*/ 46 h 47"/>
                  <a:gd name="T54" fmla="*/ 13 w 43"/>
                  <a:gd name="T55" fmla="*/ 47 h 47"/>
                  <a:gd name="T56" fmla="*/ 15 w 43"/>
                  <a:gd name="T57" fmla="*/ 46 h 47"/>
                  <a:gd name="T58" fmla="*/ 19 w 43"/>
                  <a:gd name="T59" fmla="*/ 42 h 47"/>
                  <a:gd name="T60" fmla="*/ 25 w 43"/>
                  <a:gd name="T61" fmla="*/ 42 h 47"/>
                  <a:gd name="T62" fmla="*/ 26 w 43"/>
                  <a:gd name="T63" fmla="*/ 41 h 47"/>
                  <a:gd name="T64" fmla="*/ 26 w 43"/>
                  <a:gd name="T65" fmla="*/ 38 h 47"/>
                  <a:gd name="T66" fmla="*/ 21 w 43"/>
                  <a:gd name="T67" fmla="*/ 34 h 47"/>
                  <a:gd name="T68" fmla="*/ 21 w 43"/>
                  <a:gd name="T69" fmla="*/ 30 h 47"/>
                  <a:gd name="T70" fmla="*/ 27 w 43"/>
                  <a:gd name="T71" fmla="*/ 26 h 47"/>
                  <a:gd name="T72" fmla="*/ 29 w 43"/>
                  <a:gd name="T73" fmla="*/ 24 h 47"/>
                  <a:gd name="T74" fmla="*/ 35 w 43"/>
                  <a:gd name="T75" fmla="*/ 19 h 47"/>
                  <a:gd name="T76" fmla="*/ 36 w 43"/>
                  <a:gd name="T77" fmla="*/ 15 h 47"/>
                  <a:gd name="T78" fmla="*/ 36 w 43"/>
                  <a:gd name="T79" fmla="*/ 13 h 47"/>
                  <a:gd name="T80" fmla="*/ 41 w 43"/>
                  <a:gd name="T81" fmla="*/ 5 h 47"/>
                  <a:gd name="T82" fmla="*/ 42 w 43"/>
                  <a:gd name="T83" fmla="*/ 6 h 47"/>
                  <a:gd name="T84" fmla="*/ 42 w 43"/>
                  <a:gd name="T85" fmla="*/ 5 h 47"/>
                  <a:gd name="T86" fmla="*/ 42 w 43"/>
                  <a:gd name="T8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7">
                    <a:moveTo>
                      <a:pt x="41" y="3"/>
                    </a:moveTo>
                    <a:cubicBezTo>
                      <a:pt x="39" y="1"/>
                      <a:pt x="39" y="1"/>
                      <a:pt x="39" y="1"/>
                    </a:cubicBezTo>
                    <a:cubicBezTo>
                      <a:pt x="39" y="0"/>
                      <a:pt x="39" y="0"/>
                      <a:pt x="39" y="0"/>
                    </a:cubicBezTo>
                    <a:cubicBezTo>
                      <a:pt x="38" y="0"/>
                      <a:pt x="38" y="0"/>
                      <a:pt x="38" y="0"/>
                    </a:cubicBezTo>
                    <a:cubicBezTo>
                      <a:pt x="38" y="0"/>
                      <a:pt x="38" y="1"/>
                      <a:pt x="38" y="1"/>
                    </a:cubicBezTo>
                    <a:cubicBezTo>
                      <a:pt x="38" y="1"/>
                      <a:pt x="37" y="2"/>
                      <a:pt x="37" y="2"/>
                    </a:cubicBezTo>
                    <a:cubicBezTo>
                      <a:pt x="37" y="2"/>
                      <a:pt x="36" y="5"/>
                      <a:pt x="36" y="5"/>
                    </a:cubicBezTo>
                    <a:cubicBezTo>
                      <a:pt x="35" y="6"/>
                      <a:pt x="35" y="6"/>
                      <a:pt x="35" y="6"/>
                    </a:cubicBezTo>
                    <a:cubicBezTo>
                      <a:pt x="35" y="6"/>
                      <a:pt x="35" y="5"/>
                      <a:pt x="35" y="5"/>
                    </a:cubicBezTo>
                    <a:cubicBezTo>
                      <a:pt x="35" y="5"/>
                      <a:pt x="34" y="5"/>
                      <a:pt x="34" y="5"/>
                    </a:cubicBezTo>
                    <a:cubicBezTo>
                      <a:pt x="34" y="5"/>
                      <a:pt x="33" y="8"/>
                      <a:pt x="32" y="8"/>
                    </a:cubicBezTo>
                    <a:cubicBezTo>
                      <a:pt x="32" y="8"/>
                      <a:pt x="32" y="8"/>
                      <a:pt x="32" y="8"/>
                    </a:cubicBezTo>
                    <a:cubicBezTo>
                      <a:pt x="31" y="8"/>
                      <a:pt x="30" y="9"/>
                      <a:pt x="30" y="9"/>
                    </a:cubicBezTo>
                    <a:cubicBezTo>
                      <a:pt x="25" y="9"/>
                      <a:pt x="25" y="9"/>
                      <a:pt x="25" y="9"/>
                    </a:cubicBezTo>
                    <a:cubicBezTo>
                      <a:pt x="25" y="9"/>
                      <a:pt x="25" y="11"/>
                      <a:pt x="25" y="11"/>
                    </a:cubicBezTo>
                    <a:cubicBezTo>
                      <a:pt x="25" y="11"/>
                      <a:pt x="26" y="12"/>
                      <a:pt x="27" y="12"/>
                    </a:cubicBezTo>
                    <a:cubicBezTo>
                      <a:pt x="27" y="12"/>
                      <a:pt x="27" y="13"/>
                      <a:pt x="27" y="13"/>
                    </a:cubicBezTo>
                    <a:cubicBezTo>
                      <a:pt x="27" y="13"/>
                      <a:pt x="26" y="14"/>
                      <a:pt x="26" y="14"/>
                    </a:cubicBezTo>
                    <a:cubicBezTo>
                      <a:pt x="25" y="15"/>
                      <a:pt x="25" y="15"/>
                      <a:pt x="25" y="15"/>
                    </a:cubicBezTo>
                    <a:cubicBezTo>
                      <a:pt x="24" y="14"/>
                      <a:pt x="24" y="14"/>
                      <a:pt x="24" y="14"/>
                    </a:cubicBezTo>
                    <a:cubicBezTo>
                      <a:pt x="20" y="14"/>
                      <a:pt x="20" y="14"/>
                      <a:pt x="20" y="14"/>
                    </a:cubicBezTo>
                    <a:cubicBezTo>
                      <a:pt x="17" y="11"/>
                      <a:pt x="17" y="11"/>
                      <a:pt x="17" y="11"/>
                    </a:cubicBezTo>
                    <a:cubicBezTo>
                      <a:pt x="17" y="11"/>
                      <a:pt x="17" y="12"/>
                      <a:pt x="17" y="12"/>
                    </a:cubicBezTo>
                    <a:cubicBezTo>
                      <a:pt x="17" y="12"/>
                      <a:pt x="15" y="13"/>
                      <a:pt x="15" y="13"/>
                    </a:cubicBezTo>
                    <a:cubicBezTo>
                      <a:pt x="15" y="13"/>
                      <a:pt x="15" y="15"/>
                      <a:pt x="15" y="15"/>
                    </a:cubicBezTo>
                    <a:cubicBezTo>
                      <a:pt x="15" y="15"/>
                      <a:pt x="13" y="15"/>
                      <a:pt x="13" y="16"/>
                    </a:cubicBezTo>
                    <a:cubicBezTo>
                      <a:pt x="13" y="16"/>
                      <a:pt x="11" y="19"/>
                      <a:pt x="11" y="19"/>
                    </a:cubicBezTo>
                    <a:cubicBezTo>
                      <a:pt x="10" y="19"/>
                      <a:pt x="10" y="19"/>
                      <a:pt x="10" y="19"/>
                    </a:cubicBezTo>
                    <a:cubicBezTo>
                      <a:pt x="8" y="21"/>
                      <a:pt x="8" y="21"/>
                      <a:pt x="8" y="21"/>
                    </a:cubicBezTo>
                    <a:cubicBezTo>
                      <a:pt x="8" y="21"/>
                      <a:pt x="6" y="22"/>
                      <a:pt x="6" y="22"/>
                    </a:cubicBezTo>
                    <a:cubicBezTo>
                      <a:pt x="6" y="22"/>
                      <a:pt x="3" y="24"/>
                      <a:pt x="3" y="25"/>
                    </a:cubicBezTo>
                    <a:cubicBezTo>
                      <a:pt x="2" y="25"/>
                      <a:pt x="1" y="26"/>
                      <a:pt x="1" y="26"/>
                    </a:cubicBezTo>
                    <a:cubicBezTo>
                      <a:pt x="0" y="28"/>
                      <a:pt x="0" y="28"/>
                      <a:pt x="0" y="28"/>
                    </a:cubicBezTo>
                    <a:cubicBezTo>
                      <a:pt x="0" y="28"/>
                      <a:pt x="1" y="28"/>
                      <a:pt x="1" y="29"/>
                    </a:cubicBezTo>
                    <a:cubicBezTo>
                      <a:pt x="2" y="29"/>
                      <a:pt x="2" y="30"/>
                      <a:pt x="3" y="30"/>
                    </a:cubicBezTo>
                    <a:cubicBezTo>
                      <a:pt x="4" y="30"/>
                      <a:pt x="5" y="30"/>
                      <a:pt x="6" y="31"/>
                    </a:cubicBezTo>
                    <a:cubicBezTo>
                      <a:pt x="6" y="31"/>
                      <a:pt x="7" y="32"/>
                      <a:pt x="7" y="32"/>
                    </a:cubicBezTo>
                    <a:cubicBezTo>
                      <a:pt x="7" y="32"/>
                      <a:pt x="7" y="32"/>
                      <a:pt x="7" y="33"/>
                    </a:cubicBezTo>
                    <a:cubicBezTo>
                      <a:pt x="7" y="33"/>
                      <a:pt x="7" y="33"/>
                      <a:pt x="7" y="33"/>
                    </a:cubicBezTo>
                    <a:cubicBezTo>
                      <a:pt x="6" y="34"/>
                      <a:pt x="6" y="34"/>
                      <a:pt x="6" y="35"/>
                    </a:cubicBezTo>
                    <a:cubicBezTo>
                      <a:pt x="5" y="36"/>
                      <a:pt x="5" y="37"/>
                      <a:pt x="6" y="38"/>
                    </a:cubicBezTo>
                    <a:cubicBezTo>
                      <a:pt x="5" y="39"/>
                      <a:pt x="4" y="40"/>
                      <a:pt x="4" y="41"/>
                    </a:cubicBezTo>
                    <a:cubicBezTo>
                      <a:pt x="3" y="41"/>
                      <a:pt x="3" y="42"/>
                      <a:pt x="3" y="42"/>
                    </a:cubicBezTo>
                    <a:cubicBezTo>
                      <a:pt x="3" y="42"/>
                      <a:pt x="3" y="42"/>
                      <a:pt x="3" y="42"/>
                    </a:cubicBezTo>
                    <a:cubicBezTo>
                      <a:pt x="3" y="42"/>
                      <a:pt x="3" y="43"/>
                      <a:pt x="3" y="43"/>
                    </a:cubicBezTo>
                    <a:cubicBezTo>
                      <a:pt x="3" y="43"/>
                      <a:pt x="3" y="43"/>
                      <a:pt x="3" y="43"/>
                    </a:cubicBezTo>
                    <a:cubicBezTo>
                      <a:pt x="3" y="43"/>
                      <a:pt x="3" y="43"/>
                      <a:pt x="3" y="43"/>
                    </a:cubicBezTo>
                    <a:cubicBezTo>
                      <a:pt x="4" y="43"/>
                      <a:pt x="5" y="43"/>
                      <a:pt x="4" y="44"/>
                    </a:cubicBezTo>
                    <a:cubicBezTo>
                      <a:pt x="4" y="44"/>
                      <a:pt x="4" y="44"/>
                      <a:pt x="4" y="44"/>
                    </a:cubicBezTo>
                    <a:cubicBezTo>
                      <a:pt x="4" y="45"/>
                      <a:pt x="5" y="45"/>
                      <a:pt x="5" y="45"/>
                    </a:cubicBezTo>
                    <a:cubicBezTo>
                      <a:pt x="6" y="45"/>
                      <a:pt x="6" y="46"/>
                      <a:pt x="7" y="46"/>
                    </a:cubicBezTo>
                    <a:cubicBezTo>
                      <a:pt x="8" y="46"/>
                      <a:pt x="8" y="46"/>
                      <a:pt x="8" y="46"/>
                    </a:cubicBezTo>
                    <a:cubicBezTo>
                      <a:pt x="9" y="47"/>
                      <a:pt x="11" y="47"/>
                      <a:pt x="12" y="46"/>
                    </a:cubicBezTo>
                    <a:cubicBezTo>
                      <a:pt x="12" y="46"/>
                      <a:pt x="13" y="46"/>
                      <a:pt x="13" y="46"/>
                    </a:cubicBezTo>
                    <a:cubicBezTo>
                      <a:pt x="13" y="46"/>
                      <a:pt x="13" y="46"/>
                      <a:pt x="13" y="46"/>
                    </a:cubicBezTo>
                    <a:cubicBezTo>
                      <a:pt x="13" y="46"/>
                      <a:pt x="13" y="47"/>
                      <a:pt x="13" y="47"/>
                    </a:cubicBezTo>
                    <a:cubicBezTo>
                      <a:pt x="14" y="47"/>
                      <a:pt x="14" y="47"/>
                      <a:pt x="14" y="47"/>
                    </a:cubicBezTo>
                    <a:cubicBezTo>
                      <a:pt x="15" y="47"/>
                      <a:pt x="15" y="46"/>
                      <a:pt x="15" y="46"/>
                    </a:cubicBezTo>
                    <a:cubicBezTo>
                      <a:pt x="16" y="45"/>
                      <a:pt x="17" y="44"/>
                      <a:pt x="18" y="43"/>
                    </a:cubicBezTo>
                    <a:cubicBezTo>
                      <a:pt x="18" y="43"/>
                      <a:pt x="18" y="42"/>
                      <a:pt x="19" y="42"/>
                    </a:cubicBezTo>
                    <a:cubicBezTo>
                      <a:pt x="19" y="42"/>
                      <a:pt x="20" y="42"/>
                      <a:pt x="20" y="42"/>
                    </a:cubicBezTo>
                    <a:cubicBezTo>
                      <a:pt x="22" y="42"/>
                      <a:pt x="23" y="42"/>
                      <a:pt x="25" y="42"/>
                    </a:cubicBezTo>
                    <a:cubicBezTo>
                      <a:pt x="25" y="42"/>
                      <a:pt x="25" y="42"/>
                      <a:pt x="26" y="42"/>
                    </a:cubicBezTo>
                    <a:cubicBezTo>
                      <a:pt x="26" y="42"/>
                      <a:pt x="26" y="41"/>
                      <a:pt x="26" y="41"/>
                    </a:cubicBezTo>
                    <a:cubicBezTo>
                      <a:pt x="27" y="41"/>
                      <a:pt x="27" y="40"/>
                      <a:pt x="27" y="40"/>
                    </a:cubicBezTo>
                    <a:cubicBezTo>
                      <a:pt x="27" y="39"/>
                      <a:pt x="26" y="38"/>
                      <a:pt x="26" y="38"/>
                    </a:cubicBezTo>
                    <a:cubicBezTo>
                      <a:pt x="25" y="37"/>
                      <a:pt x="25" y="37"/>
                      <a:pt x="24" y="37"/>
                    </a:cubicBezTo>
                    <a:cubicBezTo>
                      <a:pt x="23" y="36"/>
                      <a:pt x="22" y="35"/>
                      <a:pt x="21" y="34"/>
                    </a:cubicBezTo>
                    <a:cubicBezTo>
                      <a:pt x="21" y="34"/>
                      <a:pt x="21" y="33"/>
                      <a:pt x="20" y="33"/>
                    </a:cubicBezTo>
                    <a:cubicBezTo>
                      <a:pt x="21" y="32"/>
                      <a:pt x="21" y="31"/>
                      <a:pt x="21" y="30"/>
                    </a:cubicBezTo>
                    <a:cubicBezTo>
                      <a:pt x="21" y="29"/>
                      <a:pt x="21" y="28"/>
                      <a:pt x="22" y="28"/>
                    </a:cubicBezTo>
                    <a:cubicBezTo>
                      <a:pt x="24" y="28"/>
                      <a:pt x="25" y="26"/>
                      <a:pt x="27" y="26"/>
                    </a:cubicBezTo>
                    <a:cubicBezTo>
                      <a:pt x="27" y="26"/>
                      <a:pt x="28" y="26"/>
                      <a:pt x="28" y="25"/>
                    </a:cubicBezTo>
                    <a:cubicBezTo>
                      <a:pt x="28" y="25"/>
                      <a:pt x="28" y="25"/>
                      <a:pt x="29" y="24"/>
                    </a:cubicBezTo>
                    <a:cubicBezTo>
                      <a:pt x="30" y="23"/>
                      <a:pt x="32" y="22"/>
                      <a:pt x="33" y="20"/>
                    </a:cubicBezTo>
                    <a:cubicBezTo>
                      <a:pt x="34" y="20"/>
                      <a:pt x="34" y="20"/>
                      <a:pt x="35" y="19"/>
                    </a:cubicBezTo>
                    <a:cubicBezTo>
                      <a:pt x="36" y="19"/>
                      <a:pt x="36" y="19"/>
                      <a:pt x="36" y="18"/>
                    </a:cubicBezTo>
                    <a:cubicBezTo>
                      <a:pt x="36" y="17"/>
                      <a:pt x="36" y="16"/>
                      <a:pt x="36" y="15"/>
                    </a:cubicBezTo>
                    <a:cubicBezTo>
                      <a:pt x="36" y="15"/>
                      <a:pt x="36" y="15"/>
                      <a:pt x="36" y="14"/>
                    </a:cubicBezTo>
                    <a:cubicBezTo>
                      <a:pt x="36" y="14"/>
                      <a:pt x="36" y="14"/>
                      <a:pt x="36" y="13"/>
                    </a:cubicBezTo>
                    <a:cubicBezTo>
                      <a:pt x="36" y="12"/>
                      <a:pt x="36" y="11"/>
                      <a:pt x="37" y="11"/>
                    </a:cubicBezTo>
                    <a:cubicBezTo>
                      <a:pt x="38" y="9"/>
                      <a:pt x="40" y="7"/>
                      <a:pt x="41" y="5"/>
                    </a:cubicBezTo>
                    <a:cubicBezTo>
                      <a:pt x="42" y="5"/>
                      <a:pt x="42" y="5"/>
                      <a:pt x="42" y="6"/>
                    </a:cubicBezTo>
                    <a:cubicBezTo>
                      <a:pt x="42" y="6"/>
                      <a:pt x="42" y="6"/>
                      <a:pt x="42" y="6"/>
                    </a:cubicBezTo>
                    <a:cubicBezTo>
                      <a:pt x="42" y="6"/>
                      <a:pt x="43" y="6"/>
                      <a:pt x="43" y="6"/>
                    </a:cubicBezTo>
                    <a:cubicBezTo>
                      <a:pt x="43" y="6"/>
                      <a:pt x="42" y="5"/>
                      <a:pt x="42" y="5"/>
                    </a:cubicBezTo>
                    <a:cubicBezTo>
                      <a:pt x="43" y="5"/>
                      <a:pt x="43" y="5"/>
                      <a:pt x="43" y="5"/>
                    </a:cubicBezTo>
                    <a:cubicBezTo>
                      <a:pt x="42" y="4"/>
                      <a:pt x="42" y="4"/>
                      <a:pt x="42" y="4"/>
                    </a:cubicBezTo>
                    <a:lnTo>
                      <a:pt x="41"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6" name="Freeform 845">
                <a:extLst>
                  <a:ext uri="{FF2B5EF4-FFF2-40B4-BE49-F238E27FC236}">
                    <a16:creationId xmlns:a16="http://schemas.microsoft.com/office/drawing/2014/main" id="{353A1821-7157-9827-A980-0A581E31584F}"/>
                  </a:ext>
                </a:extLst>
              </p:cNvPr>
              <p:cNvSpPr>
                <a:spLocks/>
              </p:cNvSpPr>
              <p:nvPr/>
            </p:nvSpPr>
            <p:spPr bwMode="auto">
              <a:xfrm>
                <a:off x="7635875" y="3987800"/>
                <a:ext cx="228600" cy="130175"/>
              </a:xfrm>
              <a:custGeom>
                <a:avLst/>
                <a:gdLst>
                  <a:gd name="T0" fmla="*/ 2 w 55"/>
                  <a:gd name="T1" fmla="*/ 9 h 31"/>
                  <a:gd name="T2" fmla="*/ 0 w 55"/>
                  <a:gd name="T3" fmla="*/ 12 h 31"/>
                  <a:gd name="T4" fmla="*/ 10 w 55"/>
                  <a:gd name="T5" fmla="*/ 18 h 31"/>
                  <a:gd name="T6" fmla="*/ 13 w 55"/>
                  <a:gd name="T7" fmla="*/ 19 h 31"/>
                  <a:gd name="T8" fmla="*/ 16 w 55"/>
                  <a:gd name="T9" fmla="*/ 21 h 31"/>
                  <a:gd name="T10" fmla="*/ 18 w 55"/>
                  <a:gd name="T11" fmla="*/ 22 h 31"/>
                  <a:gd name="T12" fmla="*/ 22 w 55"/>
                  <a:gd name="T13" fmla="*/ 24 h 31"/>
                  <a:gd name="T14" fmla="*/ 25 w 55"/>
                  <a:gd name="T15" fmla="*/ 24 h 31"/>
                  <a:gd name="T16" fmla="*/ 27 w 55"/>
                  <a:gd name="T17" fmla="*/ 22 h 31"/>
                  <a:gd name="T18" fmla="*/ 31 w 55"/>
                  <a:gd name="T19" fmla="*/ 24 h 31"/>
                  <a:gd name="T20" fmla="*/ 34 w 55"/>
                  <a:gd name="T21" fmla="*/ 28 h 31"/>
                  <a:gd name="T22" fmla="*/ 37 w 55"/>
                  <a:gd name="T23" fmla="*/ 27 h 31"/>
                  <a:gd name="T24" fmla="*/ 39 w 55"/>
                  <a:gd name="T25" fmla="*/ 29 h 31"/>
                  <a:gd name="T26" fmla="*/ 43 w 55"/>
                  <a:gd name="T27" fmla="*/ 29 h 31"/>
                  <a:gd name="T28" fmla="*/ 46 w 55"/>
                  <a:gd name="T29" fmla="*/ 31 h 31"/>
                  <a:gd name="T30" fmla="*/ 48 w 55"/>
                  <a:gd name="T31" fmla="*/ 31 h 31"/>
                  <a:gd name="T32" fmla="*/ 50 w 55"/>
                  <a:gd name="T33" fmla="*/ 31 h 31"/>
                  <a:gd name="T34" fmla="*/ 52 w 55"/>
                  <a:gd name="T35" fmla="*/ 31 h 31"/>
                  <a:gd name="T36" fmla="*/ 54 w 55"/>
                  <a:gd name="T37" fmla="*/ 31 h 31"/>
                  <a:gd name="T38" fmla="*/ 54 w 55"/>
                  <a:gd name="T39" fmla="*/ 26 h 31"/>
                  <a:gd name="T40" fmla="*/ 55 w 55"/>
                  <a:gd name="T41" fmla="*/ 21 h 31"/>
                  <a:gd name="T42" fmla="*/ 53 w 55"/>
                  <a:gd name="T43" fmla="*/ 19 h 31"/>
                  <a:gd name="T44" fmla="*/ 48 w 55"/>
                  <a:gd name="T45" fmla="*/ 20 h 31"/>
                  <a:gd name="T46" fmla="*/ 43 w 55"/>
                  <a:gd name="T47" fmla="*/ 18 h 31"/>
                  <a:gd name="T48" fmla="*/ 41 w 55"/>
                  <a:gd name="T49" fmla="*/ 18 h 31"/>
                  <a:gd name="T50" fmla="*/ 39 w 55"/>
                  <a:gd name="T51" fmla="*/ 17 h 31"/>
                  <a:gd name="T52" fmla="*/ 34 w 55"/>
                  <a:gd name="T53" fmla="*/ 16 h 31"/>
                  <a:gd name="T54" fmla="*/ 33 w 55"/>
                  <a:gd name="T55" fmla="*/ 14 h 31"/>
                  <a:gd name="T56" fmla="*/ 28 w 55"/>
                  <a:gd name="T57" fmla="*/ 12 h 31"/>
                  <a:gd name="T58" fmla="*/ 28 w 55"/>
                  <a:gd name="T59" fmla="*/ 9 h 31"/>
                  <a:gd name="T60" fmla="*/ 26 w 55"/>
                  <a:gd name="T61" fmla="*/ 9 h 31"/>
                  <a:gd name="T62" fmla="*/ 23 w 55"/>
                  <a:gd name="T63" fmla="*/ 9 h 31"/>
                  <a:gd name="T64" fmla="*/ 21 w 55"/>
                  <a:gd name="T65" fmla="*/ 6 h 31"/>
                  <a:gd name="T66" fmla="*/ 18 w 55"/>
                  <a:gd name="T67" fmla="*/ 5 h 31"/>
                  <a:gd name="T68" fmla="*/ 15 w 55"/>
                  <a:gd name="T69" fmla="*/ 3 h 31"/>
                  <a:gd name="T70" fmla="*/ 14 w 55"/>
                  <a:gd name="T71" fmla="*/ 1 h 31"/>
                  <a:gd name="T72" fmla="*/ 12 w 55"/>
                  <a:gd name="T73" fmla="*/ 0 h 31"/>
                  <a:gd name="T74" fmla="*/ 9 w 55"/>
                  <a:gd name="T75" fmla="*/ 2 h 31"/>
                  <a:gd name="T76" fmla="*/ 7 w 55"/>
                  <a:gd name="T77" fmla="*/ 3 h 31"/>
                  <a:gd name="T78" fmla="*/ 3 w 55"/>
                  <a:gd name="T7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31">
                    <a:moveTo>
                      <a:pt x="2" y="5"/>
                    </a:moveTo>
                    <a:cubicBezTo>
                      <a:pt x="2" y="9"/>
                      <a:pt x="2" y="9"/>
                      <a:pt x="2" y="9"/>
                    </a:cubicBezTo>
                    <a:cubicBezTo>
                      <a:pt x="0" y="10"/>
                      <a:pt x="0" y="10"/>
                      <a:pt x="0" y="10"/>
                    </a:cubicBezTo>
                    <a:cubicBezTo>
                      <a:pt x="0" y="12"/>
                      <a:pt x="0" y="12"/>
                      <a:pt x="0" y="12"/>
                    </a:cubicBezTo>
                    <a:cubicBezTo>
                      <a:pt x="2" y="14"/>
                      <a:pt x="2" y="14"/>
                      <a:pt x="2" y="14"/>
                    </a:cubicBezTo>
                    <a:cubicBezTo>
                      <a:pt x="10" y="18"/>
                      <a:pt x="10" y="18"/>
                      <a:pt x="10" y="18"/>
                    </a:cubicBezTo>
                    <a:cubicBezTo>
                      <a:pt x="12" y="19"/>
                      <a:pt x="12" y="19"/>
                      <a:pt x="12" y="19"/>
                    </a:cubicBezTo>
                    <a:cubicBezTo>
                      <a:pt x="13" y="19"/>
                      <a:pt x="13" y="19"/>
                      <a:pt x="13" y="19"/>
                    </a:cubicBezTo>
                    <a:cubicBezTo>
                      <a:pt x="16" y="21"/>
                      <a:pt x="16" y="21"/>
                      <a:pt x="16" y="21"/>
                    </a:cubicBezTo>
                    <a:cubicBezTo>
                      <a:pt x="16" y="21"/>
                      <a:pt x="16" y="21"/>
                      <a:pt x="16" y="21"/>
                    </a:cubicBezTo>
                    <a:cubicBezTo>
                      <a:pt x="18" y="21"/>
                      <a:pt x="18" y="21"/>
                      <a:pt x="18" y="21"/>
                    </a:cubicBezTo>
                    <a:cubicBezTo>
                      <a:pt x="18" y="22"/>
                      <a:pt x="18" y="22"/>
                      <a:pt x="18" y="22"/>
                    </a:cubicBezTo>
                    <a:cubicBezTo>
                      <a:pt x="21" y="23"/>
                      <a:pt x="21" y="23"/>
                      <a:pt x="21" y="23"/>
                    </a:cubicBezTo>
                    <a:cubicBezTo>
                      <a:pt x="22" y="24"/>
                      <a:pt x="22" y="24"/>
                      <a:pt x="22" y="24"/>
                    </a:cubicBezTo>
                    <a:cubicBezTo>
                      <a:pt x="23" y="23"/>
                      <a:pt x="23" y="23"/>
                      <a:pt x="23" y="23"/>
                    </a:cubicBezTo>
                    <a:cubicBezTo>
                      <a:pt x="23" y="23"/>
                      <a:pt x="25" y="24"/>
                      <a:pt x="25" y="24"/>
                    </a:cubicBezTo>
                    <a:cubicBezTo>
                      <a:pt x="25" y="24"/>
                      <a:pt x="26" y="23"/>
                      <a:pt x="26" y="23"/>
                    </a:cubicBezTo>
                    <a:cubicBezTo>
                      <a:pt x="27" y="22"/>
                      <a:pt x="27" y="22"/>
                      <a:pt x="27" y="22"/>
                    </a:cubicBezTo>
                    <a:cubicBezTo>
                      <a:pt x="27" y="22"/>
                      <a:pt x="29" y="23"/>
                      <a:pt x="29" y="23"/>
                    </a:cubicBezTo>
                    <a:cubicBezTo>
                      <a:pt x="29" y="23"/>
                      <a:pt x="31" y="24"/>
                      <a:pt x="31" y="24"/>
                    </a:cubicBezTo>
                    <a:cubicBezTo>
                      <a:pt x="31" y="26"/>
                      <a:pt x="31" y="26"/>
                      <a:pt x="31" y="26"/>
                    </a:cubicBezTo>
                    <a:cubicBezTo>
                      <a:pt x="34" y="28"/>
                      <a:pt x="34" y="28"/>
                      <a:pt x="34" y="28"/>
                    </a:cubicBezTo>
                    <a:cubicBezTo>
                      <a:pt x="36" y="28"/>
                      <a:pt x="36" y="28"/>
                      <a:pt x="36" y="28"/>
                    </a:cubicBezTo>
                    <a:cubicBezTo>
                      <a:pt x="37" y="27"/>
                      <a:pt x="37" y="27"/>
                      <a:pt x="37" y="27"/>
                    </a:cubicBezTo>
                    <a:cubicBezTo>
                      <a:pt x="37" y="27"/>
                      <a:pt x="38" y="28"/>
                      <a:pt x="38" y="28"/>
                    </a:cubicBezTo>
                    <a:cubicBezTo>
                      <a:pt x="38" y="28"/>
                      <a:pt x="39" y="29"/>
                      <a:pt x="39" y="29"/>
                    </a:cubicBezTo>
                    <a:cubicBezTo>
                      <a:pt x="40" y="29"/>
                      <a:pt x="40" y="29"/>
                      <a:pt x="40" y="29"/>
                    </a:cubicBezTo>
                    <a:cubicBezTo>
                      <a:pt x="43" y="29"/>
                      <a:pt x="43" y="29"/>
                      <a:pt x="43" y="29"/>
                    </a:cubicBezTo>
                    <a:cubicBezTo>
                      <a:pt x="44" y="30"/>
                      <a:pt x="44" y="30"/>
                      <a:pt x="44" y="30"/>
                    </a:cubicBezTo>
                    <a:cubicBezTo>
                      <a:pt x="46" y="31"/>
                      <a:pt x="46" y="31"/>
                      <a:pt x="46" y="31"/>
                    </a:cubicBezTo>
                    <a:cubicBezTo>
                      <a:pt x="47" y="30"/>
                      <a:pt x="47" y="30"/>
                      <a:pt x="47" y="30"/>
                    </a:cubicBezTo>
                    <a:cubicBezTo>
                      <a:pt x="47" y="30"/>
                      <a:pt x="48" y="31"/>
                      <a:pt x="48" y="31"/>
                    </a:cubicBezTo>
                    <a:cubicBezTo>
                      <a:pt x="48" y="31"/>
                      <a:pt x="49" y="31"/>
                      <a:pt x="49" y="31"/>
                    </a:cubicBezTo>
                    <a:cubicBezTo>
                      <a:pt x="50" y="31"/>
                      <a:pt x="50" y="31"/>
                      <a:pt x="50" y="31"/>
                    </a:cubicBezTo>
                    <a:cubicBezTo>
                      <a:pt x="50" y="31"/>
                      <a:pt x="51" y="30"/>
                      <a:pt x="51" y="31"/>
                    </a:cubicBezTo>
                    <a:cubicBezTo>
                      <a:pt x="52" y="31"/>
                      <a:pt x="52" y="31"/>
                      <a:pt x="52" y="31"/>
                    </a:cubicBezTo>
                    <a:cubicBezTo>
                      <a:pt x="52" y="31"/>
                      <a:pt x="52" y="30"/>
                      <a:pt x="53" y="30"/>
                    </a:cubicBezTo>
                    <a:cubicBezTo>
                      <a:pt x="53" y="30"/>
                      <a:pt x="54" y="31"/>
                      <a:pt x="54" y="31"/>
                    </a:cubicBezTo>
                    <a:cubicBezTo>
                      <a:pt x="55" y="29"/>
                      <a:pt x="55" y="29"/>
                      <a:pt x="55" y="29"/>
                    </a:cubicBezTo>
                    <a:cubicBezTo>
                      <a:pt x="55" y="29"/>
                      <a:pt x="54" y="26"/>
                      <a:pt x="54" y="26"/>
                    </a:cubicBezTo>
                    <a:cubicBezTo>
                      <a:pt x="54" y="25"/>
                      <a:pt x="54" y="22"/>
                      <a:pt x="54" y="22"/>
                    </a:cubicBezTo>
                    <a:cubicBezTo>
                      <a:pt x="54" y="22"/>
                      <a:pt x="55" y="21"/>
                      <a:pt x="55" y="21"/>
                    </a:cubicBezTo>
                    <a:cubicBezTo>
                      <a:pt x="55" y="21"/>
                      <a:pt x="55" y="19"/>
                      <a:pt x="55" y="19"/>
                    </a:cubicBezTo>
                    <a:cubicBezTo>
                      <a:pt x="53" y="19"/>
                      <a:pt x="53" y="19"/>
                      <a:pt x="53" y="19"/>
                    </a:cubicBezTo>
                    <a:cubicBezTo>
                      <a:pt x="53" y="19"/>
                      <a:pt x="52" y="20"/>
                      <a:pt x="51" y="20"/>
                    </a:cubicBezTo>
                    <a:cubicBezTo>
                      <a:pt x="50" y="20"/>
                      <a:pt x="48" y="20"/>
                      <a:pt x="48" y="20"/>
                    </a:cubicBezTo>
                    <a:cubicBezTo>
                      <a:pt x="48" y="20"/>
                      <a:pt x="45" y="18"/>
                      <a:pt x="45" y="18"/>
                    </a:cubicBezTo>
                    <a:cubicBezTo>
                      <a:pt x="45" y="18"/>
                      <a:pt x="43" y="18"/>
                      <a:pt x="43" y="18"/>
                    </a:cubicBezTo>
                    <a:cubicBezTo>
                      <a:pt x="43" y="18"/>
                      <a:pt x="43" y="19"/>
                      <a:pt x="42" y="19"/>
                    </a:cubicBezTo>
                    <a:cubicBezTo>
                      <a:pt x="41" y="19"/>
                      <a:pt x="41" y="18"/>
                      <a:pt x="41" y="18"/>
                    </a:cubicBezTo>
                    <a:cubicBezTo>
                      <a:pt x="40" y="18"/>
                      <a:pt x="40" y="18"/>
                      <a:pt x="40" y="18"/>
                    </a:cubicBezTo>
                    <a:cubicBezTo>
                      <a:pt x="40" y="18"/>
                      <a:pt x="39" y="17"/>
                      <a:pt x="39" y="17"/>
                    </a:cubicBezTo>
                    <a:cubicBezTo>
                      <a:pt x="38" y="16"/>
                      <a:pt x="38" y="16"/>
                      <a:pt x="37" y="16"/>
                    </a:cubicBezTo>
                    <a:cubicBezTo>
                      <a:pt x="37" y="16"/>
                      <a:pt x="35" y="16"/>
                      <a:pt x="34" y="16"/>
                    </a:cubicBezTo>
                    <a:cubicBezTo>
                      <a:pt x="34" y="16"/>
                      <a:pt x="33" y="16"/>
                      <a:pt x="33" y="15"/>
                    </a:cubicBezTo>
                    <a:cubicBezTo>
                      <a:pt x="33" y="15"/>
                      <a:pt x="34" y="14"/>
                      <a:pt x="33" y="14"/>
                    </a:cubicBezTo>
                    <a:cubicBezTo>
                      <a:pt x="33" y="14"/>
                      <a:pt x="32" y="14"/>
                      <a:pt x="31" y="14"/>
                    </a:cubicBezTo>
                    <a:cubicBezTo>
                      <a:pt x="30" y="14"/>
                      <a:pt x="28" y="12"/>
                      <a:pt x="28" y="12"/>
                    </a:cubicBezTo>
                    <a:cubicBezTo>
                      <a:pt x="28" y="11"/>
                      <a:pt x="28" y="11"/>
                      <a:pt x="28" y="11"/>
                    </a:cubicBezTo>
                    <a:cubicBezTo>
                      <a:pt x="28" y="9"/>
                      <a:pt x="28" y="9"/>
                      <a:pt x="28" y="9"/>
                    </a:cubicBezTo>
                    <a:cubicBezTo>
                      <a:pt x="26" y="9"/>
                      <a:pt x="26" y="9"/>
                      <a:pt x="26" y="9"/>
                    </a:cubicBezTo>
                    <a:cubicBezTo>
                      <a:pt x="26" y="9"/>
                      <a:pt x="26" y="9"/>
                      <a:pt x="26" y="9"/>
                    </a:cubicBezTo>
                    <a:cubicBezTo>
                      <a:pt x="24" y="9"/>
                      <a:pt x="24" y="9"/>
                      <a:pt x="24" y="9"/>
                    </a:cubicBezTo>
                    <a:cubicBezTo>
                      <a:pt x="24" y="9"/>
                      <a:pt x="23" y="9"/>
                      <a:pt x="23" y="9"/>
                    </a:cubicBezTo>
                    <a:cubicBezTo>
                      <a:pt x="23" y="8"/>
                      <a:pt x="22" y="7"/>
                      <a:pt x="22" y="7"/>
                    </a:cubicBezTo>
                    <a:cubicBezTo>
                      <a:pt x="22" y="7"/>
                      <a:pt x="22" y="6"/>
                      <a:pt x="21" y="6"/>
                    </a:cubicBezTo>
                    <a:cubicBezTo>
                      <a:pt x="21" y="6"/>
                      <a:pt x="19" y="6"/>
                      <a:pt x="19" y="6"/>
                    </a:cubicBezTo>
                    <a:cubicBezTo>
                      <a:pt x="19" y="6"/>
                      <a:pt x="18" y="6"/>
                      <a:pt x="18" y="5"/>
                    </a:cubicBezTo>
                    <a:cubicBezTo>
                      <a:pt x="18" y="5"/>
                      <a:pt x="17" y="4"/>
                      <a:pt x="17" y="4"/>
                    </a:cubicBezTo>
                    <a:cubicBezTo>
                      <a:pt x="17" y="4"/>
                      <a:pt x="15" y="3"/>
                      <a:pt x="15" y="3"/>
                    </a:cubicBezTo>
                    <a:cubicBezTo>
                      <a:pt x="14" y="3"/>
                      <a:pt x="14" y="3"/>
                      <a:pt x="14" y="3"/>
                    </a:cubicBezTo>
                    <a:cubicBezTo>
                      <a:pt x="14" y="1"/>
                      <a:pt x="14" y="1"/>
                      <a:pt x="14" y="1"/>
                    </a:cubicBezTo>
                    <a:cubicBezTo>
                      <a:pt x="14" y="1"/>
                      <a:pt x="13" y="1"/>
                      <a:pt x="13" y="0"/>
                    </a:cubicBezTo>
                    <a:cubicBezTo>
                      <a:pt x="13" y="0"/>
                      <a:pt x="12" y="0"/>
                      <a:pt x="12" y="0"/>
                    </a:cubicBezTo>
                    <a:cubicBezTo>
                      <a:pt x="9" y="0"/>
                      <a:pt x="9" y="0"/>
                      <a:pt x="9" y="0"/>
                    </a:cubicBezTo>
                    <a:cubicBezTo>
                      <a:pt x="9" y="2"/>
                      <a:pt x="9" y="2"/>
                      <a:pt x="9" y="2"/>
                    </a:cubicBezTo>
                    <a:cubicBezTo>
                      <a:pt x="8" y="2"/>
                      <a:pt x="8" y="2"/>
                      <a:pt x="8" y="2"/>
                    </a:cubicBezTo>
                    <a:cubicBezTo>
                      <a:pt x="7" y="3"/>
                      <a:pt x="7" y="3"/>
                      <a:pt x="7" y="3"/>
                    </a:cubicBezTo>
                    <a:cubicBezTo>
                      <a:pt x="6" y="1"/>
                      <a:pt x="6" y="1"/>
                      <a:pt x="6" y="1"/>
                    </a:cubicBezTo>
                    <a:cubicBezTo>
                      <a:pt x="3" y="4"/>
                      <a:pt x="3" y="4"/>
                      <a:pt x="3" y="4"/>
                    </a:cubicBezTo>
                    <a:lnTo>
                      <a:pt x="2"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7" name="Freeform 846">
                <a:extLst>
                  <a:ext uri="{FF2B5EF4-FFF2-40B4-BE49-F238E27FC236}">
                    <a16:creationId xmlns:a16="http://schemas.microsoft.com/office/drawing/2014/main" id="{481B3C73-88B8-CA17-2CC5-C1DCEC6E6D81}"/>
                  </a:ext>
                </a:extLst>
              </p:cNvPr>
              <p:cNvSpPr>
                <a:spLocks noEditPoints="1"/>
              </p:cNvSpPr>
              <p:nvPr/>
            </p:nvSpPr>
            <p:spPr bwMode="auto">
              <a:xfrm>
                <a:off x="7972425" y="4054475"/>
                <a:ext cx="250825" cy="550863"/>
              </a:xfrm>
              <a:custGeom>
                <a:avLst/>
                <a:gdLst>
                  <a:gd name="T0" fmla="*/ 57 w 60"/>
                  <a:gd name="T1" fmla="*/ 54 h 132"/>
                  <a:gd name="T2" fmla="*/ 54 w 60"/>
                  <a:gd name="T3" fmla="*/ 59 h 132"/>
                  <a:gd name="T4" fmla="*/ 49 w 60"/>
                  <a:gd name="T5" fmla="*/ 62 h 132"/>
                  <a:gd name="T6" fmla="*/ 42 w 60"/>
                  <a:gd name="T7" fmla="*/ 66 h 132"/>
                  <a:gd name="T8" fmla="*/ 40 w 60"/>
                  <a:gd name="T9" fmla="*/ 73 h 132"/>
                  <a:gd name="T10" fmla="*/ 42 w 60"/>
                  <a:gd name="T11" fmla="*/ 81 h 132"/>
                  <a:gd name="T12" fmla="*/ 48 w 60"/>
                  <a:gd name="T13" fmla="*/ 89 h 132"/>
                  <a:gd name="T14" fmla="*/ 46 w 60"/>
                  <a:gd name="T15" fmla="*/ 96 h 132"/>
                  <a:gd name="T16" fmla="*/ 52 w 60"/>
                  <a:gd name="T17" fmla="*/ 109 h 132"/>
                  <a:gd name="T18" fmla="*/ 54 w 60"/>
                  <a:gd name="T19" fmla="*/ 120 h 132"/>
                  <a:gd name="T20" fmla="*/ 50 w 60"/>
                  <a:gd name="T21" fmla="*/ 129 h 132"/>
                  <a:gd name="T22" fmla="*/ 48 w 60"/>
                  <a:gd name="T23" fmla="*/ 129 h 132"/>
                  <a:gd name="T24" fmla="*/ 49 w 60"/>
                  <a:gd name="T25" fmla="*/ 124 h 132"/>
                  <a:gd name="T26" fmla="*/ 49 w 60"/>
                  <a:gd name="T27" fmla="*/ 119 h 132"/>
                  <a:gd name="T28" fmla="*/ 48 w 60"/>
                  <a:gd name="T29" fmla="*/ 114 h 132"/>
                  <a:gd name="T30" fmla="*/ 46 w 60"/>
                  <a:gd name="T31" fmla="*/ 108 h 132"/>
                  <a:gd name="T32" fmla="*/ 44 w 60"/>
                  <a:gd name="T33" fmla="*/ 106 h 132"/>
                  <a:gd name="T34" fmla="*/ 42 w 60"/>
                  <a:gd name="T35" fmla="*/ 100 h 132"/>
                  <a:gd name="T36" fmla="*/ 41 w 60"/>
                  <a:gd name="T37" fmla="*/ 92 h 132"/>
                  <a:gd name="T38" fmla="*/ 40 w 60"/>
                  <a:gd name="T39" fmla="*/ 89 h 132"/>
                  <a:gd name="T40" fmla="*/ 37 w 60"/>
                  <a:gd name="T41" fmla="*/ 88 h 132"/>
                  <a:gd name="T42" fmla="*/ 33 w 60"/>
                  <a:gd name="T43" fmla="*/ 81 h 132"/>
                  <a:gd name="T44" fmla="*/ 33 w 60"/>
                  <a:gd name="T45" fmla="*/ 87 h 132"/>
                  <a:gd name="T46" fmla="*/ 30 w 60"/>
                  <a:gd name="T47" fmla="*/ 86 h 132"/>
                  <a:gd name="T48" fmla="*/ 28 w 60"/>
                  <a:gd name="T49" fmla="*/ 89 h 132"/>
                  <a:gd name="T50" fmla="*/ 23 w 60"/>
                  <a:gd name="T51" fmla="*/ 92 h 132"/>
                  <a:gd name="T52" fmla="*/ 20 w 60"/>
                  <a:gd name="T53" fmla="*/ 92 h 132"/>
                  <a:gd name="T54" fmla="*/ 18 w 60"/>
                  <a:gd name="T55" fmla="*/ 92 h 132"/>
                  <a:gd name="T56" fmla="*/ 19 w 60"/>
                  <a:gd name="T57" fmla="*/ 88 h 132"/>
                  <a:gd name="T58" fmla="*/ 17 w 60"/>
                  <a:gd name="T59" fmla="*/ 92 h 132"/>
                  <a:gd name="T60" fmla="*/ 17 w 60"/>
                  <a:gd name="T61" fmla="*/ 88 h 132"/>
                  <a:gd name="T62" fmla="*/ 18 w 60"/>
                  <a:gd name="T63" fmla="*/ 82 h 132"/>
                  <a:gd name="T64" fmla="*/ 17 w 60"/>
                  <a:gd name="T65" fmla="*/ 77 h 132"/>
                  <a:gd name="T66" fmla="*/ 15 w 60"/>
                  <a:gd name="T67" fmla="*/ 73 h 132"/>
                  <a:gd name="T68" fmla="*/ 12 w 60"/>
                  <a:gd name="T69" fmla="*/ 70 h 132"/>
                  <a:gd name="T70" fmla="*/ 9 w 60"/>
                  <a:gd name="T71" fmla="*/ 70 h 132"/>
                  <a:gd name="T72" fmla="*/ 9 w 60"/>
                  <a:gd name="T73" fmla="*/ 69 h 132"/>
                  <a:gd name="T74" fmla="*/ 11 w 60"/>
                  <a:gd name="T75" fmla="*/ 67 h 132"/>
                  <a:gd name="T76" fmla="*/ 9 w 60"/>
                  <a:gd name="T77" fmla="*/ 64 h 132"/>
                  <a:gd name="T78" fmla="*/ 6 w 60"/>
                  <a:gd name="T79" fmla="*/ 62 h 132"/>
                  <a:gd name="T80" fmla="*/ 5 w 60"/>
                  <a:gd name="T81" fmla="*/ 61 h 132"/>
                  <a:gd name="T82" fmla="*/ 1 w 60"/>
                  <a:gd name="T83" fmla="*/ 60 h 132"/>
                  <a:gd name="T84" fmla="*/ 0 w 60"/>
                  <a:gd name="T85" fmla="*/ 55 h 132"/>
                  <a:gd name="T86" fmla="*/ 4 w 60"/>
                  <a:gd name="T87" fmla="*/ 49 h 132"/>
                  <a:gd name="T88" fmla="*/ 18 w 60"/>
                  <a:gd name="T89" fmla="*/ 30 h 132"/>
                  <a:gd name="T90" fmla="*/ 19 w 60"/>
                  <a:gd name="T91" fmla="*/ 21 h 132"/>
                  <a:gd name="T92" fmla="*/ 22 w 60"/>
                  <a:gd name="T93" fmla="*/ 11 h 132"/>
                  <a:gd name="T94" fmla="*/ 27 w 60"/>
                  <a:gd name="T95" fmla="*/ 6 h 132"/>
                  <a:gd name="T96" fmla="*/ 34 w 60"/>
                  <a:gd name="T97" fmla="*/ 5 h 132"/>
                  <a:gd name="T98" fmla="*/ 34 w 60"/>
                  <a:gd name="T99" fmla="*/ 0 h 132"/>
                  <a:gd name="T100" fmla="*/ 40 w 60"/>
                  <a:gd name="T101" fmla="*/ 1 h 132"/>
                  <a:gd name="T102" fmla="*/ 45 w 60"/>
                  <a:gd name="T103" fmla="*/ 11 h 132"/>
                  <a:gd name="T104" fmla="*/ 39 w 60"/>
                  <a:gd name="T105" fmla="*/ 25 h 132"/>
                  <a:gd name="T106" fmla="*/ 39 w 60"/>
                  <a:gd name="T107" fmla="*/ 31 h 132"/>
                  <a:gd name="T108" fmla="*/ 45 w 60"/>
                  <a:gd name="T109" fmla="*/ 35 h 132"/>
                  <a:gd name="T110" fmla="*/ 50 w 60"/>
                  <a:gd name="T111" fmla="*/ 40 h 132"/>
                  <a:gd name="T112" fmla="*/ 50 w 60"/>
                  <a:gd name="T113" fmla="*/ 46 h 132"/>
                  <a:gd name="T114" fmla="*/ 52 w 60"/>
                  <a:gd name="T115" fmla="*/ 51 h 132"/>
                  <a:gd name="T116" fmla="*/ 60 w 60"/>
                  <a:gd name="T117" fmla="*/ 52 h 132"/>
                  <a:gd name="T118" fmla="*/ 10 w 60"/>
                  <a:gd name="T119" fmla="*/ 7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 h="132">
                    <a:moveTo>
                      <a:pt x="60" y="52"/>
                    </a:moveTo>
                    <a:cubicBezTo>
                      <a:pt x="60" y="52"/>
                      <a:pt x="59" y="53"/>
                      <a:pt x="59" y="53"/>
                    </a:cubicBezTo>
                    <a:cubicBezTo>
                      <a:pt x="59" y="53"/>
                      <a:pt x="58" y="54"/>
                      <a:pt x="57" y="54"/>
                    </a:cubicBezTo>
                    <a:cubicBezTo>
                      <a:pt x="57" y="54"/>
                      <a:pt x="57" y="54"/>
                      <a:pt x="57" y="54"/>
                    </a:cubicBezTo>
                    <a:cubicBezTo>
                      <a:pt x="56" y="54"/>
                      <a:pt x="56" y="55"/>
                      <a:pt x="56" y="55"/>
                    </a:cubicBezTo>
                    <a:cubicBezTo>
                      <a:pt x="55" y="56"/>
                      <a:pt x="56" y="56"/>
                      <a:pt x="56" y="57"/>
                    </a:cubicBezTo>
                    <a:cubicBezTo>
                      <a:pt x="56" y="58"/>
                      <a:pt x="56" y="57"/>
                      <a:pt x="55" y="57"/>
                    </a:cubicBezTo>
                    <a:cubicBezTo>
                      <a:pt x="54" y="58"/>
                      <a:pt x="54" y="58"/>
                      <a:pt x="54" y="59"/>
                    </a:cubicBezTo>
                    <a:cubicBezTo>
                      <a:pt x="54" y="59"/>
                      <a:pt x="53" y="59"/>
                      <a:pt x="52" y="59"/>
                    </a:cubicBezTo>
                    <a:cubicBezTo>
                      <a:pt x="51" y="59"/>
                      <a:pt x="50" y="60"/>
                      <a:pt x="50" y="60"/>
                    </a:cubicBezTo>
                    <a:cubicBezTo>
                      <a:pt x="50" y="61"/>
                      <a:pt x="50" y="61"/>
                      <a:pt x="50" y="62"/>
                    </a:cubicBezTo>
                    <a:cubicBezTo>
                      <a:pt x="50" y="62"/>
                      <a:pt x="49" y="62"/>
                      <a:pt x="49" y="62"/>
                    </a:cubicBezTo>
                    <a:cubicBezTo>
                      <a:pt x="48" y="62"/>
                      <a:pt x="48" y="62"/>
                      <a:pt x="47" y="63"/>
                    </a:cubicBezTo>
                    <a:cubicBezTo>
                      <a:pt x="47" y="63"/>
                      <a:pt x="47" y="65"/>
                      <a:pt x="46" y="65"/>
                    </a:cubicBezTo>
                    <a:cubicBezTo>
                      <a:pt x="46" y="65"/>
                      <a:pt x="45" y="66"/>
                      <a:pt x="44" y="66"/>
                    </a:cubicBezTo>
                    <a:cubicBezTo>
                      <a:pt x="44" y="66"/>
                      <a:pt x="43" y="66"/>
                      <a:pt x="42" y="66"/>
                    </a:cubicBezTo>
                    <a:cubicBezTo>
                      <a:pt x="42" y="66"/>
                      <a:pt x="41" y="66"/>
                      <a:pt x="40" y="67"/>
                    </a:cubicBezTo>
                    <a:cubicBezTo>
                      <a:pt x="40" y="67"/>
                      <a:pt x="40" y="69"/>
                      <a:pt x="40" y="70"/>
                    </a:cubicBezTo>
                    <a:cubicBezTo>
                      <a:pt x="40" y="70"/>
                      <a:pt x="39" y="71"/>
                      <a:pt x="39" y="71"/>
                    </a:cubicBezTo>
                    <a:cubicBezTo>
                      <a:pt x="39" y="72"/>
                      <a:pt x="40" y="73"/>
                      <a:pt x="40" y="73"/>
                    </a:cubicBezTo>
                    <a:cubicBezTo>
                      <a:pt x="39" y="74"/>
                      <a:pt x="38" y="74"/>
                      <a:pt x="37" y="75"/>
                    </a:cubicBezTo>
                    <a:cubicBezTo>
                      <a:pt x="36" y="76"/>
                      <a:pt x="37" y="76"/>
                      <a:pt x="38" y="76"/>
                    </a:cubicBezTo>
                    <a:cubicBezTo>
                      <a:pt x="38" y="76"/>
                      <a:pt x="39" y="76"/>
                      <a:pt x="40" y="78"/>
                    </a:cubicBezTo>
                    <a:cubicBezTo>
                      <a:pt x="41" y="81"/>
                      <a:pt x="42" y="80"/>
                      <a:pt x="42" y="81"/>
                    </a:cubicBezTo>
                    <a:cubicBezTo>
                      <a:pt x="42" y="81"/>
                      <a:pt x="43" y="83"/>
                      <a:pt x="44" y="84"/>
                    </a:cubicBezTo>
                    <a:cubicBezTo>
                      <a:pt x="44" y="85"/>
                      <a:pt x="46" y="86"/>
                      <a:pt x="46" y="86"/>
                    </a:cubicBezTo>
                    <a:cubicBezTo>
                      <a:pt x="46" y="86"/>
                      <a:pt x="46" y="87"/>
                      <a:pt x="46" y="88"/>
                    </a:cubicBezTo>
                    <a:cubicBezTo>
                      <a:pt x="47" y="88"/>
                      <a:pt x="48" y="89"/>
                      <a:pt x="48" y="89"/>
                    </a:cubicBezTo>
                    <a:cubicBezTo>
                      <a:pt x="48" y="90"/>
                      <a:pt x="47" y="90"/>
                      <a:pt x="46" y="91"/>
                    </a:cubicBezTo>
                    <a:cubicBezTo>
                      <a:pt x="46" y="91"/>
                      <a:pt x="46" y="92"/>
                      <a:pt x="46" y="92"/>
                    </a:cubicBezTo>
                    <a:cubicBezTo>
                      <a:pt x="46" y="93"/>
                      <a:pt x="46" y="93"/>
                      <a:pt x="46" y="94"/>
                    </a:cubicBezTo>
                    <a:cubicBezTo>
                      <a:pt x="46" y="95"/>
                      <a:pt x="46" y="95"/>
                      <a:pt x="46" y="96"/>
                    </a:cubicBezTo>
                    <a:cubicBezTo>
                      <a:pt x="45" y="96"/>
                      <a:pt x="45" y="97"/>
                      <a:pt x="45" y="98"/>
                    </a:cubicBezTo>
                    <a:cubicBezTo>
                      <a:pt x="45" y="98"/>
                      <a:pt x="46" y="100"/>
                      <a:pt x="47" y="101"/>
                    </a:cubicBezTo>
                    <a:cubicBezTo>
                      <a:pt x="48" y="102"/>
                      <a:pt x="50" y="103"/>
                      <a:pt x="51" y="105"/>
                    </a:cubicBezTo>
                    <a:cubicBezTo>
                      <a:pt x="52" y="106"/>
                      <a:pt x="52" y="107"/>
                      <a:pt x="52" y="109"/>
                    </a:cubicBezTo>
                    <a:cubicBezTo>
                      <a:pt x="52" y="111"/>
                      <a:pt x="52" y="111"/>
                      <a:pt x="52" y="111"/>
                    </a:cubicBezTo>
                    <a:cubicBezTo>
                      <a:pt x="53" y="112"/>
                      <a:pt x="53" y="113"/>
                      <a:pt x="54" y="115"/>
                    </a:cubicBezTo>
                    <a:cubicBezTo>
                      <a:pt x="54" y="116"/>
                      <a:pt x="54" y="117"/>
                      <a:pt x="54" y="118"/>
                    </a:cubicBezTo>
                    <a:cubicBezTo>
                      <a:pt x="54" y="119"/>
                      <a:pt x="54" y="120"/>
                      <a:pt x="54" y="120"/>
                    </a:cubicBezTo>
                    <a:cubicBezTo>
                      <a:pt x="54" y="121"/>
                      <a:pt x="54" y="121"/>
                      <a:pt x="54" y="122"/>
                    </a:cubicBezTo>
                    <a:cubicBezTo>
                      <a:pt x="53" y="122"/>
                      <a:pt x="53" y="124"/>
                      <a:pt x="53" y="125"/>
                    </a:cubicBezTo>
                    <a:cubicBezTo>
                      <a:pt x="52" y="125"/>
                      <a:pt x="51" y="126"/>
                      <a:pt x="51" y="127"/>
                    </a:cubicBezTo>
                    <a:cubicBezTo>
                      <a:pt x="51" y="127"/>
                      <a:pt x="50" y="128"/>
                      <a:pt x="50" y="129"/>
                    </a:cubicBezTo>
                    <a:cubicBezTo>
                      <a:pt x="50" y="130"/>
                      <a:pt x="49" y="132"/>
                      <a:pt x="49" y="132"/>
                    </a:cubicBezTo>
                    <a:cubicBezTo>
                      <a:pt x="49" y="132"/>
                      <a:pt x="48" y="132"/>
                      <a:pt x="48" y="132"/>
                    </a:cubicBezTo>
                    <a:cubicBezTo>
                      <a:pt x="48" y="132"/>
                      <a:pt x="48" y="132"/>
                      <a:pt x="48" y="131"/>
                    </a:cubicBezTo>
                    <a:cubicBezTo>
                      <a:pt x="48" y="130"/>
                      <a:pt x="48" y="130"/>
                      <a:pt x="48" y="129"/>
                    </a:cubicBezTo>
                    <a:cubicBezTo>
                      <a:pt x="47" y="129"/>
                      <a:pt x="47" y="128"/>
                      <a:pt x="47" y="128"/>
                    </a:cubicBezTo>
                    <a:cubicBezTo>
                      <a:pt x="48" y="128"/>
                      <a:pt x="48" y="127"/>
                      <a:pt x="49" y="127"/>
                    </a:cubicBezTo>
                    <a:cubicBezTo>
                      <a:pt x="49" y="126"/>
                      <a:pt x="50" y="126"/>
                      <a:pt x="49" y="125"/>
                    </a:cubicBezTo>
                    <a:cubicBezTo>
                      <a:pt x="49" y="125"/>
                      <a:pt x="48" y="125"/>
                      <a:pt x="49" y="124"/>
                    </a:cubicBezTo>
                    <a:cubicBezTo>
                      <a:pt x="49" y="124"/>
                      <a:pt x="50" y="123"/>
                      <a:pt x="50" y="123"/>
                    </a:cubicBezTo>
                    <a:cubicBezTo>
                      <a:pt x="50" y="123"/>
                      <a:pt x="49" y="121"/>
                      <a:pt x="49" y="121"/>
                    </a:cubicBezTo>
                    <a:cubicBezTo>
                      <a:pt x="49" y="121"/>
                      <a:pt x="49" y="121"/>
                      <a:pt x="50" y="120"/>
                    </a:cubicBezTo>
                    <a:cubicBezTo>
                      <a:pt x="50" y="120"/>
                      <a:pt x="50" y="119"/>
                      <a:pt x="49" y="119"/>
                    </a:cubicBezTo>
                    <a:cubicBezTo>
                      <a:pt x="49" y="118"/>
                      <a:pt x="49" y="118"/>
                      <a:pt x="48" y="118"/>
                    </a:cubicBezTo>
                    <a:cubicBezTo>
                      <a:pt x="48" y="117"/>
                      <a:pt x="48" y="117"/>
                      <a:pt x="49" y="117"/>
                    </a:cubicBezTo>
                    <a:cubicBezTo>
                      <a:pt x="49" y="116"/>
                      <a:pt x="49" y="116"/>
                      <a:pt x="49" y="115"/>
                    </a:cubicBezTo>
                    <a:cubicBezTo>
                      <a:pt x="49" y="115"/>
                      <a:pt x="49" y="115"/>
                      <a:pt x="48" y="114"/>
                    </a:cubicBezTo>
                    <a:cubicBezTo>
                      <a:pt x="48" y="114"/>
                      <a:pt x="47" y="114"/>
                      <a:pt x="47" y="113"/>
                    </a:cubicBezTo>
                    <a:cubicBezTo>
                      <a:pt x="47" y="112"/>
                      <a:pt x="47" y="110"/>
                      <a:pt x="47" y="110"/>
                    </a:cubicBezTo>
                    <a:cubicBezTo>
                      <a:pt x="47" y="110"/>
                      <a:pt x="46" y="110"/>
                      <a:pt x="46" y="109"/>
                    </a:cubicBezTo>
                    <a:cubicBezTo>
                      <a:pt x="46" y="108"/>
                      <a:pt x="46" y="108"/>
                      <a:pt x="46" y="108"/>
                    </a:cubicBezTo>
                    <a:cubicBezTo>
                      <a:pt x="46" y="108"/>
                      <a:pt x="46" y="107"/>
                      <a:pt x="45" y="108"/>
                    </a:cubicBezTo>
                    <a:cubicBezTo>
                      <a:pt x="45" y="108"/>
                      <a:pt x="45" y="109"/>
                      <a:pt x="45" y="108"/>
                    </a:cubicBezTo>
                    <a:cubicBezTo>
                      <a:pt x="45" y="108"/>
                      <a:pt x="44" y="108"/>
                      <a:pt x="44" y="108"/>
                    </a:cubicBezTo>
                    <a:cubicBezTo>
                      <a:pt x="44" y="107"/>
                      <a:pt x="44" y="107"/>
                      <a:pt x="44" y="106"/>
                    </a:cubicBezTo>
                    <a:cubicBezTo>
                      <a:pt x="44" y="105"/>
                      <a:pt x="44" y="104"/>
                      <a:pt x="44" y="104"/>
                    </a:cubicBezTo>
                    <a:cubicBezTo>
                      <a:pt x="44" y="104"/>
                      <a:pt x="44" y="103"/>
                      <a:pt x="43" y="102"/>
                    </a:cubicBezTo>
                    <a:cubicBezTo>
                      <a:pt x="43" y="102"/>
                      <a:pt x="43" y="101"/>
                      <a:pt x="43" y="101"/>
                    </a:cubicBezTo>
                    <a:cubicBezTo>
                      <a:pt x="43" y="101"/>
                      <a:pt x="43" y="100"/>
                      <a:pt x="42" y="100"/>
                    </a:cubicBezTo>
                    <a:cubicBezTo>
                      <a:pt x="42" y="100"/>
                      <a:pt x="42" y="99"/>
                      <a:pt x="42" y="99"/>
                    </a:cubicBezTo>
                    <a:cubicBezTo>
                      <a:pt x="42" y="98"/>
                      <a:pt x="42" y="98"/>
                      <a:pt x="41" y="97"/>
                    </a:cubicBezTo>
                    <a:cubicBezTo>
                      <a:pt x="41" y="97"/>
                      <a:pt x="41" y="96"/>
                      <a:pt x="41" y="96"/>
                    </a:cubicBezTo>
                    <a:cubicBezTo>
                      <a:pt x="41" y="92"/>
                      <a:pt x="41" y="92"/>
                      <a:pt x="41" y="92"/>
                    </a:cubicBezTo>
                    <a:cubicBezTo>
                      <a:pt x="41" y="92"/>
                      <a:pt x="40" y="92"/>
                      <a:pt x="40" y="92"/>
                    </a:cubicBezTo>
                    <a:cubicBezTo>
                      <a:pt x="40" y="91"/>
                      <a:pt x="40" y="91"/>
                      <a:pt x="40" y="91"/>
                    </a:cubicBezTo>
                    <a:cubicBezTo>
                      <a:pt x="40" y="91"/>
                      <a:pt x="40" y="91"/>
                      <a:pt x="40" y="90"/>
                    </a:cubicBezTo>
                    <a:cubicBezTo>
                      <a:pt x="40" y="90"/>
                      <a:pt x="40" y="89"/>
                      <a:pt x="40" y="89"/>
                    </a:cubicBezTo>
                    <a:cubicBezTo>
                      <a:pt x="40" y="89"/>
                      <a:pt x="40" y="89"/>
                      <a:pt x="40" y="88"/>
                    </a:cubicBezTo>
                    <a:cubicBezTo>
                      <a:pt x="40" y="88"/>
                      <a:pt x="40" y="87"/>
                      <a:pt x="39" y="87"/>
                    </a:cubicBezTo>
                    <a:cubicBezTo>
                      <a:pt x="39" y="87"/>
                      <a:pt x="39" y="88"/>
                      <a:pt x="38" y="88"/>
                    </a:cubicBezTo>
                    <a:cubicBezTo>
                      <a:pt x="38" y="88"/>
                      <a:pt x="38" y="88"/>
                      <a:pt x="37" y="88"/>
                    </a:cubicBezTo>
                    <a:cubicBezTo>
                      <a:pt x="37" y="87"/>
                      <a:pt x="37" y="87"/>
                      <a:pt x="37" y="87"/>
                    </a:cubicBezTo>
                    <a:cubicBezTo>
                      <a:pt x="37" y="86"/>
                      <a:pt x="36" y="84"/>
                      <a:pt x="35" y="84"/>
                    </a:cubicBezTo>
                    <a:cubicBezTo>
                      <a:pt x="35" y="83"/>
                      <a:pt x="35" y="82"/>
                      <a:pt x="34" y="82"/>
                    </a:cubicBezTo>
                    <a:cubicBezTo>
                      <a:pt x="34" y="82"/>
                      <a:pt x="33" y="81"/>
                      <a:pt x="33" y="81"/>
                    </a:cubicBezTo>
                    <a:cubicBezTo>
                      <a:pt x="33" y="81"/>
                      <a:pt x="33" y="82"/>
                      <a:pt x="33" y="83"/>
                    </a:cubicBezTo>
                    <a:cubicBezTo>
                      <a:pt x="33" y="83"/>
                      <a:pt x="34" y="84"/>
                      <a:pt x="34" y="84"/>
                    </a:cubicBezTo>
                    <a:cubicBezTo>
                      <a:pt x="34" y="84"/>
                      <a:pt x="34" y="85"/>
                      <a:pt x="34" y="85"/>
                    </a:cubicBezTo>
                    <a:cubicBezTo>
                      <a:pt x="33" y="86"/>
                      <a:pt x="34" y="87"/>
                      <a:pt x="33" y="87"/>
                    </a:cubicBezTo>
                    <a:cubicBezTo>
                      <a:pt x="33" y="87"/>
                      <a:pt x="33" y="87"/>
                      <a:pt x="33" y="87"/>
                    </a:cubicBezTo>
                    <a:cubicBezTo>
                      <a:pt x="32" y="87"/>
                      <a:pt x="32" y="88"/>
                      <a:pt x="32" y="88"/>
                    </a:cubicBezTo>
                    <a:cubicBezTo>
                      <a:pt x="32" y="88"/>
                      <a:pt x="31" y="87"/>
                      <a:pt x="30" y="87"/>
                    </a:cubicBezTo>
                    <a:cubicBezTo>
                      <a:pt x="30" y="87"/>
                      <a:pt x="30" y="86"/>
                      <a:pt x="30" y="86"/>
                    </a:cubicBezTo>
                    <a:cubicBezTo>
                      <a:pt x="30" y="87"/>
                      <a:pt x="30" y="87"/>
                      <a:pt x="30" y="88"/>
                    </a:cubicBezTo>
                    <a:cubicBezTo>
                      <a:pt x="30" y="88"/>
                      <a:pt x="31" y="88"/>
                      <a:pt x="31" y="89"/>
                    </a:cubicBezTo>
                    <a:cubicBezTo>
                      <a:pt x="31" y="89"/>
                      <a:pt x="31" y="89"/>
                      <a:pt x="30" y="89"/>
                    </a:cubicBezTo>
                    <a:cubicBezTo>
                      <a:pt x="29" y="89"/>
                      <a:pt x="28" y="89"/>
                      <a:pt x="28" y="89"/>
                    </a:cubicBezTo>
                    <a:cubicBezTo>
                      <a:pt x="28" y="89"/>
                      <a:pt x="28" y="89"/>
                      <a:pt x="27" y="90"/>
                    </a:cubicBezTo>
                    <a:cubicBezTo>
                      <a:pt x="27" y="90"/>
                      <a:pt x="26" y="91"/>
                      <a:pt x="26" y="91"/>
                    </a:cubicBezTo>
                    <a:cubicBezTo>
                      <a:pt x="26" y="91"/>
                      <a:pt x="26" y="91"/>
                      <a:pt x="25" y="92"/>
                    </a:cubicBezTo>
                    <a:cubicBezTo>
                      <a:pt x="25" y="92"/>
                      <a:pt x="24" y="92"/>
                      <a:pt x="23" y="92"/>
                    </a:cubicBezTo>
                    <a:cubicBezTo>
                      <a:pt x="23" y="92"/>
                      <a:pt x="22" y="92"/>
                      <a:pt x="22" y="92"/>
                    </a:cubicBezTo>
                    <a:cubicBezTo>
                      <a:pt x="22" y="92"/>
                      <a:pt x="22" y="92"/>
                      <a:pt x="21" y="92"/>
                    </a:cubicBezTo>
                    <a:cubicBezTo>
                      <a:pt x="21" y="92"/>
                      <a:pt x="20" y="91"/>
                      <a:pt x="20" y="91"/>
                    </a:cubicBezTo>
                    <a:cubicBezTo>
                      <a:pt x="20" y="91"/>
                      <a:pt x="20" y="92"/>
                      <a:pt x="20" y="92"/>
                    </a:cubicBezTo>
                    <a:cubicBezTo>
                      <a:pt x="20" y="92"/>
                      <a:pt x="19" y="92"/>
                      <a:pt x="19" y="92"/>
                    </a:cubicBezTo>
                    <a:cubicBezTo>
                      <a:pt x="19" y="92"/>
                      <a:pt x="19" y="94"/>
                      <a:pt x="19" y="93"/>
                    </a:cubicBezTo>
                    <a:cubicBezTo>
                      <a:pt x="18" y="93"/>
                      <a:pt x="18" y="94"/>
                      <a:pt x="18" y="93"/>
                    </a:cubicBezTo>
                    <a:cubicBezTo>
                      <a:pt x="18" y="93"/>
                      <a:pt x="18" y="92"/>
                      <a:pt x="18" y="92"/>
                    </a:cubicBezTo>
                    <a:cubicBezTo>
                      <a:pt x="18" y="91"/>
                      <a:pt x="18" y="91"/>
                      <a:pt x="19" y="91"/>
                    </a:cubicBezTo>
                    <a:cubicBezTo>
                      <a:pt x="19" y="90"/>
                      <a:pt x="19" y="90"/>
                      <a:pt x="20" y="90"/>
                    </a:cubicBezTo>
                    <a:cubicBezTo>
                      <a:pt x="20" y="89"/>
                      <a:pt x="20" y="88"/>
                      <a:pt x="20" y="88"/>
                    </a:cubicBezTo>
                    <a:cubicBezTo>
                      <a:pt x="20" y="88"/>
                      <a:pt x="19" y="87"/>
                      <a:pt x="19" y="88"/>
                    </a:cubicBezTo>
                    <a:cubicBezTo>
                      <a:pt x="19" y="88"/>
                      <a:pt x="19" y="89"/>
                      <a:pt x="19" y="90"/>
                    </a:cubicBezTo>
                    <a:cubicBezTo>
                      <a:pt x="19" y="90"/>
                      <a:pt x="18" y="90"/>
                      <a:pt x="18" y="90"/>
                    </a:cubicBezTo>
                    <a:cubicBezTo>
                      <a:pt x="18" y="91"/>
                      <a:pt x="17" y="91"/>
                      <a:pt x="17" y="91"/>
                    </a:cubicBezTo>
                    <a:cubicBezTo>
                      <a:pt x="17" y="92"/>
                      <a:pt x="17" y="92"/>
                      <a:pt x="17" y="92"/>
                    </a:cubicBezTo>
                    <a:cubicBezTo>
                      <a:pt x="16" y="92"/>
                      <a:pt x="16" y="92"/>
                      <a:pt x="16" y="92"/>
                    </a:cubicBezTo>
                    <a:cubicBezTo>
                      <a:pt x="16" y="91"/>
                      <a:pt x="17" y="91"/>
                      <a:pt x="16" y="91"/>
                    </a:cubicBezTo>
                    <a:cubicBezTo>
                      <a:pt x="16" y="90"/>
                      <a:pt x="16" y="90"/>
                      <a:pt x="16" y="89"/>
                    </a:cubicBezTo>
                    <a:cubicBezTo>
                      <a:pt x="16" y="89"/>
                      <a:pt x="16" y="88"/>
                      <a:pt x="17" y="88"/>
                    </a:cubicBezTo>
                    <a:cubicBezTo>
                      <a:pt x="17" y="87"/>
                      <a:pt x="17" y="86"/>
                      <a:pt x="17" y="85"/>
                    </a:cubicBezTo>
                    <a:cubicBezTo>
                      <a:pt x="17" y="85"/>
                      <a:pt x="17" y="85"/>
                      <a:pt x="17" y="84"/>
                    </a:cubicBezTo>
                    <a:cubicBezTo>
                      <a:pt x="17" y="84"/>
                      <a:pt x="18" y="83"/>
                      <a:pt x="18" y="83"/>
                    </a:cubicBezTo>
                    <a:cubicBezTo>
                      <a:pt x="18" y="83"/>
                      <a:pt x="18" y="83"/>
                      <a:pt x="18" y="82"/>
                    </a:cubicBezTo>
                    <a:cubicBezTo>
                      <a:pt x="18" y="82"/>
                      <a:pt x="18" y="81"/>
                      <a:pt x="18" y="81"/>
                    </a:cubicBezTo>
                    <a:cubicBezTo>
                      <a:pt x="18" y="80"/>
                      <a:pt x="17" y="80"/>
                      <a:pt x="17" y="79"/>
                    </a:cubicBezTo>
                    <a:cubicBezTo>
                      <a:pt x="17" y="79"/>
                      <a:pt x="17" y="78"/>
                      <a:pt x="17" y="78"/>
                    </a:cubicBezTo>
                    <a:cubicBezTo>
                      <a:pt x="17" y="77"/>
                      <a:pt x="17" y="77"/>
                      <a:pt x="17" y="77"/>
                    </a:cubicBezTo>
                    <a:cubicBezTo>
                      <a:pt x="17" y="77"/>
                      <a:pt x="16" y="76"/>
                      <a:pt x="16" y="76"/>
                    </a:cubicBezTo>
                    <a:cubicBezTo>
                      <a:pt x="16" y="76"/>
                      <a:pt x="15" y="75"/>
                      <a:pt x="15" y="75"/>
                    </a:cubicBezTo>
                    <a:cubicBezTo>
                      <a:pt x="15" y="75"/>
                      <a:pt x="15" y="75"/>
                      <a:pt x="15" y="74"/>
                    </a:cubicBezTo>
                    <a:cubicBezTo>
                      <a:pt x="15" y="74"/>
                      <a:pt x="15" y="73"/>
                      <a:pt x="15" y="73"/>
                    </a:cubicBezTo>
                    <a:cubicBezTo>
                      <a:pt x="14" y="73"/>
                      <a:pt x="14" y="72"/>
                      <a:pt x="13" y="71"/>
                    </a:cubicBezTo>
                    <a:cubicBezTo>
                      <a:pt x="13" y="71"/>
                      <a:pt x="13" y="71"/>
                      <a:pt x="13" y="70"/>
                    </a:cubicBezTo>
                    <a:cubicBezTo>
                      <a:pt x="13" y="69"/>
                      <a:pt x="13" y="69"/>
                      <a:pt x="12" y="69"/>
                    </a:cubicBezTo>
                    <a:cubicBezTo>
                      <a:pt x="12" y="69"/>
                      <a:pt x="12" y="69"/>
                      <a:pt x="12" y="70"/>
                    </a:cubicBezTo>
                    <a:cubicBezTo>
                      <a:pt x="12" y="71"/>
                      <a:pt x="13" y="71"/>
                      <a:pt x="12" y="72"/>
                    </a:cubicBezTo>
                    <a:cubicBezTo>
                      <a:pt x="12" y="72"/>
                      <a:pt x="12" y="72"/>
                      <a:pt x="11" y="72"/>
                    </a:cubicBezTo>
                    <a:cubicBezTo>
                      <a:pt x="11" y="72"/>
                      <a:pt x="11" y="71"/>
                      <a:pt x="10" y="71"/>
                    </a:cubicBezTo>
                    <a:cubicBezTo>
                      <a:pt x="10" y="71"/>
                      <a:pt x="9" y="71"/>
                      <a:pt x="9" y="70"/>
                    </a:cubicBezTo>
                    <a:cubicBezTo>
                      <a:pt x="9" y="70"/>
                      <a:pt x="9" y="69"/>
                      <a:pt x="8" y="69"/>
                    </a:cubicBezTo>
                    <a:cubicBezTo>
                      <a:pt x="8" y="69"/>
                      <a:pt x="7" y="68"/>
                      <a:pt x="7" y="68"/>
                    </a:cubicBezTo>
                    <a:cubicBezTo>
                      <a:pt x="7" y="68"/>
                      <a:pt x="8" y="67"/>
                      <a:pt x="8" y="67"/>
                    </a:cubicBezTo>
                    <a:cubicBezTo>
                      <a:pt x="8" y="67"/>
                      <a:pt x="9" y="68"/>
                      <a:pt x="9" y="69"/>
                    </a:cubicBezTo>
                    <a:cubicBezTo>
                      <a:pt x="10" y="69"/>
                      <a:pt x="11" y="69"/>
                      <a:pt x="10" y="69"/>
                    </a:cubicBezTo>
                    <a:cubicBezTo>
                      <a:pt x="10" y="68"/>
                      <a:pt x="10" y="68"/>
                      <a:pt x="10" y="68"/>
                    </a:cubicBezTo>
                    <a:cubicBezTo>
                      <a:pt x="10" y="67"/>
                      <a:pt x="10" y="67"/>
                      <a:pt x="10" y="67"/>
                    </a:cubicBezTo>
                    <a:cubicBezTo>
                      <a:pt x="10" y="67"/>
                      <a:pt x="10" y="67"/>
                      <a:pt x="11" y="67"/>
                    </a:cubicBezTo>
                    <a:cubicBezTo>
                      <a:pt x="11" y="67"/>
                      <a:pt x="11" y="68"/>
                      <a:pt x="11" y="67"/>
                    </a:cubicBezTo>
                    <a:cubicBezTo>
                      <a:pt x="11" y="67"/>
                      <a:pt x="12" y="67"/>
                      <a:pt x="11" y="66"/>
                    </a:cubicBezTo>
                    <a:cubicBezTo>
                      <a:pt x="11" y="66"/>
                      <a:pt x="11" y="65"/>
                      <a:pt x="10" y="65"/>
                    </a:cubicBezTo>
                    <a:cubicBezTo>
                      <a:pt x="10" y="64"/>
                      <a:pt x="10" y="64"/>
                      <a:pt x="9" y="64"/>
                    </a:cubicBezTo>
                    <a:cubicBezTo>
                      <a:pt x="8" y="64"/>
                      <a:pt x="8" y="64"/>
                      <a:pt x="8" y="64"/>
                    </a:cubicBezTo>
                    <a:cubicBezTo>
                      <a:pt x="8" y="64"/>
                      <a:pt x="8" y="63"/>
                      <a:pt x="7" y="63"/>
                    </a:cubicBezTo>
                    <a:cubicBezTo>
                      <a:pt x="7" y="63"/>
                      <a:pt x="7" y="63"/>
                      <a:pt x="7" y="63"/>
                    </a:cubicBezTo>
                    <a:cubicBezTo>
                      <a:pt x="7" y="63"/>
                      <a:pt x="6" y="62"/>
                      <a:pt x="6" y="62"/>
                    </a:cubicBezTo>
                    <a:cubicBezTo>
                      <a:pt x="6" y="63"/>
                      <a:pt x="7" y="63"/>
                      <a:pt x="6" y="63"/>
                    </a:cubicBezTo>
                    <a:cubicBezTo>
                      <a:pt x="5" y="63"/>
                      <a:pt x="4" y="63"/>
                      <a:pt x="4" y="63"/>
                    </a:cubicBezTo>
                    <a:cubicBezTo>
                      <a:pt x="4" y="63"/>
                      <a:pt x="5" y="62"/>
                      <a:pt x="5" y="62"/>
                    </a:cubicBezTo>
                    <a:cubicBezTo>
                      <a:pt x="5" y="62"/>
                      <a:pt x="6" y="61"/>
                      <a:pt x="5" y="61"/>
                    </a:cubicBezTo>
                    <a:cubicBezTo>
                      <a:pt x="5" y="61"/>
                      <a:pt x="4" y="61"/>
                      <a:pt x="4" y="61"/>
                    </a:cubicBezTo>
                    <a:cubicBezTo>
                      <a:pt x="4" y="61"/>
                      <a:pt x="4" y="61"/>
                      <a:pt x="4" y="61"/>
                    </a:cubicBezTo>
                    <a:cubicBezTo>
                      <a:pt x="3" y="61"/>
                      <a:pt x="4" y="62"/>
                      <a:pt x="3" y="62"/>
                    </a:cubicBezTo>
                    <a:cubicBezTo>
                      <a:pt x="3" y="62"/>
                      <a:pt x="2" y="61"/>
                      <a:pt x="1" y="60"/>
                    </a:cubicBezTo>
                    <a:cubicBezTo>
                      <a:pt x="1" y="60"/>
                      <a:pt x="1" y="60"/>
                      <a:pt x="1" y="59"/>
                    </a:cubicBezTo>
                    <a:cubicBezTo>
                      <a:pt x="0" y="59"/>
                      <a:pt x="0" y="58"/>
                      <a:pt x="0" y="58"/>
                    </a:cubicBezTo>
                    <a:cubicBezTo>
                      <a:pt x="0" y="58"/>
                      <a:pt x="0" y="57"/>
                      <a:pt x="0" y="57"/>
                    </a:cubicBezTo>
                    <a:cubicBezTo>
                      <a:pt x="0" y="57"/>
                      <a:pt x="0" y="56"/>
                      <a:pt x="0" y="55"/>
                    </a:cubicBezTo>
                    <a:cubicBezTo>
                      <a:pt x="0" y="55"/>
                      <a:pt x="0" y="54"/>
                      <a:pt x="1" y="54"/>
                    </a:cubicBezTo>
                    <a:cubicBezTo>
                      <a:pt x="2" y="54"/>
                      <a:pt x="3" y="53"/>
                      <a:pt x="3" y="52"/>
                    </a:cubicBezTo>
                    <a:cubicBezTo>
                      <a:pt x="3" y="51"/>
                      <a:pt x="3" y="51"/>
                      <a:pt x="3" y="50"/>
                    </a:cubicBezTo>
                    <a:cubicBezTo>
                      <a:pt x="3" y="50"/>
                      <a:pt x="3" y="50"/>
                      <a:pt x="4" y="49"/>
                    </a:cubicBezTo>
                    <a:cubicBezTo>
                      <a:pt x="5" y="48"/>
                      <a:pt x="7" y="41"/>
                      <a:pt x="7" y="41"/>
                    </a:cubicBezTo>
                    <a:cubicBezTo>
                      <a:pt x="7" y="40"/>
                      <a:pt x="8" y="33"/>
                      <a:pt x="8" y="33"/>
                    </a:cubicBezTo>
                    <a:cubicBezTo>
                      <a:pt x="8" y="33"/>
                      <a:pt x="14" y="32"/>
                      <a:pt x="14" y="32"/>
                    </a:cubicBezTo>
                    <a:cubicBezTo>
                      <a:pt x="15" y="32"/>
                      <a:pt x="17" y="31"/>
                      <a:pt x="18" y="30"/>
                    </a:cubicBezTo>
                    <a:cubicBezTo>
                      <a:pt x="18" y="29"/>
                      <a:pt x="19" y="28"/>
                      <a:pt x="19" y="27"/>
                    </a:cubicBezTo>
                    <a:cubicBezTo>
                      <a:pt x="19" y="26"/>
                      <a:pt x="20" y="24"/>
                      <a:pt x="20" y="24"/>
                    </a:cubicBezTo>
                    <a:cubicBezTo>
                      <a:pt x="20" y="23"/>
                      <a:pt x="19" y="23"/>
                      <a:pt x="19" y="22"/>
                    </a:cubicBezTo>
                    <a:cubicBezTo>
                      <a:pt x="19" y="22"/>
                      <a:pt x="18" y="22"/>
                      <a:pt x="19" y="21"/>
                    </a:cubicBezTo>
                    <a:cubicBezTo>
                      <a:pt x="19" y="20"/>
                      <a:pt x="20" y="19"/>
                      <a:pt x="20" y="19"/>
                    </a:cubicBezTo>
                    <a:cubicBezTo>
                      <a:pt x="21" y="18"/>
                      <a:pt x="21" y="16"/>
                      <a:pt x="21" y="15"/>
                    </a:cubicBezTo>
                    <a:cubicBezTo>
                      <a:pt x="21" y="15"/>
                      <a:pt x="20" y="15"/>
                      <a:pt x="21" y="14"/>
                    </a:cubicBezTo>
                    <a:cubicBezTo>
                      <a:pt x="21" y="13"/>
                      <a:pt x="22" y="12"/>
                      <a:pt x="22" y="11"/>
                    </a:cubicBezTo>
                    <a:cubicBezTo>
                      <a:pt x="23" y="11"/>
                      <a:pt x="23" y="10"/>
                      <a:pt x="23" y="10"/>
                    </a:cubicBezTo>
                    <a:cubicBezTo>
                      <a:pt x="24" y="10"/>
                      <a:pt x="24" y="10"/>
                      <a:pt x="25" y="9"/>
                    </a:cubicBezTo>
                    <a:cubicBezTo>
                      <a:pt x="25" y="9"/>
                      <a:pt x="26" y="9"/>
                      <a:pt x="26" y="8"/>
                    </a:cubicBezTo>
                    <a:cubicBezTo>
                      <a:pt x="26" y="7"/>
                      <a:pt x="27" y="7"/>
                      <a:pt x="27" y="6"/>
                    </a:cubicBezTo>
                    <a:cubicBezTo>
                      <a:pt x="28" y="6"/>
                      <a:pt x="29" y="6"/>
                      <a:pt x="29" y="6"/>
                    </a:cubicBezTo>
                    <a:cubicBezTo>
                      <a:pt x="30" y="5"/>
                      <a:pt x="31" y="4"/>
                      <a:pt x="31" y="4"/>
                    </a:cubicBezTo>
                    <a:cubicBezTo>
                      <a:pt x="31" y="4"/>
                      <a:pt x="31" y="5"/>
                      <a:pt x="32" y="5"/>
                    </a:cubicBezTo>
                    <a:cubicBezTo>
                      <a:pt x="33" y="5"/>
                      <a:pt x="34" y="5"/>
                      <a:pt x="34" y="5"/>
                    </a:cubicBezTo>
                    <a:cubicBezTo>
                      <a:pt x="33" y="5"/>
                      <a:pt x="33" y="4"/>
                      <a:pt x="33" y="3"/>
                    </a:cubicBezTo>
                    <a:cubicBezTo>
                      <a:pt x="33" y="3"/>
                      <a:pt x="33" y="3"/>
                      <a:pt x="34" y="2"/>
                    </a:cubicBezTo>
                    <a:cubicBezTo>
                      <a:pt x="34" y="2"/>
                      <a:pt x="35" y="2"/>
                      <a:pt x="35" y="2"/>
                    </a:cubicBezTo>
                    <a:cubicBezTo>
                      <a:pt x="34" y="1"/>
                      <a:pt x="34" y="1"/>
                      <a:pt x="34" y="0"/>
                    </a:cubicBezTo>
                    <a:cubicBezTo>
                      <a:pt x="35" y="0"/>
                      <a:pt x="35" y="0"/>
                      <a:pt x="35" y="0"/>
                    </a:cubicBezTo>
                    <a:cubicBezTo>
                      <a:pt x="35" y="0"/>
                      <a:pt x="36" y="0"/>
                      <a:pt x="37" y="0"/>
                    </a:cubicBezTo>
                    <a:cubicBezTo>
                      <a:pt x="37" y="0"/>
                      <a:pt x="38" y="0"/>
                      <a:pt x="38" y="0"/>
                    </a:cubicBezTo>
                    <a:cubicBezTo>
                      <a:pt x="38" y="0"/>
                      <a:pt x="40" y="1"/>
                      <a:pt x="40" y="1"/>
                    </a:cubicBezTo>
                    <a:cubicBezTo>
                      <a:pt x="40" y="2"/>
                      <a:pt x="42" y="3"/>
                      <a:pt x="42" y="3"/>
                    </a:cubicBezTo>
                    <a:cubicBezTo>
                      <a:pt x="42" y="4"/>
                      <a:pt x="42" y="4"/>
                      <a:pt x="44" y="5"/>
                    </a:cubicBezTo>
                    <a:cubicBezTo>
                      <a:pt x="45" y="6"/>
                      <a:pt x="44" y="7"/>
                      <a:pt x="45" y="8"/>
                    </a:cubicBezTo>
                    <a:cubicBezTo>
                      <a:pt x="45" y="9"/>
                      <a:pt x="45" y="10"/>
                      <a:pt x="45" y="11"/>
                    </a:cubicBezTo>
                    <a:cubicBezTo>
                      <a:pt x="46" y="12"/>
                      <a:pt x="46" y="13"/>
                      <a:pt x="46" y="14"/>
                    </a:cubicBezTo>
                    <a:cubicBezTo>
                      <a:pt x="46" y="15"/>
                      <a:pt x="44" y="17"/>
                      <a:pt x="44" y="17"/>
                    </a:cubicBezTo>
                    <a:cubicBezTo>
                      <a:pt x="44" y="18"/>
                      <a:pt x="40" y="22"/>
                      <a:pt x="40" y="22"/>
                    </a:cubicBezTo>
                    <a:cubicBezTo>
                      <a:pt x="39" y="23"/>
                      <a:pt x="40" y="24"/>
                      <a:pt x="39" y="25"/>
                    </a:cubicBezTo>
                    <a:cubicBezTo>
                      <a:pt x="39" y="25"/>
                      <a:pt x="38" y="25"/>
                      <a:pt x="38" y="25"/>
                    </a:cubicBezTo>
                    <a:cubicBezTo>
                      <a:pt x="38" y="25"/>
                      <a:pt x="37" y="26"/>
                      <a:pt x="37" y="27"/>
                    </a:cubicBezTo>
                    <a:cubicBezTo>
                      <a:pt x="37" y="28"/>
                      <a:pt x="37" y="29"/>
                      <a:pt x="37" y="29"/>
                    </a:cubicBezTo>
                    <a:cubicBezTo>
                      <a:pt x="37" y="30"/>
                      <a:pt x="38" y="31"/>
                      <a:pt x="39" y="31"/>
                    </a:cubicBezTo>
                    <a:cubicBezTo>
                      <a:pt x="40" y="32"/>
                      <a:pt x="39" y="33"/>
                      <a:pt x="39" y="34"/>
                    </a:cubicBezTo>
                    <a:cubicBezTo>
                      <a:pt x="39" y="35"/>
                      <a:pt x="41" y="34"/>
                      <a:pt x="42" y="34"/>
                    </a:cubicBezTo>
                    <a:cubicBezTo>
                      <a:pt x="42" y="33"/>
                      <a:pt x="44" y="33"/>
                      <a:pt x="44" y="33"/>
                    </a:cubicBezTo>
                    <a:cubicBezTo>
                      <a:pt x="44" y="33"/>
                      <a:pt x="45" y="35"/>
                      <a:pt x="45" y="35"/>
                    </a:cubicBezTo>
                    <a:cubicBezTo>
                      <a:pt x="45" y="35"/>
                      <a:pt x="47" y="35"/>
                      <a:pt x="47" y="36"/>
                    </a:cubicBezTo>
                    <a:cubicBezTo>
                      <a:pt x="48" y="36"/>
                      <a:pt x="47" y="37"/>
                      <a:pt x="47" y="38"/>
                    </a:cubicBezTo>
                    <a:cubicBezTo>
                      <a:pt x="47" y="39"/>
                      <a:pt x="49" y="39"/>
                      <a:pt x="49" y="39"/>
                    </a:cubicBezTo>
                    <a:cubicBezTo>
                      <a:pt x="49" y="39"/>
                      <a:pt x="49" y="40"/>
                      <a:pt x="50" y="40"/>
                    </a:cubicBezTo>
                    <a:cubicBezTo>
                      <a:pt x="51" y="39"/>
                      <a:pt x="51" y="39"/>
                      <a:pt x="52" y="40"/>
                    </a:cubicBezTo>
                    <a:cubicBezTo>
                      <a:pt x="52" y="40"/>
                      <a:pt x="53" y="40"/>
                      <a:pt x="53" y="41"/>
                    </a:cubicBezTo>
                    <a:cubicBezTo>
                      <a:pt x="53" y="42"/>
                      <a:pt x="52" y="43"/>
                      <a:pt x="52" y="44"/>
                    </a:cubicBezTo>
                    <a:cubicBezTo>
                      <a:pt x="51" y="45"/>
                      <a:pt x="50" y="46"/>
                      <a:pt x="50" y="46"/>
                    </a:cubicBezTo>
                    <a:cubicBezTo>
                      <a:pt x="49" y="47"/>
                      <a:pt x="53" y="44"/>
                      <a:pt x="54" y="44"/>
                    </a:cubicBezTo>
                    <a:cubicBezTo>
                      <a:pt x="54" y="44"/>
                      <a:pt x="54" y="46"/>
                      <a:pt x="55" y="46"/>
                    </a:cubicBezTo>
                    <a:cubicBezTo>
                      <a:pt x="56" y="46"/>
                      <a:pt x="51" y="48"/>
                      <a:pt x="52" y="49"/>
                    </a:cubicBezTo>
                    <a:cubicBezTo>
                      <a:pt x="52" y="49"/>
                      <a:pt x="52" y="50"/>
                      <a:pt x="52" y="51"/>
                    </a:cubicBezTo>
                    <a:cubicBezTo>
                      <a:pt x="53" y="52"/>
                      <a:pt x="53" y="52"/>
                      <a:pt x="54" y="51"/>
                    </a:cubicBezTo>
                    <a:cubicBezTo>
                      <a:pt x="56" y="51"/>
                      <a:pt x="57" y="51"/>
                      <a:pt x="58" y="50"/>
                    </a:cubicBezTo>
                    <a:cubicBezTo>
                      <a:pt x="58" y="50"/>
                      <a:pt x="60" y="50"/>
                      <a:pt x="60" y="51"/>
                    </a:cubicBezTo>
                    <a:cubicBezTo>
                      <a:pt x="60" y="51"/>
                      <a:pt x="60" y="52"/>
                      <a:pt x="60" y="52"/>
                    </a:cubicBezTo>
                    <a:close/>
                    <a:moveTo>
                      <a:pt x="9" y="73"/>
                    </a:moveTo>
                    <a:cubicBezTo>
                      <a:pt x="9" y="73"/>
                      <a:pt x="9" y="74"/>
                      <a:pt x="9" y="74"/>
                    </a:cubicBezTo>
                    <a:cubicBezTo>
                      <a:pt x="10" y="74"/>
                      <a:pt x="11" y="74"/>
                      <a:pt x="11" y="74"/>
                    </a:cubicBezTo>
                    <a:cubicBezTo>
                      <a:pt x="11" y="73"/>
                      <a:pt x="10" y="72"/>
                      <a:pt x="10" y="72"/>
                    </a:cubicBezTo>
                    <a:cubicBezTo>
                      <a:pt x="9" y="72"/>
                      <a:pt x="8" y="72"/>
                      <a:pt x="9" y="7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8" name="Freeform 847">
                <a:extLst>
                  <a:ext uri="{FF2B5EF4-FFF2-40B4-BE49-F238E27FC236}">
                    <a16:creationId xmlns:a16="http://schemas.microsoft.com/office/drawing/2014/main" id="{25F353B9-B904-DD08-AAD3-879C7BCBDD78}"/>
                  </a:ext>
                </a:extLst>
              </p:cNvPr>
              <p:cNvSpPr>
                <a:spLocks/>
              </p:cNvSpPr>
              <p:nvPr/>
            </p:nvSpPr>
            <p:spPr bwMode="auto">
              <a:xfrm>
                <a:off x="7851775" y="3154363"/>
                <a:ext cx="908050" cy="442913"/>
              </a:xfrm>
              <a:custGeom>
                <a:avLst/>
                <a:gdLst>
                  <a:gd name="T0" fmla="*/ 4 w 218"/>
                  <a:gd name="T1" fmla="*/ 40 h 106"/>
                  <a:gd name="T2" fmla="*/ 10 w 218"/>
                  <a:gd name="T3" fmla="*/ 45 h 106"/>
                  <a:gd name="T4" fmla="*/ 16 w 218"/>
                  <a:gd name="T5" fmla="*/ 46 h 106"/>
                  <a:gd name="T6" fmla="*/ 22 w 218"/>
                  <a:gd name="T7" fmla="*/ 57 h 106"/>
                  <a:gd name="T8" fmla="*/ 22 w 218"/>
                  <a:gd name="T9" fmla="*/ 62 h 106"/>
                  <a:gd name="T10" fmla="*/ 20 w 218"/>
                  <a:gd name="T11" fmla="*/ 70 h 106"/>
                  <a:gd name="T12" fmla="*/ 29 w 218"/>
                  <a:gd name="T13" fmla="*/ 74 h 106"/>
                  <a:gd name="T14" fmla="*/ 52 w 218"/>
                  <a:gd name="T15" fmla="*/ 81 h 106"/>
                  <a:gd name="T16" fmla="*/ 58 w 218"/>
                  <a:gd name="T17" fmla="*/ 94 h 106"/>
                  <a:gd name="T18" fmla="*/ 81 w 218"/>
                  <a:gd name="T19" fmla="*/ 97 h 106"/>
                  <a:gd name="T20" fmla="*/ 95 w 218"/>
                  <a:gd name="T21" fmla="*/ 98 h 106"/>
                  <a:gd name="T22" fmla="*/ 113 w 218"/>
                  <a:gd name="T23" fmla="*/ 104 h 106"/>
                  <a:gd name="T24" fmla="*/ 117 w 218"/>
                  <a:gd name="T25" fmla="*/ 106 h 106"/>
                  <a:gd name="T26" fmla="*/ 153 w 218"/>
                  <a:gd name="T27" fmla="*/ 96 h 106"/>
                  <a:gd name="T28" fmla="*/ 164 w 218"/>
                  <a:gd name="T29" fmla="*/ 84 h 106"/>
                  <a:gd name="T30" fmla="*/ 164 w 218"/>
                  <a:gd name="T31" fmla="*/ 74 h 106"/>
                  <a:gd name="T32" fmla="*/ 177 w 218"/>
                  <a:gd name="T33" fmla="*/ 76 h 106"/>
                  <a:gd name="T34" fmla="*/ 193 w 218"/>
                  <a:gd name="T35" fmla="*/ 67 h 106"/>
                  <a:gd name="T36" fmla="*/ 201 w 218"/>
                  <a:gd name="T37" fmla="*/ 59 h 106"/>
                  <a:gd name="T38" fmla="*/ 211 w 218"/>
                  <a:gd name="T39" fmla="*/ 57 h 106"/>
                  <a:gd name="T40" fmla="*/ 218 w 218"/>
                  <a:gd name="T41" fmla="*/ 55 h 106"/>
                  <a:gd name="T42" fmla="*/ 200 w 218"/>
                  <a:gd name="T43" fmla="*/ 47 h 106"/>
                  <a:gd name="T44" fmla="*/ 188 w 218"/>
                  <a:gd name="T45" fmla="*/ 45 h 106"/>
                  <a:gd name="T46" fmla="*/ 196 w 218"/>
                  <a:gd name="T47" fmla="*/ 26 h 106"/>
                  <a:gd name="T48" fmla="*/ 186 w 218"/>
                  <a:gd name="T49" fmla="*/ 24 h 106"/>
                  <a:gd name="T50" fmla="*/ 174 w 218"/>
                  <a:gd name="T51" fmla="*/ 24 h 106"/>
                  <a:gd name="T52" fmla="*/ 155 w 218"/>
                  <a:gd name="T53" fmla="*/ 32 h 106"/>
                  <a:gd name="T54" fmla="*/ 145 w 218"/>
                  <a:gd name="T55" fmla="*/ 31 h 106"/>
                  <a:gd name="T56" fmla="*/ 137 w 218"/>
                  <a:gd name="T57" fmla="*/ 28 h 106"/>
                  <a:gd name="T58" fmla="*/ 131 w 218"/>
                  <a:gd name="T59" fmla="*/ 22 h 106"/>
                  <a:gd name="T60" fmla="*/ 126 w 218"/>
                  <a:gd name="T61" fmla="*/ 21 h 106"/>
                  <a:gd name="T62" fmla="*/ 116 w 218"/>
                  <a:gd name="T63" fmla="*/ 20 h 106"/>
                  <a:gd name="T64" fmla="*/ 110 w 218"/>
                  <a:gd name="T65" fmla="*/ 22 h 106"/>
                  <a:gd name="T66" fmla="*/ 102 w 218"/>
                  <a:gd name="T67" fmla="*/ 20 h 106"/>
                  <a:gd name="T68" fmla="*/ 98 w 218"/>
                  <a:gd name="T69" fmla="*/ 12 h 106"/>
                  <a:gd name="T70" fmla="*/ 93 w 218"/>
                  <a:gd name="T71" fmla="*/ 8 h 106"/>
                  <a:gd name="T72" fmla="*/ 82 w 218"/>
                  <a:gd name="T73" fmla="*/ 3 h 106"/>
                  <a:gd name="T74" fmla="*/ 75 w 218"/>
                  <a:gd name="T75" fmla="*/ 3 h 106"/>
                  <a:gd name="T76" fmla="*/ 71 w 218"/>
                  <a:gd name="T77" fmla="*/ 8 h 106"/>
                  <a:gd name="T78" fmla="*/ 68 w 218"/>
                  <a:gd name="T79" fmla="*/ 12 h 106"/>
                  <a:gd name="T80" fmla="*/ 70 w 218"/>
                  <a:gd name="T81" fmla="*/ 17 h 106"/>
                  <a:gd name="T82" fmla="*/ 69 w 218"/>
                  <a:gd name="T83" fmla="*/ 25 h 106"/>
                  <a:gd name="T84" fmla="*/ 64 w 218"/>
                  <a:gd name="T85" fmla="*/ 26 h 106"/>
                  <a:gd name="T86" fmla="*/ 52 w 218"/>
                  <a:gd name="T87" fmla="*/ 25 h 106"/>
                  <a:gd name="T88" fmla="*/ 45 w 218"/>
                  <a:gd name="T89" fmla="*/ 22 h 106"/>
                  <a:gd name="T90" fmla="*/ 36 w 218"/>
                  <a:gd name="T91" fmla="*/ 16 h 106"/>
                  <a:gd name="T92" fmla="*/ 31 w 218"/>
                  <a:gd name="T93" fmla="*/ 15 h 106"/>
                  <a:gd name="T94" fmla="*/ 22 w 218"/>
                  <a:gd name="T95" fmla="*/ 19 h 106"/>
                  <a:gd name="T96" fmla="*/ 17 w 218"/>
                  <a:gd name="T97" fmla="*/ 23 h 106"/>
                  <a:gd name="T98" fmla="*/ 13 w 218"/>
                  <a:gd name="T99" fmla="*/ 26 h 106"/>
                  <a:gd name="T100" fmla="*/ 10 w 218"/>
                  <a:gd name="T101" fmla="*/ 28 h 106"/>
                  <a:gd name="T102" fmla="*/ 7 w 218"/>
                  <a:gd name="T103" fmla="*/ 30 h 106"/>
                  <a:gd name="T104" fmla="*/ 1 w 218"/>
                  <a:gd name="T105" fmla="*/ 3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106">
                    <a:moveTo>
                      <a:pt x="0" y="36"/>
                    </a:moveTo>
                    <a:cubicBezTo>
                      <a:pt x="2" y="37"/>
                      <a:pt x="2" y="37"/>
                      <a:pt x="2" y="37"/>
                    </a:cubicBezTo>
                    <a:cubicBezTo>
                      <a:pt x="2" y="39"/>
                      <a:pt x="2" y="39"/>
                      <a:pt x="2" y="39"/>
                    </a:cubicBezTo>
                    <a:cubicBezTo>
                      <a:pt x="2" y="39"/>
                      <a:pt x="4" y="40"/>
                      <a:pt x="4" y="40"/>
                    </a:cubicBezTo>
                    <a:cubicBezTo>
                      <a:pt x="4" y="40"/>
                      <a:pt x="5" y="41"/>
                      <a:pt x="5" y="41"/>
                    </a:cubicBezTo>
                    <a:cubicBezTo>
                      <a:pt x="6" y="42"/>
                      <a:pt x="6" y="42"/>
                      <a:pt x="6" y="42"/>
                    </a:cubicBezTo>
                    <a:cubicBezTo>
                      <a:pt x="8" y="45"/>
                      <a:pt x="8" y="45"/>
                      <a:pt x="8" y="45"/>
                    </a:cubicBezTo>
                    <a:cubicBezTo>
                      <a:pt x="8" y="45"/>
                      <a:pt x="10" y="45"/>
                      <a:pt x="10" y="45"/>
                    </a:cubicBezTo>
                    <a:cubicBezTo>
                      <a:pt x="10" y="45"/>
                      <a:pt x="11" y="44"/>
                      <a:pt x="11" y="44"/>
                    </a:cubicBezTo>
                    <a:cubicBezTo>
                      <a:pt x="12" y="44"/>
                      <a:pt x="12" y="45"/>
                      <a:pt x="13" y="45"/>
                    </a:cubicBezTo>
                    <a:cubicBezTo>
                      <a:pt x="13" y="45"/>
                      <a:pt x="14" y="46"/>
                      <a:pt x="14" y="46"/>
                    </a:cubicBezTo>
                    <a:cubicBezTo>
                      <a:pt x="16" y="46"/>
                      <a:pt x="16" y="46"/>
                      <a:pt x="16" y="46"/>
                    </a:cubicBezTo>
                    <a:cubicBezTo>
                      <a:pt x="17" y="47"/>
                      <a:pt x="17" y="47"/>
                      <a:pt x="17" y="47"/>
                    </a:cubicBezTo>
                    <a:cubicBezTo>
                      <a:pt x="17" y="47"/>
                      <a:pt x="18" y="48"/>
                      <a:pt x="18" y="48"/>
                    </a:cubicBezTo>
                    <a:cubicBezTo>
                      <a:pt x="18" y="48"/>
                      <a:pt x="19" y="53"/>
                      <a:pt x="19" y="53"/>
                    </a:cubicBezTo>
                    <a:cubicBezTo>
                      <a:pt x="22" y="57"/>
                      <a:pt x="22" y="57"/>
                      <a:pt x="22" y="57"/>
                    </a:cubicBezTo>
                    <a:cubicBezTo>
                      <a:pt x="22" y="57"/>
                      <a:pt x="22" y="58"/>
                      <a:pt x="22" y="59"/>
                    </a:cubicBezTo>
                    <a:cubicBezTo>
                      <a:pt x="22" y="59"/>
                      <a:pt x="22" y="60"/>
                      <a:pt x="22" y="60"/>
                    </a:cubicBezTo>
                    <a:cubicBezTo>
                      <a:pt x="22" y="60"/>
                      <a:pt x="21" y="61"/>
                      <a:pt x="21" y="61"/>
                    </a:cubicBezTo>
                    <a:cubicBezTo>
                      <a:pt x="21" y="61"/>
                      <a:pt x="22" y="62"/>
                      <a:pt x="22" y="62"/>
                    </a:cubicBezTo>
                    <a:cubicBezTo>
                      <a:pt x="22" y="63"/>
                      <a:pt x="22" y="65"/>
                      <a:pt x="22" y="65"/>
                    </a:cubicBezTo>
                    <a:cubicBezTo>
                      <a:pt x="22" y="65"/>
                      <a:pt x="21" y="66"/>
                      <a:pt x="21" y="66"/>
                    </a:cubicBezTo>
                    <a:cubicBezTo>
                      <a:pt x="21" y="67"/>
                      <a:pt x="20" y="68"/>
                      <a:pt x="20" y="68"/>
                    </a:cubicBezTo>
                    <a:cubicBezTo>
                      <a:pt x="20" y="68"/>
                      <a:pt x="20" y="70"/>
                      <a:pt x="20" y="70"/>
                    </a:cubicBezTo>
                    <a:cubicBezTo>
                      <a:pt x="20" y="70"/>
                      <a:pt x="20" y="71"/>
                      <a:pt x="21" y="71"/>
                    </a:cubicBezTo>
                    <a:cubicBezTo>
                      <a:pt x="21" y="72"/>
                      <a:pt x="22" y="72"/>
                      <a:pt x="22" y="72"/>
                    </a:cubicBezTo>
                    <a:cubicBezTo>
                      <a:pt x="23" y="72"/>
                      <a:pt x="25" y="73"/>
                      <a:pt x="25" y="73"/>
                    </a:cubicBezTo>
                    <a:cubicBezTo>
                      <a:pt x="25" y="73"/>
                      <a:pt x="29" y="74"/>
                      <a:pt x="29" y="74"/>
                    </a:cubicBezTo>
                    <a:cubicBezTo>
                      <a:pt x="38" y="74"/>
                      <a:pt x="38" y="74"/>
                      <a:pt x="38" y="74"/>
                    </a:cubicBezTo>
                    <a:cubicBezTo>
                      <a:pt x="41" y="75"/>
                      <a:pt x="41" y="75"/>
                      <a:pt x="41" y="75"/>
                    </a:cubicBezTo>
                    <a:cubicBezTo>
                      <a:pt x="49" y="81"/>
                      <a:pt x="49" y="81"/>
                      <a:pt x="49" y="81"/>
                    </a:cubicBezTo>
                    <a:cubicBezTo>
                      <a:pt x="52" y="81"/>
                      <a:pt x="52" y="81"/>
                      <a:pt x="52" y="81"/>
                    </a:cubicBezTo>
                    <a:cubicBezTo>
                      <a:pt x="52" y="83"/>
                      <a:pt x="52" y="83"/>
                      <a:pt x="52" y="83"/>
                    </a:cubicBezTo>
                    <a:cubicBezTo>
                      <a:pt x="53" y="84"/>
                      <a:pt x="53" y="84"/>
                      <a:pt x="53" y="84"/>
                    </a:cubicBezTo>
                    <a:cubicBezTo>
                      <a:pt x="55" y="90"/>
                      <a:pt x="55" y="90"/>
                      <a:pt x="55" y="90"/>
                    </a:cubicBezTo>
                    <a:cubicBezTo>
                      <a:pt x="58" y="94"/>
                      <a:pt x="58" y="94"/>
                      <a:pt x="58" y="94"/>
                    </a:cubicBezTo>
                    <a:cubicBezTo>
                      <a:pt x="59" y="95"/>
                      <a:pt x="59" y="95"/>
                      <a:pt x="59" y="95"/>
                    </a:cubicBezTo>
                    <a:cubicBezTo>
                      <a:pt x="62" y="95"/>
                      <a:pt x="62" y="95"/>
                      <a:pt x="62" y="95"/>
                    </a:cubicBezTo>
                    <a:cubicBezTo>
                      <a:pt x="64" y="95"/>
                      <a:pt x="64" y="95"/>
                      <a:pt x="64" y="95"/>
                    </a:cubicBezTo>
                    <a:cubicBezTo>
                      <a:pt x="81" y="97"/>
                      <a:pt x="81" y="97"/>
                      <a:pt x="81" y="97"/>
                    </a:cubicBezTo>
                    <a:cubicBezTo>
                      <a:pt x="86" y="97"/>
                      <a:pt x="86" y="97"/>
                      <a:pt x="86" y="97"/>
                    </a:cubicBezTo>
                    <a:cubicBezTo>
                      <a:pt x="89" y="96"/>
                      <a:pt x="89" y="96"/>
                      <a:pt x="89" y="96"/>
                    </a:cubicBezTo>
                    <a:cubicBezTo>
                      <a:pt x="89" y="96"/>
                      <a:pt x="92" y="97"/>
                      <a:pt x="92" y="97"/>
                    </a:cubicBezTo>
                    <a:cubicBezTo>
                      <a:pt x="92" y="97"/>
                      <a:pt x="95" y="98"/>
                      <a:pt x="95" y="98"/>
                    </a:cubicBezTo>
                    <a:cubicBezTo>
                      <a:pt x="95" y="98"/>
                      <a:pt x="97" y="100"/>
                      <a:pt x="97" y="100"/>
                    </a:cubicBezTo>
                    <a:cubicBezTo>
                      <a:pt x="101" y="101"/>
                      <a:pt x="101" y="101"/>
                      <a:pt x="101" y="101"/>
                    </a:cubicBezTo>
                    <a:cubicBezTo>
                      <a:pt x="107" y="104"/>
                      <a:pt x="107" y="104"/>
                      <a:pt x="107" y="104"/>
                    </a:cubicBezTo>
                    <a:cubicBezTo>
                      <a:pt x="113" y="104"/>
                      <a:pt x="113" y="104"/>
                      <a:pt x="113" y="104"/>
                    </a:cubicBezTo>
                    <a:cubicBezTo>
                      <a:pt x="114" y="105"/>
                      <a:pt x="114" y="105"/>
                      <a:pt x="114" y="105"/>
                    </a:cubicBezTo>
                    <a:cubicBezTo>
                      <a:pt x="116" y="106"/>
                      <a:pt x="116" y="106"/>
                      <a:pt x="116" y="106"/>
                    </a:cubicBezTo>
                    <a:cubicBezTo>
                      <a:pt x="117" y="106"/>
                      <a:pt x="117" y="106"/>
                      <a:pt x="117" y="106"/>
                    </a:cubicBezTo>
                    <a:cubicBezTo>
                      <a:pt x="117" y="106"/>
                      <a:pt x="117" y="106"/>
                      <a:pt x="117" y="106"/>
                    </a:cubicBezTo>
                    <a:cubicBezTo>
                      <a:pt x="122" y="103"/>
                      <a:pt x="122" y="103"/>
                      <a:pt x="122" y="103"/>
                    </a:cubicBezTo>
                    <a:cubicBezTo>
                      <a:pt x="133" y="98"/>
                      <a:pt x="133" y="98"/>
                      <a:pt x="133" y="98"/>
                    </a:cubicBezTo>
                    <a:cubicBezTo>
                      <a:pt x="148" y="98"/>
                      <a:pt x="148" y="98"/>
                      <a:pt x="148" y="98"/>
                    </a:cubicBezTo>
                    <a:cubicBezTo>
                      <a:pt x="153" y="96"/>
                      <a:pt x="153" y="96"/>
                      <a:pt x="153" y="96"/>
                    </a:cubicBezTo>
                    <a:cubicBezTo>
                      <a:pt x="154" y="95"/>
                      <a:pt x="154" y="95"/>
                      <a:pt x="154" y="95"/>
                    </a:cubicBezTo>
                    <a:cubicBezTo>
                      <a:pt x="158" y="90"/>
                      <a:pt x="158" y="90"/>
                      <a:pt x="158" y="90"/>
                    </a:cubicBezTo>
                    <a:cubicBezTo>
                      <a:pt x="164" y="87"/>
                      <a:pt x="164" y="87"/>
                      <a:pt x="164" y="87"/>
                    </a:cubicBezTo>
                    <a:cubicBezTo>
                      <a:pt x="164" y="84"/>
                      <a:pt x="164" y="84"/>
                      <a:pt x="164" y="84"/>
                    </a:cubicBezTo>
                    <a:cubicBezTo>
                      <a:pt x="164" y="84"/>
                      <a:pt x="161" y="82"/>
                      <a:pt x="161" y="82"/>
                    </a:cubicBezTo>
                    <a:cubicBezTo>
                      <a:pt x="161" y="81"/>
                      <a:pt x="161" y="79"/>
                      <a:pt x="161" y="79"/>
                    </a:cubicBezTo>
                    <a:cubicBezTo>
                      <a:pt x="161" y="79"/>
                      <a:pt x="161" y="78"/>
                      <a:pt x="162" y="77"/>
                    </a:cubicBezTo>
                    <a:cubicBezTo>
                      <a:pt x="162" y="77"/>
                      <a:pt x="164" y="74"/>
                      <a:pt x="164" y="74"/>
                    </a:cubicBezTo>
                    <a:cubicBezTo>
                      <a:pt x="166" y="74"/>
                      <a:pt x="166" y="74"/>
                      <a:pt x="166" y="74"/>
                    </a:cubicBezTo>
                    <a:cubicBezTo>
                      <a:pt x="170" y="76"/>
                      <a:pt x="170" y="76"/>
                      <a:pt x="170" y="76"/>
                    </a:cubicBezTo>
                    <a:cubicBezTo>
                      <a:pt x="173" y="76"/>
                      <a:pt x="173" y="76"/>
                      <a:pt x="173" y="76"/>
                    </a:cubicBezTo>
                    <a:cubicBezTo>
                      <a:pt x="177" y="76"/>
                      <a:pt x="177" y="76"/>
                      <a:pt x="177" y="76"/>
                    </a:cubicBezTo>
                    <a:cubicBezTo>
                      <a:pt x="180" y="73"/>
                      <a:pt x="180" y="73"/>
                      <a:pt x="180" y="73"/>
                    </a:cubicBezTo>
                    <a:cubicBezTo>
                      <a:pt x="182" y="70"/>
                      <a:pt x="182" y="70"/>
                      <a:pt x="182" y="70"/>
                    </a:cubicBezTo>
                    <a:cubicBezTo>
                      <a:pt x="190" y="70"/>
                      <a:pt x="190" y="70"/>
                      <a:pt x="190" y="70"/>
                    </a:cubicBezTo>
                    <a:cubicBezTo>
                      <a:pt x="193" y="67"/>
                      <a:pt x="193" y="67"/>
                      <a:pt x="193" y="67"/>
                    </a:cubicBezTo>
                    <a:cubicBezTo>
                      <a:pt x="193" y="65"/>
                      <a:pt x="193" y="65"/>
                      <a:pt x="193" y="65"/>
                    </a:cubicBezTo>
                    <a:cubicBezTo>
                      <a:pt x="196" y="61"/>
                      <a:pt x="196" y="61"/>
                      <a:pt x="196" y="61"/>
                    </a:cubicBezTo>
                    <a:cubicBezTo>
                      <a:pt x="201" y="61"/>
                      <a:pt x="201" y="61"/>
                      <a:pt x="201" y="61"/>
                    </a:cubicBezTo>
                    <a:cubicBezTo>
                      <a:pt x="201" y="59"/>
                      <a:pt x="201" y="59"/>
                      <a:pt x="201" y="59"/>
                    </a:cubicBezTo>
                    <a:cubicBezTo>
                      <a:pt x="204" y="59"/>
                      <a:pt x="204" y="59"/>
                      <a:pt x="204" y="59"/>
                    </a:cubicBezTo>
                    <a:cubicBezTo>
                      <a:pt x="206" y="58"/>
                      <a:pt x="206" y="58"/>
                      <a:pt x="206" y="58"/>
                    </a:cubicBezTo>
                    <a:cubicBezTo>
                      <a:pt x="207" y="57"/>
                      <a:pt x="207" y="57"/>
                      <a:pt x="207" y="57"/>
                    </a:cubicBezTo>
                    <a:cubicBezTo>
                      <a:pt x="211" y="57"/>
                      <a:pt x="211" y="57"/>
                      <a:pt x="211" y="57"/>
                    </a:cubicBezTo>
                    <a:cubicBezTo>
                      <a:pt x="214" y="58"/>
                      <a:pt x="214" y="58"/>
                      <a:pt x="214" y="58"/>
                    </a:cubicBezTo>
                    <a:cubicBezTo>
                      <a:pt x="216" y="58"/>
                      <a:pt x="216" y="58"/>
                      <a:pt x="216" y="58"/>
                    </a:cubicBezTo>
                    <a:cubicBezTo>
                      <a:pt x="218" y="58"/>
                      <a:pt x="218" y="58"/>
                      <a:pt x="218" y="58"/>
                    </a:cubicBezTo>
                    <a:cubicBezTo>
                      <a:pt x="218" y="55"/>
                      <a:pt x="218" y="55"/>
                      <a:pt x="218" y="55"/>
                    </a:cubicBezTo>
                    <a:cubicBezTo>
                      <a:pt x="209" y="45"/>
                      <a:pt x="209" y="45"/>
                      <a:pt x="209" y="45"/>
                    </a:cubicBezTo>
                    <a:cubicBezTo>
                      <a:pt x="204" y="45"/>
                      <a:pt x="204" y="45"/>
                      <a:pt x="204" y="45"/>
                    </a:cubicBezTo>
                    <a:cubicBezTo>
                      <a:pt x="201" y="48"/>
                      <a:pt x="201" y="48"/>
                      <a:pt x="201" y="48"/>
                    </a:cubicBezTo>
                    <a:cubicBezTo>
                      <a:pt x="200" y="47"/>
                      <a:pt x="200" y="47"/>
                      <a:pt x="200" y="47"/>
                    </a:cubicBezTo>
                    <a:cubicBezTo>
                      <a:pt x="197" y="45"/>
                      <a:pt x="197" y="45"/>
                      <a:pt x="197" y="45"/>
                    </a:cubicBezTo>
                    <a:cubicBezTo>
                      <a:pt x="193" y="45"/>
                      <a:pt x="193" y="45"/>
                      <a:pt x="193" y="45"/>
                    </a:cubicBezTo>
                    <a:cubicBezTo>
                      <a:pt x="191" y="48"/>
                      <a:pt x="191" y="48"/>
                      <a:pt x="191" y="48"/>
                    </a:cubicBezTo>
                    <a:cubicBezTo>
                      <a:pt x="188" y="45"/>
                      <a:pt x="188" y="45"/>
                      <a:pt x="188" y="45"/>
                    </a:cubicBezTo>
                    <a:cubicBezTo>
                      <a:pt x="188" y="43"/>
                      <a:pt x="188" y="43"/>
                      <a:pt x="188" y="43"/>
                    </a:cubicBezTo>
                    <a:cubicBezTo>
                      <a:pt x="190" y="42"/>
                      <a:pt x="190" y="42"/>
                      <a:pt x="190" y="42"/>
                    </a:cubicBezTo>
                    <a:cubicBezTo>
                      <a:pt x="190" y="39"/>
                      <a:pt x="190" y="39"/>
                      <a:pt x="190" y="39"/>
                    </a:cubicBezTo>
                    <a:cubicBezTo>
                      <a:pt x="196" y="26"/>
                      <a:pt x="196" y="26"/>
                      <a:pt x="196" y="26"/>
                    </a:cubicBezTo>
                    <a:cubicBezTo>
                      <a:pt x="193" y="23"/>
                      <a:pt x="193" y="23"/>
                      <a:pt x="193" y="23"/>
                    </a:cubicBezTo>
                    <a:cubicBezTo>
                      <a:pt x="190" y="25"/>
                      <a:pt x="190" y="25"/>
                      <a:pt x="190" y="25"/>
                    </a:cubicBezTo>
                    <a:cubicBezTo>
                      <a:pt x="188" y="25"/>
                      <a:pt x="188" y="25"/>
                      <a:pt x="188" y="25"/>
                    </a:cubicBezTo>
                    <a:cubicBezTo>
                      <a:pt x="186" y="24"/>
                      <a:pt x="186" y="24"/>
                      <a:pt x="186" y="24"/>
                    </a:cubicBezTo>
                    <a:cubicBezTo>
                      <a:pt x="183" y="22"/>
                      <a:pt x="183" y="22"/>
                      <a:pt x="183" y="22"/>
                    </a:cubicBezTo>
                    <a:cubicBezTo>
                      <a:pt x="183" y="22"/>
                      <a:pt x="180" y="21"/>
                      <a:pt x="180" y="21"/>
                    </a:cubicBezTo>
                    <a:cubicBezTo>
                      <a:pt x="180" y="21"/>
                      <a:pt x="179" y="21"/>
                      <a:pt x="179" y="21"/>
                    </a:cubicBezTo>
                    <a:cubicBezTo>
                      <a:pt x="174" y="24"/>
                      <a:pt x="174" y="24"/>
                      <a:pt x="174" y="24"/>
                    </a:cubicBezTo>
                    <a:cubicBezTo>
                      <a:pt x="171" y="28"/>
                      <a:pt x="171" y="28"/>
                      <a:pt x="171" y="28"/>
                    </a:cubicBezTo>
                    <a:cubicBezTo>
                      <a:pt x="165" y="30"/>
                      <a:pt x="165" y="30"/>
                      <a:pt x="165" y="30"/>
                    </a:cubicBezTo>
                    <a:cubicBezTo>
                      <a:pt x="157" y="33"/>
                      <a:pt x="157" y="33"/>
                      <a:pt x="157" y="33"/>
                    </a:cubicBezTo>
                    <a:cubicBezTo>
                      <a:pt x="155" y="32"/>
                      <a:pt x="155" y="32"/>
                      <a:pt x="155" y="32"/>
                    </a:cubicBezTo>
                    <a:cubicBezTo>
                      <a:pt x="154" y="32"/>
                      <a:pt x="154" y="32"/>
                      <a:pt x="154" y="32"/>
                    </a:cubicBezTo>
                    <a:cubicBezTo>
                      <a:pt x="152" y="33"/>
                      <a:pt x="152" y="33"/>
                      <a:pt x="152" y="33"/>
                    </a:cubicBezTo>
                    <a:cubicBezTo>
                      <a:pt x="151" y="33"/>
                      <a:pt x="151" y="33"/>
                      <a:pt x="151" y="33"/>
                    </a:cubicBezTo>
                    <a:cubicBezTo>
                      <a:pt x="151" y="33"/>
                      <a:pt x="146" y="31"/>
                      <a:pt x="145" y="31"/>
                    </a:cubicBezTo>
                    <a:cubicBezTo>
                      <a:pt x="145" y="31"/>
                      <a:pt x="140" y="31"/>
                      <a:pt x="140" y="31"/>
                    </a:cubicBezTo>
                    <a:cubicBezTo>
                      <a:pt x="140" y="30"/>
                      <a:pt x="140" y="30"/>
                      <a:pt x="140" y="30"/>
                    </a:cubicBezTo>
                    <a:cubicBezTo>
                      <a:pt x="138" y="28"/>
                      <a:pt x="138" y="28"/>
                      <a:pt x="138" y="28"/>
                    </a:cubicBezTo>
                    <a:cubicBezTo>
                      <a:pt x="137" y="28"/>
                      <a:pt x="137" y="28"/>
                      <a:pt x="137" y="28"/>
                    </a:cubicBezTo>
                    <a:cubicBezTo>
                      <a:pt x="137" y="25"/>
                      <a:pt x="137" y="25"/>
                      <a:pt x="137" y="25"/>
                    </a:cubicBezTo>
                    <a:cubicBezTo>
                      <a:pt x="134" y="24"/>
                      <a:pt x="134" y="24"/>
                      <a:pt x="134" y="24"/>
                    </a:cubicBezTo>
                    <a:cubicBezTo>
                      <a:pt x="132" y="24"/>
                      <a:pt x="132" y="24"/>
                      <a:pt x="132" y="24"/>
                    </a:cubicBezTo>
                    <a:cubicBezTo>
                      <a:pt x="132" y="24"/>
                      <a:pt x="131" y="23"/>
                      <a:pt x="131" y="22"/>
                    </a:cubicBezTo>
                    <a:cubicBezTo>
                      <a:pt x="131" y="22"/>
                      <a:pt x="130" y="21"/>
                      <a:pt x="130" y="21"/>
                    </a:cubicBezTo>
                    <a:cubicBezTo>
                      <a:pt x="129" y="21"/>
                      <a:pt x="128" y="20"/>
                      <a:pt x="128" y="20"/>
                    </a:cubicBezTo>
                    <a:cubicBezTo>
                      <a:pt x="126" y="20"/>
                      <a:pt x="126" y="20"/>
                      <a:pt x="126" y="20"/>
                    </a:cubicBezTo>
                    <a:cubicBezTo>
                      <a:pt x="126" y="21"/>
                      <a:pt x="126" y="21"/>
                      <a:pt x="126" y="21"/>
                    </a:cubicBezTo>
                    <a:cubicBezTo>
                      <a:pt x="125" y="21"/>
                      <a:pt x="125" y="21"/>
                      <a:pt x="125" y="21"/>
                    </a:cubicBezTo>
                    <a:cubicBezTo>
                      <a:pt x="123" y="19"/>
                      <a:pt x="123" y="19"/>
                      <a:pt x="123" y="19"/>
                    </a:cubicBezTo>
                    <a:cubicBezTo>
                      <a:pt x="117" y="19"/>
                      <a:pt x="117" y="19"/>
                      <a:pt x="117" y="19"/>
                    </a:cubicBezTo>
                    <a:cubicBezTo>
                      <a:pt x="116" y="20"/>
                      <a:pt x="116" y="20"/>
                      <a:pt x="116" y="20"/>
                    </a:cubicBezTo>
                    <a:cubicBezTo>
                      <a:pt x="114" y="20"/>
                      <a:pt x="114" y="20"/>
                      <a:pt x="114" y="20"/>
                    </a:cubicBezTo>
                    <a:cubicBezTo>
                      <a:pt x="113" y="20"/>
                      <a:pt x="113" y="20"/>
                      <a:pt x="113" y="20"/>
                    </a:cubicBezTo>
                    <a:cubicBezTo>
                      <a:pt x="111" y="23"/>
                      <a:pt x="111" y="23"/>
                      <a:pt x="111" y="23"/>
                    </a:cubicBezTo>
                    <a:cubicBezTo>
                      <a:pt x="111" y="23"/>
                      <a:pt x="110" y="22"/>
                      <a:pt x="110" y="22"/>
                    </a:cubicBezTo>
                    <a:cubicBezTo>
                      <a:pt x="110" y="22"/>
                      <a:pt x="105" y="22"/>
                      <a:pt x="105" y="22"/>
                    </a:cubicBezTo>
                    <a:cubicBezTo>
                      <a:pt x="104" y="21"/>
                      <a:pt x="104" y="21"/>
                      <a:pt x="104" y="21"/>
                    </a:cubicBezTo>
                    <a:cubicBezTo>
                      <a:pt x="103" y="21"/>
                      <a:pt x="103" y="21"/>
                      <a:pt x="103" y="21"/>
                    </a:cubicBezTo>
                    <a:cubicBezTo>
                      <a:pt x="102" y="20"/>
                      <a:pt x="102" y="20"/>
                      <a:pt x="102" y="20"/>
                    </a:cubicBezTo>
                    <a:cubicBezTo>
                      <a:pt x="102" y="20"/>
                      <a:pt x="100" y="19"/>
                      <a:pt x="100" y="18"/>
                    </a:cubicBezTo>
                    <a:cubicBezTo>
                      <a:pt x="100" y="18"/>
                      <a:pt x="99" y="17"/>
                      <a:pt x="99" y="17"/>
                    </a:cubicBezTo>
                    <a:cubicBezTo>
                      <a:pt x="98" y="16"/>
                      <a:pt x="98" y="16"/>
                      <a:pt x="98" y="16"/>
                    </a:cubicBezTo>
                    <a:cubicBezTo>
                      <a:pt x="98" y="16"/>
                      <a:pt x="98" y="12"/>
                      <a:pt x="98" y="12"/>
                    </a:cubicBezTo>
                    <a:cubicBezTo>
                      <a:pt x="98" y="12"/>
                      <a:pt x="98" y="11"/>
                      <a:pt x="98" y="10"/>
                    </a:cubicBezTo>
                    <a:cubicBezTo>
                      <a:pt x="97" y="10"/>
                      <a:pt x="97" y="9"/>
                      <a:pt x="96" y="9"/>
                    </a:cubicBezTo>
                    <a:cubicBezTo>
                      <a:pt x="96" y="9"/>
                      <a:pt x="94" y="8"/>
                      <a:pt x="94" y="8"/>
                    </a:cubicBezTo>
                    <a:cubicBezTo>
                      <a:pt x="94" y="8"/>
                      <a:pt x="93" y="8"/>
                      <a:pt x="93" y="8"/>
                    </a:cubicBezTo>
                    <a:cubicBezTo>
                      <a:pt x="92" y="8"/>
                      <a:pt x="90" y="8"/>
                      <a:pt x="90" y="8"/>
                    </a:cubicBezTo>
                    <a:cubicBezTo>
                      <a:pt x="87" y="5"/>
                      <a:pt x="87" y="5"/>
                      <a:pt x="87" y="5"/>
                    </a:cubicBezTo>
                    <a:cubicBezTo>
                      <a:pt x="82" y="5"/>
                      <a:pt x="82" y="5"/>
                      <a:pt x="82" y="5"/>
                    </a:cubicBezTo>
                    <a:cubicBezTo>
                      <a:pt x="82" y="3"/>
                      <a:pt x="82" y="3"/>
                      <a:pt x="82" y="3"/>
                    </a:cubicBezTo>
                    <a:cubicBezTo>
                      <a:pt x="79" y="3"/>
                      <a:pt x="79" y="3"/>
                      <a:pt x="79" y="3"/>
                    </a:cubicBezTo>
                    <a:cubicBezTo>
                      <a:pt x="75" y="0"/>
                      <a:pt x="75" y="0"/>
                      <a:pt x="75" y="0"/>
                    </a:cubicBezTo>
                    <a:cubicBezTo>
                      <a:pt x="75" y="0"/>
                      <a:pt x="75" y="1"/>
                      <a:pt x="75" y="1"/>
                    </a:cubicBezTo>
                    <a:cubicBezTo>
                      <a:pt x="75" y="2"/>
                      <a:pt x="75" y="3"/>
                      <a:pt x="75" y="3"/>
                    </a:cubicBezTo>
                    <a:cubicBezTo>
                      <a:pt x="75" y="3"/>
                      <a:pt x="74" y="4"/>
                      <a:pt x="74" y="4"/>
                    </a:cubicBezTo>
                    <a:cubicBezTo>
                      <a:pt x="72" y="5"/>
                      <a:pt x="72" y="5"/>
                      <a:pt x="72" y="5"/>
                    </a:cubicBezTo>
                    <a:cubicBezTo>
                      <a:pt x="72" y="5"/>
                      <a:pt x="72" y="5"/>
                      <a:pt x="72" y="5"/>
                    </a:cubicBezTo>
                    <a:cubicBezTo>
                      <a:pt x="72" y="6"/>
                      <a:pt x="71" y="7"/>
                      <a:pt x="71" y="8"/>
                    </a:cubicBezTo>
                    <a:cubicBezTo>
                      <a:pt x="71" y="8"/>
                      <a:pt x="70" y="9"/>
                      <a:pt x="70" y="9"/>
                    </a:cubicBezTo>
                    <a:cubicBezTo>
                      <a:pt x="70" y="9"/>
                      <a:pt x="69" y="9"/>
                      <a:pt x="69" y="9"/>
                    </a:cubicBezTo>
                    <a:cubicBezTo>
                      <a:pt x="69" y="10"/>
                      <a:pt x="70" y="10"/>
                      <a:pt x="69" y="10"/>
                    </a:cubicBezTo>
                    <a:cubicBezTo>
                      <a:pt x="69" y="11"/>
                      <a:pt x="69" y="11"/>
                      <a:pt x="68" y="12"/>
                    </a:cubicBezTo>
                    <a:cubicBezTo>
                      <a:pt x="68" y="12"/>
                      <a:pt x="68" y="12"/>
                      <a:pt x="68" y="13"/>
                    </a:cubicBezTo>
                    <a:cubicBezTo>
                      <a:pt x="68" y="14"/>
                      <a:pt x="69" y="15"/>
                      <a:pt x="69" y="15"/>
                    </a:cubicBezTo>
                    <a:cubicBezTo>
                      <a:pt x="70" y="15"/>
                      <a:pt x="70" y="15"/>
                      <a:pt x="70" y="15"/>
                    </a:cubicBezTo>
                    <a:cubicBezTo>
                      <a:pt x="70" y="17"/>
                      <a:pt x="70" y="17"/>
                      <a:pt x="70" y="17"/>
                    </a:cubicBezTo>
                    <a:cubicBezTo>
                      <a:pt x="71" y="19"/>
                      <a:pt x="71" y="19"/>
                      <a:pt x="71" y="19"/>
                    </a:cubicBezTo>
                    <a:cubicBezTo>
                      <a:pt x="71" y="21"/>
                      <a:pt x="71" y="21"/>
                      <a:pt x="71" y="21"/>
                    </a:cubicBezTo>
                    <a:cubicBezTo>
                      <a:pt x="70" y="23"/>
                      <a:pt x="70" y="23"/>
                      <a:pt x="70" y="23"/>
                    </a:cubicBezTo>
                    <a:cubicBezTo>
                      <a:pt x="69" y="25"/>
                      <a:pt x="69" y="25"/>
                      <a:pt x="69" y="25"/>
                    </a:cubicBezTo>
                    <a:cubicBezTo>
                      <a:pt x="68" y="25"/>
                      <a:pt x="68" y="25"/>
                      <a:pt x="68" y="25"/>
                    </a:cubicBezTo>
                    <a:cubicBezTo>
                      <a:pt x="68" y="24"/>
                      <a:pt x="68" y="24"/>
                      <a:pt x="68" y="24"/>
                    </a:cubicBezTo>
                    <a:cubicBezTo>
                      <a:pt x="66" y="26"/>
                      <a:pt x="66" y="26"/>
                      <a:pt x="66" y="26"/>
                    </a:cubicBezTo>
                    <a:cubicBezTo>
                      <a:pt x="64" y="26"/>
                      <a:pt x="64" y="26"/>
                      <a:pt x="64" y="26"/>
                    </a:cubicBezTo>
                    <a:cubicBezTo>
                      <a:pt x="63" y="25"/>
                      <a:pt x="63" y="25"/>
                      <a:pt x="63" y="25"/>
                    </a:cubicBezTo>
                    <a:cubicBezTo>
                      <a:pt x="58" y="25"/>
                      <a:pt x="58" y="25"/>
                      <a:pt x="58" y="25"/>
                    </a:cubicBezTo>
                    <a:cubicBezTo>
                      <a:pt x="55" y="23"/>
                      <a:pt x="55" y="23"/>
                      <a:pt x="55" y="23"/>
                    </a:cubicBezTo>
                    <a:cubicBezTo>
                      <a:pt x="52" y="25"/>
                      <a:pt x="52" y="25"/>
                      <a:pt x="52" y="25"/>
                    </a:cubicBezTo>
                    <a:cubicBezTo>
                      <a:pt x="52" y="25"/>
                      <a:pt x="50" y="25"/>
                      <a:pt x="50" y="24"/>
                    </a:cubicBezTo>
                    <a:cubicBezTo>
                      <a:pt x="50" y="24"/>
                      <a:pt x="49" y="24"/>
                      <a:pt x="49" y="24"/>
                    </a:cubicBezTo>
                    <a:cubicBezTo>
                      <a:pt x="48" y="23"/>
                      <a:pt x="46" y="23"/>
                      <a:pt x="46" y="23"/>
                    </a:cubicBezTo>
                    <a:cubicBezTo>
                      <a:pt x="46" y="23"/>
                      <a:pt x="45" y="22"/>
                      <a:pt x="45" y="22"/>
                    </a:cubicBezTo>
                    <a:cubicBezTo>
                      <a:pt x="45" y="22"/>
                      <a:pt x="44" y="20"/>
                      <a:pt x="44" y="20"/>
                    </a:cubicBezTo>
                    <a:cubicBezTo>
                      <a:pt x="44" y="20"/>
                      <a:pt x="44" y="18"/>
                      <a:pt x="44" y="18"/>
                    </a:cubicBezTo>
                    <a:cubicBezTo>
                      <a:pt x="36" y="18"/>
                      <a:pt x="36" y="18"/>
                      <a:pt x="36" y="18"/>
                    </a:cubicBezTo>
                    <a:cubicBezTo>
                      <a:pt x="36" y="16"/>
                      <a:pt x="36" y="16"/>
                      <a:pt x="36" y="16"/>
                    </a:cubicBezTo>
                    <a:cubicBezTo>
                      <a:pt x="34" y="15"/>
                      <a:pt x="34" y="15"/>
                      <a:pt x="34" y="15"/>
                    </a:cubicBezTo>
                    <a:cubicBezTo>
                      <a:pt x="33" y="16"/>
                      <a:pt x="33" y="16"/>
                      <a:pt x="33" y="16"/>
                    </a:cubicBezTo>
                    <a:cubicBezTo>
                      <a:pt x="32" y="16"/>
                      <a:pt x="32" y="16"/>
                      <a:pt x="32" y="16"/>
                    </a:cubicBezTo>
                    <a:cubicBezTo>
                      <a:pt x="31" y="15"/>
                      <a:pt x="31" y="15"/>
                      <a:pt x="31" y="15"/>
                    </a:cubicBezTo>
                    <a:cubicBezTo>
                      <a:pt x="30" y="16"/>
                      <a:pt x="30" y="16"/>
                      <a:pt x="30" y="16"/>
                    </a:cubicBezTo>
                    <a:cubicBezTo>
                      <a:pt x="27" y="16"/>
                      <a:pt x="27" y="16"/>
                      <a:pt x="27" y="16"/>
                    </a:cubicBezTo>
                    <a:cubicBezTo>
                      <a:pt x="25" y="19"/>
                      <a:pt x="25" y="19"/>
                      <a:pt x="25" y="19"/>
                    </a:cubicBezTo>
                    <a:cubicBezTo>
                      <a:pt x="22" y="19"/>
                      <a:pt x="22" y="19"/>
                      <a:pt x="22" y="19"/>
                    </a:cubicBezTo>
                    <a:cubicBezTo>
                      <a:pt x="20" y="21"/>
                      <a:pt x="20" y="21"/>
                      <a:pt x="20" y="21"/>
                    </a:cubicBezTo>
                    <a:cubicBezTo>
                      <a:pt x="20" y="21"/>
                      <a:pt x="20" y="21"/>
                      <a:pt x="20" y="21"/>
                    </a:cubicBezTo>
                    <a:cubicBezTo>
                      <a:pt x="18" y="22"/>
                      <a:pt x="18" y="22"/>
                      <a:pt x="18" y="22"/>
                    </a:cubicBezTo>
                    <a:cubicBezTo>
                      <a:pt x="18" y="22"/>
                      <a:pt x="17" y="22"/>
                      <a:pt x="17" y="23"/>
                    </a:cubicBezTo>
                    <a:cubicBezTo>
                      <a:pt x="17" y="23"/>
                      <a:pt x="15" y="24"/>
                      <a:pt x="15" y="24"/>
                    </a:cubicBezTo>
                    <a:cubicBezTo>
                      <a:pt x="15" y="24"/>
                      <a:pt x="13" y="25"/>
                      <a:pt x="13" y="25"/>
                    </a:cubicBezTo>
                    <a:cubicBezTo>
                      <a:pt x="13" y="25"/>
                      <a:pt x="13" y="25"/>
                      <a:pt x="13" y="25"/>
                    </a:cubicBezTo>
                    <a:cubicBezTo>
                      <a:pt x="13" y="25"/>
                      <a:pt x="12" y="26"/>
                      <a:pt x="13" y="26"/>
                    </a:cubicBezTo>
                    <a:cubicBezTo>
                      <a:pt x="13" y="26"/>
                      <a:pt x="13" y="27"/>
                      <a:pt x="13" y="27"/>
                    </a:cubicBezTo>
                    <a:cubicBezTo>
                      <a:pt x="13" y="27"/>
                      <a:pt x="13" y="28"/>
                      <a:pt x="13" y="28"/>
                    </a:cubicBezTo>
                    <a:cubicBezTo>
                      <a:pt x="12" y="28"/>
                      <a:pt x="12" y="28"/>
                      <a:pt x="11" y="28"/>
                    </a:cubicBezTo>
                    <a:cubicBezTo>
                      <a:pt x="11" y="28"/>
                      <a:pt x="10" y="28"/>
                      <a:pt x="10" y="28"/>
                    </a:cubicBezTo>
                    <a:cubicBezTo>
                      <a:pt x="10" y="28"/>
                      <a:pt x="9" y="29"/>
                      <a:pt x="9" y="29"/>
                    </a:cubicBezTo>
                    <a:cubicBezTo>
                      <a:pt x="9" y="29"/>
                      <a:pt x="9" y="29"/>
                      <a:pt x="8" y="29"/>
                    </a:cubicBezTo>
                    <a:cubicBezTo>
                      <a:pt x="8" y="29"/>
                      <a:pt x="8" y="29"/>
                      <a:pt x="8" y="29"/>
                    </a:cubicBezTo>
                    <a:cubicBezTo>
                      <a:pt x="8" y="29"/>
                      <a:pt x="8" y="29"/>
                      <a:pt x="7" y="30"/>
                    </a:cubicBezTo>
                    <a:cubicBezTo>
                      <a:pt x="7" y="30"/>
                      <a:pt x="5" y="30"/>
                      <a:pt x="5" y="30"/>
                    </a:cubicBezTo>
                    <a:cubicBezTo>
                      <a:pt x="5" y="30"/>
                      <a:pt x="3" y="30"/>
                      <a:pt x="3" y="30"/>
                    </a:cubicBezTo>
                    <a:cubicBezTo>
                      <a:pt x="2" y="32"/>
                      <a:pt x="2" y="32"/>
                      <a:pt x="2" y="32"/>
                    </a:cubicBezTo>
                    <a:cubicBezTo>
                      <a:pt x="1" y="32"/>
                      <a:pt x="1" y="32"/>
                      <a:pt x="1" y="32"/>
                    </a:cubicBezTo>
                    <a:cubicBezTo>
                      <a:pt x="0" y="33"/>
                      <a:pt x="0" y="33"/>
                      <a:pt x="0" y="33"/>
                    </a:cubicBezTo>
                    <a:cubicBezTo>
                      <a:pt x="1" y="34"/>
                      <a:pt x="1" y="34"/>
                      <a:pt x="1" y="34"/>
                    </a:cubicBezTo>
                    <a:lnTo>
                      <a:pt x="0" y="3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49" name="Freeform 848">
                <a:extLst>
                  <a:ext uri="{FF2B5EF4-FFF2-40B4-BE49-F238E27FC236}">
                    <a16:creationId xmlns:a16="http://schemas.microsoft.com/office/drawing/2014/main" id="{8D20011D-6D1C-1FB3-1190-EC2D05D24CCC}"/>
                  </a:ext>
                </a:extLst>
              </p:cNvPr>
              <p:cNvSpPr>
                <a:spLocks noEditPoints="1"/>
              </p:cNvSpPr>
              <p:nvPr/>
            </p:nvSpPr>
            <p:spPr bwMode="auto">
              <a:xfrm>
                <a:off x="8205788" y="4683125"/>
                <a:ext cx="536575" cy="192088"/>
              </a:xfrm>
              <a:custGeom>
                <a:avLst/>
                <a:gdLst>
                  <a:gd name="T0" fmla="*/ 77 w 129"/>
                  <a:gd name="T1" fmla="*/ 36 h 46"/>
                  <a:gd name="T2" fmla="*/ 114 w 129"/>
                  <a:gd name="T3" fmla="*/ 2 h 46"/>
                  <a:gd name="T4" fmla="*/ 115 w 129"/>
                  <a:gd name="T5" fmla="*/ 3 h 46"/>
                  <a:gd name="T6" fmla="*/ 115 w 129"/>
                  <a:gd name="T7" fmla="*/ 2 h 46"/>
                  <a:gd name="T8" fmla="*/ 124 w 129"/>
                  <a:gd name="T9" fmla="*/ 19 h 46"/>
                  <a:gd name="T10" fmla="*/ 125 w 129"/>
                  <a:gd name="T11" fmla="*/ 20 h 46"/>
                  <a:gd name="T12" fmla="*/ 127 w 129"/>
                  <a:gd name="T13" fmla="*/ 14 h 46"/>
                  <a:gd name="T14" fmla="*/ 125 w 129"/>
                  <a:gd name="T15" fmla="*/ 14 h 46"/>
                  <a:gd name="T16" fmla="*/ 123 w 129"/>
                  <a:gd name="T17" fmla="*/ 12 h 46"/>
                  <a:gd name="T18" fmla="*/ 122 w 129"/>
                  <a:gd name="T19" fmla="*/ 12 h 46"/>
                  <a:gd name="T20" fmla="*/ 120 w 129"/>
                  <a:gd name="T21" fmla="*/ 13 h 46"/>
                  <a:gd name="T22" fmla="*/ 121 w 129"/>
                  <a:gd name="T23" fmla="*/ 12 h 46"/>
                  <a:gd name="T24" fmla="*/ 121 w 129"/>
                  <a:gd name="T25" fmla="*/ 11 h 46"/>
                  <a:gd name="T26" fmla="*/ 120 w 129"/>
                  <a:gd name="T27" fmla="*/ 11 h 46"/>
                  <a:gd name="T28" fmla="*/ 118 w 129"/>
                  <a:gd name="T29" fmla="*/ 11 h 46"/>
                  <a:gd name="T30" fmla="*/ 118 w 129"/>
                  <a:gd name="T31" fmla="*/ 10 h 46"/>
                  <a:gd name="T32" fmla="*/ 119 w 129"/>
                  <a:gd name="T33" fmla="*/ 9 h 46"/>
                  <a:gd name="T34" fmla="*/ 117 w 129"/>
                  <a:gd name="T35" fmla="*/ 7 h 46"/>
                  <a:gd name="T36" fmla="*/ 116 w 129"/>
                  <a:gd name="T37" fmla="*/ 5 h 46"/>
                  <a:gd name="T38" fmla="*/ 114 w 129"/>
                  <a:gd name="T39" fmla="*/ 5 h 46"/>
                  <a:gd name="T40" fmla="*/ 113 w 129"/>
                  <a:gd name="T41" fmla="*/ 7 h 46"/>
                  <a:gd name="T42" fmla="*/ 113 w 129"/>
                  <a:gd name="T43" fmla="*/ 5 h 46"/>
                  <a:gd name="T44" fmla="*/ 112 w 129"/>
                  <a:gd name="T45" fmla="*/ 5 h 46"/>
                  <a:gd name="T46" fmla="*/ 110 w 129"/>
                  <a:gd name="T47" fmla="*/ 9 h 46"/>
                  <a:gd name="T48" fmla="*/ 108 w 129"/>
                  <a:gd name="T49" fmla="*/ 11 h 46"/>
                  <a:gd name="T50" fmla="*/ 105 w 129"/>
                  <a:gd name="T51" fmla="*/ 14 h 46"/>
                  <a:gd name="T52" fmla="*/ 105 w 129"/>
                  <a:gd name="T53" fmla="*/ 17 h 46"/>
                  <a:gd name="T54" fmla="*/ 103 w 129"/>
                  <a:gd name="T55" fmla="*/ 21 h 46"/>
                  <a:gd name="T56" fmla="*/ 101 w 129"/>
                  <a:gd name="T57" fmla="*/ 19 h 46"/>
                  <a:gd name="T58" fmla="*/ 99 w 129"/>
                  <a:gd name="T59" fmla="*/ 25 h 46"/>
                  <a:gd name="T60" fmla="*/ 94 w 129"/>
                  <a:gd name="T61" fmla="*/ 22 h 46"/>
                  <a:gd name="T62" fmla="*/ 91 w 129"/>
                  <a:gd name="T63" fmla="*/ 27 h 46"/>
                  <a:gd name="T64" fmla="*/ 89 w 129"/>
                  <a:gd name="T65" fmla="*/ 30 h 46"/>
                  <a:gd name="T66" fmla="*/ 80 w 129"/>
                  <a:gd name="T67" fmla="*/ 33 h 46"/>
                  <a:gd name="T68" fmla="*/ 78 w 129"/>
                  <a:gd name="T69" fmla="*/ 35 h 46"/>
                  <a:gd name="T70" fmla="*/ 78 w 129"/>
                  <a:gd name="T71" fmla="*/ 37 h 46"/>
                  <a:gd name="T72" fmla="*/ 77 w 129"/>
                  <a:gd name="T73" fmla="*/ 37 h 46"/>
                  <a:gd name="T74" fmla="*/ 77 w 129"/>
                  <a:gd name="T75" fmla="*/ 38 h 46"/>
                  <a:gd name="T76" fmla="*/ 76 w 129"/>
                  <a:gd name="T77" fmla="*/ 40 h 46"/>
                  <a:gd name="T78" fmla="*/ 76 w 129"/>
                  <a:gd name="T79" fmla="*/ 41 h 46"/>
                  <a:gd name="T80" fmla="*/ 77 w 129"/>
                  <a:gd name="T81" fmla="*/ 43 h 46"/>
                  <a:gd name="T82" fmla="*/ 76 w 129"/>
                  <a:gd name="T83" fmla="*/ 43 h 46"/>
                  <a:gd name="T84" fmla="*/ 72 w 129"/>
                  <a:gd name="T85" fmla="*/ 42 h 46"/>
                  <a:gd name="T86" fmla="*/ 72 w 129"/>
                  <a:gd name="T87" fmla="*/ 41 h 46"/>
                  <a:gd name="T88" fmla="*/ 71 w 129"/>
                  <a:gd name="T89" fmla="*/ 41 h 46"/>
                  <a:gd name="T90" fmla="*/ 74 w 129"/>
                  <a:gd name="T91" fmla="*/ 46 h 46"/>
                  <a:gd name="T92" fmla="*/ 103 w 129"/>
                  <a:gd name="T93" fmla="*/ 35 h 46"/>
                  <a:gd name="T94" fmla="*/ 120 w 129"/>
                  <a:gd name="T95" fmla="*/ 22 h 46"/>
                  <a:gd name="T96" fmla="*/ 123 w 129"/>
                  <a:gd name="T97" fmla="*/ 22 h 46"/>
                  <a:gd name="T98" fmla="*/ 125 w 129"/>
                  <a:gd name="T99" fmla="*/ 21 h 46"/>
                  <a:gd name="T100" fmla="*/ 125 w 129"/>
                  <a:gd name="T101" fmla="*/ 21 h 46"/>
                  <a:gd name="T102" fmla="*/ 122 w 129"/>
                  <a:gd name="T103" fmla="*/ 18 h 46"/>
                  <a:gd name="T104" fmla="*/ 123 w 129"/>
                  <a:gd name="T105" fmla="*/ 17 h 46"/>
                  <a:gd name="T106" fmla="*/ 127 w 129"/>
                  <a:gd name="T107" fmla="*/ 17 h 46"/>
                  <a:gd name="T108" fmla="*/ 7 w 129"/>
                  <a:gd name="T109" fmla="*/ 7 h 46"/>
                  <a:gd name="T110" fmla="*/ 2 w 129"/>
                  <a:gd name="T111" fmla="*/ 8 h 46"/>
                  <a:gd name="T112" fmla="*/ 9 w 129"/>
                  <a:gd name="T113" fmla="*/ 26 h 46"/>
                  <a:gd name="T114" fmla="*/ 23 w 129"/>
                  <a:gd name="T115" fmla="*/ 36 h 46"/>
                  <a:gd name="T116" fmla="*/ 28 w 129"/>
                  <a:gd name="T117" fmla="*/ 33 h 46"/>
                  <a:gd name="T118" fmla="*/ 23 w 129"/>
                  <a:gd name="T119" fmla="*/ 14 h 46"/>
                  <a:gd name="T120" fmla="*/ 12 w 129"/>
                  <a:gd name="T121"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46">
                    <a:moveTo>
                      <a:pt x="77" y="35"/>
                    </a:moveTo>
                    <a:cubicBezTo>
                      <a:pt x="77" y="35"/>
                      <a:pt x="77" y="34"/>
                      <a:pt x="77" y="34"/>
                    </a:cubicBezTo>
                    <a:cubicBezTo>
                      <a:pt x="77" y="34"/>
                      <a:pt x="77" y="34"/>
                      <a:pt x="77" y="34"/>
                    </a:cubicBezTo>
                    <a:cubicBezTo>
                      <a:pt x="78" y="34"/>
                      <a:pt x="78" y="34"/>
                      <a:pt x="78" y="34"/>
                    </a:cubicBezTo>
                    <a:cubicBezTo>
                      <a:pt x="78" y="35"/>
                      <a:pt x="78" y="35"/>
                      <a:pt x="78" y="35"/>
                    </a:cubicBezTo>
                    <a:cubicBezTo>
                      <a:pt x="78" y="35"/>
                      <a:pt x="78" y="36"/>
                      <a:pt x="78" y="36"/>
                    </a:cubicBezTo>
                    <a:cubicBezTo>
                      <a:pt x="78" y="36"/>
                      <a:pt x="78" y="36"/>
                      <a:pt x="78" y="36"/>
                    </a:cubicBezTo>
                    <a:cubicBezTo>
                      <a:pt x="78" y="36"/>
                      <a:pt x="78" y="36"/>
                      <a:pt x="78" y="36"/>
                    </a:cubicBezTo>
                    <a:cubicBezTo>
                      <a:pt x="78" y="36"/>
                      <a:pt x="77" y="36"/>
                      <a:pt x="77" y="36"/>
                    </a:cubicBezTo>
                    <a:cubicBezTo>
                      <a:pt x="77" y="36"/>
                      <a:pt x="77" y="36"/>
                      <a:pt x="77" y="36"/>
                    </a:cubicBezTo>
                    <a:cubicBezTo>
                      <a:pt x="77" y="36"/>
                      <a:pt x="77" y="36"/>
                      <a:pt x="77" y="35"/>
                    </a:cubicBezTo>
                    <a:cubicBezTo>
                      <a:pt x="77" y="35"/>
                      <a:pt x="77" y="35"/>
                      <a:pt x="77" y="35"/>
                    </a:cubicBezTo>
                    <a:close/>
                    <a:moveTo>
                      <a:pt x="113" y="3"/>
                    </a:moveTo>
                    <a:cubicBezTo>
                      <a:pt x="113" y="3"/>
                      <a:pt x="113" y="3"/>
                      <a:pt x="114" y="3"/>
                    </a:cubicBezTo>
                    <a:cubicBezTo>
                      <a:pt x="114" y="3"/>
                      <a:pt x="114" y="3"/>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4" y="2"/>
                      <a:pt x="114" y="2"/>
                      <a:pt x="114" y="2"/>
                    </a:cubicBezTo>
                    <a:cubicBezTo>
                      <a:pt x="113" y="2"/>
                      <a:pt x="113" y="2"/>
                      <a:pt x="113" y="2"/>
                    </a:cubicBezTo>
                    <a:cubicBezTo>
                      <a:pt x="113" y="2"/>
                      <a:pt x="113" y="2"/>
                      <a:pt x="113" y="3"/>
                    </a:cubicBezTo>
                    <a:cubicBezTo>
                      <a:pt x="113" y="3"/>
                      <a:pt x="113" y="3"/>
                      <a:pt x="113" y="3"/>
                    </a:cubicBezTo>
                    <a:cubicBezTo>
                      <a:pt x="113" y="3"/>
                      <a:pt x="113" y="3"/>
                      <a:pt x="113" y="3"/>
                    </a:cubicBezTo>
                    <a:close/>
                    <a:moveTo>
                      <a:pt x="114" y="3"/>
                    </a:moveTo>
                    <a:cubicBezTo>
                      <a:pt x="114" y="3"/>
                      <a:pt x="114" y="3"/>
                      <a:pt x="114" y="4"/>
                    </a:cubicBezTo>
                    <a:cubicBezTo>
                      <a:pt x="114" y="3"/>
                      <a:pt x="115" y="3"/>
                      <a:pt x="115" y="3"/>
                    </a:cubicBezTo>
                    <a:cubicBezTo>
                      <a:pt x="115" y="3"/>
                      <a:pt x="115" y="3"/>
                      <a:pt x="115" y="3"/>
                    </a:cubicBezTo>
                    <a:cubicBezTo>
                      <a:pt x="115" y="3"/>
                      <a:pt x="115" y="3"/>
                      <a:pt x="115" y="3"/>
                    </a:cubicBezTo>
                    <a:cubicBezTo>
                      <a:pt x="115" y="3"/>
                      <a:pt x="116" y="3"/>
                      <a:pt x="116" y="3"/>
                    </a:cubicBezTo>
                    <a:cubicBezTo>
                      <a:pt x="116" y="3"/>
                      <a:pt x="116" y="3"/>
                      <a:pt x="116" y="3"/>
                    </a:cubicBezTo>
                    <a:cubicBezTo>
                      <a:pt x="116" y="2"/>
                      <a:pt x="116" y="2"/>
                      <a:pt x="116" y="2"/>
                    </a:cubicBezTo>
                    <a:cubicBezTo>
                      <a:pt x="116" y="2"/>
                      <a:pt x="116" y="2"/>
                      <a:pt x="116" y="2"/>
                    </a:cubicBezTo>
                    <a:cubicBezTo>
                      <a:pt x="116" y="2"/>
                      <a:pt x="115" y="2"/>
                      <a:pt x="115" y="2"/>
                    </a:cubicBezTo>
                    <a:cubicBezTo>
                      <a:pt x="115" y="2"/>
                      <a:pt x="115" y="2"/>
                      <a:pt x="115" y="2"/>
                    </a:cubicBezTo>
                    <a:cubicBezTo>
                      <a:pt x="115" y="2"/>
                      <a:pt x="115" y="2"/>
                      <a:pt x="115" y="2"/>
                    </a:cubicBezTo>
                    <a:cubicBezTo>
                      <a:pt x="115" y="2"/>
                      <a:pt x="115" y="2"/>
                      <a:pt x="115" y="2"/>
                    </a:cubicBezTo>
                    <a:cubicBezTo>
                      <a:pt x="114" y="2"/>
                      <a:pt x="114" y="2"/>
                      <a:pt x="114" y="2"/>
                    </a:cubicBezTo>
                    <a:cubicBezTo>
                      <a:pt x="114" y="2"/>
                      <a:pt x="114" y="3"/>
                      <a:pt x="114" y="3"/>
                    </a:cubicBezTo>
                    <a:cubicBezTo>
                      <a:pt x="114" y="3"/>
                      <a:pt x="114" y="3"/>
                      <a:pt x="114" y="3"/>
                    </a:cubicBezTo>
                    <a:cubicBezTo>
                      <a:pt x="114" y="3"/>
                      <a:pt x="114" y="3"/>
                      <a:pt x="114" y="3"/>
                    </a:cubicBezTo>
                    <a:close/>
                    <a:moveTo>
                      <a:pt x="125" y="20"/>
                    </a:moveTo>
                    <a:cubicBezTo>
                      <a:pt x="125" y="20"/>
                      <a:pt x="125" y="20"/>
                      <a:pt x="125" y="20"/>
                    </a:cubicBezTo>
                    <a:cubicBezTo>
                      <a:pt x="125" y="20"/>
                      <a:pt x="125" y="20"/>
                      <a:pt x="125" y="20"/>
                    </a:cubicBezTo>
                    <a:cubicBezTo>
                      <a:pt x="124" y="20"/>
                      <a:pt x="124" y="19"/>
                      <a:pt x="124" y="19"/>
                    </a:cubicBezTo>
                    <a:cubicBezTo>
                      <a:pt x="124" y="19"/>
                      <a:pt x="124" y="19"/>
                      <a:pt x="124" y="19"/>
                    </a:cubicBezTo>
                    <a:cubicBezTo>
                      <a:pt x="124" y="19"/>
                      <a:pt x="124" y="19"/>
                      <a:pt x="124" y="19"/>
                    </a:cubicBezTo>
                    <a:cubicBezTo>
                      <a:pt x="124" y="19"/>
                      <a:pt x="124" y="19"/>
                      <a:pt x="123" y="20"/>
                    </a:cubicBezTo>
                    <a:cubicBezTo>
                      <a:pt x="123" y="20"/>
                      <a:pt x="124" y="20"/>
                      <a:pt x="124" y="20"/>
                    </a:cubicBezTo>
                    <a:cubicBezTo>
                      <a:pt x="124" y="20"/>
                      <a:pt x="124" y="20"/>
                      <a:pt x="124" y="20"/>
                    </a:cubicBezTo>
                    <a:cubicBezTo>
                      <a:pt x="124" y="20"/>
                      <a:pt x="124" y="20"/>
                      <a:pt x="124" y="20"/>
                    </a:cubicBezTo>
                    <a:cubicBezTo>
                      <a:pt x="124" y="20"/>
                      <a:pt x="124" y="20"/>
                      <a:pt x="124" y="20"/>
                    </a:cubicBezTo>
                    <a:cubicBezTo>
                      <a:pt x="124" y="20"/>
                      <a:pt x="124" y="20"/>
                      <a:pt x="125" y="20"/>
                    </a:cubicBezTo>
                    <a:cubicBezTo>
                      <a:pt x="125" y="20"/>
                      <a:pt x="125" y="20"/>
                      <a:pt x="125" y="20"/>
                    </a:cubicBezTo>
                    <a:cubicBezTo>
                      <a:pt x="125" y="20"/>
                      <a:pt x="125" y="20"/>
                      <a:pt x="125" y="20"/>
                    </a:cubicBezTo>
                    <a:cubicBezTo>
                      <a:pt x="125" y="20"/>
                      <a:pt x="125" y="20"/>
                      <a:pt x="125" y="20"/>
                    </a:cubicBezTo>
                    <a:cubicBezTo>
                      <a:pt x="125" y="20"/>
                      <a:pt x="125" y="20"/>
                      <a:pt x="125" y="20"/>
                    </a:cubicBezTo>
                    <a:close/>
                    <a:moveTo>
                      <a:pt x="129" y="15"/>
                    </a:moveTo>
                    <a:cubicBezTo>
                      <a:pt x="129" y="15"/>
                      <a:pt x="129" y="15"/>
                      <a:pt x="129" y="14"/>
                    </a:cubicBezTo>
                    <a:cubicBezTo>
                      <a:pt x="129" y="14"/>
                      <a:pt x="128" y="14"/>
                      <a:pt x="128" y="14"/>
                    </a:cubicBezTo>
                    <a:cubicBezTo>
                      <a:pt x="128" y="14"/>
                      <a:pt x="128" y="14"/>
                      <a:pt x="128" y="14"/>
                    </a:cubicBezTo>
                    <a:cubicBezTo>
                      <a:pt x="128" y="14"/>
                      <a:pt x="128" y="14"/>
                      <a:pt x="128" y="14"/>
                    </a:cubicBezTo>
                    <a:cubicBezTo>
                      <a:pt x="128" y="14"/>
                      <a:pt x="127" y="14"/>
                      <a:pt x="127" y="14"/>
                    </a:cubicBezTo>
                    <a:cubicBezTo>
                      <a:pt x="127" y="14"/>
                      <a:pt x="127" y="14"/>
                      <a:pt x="127" y="15"/>
                    </a:cubicBezTo>
                    <a:cubicBezTo>
                      <a:pt x="127" y="15"/>
                      <a:pt x="127" y="15"/>
                      <a:pt x="127" y="15"/>
                    </a:cubicBezTo>
                    <a:cubicBezTo>
                      <a:pt x="127" y="14"/>
                      <a:pt x="127" y="14"/>
                      <a:pt x="127" y="14"/>
                    </a:cubicBezTo>
                    <a:cubicBezTo>
                      <a:pt x="127" y="14"/>
                      <a:pt x="127" y="14"/>
                      <a:pt x="127" y="14"/>
                    </a:cubicBezTo>
                    <a:cubicBezTo>
                      <a:pt x="127" y="14"/>
                      <a:pt x="126" y="14"/>
                      <a:pt x="126" y="14"/>
                    </a:cubicBezTo>
                    <a:cubicBezTo>
                      <a:pt x="126" y="14"/>
                      <a:pt x="126" y="13"/>
                      <a:pt x="125" y="13"/>
                    </a:cubicBezTo>
                    <a:cubicBezTo>
                      <a:pt x="125" y="13"/>
                      <a:pt x="125" y="13"/>
                      <a:pt x="125" y="13"/>
                    </a:cubicBezTo>
                    <a:cubicBezTo>
                      <a:pt x="125" y="13"/>
                      <a:pt x="125" y="13"/>
                      <a:pt x="125" y="13"/>
                    </a:cubicBezTo>
                    <a:cubicBezTo>
                      <a:pt x="125" y="13"/>
                      <a:pt x="125" y="14"/>
                      <a:pt x="125" y="14"/>
                    </a:cubicBezTo>
                    <a:cubicBezTo>
                      <a:pt x="125" y="13"/>
                      <a:pt x="125" y="13"/>
                      <a:pt x="125" y="13"/>
                    </a:cubicBezTo>
                    <a:cubicBezTo>
                      <a:pt x="125" y="13"/>
                      <a:pt x="125" y="13"/>
                      <a:pt x="125" y="13"/>
                    </a:cubicBezTo>
                    <a:cubicBezTo>
                      <a:pt x="125" y="13"/>
                      <a:pt x="125" y="13"/>
                      <a:pt x="125" y="13"/>
                    </a:cubicBezTo>
                    <a:cubicBezTo>
                      <a:pt x="125" y="13"/>
                      <a:pt x="125" y="13"/>
                      <a:pt x="125" y="13"/>
                    </a:cubicBezTo>
                    <a:cubicBezTo>
                      <a:pt x="124" y="12"/>
                      <a:pt x="124" y="12"/>
                      <a:pt x="124" y="12"/>
                    </a:cubicBezTo>
                    <a:cubicBezTo>
                      <a:pt x="124" y="12"/>
                      <a:pt x="124" y="12"/>
                      <a:pt x="124" y="12"/>
                    </a:cubicBezTo>
                    <a:cubicBezTo>
                      <a:pt x="124" y="12"/>
                      <a:pt x="124" y="12"/>
                      <a:pt x="124" y="12"/>
                    </a:cubicBezTo>
                    <a:cubicBezTo>
                      <a:pt x="124"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3" y="12"/>
                    </a:cubicBezTo>
                    <a:cubicBezTo>
                      <a:pt x="123" y="12"/>
                      <a:pt x="123"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2"/>
                    </a:cubicBezTo>
                    <a:cubicBezTo>
                      <a:pt x="122" y="12"/>
                      <a:pt x="122" y="12"/>
                      <a:pt x="122" y="13"/>
                    </a:cubicBezTo>
                    <a:cubicBezTo>
                      <a:pt x="122" y="13"/>
                      <a:pt x="122" y="13"/>
                      <a:pt x="122" y="13"/>
                    </a:cubicBezTo>
                    <a:cubicBezTo>
                      <a:pt x="122" y="13"/>
                      <a:pt x="122" y="13"/>
                      <a:pt x="122" y="13"/>
                    </a:cubicBezTo>
                    <a:cubicBezTo>
                      <a:pt x="121" y="13"/>
                      <a:pt x="121" y="13"/>
                      <a:pt x="121" y="13"/>
                    </a:cubicBezTo>
                    <a:cubicBezTo>
                      <a:pt x="121" y="13"/>
                      <a:pt x="121" y="13"/>
                      <a:pt x="121" y="13"/>
                    </a:cubicBezTo>
                    <a:cubicBezTo>
                      <a:pt x="121" y="13"/>
                      <a:pt x="121" y="13"/>
                      <a:pt x="121" y="13"/>
                    </a:cubicBezTo>
                    <a:cubicBezTo>
                      <a:pt x="121" y="13"/>
                      <a:pt x="121" y="13"/>
                      <a:pt x="121" y="13"/>
                    </a:cubicBezTo>
                    <a:cubicBezTo>
                      <a:pt x="121" y="13"/>
                      <a:pt x="120" y="13"/>
                      <a:pt x="120" y="13"/>
                    </a:cubicBezTo>
                    <a:cubicBezTo>
                      <a:pt x="120" y="13"/>
                      <a:pt x="121" y="13"/>
                      <a:pt x="120" y="12"/>
                    </a:cubicBezTo>
                    <a:cubicBezTo>
                      <a:pt x="120" y="12"/>
                      <a:pt x="120" y="12"/>
                      <a:pt x="120" y="12"/>
                    </a:cubicBezTo>
                    <a:cubicBezTo>
                      <a:pt x="120" y="12"/>
                      <a:pt x="120" y="12"/>
                      <a:pt x="120" y="12"/>
                    </a:cubicBezTo>
                    <a:cubicBezTo>
                      <a:pt x="120" y="12"/>
                      <a:pt x="120" y="12"/>
                      <a:pt x="120" y="12"/>
                    </a:cubicBezTo>
                    <a:cubicBezTo>
                      <a:pt x="120" y="12"/>
                      <a:pt x="120" y="12"/>
                      <a:pt x="120" y="12"/>
                    </a:cubicBezTo>
                    <a:cubicBezTo>
                      <a:pt x="120"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1" y="12"/>
                      <a:pt x="121" y="12"/>
                    </a:cubicBezTo>
                    <a:cubicBezTo>
                      <a:pt x="121" y="12"/>
                      <a:pt x="122" y="12"/>
                      <a:pt x="122" y="12"/>
                    </a:cubicBezTo>
                    <a:cubicBezTo>
                      <a:pt x="122" y="12"/>
                      <a:pt x="122" y="12"/>
                      <a:pt x="121" y="12"/>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1"/>
                      <a:pt x="121" y="11"/>
                      <a:pt x="121" y="11"/>
                    </a:cubicBezTo>
                    <a:cubicBezTo>
                      <a:pt x="121" y="10"/>
                      <a:pt x="121" y="10"/>
                      <a:pt x="121" y="10"/>
                    </a:cubicBezTo>
                    <a:cubicBezTo>
                      <a:pt x="121" y="10"/>
                      <a:pt x="121" y="10"/>
                      <a:pt x="121" y="10"/>
                    </a:cubicBezTo>
                    <a:cubicBezTo>
                      <a:pt x="121" y="10"/>
                      <a:pt x="121" y="11"/>
                      <a:pt x="120" y="11"/>
                    </a:cubicBezTo>
                    <a:cubicBezTo>
                      <a:pt x="120" y="11"/>
                      <a:pt x="120" y="11"/>
                      <a:pt x="120" y="11"/>
                    </a:cubicBezTo>
                    <a:cubicBezTo>
                      <a:pt x="120" y="11"/>
                      <a:pt x="120" y="11"/>
                      <a:pt x="120" y="11"/>
                    </a:cubicBezTo>
                    <a:cubicBezTo>
                      <a:pt x="120" y="11"/>
                      <a:pt x="120" y="11"/>
                      <a:pt x="120" y="11"/>
                    </a:cubicBezTo>
                    <a:cubicBezTo>
                      <a:pt x="120" y="11"/>
                      <a:pt x="120" y="11"/>
                      <a:pt x="120" y="11"/>
                    </a:cubicBezTo>
                    <a:cubicBezTo>
                      <a:pt x="120" y="11"/>
                      <a:pt x="119" y="11"/>
                      <a:pt x="119" y="11"/>
                    </a:cubicBezTo>
                    <a:cubicBezTo>
                      <a:pt x="119" y="11"/>
                      <a:pt x="119" y="11"/>
                      <a:pt x="119" y="11"/>
                    </a:cubicBezTo>
                    <a:cubicBezTo>
                      <a:pt x="119" y="11"/>
                      <a:pt x="119" y="11"/>
                      <a:pt x="119" y="11"/>
                    </a:cubicBezTo>
                    <a:cubicBezTo>
                      <a:pt x="119" y="11"/>
                      <a:pt x="119" y="11"/>
                      <a:pt x="118" y="11"/>
                    </a:cubicBezTo>
                    <a:cubicBezTo>
                      <a:pt x="118" y="11"/>
                      <a:pt x="118" y="11"/>
                      <a:pt x="118" y="11"/>
                    </a:cubicBezTo>
                    <a:cubicBezTo>
                      <a:pt x="118" y="11"/>
                      <a:pt x="118" y="11"/>
                      <a:pt x="118" y="11"/>
                    </a:cubicBezTo>
                    <a:cubicBezTo>
                      <a:pt x="118" y="12"/>
                      <a:pt x="118" y="12"/>
                      <a:pt x="117" y="12"/>
                    </a:cubicBezTo>
                    <a:cubicBezTo>
                      <a:pt x="117" y="12"/>
                      <a:pt x="118" y="11"/>
                      <a:pt x="118" y="11"/>
                    </a:cubicBezTo>
                    <a:cubicBezTo>
                      <a:pt x="118" y="11"/>
                      <a:pt x="118" y="11"/>
                      <a:pt x="118" y="11"/>
                    </a:cubicBezTo>
                    <a:cubicBezTo>
                      <a:pt x="118" y="11"/>
                      <a:pt x="118" y="11"/>
                      <a:pt x="119" y="11"/>
                    </a:cubicBezTo>
                    <a:cubicBezTo>
                      <a:pt x="119" y="11"/>
                      <a:pt x="119" y="11"/>
                      <a:pt x="119" y="11"/>
                    </a:cubicBezTo>
                    <a:cubicBezTo>
                      <a:pt x="119" y="11"/>
                      <a:pt x="119" y="11"/>
                      <a:pt x="119" y="11"/>
                    </a:cubicBezTo>
                    <a:cubicBezTo>
                      <a:pt x="119" y="11"/>
                      <a:pt x="119" y="11"/>
                      <a:pt x="119" y="11"/>
                    </a:cubicBezTo>
                    <a:cubicBezTo>
                      <a:pt x="119" y="11"/>
                      <a:pt x="119" y="11"/>
                      <a:pt x="119" y="11"/>
                    </a:cubicBezTo>
                    <a:cubicBezTo>
                      <a:pt x="118" y="11"/>
                      <a:pt x="118" y="11"/>
                      <a:pt x="118" y="11"/>
                    </a:cubicBezTo>
                    <a:cubicBezTo>
                      <a:pt x="118" y="11"/>
                      <a:pt x="118" y="11"/>
                      <a:pt x="118" y="11"/>
                    </a:cubicBezTo>
                    <a:cubicBezTo>
                      <a:pt x="118" y="11"/>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10"/>
                      <a:pt x="118" y="10"/>
                    </a:cubicBezTo>
                    <a:cubicBezTo>
                      <a:pt x="118" y="10"/>
                      <a:pt x="118" y="9"/>
                      <a:pt x="118" y="9"/>
                    </a:cubicBezTo>
                    <a:cubicBezTo>
                      <a:pt x="118" y="9"/>
                      <a:pt x="118" y="9"/>
                      <a:pt x="118" y="9"/>
                    </a:cubicBezTo>
                    <a:cubicBezTo>
                      <a:pt x="119" y="9"/>
                      <a:pt x="119" y="9"/>
                      <a:pt x="119" y="9"/>
                    </a:cubicBezTo>
                    <a:cubicBezTo>
                      <a:pt x="119" y="9"/>
                      <a:pt x="119" y="9"/>
                      <a:pt x="119" y="9"/>
                    </a:cubicBezTo>
                    <a:cubicBezTo>
                      <a:pt x="119" y="9"/>
                      <a:pt x="119" y="9"/>
                      <a:pt x="119" y="9"/>
                    </a:cubicBezTo>
                    <a:cubicBezTo>
                      <a:pt x="119" y="8"/>
                      <a:pt x="119" y="8"/>
                      <a:pt x="119" y="8"/>
                    </a:cubicBezTo>
                    <a:cubicBezTo>
                      <a:pt x="119" y="8"/>
                      <a:pt x="119" y="8"/>
                      <a:pt x="119" y="8"/>
                    </a:cubicBezTo>
                    <a:cubicBezTo>
                      <a:pt x="119" y="8"/>
                      <a:pt x="119" y="8"/>
                      <a:pt x="118" y="8"/>
                    </a:cubicBezTo>
                    <a:cubicBezTo>
                      <a:pt x="118" y="7"/>
                      <a:pt x="118" y="7"/>
                      <a:pt x="118" y="7"/>
                    </a:cubicBezTo>
                    <a:cubicBezTo>
                      <a:pt x="118" y="7"/>
                      <a:pt x="118" y="7"/>
                      <a:pt x="118" y="7"/>
                    </a:cubicBezTo>
                    <a:cubicBezTo>
                      <a:pt x="118" y="7"/>
                      <a:pt x="117" y="7"/>
                      <a:pt x="117" y="7"/>
                    </a:cubicBezTo>
                    <a:cubicBezTo>
                      <a:pt x="117" y="7"/>
                      <a:pt x="118"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7" y="7"/>
                      <a:pt x="117" y="7"/>
                      <a:pt x="117" y="7"/>
                    </a:cubicBezTo>
                    <a:cubicBezTo>
                      <a:pt x="116" y="7"/>
                      <a:pt x="116" y="7"/>
                      <a:pt x="116" y="7"/>
                    </a:cubicBezTo>
                    <a:cubicBezTo>
                      <a:pt x="116" y="7"/>
                      <a:pt x="116" y="7"/>
                      <a:pt x="116" y="6"/>
                    </a:cubicBezTo>
                    <a:cubicBezTo>
                      <a:pt x="116" y="6"/>
                      <a:pt x="116" y="6"/>
                      <a:pt x="116" y="6"/>
                    </a:cubicBezTo>
                    <a:cubicBezTo>
                      <a:pt x="116" y="6"/>
                      <a:pt x="116" y="6"/>
                      <a:pt x="115" y="6"/>
                    </a:cubicBezTo>
                    <a:cubicBezTo>
                      <a:pt x="115" y="5"/>
                      <a:pt x="115" y="5"/>
                      <a:pt x="116" y="5"/>
                    </a:cubicBezTo>
                    <a:cubicBezTo>
                      <a:pt x="115" y="5"/>
                      <a:pt x="116" y="5"/>
                      <a:pt x="116" y="5"/>
                    </a:cubicBezTo>
                    <a:cubicBezTo>
                      <a:pt x="116" y="5"/>
                      <a:pt x="115" y="5"/>
                      <a:pt x="115" y="4"/>
                    </a:cubicBezTo>
                    <a:cubicBezTo>
                      <a:pt x="115" y="4"/>
                      <a:pt x="115" y="4"/>
                      <a:pt x="115" y="4"/>
                    </a:cubicBezTo>
                    <a:cubicBezTo>
                      <a:pt x="115" y="4"/>
                      <a:pt x="115" y="4"/>
                      <a:pt x="115" y="4"/>
                    </a:cubicBezTo>
                    <a:cubicBezTo>
                      <a:pt x="115" y="4"/>
                      <a:pt x="114" y="4"/>
                      <a:pt x="114" y="4"/>
                    </a:cubicBezTo>
                    <a:cubicBezTo>
                      <a:pt x="114" y="4"/>
                      <a:pt x="114" y="5"/>
                      <a:pt x="114" y="5"/>
                    </a:cubicBezTo>
                    <a:cubicBezTo>
                      <a:pt x="114" y="5"/>
                      <a:pt x="114" y="5"/>
                      <a:pt x="114" y="5"/>
                    </a:cubicBezTo>
                    <a:cubicBezTo>
                      <a:pt x="114" y="5"/>
                      <a:pt x="114" y="5"/>
                      <a:pt x="114" y="5"/>
                    </a:cubicBezTo>
                    <a:cubicBezTo>
                      <a:pt x="114" y="5"/>
                      <a:pt x="114" y="5"/>
                      <a:pt x="114" y="5"/>
                    </a:cubicBezTo>
                    <a:cubicBezTo>
                      <a:pt x="114" y="5"/>
                      <a:pt x="115" y="5"/>
                      <a:pt x="114" y="5"/>
                    </a:cubicBezTo>
                    <a:cubicBezTo>
                      <a:pt x="114" y="5"/>
                      <a:pt x="114" y="5"/>
                      <a:pt x="114" y="5"/>
                    </a:cubicBezTo>
                    <a:cubicBezTo>
                      <a:pt x="114" y="5"/>
                      <a:pt x="114" y="5"/>
                      <a:pt x="114" y="6"/>
                    </a:cubicBezTo>
                    <a:cubicBezTo>
                      <a:pt x="114" y="6"/>
                      <a:pt x="114" y="6"/>
                      <a:pt x="114" y="6"/>
                    </a:cubicBezTo>
                    <a:cubicBezTo>
                      <a:pt x="114" y="6"/>
                      <a:pt x="114" y="6"/>
                      <a:pt x="114" y="6"/>
                    </a:cubicBezTo>
                    <a:cubicBezTo>
                      <a:pt x="114" y="6"/>
                      <a:pt x="114" y="6"/>
                      <a:pt x="114" y="6"/>
                    </a:cubicBezTo>
                    <a:cubicBezTo>
                      <a:pt x="114"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3" y="7"/>
                      <a:pt x="113" y="7"/>
                      <a:pt x="113" y="7"/>
                    </a:cubicBezTo>
                    <a:cubicBezTo>
                      <a:pt x="112" y="7"/>
                      <a:pt x="112" y="7"/>
                      <a:pt x="112" y="7"/>
                    </a:cubicBezTo>
                    <a:cubicBezTo>
                      <a:pt x="112" y="7"/>
                      <a:pt x="112" y="7"/>
                      <a:pt x="112" y="7"/>
                    </a:cubicBezTo>
                    <a:cubicBezTo>
                      <a:pt x="113" y="7"/>
                      <a:pt x="113" y="6"/>
                      <a:pt x="113" y="6"/>
                    </a:cubicBezTo>
                    <a:cubicBezTo>
                      <a:pt x="113" y="6"/>
                      <a:pt x="113" y="6"/>
                      <a:pt x="113" y="6"/>
                    </a:cubicBezTo>
                    <a:cubicBezTo>
                      <a:pt x="113" y="6"/>
                      <a:pt x="113" y="6"/>
                      <a:pt x="113" y="6"/>
                    </a:cubicBezTo>
                    <a:cubicBezTo>
                      <a:pt x="113" y="5"/>
                      <a:pt x="113" y="5"/>
                      <a:pt x="113" y="5"/>
                    </a:cubicBezTo>
                    <a:cubicBezTo>
                      <a:pt x="113" y="5"/>
                      <a:pt x="112" y="5"/>
                      <a:pt x="113" y="5"/>
                    </a:cubicBezTo>
                    <a:cubicBezTo>
                      <a:pt x="113" y="5"/>
                      <a:pt x="113" y="5"/>
                      <a:pt x="113" y="5"/>
                    </a:cubicBezTo>
                    <a:cubicBezTo>
                      <a:pt x="113" y="5"/>
                      <a:pt x="113" y="5"/>
                      <a:pt x="113" y="5"/>
                    </a:cubicBezTo>
                    <a:cubicBezTo>
                      <a:pt x="113" y="5"/>
                      <a:pt x="113" y="5"/>
                      <a:pt x="113" y="5"/>
                    </a:cubicBezTo>
                    <a:cubicBezTo>
                      <a:pt x="113" y="5"/>
                      <a:pt x="113" y="5"/>
                      <a:pt x="113" y="5"/>
                    </a:cubicBezTo>
                    <a:cubicBezTo>
                      <a:pt x="113" y="4"/>
                      <a:pt x="112" y="4"/>
                      <a:pt x="112" y="4"/>
                    </a:cubicBezTo>
                    <a:cubicBezTo>
                      <a:pt x="112" y="4"/>
                      <a:pt x="112" y="4"/>
                      <a:pt x="112" y="4"/>
                    </a:cubicBezTo>
                    <a:cubicBezTo>
                      <a:pt x="112" y="4"/>
                      <a:pt x="112" y="4"/>
                      <a:pt x="112" y="4"/>
                    </a:cubicBezTo>
                    <a:cubicBezTo>
                      <a:pt x="112" y="5"/>
                      <a:pt x="112" y="5"/>
                      <a:pt x="112" y="5"/>
                    </a:cubicBezTo>
                    <a:cubicBezTo>
                      <a:pt x="112" y="5"/>
                      <a:pt x="112" y="5"/>
                      <a:pt x="112" y="5"/>
                    </a:cubicBezTo>
                    <a:cubicBezTo>
                      <a:pt x="111" y="5"/>
                      <a:pt x="112" y="5"/>
                      <a:pt x="112" y="6"/>
                    </a:cubicBezTo>
                    <a:cubicBezTo>
                      <a:pt x="112" y="6"/>
                      <a:pt x="111" y="6"/>
                      <a:pt x="111" y="6"/>
                    </a:cubicBezTo>
                    <a:cubicBezTo>
                      <a:pt x="111" y="6"/>
                      <a:pt x="112" y="6"/>
                      <a:pt x="112" y="6"/>
                    </a:cubicBezTo>
                    <a:cubicBezTo>
                      <a:pt x="112" y="6"/>
                      <a:pt x="111" y="7"/>
                      <a:pt x="111" y="7"/>
                    </a:cubicBezTo>
                    <a:cubicBezTo>
                      <a:pt x="111" y="7"/>
                      <a:pt x="111" y="7"/>
                      <a:pt x="111" y="7"/>
                    </a:cubicBezTo>
                    <a:cubicBezTo>
                      <a:pt x="111" y="7"/>
                      <a:pt x="111" y="7"/>
                      <a:pt x="111" y="8"/>
                    </a:cubicBezTo>
                    <a:cubicBezTo>
                      <a:pt x="111" y="8"/>
                      <a:pt x="110" y="8"/>
                      <a:pt x="110" y="8"/>
                    </a:cubicBezTo>
                    <a:cubicBezTo>
                      <a:pt x="110" y="8"/>
                      <a:pt x="110" y="8"/>
                      <a:pt x="110" y="9"/>
                    </a:cubicBezTo>
                    <a:cubicBezTo>
                      <a:pt x="110" y="9"/>
                      <a:pt x="110" y="9"/>
                      <a:pt x="110" y="9"/>
                    </a:cubicBezTo>
                    <a:cubicBezTo>
                      <a:pt x="109" y="9"/>
                      <a:pt x="109" y="9"/>
                      <a:pt x="109" y="9"/>
                    </a:cubicBezTo>
                    <a:cubicBezTo>
                      <a:pt x="109" y="9"/>
                      <a:pt x="109" y="9"/>
                      <a:pt x="109" y="9"/>
                    </a:cubicBezTo>
                    <a:cubicBezTo>
                      <a:pt x="109" y="9"/>
                      <a:pt x="109" y="9"/>
                      <a:pt x="109" y="9"/>
                    </a:cubicBezTo>
                    <a:cubicBezTo>
                      <a:pt x="109" y="10"/>
                      <a:pt x="109" y="10"/>
                      <a:pt x="109" y="10"/>
                    </a:cubicBezTo>
                    <a:cubicBezTo>
                      <a:pt x="109" y="10"/>
                      <a:pt x="109" y="10"/>
                      <a:pt x="108" y="10"/>
                    </a:cubicBezTo>
                    <a:cubicBezTo>
                      <a:pt x="108" y="10"/>
                      <a:pt x="108" y="10"/>
                      <a:pt x="108" y="10"/>
                    </a:cubicBezTo>
                    <a:cubicBezTo>
                      <a:pt x="108" y="10"/>
                      <a:pt x="108" y="10"/>
                      <a:pt x="108" y="10"/>
                    </a:cubicBezTo>
                    <a:cubicBezTo>
                      <a:pt x="108" y="11"/>
                      <a:pt x="108" y="11"/>
                      <a:pt x="108" y="11"/>
                    </a:cubicBezTo>
                    <a:cubicBezTo>
                      <a:pt x="108" y="11"/>
                      <a:pt x="108" y="11"/>
                      <a:pt x="108" y="11"/>
                    </a:cubicBezTo>
                    <a:cubicBezTo>
                      <a:pt x="108" y="11"/>
                      <a:pt x="108" y="11"/>
                      <a:pt x="108" y="12"/>
                    </a:cubicBezTo>
                    <a:cubicBezTo>
                      <a:pt x="108" y="12"/>
                      <a:pt x="108" y="12"/>
                      <a:pt x="108" y="12"/>
                    </a:cubicBezTo>
                    <a:cubicBezTo>
                      <a:pt x="108" y="12"/>
                      <a:pt x="108" y="13"/>
                      <a:pt x="108" y="13"/>
                    </a:cubicBezTo>
                    <a:cubicBezTo>
                      <a:pt x="107" y="13"/>
                      <a:pt x="107" y="13"/>
                      <a:pt x="107" y="13"/>
                    </a:cubicBezTo>
                    <a:cubicBezTo>
                      <a:pt x="107" y="13"/>
                      <a:pt x="107" y="14"/>
                      <a:pt x="107" y="14"/>
                    </a:cubicBezTo>
                    <a:cubicBezTo>
                      <a:pt x="107" y="14"/>
                      <a:pt x="107" y="14"/>
                      <a:pt x="107" y="14"/>
                    </a:cubicBezTo>
                    <a:cubicBezTo>
                      <a:pt x="106" y="14"/>
                      <a:pt x="106" y="14"/>
                      <a:pt x="106" y="14"/>
                    </a:cubicBezTo>
                    <a:cubicBezTo>
                      <a:pt x="105" y="14"/>
                      <a:pt x="105" y="14"/>
                      <a:pt x="105" y="14"/>
                    </a:cubicBezTo>
                    <a:cubicBezTo>
                      <a:pt x="105" y="14"/>
                      <a:pt x="105" y="14"/>
                      <a:pt x="105" y="14"/>
                    </a:cubicBezTo>
                    <a:cubicBezTo>
                      <a:pt x="105" y="14"/>
                      <a:pt x="105" y="14"/>
                      <a:pt x="104" y="15"/>
                    </a:cubicBezTo>
                    <a:cubicBezTo>
                      <a:pt x="104" y="15"/>
                      <a:pt x="104" y="15"/>
                      <a:pt x="104" y="15"/>
                    </a:cubicBezTo>
                    <a:cubicBezTo>
                      <a:pt x="104" y="15"/>
                      <a:pt x="103" y="16"/>
                      <a:pt x="103" y="16"/>
                    </a:cubicBezTo>
                    <a:cubicBezTo>
                      <a:pt x="103" y="16"/>
                      <a:pt x="103" y="16"/>
                      <a:pt x="104" y="16"/>
                    </a:cubicBezTo>
                    <a:cubicBezTo>
                      <a:pt x="104" y="16"/>
                      <a:pt x="104" y="16"/>
                      <a:pt x="104" y="16"/>
                    </a:cubicBezTo>
                    <a:cubicBezTo>
                      <a:pt x="104" y="16"/>
                      <a:pt x="104" y="16"/>
                      <a:pt x="104" y="16"/>
                    </a:cubicBezTo>
                    <a:cubicBezTo>
                      <a:pt x="104" y="16"/>
                      <a:pt x="104" y="17"/>
                      <a:pt x="104" y="17"/>
                    </a:cubicBezTo>
                    <a:cubicBezTo>
                      <a:pt x="105" y="17"/>
                      <a:pt x="105" y="17"/>
                      <a:pt x="105" y="17"/>
                    </a:cubicBezTo>
                    <a:cubicBezTo>
                      <a:pt x="105" y="17"/>
                      <a:pt x="105" y="17"/>
                      <a:pt x="105" y="17"/>
                    </a:cubicBezTo>
                    <a:cubicBezTo>
                      <a:pt x="105" y="17"/>
                      <a:pt x="105" y="17"/>
                      <a:pt x="105" y="17"/>
                    </a:cubicBezTo>
                    <a:cubicBezTo>
                      <a:pt x="105" y="17"/>
                      <a:pt x="105" y="17"/>
                      <a:pt x="105" y="18"/>
                    </a:cubicBezTo>
                    <a:cubicBezTo>
                      <a:pt x="105" y="18"/>
                      <a:pt x="104" y="18"/>
                      <a:pt x="104" y="18"/>
                    </a:cubicBezTo>
                    <a:cubicBezTo>
                      <a:pt x="104" y="18"/>
                      <a:pt x="104" y="18"/>
                      <a:pt x="104" y="18"/>
                    </a:cubicBezTo>
                    <a:cubicBezTo>
                      <a:pt x="104" y="18"/>
                      <a:pt x="104" y="18"/>
                      <a:pt x="104" y="18"/>
                    </a:cubicBezTo>
                    <a:cubicBezTo>
                      <a:pt x="104" y="18"/>
                      <a:pt x="104" y="18"/>
                      <a:pt x="104" y="18"/>
                    </a:cubicBezTo>
                    <a:cubicBezTo>
                      <a:pt x="104" y="18"/>
                      <a:pt x="104" y="19"/>
                      <a:pt x="104" y="19"/>
                    </a:cubicBezTo>
                    <a:cubicBezTo>
                      <a:pt x="104" y="19"/>
                      <a:pt x="104" y="20"/>
                      <a:pt x="104" y="21"/>
                    </a:cubicBezTo>
                    <a:cubicBezTo>
                      <a:pt x="104" y="21"/>
                      <a:pt x="103" y="22"/>
                      <a:pt x="103" y="21"/>
                    </a:cubicBezTo>
                    <a:cubicBezTo>
                      <a:pt x="103" y="21"/>
                      <a:pt x="103" y="20"/>
                      <a:pt x="103" y="20"/>
                    </a:cubicBezTo>
                    <a:cubicBezTo>
                      <a:pt x="103" y="20"/>
                      <a:pt x="103" y="19"/>
                      <a:pt x="103" y="18"/>
                    </a:cubicBezTo>
                    <a:cubicBezTo>
                      <a:pt x="102" y="18"/>
                      <a:pt x="102" y="18"/>
                      <a:pt x="102" y="18"/>
                    </a:cubicBezTo>
                    <a:cubicBezTo>
                      <a:pt x="102" y="18"/>
                      <a:pt x="102" y="19"/>
                      <a:pt x="102" y="19"/>
                    </a:cubicBezTo>
                    <a:cubicBezTo>
                      <a:pt x="102" y="19"/>
                      <a:pt x="102" y="19"/>
                      <a:pt x="102" y="19"/>
                    </a:cubicBezTo>
                    <a:cubicBezTo>
                      <a:pt x="102" y="19"/>
                      <a:pt x="102" y="19"/>
                      <a:pt x="102" y="19"/>
                    </a:cubicBezTo>
                    <a:cubicBezTo>
                      <a:pt x="102" y="19"/>
                      <a:pt x="102" y="19"/>
                      <a:pt x="102" y="19"/>
                    </a:cubicBezTo>
                    <a:cubicBezTo>
                      <a:pt x="102" y="19"/>
                      <a:pt x="101" y="19"/>
                      <a:pt x="101" y="19"/>
                    </a:cubicBezTo>
                    <a:cubicBezTo>
                      <a:pt x="101" y="19"/>
                      <a:pt x="101" y="19"/>
                      <a:pt x="101" y="19"/>
                    </a:cubicBezTo>
                    <a:cubicBezTo>
                      <a:pt x="101" y="19"/>
                      <a:pt x="101" y="19"/>
                      <a:pt x="101" y="19"/>
                    </a:cubicBezTo>
                    <a:cubicBezTo>
                      <a:pt x="101" y="19"/>
                      <a:pt x="101" y="19"/>
                      <a:pt x="101" y="19"/>
                    </a:cubicBezTo>
                    <a:cubicBezTo>
                      <a:pt x="101" y="19"/>
                      <a:pt x="101" y="19"/>
                      <a:pt x="101" y="18"/>
                    </a:cubicBezTo>
                    <a:cubicBezTo>
                      <a:pt x="101" y="18"/>
                      <a:pt x="101" y="18"/>
                      <a:pt x="101" y="18"/>
                    </a:cubicBezTo>
                    <a:cubicBezTo>
                      <a:pt x="102" y="18"/>
                      <a:pt x="101" y="18"/>
                      <a:pt x="101" y="18"/>
                    </a:cubicBezTo>
                    <a:cubicBezTo>
                      <a:pt x="101" y="18"/>
                      <a:pt x="101" y="18"/>
                      <a:pt x="101" y="18"/>
                    </a:cubicBezTo>
                    <a:cubicBezTo>
                      <a:pt x="101" y="19"/>
                      <a:pt x="101" y="21"/>
                      <a:pt x="101" y="21"/>
                    </a:cubicBezTo>
                    <a:cubicBezTo>
                      <a:pt x="101" y="21"/>
                      <a:pt x="101" y="22"/>
                      <a:pt x="101" y="23"/>
                    </a:cubicBezTo>
                    <a:cubicBezTo>
                      <a:pt x="101" y="23"/>
                      <a:pt x="100" y="24"/>
                      <a:pt x="99" y="25"/>
                    </a:cubicBezTo>
                    <a:cubicBezTo>
                      <a:pt x="99" y="25"/>
                      <a:pt x="99" y="24"/>
                      <a:pt x="99" y="23"/>
                    </a:cubicBezTo>
                    <a:cubicBezTo>
                      <a:pt x="99" y="23"/>
                      <a:pt x="98" y="22"/>
                      <a:pt x="98" y="21"/>
                    </a:cubicBezTo>
                    <a:cubicBezTo>
                      <a:pt x="98" y="21"/>
                      <a:pt x="98" y="21"/>
                      <a:pt x="98" y="20"/>
                    </a:cubicBezTo>
                    <a:cubicBezTo>
                      <a:pt x="97" y="20"/>
                      <a:pt x="97" y="20"/>
                      <a:pt x="97" y="20"/>
                    </a:cubicBezTo>
                    <a:cubicBezTo>
                      <a:pt x="97" y="21"/>
                      <a:pt x="97" y="21"/>
                      <a:pt x="96" y="21"/>
                    </a:cubicBezTo>
                    <a:cubicBezTo>
                      <a:pt x="96" y="21"/>
                      <a:pt x="96" y="21"/>
                      <a:pt x="95" y="21"/>
                    </a:cubicBezTo>
                    <a:cubicBezTo>
                      <a:pt x="95" y="21"/>
                      <a:pt x="95" y="21"/>
                      <a:pt x="95" y="21"/>
                    </a:cubicBezTo>
                    <a:cubicBezTo>
                      <a:pt x="95" y="21"/>
                      <a:pt x="95" y="21"/>
                      <a:pt x="94" y="21"/>
                    </a:cubicBezTo>
                    <a:cubicBezTo>
                      <a:pt x="94" y="21"/>
                      <a:pt x="94" y="22"/>
                      <a:pt x="94" y="22"/>
                    </a:cubicBezTo>
                    <a:cubicBezTo>
                      <a:pt x="94" y="22"/>
                      <a:pt x="94" y="23"/>
                      <a:pt x="94" y="23"/>
                    </a:cubicBezTo>
                    <a:cubicBezTo>
                      <a:pt x="94" y="23"/>
                      <a:pt x="94" y="23"/>
                      <a:pt x="94" y="24"/>
                    </a:cubicBezTo>
                    <a:cubicBezTo>
                      <a:pt x="93" y="24"/>
                      <a:pt x="93" y="24"/>
                      <a:pt x="93" y="25"/>
                    </a:cubicBezTo>
                    <a:cubicBezTo>
                      <a:pt x="93" y="25"/>
                      <a:pt x="93" y="25"/>
                      <a:pt x="92" y="25"/>
                    </a:cubicBezTo>
                    <a:cubicBezTo>
                      <a:pt x="92" y="26"/>
                      <a:pt x="92" y="26"/>
                      <a:pt x="92" y="26"/>
                    </a:cubicBezTo>
                    <a:cubicBezTo>
                      <a:pt x="92" y="26"/>
                      <a:pt x="91" y="26"/>
                      <a:pt x="91" y="26"/>
                    </a:cubicBezTo>
                    <a:cubicBezTo>
                      <a:pt x="91" y="26"/>
                      <a:pt x="91" y="27"/>
                      <a:pt x="91" y="27"/>
                    </a:cubicBezTo>
                    <a:cubicBezTo>
                      <a:pt x="91" y="27"/>
                      <a:pt x="91" y="27"/>
                      <a:pt x="91" y="27"/>
                    </a:cubicBezTo>
                    <a:cubicBezTo>
                      <a:pt x="91" y="27"/>
                      <a:pt x="91" y="27"/>
                      <a:pt x="91" y="27"/>
                    </a:cubicBezTo>
                    <a:cubicBezTo>
                      <a:pt x="91" y="28"/>
                      <a:pt x="90" y="28"/>
                      <a:pt x="90" y="28"/>
                    </a:cubicBezTo>
                    <a:cubicBezTo>
                      <a:pt x="90" y="28"/>
                      <a:pt x="90" y="28"/>
                      <a:pt x="90" y="28"/>
                    </a:cubicBezTo>
                    <a:cubicBezTo>
                      <a:pt x="90" y="28"/>
                      <a:pt x="90" y="28"/>
                      <a:pt x="90" y="28"/>
                    </a:cubicBezTo>
                    <a:cubicBezTo>
                      <a:pt x="90" y="29"/>
                      <a:pt x="90" y="29"/>
                      <a:pt x="90" y="29"/>
                    </a:cubicBezTo>
                    <a:cubicBezTo>
                      <a:pt x="89" y="29"/>
                      <a:pt x="89" y="29"/>
                      <a:pt x="89" y="29"/>
                    </a:cubicBezTo>
                    <a:cubicBezTo>
                      <a:pt x="89" y="29"/>
                      <a:pt x="89" y="29"/>
                      <a:pt x="89" y="29"/>
                    </a:cubicBezTo>
                    <a:cubicBezTo>
                      <a:pt x="89" y="30"/>
                      <a:pt x="89" y="30"/>
                      <a:pt x="89" y="30"/>
                    </a:cubicBezTo>
                    <a:cubicBezTo>
                      <a:pt x="89" y="30"/>
                      <a:pt x="89" y="30"/>
                      <a:pt x="89" y="30"/>
                    </a:cubicBezTo>
                    <a:cubicBezTo>
                      <a:pt x="89" y="30"/>
                      <a:pt x="89" y="30"/>
                      <a:pt x="89" y="30"/>
                    </a:cubicBezTo>
                    <a:cubicBezTo>
                      <a:pt x="88" y="31"/>
                      <a:pt x="88" y="31"/>
                      <a:pt x="88" y="31"/>
                    </a:cubicBezTo>
                    <a:cubicBezTo>
                      <a:pt x="88" y="31"/>
                      <a:pt x="87" y="31"/>
                      <a:pt x="87" y="31"/>
                    </a:cubicBezTo>
                    <a:cubicBezTo>
                      <a:pt x="86" y="31"/>
                      <a:pt x="86" y="32"/>
                      <a:pt x="86" y="32"/>
                    </a:cubicBezTo>
                    <a:cubicBezTo>
                      <a:pt x="86" y="32"/>
                      <a:pt x="85" y="32"/>
                      <a:pt x="85" y="32"/>
                    </a:cubicBezTo>
                    <a:cubicBezTo>
                      <a:pt x="85" y="32"/>
                      <a:pt x="85" y="32"/>
                      <a:pt x="84" y="32"/>
                    </a:cubicBezTo>
                    <a:cubicBezTo>
                      <a:pt x="84" y="32"/>
                      <a:pt x="84" y="32"/>
                      <a:pt x="84" y="32"/>
                    </a:cubicBezTo>
                    <a:cubicBezTo>
                      <a:pt x="83" y="32"/>
                      <a:pt x="83" y="32"/>
                      <a:pt x="83" y="32"/>
                    </a:cubicBezTo>
                    <a:cubicBezTo>
                      <a:pt x="83" y="33"/>
                      <a:pt x="82" y="33"/>
                      <a:pt x="82" y="33"/>
                    </a:cubicBezTo>
                    <a:cubicBezTo>
                      <a:pt x="81" y="33"/>
                      <a:pt x="81" y="33"/>
                      <a:pt x="80" y="33"/>
                    </a:cubicBezTo>
                    <a:cubicBezTo>
                      <a:pt x="80" y="33"/>
                      <a:pt x="80" y="33"/>
                      <a:pt x="80" y="33"/>
                    </a:cubicBezTo>
                    <a:cubicBezTo>
                      <a:pt x="80" y="33"/>
                      <a:pt x="80" y="33"/>
                      <a:pt x="80" y="33"/>
                    </a:cubicBezTo>
                    <a:cubicBezTo>
                      <a:pt x="80" y="33"/>
                      <a:pt x="80" y="33"/>
                      <a:pt x="80" y="33"/>
                    </a:cubicBezTo>
                    <a:cubicBezTo>
                      <a:pt x="80" y="34"/>
                      <a:pt x="79" y="33"/>
                      <a:pt x="79" y="33"/>
                    </a:cubicBezTo>
                    <a:cubicBezTo>
                      <a:pt x="79" y="33"/>
                      <a:pt x="79" y="34"/>
                      <a:pt x="79" y="34"/>
                    </a:cubicBezTo>
                    <a:cubicBezTo>
                      <a:pt x="79" y="34"/>
                      <a:pt x="79" y="34"/>
                      <a:pt x="78" y="34"/>
                    </a:cubicBezTo>
                    <a:cubicBezTo>
                      <a:pt x="78" y="34"/>
                      <a:pt x="78" y="34"/>
                      <a:pt x="78" y="34"/>
                    </a:cubicBezTo>
                    <a:cubicBezTo>
                      <a:pt x="78" y="34"/>
                      <a:pt x="78" y="35"/>
                      <a:pt x="78" y="35"/>
                    </a:cubicBezTo>
                    <a:cubicBezTo>
                      <a:pt x="78" y="35"/>
                      <a:pt x="78" y="35"/>
                      <a:pt x="78" y="35"/>
                    </a:cubicBezTo>
                    <a:cubicBezTo>
                      <a:pt x="78" y="36"/>
                      <a:pt x="78" y="36"/>
                      <a:pt x="78" y="36"/>
                    </a:cubicBezTo>
                    <a:cubicBezTo>
                      <a:pt x="78" y="36"/>
                      <a:pt x="78" y="36"/>
                      <a:pt x="78" y="36"/>
                    </a:cubicBezTo>
                    <a:cubicBezTo>
                      <a:pt x="79" y="36"/>
                      <a:pt x="79" y="36"/>
                      <a:pt x="79" y="36"/>
                    </a:cubicBezTo>
                    <a:cubicBezTo>
                      <a:pt x="79" y="36"/>
                      <a:pt x="79" y="36"/>
                      <a:pt x="79" y="36"/>
                    </a:cubicBezTo>
                    <a:cubicBezTo>
                      <a:pt x="79" y="36"/>
                      <a:pt x="79" y="36"/>
                      <a:pt x="79" y="36"/>
                    </a:cubicBezTo>
                    <a:cubicBezTo>
                      <a:pt x="79" y="36"/>
                      <a:pt x="78" y="36"/>
                      <a:pt x="78" y="36"/>
                    </a:cubicBezTo>
                    <a:cubicBezTo>
                      <a:pt x="78" y="36"/>
                      <a:pt x="78" y="36"/>
                      <a:pt x="78" y="36"/>
                    </a:cubicBezTo>
                    <a:cubicBezTo>
                      <a:pt x="78" y="36"/>
                      <a:pt x="78" y="36"/>
                      <a:pt x="78" y="36"/>
                    </a:cubicBezTo>
                    <a:cubicBezTo>
                      <a:pt x="78" y="36"/>
                      <a:pt x="78" y="36"/>
                      <a:pt x="78" y="37"/>
                    </a:cubicBezTo>
                    <a:cubicBezTo>
                      <a:pt x="78" y="37"/>
                      <a:pt x="78" y="37"/>
                      <a:pt x="78" y="37"/>
                    </a:cubicBezTo>
                    <a:cubicBezTo>
                      <a:pt x="78" y="36"/>
                      <a:pt x="78" y="36"/>
                      <a:pt x="78" y="37"/>
                    </a:cubicBezTo>
                    <a:cubicBezTo>
                      <a:pt x="78" y="37"/>
                      <a:pt x="77" y="37"/>
                      <a:pt x="77" y="37"/>
                    </a:cubicBezTo>
                    <a:cubicBezTo>
                      <a:pt x="77" y="37"/>
                      <a:pt x="77" y="37"/>
                      <a:pt x="77" y="37"/>
                    </a:cubicBezTo>
                    <a:cubicBezTo>
                      <a:pt x="77" y="36"/>
                      <a:pt x="77" y="36"/>
                      <a:pt x="77" y="36"/>
                    </a:cubicBezTo>
                    <a:cubicBezTo>
                      <a:pt x="77" y="36"/>
                      <a:pt x="77" y="36"/>
                      <a:pt x="77" y="36"/>
                    </a:cubicBezTo>
                    <a:cubicBezTo>
                      <a:pt x="76" y="36"/>
                      <a:pt x="77" y="37"/>
                      <a:pt x="77" y="37"/>
                    </a:cubicBezTo>
                    <a:cubicBezTo>
                      <a:pt x="77" y="37"/>
                      <a:pt x="76" y="37"/>
                      <a:pt x="77" y="37"/>
                    </a:cubicBezTo>
                    <a:cubicBezTo>
                      <a:pt x="77" y="37"/>
                      <a:pt x="77" y="37"/>
                      <a:pt x="77" y="37"/>
                    </a:cubicBezTo>
                    <a:cubicBezTo>
                      <a:pt x="77" y="38"/>
                      <a:pt x="77" y="38"/>
                      <a:pt x="77" y="38"/>
                    </a:cubicBezTo>
                    <a:cubicBezTo>
                      <a:pt x="77" y="38"/>
                      <a:pt x="77" y="38"/>
                      <a:pt x="77" y="38"/>
                    </a:cubicBezTo>
                    <a:cubicBezTo>
                      <a:pt x="76" y="38"/>
                      <a:pt x="76" y="38"/>
                      <a:pt x="76" y="38"/>
                    </a:cubicBezTo>
                    <a:cubicBezTo>
                      <a:pt x="76" y="38"/>
                      <a:pt x="77" y="38"/>
                      <a:pt x="77" y="38"/>
                    </a:cubicBezTo>
                    <a:cubicBezTo>
                      <a:pt x="77" y="38"/>
                      <a:pt x="77" y="38"/>
                      <a:pt x="77" y="38"/>
                    </a:cubicBezTo>
                    <a:cubicBezTo>
                      <a:pt x="77" y="38"/>
                      <a:pt x="77" y="38"/>
                      <a:pt x="77" y="38"/>
                    </a:cubicBezTo>
                    <a:cubicBezTo>
                      <a:pt x="78" y="38"/>
                      <a:pt x="78" y="38"/>
                      <a:pt x="78" y="38"/>
                    </a:cubicBezTo>
                    <a:cubicBezTo>
                      <a:pt x="78" y="38"/>
                      <a:pt x="77" y="38"/>
                      <a:pt x="77" y="38"/>
                    </a:cubicBezTo>
                    <a:cubicBezTo>
                      <a:pt x="77" y="38"/>
                      <a:pt x="77" y="38"/>
                      <a:pt x="77" y="38"/>
                    </a:cubicBezTo>
                    <a:cubicBezTo>
                      <a:pt x="77" y="38"/>
                      <a:pt x="77" y="38"/>
                      <a:pt x="77" y="38"/>
                    </a:cubicBezTo>
                    <a:cubicBezTo>
                      <a:pt x="77" y="38"/>
                      <a:pt x="77" y="38"/>
                      <a:pt x="77" y="38"/>
                    </a:cubicBezTo>
                    <a:cubicBezTo>
                      <a:pt x="76" y="39"/>
                      <a:pt x="77" y="39"/>
                      <a:pt x="77" y="39"/>
                    </a:cubicBezTo>
                    <a:cubicBezTo>
                      <a:pt x="76" y="39"/>
                      <a:pt x="76" y="39"/>
                      <a:pt x="76" y="39"/>
                    </a:cubicBezTo>
                    <a:cubicBezTo>
                      <a:pt x="76" y="39"/>
                      <a:pt x="76" y="39"/>
                      <a:pt x="76" y="39"/>
                    </a:cubicBezTo>
                    <a:cubicBezTo>
                      <a:pt x="76" y="39"/>
                      <a:pt x="76" y="40"/>
                      <a:pt x="76" y="40"/>
                    </a:cubicBezTo>
                    <a:cubicBezTo>
                      <a:pt x="76" y="40"/>
                      <a:pt x="76" y="40"/>
                      <a:pt x="76" y="40"/>
                    </a:cubicBezTo>
                    <a:cubicBezTo>
                      <a:pt x="76" y="40"/>
                      <a:pt x="76" y="40"/>
                      <a:pt x="76" y="40"/>
                    </a:cubicBezTo>
                    <a:cubicBezTo>
                      <a:pt x="76" y="40"/>
                      <a:pt x="76" y="40"/>
                      <a:pt x="76" y="40"/>
                    </a:cubicBezTo>
                    <a:cubicBezTo>
                      <a:pt x="76" y="41"/>
                      <a:pt x="76" y="41"/>
                      <a:pt x="76" y="41"/>
                    </a:cubicBezTo>
                    <a:cubicBezTo>
                      <a:pt x="76" y="41"/>
                      <a:pt x="76" y="41"/>
                      <a:pt x="76" y="41"/>
                    </a:cubicBezTo>
                    <a:cubicBezTo>
                      <a:pt x="76" y="41"/>
                      <a:pt x="76" y="41"/>
                      <a:pt x="77" y="41"/>
                    </a:cubicBezTo>
                    <a:cubicBezTo>
                      <a:pt x="77" y="41"/>
                      <a:pt x="77" y="41"/>
                      <a:pt x="77" y="41"/>
                    </a:cubicBezTo>
                    <a:cubicBezTo>
                      <a:pt x="77" y="42"/>
                      <a:pt x="77" y="42"/>
                      <a:pt x="77" y="42"/>
                    </a:cubicBezTo>
                    <a:cubicBezTo>
                      <a:pt x="77" y="42"/>
                      <a:pt x="77" y="42"/>
                      <a:pt x="77" y="42"/>
                    </a:cubicBezTo>
                    <a:cubicBezTo>
                      <a:pt x="77" y="42"/>
                      <a:pt x="77" y="42"/>
                      <a:pt x="77" y="42"/>
                    </a:cubicBezTo>
                    <a:cubicBezTo>
                      <a:pt x="77" y="42"/>
                      <a:pt x="77" y="42"/>
                      <a:pt x="77" y="41"/>
                    </a:cubicBezTo>
                    <a:cubicBezTo>
                      <a:pt x="77" y="41"/>
                      <a:pt x="77" y="41"/>
                      <a:pt x="76" y="41"/>
                    </a:cubicBezTo>
                    <a:cubicBezTo>
                      <a:pt x="76" y="41"/>
                      <a:pt x="76" y="41"/>
                      <a:pt x="76" y="41"/>
                    </a:cubicBezTo>
                    <a:cubicBezTo>
                      <a:pt x="76" y="41"/>
                      <a:pt x="76" y="41"/>
                      <a:pt x="76" y="41"/>
                    </a:cubicBezTo>
                    <a:cubicBezTo>
                      <a:pt x="75" y="41"/>
                      <a:pt x="75" y="42"/>
                      <a:pt x="75" y="42"/>
                    </a:cubicBezTo>
                    <a:cubicBezTo>
                      <a:pt x="75" y="42"/>
                      <a:pt x="75" y="42"/>
                      <a:pt x="75" y="42"/>
                    </a:cubicBezTo>
                    <a:cubicBezTo>
                      <a:pt x="75" y="42"/>
                      <a:pt x="76" y="42"/>
                      <a:pt x="76" y="42"/>
                    </a:cubicBezTo>
                    <a:cubicBezTo>
                      <a:pt x="76" y="42"/>
                      <a:pt x="76" y="43"/>
                      <a:pt x="76" y="43"/>
                    </a:cubicBezTo>
                    <a:cubicBezTo>
                      <a:pt x="76" y="43"/>
                      <a:pt x="76" y="43"/>
                      <a:pt x="76" y="43"/>
                    </a:cubicBezTo>
                    <a:cubicBezTo>
                      <a:pt x="76" y="43"/>
                      <a:pt x="77" y="43"/>
                      <a:pt x="77" y="43"/>
                    </a:cubicBezTo>
                    <a:cubicBezTo>
                      <a:pt x="77" y="43"/>
                      <a:pt x="77" y="43"/>
                      <a:pt x="77" y="43"/>
                    </a:cubicBezTo>
                    <a:cubicBezTo>
                      <a:pt x="77" y="43"/>
                      <a:pt x="77" y="43"/>
                      <a:pt x="77" y="43"/>
                    </a:cubicBezTo>
                    <a:cubicBezTo>
                      <a:pt x="77" y="43"/>
                      <a:pt x="77" y="43"/>
                      <a:pt x="78" y="43"/>
                    </a:cubicBezTo>
                    <a:cubicBezTo>
                      <a:pt x="78" y="43"/>
                      <a:pt x="78" y="43"/>
                      <a:pt x="78" y="43"/>
                    </a:cubicBezTo>
                    <a:cubicBezTo>
                      <a:pt x="78" y="43"/>
                      <a:pt x="78" y="43"/>
                      <a:pt x="77" y="43"/>
                    </a:cubicBezTo>
                    <a:cubicBezTo>
                      <a:pt x="77" y="43"/>
                      <a:pt x="77" y="43"/>
                      <a:pt x="77" y="43"/>
                    </a:cubicBezTo>
                    <a:cubicBezTo>
                      <a:pt x="77" y="43"/>
                      <a:pt x="77" y="43"/>
                      <a:pt x="77" y="43"/>
                    </a:cubicBezTo>
                    <a:cubicBezTo>
                      <a:pt x="77" y="43"/>
                      <a:pt x="77" y="43"/>
                      <a:pt x="77" y="43"/>
                    </a:cubicBezTo>
                    <a:cubicBezTo>
                      <a:pt x="76" y="43"/>
                      <a:pt x="76" y="43"/>
                      <a:pt x="76" y="43"/>
                    </a:cubicBezTo>
                    <a:cubicBezTo>
                      <a:pt x="76" y="43"/>
                      <a:pt x="76" y="43"/>
                      <a:pt x="76" y="43"/>
                    </a:cubicBezTo>
                    <a:cubicBezTo>
                      <a:pt x="76" y="43"/>
                      <a:pt x="76" y="43"/>
                      <a:pt x="76" y="43"/>
                    </a:cubicBezTo>
                    <a:cubicBezTo>
                      <a:pt x="75" y="42"/>
                      <a:pt x="75" y="42"/>
                      <a:pt x="75" y="42"/>
                    </a:cubicBezTo>
                    <a:cubicBezTo>
                      <a:pt x="75" y="42"/>
                      <a:pt x="74" y="42"/>
                      <a:pt x="74" y="42"/>
                    </a:cubicBezTo>
                    <a:cubicBezTo>
                      <a:pt x="74" y="42"/>
                      <a:pt x="74" y="42"/>
                      <a:pt x="74" y="42"/>
                    </a:cubicBezTo>
                    <a:cubicBezTo>
                      <a:pt x="74" y="42"/>
                      <a:pt x="73" y="43"/>
                      <a:pt x="73" y="43"/>
                    </a:cubicBezTo>
                    <a:cubicBezTo>
                      <a:pt x="73" y="43"/>
                      <a:pt x="73" y="43"/>
                      <a:pt x="74" y="43"/>
                    </a:cubicBezTo>
                    <a:cubicBezTo>
                      <a:pt x="74" y="42"/>
                      <a:pt x="74" y="42"/>
                      <a:pt x="74" y="42"/>
                    </a:cubicBezTo>
                    <a:cubicBezTo>
                      <a:pt x="74" y="42"/>
                      <a:pt x="73" y="42"/>
                      <a:pt x="73" y="42"/>
                    </a:cubicBezTo>
                    <a:cubicBezTo>
                      <a:pt x="73"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2" y="41"/>
                    </a:cubicBezTo>
                    <a:cubicBezTo>
                      <a:pt x="72" y="41"/>
                      <a:pt x="72"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1" y="41"/>
                      <a:pt x="71" y="41"/>
                    </a:cubicBezTo>
                    <a:cubicBezTo>
                      <a:pt x="71" y="41"/>
                      <a:pt x="70" y="41"/>
                      <a:pt x="70" y="41"/>
                    </a:cubicBezTo>
                    <a:cubicBezTo>
                      <a:pt x="70" y="41"/>
                      <a:pt x="70" y="41"/>
                      <a:pt x="70" y="41"/>
                    </a:cubicBezTo>
                    <a:cubicBezTo>
                      <a:pt x="70" y="41"/>
                      <a:pt x="70" y="41"/>
                      <a:pt x="70" y="41"/>
                    </a:cubicBezTo>
                    <a:cubicBezTo>
                      <a:pt x="70" y="41"/>
                      <a:pt x="70" y="41"/>
                      <a:pt x="70" y="41"/>
                    </a:cubicBezTo>
                    <a:cubicBezTo>
                      <a:pt x="69" y="41"/>
                      <a:pt x="69" y="41"/>
                      <a:pt x="69" y="41"/>
                    </a:cubicBezTo>
                    <a:cubicBezTo>
                      <a:pt x="69" y="41"/>
                      <a:pt x="69" y="41"/>
                      <a:pt x="69" y="41"/>
                    </a:cubicBezTo>
                    <a:cubicBezTo>
                      <a:pt x="70" y="42"/>
                      <a:pt x="70" y="43"/>
                      <a:pt x="70" y="43"/>
                    </a:cubicBezTo>
                    <a:cubicBezTo>
                      <a:pt x="70" y="43"/>
                      <a:pt x="72" y="45"/>
                      <a:pt x="72" y="45"/>
                    </a:cubicBezTo>
                    <a:cubicBezTo>
                      <a:pt x="72" y="46"/>
                      <a:pt x="73" y="46"/>
                      <a:pt x="74" y="46"/>
                    </a:cubicBezTo>
                    <a:cubicBezTo>
                      <a:pt x="74" y="46"/>
                      <a:pt x="76" y="45"/>
                      <a:pt x="77" y="45"/>
                    </a:cubicBezTo>
                    <a:cubicBezTo>
                      <a:pt x="78" y="45"/>
                      <a:pt x="81" y="46"/>
                      <a:pt x="82" y="45"/>
                    </a:cubicBezTo>
                    <a:cubicBezTo>
                      <a:pt x="83" y="45"/>
                      <a:pt x="85" y="43"/>
                      <a:pt x="86" y="43"/>
                    </a:cubicBezTo>
                    <a:cubicBezTo>
                      <a:pt x="87" y="42"/>
                      <a:pt x="88" y="41"/>
                      <a:pt x="90" y="42"/>
                    </a:cubicBezTo>
                    <a:cubicBezTo>
                      <a:pt x="91" y="42"/>
                      <a:pt x="92" y="44"/>
                      <a:pt x="94" y="43"/>
                    </a:cubicBezTo>
                    <a:cubicBezTo>
                      <a:pt x="95" y="43"/>
                      <a:pt x="96" y="42"/>
                      <a:pt x="97" y="42"/>
                    </a:cubicBezTo>
                    <a:cubicBezTo>
                      <a:pt x="98" y="42"/>
                      <a:pt x="100" y="42"/>
                      <a:pt x="101" y="42"/>
                    </a:cubicBezTo>
                    <a:cubicBezTo>
                      <a:pt x="101" y="41"/>
                      <a:pt x="100" y="40"/>
                      <a:pt x="100" y="39"/>
                    </a:cubicBezTo>
                    <a:cubicBezTo>
                      <a:pt x="101" y="38"/>
                      <a:pt x="102" y="36"/>
                      <a:pt x="103" y="35"/>
                    </a:cubicBezTo>
                    <a:cubicBezTo>
                      <a:pt x="103" y="34"/>
                      <a:pt x="102" y="34"/>
                      <a:pt x="104" y="33"/>
                    </a:cubicBezTo>
                    <a:cubicBezTo>
                      <a:pt x="105" y="31"/>
                      <a:pt x="106" y="30"/>
                      <a:pt x="106" y="29"/>
                    </a:cubicBezTo>
                    <a:cubicBezTo>
                      <a:pt x="106" y="27"/>
                      <a:pt x="107" y="22"/>
                      <a:pt x="108" y="22"/>
                    </a:cubicBezTo>
                    <a:cubicBezTo>
                      <a:pt x="108" y="21"/>
                      <a:pt x="108" y="21"/>
                      <a:pt x="109" y="20"/>
                    </a:cubicBezTo>
                    <a:cubicBezTo>
                      <a:pt x="109" y="20"/>
                      <a:pt x="112" y="21"/>
                      <a:pt x="113" y="21"/>
                    </a:cubicBezTo>
                    <a:cubicBezTo>
                      <a:pt x="114" y="21"/>
                      <a:pt x="117" y="20"/>
                      <a:pt x="117" y="20"/>
                    </a:cubicBezTo>
                    <a:cubicBezTo>
                      <a:pt x="117" y="20"/>
                      <a:pt x="119" y="21"/>
                      <a:pt x="119" y="21"/>
                    </a:cubicBezTo>
                    <a:cubicBezTo>
                      <a:pt x="119" y="21"/>
                      <a:pt x="119" y="22"/>
                      <a:pt x="119" y="22"/>
                    </a:cubicBezTo>
                    <a:cubicBezTo>
                      <a:pt x="119" y="22"/>
                      <a:pt x="120" y="22"/>
                      <a:pt x="120" y="22"/>
                    </a:cubicBezTo>
                    <a:cubicBezTo>
                      <a:pt x="120" y="22"/>
                      <a:pt x="120" y="22"/>
                      <a:pt x="120" y="22"/>
                    </a:cubicBezTo>
                    <a:cubicBezTo>
                      <a:pt x="120" y="22"/>
                      <a:pt x="120" y="22"/>
                      <a:pt x="120" y="22"/>
                    </a:cubicBezTo>
                    <a:cubicBezTo>
                      <a:pt x="120" y="22"/>
                      <a:pt x="120" y="22"/>
                      <a:pt x="120" y="22"/>
                    </a:cubicBezTo>
                    <a:cubicBezTo>
                      <a:pt x="120" y="23"/>
                      <a:pt x="121" y="22"/>
                      <a:pt x="121" y="22"/>
                    </a:cubicBezTo>
                    <a:cubicBezTo>
                      <a:pt x="121" y="22"/>
                      <a:pt x="121" y="23"/>
                      <a:pt x="121" y="23"/>
                    </a:cubicBezTo>
                    <a:cubicBezTo>
                      <a:pt x="121" y="23"/>
                      <a:pt x="122" y="22"/>
                      <a:pt x="122" y="22"/>
                    </a:cubicBezTo>
                    <a:cubicBezTo>
                      <a:pt x="122" y="22"/>
                      <a:pt x="122" y="22"/>
                      <a:pt x="122" y="22"/>
                    </a:cubicBezTo>
                    <a:cubicBezTo>
                      <a:pt x="122" y="22"/>
                      <a:pt x="123" y="22"/>
                      <a:pt x="123" y="22"/>
                    </a:cubicBezTo>
                    <a:cubicBezTo>
                      <a:pt x="123" y="22"/>
                      <a:pt x="123" y="22"/>
                      <a:pt x="123" y="22"/>
                    </a:cubicBezTo>
                    <a:cubicBezTo>
                      <a:pt x="123" y="22"/>
                      <a:pt x="123" y="22"/>
                      <a:pt x="124" y="22"/>
                    </a:cubicBezTo>
                    <a:cubicBezTo>
                      <a:pt x="124" y="22"/>
                      <a:pt x="123" y="22"/>
                      <a:pt x="123" y="22"/>
                    </a:cubicBezTo>
                    <a:cubicBezTo>
                      <a:pt x="124" y="22"/>
                      <a:pt x="124" y="22"/>
                      <a:pt x="124" y="22"/>
                    </a:cubicBezTo>
                    <a:cubicBezTo>
                      <a:pt x="124" y="22"/>
                      <a:pt x="124" y="22"/>
                      <a:pt x="124" y="22"/>
                    </a:cubicBezTo>
                    <a:cubicBezTo>
                      <a:pt x="124" y="22"/>
                      <a:pt x="124" y="22"/>
                      <a:pt x="124" y="22"/>
                    </a:cubicBezTo>
                    <a:cubicBezTo>
                      <a:pt x="124" y="22"/>
                      <a:pt x="124" y="22"/>
                      <a:pt x="125" y="22"/>
                    </a:cubicBezTo>
                    <a:cubicBezTo>
                      <a:pt x="125" y="22"/>
                      <a:pt x="125" y="22"/>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1"/>
                    </a:cubicBezTo>
                    <a:cubicBezTo>
                      <a:pt x="125" y="21"/>
                      <a:pt x="125" y="21"/>
                      <a:pt x="125" y="20"/>
                    </a:cubicBezTo>
                    <a:cubicBezTo>
                      <a:pt x="125" y="20"/>
                      <a:pt x="125" y="20"/>
                      <a:pt x="125" y="20"/>
                    </a:cubicBezTo>
                    <a:cubicBezTo>
                      <a:pt x="125" y="21"/>
                      <a:pt x="125" y="21"/>
                      <a:pt x="125" y="21"/>
                    </a:cubicBezTo>
                    <a:cubicBezTo>
                      <a:pt x="125" y="21"/>
                      <a:pt x="124" y="21"/>
                      <a:pt x="124" y="21"/>
                    </a:cubicBezTo>
                    <a:cubicBezTo>
                      <a:pt x="124" y="20"/>
                      <a:pt x="124" y="20"/>
                      <a:pt x="124" y="20"/>
                    </a:cubicBezTo>
                    <a:cubicBezTo>
                      <a:pt x="124" y="20"/>
                      <a:pt x="124" y="20"/>
                      <a:pt x="124" y="20"/>
                    </a:cubicBezTo>
                    <a:cubicBezTo>
                      <a:pt x="124" y="20"/>
                      <a:pt x="124" y="20"/>
                      <a:pt x="123" y="20"/>
                    </a:cubicBezTo>
                    <a:cubicBezTo>
                      <a:pt x="123" y="20"/>
                      <a:pt x="123" y="20"/>
                      <a:pt x="123" y="20"/>
                    </a:cubicBezTo>
                    <a:cubicBezTo>
                      <a:pt x="123" y="20"/>
                      <a:pt x="123" y="20"/>
                      <a:pt x="123" y="19"/>
                    </a:cubicBezTo>
                    <a:cubicBezTo>
                      <a:pt x="123" y="19"/>
                      <a:pt x="123" y="19"/>
                      <a:pt x="122" y="19"/>
                    </a:cubicBezTo>
                    <a:cubicBezTo>
                      <a:pt x="122" y="19"/>
                      <a:pt x="122" y="19"/>
                      <a:pt x="122" y="19"/>
                    </a:cubicBezTo>
                    <a:cubicBezTo>
                      <a:pt x="122" y="19"/>
                      <a:pt x="122" y="19"/>
                      <a:pt x="122" y="18"/>
                    </a:cubicBezTo>
                    <a:cubicBezTo>
                      <a:pt x="122" y="18"/>
                      <a:pt x="122" y="18"/>
                      <a:pt x="122" y="18"/>
                    </a:cubicBezTo>
                    <a:cubicBezTo>
                      <a:pt x="122" y="18"/>
                      <a:pt x="122" y="18"/>
                      <a:pt x="122" y="18"/>
                    </a:cubicBezTo>
                    <a:cubicBezTo>
                      <a:pt x="122" y="18"/>
                      <a:pt x="122" y="18"/>
                      <a:pt x="122" y="18"/>
                    </a:cubicBezTo>
                    <a:cubicBezTo>
                      <a:pt x="122" y="18"/>
                      <a:pt x="122" y="18"/>
                      <a:pt x="122" y="18"/>
                    </a:cubicBezTo>
                    <a:cubicBezTo>
                      <a:pt x="123" y="17"/>
                      <a:pt x="123" y="18"/>
                      <a:pt x="123" y="18"/>
                    </a:cubicBezTo>
                    <a:cubicBezTo>
                      <a:pt x="123" y="18"/>
                      <a:pt x="124" y="18"/>
                      <a:pt x="124" y="17"/>
                    </a:cubicBezTo>
                    <a:cubicBezTo>
                      <a:pt x="124" y="17"/>
                      <a:pt x="123" y="17"/>
                      <a:pt x="123" y="17"/>
                    </a:cubicBezTo>
                    <a:cubicBezTo>
                      <a:pt x="123" y="17"/>
                      <a:pt x="123" y="17"/>
                      <a:pt x="123" y="18"/>
                    </a:cubicBezTo>
                    <a:cubicBezTo>
                      <a:pt x="123" y="18"/>
                      <a:pt x="123" y="17"/>
                      <a:pt x="123" y="17"/>
                    </a:cubicBezTo>
                    <a:cubicBezTo>
                      <a:pt x="123" y="17"/>
                      <a:pt x="123" y="17"/>
                      <a:pt x="123" y="17"/>
                    </a:cubicBezTo>
                    <a:cubicBezTo>
                      <a:pt x="124" y="17"/>
                      <a:pt x="124" y="17"/>
                      <a:pt x="124" y="17"/>
                    </a:cubicBezTo>
                    <a:cubicBezTo>
                      <a:pt x="124" y="17"/>
                      <a:pt x="124" y="18"/>
                      <a:pt x="124" y="18"/>
                    </a:cubicBezTo>
                    <a:cubicBezTo>
                      <a:pt x="124" y="18"/>
                      <a:pt x="125" y="18"/>
                      <a:pt x="125" y="18"/>
                    </a:cubicBezTo>
                    <a:cubicBezTo>
                      <a:pt x="125" y="18"/>
                      <a:pt x="125" y="18"/>
                      <a:pt x="125" y="18"/>
                    </a:cubicBezTo>
                    <a:cubicBezTo>
                      <a:pt x="126" y="18"/>
                      <a:pt x="126" y="18"/>
                      <a:pt x="126" y="18"/>
                    </a:cubicBezTo>
                    <a:cubicBezTo>
                      <a:pt x="126" y="18"/>
                      <a:pt x="126" y="17"/>
                      <a:pt x="126" y="17"/>
                    </a:cubicBezTo>
                    <a:cubicBezTo>
                      <a:pt x="126" y="17"/>
                      <a:pt x="127" y="17"/>
                      <a:pt x="127" y="17"/>
                    </a:cubicBezTo>
                    <a:cubicBezTo>
                      <a:pt x="127" y="17"/>
                      <a:pt x="127" y="17"/>
                      <a:pt x="127" y="17"/>
                    </a:cubicBezTo>
                    <a:cubicBezTo>
                      <a:pt x="127" y="17"/>
                      <a:pt x="128" y="17"/>
                      <a:pt x="128" y="17"/>
                    </a:cubicBezTo>
                    <a:cubicBezTo>
                      <a:pt x="128" y="17"/>
                      <a:pt x="128" y="17"/>
                      <a:pt x="128" y="16"/>
                    </a:cubicBezTo>
                    <a:cubicBezTo>
                      <a:pt x="129" y="16"/>
                      <a:pt x="129" y="16"/>
                      <a:pt x="129" y="16"/>
                    </a:cubicBezTo>
                    <a:cubicBezTo>
                      <a:pt x="129" y="16"/>
                      <a:pt x="129" y="16"/>
                      <a:pt x="129" y="16"/>
                    </a:cubicBezTo>
                    <a:cubicBezTo>
                      <a:pt x="129" y="16"/>
                      <a:pt x="129" y="16"/>
                      <a:pt x="129" y="15"/>
                    </a:cubicBezTo>
                    <a:close/>
                    <a:moveTo>
                      <a:pt x="12" y="7"/>
                    </a:moveTo>
                    <a:cubicBezTo>
                      <a:pt x="12" y="7"/>
                      <a:pt x="11" y="6"/>
                      <a:pt x="10" y="6"/>
                    </a:cubicBezTo>
                    <a:cubicBezTo>
                      <a:pt x="10" y="6"/>
                      <a:pt x="9" y="7"/>
                      <a:pt x="8" y="8"/>
                    </a:cubicBezTo>
                    <a:cubicBezTo>
                      <a:pt x="7" y="8"/>
                      <a:pt x="7" y="7"/>
                      <a:pt x="7" y="7"/>
                    </a:cubicBezTo>
                    <a:cubicBezTo>
                      <a:pt x="6" y="6"/>
                      <a:pt x="7" y="6"/>
                      <a:pt x="7" y="5"/>
                    </a:cubicBezTo>
                    <a:cubicBezTo>
                      <a:pt x="7" y="5"/>
                      <a:pt x="8" y="4"/>
                      <a:pt x="8" y="3"/>
                    </a:cubicBezTo>
                    <a:cubicBezTo>
                      <a:pt x="7" y="3"/>
                      <a:pt x="6" y="3"/>
                      <a:pt x="6" y="2"/>
                    </a:cubicBezTo>
                    <a:cubicBezTo>
                      <a:pt x="5" y="2"/>
                      <a:pt x="5" y="2"/>
                      <a:pt x="4" y="2"/>
                    </a:cubicBezTo>
                    <a:cubicBezTo>
                      <a:pt x="4" y="2"/>
                      <a:pt x="3" y="1"/>
                      <a:pt x="2" y="1"/>
                    </a:cubicBezTo>
                    <a:cubicBezTo>
                      <a:pt x="2" y="0"/>
                      <a:pt x="1" y="1"/>
                      <a:pt x="1" y="2"/>
                    </a:cubicBezTo>
                    <a:cubicBezTo>
                      <a:pt x="1" y="2"/>
                      <a:pt x="1" y="2"/>
                      <a:pt x="0" y="3"/>
                    </a:cubicBezTo>
                    <a:cubicBezTo>
                      <a:pt x="1" y="4"/>
                      <a:pt x="1" y="4"/>
                      <a:pt x="1" y="5"/>
                    </a:cubicBezTo>
                    <a:cubicBezTo>
                      <a:pt x="2" y="6"/>
                      <a:pt x="2" y="7"/>
                      <a:pt x="2" y="8"/>
                    </a:cubicBezTo>
                    <a:cubicBezTo>
                      <a:pt x="2" y="9"/>
                      <a:pt x="3" y="10"/>
                      <a:pt x="3" y="11"/>
                    </a:cubicBezTo>
                    <a:cubicBezTo>
                      <a:pt x="3" y="11"/>
                      <a:pt x="4" y="13"/>
                      <a:pt x="4" y="13"/>
                    </a:cubicBezTo>
                    <a:cubicBezTo>
                      <a:pt x="4" y="14"/>
                      <a:pt x="4" y="15"/>
                      <a:pt x="4" y="15"/>
                    </a:cubicBezTo>
                    <a:cubicBezTo>
                      <a:pt x="4" y="16"/>
                      <a:pt x="3" y="16"/>
                      <a:pt x="4" y="17"/>
                    </a:cubicBezTo>
                    <a:cubicBezTo>
                      <a:pt x="4" y="18"/>
                      <a:pt x="4" y="19"/>
                      <a:pt x="4" y="19"/>
                    </a:cubicBezTo>
                    <a:cubicBezTo>
                      <a:pt x="5" y="20"/>
                      <a:pt x="5" y="21"/>
                      <a:pt x="6" y="21"/>
                    </a:cubicBezTo>
                    <a:cubicBezTo>
                      <a:pt x="7" y="22"/>
                      <a:pt x="7" y="22"/>
                      <a:pt x="9" y="23"/>
                    </a:cubicBezTo>
                    <a:cubicBezTo>
                      <a:pt x="10" y="24"/>
                      <a:pt x="10" y="25"/>
                      <a:pt x="10" y="26"/>
                    </a:cubicBezTo>
                    <a:cubicBezTo>
                      <a:pt x="10" y="26"/>
                      <a:pt x="9" y="26"/>
                      <a:pt x="9" y="26"/>
                    </a:cubicBezTo>
                    <a:cubicBezTo>
                      <a:pt x="9" y="27"/>
                      <a:pt x="9" y="27"/>
                      <a:pt x="9" y="28"/>
                    </a:cubicBezTo>
                    <a:cubicBezTo>
                      <a:pt x="10" y="28"/>
                      <a:pt x="10" y="28"/>
                      <a:pt x="11" y="28"/>
                    </a:cubicBezTo>
                    <a:cubicBezTo>
                      <a:pt x="13" y="29"/>
                      <a:pt x="13" y="29"/>
                      <a:pt x="14" y="30"/>
                    </a:cubicBezTo>
                    <a:cubicBezTo>
                      <a:pt x="15" y="30"/>
                      <a:pt x="14" y="30"/>
                      <a:pt x="15" y="31"/>
                    </a:cubicBezTo>
                    <a:cubicBezTo>
                      <a:pt x="15" y="33"/>
                      <a:pt x="15" y="32"/>
                      <a:pt x="16" y="33"/>
                    </a:cubicBezTo>
                    <a:cubicBezTo>
                      <a:pt x="17" y="33"/>
                      <a:pt x="17" y="33"/>
                      <a:pt x="18" y="33"/>
                    </a:cubicBezTo>
                    <a:cubicBezTo>
                      <a:pt x="19" y="33"/>
                      <a:pt x="18" y="33"/>
                      <a:pt x="19" y="34"/>
                    </a:cubicBezTo>
                    <a:cubicBezTo>
                      <a:pt x="19" y="34"/>
                      <a:pt x="20" y="35"/>
                      <a:pt x="20" y="35"/>
                    </a:cubicBezTo>
                    <a:cubicBezTo>
                      <a:pt x="21" y="36"/>
                      <a:pt x="22" y="36"/>
                      <a:pt x="23" y="36"/>
                    </a:cubicBezTo>
                    <a:cubicBezTo>
                      <a:pt x="24" y="36"/>
                      <a:pt x="24" y="36"/>
                      <a:pt x="24" y="36"/>
                    </a:cubicBezTo>
                    <a:cubicBezTo>
                      <a:pt x="25" y="37"/>
                      <a:pt x="25" y="37"/>
                      <a:pt x="26" y="37"/>
                    </a:cubicBezTo>
                    <a:cubicBezTo>
                      <a:pt x="26" y="38"/>
                      <a:pt x="27" y="38"/>
                      <a:pt x="28" y="37"/>
                    </a:cubicBezTo>
                    <a:cubicBezTo>
                      <a:pt x="28" y="37"/>
                      <a:pt x="28" y="37"/>
                      <a:pt x="28" y="36"/>
                    </a:cubicBezTo>
                    <a:cubicBezTo>
                      <a:pt x="28" y="36"/>
                      <a:pt x="28" y="36"/>
                      <a:pt x="29" y="36"/>
                    </a:cubicBezTo>
                    <a:cubicBezTo>
                      <a:pt x="29" y="36"/>
                      <a:pt x="29" y="37"/>
                      <a:pt x="29" y="37"/>
                    </a:cubicBezTo>
                    <a:cubicBezTo>
                      <a:pt x="29" y="38"/>
                      <a:pt x="30" y="37"/>
                      <a:pt x="30" y="36"/>
                    </a:cubicBezTo>
                    <a:cubicBezTo>
                      <a:pt x="30" y="36"/>
                      <a:pt x="30" y="35"/>
                      <a:pt x="30" y="35"/>
                    </a:cubicBezTo>
                    <a:cubicBezTo>
                      <a:pt x="29" y="34"/>
                      <a:pt x="29" y="34"/>
                      <a:pt x="28" y="33"/>
                    </a:cubicBezTo>
                    <a:cubicBezTo>
                      <a:pt x="28" y="33"/>
                      <a:pt x="28" y="32"/>
                      <a:pt x="27" y="31"/>
                    </a:cubicBezTo>
                    <a:cubicBezTo>
                      <a:pt x="27" y="31"/>
                      <a:pt x="27" y="30"/>
                      <a:pt x="27" y="29"/>
                    </a:cubicBezTo>
                    <a:cubicBezTo>
                      <a:pt x="27" y="29"/>
                      <a:pt x="27" y="29"/>
                      <a:pt x="26" y="28"/>
                    </a:cubicBezTo>
                    <a:cubicBezTo>
                      <a:pt x="26" y="28"/>
                      <a:pt x="25" y="28"/>
                      <a:pt x="24" y="27"/>
                    </a:cubicBezTo>
                    <a:cubicBezTo>
                      <a:pt x="24" y="26"/>
                      <a:pt x="24" y="26"/>
                      <a:pt x="24" y="25"/>
                    </a:cubicBezTo>
                    <a:cubicBezTo>
                      <a:pt x="24" y="25"/>
                      <a:pt x="24" y="22"/>
                      <a:pt x="23" y="22"/>
                    </a:cubicBezTo>
                    <a:cubicBezTo>
                      <a:pt x="23" y="22"/>
                      <a:pt x="23" y="21"/>
                      <a:pt x="23" y="20"/>
                    </a:cubicBezTo>
                    <a:cubicBezTo>
                      <a:pt x="23" y="20"/>
                      <a:pt x="23" y="17"/>
                      <a:pt x="23" y="16"/>
                    </a:cubicBezTo>
                    <a:cubicBezTo>
                      <a:pt x="24" y="15"/>
                      <a:pt x="23" y="14"/>
                      <a:pt x="23" y="14"/>
                    </a:cubicBezTo>
                    <a:cubicBezTo>
                      <a:pt x="23" y="13"/>
                      <a:pt x="23" y="12"/>
                      <a:pt x="22" y="12"/>
                    </a:cubicBezTo>
                    <a:cubicBezTo>
                      <a:pt x="22" y="11"/>
                      <a:pt x="21" y="10"/>
                      <a:pt x="20" y="10"/>
                    </a:cubicBezTo>
                    <a:cubicBezTo>
                      <a:pt x="20" y="9"/>
                      <a:pt x="18" y="8"/>
                      <a:pt x="18" y="7"/>
                    </a:cubicBezTo>
                    <a:cubicBezTo>
                      <a:pt x="18" y="7"/>
                      <a:pt x="16" y="6"/>
                      <a:pt x="16" y="5"/>
                    </a:cubicBezTo>
                    <a:cubicBezTo>
                      <a:pt x="16" y="5"/>
                      <a:pt x="16" y="4"/>
                      <a:pt x="16" y="4"/>
                    </a:cubicBezTo>
                    <a:cubicBezTo>
                      <a:pt x="15" y="4"/>
                      <a:pt x="15" y="4"/>
                      <a:pt x="15" y="5"/>
                    </a:cubicBezTo>
                    <a:cubicBezTo>
                      <a:pt x="14" y="5"/>
                      <a:pt x="14" y="5"/>
                      <a:pt x="13" y="5"/>
                    </a:cubicBezTo>
                    <a:cubicBezTo>
                      <a:pt x="13" y="6"/>
                      <a:pt x="13" y="6"/>
                      <a:pt x="13" y="6"/>
                    </a:cubicBezTo>
                    <a:cubicBezTo>
                      <a:pt x="13" y="7"/>
                      <a:pt x="12" y="7"/>
                      <a:pt x="12"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0" name="Freeform 850">
                <a:extLst>
                  <a:ext uri="{FF2B5EF4-FFF2-40B4-BE49-F238E27FC236}">
                    <a16:creationId xmlns:a16="http://schemas.microsoft.com/office/drawing/2014/main" id="{82A2978B-03B9-AE4E-2157-9E188F67A745}"/>
                  </a:ext>
                </a:extLst>
              </p:cNvPr>
              <p:cNvSpPr>
                <a:spLocks/>
              </p:cNvSpPr>
              <p:nvPr/>
            </p:nvSpPr>
            <p:spPr bwMode="auto">
              <a:xfrm>
                <a:off x="8193088" y="4241800"/>
                <a:ext cx="233362" cy="254000"/>
              </a:xfrm>
              <a:custGeom>
                <a:avLst/>
                <a:gdLst>
                  <a:gd name="T0" fmla="*/ 54 w 56"/>
                  <a:gd name="T1" fmla="*/ 47 h 61"/>
                  <a:gd name="T2" fmla="*/ 54 w 56"/>
                  <a:gd name="T3" fmla="*/ 45 h 61"/>
                  <a:gd name="T4" fmla="*/ 50 w 56"/>
                  <a:gd name="T5" fmla="*/ 42 h 61"/>
                  <a:gd name="T6" fmla="*/ 47 w 56"/>
                  <a:gd name="T7" fmla="*/ 39 h 61"/>
                  <a:gd name="T8" fmla="*/ 44 w 56"/>
                  <a:gd name="T9" fmla="*/ 36 h 61"/>
                  <a:gd name="T10" fmla="*/ 40 w 56"/>
                  <a:gd name="T11" fmla="*/ 31 h 61"/>
                  <a:gd name="T12" fmla="*/ 36 w 56"/>
                  <a:gd name="T13" fmla="*/ 28 h 61"/>
                  <a:gd name="T14" fmla="*/ 32 w 56"/>
                  <a:gd name="T15" fmla="*/ 27 h 61"/>
                  <a:gd name="T16" fmla="*/ 29 w 56"/>
                  <a:gd name="T17" fmla="*/ 24 h 61"/>
                  <a:gd name="T18" fmla="*/ 29 w 56"/>
                  <a:gd name="T19" fmla="*/ 21 h 61"/>
                  <a:gd name="T20" fmla="*/ 33 w 56"/>
                  <a:gd name="T21" fmla="*/ 19 h 61"/>
                  <a:gd name="T22" fmla="*/ 35 w 56"/>
                  <a:gd name="T23" fmla="*/ 16 h 61"/>
                  <a:gd name="T24" fmla="*/ 33 w 56"/>
                  <a:gd name="T25" fmla="*/ 13 h 61"/>
                  <a:gd name="T26" fmla="*/ 27 w 56"/>
                  <a:gd name="T27" fmla="*/ 11 h 61"/>
                  <a:gd name="T28" fmla="*/ 22 w 56"/>
                  <a:gd name="T29" fmla="*/ 11 h 61"/>
                  <a:gd name="T30" fmla="*/ 18 w 56"/>
                  <a:gd name="T31" fmla="*/ 7 h 61"/>
                  <a:gd name="T32" fmla="*/ 17 w 56"/>
                  <a:gd name="T33" fmla="*/ 3 h 61"/>
                  <a:gd name="T34" fmla="*/ 14 w 56"/>
                  <a:gd name="T35" fmla="*/ 0 h 61"/>
                  <a:gd name="T36" fmla="*/ 10 w 56"/>
                  <a:gd name="T37" fmla="*/ 3 h 61"/>
                  <a:gd name="T38" fmla="*/ 8 w 56"/>
                  <a:gd name="T39" fmla="*/ 8 h 61"/>
                  <a:gd name="T40" fmla="*/ 4 w 56"/>
                  <a:gd name="T41" fmla="*/ 9 h 61"/>
                  <a:gd name="T42" fmla="*/ 3 w 56"/>
                  <a:gd name="T43" fmla="*/ 12 h 61"/>
                  <a:gd name="T44" fmla="*/ 0 w 56"/>
                  <a:gd name="T45" fmla="*/ 14 h 61"/>
                  <a:gd name="T46" fmla="*/ 4 w 56"/>
                  <a:gd name="T47" fmla="*/ 16 h 61"/>
                  <a:gd name="T48" fmla="*/ 4 w 56"/>
                  <a:gd name="T49" fmla="*/ 22 h 61"/>
                  <a:gd name="T50" fmla="*/ 9 w 56"/>
                  <a:gd name="T51" fmla="*/ 23 h 61"/>
                  <a:gd name="T52" fmla="*/ 9 w 56"/>
                  <a:gd name="T53" fmla="*/ 27 h 61"/>
                  <a:gd name="T54" fmla="*/ 9 w 56"/>
                  <a:gd name="T55" fmla="*/ 34 h 61"/>
                  <a:gd name="T56" fmla="*/ 13 w 56"/>
                  <a:gd name="T57" fmla="*/ 32 h 61"/>
                  <a:gd name="T58" fmla="*/ 16 w 56"/>
                  <a:gd name="T59" fmla="*/ 32 h 61"/>
                  <a:gd name="T60" fmla="*/ 22 w 56"/>
                  <a:gd name="T61" fmla="*/ 33 h 61"/>
                  <a:gd name="T62" fmla="*/ 25 w 56"/>
                  <a:gd name="T63" fmla="*/ 30 h 61"/>
                  <a:gd name="T64" fmla="*/ 29 w 56"/>
                  <a:gd name="T65" fmla="*/ 31 h 61"/>
                  <a:gd name="T66" fmla="*/ 35 w 56"/>
                  <a:gd name="T67" fmla="*/ 38 h 61"/>
                  <a:gd name="T68" fmla="*/ 35 w 56"/>
                  <a:gd name="T69" fmla="*/ 43 h 61"/>
                  <a:gd name="T70" fmla="*/ 40 w 56"/>
                  <a:gd name="T71" fmla="*/ 45 h 61"/>
                  <a:gd name="T72" fmla="*/ 42 w 56"/>
                  <a:gd name="T73" fmla="*/ 49 h 61"/>
                  <a:gd name="T74" fmla="*/ 42 w 56"/>
                  <a:gd name="T75" fmla="*/ 53 h 61"/>
                  <a:gd name="T76" fmla="*/ 40 w 56"/>
                  <a:gd name="T77" fmla="*/ 57 h 61"/>
                  <a:gd name="T78" fmla="*/ 44 w 56"/>
                  <a:gd name="T79" fmla="*/ 60 h 61"/>
                  <a:gd name="T80" fmla="*/ 47 w 56"/>
                  <a:gd name="T81" fmla="*/ 58 h 61"/>
                  <a:gd name="T82" fmla="*/ 50 w 56"/>
                  <a:gd name="T83" fmla="*/ 56 h 61"/>
                  <a:gd name="T84" fmla="*/ 54 w 56"/>
                  <a:gd name="T85" fmla="*/ 57 h 61"/>
                  <a:gd name="T86" fmla="*/ 54 w 56"/>
                  <a:gd name="T87" fmla="*/ 53 h 61"/>
                  <a:gd name="T88" fmla="*/ 56 w 56"/>
                  <a:gd name="T89" fmla="*/ 4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61">
                    <a:moveTo>
                      <a:pt x="56" y="49"/>
                    </a:moveTo>
                    <a:cubicBezTo>
                      <a:pt x="55" y="49"/>
                      <a:pt x="54" y="49"/>
                      <a:pt x="54" y="48"/>
                    </a:cubicBezTo>
                    <a:cubicBezTo>
                      <a:pt x="54" y="48"/>
                      <a:pt x="54" y="47"/>
                      <a:pt x="54" y="47"/>
                    </a:cubicBezTo>
                    <a:cubicBezTo>
                      <a:pt x="55" y="46"/>
                      <a:pt x="55" y="46"/>
                      <a:pt x="55" y="46"/>
                    </a:cubicBezTo>
                    <a:cubicBezTo>
                      <a:pt x="55" y="45"/>
                      <a:pt x="55" y="45"/>
                      <a:pt x="55" y="45"/>
                    </a:cubicBezTo>
                    <a:cubicBezTo>
                      <a:pt x="55" y="45"/>
                      <a:pt x="54" y="45"/>
                      <a:pt x="54" y="45"/>
                    </a:cubicBezTo>
                    <a:cubicBezTo>
                      <a:pt x="53" y="45"/>
                      <a:pt x="53" y="44"/>
                      <a:pt x="52" y="44"/>
                    </a:cubicBezTo>
                    <a:cubicBezTo>
                      <a:pt x="52" y="43"/>
                      <a:pt x="51" y="44"/>
                      <a:pt x="51" y="43"/>
                    </a:cubicBezTo>
                    <a:cubicBezTo>
                      <a:pt x="50" y="43"/>
                      <a:pt x="50" y="43"/>
                      <a:pt x="50" y="42"/>
                    </a:cubicBezTo>
                    <a:cubicBezTo>
                      <a:pt x="50" y="42"/>
                      <a:pt x="50" y="42"/>
                      <a:pt x="49" y="42"/>
                    </a:cubicBezTo>
                    <a:cubicBezTo>
                      <a:pt x="49" y="41"/>
                      <a:pt x="48" y="41"/>
                      <a:pt x="48" y="41"/>
                    </a:cubicBezTo>
                    <a:cubicBezTo>
                      <a:pt x="48" y="40"/>
                      <a:pt x="47" y="39"/>
                      <a:pt x="47" y="39"/>
                    </a:cubicBezTo>
                    <a:cubicBezTo>
                      <a:pt x="47" y="39"/>
                      <a:pt x="46" y="39"/>
                      <a:pt x="46" y="38"/>
                    </a:cubicBezTo>
                    <a:cubicBezTo>
                      <a:pt x="45" y="38"/>
                      <a:pt x="44" y="38"/>
                      <a:pt x="44" y="38"/>
                    </a:cubicBezTo>
                    <a:cubicBezTo>
                      <a:pt x="44" y="37"/>
                      <a:pt x="44" y="37"/>
                      <a:pt x="44" y="36"/>
                    </a:cubicBezTo>
                    <a:cubicBezTo>
                      <a:pt x="43" y="36"/>
                      <a:pt x="42" y="35"/>
                      <a:pt x="42" y="35"/>
                    </a:cubicBezTo>
                    <a:cubicBezTo>
                      <a:pt x="42" y="34"/>
                      <a:pt x="42" y="33"/>
                      <a:pt x="41" y="33"/>
                    </a:cubicBezTo>
                    <a:cubicBezTo>
                      <a:pt x="41" y="33"/>
                      <a:pt x="40" y="32"/>
                      <a:pt x="40" y="31"/>
                    </a:cubicBezTo>
                    <a:cubicBezTo>
                      <a:pt x="40" y="31"/>
                      <a:pt x="39" y="31"/>
                      <a:pt x="39" y="31"/>
                    </a:cubicBezTo>
                    <a:cubicBezTo>
                      <a:pt x="38" y="30"/>
                      <a:pt x="37" y="29"/>
                      <a:pt x="37" y="29"/>
                    </a:cubicBezTo>
                    <a:cubicBezTo>
                      <a:pt x="37" y="29"/>
                      <a:pt x="37" y="28"/>
                      <a:pt x="36" y="28"/>
                    </a:cubicBezTo>
                    <a:cubicBezTo>
                      <a:pt x="36" y="28"/>
                      <a:pt x="35" y="28"/>
                      <a:pt x="35" y="28"/>
                    </a:cubicBezTo>
                    <a:cubicBezTo>
                      <a:pt x="34" y="28"/>
                      <a:pt x="34" y="27"/>
                      <a:pt x="34" y="27"/>
                    </a:cubicBezTo>
                    <a:cubicBezTo>
                      <a:pt x="33" y="27"/>
                      <a:pt x="32" y="27"/>
                      <a:pt x="32" y="27"/>
                    </a:cubicBezTo>
                    <a:cubicBezTo>
                      <a:pt x="31" y="27"/>
                      <a:pt x="31" y="26"/>
                      <a:pt x="31" y="26"/>
                    </a:cubicBezTo>
                    <a:cubicBezTo>
                      <a:pt x="30" y="26"/>
                      <a:pt x="29" y="25"/>
                      <a:pt x="29" y="25"/>
                    </a:cubicBezTo>
                    <a:cubicBezTo>
                      <a:pt x="29" y="25"/>
                      <a:pt x="29" y="24"/>
                      <a:pt x="29" y="24"/>
                    </a:cubicBezTo>
                    <a:cubicBezTo>
                      <a:pt x="30" y="24"/>
                      <a:pt x="30" y="23"/>
                      <a:pt x="29" y="23"/>
                    </a:cubicBezTo>
                    <a:cubicBezTo>
                      <a:pt x="29" y="23"/>
                      <a:pt x="28" y="22"/>
                      <a:pt x="28" y="22"/>
                    </a:cubicBezTo>
                    <a:cubicBezTo>
                      <a:pt x="28" y="22"/>
                      <a:pt x="29" y="21"/>
                      <a:pt x="29" y="21"/>
                    </a:cubicBezTo>
                    <a:cubicBezTo>
                      <a:pt x="29" y="21"/>
                      <a:pt x="30" y="21"/>
                      <a:pt x="31" y="21"/>
                    </a:cubicBezTo>
                    <a:cubicBezTo>
                      <a:pt x="31" y="20"/>
                      <a:pt x="32" y="20"/>
                      <a:pt x="32" y="20"/>
                    </a:cubicBezTo>
                    <a:cubicBezTo>
                      <a:pt x="33" y="20"/>
                      <a:pt x="33" y="20"/>
                      <a:pt x="33" y="19"/>
                    </a:cubicBezTo>
                    <a:cubicBezTo>
                      <a:pt x="33" y="19"/>
                      <a:pt x="33" y="18"/>
                      <a:pt x="34" y="18"/>
                    </a:cubicBezTo>
                    <a:cubicBezTo>
                      <a:pt x="34" y="17"/>
                      <a:pt x="34" y="17"/>
                      <a:pt x="34" y="17"/>
                    </a:cubicBezTo>
                    <a:cubicBezTo>
                      <a:pt x="34" y="17"/>
                      <a:pt x="35" y="17"/>
                      <a:pt x="35" y="16"/>
                    </a:cubicBezTo>
                    <a:cubicBezTo>
                      <a:pt x="35" y="16"/>
                      <a:pt x="35" y="16"/>
                      <a:pt x="34" y="15"/>
                    </a:cubicBezTo>
                    <a:cubicBezTo>
                      <a:pt x="33" y="15"/>
                      <a:pt x="33" y="15"/>
                      <a:pt x="33" y="14"/>
                    </a:cubicBezTo>
                    <a:cubicBezTo>
                      <a:pt x="33" y="14"/>
                      <a:pt x="33" y="13"/>
                      <a:pt x="33" y="13"/>
                    </a:cubicBezTo>
                    <a:cubicBezTo>
                      <a:pt x="32" y="13"/>
                      <a:pt x="31" y="12"/>
                      <a:pt x="31" y="12"/>
                    </a:cubicBezTo>
                    <a:cubicBezTo>
                      <a:pt x="30" y="12"/>
                      <a:pt x="30" y="11"/>
                      <a:pt x="30" y="11"/>
                    </a:cubicBezTo>
                    <a:cubicBezTo>
                      <a:pt x="29" y="11"/>
                      <a:pt x="28" y="11"/>
                      <a:pt x="27" y="11"/>
                    </a:cubicBezTo>
                    <a:cubicBezTo>
                      <a:pt x="27" y="12"/>
                      <a:pt x="27" y="12"/>
                      <a:pt x="26" y="12"/>
                    </a:cubicBezTo>
                    <a:cubicBezTo>
                      <a:pt x="26" y="12"/>
                      <a:pt x="25" y="11"/>
                      <a:pt x="25" y="11"/>
                    </a:cubicBezTo>
                    <a:cubicBezTo>
                      <a:pt x="24" y="11"/>
                      <a:pt x="22" y="11"/>
                      <a:pt x="22" y="11"/>
                    </a:cubicBezTo>
                    <a:cubicBezTo>
                      <a:pt x="22" y="11"/>
                      <a:pt x="21" y="10"/>
                      <a:pt x="20" y="9"/>
                    </a:cubicBezTo>
                    <a:cubicBezTo>
                      <a:pt x="20" y="9"/>
                      <a:pt x="19" y="8"/>
                      <a:pt x="19" y="8"/>
                    </a:cubicBezTo>
                    <a:cubicBezTo>
                      <a:pt x="19" y="7"/>
                      <a:pt x="18" y="7"/>
                      <a:pt x="18" y="7"/>
                    </a:cubicBezTo>
                    <a:cubicBezTo>
                      <a:pt x="19" y="6"/>
                      <a:pt x="19" y="6"/>
                      <a:pt x="19" y="5"/>
                    </a:cubicBezTo>
                    <a:cubicBezTo>
                      <a:pt x="18" y="5"/>
                      <a:pt x="18" y="5"/>
                      <a:pt x="18" y="4"/>
                    </a:cubicBezTo>
                    <a:cubicBezTo>
                      <a:pt x="17" y="4"/>
                      <a:pt x="17" y="3"/>
                      <a:pt x="17" y="3"/>
                    </a:cubicBezTo>
                    <a:cubicBezTo>
                      <a:pt x="16" y="2"/>
                      <a:pt x="16" y="2"/>
                      <a:pt x="15" y="1"/>
                    </a:cubicBezTo>
                    <a:cubicBezTo>
                      <a:pt x="14" y="1"/>
                      <a:pt x="14" y="1"/>
                      <a:pt x="14" y="1"/>
                    </a:cubicBezTo>
                    <a:cubicBezTo>
                      <a:pt x="14" y="0"/>
                      <a:pt x="14" y="0"/>
                      <a:pt x="14" y="0"/>
                    </a:cubicBezTo>
                    <a:cubicBezTo>
                      <a:pt x="14" y="0"/>
                      <a:pt x="11" y="0"/>
                      <a:pt x="11" y="0"/>
                    </a:cubicBezTo>
                    <a:cubicBezTo>
                      <a:pt x="11" y="0"/>
                      <a:pt x="10" y="1"/>
                      <a:pt x="10" y="1"/>
                    </a:cubicBezTo>
                    <a:cubicBezTo>
                      <a:pt x="10" y="2"/>
                      <a:pt x="10" y="3"/>
                      <a:pt x="10" y="3"/>
                    </a:cubicBezTo>
                    <a:cubicBezTo>
                      <a:pt x="10" y="3"/>
                      <a:pt x="10" y="5"/>
                      <a:pt x="11" y="6"/>
                    </a:cubicBezTo>
                    <a:cubicBezTo>
                      <a:pt x="11" y="6"/>
                      <a:pt x="11" y="8"/>
                      <a:pt x="11" y="8"/>
                    </a:cubicBezTo>
                    <a:cubicBezTo>
                      <a:pt x="10" y="8"/>
                      <a:pt x="9" y="8"/>
                      <a:pt x="8" y="8"/>
                    </a:cubicBezTo>
                    <a:cubicBezTo>
                      <a:pt x="8" y="8"/>
                      <a:pt x="7" y="7"/>
                      <a:pt x="7" y="7"/>
                    </a:cubicBezTo>
                    <a:cubicBezTo>
                      <a:pt x="7" y="7"/>
                      <a:pt x="6" y="8"/>
                      <a:pt x="6" y="8"/>
                    </a:cubicBezTo>
                    <a:cubicBezTo>
                      <a:pt x="6" y="8"/>
                      <a:pt x="5" y="9"/>
                      <a:pt x="4" y="9"/>
                    </a:cubicBezTo>
                    <a:cubicBezTo>
                      <a:pt x="4" y="9"/>
                      <a:pt x="4" y="9"/>
                      <a:pt x="4" y="9"/>
                    </a:cubicBezTo>
                    <a:cubicBezTo>
                      <a:pt x="3" y="9"/>
                      <a:pt x="3" y="10"/>
                      <a:pt x="3" y="10"/>
                    </a:cubicBezTo>
                    <a:cubicBezTo>
                      <a:pt x="2" y="11"/>
                      <a:pt x="3" y="11"/>
                      <a:pt x="3" y="12"/>
                    </a:cubicBezTo>
                    <a:cubicBezTo>
                      <a:pt x="3" y="13"/>
                      <a:pt x="3" y="12"/>
                      <a:pt x="2" y="12"/>
                    </a:cubicBezTo>
                    <a:cubicBezTo>
                      <a:pt x="1" y="13"/>
                      <a:pt x="1" y="13"/>
                      <a:pt x="1" y="14"/>
                    </a:cubicBezTo>
                    <a:cubicBezTo>
                      <a:pt x="1" y="14"/>
                      <a:pt x="0" y="14"/>
                      <a:pt x="0" y="14"/>
                    </a:cubicBezTo>
                    <a:cubicBezTo>
                      <a:pt x="0" y="15"/>
                      <a:pt x="0" y="15"/>
                      <a:pt x="0" y="16"/>
                    </a:cubicBezTo>
                    <a:cubicBezTo>
                      <a:pt x="1" y="16"/>
                      <a:pt x="2" y="15"/>
                      <a:pt x="2" y="15"/>
                    </a:cubicBezTo>
                    <a:cubicBezTo>
                      <a:pt x="2" y="15"/>
                      <a:pt x="4" y="16"/>
                      <a:pt x="4" y="16"/>
                    </a:cubicBezTo>
                    <a:cubicBezTo>
                      <a:pt x="4" y="17"/>
                      <a:pt x="4" y="18"/>
                      <a:pt x="4" y="19"/>
                    </a:cubicBezTo>
                    <a:cubicBezTo>
                      <a:pt x="4" y="19"/>
                      <a:pt x="4" y="20"/>
                      <a:pt x="4" y="20"/>
                    </a:cubicBezTo>
                    <a:cubicBezTo>
                      <a:pt x="4" y="20"/>
                      <a:pt x="4" y="21"/>
                      <a:pt x="4" y="22"/>
                    </a:cubicBezTo>
                    <a:cubicBezTo>
                      <a:pt x="4" y="22"/>
                      <a:pt x="5" y="22"/>
                      <a:pt x="6" y="21"/>
                    </a:cubicBezTo>
                    <a:cubicBezTo>
                      <a:pt x="7" y="21"/>
                      <a:pt x="8" y="21"/>
                      <a:pt x="9" y="21"/>
                    </a:cubicBezTo>
                    <a:cubicBezTo>
                      <a:pt x="10" y="21"/>
                      <a:pt x="9" y="22"/>
                      <a:pt x="9" y="23"/>
                    </a:cubicBezTo>
                    <a:cubicBezTo>
                      <a:pt x="9" y="23"/>
                      <a:pt x="9" y="23"/>
                      <a:pt x="8" y="24"/>
                    </a:cubicBezTo>
                    <a:cubicBezTo>
                      <a:pt x="8" y="24"/>
                      <a:pt x="9" y="25"/>
                      <a:pt x="9" y="26"/>
                    </a:cubicBezTo>
                    <a:cubicBezTo>
                      <a:pt x="9" y="27"/>
                      <a:pt x="9" y="27"/>
                      <a:pt x="9" y="27"/>
                    </a:cubicBezTo>
                    <a:cubicBezTo>
                      <a:pt x="8" y="28"/>
                      <a:pt x="9" y="29"/>
                      <a:pt x="9" y="29"/>
                    </a:cubicBezTo>
                    <a:cubicBezTo>
                      <a:pt x="9" y="30"/>
                      <a:pt x="9" y="31"/>
                      <a:pt x="9" y="31"/>
                    </a:cubicBezTo>
                    <a:cubicBezTo>
                      <a:pt x="9" y="32"/>
                      <a:pt x="9" y="34"/>
                      <a:pt x="9" y="34"/>
                    </a:cubicBezTo>
                    <a:cubicBezTo>
                      <a:pt x="10" y="35"/>
                      <a:pt x="10" y="34"/>
                      <a:pt x="10" y="33"/>
                    </a:cubicBezTo>
                    <a:cubicBezTo>
                      <a:pt x="11" y="33"/>
                      <a:pt x="11" y="33"/>
                      <a:pt x="12" y="33"/>
                    </a:cubicBezTo>
                    <a:cubicBezTo>
                      <a:pt x="13" y="33"/>
                      <a:pt x="13" y="32"/>
                      <a:pt x="13" y="32"/>
                    </a:cubicBezTo>
                    <a:cubicBezTo>
                      <a:pt x="13" y="31"/>
                      <a:pt x="13" y="31"/>
                      <a:pt x="14" y="31"/>
                    </a:cubicBezTo>
                    <a:cubicBezTo>
                      <a:pt x="14" y="31"/>
                      <a:pt x="14" y="31"/>
                      <a:pt x="15" y="31"/>
                    </a:cubicBezTo>
                    <a:cubicBezTo>
                      <a:pt x="15" y="31"/>
                      <a:pt x="16" y="31"/>
                      <a:pt x="16" y="32"/>
                    </a:cubicBezTo>
                    <a:cubicBezTo>
                      <a:pt x="17" y="32"/>
                      <a:pt x="18" y="32"/>
                      <a:pt x="19" y="32"/>
                    </a:cubicBezTo>
                    <a:cubicBezTo>
                      <a:pt x="19" y="32"/>
                      <a:pt x="19" y="33"/>
                      <a:pt x="20" y="33"/>
                    </a:cubicBezTo>
                    <a:cubicBezTo>
                      <a:pt x="20" y="33"/>
                      <a:pt x="22" y="33"/>
                      <a:pt x="22" y="33"/>
                    </a:cubicBezTo>
                    <a:cubicBezTo>
                      <a:pt x="23" y="33"/>
                      <a:pt x="23" y="32"/>
                      <a:pt x="23" y="32"/>
                    </a:cubicBezTo>
                    <a:cubicBezTo>
                      <a:pt x="23" y="31"/>
                      <a:pt x="23" y="31"/>
                      <a:pt x="24" y="31"/>
                    </a:cubicBezTo>
                    <a:cubicBezTo>
                      <a:pt x="24" y="30"/>
                      <a:pt x="24" y="30"/>
                      <a:pt x="25" y="30"/>
                    </a:cubicBezTo>
                    <a:cubicBezTo>
                      <a:pt x="25" y="30"/>
                      <a:pt x="25" y="30"/>
                      <a:pt x="26" y="29"/>
                    </a:cubicBezTo>
                    <a:cubicBezTo>
                      <a:pt x="26" y="29"/>
                      <a:pt x="27" y="29"/>
                      <a:pt x="27" y="30"/>
                    </a:cubicBezTo>
                    <a:cubicBezTo>
                      <a:pt x="28" y="30"/>
                      <a:pt x="29" y="30"/>
                      <a:pt x="29" y="31"/>
                    </a:cubicBezTo>
                    <a:cubicBezTo>
                      <a:pt x="30" y="31"/>
                      <a:pt x="30" y="31"/>
                      <a:pt x="31" y="32"/>
                    </a:cubicBezTo>
                    <a:cubicBezTo>
                      <a:pt x="32" y="33"/>
                      <a:pt x="33" y="34"/>
                      <a:pt x="34" y="34"/>
                    </a:cubicBezTo>
                    <a:cubicBezTo>
                      <a:pt x="35" y="35"/>
                      <a:pt x="35" y="37"/>
                      <a:pt x="35" y="38"/>
                    </a:cubicBezTo>
                    <a:cubicBezTo>
                      <a:pt x="35" y="39"/>
                      <a:pt x="35" y="39"/>
                      <a:pt x="35" y="39"/>
                    </a:cubicBezTo>
                    <a:cubicBezTo>
                      <a:pt x="35" y="39"/>
                      <a:pt x="36" y="40"/>
                      <a:pt x="36" y="41"/>
                    </a:cubicBezTo>
                    <a:cubicBezTo>
                      <a:pt x="35" y="42"/>
                      <a:pt x="35" y="42"/>
                      <a:pt x="35" y="43"/>
                    </a:cubicBezTo>
                    <a:cubicBezTo>
                      <a:pt x="35" y="43"/>
                      <a:pt x="36" y="44"/>
                      <a:pt x="36" y="44"/>
                    </a:cubicBezTo>
                    <a:cubicBezTo>
                      <a:pt x="37" y="44"/>
                      <a:pt x="37" y="45"/>
                      <a:pt x="38" y="45"/>
                    </a:cubicBezTo>
                    <a:cubicBezTo>
                      <a:pt x="38" y="45"/>
                      <a:pt x="39" y="45"/>
                      <a:pt x="40" y="45"/>
                    </a:cubicBezTo>
                    <a:cubicBezTo>
                      <a:pt x="40" y="46"/>
                      <a:pt x="40" y="46"/>
                      <a:pt x="40" y="47"/>
                    </a:cubicBezTo>
                    <a:cubicBezTo>
                      <a:pt x="40" y="47"/>
                      <a:pt x="41" y="47"/>
                      <a:pt x="41" y="48"/>
                    </a:cubicBezTo>
                    <a:cubicBezTo>
                      <a:pt x="42" y="48"/>
                      <a:pt x="42" y="49"/>
                      <a:pt x="42" y="49"/>
                    </a:cubicBezTo>
                    <a:cubicBezTo>
                      <a:pt x="42" y="49"/>
                      <a:pt x="42" y="50"/>
                      <a:pt x="42" y="50"/>
                    </a:cubicBezTo>
                    <a:cubicBezTo>
                      <a:pt x="42" y="50"/>
                      <a:pt x="42" y="51"/>
                      <a:pt x="41" y="51"/>
                    </a:cubicBezTo>
                    <a:cubicBezTo>
                      <a:pt x="41" y="52"/>
                      <a:pt x="41" y="53"/>
                      <a:pt x="42" y="53"/>
                    </a:cubicBezTo>
                    <a:cubicBezTo>
                      <a:pt x="42" y="53"/>
                      <a:pt x="42" y="55"/>
                      <a:pt x="42" y="55"/>
                    </a:cubicBezTo>
                    <a:cubicBezTo>
                      <a:pt x="42" y="56"/>
                      <a:pt x="41" y="56"/>
                      <a:pt x="41" y="56"/>
                    </a:cubicBezTo>
                    <a:cubicBezTo>
                      <a:pt x="40" y="57"/>
                      <a:pt x="40" y="57"/>
                      <a:pt x="40" y="57"/>
                    </a:cubicBezTo>
                    <a:cubicBezTo>
                      <a:pt x="40" y="57"/>
                      <a:pt x="40" y="57"/>
                      <a:pt x="40" y="57"/>
                    </a:cubicBezTo>
                    <a:cubicBezTo>
                      <a:pt x="41" y="58"/>
                      <a:pt x="41" y="59"/>
                      <a:pt x="42" y="59"/>
                    </a:cubicBezTo>
                    <a:cubicBezTo>
                      <a:pt x="43" y="59"/>
                      <a:pt x="44" y="59"/>
                      <a:pt x="44" y="60"/>
                    </a:cubicBezTo>
                    <a:cubicBezTo>
                      <a:pt x="45" y="60"/>
                      <a:pt x="46" y="61"/>
                      <a:pt x="46" y="61"/>
                    </a:cubicBezTo>
                    <a:cubicBezTo>
                      <a:pt x="47" y="61"/>
                      <a:pt x="47" y="61"/>
                      <a:pt x="47" y="60"/>
                    </a:cubicBezTo>
                    <a:cubicBezTo>
                      <a:pt x="47" y="59"/>
                      <a:pt x="48" y="59"/>
                      <a:pt x="47" y="58"/>
                    </a:cubicBezTo>
                    <a:cubicBezTo>
                      <a:pt x="46" y="57"/>
                      <a:pt x="46" y="57"/>
                      <a:pt x="46" y="56"/>
                    </a:cubicBezTo>
                    <a:cubicBezTo>
                      <a:pt x="47" y="56"/>
                      <a:pt x="47" y="56"/>
                      <a:pt x="48" y="56"/>
                    </a:cubicBezTo>
                    <a:cubicBezTo>
                      <a:pt x="49" y="56"/>
                      <a:pt x="49" y="56"/>
                      <a:pt x="50" y="56"/>
                    </a:cubicBezTo>
                    <a:cubicBezTo>
                      <a:pt x="51" y="57"/>
                      <a:pt x="51" y="57"/>
                      <a:pt x="52" y="57"/>
                    </a:cubicBezTo>
                    <a:cubicBezTo>
                      <a:pt x="52" y="57"/>
                      <a:pt x="53" y="58"/>
                      <a:pt x="54" y="58"/>
                    </a:cubicBezTo>
                    <a:cubicBezTo>
                      <a:pt x="54" y="58"/>
                      <a:pt x="54" y="57"/>
                      <a:pt x="54" y="57"/>
                    </a:cubicBezTo>
                    <a:cubicBezTo>
                      <a:pt x="54" y="57"/>
                      <a:pt x="55" y="56"/>
                      <a:pt x="55" y="56"/>
                    </a:cubicBezTo>
                    <a:cubicBezTo>
                      <a:pt x="55" y="55"/>
                      <a:pt x="55" y="55"/>
                      <a:pt x="54" y="54"/>
                    </a:cubicBezTo>
                    <a:cubicBezTo>
                      <a:pt x="54" y="53"/>
                      <a:pt x="54" y="53"/>
                      <a:pt x="54" y="53"/>
                    </a:cubicBezTo>
                    <a:cubicBezTo>
                      <a:pt x="54" y="52"/>
                      <a:pt x="54" y="52"/>
                      <a:pt x="54" y="52"/>
                    </a:cubicBezTo>
                    <a:cubicBezTo>
                      <a:pt x="55" y="51"/>
                      <a:pt x="56" y="51"/>
                      <a:pt x="56" y="50"/>
                    </a:cubicBezTo>
                    <a:cubicBezTo>
                      <a:pt x="56" y="50"/>
                      <a:pt x="56" y="49"/>
                      <a:pt x="56" y="4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1" name="Freeform 851">
                <a:extLst>
                  <a:ext uri="{FF2B5EF4-FFF2-40B4-BE49-F238E27FC236}">
                    <a16:creationId xmlns:a16="http://schemas.microsoft.com/office/drawing/2014/main" id="{8EE3D075-D5CA-DDDC-A6B8-D88F289A1677}"/>
                  </a:ext>
                </a:extLst>
              </p:cNvPr>
              <p:cNvSpPr>
                <a:spLocks/>
              </p:cNvSpPr>
              <p:nvPr/>
            </p:nvSpPr>
            <p:spPr bwMode="auto">
              <a:xfrm>
                <a:off x="7332663" y="3533775"/>
                <a:ext cx="307975" cy="150813"/>
              </a:xfrm>
              <a:custGeom>
                <a:avLst/>
                <a:gdLst>
                  <a:gd name="T0" fmla="*/ 7 w 74"/>
                  <a:gd name="T1" fmla="*/ 29 h 36"/>
                  <a:gd name="T2" fmla="*/ 4 w 74"/>
                  <a:gd name="T3" fmla="*/ 28 h 36"/>
                  <a:gd name="T4" fmla="*/ 1 w 74"/>
                  <a:gd name="T5" fmla="*/ 29 h 36"/>
                  <a:gd name="T6" fmla="*/ 0 w 74"/>
                  <a:gd name="T7" fmla="*/ 30 h 36"/>
                  <a:gd name="T8" fmla="*/ 1 w 74"/>
                  <a:gd name="T9" fmla="*/ 33 h 36"/>
                  <a:gd name="T10" fmla="*/ 9 w 74"/>
                  <a:gd name="T11" fmla="*/ 33 h 36"/>
                  <a:gd name="T12" fmla="*/ 12 w 74"/>
                  <a:gd name="T13" fmla="*/ 34 h 36"/>
                  <a:gd name="T14" fmla="*/ 15 w 74"/>
                  <a:gd name="T15" fmla="*/ 33 h 36"/>
                  <a:gd name="T16" fmla="*/ 17 w 74"/>
                  <a:gd name="T17" fmla="*/ 34 h 36"/>
                  <a:gd name="T18" fmla="*/ 19 w 74"/>
                  <a:gd name="T19" fmla="*/ 35 h 36"/>
                  <a:gd name="T20" fmla="*/ 22 w 74"/>
                  <a:gd name="T21" fmla="*/ 35 h 36"/>
                  <a:gd name="T22" fmla="*/ 25 w 74"/>
                  <a:gd name="T23" fmla="*/ 35 h 36"/>
                  <a:gd name="T24" fmla="*/ 30 w 74"/>
                  <a:gd name="T25" fmla="*/ 34 h 36"/>
                  <a:gd name="T26" fmla="*/ 32 w 74"/>
                  <a:gd name="T27" fmla="*/ 32 h 36"/>
                  <a:gd name="T28" fmla="*/ 31 w 74"/>
                  <a:gd name="T29" fmla="*/ 30 h 36"/>
                  <a:gd name="T30" fmla="*/ 34 w 74"/>
                  <a:gd name="T31" fmla="*/ 28 h 36"/>
                  <a:gd name="T32" fmla="*/ 37 w 74"/>
                  <a:gd name="T33" fmla="*/ 26 h 36"/>
                  <a:gd name="T34" fmla="*/ 38 w 74"/>
                  <a:gd name="T35" fmla="*/ 25 h 36"/>
                  <a:gd name="T36" fmla="*/ 42 w 74"/>
                  <a:gd name="T37" fmla="*/ 24 h 36"/>
                  <a:gd name="T38" fmla="*/ 45 w 74"/>
                  <a:gd name="T39" fmla="*/ 26 h 36"/>
                  <a:gd name="T40" fmla="*/ 48 w 74"/>
                  <a:gd name="T41" fmla="*/ 26 h 36"/>
                  <a:gd name="T42" fmla="*/ 50 w 74"/>
                  <a:gd name="T43" fmla="*/ 23 h 36"/>
                  <a:gd name="T44" fmla="*/ 52 w 74"/>
                  <a:gd name="T45" fmla="*/ 20 h 36"/>
                  <a:gd name="T46" fmla="*/ 58 w 74"/>
                  <a:gd name="T47" fmla="*/ 19 h 36"/>
                  <a:gd name="T48" fmla="*/ 60 w 74"/>
                  <a:gd name="T49" fmla="*/ 16 h 36"/>
                  <a:gd name="T50" fmla="*/ 70 w 74"/>
                  <a:gd name="T51" fmla="*/ 13 h 36"/>
                  <a:gd name="T52" fmla="*/ 73 w 74"/>
                  <a:gd name="T53" fmla="*/ 11 h 36"/>
                  <a:gd name="T54" fmla="*/ 72 w 74"/>
                  <a:gd name="T55" fmla="*/ 7 h 36"/>
                  <a:gd name="T56" fmla="*/ 67 w 74"/>
                  <a:gd name="T57" fmla="*/ 5 h 36"/>
                  <a:gd name="T58" fmla="*/ 61 w 74"/>
                  <a:gd name="T59" fmla="*/ 3 h 36"/>
                  <a:gd name="T60" fmla="*/ 54 w 74"/>
                  <a:gd name="T61" fmla="*/ 2 h 36"/>
                  <a:gd name="T62" fmla="*/ 49 w 74"/>
                  <a:gd name="T63" fmla="*/ 3 h 36"/>
                  <a:gd name="T64" fmla="*/ 45 w 74"/>
                  <a:gd name="T65" fmla="*/ 3 h 36"/>
                  <a:gd name="T66" fmla="*/ 42 w 74"/>
                  <a:gd name="T67" fmla="*/ 3 h 36"/>
                  <a:gd name="T68" fmla="*/ 37 w 74"/>
                  <a:gd name="T69" fmla="*/ 2 h 36"/>
                  <a:gd name="T70" fmla="*/ 31 w 74"/>
                  <a:gd name="T71" fmla="*/ 1 h 36"/>
                  <a:gd name="T72" fmla="*/ 28 w 74"/>
                  <a:gd name="T73" fmla="*/ 4 h 36"/>
                  <a:gd name="T74" fmla="*/ 19 w 74"/>
                  <a:gd name="T75" fmla="*/ 4 h 36"/>
                  <a:gd name="T76" fmla="*/ 13 w 74"/>
                  <a:gd name="T77" fmla="*/ 4 h 36"/>
                  <a:gd name="T78" fmla="*/ 12 w 74"/>
                  <a:gd name="T79" fmla="*/ 6 h 36"/>
                  <a:gd name="T80" fmla="*/ 11 w 74"/>
                  <a:gd name="T81" fmla="*/ 8 h 36"/>
                  <a:gd name="T82" fmla="*/ 12 w 74"/>
                  <a:gd name="T83" fmla="*/ 10 h 36"/>
                  <a:gd name="T84" fmla="*/ 10 w 74"/>
                  <a:gd name="T85" fmla="*/ 12 h 36"/>
                  <a:gd name="T86" fmla="*/ 6 w 74"/>
                  <a:gd name="T87" fmla="*/ 16 h 36"/>
                  <a:gd name="T88" fmla="*/ 10 w 74"/>
                  <a:gd name="T89" fmla="*/ 17 h 36"/>
                  <a:gd name="T90" fmla="*/ 12 w 74"/>
                  <a:gd name="T91" fmla="*/ 19 h 36"/>
                  <a:gd name="T92" fmla="*/ 14 w 74"/>
                  <a:gd name="T93" fmla="*/ 18 h 36"/>
                  <a:gd name="T94" fmla="*/ 15 w 74"/>
                  <a:gd name="T95" fmla="*/ 16 h 36"/>
                  <a:gd name="T96" fmla="*/ 17 w 74"/>
                  <a:gd name="T97" fmla="*/ 18 h 36"/>
                  <a:gd name="T98" fmla="*/ 19 w 74"/>
                  <a:gd name="T99" fmla="*/ 20 h 36"/>
                  <a:gd name="T100" fmla="*/ 23 w 74"/>
                  <a:gd name="T101" fmla="*/ 22 h 36"/>
                  <a:gd name="T102" fmla="*/ 26 w 74"/>
                  <a:gd name="T103" fmla="*/ 23 h 36"/>
                  <a:gd name="T104" fmla="*/ 23 w 74"/>
                  <a:gd name="T105" fmla="*/ 25 h 36"/>
                  <a:gd name="T106" fmla="*/ 21 w 74"/>
                  <a:gd name="T107" fmla="*/ 24 h 36"/>
                  <a:gd name="T108" fmla="*/ 19 w 74"/>
                  <a:gd name="T109" fmla="*/ 25 h 36"/>
                  <a:gd name="T110" fmla="*/ 16 w 74"/>
                  <a:gd name="T111" fmla="*/ 28 h 36"/>
                  <a:gd name="T112" fmla="*/ 14 w 74"/>
                  <a:gd name="T113" fmla="*/ 26 h 36"/>
                  <a:gd name="T114" fmla="*/ 12 w 74"/>
                  <a:gd name="T115" fmla="*/ 27 h 36"/>
                  <a:gd name="T116" fmla="*/ 12 w 74"/>
                  <a:gd name="T117" fmla="*/ 30 h 36"/>
                  <a:gd name="T118" fmla="*/ 11 w 74"/>
                  <a:gd name="T119" fmla="*/ 28 h 36"/>
                  <a:gd name="T120" fmla="*/ 10 w 74"/>
                  <a:gd name="T121" fmla="*/ 28 h 36"/>
                  <a:gd name="T122" fmla="*/ 9 w 74"/>
                  <a:gd name="T12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36">
                    <a:moveTo>
                      <a:pt x="9" y="30"/>
                    </a:moveTo>
                    <a:cubicBezTo>
                      <a:pt x="7" y="29"/>
                      <a:pt x="7" y="29"/>
                      <a:pt x="7" y="29"/>
                    </a:cubicBezTo>
                    <a:cubicBezTo>
                      <a:pt x="6" y="28"/>
                      <a:pt x="6" y="28"/>
                      <a:pt x="6" y="28"/>
                    </a:cubicBezTo>
                    <a:cubicBezTo>
                      <a:pt x="4" y="28"/>
                      <a:pt x="4" y="28"/>
                      <a:pt x="4" y="28"/>
                    </a:cubicBezTo>
                    <a:cubicBezTo>
                      <a:pt x="2" y="28"/>
                      <a:pt x="2" y="28"/>
                      <a:pt x="2" y="28"/>
                    </a:cubicBezTo>
                    <a:cubicBezTo>
                      <a:pt x="1" y="29"/>
                      <a:pt x="1" y="29"/>
                      <a:pt x="1" y="29"/>
                    </a:cubicBezTo>
                    <a:cubicBezTo>
                      <a:pt x="0" y="29"/>
                      <a:pt x="0" y="29"/>
                      <a:pt x="0" y="29"/>
                    </a:cubicBezTo>
                    <a:cubicBezTo>
                      <a:pt x="0" y="29"/>
                      <a:pt x="0" y="30"/>
                      <a:pt x="0" y="30"/>
                    </a:cubicBezTo>
                    <a:cubicBezTo>
                      <a:pt x="0" y="31"/>
                      <a:pt x="0" y="32"/>
                      <a:pt x="0" y="32"/>
                    </a:cubicBezTo>
                    <a:cubicBezTo>
                      <a:pt x="1" y="33"/>
                      <a:pt x="1" y="33"/>
                      <a:pt x="1" y="33"/>
                    </a:cubicBezTo>
                    <a:cubicBezTo>
                      <a:pt x="3" y="33"/>
                      <a:pt x="3" y="33"/>
                      <a:pt x="3" y="33"/>
                    </a:cubicBezTo>
                    <a:cubicBezTo>
                      <a:pt x="9" y="33"/>
                      <a:pt x="9" y="33"/>
                      <a:pt x="9" y="33"/>
                    </a:cubicBezTo>
                    <a:cubicBezTo>
                      <a:pt x="10" y="34"/>
                      <a:pt x="10" y="34"/>
                      <a:pt x="10" y="34"/>
                    </a:cubicBezTo>
                    <a:cubicBezTo>
                      <a:pt x="12" y="34"/>
                      <a:pt x="12" y="34"/>
                      <a:pt x="12" y="34"/>
                    </a:cubicBezTo>
                    <a:cubicBezTo>
                      <a:pt x="12" y="34"/>
                      <a:pt x="14" y="33"/>
                      <a:pt x="14" y="33"/>
                    </a:cubicBezTo>
                    <a:cubicBezTo>
                      <a:pt x="14" y="33"/>
                      <a:pt x="15" y="33"/>
                      <a:pt x="15" y="33"/>
                    </a:cubicBezTo>
                    <a:cubicBezTo>
                      <a:pt x="16" y="34"/>
                      <a:pt x="16" y="34"/>
                      <a:pt x="16" y="34"/>
                    </a:cubicBezTo>
                    <a:cubicBezTo>
                      <a:pt x="16" y="34"/>
                      <a:pt x="17" y="34"/>
                      <a:pt x="17" y="34"/>
                    </a:cubicBezTo>
                    <a:cubicBezTo>
                      <a:pt x="17" y="34"/>
                      <a:pt x="17" y="35"/>
                      <a:pt x="17" y="35"/>
                    </a:cubicBezTo>
                    <a:cubicBezTo>
                      <a:pt x="17" y="35"/>
                      <a:pt x="19" y="35"/>
                      <a:pt x="19" y="35"/>
                    </a:cubicBezTo>
                    <a:cubicBezTo>
                      <a:pt x="20" y="36"/>
                      <a:pt x="20" y="36"/>
                      <a:pt x="20" y="36"/>
                    </a:cubicBezTo>
                    <a:cubicBezTo>
                      <a:pt x="20" y="36"/>
                      <a:pt x="21" y="35"/>
                      <a:pt x="22" y="35"/>
                    </a:cubicBezTo>
                    <a:cubicBezTo>
                      <a:pt x="22" y="35"/>
                      <a:pt x="23" y="34"/>
                      <a:pt x="23" y="34"/>
                    </a:cubicBezTo>
                    <a:cubicBezTo>
                      <a:pt x="24" y="34"/>
                      <a:pt x="25" y="34"/>
                      <a:pt x="25" y="35"/>
                    </a:cubicBezTo>
                    <a:cubicBezTo>
                      <a:pt x="25" y="35"/>
                      <a:pt x="28" y="34"/>
                      <a:pt x="28" y="34"/>
                    </a:cubicBezTo>
                    <a:cubicBezTo>
                      <a:pt x="28" y="34"/>
                      <a:pt x="30" y="34"/>
                      <a:pt x="30" y="34"/>
                    </a:cubicBezTo>
                    <a:cubicBezTo>
                      <a:pt x="30" y="34"/>
                      <a:pt x="31" y="34"/>
                      <a:pt x="31" y="34"/>
                    </a:cubicBezTo>
                    <a:cubicBezTo>
                      <a:pt x="31" y="34"/>
                      <a:pt x="32" y="33"/>
                      <a:pt x="32" y="32"/>
                    </a:cubicBezTo>
                    <a:cubicBezTo>
                      <a:pt x="31" y="32"/>
                      <a:pt x="31" y="32"/>
                      <a:pt x="31" y="31"/>
                    </a:cubicBezTo>
                    <a:cubicBezTo>
                      <a:pt x="31" y="31"/>
                      <a:pt x="31" y="30"/>
                      <a:pt x="31" y="30"/>
                    </a:cubicBezTo>
                    <a:cubicBezTo>
                      <a:pt x="32" y="29"/>
                      <a:pt x="33" y="29"/>
                      <a:pt x="33" y="29"/>
                    </a:cubicBezTo>
                    <a:cubicBezTo>
                      <a:pt x="33" y="29"/>
                      <a:pt x="34" y="29"/>
                      <a:pt x="34" y="28"/>
                    </a:cubicBezTo>
                    <a:cubicBezTo>
                      <a:pt x="34" y="28"/>
                      <a:pt x="36" y="27"/>
                      <a:pt x="36" y="27"/>
                    </a:cubicBezTo>
                    <a:cubicBezTo>
                      <a:pt x="36" y="27"/>
                      <a:pt x="37" y="26"/>
                      <a:pt x="37" y="26"/>
                    </a:cubicBezTo>
                    <a:cubicBezTo>
                      <a:pt x="38" y="26"/>
                      <a:pt x="38" y="26"/>
                      <a:pt x="38" y="26"/>
                    </a:cubicBezTo>
                    <a:cubicBezTo>
                      <a:pt x="38" y="26"/>
                      <a:pt x="38" y="25"/>
                      <a:pt x="38" y="25"/>
                    </a:cubicBezTo>
                    <a:cubicBezTo>
                      <a:pt x="39" y="25"/>
                      <a:pt x="40" y="25"/>
                      <a:pt x="40" y="25"/>
                    </a:cubicBezTo>
                    <a:cubicBezTo>
                      <a:pt x="42" y="24"/>
                      <a:pt x="42" y="24"/>
                      <a:pt x="42" y="24"/>
                    </a:cubicBezTo>
                    <a:cubicBezTo>
                      <a:pt x="43" y="26"/>
                      <a:pt x="43" y="26"/>
                      <a:pt x="43" y="26"/>
                    </a:cubicBezTo>
                    <a:cubicBezTo>
                      <a:pt x="45" y="26"/>
                      <a:pt x="45" y="26"/>
                      <a:pt x="45" y="26"/>
                    </a:cubicBezTo>
                    <a:cubicBezTo>
                      <a:pt x="47" y="25"/>
                      <a:pt x="47" y="25"/>
                      <a:pt x="47" y="25"/>
                    </a:cubicBezTo>
                    <a:cubicBezTo>
                      <a:pt x="48" y="26"/>
                      <a:pt x="48" y="26"/>
                      <a:pt x="48" y="26"/>
                    </a:cubicBezTo>
                    <a:cubicBezTo>
                      <a:pt x="49" y="25"/>
                      <a:pt x="49" y="25"/>
                      <a:pt x="49" y="25"/>
                    </a:cubicBezTo>
                    <a:cubicBezTo>
                      <a:pt x="49" y="25"/>
                      <a:pt x="50" y="23"/>
                      <a:pt x="50" y="23"/>
                    </a:cubicBezTo>
                    <a:cubicBezTo>
                      <a:pt x="50" y="23"/>
                      <a:pt x="50" y="22"/>
                      <a:pt x="50" y="21"/>
                    </a:cubicBezTo>
                    <a:cubicBezTo>
                      <a:pt x="50" y="21"/>
                      <a:pt x="52" y="20"/>
                      <a:pt x="52" y="20"/>
                    </a:cubicBezTo>
                    <a:cubicBezTo>
                      <a:pt x="57" y="20"/>
                      <a:pt x="57" y="20"/>
                      <a:pt x="57" y="20"/>
                    </a:cubicBezTo>
                    <a:cubicBezTo>
                      <a:pt x="58" y="19"/>
                      <a:pt x="58" y="19"/>
                      <a:pt x="58" y="19"/>
                    </a:cubicBezTo>
                    <a:cubicBezTo>
                      <a:pt x="60" y="18"/>
                      <a:pt x="60" y="18"/>
                      <a:pt x="60" y="18"/>
                    </a:cubicBezTo>
                    <a:cubicBezTo>
                      <a:pt x="60" y="16"/>
                      <a:pt x="60" y="16"/>
                      <a:pt x="60" y="16"/>
                    </a:cubicBezTo>
                    <a:cubicBezTo>
                      <a:pt x="65" y="15"/>
                      <a:pt x="65" y="15"/>
                      <a:pt x="65" y="15"/>
                    </a:cubicBezTo>
                    <a:cubicBezTo>
                      <a:pt x="70" y="13"/>
                      <a:pt x="70" y="13"/>
                      <a:pt x="70" y="13"/>
                    </a:cubicBezTo>
                    <a:cubicBezTo>
                      <a:pt x="70" y="13"/>
                      <a:pt x="72" y="11"/>
                      <a:pt x="72" y="11"/>
                    </a:cubicBezTo>
                    <a:cubicBezTo>
                      <a:pt x="72" y="11"/>
                      <a:pt x="73" y="11"/>
                      <a:pt x="73" y="11"/>
                    </a:cubicBezTo>
                    <a:cubicBezTo>
                      <a:pt x="74" y="9"/>
                      <a:pt x="74" y="9"/>
                      <a:pt x="74" y="9"/>
                    </a:cubicBezTo>
                    <a:cubicBezTo>
                      <a:pt x="72" y="7"/>
                      <a:pt x="72" y="7"/>
                      <a:pt x="72" y="7"/>
                    </a:cubicBezTo>
                    <a:cubicBezTo>
                      <a:pt x="69" y="7"/>
                      <a:pt x="69" y="7"/>
                      <a:pt x="69" y="7"/>
                    </a:cubicBezTo>
                    <a:cubicBezTo>
                      <a:pt x="67" y="5"/>
                      <a:pt x="67" y="5"/>
                      <a:pt x="67" y="5"/>
                    </a:cubicBezTo>
                    <a:cubicBezTo>
                      <a:pt x="67" y="4"/>
                      <a:pt x="67" y="4"/>
                      <a:pt x="67" y="4"/>
                    </a:cubicBezTo>
                    <a:cubicBezTo>
                      <a:pt x="61" y="3"/>
                      <a:pt x="61" y="3"/>
                      <a:pt x="61" y="3"/>
                    </a:cubicBezTo>
                    <a:cubicBezTo>
                      <a:pt x="55" y="3"/>
                      <a:pt x="55" y="3"/>
                      <a:pt x="55" y="3"/>
                    </a:cubicBezTo>
                    <a:cubicBezTo>
                      <a:pt x="54" y="2"/>
                      <a:pt x="54" y="2"/>
                      <a:pt x="54" y="2"/>
                    </a:cubicBezTo>
                    <a:cubicBezTo>
                      <a:pt x="51" y="2"/>
                      <a:pt x="51" y="2"/>
                      <a:pt x="51" y="2"/>
                    </a:cubicBezTo>
                    <a:cubicBezTo>
                      <a:pt x="49" y="3"/>
                      <a:pt x="49" y="3"/>
                      <a:pt x="49" y="3"/>
                    </a:cubicBezTo>
                    <a:cubicBezTo>
                      <a:pt x="47" y="3"/>
                      <a:pt x="47" y="3"/>
                      <a:pt x="47" y="3"/>
                    </a:cubicBezTo>
                    <a:cubicBezTo>
                      <a:pt x="45" y="3"/>
                      <a:pt x="45" y="3"/>
                      <a:pt x="45" y="3"/>
                    </a:cubicBezTo>
                    <a:cubicBezTo>
                      <a:pt x="45" y="3"/>
                      <a:pt x="43" y="4"/>
                      <a:pt x="43" y="4"/>
                    </a:cubicBezTo>
                    <a:cubicBezTo>
                      <a:pt x="42" y="4"/>
                      <a:pt x="42" y="4"/>
                      <a:pt x="42" y="3"/>
                    </a:cubicBezTo>
                    <a:cubicBezTo>
                      <a:pt x="41" y="3"/>
                      <a:pt x="39" y="3"/>
                      <a:pt x="39" y="3"/>
                    </a:cubicBezTo>
                    <a:cubicBezTo>
                      <a:pt x="39" y="3"/>
                      <a:pt x="37" y="2"/>
                      <a:pt x="37" y="2"/>
                    </a:cubicBezTo>
                    <a:cubicBezTo>
                      <a:pt x="33" y="0"/>
                      <a:pt x="33" y="0"/>
                      <a:pt x="33" y="0"/>
                    </a:cubicBezTo>
                    <a:cubicBezTo>
                      <a:pt x="33" y="0"/>
                      <a:pt x="31" y="1"/>
                      <a:pt x="31" y="1"/>
                    </a:cubicBezTo>
                    <a:cubicBezTo>
                      <a:pt x="31" y="1"/>
                      <a:pt x="29" y="2"/>
                      <a:pt x="29" y="2"/>
                    </a:cubicBezTo>
                    <a:cubicBezTo>
                      <a:pt x="28" y="4"/>
                      <a:pt x="28" y="4"/>
                      <a:pt x="28" y="4"/>
                    </a:cubicBezTo>
                    <a:cubicBezTo>
                      <a:pt x="28" y="8"/>
                      <a:pt x="28" y="8"/>
                      <a:pt x="28" y="8"/>
                    </a:cubicBezTo>
                    <a:cubicBezTo>
                      <a:pt x="19" y="4"/>
                      <a:pt x="19" y="4"/>
                      <a:pt x="19" y="4"/>
                    </a:cubicBezTo>
                    <a:cubicBezTo>
                      <a:pt x="17" y="3"/>
                      <a:pt x="17" y="3"/>
                      <a:pt x="17" y="3"/>
                    </a:cubicBezTo>
                    <a:cubicBezTo>
                      <a:pt x="17" y="3"/>
                      <a:pt x="13" y="4"/>
                      <a:pt x="13" y="4"/>
                    </a:cubicBezTo>
                    <a:cubicBezTo>
                      <a:pt x="13" y="4"/>
                      <a:pt x="13" y="5"/>
                      <a:pt x="13" y="5"/>
                    </a:cubicBezTo>
                    <a:cubicBezTo>
                      <a:pt x="12" y="6"/>
                      <a:pt x="12" y="6"/>
                      <a:pt x="12" y="6"/>
                    </a:cubicBezTo>
                    <a:cubicBezTo>
                      <a:pt x="12" y="7"/>
                      <a:pt x="12" y="7"/>
                      <a:pt x="12" y="7"/>
                    </a:cubicBezTo>
                    <a:cubicBezTo>
                      <a:pt x="11" y="8"/>
                      <a:pt x="11" y="8"/>
                      <a:pt x="11" y="8"/>
                    </a:cubicBezTo>
                    <a:cubicBezTo>
                      <a:pt x="11" y="9"/>
                      <a:pt x="11" y="9"/>
                      <a:pt x="11" y="9"/>
                    </a:cubicBezTo>
                    <a:cubicBezTo>
                      <a:pt x="12" y="10"/>
                      <a:pt x="12" y="10"/>
                      <a:pt x="12" y="10"/>
                    </a:cubicBezTo>
                    <a:cubicBezTo>
                      <a:pt x="11" y="10"/>
                      <a:pt x="11" y="10"/>
                      <a:pt x="11" y="10"/>
                    </a:cubicBezTo>
                    <a:cubicBezTo>
                      <a:pt x="10" y="12"/>
                      <a:pt x="10" y="12"/>
                      <a:pt x="10" y="12"/>
                    </a:cubicBezTo>
                    <a:cubicBezTo>
                      <a:pt x="7" y="15"/>
                      <a:pt x="7" y="15"/>
                      <a:pt x="7" y="15"/>
                    </a:cubicBezTo>
                    <a:cubicBezTo>
                      <a:pt x="6" y="16"/>
                      <a:pt x="6" y="16"/>
                      <a:pt x="6" y="16"/>
                    </a:cubicBezTo>
                    <a:cubicBezTo>
                      <a:pt x="6" y="16"/>
                      <a:pt x="8" y="16"/>
                      <a:pt x="8" y="16"/>
                    </a:cubicBezTo>
                    <a:cubicBezTo>
                      <a:pt x="8" y="16"/>
                      <a:pt x="10" y="17"/>
                      <a:pt x="10" y="17"/>
                    </a:cubicBezTo>
                    <a:cubicBezTo>
                      <a:pt x="10" y="17"/>
                      <a:pt x="10" y="19"/>
                      <a:pt x="10" y="19"/>
                    </a:cubicBezTo>
                    <a:cubicBezTo>
                      <a:pt x="11" y="19"/>
                      <a:pt x="12" y="19"/>
                      <a:pt x="12" y="19"/>
                    </a:cubicBezTo>
                    <a:cubicBezTo>
                      <a:pt x="13" y="19"/>
                      <a:pt x="14" y="19"/>
                      <a:pt x="14" y="19"/>
                    </a:cubicBezTo>
                    <a:cubicBezTo>
                      <a:pt x="14" y="18"/>
                      <a:pt x="14" y="18"/>
                      <a:pt x="14" y="18"/>
                    </a:cubicBezTo>
                    <a:cubicBezTo>
                      <a:pt x="15" y="18"/>
                      <a:pt x="15" y="18"/>
                      <a:pt x="15" y="18"/>
                    </a:cubicBezTo>
                    <a:cubicBezTo>
                      <a:pt x="15" y="18"/>
                      <a:pt x="15" y="16"/>
                      <a:pt x="15" y="16"/>
                    </a:cubicBezTo>
                    <a:cubicBezTo>
                      <a:pt x="15" y="16"/>
                      <a:pt x="16" y="16"/>
                      <a:pt x="17" y="16"/>
                    </a:cubicBezTo>
                    <a:cubicBezTo>
                      <a:pt x="17" y="17"/>
                      <a:pt x="17" y="18"/>
                      <a:pt x="17" y="18"/>
                    </a:cubicBezTo>
                    <a:cubicBezTo>
                      <a:pt x="17" y="19"/>
                      <a:pt x="18" y="18"/>
                      <a:pt x="19" y="19"/>
                    </a:cubicBezTo>
                    <a:cubicBezTo>
                      <a:pt x="20" y="19"/>
                      <a:pt x="19" y="20"/>
                      <a:pt x="19" y="20"/>
                    </a:cubicBezTo>
                    <a:cubicBezTo>
                      <a:pt x="19" y="20"/>
                      <a:pt x="21" y="20"/>
                      <a:pt x="21" y="20"/>
                    </a:cubicBezTo>
                    <a:cubicBezTo>
                      <a:pt x="21" y="21"/>
                      <a:pt x="22" y="22"/>
                      <a:pt x="23" y="22"/>
                    </a:cubicBezTo>
                    <a:cubicBezTo>
                      <a:pt x="23" y="22"/>
                      <a:pt x="25" y="22"/>
                      <a:pt x="25" y="22"/>
                    </a:cubicBezTo>
                    <a:cubicBezTo>
                      <a:pt x="26" y="23"/>
                      <a:pt x="26" y="23"/>
                      <a:pt x="26" y="23"/>
                    </a:cubicBezTo>
                    <a:cubicBezTo>
                      <a:pt x="26" y="23"/>
                      <a:pt x="24" y="23"/>
                      <a:pt x="24" y="23"/>
                    </a:cubicBezTo>
                    <a:cubicBezTo>
                      <a:pt x="24" y="23"/>
                      <a:pt x="23" y="24"/>
                      <a:pt x="23" y="25"/>
                    </a:cubicBezTo>
                    <a:cubicBezTo>
                      <a:pt x="23" y="25"/>
                      <a:pt x="23" y="24"/>
                      <a:pt x="22" y="24"/>
                    </a:cubicBezTo>
                    <a:cubicBezTo>
                      <a:pt x="22" y="24"/>
                      <a:pt x="21" y="24"/>
                      <a:pt x="21" y="24"/>
                    </a:cubicBezTo>
                    <a:cubicBezTo>
                      <a:pt x="21" y="25"/>
                      <a:pt x="21" y="25"/>
                      <a:pt x="21" y="25"/>
                    </a:cubicBezTo>
                    <a:cubicBezTo>
                      <a:pt x="21" y="25"/>
                      <a:pt x="19" y="25"/>
                      <a:pt x="19" y="25"/>
                    </a:cubicBezTo>
                    <a:cubicBezTo>
                      <a:pt x="19" y="26"/>
                      <a:pt x="18" y="26"/>
                      <a:pt x="18" y="27"/>
                    </a:cubicBezTo>
                    <a:cubicBezTo>
                      <a:pt x="18" y="27"/>
                      <a:pt x="17" y="27"/>
                      <a:pt x="16" y="28"/>
                    </a:cubicBezTo>
                    <a:cubicBezTo>
                      <a:pt x="16" y="28"/>
                      <a:pt x="15" y="27"/>
                      <a:pt x="15" y="27"/>
                    </a:cubicBezTo>
                    <a:cubicBezTo>
                      <a:pt x="15" y="27"/>
                      <a:pt x="14" y="26"/>
                      <a:pt x="14" y="26"/>
                    </a:cubicBezTo>
                    <a:cubicBezTo>
                      <a:pt x="14" y="26"/>
                      <a:pt x="13" y="26"/>
                      <a:pt x="12" y="26"/>
                    </a:cubicBezTo>
                    <a:cubicBezTo>
                      <a:pt x="12" y="26"/>
                      <a:pt x="12" y="27"/>
                      <a:pt x="12" y="27"/>
                    </a:cubicBezTo>
                    <a:cubicBezTo>
                      <a:pt x="12" y="27"/>
                      <a:pt x="13" y="28"/>
                      <a:pt x="12" y="29"/>
                    </a:cubicBezTo>
                    <a:cubicBezTo>
                      <a:pt x="12" y="29"/>
                      <a:pt x="12" y="30"/>
                      <a:pt x="12" y="30"/>
                    </a:cubicBezTo>
                    <a:cubicBezTo>
                      <a:pt x="12" y="30"/>
                      <a:pt x="12" y="29"/>
                      <a:pt x="12" y="29"/>
                    </a:cubicBezTo>
                    <a:cubicBezTo>
                      <a:pt x="12" y="29"/>
                      <a:pt x="12" y="28"/>
                      <a:pt x="11" y="28"/>
                    </a:cubicBezTo>
                    <a:cubicBezTo>
                      <a:pt x="11" y="28"/>
                      <a:pt x="11" y="28"/>
                      <a:pt x="11" y="28"/>
                    </a:cubicBezTo>
                    <a:cubicBezTo>
                      <a:pt x="10" y="28"/>
                      <a:pt x="10" y="28"/>
                      <a:pt x="10" y="28"/>
                    </a:cubicBezTo>
                    <a:cubicBezTo>
                      <a:pt x="9" y="29"/>
                      <a:pt x="9" y="29"/>
                      <a:pt x="9" y="29"/>
                    </a:cubicBezTo>
                    <a:lnTo>
                      <a:pt x="9" y="3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2" name="Freeform 853">
                <a:extLst>
                  <a:ext uri="{FF2B5EF4-FFF2-40B4-BE49-F238E27FC236}">
                    <a16:creationId xmlns:a16="http://schemas.microsoft.com/office/drawing/2014/main" id="{41B7F791-2520-66C4-2CBB-3654B66AF111}"/>
                  </a:ext>
                </a:extLst>
              </p:cNvPr>
              <p:cNvSpPr>
                <a:spLocks/>
              </p:cNvSpPr>
              <p:nvPr/>
            </p:nvSpPr>
            <p:spPr bwMode="auto">
              <a:xfrm>
                <a:off x="6686550" y="3005138"/>
                <a:ext cx="1144587" cy="628650"/>
              </a:xfrm>
              <a:custGeom>
                <a:avLst/>
                <a:gdLst>
                  <a:gd name="T0" fmla="*/ 82 w 275"/>
                  <a:gd name="T1" fmla="*/ 105 h 151"/>
                  <a:gd name="T2" fmla="*/ 126 w 275"/>
                  <a:gd name="T3" fmla="*/ 123 h 151"/>
                  <a:gd name="T4" fmla="*/ 136 w 275"/>
                  <a:gd name="T5" fmla="*/ 139 h 151"/>
                  <a:gd name="T6" fmla="*/ 149 w 275"/>
                  <a:gd name="T7" fmla="*/ 148 h 151"/>
                  <a:gd name="T8" fmla="*/ 164 w 275"/>
                  <a:gd name="T9" fmla="*/ 138 h 151"/>
                  <a:gd name="T10" fmla="*/ 174 w 275"/>
                  <a:gd name="T11" fmla="*/ 131 h 151"/>
                  <a:gd name="T12" fmla="*/ 197 w 275"/>
                  <a:gd name="T13" fmla="*/ 130 h 151"/>
                  <a:gd name="T14" fmla="*/ 216 w 275"/>
                  <a:gd name="T15" fmla="*/ 130 h 151"/>
                  <a:gd name="T16" fmla="*/ 229 w 275"/>
                  <a:gd name="T17" fmla="*/ 133 h 151"/>
                  <a:gd name="T18" fmla="*/ 233 w 275"/>
                  <a:gd name="T19" fmla="*/ 127 h 151"/>
                  <a:gd name="T20" fmla="*/ 228 w 275"/>
                  <a:gd name="T21" fmla="*/ 112 h 151"/>
                  <a:gd name="T22" fmla="*/ 241 w 275"/>
                  <a:gd name="T23" fmla="*/ 108 h 151"/>
                  <a:gd name="T24" fmla="*/ 259 w 275"/>
                  <a:gd name="T25" fmla="*/ 91 h 151"/>
                  <a:gd name="T26" fmla="*/ 265 w 275"/>
                  <a:gd name="T27" fmla="*/ 83 h 151"/>
                  <a:gd name="T28" fmla="*/ 273 w 275"/>
                  <a:gd name="T29" fmla="*/ 70 h 151"/>
                  <a:gd name="T30" fmla="*/ 270 w 275"/>
                  <a:gd name="T31" fmla="*/ 65 h 151"/>
                  <a:gd name="T32" fmla="*/ 260 w 275"/>
                  <a:gd name="T33" fmla="*/ 58 h 151"/>
                  <a:gd name="T34" fmla="*/ 250 w 275"/>
                  <a:gd name="T35" fmla="*/ 49 h 151"/>
                  <a:gd name="T36" fmla="*/ 241 w 275"/>
                  <a:gd name="T37" fmla="*/ 51 h 151"/>
                  <a:gd name="T38" fmla="*/ 233 w 275"/>
                  <a:gd name="T39" fmla="*/ 46 h 151"/>
                  <a:gd name="T40" fmla="*/ 203 w 275"/>
                  <a:gd name="T41" fmla="*/ 15 h 151"/>
                  <a:gd name="T42" fmla="*/ 202 w 275"/>
                  <a:gd name="T43" fmla="*/ 12 h 151"/>
                  <a:gd name="T44" fmla="*/ 193 w 275"/>
                  <a:gd name="T45" fmla="*/ 18 h 151"/>
                  <a:gd name="T46" fmla="*/ 184 w 275"/>
                  <a:gd name="T47" fmla="*/ 21 h 151"/>
                  <a:gd name="T48" fmla="*/ 182 w 275"/>
                  <a:gd name="T49" fmla="*/ 16 h 151"/>
                  <a:gd name="T50" fmla="*/ 173 w 275"/>
                  <a:gd name="T51" fmla="*/ 12 h 151"/>
                  <a:gd name="T52" fmla="*/ 168 w 275"/>
                  <a:gd name="T53" fmla="*/ 8 h 151"/>
                  <a:gd name="T54" fmla="*/ 160 w 275"/>
                  <a:gd name="T55" fmla="*/ 2 h 151"/>
                  <a:gd name="T56" fmla="*/ 148 w 275"/>
                  <a:gd name="T57" fmla="*/ 3 h 151"/>
                  <a:gd name="T58" fmla="*/ 127 w 275"/>
                  <a:gd name="T59" fmla="*/ 10 h 151"/>
                  <a:gd name="T60" fmla="*/ 114 w 275"/>
                  <a:gd name="T61" fmla="*/ 13 h 151"/>
                  <a:gd name="T62" fmla="*/ 102 w 275"/>
                  <a:gd name="T63" fmla="*/ 16 h 151"/>
                  <a:gd name="T64" fmla="*/ 99 w 275"/>
                  <a:gd name="T65" fmla="*/ 19 h 151"/>
                  <a:gd name="T66" fmla="*/ 100 w 275"/>
                  <a:gd name="T67" fmla="*/ 23 h 151"/>
                  <a:gd name="T68" fmla="*/ 103 w 275"/>
                  <a:gd name="T69" fmla="*/ 28 h 151"/>
                  <a:gd name="T70" fmla="*/ 95 w 275"/>
                  <a:gd name="T71" fmla="*/ 40 h 151"/>
                  <a:gd name="T72" fmla="*/ 102 w 275"/>
                  <a:gd name="T73" fmla="*/ 47 h 151"/>
                  <a:gd name="T74" fmla="*/ 90 w 275"/>
                  <a:gd name="T75" fmla="*/ 55 h 151"/>
                  <a:gd name="T76" fmla="*/ 79 w 275"/>
                  <a:gd name="T77" fmla="*/ 48 h 151"/>
                  <a:gd name="T78" fmla="*/ 69 w 275"/>
                  <a:gd name="T79" fmla="*/ 49 h 151"/>
                  <a:gd name="T80" fmla="*/ 58 w 275"/>
                  <a:gd name="T81" fmla="*/ 51 h 151"/>
                  <a:gd name="T82" fmla="*/ 54 w 275"/>
                  <a:gd name="T83" fmla="*/ 52 h 151"/>
                  <a:gd name="T84" fmla="*/ 40 w 275"/>
                  <a:gd name="T85" fmla="*/ 41 h 151"/>
                  <a:gd name="T86" fmla="*/ 30 w 275"/>
                  <a:gd name="T87" fmla="*/ 41 h 151"/>
                  <a:gd name="T88" fmla="*/ 17 w 275"/>
                  <a:gd name="T89" fmla="*/ 53 h 151"/>
                  <a:gd name="T90" fmla="*/ 11 w 275"/>
                  <a:gd name="T91" fmla="*/ 60 h 151"/>
                  <a:gd name="T92" fmla="*/ 2 w 275"/>
                  <a:gd name="T93" fmla="*/ 66 h 151"/>
                  <a:gd name="T94" fmla="*/ 3 w 275"/>
                  <a:gd name="T95" fmla="*/ 77 h 151"/>
                  <a:gd name="T96" fmla="*/ 12 w 275"/>
                  <a:gd name="T97" fmla="*/ 84 h 151"/>
                  <a:gd name="T98" fmla="*/ 21 w 275"/>
                  <a:gd name="T99" fmla="*/ 99 h 151"/>
                  <a:gd name="T100" fmla="*/ 38 w 275"/>
                  <a:gd name="T101" fmla="*/ 93 h 151"/>
                  <a:gd name="T102" fmla="*/ 47 w 275"/>
                  <a:gd name="T103" fmla="*/ 97 h 151"/>
                  <a:gd name="T104" fmla="*/ 53 w 275"/>
                  <a:gd name="T105" fmla="*/ 103 h 151"/>
                  <a:gd name="T106" fmla="*/ 49 w 275"/>
                  <a:gd name="T107" fmla="*/ 111 h 151"/>
                  <a:gd name="T108" fmla="*/ 46 w 275"/>
                  <a:gd name="T109" fmla="*/ 114 h 151"/>
                  <a:gd name="T110" fmla="*/ 37 w 275"/>
                  <a:gd name="T111" fmla="*/ 106 h 151"/>
                  <a:gd name="T112" fmla="*/ 33 w 275"/>
                  <a:gd name="T113" fmla="*/ 115 h 151"/>
                  <a:gd name="T114" fmla="*/ 30 w 275"/>
                  <a:gd name="T115" fmla="*/ 120 h 151"/>
                  <a:gd name="T116" fmla="*/ 43 w 275"/>
                  <a:gd name="T117"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5" h="151">
                    <a:moveTo>
                      <a:pt x="48" y="136"/>
                    </a:moveTo>
                    <a:cubicBezTo>
                      <a:pt x="48" y="136"/>
                      <a:pt x="51" y="135"/>
                      <a:pt x="51" y="135"/>
                    </a:cubicBezTo>
                    <a:cubicBezTo>
                      <a:pt x="51" y="135"/>
                      <a:pt x="54" y="135"/>
                      <a:pt x="55" y="136"/>
                    </a:cubicBezTo>
                    <a:cubicBezTo>
                      <a:pt x="56" y="137"/>
                      <a:pt x="59" y="141"/>
                      <a:pt x="59" y="141"/>
                    </a:cubicBezTo>
                    <a:cubicBezTo>
                      <a:pt x="61" y="145"/>
                      <a:pt x="61" y="145"/>
                      <a:pt x="61" y="145"/>
                    </a:cubicBezTo>
                    <a:cubicBezTo>
                      <a:pt x="65" y="145"/>
                      <a:pt x="65" y="145"/>
                      <a:pt x="65" y="145"/>
                    </a:cubicBezTo>
                    <a:cubicBezTo>
                      <a:pt x="65" y="110"/>
                      <a:pt x="65" y="110"/>
                      <a:pt x="65" y="110"/>
                    </a:cubicBezTo>
                    <a:cubicBezTo>
                      <a:pt x="82" y="105"/>
                      <a:pt x="82" y="105"/>
                      <a:pt x="82" y="105"/>
                    </a:cubicBezTo>
                    <a:cubicBezTo>
                      <a:pt x="92" y="110"/>
                      <a:pt x="92" y="110"/>
                      <a:pt x="92" y="110"/>
                    </a:cubicBezTo>
                    <a:cubicBezTo>
                      <a:pt x="99" y="116"/>
                      <a:pt x="99" y="116"/>
                      <a:pt x="99" y="116"/>
                    </a:cubicBezTo>
                    <a:cubicBezTo>
                      <a:pt x="100" y="118"/>
                      <a:pt x="100" y="118"/>
                      <a:pt x="100" y="118"/>
                    </a:cubicBezTo>
                    <a:cubicBezTo>
                      <a:pt x="105" y="124"/>
                      <a:pt x="105" y="124"/>
                      <a:pt x="105" y="124"/>
                    </a:cubicBezTo>
                    <a:cubicBezTo>
                      <a:pt x="111" y="123"/>
                      <a:pt x="111" y="123"/>
                      <a:pt x="111" y="123"/>
                    </a:cubicBezTo>
                    <a:cubicBezTo>
                      <a:pt x="119" y="123"/>
                      <a:pt x="119" y="123"/>
                      <a:pt x="119" y="123"/>
                    </a:cubicBezTo>
                    <a:cubicBezTo>
                      <a:pt x="123" y="124"/>
                      <a:pt x="123" y="124"/>
                      <a:pt x="123" y="124"/>
                    </a:cubicBezTo>
                    <a:cubicBezTo>
                      <a:pt x="126" y="123"/>
                      <a:pt x="126" y="123"/>
                      <a:pt x="126" y="123"/>
                    </a:cubicBezTo>
                    <a:cubicBezTo>
                      <a:pt x="129" y="126"/>
                      <a:pt x="129" y="126"/>
                      <a:pt x="129" y="126"/>
                    </a:cubicBezTo>
                    <a:cubicBezTo>
                      <a:pt x="131" y="130"/>
                      <a:pt x="131" y="130"/>
                      <a:pt x="131" y="130"/>
                    </a:cubicBezTo>
                    <a:cubicBezTo>
                      <a:pt x="132" y="130"/>
                      <a:pt x="132" y="130"/>
                      <a:pt x="132" y="130"/>
                    </a:cubicBezTo>
                    <a:cubicBezTo>
                      <a:pt x="133" y="129"/>
                      <a:pt x="133" y="129"/>
                      <a:pt x="133" y="129"/>
                    </a:cubicBezTo>
                    <a:cubicBezTo>
                      <a:pt x="133" y="129"/>
                      <a:pt x="133" y="129"/>
                      <a:pt x="133" y="129"/>
                    </a:cubicBezTo>
                    <a:cubicBezTo>
                      <a:pt x="133" y="129"/>
                      <a:pt x="133" y="134"/>
                      <a:pt x="133" y="134"/>
                    </a:cubicBezTo>
                    <a:cubicBezTo>
                      <a:pt x="133" y="134"/>
                      <a:pt x="133" y="139"/>
                      <a:pt x="133" y="139"/>
                    </a:cubicBezTo>
                    <a:cubicBezTo>
                      <a:pt x="136" y="139"/>
                      <a:pt x="136" y="139"/>
                      <a:pt x="136" y="139"/>
                    </a:cubicBezTo>
                    <a:cubicBezTo>
                      <a:pt x="137" y="146"/>
                      <a:pt x="137" y="146"/>
                      <a:pt x="137" y="146"/>
                    </a:cubicBezTo>
                    <a:cubicBezTo>
                      <a:pt x="146" y="146"/>
                      <a:pt x="146" y="146"/>
                      <a:pt x="146" y="146"/>
                    </a:cubicBezTo>
                    <a:cubicBezTo>
                      <a:pt x="147" y="147"/>
                      <a:pt x="147" y="147"/>
                      <a:pt x="147" y="147"/>
                    </a:cubicBezTo>
                    <a:cubicBezTo>
                      <a:pt x="146" y="149"/>
                      <a:pt x="146" y="149"/>
                      <a:pt x="146" y="149"/>
                    </a:cubicBezTo>
                    <a:cubicBezTo>
                      <a:pt x="150" y="151"/>
                      <a:pt x="150" y="151"/>
                      <a:pt x="150" y="151"/>
                    </a:cubicBezTo>
                    <a:cubicBezTo>
                      <a:pt x="151" y="151"/>
                      <a:pt x="151" y="151"/>
                      <a:pt x="151" y="151"/>
                    </a:cubicBezTo>
                    <a:cubicBezTo>
                      <a:pt x="151" y="151"/>
                      <a:pt x="151" y="150"/>
                      <a:pt x="150" y="150"/>
                    </a:cubicBezTo>
                    <a:cubicBezTo>
                      <a:pt x="150" y="149"/>
                      <a:pt x="149" y="148"/>
                      <a:pt x="149" y="148"/>
                    </a:cubicBezTo>
                    <a:cubicBezTo>
                      <a:pt x="151" y="147"/>
                      <a:pt x="151" y="147"/>
                      <a:pt x="151" y="147"/>
                    </a:cubicBezTo>
                    <a:cubicBezTo>
                      <a:pt x="153" y="146"/>
                      <a:pt x="153" y="146"/>
                      <a:pt x="153" y="146"/>
                    </a:cubicBezTo>
                    <a:cubicBezTo>
                      <a:pt x="153" y="144"/>
                      <a:pt x="153" y="144"/>
                      <a:pt x="153" y="144"/>
                    </a:cubicBezTo>
                    <a:cubicBezTo>
                      <a:pt x="155" y="143"/>
                      <a:pt x="155" y="143"/>
                      <a:pt x="155" y="143"/>
                    </a:cubicBezTo>
                    <a:cubicBezTo>
                      <a:pt x="156" y="142"/>
                      <a:pt x="156" y="142"/>
                      <a:pt x="156" y="142"/>
                    </a:cubicBezTo>
                    <a:cubicBezTo>
                      <a:pt x="159" y="141"/>
                      <a:pt x="159" y="141"/>
                      <a:pt x="159" y="141"/>
                    </a:cubicBezTo>
                    <a:cubicBezTo>
                      <a:pt x="159" y="141"/>
                      <a:pt x="162" y="138"/>
                      <a:pt x="162" y="138"/>
                    </a:cubicBezTo>
                    <a:cubicBezTo>
                      <a:pt x="163" y="138"/>
                      <a:pt x="164" y="138"/>
                      <a:pt x="164" y="138"/>
                    </a:cubicBezTo>
                    <a:cubicBezTo>
                      <a:pt x="166" y="136"/>
                      <a:pt x="166" y="136"/>
                      <a:pt x="166" y="136"/>
                    </a:cubicBezTo>
                    <a:cubicBezTo>
                      <a:pt x="166" y="135"/>
                      <a:pt x="166" y="135"/>
                      <a:pt x="166" y="135"/>
                    </a:cubicBezTo>
                    <a:cubicBezTo>
                      <a:pt x="167" y="134"/>
                      <a:pt x="167" y="134"/>
                      <a:pt x="167" y="134"/>
                    </a:cubicBezTo>
                    <a:cubicBezTo>
                      <a:pt x="167" y="133"/>
                      <a:pt x="167" y="133"/>
                      <a:pt x="167" y="133"/>
                    </a:cubicBezTo>
                    <a:cubicBezTo>
                      <a:pt x="168" y="132"/>
                      <a:pt x="168" y="132"/>
                      <a:pt x="168" y="132"/>
                    </a:cubicBezTo>
                    <a:cubicBezTo>
                      <a:pt x="168" y="132"/>
                      <a:pt x="168" y="131"/>
                      <a:pt x="168" y="131"/>
                    </a:cubicBezTo>
                    <a:cubicBezTo>
                      <a:pt x="168" y="131"/>
                      <a:pt x="172" y="130"/>
                      <a:pt x="172" y="130"/>
                    </a:cubicBezTo>
                    <a:cubicBezTo>
                      <a:pt x="174" y="131"/>
                      <a:pt x="174" y="131"/>
                      <a:pt x="174" y="131"/>
                    </a:cubicBezTo>
                    <a:cubicBezTo>
                      <a:pt x="183" y="135"/>
                      <a:pt x="183" y="135"/>
                      <a:pt x="183" y="135"/>
                    </a:cubicBezTo>
                    <a:cubicBezTo>
                      <a:pt x="183" y="131"/>
                      <a:pt x="183" y="131"/>
                      <a:pt x="183" y="131"/>
                    </a:cubicBezTo>
                    <a:cubicBezTo>
                      <a:pt x="184" y="129"/>
                      <a:pt x="184" y="129"/>
                      <a:pt x="184" y="129"/>
                    </a:cubicBezTo>
                    <a:cubicBezTo>
                      <a:pt x="184" y="129"/>
                      <a:pt x="186" y="128"/>
                      <a:pt x="186" y="128"/>
                    </a:cubicBezTo>
                    <a:cubicBezTo>
                      <a:pt x="186" y="128"/>
                      <a:pt x="188" y="127"/>
                      <a:pt x="188" y="127"/>
                    </a:cubicBezTo>
                    <a:cubicBezTo>
                      <a:pt x="192" y="129"/>
                      <a:pt x="192" y="129"/>
                      <a:pt x="192" y="129"/>
                    </a:cubicBezTo>
                    <a:cubicBezTo>
                      <a:pt x="192" y="129"/>
                      <a:pt x="194" y="130"/>
                      <a:pt x="194" y="130"/>
                    </a:cubicBezTo>
                    <a:cubicBezTo>
                      <a:pt x="194" y="130"/>
                      <a:pt x="196" y="130"/>
                      <a:pt x="197" y="130"/>
                    </a:cubicBezTo>
                    <a:cubicBezTo>
                      <a:pt x="197" y="131"/>
                      <a:pt x="197" y="131"/>
                      <a:pt x="198" y="131"/>
                    </a:cubicBezTo>
                    <a:cubicBezTo>
                      <a:pt x="198" y="131"/>
                      <a:pt x="200" y="130"/>
                      <a:pt x="200" y="130"/>
                    </a:cubicBezTo>
                    <a:cubicBezTo>
                      <a:pt x="202" y="130"/>
                      <a:pt x="202" y="130"/>
                      <a:pt x="202" y="130"/>
                    </a:cubicBezTo>
                    <a:cubicBezTo>
                      <a:pt x="204" y="130"/>
                      <a:pt x="204" y="130"/>
                      <a:pt x="204" y="130"/>
                    </a:cubicBezTo>
                    <a:cubicBezTo>
                      <a:pt x="206" y="129"/>
                      <a:pt x="206" y="129"/>
                      <a:pt x="206" y="129"/>
                    </a:cubicBezTo>
                    <a:cubicBezTo>
                      <a:pt x="209" y="129"/>
                      <a:pt x="209" y="129"/>
                      <a:pt x="209" y="129"/>
                    </a:cubicBezTo>
                    <a:cubicBezTo>
                      <a:pt x="210" y="130"/>
                      <a:pt x="210" y="130"/>
                      <a:pt x="210" y="130"/>
                    </a:cubicBezTo>
                    <a:cubicBezTo>
                      <a:pt x="216" y="130"/>
                      <a:pt x="216" y="130"/>
                      <a:pt x="216" y="130"/>
                    </a:cubicBezTo>
                    <a:cubicBezTo>
                      <a:pt x="222" y="131"/>
                      <a:pt x="222" y="131"/>
                      <a:pt x="222" y="131"/>
                    </a:cubicBezTo>
                    <a:cubicBezTo>
                      <a:pt x="222" y="132"/>
                      <a:pt x="222" y="132"/>
                      <a:pt x="222" y="132"/>
                    </a:cubicBezTo>
                    <a:cubicBezTo>
                      <a:pt x="224" y="134"/>
                      <a:pt x="224" y="134"/>
                      <a:pt x="224" y="134"/>
                    </a:cubicBezTo>
                    <a:cubicBezTo>
                      <a:pt x="227" y="134"/>
                      <a:pt x="227" y="134"/>
                      <a:pt x="227" y="134"/>
                    </a:cubicBezTo>
                    <a:cubicBezTo>
                      <a:pt x="229" y="136"/>
                      <a:pt x="229" y="136"/>
                      <a:pt x="229" y="136"/>
                    </a:cubicBezTo>
                    <a:cubicBezTo>
                      <a:pt x="229" y="136"/>
                      <a:pt x="229" y="136"/>
                      <a:pt x="229" y="136"/>
                    </a:cubicBezTo>
                    <a:cubicBezTo>
                      <a:pt x="229" y="136"/>
                      <a:pt x="229" y="134"/>
                      <a:pt x="229" y="134"/>
                    </a:cubicBezTo>
                    <a:cubicBezTo>
                      <a:pt x="229" y="134"/>
                      <a:pt x="229" y="133"/>
                      <a:pt x="229" y="133"/>
                    </a:cubicBezTo>
                    <a:cubicBezTo>
                      <a:pt x="228" y="133"/>
                      <a:pt x="228" y="132"/>
                      <a:pt x="228" y="132"/>
                    </a:cubicBezTo>
                    <a:cubicBezTo>
                      <a:pt x="230" y="130"/>
                      <a:pt x="230" y="130"/>
                      <a:pt x="230" y="130"/>
                    </a:cubicBezTo>
                    <a:cubicBezTo>
                      <a:pt x="231" y="130"/>
                      <a:pt x="231" y="130"/>
                      <a:pt x="231" y="130"/>
                    </a:cubicBezTo>
                    <a:cubicBezTo>
                      <a:pt x="231" y="130"/>
                      <a:pt x="232" y="130"/>
                      <a:pt x="231" y="130"/>
                    </a:cubicBezTo>
                    <a:cubicBezTo>
                      <a:pt x="231" y="130"/>
                      <a:pt x="230" y="129"/>
                      <a:pt x="230" y="129"/>
                    </a:cubicBezTo>
                    <a:cubicBezTo>
                      <a:pt x="230" y="129"/>
                      <a:pt x="230" y="129"/>
                      <a:pt x="230" y="129"/>
                    </a:cubicBezTo>
                    <a:cubicBezTo>
                      <a:pt x="231" y="128"/>
                      <a:pt x="231" y="128"/>
                      <a:pt x="231" y="128"/>
                    </a:cubicBezTo>
                    <a:cubicBezTo>
                      <a:pt x="233" y="127"/>
                      <a:pt x="233" y="127"/>
                      <a:pt x="233" y="127"/>
                    </a:cubicBezTo>
                    <a:cubicBezTo>
                      <a:pt x="233" y="126"/>
                      <a:pt x="233" y="126"/>
                      <a:pt x="233" y="126"/>
                    </a:cubicBezTo>
                    <a:cubicBezTo>
                      <a:pt x="233" y="126"/>
                      <a:pt x="232" y="125"/>
                      <a:pt x="232" y="125"/>
                    </a:cubicBezTo>
                    <a:cubicBezTo>
                      <a:pt x="232" y="125"/>
                      <a:pt x="232" y="123"/>
                      <a:pt x="232" y="123"/>
                    </a:cubicBezTo>
                    <a:cubicBezTo>
                      <a:pt x="231" y="121"/>
                      <a:pt x="231" y="121"/>
                      <a:pt x="231" y="121"/>
                    </a:cubicBezTo>
                    <a:cubicBezTo>
                      <a:pt x="230" y="119"/>
                      <a:pt x="230" y="119"/>
                      <a:pt x="230" y="119"/>
                    </a:cubicBezTo>
                    <a:cubicBezTo>
                      <a:pt x="230" y="114"/>
                      <a:pt x="230" y="114"/>
                      <a:pt x="230" y="114"/>
                    </a:cubicBezTo>
                    <a:cubicBezTo>
                      <a:pt x="229" y="113"/>
                      <a:pt x="229" y="113"/>
                      <a:pt x="229" y="113"/>
                    </a:cubicBezTo>
                    <a:cubicBezTo>
                      <a:pt x="228" y="112"/>
                      <a:pt x="228" y="112"/>
                      <a:pt x="228" y="112"/>
                    </a:cubicBezTo>
                    <a:cubicBezTo>
                      <a:pt x="228" y="112"/>
                      <a:pt x="227" y="112"/>
                      <a:pt x="227" y="112"/>
                    </a:cubicBezTo>
                    <a:cubicBezTo>
                      <a:pt x="227" y="112"/>
                      <a:pt x="227" y="111"/>
                      <a:pt x="227" y="111"/>
                    </a:cubicBezTo>
                    <a:cubicBezTo>
                      <a:pt x="229" y="110"/>
                      <a:pt x="229" y="110"/>
                      <a:pt x="229" y="110"/>
                    </a:cubicBezTo>
                    <a:cubicBezTo>
                      <a:pt x="232" y="109"/>
                      <a:pt x="232" y="109"/>
                      <a:pt x="232" y="109"/>
                    </a:cubicBezTo>
                    <a:cubicBezTo>
                      <a:pt x="232" y="109"/>
                      <a:pt x="234" y="109"/>
                      <a:pt x="234" y="109"/>
                    </a:cubicBezTo>
                    <a:cubicBezTo>
                      <a:pt x="235" y="109"/>
                      <a:pt x="236" y="108"/>
                      <a:pt x="236" y="108"/>
                    </a:cubicBezTo>
                    <a:cubicBezTo>
                      <a:pt x="236" y="108"/>
                      <a:pt x="239" y="106"/>
                      <a:pt x="239" y="106"/>
                    </a:cubicBezTo>
                    <a:cubicBezTo>
                      <a:pt x="241" y="108"/>
                      <a:pt x="241" y="108"/>
                      <a:pt x="241" y="108"/>
                    </a:cubicBezTo>
                    <a:cubicBezTo>
                      <a:pt x="245" y="108"/>
                      <a:pt x="245" y="108"/>
                      <a:pt x="245" y="108"/>
                    </a:cubicBezTo>
                    <a:cubicBezTo>
                      <a:pt x="245" y="106"/>
                      <a:pt x="245" y="106"/>
                      <a:pt x="245" y="106"/>
                    </a:cubicBezTo>
                    <a:cubicBezTo>
                      <a:pt x="245" y="106"/>
                      <a:pt x="243" y="106"/>
                      <a:pt x="243" y="106"/>
                    </a:cubicBezTo>
                    <a:cubicBezTo>
                      <a:pt x="243" y="106"/>
                      <a:pt x="242" y="105"/>
                      <a:pt x="242" y="105"/>
                    </a:cubicBezTo>
                    <a:cubicBezTo>
                      <a:pt x="245" y="98"/>
                      <a:pt x="245" y="98"/>
                      <a:pt x="245" y="98"/>
                    </a:cubicBezTo>
                    <a:cubicBezTo>
                      <a:pt x="248" y="88"/>
                      <a:pt x="248" y="88"/>
                      <a:pt x="248" y="88"/>
                    </a:cubicBezTo>
                    <a:cubicBezTo>
                      <a:pt x="253" y="91"/>
                      <a:pt x="253" y="91"/>
                      <a:pt x="253" y="91"/>
                    </a:cubicBezTo>
                    <a:cubicBezTo>
                      <a:pt x="259" y="91"/>
                      <a:pt x="259" y="91"/>
                      <a:pt x="259" y="91"/>
                    </a:cubicBezTo>
                    <a:cubicBezTo>
                      <a:pt x="261" y="92"/>
                      <a:pt x="261" y="92"/>
                      <a:pt x="261" y="92"/>
                    </a:cubicBezTo>
                    <a:cubicBezTo>
                      <a:pt x="263" y="91"/>
                      <a:pt x="263" y="91"/>
                      <a:pt x="263" y="91"/>
                    </a:cubicBezTo>
                    <a:cubicBezTo>
                      <a:pt x="264" y="90"/>
                      <a:pt x="264" y="90"/>
                      <a:pt x="264" y="90"/>
                    </a:cubicBezTo>
                    <a:cubicBezTo>
                      <a:pt x="265" y="90"/>
                      <a:pt x="265" y="90"/>
                      <a:pt x="265" y="90"/>
                    </a:cubicBezTo>
                    <a:cubicBezTo>
                      <a:pt x="266" y="89"/>
                      <a:pt x="266" y="89"/>
                      <a:pt x="266" y="89"/>
                    </a:cubicBezTo>
                    <a:cubicBezTo>
                      <a:pt x="266" y="87"/>
                      <a:pt x="266" y="87"/>
                      <a:pt x="266" y="87"/>
                    </a:cubicBezTo>
                    <a:cubicBezTo>
                      <a:pt x="265" y="87"/>
                      <a:pt x="265" y="87"/>
                      <a:pt x="265" y="87"/>
                    </a:cubicBezTo>
                    <a:cubicBezTo>
                      <a:pt x="265" y="83"/>
                      <a:pt x="265" y="83"/>
                      <a:pt x="265" y="83"/>
                    </a:cubicBezTo>
                    <a:cubicBezTo>
                      <a:pt x="265" y="83"/>
                      <a:pt x="265" y="82"/>
                      <a:pt x="265" y="82"/>
                    </a:cubicBezTo>
                    <a:cubicBezTo>
                      <a:pt x="265" y="82"/>
                      <a:pt x="265" y="80"/>
                      <a:pt x="265" y="80"/>
                    </a:cubicBezTo>
                    <a:cubicBezTo>
                      <a:pt x="265" y="80"/>
                      <a:pt x="265" y="79"/>
                      <a:pt x="265" y="79"/>
                    </a:cubicBezTo>
                    <a:cubicBezTo>
                      <a:pt x="265" y="79"/>
                      <a:pt x="266" y="77"/>
                      <a:pt x="266" y="77"/>
                    </a:cubicBezTo>
                    <a:cubicBezTo>
                      <a:pt x="266" y="77"/>
                      <a:pt x="268" y="76"/>
                      <a:pt x="269" y="76"/>
                    </a:cubicBezTo>
                    <a:cubicBezTo>
                      <a:pt x="269" y="76"/>
                      <a:pt x="271" y="75"/>
                      <a:pt x="272" y="75"/>
                    </a:cubicBezTo>
                    <a:cubicBezTo>
                      <a:pt x="272" y="75"/>
                      <a:pt x="273" y="74"/>
                      <a:pt x="273" y="74"/>
                    </a:cubicBezTo>
                    <a:cubicBezTo>
                      <a:pt x="273" y="70"/>
                      <a:pt x="273" y="70"/>
                      <a:pt x="273" y="70"/>
                    </a:cubicBezTo>
                    <a:cubicBezTo>
                      <a:pt x="275" y="67"/>
                      <a:pt x="275" y="67"/>
                      <a:pt x="275" y="67"/>
                    </a:cubicBezTo>
                    <a:cubicBezTo>
                      <a:pt x="275" y="67"/>
                      <a:pt x="274" y="66"/>
                      <a:pt x="274" y="66"/>
                    </a:cubicBezTo>
                    <a:cubicBezTo>
                      <a:pt x="274" y="66"/>
                      <a:pt x="273" y="65"/>
                      <a:pt x="273" y="65"/>
                    </a:cubicBezTo>
                    <a:cubicBezTo>
                      <a:pt x="273" y="64"/>
                      <a:pt x="272" y="64"/>
                      <a:pt x="272" y="64"/>
                    </a:cubicBezTo>
                    <a:cubicBezTo>
                      <a:pt x="272" y="63"/>
                      <a:pt x="273" y="62"/>
                      <a:pt x="273" y="62"/>
                    </a:cubicBezTo>
                    <a:cubicBezTo>
                      <a:pt x="273" y="62"/>
                      <a:pt x="272" y="62"/>
                      <a:pt x="272" y="62"/>
                    </a:cubicBezTo>
                    <a:cubicBezTo>
                      <a:pt x="272" y="62"/>
                      <a:pt x="271" y="63"/>
                      <a:pt x="270" y="64"/>
                    </a:cubicBezTo>
                    <a:cubicBezTo>
                      <a:pt x="270" y="64"/>
                      <a:pt x="270" y="65"/>
                      <a:pt x="270" y="65"/>
                    </a:cubicBezTo>
                    <a:cubicBezTo>
                      <a:pt x="269" y="65"/>
                      <a:pt x="269" y="65"/>
                      <a:pt x="268" y="65"/>
                    </a:cubicBezTo>
                    <a:cubicBezTo>
                      <a:pt x="267" y="65"/>
                      <a:pt x="267" y="65"/>
                      <a:pt x="266" y="64"/>
                    </a:cubicBezTo>
                    <a:cubicBezTo>
                      <a:pt x="265" y="64"/>
                      <a:pt x="264" y="64"/>
                      <a:pt x="264" y="64"/>
                    </a:cubicBezTo>
                    <a:cubicBezTo>
                      <a:pt x="264" y="64"/>
                      <a:pt x="263" y="64"/>
                      <a:pt x="263" y="63"/>
                    </a:cubicBezTo>
                    <a:cubicBezTo>
                      <a:pt x="262" y="63"/>
                      <a:pt x="262" y="62"/>
                      <a:pt x="262" y="62"/>
                    </a:cubicBezTo>
                    <a:cubicBezTo>
                      <a:pt x="262" y="62"/>
                      <a:pt x="262" y="61"/>
                      <a:pt x="262" y="61"/>
                    </a:cubicBezTo>
                    <a:cubicBezTo>
                      <a:pt x="262" y="60"/>
                      <a:pt x="262" y="59"/>
                      <a:pt x="262" y="59"/>
                    </a:cubicBezTo>
                    <a:cubicBezTo>
                      <a:pt x="262" y="59"/>
                      <a:pt x="260" y="58"/>
                      <a:pt x="260" y="58"/>
                    </a:cubicBezTo>
                    <a:cubicBezTo>
                      <a:pt x="260" y="58"/>
                      <a:pt x="259" y="57"/>
                      <a:pt x="259" y="57"/>
                    </a:cubicBezTo>
                    <a:cubicBezTo>
                      <a:pt x="258" y="57"/>
                      <a:pt x="256" y="58"/>
                      <a:pt x="256" y="58"/>
                    </a:cubicBezTo>
                    <a:cubicBezTo>
                      <a:pt x="256" y="58"/>
                      <a:pt x="256" y="56"/>
                      <a:pt x="256" y="56"/>
                    </a:cubicBezTo>
                    <a:cubicBezTo>
                      <a:pt x="256" y="56"/>
                      <a:pt x="255" y="54"/>
                      <a:pt x="255" y="54"/>
                    </a:cubicBezTo>
                    <a:cubicBezTo>
                      <a:pt x="255" y="54"/>
                      <a:pt x="254" y="53"/>
                      <a:pt x="254" y="52"/>
                    </a:cubicBezTo>
                    <a:cubicBezTo>
                      <a:pt x="254" y="52"/>
                      <a:pt x="253" y="51"/>
                      <a:pt x="253" y="51"/>
                    </a:cubicBezTo>
                    <a:cubicBezTo>
                      <a:pt x="253" y="50"/>
                      <a:pt x="251" y="50"/>
                      <a:pt x="251" y="50"/>
                    </a:cubicBezTo>
                    <a:cubicBezTo>
                      <a:pt x="250" y="49"/>
                      <a:pt x="250" y="49"/>
                      <a:pt x="250" y="49"/>
                    </a:cubicBezTo>
                    <a:cubicBezTo>
                      <a:pt x="248" y="49"/>
                      <a:pt x="248" y="49"/>
                      <a:pt x="248" y="49"/>
                    </a:cubicBezTo>
                    <a:cubicBezTo>
                      <a:pt x="248" y="49"/>
                      <a:pt x="248" y="50"/>
                      <a:pt x="248" y="50"/>
                    </a:cubicBezTo>
                    <a:cubicBezTo>
                      <a:pt x="248" y="51"/>
                      <a:pt x="246" y="51"/>
                      <a:pt x="246" y="51"/>
                    </a:cubicBezTo>
                    <a:cubicBezTo>
                      <a:pt x="246" y="51"/>
                      <a:pt x="246" y="50"/>
                      <a:pt x="246" y="50"/>
                    </a:cubicBezTo>
                    <a:cubicBezTo>
                      <a:pt x="246" y="50"/>
                      <a:pt x="245" y="51"/>
                      <a:pt x="245" y="51"/>
                    </a:cubicBezTo>
                    <a:cubicBezTo>
                      <a:pt x="245" y="52"/>
                      <a:pt x="244" y="52"/>
                      <a:pt x="244" y="52"/>
                    </a:cubicBezTo>
                    <a:cubicBezTo>
                      <a:pt x="244" y="52"/>
                      <a:pt x="243" y="52"/>
                      <a:pt x="243" y="52"/>
                    </a:cubicBezTo>
                    <a:cubicBezTo>
                      <a:pt x="242" y="52"/>
                      <a:pt x="241" y="52"/>
                      <a:pt x="241" y="51"/>
                    </a:cubicBezTo>
                    <a:cubicBezTo>
                      <a:pt x="240" y="51"/>
                      <a:pt x="239" y="51"/>
                      <a:pt x="239" y="51"/>
                    </a:cubicBezTo>
                    <a:cubicBezTo>
                      <a:pt x="239" y="51"/>
                      <a:pt x="238" y="52"/>
                      <a:pt x="238" y="52"/>
                    </a:cubicBezTo>
                    <a:cubicBezTo>
                      <a:pt x="237" y="51"/>
                      <a:pt x="237" y="51"/>
                      <a:pt x="237" y="51"/>
                    </a:cubicBezTo>
                    <a:cubicBezTo>
                      <a:pt x="237" y="50"/>
                      <a:pt x="237" y="50"/>
                      <a:pt x="237" y="50"/>
                    </a:cubicBezTo>
                    <a:cubicBezTo>
                      <a:pt x="237" y="50"/>
                      <a:pt x="235" y="50"/>
                      <a:pt x="235" y="49"/>
                    </a:cubicBezTo>
                    <a:cubicBezTo>
                      <a:pt x="235" y="49"/>
                      <a:pt x="235" y="49"/>
                      <a:pt x="235" y="49"/>
                    </a:cubicBezTo>
                    <a:cubicBezTo>
                      <a:pt x="235" y="48"/>
                      <a:pt x="235" y="47"/>
                      <a:pt x="235" y="47"/>
                    </a:cubicBezTo>
                    <a:cubicBezTo>
                      <a:pt x="235" y="47"/>
                      <a:pt x="234" y="47"/>
                      <a:pt x="233" y="46"/>
                    </a:cubicBezTo>
                    <a:cubicBezTo>
                      <a:pt x="233" y="46"/>
                      <a:pt x="231" y="47"/>
                      <a:pt x="231" y="47"/>
                    </a:cubicBezTo>
                    <a:cubicBezTo>
                      <a:pt x="231" y="47"/>
                      <a:pt x="230" y="47"/>
                      <a:pt x="230" y="48"/>
                    </a:cubicBezTo>
                    <a:cubicBezTo>
                      <a:pt x="231" y="48"/>
                      <a:pt x="231" y="48"/>
                      <a:pt x="231" y="49"/>
                    </a:cubicBezTo>
                    <a:cubicBezTo>
                      <a:pt x="231" y="49"/>
                      <a:pt x="230" y="50"/>
                      <a:pt x="230" y="50"/>
                    </a:cubicBezTo>
                    <a:cubicBezTo>
                      <a:pt x="228" y="50"/>
                      <a:pt x="228" y="50"/>
                      <a:pt x="228" y="50"/>
                    </a:cubicBezTo>
                    <a:cubicBezTo>
                      <a:pt x="228" y="52"/>
                      <a:pt x="228" y="52"/>
                      <a:pt x="228" y="52"/>
                    </a:cubicBezTo>
                    <a:cubicBezTo>
                      <a:pt x="213" y="24"/>
                      <a:pt x="213" y="24"/>
                      <a:pt x="213" y="24"/>
                    </a:cubicBezTo>
                    <a:cubicBezTo>
                      <a:pt x="203" y="15"/>
                      <a:pt x="203" y="15"/>
                      <a:pt x="203" y="15"/>
                    </a:cubicBezTo>
                    <a:cubicBezTo>
                      <a:pt x="203" y="14"/>
                      <a:pt x="203" y="14"/>
                      <a:pt x="203" y="14"/>
                    </a:cubicBezTo>
                    <a:cubicBezTo>
                      <a:pt x="205" y="14"/>
                      <a:pt x="205" y="14"/>
                      <a:pt x="205" y="14"/>
                    </a:cubicBezTo>
                    <a:cubicBezTo>
                      <a:pt x="205" y="14"/>
                      <a:pt x="206" y="13"/>
                      <a:pt x="206" y="13"/>
                    </a:cubicBezTo>
                    <a:cubicBezTo>
                      <a:pt x="206" y="13"/>
                      <a:pt x="206" y="12"/>
                      <a:pt x="206" y="12"/>
                    </a:cubicBezTo>
                    <a:cubicBezTo>
                      <a:pt x="206" y="12"/>
                      <a:pt x="206" y="11"/>
                      <a:pt x="206" y="11"/>
                    </a:cubicBezTo>
                    <a:cubicBezTo>
                      <a:pt x="206" y="11"/>
                      <a:pt x="205" y="11"/>
                      <a:pt x="205" y="11"/>
                    </a:cubicBezTo>
                    <a:cubicBezTo>
                      <a:pt x="205" y="11"/>
                      <a:pt x="205" y="12"/>
                      <a:pt x="205" y="12"/>
                    </a:cubicBezTo>
                    <a:cubicBezTo>
                      <a:pt x="204" y="12"/>
                      <a:pt x="203" y="12"/>
                      <a:pt x="202" y="12"/>
                    </a:cubicBezTo>
                    <a:cubicBezTo>
                      <a:pt x="202" y="12"/>
                      <a:pt x="202" y="13"/>
                      <a:pt x="202" y="13"/>
                    </a:cubicBezTo>
                    <a:cubicBezTo>
                      <a:pt x="202" y="13"/>
                      <a:pt x="200" y="14"/>
                      <a:pt x="200" y="14"/>
                    </a:cubicBezTo>
                    <a:cubicBezTo>
                      <a:pt x="199" y="14"/>
                      <a:pt x="199" y="14"/>
                      <a:pt x="198" y="14"/>
                    </a:cubicBezTo>
                    <a:cubicBezTo>
                      <a:pt x="197" y="14"/>
                      <a:pt x="197" y="14"/>
                      <a:pt x="197" y="14"/>
                    </a:cubicBezTo>
                    <a:cubicBezTo>
                      <a:pt x="196" y="16"/>
                      <a:pt x="196" y="16"/>
                      <a:pt x="196" y="16"/>
                    </a:cubicBezTo>
                    <a:cubicBezTo>
                      <a:pt x="196" y="16"/>
                      <a:pt x="196" y="17"/>
                      <a:pt x="196" y="17"/>
                    </a:cubicBezTo>
                    <a:cubicBezTo>
                      <a:pt x="196" y="18"/>
                      <a:pt x="194" y="18"/>
                      <a:pt x="194" y="18"/>
                    </a:cubicBezTo>
                    <a:cubicBezTo>
                      <a:pt x="194" y="18"/>
                      <a:pt x="194" y="19"/>
                      <a:pt x="193" y="18"/>
                    </a:cubicBezTo>
                    <a:cubicBezTo>
                      <a:pt x="192" y="18"/>
                      <a:pt x="192" y="18"/>
                      <a:pt x="192" y="18"/>
                    </a:cubicBezTo>
                    <a:cubicBezTo>
                      <a:pt x="192" y="18"/>
                      <a:pt x="192" y="19"/>
                      <a:pt x="192" y="19"/>
                    </a:cubicBezTo>
                    <a:cubicBezTo>
                      <a:pt x="191" y="20"/>
                      <a:pt x="191" y="19"/>
                      <a:pt x="190" y="20"/>
                    </a:cubicBezTo>
                    <a:cubicBezTo>
                      <a:pt x="190" y="20"/>
                      <a:pt x="190" y="20"/>
                      <a:pt x="190" y="20"/>
                    </a:cubicBezTo>
                    <a:cubicBezTo>
                      <a:pt x="190" y="21"/>
                      <a:pt x="190" y="22"/>
                      <a:pt x="189" y="22"/>
                    </a:cubicBezTo>
                    <a:cubicBezTo>
                      <a:pt x="189" y="22"/>
                      <a:pt x="188" y="21"/>
                      <a:pt x="187" y="20"/>
                    </a:cubicBezTo>
                    <a:cubicBezTo>
                      <a:pt x="187" y="20"/>
                      <a:pt x="185" y="19"/>
                      <a:pt x="185" y="20"/>
                    </a:cubicBezTo>
                    <a:cubicBezTo>
                      <a:pt x="185" y="20"/>
                      <a:pt x="184" y="21"/>
                      <a:pt x="184" y="21"/>
                    </a:cubicBezTo>
                    <a:cubicBezTo>
                      <a:pt x="184" y="22"/>
                      <a:pt x="184" y="22"/>
                      <a:pt x="184" y="22"/>
                    </a:cubicBezTo>
                    <a:cubicBezTo>
                      <a:pt x="184" y="22"/>
                      <a:pt x="182" y="21"/>
                      <a:pt x="182" y="21"/>
                    </a:cubicBezTo>
                    <a:cubicBezTo>
                      <a:pt x="182" y="20"/>
                      <a:pt x="182" y="19"/>
                      <a:pt x="182" y="19"/>
                    </a:cubicBezTo>
                    <a:cubicBezTo>
                      <a:pt x="182" y="18"/>
                      <a:pt x="183" y="18"/>
                      <a:pt x="183" y="18"/>
                    </a:cubicBezTo>
                    <a:cubicBezTo>
                      <a:pt x="184" y="18"/>
                      <a:pt x="183" y="18"/>
                      <a:pt x="184" y="17"/>
                    </a:cubicBezTo>
                    <a:cubicBezTo>
                      <a:pt x="185" y="17"/>
                      <a:pt x="185" y="16"/>
                      <a:pt x="185" y="16"/>
                    </a:cubicBezTo>
                    <a:cubicBezTo>
                      <a:pt x="185" y="16"/>
                      <a:pt x="185" y="14"/>
                      <a:pt x="184" y="15"/>
                    </a:cubicBezTo>
                    <a:cubicBezTo>
                      <a:pt x="183" y="16"/>
                      <a:pt x="182" y="16"/>
                      <a:pt x="182" y="16"/>
                    </a:cubicBezTo>
                    <a:cubicBezTo>
                      <a:pt x="180" y="15"/>
                      <a:pt x="180" y="15"/>
                      <a:pt x="180" y="15"/>
                    </a:cubicBezTo>
                    <a:cubicBezTo>
                      <a:pt x="179" y="15"/>
                      <a:pt x="179" y="15"/>
                      <a:pt x="179" y="15"/>
                    </a:cubicBezTo>
                    <a:cubicBezTo>
                      <a:pt x="179" y="15"/>
                      <a:pt x="178" y="14"/>
                      <a:pt x="178" y="15"/>
                    </a:cubicBezTo>
                    <a:cubicBezTo>
                      <a:pt x="177" y="15"/>
                      <a:pt x="177" y="15"/>
                      <a:pt x="177" y="15"/>
                    </a:cubicBezTo>
                    <a:cubicBezTo>
                      <a:pt x="177" y="16"/>
                      <a:pt x="176" y="16"/>
                      <a:pt x="176" y="16"/>
                    </a:cubicBezTo>
                    <a:cubicBezTo>
                      <a:pt x="175" y="16"/>
                      <a:pt x="175" y="15"/>
                      <a:pt x="175" y="14"/>
                    </a:cubicBezTo>
                    <a:cubicBezTo>
                      <a:pt x="175" y="14"/>
                      <a:pt x="176" y="13"/>
                      <a:pt x="175" y="12"/>
                    </a:cubicBezTo>
                    <a:cubicBezTo>
                      <a:pt x="174" y="12"/>
                      <a:pt x="174" y="11"/>
                      <a:pt x="173" y="12"/>
                    </a:cubicBezTo>
                    <a:cubicBezTo>
                      <a:pt x="173" y="12"/>
                      <a:pt x="174" y="13"/>
                      <a:pt x="173" y="14"/>
                    </a:cubicBezTo>
                    <a:cubicBezTo>
                      <a:pt x="173" y="14"/>
                      <a:pt x="172" y="14"/>
                      <a:pt x="172" y="14"/>
                    </a:cubicBezTo>
                    <a:cubicBezTo>
                      <a:pt x="171" y="14"/>
                      <a:pt x="170" y="15"/>
                      <a:pt x="170" y="14"/>
                    </a:cubicBezTo>
                    <a:cubicBezTo>
                      <a:pt x="170" y="14"/>
                      <a:pt x="168" y="14"/>
                      <a:pt x="168" y="14"/>
                    </a:cubicBezTo>
                    <a:cubicBezTo>
                      <a:pt x="168" y="14"/>
                      <a:pt x="168" y="14"/>
                      <a:pt x="167" y="14"/>
                    </a:cubicBezTo>
                    <a:cubicBezTo>
                      <a:pt x="166" y="13"/>
                      <a:pt x="166" y="12"/>
                      <a:pt x="166" y="12"/>
                    </a:cubicBezTo>
                    <a:cubicBezTo>
                      <a:pt x="166" y="12"/>
                      <a:pt x="168" y="10"/>
                      <a:pt x="168" y="10"/>
                    </a:cubicBezTo>
                    <a:cubicBezTo>
                      <a:pt x="168" y="10"/>
                      <a:pt x="169" y="9"/>
                      <a:pt x="168" y="8"/>
                    </a:cubicBezTo>
                    <a:cubicBezTo>
                      <a:pt x="167" y="8"/>
                      <a:pt x="166" y="7"/>
                      <a:pt x="166" y="7"/>
                    </a:cubicBezTo>
                    <a:cubicBezTo>
                      <a:pt x="166" y="7"/>
                      <a:pt x="166" y="6"/>
                      <a:pt x="166" y="5"/>
                    </a:cubicBezTo>
                    <a:cubicBezTo>
                      <a:pt x="166" y="5"/>
                      <a:pt x="166" y="4"/>
                      <a:pt x="166" y="4"/>
                    </a:cubicBezTo>
                    <a:cubicBezTo>
                      <a:pt x="166" y="4"/>
                      <a:pt x="166" y="3"/>
                      <a:pt x="166" y="2"/>
                    </a:cubicBezTo>
                    <a:cubicBezTo>
                      <a:pt x="166" y="2"/>
                      <a:pt x="165" y="1"/>
                      <a:pt x="164" y="1"/>
                    </a:cubicBezTo>
                    <a:cubicBezTo>
                      <a:pt x="163" y="1"/>
                      <a:pt x="162" y="1"/>
                      <a:pt x="162" y="1"/>
                    </a:cubicBezTo>
                    <a:cubicBezTo>
                      <a:pt x="162" y="1"/>
                      <a:pt x="161" y="2"/>
                      <a:pt x="161" y="2"/>
                    </a:cubicBezTo>
                    <a:cubicBezTo>
                      <a:pt x="161" y="2"/>
                      <a:pt x="160" y="2"/>
                      <a:pt x="160" y="2"/>
                    </a:cubicBezTo>
                    <a:cubicBezTo>
                      <a:pt x="159" y="2"/>
                      <a:pt x="157" y="0"/>
                      <a:pt x="157" y="0"/>
                    </a:cubicBezTo>
                    <a:cubicBezTo>
                      <a:pt x="154" y="0"/>
                      <a:pt x="154" y="0"/>
                      <a:pt x="154" y="0"/>
                    </a:cubicBezTo>
                    <a:cubicBezTo>
                      <a:pt x="154" y="0"/>
                      <a:pt x="153" y="0"/>
                      <a:pt x="153" y="0"/>
                    </a:cubicBezTo>
                    <a:cubicBezTo>
                      <a:pt x="153" y="0"/>
                      <a:pt x="151" y="0"/>
                      <a:pt x="151" y="0"/>
                    </a:cubicBezTo>
                    <a:cubicBezTo>
                      <a:pt x="151" y="0"/>
                      <a:pt x="151" y="1"/>
                      <a:pt x="150" y="1"/>
                    </a:cubicBezTo>
                    <a:cubicBezTo>
                      <a:pt x="150" y="1"/>
                      <a:pt x="148" y="2"/>
                      <a:pt x="148" y="2"/>
                    </a:cubicBezTo>
                    <a:cubicBezTo>
                      <a:pt x="148" y="2"/>
                      <a:pt x="147" y="2"/>
                      <a:pt x="148" y="2"/>
                    </a:cubicBezTo>
                    <a:cubicBezTo>
                      <a:pt x="148" y="3"/>
                      <a:pt x="148" y="3"/>
                      <a:pt x="148" y="3"/>
                    </a:cubicBezTo>
                    <a:cubicBezTo>
                      <a:pt x="148" y="4"/>
                      <a:pt x="148" y="4"/>
                      <a:pt x="148" y="4"/>
                    </a:cubicBezTo>
                    <a:cubicBezTo>
                      <a:pt x="147" y="4"/>
                      <a:pt x="144" y="5"/>
                      <a:pt x="144" y="6"/>
                    </a:cubicBezTo>
                    <a:cubicBezTo>
                      <a:pt x="144" y="6"/>
                      <a:pt x="134" y="8"/>
                      <a:pt x="134" y="8"/>
                    </a:cubicBezTo>
                    <a:cubicBezTo>
                      <a:pt x="134" y="8"/>
                      <a:pt x="132" y="8"/>
                      <a:pt x="132" y="8"/>
                    </a:cubicBezTo>
                    <a:cubicBezTo>
                      <a:pt x="132" y="8"/>
                      <a:pt x="131" y="9"/>
                      <a:pt x="131" y="9"/>
                    </a:cubicBezTo>
                    <a:cubicBezTo>
                      <a:pt x="131" y="9"/>
                      <a:pt x="130" y="8"/>
                      <a:pt x="130" y="9"/>
                    </a:cubicBezTo>
                    <a:cubicBezTo>
                      <a:pt x="129" y="9"/>
                      <a:pt x="127" y="9"/>
                      <a:pt x="127" y="9"/>
                    </a:cubicBezTo>
                    <a:cubicBezTo>
                      <a:pt x="127" y="9"/>
                      <a:pt x="127" y="10"/>
                      <a:pt x="127" y="10"/>
                    </a:cubicBezTo>
                    <a:cubicBezTo>
                      <a:pt x="127" y="11"/>
                      <a:pt x="127" y="12"/>
                      <a:pt x="127" y="12"/>
                    </a:cubicBezTo>
                    <a:cubicBezTo>
                      <a:pt x="123" y="11"/>
                      <a:pt x="123" y="11"/>
                      <a:pt x="123" y="11"/>
                    </a:cubicBezTo>
                    <a:cubicBezTo>
                      <a:pt x="123" y="11"/>
                      <a:pt x="122" y="12"/>
                      <a:pt x="121" y="12"/>
                    </a:cubicBezTo>
                    <a:cubicBezTo>
                      <a:pt x="121" y="12"/>
                      <a:pt x="119" y="12"/>
                      <a:pt x="119" y="13"/>
                    </a:cubicBezTo>
                    <a:cubicBezTo>
                      <a:pt x="119" y="13"/>
                      <a:pt x="118" y="13"/>
                      <a:pt x="118" y="13"/>
                    </a:cubicBezTo>
                    <a:cubicBezTo>
                      <a:pt x="118" y="13"/>
                      <a:pt x="117" y="13"/>
                      <a:pt x="117" y="13"/>
                    </a:cubicBezTo>
                    <a:cubicBezTo>
                      <a:pt x="116" y="13"/>
                      <a:pt x="115" y="13"/>
                      <a:pt x="115" y="13"/>
                    </a:cubicBezTo>
                    <a:cubicBezTo>
                      <a:pt x="114" y="13"/>
                      <a:pt x="114" y="13"/>
                      <a:pt x="114" y="13"/>
                    </a:cubicBezTo>
                    <a:cubicBezTo>
                      <a:pt x="113" y="14"/>
                      <a:pt x="113" y="14"/>
                      <a:pt x="113" y="14"/>
                    </a:cubicBezTo>
                    <a:cubicBezTo>
                      <a:pt x="112" y="15"/>
                      <a:pt x="110" y="15"/>
                      <a:pt x="110" y="15"/>
                    </a:cubicBezTo>
                    <a:cubicBezTo>
                      <a:pt x="110" y="15"/>
                      <a:pt x="109" y="16"/>
                      <a:pt x="109" y="16"/>
                    </a:cubicBezTo>
                    <a:cubicBezTo>
                      <a:pt x="107" y="15"/>
                      <a:pt x="107" y="15"/>
                      <a:pt x="107" y="15"/>
                    </a:cubicBezTo>
                    <a:cubicBezTo>
                      <a:pt x="107" y="15"/>
                      <a:pt x="106" y="15"/>
                      <a:pt x="106" y="16"/>
                    </a:cubicBezTo>
                    <a:cubicBezTo>
                      <a:pt x="105" y="16"/>
                      <a:pt x="106" y="16"/>
                      <a:pt x="105" y="16"/>
                    </a:cubicBezTo>
                    <a:cubicBezTo>
                      <a:pt x="104" y="16"/>
                      <a:pt x="103" y="15"/>
                      <a:pt x="103" y="15"/>
                    </a:cubicBezTo>
                    <a:cubicBezTo>
                      <a:pt x="103" y="16"/>
                      <a:pt x="102" y="16"/>
                      <a:pt x="102" y="16"/>
                    </a:cubicBezTo>
                    <a:cubicBezTo>
                      <a:pt x="101" y="16"/>
                      <a:pt x="100" y="16"/>
                      <a:pt x="100" y="16"/>
                    </a:cubicBezTo>
                    <a:cubicBezTo>
                      <a:pt x="100" y="16"/>
                      <a:pt x="100" y="16"/>
                      <a:pt x="100" y="16"/>
                    </a:cubicBezTo>
                    <a:cubicBezTo>
                      <a:pt x="100" y="17"/>
                      <a:pt x="100" y="17"/>
                      <a:pt x="99" y="17"/>
                    </a:cubicBezTo>
                    <a:cubicBezTo>
                      <a:pt x="99" y="17"/>
                      <a:pt x="98" y="17"/>
                      <a:pt x="98" y="17"/>
                    </a:cubicBezTo>
                    <a:cubicBezTo>
                      <a:pt x="98" y="17"/>
                      <a:pt x="98" y="17"/>
                      <a:pt x="98" y="17"/>
                    </a:cubicBezTo>
                    <a:cubicBezTo>
                      <a:pt x="98" y="17"/>
                      <a:pt x="98" y="17"/>
                      <a:pt x="98" y="17"/>
                    </a:cubicBezTo>
                    <a:cubicBezTo>
                      <a:pt x="98" y="17"/>
                      <a:pt x="99" y="18"/>
                      <a:pt x="99" y="18"/>
                    </a:cubicBezTo>
                    <a:cubicBezTo>
                      <a:pt x="99" y="18"/>
                      <a:pt x="100" y="18"/>
                      <a:pt x="99" y="19"/>
                    </a:cubicBezTo>
                    <a:cubicBezTo>
                      <a:pt x="99" y="19"/>
                      <a:pt x="99" y="19"/>
                      <a:pt x="98" y="20"/>
                    </a:cubicBezTo>
                    <a:cubicBezTo>
                      <a:pt x="98" y="20"/>
                      <a:pt x="98" y="20"/>
                      <a:pt x="98" y="20"/>
                    </a:cubicBezTo>
                    <a:cubicBezTo>
                      <a:pt x="98" y="20"/>
                      <a:pt x="98" y="20"/>
                      <a:pt x="99" y="20"/>
                    </a:cubicBezTo>
                    <a:cubicBezTo>
                      <a:pt x="100" y="20"/>
                      <a:pt x="101" y="21"/>
                      <a:pt x="102" y="21"/>
                    </a:cubicBezTo>
                    <a:cubicBezTo>
                      <a:pt x="102" y="21"/>
                      <a:pt x="102" y="21"/>
                      <a:pt x="102" y="21"/>
                    </a:cubicBezTo>
                    <a:cubicBezTo>
                      <a:pt x="102" y="21"/>
                      <a:pt x="103" y="22"/>
                      <a:pt x="103" y="22"/>
                    </a:cubicBezTo>
                    <a:cubicBezTo>
                      <a:pt x="102" y="22"/>
                      <a:pt x="101" y="22"/>
                      <a:pt x="100" y="23"/>
                    </a:cubicBezTo>
                    <a:cubicBezTo>
                      <a:pt x="100" y="23"/>
                      <a:pt x="100" y="23"/>
                      <a:pt x="100" y="23"/>
                    </a:cubicBezTo>
                    <a:cubicBezTo>
                      <a:pt x="100" y="23"/>
                      <a:pt x="100" y="24"/>
                      <a:pt x="101" y="24"/>
                    </a:cubicBezTo>
                    <a:cubicBezTo>
                      <a:pt x="102" y="24"/>
                      <a:pt x="103" y="25"/>
                      <a:pt x="104" y="25"/>
                    </a:cubicBezTo>
                    <a:cubicBezTo>
                      <a:pt x="104" y="26"/>
                      <a:pt x="104" y="26"/>
                      <a:pt x="104" y="26"/>
                    </a:cubicBezTo>
                    <a:cubicBezTo>
                      <a:pt x="105" y="26"/>
                      <a:pt x="105" y="26"/>
                      <a:pt x="105" y="26"/>
                    </a:cubicBezTo>
                    <a:cubicBezTo>
                      <a:pt x="105" y="26"/>
                      <a:pt x="106" y="26"/>
                      <a:pt x="106" y="27"/>
                    </a:cubicBezTo>
                    <a:cubicBezTo>
                      <a:pt x="106" y="27"/>
                      <a:pt x="106" y="27"/>
                      <a:pt x="106" y="28"/>
                    </a:cubicBezTo>
                    <a:cubicBezTo>
                      <a:pt x="106" y="28"/>
                      <a:pt x="105" y="28"/>
                      <a:pt x="105" y="28"/>
                    </a:cubicBezTo>
                    <a:cubicBezTo>
                      <a:pt x="104" y="28"/>
                      <a:pt x="103" y="28"/>
                      <a:pt x="103" y="28"/>
                    </a:cubicBezTo>
                    <a:cubicBezTo>
                      <a:pt x="102" y="28"/>
                      <a:pt x="102" y="28"/>
                      <a:pt x="102" y="28"/>
                    </a:cubicBezTo>
                    <a:cubicBezTo>
                      <a:pt x="101" y="27"/>
                      <a:pt x="99" y="28"/>
                      <a:pt x="99" y="28"/>
                    </a:cubicBezTo>
                    <a:cubicBezTo>
                      <a:pt x="97" y="30"/>
                      <a:pt x="97" y="30"/>
                      <a:pt x="97" y="30"/>
                    </a:cubicBezTo>
                    <a:cubicBezTo>
                      <a:pt x="97" y="32"/>
                      <a:pt x="97" y="32"/>
                      <a:pt x="97" y="32"/>
                    </a:cubicBezTo>
                    <a:cubicBezTo>
                      <a:pt x="99" y="34"/>
                      <a:pt x="99" y="34"/>
                      <a:pt x="99" y="34"/>
                    </a:cubicBezTo>
                    <a:cubicBezTo>
                      <a:pt x="97" y="36"/>
                      <a:pt x="97" y="36"/>
                      <a:pt x="97" y="36"/>
                    </a:cubicBezTo>
                    <a:cubicBezTo>
                      <a:pt x="92" y="39"/>
                      <a:pt x="92" y="39"/>
                      <a:pt x="92" y="39"/>
                    </a:cubicBezTo>
                    <a:cubicBezTo>
                      <a:pt x="95" y="40"/>
                      <a:pt x="95" y="40"/>
                      <a:pt x="95" y="40"/>
                    </a:cubicBezTo>
                    <a:cubicBezTo>
                      <a:pt x="95" y="43"/>
                      <a:pt x="95" y="43"/>
                      <a:pt x="95" y="43"/>
                    </a:cubicBezTo>
                    <a:cubicBezTo>
                      <a:pt x="98" y="43"/>
                      <a:pt x="98" y="43"/>
                      <a:pt x="98" y="43"/>
                    </a:cubicBezTo>
                    <a:cubicBezTo>
                      <a:pt x="98" y="43"/>
                      <a:pt x="98" y="44"/>
                      <a:pt x="98" y="44"/>
                    </a:cubicBezTo>
                    <a:cubicBezTo>
                      <a:pt x="98" y="44"/>
                      <a:pt x="99" y="44"/>
                      <a:pt x="99" y="44"/>
                    </a:cubicBezTo>
                    <a:cubicBezTo>
                      <a:pt x="101" y="44"/>
                      <a:pt x="101" y="44"/>
                      <a:pt x="101" y="44"/>
                    </a:cubicBezTo>
                    <a:cubicBezTo>
                      <a:pt x="102" y="45"/>
                      <a:pt x="102" y="45"/>
                      <a:pt x="102" y="45"/>
                    </a:cubicBezTo>
                    <a:cubicBezTo>
                      <a:pt x="103" y="46"/>
                      <a:pt x="103" y="46"/>
                      <a:pt x="103" y="46"/>
                    </a:cubicBezTo>
                    <a:cubicBezTo>
                      <a:pt x="102" y="47"/>
                      <a:pt x="102" y="47"/>
                      <a:pt x="102" y="47"/>
                    </a:cubicBezTo>
                    <a:cubicBezTo>
                      <a:pt x="102" y="50"/>
                      <a:pt x="102" y="50"/>
                      <a:pt x="102" y="50"/>
                    </a:cubicBezTo>
                    <a:cubicBezTo>
                      <a:pt x="102" y="50"/>
                      <a:pt x="102" y="51"/>
                      <a:pt x="101" y="51"/>
                    </a:cubicBezTo>
                    <a:cubicBezTo>
                      <a:pt x="101" y="51"/>
                      <a:pt x="100" y="52"/>
                      <a:pt x="100" y="52"/>
                    </a:cubicBezTo>
                    <a:cubicBezTo>
                      <a:pt x="99" y="52"/>
                      <a:pt x="98" y="53"/>
                      <a:pt x="98" y="53"/>
                    </a:cubicBezTo>
                    <a:cubicBezTo>
                      <a:pt x="94" y="53"/>
                      <a:pt x="94" y="53"/>
                      <a:pt x="94" y="53"/>
                    </a:cubicBezTo>
                    <a:cubicBezTo>
                      <a:pt x="94" y="53"/>
                      <a:pt x="92" y="51"/>
                      <a:pt x="92" y="51"/>
                    </a:cubicBezTo>
                    <a:cubicBezTo>
                      <a:pt x="92" y="51"/>
                      <a:pt x="92" y="52"/>
                      <a:pt x="92" y="52"/>
                    </a:cubicBezTo>
                    <a:cubicBezTo>
                      <a:pt x="92" y="52"/>
                      <a:pt x="90" y="55"/>
                      <a:pt x="90" y="55"/>
                    </a:cubicBezTo>
                    <a:cubicBezTo>
                      <a:pt x="89" y="55"/>
                      <a:pt x="89" y="55"/>
                      <a:pt x="89" y="55"/>
                    </a:cubicBezTo>
                    <a:cubicBezTo>
                      <a:pt x="89" y="53"/>
                      <a:pt x="89" y="53"/>
                      <a:pt x="89" y="53"/>
                    </a:cubicBezTo>
                    <a:cubicBezTo>
                      <a:pt x="84" y="53"/>
                      <a:pt x="84" y="53"/>
                      <a:pt x="84" y="53"/>
                    </a:cubicBezTo>
                    <a:cubicBezTo>
                      <a:pt x="84" y="53"/>
                      <a:pt x="82" y="51"/>
                      <a:pt x="82" y="51"/>
                    </a:cubicBezTo>
                    <a:cubicBezTo>
                      <a:pt x="82" y="51"/>
                      <a:pt x="82" y="49"/>
                      <a:pt x="82" y="49"/>
                    </a:cubicBezTo>
                    <a:cubicBezTo>
                      <a:pt x="81" y="49"/>
                      <a:pt x="81" y="49"/>
                      <a:pt x="81" y="49"/>
                    </a:cubicBezTo>
                    <a:cubicBezTo>
                      <a:pt x="81" y="48"/>
                      <a:pt x="81" y="48"/>
                      <a:pt x="81" y="48"/>
                    </a:cubicBezTo>
                    <a:cubicBezTo>
                      <a:pt x="81" y="48"/>
                      <a:pt x="79" y="48"/>
                      <a:pt x="79" y="48"/>
                    </a:cubicBezTo>
                    <a:cubicBezTo>
                      <a:pt x="79" y="49"/>
                      <a:pt x="78" y="48"/>
                      <a:pt x="78" y="48"/>
                    </a:cubicBezTo>
                    <a:cubicBezTo>
                      <a:pt x="78" y="48"/>
                      <a:pt x="77" y="48"/>
                      <a:pt x="77" y="48"/>
                    </a:cubicBezTo>
                    <a:cubicBezTo>
                      <a:pt x="77" y="49"/>
                      <a:pt x="77" y="49"/>
                      <a:pt x="77" y="50"/>
                    </a:cubicBezTo>
                    <a:cubicBezTo>
                      <a:pt x="76" y="50"/>
                      <a:pt x="76" y="50"/>
                      <a:pt x="76" y="50"/>
                    </a:cubicBezTo>
                    <a:cubicBezTo>
                      <a:pt x="75" y="50"/>
                      <a:pt x="74" y="50"/>
                      <a:pt x="74" y="50"/>
                    </a:cubicBezTo>
                    <a:cubicBezTo>
                      <a:pt x="74" y="50"/>
                      <a:pt x="73" y="48"/>
                      <a:pt x="72" y="48"/>
                    </a:cubicBezTo>
                    <a:cubicBezTo>
                      <a:pt x="72" y="48"/>
                      <a:pt x="70" y="48"/>
                      <a:pt x="70" y="48"/>
                    </a:cubicBezTo>
                    <a:cubicBezTo>
                      <a:pt x="69" y="49"/>
                      <a:pt x="69" y="49"/>
                      <a:pt x="69" y="49"/>
                    </a:cubicBezTo>
                    <a:cubicBezTo>
                      <a:pt x="69" y="49"/>
                      <a:pt x="68" y="49"/>
                      <a:pt x="68" y="49"/>
                    </a:cubicBezTo>
                    <a:cubicBezTo>
                      <a:pt x="68" y="49"/>
                      <a:pt x="67" y="49"/>
                      <a:pt x="67" y="50"/>
                    </a:cubicBezTo>
                    <a:cubicBezTo>
                      <a:pt x="67" y="50"/>
                      <a:pt x="67" y="51"/>
                      <a:pt x="67" y="51"/>
                    </a:cubicBezTo>
                    <a:cubicBezTo>
                      <a:pt x="67" y="51"/>
                      <a:pt x="66" y="50"/>
                      <a:pt x="66" y="50"/>
                    </a:cubicBezTo>
                    <a:cubicBezTo>
                      <a:pt x="66" y="51"/>
                      <a:pt x="65" y="52"/>
                      <a:pt x="65" y="52"/>
                    </a:cubicBezTo>
                    <a:cubicBezTo>
                      <a:pt x="65" y="52"/>
                      <a:pt x="63" y="54"/>
                      <a:pt x="63" y="54"/>
                    </a:cubicBezTo>
                    <a:cubicBezTo>
                      <a:pt x="62" y="54"/>
                      <a:pt x="62" y="54"/>
                      <a:pt x="62" y="54"/>
                    </a:cubicBezTo>
                    <a:cubicBezTo>
                      <a:pt x="62" y="54"/>
                      <a:pt x="58" y="51"/>
                      <a:pt x="58" y="51"/>
                    </a:cubicBezTo>
                    <a:cubicBezTo>
                      <a:pt x="58" y="51"/>
                      <a:pt x="59" y="50"/>
                      <a:pt x="58" y="50"/>
                    </a:cubicBezTo>
                    <a:cubicBezTo>
                      <a:pt x="58" y="50"/>
                      <a:pt x="57" y="49"/>
                      <a:pt x="56" y="49"/>
                    </a:cubicBezTo>
                    <a:cubicBezTo>
                      <a:pt x="56" y="49"/>
                      <a:pt x="55" y="48"/>
                      <a:pt x="55" y="49"/>
                    </a:cubicBezTo>
                    <a:cubicBezTo>
                      <a:pt x="55" y="50"/>
                      <a:pt x="55" y="50"/>
                      <a:pt x="55" y="50"/>
                    </a:cubicBezTo>
                    <a:cubicBezTo>
                      <a:pt x="55" y="50"/>
                      <a:pt x="56" y="52"/>
                      <a:pt x="56" y="53"/>
                    </a:cubicBezTo>
                    <a:cubicBezTo>
                      <a:pt x="56" y="53"/>
                      <a:pt x="56" y="54"/>
                      <a:pt x="56" y="54"/>
                    </a:cubicBezTo>
                    <a:cubicBezTo>
                      <a:pt x="56" y="54"/>
                      <a:pt x="55" y="55"/>
                      <a:pt x="54" y="54"/>
                    </a:cubicBezTo>
                    <a:cubicBezTo>
                      <a:pt x="54" y="54"/>
                      <a:pt x="53" y="53"/>
                      <a:pt x="54" y="52"/>
                    </a:cubicBezTo>
                    <a:cubicBezTo>
                      <a:pt x="54" y="52"/>
                      <a:pt x="54" y="51"/>
                      <a:pt x="54" y="51"/>
                    </a:cubicBezTo>
                    <a:cubicBezTo>
                      <a:pt x="54" y="50"/>
                      <a:pt x="52" y="49"/>
                      <a:pt x="52" y="49"/>
                    </a:cubicBezTo>
                    <a:cubicBezTo>
                      <a:pt x="52" y="49"/>
                      <a:pt x="51" y="47"/>
                      <a:pt x="51" y="47"/>
                    </a:cubicBezTo>
                    <a:cubicBezTo>
                      <a:pt x="50" y="47"/>
                      <a:pt x="49" y="46"/>
                      <a:pt x="48" y="46"/>
                    </a:cubicBezTo>
                    <a:cubicBezTo>
                      <a:pt x="48" y="46"/>
                      <a:pt x="46" y="43"/>
                      <a:pt x="46" y="43"/>
                    </a:cubicBezTo>
                    <a:cubicBezTo>
                      <a:pt x="43" y="44"/>
                      <a:pt x="43" y="44"/>
                      <a:pt x="43" y="44"/>
                    </a:cubicBezTo>
                    <a:cubicBezTo>
                      <a:pt x="43" y="44"/>
                      <a:pt x="42" y="45"/>
                      <a:pt x="41" y="44"/>
                    </a:cubicBezTo>
                    <a:cubicBezTo>
                      <a:pt x="41" y="44"/>
                      <a:pt x="40" y="41"/>
                      <a:pt x="40" y="41"/>
                    </a:cubicBezTo>
                    <a:cubicBezTo>
                      <a:pt x="40" y="41"/>
                      <a:pt x="39" y="42"/>
                      <a:pt x="39" y="42"/>
                    </a:cubicBezTo>
                    <a:cubicBezTo>
                      <a:pt x="38" y="42"/>
                      <a:pt x="37" y="42"/>
                      <a:pt x="37" y="42"/>
                    </a:cubicBezTo>
                    <a:cubicBezTo>
                      <a:pt x="37" y="42"/>
                      <a:pt x="36" y="43"/>
                      <a:pt x="36" y="43"/>
                    </a:cubicBezTo>
                    <a:cubicBezTo>
                      <a:pt x="36" y="44"/>
                      <a:pt x="34" y="43"/>
                      <a:pt x="34" y="43"/>
                    </a:cubicBezTo>
                    <a:cubicBezTo>
                      <a:pt x="34" y="43"/>
                      <a:pt x="34" y="44"/>
                      <a:pt x="34" y="44"/>
                    </a:cubicBezTo>
                    <a:cubicBezTo>
                      <a:pt x="33" y="44"/>
                      <a:pt x="33" y="43"/>
                      <a:pt x="33" y="43"/>
                    </a:cubicBezTo>
                    <a:cubicBezTo>
                      <a:pt x="33" y="43"/>
                      <a:pt x="32" y="42"/>
                      <a:pt x="32" y="42"/>
                    </a:cubicBezTo>
                    <a:cubicBezTo>
                      <a:pt x="32" y="42"/>
                      <a:pt x="30" y="41"/>
                      <a:pt x="30" y="41"/>
                    </a:cubicBezTo>
                    <a:cubicBezTo>
                      <a:pt x="29" y="42"/>
                      <a:pt x="29" y="42"/>
                      <a:pt x="29" y="42"/>
                    </a:cubicBezTo>
                    <a:cubicBezTo>
                      <a:pt x="28" y="43"/>
                      <a:pt x="28" y="43"/>
                      <a:pt x="28" y="43"/>
                    </a:cubicBezTo>
                    <a:cubicBezTo>
                      <a:pt x="27" y="44"/>
                      <a:pt x="27" y="44"/>
                      <a:pt x="27" y="44"/>
                    </a:cubicBezTo>
                    <a:cubicBezTo>
                      <a:pt x="26" y="45"/>
                      <a:pt x="26" y="45"/>
                      <a:pt x="26" y="45"/>
                    </a:cubicBezTo>
                    <a:cubicBezTo>
                      <a:pt x="23" y="48"/>
                      <a:pt x="23" y="48"/>
                      <a:pt x="23" y="48"/>
                    </a:cubicBezTo>
                    <a:cubicBezTo>
                      <a:pt x="20" y="48"/>
                      <a:pt x="20" y="48"/>
                      <a:pt x="20" y="48"/>
                    </a:cubicBezTo>
                    <a:cubicBezTo>
                      <a:pt x="20" y="51"/>
                      <a:pt x="20" y="51"/>
                      <a:pt x="20" y="51"/>
                    </a:cubicBezTo>
                    <a:cubicBezTo>
                      <a:pt x="17" y="53"/>
                      <a:pt x="17" y="53"/>
                      <a:pt x="17" y="53"/>
                    </a:cubicBezTo>
                    <a:cubicBezTo>
                      <a:pt x="15" y="53"/>
                      <a:pt x="15" y="53"/>
                      <a:pt x="15" y="53"/>
                    </a:cubicBezTo>
                    <a:cubicBezTo>
                      <a:pt x="15" y="54"/>
                      <a:pt x="15" y="54"/>
                      <a:pt x="15" y="54"/>
                    </a:cubicBezTo>
                    <a:cubicBezTo>
                      <a:pt x="15" y="54"/>
                      <a:pt x="15" y="55"/>
                      <a:pt x="15" y="55"/>
                    </a:cubicBezTo>
                    <a:cubicBezTo>
                      <a:pt x="15" y="56"/>
                      <a:pt x="15" y="58"/>
                      <a:pt x="15" y="58"/>
                    </a:cubicBezTo>
                    <a:cubicBezTo>
                      <a:pt x="17" y="60"/>
                      <a:pt x="17" y="60"/>
                      <a:pt x="17" y="60"/>
                    </a:cubicBezTo>
                    <a:cubicBezTo>
                      <a:pt x="14" y="62"/>
                      <a:pt x="14" y="62"/>
                      <a:pt x="14" y="62"/>
                    </a:cubicBezTo>
                    <a:cubicBezTo>
                      <a:pt x="14" y="62"/>
                      <a:pt x="12" y="62"/>
                      <a:pt x="12" y="61"/>
                    </a:cubicBezTo>
                    <a:cubicBezTo>
                      <a:pt x="12" y="61"/>
                      <a:pt x="11" y="60"/>
                      <a:pt x="11" y="60"/>
                    </a:cubicBezTo>
                    <a:cubicBezTo>
                      <a:pt x="11" y="60"/>
                      <a:pt x="11" y="59"/>
                      <a:pt x="11" y="58"/>
                    </a:cubicBezTo>
                    <a:cubicBezTo>
                      <a:pt x="10" y="58"/>
                      <a:pt x="8" y="55"/>
                      <a:pt x="8" y="55"/>
                    </a:cubicBezTo>
                    <a:cubicBezTo>
                      <a:pt x="6" y="56"/>
                      <a:pt x="6" y="56"/>
                      <a:pt x="6" y="56"/>
                    </a:cubicBezTo>
                    <a:cubicBezTo>
                      <a:pt x="6" y="56"/>
                      <a:pt x="6" y="58"/>
                      <a:pt x="6" y="58"/>
                    </a:cubicBezTo>
                    <a:cubicBezTo>
                      <a:pt x="6" y="58"/>
                      <a:pt x="6" y="59"/>
                      <a:pt x="6" y="59"/>
                    </a:cubicBezTo>
                    <a:cubicBezTo>
                      <a:pt x="6" y="59"/>
                      <a:pt x="5" y="61"/>
                      <a:pt x="5" y="61"/>
                    </a:cubicBezTo>
                    <a:cubicBezTo>
                      <a:pt x="3" y="61"/>
                      <a:pt x="3" y="61"/>
                      <a:pt x="3" y="61"/>
                    </a:cubicBezTo>
                    <a:cubicBezTo>
                      <a:pt x="3" y="61"/>
                      <a:pt x="2" y="65"/>
                      <a:pt x="2" y="66"/>
                    </a:cubicBezTo>
                    <a:cubicBezTo>
                      <a:pt x="2" y="66"/>
                      <a:pt x="2" y="66"/>
                      <a:pt x="2" y="66"/>
                    </a:cubicBezTo>
                    <a:cubicBezTo>
                      <a:pt x="3" y="68"/>
                      <a:pt x="3" y="68"/>
                      <a:pt x="3" y="68"/>
                    </a:cubicBezTo>
                    <a:cubicBezTo>
                      <a:pt x="4" y="69"/>
                      <a:pt x="4" y="69"/>
                      <a:pt x="4" y="69"/>
                    </a:cubicBezTo>
                    <a:cubicBezTo>
                      <a:pt x="4" y="69"/>
                      <a:pt x="3" y="70"/>
                      <a:pt x="3" y="70"/>
                    </a:cubicBezTo>
                    <a:cubicBezTo>
                      <a:pt x="3" y="71"/>
                      <a:pt x="2" y="72"/>
                      <a:pt x="2" y="72"/>
                    </a:cubicBezTo>
                    <a:cubicBezTo>
                      <a:pt x="1" y="73"/>
                      <a:pt x="1" y="73"/>
                      <a:pt x="1" y="74"/>
                    </a:cubicBezTo>
                    <a:cubicBezTo>
                      <a:pt x="1" y="74"/>
                      <a:pt x="0" y="76"/>
                      <a:pt x="0" y="76"/>
                    </a:cubicBezTo>
                    <a:cubicBezTo>
                      <a:pt x="0" y="76"/>
                      <a:pt x="3" y="77"/>
                      <a:pt x="3" y="77"/>
                    </a:cubicBezTo>
                    <a:cubicBezTo>
                      <a:pt x="3" y="77"/>
                      <a:pt x="5" y="77"/>
                      <a:pt x="5" y="78"/>
                    </a:cubicBezTo>
                    <a:cubicBezTo>
                      <a:pt x="5" y="78"/>
                      <a:pt x="5" y="80"/>
                      <a:pt x="5" y="80"/>
                    </a:cubicBezTo>
                    <a:cubicBezTo>
                      <a:pt x="5" y="80"/>
                      <a:pt x="4" y="82"/>
                      <a:pt x="4" y="82"/>
                    </a:cubicBezTo>
                    <a:cubicBezTo>
                      <a:pt x="4" y="82"/>
                      <a:pt x="5" y="83"/>
                      <a:pt x="5" y="83"/>
                    </a:cubicBezTo>
                    <a:cubicBezTo>
                      <a:pt x="5" y="83"/>
                      <a:pt x="6" y="84"/>
                      <a:pt x="6" y="84"/>
                    </a:cubicBezTo>
                    <a:cubicBezTo>
                      <a:pt x="6" y="84"/>
                      <a:pt x="7" y="83"/>
                      <a:pt x="7" y="83"/>
                    </a:cubicBezTo>
                    <a:cubicBezTo>
                      <a:pt x="7" y="83"/>
                      <a:pt x="9" y="83"/>
                      <a:pt x="10" y="83"/>
                    </a:cubicBezTo>
                    <a:cubicBezTo>
                      <a:pt x="10" y="83"/>
                      <a:pt x="12" y="84"/>
                      <a:pt x="12" y="84"/>
                    </a:cubicBezTo>
                    <a:cubicBezTo>
                      <a:pt x="17" y="93"/>
                      <a:pt x="17" y="93"/>
                      <a:pt x="17" y="93"/>
                    </a:cubicBezTo>
                    <a:cubicBezTo>
                      <a:pt x="16" y="94"/>
                      <a:pt x="16" y="94"/>
                      <a:pt x="16" y="94"/>
                    </a:cubicBezTo>
                    <a:cubicBezTo>
                      <a:pt x="15" y="93"/>
                      <a:pt x="15" y="93"/>
                      <a:pt x="15" y="93"/>
                    </a:cubicBezTo>
                    <a:cubicBezTo>
                      <a:pt x="14" y="94"/>
                      <a:pt x="14" y="94"/>
                      <a:pt x="14" y="94"/>
                    </a:cubicBezTo>
                    <a:cubicBezTo>
                      <a:pt x="14" y="95"/>
                      <a:pt x="14" y="95"/>
                      <a:pt x="14" y="95"/>
                    </a:cubicBezTo>
                    <a:cubicBezTo>
                      <a:pt x="16" y="95"/>
                      <a:pt x="16" y="95"/>
                      <a:pt x="16" y="95"/>
                    </a:cubicBezTo>
                    <a:cubicBezTo>
                      <a:pt x="19" y="98"/>
                      <a:pt x="19" y="98"/>
                      <a:pt x="19" y="98"/>
                    </a:cubicBezTo>
                    <a:cubicBezTo>
                      <a:pt x="20" y="98"/>
                      <a:pt x="20" y="99"/>
                      <a:pt x="21" y="99"/>
                    </a:cubicBezTo>
                    <a:cubicBezTo>
                      <a:pt x="22" y="99"/>
                      <a:pt x="23" y="99"/>
                      <a:pt x="23" y="98"/>
                    </a:cubicBezTo>
                    <a:cubicBezTo>
                      <a:pt x="23" y="98"/>
                      <a:pt x="23" y="97"/>
                      <a:pt x="23" y="97"/>
                    </a:cubicBezTo>
                    <a:cubicBezTo>
                      <a:pt x="24" y="95"/>
                      <a:pt x="26" y="93"/>
                      <a:pt x="28" y="92"/>
                    </a:cubicBezTo>
                    <a:cubicBezTo>
                      <a:pt x="29" y="92"/>
                      <a:pt x="29" y="92"/>
                      <a:pt x="30" y="91"/>
                    </a:cubicBezTo>
                    <a:cubicBezTo>
                      <a:pt x="31" y="91"/>
                      <a:pt x="32" y="90"/>
                      <a:pt x="33" y="90"/>
                    </a:cubicBezTo>
                    <a:cubicBezTo>
                      <a:pt x="34" y="90"/>
                      <a:pt x="34" y="91"/>
                      <a:pt x="35" y="92"/>
                    </a:cubicBezTo>
                    <a:cubicBezTo>
                      <a:pt x="36" y="92"/>
                      <a:pt x="36" y="93"/>
                      <a:pt x="37" y="93"/>
                    </a:cubicBezTo>
                    <a:cubicBezTo>
                      <a:pt x="38" y="93"/>
                      <a:pt x="38" y="92"/>
                      <a:pt x="38" y="93"/>
                    </a:cubicBezTo>
                    <a:cubicBezTo>
                      <a:pt x="39" y="93"/>
                      <a:pt x="39" y="93"/>
                      <a:pt x="39" y="93"/>
                    </a:cubicBezTo>
                    <a:cubicBezTo>
                      <a:pt x="40" y="94"/>
                      <a:pt x="40" y="93"/>
                      <a:pt x="40" y="93"/>
                    </a:cubicBezTo>
                    <a:cubicBezTo>
                      <a:pt x="41" y="92"/>
                      <a:pt x="40" y="92"/>
                      <a:pt x="41" y="92"/>
                    </a:cubicBezTo>
                    <a:cubicBezTo>
                      <a:pt x="41" y="91"/>
                      <a:pt x="41" y="91"/>
                      <a:pt x="41" y="91"/>
                    </a:cubicBezTo>
                    <a:cubicBezTo>
                      <a:pt x="42" y="91"/>
                      <a:pt x="42" y="92"/>
                      <a:pt x="43" y="92"/>
                    </a:cubicBezTo>
                    <a:cubicBezTo>
                      <a:pt x="44" y="92"/>
                      <a:pt x="45" y="92"/>
                      <a:pt x="45" y="92"/>
                    </a:cubicBezTo>
                    <a:cubicBezTo>
                      <a:pt x="45" y="92"/>
                      <a:pt x="45" y="93"/>
                      <a:pt x="45" y="93"/>
                    </a:cubicBezTo>
                    <a:cubicBezTo>
                      <a:pt x="46" y="94"/>
                      <a:pt x="47" y="96"/>
                      <a:pt x="47" y="97"/>
                    </a:cubicBezTo>
                    <a:cubicBezTo>
                      <a:pt x="47" y="98"/>
                      <a:pt x="47" y="98"/>
                      <a:pt x="47" y="98"/>
                    </a:cubicBezTo>
                    <a:cubicBezTo>
                      <a:pt x="47" y="99"/>
                      <a:pt x="47" y="99"/>
                      <a:pt x="47" y="99"/>
                    </a:cubicBezTo>
                    <a:cubicBezTo>
                      <a:pt x="46" y="100"/>
                      <a:pt x="47" y="101"/>
                      <a:pt x="46" y="101"/>
                    </a:cubicBezTo>
                    <a:cubicBezTo>
                      <a:pt x="46" y="102"/>
                      <a:pt x="45" y="102"/>
                      <a:pt x="45" y="103"/>
                    </a:cubicBezTo>
                    <a:cubicBezTo>
                      <a:pt x="45" y="103"/>
                      <a:pt x="46" y="103"/>
                      <a:pt x="46" y="104"/>
                    </a:cubicBezTo>
                    <a:cubicBezTo>
                      <a:pt x="47" y="104"/>
                      <a:pt x="48" y="105"/>
                      <a:pt x="49" y="106"/>
                    </a:cubicBezTo>
                    <a:cubicBezTo>
                      <a:pt x="49" y="105"/>
                      <a:pt x="49" y="104"/>
                      <a:pt x="50" y="104"/>
                    </a:cubicBezTo>
                    <a:cubicBezTo>
                      <a:pt x="51" y="103"/>
                      <a:pt x="52" y="103"/>
                      <a:pt x="53" y="103"/>
                    </a:cubicBezTo>
                    <a:cubicBezTo>
                      <a:pt x="54" y="104"/>
                      <a:pt x="54" y="105"/>
                      <a:pt x="55" y="106"/>
                    </a:cubicBezTo>
                    <a:cubicBezTo>
                      <a:pt x="56" y="107"/>
                      <a:pt x="57" y="107"/>
                      <a:pt x="57" y="108"/>
                    </a:cubicBezTo>
                    <a:cubicBezTo>
                      <a:pt x="57" y="109"/>
                      <a:pt x="56" y="110"/>
                      <a:pt x="56" y="110"/>
                    </a:cubicBezTo>
                    <a:cubicBezTo>
                      <a:pt x="55" y="110"/>
                      <a:pt x="54" y="111"/>
                      <a:pt x="54" y="111"/>
                    </a:cubicBezTo>
                    <a:cubicBezTo>
                      <a:pt x="53" y="111"/>
                      <a:pt x="53" y="111"/>
                      <a:pt x="53" y="110"/>
                    </a:cubicBezTo>
                    <a:cubicBezTo>
                      <a:pt x="52" y="110"/>
                      <a:pt x="52" y="111"/>
                      <a:pt x="52" y="111"/>
                    </a:cubicBezTo>
                    <a:cubicBezTo>
                      <a:pt x="51" y="111"/>
                      <a:pt x="51" y="111"/>
                      <a:pt x="50" y="111"/>
                    </a:cubicBezTo>
                    <a:cubicBezTo>
                      <a:pt x="50" y="111"/>
                      <a:pt x="50" y="111"/>
                      <a:pt x="49" y="111"/>
                    </a:cubicBezTo>
                    <a:cubicBezTo>
                      <a:pt x="49" y="112"/>
                      <a:pt x="49" y="112"/>
                      <a:pt x="49" y="112"/>
                    </a:cubicBezTo>
                    <a:cubicBezTo>
                      <a:pt x="48" y="114"/>
                      <a:pt x="47" y="115"/>
                      <a:pt x="46" y="117"/>
                    </a:cubicBezTo>
                    <a:cubicBezTo>
                      <a:pt x="46" y="117"/>
                      <a:pt x="46" y="117"/>
                      <a:pt x="45" y="118"/>
                    </a:cubicBezTo>
                    <a:cubicBezTo>
                      <a:pt x="45" y="118"/>
                      <a:pt x="44" y="118"/>
                      <a:pt x="44" y="117"/>
                    </a:cubicBezTo>
                    <a:cubicBezTo>
                      <a:pt x="43" y="117"/>
                      <a:pt x="43" y="117"/>
                      <a:pt x="43" y="117"/>
                    </a:cubicBezTo>
                    <a:cubicBezTo>
                      <a:pt x="43" y="117"/>
                      <a:pt x="44" y="116"/>
                      <a:pt x="44" y="116"/>
                    </a:cubicBezTo>
                    <a:cubicBezTo>
                      <a:pt x="44" y="116"/>
                      <a:pt x="45" y="116"/>
                      <a:pt x="45" y="116"/>
                    </a:cubicBezTo>
                    <a:cubicBezTo>
                      <a:pt x="46" y="116"/>
                      <a:pt x="46" y="115"/>
                      <a:pt x="46" y="114"/>
                    </a:cubicBezTo>
                    <a:cubicBezTo>
                      <a:pt x="47" y="113"/>
                      <a:pt x="47" y="112"/>
                      <a:pt x="48" y="112"/>
                    </a:cubicBezTo>
                    <a:cubicBezTo>
                      <a:pt x="48" y="111"/>
                      <a:pt x="49" y="111"/>
                      <a:pt x="49" y="110"/>
                    </a:cubicBezTo>
                    <a:cubicBezTo>
                      <a:pt x="50" y="110"/>
                      <a:pt x="49" y="109"/>
                      <a:pt x="49" y="108"/>
                    </a:cubicBezTo>
                    <a:cubicBezTo>
                      <a:pt x="48" y="108"/>
                      <a:pt x="48" y="109"/>
                      <a:pt x="47" y="109"/>
                    </a:cubicBezTo>
                    <a:cubicBezTo>
                      <a:pt x="46" y="109"/>
                      <a:pt x="45" y="109"/>
                      <a:pt x="44" y="108"/>
                    </a:cubicBezTo>
                    <a:cubicBezTo>
                      <a:pt x="43" y="108"/>
                      <a:pt x="43" y="108"/>
                      <a:pt x="43" y="108"/>
                    </a:cubicBezTo>
                    <a:cubicBezTo>
                      <a:pt x="41" y="107"/>
                      <a:pt x="40" y="108"/>
                      <a:pt x="39" y="107"/>
                    </a:cubicBezTo>
                    <a:cubicBezTo>
                      <a:pt x="38" y="107"/>
                      <a:pt x="38" y="106"/>
                      <a:pt x="37" y="106"/>
                    </a:cubicBezTo>
                    <a:cubicBezTo>
                      <a:pt x="37" y="106"/>
                      <a:pt x="37" y="107"/>
                      <a:pt x="36" y="107"/>
                    </a:cubicBezTo>
                    <a:cubicBezTo>
                      <a:pt x="35" y="107"/>
                      <a:pt x="34" y="107"/>
                      <a:pt x="33" y="108"/>
                    </a:cubicBezTo>
                    <a:cubicBezTo>
                      <a:pt x="33" y="109"/>
                      <a:pt x="33" y="109"/>
                      <a:pt x="33" y="110"/>
                    </a:cubicBezTo>
                    <a:cubicBezTo>
                      <a:pt x="33" y="110"/>
                      <a:pt x="32" y="110"/>
                      <a:pt x="32" y="111"/>
                    </a:cubicBezTo>
                    <a:cubicBezTo>
                      <a:pt x="31" y="112"/>
                      <a:pt x="32" y="113"/>
                      <a:pt x="33" y="114"/>
                    </a:cubicBezTo>
                    <a:cubicBezTo>
                      <a:pt x="34" y="114"/>
                      <a:pt x="34" y="114"/>
                      <a:pt x="35" y="114"/>
                    </a:cubicBezTo>
                    <a:cubicBezTo>
                      <a:pt x="35" y="114"/>
                      <a:pt x="35" y="115"/>
                      <a:pt x="35" y="115"/>
                    </a:cubicBezTo>
                    <a:cubicBezTo>
                      <a:pt x="34" y="116"/>
                      <a:pt x="34" y="116"/>
                      <a:pt x="33" y="115"/>
                    </a:cubicBezTo>
                    <a:cubicBezTo>
                      <a:pt x="33" y="115"/>
                      <a:pt x="33" y="115"/>
                      <a:pt x="33" y="115"/>
                    </a:cubicBezTo>
                    <a:cubicBezTo>
                      <a:pt x="33" y="115"/>
                      <a:pt x="32" y="115"/>
                      <a:pt x="32" y="115"/>
                    </a:cubicBezTo>
                    <a:cubicBezTo>
                      <a:pt x="31" y="115"/>
                      <a:pt x="31" y="115"/>
                      <a:pt x="31" y="115"/>
                    </a:cubicBezTo>
                    <a:cubicBezTo>
                      <a:pt x="30" y="114"/>
                      <a:pt x="29" y="114"/>
                      <a:pt x="28" y="114"/>
                    </a:cubicBezTo>
                    <a:cubicBezTo>
                      <a:pt x="27" y="114"/>
                      <a:pt x="27" y="114"/>
                      <a:pt x="26" y="114"/>
                    </a:cubicBezTo>
                    <a:cubicBezTo>
                      <a:pt x="25" y="115"/>
                      <a:pt x="25" y="116"/>
                      <a:pt x="25" y="116"/>
                    </a:cubicBezTo>
                    <a:cubicBezTo>
                      <a:pt x="26" y="117"/>
                      <a:pt x="27" y="117"/>
                      <a:pt x="28" y="117"/>
                    </a:cubicBezTo>
                    <a:cubicBezTo>
                      <a:pt x="29" y="118"/>
                      <a:pt x="30" y="119"/>
                      <a:pt x="30" y="120"/>
                    </a:cubicBezTo>
                    <a:cubicBezTo>
                      <a:pt x="30" y="121"/>
                      <a:pt x="31" y="123"/>
                      <a:pt x="32" y="123"/>
                    </a:cubicBezTo>
                    <a:cubicBezTo>
                      <a:pt x="32" y="124"/>
                      <a:pt x="33" y="124"/>
                      <a:pt x="33" y="124"/>
                    </a:cubicBezTo>
                    <a:cubicBezTo>
                      <a:pt x="33" y="125"/>
                      <a:pt x="33" y="125"/>
                      <a:pt x="33" y="126"/>
                    </a:cubicBezTo>
                    <a:cubicBezTo>
                      <a:pt x="33" y="126"/>
                      <a:pt x="33" y="127"/>
                      <a:pt x="33" y="128"/>
                    </a:cubicBezTo>
                    <a:cubicBezTo>
                      <a:pt x="34" y="128"/>
                      <a:pt x="35" y="128"/>
                      <a:pt x="36" y="129"/>
                    </a:cubicBezTo>
                    <a:cubicBezTo>
                      <a:pt x="36" y="129"/>
                      <a:pt x="36" y="130"/>
                      <a:pt x="37" y="130"/>
                    </a:cubicBezTo>
                    <a:cubicBezTo>
                      <a:pt x="37" y="131"/>
                      <a:pt x="39" y="131"/>
                      <a:pt x="40" y="131"/>
                    </a:cubicBezTo>
                    <a:cubicBezTo>
                      <a:pt x="41" y="131"/>
                      <a:pt x="42" y="131"/>
                      <a:pt x="43" y="132"/>
                    </a:cubicBezTo>
                    <a:cubicBezTo>
                      <a:pt x="43" y="132"/>
                      <a:pt x="43" y="132"/>
                      <a:pt x="43" y="132"/>
                    </a:cubicBezTo>
                    <a:cubicBezTo>
                      <a:pt x="43" y="133"/>
                      <a:pt x="43" y="133"/>
                      <a:pt x="43" y="133"/>
                    </a:cubicBezTo>
                    <a:cubicBezTo>
                      <a:pt x="42" y="134"/>
                      <a:pt x="42" y="136"/>
                      <a:pt x="41" y="137"/>
                    </a:cubicBezTo>
                    <a:cubicBezTo>
                      <a:pt x="40" y="138"/>
                      <a:pt x="41" y="139"/>
                      <a:pt x="41" y="139"/>
                    </a:cubicBezTo>
                    <a:cubicBezTo>
                      <a:pt x="41" y="140"/>
                      <a:pt x="41" y="140"/>
                      <a:pt x="41" y="140"/>
                    </a:cubicBezTo>
                    <a:cubicBezTo>
                      <a:pt x="42" y="139"/>
                      <a:pt x="44" y="138"/>
                      <a:pt x="44" y="138"/>
                    </a:cubicBezTo>
                    <a:cubicBezTo>
                      <a:pt x="44" y="137"/>
                      <a:pt x="48" y="136"/>
                      <a:pt x="48" y="13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3" name="Freeform 855">
                <a:extLst>
                  <a:ext uri="{FF2B5EF4-FFF2-40B4-BE49-F238E27FC236}">
                    <a16:creationId xmlns:a16="http://schemas.microsoft.com/office/drawing/2014/main" id="{026B5B4A-42E6-7851-2080-6750A9518924}"/>
                  </a:ext>
                </a:extLst>
              </p:cNvPr>
              <p:cNvSpPr>
                <a:spLocks/>
              </p:cNvSpPr>
              <p:nvPr/>
            </p:nvSpPr>
            <p:spPr bwMode="auto">
              <a:xfrm>
                <a:off x="9026525" y="3841750"/>
                <a:ext cx="3175" cy="4763"/>
              </a:xfrm>
              <a:custGeom>
                <a:avLst/>
                <a:gdLst>
                  <a:gd name="T0" fmla="*/ 0 w 1"/>
                  <a:gd name="T1" fmla="*/ 1 h 1"/>
                  <a:gd name="T2" fmla="*/ 0 w 1"/>
                  <a:gd name="T3" fmla="*/ 1 h 1"/>
                  <a:gd name="T4" fmla="*/ 0 w 1"/>
                  <a:gd name="T5" fmla="*/ 1 h 1"/>
                  <a:gd name="T6" fmla="*/ 1 w 1"/>
                  <a:gd name="T7" fmla="*/ 0 h 1"/>
                  <a:gd name="T8" fmla="*/ 0 w 1"/>
                  <a:gd name="T9" fmla="*/ 0 h 1"/>
                  <a:gd name="T10" fmla="*/ 0 w 1"/>
                  <a:gd name="T11" fmla="*/ 1 h 1"/>
                  <a:gd name="T12" fmla="*/ 0 w 1"/>
                  <a:gd name="T13" fmla="*/ 1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1" y="1"/>
                      <a:pt x="1" y="0"/>
                    </a:cubicBezTo>
                    <a:cubicBezTo>
                      <a:pt x="1" y="0"/>
                      <a:pt x="1"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4" name="Freeform 856">
                <a:extLst>
                  <a:ext uri="{FF2B5EF4-FFF2-40B4-BE49-F238E27FC236}">
                    <a16:creationId xmlns:a16="http://schemas.microsoft.com/office/drawing/2014/main" id="{D59BBAFA-130A-6EAC-FECC-3AF96B341D58}"/>
                  </a:ext>
                </a:extLst>
              </p:cNvPr>
              <p:cNvSpPr>
                <a:spLocks/>
              </p:cNvSpPr>
              <p:nvPr/>
            </p:nvSpPr>
            <p:spPr bwMode="auto">
              <a:xfrm>
                <a:off x="9021763" y="3859213"/>
                <a:ext cx="0" cy="3175"/>
              </a:xfrm>
              <a:custGeom>
                <a:avLst/>
                <a:gdLst>
                  <a:gd name="T0" fmla="*/ 0 h 1"/>
                  <a:gd name="T1" fmla="*/ 0 h 1"/>
                  <a:gd name="T2" fmla="*/ 0 h 1"/>
                  <a:gd name="T3" fmla="*/ 0 h 1"/>
                  <a:gd name="T4" fmla="*/ 0 h 1"/>
                  <a:gd name="T5" fmla="*/ 0 h 1"/>
                  <a:gd name="T6" fmla="*/ 0 h 1"/>
                  <a:gd name="T7" fmla="*/ 0 h 1"/>
                  <a:gd name="T8" fmla="*/ 0 h 1"/>
                  <a:gd name="T9" fmla="*/ 0 h 1"/>
                  <a:gd name="T10"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5" name="Freeform 857">
                <a:extLst>
                  <a:ext uri="{FF2B5EF4-FFF2-40B4-BE49-F238E27FC236}">
                    <a16:creationId xmlns:a16="http://schemas.microsoft.com/office/drawing/2014/main" id="{5355CDAB-8E3E-4BE6-E1AA-26F9E27479C9}"/>
                  </a:ext>
                </a:extLst>
              </p:cNvPr>
              <p:cNvSpPr>
                <a:spLocks/>
              </p:cNvSpPr>
              <p:nvPr/>
            </p:nvSpPr>
            <p:spPr bwMode="auto">
              <a:xfrm>
                <a:off x="8867775" y="4179888"/>
                <a:ext cx="4762" cy="0"/>
              </a:xfrm>
              <a:custGeom>
                <a:avLst/>
                <a:gdLst>
                  <a:gd name="T0" fmla="*/ 0 w 1"/>
                  <a:gd name="T1" fmla="*/ 0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6" name="Freeform 858">
                <a:extLst>
                  <a:ext uri="{FF2B5EF4-FFF2-40B4-BE49-F238E27FC236}">
                    <a16:creationId xmlns:a16="http://schemas.microsoft.com/office/drawing/2014/main" id="{E4E8CC3F-212E-89B2-E73B-5BD4196E98CA}"/>
                  </a:ext>
                </a:extLst>
              </p:cNvPr>
              <p:cNvSpPr>
                <a:spLocks noEditPoints="1"/>
              </p:cNvSpPr>
              <p:nvPr/>
            </p:nvSpPr>
            <p:spPr bwMode="auto">
              <a:xfrm>
                <a:off x="8972550" y="3441700"/>
                <a:ext cx="515937" cy="646113"/>
              </a:xfrm>
              <a:custGeom>
                <a:avLst/>
                <a:gdLst>
                  <a:gd name="T0" fmla="*/ 1 w 124"/>
                  <a:gd name="T1" fmla="*/ 153 h 155"/>
                  <a:gd name="T2" fmla="*/ 1 w 124"/>
                  <a:gd name="T3" fmla="*/ 154 h 155"/>
                  <a:gd name="T4" fmla="*/ 0 w 124"/>
                  <a:gd name="T5" fmla="*/ 154 h 155"/>
                  <a:gd name="T6" fmla="*/ 2 w 124"/>
                  <a:gd name="T7" fmla="*/ 152 h 155"/>
                  <a:gd name="T8" fmla="*/ 3 w 124"/>
                  <a:gd name="T9" fmla="*/ 151 h 155"/>
                  <a:gd name="T10" fmla="*/ 4 w 124"/>
                  <a:gd name="T11" fmla="*/ 151 h 155"/>
                  <a:gd name="T12" fmla="*/ 8 w 124"/>
                  <a:gd name="T13" fmla="*/ 146 h 155"/>
                  <a:gd name="T14" fmla="*/ 12 w 124"/>
                  <a:gd name="T15" fmla="*/ 141 h 155"/>
                  <a:gd name="T16" fmla="*/ 12 w 124"/>
                  <a:gd name="T17" fmla="*/ 142 h 155"/>
                  <a:gd name="T18" fmla="*/ 13 w 124"/>
                  <a:gd name="T19" fmla="*/ 140 h 155"/>
                  <a:gd name="T20" fmla="*/ 12 w 124"/>
                  <a:gd name="T21" fmla="*/ 141 h 155"/>
                  <a:gd name="T22" fmla="*/ 12 w 124"/>
                  <a:gd name="T23" fmla="*/ 140 h 155"/>
                  <a:gd name="T24" fmla="*/ 15 w 124"/>
                  <a:gd name="T25" fmla="*/ 140 h 155"/>
                  <a:gd name="T26" fmla="*/ 2 w 124"/>
                  <a:gd name="T27" fmla="*/ 153 h 155"/>
                  <a:gd name="T28" fmla="*/ 2 w 124"/>
                  <a:gd name="T29" fmla="*/ 153 h 155"/>
                  <a:gd name="T30" fmla="*/ 31 w 124"/>
                  <a:gd name="T31" fmla="*/ 104 h 155"/>
                  <a:gd name="T32" fmla="*/ 49 w 124"/>
                  <a:gd name="T33" fmla="*/ 100 h 155"/>
                  <a:gd name="T34" fmla="*/ 40 w 124"/>
                  <a:gd name="T35" fmla="*/ 102 h 155"/>
                  <a:gd name="T36" fmla="*/ 35 w 124"/>
                  <a:gd name="T37" fmla="*/ 108 h 155"/>
                  <a:gd name="T38" fmla="*/ 38 w 124"/>
                  <a:gd name="T39" fmla="*/ 111 h 155"/>
                  <a:gd name="T40" fmla="*/ 49 w 124"/>
                  <a:gd name="T41" fmla="*/ 103 h 155"/>
                  <a:gd name="T42" fmla="*/ 29 w 124"/>
                  <a:gd name="T43" fmla="*/ 108 h 155"/>
                  <a:gd name="T44" fmla="*/ 21 w 124"/>
                  <a:gd name="T45" fmla="*/ 103 h 155"/>
                  <a:gd name="T46" fmla="*/ 15 w 124"/>
                  <a:gd name="T47" fmla="*/ 109 h 155"/>
                  <a:gd name="T48" fmla="*/ 16 w 124"/>
                  <a:gd name="T49" fmla="*/ 112 h 155"/>
                  <a:gd name="T50" fmla="*/ 20 w 124"/>
                  <a:gd name="T51" fmla="*/ 110 h 155"/>
                  <a:gd name="T52" fmla="*/ 19 w 124"/>
                  <a:gd name="T53" fmla="*/ 120 h 155"/>
                  <a:gd name="T54" fmla="*/ 23 w 124"/>
                  <a:gd name="T55" fmla="*/ 124 h 155"/>
                  <a:gd name="T56" fmla="*/ 30 w 124"/>
                  <a:gd name="T57" fmla="*/ 112 h 155"/>
                  <a:gd name="T58" fmla="*/ 12 w 124"/>
                  <a:gd name="T59" fmla="*/ 110 h 155"/>
                  <a:gd name="T60" fmla="*/ 9 w 124"/>
                  <a:gd name="T61" fmla="*/ 113 h 155"/>
                  <a:gd name="T62" fmla="*/ 11 w 124"/>
                  <a:gd name="T63" fmla="*/ 108 h 155"/>
                  <a:gd name="T64" fmla="*/ 19 w 124"/>
                  <a:gd name="T65" fmla="*/ 116 h 155"/>
                  <a:gd name="T66" fmla="*/ 24 w 124"/>
                  <a:gd name="T67" fmla="*/ 130 h 155"/>
                  <a:gd name="T68" fmla="*/ 47 w 124"/>
                  <a:gd name="T69" fmla="*/ 98 h 155"/>
                  <a:gd name="T70" fmla="*/ 98 w 124"/>
                  <a:gd name="T71" fmla="*/ 49 h 155"/>
                  <a:gd name="T72" fmla="*/ 91 w 124"/>
                  <a:gd name="T73" fmla="*/ 43 h 155"/>
                  <a:gd name="T74" fmla="*/ 86 w 124"/>
                  <a:gd name="T75" fmla="*/ 54 h 155"/>
                  <a:gd name="T76" fmla="*/ 76 w 124"/>
                  <a:gd name="T77" fmla="*/ 74 h 155"/>
                  <a:gd name="T78" fmla="*/ 67 w 124"/>
                  <a:gd name="T79" fmla="*/ 73 h 155"/>
                  <a:gd name="T80" fmla="*/ 56 w 124"/>
                  <a:gd name="T81" fmla="*/ 89 h 155"/>
                  <a:gd name="T82" fmla="*/ 49 w 124"/>
                  <a:gd name="T83" fmla="*/ 88 h 155"/>
                  <a:gd name="T84" fmla="*/ 32 w 124"/>
                  <a:gd name="T85" fmla="*/ 94 h 155"/>
                  <a:gd name="T86" fmla="*/ 25 w 124"/>
                  <a:gd name="T87" fmla="*/ 102 h 155"/>
                  <a:gd name="T88" fmla="*/ 34 w 124"/>
                  <a:gd name="T89" fmla="*/ 100 h 155"/>
                  <a:gd name="T90" fmla="*/ 40 w 124"/>
                  <a:gd name="T91" fmla="*/ 99 h 155"/>
                  <a:gd name="T92" fmla="*/ 46 w 124"/>
                  <a:gd name="T93" fmla="*/ 96 h 155"/>
                  <a:gd name="T94" fmla="*/ 53 w 124"/>
                  <a:gd name="T95" fmla="*/ 99 h 155"/>
                  <a:gd name="T96" fmla="*/ 58 w 124"/>
                  <a:gd name="T97" fmla="*/ 104 h 155"/>
                  <a:gd name="T98" fmla="*/ 63 w 124"/>
                  <a:gd name="T99" fmla="*/ 94 h 155"/>
                  <a:gd name="T100" fmla="*/ 68 w 124"/>
                  <a:gd name="T101" fmla="*/ 97 h 155"/>
                  <a:gd name="T102" fmla="*/ 79 w 124"/>
                  <a:gd name="T103" fmla="*/ 94 h 155"/>
                  <a:gd name="T104" fmla="*/ 84 w 124"/>
                  <a:gd name="T105" fmla="*/ 93 h 155"/>
                  <a:gd name="T106" fmla="*/ 90 w 124"/>
                  <a:gd name="T107" fmla="*/ 79 h 155"/>
                  <a:gd name="T108" fmla="*/ 96 w 124"/>
                  <a:gd name="T109" fmla="*/ 64 h 155"/>
                  <a:gd name="T110" fmla="*/ 98 w 124"/>
                  <a:gd name="T111" fmla="*/ 58 h 155"/>
                  <a:gd name="T112" fmla="*/ 52 w 124"/>
                  <a:gd name="T113" fmla="*/ 97 h 155"/>
                  <a:gd name="T114" fmla="*/ 122 w 124"/>
                  <a:gd name="T115" fmla="*/ 22 h 155"/>
                  <a:gd name="T116" fmla="*/ 105 w 124"/>
                  <a:gd name="T117" fmla="*/ 9 h 155"/>
                  <a:gd name="T118" fmla="*/ 88 w 124"/>
                  <a:gd name="T119" fmla="*/ 21 h 155"/>
                  <a:gd name="T120" fmla="*/ 90 w 124"/>
                  <a:gd name="T121" fmla="*/ 35 h 155"/>
                  <a:gd name="T122" fmla="*/ 100 w 124"/>
                  <a:gd name="T123" fmla="*/ 30 h 155"/>
                  <a:gd name="T124" fmla="*/ 120 w 124"/>
                  <a:gd name="T125"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155">
                    <a:moveTo>
                      <a:pt x="10" y="144"/>
                    </a:moveTo>
                    <a:cubicBezTo>
                      <a:pt x="10" y="144"/>
                      <a:pt x="10" y="144"/>
                      <a:pt x="10" y="144"/>
                    </a:cubicBezTo>
                    <a:cubicBezTo>
                      <a:pt x="10" y="144"/>
                      <a:pt x="10" y="144"/>
                      <a:pt x="10" y="144"/>
                    </a:cubicBezTo>
                    <a:cubicBezTo>
                      <a:pt x="10" y="144"/>
                      <a:pt x="10" y="144"/>
                      <a:pt x="10" y="144"/>
                    </a:cubicBezTo>
                    <a:cubicBezTo>
                      <a:pt x="10" y="144"/>
                      <a:pt x="10" y="144"/>
                      <a:pt x="10" y="145"/>
                    </a:cubicBezTo>
                    <a:cubicBezTo>
                      <a:pt x="10" y="145"/>
                      <a:pt x="10" y="145"/>
                      <a:pt x="10" y="145"/>
                    </a:cubicBezTo>
                    <a:cubicBezTo>
                      <a:pt x="10" y="145"/>
                      <a:pt x="10" y="145"/>
                      <a:pt x="10" y="145"/>
                    </a:cubicBezTo>
                    <a:cubicBezTo>
                      <a:pt x="9" y="145"/>
                      <a:pt x="9" y="145"/>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4"/>
                    </a:cubicBezTo>
                    <a:cubicBezTo>
                      <a:pt x="9" y="144"/>
                      <a:pt x="9" y="144"/>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9" y="143"/>
                    </a:cubicBezTo>
                    <a:cubicBezTo>
                      <a:pt x="9" y="143"/>
                      <a:pt x="9"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3"/>
                      <a:pt x="10" y="143"/>
                    </a:cubicBezTo>
                    <a:cubicBezTo>
                      <a:pt x="10" y="143"/>
                      <a:pt x="10" y="144"/>
                      <a:pt x="10" y="144"/>
                    </a:cubicBezTo>
                    <a:cubicBezTo>
                      <a:pt x="10" y="144"/>
                      <a:pt x="10" y="144"/>
                      <a:pt x="10" y="144"/>
                    </a:cubicBezTo>
                    <a:cubicBezTo>
                      <a:pt x="10" y="144"/>
                      <a:pt x="10" y="144"/>
                      <a:pt x="10" y="144"/>
                    </a:cubicBezTo>
                    <a:cubicBezTo>
                      <a:pt x="10" y="144"/>
                      <a:pt x="10" y="144"/>
                      <a:pt x="10" y="144"/>
                    </a:cubicBezTo>
                    <a:close/>
                    <a:moveTo>
                      <a:pt x="2" y="152"/>
                    </a:moveTo>
                    <a:cubicBezTo>
                      <a:pt x="1" y="152"/>
                      <a:pt x="1" y="152"/>
                      <a:pt x="1" y="152"/>
                    </a:cubicBezTo>
                    <a:cubicBezTo>
                      <a:pt x="1" y="152"/>
                      <a:pt x="1" y="152"/>
                      <a:pt x="1" y="152"/>
                    </a:cubicBezTo>
                    <a:cubicBezTo>
                      <a:pt x="1" y="152"/>
                      <a:pt x="1" y="152"/>
                      <a:pt x="1" y="152"/>
                    </a:cubicBezTo>
                    <a:cubicBezTo>
                      <a:pt x="1" y="152"/>
                      <a:pt x="1" y="153"/>
                      <a:pt x="1" y="153"/>
                    </a:cubicBezTo>
                    <a:cubicBezTo>
                      <a:pt x="1" y="153"/>
                      <a:pt x="1" y="153"/>
                      <a:pt x="2" y="153"/>
                    </a:cubicBezTo>
                    <a:cubicBezTo>
                      <a:pt x="2" y="153"/>
                      <a:pt x="2" y="153"/>
                      <a:pt x="2" y="153"/>
                    </a:cubicBezTo>
                    <a:cubicBezTo>
                      <a:pt x="1" y="153"/>
                      <a:pt x="1"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1" y="154"/>
                    </a:cubicBezTo>
                    <a:cubicBezTo>
                      <a:pt x="1" y="154"/>
                      <a:pt x="1" y="154"/>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5"/>
                      <a:pt x="0" y="155"/>
                    </a:cubicBezTo>
                    <a:cubicBezTo>
                      <a:pt x="0" y="155"/>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4"/>
                    </a:cubicBezTo>
                    <a:cubicBezTo>
                      <a:pt x="0" y="154"/>
                      <a:pt x="0" y="154"/>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0" y="153"/>
                      <a:pt x="0" y="153"/>
                      <a:pt x="0"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3"/>
                      <a:pt x="1" y="153"/>
                      <a:pt x="1" y="153"/>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1" y="152"/>
                    </a:cubicBezTo>
                    <a:cubicBezTo>
                      <a:pt x="1" y="152"/>
                      <a:pt x="1"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1"/>
                      <a:pt x="2" y="151"/>
                      <a:pt x="2" y="150"/>
                    </a:cubicBezTo>
                    <a:cubicBezTo>
                      <a:pt x="2" y="150"/>
                      <a:pt x="2" y="150"/>
                      <a:pt x="2" y="150"/>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2" y="151"/>
                      <a:pt x="2" y="151"/>
                    </a:cubicBezTo>
                    <a:cubicBezTo>
                      <a:pt x="2" y="150"/>
                      <a:pt x="2" y="151"/>
                      <a:pt x="2" y="151"/>
                    </a:cubicBezTo>
                    <a:cubicBezTo>
                      <a:pt x="2" y="151"/>
                      <a:pt x="2" y="151"/>
                      <a:pt x="2" y="151"/>
                    </a:cubicBezTo>
                    <a:cubicBezTo>
                      <a:pt x="2" y="151"/>
                      <a:pt x="2" y="151"/>
                      <a:pt x="2" y="151"/>
                    </a:cubicBezTo>
                    <a:cubicBezTo>
                      <a:pt x="2" y="151"/>
                      <a:pt x="2" y="151"/>
                      <a:pt x="2" y="151"/>
                    </a:cubicBezTo>
                    <a:cubicBezTo>
                      <a:pt x="2"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4" y="151"/>
                    </a:cubicBezTo>
                    <a:cubicBezTo>
                      <a:pt x="4" y="151"/>
                      <a:pt x="4" y="151"/>
                      <a:pt x="4" y="151"/>
                    </a:cubicBezTo>
                    <a:cubicBezTo>
                      <a:pt x="4" y="151"/>
                      <a:pt x="4" y="151"/>
                      <a:pt x="4" y="151"/>
                    </a:cubicBezTo>
                    <a:cubicBezTo>
                      <a:pt x="4" y="151"/>
                      <a:pt x="4" y="151"/>
                      <a:pt x="4" y="151"/>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4" y="150"/>
                      <a:pt x="4" y="150"/>
                      <a:pt x="4"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0"/>
                      <a:pt x="5" y="150"/>
                    </a:cubicBezTo>
                    <a:cubicBezTo>
                      <a:pt x="5" y="150"/>
                      <a:pt x="5" y="151"/>
                      <a:pt x="5" y="151"/>
                    </a:cubicBezTo>
                    <a:cubicBezTo>
                      <a:pt x="5" y="151"/>
                      <a:pt x="5" y="151"/>
                      <a:pt x="5" y="151"/>
                    </a:cubicBezTo>
                    <a:cubicBezTo>
                      <a:pt x="5" y="151"/>
                      <a:pt x="5"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4" y="151"/>
                      <a:pt x="4" y="151"/>
                    </a:cubicBezTo>
                    <a:cubicBezTo>
                      <a:pt x="4" y="151"/>
                      <a:pt x="3" y="151"/>
                      <a:pt x="3" y="151"/>
                    </a:cubicBezTo>
                    <a:cubicBezTo>
                      <a:pt x="4" y="151"/>
                      <a:pt x="3" y="151"/>
                      <a:pt x="3" y="151"/>
                    </a:cubicBezTo>
                    <a:cubicBezTo>
                      <a:pt x="3" y="151"/>
                      <a:pt x="3" y="151"/>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3" y="152"/>
                      <a:pt x="3" y="152"/>
                      <a:pt x="3"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cubicBezTo>
                      <a:pt x="2" y="152"/>
                      <a:pt x="2" y="152"/>
                      <a:pt x="2" y="152"/>
                    </a:cubicBezTo>
                    <a:moveTo>
                      <a:pt x="8" y="146"/>
                    </a:moveTo>
                    <a:cubicBezTo>
                      <a:pt x="8" y="146"/>
                      <a:pt x="8" y="146"/>
                      <a:pt x="8" y="146"/>
                    </a:cubicBezTo>
                    <a:cubicBezTo>
                      <a:pt x="8" y="146"/>
                      <a:pt x="8" y="146"/>
                      <a:pt x="8"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6"/>
                      <a:pt x="7" y="146"/>
                    </a:cubicBezTo>
                    <a:cubicBezTo>
                      <a:pt x="7" y="146"/>
                      <a:pt x="7" y="147"/>
                      <a:pt x="7" y="147"/>
                    </a:cubicBezTo>
                    <a:cubicBezTo>
                      <a:pt x="7" y="147"/>
                      <a:pt x="7" y="147"/>
                      <a:pt x="7" y="147"/>
                    </a:cubicBezTo>
                    <a:cubicBezTo>
                      <a:pt x="7" y="147"/>
                      <a:pt x="7" y="146"/>
                      <a:pt x="7" y="146"/>
                    </a:cubicBezTo>
                    <a:cubicBezTo>
                      <a:pt x="7" y="146"/>
                      <a:pt x="8" y="146"/>
                      <a:pt x="8" y="146"/>
                    </a:cubicBezTo>
                    <a:cubicBezTo>
                      <a:pt x="8" y="146"/>
                      <a:pt x="8" y="146"/>
                      <a:pt x="8" y="146"/>
                    </a:cubicBezTo>
                    <a:cubicBezTo>
                      <a:pt x="8" y="146"/>
                      <a:pt x="8" y="146"/>
                      <a:pt x="8" y="146"/>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1"/>
                    </a:cubicBezTo>
                    <a:cubicBezTo>
                      <a:pt x="12" y="141"/>
                      <a:pt x="12" y="141"/>
                      <a:pt x="12" y="141"/>
                    </a:cubicBezTo>
                    <a:cubicBezTo>
                      <a:pt x="12" y="141"/>
                      <a:pt x="12" y="141"/>
                      <a:pt x="12" y="141"/>
                    </a:cubicBezTo>
                    <a:cubicBezTo>
                      <a:pt x="12" y="141"/>
                      <a:pt x="12" y="141"/>
                      <a:pt x="12" y="141"/>
                    </a:cubicBezTo>
                    <a:cubicBezTo>
                      <a:pt x="12" y="141"/>
                      <a:pt x="12" y="142"/>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3" y="142"/>
                    </a:cubicBezTo>
                    <a:cubicBezTo>
                      <a:pt x="13" y="142"/>
                      <a:pt x="12" y="142"/>
                      <a:pt x="12" y="142"/>
                    </a:cubicBezTo>
                    <a:close/>
                    <a:moveTo>
                      <a:pt x="17" y="140"/>
                    </a:moveTo>
                    <a:cubicBezTo>
                      <a:pt x="17" y="140"/>
                      <a:pt x="17" y="140"/>
                      <a:pt x="17" y="140"/>
                    </a:cubicBezTo>
                    <a:cubicBezTo>
                      <a:pt x="17" y="140"/>
                      <a:pt x="17" y="140"/>
                      <a:pt x="17" y="140"/>
                    </a:cubicBezTo>
                    <a:cubicBezTo>
                      <a:pt x="17" y="141"/>
                      <a:pt x="17" y="141"/>
                      <a:pt x="16" y="141"/>
                    </a:cubicBezTo>
                    <a:cubicBezTo>
                      <a:pt x="16" y="141"/>
                      <a:pt x="16" y="141"/>
                      <a:pt x="16" y="141"/>
                    </a:cubicBezTo>
                    <a:cubicBezTo>
                      <a:pt x="16" y="141"/>
                      <a:pt x="16" y="141"/>
                      <a:pt x="16" y="141"/>
                    </a:cubicBezTo>
                    <a:cubicBezTo>
                      <a:pt x="16" y="141"/>
                      <a:pt x="16" y="141"/>
                      <a:pt x="16" y="141"/>
                    </a:cubicBezTo>
                    <a:cubicBezTo>
                      <a:pt x="16" y="141"/>
                      <a:pt x="16" y="141"/>
                      <a:pt x="16" y="141"/>
                    </a:cubicBezTo>
                    <a:cubicBezTo>
                      <a:pt x="16" y="141"/>
                      <a:pt x="16" y="141"/>
                      <a:pt x="17" y="141"/>
                    </a:cubicBezTo>
                    <a:cubicBezTo>
                      <a:pt x="17" y="141"/>
                      <a:pt x="17" y="141"/>
                      <a:pt x="17" y="141"/>
                    </a:cubicBezTo>
                    <a:cubicBezTo>
                      <a:pt x="17" y="141"/>
                      <a:pt x="17" y="141"/>
                      <a:pt x="17" y="141"/>
                    </a:cubicBezTo>
                    <a:cubicBezTo>
                      <a:pt x="17" y="141"/>
                      <a:pt x="17" y="141"/>
                      <a:pt x="17" y="141"/>
                    </a:cubicBezTo>
                    <a:cubicBezTo>
                      <a:pt x="17" y="141"/>
                      <a:pt x="17" y="140"/>
                      <a:pt x="17" y="140"/>
                    </a:cubicBezTo>
                    <a:close/>
                    <a:moveTo>
                      <a:pt x="15" y="140"/>
                    </a:move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5" y="140"/>
                    </a:cubicBezTo>
                    <a:cubicBezTo>
                      <a:pt x="15" y="140"/>
                      <a:pt x="15"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1"/>
                    </a:cubicBezTo>
                    <a:cubicBezTo>
                      <a:pt x="14" y="141"/>
                      <a:pt x="14" y="141"/>
                      <a:pt x="13" y="141"/>
                    </a:cubicBezTo>
                    <a:cubicBezTo>
                      <a:pt x="13" y="141"/>
                      <a:pt x="13" y="141"/>
                      <a:pt x="13" y="141"/>
                    </a:cubicBezTo>
                    <a:cubicBezTo>
                      <a:pt x="13" y="140"/>
                      <a:pt x="13" y="141"/>
                      <a:pt x="13" y="140"/>
                    </a:cubicBezTo>
                    <a:cubicBezTo>
                      <a:pt x="13" y="140"/>
                      <a:pt x="13" y="140"/>
                      <a:pt x="13" y="140"/>
                    </a:cubicBezTo>
                    <a:cubicBezTo>
                      <a:pt x="13" y="140"/>
                      <a:pt x="13" y="140"/>
                      <a:pt x="13" y="140"/>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3" y="141"/>
                    </a:cubicBezTo>
                    <a:cubicBezTo>
                      <a:pt x="13" y="141"/>
                      <a:pt x="13" y="141"/>
                      <a:pt x="12" y="141"/>
                    </a:cubicBezTo>
                    <a:cubicBezTo>
                      <a:pt x="12" y="141"/>
                      <a:pt x="12" y="141"/>
                      <a:pt x="12" y="141"/>
                    </a:cubicBezTo>
                    <a:cubicBezTo>
                      <a:pt x="13" y="141"/>
                      <a:pt x="13" y="141"/>
                      <a:pt x="13" y="142"/>
                    </a:cubicBezTo>
                    <a:cubicBezTo>
                      <a:pt x="13" y="142"/>
                      <a:pt x="13" y="142"/>
                      <a:pt x="13" y="142"/>
                    </a:cubicBezTo>
                    <a:cubicBezTo>
                      <a:pt x="13" y="142"/>
                      <a:pt x="13" y="142"/>
                      <a:pt x="13" y="142"/>
                    </a:cubicBezTo>
                    <a:cubicBezTo>
                      <a:pt x="13" y="142"/>
                      <a:pt x="13" y="142"/>
                      <a:pt x="13" y="142"/>
                    </a:cubicBezTo>
                    <a:cubicBezTo>
                      <a:pt x="13" y="142"/>
                      <a:pt x="13" y="142"/>
                      <a:pt x="12" y="142"/>
                    </a:cubicBezTo>
                    <a:cubicBezTo>
                      <a:pt x="12" y="142"/>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2" y="141"/>
                      <a:pt x="12" y="141"/>
                    </a:cubicBezTo>
                    <a:cubicBezTo>
                      <a:pt x="12" y="141"/>
                      <a:pt x="11" y="141"/>
                      <a:pt x="11" y="141"/>
                    </a:cubicBezTo>
                    <a:cubicBezTo>
                      <a:pt x="11" y="141"/>
                      <a:pt x="11" y="141"/>
                      <a:pt x="11" y="141"/>
                    </a:cubicBezTo>
                    <a:cubicBezTo>
                      <a:pt x="11" y="141"/>
                      <a:pt x="11" y="141"/>
                      <a:pt x="11" y="140"/>
                    </a:cubicBezTo>
                    <a:cubicBezTo>
                      <a:pt x="11" y="140"/>
                      <a:pt x="11" y="140"/>
                      <a:pt x="11" y="140"/>
                    </a:cubicBezTo>
                    <a:cubicBezTo>
                      <a:pt x="11" y="140"/>
                      <a:pt x="11" y="141"/>
                      <a:pt x="12" y="140"/>
                    </a:cubicBezTo>
                    <a:cubicBezTo>
                      <a:pt x="12" y="140"/>
                      <a:pt x="12" y="140"/>
                      <a:pt x="12" y="141"/>
                    </a:cubicBezTo>
                    <a:cubicBezTo>
                      <a:pt x="12" y="141"/>
                      <a:pt x="12" y="141"/>
                      <a:pt x="12" y="141"/>
                    </a:cubicBezTo>
                    <a:cubicBezTo>
                      <a:pt x="12" y="141"/>
                      <a:pt x="12" y="141"/>
                      <a:pt x="12" y="141"/>
                    </a:cubicBezTo>
                    <a:cubicBezTo>
                      <a:pt x="12" y="140"/>
                      <a:pt x="12" y="140"/>
                      <a:pt x="12" y="140"/>
                    </a:cubicBezTo>
                    <a:cubicBezTo>
                      <a:pt x="12" y="140"/>
                      <a:pt x="12" y="140"/>
                      <a:pt x="12" y="141"/>
                    </a:cubicBezTo>
                    <a:cubicBezTo>
                      <a:pt x="12" y="141"/>
                      <a:pt x="12" y="141"/>
                      <a:pt x="12" y="141"/>
                    </a:cubicBezTo>
                    <a:cubicBezTo>
                      <a:pt x="12" y="141"/>
                      <a:pt x="12" y="140"/>
                      <a:pt x="12" y="141"/>
                    </a:cubicBezTo>
                    <a:cubicBezTo>
                      <a:pt x="12" y="141"/>
                      <a:pt x="12" y="141"/>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3" y="140"/>
                      <a:pt x="13" y="140"/>
                      <a:pt x="13"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40"/>
                      <a:pt x="14" y="140"/>
                    </a:cubicBezTo>
                    <a:cubicBezTo>
                      <a:pt x="14" y="140"/>
                      <a:pt x="14" y="139"/>
                      <a:pt x="14" y="139"/>
                    </a:cubicBezTo>
                    <a:cubicBezTo>
                      <a:pt x="14" y="139"/>
                      <a:pt x="14" y="139"/>
                      <a:pt x="14" y="139"/>
                    </a:cubicBezTo>
                    <a:cubicBezTo>
                      <a:pt x="14" y="139"/>
                      <a:pt x="14" y="139"/>
                      <a:pt x="14" y="139"/>
                    </a:cubicBezTo>
                    <a:cubicBezTo>
                      <a:pt x="14" y="139"/>
                      <a:pt x="14" y="139"/>
                      <a:pt x="15" y="139"/>
                    </a:cubicBezTo>
                    <a:cubicBezTo>
                      <a:pt x="15" y="139"/>
                      <a:pt x="15" y="139"/>
                      <a:pt x="15" y="139"/>
                    </a:cubicBezTo>
                    <a:cubicBezTo>
                      <a:pt x="15" y="139"/>
                      <a:pt x="15" y="139"/>
                      <a:pt x="14" y="139"/>
                    </a:cubicBezTo>
                    <a:cubicBezTo>
                      <a:pt x="14" y="139"/>
                      <a:pt x="14" y="140"/>
                      <a:pt x="14" y="140"/>
                    </a:cubicBezTo>
                    <a:cubicBezTo>
                      <a:pt x="14" y="140"/>
                      <a:pt x="14" y="140"/>
                      <a:pt x="14" y="140"/>
                    </a:cubicBezTo>
                    <a:cubicBezTo>
                      <a:pt x="14" y="140"/>
                      <a:pt x="15" y="140"/>
                      <a:pt x="15" y="140"/>
                    </a:cubicBezTo>
                    <a:cubicBezTo>
                      <a:pt x="15" y="140"/>
                      <a:pt x="15" y="139"/>
                      <a:pt x="15" y="139"/>
                    </a:cubicBezTo>
                    <a:cubicBezTo>
                      <a:pt x="15" y="140"/>
                      <a:pt x="15" y="140"/>
                      <a:pt x="15" y="140"/>
                    </a:cubicBezTo>
                    <a:cubicBezTo>
                      <a:pt x="15" y="140"/>
                      <a:pt x="15" y="140"/>
                      <a:pt x="15" y="140"/>
                    </a:cubicBezTo>
                    <a:cubicBezTo>
                      <a:pt x="14" y="140"/>
                      <a:pt x="15" y="140"/>
                      <a:pt x="15" y="140"/>
                    </a:cubicBezTo>
                    <a:cubicBezTo>
                      <a:pt x="15" y="140"/>
                      <a:pt x="15" y="140"/>
                      <a:pt x="15" y="140"/>
                    </a:cubicBezTo>
                    <a:cubicBezTo>
                      <a:pt x="15" y="140"/>
                      <a:pt x="15" y="140"/>
                      <a:pt x="15" y="140"/>
                    </a:cubicBezTo>
                    <a:cubicBezTo>
                      <a:pt x="15" y="140"/>
                      <a:pt x="15" y="140"/>
                      <a:pt x="15" y="140"/>
                    </a:cubicBezTo>
                    <a:cubicBezTo>
                      <a:pt x="15" y="140"/>
                      <a:pt x="15" y="139"/>
                      <a:pt x="15" y="139"/>
                    </a:cubicBezTo>
                    <a:cubicBezTo>
                      <a:pt x="15" y="139"/>
                      <a:pt x="15" y="140"/>
                      <a:pt x="15" y="140"/>
                    </a:cubicBezTo>
                    <a:cubicBezTo>
                      <a:pt x="15" y="140"/>
                      <a:pt x="15" y="140"/>
                      <a:pt x="15" y="140"/>
                    </a:cubicBezTo>
                    <a:cubicBezTo>
                      <a:pt x="15" y="140"/>
                      <a:pt x="15" y="140"/>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39"/>
                      <a:pt x="15" y="139"/>
                    </a:cubicBezTo>
                    <a:cubicBezTo>
                      <a:pt x="15" y="139"/>
                      <a:pt x="15" y="140"/>
                      <a:pt x="15" y="140"/>
                    </a:cubicBezTo>
                    <a:close/>
                    <a:moveTo>
                      <a:pt x="12" y="142"/>
                    </a:move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2"/>
                      <a:pt x="12" y="142"/>
                      <a:pt x="12" y="142"/>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ubicBezTo>
                      <a:pt x="2" y="153"/>
                      <a:pt x="2" y="153"/>
                      <a:pt x="2" y="153"/>
                    </a:cubicBezTo>
                    <a:close/>
                    <a:moveTo>
                      <a:pt x="11" y="142"/>
                    </a:move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ubicBezTo>
                      <a:pt x="11" y="142"/>
                      <a:pt x="11" y="142"/>
                      <a:pt x="11" y="142"/>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ubicBezTo>
                      <a:pt x="3" y="151"/>
                      <a:pt x="3" y="151"/>
                      <a:pt x="3" y="151"/>
                    </a:cubicBezTo>
                    <a:close/>
                    <a:moveTo>
                      <a:pt x="12" y="140"/>
                    </a:move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ubicBezTo>
                      <a:pt x="12" y="140"/>
                      <a:pt x="12" y="140"/>
                      <a:pt x="12" y="140"/>
                    </a:cubicBezTo>
                    <a:close/>
                    <a:moveTo>
                      <a:pt x="3" y="151"/>
                    </a:moveTo>
                    <a:cubicBezTo>
                      <a:pt x="3" y="151"/>
                      <a:pt x="3" y="151"/>
                      <a:pt x="3" y="151"/>
                    </a:cubicBezTo>
                    <a:cubicBezTo>
                      <a:pt x="3" y="151"/>
                      <a:pt x="3" y="151"/>
                      <a:pt x="3" y="151"/>
                    </a:cubicBezTo>
                    <a:cubicBezTo>
                      <a:pt x="3" y="151"/>
                      <a:pt x="3" y="151"/>
                      <a:pt x="3" y="151"/>
                    </a:cubicBezTo>
                    <a:cubicBezTo>
                      <a:pt x="3" y="151"/>
                      <a:pt x="3" y="151"/>
                      <a:pt x="3" y="151"/>
                    </a:cubicBezTo>
                    <a:close/>
                    <a:moveTo>
                      <a:pt x="2" y="153"/>
                    </a:moveTo>
                    <a:cubicBezTo>
                      <a:pt x="2" y="153"/>
                      <a:pt x="2" y="153"/>
                      <a:pt x="2" y="153"/>
                    </a:cubicBezTo>
                    <a:cubicBezTo>
                      <a:pt x="2" y="153"/>
                      <a:pt x="2" y="153"/>
                      <a:pt x="2" y="153"/>
                    </a:cubicBezTo>
                    <a:cubicBezTo>
                      <a:pt x="2" y="153"/>
                      <a:pt x="2" y="153"/>
                      <a:pt x="2" y="153"/>
                    </a:cubicBezTo>
                    <a:cubicBezTo>
                      <a:pt x="2" y="153"/>
                      <a:pt x="2" y="153"/>
                      <a:pt x="2" y="153"/>
                    </a:cubicBezTo>
                    <a:close/>
                    <a:moveTo>
                      <a:pt x="2" y="153"/>
                    </a:moveTo>
                    <a:cubicBezTo>
                      <a:pt x="2" y="153"/>
                      <a:pt x="2" y="153"/>
                      <a:pt x="2" y="153"/>
                    </a:cubicBezTo>
                    <a:cubicBezTo>
                      <a:pt x="2" y="153"/>
                      <a:pt x="2" y="153"/>
                      <a:pt x="2" y="153"/>
                    </a:cubicBezTo>
                    <a:close/>
                    <a:moveTo>
                      <a:pt x="2" y="154"/>
                    </a:moveTo>
                    <a:cubicBezTo>
                      <a:pt x="2" y="154"/>
                      <a:pt x="2" y="154"/>
                      <a:pt x="2" y="154"/>
                    </a:cubicBezTo>
                    <a:cubicBezTo>
                      <a:pt x="2" y="154"/>
                      <a:pt x="2" y="154"/>
                      <a:pt x="2" y="154"/>
                    </a:cubicBezTo>
                    <a:cubicBezTo>
                      <a:pt x="2" y="154"/>
                      <a:pt x="2" y="154"/>
                      <a:pt x="2" y="154"/>
                    </a:cubicBezTo>
                    <a:cubicBezTo>
                      <a:pt x="2" y="154"/>
                      <a:pt x="2" y="154"/>
                      <a:pt x="2" y="154"/>
                    </a:cubicBezTo>
                    <a:close/>
                    <a:moveTo>
                      <a:pt x="1" y="154"/>
                    </a:moveTo>
                    <a:cubicBezTo>
                      <a:pt x="1" y="154"/>
                      <a:pt x="1" y="154"/>
                      <a:pt x="1" y="154"/>
                    </a:cubicBezTo>
                    <a:cubicBezTo>
                      <a:pt x="1" y="154"/>
                      <a:pt x="1" y="154"/>
                      <a:pt x="1" y="154"/>
                    </a:cubicBezTo>
                    <a:cubicBezTo>
                      <a:pt x="1" y="154"/>
                      <a:pt x="1" y="154"/>
                      <a:pt x="2" y="154"/>
                    </a:cubicBezTo>
                    <a:cubicBezTo>
                      <a:pt x="2" y="154"/>
                      <a:pt x="2" y="154"/>
                      <a:pt x="2" y="154"/>
                    </a:cubicBezTo>
                    <a:cubicBezTo>
                      <a:pt x="1" y="154"/>
                      <a:pt x="1" y="154"/>
                      <a:pt x="1" y="154"/>
                    </a:cubicBezTo>
                    <a:close/>
                    <a:moveTo>
                      <a:pt x="32" y="103"/>
                    </a:moveTo>
                    <a:cubicBezTo>
                      <a:pt x="32" y="103"/>
                      <a:pt x="31" y="103"/>
                      <a:pt x="31" y="104"/>
                    </a:cubicBezTo>
                    <a:cubicBezTo>
                      <a:pt x="32" y="104"/>
                      <a:pt x="32" y="104"/>
                      <a:pt x="32" y="103"/>
                    </a:cubicBezTo>
                    <a:close/>
                    <a:moveTo>
                      <a:pt x="33" y="103"/>
                    </a:moveTo>
                    <a:cubicBezTo>
                      <a:pt x="33" y="103"/>
                      <a:pt x="33" y="103"/>
                      <a:pt x="33" y="102"/>
                    </a:cubicBezTo>
                    <a:cubicBezTo>
                      <a:pt x="33" y="102"/>
                      <a:pt x="32" y="102"/>
                      <a:pt x="32" y="103"/>
                    </a:cubicBezTo>
                    <a:cubicBezTo>
                      <a:pt x="32" y="103"/>
                      <a:pt x="32" y="103"/>
                      <a:pt x="32" y="103"/>
                    </a:cubicBezTo>
                    <a:cubicBezTo>
                      <a:pt x="32" y="103"/>
                      <a:pt x="33" y="103"/>
                      <a:pt x="33" y="103"/>
                    </a:cubicBezTo>
                    <a:cubicBezTo>
                      <a:pt x="33" y="103"/>
                      <a:pt x="33" y="103"/>
                      <a:pt x="33" y="103"/>
                    </a:cubicBezTo>
                    <a:cubicBezTo>
                      <a:pt x="33" y="103"/>
                      <a:pt x="34" y="103"/>
                      <a:pt x="34" y="103"/>
                    </a:cubicBezTo>
                    <a:cubicBezTo>
                      <a:pt x="34" y="103"/>
                      <a:pt x="34" y="103"/>
                      <a:pt x="34" y="103"/>
                    </a:cubicBezTo>
                    <a:cubicBezTo>
                      <a:pt x="34" y="103"/>
                      <a:pt x="34" y="103"/>
                      <a:pt x="34" y="103"/>
                    </a:cubicBezTo>
                    <a:cubicBezTo>
                      <a:pt x="34" y="102"/>
                      <a:pt x="34" y="103"/>
                      <a:pt x="34" y="103"/>
                    </a:cubicBezTo>
                    <a:cubicBezTo>
                      <a:pt x="33" y="103"/>
                      <a:pt x="33" y="103"/>
                      <a:pt x="33" y="103"/>
                    </a:cubicBezTo>
                    <a:close/>
                    <a:moveTo>
                      <a:pt x="30" y="103"/>
                    </a:moveTo>
                    <a:cubicBezTo>
                      <a:pt x="30" y="103"/>
                      <a:pt x="30" y="102"/>
                      <a:pt x="30" y="102"/>
                    </a:cubicBezTo>
                    <a:cubicBezTo>
                      <a:pt x="30" y="102"/>
                      <a:pt x="30" y="102"/>
                      <a:pt x="30" y="103"/>
                    </a:cubicBezTo>
                    <a:close/>
                    <a:moveTo>
                      <a:pt x="31" y="104"/>
                    </a:moveTo>
                    <a:cubicBezTo>
                      <a:pt x="31" y="104"/>
                      <a:pt x="31" y="104"/>
                      <a:pt x="31" y="104"/>
                    </a:cubicBezTo>
                    <a:cubicBezTo>
                      <a:pt x="31" y="104"/>
                      <a:pt x="31" y="104"/>
                      <a:pt x="31" y="104"/>
                    </a:cubicBezTo>
                    <a:cubicBezTo>
                      <a:pt x="31" y="104"/>
                      <a:pt x="31" y="104"/>
                      <a:pt x="31" y="104"/>
                    </a:cubicBezTo>
                    <a:cubicBezTo>
                      <a:pt x="31" y="104"/>
                      <a:pt x="31" y="104"/>
                      <a:pt x="31" y="104"/>
                    </a:cubicBezTo>
                    <a:close/>
                    <a:moveTo>
                      <a:pt x="32" y="104"/>
                    </a:moveTo>
                    <a:cubicBezTo>
                      <a:pt x="32" y="104"/>
                      <a:pt x="33" y="104"/>
                      <a:pt x="33" y="104"/>
                    </a:cubicBezTo>
                    <a:cubicBezTo>
                      <a:pt x="33" y="104"/>
                      <a:pt x="33" y="104"/>
                      <a:pt x="32" y="104"/>
                    </a:cubicBezTo>
                    <a:close/>
                    <a:moveTo>
                      <a:pt x="83" y="103"/>
                    </a:moveTo>
                    <a:cubicBezTo>
                      <a:pt x="83" y="103"/>
                      <a:pt x="82" y="103"/>
                      <a:pt x="82" y="103"/>
                    </a:cubicBezTo>
                    <a:cubicBezTo>
                      <a:pt x="82" y="103"/>
                      <a:pt x="83" y="103"/>
                      <a:pt x="83" y="103"/>
                    </a:cubicBezTo>
                    <a:cubicBezTo>
                      <a:pt x="83" y="103"/>
                      <a:pt x="83" y="103"/>
                      <a:pt x="83" y="103"/>
                    </a:cubicBezTo>
                    <a:cubicBezTo>
                      <a:pt x="83" y="103"/>
                      <a:pt x="83" y="103"/>
                      <a:pt x="83" y="103"/>
                    </a:cubicBezTo>
                    <a:close/>
                    <a:moveTo>
                      <a:pt x="81" y="96"/>
                    </a:moveTo>
                    <a:cubicBezTo>
                      <a:pt x="81" y="96"/>
                      <a:pt x="81" y="96"/>
                      <a:pt x="81" y="96"/>
                    </a:cubicBezTo>
                    <a:cubicBezTo>
                      <a:pt x="81" y="96"/>
                      <a:pt x="81" y="97"/>
                      <a:pt x="81" y="97"/>
                    </a:cubicBezTo>
                    <a:cubicBezTo>
                      <a:pt x="82" y="97"/>
                      <a:pt x="81" y="96"/>
                      <a:pt x="82" y="96"/>
                    </a:cubicBezTo>
                    <a:cubicBezTo>
                      <a:pt x="82" y="96"/>
                      <a:pt x="81" y="96"/>
                      <a:pt x="81" y="96"/>
                    </a:cubicBezTo>
                    <a:close/>
                    <a:moveTo>
                      <a:pt x="80" y="99"/>
                    </a:moveTo>
                    <a:cubicBezTo>
                      <a:pt x="80" y="99"/>
                      <a:pt x="81" y="99"/>
                      <a:pt x="80" y="99"/>
                    </a:cubicBezTo>
                    <a:cubicBezTo>
                      <a:pt x="80" y="99"/>
                      <a:pt x="80" y="99"/>
                      <a:pt x="80" y="99"/>
                    </a:cubicBezTo>
                    <a:close/>
                    <a:moveTo>
                      <a:pt x="84" y="109"/>
                    </a:moveTo>
                    <a:cubicBezTo>
                      <a:pt x="84" y="109"/>
                      <a:pt x="84" y="109"/>
                      <a:pt x="84" y="109"/>
                    </a:cubicBezTo>
                    <a:cubicBezTo>
                      <a:pt x="84" y="109"/>
                      <a:pt x="84" y="109"/>
                      <a:pt x="84" y="110"/>
                    </a:cubicBezTo>
                    <a:cubicBezTo>
                      <a:pt x="84" y="110"/>
                      <a:pt x="84" y="110"/>
                      <a:pt x="84" y="110"/>
                    </a:cubicBezTo>
                    <a:cubicBezTo>
                      <a:pt x="84" y="110"/>
                      <a:pt x="84" y="110"/>
                      <a:pt x="84" y="109"/>
                    </a:cubicBezTo>
                    <a:cubicBezTo>
                      <a:pt x="84" y="109"/>
                      <a:pt x="84" y="109"/>
                      <a:pt x="84" y="109"/>
                    </a:cubicBezTo>
                    <a:close/>
                    <a:moveTo>
                      <a:pt x="82" y="101"/>
                    </a:moveTo>
                    <a:cubicBezTo>
                      <a:pt x="82" y="101"/>
                      <a:pt x="82" y="101"/>
                      <a:pt x="82" y="101"/>
                    </a:cubicBezTo>
                    <a:cubicBezTo>
                      <a:pt x="82" y="102"/>
                      <a:pt x="82" y="102"/>
                      <a:pt x="82" y="102"/>
                    </a:cubicBezTo>
                    <a:cubicBezTo>
                      <a:pt x="82" y="102"/>
                      <a:pt x="82" y="102"/>
                      <a:pt x="82" y="101"/>
                    </a:cubicBezTo>
                    <a:cubicBezTo>
                      <a:pt x="82" y="101"/>
                      <a:pt x="82" y="101"/>
                      <a:pt x="82" y="101"/>
                    </a:cubicBezTo>
                    <a:close/>
                    <a:moveTo>
                      <a:pt x="49" y="103"/>
                    </a:moveTo>
                    <a:cubicBezTo>
                      <a:pt x="49" y="103"/>
                      <a:pt x="49" y="103"/>
                      <a:pt x="49" y="103"/>
                    </a:cubicBezTo>
                    <a:cubicBezTo>
                      <a:pt x="49" y="103"/>
                      <a:pt x="49" y="102"/>
                      <a:pt x="49" y="102"/>
                    </a:cubicBezTo>
                    <a:cubicBezTo>
                      <a:pt x="49" y="102"/>
                      <a:pt x="49" y="102"/>
                      <a:pt x="48" y="102"/>
                    </a:cubicBezTo>
                    <a:cubicBezTo>
                      <a:pt x="48" y="102"/>
                      <a:pt x="48" y="101"/>
                      <a:pt x="49" y="101"/>
                    </a:cubicBezTo>
                    <a:cubicBezTo>
                      <a:pt x="49" y="101"/>
                      <a:pt x="49" y="101"/>
                      <a:pt x="49" y="101"/>
                    </a:cubicBezTo>
                    <a:cubicBezTo>
                      <a:pt x="49" y="101"/>
                      <a:pt x="49" y="101"/>
                      <a:pt x="49" y="100"/>
                    </a:cubicBezTo>
                    <a:cubicBezTo>
                      <a:pt x="49" y="100"/>
                      <a:pt x="49" y="100"/>
                      <a:pt x="49" y="100"/>
                    </a:cubicBezTo>
                    <a:cubicBezTo>
                      <a:pt x="49" y="100"/>
                      <a:pt x="49" y="100"/>
                      <a:pt x="49" y="100"/>
                    </a:cubicBezTo>
                    <a:cubicBezTo>
                      <a:pt x="49" y="100"/>
                      <a:pt x="48" y="100"/>
                      <a:pt x="48" y="100"/>
                    </a:cubicBezTo>
                    <a:cubicBezTo>
                      <a:pt x="48" y="100"/>
                      <a:pt x="48" y="100"/>
                      <a:pt x="48" y="100"/>
                    </a:cubicBezTo>
                    <a:cubicBezTo>
                      <a:pt x="48" y="100"/>
                      <a:pt x="48" y="100"/>
                      <a:pt x="48" y="100"/>
                    </a:cubicBezTo>
                    <a:cubicBezTo>
                      <a:pt x="48" y="100"/>
                      <a:pt x="48" y="100"/>
                      <a:pt x="47" y="100"/>
                    </a:cubicBezTo>
                    <a:cubicBezTo>
                      <a:pt x="47" y="100"/>
                      <a:pt x="47" y="100"/>
                      <a:pt x="47" y="100"/>
                    </a:cubicBezTo>
                    <a:cubicBezTo>
                      <a:pt x="47" y="100"/>
                      <a:pt x="46" y="100"/>
                      <a:pt x="46" y="100"/>
                    </a:cubicBezTo>
                    <a:cubicBezTo>
                      <a:pt x="46" y="100"/>
                      <a:pt x="46" y="99"/>
                      <a:pt x="46" y="99"/>
                    </a:cubicBezTo>
                    <a:cubicBezTo>
                      <a:pt x="46" y="99"/>
                      <a:pt x="46" y="99"/>
                      <a:pt x="46" y="99"/>
                    </a:cubicBezTo>
                    <a:cubicBezTo>
                      <a:pt x="46" y="99"/>
                      <a:pt x="46" y="99"/>
                      <a:pt x="46" y="99"/>
                    </a:cubicBezTo>
                    <a:cubicBezTo>
                      <a:pt x="46" y="99"/>
                      <a:pt x="46" y="99"/>
                      <a:pt x="46" y="99"/>
                    </a:cubicBezTo>
                    <a:cubicBezTo>
                      <a:pt x="46" y="99"/>
                      <a:pt x="45" y="99"/>
                      <a:pt x="45" y="99"/>
                    </a:cubicBezTo>
                    <a:cubicBezTo>
                      <a:pt x="45" y="99"/>
                      <a:pt x="45" y="99"/>
                      <a:pt x="45" y="99"/>
                    </a:cubicBezTo>
                    <a:cubicBezTo>
                      <a:pt x="45" y="99"/>
                      <a:pt x="45" y="99"/>
                      <a:pt x="45" y="99"/>
                    </a:cubicBezTo>
                    <a:cubicBezTo>
                      <a:pt x="45" y="99"/>
                      <a:pt x="44" y="99"/>
                      <a:pt x="44" y="99"/>
                    </a:cubicBezTo>
                    <a:cubicBezTo>
                      <a:pt x="44" y="99"/>
                      <a:pt x="44" y="99"/>
                      <a:pt x="44" y="99"/>
                    </a:cubicBezTo>
                    <a:cubicBezTo>
                      <a:pt x="44" y="99"/>
                      <a:pt x="44" y="99"/>
                      <a:pt x="44" y="99"/>
                    </a:cubicBezTo>
                    <a:cubicBezTo>
                      <a:pt x="44" y="99"/>
                      <a:pt x="44" y="99"/>
                      <a:pt x="44" y="99"/>
                    </a:cubicBezTo>
                    <a:cubicBezTo>
                      <a:pt x="44" y="99"/>
                      <a:pt x="44" y="99"/>
                      <a:pt x="44" y="99"/>
                    </a:cubicBezTo>
                    <a:cubicBezTo>
                      <a:pt x="43" y="100"/>
                      <a:pt x="43" y="100"/>
                      <a:pt x="43" y="100"/>
                    </a:cubicBezTo>
                    <a:cubicBezTo>
                      <a:pt x="43" y="100"/>
                      <a:pt x="43" y="100"/>
                      <a:pt x="43" y="100"/>
                    </a:cubicBezTo>
                    <a:cubicBezTo>
                      <a:pt x="43" y="100"/>
                      <a:pt x="43" y="100"/>
                      <a:pt x="43" y="100"/>
                    </a:cubicBezTo>
                    <a:cubicBezTo>
                      <a:pt x="42" y="100"/>
                      <a:pt x="42" y="100"/>
                      <a:pt x="42" y="100"/>
                    </a:cubicBezTo>
                    <a:cubicBezTo>
                      <a:pt x="42" y="100"/>
                      <a:pt x="42" y="100"/>
                      <a:pt x="42" y="100"/>
                    </a:cubicBezTo>
                    <a:cubicBezTo>
                      <a:pt x="42" y="100"/>
                      <a:pt x="42" y="100"/>
                      <a:pt x="42" y="100"/>
                    </a:cubicBezTo>
                    <a:cubicBezTo>
                      <a:pt x="42" y="100"/>
                      <a:pt x="42" y="100"/>
                      <a:pt x="42" y="100"/>
                    </a:cubicBezTo>
                    <a:cubicBezTo>
                      <a:pt x="42" y="100"/>
                      <a:pt x="42" y="100"/>
                      <a:pt x="42" y="101"/>
                    </a:cubicBezTo>
                    <a:cubicBezTo>
                      <a:pt x="42" y="101"/>
                      <a:pt x="42" y="101"/>
                      <a:pt x="42" y="101"/>
                    </a:cubicBezTo>
                    <a:cubicBezTo>
                      <a:pt x="42" y="101"/>
                      <a:pt x="42" y="101"/>
                      <a:pt x="42" y="101"/>
                    </a:cubicBezTo>
                    <a:cubicBezTo>
                      <a:pt x="42" y="102"/>
                      <a:pt x="42" y="102"/>
                      <a:pt x="42" y="102"/>
                    </a:cubicBezTo>
                    <a:cubicBezTo>
                      <a:pt x="42" y="102"/>
                      <a:pt x="42" y="102"/>
                      <a:pt x="42" y="102"/>
                    </a:cubicBezTo>
                    <a:cubicBezTo>
                      <a:pt x="42" y="102"/>
                      <a:pt x="41" y="102"/>
                      <a:pt x="41" y="102"/>
                    </a:cubicBezTo>
                    <a:cubicBezTo>
                      <a:pt x="41" y="102"/>
                      <a:pt x="41" y="102"/>
                      <a:pt x="41" y="102"/>
                    </a:cubicBezTo>
                    <a:cubicBezTo>
                      <a:pt x="41" y="102"/>
                      <a:pt x="40" y="102"/>
                      <a:pt x="40" y="102"/>
                    </a:cubicBezTo>
                    <a:cubicBezTo>
                      <a:pt x="40" y="102"/>
                      <a:pt x="40" y="102"/>
                      <a:pt x="40" y="102"/>
                    </a:cubicBezTo>
                    <a:cubicBezTo>
                      <a:pt x="39" y="102"/>
                      <a:pt x="39" y="102"/>
                      <a:pt x="39" y="102"/>
                    </a:cubicBezTo>
                    <a:cubicBezTo>
                      <a:pt x="39" y="102"/>
                      <a:pt x="39" y="103"/>
                      <a:pt x="39" y="103"/>
                    </a:cubicBezTo>
                    <a:cubicBezTo>
                      <a:pt x="39" y="103"/>
                      <a:pt x="38" y="103"/>
                      <a:pt x="38" y="103"/>
                    </a:cubicBezTo>
                    <a:cubicBezTo>
                      <a:pt x="38" y="102"/>
                      <a:pt x="38" y="102"/>
                      <a:pt x="38" y="102"/>
                    </a:cubicBezTo>
                    <a:cubicBezTo>
                      <a:pt x="38" y="102"/>
                      <a:pt x="38" y="102"/>
                      <a:pt x="38" y="102"/>
                    </a:cubicBezTo>
                    <a:cubicBezTo>
                      <a:pt x="38" y="102"/>
                      <a:pt x="38" y="102"/>
                      <a:pt x="38" y="102"/>
                    </a:cubicBezTo>
                    <a:cubicBezTo>
                      <a:pt x="38" y="102"/>
                      <a:pt x="38" y="101"/>
                      <a:pt x="38" y="101"/>
                    </a:cubicBezTo>
                    <a:cubicBezTo>
                      <a:pt x="38" y="101"/>
                      <a:pt x="38" y="101"/>
                      <a:pt x="38" y="101"/>
                    </a:cubicBezTo>
                    <a:cubicBezTo>
                      <a:pt x="38" y="101"/>
                      <a:pt x="38" y="101"/>
                      <a:pt x="38" y="101"/>
                    </a:cubicBezTo>
                    <a:cubicBezTo>
                      <a:pt x="37" y="101"/>
                      <a:pt x="37" y="101"/>
                      <a:pt x="37" y="101"/>
                    </a:cubicBezTo>
                    <a:cubicBezTo>
                      <a:pt x="37" y="101"/>
                      <a:pt x="37" y="101"/>
                      <a:pt x="37" y="101"/>
                    </a:cubicBezTo>
                    <a:cubicBezTo>
                      <a:pt x="37" y="101"/>
                      <a:pt x="37" y="102"/>
                      <a:pt x="37" y="102"/>
                    </a:cubicBezTo>
                    <a:cubicBezTo>
                      <a:pt x="36" y="102"/>
                      <a:pt x="36" y="102"/>
                      <a:pt x="36" y="103"/>
                    </a:cubicBezTo>
                    <a:cubicBezTo>
                      <a:pt x="36" y="103"/>
                      <a:pt x="36" y="103"/>
                      <a:pt x="36" y="103"/>
                    </a:cubicBezTo>
                    <a:cubicBezTo>
                      <a:pt x="36" y="103"/>
                      <a:pt x="36" y="104"/>
                      <a:pt x="36" y="104"/>
                    </a:cubicBezTo>
                    <a:cubicBezTo>
                      <a:pt x="36" y="104"/>
                      <a:pt x="36" y="104"/>
                      <a:pt x="36" y="104"/>
                    </a:cubicBezTo>
                    <a:cubicBezTo>
                      <a:pt x="36" y="104"/>
                      <a:pt x="36" y="104"/>
                      <a:pt x="36" y="104"/>
                    </a:cubicBezTo>
                    <a:cubicBezTo>
                      <a:pt x="35" y="105"/>
                      <a:pt x="35" y="105"/>
                      <a:pt x="35" y="105"/>
                    </a:cubicBezTo>
                    <a:cubicBezTo>
                      <a:pt x="34" y="105"/>
                      <a:pt x="34" y="105"/>
                      <a:pt x="34" y="106"/>
                    </a:cubicBezTo>
                    <a:cubicBezTo>
                      <a:pt x="34" y="106"/>
                      <a:pt x="34" y="106"/>
                      <a:pt x="34" y="106"/>
                    </a:cubicBezTo>
                    <a:cubicBezTo>
                      <a:pt x="33" y="106"/>
                      <a:pt x="32" y="107"/>
                      <a:pt x="32" y="107"/>
                    </a:cubicBezTo>
                    <a:cubicBezTo>
                      <a:pt x="32" y="107"/>
                      <a:pt x="32" y="107"/>
                      <a:pt x="32" y="107"/>
                    </a:cubicBezTo>
                    <a:cubicBezTo>
                      <a:pt x="32" y="107"/>
                      <a:pt x="32" y="107"/>
                      <a:pt x="32" y="107"/>
                    </a:cubicBezTo>
                    <a:cubicBezTo>
                      <a:pt x="32" y="107"/>
                      <a:pt x="32" y="107"/>
                      <a:pt x="32" y="107"/>
                    </a:cubicBezTo>
                    <a:cubicBezTo>
                      <a:pt x="32" y="107"/>
                      <a:pt x="33" y="107"/>
                      <a:pt x="33" y="106"/>
                    </a:cubicBezTo>
                    <a:cubicBezTo>
                      <a:pt x="33" y="106"/>
                      <a:pt x="33" y="106"/>
                      <a:pt x="34" y="106"/>
                    </a:cubicBezTo>
                    <a:cubicBezTo>
                      <a:pt x="34" y="107"/>
                      <a:pt x="34" y="107"/>
                      <a:pt x="34" y="107"/>
                    </a:cubicBezTo>
                    <a:cubicBezTo>
                      <a:pt x="34" y="107"/>
                      <a:pt x="34" y="107"/>
                      <a:pt x="34" y="107"/>
                    </a:cubicBezTo>
                    <a:cubicBezTo>
                      <a:pt x="34" y="107"/>
                      <a:pt x="34" y="107"/>
                      <a:pt x="34" y="107"/>
                    </a:cubicBezTo>
                    <a:cubicBezTo>
                      <a:pt x="34" y="107"/>
                      <a:pt x="34" y="108"/>
                      <a:pt x="34" y="108"/>
                    </a:cubicBezTo>
                    <a:cubicBezTo>
                      <a:pt x="34" y="108"/>
                      <a:pt x="34" y="108"/>
                      <a:pt x="34" y="108"/>
                    </a:cubicBezTo>
                    <a:cubicBezTo>
                      <a:pt x="34" y="108"/>
                      <a:pt x="34" y="108"/>
                      <a:pt x="35" y="108"/>
                    </a:cubicBezTo>
                    <a:cubicBezTo>
                      <a:pt x="35" y="108"/>
                      <a:pt x="35" y="108"/>
                      <a:pt x="35" y="108"/>
                    </a:cubicBezTo>
                    <a:cubicBezTo>
                      <a:pt x="35" y="108"/>
                      <a:pt x="35" y="108"/>
                      <a:pt x="35" y="108"/>
                    </a:cubicBezTo>
                    <a:cubicBezTo>
                      <a:pt x="35" y="108"/>
                      <a:pt x="35" y="108"/>
                      <a:pt x="35" y="108"/>
                    </a:cubicBezTo>
                    <a:cubicBezTo>
                      <a:pt x="35" y="108"/>
                      <a:pt x="35" y="108"/>
                      <a:pt x="35" y="108"/>
                    </a:cubicBezTo>
                    <a:cubicBezTo>
                      <a:pt x="34" y="108"/>
                      <a:pt x="34" y="108"/>
                      <a:pt x="35" y="108"/>
                    </a:cubicBezTo>
                    <a:cubicBezTo>
                      <a:pt x="35" y="108"/>
                      <a:pt x="35" y="108"/>
                      <a:pt x="35" y="108"/>
                    </a:cubicBezTo>
                    <a:cubicBezTo>
                      <a:pt x="35" y="108"/>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09"/>
                    </a:cubicBezTo>
                    <a:cubicBezTo>
                      <a:pt x="34" y="109"/>
                      <a:pt x="34" y="109"/>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0"/>
                      <a:pt x="34" y="110"/>
                    </a:cubicBezTo>
                    <a:cubicBezTo>
                      <a:pt x="34" y="110"/>
                      <a:pt x="34" y="111"/>
                      <a:pt x="34" y="111"/>
                    </a:cubicBezTo>
                    <a:cubicBezTo>
                      <a:pt x="34" y="111"/>
                      <a:pt x="34" y="111"/>
                      <a:pt x="34" y="111"/>
                    </a:cubicBezTo>
                    <a:cubicBezTo>
                      <a:pt x="34" y="111"/>
                      <a:pt x="34" y="111"/>
                      <a:pt x="34" y="111"/>
                    </a:cubicBezTo>
                    <a:cubicBezTo>
                      <a:pt x="34" y="111"/>
                      <a:pt x="34"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5" y="111"/>
                      <a:pt x="35" y="111"/>
                    </a:cubicBezTo>
                    <a:cubicBezTo>
                      <a:pt x="35" y="111"/>
                      <a:pt x="36" y="111"/>
                      <a:pt x="36" y="111"/>
                    </a:cubicBezTo>
                    <a:cubicBezTo>
                      <a:pt x="36" y="111"/>
                      <a:pt x="36" y="111"/>
                      <a:pt x="36" y="111"/>
                    </a:cubicBezTo>
                    <a:cubicBezTo>
                      <a:pt x="36" y="111"/>
                      <a:pt x="36" y="111"/>
                      <a:pt x="36" y="111"/>
                    </a:cubicBezTo>
                    <a:cubicBezTo>
                      <a:pt x="35" y="112"/>
                      <a:pt x="35" y="112"/>
                      <a:pt x="35" y="112"/>
                    </a:cubicBezTo>
                    <a:cubicBezTo>
                      <a:pt x="35" y="112"/>
                      <a:pt x="36" y="112"/>
                      <a:pt x="36" y="112"/>
                    </a:cubicBezTo>
                    <a:cubicBezTo>
                      <a:pt x="36" y="112"/>
                      <a:pt x="36" y="112"/>
                      <a:pt x="36" y="112"/>
                    </a:cubicBezTo>
                    <a:cubicBezTo>
                      <a:pt x="36" y="112"/>
                      <a:pt x="36" y="112"/>
                      <a:pt x="37" y="112"/>
                    </a:cubicBezTo>
                    <a:cubicBezTo>
                      <a:pt x="37" y="112"/>
                      <a:pt x="37" y="112"/>
                      <a:pt x="37" y="112"/>
                    </a:cubicBezTo>
                    <a:cubicBezTo>
                      <a:pt x="38" y="112"/>
                      <a:pt x="38" y="112"/>
                      <a:pt x="38" y="112"/>
                    </a:cubicBezTo>
                    <a:cubicBezTo>
                      <a:pt x="38" y="112"/>
                      <a:pt x="38" y="112"/>
                      <a:pt x="38" y="112"/>
                    </a:cubicBezTo>
                    <a:cubicBezTo>
                      <a:pt x="37" y="112"/>
                      <a:pt x="37" y="111"/>
                      <a:pt x="38" y="111"/>
                    </a:cubicBezTo>
                    <a:cubicBezTo>
                      <a:pt x="38" y="111"/>
                      <a:pt x="38" y="111"/>
                      <a:pt x="38" y="111"/>
                    </a:cubicBezTo>
                    <a:cubicBezTo>
                      <a:pt x="38" y="111"/>
                      <a:pt x="38" y="110"/>
                      <a:pt x="38" y="110"/>
                    </a:cubicBezTo>
                    <a:cubicBezTo>
                      <a:pt x="38" y="110"/>
                      <a:pt x="38" y="110"/>
                      <a:pt x="38" y="110"/>
                    </a:cubicBezTo>
                    <a:cubicBezTo>
                      <a:pt x="38" y="110"/>
                      <a:pt x="38" y="110"/>
                      <a:pt x="38" y="110"/>
                    </a:cubicBezTo>
                    <a:cubicBezTo>
                      <a:pt x="38" y="110"/>
                      <a:pt x="38" y="110"/>
                      <a:pt x="38" y="110"/>
                    </a:cubicBezTo>
                    <a:cubicBezTo>
                      <a:pt x="38" y="110"/>
                      <a:pt x="38" y="110"/>
                      <a:pt x="38" y="110"/>
                    </a:cubicBezTo>
                    <a:cubicBezTo>
                      <a:pt x="39" y="110"/>
                      <a:pt x="39" y="109"/>
                      <a:pt x="39" y="109"/>
                    </a:cubicBezTo>
                    <a:cubicBezTo>
                      <a:pt x="39" y="109"/>
                      <a:pt x="39" y="109"/>
                      <a:pt x="39" y="109"/>
                    </a:cubicBezTo>
                    <a:cubicBezTo>
                      <a:pt x="40" y="109"/>
                      <a:pt x="39" y="108"/>
                      <a:pt x="39" y="108"/>
                    </a:cubicBezTo>
                    <a:cubicBezTo>
                      <a:pt x="39" y="107"/>
                      <a:pt x="40" y="107"/>
                      <a:pt x="40" y="107"/>
                    </a:cubicBezTo>
                    <a:cubicBezTo>
                      <a:pt x="40" y="107"/>
                      <a:pt x="40" y="107"/>
                      <a:pt x="40" y="107"/>
                    </a:cubicBezTo>
                    <a:cubicBezTo>
                      <a:pt x="40" y="107"/>
                      <a:pt x="40" y="107"/>
                      <a:pt x="41" y="107"/>
                    </a:cubicBezTo>
                    <a:cubicBezTo>
                      <a:pt x="41" y="107"/>
                      <a:pt x="41" y="107"/>
                      <a:pt x="41" y="107"/>
                    </a:cubicBezTo>
                    <a:cubicBezTo>
                      <a:pt x="41" y="107"/>
                      <a:pt x="41" y="107"/>
                      <a:pt x="41" y="106"/>
                    </a:cubicBezTo>
                    <a:cubicBezTo>
                      <a:pt x="41" y="106"/>
                      <a:pt x="41" y="106"/>
                      <a:pt x="42" y="106"/>
                    </a:cubicBezTo>
                    <a:cubicBezTo>
                      <a:pt x="42" y="106"/>
                      <a:pt x="42" y="106"/>
                      <a:pt x="42" y="106"/>
                    </a:cubicBezTo>
                    <a:cubicBezTo>
                      <a:pt x="42" y="106"/>
                      <a:pt x="42" y="106"/>
                      <a:pt x="42" y="106"/>
                    </a:cubicBezTo>
                    <a:cubicBezTo>
                      <a:pt x="42" y="106"/>
                      <a:pt x="42" y="106"/>
                      <a:pt x="43" y="106"/>
                    </a:cubicBezTo>
                    <a:cubicBezTo>
                      <a:pt x="43" y="106"/>
                      <a:pt x="43" y="106"/>
                      <a:pt x="44" y="106"/>
                    </a:cubicBezTo>
                    <a:cubicBezTo>
                      <a:pt x="44" y="106"/>
                      <a:pt x="44" y="106"/>
                      <a:pt x="44" y="106"/>
                    </a:cubicBezTo>
                    <a:cubicBezTo>
                      <a:pt x="44" y="106"/>
                      <a:pt x="44" y="106"/>
                      <a:pt x="44" y="106"/>
                    </a:cubicBezTo>
                    <a:cubicBezTo>
                      <a:pt x="44" y="107"/>
                      <a:pt x="45" y="107"/>
                      <a:pt x="45" y="108"/>
                    </a:cubicBezTo>
                    <a:cubicBezTo>
                      <a:pt x="45" y="108"/>
                      <a:pt x="46" y="108"/>
                      <a:pt x="46" y="108"/>
                    </a:cubicBezTo>
                    <a:cubicBezTo>
                      <a:pt x="46" y="108"/>
                      <a:pt x="46" y="108"/>
                      <a:pt x="46" y="108"/>
                    </a:cubicBezTo>
                    <a:cubicBezTo>
                      <a:pt x="46" y="108"/>
                      <a:pt x="46" y="108"/>
                      <a:pt x="46" y="108"/>
                    </a:cubicBezTo>
                    <a:cubicBezTo>
                      <a:pt x="46" y="107"/>
                      <a:pt x="46" y="107"/>
                      <a:pt x="46" y="107"/>
                    </a:cubicBezTo>
                    <a:cubicBezTo>
                      <a:pt x="46" y="106"/>
                      <a:pt x="47" y="106"/>
                      <a:pt x="47" y="106"/>
                    </a:cubicBezTo>
                    <a:cubicBezTo>
                      <a:pt x="47" y="106"/>
                      <a:pt x="47" y="106"/>
                      <a:pt x="47" y="106"/>
                    </a:cubicBezTo>
                    <a:cubicBezTo>
                      <a:pt x="47" y="106"/>
                      <a:pt x="47" y="106"/>
                      <a:pt x="47" y="106"/>
                    </a:cubicBezTo>
                    <a:cubicBezTo>
                      <a:pt x="47" y="105"/>
                      <a:pt x="47" y="105"/>
                      <a:pt x="47" y="105"/>
                    </a:cubicBezTo>
                    <a:cubicBezTo>
                      <a:pt x="47" y="105"/>
                      <a:pt x="47" y="105"/>
                      <a:pt x="48" y="105"/>
                    </a:cubicBezTo>
                    <a:cubicBezTo>
                      <a:pt x="48" y="105"/>
                      <a:pt x="48" y="104"/>
                      <a:pt x="48" y="104"/>
                    </a:cubicBezTo>
                    <a:cubicBezTo>
                      <a:pt x="48" y="104"/>
                      <a:pt x="48" y="104"/>
                      <a:pt x="48" y="104"/>
                    </a:cubicBezTo>
                    <a:cubicBezTo>
                      <a:pt x="48" y="104"/>
                      <a:pt x="48" y="104"/>
                      <a:pt x="49" y="104"/>
                    </a:cubicBezTo>
                    <a:cubicBezTo>
                      <a:pt x="49" y="104"/>
                      <a:pt x="49" y="104"/>
                      <a:pt x="49" y="104"/>
                    </a:cubicBezTo>
                    <a:cubicBezTo>
                      <a:pt x="49" y="104"/>
                      <a:pt x="49" y="104"/>
                      <a:pt x="49" y="104"/>
                    </a:cubicBezTo>
                    <a:cubicBezTo>
                      <a:pt x="49" y="103"/>
                      <a:pt x="49" y="103"/>
                      <a:pt x="49" y="103"/>
                    </a:cubicBezTo>
                    <a:close/>
                    <a:moveTo>
                      <a:pt x="34" y="109"/>
                    </a:moveTo>
                    <a:cubicBezTo>
                      <a:pt x="34" y="109"/>
                      <a:pt x="34" y="109"/>
                      <a:pt x="34" y="109"/>
                    </a:cubicBezTo>
                    <a:cubicBezTo>
                      <a:pt x="34" y="109"/>
                      <a:pt x="34" y="109"/>
                      <a:pt x="34" y="109"/>
                    </a:cubicBezTo>
                    <a:cubicBezTo>
                      <a:pt x="34" y="109"/>
                      <a:pt x="34" y="109"/>
                      <a:pt x="34" y="109"/>
                    </a:cubicBezTo>
                    <a:close/>
                    <a:moveTo>
                      <a:pt x="38" y="85"/>
                    </a:moveTo>
                    <a:cubicBezTo>
                      <a:pt x="38" y="85"/>
                      <a:pt x="38" y="85"/>
                      <a:pt x="38" y="85"/>
                    </a:cubicBezTo>
                    <a:cubicBezTo>
                      <a:pt x="38" y="85"/>
                      <a:pt x="38" y="85"/>
                      <a:pt x="38" y="84"/>
                    </a:cubicBezTo>
                    <a:cubicBezTo>
                      <a:pt x="38" y="84"/>
                      <a:pt x="38" y="84"/>
                      <a:pt x="38" y="85"/>
                    </a:cubicBezTo>
                    <a:cubicBezTo>
                      <a:pt x="37" y="85"/>
                      <a:pt x="37" y="85"/>
                      <a:pt x="38" y="85"/>
                    </a:cubicBezTo>
                    <a:cubicBezTo>
                      <a:pt x="38" y="85"/>
                      <a:pt x="38" y="85"/>
                      <a:pt x="38" y="85"/>
                    </a:cubicBezTo>
                    <a:close/>
                    <a:moveTo>
                      <a:pt x="38" y="85"/>
                    </a:moveTo>
                    <a:cubicBezTo>
                      <a:pt x="38" y="85"/>
                      <a:pt x="38" y="85"/>
                      <a:pt x="38" y="85"/>
                    </a:cubicBezTo>
                    <a:cubicBezTo>
                      <a:pt x="39" y="85"/>
                      <a:pt x="39" y="85"/>
                      <a:pt x="39" y="85"/>
                    </a:cubicBezTo>
                    <a:cubicBezTo>
                      <a:pt x="39" y="85"/>
                      <a:pt x="39" y="85"/>
                      <a:pt x="38" y="85"/>
                    </a:cubicBezTo>
                    <a:cubicBezTo>
                      <a:pt x="38" y="85"/>
                      <a:pt x="38" y="85"/>
                      <a:pt x="38" y="85"/>
                    </a:cubicBezTo>
                    <a:close/>
                    <a:moveTo>
                      <a:pt x="40" y="84"/>
                    </a:moveTo>
                    <a:cubicBezTo>
                      <a:pt x="40" y="84"/>
                      <a:pt x="40" y="84"/>
                      <a:pt x="40" y="83"/>
                    </a:cubicBezTo>
                    <a:cubicBezTo>
                      <a:pt x="40" y="83"/>
                      <a:pt x="40" y="83"/>
                      <a:pt x="40" y="83"/>
                    </a:cubicBezTo>
                    <a:cubicBezTo>
                      <a:pt x="39" y="83"/>
                      <a:pt x="39" y="83"/>
                      <a:pt x="39" y="83"/>
                    </a:cubicBezTo>
                    <a:cubicBezTo>
                      <a:pt x="39" y="84"/>
                      <a:pt x="39" y="84"/>
                      <a:pt x="40" y="84"/>
                    </a:cubicBezTo>
                    <a:close/>
                    <a:moveTo>
                      <a:pt x="38" y="85"/>
                    </a:moveTo>
                    <a:cubicBezTo>
                      <a:pt x="38" y="85"/>
                      <a:pt x="38" y="85"/>
                      <a:pt x="38" y="85"/>
                    </a:cubicBezTo>
                    <a:cubicBezTo>
                      <a:pt x="38" y="85"/>
                      <a:pt x="38" y="85"/>
                      <a:pt x="38" y="85"/>
                    </a:cubicBezTo>
                    <a:close/>
                    <a:moveTo>
                      <a:pt x="31" y="111"/>
                    </a:moveTo>
                    <a:cubicBezTo>
                      <a:pt x="31" y="111"/>
                      <a:pt x="31" y="111"/>
                      <a:pt x="31" y="111"/>
                    </a:cubicBezTo>
                    <a:cubicBezTo>
                      <a:pt x="31" y="111"/>
                      <a:pt x="30" y="110"/>
                      <a:pt x="30" y="110"/>
                    </a:cubicBezTo>
                    <a:cubicBezTo>
                      <a:pt x="30" y="110"/>
                      <a:pt x="31" y="110"/>
                      <a:pt x="31" y="110"/>
                    </a:cubicBezTo>
                    <a:cubicBezTo>
                      <a:pt x="31" y="110"/>
                      <a:pt x="31" y="110"/>
                      <a:pt x="31" y="110"/>
                    </a:cubicBezTo>
                    <a:cubicBezTo>
                      <a:pt x="31" y="110"/>
                      <a:pt x="31" y="110"/>
                      <a:pt x="31" y="110"/>
                    </a:cubicBezTo>
                    <a:cubicBezTo>
                      <a:pt x="31" y="110"/>
                      <a:pt x="30" y="110"/>
                      <a:pt x="30" y="110"/>
                    </a:cubicBezTo>
                    <a:cubicBezTo>
                      <a:pt x="30" y="110"/>
                      <a:pt x="30" y="110"/>
                      <a:pt x="30" y="109"/>
                    </a:cubicBezTo>
                    <a:cubicBezTo>
                      <a:pt x="30" y="109"/>
                      <a:pt x="30" y="109"/>
                      <a:pt x="30" y="109"/>
                    </a:cubicBezTo>
                    <a:cubicBezTo>
                      <a:pt x="30" y="109"/>
                      <a:pt x="30" y="109"/>
                      <a:pt x="30" y="109"/>
                    </a:cubicBezTo>
                    <a:cubicBezTo>
                      <a:pt x="30" y="109"/>
                      <a:pt x="30" y="109"/>
                      <a:pt x="30" y="109"/>
                    </a:cubicBezTo>
                    <a:cubicBezTo>
                      <a:pt x="30" y="109"/>
                      <a:pt x="30" y="109"/>
                      <a:pt x="30" y="108"/>
                    </a:cubicBezTo>
                    <a:cubicBezTo>
                      <a:pt x="30" y="108"/>
                      <a:pt x="29" y="108"/>
                      <a:pt x="29" y="108"/>
                    </a:cubicBezTo>
                    <a:cubicBezTo>
                      <a:pt x="29" y="108"/>
                      <a:pt x="29" y="108"/>
                      <a:pt x="28" y="108"/>
                    </a:cubicBezTo>
                    <a:cubicBezTo>
                      <a:pt x="28" y="108"/>
                      <a:pt x="28" y="108"/>
                      <a:pt x="28" y="108"/>
                    </a:cubicBezTo>
                    <a:cubicBezTo>
                      <a:pt x="28" y="108"/>
                      <a:pt x="28" y="108"/>
                      <a:pt x="28" y="108"/>
                    </a:cubicBezTo>
                    <a:cubicBezTo>
                      <a:pt x="28" y="108"/>
                      <a:pt x="28" y="107"/>
                      <a:pt x="28" y="107"/>
                    </a:cubicBezTo>
                    <a:cubicBezTo>
                      <a:pt x="28" y="107"/>
                      <a:pt x="28" y="107"/>
                      <a:pt x="28" y="107"/>
                    </a:cubicBezTo>
                    <a:cubicBezTo>
                      <a:pt x="28" y="107"/>
                      <a:pt x="28" y="107"/>
                      <a:pt x="28" y="107"/>
                    </a:cubicBezTo>
                    <a:cubicBezTo>
                      <a:pt x="28" y="107"/>
                      <a:pt x="28" y="107"/>
                      <a:pt x="28" y="107"/>
                    </a:cubicBezTo>
                    <a:cubicBezTo>
                      <a:pt x="29" y="107"/>
                      <a:pt x="29" y="107"/>
                      <a:pt x="29" y="107"/>
                    </a:cubicBezTo>
                    <a:cubicBezTo>
                      <a:pt x="29" y="107"/>
                      <a:pt x="29" y="107"/>
                      <a:pt x="29" y="106"/>
                    </a:cubicBezTo>
                    <a:cubicBezTo>
                      <a:pt x="29" y="106"/>
                      <a:pt x="29" y="105"/>
                      <a:pt x="29" y="105"/>
                    </a:cubicBezTo>
                    <a:cubicBezTo>
                      <a:pt x="28" y="105"/>
                      <a:pt x="28" y="105"/>
                      <a:pt x="27" y="105"/>
                    </a:cubicBezTo>
                    <a:cubicBezTo>
                      <a:pt x="27" y="105"/>
                      <a:pt x="27" y="106"/>
                      <a:pt x="27" y="106"/>
                    </a:cubicBezTo>
                    <a:cubicBezTo>
                      <a:pt x="26" y="106"/>
                      <a:pt x="26" y="106"/>
                      <a:pt x="26" y="105"/>
                    </a:cubicBezTo>
                    <a:cubicBezTo>
                      <a:pt x="26" y="105"/>
                      <a:pt x="26"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5" y="105"/>
                      <a:pt x="25" y="105"/>
                      <a:pt x="25" y="105"/>
                    </a:cubicBezTo>
                    <a:cubicBezTo>
                      <a:pt x="24" y="105"/>
                      <a:pt x="24" y="105"/>
                      <a:pt x="24" y="104"/>
                    </a:cubicBezTo>
                    <a:cubicBezTo>
                      <a:pt x="24" y="104"/>
                      <a:pt x="24" y="104"/>
                      <a:pt x="24" y="104"/>
                    </a:cubicBezTo>
                    <a:cubicBezTo>
                      <a:pt x="24" y="104"/>
                      <a:pt x="24" y="104"/>
                      <a:pt x="24" y="104"/>
                    </a:cubicBezTo>
                    <a:cubicBezTo>
                      <a:pt x="24" y="104"/>
                      <a:pt x="24" y="104"/>
                      <a:pt x="24" y="104"/>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4" y="103"/>
                    </a:cubicBezTo>
                    <a:cubicBezTo>
                      <a:pt x="24" y="103"/>
                      <a:pt x="24" y="103"/>
                      <a:pt x="23" y="103"/>
                    </a:cubicBezTo>
                    <a:cubicBezTo>
                      <a:pt x="23" y="103"/>
                      <a:pt x="23" y="103"/>
                      <a:pt x="23" y="103"/>
                    </a:cubicBezTo>
                    <a:cubicBezTo>
                      <a:pt x="23" y="103"/>
                      <a:pt x="23" y="103"/>
                      <a:pt x="23" y="103"/>
                    </a:cubicBezTo>
                    <a:cubicBezTo>
                      <a:pt x="23" y="102"/>
                      <a:pt x="23" y="102"/>
                      <a:pt x="23" y="103"/>
                    </a:cubicBezTo>
                    <a:cubicBezTo>
                      <a:pt x="23" y="103"/>
                      <a:pt x="22" y="103"/>
                      <a:pt x="22" y="103"/>
                    </a:cubicBezTo>
                    <a:cubicBezTo>
                      <a:pt x="22" y="103"/>
                      <a:pt x="22" y="103"/>
                      <a:pt x="22" y="103"/>
                    </a:cubicBezTo>
                    <a:cubicBezTo>
                      <a:pt x="22" y="103"/>
                      <a:pt x="21" y="103"/>
                      <a:pt x="21" y="103"/>
                    </a:cubicBezTo>
                    <a:cubicBezTo>
                      <a:pt x="21" y="103"/>
                      <a:pt x="21" y="103"/>
                      <a:pt x="21" y="103"/>
                    </a:cubicBezTo>
                    <a:cubicBezTo>
                      <a:pt x="20" y="103"/>
                      <a:pt x="20" y="104"/>
                      <a:pt x="21" y="104"/>
                    </a:cubicBezTo>
                    <a:cubicBezTo>
                      <a:pt x="20" y="104"/>
                      <a:pt x="20" y="104"/>
                      <a:pt x="20" y="104"/>
                    </a:cubicBezTo>
                    <a:cubicBezTo>
                      <a:pt x="20" y="104"/>
                      <a:pt x="20" y="104"/>
                      <a:pt x="20" y="105"/>
                    </a:cubicBezTo>
                    <a:cubicBezTo>
                      <a:pt x="20" y="105"/>
                      <a:pt x="20" y="105"/>
                      <a:pt x="19" y="105"/>
                    </a:cubicBezTo>
                    <a:cubicBezTo>
                      <a:pt x="19" y="105"/>
                      <a:pt x="19" y="105"/>
                      <a:pt x="19" y="105"/>
                    </a:cubicBezTo>
                    <a:cubicBezTo>
                      <a:pt x="19" y="105"/>
                      <a:pt x="19" y="105"/>
                      <a:pt x="19" y="105"/>
                    </a:cubicBezTo>
                    <a:cubicBezTo>
                      <a:pt x="18" y="105"/>
                      <a:pt x="18" y="105"/>
                      <a:pt x="18" y="105"/>
                    </a:cubicBezTo>
                    <a:cubicBezTo>
                      <a:pt x="18" y="105"/>
                      <a:pt x="18" y="105"/>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7"/>
                    </a:cubicBezTo>
                    <a:cubicBezTo>
                      <a:pt x="18" y="107"/>
                      <a:pt x="17" y="107"/>
                      <a:pt x="17" y="107"/>
                    </a:cubicBezTo>
                    <a:cubicBezTo>
                      <a:pt x="17" y="106"/>
                      <a:pt x="17" y="106"/>
                      <a:pt x="17" y="106"/>
                    </a:cubicBezTo>
                    <a:cubicBezTo>
                      <a:pt x="17" y="106"/>
                      <a:pt x="17" y="106"/>
                      <a:pt x="17" y="106"/>
                    </a:cubicBezTo>
                    <a:cubicBezTo>
                      <a:pt x="17" y="106"/>
                      <a:pt x="16" y="106"/>
                      <a:pt x="16" y="106"/>
                    </a:cubicBezTo>
                    <a:cubicBezTo>
                      <a:pt x="16" y="106"/>
                      <a:pt x="16" y="106"/>
                      <a:pt x="16" y="106"/>
                    </a:cubicBezTo>
                    <a:cubicBezTo>
                      <a:pt x="16" y="106"/>
                      <a:pt x="16" y="106"/>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7"/>
                      <a:pt x="16" y="107"/>
                    </a:cubicBezTo>
                    <a:cubicBezTo>
                      <a:pt x="16" y="107"/>
                      <a:pt x="16" y="108"/>
                      <a:pt x="16" y="108"/>
                    </a:cubicBezTo>
                    <a:cubicBezTo>
                      <a:pt x="16" y="108"/>
                      <a:pt x="16" y="108"/>
                      <a:pt x="16" y="108"/>
                    </a:cubicBezTo>
                    <a:cubicBezTo>
                      <a:pt x="16" y="107"/>
                      <a:pt x="16" y="107"/>
                      <a:pt x="16" y="107"/>
                    </a:cubicBezTo>
                    <a:cubicBezTo>
                      <a:pt x="16" y="107"/>
                      <a:pt x="16" y="107"/>
                      <a:pt x="16" y="107"/>
                    </a:cubicBezTo>
                    <a:cubicBezTo>
                      <a:pt x="16" y="107"/>
                      <a:pt x="16" y="107"/>
                      <a:pt x="16" y="107"/>
                    </a:cubicBezTo>
                    <a:cubicBezTo>
                      <a:pt x="15" y="107"/>
                      <a:pt x="15" y="107"/>
                      <a:pt x="15" y="107"/>
                    </a:cubicBezTo>
                    <a:cubicBezTo>
                      <a:pt x="15" y="107"/>
                      <a:pt x="15" y="107"/>
                      <a:pt x="14" y="107"/>
                    </a:cubicBezTo>
                    <a:cubicBezTo>
                      <a:pt x="14" y="108"/>
                      <a:pt x="15" y="108"/>
                      <a:pt x="14" y="108"/>
                    </a:cubicBezTo>
                    <a:cubicBezTo>
                      <a:pt x="14" y="108"/>
                      <a:pt x="14" y="109"/>
                      <a:pt x="15" y="109"/>
                    </a:cubicBezTo>
                    <a:cubicBezTo>
                      <a:pt x="15" y="109"/>
                      <a:pt x="15" y="109"/>
                      <a:pt x="15" y="109"/>
                    </a:cubicBezTo>
                    <a:cubicBezTo>
                      <a:pt x="15" y="109"/>
                      <a:pt x="15" y="109"/>
                      <a:pt x="15" y="110"/>
                    </a:cubicBezTo>
                    <a:cubicBezTo>
                      <a:pt x="15" y="109"/>
                      <a:pt x="15" y="109"/>
                      <a:pt x="15" y="109"/>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6" y="110"/>
                      <a:pt x="17" y="110"/>
                      <a:pt x="17" y="110"/>
                    </a:cubicBezTo>
                    <a:cubicBezTo>
                      <a:pt x="17" y="110"/>
                      <a:pt x="17" y="110"/>
                      <a:pt x="17" y="110"/>
                    </a:cubicBezTo>
                    <a:cubicBezTo>
                      <a:pt x="17" y="110"/>
                      <a:pt x="17" y="110"/>
                      <a:pt x="17" y="111"/>
                    </a:cubicBezTo>
                    <a:cubicBezTo>
                      <a:pt x="17" y="111"/>
                      <a:pt x="17" y="111"/>
                      <a:pt x="17" y="111"/>
                    </a:cubicBezTo>
                    <a:cubicBezTo>
                      <a:pt x="17" y="111"/>
                      <a:pt x="17" y="111"/>
                      <a:pt x="17" y="111"/>
                    </a:cubicBezTo>
                    <a:cubicBezTo>
                      <a:pt x="17" y="111"/>
                      <a:pt x="17" y="111"/>
                      <a:pt x="17" y="111"/>
                    </a:cubicBezTo>
                    <a:cubicBezTo>
                      <a:pt x="17" y="111"/>
                      <a:pt x="17" y="111"/>
                      <a:pt x="17" y="111"/>
                    </a:cubicBezTo>
                    <a:cubicBezTo>
                      <a:pt x="17" y="111"/>
                      <a:pt x="17" y="111"/>
                      <a:pt x="17" y="112"/>
                    </a:cubicBezTo>
                    <a:cubicBezTo>
                      <a:pt x="17" y="112"/>
                      <a:pt x="17" y="111"/>
                      <a:pt x="17" y="111"/>
                    </a:cubicBezTo>
                    <a:cubicBezTo>
                      <a:pt x="17" y="111"/>
                      <a:pt x="16" y="111"/>
                      <a:pt x="16" y="111"/>
                    </a:cubicBezTo>
                    <a:cubicBezTo>
                      <a:pt x="16" y="111"/>
                      <a:pt x="16" y="111"/>
                      <a:pt x="16" y="111"/>
                    </a:cubicBezTo>
                    <a:cubicBezTo>
                      <a:pt x="16" y="112"/>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1"/>
                    </a:cubicBezTo>
                    <a:cubicBezTo>
                      <a:pt x="16" y="111"/>
                      <a:pt x="16" y="111"/>
                      <a:pt x="16" y="110"/>
                    </a:cubicBezTo>
                    <a:cubicBezTo>
                      <a:pt x="16" y="110"/>
                      <a:pt x="16" y="110"/>
                      <a:pt x="16" y="110"/>
                    </a:cubicBezTo>
                    <a:cubicBezTo>
                      <a:pt x="16" y="110"/>
                      <a:pt x="16" y="110"/>
                      <a:pt x="16" y="110"/>
                    </a:cubicBezTo>
                    <a:cubicBezTo>
                      <a:pt x="16" y="110"/>
                      <a:pt x="16" y="110"/>
                      <a:pt x="16" y="110"/>
                    </a:cubicBezTo>
                    <a:cubicBezTo>
                      <a:pt x="16" y="110"/>
                      <a:pt x="16" y="110"/>
                      <a:pt x="16" y="110"/>
                    </a:cubicBezTo>
                    <a:cubicBezTo>
                      <a:pt x="15" y="110"/>
                      <a:pt x="15" y="110"/>
                      <a:pt x="15" y="110"/>
                    </a:cubicBezTo>
                    <a:cubicBezTo>
                      <a:pt x="15" y="110"/>
                      <a:pt x="15" y="110"/>
                      <a:pt x="15" y="110"/>
                    </a:cubicBezTo>
                    <a:cubicBezTo>
                      <a:pt x="15" y="110"/>
                      <a:pt x="15" y="110"/>
                      <a:pt x="15" y="110"/>
                    </a:cubicBezTo>
                    <a:cubicBezTo>
                      <a:pt x="15" y="110"/>
                      <a:pt x="15" y="111"/>
                      <a:pt x="15" y="112"/>
                    </a:cubicBezTo>
                    <a:cubicBezTo>
                      <a:pt x="16" y="112"/>
                      <a:pt x="16" y="112"/>
                      <a:pt x="16" y="112"/>
                    </a:cubicBezTo>
                    <a:cubicBezTo>
                      <a:pt x="16" y="112"/>
                      <a:pt x="16" y="112"/>
                      <a:pt x="16" y="112"/>
                    </a:cubicBezTo>
                    <a:cubicBezTo>
                      <a:pt x="16" y="112"/>
                      <a:pt x="16" y="113"/>
                      <a:pt x="16" y="113"/>
                    </a:cubicBezTo>
                    <a:cubicBezTo>
                      <a:pt x="16" y="113"/>
                      <a:pt x="16" y="113"/>
                      <a:pt x="16" y="113"/>
                    </a:cubicBezTo>
                    <a:cubicBezTo>
                      <a:pt x="16" y="113"/>
                      <a:pt x="16" y="113"/>
                      <a:pt x="16" y="114"/>
                    </a:cubicBezTo>
                    <a:cubicBezTo>
                      <a:pt x="16" y="113"/>
                      <a:pt x="17" y="113"/>
                      <a:pt x="17" y="113"/>
                    </a:cubicBezTo>
                    <a:cubicBezTo>
                      <a:pt x="17" y="112"/>
                      <a:pt x="17" y="112"/>
                      <a:pt x="17" y="112"/>
                    </a:cubicBezTo>
                    <a:cubicBezTo>
                      <a:pt x="17" y="112"/>
                      <a:pt x="17" y="112"/>
                      <a:pt x="17" y="112"/>
                    </a:cubicBezTo>
                    <a:cubicBezTo>
                      <a:pt x="17" y="112"/>
                      <a:pt x="17" y="112"/>
                      <a:pt x="18" y="112"/>
                    </a:cubicBezTo>
                    <a:cubicBezTo>
                      <a:pt x="18" y="112"/>
                      <a:pt x="18" y="112"/>
                      <a:pt x="18" y="112"/>
                    </a:cubicBezTo>
                    <a:cubicBezTo>
                      <a:pt x="19" y="112"/>
                      <a:pt x="19" y="112"/>
                      <a:pt x="19" y="112"/>
                    </a:cubicBezTo>
                    <a:cubicBezTo>
                      <a:pt x="19" y="113"/>
                      <a:pt x="19" y="113"/>
                      <a:pt x="19" y="113"/>
                    </a:cubicBezTo>
                    <a:cubicBezTo>
                      <a:pt x="18" y="113"/>
                      <a:pt x="18" y="113"/>
                      <a:pt x="18" y="113"/>
                    </a:cubicBezTo>
                    <a:cubicBezTo>
                      <a:pt x="18" y="113"/>
                      <a:pt x="18" y="113"/>
                      <a:pt x="19" y="113"/>
                    </a:cubicBezTo>
                    <a:cubicBezTo>
                      <a:pt x="19" y="113"/>
                      <a:pt x="19" y="113"/>
                      <a:pt x="19" y="113"/>
                    </a:cubicBezTo>
                    <a:cubicBezTo>
                      <a:pt x="19" y="113"/>
                      <a:pt x="19" y="113"/>
                      <a:pt x="19" y="113"/>
                    </a:cubicBezTo>
                    <a:cubicBezTo>
                      <a:pt x="20" y="113"/>
                      <a:pt x="20" y="113"/>
                      <a:pt x="20" y="112"/>
                    </a:cubicBezTo>
                    <a:cubicBezTo>
                      <a:pt x="20" y="112"/>
                      <a:pt x="20" y="112"/>
                      <a:pt x="20" y="112"/>
                    </a:cubicBezTo>
                    <a:cubicBezTo>
                      <a:pt x="20" y="111"/>
                      <a:pt x="20" y="111"/>
                      <a:pt x="19" y="111"/>
                    </a:cubicBezTo>
                    <a:cubicBezTo>
                      <a:pt x="19" y="111"/>
                      <a:pt x="19" y="111"/>
                      <a:pt x="19" y="111"/>
                    </a:cubicBezTo>
                    <a:cubicBezTo>
                      <a:pt x="19" y="111"/>
                      <a:pt x="19" y="111"/>
                      <a:pt x="19" y="111"/>
                    </a:cubicBezTo>
                    <a:cubicBezTo>
                      <a:pt x="19" y="112"/>
                      <a:pt x="18" y="111"/>
                      <a:pt x="18" y="111"/>
                    </a:cubicBezTo>
                    <a:cubicBezTo>
                      <a:pt x="18" y="111"/>
                      <a:pt x="18" y="111"/>
                      <a:pt x="18" y="111"/>
                    </a:cubicBezTo>
                    <a:cubicBezTo>
                      <a:pt x="19" y="111"/>
                      <a:pt x="19" y="111"/>
                      <a:pt x="19" y="111"/>
                    </a:cubicBezTo>
                    <a:cubicBezTo>
                      <a:pt x="19" y="111"/>
                      <a:pt x="19" y="111"/>
                      <a:pt x="19" y="111"/>
                    </a:cubicBezTo>
                    <a:cubicBezTo>
                      <a:pt x="19" y="111"/>
                      <a:pt x="19" y="110"/>
                      <a:pt x="19" y="110"/>
                    </a:cubicBezTo>
                    <a:cubicBezTo>
                      <a:pt x="19" y="110"/>
                      <a:pt x="19" y="110"/>
                      <a:pt x="18" y="110"/>
                    </a:cubicBezTo>
                    <a:cubicBezTo>
                      <a:pt x="18" y="109"/>
                      <a:pt x="18" y="109"/>
                      <a:pt x="19" y="109"/>
                    </a:cubicBezTo>
                    <a:cubicBezTo>
                      <a:pt x="19" y="109"/>
                      <a:pt x="19" y="109"/>
                      <a:pt x="19" y="108"/>
                    </a:cubicBezTo>
                    <a:cubicBezTo>
                      <a:pt x="19" y="109"/>
                      <a:pt x="19" y="109"/>
                      <a:pt x="19" y="109"/>
                    </a:cubicBezTo>
                    <a:cubicBezTo>
                      <a:pt x="19" y="109"/>
                      <a:pt x="20" y="109"/>
                      <a:pt x="20" y="109"/>
                    </a:cubicBezTo>
                    <a:cubicBezTo>
                      <a:pt x="20" y="109"/>
                      <a:pt x="20" y="109"/>
                      <a:pt x="20" y="109"/>
                    </a:cubicBezTo>
                    <a:cubicBezTo>
                      <a:pt x="20" y="109"/>
                      <a:pt x="20" y="109"/>
                      <a:pt x="20" y="109"/>
                    </a:cubicBezTo>
                    <a:cubicBezTo>
                      <a:pt x="20" y="109"/>
                      <a:pt x="20" y="109"/>
                      <a:pt x="20" y="109"/>
                    </a:cubicBezTo>
                    <a:cubicBezTo>
                      <a:pt x="20" y="109"/>
                      <a:pt x="20" y="109"/>
                      <a:pt x="20" y="109"/>
                    </a:cubicBezTo>
                    <a:cubicBezTo>
                      <a:pt x="20" y="109"/>
                      <a:pt x="20" y="110"/>
                      <a:pt x="20" y="110"/>
                    </a:cubicBezTo>
                    <a:cubicBezTo>
                      <a:pt x="20" y="110"/>
                      <a:pt x="20" y="110"/>
                      <a:pt x="20" y="110"/>
                    </a:cubicBezTo>
                    <a:cubicBezTo>
                      <a:pt x="20" y="110"/>
                      <a:pt x="20" y="110"/>
                      <a:pt x="20" y="110"/>
                    </a:cubicBezTo>
                    <a:cubicBezTo>
                      <a:pt x="20" y="110"/>
                      <a:pt x="20" y="110"/>
                      <a:pt x="20" y="110"/>
                    </a:cubicBezTo>
                    <a:cubicBezTo>
                      <a:pt x="20" y="110"/>
                      <a:pt x="20" y="110"/>
                      <a:pt x="20" y="111"/>
                    </a:cubicBezTo>
                    <a:cubicBezTo>
                      <a:pt x="20" y="111"/>
                      <a:pt x="21" y="111"/>
                      <a:pt x="21" y="111"/>
                    </a:cubicBezTo>
                    <a:cubicBezTo>
                      <a:pt x="21" y="111"/>
                      <a:pt x="21" y="111"/>
                      <a:pt x="21" y="111"/>
                    </a:cubicBezTo>
                    <a:cubicBezTo>
                      <a:pt x="22" y="112"/>
                      <a:pt x="22" y="112"/>
                      <a:pt x="21" y="113"/>
                    </a:cubicBezTo>
                    <a:cubicBezTo>
                      <a:pt x="21" y="113"/>
                      <a:pt x="21" y="113"/>
                      <a:pt x="20" y="113"/>
                    </a:cubicBezTo>
                    <a:cubicBezTo>
                      <a:pt x="20" y="113"/>
                      <a:pt x="20" y="113"/>
                      <a:pt x="20" y="113"/>
                    </a:cubicBezTo>
                    <a:cubicBezTo>
                      <a:pt x="20" y="114"/>
                      <a:pt x="20" y="114"/>
                      <a:pt x="20" y="114"/>
                    </a:cubicBezTo>
                    <a:cubicBezTo>
                      <a:pt x="20" y="114"/>
                      <a:pt x="20" y="114"/>
                      <a:pt x="20" y="114"/>
                    </a:cubicBezTo>
                    <a:cubicBezTo>
                      <a:pt x="21" y="114"/>
                      <a:pt x="20" y="114"/>
                      <a:pt x="20" y="114"/>
                    </a:cubicBezTo>
                    <a:cubicBezTo>
                      <a:pt x="20" y="113"/>
                      <a:pt x="20" y="113"/>
                      <a:pt x="20" y="113"/>
                    </a:cubicBezTo>
                    <a:cubicBezTo>
                      <a:pt x="20" y="113"/>
                      <a:pt x="21" y="113"/>
                      <a:pt x="21" y="113"/>
                    </a:cubicBezTo>
                    <a:cubicBezTo>
                      <a:pt x="21" y="113"/>
                      <a:pt x="21" y="114"/>
                      <a:pt x="21" y="114"/>
                    </a:cubicBezTo>
                    <a:cubicBezTo>
                      <a:pt x="21" y="114"/>
                      <a:pt x="21" y="114"/>
                      <a:pt x="21" y="114"/>
                    </a:cubicBezTo>
                    <a:cubicBezTo>
                      <a:pt x="21" y="113"/>
                      <a:pt x="21" y="113"/>
                      <a:pt x="22" y="113"/>
                    </a:cubicBezTo>
                    <a:cubicBezTo>
                      <a:pt x="22" y="113"/>
                      <a:pt x="22" y="113"/>
                      <a:pt x="22" y="113"/>
                    </a:cubicBezTo>
                    <a:cubicBezTo>
                      <a:pt x="21" y="114"/>
                      <a:pt x="21" y="114"/>
                      <a:pt x="21" y="114"/>
                    </a:cubicBezTo>
                    <a:cubicBezTo>
                      <a:pt x="21" y="114"/>
                      <a:pt x="21" y="114"/>
                      <a:pt x="21" y="115"/>
                    </a:cubicBezTo>
                    <a:cubicBezTo>
                      <a:pt x="21" y="115"/>
                      <a:pt x="21" y="115"/>
                      <a:pt x="21" y="115"/>
                    </a:cubicBezTo>
                    <a:cubicBezTo>
                      <a:pt x="21" y="115"/>
                      <a:pt x="21" y="115"/>
                      <a:pt x="21" y="115"/>
                    </a:cubicBezTo>
                    <a:cubicBezTo>
                      <a:pt x="21" y="115"/>
                      <a:pt x="21" y="115"/>
                      <a:pt x="21" y="116"/>
                    </a:cubicBezTo>
                    <a:cubicBezTo>
                      <a:pt x="21" y="116"/>
                      <a:pt x="21" y="116"/>
                      <a:pt x="20" y="116"/>
                    </a:cubicBezTo>
                    <a:cubicBezTo>
                      <a:pt x="20" y="116"/>
                      <a:pt x="20" y="116"/>
                      <a:pt x="20" y="116"/>
                    </a:cubicBezTo>
                    <a:cubicBezTo>
                      <a:pt x="20" y="117"/>
                      <a:pt x="20" y="117"/>
                      <a:pt x="20" y="117"/>
                    </a:cubicBezTo>
                    <a:cubicBezTo>
                      <a:pt x="20" y="117"/>
                      <a:pt x="20" y="117"/>
                      <a:pt x="20" y="117"/>
                    </a:cubicBezTo>
                    <a:cubicBezTo>
                      <a:pt x="20" y="117"/>
                      <a:pt x="20" y="117"/>
                      <a:pt x="19" y="117"/>
                    </a:cubicBezTo>
                    <a:cubicBezTo>
                      <a:pt x="19" y="117"/>
                      <a:pt x="19" y="117"/>
                      <a:pt x="19" y="117"/>
                    </a:cubicBezTo>
                    <a:cubicBezTo>
                      <a:pt x="19" y="117"/>
                      <a:pt x="19" y="117"/>
                      <a:pt x="19" y="117"/>
                    </a:cubicBezTo>
                    <a:cubicBezTo>
                      <a:pt x="19" y="117"/>
                      <a:pt x="19" y="117"/>
                      <a:pt x="19" y="117"/>
                    </a:cubicBezTo>
                    <a:cubicBezTo>
                      <a:pt x="19" y="116"/>
                      <a:pt x="18" y="116"/>
                      <a:pt x="18" y="117"/>
                    </a:cubicBezTo>
                    <a:cubicBezTo>
                      <a:pt x="18" y="117"/>
                      <a:pt x="18" y="117"/>
                      <a:pt x="18" y="117"/>
                    </a:cubicBezTo>
                    <a:cubicBezTo>
                      <a:pt x="19" y="117"/>
                      <a:pt x="19" y="118"/>
                      <a:pt x="19" y="118"/>
                    </a:cubicBezTo>
                    <a:cubicBezTo>
                      <a:pt x="19" y="118"/>
                      <a:pt x="19" y="118"/>
                      <a:pt x="19" y="118"/>
                    </a:cubicBezTo>
                    <a:cubicBezTo>
                      <a:pt x="19" y="119"/>
                      <a:pt x="19" y="119"/>
                      <a:pt x="19" y="119"/>
                    </a:cubicBezTo>
                    <a:cubicBezTo>
                      <a:pt x="19" y="119"/>
                      <a:pt x="19" y="120"/>
                      <a:pt x="19" y="120"/>
                    </a:cubicBezTo>
                    <a:cubicBezTo>
                      <a:pt x="18" y="120"/>
                      <a:pt x="19" y="120"/>
                      <a:pt x="19" y="120"/>
                    </a:cubicBezTo>
                    <a:cubicBezTo>
                      <a:pt x="19" y="120"/>
                      <a:pt x="19" y="120"/>
                      <a:pt x="19" y="121"/>
                    </a:cubicBezTo>
                    <a:cubicBezTo>
                      <a:pt x="19" y="121"/>
                      <a:pt x="19" y="121"/>
                      <a:pt x="19" y="121"/>
                    </a:cubicBezTo>
                    <a:cubicBezTo>
                      <a:pt x="19" y="121"/>
                      <a:pt x="20" y="121"/>
                      <a:pt x="20" y="121"/>
                    </a:cubicBezTo>
                    <a:cubicBezTo>
                      <a:pt x="20" y="122"/>
                      <a:pt x="20" y="122"/>
                      <a:pt x="19" y="122"/>
                    </a:cubicBezTo>
                    <a:cubicBezTo>
                      <a:pt x="19" y="123"/>
                      <a:pt x="19" y="123"/>
                      <a:pt x="19" y="123"/>
                    </a:cubicBezTo>
                    <a:cubicBezTo>
                      <a:pt x="18" y="123"/>
                      <a:pt x="18" y="123"/>
                      <a:pt x="18" y="123"/>
                    </a:cubicBezTo>
                    <a:cubicBezTo>
                      <a:pt x="18" y="123"/>
                      <a:pt x="18" y="123"/>
                      <a:pt x="18" y="123"/>
                    </a:cubicBezTo>
                    <a:cubicBezTo>
                      <a:pt x="19" y="123"/>
                      <a:pt x="19" y="124"/>
                      <a:pt x="19" y="124"/>
                    </a:cubicBezTo>
                    <a:cubicBezTo>
                      <a:pt x="19" y="124"/>
                      <a:pt x="19" y="124"/>
                      <a:pt x="19" y="124"/>
                    </a:cubicBezTo>
                    <a:cubicBezTo>
                      <a:pt x="19" y="124"/>
                      <a:pt x="20" y="124"/>
                      <a:pt x="20" y="124"/>
                    </a:cubicBezTo>
                    <a:cubicBezTo>
                      <a:pt x="21" y="124"/>
                      <a:pt x="21" y="124"/>
                      <a:pt x="21" y="125"/>
                    </a:cubicBezTo>
                    <a:cubicBezTo>
                      <a:pt x="21" y="125"/>
                      <a:pt x="21" y="125"/>
                      <a:pt x="21" y="125"/>
                    </a:cubicBezTo>
                    <a:cubicBezTo>
                      <a:pt x="21" y="125"/>
                      <a:pt x="22" y="125"/>
                      <a:pt x="22" y="124"/>
                    </a:cubicBezTo>
                    <a:cubicBezTo>
                      <a:pt x="22" y="124"/>
                      <a:pt x="22" y="124"/>
                      <a:pt x="22" y="124"/>
                    </a:cubicBezTo>
                    <a:cubicBezTo>
                      <a:pt x="21" y="124"/>
                      <a:pt x="21" y="124"/>
                      <a:pt x="21" y="123"/>
                    </a:cubicBezTo>
                    <a:cubicBezTo>
                      <a:pt x="21" y="123"/>
                      <a:pt x="21" y="123"/>
                      <a:pt x="21" y="123"/>
                    </a:cubicBezTo>
                    <a:cubicBezTo>
                      <a:pt x="21" y="123"/>
                      <a:pt x="21" y="123"/>
                      <a:pt x="21" y="123"/>
                    </a:cubicBezTo>
                    <a:cubicBezTo>
                      <a:pt x="21" y="122"/>
                      <a:pt x="21" y="122"/>
                      <a:pt x="21" y="122"/>
                    </a:cubicBezTo>
                    <a:cubicBezTo>
                      <a:pt x="21" y="122"/>
                      <a:pt x="21" y="122"/>
                      <a:pt x="21" y="122"/>
                    </a:cubicBezTo>
                    <a:cubicBezTo>
                      <a:pt x="21" y="122"/>
                      <a:pt x="21" y="122"/>
                      <a:pt x="21" y="122"/>
                    </a:cubicBezTo>
                    <a:cubicBezTo>
                      <a:pt x="21" y="122"/>
                      <a:pt x="21" y="122"/>
                      <a:pt x="21" y="122"/>
                    </a:cubicBezTo>
                    <a:cubicBezTo>
                      <a:pt x="21" y="121"/>
                      <a:pt x="22" y="121"/>
                      <a:pt x="22" y="121"/>
                    </a:cubicBezTo>
                    <a:cubicBezTo>
                      <a:pt x="22" y="121"/>
                      <a:pt x="22" y="120"/>
                      <a:pt x="22" y="120"/>
                    </a:cubicBezTo>
                    <a:cubicBezTo>
                      <a:pt x="22" y="121"/>
                      <a:pt x="22" y="121"/>
                      <a:pt x="22" y="121"/>
                    </a:cubicBezTo>
                    <a:cubicBezTo>
                      <a:pt x="22" y="121"/>
                      <a:pt x="23" y="121"/>
                      <a:pt x="23" y="121"/>
                    </a:cubicBezTo>
                    <a:cubicBezTo>
                      <a:pt x="23" y="121"/>
                      <a:pt x="23" y="121"/>
                      <a:pt x="23" y="121"/>
                    </a:cubicBezTo>
                    <a:cubicBezTo>
                      <a:pt x="23" y="121"/>
                      <a:pt x="23" y="121"/>
                      <a:pt x="23" y="122"/>
                    </a:cubicBezTo>
                    <a:cubicBezTo>
                      <a:pt x="23" y="122"/>
                      <a:pt x="23" y="122"/>
                      <a:pt x="22" y="122"/>
                    </a:cubicBezTo>
                    <a:cubicBezTo>
                      <a:pt x="22" y="122"/>
                      <a:pt x="22" y="122"/>
                      <a:pt x="22" y="122"/>
                    </a:cubicBezTo>
                    <a:cubicBezTo>
                      <a:pt x="22" y="121"/>
                      <a:pt x="22" y="121"/>
                      <a:pt x="22" y="121"/>
                    </a:cubicBezTo>
                    <a:cubicBezTo>
                      <a:pt x="22" y="121"/>
                      <a:pt x="21" y="121"/>
                      <a:pt x="21" y="122"/>
                    </a:cubicBezTo>
                    <a:cubicBezTo>
                      <a:pt x="21" y="122"/>
                      <a:pt x="22" y="122"/>
                      <a:pt x="22" y="122"/>
                    </a:cubicBezTo>
                    <a:cubicBezTo>
                      <a:pt x="22" y="122"/>
                      <a:pt x="22" y="122"/>
                      <a:pt x="22" y="122"/>
                    </a:cubicBezTo>
                    <a:cubicBezTo>
                      <a:pt x="22" y="122"/>
                      <a:pt x="22" y="123"/>
                      <a:pt x="22" y="123"/>
                    </a:cubicBezTo>
                    <a:cubicBezTo>
                      <a:pt x="23" y="123"/>
                      <a:pt x="23" y="123"/>
                      <a:pt x="23" y="124"/>
                    </a:cubicBezTo>
                    <a:cubicBezTo>
                      <a:pt x="23" y="124"/>
                      <a:pt x="23" y="125"/>
                      <a:pt x="22" y="126"/>
                    </a:cubicBezTo>
                    <a:cubicBezTo>
                      <a:pt x="22" y="126"/>
                      <a:pt x="22" y="126"/>
                      <a:pt x="22" y="126"/>
                    </a:cubicBezTo>
                    <a:cubicBezTo>
                      <a:pt x="22" y="126"/>
                      <a:pt x="22" y="126"/>
                      <a:pt x="22" y="126"/>
                    </a:cubicBezTo>
                    <a:cubicBezTo>
                      <a:pt x="22" y="126"/>
                      <a:pt x="23" y="126"/>
                      <a:pt x="23" y="126"/>
                    </a:cubicBezTo>
                    <a:cubicBezTo>
                      <a:pt x="23" y="126"/>
                      <a:pt x="23" y="126"/>
                      <a:pt x="23" y="126"/>
                    </a:cubicBezTo>
                    <a:cubicBezTo>
                      <a:pt x="24" y="125"/>
                      <a:pt x="24" y="125"/>
                      <a:pt x="24" y="125"/>
                    </a:cubicBezTo>
                    <a:cubicBezTo>
                      <a:pt x="24" y="125"/>
                      <a:pt x="24" y="124"/>
                      <a:pt x="25" y="124"/>
                    </a:cubicBezTo>
                    <a:cubicBezTo>
                      <a:pt x="25" y="124"/>
                      <a:pt x="25" y="124"/>
                      <a:pt x="25" y="124"/>
                    </a:cubicBezTo>
                    <a:cubicBezTo>
                      <a:pt x="25" y="124"/>
                      <a:pt x="25" y="124"/>
                      <a:pt x="25" y="124"/>
                    </a:cubicBezTo>
                    <a:cubicBezTo>
                      <a:pt x="25" y="124"/>
                      <a:pt x="25" y="124"/>
                      <a:pt x="25" y="124"/>
                    </a:cubicBezTo>
                    <a:cubicBezTo>
                      <a:pt x="24" y="123"/>
                      <a:pt x="24" y="124"/>
                      <a:pt x="24" y="123"/>
                    </a:cubicBezTo>
                    <a:cubicBezTo>
                      <a:pt x="24" y="123"/>
                      <a:pt x="25" y="123"/>
                      <a:pt x="25" y="123"/>
                    </a:cubicBezTo>
                    <a:cubicBezTo>
                      <a:pt x="25" y="123"/>
                      <a:pt x="25" y="123"/>
                      <a:pt x="25" y="123"/>
                    </a:cubicBezTo>
                    <a:cubicBezTo>
                      <a:pt x="25" y="123"/>
                      <a:pt x="26" y="123"/>
                      <a:pt x="26" y="123"/>
                    </a:cubicBezTo>
                    <a:cubicBezTo>
                      <a:pt x="26" y="123"/>
                      <a:pt x="26" y="123"/>
                      <a:pt x="26" y="123"/>
                    </a:cubicBezTo>
                    <a:cubicBezTo>
                      <a:pt x="26" y="123"/>
                      <a:pt x="26" y="123"/>
                      <a:pt x="26" y="123"/>
                    </a:cubicBezTo>
                    <a:cubicBezTo>
                      <a:pt x="27" y="123"/>
                      <a:pt x="27" y="123"/>
                      <a:pt x="27" y="123"/>
                    </a:cubicBezTo>
                    <a:cubicBezTo>
                      <a:pt x="27" y="122"/>
                      <a:pt x="27" y="122"/>
                      <a:pt x="27" y="122"/>
                    </a:cubicBezTo>
                    <a:cubicBezTo>
                      <a:pt x="27" y="121"/>
                      <a:pt x="27" y="121"/>
                      <a:pt x="27" y="121"/>
                    </a:cubicBezTo>
                    <a:cubicBezTo>
                      <a:pt x="27" y="120"/>
                      <a:pt x="28" y="120"/>
                      <a:pt x="27" y="120"/>
                    </a:cubicBezTo>
                    <a:cubicBezTo>
                      <a:pt x="27" y="120"/>
                      <a:pt x="27" y="119"/>
                      <a:pt x="27" y="119"/>
                    </a:cubicBezTo>
                    <a:cubicBezTo>
                      <a:pt x="27" y="119"/>
                      <a:pt x="28" y="119"/>
                      <a:pt x="28" y="118"/>
                    </a:cubicBezTo>
                    <a:cubicBezTo>
                      <a:pt x="28" y="118"/>
                      <a:pt x="27" y="118"/>
                      <a:pt x="27" y="118"/>
                    </a:cubicBezTo>
                    <a:cubicBezTo>
                      <a:pt x="28" y="118"/>
                      <a:pt x="28" y="118"/>
                      <a:pt x="28" y="117"/>
                    </a:cubicBezTo>
                    <a:cubicBezTo>
                      <a:pt x="28" y="117"/>
                      <a:pt x="28" y="116"/>
                      <a:pt x="28" y="116"/>
                    </a:cubicBezTo>
                    <a:cubicBezTo>
                      <a:pt x="28" y="116"/>
                      <a:pt x="28" y="116"/>
                      <a:pt x="28" y="115"/>
                    </a:cubicBezTo>
                    <a:cubicBezTo>
                      <a:pt x="28" y="115"/>
                      <a:pt x="28" y="115"/>
                      <a:pt x="28" y="115"/>
                    </a:cubicBezTo>
                    <a:cubicBezTo>
                      <a:pt x="28" y="115"/>
                      <a:pt x="29" y="115"/>
                      <a:pt x="29" y="115"/>
                    </a:cubicBezTo>
                    <a:cubicBezTo>
                      <a:pt x="29" y="115"/>
                      <a:pt x="29" y="115"/>
                      <a:pt x="29" y="114"/>
                    </a:cubicBezTo>
                    <a:cubicBezTo>
                      <a:pt x="29" y="114"/>
                      <a:pt x="29" y="114"/>
                      <a:pt x="29" y="114"/>
                    </a:cubicBezTo>
                    <a:cubicBezTo>
                      <a:pt x="29" y="114"/>
                      <a:pt x="29" y="114"/>
                      <a:pt x="29" y="114"/>
                    </a:cubicBezTo>
                    <a:cubicBezTo>
                      <a:pt x="29" y="114"/>
                      <a:pt x="29" y="114"/>
                      <a:pt x="29" y="114"/>
                    </a:cubicBezTo>
                    <a:cubicBezTo>
                      <a:pt x="29" y="114"/>
                      <a:pt x="29" y="113"/>
                      <a:pt x="29" y="113"/>
                    </a:cubicBezTo>
                    <a:cubicBezTo>
                      <a:pt x="30" y="113"/>
                      <a:pt x="30" y="113"/>
                      <a:pt x="30" y="112"/>
                    </a:cubicBezTo>
                    <a:cubicBezTo>
                      <a:pt x="30" y="112"/>
                      <a:pt x="30" y="112"/>
                      <a:pt x="30" y="112"/>
                    </a:cubicBezTo>
                    <a:cubicBezTo>
                      <a:pt x="30" y="112"/>
                      <a:pt x="30" y="112"/>
                      <a:pt x="30" y="112"/>
                    </a:cubicBezTo>
                    <a:cubicBezTo>
                      <a:pt x="31" y="112"/>
                      <a:pt x="31" y="112"/>
                      <a:pt x="31" y="112"/>
                    </a:cubicBezTo>
                    <a:cubicBezTo>
                      <a:pt x="31" y="112"/>
                      <a:pt x="31" y="112"/>
                      <a:pt x="31" y="112"/>
                    </a:cubicBezTo>
                    <a:cubicBezTo>
                      <a:pt x="31" y="111"/>
                      <a:pt x="31" y="111"/>
                      <a:pt x="31" y="111"/>
                    </a:cubicBezTo>
                    <a:close/>
                    <a:moveTo>
                      <a:pt x="73" y="70"/>
                    </a:moveTo>
                    <a:cubicBezTo>
                      <a:pt x="73" y="70"/>
                      <a:pt x="74" y="70"/>
                      <a:pt x="74" y="70"/>
                    </a:cubicBezTo>
                    <a:cubicBezTo>
                      <a:pt x="74" y="70"/>
                      <a:pt x="74" y="70"/>
                      <a:pt x="74" y="70"/>
                    </a:cubicBezTo>
                    <a:cubicBezTo>
                      <a:pt x="74" y="70"/>
                      <a:pt x="75" y="70"/>
                      <a:pt x="75" y="69"/>
                    </a:cubicBezTo>
                    <a:cubicBezTo>
                      <a:pt x="75" y="69"/>
                      <a:pt x="75" y="69"/>
                      <a:pt x="76" y="68"/>
                    </a:cubicBezTo>
                    <a:cubicBezTo>
                      <a:pt x="76" y="68"/>
                      <a:pt x="76" y="68"/>
                      <a:pt x="76" y="68"/>
                    </a:cubicBezTo>
                    <a:cubicBezTo>
                      <a:pt x="75" y="68"/>
                      <a:pt x="75" y="68"/>
                      <a:pt x="75" y="68"/>
                    </a:cubicBezTo>
                    <a:cubicBezTo>
                      <a:pt x="75" y="68"/>
                      <a:pt x="75" y="68"/>
                      <a:pt x="75" y="68"/>
                    </a:cubicBezTo>
                    <a:cubicBezTo>
                      <a:pt x="75" y="68"/>
                      <a:pt x="75" y="68"/>
                      <a:pt x="75" y="67"/>
                    </a:cubicBezTo>
                    <a:cubicBezTo>
                      <a:pt x="75" y="67"/>
                      <a:pt x="75" y="67"/>
                      <a:pt x="75" y="67"/>
                    </a:cubicBezTo>
                    <a:cubicBezTo>
                      <a:pt x="75" y="67"/>
                      <a:pt x="75" y="66"/>
                      <a:pt x="75" y="66"/>
                    </a:cubicBezTo>
                    <a:cubicBezTo>
                      <a:pt x="75" y="66"/>
                      <a:pt x="75" y="66"/>
                      <a:pt x="75" y="66"/>
                    </a:cubicBezTo>
                    <a:cubicBezTo>
                      <a:pt x="75" y="66"/>
                      <a:pt x="75" y="66"/>
                      <a:pt x="75" y="66"/>
                    </a:cubicBezTo>
                    <a:cubicBezTo>
                      <a:pt x="75" y="66"/>
                      <a:pt x="75" y="66"/>
                      <a:pt x="75" y="66"/>
                    </a:cubicBezTo>
                    <a:cubicBezTo>
                      <a:pt x="74" y="67"/>
                      <a:pt x="74" y="67"/>
                      <a:pt x="74" y="68"/>
                    </a:cubicBezTo>
                    <a:cubicBezTo>
                      <a:pt x="73" y="68"/>
                      <a:pt x="73" y="68"/>
                      <a:pt x="73" y="68"/>
                    </a:cubicBezTo>
                    <a:cubicBezTo>
                      <a:pt x="73" y="69"/>
                      <a:pt x="73" y="69"/>
                      <a:pt x="73" y="69"/>
                    </a:cubicBezTo>
                    <a:cubicBezTo>
                      <a:pt x="74" y="69"/>
                      <a:pt x="74" y="69"/>
                      <a:pt x="74" y="69"/>
                    </a:cubicBezTo>
                    <a:cubicBezTo>
                      <a:pt x="74" y="68"/>
                      <a:pt x="74" y="69"/>
                      <a:pt x="74" y="69"/>
                    </a:cubicBezTo>
                    <a:cubicBezTo>
                      <a:pt x="74" y="69"/>
                      <a:pt x="74" y="69"/>
                      <a:pt x="74" y="69"/>
                    </a:cubicBezTo>
                    <a:cubicBezTo>
                      <a:pt x="74" y="69"/>
                      <a:pt x="74" y="70"/>
                      <a:pt x="73" y="70"/>
                    </a:cubicBezTo>
                    <a:close/>
                    <a:moveTo>
                      <a:pt x="12" y="110"/>
                    </a:moveTo>
                    <a:cubicBezTo>
                      <a:pt x="11" y="110"/>
                      <a:pt x="11" y="110"/>
                      <a:pt x="11" y="110"/>
                    </a:cubicBezTo>
                    <a:cubicBezTo>
                      <a:pt x="11" y="110"/>
                      <a:pt x="11" y="110"/>
                      <a:pt x="11" y="109"/>
                    </a:cubicBezTo>
                    <a:cubicBezTo>
                      <a:pt x="11" y="109"/>
                      <a:pt x="11" y="110"/>
                      <a:pt x="11" y="110"/>
                    </a:cubicBezTo>
                    <a:cubicBezTo>
                      <a:pt x="11" y="110"/>
                      <a:pt x="11" y="110"/>
                      <a:pt x="11" y="110"/>
                    </a:cubicBezTo>
                    <a:cubicBezTo>
                      <a:pt x="11" y="110"/>
                      <a:pt x="11" y="110"/>
                      <a:pt x="11" y="110"/>
                    </a:cubicBezTo>
                    <a:cubicBezTo>
                      <a:pt x="11" y="110"/>
                      <a:pt x="11" y="111"/>
                      <a:pt x="11" y="111"/>
                    </a:cubicBezTo>
                    <a:cubicBezTo>
                      <a:pt x="11" y="111"/>
                      <a:pt x="11" y="111"/>
                      <a:pt x="11" y="112"/>
                    </a:cubicBezTo>
                    <a:cubicBezTo>
                      <a:pt x="11" y="111"/>
                      <a:pt x="11" y="111"/>
                      <a:pt x="11" y="111"/>
                    </a:cubicBezTo>
                    <a:cubicBezTo>
                      <a:pt x="11" y="111"/>
                      <a:pt x="11" y="111"/>
                      <a:pt x="11" y="111"/>
                    </a:cubicBezTo>
                    <a:cubicBezTo>
                      <a:pt x="12" y="111"/>
                      <a:pt x="12" y="111"/>
                      <a:pt x="12" y="110"/>
                    </a:cubicBezTo>
                    <a:cubicBezTo>
                      <a:pt x="12" y="110"/>
                      <a:pt x="12" y="110"/>
                      <a:pt x="12" y="110"/>
                    </a:cubicBezTo>
                    <a:close/>
                    <a:moveTo>
                      <a:pt x="14" y="107"/>
                    </a:moveTo>
                    <a:cubicBezTo>
                      <a:pt x="14" y="107"/>
                      <a:pt x="14" y="107"/>
                      <a:pt x="14" y="107"/>
                    </a:cubicBezTo>
                    <a:cubicBezTo>
                      <a:pt x="14" y="107"/>
                      <a:pt x="14" y="107"/>
                      <a:pt x="14" y="107"/>
                    </a:cubicBezTo>
                    <a:cubicBezTo>
                      <a:pt x="14" y="107"/>
                      <a:pt x="14" y="107"/>
                      <a:pt x="14" y="107"/>
                    </a:cubicBezTo>
                    <a:cubicBezTo>
                      <a:pt x="14" y="107"/>
                      <a:pt x="14" y="107"/>
                      <a:pt x="14" y="108"/>
                    </a:cubicBezTo>
                    <a:cubicBezTo>
                      <a:pt x="14" y="108"/>
                      <a:pt x="13" y="108"/>
                      <a:pt x="13" y="108"/>
                    </a:cubicBezTo>
                    <a:cubicBezTo>
                      <a:pt x="13" y="109"/>
                      <a:pt x="13" y="109"/>
                      <a:pt x="13" y="109"/>
                    </a:cubicBezTo>
                    <a:cubicBezTo>
                      <a:pt x="13" y="109"/>
                      <a:pt x="13" y="109"/>
                      <a:pt x="14" y="109"/>
                    </a:cubicBezTo>
                    <a:cubicBezTo>
                      <a:pt x="14" y="109"/>
                      <a:pt x="14" y="108"/>
                      <a:pt x="14" y="108"/>
                    </a:cubicBezTo>
                    <a:cubicBezTo>
                      <a:pt x="14" y="108"/>
                      <a:pt x="14" y="108"/>
                      <a:pt x="14" y="108"/>
                    </a:cubicBezTo>
                    <a:cubicBezTo>
                      <a:pt x="14" y="108"/>
                      <a:pt x="14" y="107"/>
                      <a:pt x="14" y="107"/>
                    </a:cubicBezTo>
                    <a:cubicBezTo>
                      <a:pt x="14" y="107"/>
                      <a:pt x="14" y="107"/>
                      <a:pt x="14" y="107"/>
                    </a:cubicBezTo>
                    <a:close/>
                    <a:moveTo>
                      <a:pt x="15" y="110"/>
                    </a:moveTo>
                    <a:cubicBezTo>
                      <a:pt x="15" y="110"/>
                      <a:pt x="15" y="110"/>
                      <a:pt x="15" y="110"/>
                    </a:cubicBezTo>
                    <a:cubicBezTo>
                      <a:pt x="15" y="110"/>
                      <a:pt x="15" y="110"/>
                      <a:pt x="15" y="110"/>
                    </a:cubicBezTo>
                    <a:cubicBezTo>
                      <a:pt x="15" y="110"/>
                      <a:pt x="15" y="110"/>
                      <a:pt x="15" y="110"/>
                    </a:cubicBezTo>
                    <a:close/>
                    <a:moveTo>
                      <a:pt x="14" y="109"/>
                    </a:moveTo>
                    <a:cubicBezTo>
                      <a:pt x="14" y="109"/>
                      <a:pt x="14" y="109"/>
                      <a:pt x="14" y="109"/>
                    </a:cubicBezTo>
                    <a:cubicBezTo>
                      <a:pt x="14" y="109"/>
                      <a:pt x="14" y="109"/>
                      <a:pt x="14" y="109"/>
                    </a:cubicBezTo>
                    <a:cubicBezTo>
                      <a:pt x="14" y="109"/>
                      <a:pt x="14" y="109"/>
                      <a:pt x="14" y="109"/>
                    </a:cubicBezTo>
                    <a:cubicBezTo>
                      <a:pt x="14" y="109"/>
                      <a:pt x="14" y="109"/>
                      <a:pt x="14" y="109"/>
                    </a:cubicBezTo>
                    <a:close/>
                    <a:moveTo>
                      <a:pt x="10" y="111"/>
                    </a:moveTo>
                    <a:cubicBezTo>
                      <a:pt x="10" y="111"/>
                      <a:pt x="10" y="112"/>
                      <a:pt x="10" y="112"/>
                    </a:cubicBezTo>
                    <a:cubicBezTo>
                      <a:pt x="10" y="112"/>
                      <a:pt x="10" y="111"/>
                      <a:pt x="10" y="111"/>
                    </a:cubicBezTo>
                    <a:cubicBezTo>
                      <a:pt x="10" y="111"/>
                      <a:pt x="10" y="111"/>
                      <a:pt x="10" y="111"/>
                    </a:cubicBezTo>
                    <a:close/>
                    <a:moveTo>
                      <a:pt x="10" y="112"/>
                    </a:moveTo>
                    <a:cubicBezTo>
                      <a:pt x="10" y="112"/>
                      <a:pt x="9" y="112"/>
                      <a:pt x="9" y="112"/>
                    </a:cubicBezTo>
                    <a:cubicBezTo>
                      <a:pt x="9" y="112"/>
                      <a:pt x="9" y="112"/>
                      <a:pt x="9" y="112"/>
                    </a:cubicBezTo>
                    <a:cubicBezTo>
                      <a:pt x="9" y="112"/>
                      <a:pt x="9" y="112"/>
                      <a:pt x="8" y="112"/>
                    </a:cubicBezTo>
                    <a:cubicBezTo>
                      <a:pt x="8" y="112"/>
                      <a:pt x="8" y="112"/>
                      <a:pt x="8" y="112"/>
                    </a:cubicBezTo>
                    <a:cubicBezTo>
                      <a:pt x="8" y="112"/>
                      <a:pt x="8" y="113"/>
                      <a:pt x="8" y="113"/>
                    </a:cubicBezTo>
                    <a:cubicBezTo>
                      <a:pt x="8" y="113"/>
                      <a:pt x="8" y="113"/>
                      <a:pt x="8" y="113"/>
                    </a:cubicBezTo>
                    <a:cubicBezTo>
                      <a:pt x="8" y="113"/>
                      <a:pt x="8" y="113"/>
                      <a:pt x="8" y="113"/>
                    </a:cubicBezTo>
                    <a:cubicBezTo>
                      <a:pt x="8" y="113"/>
                      <a:pt x="8" y="114"/>
                      <a:pt x="8" y="113"/>
                    </a:cubicBezTo>
                    <a:cubicBezTo>
                      <a:pt x="9" y="113"/>
                      <a:pt x="9" y="113"/>
                      <a:pt x="9" y="114"/>
                    </a:cubicBezTo>
                    <a:cubicBezTo>
                      <a:pt x="9" y="113"/>
                      <a:pt x="9" y="113"/>
                      <a:pt x="9" y="113"/>
                    </a:cubicBezTo>
                    <a:cubicBezTo>
                      <a:pt x="10" y="113"/>
                      <a:pt x="10" y="113"/>
                      <a:pt x="10" y="113"/>
                    </a:cubicBezTo>
                    <a:cubicBezTo>
                      <a:pt x="10" y="113"/>
                      <a:pt x="10" y="113"/>
                      <a:pt x="10" y="113"/>
                    </a:cubicBezTo>
                    <a:cubicBezTo>
                      <a:pt x="10" y="113"/>
                      <a:pt x="10" y="113"/>
                      <a:pt x="10" y="112"/>
                    </a:cubicBezTo>
                    <a:close/>
                    <a:moveTo>
                      <a:pt x="10" y="112"/>
                    </a:moveTo>
                    <a:cubicBezTo>
                      <a:pt x="10" y="112"/>
                      <a:pt x="9" y="112"/>
                      <a:pt x="9" y="112"/>
                    </a:cubicBezTo>
                    <a:cubicBezTo>
                      <a:pt x="9" y="112"/>
                      <a:pt x="10" y="112"/>
                      <a:pt x="10" y="112"/>
                    </a:cubicBezTo>
                    <a:cubicBezTo>
                      <a:pt x="10" y="112"/>
                      <a:pt x="10" y="112"/>
                      <a:pt x="10" y="112"/>
                    </a:cubicBezTo>
                    <a:cubicBezTo>
                      <a:pt x="10" y="112"/>
                      <a:pt x="10" y="112"/>
                      <a:pt x="10" y="112"/>
                    </a:cubicBezTo>
                    <a:close/>
                    <a:moveTo>
                      <a:pt x="10" y="112"/>
                    </a:moveTo>
                    <a:cubicBezTo>
                      <a:pt x="10" y="112"/>
                      <a:pt x="11" y="112"/>
                      <a:pt x="11" y="112"/>
                    </a:cubicBezTo>
                    <a:cubicBezTo>
                      <a:pt x="11" y="112"/>
                      <a:pt x="11" y="112"/>
                      <a:pt x="11" y="112"/>
                    </a:cubicBezTo>
                    <a:cubicBezTo>
                      <a:pt x="10" y="112"/>
                      <a:pt x="10" y="112"/>
                      <a:pt x="10" y="112"/>
                    </a:cubicBezTo>
                    <a:close/>
                    <a:moveTo>
                      <a:pt x="11" y="109"/>
                    </a:moveTo>
                    <a:cubicBezTo>
                      <a:pt x="11" y="108"/>
                      <a:pt x="11" y="108"/>
                      <a:pt x="11" y="109"/>
                    </a:cubicBezTo>
                    <a:cubicBezTo>
                      <a:pt x="11" y="109"/>
                      <a:pt x="11" y="109"/>
                      <a:pt x="11" y="109"/>
                    </a:cubicBezTo>
                    <a:cubicBezTo>
                      <a:pt x="11" y="109"/>
                      <a:pt x="11" y="109"/>
                      <a:pt x="11" y="109"/>
                    </a:cubicBezTo>
                    <a:close/>
                    <a:moveTo>
                      <a:pt x="11" y="111"/>
                    </a:moveTo>
                    <a:cubicBezTo>
                      <a:pt x="11" y="111"/>
                      <a:pt x="11" y="111"/>
                      <a:pt x="11" y="111"/>
                    </a:cubicBezTo>
                    <a:cubicBezTo>
                      <a:pt x="10" y="111"/>
                      <a:pt x="10" y="111"/>
                      <a:pt x="10" y="111"/>
                    </a:cubicBezTo>
                    <a:cubicBezTo>
                      <a:pt x="10" y="111"/>
                      <a:pt x="11" y="111"/>
                      <a:pt x="11" y="111"/>
                    </a:cubicBezTo>
                    <a:cubicBezTo>
                      <a:pt x="11" y="111"/>
                      <a:pt x="11" y="111"/>
                      <a:pt x="11" y="111"/>
                    </a:cubicBezTo>
                    <a:cubicBezTo>
                      <a:pt x="11" y="111"/>
                      <a:pt x="11" y="111"/>
                      <a:pt x="11" y="111"/>
                    </a:cubicBezTo>
                    <a:close/>
                    <a:moveTo>
                      <a:pt x="11" y="109"/>
                    </a:moveTo>
                    <a:cubicBezTo>
                      <a:pt x="11" y="109"/>
                      <a:pt x="11" y="109"/>
                      <a:pt x="11" y="109"/>
                    </a:cubicBezTo>
                    <a:cubicBezTo>
                      <a:pt x="12" y="109"/>
                      <a:pt x="12" y="109"/>
                      <a:pt x="12" y="109"/>
                    </a:cubicBezTo>
                    <a:cubicBezTo>
                      <a:pt x="12" y="109"/>
                      <a:pt x="11" y="109"/>
                      <a:pt x="11" y="109"/>
                    </a:cubicBezTo>
                    <a:cubicBezTo>
                      <a:pt x="11" y="109"/>
                      <a:pt x="11" y="109"/>
                      <a:pt x="11" y="109"/>
                    </a:cubicBezTo>
                    <a:close/>
                    <a:moveTo>
                      <a:pt x="13" y="107"/>
                    </a:moveTo>
                    <a:cubicBezTo>
                      <a:pt x="14" y="107"/>
                      <a:pt x="14" y="107"/>
                      <a:pt x="14" y="107"/>
                    </a:cubicBezTo>
                    <a:cubicBezTo>
                      <a:pt x="14" y="107"/>
                      <a:pt x="14" y="107"/>
                      <a:pt x="13" y="107"/>
                    </a:cubicBezTo>
                    <a:cubicBezTo>
                      <a:pt x="13" y="107"/>
                      <a:pt x="13" y="107"/>
                      <a:pt x="13" y="107"/>
                    </a:cubicBezTo>
                    <a:cubicBezTo>
                      <a:pt x="13" y="107"/>
                      <a:pt x="13" y="107"/>
                      <a:pt x="13" y="107"/>
                    </a:cubicBezTo>
                    <a:close/>
                    <a:moveTo>
                      <a:pt x="11" y="108"/>
                    </a:moveTo>
                    <a:cubicBezTo>
                      <a:pt x="12" y="108"/>
                      <a:pt x="12" y="108"/>
                      <a:pt x="12" y="108"/>
                    </a:cubicBezTo>
                    <a:cubicBezTo>
                      <a:pt x="12" y="108"/>
                      <a:pt x="11" y="108"/>
                      <a:pt x="11" y="108"/>
                    </a:cubicBezTo>
                    <a:cubicBezTo>
                      <a:pt x="11" y="108"/>
                      <a:pt x="11" y="108"/>
                      <a:pt x="11" y="108"/>
                    </a:cubicBezTo>
                    <a:cubicBezTo>
                      <a:pt x="11" y="108"/>
                      <a:pt x="11" y="108"/>
                      <a:pt x="11" y="108"/>
                    </a:cubicBezTo>
                    <a:close/>
                    <a:moveTo>
                      <a:pt x="14" y="106"/>
                    </a:moveTo>
                    <a:cubicBezTo>
                      <a:pt x="14" y="106"/>
                      <a:pt x="14" y="106"/>
                      <a:pt x="14" y="106"/>
                    </a:cubicBezTo>
                    <a:cubicBezTo>
                      <a:pt x="14" y="106"/>
                      <a:pt x="14" y="106"/>
                      <a:pt x="14" y="106"/>
                    </a:cubicBezTo>
                    <a:cubicBezTo>
                      <a:pt x="14" y="106"/>
                      <a:pt x="14" y="106"/>
                      <a:pt x="14" y="106"/>
                    </a:cubicBezTo>
                    <a:close/>
                    <a:moveTo>
                      <a:pt x="16" y="107"/>
                    </a:moveTo>
                    <a:cubicBezTo>
                      <a:pt x="16" y="107"/>
                      <a:pt x="16" y="107"/>
                      <a:pt x="16" y="107"/>
                    </a:cubicBezTo>
                    <a:cubicBezTo>
                      <a:pt x="16" y="107"/>
                      <a:pt x="16" y="107"/>
                      <a:pt x="16" y="107"/>
                    </a:cubicBezTo>
                    <a:cubicBezTo>
                      <a:pt x="16" y="107"/>
                      <a:pt x="16" y="107"/>
                      <a:pt x="16" y="107"/>
                    </a:cubicBezTo>
                    <a:cubicBezTo>
                      <a:pt x="16" y="107"/>
                      <a:pt x="16" y="107"/>
                      <a:pt x="16" y="107"/>
                    </a:cubicBezTo>
                    <a:close/>
                    <a:moveTo>
                      <a:pt x="15" y="104"/>
                    </a:moveTo>
                    <a:cubicBezTo>
                      <a:pt x="16" y="104"/>
                      <a:pt x="16" y="104"/>
                      <a:pt x="16" y="104"/>
                    </a:cubicBezTo>
                    <a:cubicBezTo>
                      <a:pt x="16" y="104"/>
                      <a:pt x="16" y="103"/>
                      <a:pt x="16" y="103"/>
                    </a:cubicBezTo>
                    <a:cubicBezTo>
                      <a:pt x="16" y="103"/>
                      <a:pt x="15" y="103"/>
                      <a:pt x="15" y="103"/>
                    </a:cubicBezTo>
                    <a:cubicBezTo>
                      <a:pt x="15" y="104"/>
                      <a:pt x="15" y="104"/>
                      <a:pt x="15" y="104"/>
                    </a:cubicBezTo>
                    <a:cubicBezTo>
                      <a:pt x="15" y="104"/>
                      <a:pt x="15" y="105"/>
                      <a:pt x="15" y="104"/>
                    </a:cubicBezTo>
                    <a:close/>
                    <a:moveTo>
                      <a:pt x="19" y="116"/>
                    </a:moveTo>
                    <a:cubicBezTo>
                      <a:pt x="19" y="116"/>
                      <a:pt x="19" y="115"/>
                      <a:pt x="19" y="115"/>
                    </a:cubicBezTo>
                    <a:cubicBezTo>
                      <a:pt x="19" y="115"/>
                      <a:pt x="19" y="115"/>
                      <a:pt x="19" y="115"/>
                    </a:cubicBezTo>
                    <a:cubicBezTo>
                      <a:pt x="19" y="115"/>
                      <a:pt x="20" y="115"/>
                      <a:pt x="20" y="115"/>
                    </a:cubicBezTo>
                    <a:cubicBezTo>
                      <a:pt x="20" y="115"/>
                      <a:pt x="20" y="115"/>
                      <a:pt x="20" y="115"/>
                    </a:cubicBezTo>
                    <a:cubicBezTo>
                      <a:pt x="20" y="115"/>
                      <a:pt x="20" y="115"/>
                      <a:pt x="20" y="114"/>
                    </a:cubicBezTo>
                    <a:cubicBezTo>
                      <a:pt x="20" y="114"/>
                      <a:pt x="20" y="114"/>
                      <a:pt x="20" y="114"/>
                    </a:cubicBezTo>
                    <a:cubicBezTo>
                      <a:pt x="20" y="114"/>
                      <a:pt x="20" y="114"/>
                      <a:pt x="20" y="114"/>
                    </a:cubicBezTo>
                    <a:cubicBezTo>
                      <a:pt x="20" y="114"/>
                      <a:pt x="20" y="114"/>
                      <a:pt x="20" y="114"/>
                    </a:cubicBezTo>
                    <a:cubicBezTo>
                      <a:pt x="19" y="114"/>
                      <a:pt x="19" y="115"/>
                      <a:pt x="19" y="115"/>
                    </a:cubicBezTo>
                    <a:cubicBezTo>
                      <a:pt x="19" y="115"/>
                      <a:pt x="19" y="114"/>
                      <a:pt x="19" y="114"/>
                    </a:cubicBezTo>
                    <a:cubicBezTo>
                      <a:pt x="19" y="114"/>
                      <a:pt x="18" y="114"/>
                      <a:pt x="18" y="114"/>
                    </a:cubicBezTo>
                    <a:cubicBezTo>
                      <a:pt x="18" y="114"/>
                      <a:pt x="17" y="115"/>
                      <a:pt x="17" y="115"/>
                    </a:cubicBezTo>
                    <a:cubicBezTo>
                      <a:pt x="17" y="115"/>
                      <a:pt x="17" y="116"/>
                      <a:pt x="17" y="116"/>
                    </a:cubicBezTo>
                    <a:cubicBezTo>
                      <a:pt x="17" y="116"/>
                      <a:pt x="17" y="116"/>
                      <a:pt x="17" y="116"/>
                    </a:cubicBezTo>
                    <a:cubicBezTo>
                      <a:pt x="17" y="116"/>
                      <a:pt x="18" y="116"/>
                      <a:pt x="17" y="117"/>
                    </a:cubicBezTo>
                    <a:cubicBezTo>
                      <a:pt x="18" y="117"/>
                      <a:pt x="18" y="117"/>
                      <a:pt x="18" y="116"/>
                    </a:cubicBezTo>
                    <a:cubicBezTo>
                      <a:pt x="18" y="116"/>
                      <a:pt x="18" y="116"/>
                      <a:pt x="18" y="116"/>
                    </a:cubicBezTo>
                    <a:cubicBezTo>
                      <a:pt x="18" y="116"/>
                      <a:pt x="18" y="116"/>
                      <a:pt x="19" y="116"/>
                    </a:cubicBezTo>
                    <a:close/>
                    <a:moveTo>
                      <a:pt x="19" y="116"/>
                    </a:moveTo>
                    <a:cubicBezTo>
                      <a:pt x="19" y="116"/>
                      <a:pt x="19" y="116"/>
                      <a:pt x="19" y="116"/>
                    </a:cubicBezTo>
                    <a:cubicBezTo>
                      <a:pt x="19" y="116"/>
                      <a:pt x="19" y="116"/>
                      <a:pt x="19" y="116"/>
                    </a:cubicBezTo>
                    <a:cubicBezTo>
                      <a:pt x="19" y="116"/>
                      <a:pt x="19" y="116"/>
                      <a:pt x="19" y="116"/>
                    </a:cubicBezTo>
                    <a:cubicBezTo>
                      <a:pt x="19" y="116"/>
                      <a:pt x="19" y="116"/>
                      <a:pt x="19" y="116"/>
                    </a:cubicBezTo>
                    <a:close/>
                    <a:moveTo>
                      <a:pt x="20" y="115"/>
                    </a:moveTo>
                    <a:cubicBezTo>
                      <a:pt x="20" y="116"/>
                      <a:pt x="20" y="116"/>
                      <a:pt x="20" y="116"/>
                    </a:cubicBezTo>
                    <a:cubicBezTo>
                      <a:pt x="20" y="116"/>
                      <a:pt x="20" y="116"/>
                      <a:pt x="20" y="115"/>
                    </a:cubicBezTo>
                    <a:close/>
                    <a:moveTo>
                      <a:pt x="35" y="112"/>
                    </a:moveTo>
                    <a:cubicBezTo>
                      <a:pt x="35" y="112"/>
                      <a:pt x="35" y="112"/>
                      <a:pt x="35" y="112"/>
                    </a:cubicBezTo>
                    <a:cubicBezTo>
                      <a:pt x="35" y="112"/>
                      <a:pt x="35" y="113"/>
                      <a:pt x="35" y="113"/>
                    </a:cubicBezTo>
                    <a:cubicBezTo>
                      <a:pt x="35" y="113"/>
                      <a:pt x="35" y="113"/>
                      <a:pt x="35" y="112"/>
                    </a:cubicBezTo>
                    <a:cubicBezTo>
                      <a:pt x="35" y="112"/>
                      <a:pt x="35" y="112"/>
                      <a:pt x="35" y="112"/>
                    </a:cubicBezTo>
                    <a:close/>
                    <a:moveTo>
                      <a:pt x="16" y="119"/>
                    </a:moveTo>
                    <a:cubicBezTo>
                      <a:pt x="16" y="119"/>
                      <a:pt x="16" y="119"/>
                      <a:pt x="16" y="119"/>
                    </a:cubicBezTo>
                    <a:cubicBezTo>
                      <a:pt x="16" y="120"/>
                      <a:pt x="16" y="120"/>
                      <a:pt x="17" y="120"/>
                    </a:cubicBezTo>
                    <a:cubicBezTo>
                      <a:pt x="17" y="120"/>
                      <a:pt x="17" y="120"/>
                      <a:pt x="17" y="120"/>
                    </a:cubicBezTo>
                    <a:cubicBezTo>
                      <a:pt x="17" y="120"/>
                      <a:pt x="17" y="120"/>
                      <a:pt x="17" y="120"/>
                    </a:cubicBezTo>
                    <a:cubicBezTo>
                      <a:pt x="17" y="120"/>
                      <a:pt x="16" y="119"/>
                      <a:pt x="16" y="119"/>
                    </a:cubicBezTo>
                    <a:close/>
                    <a:moveTo>
                      <a:pt x="24" y="128"/>
                    </a:moveTo>
                    <a:cubicBezTo>
                      <a:pt x="24" y="128"/>
                      <a:pt x="24" y="128"/>
                      <a:pt x="24" y="128"/>
                    </a:cubicBezTo>
                    <a:cubicBezTo>
                      <a:pt x="24" y="128"/>
                      <a:pt x="24" y="128"/>
                      <a:pt x="24" y="128"/>
                    </a:cubicBezTo>
                    <a:cubicBezTo>
                      <a:pt x="24" y="128"/>
                      <a:pt x="24" y="129"/>
                      <a:pt x="24" y="129"/>
                    </a:cubicBezTo>
                    <a:cubicBezTo>
                      <a:pt x="24" y="129"/>
                      <a:pt x="24" y="129"/>
                      <a:pt x="24" y="129"/>
                    </a:cubicBezTo>
                    <a:cubicBezTo>
                      <a:pt x="24" y="129"/>
                      <a:pt x="24" y="129"/>
                      <a:pt x="24" y="129"/>
                    </a:cubicBezTo>
                    <a:cubicBezTo>
                      <a:pt x="24" y="130"/>
                      <a:pt x="24" y="130"/>
                      <a:pt x="23" y="130"/>
                    </a:cubicBezTo>
                    <a:cubicBezTo>
                      <a:pt x="23" y="130"/>
                      <a:pt x="23" y="130"/>
                      <a:pt x="23" y="130"/>
                    </a:cubicBezTo>
                    <a:cubicBezTo>
                      <a:pt x="23" y="130"/>
                      <a:pt x="23" y="130"/>
                      <a:pt x="23" y="131"/>
                    </a:cubicBezTo>
                    <a:cubicBezTo>
                      <a:pt x="23" y="131"/>
                      <a:pt x="23" y="131"/>
                      <a:pt x="23" y="131"/>
                    </a:cubicBezTo>
                    <a:cubicBezTo>
                      <a:pt x="23" y="131"/>
                      <a:pt x="23" y="131"/>
                      <a:pt x="23" y="131"/>
                    </a:cubicBezTo>
                    <a:cubicBezTo>
                      <a:pt x="23" y="131"/>
                      <a:pt x="23" y="131"/>
                      <a:pt x="24" y="131"/>
                    </a:cubicBezTo>
                    <a:cubicBezTo>
                      <a:pt x="24" y="131"/>
                      <a:pt x="24" y="131"/>
                      <a:pt x="24" y="131"/>
                    </a:cubicBezTo>
                    <a:cubicBezTo>
                      <a:pt x="24" y="131"/>
                      <a:pt x="24" y="131"/>
                      <a:pt x="24" y="131"/>
                    </a:cubicBezTo>
                    <a:cubicBezTo>
                      <a:pt x="24" y="131"/>
                      <a:pt x="24" y="131"/>
                      <a:pt x="24" y="130"/>
                    </a:cubicBezTo>
                    <a:cubicBezTo>
                      <a:pt x="24" y="130"/>
                      <a:pt x="24" y="130"/>
                      <a:pt x="24" y="130"/>
                    </a:cubicBezTo>
                    <a:cubicBezTo>
                      <a:pt x="24" y="130"/>
                      <a:pt x="24" y="130"/>
                      <a:pt x="24" y="130"/>
                    </a:cubicBezTo>
                    <a:cubicBezTo>
                      <a:pt x="24" y="130"/>
                      <a:pt x="24" y="130"/>
                      <a:pt x="24" y="130"/>
                    </a:cubicBezTo>
                    <a:cubicBezTo>
                      <a:pt x="24" y="129"/>
                      <a:pt x="24" y="129"/>
                      <a:pt x="24" y="129"/>
                    </a:cubicBezTo>
                    <a:cubicBezTo>
                      <a:pt x="24" y="129"/>
                      <a:pt x="25" y="129"/>
                      <a:pt x="25" y="129"/>
                    </a:cubicBezTo>
                    <a:cubicBezTo>
                      <a:pt x="25" y="128"/>
                      <a:pt x="25" y="128"/>
                      <a:pt x="25" y="128"/>
                    </a:cubicBezTo>
                    <a:cubicBezTo>
                      <a:pt x="25" y="128"/>
                      <a:pt x="25" y="128"/>
                      <a:pt x="25" y="128"/>
                    </a:cubicBezTo>
                    <a:cubicBezTo>
                      <a:pt x="24" y="128"/>
                      <a:pt x="24" y="128"/>
                      <a:pt x="24" y="128"/>
                    </a:cubicBezTo>
                    <a:close/>
                    <a:moveTo>
                      <a:pt x="15" y="121"/>
                    </a:moveTo>
                    <a:cubicBezTo>
                      <a:pt x="15" y="121"/>
                      <a:pt x="15" y="121"/>
                      <a:pt x="15" y="121"/>
                    </a:cubicBezTo>
                    <a:cubicBezTo>
                      <a:pt x="15" y="121"/>
                      <a:pt x="15" y="121"/>
                      <a:pt x="15" y="121"/>
                    </a:cubicBezTo>
                    <a:cubicBezTo>
                      <a:pt x="16" y="121"/>
                      <a:pt x="16" y="121"/>
                      <a:pt x="16" y="120"/>
                    </a:cubicBezTo>
                    <a:cubicBezTo>
                      <a:pt x="15" y="120"/>
                      <a:pt x="15" y="121"/>
                      <a:pt x="15" y="121"/>
                    </a:cubicBezTo>
                    <a:close/>
                    <a:moveTo>
                      <a:pt x="22" y="131"/>
                    </a:moveTo>
                    <a:cubicBezTo>
                      <a:pt x="21" y="131"/>
                      <a:pt x="21" y="131"/>
                      <a:pt x="21" y="131"/>
                    </a:cubicBezTo>
                    <a:cubicBezTo>
                      <a:pt x="21" y="131"/>
                      <a:pt x="21" y="131"/>
                      <a:pt x="21" y="131"/>
                    </a:cubicBezTo>
                    <a:cubicBezTo>
                      <a:pt x="21" y="131"/>
                      <a:pt x="21" y="131"/>
                      <a:pt x="21" y="131"/>
                    </a:cubicBezTo>
                    <a:cubicBezTo>
                      <a:pt x="21" y="131"/>
                      <a:pt x="21" y="131"/>
                      <a:pt x="21" y="131"/>
                    </a:cubicBezTo>
                    <a:cubicBezTo>
                      <a:pt x="21" y="130"/>
                      <a:pt x="20" y="131"/>
                      <a:pt x="20" y="131"/>
                    </a:cubicBezTo>
                    <a:cubicBezTo>
                      <a:pt x="20" y="131"/>
                      <a:pt x="20" y="131"/>
                      <a:pt x="20" y="131"/>
                    </a:cubicBezTo>
                    <a:cubicBezTo>
                      <a:pt x="20" y="131"/>
                      <a:pt x="20" y="131"/>
                      <a:pt x="20" y="131"/>
                    </a:cubicBezTo>
                    <a:cubicBezTo>
                      <a:pt x="20" y="131"/>
                      <a:pt x="20" y="131"/>
                      <a:pt x="20" y="131"/>
                    </a:cubicBezTo>
                    <a:cubicBezTo>
                      <a:pt x="20" y="132"/>
                      <a:pt x="20" y="132"/>
                      <a:pt x="20" y="132"/>
                    </a:cubicBezTo>
                    <a:cubicBezTo>
                      <a:pt x="20" y="132"/>
                      <a:pt x="20" y="132"/>
                      <a:pt x="20" y="132"/>
                    </a:cubicBezTo>
                    <a:cubicBezTo>
                      <a:pt x="20" y="132"/>
                      <a:pt x="21" y="132"/>
                      <a:pt x="21" y="132"/>
                    </a:cubicBezTo>
                    <a:cubicBezTo>
                      <a:pt x="21" y="132"/>
                      <a:pt x="21" y="132"/>
                      <a:pt x="21" y="132"/>
                    </a:cubicBezTo>
                    <a:cubicBezTo>
                      <a:pt x="22" y="132"/>
                      <a:pt x="22" y="132"/>
                      <a:pt x="22" y="132"/>
                    </a:cubicBezTo>
                    <a:cubicBezTo>
                      <a:pt x="22" y="131"/>
                      <a:pt x="22" y="131"/>
                      <a:pt x="22" y="131"/>
                    </a:cubicBezTo>
                    <a:cubicBezTo>
                      <a:pt x="22" y="131"/>
                      <a:pt x="22" y="131"/>
                      <a:pt x="22" y="131"/>
                    </a:cubicBezTo>
                    <a:close/>
                    <a:moveTo>
                      <a:pt x="46" y="98"/>
                    </a:moveTo>
                    <a:cubicBezTo>
                      <a:pt x="46" y="98"/>
                      <a:pt x="46" y="98"/>
                      <a:pt x="46" y="98"/>
                    </a:cubicBezTo>
                    <a:cubicBezTo>
                      <a:pt x="46" y="98"/>
                      <a:pt x="46" y="98"/>
                      <a:pt x="46" y="98"/>
                    </a:cubicBezTo>
                    <a:cubicBezTo>
                      <a:pt x="46" y="98"/>
                      <a:pt x="46" y="98"/>
                      <a:pt x="46" y="98"/>
                    </a:cubicBezTo>
                    <a:cubicBezTo>
                      <a:pt x="46" y="98"/>
                      <a:pt x="46" y="98"/>
                      <a:pt x="46" y="99"/>
                    </a:cubicBezTo>
                    <a:cubicBezTo>
                      <a:pt x="46" y="99"/>
                      <a:pt x="46" y="99"/>
                      <a:pt x="46" y="99"/>
                    </a:cubicBezTo>
                    <a:cubicBezTo>
                      <a:pt x="46" y="99"/>
                      <a:pt x="46" y="99"/>
                      <a:pt x="46" y="99"/>
                    </a:cubicBezTo>
                    <a:cubicBezTo>
                      <a:pt x="46" y="98"/>
                      <a:pt x="46" y="98"/>
                      <a:pt x="46" y="98"/>
                    </a:cubicBezTo>
                    <a:cubicBezTo>
                      <a:pt x="46" y="98"/>
                      <a:pt x="46" y="98"/>
                      <a:pt x="46" y="98"/>
                    </a:cubicBezTo>
                    <a:cubicBezTo>
                      <a:pt x="46"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7"/>
                      <a:pt x="47" y="98"/>
                    </a:cubicBezTo>
                    <a:cubicBezTo>
                      <a:pt x="47" y="98"/>
                      <a:pt x="47" y="98"/>
                      <a:pt x="47" y="98"/>
                    </a:cubicBezTo>
                    <a:cubicBezTo>
                      <a:pt x="47"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lose/>
                    <a:moveTo>
                      <a:pt x="99" y="55"/>
                    </a:moveTo>
                    <a:cubicBezTo>
                      <a:pt x="99" y="55"/>
                      <a:pt x="99" y="55"/>
                      <a:pt x="99" y="55"/>
                    </a:cubicBezTo>
                    <a:cubicBezTo>
                      <a:pt x="99" y="55"/>
                      <a:pt x="99" y="55"/>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4"/>
                    </a:cubicBezTo>
                    <a:cubicBezTo>
                      <a:pt x="99" y="54"/>
                      <a:pt x="99" y="54"/>
                      <a:pt x="99" y="53"/>
                    </a:cubicBezTo>
                    <a:cubicBezTo>
                      <a:pt x="99" y="53"/>
                      <a:pt x="99" y="53"/>
                      <a:pt x="99" y="53"/>
                    </a:cubicBezTo>
                    <a:cubicBezTo>
                      <a:pt x="99" y="53"/>
                      <a:pt x="99" y="53"/>
                      <a:pt x="99" y="53"/>
                    </a:cubicBezTo>
                    <a:cubicBezTo>
                      <a:pt x="99" y="53"/>
                      <a:pt x="99" y="53"/>
                      <a:pt x="99" y="52"/>
                    </a:cubicBezTo>
                    <a:cubicBezTo>
                      <a:pt x="99" y="52"/>
                      <a:pt x="99" y="52"/>
                      <a:pt x="99" y="52"/>
                    </a:cubicBezTo>
                    <a:cubicBezTo>
                      <a:pt x="99" y="51"/>
                      <a:pt x="99" y="51"/>
                      <a:pt x="99" y="51"/>
                    </a:cubicBezTo>
                    <a:cubicBezTo>
                      <a:pt x="99" y="51"/>
                      <a:pt x="98" y="51"/>
                      <a:pt x="98" y="51"/>
                    </a:cubicBezTo>
                    <a:cubicBezTo>
                      <a:pt x="98" y="51"/>
                      <a:pt x="98" y="51"/>
                      <a:pt x="98" y="51"/>
                    </a:cubicBezTo>
                    <a:cubicBezTo>
                      <a:pt x="98" y="51"/>
                      <a:pt x="98" y="50"/>
                      <a:pt x="98" y="50"/>
                    </a:cubicBezTo>
                    <a:cubicBezTo>
                      <a:pt x="98" y="50"/>
                      <a:pt x="98" y="50"/>
                      <a:pt x="98" y="49"/>
                    </a:cubicBezTo>
                    <a:cubicBezTo>
                      <a:pt x="98" y="49"/>
                      <a:pt x="98" y="49"/>
                      <a:pt x="98" y="49"/>
                    </a:cubicBezTo>
                    <a:cubicBezTo>
                      <a:pt x="98" y="49"/>
                      <a:pt x="98" y="49"/>
                      <a:pt x="98" y="49"/>
                    </a:cubicBezTo>
                    <a:cubicBezTo>
                      <a:pt x="98" y="48"/>
                      <a:pt x="97" y="48"/>
                      <a:pt x="97" y="48"/>
                    </a:cubicBezTo>
                    <a:cubicBezTo>
                      <a:pt x="97" y="48"/>
                      <a:pt x="97" y="47"/>
                      <a:pt x="97" y="47"/>
                    </a:cubicBezTo>
                    <a:cubicBezTo>
                      <a:pt x="97" y="47"/>
                      <a:pt x="97" y="47"/>
                      <a:pt x="97" y="47"/>
                    </a:cubicBezTo>
                    <a:cubicBezTo>
                      <a:pt x="97" y="47"/>
                      <a:pt x="97" y="47"/>
                      <a:pt x="97" y="47"/>
                    </a:cubicBezTo>
                    <a:cubicBezTo>
                      <a:pt x="97" y="47"/>
                      <a:pt x="96" y="46"/>
                      <a:pt x="96" y="46"/>
                    </a:cubicBezTo>
                    <a:cubicBezTo>
                      <a:pt x="96" y="46"/>
                      <a:pt x="96" y="46"/>
                      <a:pt x="96" y="46"/>
                    </a:cubicBezTo>
                    <a:cubicBezTo>
                      <a:pt x="96" y="46"/>
                      <a:pt x="96" y="46"/>
                      <a:pt x="96" y="46"/>
                    </a:cubicBezTo>
                    <a:cubicBezTo>
                      <a:pt x="95" y="46"/>
                      <a:pt x="95" y="45"/>
                      <a:pt x="95" y="45"/>
                    </a:cubicBezTo>
                    <a:cubicBezTo>
                      <a:pt x="95" y="44"/>
                      <a:pt x="95" y="43"/>
                      <a:pt x="95" y="42"/>
                    </a:cubicBezTo>
                    <a:cubicBezTo>
                      <a:pt x="95" y="42"/>
                      <a:pt x="95" y="42"/>
                      <a:pt x="95" y="41"/>
                    </a:cubicBezTo>
                    <a:cubicBezTo>
                      <a:pt x="95" y="41"/>
                      <a:pt x="95" y="40"/>
                      <a:pt x="95" y="39"/>
                    </a:cubicBezTo>
                    <a:cubicBezTo>
                      <a:pt x="95" y="39"/>
                      <a:pt x="95" y="39"/>
                      <a:pt x="95" y="38"/>
                    </a:cubicBezTo>
                    <a:cubicBezTo>
                      <a:pt x="95" y="38"/>
                      <a:pt x="95" y="39"/>
                      <a:pt x="95" y="39"/>
                    </a:cubicBezTo>
                    <a:cubicBezTo>
                      <a:pt x="94" y="39"/>
                      <a:pt x="94" y="39"/>
                      <a:pt x="94" y="39"/>
                    </a:cubicBezTo>
                    <a:cubicBezTo>
                      <a:pt x="93" y="38"/>
                      <a:pt x="93" y="38"/>
                      <a:pt x="92" y="38"/>
                    </a:cubicBezTo>
                    <a:cubicBezTo>
                      <a:pt x="92" y="38"/>
                      <a:pt x="92" y="37"/>
                      <a:pt x="92" y="37"/>
                    </a:cubicBezTo>
                    <a:cubicBezTo>
                      <a:pt x="92" y="37"/>
                      <a:pt x="92" y="37"/>
                      <a:pt x="92" y="37"/>
                    </a:cubicBezTo>
                    <a:cubicBezTo>
                      <a:pt x="92" y="37"/>
                      <a:pt x="92" y="37"/>
                      <a:pt x="92" y="37"/>
                    </a:cubicBezTo>
                    <a:cubicBezTo>
                      <a:pt x="92" y="38"/>
                      <a:pt x="91" y="38"/>
                      <a:pt x="91" y="38"/>
                    </a:cubicBezTo>
                    <a:cubicBezTo>
                      <a:pt x="91" y="38"/>
                      <a:pt x="91" y="38"/>
                      <a:pt x="91" y="39"/>
                    </a:cubicBezTo>
                    <a:cubicBezTo>
                      <a:pt x="91" y="39"/>
                      <a:pt x="91" y="40"/>
                      <a:pt x="91" y="40"/>
                    </a:cubicBezTo>
                    <a:cubicBezTo>
                      <a:pt x="91" y="41"/>
                      <a:pt x="91" y="41"/>
                      <a:pt x="91" y="41"/>
                    </a:cubicBezTo>
                    <a:cubicBezTo>
                      <a:pt x="91" y="41"/>
                      <a:pt x="91" y="41"/>
                      <a:pt x="91" y="41"/>
                    </a:cubicBezTo>
                    <a:cubicBezTo>
                      <a:pt x="92" y="41"/>
                      <a:pt x="92" y="40"/>
                      <a:pt x="92" y="40"/>
                    </a:cubicBezTo>
                    <a:cubicBezTo>
                      <a:pt x="93" y="40"/>
                      <a:pt x="93" y="40"/>
                      <a:pt x="93" y="40"/>
                    </a:cubicBezTo>
                    <a:cubicBezTo>
                      <a:pt x="93" y="40"/>
                      <a:pt x="93" y="40"/>
                      <a:pt x="93" y="40"/>
                    </a:cubicBezTo>
                    <a:cubicBezTo>
                      <a:pt x="94" y="40"/>
                      <a:pt x="94" y="40"/>
                      <a:pt x="94" y="41"/>
                    </a:cubicBezTo>
                    <a:cubicBezTo>
                      <a:pt x="94" y="41"/>
                      <a:pt x="94" y="42"/>
                      <a:pt x="94" y="42"/>
                    </a:cubicBezTo>
                    <a:cubicBezTo>
                      <a:pt x="94" y="42"/>
                      <a:pt x="94" y="43"/>
                      <a:pt x="93" y="43"/>
                    </a:cubicBezTo>
                    <a:cubicBezTo>
                      <a:pt x="93" y="43"/>
                      <a:pt x="93" y="43"/>
                      <a:pt x="93" y="43"/>
                    </a:cubicBezTo>
                    <a:cubicBezTo>
                      <a:pt x="93" y="43"/>
                      <a:pt x="92" y="43"/>
                      <a:pt x="92" y="43"/>
                    </a:cubicBezTo>
                    <a:cubicBezTo>
                      <a:pt x="92" y="43"/>
                      <a:pt x="92" y="43"/>
                      <a:pt x="92" y="43"/>
                    </a:cubicBezTo>
                    <a:cubicBezTo>
                      <a:pt x="92" y="43"/>
                      <a:pt x="92" y="43"/>
                      <a:pt x="92" y="43"/>
                    </a:cubicBezTo>
                    <a:cubicBezTo>
                      <a:pt x="92" y="42"/>
                      <a:pt x="92" y="42"/>
                      <a:pt x="91" y="42"/>
                    </a:cubicBezTo>
                    <a:cubicBezTo>
                      <a:pt x="91" y="42"/>
                      <a:pt x="91" y="42"/>
                      <a:pt x="91" y="43"/>
                    </a:cubicBezTo>
                    <a:cubicBezTo>
                      <a:pt x="91" y="43"/>
                      <a:pt x="91" y="43"/>
                      <a:pt x="91" y="43"/>
                    </a:cubicBezTo>
                    <a:cubicBezTo>
                      <a:pt x="91" y="43"/>
                      <a:pt x="91" y="43"/>
                      <a:pt x="91" y="43"/>
                    </a:cubicBezTo>
                    <a:cubicBezTo>
                      <a:pt x="91" y="44"/>
                      <a:pt x="91" y="44"/>
                      <a:pt x="90" y="44"/>
                    </a:cubicBezTo>
                    <a:cubicBezTo>
                      <a:pt x="90" y="44"/>
                      <a:pt x="90" y="44"/>
                      <a:pt x="90" y="43"/>
                    </a:cubicBezTo>
                    <a:cubicBezTo>
                      <a:pt x="90" y="43"/>
                      <a:pt x="90" y="43"/>
                      <a:pt x="90" y="43"/>
                    </a:cubicBezTo>
                    <a:cubicBezTo>
                      <a:pt x="90" y="42"/>
                      <a:pt x="90" y="42"/>
                      <a:pt x="90" y="41"/>
                    </a:cubicBezTo>
                    <a:cubicBezTo>
                      <a:pt x="90" y="40"/>
                      <a:pt x="90" y="40"/>
                      <a:pt x="90" y="40"/>
                    </a:cubicBezTo>
                    <a:cubicBezTo>
                      <a:pt x="89" y="40"/>
                      <a:pt x="89" y="40"/>
                      <a:pt x="89" y="40"/>
                    </a:cubicBezTo>
                    <a:cubicBezTo>
                      <a:pt x="89" y="41"/>
                      <a:pt x="88" y="40"/>
                      <a:pt x="88" y="40"/>
                    </a:cubicBezTo>
                    <a:cubicBezTo>
                      <a:pt x="88" y="40"/>
                      <a:pt x="88" y="40"/>
                      <a:pt x="88" y="40"/>
                    </a:cubicBezTo>
                    <a:cubicBezTo>
                      <a:pt x="88" y="40"/>
                      <a:pt x="88" y="40"/>
                      <a:pt x="88" y="40"/>
                    </a:cubicBezTo>
                    <a:cubicBezTo>
                      <a:pt x="88" y="40"/>
                      <a:pt x="88" y="40"/>
                      <a:pt x="88" y="40"/>
                    </a:cubicBezTo>
                    <a:cubicBezTo>
                      <a:pt x="88" y="40"/>
                      <a:pt x="88" y="41"/>
                      <a:pt x="87" y="41"/>
                    </a:cubicBezTo>
                    <a:cubicBezTo>
                      <a:pt x="87" y="41"/>
                      <a:pt x="88" y="41"/>
                      <a:pt x="88" y="41"/>
                    </a:cubicBezTo>
                    <a:cubicBezTo>
                      <a:pt x="88" y="42"/>
                      <a:pt x="88" y="42"/>
                      <a:pt x="88" y="42"/>
                    </a:cubicBezTo>
                    <a:cubicBezTo>
                      <a:pt x="88" y="42"/>
                      <a:pt x="88" y="42"/>
                      <a:pt x="88" y="42"/>
                    </a:cubicBezTo>
                    <a:cubicBezTo>
                      <a:pt x="88" y="42"/>
                      <a:pt x="87" y="43"/>
                      <a:pt x="87" y="43"/>
                    </a:cubicBezTo>
                    <a:cubicBezTo>
                      <a:pt x="87" y="44"/>
                      <a:pt x="87" y="44"/>
                      <a:pt x="86" y="44"/>
                    </a:cubicBezTo>
                    <a:cubicBezTo>
                      <a:pt x="86" y="44"/>
                      <a:pt x="86" y="44"/>
                      <a:pt x="86" y="44"/>
                    </a:cubicBezTo>
                    <a:cubicBezTo>
                      <a:pt x="86" y="44"/>
                      <a:pt x="85" y="44"/>
                      <a:pt x="85" y="45"/>
                    </a:cubicBezTo>
                    <a:cubicBezTo>
                      <a:pt x="85" y="45"/>
                      <a:pt x="85" y="45"/>
                      <a:pt x="85" y="45"/>
                    </a:cubicBezTo>
                    <a:cubicBezTo>
                      <a:pt x="84" y="46"/>
                      <a:pt x="84" y="46"/>
                      <a:pt x="85" y="46"/>
                    </a:cubicBezTo>
                    <a:cubicBezTo>
                      <a:pt x="85" y="46"/>
                      <a:pt x="85" y="46"/>
                      <a:pt x="85" y="46"/>
                    </a:cubicBezTo>
                    <a:cubicBezTo>
                      <a:pt x="85" y="47"/>
                      <a:pt x="85" y="47"/>
                      <a:pt x="85" y="47"/>
                    </a:cubicBezTo>
                    <a:cubicBezTo>
                      <a:pt x="85" y="47"/>
                      <a:pt x="85" y="47"/>
                      <a:pt x="85" y="47"/>
                    </a:cubicBezTo>
                    <a:cubicBezTo>
                      <a:pt x="85" y="47"/>
                      <a:pt x="85" y="47"/>
                      <a:pt x="85" y="48"/>
                    </a:cubicBezTo>
                    <a:cubicBezTo>
                      <a:pt x="86" y="48"/>
                      <a:pt x="86" y="48"/>
                      <a:pt x="86" y="48"/>
                    </a:cubicBezTo>
                    <a:cubicBezTo>
                      <a:pt x="85" y="49"/>
                      <a:pt x="85" y="49"/>
                      <a:pt x="85" y="50"/>
                    </a:cubicBezTo>
                    <a:cubicBezTo>
                      <a:pt x="85" y="50"/>
                      <a:pt x="85" y="50"/>
                      <a:pt x="85" y="51"/>
                    </a:cubicBezTo>
                    <a:cubicBezTo>
                      <a:pt x="84" y="51"/>
                      <a:pt x="84" y="51"/>
                      <a:pt x="84" y="51"/>
                    </a:cubicBezTo>
                    <a:cubicBezTo>
                      <a:pt x="83" y="51"/>
                      <a:pt x="83" y="51"/>
                      <a:pt x="83" y="51"/>
                    </a:cubicBezTo>
                    <a:cubicBezTo>
                      <a:pt x="83" y="51"/>
                      <a:pt x="83" y="51"/>
                      <a:pt x="83" y="51"/>
                    </a:cubicBezTo>
                    <a:cubicBezTo>
                      <a:pt x="83" y="51"/>
                      <a:pt x="83" y="52"/>
                      <a:pt x="84" y="52"/>
                    </a:cubicBezTo>
                    <a:cubicBezTo>
                      <a:pt x="84" y="52"/>
                      <a:pt x="84" y="52"/>
                      <a:pt x="84" y="52"/>
                    </a:cubicBezTo>
                    <a:cubicBezTo>
                      <a:pt x="85" y="52"/>
                      <a:pt x="85" y="52"/>
                      <a:pt x="85" y="52"/>
                    </a:cubicBezTo>
                    <a:cubicBezTo>
                      <a:pt x="86" y="53"/>
                      <a:pt x="86" y="53"/>
                      <a:pt x="86" y="53"/>
                    </a:cubicBezTo>
                    <a:cubicBezTo>
                      <a:pt x="86" y="53"/>
                      <a:pt x="86" y="53"/>
                      <a:pt x="86" y="54"/>
                    </a:cubicBezTo>
                    <a:cubicBezTo>
                      <a:pt x="86" y="54"/>
                      <a:pt x="86" y="54"/>
                      <a:pt x="86" y="54"/>
                    </a:cubicBezTo>
                    <a:cubicBezTo>
                      <a:pt x="86" y="54"/>
                      <a:pt x="86" y="54"/>
                      <a:pt x="86" y="54"/>
                    </a:cubicBezTo>
                    <a:cubicBezTo>
                      <a:pt x="86" y="54"/>
                      <a:pt x="86" y="54"/>
                      <a:pt x="86" y="54"/>
                    </a:cubicBezTo>
                    <a:cubicBezTo>
                      <a:pt x="86" y="55"/>
                      <a:pt x="86" y="55"/>
                      <a:pt x="86" y="55"/>
                    </a:cubicBezTo>
                    <a:cubicBezTo>
                      <a:pt x="86" y="56"/>
                      <a:pt x="86" y="56"/>
                      <a:pt x="86" y="56"/>
                    </a:cubicBezTo>
                    <a:cubicBezTo>
                      <a:pt x="86" y="56"/>
                      <a:pt x="86" y="56"/>
                      <a:pt x="86" y="56"/>
                    </a:cubicBezTo>
                    <a:cubicBezTo>
                      <a:pt x="86" y="56"/>
                      <a:pt x="85" y="57"/>
                      <a:pt x="85" y="57"/>
                    </a:cubicBezTo>
                    <a:cubicBezTo>
                      <a:pt x="85" y="57"/>
                      <a:pt x="85" y="57"/>
                      <a:pt x="85" y="57"/>
                    </a:cubicBezTo>
                    <a:cubicBezTo>
                      <a:pt x="85" y="58"/>
                      <a:pt x="85" y="58"/>
                      <a:pt x="85" y="58"/>
                    </a:cubicBezTo>
                    <a:cubicBezTo>
                      <a:pt x="85" y="58"/>
                      <a:pt x="85" y="58"/>
                      <a:pt x="85" y="59"/>
                    </a:cubicBezTo>
                    <a:cubicBezTo>
                      <a:pt x="85" y="59"/>
                      <a:pt x="85" y="59"/>
                      <a:pt x="85" y="59"/>
                    </a:cubicBezTo>
                    <a:cubicBezTo>
                      <a:pt x="85" y="59"/>
                      <a:pt x="84" y="60"/>
                      <a:pt x="84" y="60"/>
                    </a:cubicBezTo>
                    <a:cubicBezTo>
                      <a:pt x="84" y="60"/>
                      <a:pt x="84" y="60"/>
                      <a:pt x="84" y="60"/>
                    </a:cubicBezTo>
                    <a:cubicBezTo>
                      <a:pt x="84" y="60"/>
                      <a:pt x="84" y="60"/>
                      <a:pt x="84" y="61"/>
                    </a:cubicBezTo>
                    <a:cubicBezTo>
                      <a:pt x="84" y="61"/>
                      <a:pt x="84" y="61"/>
                      <a:pt x="84" y="61"/>
                    </a:cubicBezTo>
                    <a:cubicBezTo>
                      <a:pt x="84" y="61"/>
                      <a:pt x="84" y="61"/>
                      <a:pt x="84" y="61"/>
                    </a:cubicBezTo>
                    <a:cubicBezTo>
                      <a:pt x="84" y="61"/>
                      <a:pt x="84" y="62"/>
                      <a:pt x="84" y="62"/>
                    </a:cubicBezTo>
                    <a:cubicBezTo>
                      <a:pt x="84" y="62"/>
                      <a:pt x="83" y="62"/>
                      <a:pt x="83" y="62"/>
                    </a:cubicBezTo>
                    <a:cubicBezTo>
                      <a:pt x="83" y="62"/>
                      <a:pt x="83" y="62"/>
                      <a:pt x="83" y="62"/>
                    </a:cubicBezTo>
                    <a:cubicBezTo>
                      <a:pt x="83" y="62"/>
                      <a:pt x="83" y="62"/>
                      <a:pt x="83" y="63"/>
                    </a:cubicBezTo>
                    <a:cubicBezTo>
                      <a:pt x="83" y="63"/>
                      <a:pt x="83" y="63"/>
                      <a:pt x="83" y="63"/>
                    </a:cubicBezTo>
                    <a:cubicBezTo>
                      <a:pt x="82" y="63"/>
                      <a:pt x="82" y="64"/>
                      <a:pt x="82" y="64"/>
                    </a:cubicBezTo>
                    <a:cubicBezTo>
                      <a:pt x="82" y="64"/>
                      <a:pt x="82" y="64"/>
                      <a:pt x="82" y="64"/>
                    </a:cubicBezTo>
                    <a:cubicBezTo>
                      <a:pt x="82" y="64"/>
                      <a:pt x="82" y="64"/>
                      <a:pt x="82" y="64"/>
                    </a:cubicBezTo>
                    <a:cubicBezTo>
                      <a:pt x="82" y="64"/>
                      <a:pt x="82" y="64"/>
                      <a:pt x="82" y="64"/>
                    </a:cubicBezTo>
                    <a:cubicBezTo>
                      <a:pt x="81" y="65"/>
                      <a:pt x="82" y="66"/>
                      <a:pt x="81" y="67"/>
                    </a:cubicBezTo>
                    <a:cubicBezTo>
                      <a:pt x="81" y="67"/>
                      <a:pt x="81" y="67"/>
                      <a:pt x="81" y="67"/>
                    </a:cubicBezTo>
                    <a:cubicBezTo>
                      <a:pt x="81" y="68"/>
                      <a:pt x="81" y="68"/>
                      <a:pt x="80" y="68"/>
                    </a:cubicBezTo>
                    <a:cubicBezTo>
                      <a:pt x="80" y="69"/>
                      <a:pt x="80" y="69"/>
                      <a:pt x="80" y="69"/>
                    </a:cubicBezTo>
                    <a:cubicBezTo>
                      <a:pt x="80" y="69"/>
                      <a:pt x="80" y="69"/>
                      <a:pt x="79" y="69"/>
                    </a:cubicBezTo>
                    <a:cubicBezTo>
                      <a:pt x="79" y="69"/>
                      <a:pt x="79" y="69"/>
                      <a:pt x="79" y="69"/>
                    </a:cubicBezTo>
                    <a:cubicBezTo>
                      <a:pt x="79" y="69"/>
                      <a:pt x="79" y="69"/>
                      <a:pt x="79" y="69"/>
                    </a:cubicBezTo>
                    <a:cubicBezTo>
                      <a:pt x="78" y="69"/>
                      <a:pt x="78" y="70"/>
                      <a:pt x="78" y="70"/>
                    </a:cubicBezTo>
                    <a:cubicBezTo>
                      <a:pt x="77" y="70"/>
                      <a:pt x="77" y="70"/>
                      <a:pt x="77" y="70"/>
                    </a:cubicBezTo>
                    <a:cubicBezTo>
                      <a:pt x="77" y="71"/>
                      <a:pt x="77" y="72"/>
                      <a:pt x="76" y="73"/>
                    </a:cubicBezTo>
                    <a:cubicBezTo>
                      <a:pt x="76" y="73"/>
                      <a:pt x="76" y="74"/>
                      <a:pt x="76" y="74"/>
                    </a:cubicBezTo>
                    <a:cubicBezTo>
                      <a:pt x="75" y="74"/>
                      <a:pt x="75" y="74"/>
                      <a:pt x="75" y="74"/>
                    </a:cubicBezTo>
                    <a:cubicBezTo>
                      <a:pt x="75" y="74"/>
                      <a:pt x="75" y="74"/>
                      <a:pt x="75" y="74"/>
                    </a:cubicBezTo>
                    <a:cubicBezTo>
                      <a:pt x="75" y="74"/>
                      <a:pt x="75" y="74"/>
                      <a:pt x="75" y="74"/>
                    </a:cubicBezTo>
                    <a:cubicBezTo>
                      <a:pt x="74" y="74"/>
                      <a:pt x="74" y="75"/>
                      <a:pt x="74" y="75"/>
                    </a:cubicBezTo>
                    <a:cubicBezTo>
                      <a:pt x="74" y="76"/>
                      <a:pt x="73" y="76"/>
                      <a:pt x="73" y="76"/>
                    </a:cubicBezTo>
                    <a:cubicBezTo>
                      <a:pt x="73" y="76"/>
                      <a:pt x="73" y="76"/>
                      <a:pt x="73" y="76"/>
                    </a:cubicBezTo>
                    <a:cubicBezTo>
                      <a:pt x="72" y="76"/>
                      <a:pt x="72" y="76"/>
                      <a:pt x="72" y="76"/>
                    </a:cubicBezTo>
                    <a:cubicBezTo>
                      <a:pt x="72" y="76"/>
                      <a:pt x="72" y="76"/>
                      <a:pt x="72" y="76"/>
                    </a:cubicBezTo>
                    <a:cubicBezTo>
                      <a:pt x="72" y="76"/>
                      <a:pt x="72" y="76"/>
                      <a:pt x="72" y="76"/>
                    </a:cubicBezTo>
                    <a:cubicBezTo>
                      <a:pt x="71" y="76"/>
                      <a:pt x="71" y="76"/>
                      <a:pt x="71" y="76"/>
                    </a:cubicBezTo>
                    <a:cubicBezTo>
                      <a:pt x="71" y="77"/>
                      <a:pt x="71" y="77"/>
                      <a:pt x="70" y="77"/>
                    </a:cubicBezTo>
                    <a:cubicBezTo>
                      <a:pt x="70" y="77"/>
                      <a:pt x="70" y="77"/>
                      <a:pt x="69" y="77"/>
                    </a:cubicBezTo>
                    <a:cubicBezTo>
                      <a:pt x="69" y="77"/>
                      <a:pt x="69" y="77"/>
                      <a:pt x="69" y="77"/>
                    </a:cubicBezTo>
                    <a:cubicBezTo>
                      <a:pt x="69" y="77"/>
                      <a:pt x="69" y="77"/>
                      <a:pt x="69" y="77"/>
                    </a:cubicBezTo>
                    <a:cubicBezTo>
                      <a:pt x="68" y="78"/>
                      <a:pt x="68" y="78"/>
                      <a:pt x="68" y="78"/>
                    </a:cubicBezTo>
                    <a:cubicBezTo>
                      <a:pt x="68" y="78"/>
                      <a:pt x="68" y="78"/>
                      <a:pt x="68" y="78"/>
                    </a:cubicBezTo>
                    <a:cubicBezTo>
                      <a:pt x="68" y="78"/>
                      <a:pt x="68" y="79"/>
                      <a:pt x="67" y="79"/>
                    </a:cubicBezTo>
                    <a:cubicBezTo>
                      <a:pt x="66" y="79"/>
                      <a:pt x="65" y="79"/>
                      <a:pt x="65" y="78"/>
                    </a:cubicBezTo>
                    <a:cubicBezTo>
                      <a:pt x="65" y="78"/>
                      <a:pt x="65" y="78"/>
                      <a:pt x="65" y="77"/>
                    </a:cubicBezTo>
                    <a:cubicBezTo>
                      <a:pt x="65" y="77"/>
                      <a:pt x="65" y="77"/>
                      <a:pt x="65" y="77"/>
                    </a:cubicBezTo>
                    <a:cubicBezTo>
                      <a:pt x="65" y="77"/>
                      <a:pt x="65" y="77"/>
                      <a:pt x="65" y="77"/>
                    </a:cubicBezTo>
                    <a:cubicBezTo>
                      <a:pt x="65" y="77"/>
                      <a:pt x="65" y="77"/>
                      <a:pt x="65" y="76"/>
                    </a:cubicBezTo>
                    <a:cubicBezTo>
                      <a:pt x="65" y="76"/>
                      <a:pt x="65" y="76"/>
                      <a:pt x="65" y="76"/>
                    </a:cubicBezTo>
                    <a:cubicBezTo>
                      <a:pt x="65" y="77"/>
                      <a:pt x="65" y="77"/>
                      <a:pt x="65" y="76"/>
                    </a:cubicBezTo>
                    <a:cubicBezTo>
                      <a:pt x="64" y="76"/>
                      <a:pt x="64" y="76"/>
                      <a:pt x="64" y="76"/>
                    </a:cubicBezTo>
                    <a:cubicBezTo>
                      <a:pt x="64" y="76"/>
                      <a:pt x="64" y="77"/>
                      <a:pt x="64" y="76"/>
                    </a:cubicBezTo>
                    <a:cubicBezTo>
                      <a:pt x="64" y="76"/>
                      <a:pt x="64" y="76"/>
                      <a:pt x="64" y="76"/>
                    </a:cubicBezTo>
                    <a:cubicBezTo>
                      <a:pt x="64" y="76"/>
                      <a:pt x="64" y="76"/>
                      <a:pt x="64" y="76"/>
                    </a:cubicBezTo>
                    <a:cubicBezTo>
                      <a:pt x="64" y="76"/>
                      <a:pt x="64" y="76"/>
                      <a:pt x="64" y="75"/>
                    </a:cubicBezTo>
                    <a:cubicBezTo>
                      <a:pt x="64" y="75"/>
                      <a:pt x="65" y="75"/>
                      <a:pt x="65" y="75"/>
                    </a:cubicBezTo>
                    <a:cubicBezTo>
                      <a:pt x="65" y="76"/>
                      <a:pt x="65" y="76"/>
                      <a:pt x="65" y="75"/>
                    </a:cubicBezTo>
                    <a:cubicBezTo>
                      <a:pt x="65" y="75"/>
                      <a:pt x="66" y="75"/>
                      <a:pt x="66" y="75"/>
                    </a:cubicBezTo>
                    <a:cubicBezTo>
                      <a:pt x="66" y="75"/>
                      <a:pt x="66" y="74"/>
                      <a:pt x="66" y="75"/>
                    </a:cubicBezTo>
                    <a:cubicBezTo>
                      <a:pt x="67" y="75"/>
                      <a:pt x="67" y="74"/>
                      <a:pt x="67" y="74"/>
                    </a:cubicBezTo>
                    <a:cubicBezTo>
                      <a:pt x="67" y="74"/>
                      <a:pt x="67" y="73"/>
                      <a:pt x="67" y="73"/>
                    </a:cubicBezTo>
                    <a:cubicBezTo>
                      <a:pt x="67" y="73"/>
                      <a:pt x="67" y="73"/>
                      <a:pt x="67" y="73"/>
                    </a:cubicBezTo>
                    <a:cubicBezTo>
                      <a:pt x="67" y="73"/>
                      <a:pt x="67" y="73"/>
                      <a:pt x="67" y="73"/>
                    </a:cubicBezTo>
                    <a:cubicBezTo>
                      <a:pt x="66" y="73"/>
                      <a:pt x="66" y="73"/>
                      <a:pt x="66" y="73"/>
                    </a:cubicBezTo>
                    <a:cubicBezTo>
                      <a:pt x="65" y="73"/>
                      <a:pt x="65" y="74"/>
                      <a:pt x="64" y="74"/>
                    </a:cubicBezTo>
                    <a:cubicBezTo>
                      <a:pt x="64" y="74"/>
                      <a:pt x="63" y="74"/>
                      <a:pt x="63" y="74"/>
                    </a:cubicBezTo>
                    <a:cubicBezTo>
                      <a:pt x="63" y="75"/>
                      <a:pt x="63" y="75"/>
                      <a:pt x="63" y="75"/>
                    </a:cubicBezTo>
                    <a:cubicBezTo>
                      <a:pt x="63" y="75"/>
                      <a:pt x="63" y="76"/>
                      <a:pt x="63" y="76"/>
                    </a:cubicBezTo>
                    <a:cubicBezTo>
                      <a:pt x="63" y="76"/>
                      <a:pt x="63" y="76"/>
                      <a:pt x="63" y="76"/>
                    </a:cubicBezTo>
                    <a:cubicBezTo>
                      <a:pt x="63" y="76"/>
                      <a:pt x="63" y="77"/>
                      <a:pt x="63" y="77"/>
                    </a:cubicBezTo>
                    <a:cubicBezTo>
                      <a:pt x="64" y="77"/>
                      <a:pt x="63" y="78"/>
                      <a:pt x="63" y="78"/>
                    </a:cubicBezTo>
                    <a:cubicBezTo>
                      <a:pt x="63" y="79"/>
                      <a:pt x="63" y="80"/>
                      <a:pt x="62" y="81"/>
                    </a:cubicBezTo>
                    <a:cubicBezTo>
                      <a:pt x="62" y="81"/>
                      <a:pt x="62" y="81"/>
                      <a:pt x="62" y="81"/>
                    </a:cubicBezTo>
                    <a:cubicBezTo>
                      <a:pt x="62" y="81"/>
                      <a:pt x="62" y="81"/>
                      <a:pt x="62" y="81"/>
                    </a:cubicBezTo>
                    <a:cubicBezTo>
                      <a:pt x="61" y="81"/>
                      <a:pt x="61" y="82"/>
                      <a:pt x="61" y="82"/>
                    </a:cubicBezTo>
                    <a:cubicBezTo>
                      <a:pt x="60" y="82"/>
                      <a:pt x="60" y="83"/>
                      <a:pt x="60" y="83"/>
                    </a:cubicBezTo>
                    <a:cubicBezTo>
                      <a:pt x="60" y="83"/>
                      <a:pt x="60" y="83"/>
                      <a:pt x="60" y="83"/>
                    </a:cubicBezTo>
                    <a:cubicBezTo>
                      <a:pt x="60" y="83"/>
                      <a:pt x="60" y="83"/>
                      <a:pt x="59" y="83"/>
                    </a:cubicBezTo>
                    <a:cubicBezTo>
                      <a:pt x="59" y="83"/>
                      <a:pt x="59" y="84"/>
                      <a:pt x="59" y="84"/>
                    </a:cubicBezTo>
                    <a:cubicBezTo>
                      <a:pt x="59" y="84"/>
                      <a:pt x="59" y="84"/>
                      <a:pt x="59" y="84"/>
                    </a:cubicBezTo>
                    <a:cubicBezTo>
                      <a:pt x="59" y="84"/>
                      <a:pt x="58" y="85"/>
                      <a:pt x="58" y="85"/>
                    </a:cubicBezTo>
                    <a:cubicBezTo>
                      <a:pt x="58" y="85"/>
                      <a:pt x="58" y="86"/>
                      <a:pt x="58" y="86"/>
                    </a:cubicBezTo>
                    <a:cubicBezTo>
                      <a:pt x="58" y="86"/>
                      <a:pt x="58" y="87"/>
                      <a:pt x="58" y="87"/>
                    </a:cubicBezTo>
                    <a:cubicBezTo>
                      <a:pt x="59" y="87"/>
                      <a:pt x="59" y="87"/>
                      <a:pt x="59" y="87"/>
                    </a:cubicBezTo>
                    <a:cubicBezTo>
                      <a:pt x="59" y="87"/>
                      <a:pt x="59" y="87"/>
                      <a:pt x="59" y="87"/>
                    </a:cubicBezTo>
                    <a:cubicBezTo>
                      <a:pt x="59" y="88"/>
                      <a:pt x="59" y="88"/>
                      <a:pt x="59" y="88"/>
                    </a:cubicBezTo>
                    <a:cubicBezTo>
                      <a:pt x="58" y="88"/>
                      <a:pt x="58" y="88"/>
                      <a:pt x="58" y="88"/>
                    </a:cubicBezTo>
                    <a:cubicBezTo>
                      <a:pt x="58" y="88"/>
                      <a:pt x="58" y="88"/>
                      <a:pt x="58" y="88"/>
                    </a:cubicBezTo>
                    <a:cubicBezTo>
                      <a:pt x="58" y="88"/>
                      <a:pt x="58" y="88"/>
                      <a:pt x="58" y="88"/>
                    </a:cubicBezTo>
                    <a:cubicBezTo>
                      <a:pt x="58" y="88"/>
                      <a:pt x="58" y="88"/>
                      <a:pt x="58" y="88"/>
                    </a:cubicBezTo>
                    <a:cubicBezTo>
                      <a:pt x="58" y="88"/>
                      <a:pt x="58" y="88"/>
                      <a:pt x="58" y="89"/>
                    </a:cubicBezTo>
                    <a:cubicBezTo>
                      <a:pt x="58" y="89"/>
                      <a:pt x="58" y="89"/>
                      <a:pt x="57" y="89"/>
                    </a:cubicBezTo>
                    <a:cubicBezTo>
                      <a:pt x="57" y="89"/>
                      <a:pt x="57" y="89"/>
                      <a:pt x="57" y="89"/>
                    </a:cubicBezTo>
                    <a:cubicBezTo>
                      <a:pt x="57" y="89"/>
                      <a:pt x="57" y="89"/>
                      <a:pt x="57" y="89"/>
                    </a:cubicBezTo>
                    <a:cubicBezTo>
                      <a:pt x="57" y="89"/>
                      <a:pt x="57" y="89"/>
                      <a:pt x="57" y="89"/>
                    </a:cubicBezTo>
                    <a:cubicBezTo>
                      <a:pt x="57" y="90"/>
                      <a:pt x="57" y="89"/>
                      <a:pt x="57" y="89"/>
                    </a:cubicBezTo>
                    <a:cubicBezTo>
                      <a:pt x="57" y="89"/>
                      <a:pt x="57" y="89"/>
                      <a:pt x="56" y="89"/>
                    </a:cubicBezTo>
                    <a:cubicBezTo>
                      <a:pt x="56" y="89"/>
                      <a:pt x="56" y="89"/>
                      <a:pt x="56" y="89"/>
                    </a:cubicBezTo>
                    <a:cubicBezTo>
                      <a:pt x="56" y="89"/>
                      <a:pt x="56" y="90"/>
                      <a:pt x="56" y="89"/>
                    </a:cubicBezTo>
                    <a:cubicBezTo>
                      <a:pt x="57" y="89"/>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89"/>
                    </a:cubicBezTo>
                    <a:cubicBezTo>
                      <a:pt x="56" y="89"/>
                      <a:pt x="55" y="90"/>
                      <a:pt x="55" y="90"/>
                    </a:cubicBezTo>
                    <a:cubicBezTo>
                      <a:pt x="55" y="90"/>
                      <a:pt x="55" y="90"/>
                      <a:pt x="55" y="90"/>
                    </a:cubicBezTo>
                    <a:cubicBezTo>
                      <a:pt x="55" y="90"/>
                      <a:pt x="55" y="89"/>
                      <a:pt x="55" y="89"/>
                    </a:cubicBezTo>
                    <a:cubicBezTo>
                      <a:pt x="55" y="89"/>
                      <a:pt x="55" y="89"/>
                      <a:pt x="55" y="89"/>
                    </a:cubicBezTo>
                    <a:cubicBezTo>
                      <a:pt x="55" y="89"/>
                      <a:pt x="54" y="89"/>
                      <a:pt x="54" y="89"/>
                    </a:cubicBezTo>
                    <a:cubicBezTo>
                      <a:pt x="54" y="89"/>
                      <a:pt x="54" y="89"/>
                      <a:pt x="54" y="89"/>
                    </a:cubicBezTo>
                    <a:cubicBezTo>
                      <a:pt x="54" y="89"/>
                      <a:pt x="54" y="89"/>
                      <a:pt x="54" y="89"/>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4" y="90"/>
                    </a:cubicBezTo>
                    <a:cubicBezTo>
                      <a:pt x="54" y="90"/>
                      <a:pt x="54" y="90"/>
                      <a:pt x="53" y="90"/>
                    </a:cubicBezTo>
                    <a:cubicBezTo>
                      <a:pt x="53" y="90"/>
                      <a:pt x="53" y="89"/>
                      <a:pt x="53" y="89"/>
                    </a:cubicBez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3" y="88"/>
                    </a:cubicBezTo>
                    <a:cubicBezTo>
                      <a:pt x="53" y="88"/>
                      <a:pt x="54" y="88"/>
                      <a:pt x="53" y="88"/>
                    </a:cubicBezTo>
                    <a:cubicBezTo>
                      <a:pt x="53" y="88"/>
                      <a:pt x="53" y="87"/>
                      <a:pt x="53" y="88"/>
                    </a:cubicBezTo>
                    <a:cubicBezTo>
                      <a:pt x="52" y="88"/>
                      <a:pt x="52" y="88"/>
                      <a:pt x="52" y="88"/>
                    </a:cubicBezTo>
                    <a:cubicBezTo>
                      <a:pt x="51" y="88"/>
                      <a:pt x="51" y="89"/>
                      <a:pt x="51" y="88"/>
                    </a:cubicBezTo>
                    <a:cubicBezTo>
                      <a:pt x="51" y="88"/>
                      <a:pt x="51" y="88"/>
                      <a:pt x="50" y="88"/>
                    </a:cubicBezTo>
                    <a:cubicBezTo>
                      <a:pt x="50" y="88"/>
                      <a:pt x="50" y="88"/>
                      <a:pt x="50" y="88"/>
                    </a:cubicBezTo>
                    <a:cubicBezTo>
                      <a:pt x="50" y="88"/>
                      <a:pt x="50" y="88"/>
                      <a:pt x="50" y="88"/>
                    </a:cubicBezTo>
                    <a:cubicBezTo>
                      <a:pt x="50" y="88"/>
                      <a:pt x="49" y="88"/>
                      <a:pt x="49" y="88"/>
                    </a:cubicBezTo>
                    <a:cubicBezTo>
                      <a:pt x="49" y="88"/>
                      <a:pt x="49" y="88"/>
                      <a:pt x="49" y="88"/>
                    </a:cubicBezTo>
                    <a:cubicBezTo>
                      <a:pt x="48" y="88"/>
                      <a:pt x="48" y="88"/>
                      <a:pt x="48" y="89"/>
                    </a:cubicBezTo>
                    <a:cubicBezTo>
                      <a:pt x="48" y="89"/>
                      <a:pt x="47" y="89"/>
                      <a:pt x="47" y="89"/>
                    </a:cubicBezTo>
                    <a:cubicBezTo>
                      <a:pt x="47" y="89"/>
                      <a:pt x="47" y="89"/>
                      <a:pt x="47" y="89"/>
                    </a:cubicBezTo>
                    <a:cubicBezTo>
                      <a:pt x="47" y="89"/>
                      <a:pt x="47" y="89"/>
                      <a:pt x="47" y="89"/>
                    </a:cubicBezTo>
                    <a:cubicBezTo>
                      <a:pt x="47" y="89"/>
                      <a:pt x="46" y="89"/>
                      <a:pt x="46" y="89"/>
                    </a:cubicBezTo>
                    <a:cubicBezTo>
                      <a:pt x="46" y="89"/>
                      <a:pt x="46" y="89"/>
                      <a:pt x="46" y="89"/>
                    </a:cubicBezTo>
                    <a:cubicBezTo>
                      <a:pt x="46" y="89"/>
                      <a:pt x="46" y="89"/>
                      <a:pt x="45" y="90"/>
                    </a:cubicBezTo>
                    <a:cubicBezTo>
                      <a:pt x="45" y="90"/>
                      <a:pt x="45" y="89"/>
                      <a:pt x="44" y="89"/>
                    </a:cubicBezTo>
                    <a:cubicBezTo>
                      <a:pt x="44" y="90"/>
                      <a:pt x="44" y="90"/>
                      <a:pt x="43" y="90"/>
                    </a:cubicBezTo>
                    <a:cubicBezTo>
                      <a:pt x="43" y="90"/>
                      <a:pt x="42" y="90"/>
                      <a:pt x="42" y="90"/>
                    </a:cubicBezTo>
                    <a:cubicBezTo>
                      <a:pt x="42" y="89"/>
                      <a:pt x="41" y="90"/>
                      <a:pt x="41" y="90"/>
                    </a:cubicBezTo>
                    <a:cubicBezTo>
                      <a:pt x="40" y="90"/>
                      <a:pt x="40" y="90"/>
                      <a:pt x="40" y="90"/>
                    </a:cubicBezTo>
                    <a:cubicBezTo>
                      <a:pt x="40" y="90"/>
                      <a:pt x="40" y="90"/>
                      <a:pt x="40" y="89"/>
                    </a:cubicBezTo>
                    <a:cubicBezTo>
                      <a:pt x="39" y="89"/>
                      <a:pt x="40" y="89"/>
                      <a:pt x="40" y="89"/>
                    </a:cubicBezTo>
                    <a:cubicBezTo>
                      <a:pt x="40" y="89"/>
                      <a:pt x="40" y="89"/>
                      <a:pt x="40" y="89"/>
                    </a:cubicBezTo>
                    <a:cubicBezTo>
                      <a:pt x="40" y="89"/>
                      <a:pt x="40" y="89"/>
                      <a:pt x="40" y="89"/>
                    </a:cubicBezTo>
                    <a:cubicBezTo>
                      <a:pt x="39" y="89"/>
                      <a:pt x="39" y="89"/>
                      <a:pt x="38" y="89"/>
                    </a:cubicBezTo>
                    <a:cubicBezTo>
                      <a:pt x="38" y="89"/>
                      <a:pt x="38" y="89"/>
                      <a:pt x="38" y="89"/>
                    </a:cubicBezTo>
                    <a:cubicBezTo>
                      <a:pt x="38" y="89"/>
                      <a:pt x="38" y="89"/>
                      <a:pt x="38" y="89"/>
                    </a:cubicBezTo>
                    <a:cubicBezTo>
                      <a:pt x="37" y="90"/>
                      <a:pt x="37" y="90"/>
                      <a:pt x="37" y="90"/>
                    </a:cubicBezTo>
                    <a:cubicBezTo>
                      <a:pt x="37" y="90"/>
                      <a:pt x="36" y="90"/>
                      <a:pt x="36" y="90"/>
                    </a:cubicBezTo>
                    <a:cubicBezTo>
                      <a:pt x="36" y="90"/>
                      <a:pt x="36" y="90"/>
                      <a:pt x="36" y="90"/>
                    </a:cubicBezTo>
                    <a:cubicBezTo>
                      <a:pt x="36" y="90"/>
                      <a:pt x="35" y="90"/>
                      <a:pt x="35" y="90"/>
                    </a:cubicBezTo>
                    <a:cubicBezTo>
                      <a:pt x="35" y="90"/>
                      <a:pt x="35" y="90"/>
                      <a:pt x="35" y="90"/>
                    </a:cubicBezTo>
                    <a:cubicBezTo>
                      <a:pt x="36" y="91"/>
                      <a:pt x="36" y="91"/>
                      <a:pt x="36" y="91"/>
                    </a:cubicBezTo>
                    <a:cubicBezTo>
                      <a:pt x="35" y="91"/>
                      <a:pt x="35" y="92"/>
                      <a:pt x="34" y="92"/>
                    </a:cubicBezTo>
                    <a:cubicBezTo>
                      <a:pt x="34" y="92"/>
                      <a:pt x="34" y="92"/>
                      <a:pt x="34" y="92"/>
                    </a:cubicBezTo>
                    <a:cubicBezTo>
                      <a:pt x="34" y="92"/>
                      <a:pt x="34" y="92"/>
                      <a:pt x="34" y="93"/>
                    </a:cubicBezTo>
                    <a:cubicBezTo>
                      <a:pt x="34" y="93"/>
                      <a:pt x="33" y="93"/>
                      <a:pt x="33" y="93"/>
                    </a:cubicBezTo>
                    <a:cubicBezTo>
                      <a:pt x="33" y="93"/>
                      <a:pt x="33"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2" y="94"/>
                    </a:cubicBezTo>
                    <a:cubicBezTo>
                      <a:pt x="32" y="94"/>
                      <a:pt x="32" y="94"/>
                      <a:pt x="31" y="95"/>
                    </a:cubicBezTo>
                    <a:cubicBezTo>
                      <a:pt x="31" y="95"/>
                      <a:pt x="31" y="95"/>
                      <a:pt x="31" y="95"/>
                    </a:cubicBezTo>
                    <a:cubicBezTo>
                      <a:pt x="31" y="95"/>
                      <a:pt x="31" y="95"/>
                      <a:pt x="31" y="95"/>
                    </a:cubicBezTo>
                    <a:cubicBezTo>
                      <a:pt x="30" y="96"/>
                      <a:pt x="30" y="96"/>
                      <a:pt x="30" y="96"/>
                    </a:cubicBezTo>
                    <a:cubicBezTo>
                      <a:pt x="30" y="96"/>
                      <a:pt x="29" y="96"/>
                      <a:pt x="29" y="97"/>
                    </a:cubicBezTo>
                    <a:cubicBezTo>
                      <a:pt x="29" y="97"/>
                      <a:pt x="29" y="97"/>
                      <a:pt x="29" y="97"/>
                    </a:cubicBezTo>
                    <a:cubicBezTo>
                      <a:pt x="29" y="97"/>
                      <a:pt x="29" y="97"/>
                      <a:pt x="28" y="97"/>
                    </a:cubicBezTo>
                    <a:cubicBezTo>
                      <a:pt x="28" y="97"/>
                      <a:pt x="28" y="97"/>
                      <a:pt x="28" y="97"/>
                    </a:cubicBezTo>
                    <a:cubicBezTo>
                      <a:pt x="28" y="97"/>
                      <a:pt x="28" y="98"/>
                      <a:pt x="27" y="98"/>
                    </a:cubicBezTo>
                    <a:cubicBezTo>
                      <a:pt x="27" y="98"/>
                      <a:pt x="27" y="98"/>
                      <a:pt x="27" y="98"/>
                    </a:cubicBezTo>
                    <a:cubicBezTo>
                      <a:pt x="27" y="98"/>
                      <a:pt x="27" y="99"/>
                      <a:pt x="27" y="99"/>
                    </a:cubicBezTo>
                    <a:cubicBezTo>
                      <a:pt x="26" y="99"/>
                      <a:pt x="26" y="99"/>
                      <a:pt x="26" y="99"/>
                    </a:cubicBezTo>
                    <a:cubicBezTo>
                      <a:pt x="26" y="99"/>
                      <a:pt x="26" y="99"/>
                      <a:pt x="26" y="99"/>
                    </a:cubicBezTo>
                    <a:cubicBezTo>
                      <a:pt x="26" y="99"/>
                      <a:pt x="26" y="99"/>
                      <a:pt x="26" y="99"/>
                    </a:cubicBezTo>
                    <a:cubicBezTo>
                      <a:pt x="26" y="99"/>
                      <a:pt x="25" y="98"/>
                      <a:pt x="25" y="99"/>
                    </a:cubicBezTo>
                    <a:cubicBezTo>
                      <a:pt x="25" y="99"/>
                      <a:pt x="25" y="99"/>
                      <a:pt x="25" y="99"/>
                    </a:cubicBezTo>
                    <a:cubicBezTo>
                      <a:pt x="25" y="98"/>
                      <a:pt x="25" y="99"/>
                      <a:pt x="24" y="99"/>
                    </a:cubicBezTo>
                    <a:cubicBezTo>
                      <a:pt x="24" y="99"/>
                      <a:pt x="24" y="98"/>
                      <a:pt x="24" y="99"/>
                    </a:cubicBezTo>
                    <a:cubicBezTo>
                      <a:pt x="24" y="99"/>
                      <a:pt x="24" y="99"/>
                      <a:pt x="24" y="99"/>
                    </a:cubicBezTo>
                    <a:cubicBezTo>
                      <a:pt x="25" y="99"/>
                      <a:pt x="24" y="99"/>
                      <a:pt x="24" y="99"/>
                    </a:cubicBezTo>
                    <a:cubicBezTo>
                      <a:pt x="24" y="99"/>
                      <a:pt x="24" y="99"/>
                      <a:pt x="24" y="99"/>
                    </a:cubicBezTo>
                    <a:cubicBezTo>
                      <a:pt x="23" y="99"/>
                      <a:pt x="24" y="99"/>
                      <a:pt x="24" y="100"/>
                    </a:cubicBezTo>
                    <a:cubicBezTo>
                      <a:pt x="23" y="100"/>
                      <a:pt x="23" y="100"/>
                      <a:pt x="23" y="100"/>
                    </a:cubicBezTo>
                    <a:cubicBezTo>
                      <a:pt x="23" y="100"/>
                      <a:pt x="23" y="100"/>
                      <a:pt x="23" y="100"/>
                    </a:cubicBezTo>
                    <a:cubicBezTo>
                      <a:pt x="24" y="100"/>
                      <a:pt x="24" y="101"/>
                      <a:pt x="23" y="101"/>
                    </a:cubicBezTo>
                    <a:cubicBezTo>
                      <a:pt x="23" y="101"/>
                      <a:pt x="23" y="101"/>
                      <a:pt x="23" y="101"/>
                    </a:cubicBezTo>
                    <a:cubicBezTo>
                      <a:pt x="24" y="102"/>
                      <a:pt x="24" y="102"/>
                      <a:pt x="24" y="102"/>
                    </a:cubicBezTo>
                    <a:cubicBezTo>
                      <a:pt x="24" y="102"/>
                      <a:pt x="24" y="102"/>
                      <a:pt x="23" y="103"/>
                    </a:cubicBezTo>
                    <a:cubicBezTo>
                      <a:pt x="23" y="103"/>
                      <a:pt x="23" y="103"/>
                      <a:pt x="24" y="103"/>
                    </a:cubicBezTo>
                    <a:cubicBezTo>
                      <a:pt x="24" y="103"/>
                      <a:pt x="24" y="103"/>
                      <a:pt x="24" y="103"/>
                    </a:cubicBezTo>
                    <a:cubicBezTo>
                      <a:pt x="24" y="103"/>
                      <a:pt x="24" y="103"/>
                      <a:pt x="24" y="103"/>
                    </a:cubicBezTo>
                    <a:cubicBezTo>
                      <a:pt x="24" y="103"/>
                      <a:pt x="24" y="103"/>
                      <a:pt x="24" y="103"/>
                    </a:cubicBezTo>
                    <a:cubicBezTo>
                      <a:pt x="24" y="102"/>
                      <a:pt x="24" y="102"/>
                      <a:pt x="24" y="102"/>
                    </a:cubicBezTo>
                    <a:cubicBezTo>
                      <a:pt x="24" y="102"/>
                      <a:pt x="24" y="102"/>
                      <a:pt x="24" y="102"/>
                    </a:cubicBezTo>
                    <a:cubicBezTo>
                      <a:pt x="24" y="102"/>
                      <a:pt x="24" y="102"/>
                      <a:pt x="24" y="102"/>
                    </a:cubicBezTo>
                    <a:cubicBezTo>
                      <a:pt x="24" y="102"/>
                      <a:pt x="25" y="102"/>
                      <a:pt x="25" y="102"/>
                    </a:cubicBezTo>
                    <a:cubicBezTo>
                      <a:pt x="25" y="102"/>
                      <a:pt x="25" y="102"/>
                      <a:pt x="25" y="102"/>
                    </a:cubicBezTo>
                    <a:cubicBezTo>
                      <a:pt x="25" y="102"/>
                      <a:pt x="25" y="102"/>
                      <a:pt x="25" y="102"/>
                    </a:cubicBezTo>
                    <a:cubicBezTo>
                      <a:pt x="25" y="102"/>
                      <a:pt x="25" y="102"/>
                      <a:pt x="25" y="102"/>
                    </a:cubicBezTo>
                    <a:cubicBezTo>
                      <a:pt x="25" y="102"/>
                      <a:pt x="25" y="103"/>
                      <a:pt x="26" y="102"/>
                    </a:cubicBezTo>
                    <a:cubicBezTo>
                      <a:pt x="26" y="103"/>
                      <a:pt x="26" y="103"/>
                      <a:pt x="26" y="102"/>
                    </a:cubicBezTo>
                    <a:cubicBezTo>
                      <a:pt x="27" y="102"/>
                      <a:pt x="27" y="102"/>
                      <a:pt x="27" y="102"/>
                    </a:cubicBezTo>
                    <a:cubicBezTo>
                      <a:pt x="27" y="102"/>
                      <a:pt x="27" y="102"/>
                      <a:pt x="27" y="102"/>
                    </a:cubicBezTo>
                    <a:cubicBezTo>
                      <a:pt x="27" y="102"/>
                      <a:pt x="27" y="102"/>
                      <a:pt x="27" y="102"/>
                    </a:cubicBezTo>
                    <a:cubicBezTo>
                      <a:pt x="27" y="102"/>
                      <a:pt x="28" y="102"/>
                      <a:pt x="28" y="102"/>
                    </a:cubicBezTo>
                    <a:cubicBezTo>
                      <a:pt x="28" y="102"/>
                      <a:pt x="28" y="102"/>
                      <a:pt x="28" y="102"/>
                    </a:cubicBezTo>
                    <a:cubicBezTo>
                      <a:pt x="28" y="102"/>
                      <a:pt x="28" y="102"/>
                      <a:pt x="28" y="102"/>
                    </a:cubicBezTo>
                    <a:cubicBezTo>
                      <a:pt x="29" y="102"/>
                      <a:pt x="29" y="102"/>
                      <a:pt x="29" y="102"/>
                    </a:cubicBezTo>
                    <a:cubicBezTo>
                      <a:pt x="29" y="102"/>
                      <a:pt x="29" y="101"/>
                      <a:pt x="30" y="102"/>
                    </a:cubicBezTo>
                    <a:cubicBezTo>
                      <a:pt x="30" y="102"/>
                      <a:pt x="30" y="102"/>
                      <a:pt x="30" y="102"/>
                    </a:cubicBezTo>
                    <a:cubicBezTo>
                      <a:pt x="29" y="102"/>
                      <a:pt x="29" y="102"/>
                      <a:pt x="30" y="102"/>
                    </a:cubicBezTo>
                    <a:cubicBezTo>
                      <a:pt x="30" y="102"/>
                      <a:pt x="30" y="102"/>
                      <a:pt x="30" y="102"/>
                    </a:cubicBezTo>
                    <a:cubicBezTo>
                      <a:pt x="30" y="102"/>
                      <a:pt x="30" y="102"/>
                      <a:pt x="30" y="102"/>
                    </a:cubicBezTo>
                    <a:cubicBezTo>
                      <a:pt x="31" y="102"/>
                      <a:pt x="31" y="103"/>
                      <a:pt x="31" y="103"/>
                    </a:cubicBezTo>
                    <a:cubicBezTo>
                      <a:pt x="32" y="103"/>
                      <a:pt x="32" y="103"/>
                      <a:pt x="32" y="103"/>
                    </a:cubicBezTo>
                    <a:cubicBezTo>
                      <a:pt x="32" y="103"/>
                      <a:pt x="32" y="103"/>
                      <a:pt x="32" y="103"/>
                    </a:cubicBezTo>
                    <a:cubicBezTo>
                      <a:pt x="32" y="103"/>
                      <a:pt x="32" y="103"/>
                      <a:pt x="32" y="102"/>
                    </a:cubicBezTo>
                    <a:cubicBezTo>
                      <a:pt x="32" y="102"/>
                      <a:pt x="32" y="102"/>
                      <a:pt x="32" y="102"/>
                    </a:cubicBezTo>
                    <a:cubicBezTo>
                      <a:pt x="32" y="101"/>
                      <a:pt x="32" y="101"/>
                      <a:pt x="33" y="101"/>
                    </a:cubicBezTo>
                    <a:cubicBezTo>
                      <a:pt x="33" y="101"/>
                      <a:pt x="33" y="101"/>
                      <a:pt x="33" y="101"/>
                    </a:cubicBezTo>
                    <a:cubicBezTo>
                      <a:pt x="33" y="101"/>
                      <a:pt x="33" y="101"/>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99"/>
                    </a:cubicBezTo>
                    <a:cubicBezTo>
                      <a:pt x="33" y="99"/>
                      <a:pt x="33" y="99"/>
                      <a:pt x="34" y="99"/>
                    </a:cubicBezTo>
                    <a:cubicBezTo>
                      <a:pt x="34" y="99"/>
                      <a:pt x="34" y="99"/>
                      <a:pt x="34" y="99"/>
                    </a:cubicBezTo>
                    <a:cubicBezTo>
                      <a:pt x="34" y="99"/>
                      <a:pt x="34" y="99"/>
                      <a:pt x="34" y="100"/>
                    </a:cubicBezTo>
                    <a:cubicBezTo>
                      <a:pt x="34" y="100"/>
                      <a:pt x="34" y="100"/>
                      <a:pt x="34" y="100"/>
                    </a:cubicBezTo>
                    <a:cubicBezTo>
                      <a:pt x="34" y="100"/>
                      <a:pt x="34" y="100"/>
                      <a:pt x="34" y="100"/>
                    </a:cubicBezTo>
                    <a:cubicBezTo>
                      <a:pt x="34" y="100"/>
                      <a:pt x="34" y="100"/>
                      <a:pt x="34" y="100"/>
                    </a:cubicBezTo>
                    <a:cubicBezTo>
                      <a:pt x="34" y="100"/>
                      <a:pt x="34" y="100"/>
                      <a:pt x="34" y="100"/>
                    </a:cubicBezTo>
                    <a:cubicBezTo>
                      <a:pt x="34" y="100"/>
                      <a:pt x="34" y="100"/>
                      <a:pt x="35" y="100"/>
                    </a:cubicBezTo>
                    <a:cubicBezTo>
                      <a:pt x="35" y="100"/>
                      <a:pt x="35" y="100"/>
                      <a:pt x="35" y="100"/>
                    </a:cubicBezTo>
                    <a:cubicBezTo>
                      <a:pt x="35" y="101"/>
                      <a:pt x="34" y="101"/>
                      <a:pt x="34" y="101"/>
                    </a:cubicBezTo>
                    <a:cubicBezTo>
                      <a:pt x="34" y="101"/>
                      <a:pt x="34" y="101"/>
                      <a:pt x="34" y="101"/>
                    </a:cubicBezTo>
                    <a:cubicBezTo>
                      <a:pt x="34" y="101"/>
                      <a:pt x="34" y="101"/>
                      <a:pt x="34" y="101"/>
                    </a:cubicBezTo>
                    <a:cubicBezTo>
                      <a:pt x="34" y="101"/>
                      <a:pt x="35" y="101"/>
                      <a:pt x="35" y="101"/>
                    </a:cubicBezTo>
                    <a:cubicBezTo>
                      <a:pt x="35" y="101"/>
                      <a:pt x="35" y="101"/>
                      <a:pt x="35" y="101"/>
                    </a:cubicBezTo>
                    <a:cubicBezTo>
                      <a:pt x="35" y="101"/>
                      <a:pt x="35" y="100"/>
                      <a:pt x="35" y="100"/>
                    </a:cubicBezTo>
                    <a:cubicBezTo>
                      <a:pt x="35" y="100"/>
                      <a:pt x="35" y="100"/>
                      <a:pt x="35" y="100"/>
                    </a:cubicBezTo>
                    <a:cubicBezTo>
                      <a:pt x="35" y="100"/>
                      <a:pt x="35" y="100"/>
                      <a:pt x="35" y="100"/>
                    </a:cubicBezTo>
                    <a:cubicBezTo>
                      <a:pt x="35" y="101"/>
                      <a:pt x="36" y="101"/>
                      <a:pt x="36" y="101"/>
                    </a:cubicBezTo>
                    <a:cubicBezTo>
                      <a:pt x="36" y="101"/>
                      <a:pt x="36" y="101"/>
                      <a:pt x="36" y="101"/>
                    </a:cubicBezTo>
                    <a:cubicBezTo>
                      <a:pt x="36" y="101"/>
                      <a:pt x="36" y="101"/>
                      <a:pt x="36" y="101"/>
                    </a:cubicBezTo>
                    <a:cubicBezTo>
                      <a:pt x="36" y="101"/>
                      <a:pt x="36" y="101"/>
                      <a:pt x="36" y="101"/>
                    </a:cubicBezTo>
                    <a:cubicBezTo>
                      <a:pt x="36" y="100"/>
                      <a:pt x="36" y="101"/>
                      <a:pt x="36" y="100"/>
                    </a:cubicBezTo>
                    <a:cubicBezTo>
                      <a:pt x="36" y="100"/>
                      <a:pt x="36" y="100"/>
                      <a:pt x="36" y="100"/>
                    </a:cubicBezTo>
                    <a:cubicBezTo>
                      <a:pt x="36" y="100"/>
                      <a:pt x="36" y="100"/>
                      <a:pt x="36" y="100"/>
                    </a:cubicBezTo>
                    <a:cubicBezTo>
                      <a:pt x="36" y="100"/>
                      <a:pt x="36" y="100"/>
                      <a:pt x="36" y="100"/>
                    </a:cubicBezTo>
                    <a:cubicBezTo>
                      <a:pt x="36" y="100"/>
                      <a:pt x="36" y="100"/>
                      <a:pt x="36" y="100"/>
                    </a:cubicBezTo>
                    <a:cubicBezTo>
                      <a:pt x="36" y="100"/>
                      <a:pt x="37" y="99"/>
                      <a:pt x="37" y="100"/>
                    </a:cubicBezTo>
                    <a:cubicBezTo>
                      <a:pt x="37" y="100"/>
                      <a:pt x="37" y="100"/>
                      <a:pt x="37" y="99"/>
                    </a:cubicBezTo>
                    <a:cubicBezTo>
                      <a:pt x="37" y="99"/>
                      <a:pt x="37" y="99"/>
                      <a:pt x="38" y="99"/>
                    </a:cubicBezTo>
                    <a:cubicBezTo>
                      <a:pt x="38" y="99"/>
                      <a:pt x="38" y="99"/>
                      <a:pt x="38" y="99"/>
                    </a:cubicBezTo>
                    <a:cubicBezTo>
                      <a:pt x="38" y="99"/>
                      <a:pt x="38" y="99"/>
                      <a:pt x="38" y="99"/>
                    </a:cubicBezTo>
                    <a:cubicBezTo>
                      <a:pt x="38" y="99"/>
                      <a:pt x="38" y="99"/>
                      <a:pt x="38" y="99"/>
                    </a:cubicBezTo>
                    <a:cubicBezTo>
                      <a:pt x="39" y="99"/>
                      <a:pt x="39" y="99"/>
                      <a:pt x="39" y="99"/>
                    </a:cubicBezTo>
                    <a:cubicBezTo>
                      <a:pt x="39" y="99"/>
                      <a:pt x="39" y="99"/>
                      <a:pt x="39" y="99"/>
                    </a:cubicBezTo>
                    <a:cubicBezTo>
                      <a:pt x="39" y="99"/>
                      <a:pt x="39" y="99"/>
                      <a:pt x="39" y="99"/>
                    </a:cubicBezTo>
                    <a:cubicBezTo>
                      <a:pt x="39" y="99"/>
                      <a:pt x="39" y="99"/>
                      <a:pt x="39" y="99"/>
                    </a:cubicBezTo>
                    <a:cubicBezTo>
                      <a:pt x="39" y="99"/>
                      <a:pt x="39" y="99"/>
                      <a:pt x="39"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9"/>
                      <a:pt x="40" y="99"/>
                      <a:pt x="40" y="99"/>
                    </a:cubicBezTo>
                    <a:cubicBezTo>
                      <a:pt x="40" y="98"/>
                      <a:pt x="40" y="98"/>
                      <a:pt x="40" y="98"/>
                    </a:cubicBezTo>
                    <a:cubicBezTo>
                      <a:pt x="40" y="98"/>
                      <a:pt x="41" y="98"/>
                      <a:pt x="41" y="98"/>
                    </a:cubicBezTo>
                    <a:cubicBezTo>
                      <a:pt x="41" y="98"/>
                      <a:pt x="41" y="98"/>
                      <a:pt x="41" y="98"/>
                    </a:cubicBezTo>
                    <a:cubicBezTo>
                      <a:pt x="41" y="98"/>
                      <a:pt x="41" y="98"/>
                      <a:pt x="41" y="98"/>
                    </a:cubicBezTo>
                    <a:cubicBezTo>
                      <a:pt x="41" y="98"/>
                      <a:pt x="41" y="98"/>
                      <a:pt x="41" y="98"/>
                    </a:cubicBezTo>
                    <a:cubicBezTo>
                      <a:pt x="41" y="98"/>
                      <a:pt x="41" y="98"/>
                      <a:pt x="41" y="98"/>
                    </a:cubicBezTo>
                    <a:cubicBezTo>
                      <a:pt x="41" y="98"/>
                      <a:pt x="41" y="98"/>
                      <a:pt x="42" y="98"/>
                    </a:cubicBezTo>
                    <a:cubicBezTo>
                      <a:pt x="42" y="98"/>
                      <a:pt x="42" y="98"/>
                      <a:pt x="42" y="98"/>
                    </a:cubicBezTo>
                    <a:cubicBezTo>
                      <a:pt x="42" y="98"/>
                      <a:pt x="42" y="98"/>
                      <a:pt x="42" y="98"/>
                    </a:cubicBezTo>
                    <a:cubicBezTo>
                      <a:pt x="42" y="98"/>
                      <a:pt x="42" y="98"/>
                      <a:pt x="42" y="98"/>
                    </a:cubicBezTo>
                    <a:cubicBezTo>
                      <a:pt x="42" y="98"/>
                      <a:pt x="42" y="98"/>
                      <a:pt x="43" y="98"/>
                    </a:cubicBezTo>
                    <a:cubicBezTo>
                      <a:pt x="43" y="98"/>
                      <a:pt x="43" y="98"/>
                      <a:pt x="43" y="98"/>
                    </a:cubicBezTo>
                    <a:cubicBezTo>
                      <a:pt x="43" y="98"/>
                      <a:pt x="43" y="98"/>
                      <a:pt x="43" y="98"/>
                    </a:cubicBezTo>
                    <a:cubicBezTo>
                      <a:pt x="43" y="98"/>
                      <a:pt x="43" y="98"/>
                      <a:pt x="43" y="98"/>
                    </a:cubicBezTo>
                    <a:cubicBezTo>
                      <a:pt x="43" y="98"/>
                      <a:pt x="44" y="98"/>
                      <a:pt x="44" y="98"/>
                    </a:cubicBezTo>
                    <a:cubicBezTo>
                      <a:pt x="44" y="98"/>
                      <a:pt x="44" y="98"/>
                      <a:pt x="44" y="98"/>
                    </a:cubicBezTo>
                    <a:cubicBezTo>
                      <a:pt x="44" y="98"/>
                      <a:pt x="44" y="98"/>
                      <a:pt x="44" y="98"/>
                    </a:cubicBezTo>
                    <a:cubicBezTo>
                      <a:pt x="44" y="98"/>
                      <a:pt x="44" y="98"/>
                      <a:pt x="44" y="98"/>
                    </a:cubicBezTo>
                    <a:cubicBezTo>
                      <a:pt x="44" y="98"/>
                      <a:pt x="44" y="98"/>
                      <a:pt x="45" y="98"/>
                    </a:cubicBezTo>
                    <a:cubicBezTo>
                      <a:pt x="45" y="98"/>
                      <a:pt x="45" y="97"/>
                      <a:pt x="45" y="97"/>
                    </a:cubicBezTo>
                    <a:cubicBezTo>
                      <a:pt x="45" y="97"/>
                      <a:pt x="44" y="97"/>
                      <a:pt x="44" y="97"/>
                    </a:cubicBezTo>
                    <a:cubicBezTo>
                      <a:pt x="44" y="97"/>
                      <a:pt x="44" y="97"/>
                      <a:pt x="44" y="97"/>
                    </a:cubicBezTo>
                    <a:cubicBezTo>
                      <a:pt x="44" y="97"/>
                      <a:pt x="44" y="97"/>
                      <a:pt x="44" y="97"/>
                    </a:cubicBezTo>
                    <a:cubicBezTo>
                      <a:pt x="44" y="97"/>
                      <a:pt x="44" y="97"/>
                      <a:pt x="44" y="97"/>
                    </a:cubicBezTo>
                    <a:cubicBezTo>
                      <a:pt x="44" y="97"/>
                      <a:pt x="44" y="97"/>
                      <a:pt x="45" y="97"/>
                    </a:cubicBezTo>
                    <a:cubicBezTo>
                      <a:pt x="45" y="97"/>
                      <a:pt x="45" y="97"/>
                      <a:pt x="45" y="97"/>
                    </a:cubicBezTo>
                    <a:cubicBezTo>
                      <a:pt x="45" y="97"/>
                      <a:pt x="45" y="97"/>
                      <a:pt x="45" y="97"/>
                    </a:cubicBezTo>
                    <a:cubicBezTo>
                      <a:pt x="45" y="97"/>
                      <a:pt x="45" y="97"/>
                      <a:pt x="46" y="97"/>
                    </a:cubicBezTo>
                    <a:cubicBezTo>
                      <a:pt x="46" y="97"/>
                      <a:pt x="46" y="97"/>
                      <a:pt x="46" y="97"/>
                    </a:cubicBezTo>
                    <a:cubicBezTo>
                      <a:pt x="46" y="97"/>
                      <a:pt x="46" y="97"/>
                      <a:pt x="46" y="96"/>
                    </a:cubicBezTo>
                    <a:cubicBezTo>
                      <a:pt x="46" y="96"/>
                      <a:pt x="46" y="96"/>
                      <a:pt x="46" y="96"/>
                    </a:cubicBezTo>
                    <a:cubicBezTo>
                      <a:pt x="46" y="96"/>
                      <a:pt x="46" y="96"/>
                      <a:pt x="46" y="96"/>
                    </a:cubicBezTo>
                    <a:cubicBezTo>
                      <a:pt x="46" y="96"/>
                      <a:pt x="46" y="96"/>
                      <a:pt x="46" y="96"/>
                    </a:cubicBezTo>
                    <a:cubicBezTo>
                      <a:pt x="46" y="96"/>
                      <a:pt x="46"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7" y="96"/>
                      <a:pt x="47" y="96"/>
                      <a:pt x="47" y="96"/>
                    </a:cubicBezTo>
                    <a:cubicBezTo>
                      <a:pt x="48" y="96"/>
                      <a:pt x="48" y="96"/>
                      <a:pt x="48" y="96"/>
                    </a:cubicBezTo>
                    <a:cubicBezTo>
                      <a:pt x="48" y="96"/>
                      <a:pt x="48" y="96"/>
                      <a:pt x="48" y="96"/>
                    </a:cubicBezTo>
                    <a:cubicBezTo>
                      <a:pt x="48" y="96"/>
                      <a:pt x="48" y="96"/>
                      <a:pt x="48" y="96"/>
                    </a:cubicBezTo>
                    <a:cubicBezTo>
                      <a:pt x="48" y="96"/>
                      <a:pt x="49" y="96"/>
                      <a:pt x="49" y="96"/>
                    </a:cubicBezTo>
                    <a:cubicBezTo>
                      <a:pt x="49" y="96"/>
                      <a:pt x="49" y="96"/>
                      <a:pt x="49" y="96"/>
                    </a:cubicBezTo>
                    <a:cubicBezTo>
                      <a:pt x="49" y="96"/>
                      <a:pt x="49" y="96"/>
                      <a:pt x="49" y="96"/>
                    </a:cubicBezTo>
                    <a:cubicBezTo>
                      <a:pt x="49" y="96"/>
                      <a:pt x="49" y="96"/>
                      <a:pt x="49" y="96"/>
                    </a:cubicBezTo>
                    <a:cubicBezTo>
                      <a:pt x="49" y="96"/>
                      <a:pt x="50" y="96"/>
                      <a:pt x="50" y="96"/>
                    </a:cubicBezTo>
                    <a:cubicBezTo>
                      <a:pt x="50" y="96"/>
                      <a:pt x="50" y="96"/>
                      <a:pt x="50" y="96"/>
                    </a:cubicBezTo>
                    <a:cubicBezTo>
                      <a:pt x="50" y="96"/>
                      <a:pt x="50" y="96"/>
                      <a:pt x="50" y="96"/>
                    </a:cubicBezTo>
                    <a:cubicBezTo>
                      <a:pt x="51" y="96"/>
                      <a:pt x="51" y="96"/>
                      <a:pt x="51" y="97"/>
                    </a:cubicBezTo>
                    <a:cubicBezTo>
                      <a:pt x="51" y="97"/>
                      <a:pt x="51" y="97"/>
                      <a:pt x="51" y="97"/>
                    </a:cubicBezTo>
                    <a:cubicBezTo>
                      <a:pt x="51" y="97"/>
                      <a:pt x="52" y="97"/>
                      <a:pt x="52" y="97"/>
                    </a:cubicBezTo>
                    <a:cubicBezTo>
                      <a:pt x="52" y="97"/>
                      <a:pt x="52" y="97"/>
                      <a:pt x="52" y="97"/>
                    </a:cubicBezTo>
                    <a:cubicBezTo>
                      <a:pt x="52" y="97"/>
                      <a:pt x="52" y="97"/>
                      <a:pt x="52" y="97"/>
                    </a:cubicBezTo>
                    <a:cubicBezTo>
                      <a:pt x="52" y="97"/>
                      <a:pt x="53" y="97"/>
                      <a:pt x="53" y="96"/>
                    </a:cubicBezTo>
                    <a:cubicBezTo>
                      <a:pt x="54" y="96"/>
                      <a:pt x="54" y="96"/>
                      <a:pt x="54" y="97"/>
                    </a:cubicBezTo>
                    <a:cubicBezTo>
                      <a:pt x="54" y="97"/>
                      <a:pt x="54" y="97"/>
                      <a:pt x="54" y="97"/>
                    </a:cubicBezTo>
                    <a:cubicBezTo>
                      <a:pt x="54" y="97"/>
                      <a:pt x="54" y="97"/>
                      <a:pt x="54" y="97"/>
                    </a:cubicBezTo>
                    <a:cubicBezTo>
                      <a:pt x="54" y="98"/>
                      <a:pt x="54" y="98"/>
                      <a:pt x="54" y="98"/>
                    </a:cubicBezTo>
                    <a:cubicBezTo>
                      <a:pt x="53" y="98"/>
                      <a:pt x="53" y="99"/>
                      <a:pt x="53" y="98"/>
                    </a:cubicBezTo>
                    <a:cubicBezTo>
                      <a:pt x="53" y="98"/>
                      <a:pt x="53" y="98"/>
                      <a:pt x="53" y="98"/>
                    </a:cubicBezTo>
                    <a:cubicBezTo>
                      <a:pt x="53" y="98"/>
                      <a:pt x="53" y="98"/>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3" y="99"/>
                      <a:pt x="53" y="99"/>
                      <a:pt x="53" y="99"/>
                    </a:cubicBezTo>
                    <a:cubicBezTo>
                      <a:pt x="52" y="99"/>
                      <a:pt x="52" y="99"/>
                      <a:pt x="52" y="99"/>
                    </a:cubicBezTo>
                    <a:cubicBezTo>
                      <a:pt x="52" y="99"/>
                      <a:pt x="52" y="99"/>
                      <a:pt x="52" y="100"/>
                    </a:cubicBezTo>
                    <a:cubicBezTo>
                      <a:pt x="52" y="100"/>
                      <a:pt x="52" y="100"/>
                      <a:pt x="52" y="100"/>
                    </a:cubicBezTo>
                    <a:cubicBezTo>
                      <a:pt x="52" y="100"/>
                      <a:pt x="52" y="100"/>
                      <a:pt x="52" y="100"/>
                    </a:cubicBezTo>
                    <a:cubicBezTo>
                      <a:pt x="52" y="100"/>
                      <a:pt x="52" y="100"/>
                      <a:pt x="52" y="100"/>
                    </a:cubicBezTo>
                    <a:cubicBezTo>
                      <a:pt x="52" y="100"/>
                      <a:pt x="52" y="100"/>
                      <a:pt x="52" y="100"/>
                    </a:cubicBezTo>
                    <a:cubicBezTo>
                      <a:pt x="52" y="100"/>
                      <a:pt x="52" y="100"/>
                      <a:pt x="52" y="101"/>
                    </a:cubicBezTo>
                    <a:cubicBezTo>
                      <a:pt x="53" y="101"/>
                      <a:pt x="53" y="101"/>
                      <a:pt x="52" y="101"/>
                    </a:cubicBezTo>
                    <a:cubicBezTo>
                      <a:pt x="52" y="101"/>
                      <a:pt x="52" y="101"/>
                      <a:pt x="52" y="102"/>
                    </a:cubicBezTo>
                    <a:cubicBezTo>
                      <a:pt x="52" y="102"/>
                      <a:pt x="53" y="102"/>
                      <a:pt x="52" y="102"/>
                    </a:cubicBezTo>
                    <a:cubicBezTo>
                      <a:pt x="52" y="102"/>
                      <a:pt x="52" y="102"/>
                      <a:pt x="52" y="102"/>
                    </a:cubicBezTo>
                    <a:cubicBezTo>
                      <a:pt x="52" y="103"/>
                      <a:pt x="52" y="103"/>
                      <a:pt x="52" y="103"/>
                    </a:cubicBezTo>
                    <a:cubicBezTo>
                      <a:pt x="52" y="103"/>
                      <a:pt x="52" y="103"/>
                      <a:pt x="52" y="103"/>
                    </a:cubicBezTo>
                    <a:cubicBezTo>
                      <a:pt x="52" y="103"/>
                      <a:pt x="53" y="104"/>
                      <a:pt x="53" y="104"/>
                    </a:cubicBezTo>
                    <a:cubicBezTo>
                      <a:pt x="53" y="104"/>
                      <a:pt x="53" y="104"/>
                      <a:pt x="53" y="104"/>
                    </a:cubicBezTo>
                    <a:cubicBezTo>
                      <a:pt x="53" y="104"/>
                      <a:pt x="53" y="104"/>
                      <a:pt x="53" y="104"/>
                    </a:cubicBezTo>
                    <a:cubicBezTo>
                      <a:pt x="53" y="104"/>
                      <a:pt x="53" y="104"/>
                      <a:pt x="53" y="104"/>
                    </a:cubicBezTo>
                    <a:cubicBezTo>
                      <a:pt x="53" y="104"/>
                      <a:pt x="53" y="104"/>
                      <a:pt x="54" y="104"/>
                    </a:cubicBezTo>
                    <a:cubicBezTo>
                      <a:pt x="54" y="104"/>
                      <a:pt x="54" y="104"/>
                      <a:pt x="54" y="104"/>
                    </a:cubicBezTo>
                    <a:cubicBezTo>
                      <a:pt x="54" y="104"/>
                      <a:pt x="54" y="104"/>
                      <a:pt x="54" y="105"/>
                    </a:cubicBezTo>
                    <a:cubicBezTo>
                      <a:pt x="54" y="105"/>
                      <a:pt x="54" y="105"/>
                      <a:pt x="54" y="105"/>
                    </a:cubicBezTo>
                    <a:cubicBezTo>
                      <a:pt x="54" y="105"/>
                      <a:pt x="54" y="105"/>
                      <a:pt x="54" y="105"/>
                    </a:cubicBezTo>
                    <a:cubicBezTo>
                      <a:pt x="54" y="105"/>
                      <a:pt x="54" y="105"/>
                      <a:pt x="54" y="105"/>
                    </a:cubicBezTo>
                    <a:cubicBezTo>
                      <a:pt x="54" y="105"/>
                      <a:pt x="54" y="105"/>
                      <a:pt x="54" y="105"/>
                    </a:cubicBezTo>
                    <a:cubicBezTo>
                      <a:pt x="54" y="105"/>
                      <a:pt x="54" y="106"/>
                      <a:pt x="55" y="106"/>
                    </a:cubicBezTo>
                    <a:cubicBezTo>
                      <a:pt x="55" y="106"/>
                      <a:pt x="55" y="106"/>
                      <a:pt x="55" y="106"/>
                    </a:cubicBezTo>
                    <a:cubicBezTo>
                      <a:pt x="55" y="106"/>
                      <a:pt x="55" y="106"/>
                      <a:pt x="55" y="106"/>
                    </a:cubicBezTo>
                    <a:cubicBezTo>
                      <a:pt x="56" y="106"/>
                      <a:pt x="56" y="106"/>
                      <a:pt x="57" y="107"/>
                    </a:cubicBezTo>
                    <a:cubicBezTo>
                      <a:pt x="57" y="107"/>
                      <a:pt x="57" y="107"/>
                      <a:pt x="57" y="107"/>
                    </a:cubicBezTo>
                    <a:cubicBezTo>
                      <a:pt x="57" y="107"/>
                      <a:pt x="57" y="107"/>
                      <a:pt x="57" y="106"/>
                    </a:cubicBezTo>
                    <a:cubicBezTo>
                      <a:pt x="57" y="106"/>
                      <a:pt x="57" y="106"/>
                      <a:pt x="57" y="106"/>
                    </a:cubicBezTo>
                    <a:cubicBezTo>
                      <a:pt x="57" y="106"/>
                      <a:pt x="57" y="106"/>
                      <a:pt x="57" y="106"/>
                    </a:cubicBezTo>
                    <a:cubicBezTo>
                      <a:pt x="57" y="106"/>
                      <a:pt x="58" y="106"/>
                      <a:pt x="58" y="105"/>
                    </a:cubicBezTo>
                    <a:cubicBezTo>
                      <a:pt x="58" y="105"/>
                      <a:pt x="58" y="105"/>
                      <a:pt x="58" y="104"/>
                    </a:cubicBezTo>
                    <a:cubicBezTo>
                      <a:pt x="58" y="104"/>
                      <a:pt x="58" y="104"/>
                      <a:pt x="58" y="104"/>
                    </a:cubicBezTo>
                    <a:cubicBezTo>
                      <a:pt x="58" y="104"/>
                      <a:pt x="58" y="104"/>
                      <a:pt x="58" y="104"/>
                    </a:cubicBezTo>
                    <a:cubicBezTo>
                      <a:pt x="58" y="104"/>
                      <a:pt x="58" y="104"/>
                      <a:pt x="58" y="104"/>
                    </a:cubicBezTo>
                    <a:cubicBezTo>
                      <a:pt x="59" y="104"/>
                      <a:pt x="59" y="103"/>
                      <a:pt x="59" y="103"/>
                    </a:cubicBezTo>
                    <a:cubicBezTo>
                      <a:pt x="59" y="103"/>
                      <a:pt x="59" y="103"/>
                      <a:pt x="60" y="103"/>
                    </a:cubicBezTo>
                    <a:cubicBezTo>
                      <a:pt x="60" y="103"/>
                      <a:pt x="60" y="103"/>
                      <a:pt x="60" y="102"/>
                    </a:cubicBezTo>
                    <a:cubicBezTo>
                      <a:pt x="60" y="102"/>
                      <a:pt x="60" y="102"/>
                      <a:pt x="60" y="102"/>
                    </a:cubicBezTo>
                    <a:cubicBezTo>
                      <a:pt x="60" y="102"/>
                      <a:pt x="60" y="102"/>
                      <a:pt x="60" y="102"/>
                    </a:cubicBezTo>
                    <a:cubicBezTo>
                      <a:pt x="60" y="102"/>
                      <a:pt x="60" y="102"/>
                      <a:pt x="60" y="102"/>
                    </a:cubicBezTo>
                    <a:cubicBezTo>
                      <a:pt x="60" y="102"/>
                      <a:pt x="60" y="102"/>
                      <a:pt x="60" y="101"/>
                    </a:cubicBezTo>
                    <a:cubicBezTo>
                      <a:pt x="60" y="101"/>
                      <a:pt x="60" y="101"/>
                      <a:pt x="60" y="101"/>
                    </a:cubicBezTo>
                    <a:cubicBezTo>
                      <a:pt x="60" y="101"/>
                      <a:pt x="60" y="101"/>
                      <a:pt x="60" y="101"/>
                    </a:cubicBezTo>
                    <a:cubicBezTo>
                      <a:pt x="60" y="101"/>
                      <a:pt x="60" y="101"/>
                      <a:pt x="60" y="101"/>
                    </a:cubicBezTo>
                    <a:cubicBezTo>
                      <a:pt x="60" y="101"/>
                      <a:pt x="60" y="101"/>
                      <a:pt x="60" y="100"/>
                    </a:cubicBezTo>
                    <a:cubicBezTo>
                      <a:pt x="61" y="101"/>
                      <a:pt x="61" y="101"/>
                      <a:pt x="61" y="101"/>
                    </a:cubicBezTo>
                    <a:cubicBezTo>
                      <a:pt x="61" y="101"/>
                      <a:pt x="61" y="101"/>
                      <a:pt x="61" y="100"/>
                    </a:cubicBezTo>
                    <a:cubicBezTo>
                      <a:pt x="61" y="100"/>
                      <a:pt x="62" y="100"/>
                      <a:pt x="62" y="100"/>
                    </a:cubicBezTo>
                    <a:cubicBezTo>
                      <a:pt x="62" y="100"/>
                      <a:pt x="62" y="100"/>
                      <a:pt x="62" y="100"/>
                    </a:cubicBezTo>
                    <a:cubicBezTo>
                      <a:pt x="63" y="100"/>
                      <a:pt x="63" y="100"/>
                      <a:pt x="63" y="99"/>
                    </a:cubicBezTo>
                    <a:cubicBezTo>
                      <a:pt x="63" y="99"/>
                      <a:pt x="63" y="99"/>
                      <a:pt x="63" y="100"/>
                    </a:cubicBezTo>
                    <a:cubicBezTo>
                      <a:pt x="63" y="100"/>
                      <a:pt x="63" y="100"/>
                      <a:pt x="63" y="100"/>
                    </a:cubicBezTo>
                    <a:cubicBezTo>
                      <a:pt x="63" y="100"/>
                      <a:pt x="63" y="100"/>
                      <a:pt x="64" y="100"/>
                    </a:cubicBezTo>
                    <a:cubicBezTo>
                      <a:pt x="64" y="100"/>
                      <a:pt x="64" y="100"/>
                      <a:pt x="64" y="100"/>
                    </a:cubicBezTo>
                    <a:cubicBezTo>
                      <a:pt x="64" y="100"/>
                      <a:pt x="64" y="100"/>
                      <a:pt x="64" y="100"/>
                    </a:cubicBezTo>
                    <a:cubicBezTo>
                      <a:pt x="64" y="100"/>
                      <a:pt x="64" y="100"/>
                      <a:pt x="63" y="100"/>
                    </a:cubicBezTo>
                    <a:cubicBezTo>
                      <a:pt x="64" y="100"/>
                      <a:pt x="64" y="100"/>
                      <a:pt x="64" y="100"/>
                    </a:cubicBezTo>
                    <a:cubicBezTo>
                      <a:pt x="64" y="100"/>
                      <a:pt x="64" y="100"/>
                      <a:pt x="64" y="99"/>
                    </a:cubicBezTo>
                    <a:cubicBezTo>
                      <a:pt x="64" y="99"/>
                      <a:pt x="64" y="99"/>
                      <a:pt x="64" y="99"/>
                    </a:cubicBezTo>
                    <a:cubicBezTo>
                      <a:pt x="64" y="99"/>
                      <a:pt x="65" y="99"/>
                      <a:pt x="64" y="98"/>
                    </a:cubicBezTo>
                    <a:cubicBezTo>
                      <a:pt x="64" y="98"/>
                      <a:pt x="64" y="98"/>
                      <a:pt x="64" y="98"/>
                    </a:cubicBezTo>
                    <a:cubicBezTo>
                      <a:pt x="64" y="98"/>
                      <a:pt x="64" y="98"/>
                      <a:pt x="64" y="98"/>
                    </a:cubicBezTo>
                    <a:cubicBezTo>
                      <a:pt x="64" y="98"/>
                      <a:pt x="64" y="98"/>
                      <a:pt x="64" y="98"/>
                    </a:cubicBezTo>
                    <a:cubicBezTo>
                      <a:pt x="64" y="98"/>
                      <a:pt x="64" y="98"/>
                      <a:pt x="64" y="98"/>
                    </a:cubicBezTo>
                    <a:cubicBezTo>
                      <a:pt x="64" y="98"/>
                      <a:pt x="63" y="98"/>
                      <a:pt x="63" y="98"/>
                    </a:cubicBezTo>
                    <a:cubicBezTo>
                      <a:pt x="63" y="98"/>
                      <a:pt x="62" y="97"/>
                      <a:pt x="62" y="97"/>
                    </a:cubicBezTo>
                    <a:cubicBezTo>
                      <a:pt x="62" y="97"/>
                      <a:pt x="62" y="97"/>
                      <a:pt x="62" y="96"/>
                    </a:cubicBezTo>
                    <a:cubicBezTo>
                      <a:pt x="62" y="96"/>
                      <a:pt x="62" y="95"/>
                      <a:pt x="63" y="94"/>
                    </a:cubicBezTo>
                    <a:cubicBezTo>
                      <a:pt x="63" y="94"/>
                      <a:pt x="63" y="94"/>
                      <a:pt x="63" y="94"/>
                    </a:cubicBezTo>
                    <a:cubicBezTo>
                      <a:pt x="63" y="94"/>
                      <a:pt x="63" y="94"/>
                      <a:pt x="63" y="94"/>
                    </a:cubicBezTo>
                    <a:cubicBezTo>
                      <a:pt x="63" y="94"/>
                      <a:pt x="63" y="94"/>
                      <a:pt x="63" y="94"/>
                    </a:cubicBezTo>
                    <a:cubicBezTo>
                      <a:pt x="63" y="94"/>
                      <a:pt x="63" y="94"/>
                      <a:pt x="63" y="94"/>
                    </a:cubicBezTo>
                    <a:cubicBezTo>
                      <a:pt x="64" y="94"/>
                      <a:pt x="64" y="94"/>
                      <a:pt x="64" y="94"/>
                    </a:cubicBezTo>
                    <a:cubicBezTo>
                      <a:pt x="64" y="94"/>
                      <a:pt x="64" y="94"/>
                      <a:pt x="64" y="95"/>
                    </a:cubicBezTo>
                    <a:cubicBezTo>
                      <a:pt x="64" y="95"/>
                      <a:pt x="64" y="95"/>
                      <a:pt x="64" y="95"/>
                    </a:cubicBezTo>
                    <a:cubicBezTo>
                      <a:pt x="64" y="95"/>
                      <a:pt x="64" y="95"/>
                      <a:pt x="64" y="95"/>
                    </a:cubicBezTo>
                    <a:cubicBezTo>
                      <a:pt x="64" y="95"/>
                      <a:pt x="64" y="95"/>
                      <a:pt x="64" y="95"/>
                    </a:cubicBezTo>
                    <a:cubicBezTo>
                      <a:pt x="64" y="96"/>
                      <a:pt x="64" y="96"/>
                      <a:pt x="64" y="96"/>
                    </a:cubicBezTo>
                    <a:cubicBezTo>
                      <a:pt x="65" y="96"/>
                      <a:pt x="65" y="96"/>
                      <a:pt x="65" y="96"/>
                    </a:cubicBezTo>
                    <a:cubicBezTo>
                      <a:pt x="65" y="96"/>
                      <a:pt x="65" y="96"/>
                      <a:pt x="65" y="96"/>
                    </a:cubicBezTo>
                    <a:cubicBezTo>
                      <a:pt x="64" y="96"/>
                      <a:pt x="64" y="95"/>
                      <a:pt x="64" y="95"/>
                    </a:cubicBezTo>
                    <a:cubicBezTo>
                      <a:pt x="64" y="95"/>
                      <a:pt x="65" y="95"/>
                      <a:pt x="65" y="95"/>
                    </a:cubicBezTo>
                    <a:cubicBezTo>
                      <a:pt x="65" y="95"/>
                      <a:pt x="65" y="95"/>
                      <a:pt x="65" y="95"/>
                    </a:cubicBezTo>
                    <a:cubicBezTo>
                      <a:pt x="65" y="95"/>
                      <a:pt x="65" y="96"/>
                      <a:pt x="65" y="96"/>
                    </a:cubicBezTo>
                    <a:cubicBezTo>
                      <a:pt x="65" y="96"/>
                      <a:pt x="65" y="96"/>
                      <a:pt x="65" y="96"/>
                    </a:cubicBezTo>
                    <a:cubicBezTo>
                      <a:pt x="66" y="96"/>
                      <a:pt x="66" y="96"/>
                      <a:pt x="66" y="96"/>
                    </a:cubicBezTo>
                    <a:cubicBezTo>
                      <a:pt x="66" y="96"/>
                      <a:pt x="66" y="96"/>
                      <a:pt x="66" y="96"/>
                    </a:cubicBezTo>
                    <a:cubicBezTo>
                      <a:pt x="66" y="96"/>
                      <a:pt x="66" y="95"/>
                      <a:pt x="66" y="95"/>
                    </a:cubicBezTo>
                    <a:cubicBezTo>
                      <a:pt x="66" y="95"/>
                      <a:pt x="67" y="96"/>
                      <a:pt x="67" y="96"/>
                    </a:cubicBezTo>
                    <a:cubicBezTo>
                      <a:pt x="67" y="95"/>
                      <a:pt x="67" y="96"/>
                      <a:pt x="67" y="96"/>
                    </a:cubicBezTo>
                    <a:cubicBezTo>
                      <a:pt x="67" y="96"/>
                      <a:pt x="67" y="96"/>
                      <a:pt x="67" y="96"/>
                    </a:cubicBezTo>
                    <a:cubicBezTo>
                      <a:pt x="67" y="96"/>
                      <a:pt x="67" y="96"/>
                      <a:pt x="67" y="96"/>
                    </a:cubicBezTo>
                    <a:cubicBezTo>
                      <a:pt x="67" y="96"/>
                      <a:pt x="67" y="96"/>
                      <a:pt x="67" y="96"/>
                    </a:cubicBezTo>
                    <a:cubicBezTo>
                      <a:pt x="67" y="96"/>
                      <a:pt x="67" y="97"/>
                      <a:pt x="67" y="96"/>
                    </a:cubicBezTo>
                    <a:cubicBezTo>
                      <a:pt x="67" y="96"/>
                      <a:pt x="67" y="96"/>
                      <a:pt x="67" y="96"/>
                    </a:cubicBezTo>
                    <a:cubicBezTo>
                      <a:pt x="67" y="97"/>
                      <a:pt x="66" y="97"/>
                      <a:pt x="66" y="97"/>
                    </a:cubicBezTo>
                    <a:cubicBezTo>
                      <a:pt x="66" y="97"/>
                      <a:pt x="66" y="97"/>
                      <a:pt x="66" y="97"/>
                    </a:cubicBezTo>
                    <a:cubicBezTo>
                      <a:pt x="65" y="97"/>
                      <a:pt x="65" y="97"/>
                      <a:pt x="65" y="97"/>
                    </a:cubicBezTo>
                    <a:cubicBezTo>
                      <a:pt x="65" y="97"/>
                      <a:pt x="65" y="97"/>
                      <a:pt x="65" y="97"/>
                    </a:cubicBezTo>
                    <a:cubicBezTo>
                      <a:pt x="65" y="97"/>
                      <a:pt x="65" y="97"/>
                      <a:pt x="65" y="97"/>
                    </a:cubicBezTo>
                    <a:cubicBezTo>
                      <a:pt x="65" y="97"/>
                      <a:pt x="65" y="97"/>
                      <a:pt x="65" y="97"/>
                    </a:cubicBezTo>
                    <a:cubicBezTo>
                      <a:pt x="65" y="97"/>
                      <a:pt x="66" y="97"/>
                      <a:pt x="66" y="97"/>
                    </a:cubicBezTo>
                    <a:cubicBezTo>
                      <a:pt x="67" y="97"/>
                      <a:pt x="67" y="97"/>
                      <a:pt x="68" y="97"/>
                    </a:cubicBezTo>
                    <a:cubicBezTo>
                      <a:pt x="68" y="97"/>
                      <a:pt x="68" y="97"/>
                      <a:pt x="68" y="97"/>
                    </a:cubicBezTo>
                    <a:cubicBezTo>
                      <a:pt x="68" y="97"/>
                      <a:pt x="68" y="97"/>
                      <a:pt x="68" y="97"/>
                    </a:cubicBezTo>
                    <a:cubicBezTo>
                      <a:pt x="68" y="97"/>
                      <a:pt x="68" y="97"/>
                      <a:pt x="68" y="97"/>
                    </a:cubicBezTo>
                    <a:cubicBezTo>
                      <a:pt x="69" y="97"/>
                      <a:pt x="69" y="97"/>
                      <a:pt x="70" y="97"/>
                    </a:cubicBezTo>
                    <a:cubicBezTo>
                      <a:pt x="70" y="97"/>
                      <a:pt x="70" y="97"/>
                      <a:pt x="70" y="97"/>
                    </a:cubicBezTo>
                    <a:cubicBezTo>
                      <a:pt x="70" y="97"/>
                      <a:pt x="70" y="97"/>
                      <a:pt x="70" y="97"/>
                    </a:cubicBezTo>
                    <a:cubicBezTo>
                      <a:pt x="71" y="97"/>
                      <a:pt x="71" y="97"/>
                      <a:pt x="71" y="97"/>
                    </a:cubicBezTo>
                    <a:cubicBezTo>
                      <a:pt x="72" y="97"/>
                      <a:pt x="73" y="97"/>
                      <a:pt x="73" y="97"/>
                    </a:cubicBezTo>
                    <a:cubicBezTo>
                      <a:pt x="73" y="97"/>
                      <a:pt x="73" y="96"/>
                      <a:pt x="73" y="96"/>
                    </a:cubicBezTo>
                    <a:cubicBezTo>
                      <a:pt x="74" y="96"/>
                      <a:pt x="74" y="95"/>
                      <a:pt x="74" y="95"/>
                    </a:cubicBezTo>
                    <a:cubicBezTo>
                      <a:pt x="74" y="95"/>
                      <a:pt x="74" y="95"/>
                      <a:pt x="74" y="95"/>
                    </a:cubicBezTo>
                    <a:cubicBezTo>
                      <a:pt x="74"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4"/>
                      <a:pt x="75" y="94"/>
                    </a:cubicBezTo>
                    <a:cubicBezTo>
                      <a:pt x="75" y="94"/>
                      <a:pt x="75" y="93"/>
                      <a:pt x="76" y="93"/>
                    </a:cubicBezTo>
                    <a:cubicBezTo>
                      <a:pt x="76" y="93"/>
                      <a:pt x="76" y="93"/>
                      <a:pt x="76" y="93"/>
                    </a:cubicBezTo>
                    <a:cubicBezTo>
                      <a:pt x="76" y="93"/>
                      <a:pt x="76" y="93"/>
                      <a:pt x="77" y="93"/>
                    </a:cubicBezTo>
                    <a:cubicBezTo>
                      <a:pt x="77" y="93"/>
                      <a:pt x="77" y="93"/>
                      <a:pt x="77" y="93"/>
                    </a:cubicBezTo>
                    <a:cubicBezTo>
                      <a:pt x="77" y="93"/>
                      <a:pt x="77" y="93"/>
                      <a:pt x="77" y="93"/>
                    </a:cubicBezTo>
                    <a:cubicBezTo>
                      <a:pt x="77" y="93"/>
                      <a:pt x="78" y="93"/>
                      <a:pt x="78" y="93"/>
                    </a:cubicBezTo>
                    <a:cubicBezTo>
                      <a:pt x="78" y="93"/>
                      <a:pt x="78" y="93"/>
                      <a:pt x="78" y="94"/>
                    </a:cubicBezTo>
                    <a:cubicBezTo>
                      <a:pt x="78" y="94"/>
                      <a:pt x="78" y="94"/>
                      <a:pt x="77" y="94"/>
                    </a:cubicBezTo>
                    <a:cubicBezTo>
                      <a:pt x="77" y="94"/>
                      <a:pt x="77" y="94"/>
                      <a:pt x="77" y="94"/>
                    </a:cubicBezTo>
                    <a:cubicBezTo>
                      <a:pt x="77" y="94"/>
                      <a:pt x="77" y="94"/>
                      <a:pt x="77" y="95"/>
                    </a:cubicBezTo>
                    <a:cubicBezTo>
                      <a:pt x="77" y="95"/>
                      <a:pt x="77" y="95"/>
                      <a:pt x="77" y="95"/>
                    </a:cubicBezTo>
                    <a:cubicBezTo>
                      <a:pt x="77" y="96"/>
                      <a:pt x="77" y="96"/>
                      <a:pt x="77" y="96"/>
                    </a:cubicBezTo>
                    <a:cubicBezTo>
                      <a:pt x="77" y="96"/>
                      <a:pt x="77" y="96"/>
                      <a:pt x="77" y="96"/>
                    </a:cubicBezTo>
                    <a:cubicBezTo>
                      <a:pt x="77" y="96"/>
                      <a:pt x="77" y="97"/>
                      <a:pt x="77" y="97"/>
                    </a:cubicBezTo>
                    <a:cubicBezTo>
                      <a:pt x="77" y="97"/>
                      <a:pt x="77" y="97"/>
                      <a:pt x="78" y="97"/>
                    </a:cubicBezTo>
                    <a:cubicBezTo>
                      <a:pt x="78" y="97"/>
                      <a:pt x="78" y="97"/>
                      <a:pt x="79" y="96"/>
                    </a:cubicBezTo>
                    <a:cubicBezTo>
                      <a:pt x="79" y="96"/>
                      <a:pt x="79" y="96"/>
                      <a:pt x="79" y="96"/>
                    </a:cubicBezTo>
                    <a:cubicBezTo>
                      <a:pt x="79" y="96"/>
                      <a:pt x="79" y="96"/>
                      <a:pt x="79" y="95"/>
                    </a:cubicBezTo>
                    <a:cubicBezTo>
                      <a:pt x="79" y="95"/>
                      <a:pt x="79" y="95"/>
                      <a:pt x="79" y="95"/>
                    </a:cubicBezTo>
                    <a:cubicBezTo>
                      <a:pt x="79" y="95"/>
                      <a:pt x="80" y="94"/>
                      <a:pt x="79" y="94"/>
                    </a:cubicBezTo>
                    <a:cubicBezTo>
                      <a:pt x="79" y="94"/>
                      <a:pt x="79" y="94"/>
                      <a:pt x="79" y="93"/>
                    </a:cubicBezTo>
                    <a:cubicBezTo>
                      <a:pt x="79" y="93"/>
                      <a:pt x="79" y="93"/>
                      <a:pt x="80" y="93"/>
                    </a:cubicBezTo>
                    <a:cubicBezTo>
                      <a:pt x="80" y="93"/>
                      <a:pt x="80" y="93"/>
                      <a:pt x="80" y="93"/>
                    </a:cubicBezTo>
                    <a:cubicBezTo>
                      <a:pt x="80" y="93"/>
                      <a:pt x="80" y="92"/>
                      <a:pt x="80" y="92"/>
                    </a:cubicBezTo>
                    <a:cubicBezTo>
                      <a:pt x="80" y="92"/>
                      <a:pt x="80" y="92"/>
                      <a:pt x="80" y="92"/>
                    </a:cubicBezTo>
                    <a:cubicBezTo>
                      <a:pt x="80" y="92"/>
                      <a:pt x="80" y="92"/>
                      <a:pt x="80" y="91"/>
                    </a:cubicBezTo>
                    <a:cubicBezTo>
                      <a:pt x="81" y="91"/>
                      <a:pt x="81" y="91"/>
                      <a:pt x="81" y="91"/>
                    </a:cubicBezTo>
                    <a:cubicBezTo>
                      <a:pt x="81" y="91"/>
                      <a:pt x="81" y="91"/>
                      <a:pt x="81" y="91"/>
                    </a:cubicBezTo>
                    <a:cubicBezTo>
                      <a:pt x="81" y="91"/>
                      <a:pt x="81" y="91"/>
                      <a:pt x="81" y="91"/>
                    </a:cubicBezTo>
                    <a:cubicBezTo>
                      <a:pt x="81" y="91"/>
                      <a:pt x="81" y="91"/>
                      <a:pt x="82" y="91"/>
                    </a:cubicBezTo>
                    <a:cubicBezTo>
                      <a:pt x="82" y="91"/>
                      <a:pt x="82" y="91"/>
                      <a:pt x="82" y="91"/>
                    </a:cubicBezTo>
                    <a:cubicBezTo>
                      <a:pt x="83" y="92"/>
                      <a:pt x="83" y="92"/>
                      <a:pt x="83" y="93"/>
                    </a:cubicBezTo>
                    <a:cubicBezTo>
                      <a:pt x="83" y="93"/>
                      <a:pt x="83" y="93"/>
                      <a:pt x="83" y="93"/>
                    </a:cubicBezTo>
                    <a:cubicBezTo>
                      <a:pt x="83" y="93"/>
                      <a:pt x="83" y="93"/>
                      <a:pt x="83" y="93"/>
                    </a:cubicBezTo>
                    <a:cubicBezTo>
                      <a:pt x="83" y="93"/>
                      <a:pt x="83" y="93"/>
                      <a:pt x="83" y="93"/>
                    </a:cubicBezTo>
                    <a:cubicBezTo>
                      <a:pt x="83" y="93"/>
                      <a:pt x="83" y="93"/>
                      <a:pt x="83" y="93"/>
                    </a:cubicBezTo>
                    <a:cubicBezTo>
                      <a:pt x="83" y="92"/>
                      <a:pt x="83" y="92"/>
                      <a:pt x="83" y="92"/>
                    </a:cubicBezTo>
                    <a:cubicBezTo>
                      <a:pt x="83" y="92"/>
                      <a:pt x="83" y="92"/>
                      <a:pt x="83" y="92"/>
                    </a:cubicBezTo>
                    <a:cubicBezTo>
                      <a:pt x="84" y="92"/>
                      <a:pt x="84" y="92"/>
                      <a:pt x="84" y="92"/>
                    </a:cubicBezTo>
                    <a:cubicBezTo>
                      <a:pt x="84" y="92"/>
                      <a:pt x="83" y="92"/>
                      <a:pt x="83" y="92"/>
                    </a:cubicBezTo>
                    <a:cubicBezTo>
                      <a:pt x="83" y="92"/>
                      <a:pt x="83" y="92"/>
                      <a:pt x="83" y="91"/>
                    </a:cubicBezTo>
                    <a:cubicBezTo>
                      <a:pt x="83" y="91"/>
                      <a:pt x="83" y="91"/>
                      <a:pt x="83" y="91"/>
                    </a:cubicBezTo>
                    <a:cubicBezTo>
                      <a:pt x="83" y="91"/>
                      <a:pt x="83" y="91"/>
                      <a:pt x="83" y="91"/>
                    </a:cubicBezTo>
                    <a:cubicBezTo>
                      <a:pt x="83" y="91"/>
                      <a:pt x="83" y="91"/>
                      <a:pt x="83" y="90"/>
                    </a:cubicBezTo>
                    <a:cubicBezTo>
                      <a:pt x="83" y="90"/>
                      <a:pt x="84" y="90"/>
                      <a:pt x="84" y="90"/>
                    </a:cubicBezTo>
                    <a:cubicBezTo>
                      <a:pt x="84" y="90"/>
                      <a:pt x="84" y="90"/>
                      <a:pt x="84" y="90"/>
                    </a:cubicBezTo>
                    <a:cubicBezTo>
                      <a:pt x="84" y="90"/>
                      <a:pt x="84" y="90"/>
                      <a:pt x="84" y="90"/>
                    </a:cubicBezTo>
                    <a:cubicBezTo>
                      <a:pt x="84" y="90"/>
                      <a:pt x="85" y="90"/>
                      <a:pt x="85" y="90"/>
                    </a:cubicBezTo>
                    <a:cubicBezTo>
                      <a:pt x="85" y="90"/>
                      <a:pt x="85" y="91"/>
                      <a:pt x="85" y="91"/>
                    </a:cubicBezTo>
                    <a:cubicBezTo>
                      <a:pt x="85" y="91"/>
                      <a:pt x="84" y="91"/>
                      <a:pt x="84" y="91"/>
                    </a:cubicBezTo>
                    <a:cubicBezTo>
                      <a:pt x="84" y="91"/>
                      <a:pt x="84" y="91"/>
                      <a:pt x="84" y="91"/>
                    </a:cubicBezTo>
                    <a:cubicBezTo>
                      <a:pt x="84" y="91"/>
                      <a:pt x="84" y="91"/>
                      <a:pt x="84" y="92"/>
                    </a:cubicBezTo>
                    <a:cubicBezTo>
                      <a:pt x="84" y="92"/>
                      <a:pt x="84" y="92"/>
                      <a:pt x="84" y="92"/>
                    </a:cubicBezTo>
                    <a:cubicBezTo>
                      <a:pt x="84" y="92"/>
                      <a:pt x="84" y="92"/>
                      <a:pt x="84" y="92"/>
                    </a:cubicBezTo>
                    <a:cubicBezTo>
                      <a:pt x="84" y="92"/>
                      <a:pt x="84" y="92"/>
                      <a:pt x="84" y="92"/>
                    </a:cubicBezTo>
                    <a:cubicBezTo>
                      <a:pt x="84" y="92"/>
                      <a:pt x="84" y="93"/>
                      <a:pt x="84" y="93"/>
                    </a:cubicBezTo>
                    <a:cubicBezTo>
                      <a:pt x="84" y="93"/>
                      <a:pt x="84" y="93"/>
                      <a:pt x="84" y="93"/>
                    </a:cubicBezTo>
                    <a:cubicBezTo>
                      <a:pt x="84" y="94"/>
                      <a:pt x="84" y="94"/>
                      <a:pt x="84" y="94"/>
                    </a:cubicBezTo>
                    <a:cubicBezTo>
                      <a:pt x="84" y="94"/>
                      <a:pt x="84" y="94"/>
                      <a:pt x="84" y="94"/>
                    </a:cubicBezTo>
                    <a:cubicBezTo>
                      <a:pt x="84" y="94"/>
                      <a:pt x="84" y="94"/>
                      <a:pt x="84" y="94"/>
                    </a:cubicBezTo>
                    <a:cubicBezTo>
                      <a:pt x="84" y="94"/>
                      <a:pt x="84" y="94"/>
                      <a:pt x="84" y="95"/>
                    </a:cubicBezTo>
                    <a:cubicBezTo>
                      <a:pt x="84" y="95"/>
                      <a:pt x="85" y="95"/>
                      <a:pt x="85" y="94"/>
                    </a:cubicBezTo>
                    <a:cubicBezTo>
                      <a:pt x="85" y="94"/>
                      <a:pt x="85" y="94"/>
                      <a:pt x="86" y="94"/>
                    </a:cubicBezTo>
                    <a:cubicBezTo>
                      <a:pt x="86" y="93"/>
                      <a:pt x="86" y="93"/>
                      <a:pt x="86" y="93"/>
                    </a:cubicBezTo>
                    <a:cubicBezTo>
                      <a:pt x="86" y="93"/>
                      <a:pt x="86" y="93"/>
                      <a:pt x="86" y="93"/>
                    </a:cubicBezTo>
                    <a:cubicBezTo>
                      <a:pt x="87" y="93"/>
                      <a:pt x="87" y="93"/>
                      <a:pt x="87" y="93"/>
                    </a:cubicBezTo>
                    <a:cubicBezTo>
                      <a:pt x="88" y="92"/>
                      <a:pt x="88" y="92"/>
                      <a:pt x="88" y="92"/>
                    </a:cubicBezTo>
                    <a:cubicBezTo>
                      <a:pt x="88" y="91"/>
                      <a:pt x="88" y="91"/>
                      <a:pt x="88" y="91"/>
                    </a:cubicBezTo>
                    <a:cubicBezTo>
                      <a:pt x="88" y="90"/>
                      <a:pt x="88" y="90"/>
                      <a:pt x="88" y="89"/>
                    </a:cubicBezTo>
                    <a:cubicBezTo>
                      <a:pt x="89" y="89"/>
                      <a:pt x="89" y="89"/>
                      <a:pt x="89" y="89"/>
                    </a:cubicBezTo>
                    <a:cubicBezTo>
                      <a:pt x="89" y="89"/>
                      <a:pt x="89" y="89"/>
                      <a:pt x="90" y="88"/>
                    </a:cubicBezTo>
                    <a:cubicBezTo>
                      <a:pt x="90" y="88"/>
                      <a:pt x="90" y="88"/>
                      <a:pt x="91" y="88"/>
                    </a:cubicBezTo>
                    <a:cubicBezTo>
                      <a:pt x="91" y="88"/>
                      <a:pt x="91" y="88"/>
                      <a:pt x="91" y="88"/>
                    </a:cubicBezTo>
                    <a:cubicBezTo>
                      <a:pt x="91" y="88"/>
                      <a:pt x="91" y="88"/>
                      <a:pt x="91" y="88"/>
                    </a:cubicBezTo>
                    <a:cubicBezTo>
                      <a:pt x="91" y="87"/>
                      <a:pt x="90" y="87"/>
                      <a:pt x="90" y="86"/>
                    </a:cubicBezTo>
                    <a:cubicBezTo>
                      <a:pt x="90" y="86"/>
                      <a:pt x="90" y="86"/>
                      <a:pt x="90" y="86"/>
                    </a:cubicBezTo>
                    <a:cubicBezTo>
                      <a:pt x="90" y="86"/>
                      <a:pt x="90" y="87"/>
                      <a:pt x="90" y="86"/>
                    </a:cubicBezTo>
                    <a:cubicBezTo>
                      <a:pt x="90" y="86"/>
                      <a:pt x="90" y="86"/>
                      <a:pt x="90" y="86"/>
                    </a:cubicBezTo>
                    <a:cubicBezTo>
                      <a:pt x="90" y="86"/>
                      <a:pt x="90" y="86"/>
                      <a:pt x="90" y="86"/>
                    </a:cubicBezTo>
                    <a:cubicBezTo>
                      <a:pt x="90" y="86"/>
                      <a:pt x="90" y="86"/>
                      <a:pt x="90" y="86"/>
                    </a:cubicBezTo>
                    <a:cubicBezTo>
                      <a:pt x="90" y="85"/>
                      <a:pt x="89" y="84"/>
                      <a:pt x="89" y="84"/>
                    </a:cubicBezTo>
                    <a:cubicBezTo>
                      <a:pt x="89" y="84"/>
                      <a:pt x="89" y="84"/>
                      <a:pt x="89" y="84"/>
                    </a:cubicBezTo>
                    <a:cubicBezTo>
                      <a:pt x="89" y="84"/>
                      <a:pt x="89" y="83"/>
                      <a:pt x="89" y="83"/>
                    </a:cubicBezTo>
                    <a:cubicBezTo>
                      <a:pt x="89" y="83"/>
                      <a:pt x="89" y="83"/>
                      <a:pt x="89" y="83"/>
                    </a:cubicBezTo>
                    <a:cubicBezTo>
                      <a:pt x="89" y="83"/>
                      <a:pt x="89" y="83"/>
                      <a:pt x="89" y="83"/>
                    </a:cubicBezTo>
                    <a:cubicBezTo>
                      <a:pt x="89" y="83"/>
                      <a:pt x="90" y="83"/>
                      <a:pt x="90" y="82"/>
                    </a:cubicBezTo>
                    <a:cubicBezTo>
                      <a:pt x="90" y="82"/>
                      <a:pt x="90" y="82"/>
                      <a:pt x="90" y="82"/>
                    </a:cubicBezTo>
                    <a:cubicBezTo>
                      <a:pt x="89" y="82"/>
                      <a:pt x="90" y="81"/>
                      <a:pt x="90" y="81"/>
                    </a:cubicBezTo>
                    <a:cubicBezTo>
                      <a:pt x="90" y="81"/>
                      <a:pt x="90" y="81"/>
                      <a:pt x="90" y="81"/>
                    </a:cubicBezTo>
                    <a:cubicBezTo>
                      <a:pt x="90" y="81"/>
                      <a:pt x="90" y="80"/>
                      <a:pt x="90" y="80"/>
                    </a:cubicBezTo>
                    <a:cubicBezTo>
                      <a:pt x="90" y="80"/>
                      <a:pt x="90" y="80"/>
                      <a:pt x="90" y="79"/>
                    </a:cubicBezTo>
                    <a:cubicBezTo>
                      <a:pt x="90" y="79"/>
                      <a:pt x="90" y="79"/>
                      <a:pt x="90" y="79"/>
                    </a:cubicBezTo>
                    <a:cubicBezTo>
                      <a:pt x="91" y="79"/>
                      <a:pt x="91" y="79"/>
                      <a:pt x="91" y="79"/>
                    </a:cubicBezTo>
                    <a:cubicBezTo>
                      <a:pt x="91" y="79"/>
                      <a:pt x="91" y="78"/>
                      <a:pt x="91" y="78"/>
                    </a:cubicBezTo>
                    <a:cubicBezTo>
                      <a:pt x="91" y="78"/>
                      <a:pt x="91" y="78"/>
                      <a:pt x="91" y="78"/>
                    </a:cubicBezTo>
                    <a:cubicBezTo>
                      <a:pt x="91" y="78"/>
                      <a:pt x="91" y="78"/>
                      <a:pt x="91" y="78"/>
                    </a:cubicBezTo>
                    <a:cubicBezTo>
                      <a:pt x="91" y="78"/>
                      <a:pt x="91" y="78"/>
                      <a:pt x="91" y="78"/>
                    </a:cubicBezTo>
                    <a:cubicBezTo>
                      <a:pt x="91" y="78"/>
                      <a:pt x="91" y="78"/>
                      <a:pt x="91" y="78"/>
                    </a:cubicBezTo>
                    <a:cubicBezTo>
                      <a:pt x="92" y="78"/>
                      <a:pt x="92" y="77"/>
                      <a:pt x="92" y="77"/>
                    </a:cubicBezTo>
                    <a:cubicBezTo>
                      <a:pt x="92" y="77"/>
                      <a:pt x="92" y="77"/>
                      <a:pt x="92" y="76"/>
                    </a:cubicBezTo>
                    <a:cubicBezTo>
                      <a:pt x="92" y="76"/>
                      <a:pt x="92" y="76"/>
                      <a:pt x="92" y="76"/>
                    </a:cubicBezTo>
                    <a:cubicBezTo>
                      <a:pt x="92" y="76"/>
                      <a:pt x="92" y="76"/>
                      <a:pt x="92" y="76"/>
                    </a:cubicBezTo>
                    <a:cubicBezTo>
                      <a:pt x="92" y="76"/>
                      <a:pt x="92" y="75"/>
                      <a:pt x="92" y="75"/>
                    </a:cubicBezTo>
                    <a:cubicBezTo>
                      <a:pt x="92" y="75"/>
                      <a:pt x="92" y="74"/>
                      <a:pt x="92" y="73"/>
                    </a:cubicBezTo>
                    <a:cubicBezTo>
                      <a:pt x="92" y="73"/>
                      <a:pt x="92" y="73"/>
                      <a:pt x="92" y="73"/>
                    </a:cubicBezTo>
                    <a:cubicBezTo>
                      <a:pt x="92" y="72"/>
                      <a:pt x="92" y="71"/>
                      <a:pt x="92" y="70"/>
                    </a:cubicBezTo>
                    <a:cubicBezTo>
                      <a:pt x="92" y="70"/>
                      <a:pt x="92" y="70"/>
                      <a:pt x="92" y="69"/>
                    </a:cubicBezTo>
                    <a:cubicBezTo>
                      <a:pt x="92" y="69"/>
                      <a:pt x="92" y="69"/>
                      <a:pt x="92" y="69"/>
                    </a:cubicBezTo>
                    <a:cubicBezTo>
                      <a:pt x="92" y="69"/>
                      <a:pt x="92" y="69"/>
                      <a:pt x="92" y="69"/>
                    </a:cubicBezTo>
                    <a:cubicBezTo>
                      <a:pt x="92" y="69"/>
                      <a:pt x="92" y="69"/>
                      <a:pt x="92" y="69"/>
                    </a:cubicBezTo>
                    <a:cubicBezTo>
                      <a:pt x="92" y="69"/>
                      <a:pt x="92" y="68"/>
                      <a:pt x="92" y="68"/>
                    </a:cubicBezTo>
                    <a:cubicBezTo>
                      <a:pt x="91" y="67"/>
                      <a:pt x="92" y="67"/>
                      <a:pt x="92" y="66"/>
                    </a:cubicBezTo>
                    <a:cubicBezTo>
                      <a:pt x="92" y="66"/>
                      <a:pt x="92" y="66"/>
                      <a:pt x="92" y="65"/>
                    </a:cubicBezTo>
                    <a:cubicBezTo>
                      <a:pt x="93" y="65"/>
                      <a:pt x="93" y="65"/>
                      <a:pt x="93" y="65"/>
                    </a:cubicBezTo>
                    <a:cubicBezTo>
                      <a:pt x="93" y="65"/>
                      <a:pt x="93" y="65"/>
                      <a:pt x="93" y="65"/>
                    </a:cubicBezTo>
                    <a:cubicBezTo>
                      <a:pt x="93" y="65"/>
                      <a:pt x="93" y="65"/>
                      <a:pt x="93" y="66"/>
                    </a:cubicBezTo>
                    <a:cubicBezTo>
                      <a:pt x="93" y="66"/>
                      <a:pt x="93" y="66"/>
                      <a:pt x="93" y="66"/>
                    </a:cubicBezTo>
                    <a:cubicBezTo>
                      <a:pt x="93" y="66"/>
                      <a:pt x="93" y="66"/>
                      <a:pt x="93" y="66"/>
                    </a:cubicBezTo>
                    <a:cubicBezTo>
                      <a:pt x="93" y="65"/>
                      <a:pt x="93" y="65"/>
                      <a:pt x="94" y="65"/>
                    </a:cubicBezTo>
                    <a:cubicBezTo>
                      <a:pt x="94" y="65"/>
                      <a:pt x="95" y="65"/>
                      <a:pt x="95" y="65"/>
                    </a:cubicBezTo>
                    <a:cubicBezTo>
                      <a:pt x="95" y="65"/>
                      <a:pt x="95" y="65"/>
                      <a:pt x="95" y="65"/>
                    </a:cubicBezTo>
                    <a:cubicBezTo>
                      <a:pt x="95" y="66"/>
                      <a:pt x="95" y="66"/>
                      <a:pt x="96" y="66"/>
                    </a:cubicBezTo>
                    <a:cubicBezTo>
                      <a:pt x="96" y="66"/>
                      <a:pt x="96" y="66"/>
                      <a:pt x="96" y="66"/>
                    </a:cubicBezTo>
                    <a:cubicBezTo>
                      <a:pt x="96" y="66"/>
                      <a:pt x="96" y="66"/>
                      <a:pt x="96" y="66"/>
                    </a:cubicBezTo>
                    <a:cubicBezTo>
                      <a:pt x="96" y="66"/>
                      <a:pt x="96" y="66"/>
                      <a:pt x="96" y="66"/>
                    </a:cubicBezTo>
                    <a:cubicBezTo>
                      <a:pt x="96" y="65"/>
                      <a:pt x="95" y="65"/>
                      <a:pt x="96" y="65"/>
                    </a:cubicBezTo>
                    <a:cubicBezTo>
                      <a:pt x="96" y="65"/>
                      <a:pt x="96" y="65"/>
                      <a:pt x="96" y="65"/>
                    </a:cubicBezTo>
                    <a:cubicBezTo>
                      <a:pt x="96" y="64"/>
                      <a:pt x="96" y="64"/>
                      <a:pt x="96" y="64"/>
                    </a:cubicBezTo>
                    <a:cubicBezTo>
                      <a:pt x="96" y="64"/>
                      <a:pt x="95" y="64"/>
                      <a:pt x="96" y="64"/>
                    </a:cubicBezTo>
                    <a:cubicBezTo>
                      <a:pt x="96" y="64"/>
                      <a:pt x="96" y="64"/>
                      <a:pt x="96" y="64"/>
                    </a:cubicBezTo>
                    <a:cubicBezTo>
                      <a:pt x="96" y="64"/>
                      <a:pt x="96" y="64"/>
                      <a:pt x="96" y="64"/>
                    </a:cubicBezTo>
                    <a:cubicBezTo>
                      <a:pt x="96" y="64"/>
                      <a:pt x="96" y="64"/>
                      <a:pt x="96" y="64"/>
                    </a:cubicBezTo>
                    <a:cubicBezTo>
                      <a:pt x="96" y="64"/>
                      <a:pt x="95" y="64"/>
                      <a:pt x="95" y="64"/>
                    </a:cubicBezTo>
                    <a:cubicBezTo>
                      <a:pt x="95" y="64"/>
                      <a:pt x="95" y="63"/>
                      <a:pt x="96" y="63"/>
                    </a:cubicBezTo>
                    <a:cubicBezTo>
                      <a:pt x="96" y="63"/>
                      <a:pt x="96" y="63"/>
                      <a:pt x="96" y="63"/>
                    </a:cubicBezTo>
                    <a:cubicBezTo>
                      <a:pt x="96" y="63"/>
                      <a:pt x="96" y="63"/>
                      <a:pt x="96" y="63"/>
                    </a:cubicBezTo>
                    <a:cubicBezTo>
                      <a:pt x="95" y="63"/>
                      <a:pt x="95" y="63"/>
                      <a:pt x="95" y="63"/>
                    </a:cubicBezTo>
                    <a:cubicBezTo>
                      <a:pt x="95" y="63"/>
                      <a:pt x="95" y="63"/>
                      <a:pt x="96" y="63"/>
                    </a:cubicBezTo>
                    <a:cubicBezTo>
                      <a:pt x="96" y="62"/>
                      <a:pt x="96" y="62"/>
                      <a:pt x="96" y="62"/>
                    </a:cubicBezTo>
                    <a:cubicBezTo>
                      <a:pt x="96" y="62"/>
                      <a:pt x="96" y="62"/>
                      <a:pt x="96" y="62"/>
                    </a:cubicBezTo>
                    <a:cubicBezTo>
                      <a:pt x="96" y="62"/>
                      <a:pt x="96" y="61"/>
                      <a:pt x="96" y="61"/>
                    </a:cubicBezTo>
                    <a:cubicBezTo>
                      <a:pt x="96" y="61"/>
                      <a:pt x="96" y="61"/>
                      <a:pt x="96" y="61"/>
                    </a:cubicBezTo>
                    <a:cubicBezTo>
                      <a:pt x="96" y="61"/>
                      <a:pt x="97" y="61"/>
                      <a:pt x="97" y="61"/>
                    </a:cubicBezTo>
                    <a:cubicBezTo>
                      <a:pt x="97" y="61"/>
                      <a:pt x="97" y="61"/>
                      <a:pt x="97" y="61"/>
                    </a:cubicBezTo>
                    <a:cubicBezTo>
                      <a:pt x="97" y="60"/>
                      <a:pt x="97" y="60"/>
                      <a:pt x="97" y="60"/>
                    </a:cubicBezTo>
                    <a:cubicBezTo>
                      <a:pt x="97" y="60"/>
                      <a:pt x="97" y="60"/>
                      <a:pt x="96" y="60"/>
                    </a:cubicBezTo>
                    <a:cubicBezTo>
                      <a:pt x="97" y="60"/>
                      <a:pt x="97" y="60"/>
                      <a:pt x="97" y="60"/>
                    </a:cubicBezTo>
                    <a:cubicBezTo>
                      <a:pt x="97" y="60"/>
                      <a:pt x="97" y="60"/>
                      <a:pt x="97" y="60"/>
                    </a:cubicBezTo>
                    <a:cubicBezTo>
                      <a:pt x="96" y="60"/>
                      <a:pt x="96"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7" y="60"/>
                      <a:pt x="97" y="60"/>
                    </a:cubicBezTo>
                    <a:cubicBezTo>
                      <a:pt x="97" y="60"/>
                      <a:pt x="98" y="59"/>
                      <a:pt x="98" y="60"/>
                    </a:cubicBezTo>
                    <a:cubicBezTo>
                      <a:pt x="98" y="60"/>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9"/>
                      <a:pt x="98" y="59"/>
                    </a:cubicBezTo>
                    <a:cubicBezTo>
                      <a:pt x="98" y="59"/>
                      <a:pt x="98" y="58"/>
                      <a:pt x="98" y="58"/>
                    </a:cubicBezTo>
                    <a:cubicBezTo>
                      <a:pt x="98" y="58"/>
                      <a:pt x="98" y="58"/>
                      <a:pt x="98" y="58"/>
                    </a:cubicBezTo>
                    <a:cubicBezTo>
                      <a:pt x="98" y="58"/>
                      <a:pt x="99" y="58"/>
                      <a:pt x="99" y="58"/>
                    </a:cubicBezTo>
                    <a:cubicBezTo>
                      <a:pt x="98" y="58"/>
                      <a:pt x="99" y="57"/>
                      <a:pt x="98" y="57"/>
                    </a:cubicBezTo>
                    <a:cubicBezTo>
                      <a:pt x="98" y="57"/>
                      <a:pt x="98" y="57"/>
                      <a:pt x="98" y="57"/>
                    </a:cubicBezTo>
                    <a:cubicBezTo>
                      <a:pt x="98" y="57"/>
                      <a:pt x="99" y="57"/>
                      <a:pt x="99" y="56"/>
                    </a:cubicBezTo>
                    <a:cubicBezTo>
                      <a:pt x="99" y="56"/>
                      <a:pt x="99" y="56"/>
                      <a:pt x="99" y="56"/>
                    </a:cubicBezTo>
                    <a:cubicBezTo>
                      <a:pt x="99" y="56"/>
                      <a:pt x="99" y="56"/>
                      <a:pt x="99" y="56"/>
                    </a:cubicBezTo>
                    <a:cubicBezTo>
                      <a:pt x="99" y="56"/>
                      <a:pt x="99" y="56"/>
                      <a:pt x="99" y="56"/>
                    </a:cubicBezTo>
                    <a:cubicBezTo>
                      <a:pt x="99" y="56"/>
                      <a:pt x="99" y="56"/>
                      <a:pt x="99" y="56"/>
                    </a:cubicBezTo>
                    <a:cubicBezTo>
                      <a:pt x="99" y="55"/>
                      <a:pt x="99" y="55"/>
                      <a:pt x="99" y="55"/>
                    </a:cubicBezTo>
                    <a:close/>
                    <a:moveTo>
                      <a:pt x="86" y="57"/>
                    </a:moveTo>
                    <a:cubicBezTo>
                      <a:pt x="86" y="57"/>
                      <a:pt x="86" y="57"/>
                      <a:pt x="86" y="57"/>
                    </a:cubicBezTo>
                    <a:cubicBezTo>
                      <a:pt x="86" y="57"/>
                      <a:pt x="86" y="57"/>
                      <a:pt x="86" y="57"/>
                    </a:cubicBezTo>
                    <a:close/>
                    <a:moveTo>
                      <a:pt x="65" y="76"/>
                    </a:moveTo>
                    <a:cubicBezTo>
                      <a:pt x="65" y="76"/>
                      <a:pt x="65" y="76"/>
                      <a:pt x="65" y="76"/>
                    </a:cubicBezTo>
                    <a:cubicBezTo>
                      <a:pt x="65" y="76"/>
                      <a:pt x="65" y="76"/>
                      <a:pt x="65" y="76"/>
                    </a:cubicBezTo>
                    <a:cubicBezTo>
                      <a:pt x="65" y="76"/>
                      <a:pt x="65" y="76"/>
                      <a:pt x="65" y="76"/>
                    </a:cubicBezTo>
                    <a:cubicBezTo>
                      <a:pt x="65" y="76"/>
                      <a:pt x="65" y="76"/>
                      <a:pt x="65" y="76"/>
                    </a:cubicBezTo>
                    <a:cubicBezTo>
                      <a:pt x="65" y="76"/>
                      <a:pt x="65" y="76"/>
                      <a:pt x="65" y="76"/>
                    </a:cubicBezTo>
                    <a:close/>
                    <a:moveTo>
                      <a:pt x="51" y="98"/>
                    </a:moveTo>
                    <a:cubicBezTo>
                      <a:pt x="51" y="98"/>
                      <a:pt x="50" y="98"/>
                      <a:pt x="50" y="98"/>
                    </a:cubicBezTo>
                    <a:cubicBezTo>
                      <a:pt x="50" y="98"/>
                      <a:pt x="50" y="98"/>
                      <a:pt x="50" y="98"/>
                    </a:cubicBezTo>
                    <a:cubicBezTo>
                      <a:pt x="50" y="98"/>
                      <a:pt x="50" y="99"/>
                      <a:pt x="50" y="99"/>
                    </a:cubicBezTo>
                    <a:cubicBezTo>
                      <a:pt x="50" y="99"/>
                      <a:pt x="50" y="99"/>
                      <a:pt x="50" y="99"/>
                    </a:cubicBezTo>
                    <a:cubicBezTo>
                      <a:pt x="50" y="99"/>
                      <a:pt x="49" y="99"/>
                      <a:pt x="49" y="99"/>
                    </a:cubicBezTo>
                    <a:cubicBezTo>
                      <a:pt x="49" y="99"/>
                      <a:pt x="49" y="99"/>
                      <a:pt x="49" y="99"/>
                    </a:cubicBezTo>
                    <a:cubicBezTo>
                      <a:pt x="49" y="100"/>
                      <a:pt x="49" y="100"/>
                      <a:pt x="49" y="100"/>
                    </a:cubicBezTo>
                    <a:cubicBezTo>
                      <a:pt x="49" y="100"/>
                      <a:pt x="49" y="100"/>
                      <a:pt x="49" y="100"/>
                    </a:cubicBezTo>
                    <a:cubicBezTo>
                      <a:pt x="50" y="101"/>
                      <a:pt x="50" y="101"/>
                      <a:pt x="50" y="100"/>
                    </a:cubicBezTo>
                    <a:cubicBezTo>
                      <a:pt x="50" y="100"/>
                      <a:pt x="51" y="100"/>
                      <a:pt x="51" y="100"/>
                    </a:cubicBezTo>
                    <a:cubicBezTo>
                      <a:pt x="51" y="100"/>
                      <a:pt x="51" y="100"/>
                      <a:pt x="51" y="99"/>
                    </a:cubicBezTo>
                    <a:cubicBezTo>
                      <a:pt x="51" y="99"/>
                      <a:pt x="51" y="99"/>
                      <a:pt x="51" y="99"/>
                    </a:cubicBezTo>
                    <a:cubicBezTo>
                      <a:pt x="51" y="99"/>
                      <a:pt x="51" y="99"/>
                      <a:pt x="51" y="99"/>
                    </a:cubicBezTo>
                    <a:cubicBezTo>
                      <a:pt x="51" y="99"/>
                      <a:pt x="51" y="99"/>
                      <a:pt x="51" y="99"/>
                    </a:cubicBezTo>
                    <a:cubicBezTo>
                      <a:pt x="51" y="98"/>
                      <a:pt x="51" y="98"/>
                      <a:pt x="51" y="98"/>
                    </a:cubicBezTo>
                    <a:cubicBezTo>
                      <a:pt x="51" y="98"/>
                      <a:pt x="51" y="98"/>
                      <a:pt x="51" y="98"/>
                    </a:cubicBezTo>
                    <a:cubicBezTo>
                      <a:pt x="51" y="98"/>
                      <a:pt x="51" y="98"/>
                      <a:pt x="52" y="97"/>
                    </a:cubicBezTo>
                    <a:cubicBezTo>
                      <a:pt x="52" y="97"/>
                      <a:pt x="52" y="97"/>
                      <a:pt x="52" y="97"/>
                    </a:cubicBezTo>
                    <a:cubicBezTo>
                      <a:pt x="52" y="97"/>
                      <a:pt x="52" y="97"/>
                      <a:pt x="52" y="97"/>
                    </a:cubicBezTo>
                    <a:cubicBezTo>
                      <a:pt x="51" y="97"/>
                      <a:pt x="51" y="97"/>
                      <a:pt x="51" y="97"/>
                    </a:cubicBezTo>
                    <a:cubicBezTo>
                      <a:pt x="51" y="97"/>
                      <a:pt x="51" y="98"/>
                      <a:pt x="51" y="98"/>
                    </a:cubicBezTo>
                    <a:close/>
                    <a:moveTo>
                      <a:pt x="93" y="4"/>
                    </a:moveTo>
                    <a:cubicBezTo>
                      <a:pt x="94" y="4"/>
                      <a:pt x="94" y="4"/>
                      <a:pt x="94" y="4"/>
                    </a:cubicBezTo>
                    <a:cubicBezTo>
                      <a:pt x="94" y="3"/>
                      <a:pt x="94" y="3"/>
                      <a:pt x="93" y="3"/>
                    </a:cubicBezTo>
                    <a:cubicBezTo>
                      <a:pt x="93" y="3"/>
                      <a:pt x="93" y="3"/>
                      <a:pt x="93" y="3"/>
                    </a:cubicBezTo>
                    <a:cubicBezTo>
                      <a:pt x="92" y="4"/>
                      <a:pt x="93" y="4"/>
                      <a:pt x="93" y="4"/>
                    </a:cubicBezTo>
                    <a:cubicBezTo>
                      <a:pt x="93" y="4"/>
                      <a:pt x="93" y="4"/>
                      <a:pt x="93" y="4"/>
                    </a:cubicBezTo>
                    <a:close/>
                    <a:moveTo>
                      <a:pt x="80" y="38"/>
                    </a:moveTo>
                    <a:cubicBezTo>
                      <a:pt x="81" y="38"/>
                      <a:pt x="81" y="38"/>
                      <a:pt x="81" y="38"/>
                    </a:cubicBezTo>
                    <a:cubicBezTo>
                      <a:pt x="81" y="38"/>
                      <a:pt x="81" y="38"/>
                      <a:pt x="81" y="38"/>
                    </a:cubicBezTo>
                    <a:cubicBezTo>
                      <a:pt x="80" y="38"/>
                      <a:pt x="80" y="38"/>
                      <a:pt x="80" y="38"/>
                    </a:cubicBezTo>
                    <a:cubicBezTo>
                      <a:pt x="80" y="38"/>
                      <a:pt x="80" y="38"/>
                      <a:pt x="80" y="38"/>
                    </a:cubicBezTo>
                    <a:close/>
                    <a:moveTo>
                      <a:pt x="81" y="32"/>
                    </a:moveTo>
                    <a:cubicBezTo>
                      <a:pt x="81" y="33"/>
                      <a:pt x="81" y="33"/>
                      <a:pt x="81" y="33"/>
                    </a:cubicBezTo>
                    <a:cubicBezTo>
                      <a:pt x="81" y="33"/>
                      <a:pt x="81" y="33"/>
                      <a:pt x="81" y="33"/>
                    </a:cubicBezTo>
                    <a:cubicBezTo>
                      <a:pt x="81" y="33"/>
                      <a:pt x="82" y="32"/>
                      <a:pt x="82" y="32"/>
                    </a:cubicBezTo>
                    <a:cubicBezTo>
                      <a:pt x="82" y="32"/>
                      <a:pt x="82" y="32"/>
                      <a:pt x="82" y="31"/>
                    </a:cubicBezTo>
                    <a:cubicBezTo>
                      <a:pt x="82" y="31"/>
                      <a:pt x="82" y="31"/>
                      <a:pt x="82" y="31"/>
                    </a:cubicBezTo>
                    <a:cubicBezTo>
                      <a:pt x="81" y="31"/>
                      <a:pt x="81" y="32"/>
                      <a:pt x="81" y="32"/>
                    </a:cubicBezTo>
                    <a:cubicBezTo>
                      <a:pt x="81" y="32"/>
                      <a:pt x="81" y="32"/>
                      <a:pt x="81" y="32"/>
                    </a:cubicBezTo>
                    <a:close/>
                    <a:moveTo>
                      <a:pt x="92" y="3"/>
                    </a:moveTo>
                    <a:cubicBezTo>
                      <a:pt x="92" y="3"/>
                      <a:pt x="92" y="2"/>
                      <a:pt x="92" y="2"/>
                    </a:cubicBezTo>
                    <a:cubicBezTo>
                      <a:pt x="92" y="2"/>
                      <a:pt x="92" y="2"/>
                      <a:pt x="92" y="1"/>
                    </a:cubicBezTo>
                    <a:cubicBezTo>
                      <a:pt x="92" y="1"/>
                      <a:pt x="92" y="1"/>
                      <a:pt x="92" y="1"/>
                    </a:cubicBezTo>
                    <a:cubicBezTo>
                      <a:pt x="92" y="1"/>
                      <a:pt x="92" y="1"/>
                      <a:pt x="91" y="1"/>
                    </a:cubicBezTo>
                    <a:cubicBezTo>
                      <a:pt x="92" y="1"/>
                      <a:pt x="92" y="2"/>
                      <a:pt x="92" y="2"/>
                    </a:cubicBezTo>
                    <a:cubicBezTo>
                      <a:pt x="92" y="2"/>
                      <a:pt x="92" y="3"/>
                      <a:pt x="92" y="3"/>
                    </a:cubicBezTo>
                    <a:close/>
                    <a:moveTo>
                      <a:pt x="124" y="21"/>
                    </a:moveTo>
                    <a:cubicBezTo>
                      <a:pt x="124" y="21"/>
                      <a:pt x="124" y="21"/>
                      <a:pt x="124" y="21"/>
                    </a:cubicBezTo>
                    <a:cubicBezTo>
                      <a:pt x="124" y="21"/>
                      <a:pt x="123" y="21"/>
                      <a:pt x="123" y="21"/>
                    </a:cubicBezTo>
                    <a:cubicBezTo>
                      <a:pt x="122" y="21"/>
                      <a:pt x="122" y="21"/>
                      <a:pt x="122" y="22"/>
                    </a:cubicBezTo>
                    <a:cubicBezTo>
                      <a:pt x="122" y="22"/>
                      <a:pt x="122" y="22"/>
                      <a:pt x="122" y="22"/>
                    </a:cubicBezTo>
                    <a:cubicBezTo>
                      <a:pt x="122" y="22"/>
                      <a:pt x="122" y="22"/>
                      <a:pt x="122" y="22"/>
                    </a:cubicBezTo>
                    <a:cubicBezTo>
                      <a:pt x="121" y="22"/>
                      <a:pt x="121" y="22"/>
                      <a:pt x="121" y="22"/>
                    </a:cubicBezTo>
                    <a:cubicBezTo>
                      <a:pt x="121" y="21"/>
                      <a:pt x="121" y="21"/>
                      <a:pt x="121" y="21"/>
                    </a:cubicBezTo>
                    <a:cubicBezTo>
                      <a:pt x="121" y="21"/>
                      <a:pt x="121" y="21"/>
                      <a:pt x="121" y="21"/>
                    </a:cubicBezTo>
                    <a:cubicBezTo>
                      <a:pt x="121" y="21"/>
                      <a:pt x="121" y="21"/>
                      <a:pt x="121" y="21"/>
                    </a:cubicBezTo>
                    <a:cubicBezTo>
                      <a:pt x="121" y="21"/>
                      <a:pt x="121" y="20"/>
                      <a:pt x="121" y="19"/>
                    </a:cubicBezTo>
                    <a:cubicBezTo>
                      <a:pt x="121" y="19"/>
                      <a:pt x="120" y="19"/>
                      <a:pt x="120" y="18"/>
                    </a:cubicBezTo>
                    <a:cubicBezTo>
                      <a:pt x="120" y="18"/>
                      <a:pt x="120" y="18"/>
                      <a:pt x="120" y="18"/>
                    </a:cubicBezTo>
                    <a:cubicBezTo>
                      <a:pt x="120" y="17"/>
                      <a:pt x="119" y="17"/>
                      <a:pt x="119" y="17"/>
                    </a:cubicBezTo>
                    <a:cubicBezTo>
                      <a:pt x="119" y="17"/>
                      <a:pt x="120" y="16"/>
                      <a:pt x="120" y="16"/>
                    </a:cubicBezTo>
                    <a:cubicBezTo>
                      <a:pt x="120" y="16"/>
                      <a:pt x="120" y="15"/>
                      <a:pt x="120" y="15"/>
                    </a:cubicBezTo>
                    <a:cubicBezTo>
                      <a:pt x="120" y="15"/>
                      <a:pt x="120" y="14"/>
                      <a:pt x="121" y="14"/>
                    </a:cubicBezTo>
                    <a:cubicBezTo>
                      <a:pt x="121" y="14"/>
                      <a:pt x="121" y="14"/>
                      <a:pt x="121" y="14"/>
                    </a:cubicBezTo>
                    <a:cubicBezTo>
                      <a:pt x="121" y="14"/>
                      <a:pt x="121" y="14"/>
                      <a:pt x="121" y="13"/>
                    </a:cubicBezTo>
                    <a:cubicBezTo>
                      <a:pt x="121" y="13"/>
                      <a:pt x="121" y="13"/>
                      <a:pt x="121" y="13"/>
                    </a:cubicBezTo>
                    <a:cubicBezTo>
                      <a:pt x="121" y="13"/>
                      <a:pt x="121" y="12"/>
                      <a:pt x="121" y="12"/>
                    </a:cubicBezTo>
                    <a:cubicBezTo>
                      <a:pt x="121" y="12"/>
                      <a:pt x="121" y="12"/>
                      <a:pt x="121" y="12"/>
                    </a:cubicBezTo>
                    <a:cubicBezTo>
                      <a:pt x="120" y="12"/>
                      <a:pt x="120" y="13"/>
                      <a:pt x="119" y="14"/>
                    </a:cubicBezTo>
                    <a:cubicBezTo>
                      <a:pt x="119" y="14"/>
                      <a:pt x="118" y="14"/>
                      <a:pt x="118" y="15"/>
                    </a:cubicBezTo>
                    <a:cubicBezTo>
                      <a:pt x="118" y="15"/>
                      <a:pt x="117" y="16"/>
                      <a:pt x="117" y="16"/>
                    </a:cubicBezTo>
                    <a:cubicBezTo>
                      <a:pt x="116" y="16"/>
                      <a:pt x="116" y="16"/>
                      <a:pt x="115" y="15"/>
                    </a:cubicBezTo>
                    <a:cubicBezTo>
                      <a:pt x="115" y="15"/>
                      <a:pt x="115" y="15"/>
                      <a:pt x="114" y="15"/>
                    </a:cubicBezTo>
                    <a:cubicBezTo>
                      <a:pt x="114" y="15"/>
                      <a:pt x="114" y="15"/>
                      <a:pt x="114" y="15"/>
                    </a:cubicBezTo>
                    <a:cubicBezTo>
                      <a:pt x="114" y="15"/>
                      <a:pt x="114" y="15"/>
                      <a:pt x="114" y="15"/>
                    </a:cubicBezTo>
                    <a:cubicBezTo>
                      <a:pt x="114" y="14"/>
                      <a:pt x="114" y="14"/>
                      <a:pt x="114" y="14"/>
                    </a:cubicBezTo>
                    <a:cubicBezTo>
                      <a:pt x="114" y="14"/>
                      <a:pt x="114" y="14"/>
                      <a:pt x="113" y="14"/>
                    </a:cubicBezTo>
                    <a:cubicBezTo>
                      <a:pt x="113" y="14"/>
                      <a:pt x="113" y="14"/>
                      <a:pt x="113" y="14"/>
                    </a:cubicBezTo>
                    <a:cubicBezTo>
                      <a:pt x="113" y="14"/>
                      <a:pt x="113" y="14"/>
                      <a:pt x="112" y="14"/>
                    </a:cubicBezTo>
                    <a:cubicBezTo>
                      <a:pt x="112" y="14"/>
                      <a:pt x="112" y="14"/>
                      <a:pt x="112" y="14"/>
                    </a:cubicBezTo>
                    <a:cubicBezTo>
                      <a:pt x="112" y="14"/>
                      <a:pt x="112" y="14"/>
                      <a:pt x="112" y="14"/>
                    </a:cubicBezTo>
                    <a:cubicBezTo>
                      <a:pt x="111" y="14"/>
                      <a:pt x="111" y="14"/>
                      <a:pt x="111" y="14"/>
                    </a:cubicBezTo>
                    <a:cubicBezTo>
                      <a:pt x="111" y="14"/>
                      <a:pt x="110" y="14"/>
                      <a:pt x="110" y="14"/>
                    </a:cubicBezTo>
                    <a:cubicBezTo>
                      <a:pt x="110" y="14"/>
                      <a:pt x="110" y="13"/>
                      <a:pt x="110" y="13"/>
                    </a:cubicBezTo>
                    <a:cubicBezTo>
                      <a:pt x="110" y="13"/>
                      <a:pt x="110" y="13"/>
                      <a:pt x="110" y="13"/>
                    </a:cubicBezTo>
                    <a:cubicBezTo>
                      <a:pt x="109" y="12"/>
                      <a:pt x="108" y="12"/>
                      <a:pt x="107" y="11"/>
                    </a:cubicBezTo>
                    <a:cubicBezTo>
                      <a:pt x="107" y="11"/>
                      <a:pt x="106" y="10"/>
                      <a:pt x="106" y="10"/>
                    </a:cubicBezTo>
                    <a:cubicBezTo>
                      <a:pt x="105" y="10"/>
                      <a:pt x="105" y="10"/>
                      <a:pt x="105" y="9"/>
                    </a:cubicBezTo>
                    <a:cubicBezTo>
                      <a:pt x="105" y="9"/>
                      <a:pt x="105" y="9"/>
                      <a:pt x="104" y="8"/>
                    </a:cubicBezTo>
                    <a:cubicBezTo>
                      <a:pt x="104" y="8"/>
                      <a:pt x="103" y="7"/>
                      <a:pt x="103" y="7"/>
                    </a:cubicBezTo>
                    <a:cubicBezTo>
                      <a:pt x="103" y="6"/>
                      <a:pt x="103" y="6"/>
                      <a:pt x="103" y="6"/>
                    </a:cubicBezTo>
                    <a:cubicBezTo>
                      <a:pt x="102" y="6"/>
                      <a:pt x="102" y="5"/>
                      <a:pt x="102" y="5"/>
                    </a:cubicBezTo>
                    <a:cubicBezTo>
                      <a:pt x="101" y="4"/>
                      <a:pt x="101" y="3"/>
                      <a:pt x="100" y="3"/>
                    </a:cubicBezTo>
                    <a:cubicBezTo>
                      <a:pt x="100" y="2"/>
                      <a:pt x="100" y="2"/>
                      <a:pt x="100" y="2"/>
                    </a:cubicBezTo>
                    <a:cubicBezTo>
                      <a:pt x="99" y="2"/>
                      <a:pt x="99" y="1"/>
                      <a:pt x="98" y="0"/>
                    </a:cubicBezTo>
                    <a:cubicBezTo>
                      <a:pt x="98" y="0"/>
                      <a:pt x="98" y="0"/>
                      <a:pt x="98" y="0"/>
                    </a:cubicBezTo>
                    <a:cubicBezTo>
                      <a:pt x="98" y="1"/>
                      <a:pt x="98" y="1"/>
                      <a:pt x="98" y="1"/>
                    </a:cubicBezTo>
                    <a:cubicBezTo>
                      <a:pt x="98" y="1"/>
                      <a:pt x="97" y="1"/>
                      <a:pt x="97" y="1"/>
                    </a:cubicBezTo>
                    <a:cubicBezTo>
                      <a:pt x="97" y="1"/>
                      <a:pt x="97" y="1"/>
                      <a:pt x="97" y="1"/>
                    </a:cubicBezTo>
                    <a:cubicBezTo>
                      <a:pt x="96" y="1"/>
                      <a:pt x="96" y="1"/>
                      <a:pt x="96" y="1"/>
                    </a:cubicBezTo>
                    <a:cubicBezTo>
                      <a:pt x="96" y="1"/>
                      <a:pt x="96" y="1"/>
                      <a:pt x="96" y="1"/>
                    </a:cubicBezTo>
                    <a:cubicBezTo>
                      <a:pt x="96" y="1"/>
                      <a:pt x="96" y="1"/>
                      <a:pt x="96" y="2"/>
                    </a:cubicBezTo>
                    <a:cubicBezTo>
                      <a:pt x="96" y="2"/>
                      <a:pt x="96" y="2"/>
                      <a:pt x="96" y="2"/>
                    </a:cubicBezTo>
                    <a:cubicBezTo>
                      <a:pt x="96" y="3"/>
                      <a:pt x="95" y="3"/>
                      <a:pt x="96" y="4"/>
                    </a:cubicBezTo>
                    <a:cubicBezTo>
                      <a:pt x="96" y="4"/>
                      <a:pt x="96" y="4"/>
                      <a:pt x="96" y="5"/>
                    </a:cubicBezTo>
                    <a:cubicBezTo>
                      <a:pt x="97" y="6"/>
                      <a:pt x="97" y="7"/>
                      <a:pt x="97" y="9"/>
                    </a:cubicBezTo>
                    <a:cubicBezTo>
                      <a:pt x="97" y="9"/>
                      <a:pt x="97" y="9"/>
                      <a:pt x="97" y="10"/>
                    </a:cubicBezTo>
                    <a:cubicBezTo>
                      <a:pt x="97" y="10"/>
                      <a:pt x="97" y="11"/>
                      <a:pt x="96" y="11"/>
                    </a:cubicBezTo>
                    <a:cubicBezTo>
                      <a:pt x="96" y="12"/>
                      <a:pt x="96" y="12"/>
                      <a:pt x="96" y="12"/>
                    </a:cubicBezTo>
                    <a:cubicBezTo>
                      <a:pt x="96" y="13"/>
                      <a:pt x="96" y="14"/>
                      <a:pt x="96" y="14"/>
                    </a:cubicBezTo>
                    <a:cubicBezTo>
                      <a:pt x="96" y="16"/>
                      <a:pt x="96" y="16"/>
                      <a:pt x="95" y="16"/>
                    </a:cubicBezTo>
                    <a:cubicBezTo>
                      <a:pt x="94" y="17"/>
                      <a:pt x="94" y="17"/>
                      <a:pt x="94" y="18"/>
                    </a:cubicBezTo>
                    <a:cubicBezTo>
                      <a:pt x="94" y="18"/>
                      <a:pt x="94" y="18"/>
                      <a:pt x="94" y="19"/>
                    </a:cubicBezTo>
                    <a:cubicBezTo>
                      <a:pt x="94" y="19"/>
                      <a:pt x="94" y="19"/>
                      <a:pt x="94" y="19"/>
                    </a:cubicBezTo>
                    <a:cubicBezTo>
                      <a:pt x="94" y="19"/>
                      <a:pt x="94" y="19"/>
                      <a:pt x="94" y="20"/>
                    </a:cubicBezTo>
                    <a:cubicBezTo>
                      <a:pt x="95" y="20"/>
                      <a:pt x="95" y="21"/>
                      <a:pt x="94" y="22"/>
                    </a:cubicBezTo>
                    <a:cubicBezTo>
                      <a:pt x="94" y="22"/>
                      <a:pt x="93" y="23"/>
                      <a:pt x="93" y="23"/>
                    </a:cubicBezTo>
                    <a:cubicBezTo>
                      <a:pt x="93" y="23"/>
                      <a:pt x="92" y="23"/>
                      <a:pt x="92" y="22"/>
                    </a:cubicBezTo>
                    <a:cubicBezTo>
                      <a:pt x="92" y="22"/>
                      <a:pt x="92" y="22"/>
                      <a:pt x="92" y="22"/>
                    </a:cubicBezTo>
                    <a:cubicBezTo>
                      <a:pt x="92" y="22"/>
                      <a:pt x="91" y="22"/>
                      <a:pt x="91" y="22"/>
                    </a:cubicBezTo>
                    <a:cubicBezTo>
                      <a:pt x="91" y="22"/>
                      <a:pt x="91" y="22"/>
                      <a:pt x="90" y="22"/>
                    </a:cubicBezTo>
                    <a:cubicBezTo>
                      <a:pt x="90" y="22"/>
                      <a:pt x="90" y="22"/>
                      <a:pt x="90" y="22"/>
                    </a:cubicBezTo>
                    <a:cubicBezTo>
                      <a:pt x="90" y="22"/>
                      <a:pt x="89" y="22"/>
                      <a:pt x="89" y="21"/>
                    </a:cubicBezTo>
                    <a:cubicBezTo>
                      <a:pt x="89" y="21"/>
                      <a:pt x="89" y="21"/>
                      <a:pt x="88" y="21"/>
                    </a:cubicBezTo>
                    <a:cubicBezTo>
                      <a:pt x="88" y="21"/>
                      <a:pt x="88" y="21"/>
                      <a:pt x="88" y="21"/>
                    </a:cubicBezTo>
                    <a:cubicBezTo>
                      <a:pt x="88" y="21"/>
                      <a:pt x="88" y="21"/>
                      <a:pt x="88" y="21"/>
                    </a:cubicBezTo>
                    <a:cubicBezTo>
                      <a:pt x="87" y="21"/>
                      <a:pt x="87" y="21"/>
                      <a:pt x="87" y="21"/>
                    </a:cubicBezTo>
                    <a:cubicBezTo>
                      <a:pt x="87" y="21"/>
                      <a:pt x="87" y="22"/>
                      <a:pt x="87" y="22"/>
                    </a:cubicBezTo>
                    <a:cubicBezTo>
                      <a:pt x="87" y="22"/>
                      <a:pt x="87" y="22"/>
                      <a:pt x="87" y="22"/>
                    </a:cubicBezTo>
                    <a:cubicBezTo>
                      <a:pt x="88" y="23"/>
                      <a:pt x="88" y="23"/>
                      <a:pt x="88" y="23"/>
                    </a:cubicBezTo>
                    <a:cubicBezTo>
                      <a:pt x="89" y="24"/>
                      <a:pt x="89" y="24"/>
                      <a:pt x="88" y="25"/>
                    </a:cubicBezTo>
                    <a:cubicBezTo>
                      <a:pt x="87" y="25"/>
                      <a:pt x="87" y="25"/>
                      <a:pt x="87" y="26"/>
                    </a:cubicBezTo>
                    <a:cubicBezTo>
                      <a:pt x="87" y="26"/>
                      <a:pt x="87" y="26"/>
                      <a:pt x="87" y="26"/>
                    </a:cubicBezTo>
                    <a:cubicBezTo>
                      <a:pt x="87" y="26"/>
                      <a:pt x="87" y="26"/>
                      <a:pt x="87" y="26"/>
                    </a:cubicBezTo>
                    <a:cubicBezTo>
                      <a:pt x="86" y="26"/>
                      <a:pt x="86" y="26"/>
                      <a:pt x="86" y="26"/>
                    </a:cubicBezTo>
                    <a:cubicBezTo>
                      <a:pt x="86" y="26"/>
                      <a:pt x="86" y="26"/>
                      <a:pt x="86" y="26"/>
                    </a:cubicBezTo>
                    <a:cubicBezTo>
                      <a:pt x="86" y="26"/>
                      <a:pt x="86" y="27"/>
                      <a:pt x="85" y="27"/>
                    </a:cubicBezTo>
                    <a:cubicBezTo>
                      <a:pt x="85" y="27"/>
                      <a:pt x="85" y="27"/>
                      <a:pt x="85" y="27"/>
                    </a:cubicBezTo>
                    <a:cubicBezTo>
                      <a:pt x="84" y="27"/>
                      <a:pt x="84" y="28"/>
                      <a:pt x="84" y="28"/>
                    </a:cubicBezTo>
                    <a:cubicBezTo>
                      <a:pt x="84" y="29"/>
                      <a:pt x="84" y="30"/>
                      <a:pt x="83" y="30"/>
                    </a:cubicBezTo>
                    <a:cubicBezTo>
                      <a:pt x="83" y="30"/>
                      <a:pt x="83" y="31"/>
                      <a:pt x="84" y="31"/>
                    </a:cubicBezTo>
                    <a:cubicBezTo>
                      <a:pt x="84" y="31"/>
                      <a:pt x="84" y="32"/>
                      <a:pt x="84" y="32"/>
                    </a:cubicBezTo>
                    <a:cubicBezTo>
                      <a:pt x="84" y="32"/>
                      <a:pt x="84" y="32"/>
                      <a:pt x="85" y="32"/>
                    </a:cubicBezTo>
                    <a:cubicBezTo>
                      <a:pt x="85" y="32"/>
                      <a:pt x="85" y="32"/>
                      <a:pt x="85" y="32"/>
                    </a:cubicBezTo>
                    <a:cubicBezTo>
                      <a:pt x="86" y="33"/>
                      <a:pt x="86" y="34"/>
                      <a:pt x="86" y="34"/>
                    </a:cubicBezTo>
                    <a:cubicBezTo>
                      <a:pt x="86" y="35"/>
                      <a:pt x="86" y="35"/>
                      <a:pt x="85" y="35"/>
                    </a:cubicBezTo>
                    <a:cubicBezTo>
                      <a:pt x="85" y="35"/>
                      <a:pt x="85" y="35"/>
                      <a:pt x="85" y="35"/>
                    </a:cubicBezTo>
                    <a:cubicBezTo>
                      <a:pt x="85" y="36"/>
                      <a:pt x="85" y="36"/>
                      <a:pt x="85" y="36"/>
                    </a:cubicBezTo>
                    <a:cubicBezTo>
                      <a:pt x="85" y="37"/>
                      <a:pt x="85" y="37"/>
                      <a:pt x="85" y="38"/>
                    </a:cubicBezTo>
                    <a:cubicBezTo>
                      <a:pt x="85" y="38"/>
                      <a:pt x="85" y="39"/>
                      <a:pt x="86" y="39"/>
                    </a:cubicBezTo>
                    <a:cubicBezTo>
                      <a:pt x="86" y="39"/>
                      <a:pt x="86" y="39"/>
                      <a:pt x="86" y="39"/>
                    </a:cubicBezTo>
                    <a:cubicBezTo>
                      <a:pt x="86" y="39"/>
                      <a:pt x="86" y="39"/>
                      <a:pt x="86" y="38"/>
                    </a:cubicBezTo>
                    <a:cubicBezTo>
                      <a:pt x="87" y="38"/>
                      <a:pt x="87" y="38"/>
                      <a:pt x="87" y="38"/>
                    </a:cubicBezTo>
                    <a:cubicBezTo>
                      <a:pt x="88" y="38"/>
                      <a:pt x="88" y="38"/>
                      <a:pt x="88" y="37"/>
                    </a:cubicBezTo>
                    <a:cubicBezTo>
                      <a:pt x="88" y="37"/>
                      <a:pt x="88" y="37"/>
                      <a:pt x="88" y="36"/>
                    </a:cubicBezTo>
                    <a:cubicBezTo>
                      <a:pt x="88" y="36"/>
                      <a:pt x="88" y="36"/>
                      <a:pt x="88" y="36"/>
                    </a:cubicBezTo>
                    <a:cubicBezTo>
                      <a:pt x="89" y="36"/>
                      <a:pt x="89" y="36"/>
                      <a:pt x="89" y="36"/>
                    </a:cubicBezTo>
                    <a:cubicBezTo>
                      <a:pt x="89" y="35"/>
                      <a:pt x="89" y="35"/>
                      <a:pt x="89" y="35"/>
                    </a:cubicBezTo>
                    <a:cubicBezTo>
                      <a:pt x="89" y="35"/>
                      <a:pt x="89" y="35"/>
                      <a:pt x="90" y="35"/>
                    </a:cubicBezTo>
                    <a:cubicBezTo>
                      <a:pt x="90" y="35"/>
                      <a:pt x="90" y="35"/>
                      <a:pt x="90" y="35"/>
                    </a:cubicBezTo>
                    <a:cubicBezTo>
                      <a:pt x="90" y="35"/>
                      <a:pt x="90" y="36"/>
                      <a:pt x="90" y="36"/>
                    </a:cubicBezTo>
                    <a:cubicBezTo>
                      <a:pt x="90" y="36"/>
                      <a:pt x="90" y="36"/>
                      <a:pt x="90" y="36"/>
                    </a:cubicBezTo>
                    <a:cubicBezTo>
                      <a:pt x="90" y="36"/>
                      <a:pt x="90" y="35"/>
                      <a:pt x="90" y="35"/>
                    </a:cubicBezTo>
                    <a:cubicBezTo>
                      <a:pt x="91" y="36"/>
                      <a:pt x="91" y="36"/>
                      <a:pt x="91" y="36"/>
                    </a:cubicBezTo>
                    <a:cubicBezTo>
                      <a:pt x="92" y="36"/>
                      <a:pt x="92" y="36"/>
                      <a:pt x="92" y="36"/>
                    </a:cubicBezTo>
                    <a:cubicBezTo>
                      <a:pt x="92" y="36"/>
                      <a:pt x="92" y="35"/>
                      <a:pt x="93" y="35"/>
                    </a:cubicBezTo>
                    <a:cubicBezTo>
                      <a:pt x="93" y="35"/>
                      <a:pt x="93" y="35"/>
                      <a:pt x="93" y="35"/>
                    </a:cubicBezTo>
                    <a:cubicBezTo>
                      <a:pt x="93" y="35"/>
                      <a:pt x="92" y="34"/>
                      <a:pt x="92" y="34"/>
                    </a:cubicBezTo>
                    <a:cubicBezTo>
                      <a:pt x="92" y="34"/>
                      <a:pt x="91" y="34"/>
                      <a:pt x="91" y="34"/>
                    </a:cubicBezTo>
                    <a:cubicBezTo>
                      <a:pt x="91" y="33"/>
                      <a:pt x="91" y="33"/>
                      <a:pt x="90" y="33"/>
                    </a:cubicBezTo>
                    <a:cubicBezTo>
                      <a:pt x="90" y="32"/>
                      <a:pt x="90" y="32"/>
                      <a:pt x="89" y="32"/>
                    </a:cubicBezTo>
                    <a:cubicBezTo>
                      <a:pt x="89" y="32"/>
                      <a:pt x="89" y="32"/>
                      <a:pt x="89" y="32"/>
                    </a:cubicBezTo>
                    <a:cubicBezTo>
                      <a:pt x="89" y="32"/>
                      <a:pt x="88" y="32"/>
                      <a:pt x="88" y="32"/>
                    </a:cubicBezTo>
                    <a:cubicBezTo>
                      <a:pt x="88" y="32"/>
                      <a:pt x="88" y="31"/>
                      <a:pt x="87" y="31"/>
                    </a:cubicBezTo>
                    <a:cubicBezTo>
                      <a:pt x="87" y="31"/>
                      <a:pt x="87" y="31"/>
                      <a:pt x="87" y="30"/>
                    </a:cubicBezTo>
                    <a:cubicBezTo>
                      <a:pt x="87" y="30"/>
                      <a:pt x="87" y="30"/>
                      <a:pt x="87" y="29"/>
                    </a:cubicBezTo>
                    <a:cubicBezTo>
                      <a:pt x="87" y="29"/>
                      <a:pt x="88" y="28"/>
                      <a:pt x="88" y="28"/>
                    </a:cubicBezTo>
                    <a:cubicBezTo>
                      <a:pt x="88" y="28"/>
                      <a:pt x="88" y="28"/>
                      <a:pt x="89" y="28"/>
                    </a:cubicBezTo>
                    <a:cubicBezTo>
                      <a:pt x="89" y="28"/>
                      <a:pt x="90" y="28"/>
                      <a:pt x="90" y="28"/>
                    </a:cubicBezTo>
                    <a:cubicBezTo>
                      <a:pt x="90" y="29"/>
                      <a:pt x="90" y="29"/>
                      <a:pt x="91" y="29"/>
                    </a:cubicBezTo>
                    <a:cubicBezTo>
                      <a:pt x="91" y="29"/>
                      <a:pt x="91" y="29"/>
                      <a:pt x="91" y="30"/>
                    </a:cubicBezTo>
                    <a:cubicBezTo>
                      <a:pt x="91" y="30"/>
                      <a:pt x="91" y="30"/>
                      <a:pt x="92" y="30"/>
                    </a:cubicBezTo>
                    <a:cubicBezTo>
                      <a:pt x="92" y="30"/>
                      <a:pt x="92" y="30"/>
                      <a:pt x="92" y="30"/>
                    </a:cubicBezTo>
                    <a:cubicBezTo>
                      <a:pt x="92" y="30"/>
                      <a:pt x="91" y="30"/>
                      <a:pt x="91" y="30"/>
                    </a:cubicBezTo>
                    <a:cubicBezTo>
                      <a:pt x="92" y="31"/>
                      <a:pt x="92" y="30"/>
                      <a:pt x="92" y="30"/>
                    </a:cubicBezTo>
                    <a:cubicBezTo>
                      <a:pt x="92" y="30"/>
                      <a:pt x="92" y="30"/>
                      <a:pt x="92" y="30"/>
                    </a:cubicBezTo>
                    <a:cubicBezTo>
                      <a:pt x="92" y="30"/>
                      <a:pt x="93" y="29"/>
                      <a:pt x="93" y="29"/>
                    </a:cubicBezTo>
                    <a:cubicBezTo>
                      <a:pt x="93" y="29"/>
                      <a:pt x="94" y="29"/>
                      <a:pt x="94" y="29"/>
                    </a:cubicBezTo>
                    <a:cubicBezTo>
                      <a:pt x="94" y="29"/>
                      <a:pt x="94" y="28"/>
                      <a:pt x="94" y="28"/>
                    </a:cubicBezTo>
                    <a:cubicBezTo>
                      <a:pt x="94" y="28"/>
                      <a:pt x="95" y="28"/>
                      <a:pt x="95" y="28"/>
                    </a:cubicBezTo>
                    <a:cubicBezTo>
                      <a:pt x="95" y="28"/>
                      <a:pt x="95" y="28"/>
                      <a:pt x="95" y="28"/>
                    </a:cubicBezTo>
                    <a:cubicBezTo>
                      <a:pt x="95" y="28"/>
                      <a:pt x="96" y="28"/>
                      <a:pt x="96" y="28"/>
                    </a:cubicBezTo>
                    <a:cubicBezTo>
                      <a:pt x="96" y="28"/>
                      <a:pt x="96" y="28"/>
                      <a:pt x="96" y="28"/>
                    </a:cubicBezTo>
                    <a:cubicBezTo>
                      <a:pt x="97" y="28"/>
                      <a:pt x="98" y="28"/>
                      <a:pt x="98" y="29"/>
                    </a:cubicBezTo>
                    <a:cubicBezTo>
                      <a:pt x="98" y="29"/>
                      <a:pt x="99" y="29"/>
                      <a:pt x="99" y="29"/>
                    </a:cubicBezTo>
                    <a:cubicBezTo>
                      <a:pt x="100" y="29"/>
                      <a:pt x="100" y="30"/>
                      <a:pt x="100" y="30"/>
                    </a:cubicBezTo>
                    <a:cubicBezTo>
                      <a:pt x="101" y="30"/>
                      <a:pt x="101" y="30"/>
                      <a:pt x="101" y="31"/>
                    </a:cubicBezTo>
                    <a:cubicBezTo>
                      <a:pt x="102" y="31"/>
                      <a:pt x="102" y="31"/>
                      <a:pt x="103" y="31"/>
                    </a:cubicBezTo>
                    <a:cubicBezTo>
                      <a:pt x="103" y="32"/>
                      <a:pt x="104" y="32"/>
                      <a:pt x="105" y="32"/>
                    </a:cubicBezTo>
                    <a:cubicBezTo>
                      <a:pt x="105" y="32"/>
                      <a:pt x="105" y="32"/>
                      <a:pt x="105" y="32"/>
                    </a:cubicBezTo>
                    <a:cubicBezTo>
                      <a:pt x="105" y="33"/>
                      <a:pt x="105" y="33"/>
                      <a:pt x="106" y="33"/>
                    </a:cubicBezTo>
                    <a:cubicBezTo>
                      <a:pt x="106" y="33"/>
                      <a:pt x="106" y="33"/>
                      <a:pt x="106" y="33"/>
                    </a:cubicBezTo>
                    <a:cubicBezTo>
                      <a:pt x="106" y="34"/>
                      <a:pt x="107" y="34"/>
                      <a:pt x="107" y="34"/>
                    </a:cubicBezTo>
                    <a:cubicBezTo>
                      <a:pt x="107" y="34"/>
                      <a:pt x="107" y="33"/>
                      <a:pt x="107" y="33"/>
                    </a:cubicBezTo>
                    <a:cubicBezTo>
                      <a:pt x="107" y="33"/>
                      <a:pt x="107" y="33"/>
                      <a:pt x="107" y="33"/>
                    </a:cubicBezTo>
                    <a:cubicBezTo>
                      <a:pt x="107" y="32"/>
                      <a:pt x="107" y="32"/>
                      <a:pt x="108" y="32"/>
                    </a:cubicBezTo>
                    <a:cubicBezTo>
                      <a:pt x="108" y="32"/>
                      <a:pt x="108" y="31"/>
                      <a:pt x="107" y="31"/>
                    </a:cubicBezTo>
                    <a:cubicBezTo>
                      <a:pt x="107" y="31"/>
                      <a:pt x="107" y="31"/>
                      <a:pt x="107" y="31"/>
                    </a:cubicBezTo>
                    <a:cubicBezTo>
                      <a:pt x="108" y="30"/>
                      <a:pt x="108" y="29"/>
                      <a:pt x="109" y="28"/>
                    </a:cubicBezTo>
                    <a:cubicBezTo>
                      <a:pt x="109" y="28"/>
                      <a:pt x="109" y="28"/>
                      <a:pt x="110" y="27"/>
                    </a:cubicBezTo>
                    <a:cubicBezTo>
                      <a:pt x="110" y="27"/>
                      <a:pt x="111" y="26"/>
                      <a:pt x="111" y="26"/>
                    </a:cubicBezTo>
                    <a:cubicBezTo>
                      <a:pt x="111" y="26"/>
                      <a:pt x="111" y="26"/>
                      <a:pt x="111" y="26"/>
                    </a:cubicBezTo>
                    <a:cubicBezTo>
                      <a:pt x="112" y="25"/>
                      <a:pt x="112" y="25"/>
                      <a:pt x="113" y="25"/>
                    </a:cubicBezTo>
                    <a:cubicBezTo>
                      <a:pt x="113" y="24"/>
                      <a:pt x="114" y="24"/>
                      <a:pt x="114" y="24"/>
                    </a:cubicBezTo>
                    <a:cubicBezTo>
                      <a:pt x="114" y="24"/>
                      <a:pt x="115" y="24"/>
                      <a:pt x="115" y="24"/>
                    </a:cubicBezTo>
                    <a:cubicBezTo>
                      <a:pt x="115" y="25"/>
                      <a:pt x="115" y="25"/>
                      <a:pt x="115" y="25"/>
                    </a:cubicBezTo>
                    <a:cubicBezTo>
                      <a:pt x="115" y="25"/>
                      <a:pt x="115" y="25"/>
                      <a:pt x="116" y="25"/>
                    </a:cubicBezTo>
                    <a:cubicBezTo>
                      <a:pt x="116" y="25"/>
                      <a:pt x="117" y="25"/>
                      <a:pt x="117" y="25"/>
                    </a:cubicBezTo>
                    <a:cubicBezTo>
                      <a:pt x="117" y="25"/>
                      <a:pt x="117" y="25"/>
                      <a:pt x="117" y="25"/>
                    </a:cubicBezTo>
                    <a:cubicBezTo>
                      <a:pt x="117" y="25"/>
                      <a:pt x="117" y="25"/>
                      <a:pt x="117" y="25"/>
                    </a:cubicBezTo>
                    <a:cubicBezTo>
                      <a:pt x="117" y="24"/>
                      <a:pt x="117" y="24"/>
                      <a:pt x="117" y="24"/>
                    </a:cubicBezTo>
                    <a:cubicBezTo>
                      <a:pt x="117" y="24"/>
                      <a:pt x="117"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8" y="24"/>
                      <a:pt x="118" y="24"/>
                      <a:pt x="118" y="24"/>
                    </a:cubicBezTo>
                    <a:cubicBezTo>
                      <a:pt x="119" y="24"/>
                      <a:pt x="119" y="24"/>
                      <a:pt x="119" y="24"/>
                    </a:cubicBezTo>
                    <a:cubicBezTo>
                      <a:pt x="119" y="24"/>
                      <a:pt x="119" y="24"/>
                      <a:pt x="120" y="24"/>
                    </a:cubicBezTo>
                    <a:cubicBezTo>
                      <a:pt x="120" y="24"/>
                      <a:pt x="120" y="24"/>
                      <a:pt x="120" y="23"/>
                    </a:cubicBezTo>
                    <a:cubicBezTo>
                      <a:pt x="120" y="23"/>
                      <a:pt x="120" y="23"/>
                      <a:pt x="120" y="23"/>
                    </a:cubicBezTo>
                    <a:cubicBezTo>
                      <a:pt x="120" y="23"/>
                      <a:pt x="120" y="23"/>
                      <a:pt x="120" y="23"/>
                    </a:cubicBezTo>
                    <a:cubicBezTo>
                      <a:pt x="120" y="23"/>
                      <a:pt x="120" y="23"/>
                      <a:pt x="120" y="23"/>
                    </a:cubicBezTo>
                    <a:cubicBezTo>
                      <a:pt x="120" y="23"/>
                      <a:pt x="120" y="23"/>
                      <a:pt x="121" y="23"/>
                    </a:cubicBezTo>
                    <a:cubicBezTo>
                      <a:pt x="121" y="22"/>
                      <a:pt x="122" y="23"/>
                      <a:pt x="122" y="22"/>
                    </a:cubicBezTo>
                    <a:cubicBezTo>
                      <a:pt x="122" y="22"/>
                      <a:pt x="122" y="22"/>
                      <a:pt x="122" y="22"/>
                    </a:cubicBezTo>
                    <a:cubicBezTo>
                      <a:pt x="123" y="22"/>
                      <a:pt x="123" y="22"/>
                      <a:pt x="123" y="22"/>
                    </a:cubicBezTo>
                    <a:cubicBezTo>
                      <a:pt x="123" y="22"/>
                      <a:pt x="123" y="21"/>
                      <a:pt x="123" y="21"/>
                    </a:cubicBezTo>
                    <a:cubicBezTo>
                      <a:pt x="124" y="21"/>
                      <a:pt x="124" y="21"/>
                      <a:pt x="124" y="21"/>
                    </a:cubicBezTo>
                    <a:cubicBezTo>
                      <a:pt x="124" y="21"/>
                      <a:pt x="124" y="21"/>
                      <a:pt x="124" y="21"/>
                    </a:cubicBezTo>
                    <a:close/>
                    <a:moveTo>
                      <a:pt x="111" y="13"/>
                    </a:moveTo>
                    <a:cubicBezTo>
                      <a:pt x="111" y="13"/>
                      <a:pt x="112" y="13"/>
                      <a:pt x="112" y="14"/>
                    </a:cubicBezTo>
                    <a:cubicBezTo>
                      <a:pt x="112" y="13"/>
                      <a:pt x="111" y="13"/>
                      <a:pt x="111" y="13"/>
                    </a:cubicBezTo>
                    <a:close/>
                    <a:moveTo>
                      <a:pt x="36" y="101"/>
                    </a:moveTo>
                    <a:cubicBezTo>
                      <a:pt x="37" y="101"/>
                      <a:pt x="37" y="101"/>
                      <a:pt x="37" y="101"/>
                    </a:cubicBezTo>
                    <a:cubicBezTo>
                      <a:pt x="37" y="101"/>
                      <a:pt x="37" y="101"/>
                      <a:pt x="37" y="101"/>
                    </a:cubicBezTo>
                    <a:cubicBezTo>
                      <a:pt x="37" y="101"/>
                      <a:pt x="37" y="101"/>
                      <a:pt x="37" y="101"/>
                    </a:cubicBezTo>
                    <a:cubicBezTo>
                      <a:pt x="37" y="101"/>
                      <a:pt x="36" y="101"/>
                      <a:pt x="36" y="101"/>
                    </a:cubicBezTo>
                    <a:close/>
                    <a:moveTo>
                      <a:pt x="37" y="100"/>
                    </a:moveTo>
                    <a:cubicBezTo>
                      <a:pt x="37" y="100"/>
                      <a:pt x="37" y="100"/>
                      <a:pt x="37" y="100"/>
                    </a:cubicBezTo>
                    <a:cubicBezTo>
                      <a:pt x="37" y="100"/>
                      <a:pt x="37" y="100"/>
                      <a:pt x="37" y="100"/>
                    </a:cubicBezTo>
                    <a:cubicBezTo>
                      <a:pt x="37" y="100"/>
                      <a:pt x="37" y="100"/>
                      <a:pt x="37" y="100"/>
                    </a:cubicBezTo>
                    <a:cubicBezTo>
                      <a:pt x="37" y="100"/>
                      <a:pt x="37" y="100"/>
                      <a:pt x="37" y="100"/>
                    </a:cubicBezTo>
                    <a:close/>
                    <a:moveTo>
                      <a:pt x="34" y="100"/>
                    </a:moveTo>
                    <a:cubicBezTo>
                      <a:pt x="34" y="100"/>
                      <a:pt x="34" y="100"/>
                      <a:pt x="34" y="100"/>
                    </a:cubicBezTo>
                    <a:cubicBezTo>
                      <a:pt x="33" y="100"/>
                      <a:pt x="34" y="100"/>
                      <a:pt x="34" y="100"/>
                    </a:cubicBezTo>
                    <a:cubicBezTo>
                      <a:pt x="34" y="100"/>
                      <a:pt x="34" y="100"/>
                      <a:pt x="34" y="100"/>
                    </a:cubicBezTo>
                    <a:cubicBezTo>
                      <a:pt x="34" y="100"/>
                      <a:pt x="34" y="101"/>
                      <a:pt x="34" y="101"/>
                    </a:cubicBezTo>
                    <a:cubicBezTo>
                      <a:pt x="34" y="101"/>
                      <a:pt x="34" y="101"/>
                      <a:pt x="34" y="101"/>
                    </a:cubicBezTo>
                    <a:cubicBezTo>
                      <a:pt x="34" y="100"/>
                      <a:pt x="34" y="100"/>
                      <a:pt x="34" y="100"/>
                    </a:cubicBezTo>
                    <a:cubicBezTo>
                      <a:pt x="34" y="100"/>
                      <a:pt x="34" y="100"/>
                      <a:pt x="34" y="100"/>
                    </a:cubicBezTo>
                    <a:cubicBezTo>
                      <a:pt x="34" y="100"/>
                      <a:pt x="34" y="100"/>
                      <a:pt x="34" y="100"/>
                    </a:cubicBezTo>
                    <a:cubicBezTo>
                      <a:pt x="34" y="100"/>
                      <a:pt x="34" y="100"/>
                      <a:pt x="34" y="10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7" name="Freeform 861">
                <a:extLst>
                  <a:ext uri="{FF2B5EF4-FFF2-40B4-BE49-F238E27FC236}">
                    <a16:creationId xmlns:a16="http://schemas.microsoft.com/office/drawing/2014/main" id="{B12854F9-BB44-F3B2-EE7D-1FE3CD9DD872}"/>
                  </a:ext>
                </a:extLst>
              </p:cNvPr>
              <p:cNvSpPr>
                <a:spLocks noEditPoints="1"/>
              </p:cNvSpPr>
              <p:nvPr/>
            </p:nvSpPr>
            <p:spPr bwMode="auto">
              <a:xfrm>
                <a:off x="6611938" y="3662363"/>
                <a:ext cx="549275" cy="492125"/>
              </a:xfrm>
              <a:custGeom>
                <a:avLst/>
                <a:gdLst>
                  <a:gd name="T0" fmla="*/ 81 w 132"/>
                  <a:gd name="T1" fmla="*/ 105 h 118"/>
                  <a:gd name="T2" fmla="*/ 123 w 132"/>
                  <a:gd name="T3" fmla="*/ 113 h 118"/>
                  <a:gd name="T4" fmla="*/ 129 w 132"/>
                  <a:gd name="T5" fmla="*/ 108 h 118"/>
                  <a:gd name="T6" fmla="*/ 131 w 132"/>
                  <a:gd name="T7" fmla="*/ 102 h 118"/>
                  <a:gd name="T8" fmla="*/ 125 w 132"/>
                  <a:gd name="T9" fmla="*/ 93 h 118"/>
                  <a:gd name="T10" fmla="*/ 116 w 132"/>
                  <a:gd name="T11" fmla="*/ 82 h 118"/>
                  <a:gd name="T12" fmla="*/ 118 w 132"/>
                  <a:gd name="T13" fmla="*/ 70 h 118"/>
                  <a:gd name="T14" fmla="*/ 114 w 132"/>
                  <a:gd name="T15" fmla="*/ 56 h 118"/>
                  <a:gd name="T16" fmla="*/ 116 w 132"/>
                  <a:gd name="T17" fmla="*/ 47 h 118"/>
                  <a:gd name="T18" fmla="*/ 118 w 132"/>
                  <a:gd name="T19" fmla="*/ 40 h 118"/>
                  <a:gd name="T20" fmla="*/ 118 w 132"/>
                  <a:gd name="T21" fmla="*/ 36 h 118"/>
                  <a:gd name="T22" fmla="*/ 117 w 132"/>
                  <a:gd name="T23" fmla="*/ 35 h 118"/>
                  <a:gd name="T24" fmla="*/ 118 w 132"/>
                  <a:gd name="T25" fmla="*/ 30 h 118"/>
                  <a:gd name="T26" fmla="*/ 108 w 132"/>
                  <a:gd name="T27" fmla="*/ 23 h 118"/>
                  <a:gd name="T28" fmla="*/ 103 w 132"/>
                  <a:gd name="T29" fmla="*/ 19 h 118"/>
                  <a:gd name="T30" fmla="*/ 95 w 132"/>
                  <a:gd name="T31" fmla="*/ 17 h 118"/>
                  <a:gd name="T32" fmla="*/ 88 w 132"/>
                  <a:gd name="T33" fmla="*/ 13 h 118"/>
                  <a:gd name="T34" fmla="*/ 77 w 132"/>
                  <a:gd name="T35" fmla="*/ 16 h 118"/>
                  <a:gd name="T36" fmla="*/ 69 w 132"/>
                  <a:gd name="T37" fmla="*/ 21 h 118"/>
                  <a:gd name="T38" fmla="*/ 67 w 132"/>
                  <a:gd name="T39" fmla="*/ 25 h 118"/>
                  <a:gd name="T40" fmla="*/ 59 w 132"/>
                  <a:gd name="T41" fmla="*/ 28 h 118"/>
                  <a:gd name="T42" fmla="*/ 43 w 132"/>
                  <a:gd name="T43" fmla="*/ 21 h 118"/>
                  <a:gd name="T44" fmla="*/ 35 w 132"/>
                  <a:gd name="T45" fmla="*/ 17 h 118"/>
                  <a:gd name="T46" fmla="*/ 35 w 132"/>
                  <a:gd name="T47" fmla="*/ 6 h 118"/>
                  <a:gd name="T48" fmla="*/ 33 w 132"/>
                  <a:gd name="T49" fmla="*/ 10 h 118"/>
                  <a:gd name="T50" fmla="*/ 29 w 132"/>
                  <a:gd name="T51" fmla="*/ 9 h 118"/>
                  <a:gd name="T52" fmla="*/ 30 w 132"/>
                  <a:gd name="T53" fmla="*/ 4 h 118"/>
                  <a:gd name="T54" fmla="*/ 26 w 132"/>
                  <a:gd name="T55" fmla="*/ 0 h 118"/>
                  <a:gd name="T56" fmla="*/ 21 w 132"/>
                  <a:gd name="T57" fmla="*/ 5 h 118"/>
                  <a:gd name="T58" fmla="*/ 9 w 132"/>
                  <a:gd name="T59" fmla="*/ 5 h 118"/>
                  <a:gd name="T60" fmla="*/ 3 w 132"/>
                  <a:gd name="T61" fmla="*/ 3 h 118"/>
                  <a:gd name="T62" fmla="*/ 2 w 132"/>
                  <a:gd name="T63" fmla="*/ 10 h 118"/>
                  <a:gd name="T64" fmla="*/ 2 w 132"/>
                  <a:gd name="T65" fmla="*/ 16 h 118"/>
                  <a:gd name="T66" fmla="*/ 5 w 132"/>
                  <a:gd name="T67" fmla="*/ 19 h 118"/>
                  <a:gd name="T68" fmla="*/ 7 w 132"/>
                  <a:gd name="T69" fmla="*/ 23 h 118"/>
                  <a:gd name="T70" fmla="*/ 9 w 132"/>
                  <a:gd name="T71" fmla="*/ 29 h 118"/>
                  <a:gd name="T72" fmla="*/ 14 w 132"/>
                  <a:gd name="T73" fmla="*/ 34 h 118"/>
                  <a:gd name="T74" fmla="*/ 16 w 132"/>
                  <a:gd name="T75" fmla="*/ 38 h 118"/>
                  <a:gd name="T76" fmla="*/ 13 w 132"/>
                  <a:gd name="T77" fmla="*/ 42 h 118"/>
                  <a:gd name="T78" fmla="*/ 12 w 132"/>
                  <a:gd name="T79" fmla="*/ 47 h 118"/>
                  <a:gd name="T80" fmla="*/ 14 w 132"/>
                  <a:gd name="T81" fmla="*/ 52 h 118"/>
                  <a:gd name="T82" fmla="*/ 15 w 132"/>
                  <a:gd name="T83" fmla="*/ 57 h 118"/>
                  <a:gd name="T84" fmla="*/ 26 w 132"/>
                  <a:gd name="T85" fmla="*/ 64 h 118"/>
                  <a:gd name="T86" fmla="*/ 29 w 132"/>
                  <a:gd name="T87" fmla="*/ 74 h 118"/>
                  <a:gd name="T88" fmla="*/ 36 w 132"/>
                  <a:gd name="T89" fmla="*/ 78 h 118"/>
                  <a:gd name="T90" fmla="*/ 44 w 132"/>
                  <a:gd name="T91" fmla="*/ 80 h 118"/>
                  <a:gd name="T92" fmla="*/ 49 w 132"/>
                  <a:gd name="T93" fmla="*/ 90 h 118"/>
                  <a:gd name="T94" fmla="*/ 60 w 132"/>
                  <a:gd name="T95" fmla="*/ 100 h 118"/>
                  <a:gd name="T96" fmla="*/ 73 w 132"/>
                  <a:gd name="T97" fmla="*/ 107 h 118"/>
                  <a:gd name="T98" fmla="*/ 84 w 132"/>
                  <a:gd name="T99" fmla="*/ 103 h 118"/>
                  <a:gd name="T100" fmla="*/ 92 w 132"/>
                  <a:gd name="T101" fmla="*/ 112 h 118"/>
                  <a:gd name="T102" fmla="*/ 107 w 132"/>
                  <a:gd name="T103" fmla="*/ 115 h 118"/>
                  <a:gd name="T104" fmla="*/ 121 w 132"/>
                  <a:gd name="T105"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18">
                    <a:moveTo>
                      <a:pt x="84" y="104"/>
                    </a:moveTo>
                    <a:cubicBezTo>
                      <a:pt x="84" y="105"/>
                      <a:pt x="84" y="105"/>
                      <a:pt x="84" y="105"/>
                    </a:cubicBezTo>
                    <a:cubicBezTo>
                      <a:pt x="82" y="106"/>
                      <a:pt x="81" y="106"/>
                      <a:pt x="79" y="107"/>
                    </a:cubicBezTo>
                    <a:cubicBezTo>
                      <a:pt x="79" y="105"/>
                      <a:pt x="81" y="106"/>
                      <a:pt x="81" y="105"/>
                    </a:cubicBezTo>
                    <a:cubicBezTo>
                      <a:pt x="81" y="105"/>
                      <a:pt x="82" y="105"/>
                      <a:pt x="82" y="105"/>
                    </a:cubicBezTo>
                    <a:cubicBezTo>
                      <a:pt x="82" y="104"/>
                      <a:pt x="83" y="104"/>
                      <a:pt x="84" y="104"/>
                    </a:cubicBezTo>
                    <a:cubicBezTo>
                      <a:pt x="84" y="104"/>
                      <a:pt x="85" y="104"/>
                      <a:pt x="84" y="104"/>
                    </a:cubicBezTo>
                    <a:close/>
                    <a:moveTo>
                      <a:pt x="123" y="113"/>
                    </a:moveTo>
                    <a:cubicBezTo>
                      <a:pt x="123" y="110"/>
                      <a:pt x="123" y="110"/>
                      <a:pt x="123" y="110"/>
                    </a:cubicBezTo>
                    <a:cubicBezTo>
                      <a:pt x="125" y="110"/>
                      <a:pt x="125" y="110"/>
                      <a:pt x="125" y="110"/>
                    </a:cubicBezTo>
                    <a:cubicBezTo>
                      <a:pt x="125" y="108"/>
                      <a:pt x="125" y="108"/>
                      <a:pt x="125" y="108"/>
                    </a:cubicBezTo>
                    <a:cubicBezTo>
                      <a:pt x="129" y="108"/>
                      <a:pt x="129" y="108"/>
                      <a:pt x="129" y="108"/>
                    </a:cubicBezTo>
                    <a:cubicBezTo>
                      <a:pt x="131" y="107"/>
                      <a:pt x="131" y="107"/>
                      <a:pt x="131" y="107"/>
                    </a:cubicBezTo>
                    <a:cubicBezTo>
                      <a:pt x="132" y="105"/>
                      <a:pt x="132" y="105"/>
                      <a:pt x="132" y="105"/>
                    </a:cubicBezTo>
                    <a:cubicBezTo>
                      <a:pt x="132" y="104"/>
                      <a:pt x="132" y="104"/>
                      <a:pt x="132" y="104"/>
                    </a:cubicBezTo>
                    <a:cubicBezTo>
                      <a:pt x="131" y="102"/>
                      <a:pt x="131" y="102"/>
                      <a:pt x="131" y="102"/>
                    </a:cubicBezTo>
                    <a:cubicBezTo>
                      <a:pt x="129" y="102"/>
                      <a:pt x="129" y="102"/>
                      <a:pt x="129" y="102"/>
                    </a:cubicBezTo>
                    <a:cubicBezTo>
                      <a:pt x="129" y="95"/>
                      <a:pt x="129" y="95"/>
                      <a:pt x="129" y="95"/>
                    </a:cubicBezTo>
                    <a:cubicBezTo>
                      <a:pt x="127" y="95"/>
                      <a:pt x="127" y="95"/>
                      <a:pt x="127" y="95"/>
                    </a:cubicBezTo>
                    <a:cubicBezTo>
                      <a:pt x="125" y="93"/>
                      <a:pt x="125" y="93"/>
                      <a:pt x="125" y="93"/>
                    </a:cubicBezTo>
                    <a:cubicBezTo>
                      <a:pt x="123" y="92"/>
                      <a:pt x="123" y="92"/>
                      <a:pt x="123" y="92"/>
                    </a:cubicBezTo>
                    <a:cubicBezTo>
                      <a:pt x="120" y="89"/>
                      <a:pt x="120" y="89"/>
                      <a:pt x="120" y="89"/>
                    </a:cubicBezTo>
                    <a:cubicBezTo>
                      <a:pt x="120" y="87"/>
                      <a:pt x="120" y="87"/>
                      <a:pt x="120" y="87"/>
                    </a:cubicBezTo>
                    <a:cubicBezTo>
                      <a:pt x="116" y="82"/>
                      <a:pt x="116" y="82"/>
                      <a:pt x="116" y="82"/>
                    </a:cubicBezTo>
                    <a:cubicBezTo>
                      <a:pt x="122" y="74"/>
                      <a:pt x="122" y="74"/>
                      <a:pt x="122" y="74"/>
                    </a:cubicBezTo>
                    <a:cubicBezTo>
                      <a:pt x="122" y="71"/>
                      <a:pt x="122" y="71"/>
                      <a:pt x="122" y="71"/>
                    </a:cubicBezTo>
                    <a:cubicBezTo>
                      <a:pt x="121" y="70"/>
                      <a:pt x="121" y="70"/>
                      <a:pt x="121" y="70"/>
                    </a:cubicBezTo>
                    <a:cubicBezTo>
                      <a:pt x="118" y="70"/>
                      <a:pt x="118" y="70"/>
                      <a:pt x="118" y="70"/>
                    </a:cubicBezTo>
                    <a:cubicBezTo>
                      <a:pt x="116" y="69"/>
                      <a:pt x="116" y="69"/>
                      <a:pt x="116" y="69"/>
                    </a:cubicBezTo>
                    <a:cubicBezTo>
                      <a:pt x="116" y="63"/>
                      <a:pt x="116" y="63"/>
                      <a:pt x="116" y="63"/>
                    </a:cubicBezTo>
                    <a:cubicBezTo>
                      <a:pt x="114" y="58"/>
                      <a:pt x="114" y="58"/>
                      <a:pt x="114" y="58"/>
                    </a:cubicBezTo>
                    <a:cubicBezTo>
                      <a:pt x="114" y="56"/>
                      <a:pt x="114" y="56"/>
                      <a:pt x="114" y="56"/>
                    </a:cubicBezTo>
                    <a:cubicBezTo>
                      <a:pt x="116" y="53"/>
                      <a:pt x="116" y="53"/>
                      <a:pt x="116" y="53"/>
                    </a:cubicBezTo>
                    <a:cubicBezTo>
                      <a:pt x="114" y="52"/>
                      <a:pt x="114" y="52"/>
                      <a:pt x="114" y="52"/>
                    </a:cubicBezTo>
                    <a:cubicBezTo>
                      <a:pt x="114" y="47"/>
                      <a:pt x="114" y="47"/>
                      <a:pt x="114" y="47"/>
                    </a:cubicBezTo>
                    <a:cubicBezTo>
                      <a:pt x="116" y="47"/>
                      <a:pt x="116" y="47"/>
                      <a:pt x="116" y="47"/>
                    </a:cubicBezTo>
                    <a:cubicBezTo>
                      <a:pt x="115" y="45"/>
                      <a:pt x="115" y="45"/>
                      <a:pt x="115" y="45"/>
                    </a:cubicBezTo>
                    <a:cubicBezTo>
                      <a:pt x="117" y="43"/>
                      <a:pt x="117" y="43"/>
                      <a:pt x="117" y="43"/>
                    </a:cubicBezTo>
                    <a:cubicBezTo>
                      <a:pt x="117" y="43"/>
                      <a:pt x="117" y="41"/>
                      <a:pt x="117" y="41"/>
                    </a:cubicBezTo>
                    <a:cubicBezTo>
                      <a:pt x="117" y="41"/>
                      <a:pt x="118" y="40"/>
                      <a:pt x="118" y="40"/>
                    </a:cubicBezTo>
                    <a:cubicBezTo>
                      <a:pt x="118" y="40"/>
                      <a:pt x="118" y="39"/>
                      <a:pt x="118" y="39"/>
                    </a:cubicBezTo>
                    <a:cubicBezTo>
                      <a:pt x="118" y="38"/>
                      <a:pt x="118" y="38"/>
                      <a:pt x="118" y="38"/>
                    </a:cubicBezTo>
                    <a:cubicBezTo>
                      <a:pt x="118" y="36"/>
                      <a:pt x="118" y="36"/>
                      <a:pt x="118" y="36"/>
                    </a:cubicBezTo>
                    <a:cubicBezTo>
                      <a:pt x="118" y="36"/>
                      <a:pt x="118" y="36"/>
                      <a:pt x="118" y="36"/>
                    </a:cubicBezTo>
                    <a:cubicBezTo>
                      <a:pt x="118" y="36"/>
                      <a:pt x="118" y="36"/>
                      <a:pt x="118" y="36"/>
                    </a:cubicBezTo>
                    <a:cubicBezTo>
                      <a:pt x="118" y="36"/>
                      <a:pt x="118" y="36"/>
                      <a:pt x="118" y="36"/>
                    </a:cubicBezTo>
                    <a:cubicBezTo>
                      <a:pt x="118" y="35"/>
                      <a:pt x="118" y="35"/>
                      <a:pt x="118" y="35"/>
                    </a:cubicBezTo>
                    <a:cubicBezTo>
                      <a:pt x="117" y="35"/>
                      <a:pt x="117" y="35"/>
                      <a:pt x="117" y="35"/>
                    </a:cubicBezTo>
                    <a:cubicBezTo>
                      <a:pt x="117" y="33"/>
                      <a:pt x="117" y="33"/>
                      <a:pt x="117" y="33"/>
                    </a:cubicBezTo>
                    <a:cubicBezTo>
                      <a:pt x="117" y="33"/>
                      <a:pt x="118" y="32"/>
                      <a:pt x="118" y="32"/>
                    </a:cubicBezTo>
                    <a:cubicBezTo>
                      <a:pt x="118" y="32"/>
                      <a:pt x="118" y="31"/>
                      <a:pt x="118" y="31"/>
                    </a:cubicBezTo>
                    <a:cubicBezTo>
                      <a:pt x="118" y="30"/>
                      <a:pt x="118" y="30"/>
                      <a:pt x="118" y="30"/>
                    </a:cubicBezTo>
                    <a:cubicBezTo>
                      <a:pt x="118" y="27"/>
                      <a:pt x="118" y="27"/>
                      <a:pt x="118" y="27"/>
                    </a:cubicBezTo>
                    <a:cubicBezTo>
                      <a:pt x="112" y="27"/>
                      <a:pt x="112" y="27"/>
                      <a:pt x="112" y="27"/>
                    </a:cubicBezTo>
                    <a:cubicBezTo>
                      <a:pt x="112" y="27"/>
                      <a:pt x="110" y="24"/>
                      <a:pt x="110" y="23"/>
                    </a:cubicBezTo>
                    <a:cubicBezTo>
                      <a:pt x="109" y="23"/>
                      <a:pt x="108" y="23"/>
                      <a:pt x="108" y="23"/>
                    </a:cubicBezTo>
                    <a:cubicBezTo>
                      <a:pt x="106" y="23"/>
                      <a:pt x="106" y="23"/>
                      <a:pt x="106" y="23"/>
                    </a:cubicBezTo>
                    <a:cubicBezTo>
                      <a:pt x="106" y="23"/>
                      <a:pt x="106" y="21"/>
                      <a:pt x="106" y="20"/>
                    </a:cubicBezTo>
                    <a:cubicBezTo>
                      <a:pt x="106" y="20"/>
                      <a:pt x="105" y="19"/>
                      <a:pt x="105" y="19"/>
                    </a:cubicBezTo>
                    <a:cubicBezTo>
                      <a:pt x="104" y="19"/>
                      <a:pt x="103" y="19"/>
                      <a:pt x="103" y="19"/>
                    </a:cubicBezTo>
                    <a:cubicBezTo>
                      <a:pt x="103" y="19"/>
                      <a:pt x="101" y="18"/>
                      <a:pt x="101" y="18"/>
                    </a:cubicBezTo>
                    <a:cubicBezTo>
                      <a:pt x="101" y="18"/>
                      <a:pt x="99" y="19"/>
                      <a:pt x="99" y="19"/>
                    </a:cubicBezTo>
                    <a:cubicBezTo>
                      <a:pt x="99" y="19"/>
                      <a:pt x="98" y="18"/>
                      <a:pt x="98" y="18"/>
                    </a:cubicBezTo>
                    <a:cubicBezTo>
                      <a:pt x="98" y="18"/>
                      <a:pt x="96" y="17"/>
                      <a:pt x="95" y="17"/>
                    </a:cubicBezTo>
                    <a:cubicBezTo>
                      <a:pt x="95" y="17"/>
                      <a:pt x="92" y="16"/>
                      <a:pt x="92" y="16"/>
                    </a:cubicBezTo>
                    <a:cubicBezTo>
                      <a:pt x="91" y="13"/>
                      <a:pt x="91" y="13"/>
                      <a:pt x="91" y="13"/>
                    </a:cubicBezTo>
                    <a:cubicBezTo>
                      <a:pt x="90" y="14"/>
                      <a:pt x="90" y="14"/>
                      <a:pt x="90" y="14"/>
                    </a:cubicBezTo>
                    <a:cubicBezTo>
                      <a:pt x="88" y="13"/>
                      <a:pt x="88" y="13"/>
                      <a:pt x="88" y="13"/>
                    </a:cubicBezTo>
                    <a:cubicBezTo>
                      <a:pt x="86" y="14"/>
                      <a:pt x="86" y="14"/>
                      <a:pt x="86" y="14"/>
                    </a:cubicBezTo>
                    <a:cubicBezTo>
                      <a:pt x="86" y="14"/>
                      <a:pt x="84" y="15"/>
                      <a:pt x="84" y="15"/>
                    </a:cubicBezTo>
                    <a:cubicBezTo>
                      <a:pt x="84" y="15"/>
                      <a:pt x="79" y="15"/>
                      <a:pt x="79" y="15"/>
                    </a:cubicBezTo>
                    <a:cubicBezTo>
                      <a:pt x="78" y="15"/>
                      <a:pt x="77" y="16"/>
                      <a:pt x="77" y="16"/>
                    </a:cubicBezTo>
                    <a:cubicBezTo>
                      <a:pt x="76" y="17"/>
                      <a:pt x="75" y="18"/>
                      <a:pt x="74" y="18"/>
                    </a:cubicBezTo>
                    <a:cubicBezTo>
                      <a:pt x="74" y="19"/>
                      <a:pt x="74" y="20"/>
                      <a:pt x="74" y="20"/>
                    </a:cubicBezTo>
                    <a:cubicBezTo>
                      <a:pt x="74" y="21"/>
                      <a:pt x="72" y="21"/>
                      <a:pt x="72" y="21"/>
                    </a:cubicBezTo>
                    <a:cubicBezTo>
                      <a:pt x="69" y="21"/>
                      <a:pt x="69" y="21"/>
                      <a:pt x="69" y="21"/>
                    </a:cubicBezTo>
                    <a:cubicBezTo>
                      <a:pt x="69" y="22"/>
                      <a:pt x="69" y="24"/>
                      <a:pt x="69" y="24"/>
                    </a:cubicBezTo>
                    <a:cubicBezTo>
                      <a:pt x="70" y="25"/>
                      <a:pt x="70" y="25"/>
                      <a:pt x="70" y="26"/>
                    </a:cubicBezTo>
                    <a:cubicBezTo>
                      <a:pt x="70" y="26"/>
                      <a:pt x="69" y="27"/>
                      <a:pt x="68" y="26"/>
                    </a:cubicBezTo>
                    <a:cubicBezTo>
                      <a:pt x="68" y="26"/>
                      <a:pt x="68" y="25"/>
                      <a:pt x="67" y="25"/>
                    </a:cubicBezTo>
                    <a:cubicBezTo>
                      <a:pt x="67" y="26"/>
                      <a:pt x="66" y="26"/>
                      <a:pt x="66" y="26"/>
                    </a:cubicBezTo>
                    <a:cubicBezTo>
                      <a:pt x="66" y="26"/>
                      <a:pt x="65" y="26"/>
                      <a:pt x="65" y="26"/>
                    </a:cubicBezTo>
                    <a:cubicBezTo>
                      <a:pt x="64" y="26"/>
                      <a:pt x="63" y="26"/>
                      <a:pt x="62" y="27"/>
                    </a:cubicBezTo>
                    <a:cubicBezTo>
                      <a:pt x="61" y="27"/>
                      <a:pt x="60" y="28"/>
                      <a:pt x="59" y="28"/>
                    </a:cubicBezTo>
                    <a:cubicBezTo>
                      <a:pt x="58" y="28"/>
                      <a:pt x="57" y="28"/>
                      <a:pt x="56" y="28"/>
                    </a:cubicBezTo>
                    <a:cubicBezTo>
                      <a:pt x="53" y="28"/>
                      <a:pt x="51" y="27"/>
                      <a:pt x="48" y="26"/>
                    </a:cubicBezTo>
                    <a:cubicBezTo>
                      <a:pt x="46" y="25"/>
                      <a:pt x="44" y="23"/>
                      <a:pt x="43" y="21"/>
                    </a:cubicBezTo>
                    <a:cubicBezTo>
                      <a:pt x="43" y="21"/>
                      <a:pt x="43" y="21"/>
                      <a:pt x="43" y="21"/>
                    </a:cubicBezTo>
                    <a:cubicBezTo>
                      <a:pt x="42" y="21"/>
                      <a:pt x="42" y="21"/>
                      <a:pt x="42" y="21"/>
                    </a:cubicBezTo>
                    <a:cubicBezTo>
                      <a:pt x="41" y="20"/>
                      <a:pt x="40" y="20"/>
                      <a:pt x="39" y="20"/>
                    </a:cubicBezTo>
                    <a:cubicBezTo>
                      <a:pt x="39" y="20"/>
                      <a:pt x="38" y="20"/>
                      <a:pt x="37" y="20"/>
                    </a:cubicBezTo>
                    <a:cubicBezTo>
                      <a:pt x="36" y="20"/>
                      <a:pt x="35" y="18"/>
                      <a:pt x="35" y="17"/>
                    </a:cubicBezTo>
                    <a:cubicBezTo>
                      <a:pt x="35" y="16"/>
                      <a:pt x="35" y="15"/>
                      <a:pt x="34" y="13"/>
                    </a:cubicBezTo>
                    <a:cubicBezTo>
                      <a:pt x="34" y="13"/>
                      <a:pt x="34" y="11"/>
                      <a:pt x="34" y="10"/>
                    </a:cubicBezTo>
                    <a:cubicBezTo>
                      <a:pt x="35" y="10"/>
                      <a:pt x="35" y="7"/>
                      <a:pt x="35" y="7"/>
                    </a:cubicBezTo>
                    <a:cubicBezTo>
                      <a:pt x="35" y="7"/>
                      <a:pt x="35" y="6"/>
                      <a:pt x="35" y="6"/>
                    </a:cubicBezTo>
                    <a:cubicBezTo>
                      <a:pt x="35" y="6"/>
                      <a:pt x="35" y="5"/>
                      <a:pt x="34" y="5"/>
                    </a:cubicBezTo>
                    <a:cubicBezTo>
                      <a:pt x="34" y="6"/>
                      <a:pt x="34" y="7"/>
                      <a:pt x="34" y="7"/>
                    </a:cubicBezTo>
                    <a:cubicBezTo>
                      <a:pt x="33" y="8"/>
                      <a:pt x="33" y="8"/>
                      <a:pt x="33" y="8"/>
                    </a:cubicBezTo>
                    <a:cubicBezTo>
                      <a:pt x="33" y="9"/>
                      <a:pt x="33" y="9"/>
                      <a:pt x="33" y="10"/>
                    </a:cubicBezTo>
                    <a:cubicBezTo>
                      <a:pt x="33" y="11"/>
                      <a:pt x="33" y="11"/>
                      <a:pt x="33" y="12"/>
                    </a:cubicBezTo>
                    <a:cubicBezTo>
                      <a:pt x="32" y="12"/>
                      <a:pt x="31" y="11"/>
                      <a:pt x="31" y="11"/>
                    </a:cubicBezTo>
                    <a:cubicBezTo>
                      <a:pt x="30" y="10"/>
                      <a:pt x="30" y="10"/>
                      <a:pt x="30" y="10"/>
                    </a:cubicBezTo>
                    <a:cubicBezTo>
                      <a:pt x="29" y="10"/>
                      <a:pt x="29" y="10"/>
                      <a:pt x="29" y="9"/>
                    </a:cubicBezTo>
                    <a:cubicBezTo>
                      <a:pt x="29" y="9"/>
                      <a:pt x="27" y="9"/>
                      <a:pt x="28" y="8"/>
                    </a:cubicBezTo>
                    <a:cubicBezTo>
                      <a:pt x="28" y="7"/>
                      <a:pt x="29" y="7"/>
                      <a:pt x="29" y="7"/>
                    </a:cubicBezTo>
                    <a:cubicBezTo>
                      <a:pt x="30" y="6"/>
                      <a:pt x="29" y="5"/>
                      <a:pt x="28" y="5"/>
                    </a:cubicBezTo>
                    <a:cubicBezTo>
                      <a:pt x="28" y="4"/>
                      <a:pt x="29" y="4"/>
                      <a:pt x="30" y="4"/>
                    </a:cubicBezTo>
                    <a:cubicBezTo>
                      <a:pt x="30" y="3"/>
                      <a:pt x="29" y="2"/>
                      <a:pt x="28" y="1"/>
                    </a:cubicBezTo>
                    <a:cubicBezTo>
                      <a:pt x="28" y="1"/>
                      <a:pt x="28" y="1"/>
                      <a:pt x="27" y="1"/>
                    </a:cubicBezTo>
                    <a:cubicBezTo>
                      <a:pt x="27" y="1"/>
                      <a:pt x="27" y="1"/>
                      <a:pt x="27" y="1"/>
                    </a:cubicBezTo>
                    <a:cubicBezTo>
                      <a:pt x="27" y="1"/>
                      <a:pt x="26" y="0"/>
                      <a:pt x="26" y="0"/>
                    </a:cubicBezTo>
                    <a:cubicBezTo>
                      <a:pt x="26" y="1"/>
                      <a:pt x="25" y="2"/>
                      <a:pt x="24" y="2"/>
                    </a:cubicBezTo>
                    <a:cubicBezTo>
                      <a:pt x="24" y="2"/>
                      <a:pt x="24" y="2"/>
                      <a:pt x="23" y="3"/>
                    </a:cubicBezTo>
                    <a:cubicBezTo>
                      <a:pt x="23" y="3"/>
                      <a:pt x="22" y="3"/>
                      <a:pt x="22" y="3"/>
                    </a:cubicBezTo>
                    <a:cubicBezTo>
                      <a:pt x="22" y="4"/>
                      <a:pt x="21" y="4"/>
                      <a:pt x="21" y="5"/>
                    </a:cubicBezTo>
                    <a:cubicBezTo>
                      <a:pt x="21" y="5"/>
                      <a:pt x="20" y="5"/>
                      <a:pt x="20" y="5"/>
                    </a:cubicBezTo>
                    <a:cubicBezTo>
                      <a:pt x="19" y="6"/>
                      <a:pt x="19" y="7"/>
                      <a:pt x="17" y="7"/>
                    </a:cubicBezTo>
                    <a:cubicBezTo>
                      <a:pt x="16" y="7"/>
                      <a:pt x="16" y="8"/>
                      <a:pt x="15" y="8"/>
                    </a:cubicBezTo>
                    <a:cubicBezTo>
                      <a:pt x="13" y="8"/>
                      <a:pt x="11" y="7"/>
                      <a:pt x="9" y="5"/>
                    </a:cubicBezTo>
                    <a:cubicBezTo>
                      <a:pt x="9" y="5"/>
                      <a:pt x="8" y="4"/>
                      <a:pt x="7" y="3"/>
                    </a:cubicBezTo>
                    <a:cubicBezTo>
                      <a:pt x="7" y="2"/>
                      <a:pt x="6" y="1"/>
                      <a:pt x="6" y="1"/>
                    </a:cubicBezTo>
                    <a:cubicBezTo>
                      <a:pt x="5" y="0"/>
                      <a:pt x="4" y="0"/>
                      <a:pt x="4" y="1"/>
                    </a:cubicBezTo>
                    <a:cubicBezTo>
                      <a:pt x="3" y="2"/>
                      <a:pt x="4" y="3"/>
                      <a:pt x="3" y="3"/>
                    </a:cubicBezTo>
                    <a:cubicBezTo>
                      <a:pt x="2" y="3"/>
                      <a:pt x="1" y="3"/>
                      <a:pt x="1" y="3"/>
                    </a:cubicBezTo>
                    <a:cubicBezTo>
                      <a:pt x="0" y="4"/>
                      <a:pt x="1" y="5"/>
                      <a:pt x="1" y="5"/>
                    </a:cubicBezTo>
                    <a:cubicBezTo>
                      <a:pt x="2" y="6"/>
                      <a:pt x="2" y="7"/>
                      <a:pt x="2" y="8"/>
                    </a:cubicBezTo>
                    <a:cubicBezTo>
                      <a:pt x="2" y="8"/>
                      <a:pt x="2" y="9"/>
                      <a:pt x="2" y="10"/>
                    </a:cubicBezTo>
                    <a:cubicBezTo>
                      <a:pt x="3" y="10"/>
                      <a:pt x="2" y="11"/>
                      <a:pt x="3" y="11"/>
                    </a:cubicBezTo>
                    <a:cubicBezTo>
                      <a:pt x="3" y="12"/>
                      <a:pt x="4" y="12"/>
                      <a:pt x="3" y="13"/>
                    </a:cubicBezTo>
                    <a:cubicBezTo>
                      <a:pt x="3" y="14"/>
                      <a:pt x="3" y="14"/>
                      <a:pt x="3" y="15"/>
                    </a:cubicBezTo>
                    <a:cubicBezTo>
                      <a:pt x="2" y="15"/>
                      <a:pt x="2" y="15"/>
                      <a:pt x="2" y="16"/>
                    </a:cubicBezTo>
                    <a:cubicBezTo>
                      <a:pt x="3" y="16"/>
                      <a:pt x="3" y="16"/>
                      <a:pt x="4" y="17"/>
                    </a:cubicBezTo>
                    <a:cubicBezTo>
                      <a:pt x="4" y="17"/>
                      <a:pt x="4" y="17"/>
                      <a:pt x="4" y="18"/>
                    </a:cubicBezTo>
                    <a:cubicBezTo>
                      <a:pt x="4" y="18"/>
                      <a:pt x="4" y="18"/>
                      <a:pt x="4" y="19"/>
                    </a:cubicBezTo>
                    <a:cubicBezTo>
                      <a:pt x="4" y="19"/>
                      <a:pt x="5" y="19"/>
                      <a:pt x="5" y="19"/>
                    </a:cubicBezTo>
                    <a:cubicBezTo>
                      <a:pt x="5" y="19"/>
                      <a:pt x="4" y="20"/>
                      <a:pt x="4" y="20"/>
                    </a:cubicBezTo>
                    <a:cubicBezTo>
                      <a:pt x="5" y="20"/>
                      <a:pt x="6" y="20"/>
                      <a:pt x="6" y="21"/>
                    </a:cubicBezTo>
                    <a:cubicBezTo>
                      <a:pt x="6" y="22"/>
                      <a:pt x="5" y="22"/>
                      <a:pt x="5" y="22"/>
                    </a:cubicBezTo>
                    <a:cubicBezTo>
                      <a:pt x="7" y="23"/>
                      <a:pt x="7" y="23"/>
                      <a:pt x="7" y="23"/>
                    </a:cubicBezTo>
                    <a:cubicBezTo>
                      <a:pt x="8" y="25"/>
                      <a:pt x="8" y="25"/>
                      <a:pt x="8" y="25"/>
                    </a:cubicBezTo>
                    <a:cubicBezTo>
                      <a:pt x="7" y="26"/>
                      <a:pt x="7" y="26"/>
                      <a:pt x="7" y="26"/>
                    </a:cubicBezTo>
                    <a:cubicBezTo>
                      <a:pt x="7" y="26"/>
                      <a:pt x="8" y="27"/>
                      <a:pt x="8" y="27"/>
                    </a:cubicBezTo>
                    <a:cubicBezTo>
                      <a:pt x="8" y="28"/>
                      <a:pt x="9" y="29"/>
                      <a:pt x="9" y="29"/>
                    </a:cubicBezTo>
                    <a:cubicBezTo>
                      <a:pt x="9" y="29"/>
                      <a:pt x="10" y="29"/>
                      <a:pt x="10" y="29"/>
                    </a:cubicBezTo>
                    <a:cubicBezTo>
                      <a:pt x="10" y="30"/>
                      <a:pt x="11" y="32"/>
                      <a:pt x="11" y="33"/>
                    </a:cubicBezTo>
                    <a:cubicBezTo>
                      <a:pt x="11" y="33"/>
                      <a:pt x="12" y="33"/>
                      <a:pt x="12" y="33"/>
                    </a:cubicBezTo>
                    <a:cubicBezTo>
                      <a:pt x="14" y="34"/>
                      <a:pt x="14" y="34"/>
                      <a:pt x="14" y="34"/>
                    </a:cubicBezTo>
                    <a:cubicBezTo>
                      <a:pt x="17" y="34"/>
                      <a:pt x="17" y="34"/>
                      <a:pt x="17" y="34"/>
                    </a:cubicBezTo>
                    <a:cubicBezTo>
                      <a:pt x="15" y="36"/>
                      <a:pt x="15" y="36"/>
                      <a:pt x="15" y="36"/>
                    </a:cubicBezTo>
                    <a:cubicBezTo>
                      <a:pt x="15" y="37"/>
                      <a:pt x="15" y="37"/>
                      <a:pt x="15" y="37"/>
                    </a:cubicBezTo>
                    <a:cubicBezTo>
                      <a:pt x="16" y="38"/>
                      <a:pt x="16" y="38"/>
                      <a:pt x="16" y="38"/>
                    </a:cubicBezTo>
                    <a:cubicBezTo>
                      <a:pt x="16" y="40"/>
                      <a:pt x="16" y="40"/>
                      <a:pt x="16" y="40"/>
                    </a:cubicBezTo>
                    <a:cubicBezTo>
                      <a:pt x="14" y="40"/>
                      <a:pt x="14" y="40"/>
                      <a:pt x="14" y="40"/>
                    </a:cubicBezTo>
                    <a:cubicBezTo>
                      <a:pt x="14" y="40"/>
                      <a:pt x="14" y="42"/>
                      <a:pt x="14" y="42"/>
                    </a:cubicBezTo>
                    <a:cubicBezTo>
                      <a:pt x="14" y="42"/>
                      <a:pt x="13" y="42"/>
                      <a:pt x="13" y="42"/>
                    </a:cubicBezTo>
                    <a:cubicBezTo>
                      <a:pt x="13" y="44"/>
                      <a:pt x="13" y="44"/>
                      <a:pt x="13" y="44"/>
                    </a:cubicBezTo>
                    <a:cubicBezTo>
                      <a:pt x="11" y="45"/>
                      <a:pt x="11" y="45"/>
                      <a:pt x="11" y="45"/>
                    </a:cubicBezTo>
                    <a:cubicBezTo>
                      <a:pt x="11" y="45"/>
                      <a:pt x="11" y="45"/>
                      <a:pt x="11" y="45"/>
                    </a:cubicBezTo>
                    <a:cubicBezTo>
                      <a:pt x="11" y="45"/>
                      <a:pt x="12" y="47"/>
                      <a:pt x="12" y="47"/>
                    </a:cubicBezTo>
                    <a:cubicBezTo>
                      <a:pt x="12" y="47"/>
                      <a:pt x="11" y="48"/>
                      <a:pt x="11" y="49"/>
                    </a:cubicBezTo>
                    <a:cubicBezTo>
                      <a:pt x="11" y="49"/>
                      <a:pt x="11" y="50"/>
                      <a:pt x="11" y="50"/>
                    </a:cubicBezTo>
                    <a:cubicBezTo>
                      <a:pt x="11" y="50"/>
                      <a:pt x="12" y="51"/>
                      <a:pt x="12" y="51"/>
                    </a:cubicBezTo>
                    <a:cubicBezTo>
                      <a:pt x="12" y="52"/>
                      <a:pt x="14" y="52"/>
                      <a:pt x="14" y="52"/>
                    </a:cubicBezTo>
                    <a:cubicBezTo>
                      <a:pt x="14" y="52"/>
                      <a:pt x="14" y="53"/>
                      <a:pt x="14" y="53"/>
                    </a:cubicBezTo>
                    <a:cubicBezTo>
                      <a:pt x="15" y="53"/>
                      <a:pt x="15" y="53"/>
                      <a:pt x="15" y="53"/>
                    </a:cubicBezTo>
                    <a:cubicBezTo>
                      <a:pt x="16" y="55"/>
                      <a:pt x="16" y="55"/>
                      <a:pt x="16" y="55"/>
                    </a:cubicBezTo>
                    <a:cubicBezTo>
                      <a:pt x="16" y="55"/>
                      <a:pt x="15" y="57"/>
                      <a:pt x="15" y="57"/>
                    </a:cubicBezTo>
                    <a:cubicBezTo>
                      <a:pt x="15" y="57"/>
                      <a:pt x="19" y="58"/>
                      <a:pt x="19" y="58"/>
                    </a:cubicBezTo>
                    <a:cubicBezTo>
                      <a:pt x="22" y="61"/>
                      <a:pt x="22" y="61"/>
                      <a:pt x="22" y="61"/>
                    </a:cubicBezTo>
                    <a:cubicBezTo>
                      <a:pt x="25" y="62"/>
                      <a:pt x="25" y="62"/>
                      <a:pt x="25" y="62"/>
                    </a:cubicBezTo>
                    <a:cubicBezTo>
                      <a:pt x="25" y="62"/>
                      <a:pt x="25" y="64"/>
                      <a:pt x="26" y="64"/>
                    </a:cubicBezTo>
                    <a:cubicBezTo>
                      <a:pt x="26" y="64"/>
                      <a:pt x="27" y="67"/>
                      <a:pt x="27" y="67"/>
                    </a:cubicBezTo>
                    <a:cubicBezTo>
                      <a:pt x="27" y="67"/>
                      <a:pt x="27" y="71"/>
                      <a:pt x="27" y="71"/>
                    </a:cubicBezTo>
                    <a:cubicBezTo>
                      <a:pt x="27" y="71"/>
                      <a:pt x="27" y="73"/>
                      <a:pt x="27" y="73"/>
                    </a:cubicBezTo>
                    <a:cubicBezTo>
                      <a:pt x="27" y="73"/>
                      <a:pt x="28" y="74"/>
                      <a:pt x="29" y="74"/>
                    </a:cubicBezTo>
                    <a:cubicBezTo>
                      <a:pt x="29" y="74"/>
                      <a:pt x="29" y="77"/>
                      <a:pt x="29" y="77"/>
                    </a:cubicBezTo>
                    <a:cubicBezTo>
                      <a:pt x="29" y="78"/>
                      <a:pt x="32" y="81"/>
                      <a:pt x="32" y="81"/>
                    </a:cubicBezTo>
                    <a:cubicBezTo>
                      <a:pt x="32" y="81"/>
                      <a:pt x="33" y="81"/>
                      <a:pt x="33" y="81"/>
                    </a:cubicBezTo>
                    <a:cubicBezTo>
                      <a:pt x="34" y="80"/>
                      <a:pt x="36" y="80"/>
                      <a:pt x="36" y="78"/>
                    </a:cubicBezTo>
                    <a:cubicBezTo>
                      <a:pt x="35" y="77"/>
                      <a:pt x="36" y="77"/>
                      <a:pt x="36" y="78"/>
                    </a:cubicBezTo>
                    <a:cubicBezTo>
                      <a:pt x="37" y="79"/>
                      <a:pt x="38" y="79"/>
                      <a:pt x="39" y="79"/>
                    </a:cubicBezTo>
                    <a:cubicBezTo>
                      <a:pt x="40" y="80"/>
                      <a:pt x="40" y="81"/>
                      <a:pt x="41" y="80"/>
                    </a:cubicBezTo>
                    <a:cubicBezTo>
                      <a:pt x="42" y="79"/>
                      <a:pt x="44" y="79"/>
                      <a:pt x="44" y="80"/>
                    </a:cubicBezTo>
                    <a:cubicBezTo>
                      <a:pt x="44" y="82"/>
                      <a:pt x="45" y="83"/>
                      <a:pt x="47" y="84"/>
                    </a:cubicBezTo>
                    <a:cubicBezTo>
                      <a:pt x="48" y="85"/>
                      <a:pt x="47" y="87"/>
                      <a:pt x="49" y="88"/>
                    </a:cubicBezTo>
                    <a:cubicBezTo>
                      <a:pt x="49" y="88"/>
                      <a:pt x="49" y="88"/>
                      <a:pt x="49" y="89"/>
                    </a:cubicBezTo>
                    <a:cubicBezTo>
                      <a:pt x="49" y="89"/>
                      <a:pt x="49" y="89"/>
                      <a:pt x="49" y="90"/>
                    </a:cubicBezTo>
                    <a:cubicBezTo>
                      <a:pt x="50" y="90"/>
                      <a:pt x="50" y="91"/>
                      <a:pt x="50" y="92"/>
                    </a:cubicBezTo>
                    <a:cubicBezTo>
                      <a:pt x="52" y="96"/>
                      <a:pt x="52" y="97"/>
                      <a:pt x="57" y="97"/>
                    </a:cubicBezTo>
                    <a:cubicBezTo>
                      <a:pt x="57" y="97"/>
                      <a:pt x="57" y="97"/>
                      <a:pt x="57" y="98"/>
                    </a:cubicBezTo>
                    <a:cubicBezTo>
                      <a:pt x="58" y="99"/>
                      <a:pt x="60" y="99"/>
                      <a:pt x="60" y="100"/>
                    </a:cubicBezTo>
                    <a:cubicBezTo>
                      <a:pt x="61" y="102"/>
                      <a:pt x="63" y="103"/>
                      <a:pt x="64" y="103"/>
                    </a:cubicBezTo>
                    <a:cubicBezTo>
                      <a:pt x="65" y="103"/>
                      <a:pt x="66" y="103"/>
                      <a:pt x="67" y="105"/>
                    </a:cubicBezTo>
                    <a:cubicBezTo>
                      <a:pt x="67" y="105"/>
                      <a:pt x="68" y="106"/>
                      <a:pt x="69" y="106"/>
                    </a:cubicBezTo>
                    <a:cubicBezTo>
                      <a:pt x="71" y="105"/>
                      <a:pt x="72" y="106"/>
                      <a:pt x="73" y="107"/>
                    </a:cubicBezTo>
                    <a:cubicBezTo>
                      <a:pt x="74" y="107"/>
                      <a:pt x="76" y="107"/>
                      <a:pt x="77" y="106"/>
                    </a:cubicBezTo>
                    <a:cubicBezTo>
                      <a:pt x="78" y="105"/>
                      <a:pt x="79" y="105"/>
                      <a:pt x="81" y="105"/>
                    </a:cubicBezTo>
                    <a:cubicBezTo>
                      <a:pt x="81" y="104"/>
                      <a:pt x="81" y="103"/>
                      <a:pt x="82" y="103"/>
                    </a:cubicBezTo>
                    <a:cubicBezTo>
                      <a:pt x="83" y="103"/>
                      <a:pt x="84" y="103"/>
                      <a:pt x="84" y="103"/>
                    </a:cubicBezTo>
                    <a:cubicBezTo>
                      <a:pt x="85" y="102"/>
                      <a:pt x="85" y="102"/>
                      <a:pt x="86" y="102"/>
                    </a:cubicBezTo>
                    <a:cubicBezTo>
                      <a:pt x="88" y="102"/>
                      <a:pt x="89" y="102"/>
                      <a:pt x="90" y="103"/>
                    </a:cubicBezTo>
                    <a:cubicBezTo>
                      <a:pt x="90" y="105"/>
                      <a:pt x="91" y="106"/>
                      <a:pt x="91" y="107"/>
                    </a:cubicBezTo>
                    <a:cubicBezTo>
                      <a:pt x="91" y="109"/>
                      <a:pt x="91" y="111"/>
                      <a:pt x="92" y="112"/>
                    </a:cubicBezTo>
                    <a:cubicBezTo>
                      <a:pt x="92" y="113"/>
                      <a:pt x="93" y="113"/>
                      <a:pt x="93" y="113"/>
                    </a:cubicBezTo>
                    <a:cubicBezTo>
                      <a:pt x="95" y="113"/>
                      <a:pt x="96" y="114"/>
                      <a:pt x="97" y="114"/>
                    </a:cubicBezTo>
                    <a:cubicBezTo>
                      <a:pt x="100" y="114"/>
                      <a:pt x="103" y="115"/>
                      <a:pt x="105" y="115"/>
                    </a:cubicBezTo>
                    <a:cubicBezTo>
                      <a:pt x="106" y="115"/>
                      <a:pt x="106" y="115"/>
                      <a:pt x="107" y="115"/>
                    </a:cubicBezTo>
                    <a:cubicBezTo>
                      <a:pt x="109" y="116"/>
                      <a:pt x="111" y="116"/>
                      <a:pt x="114" y="115"/>
                    </a:cubicBezTo>
                    <a:cubicBezTo>
                      <a:pt x="114" y="115"/>
                      <a:pt x="114" y="115"/>
                      <a:pt x="114" y="115"/>
                    </a:cubicBezTo>
                    <a:cubicBezTo>
                      <a:pt x="115" y="117"/>
                      <a:pt x="117" y="116"/>
                      <a:pt x="119" y="117"/>
                    </a:cubicBezTo>
                    <a:cubicBezTo>
                      <a:pt x="120" y="118"/>
                      <a:pt x="120" y="118"/>
                      <a:pt x="121" y="117"/>
                    </a:cubicBezTo>
                    <a:cubicBezTo>
                      <a:pt x="121" y="117"/>
                      <a:pt x="121" y="117"/>
                      <a:pt x="121" y="117"/>
                    </a:cubicBezTo>
                    <a:cubicBezTo>
                      <a:pt x="121" y="115"/>
                      <a:pt x="121" y="115"/>
                      <a:pt x="121" y="115"/>
                    </a:cubicBezTo>
                    <a:lnTo>
                      <a:pt x="123" y="1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8" name="Freeform 863">
                <a:extLst>
                  <a:ext uri="{FF2B5EF4-FFF2-40B4-BE49-F238E27FC236}">
                    <a16:creationId xmlns:a16="http://schemas.microsoft.com/office/drawing/2014/main" id="{03D0087A-DEB9-14A3-A6ED-28AC48F17AA4}"/>
                  </a:ext>
                </a:extLst>
              </p:cNvPr>
              <p:cNvSpPr>
                <a:spLocks/>
              </p:cNvSpPr>
              <p:nvPr/>
            </p:nvSpPr>
            <p:spPr bwMode="auto">
              <a:xfrm>
                <a:off x="7302500" y="3762375"/>
                <a:ext cx="812800" cy="896938"/>
              </a:xfrm>
              <a:custGeom>
                <a:avLst/>
                <a:gdLst>
                  <a:gd name="T0" fmla="*/ 186 w 195"/>
                  <a:gd name="T1" fmla="*/ 79 h 215"/>
                  <a:gd name="T2" fmla="*/ 180 w 195"/>
                  <a:gd name="T3" fmla="*/ 92 h 215"/>
                  <a:gd name="T4" fmla="*/ 165 w 195"/>
                  <a:gd name="T5" fmla="*/ 118 h 215"/>
                  <a:gd name="T6" fmla="*/ 160 w 195"/>
                  <a:gd name="T7" fmla="*/ 107 h 215"/>
                  <a:gd name="T8" fmla="*/ 155 w 195"/>
                  <a:gd name="T9" fmla="*/ 106 h 215"/>
                  <a:gd name="T10" fmla="*/ 162 w 195"/>
                  <a:gd name="T11" fmla="*/ 97 h 215"/>
                  <a:gd name="T12" fmla="*/ 150 w 195"/>
                  <a:gd name="T13" fmla="*/ 94 h 215"/>
                  <a:gd name="T14" fmla="*/ 146 w 195"/>
                  <a:gd name="T15" fmla="*/ 86 h 215"/>
                  <a:gd name="T16" fmla="*/ 140 w 195"/>
                  <a:gd name="T17" fmla="*/ 86 h 215"/>
                  <a:gd name="T18" fmla="*/ 134 w 195"/>
                  <a:gd name="T19" fmla="*/ 88 h 215"/>
                  <a:gd name="T20" fmla="*/ 140 w 195"/>
                  <a:gd name="T21" fmla="*/ 94 h 215"/>
                  <a:gd name="T22" fmla="*/ 134 w 195"/>
                  <a:gd name="T23" fmla="*/ 99 h 215"/>
                  <a:gd name="T24" fmla="*/ 138 w 195"/>
                  <a:gd name="T25" fmla="*/ 104 h 215"/>
                  <a:gd name="T26" fmla="*/ 140 w 195"/>
                  <a:gd name="T27" fmla="*/ 111 h 215"/>
                  <a:gd name="T28" fmla="*/ 135 w 195"/>
                  <a:gd name="T29" fmla="*/ 119 h 215"/>
                  <a:gd name="T30" fmla="*/ 119 w 195"/>
                  <a:gd name="T31" fmla="*/ 133 h 215"/>
                  <a:gd name="T32" fmla="*/ 97 w 195"/>
                  <a:gd name="T33" fmla="*/ 151 h 215"/>
                  <a:gd name="T34" fmla="*/ 89 w 195"/>
                  <a:gd name="T35" fmla="*/ 158 h 215"/>
                  <a:gd name="T36" fmla="*/ 80 w 195"/>
                  <a:gd name="T37" fmla="*/ 176 h 215"/>
                  <a:gd name="T38" fmla="*/ 79 w 195"/>
                  <a:gd name="T39" fmla="*/ 199 h 215"/>
                  <a:gd name="T40" fmla="*/ 67 w 195"/>
                  <a:gd name="T41" fmla="*/ 210 h 215"/>
                  <a:gd name="T42" fmla="*/ 52 w 195"/>
                  <a:gd name="T43" fmla="*/ 195 h 215"/>
                  <a:gd name="T44" fmla="*/ 40 w 195"/>
                  <a:gd name="T45" fmla="*/ 167 h 215"/>
                  <a:gd name="T46" fmla="*/ 31 w 195"/>
                  <a:gd name="T47" fmla="*/ 129 h 215"/>
                  <a:gd name="T48" fmla="*/ 28 w 195"/>
                  <a:gd name="T49" fmla="*/ 115 h 215"/>
                  <a:gd name="T50" fmla="*/ 14 w 195"/>
                  <a:gd name="T51" fmla="*/ 124 h 215"/>
                  <a:gd name="T52" fmla="*/ 13 w 195"/>
                  <a:gd name="T53" fmla="*/ 110 h 215"/>
                  <a:gd name="T54" fmla="*/ 3 w 195"/>
                  <a:gd name="T55" fmla="*/ 101 h 215"/>
                  <a:gd name="T56" fmla="*/ 15 w 195"/>
                  <a:gd name="T57" fmla="*/ 100 h 215"/>
                  <a:gd name="T58" fmla="*/ 16 w 195"/>
                  <a:gd name="T59" fmla="*/ 93 h 215"/>
                  <a:gd name="T60" fmla="*/ 13 w 195"/>
                  <a:gd name="T61" fmla="*/ 87 h 215"/>
                  <a:gd name="T62" fmla="*/ 14 w 195"/>
                  <a:gd name="T63" fmla="*/ 72 h 215"/>
                  <a:gd name="T64" fmla="*/ 27 w 195"/>
                  <a:gd name="T65" fmla="*/ 67 h 215"/>
                  <a:gd name="T66" fmla="*/ 42 w 195"/>
                  <a:gd name="T67" fmla="*/ 48 h 215"/>
                  <a:gd name="T68" fmla="*/ 42 w 195"/>
                  <a:gd name="T69" fmla="*/ 43 h 215"/>
                  <a:gd name="T70" fmla="*/ 44 w 195"/>
                  <a:gd name="T71" fmla="*/ 35 h 215"/>
                  <a:gd name="T72" fmla="*/ 36 w 195"/>
                  <a:gd name="T73" fmla="*/ 27 h 215"/>
                  <a:gd name="T74" fmla="*/ 40 w 195"/>
                  <a:gd name="T75" fmla="*/ 17 h 215"/>
                  <a:gd name="T76" fmla="*/ 33 w 195"/>
                  <a:gd name="T77" fmla="*/ 10 h 215"/>
                  <a:gd name="T78" fmla="*/ 37 w 195"/>
                  <a:gd name="T79" fmla="*/ 2 h 215"/>
                  <a:gd name="T80" fmla="*/ 50 w 195"/>
                  <a:gd name="T81" fmla="*/ 3 h 215"/>
                  <a:gd name="T82" fmla="*/ 62 w 195"/>
                  <a:gd name="T83" fmla="*/ 12 h 215"/>
                  <a:gd name="T84" fmla="*/ 77 w 195"/>
                  <a:gd name="T85" fmla="*/ 10 h 215"/>
                  <a:gd name="T86" fmla="*/ 80 w 195"/>
                  <a:gd name="T87" fmla="*/ 18 h 215"/>
                  <a:gd name="T88" fmla="*/ 71 w 195"/>
                  <a:gd name="T89" fmla="*/ 27 h 215"/>
                  <a:gd name="T90" fmla="*/ 76 w 195"/>
                  <a:gd name="T91" fmla="*/ 37 h 215"/>
                  <a:gd name="T92" fmla="*/ 69 w 195"/>
                  <a:gd name="T93" fmla="*/ 40 h 215"/>
                  <a:gd name="T94" fmla="*/ 75 w 195"/>
                  <a:gd name="T95" fmla="*/ 49 h 215"/>
                  <a:gd name="T96" fmla="*/ 82 w 195"/>
                  <a:gd name="T97" fmla="*/ 60 h 215"/>
                  <a:gd name="T98" fmla="*/ 93 w 195"/>
                  <a:gd name="T99" fmla="*/ 73 h 215"/>
                  <a:gd name="T100" fmla="*/ 103 w 195"/>
                  <a:gd name="T101" fmla="*/ 77 h 215"/>
                  <a:gd name="T102" fmla="*/ 114 w 195"/>
                  <a:gd name="T103" fmla="*/ 82 h 215"/>
                  <a:gd name="T104" fmla="*/ 124 w 195"/>
                  <a:gd name="T105" fmla="*/ 84 h 215"/>
                  <a:gd name="T106" fmla="*/ 132 w 195"/>
                  <a:gd name="T107" fmla="*/ 85 h 215"/>
                  <a:gd name="T108" fmla="*/ 135 w 195"/>
                  <a:gd name="T109" fmla="*/ 73 h 215"/>
                  <a:gd name="T110" fmla="*/ 140 w 195"/>
                  <a:gd name="T111" fmla="*/ 77 h 215"/>
                  <a:gd name="T112" fmla="*/ 151 w 195"/>
                  <a:gd name="T113" fmla="*/ 81 h 215"/>
                  <a:gd name="T114" fmla="*/ 158 w 195"/>
                  <a:gd name="T115" fmla="*/ 76 h 215"/>
                  <a:gd name="T116" fmla="*/ 168 w 195"/>
                  <a:gd name="T117" fmla="*/ 70 h 215"/>
                  <a:gd name="T118" fmla="*/ 183 w 195"/>
                  <a:gd name="T119" fmla="*/ 64 h 215"/>
                  <a:gd name="T120" fmla="*/ 194 w 195"/>
                  <a:gd name="T121" fmla="*/ 7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5" h="215">
                    <a:moveTo>
                      <a:pt x="194" y="75"/>
                    </a:moveTo>
                    <a:cubicBezTo>
                      <a:pt x="195" y="75"/>
                      <a:pt x="194" y="75"/>
                      <a:pt x="193" y="75"/>
                    </a:cubicBezTo>
                    <a:cubicBezTo>
                      <a:pt x="192" y="75"/>
                      <a:pt x="192" y="74"/>
                      <a:pt x="192" y="74"/>
                    </a:cubicBezTo>
                    <a:cubicBezTo>
                      <a:pt x="192" y="74"/>
                      <a:pt x="191" y="75"/>
                      <a:pt x="190" y="76"/>
                    </a:cubicBezTo>
                    <a:cubicBezTo>
                      <a:pt x="190" y="76"/>
                      <a:pt x="189" y="76"/>
                      <a:pt x="188" y="76"/>
                    </a:cubicBezTo>
                    <a:cubicBezTo>
                      <a:pt x="188" y="77"/>
                      <a:pt x="187" y="77"/>
                      <a:pt x="187" y="78"/>
                    </a:cubicBezTo>
                    <a:cubicBezTo>
                      <a:pt x="187" y="79"/>
                      <a:pt x="186" y="79"/>
                      <a:pt x="186" y="79"/>
                    </a:cubicBezTo>
                    <a:cubicBezTo>
                      <a:pt x="185" y="80"/>
                      <a:pt x="185" y="80"/>
                      <a:pt x="184" y="80"/>
                    </a:cubicBezTo>
                    <a:cubicBezTo>
                      <a:pt x="184" y="80"/>
                      <a:pt x="184" y="81"/>
                      <a:pt x="183" y="81"/>
                    </a:cubicBezTo>
                    <a:cubicBezTo>
                      <a:pt x="183" y="82"/>
                      <a:pt x="182" y="83"/>
                      <a:pt x="182" y="84"/>
                    </a:cubicBezTo>
                    <a:cubicBezTo>
                      <a:pt x="181" y="85"/>
                      <a:pt x="182" y="85"/>
                      <a:pt x="182" y="85"/>
                    </a:cubicBezTo>
                    <a:cubicBezTo>
                      <a:pt x="182" y="86"/>
                      <a:pt x="182" y="88"/>
                      <a:pt x="181" y="89"/>
                    </a:cubicBezTo>
                    <a:cubicBezTo>
                      <a:pt x="181" y="89"/>
                      <a:pt x="180" y="90"/>
                      <a:pt x="180" y="91"/>
                    </a:cubicBezTo>
                    <a:cubicBezTo>
                      <a:pt x="179" y="92"/>
                      <a:pt x="180" y="92"/>
                      <a:pt x="180" y="92"/>
                    </a:cubicBezTo>
                    <a:cubicBezTo>
                      <a:pt x="180" y="93"/>
                      <a:pt x="181" y="93"/>
                      <a:pt x="181" y="94"/>
                    </a:cubicBezTo>
                    <a:cubicBezTo>
                      <a:pt x="181" y="94"/>
                      <a:pt x="180" y="96"/>
                      <a:pt x="180" y="97"/>
                    </a:cubicBezTo>
                    <a:cubicBezTo>
                      <a:pt x="180" y="98"/>
                      <a:pt x="179" y="99"/>
                      <a:pt x="179" y="100"/>
                    </a:cubicBezTo>
                    <a:cubicBezTo>
                      <a:pt x="178" y="101"/>
                      <a:pt x="176" y="102"/>
                      <a:pt x="175" y="102"/>
                    </a:cubicBezTo>
                    <a:cubicBezTo>
                      <a:pt x="175" y="102"/>
                      <a:pt x="169" y="103"/>
                      <a:pt x="169" y="103"/>
                    </a:cubicBezTo>
                    <a:cubicBezTo>
                      <a:pt x="169" y="103"/>
                      <a:pt x="168" y="110"/>
                      <a:pt x="168" y="111"/>
                    </a:cubicBezTo>
                    <a:cubicBezTo>
                      <a:pt x="168" y="111"/>
                      <a:pt x="167" y="116"/>
                      <a:pt x="165" y="118"/>
                    </a:cubicBezTo>
                    <a:cubicBezTo>
                      <a:pt x="164" y="115"/>
                      <a:pt x="164" y="115"/>
                      <a:pt x="164" y="115"/>
                    </a:cubicBezTo>
                    <a:cubicBezTo>
                      <a:pt x="164" y="112"/>
                      <a:pt x="164" y="112"/>
                      <a:pt x="164" y="112"/>
                    </a:cubicBezTo>
                    <a:cubicBezTo>
                      <a:pt x="163" y="109"/>
                      <a:pt x="163" y="109"/>
                      <a:pt x="163" y="109"/>
                    </a:cubicBezTo>
                    <a:cubicBezTo>
                      <a:pt x="163" y="105"/>
                      <a:pt x="163" y="105"/>
                      <a:pt x="163" y="105"/>
                    </a:cubicBezTo>
                    <a:cubicBezTo>
                      <a:pt x="162" y="105"/>
                      <a:pt x="162" y="105"/>
                      <a:pt x="162" y="105"/>
                    </a:cubicBezTo>
                    <a:cubicBezTo>
                      <a:pt x="161" y="105"/>
                      <a:pt x="161" y="105"/>
                      <a:pt x="161" y="105"/>
                    </a:cubicBezTo>
                    <a:cubicBezTo>
                      <a:pt x="160" y="107"/>
                      <a:pt x="160" y="107"/>
                      <a:pt x="160" y="107"/>
                    </a:cubicBezTo>
                    <a:cubicBezTo>
                      <a:pt x="160" y="108"/>
                      <a:pt x="160" y="108"/>
                      <a:pt x="160" y="108"/>
                    </a:cubicBezTo>
                    <a:cubicBezTo>
                      <a:pt x="160" y="109"/>
                      <a:pt x="160" y="109"/>
                      <a:pt x="160" y="109"/>
                    </a:cubicBezTo>
                    <a:cubicBezTo>
                      <a:pt x="160" y="109"/>
                      <a:pt x="159" y="110"/>
                      <a:pt x="159" y="110"/>
                    </a:cubicBezTo>
                    <a:cubicBezTo>
                      <a:pt x="159" y="110"/>
                      <a:pt x="158" y="110"/>
                      <a:pt x="158" y="109"/>
                    </a:cubicBezTo>
                    <a:cubicBezTo>
                      <a:pt x="157" y="109"/>
                      <a:pt x="156" y="109"/>
                      <a:pt x="156" y="109"/>
                    </a:cubicBezTo>
                    <a:cubicBezTo>
                      <a:pt x="156" y="108"/>
                      <a:pt x="156" y="108"/>
                      <a:pt x="156" y="108"/>
                    </a:cubicBezTo>
                    <a:cubicBezTo>
                      <a:pt x="156" y="108"/>
                      <a:pt x="155" y="107"/>
                      <a:pt x="155" y="106"/>
                    </a:cubicBezTo>
                    <a:cubicBezTo>
                      <a:pt x="155" y="106"/>
                      <a:pt x="156" y="105"/>
                      <a:pt x="155" y="105"/>
                    </a:cubicBezTo>
                    <a:cubicBezTo>
                      <a:pt x="155" y="104"/>
                      <a:pt x="157" y="102"/>
                      <a:pt x="157" y="102"/>
                    </a:cubicBezTo>
                    <a:cubicBezTo>
                      <a:pt x="157" y="102"/>
                      <a:pt x="158" y="103"/>
                      <a:pt x="158" y="102"/>
                    </a:cubicBezTo>
                    <a:cubicBezTo>
                      <a:pt x="159" y="102"/>
                      <a:pt x="159" y="102"/>
                      <a:pt x="160" y="102"/>
                    </a:cubicBezTo>
                    <a:cubicBezTo>
                      <a:pt x="160" y="101"/>
                      <a:pt x="161" y="100"/>
                      <a:pt x="161" y="100"/>
                    </a:cubicBezTo>
                    <a:cubicBezTo>
                      <a:pt x="162" y="100"/>
                      <a:pt x="162" y="100"/>
                      <a:pt x="162" y="100"/>
                    </a:cubicBezTo>
                    <a:cubicBezTo>
                      <a:pt x="162" y="100"/>
                      <a:pt x="162" y="98"/>
                      <a:pt x="162" y="97"/>
                    </a:cubicBezTo>
                    <a:cubicBezTo>
                      <a:pt x="162" y="97"/>
                      <a:pt x="162" y="96"/>
                      <a:pt x="162" y="96"/>
                    </a:cubicBezTo>
                    <a:cubicBezTo>
                      <a:pt x="162" y="96"/>
                      <a:pt x="163" y="96"/>
                      <a:pt x="163" y="96"/>
                    </a:cubicBezTo>
                    <a:cubicBezTo>
                      <a:pt x="163" y="96"/>
                      <a:pt x="163" y="96"/>
                      <a:pt x="163" y="95"/>
                    </a:cubicBezTo>
                    <a:cubicBezTo>
                      <a:pt x="163" y="95"/>
                      <a:pt x="163" y="95"/>
                      <a:pt x="163" y="95"/>
                    </a:cubicBezTo>
                    <a:cubicBezTo>
                      <a:pt x="163" y="95"/>
                      <a:pt x="162" y="95"/>
                      <a:pt x="161" y="95"/>
                    </a:cubicBezTo>
                    <a:cubicBezTo>
                      <a:pt x="161" y="94"/>
                      <a:pt x="153" y="94"/>
                      <a:pt x="152" y="94"/>
                    </a:cubicBezTo>
                    <a:cubicBezTo>
                      <a:pt x="150" y="94"/>
                      <a:pt x="150" y="94"/>
                      <a:pt x="150" y="94"/>
                    </a:cubicBezTo>
                    <a:cubicBezTo>
                      <a:pt x="150" y="94"/>
                      <a:pt x="149" y="94"/>
                      <a:pt x="148" y="94"/>
                    </a:cubicBezTo>
                    <a:cubicBezTo>
                      <a:pt x="147" y="94"/>
                      <a:pt x="146" y="93"/>
                      <a:pt x="146" y="93"/>
                    </a:cubicBezTo>
                    <a:cubicBezTo>
                      <a:pt x="146" y="93"/>
                      <a:pt x="146" y="92"/>
                      <a:pt x="146" y="92"/>
                    </a:cubicBezTo>
                    <a:cubicBezTo>
                      <a:pt x="146" y="92"/>
                      <a:pt x="147" y="91"/>
                      <a:pt x="147" y="91"/>
                    </a:cubicBezTo>
                    <a:cubicBezTo>
                      <a:pt x="147" y="90"/>
                      <a:pt x="147" y="90"/>
                      <a:pt x="147" y="89"/>
                    </a:cubicBezTo>
                    <a:cubicBezTo>
                      <a:pt x="147" y="89"/>
                      <a:pt x="146" y="88"/>
                      <a:pt x="146" y="88"/>
                    </a:cubicBezTo>
                    <a:cubicBezTo>
                      <a:pt x="146" y="88"/>
                      <a:pt x="146" y="87"/>
                      <a:pt x="146" y="86"/>
                    </a:cubicBezTo>
                    <a:cubicBezTo>
                      <a:pt x="145" y="86"/>
                      <a:pt x="145" y="87"/>
                      <a:pt x="145" y="87"/>
                    </a:cubicBezTo>
                    <a:cubicBezTo>
                      <a:pt x="145" y="87"/>
                      <a:pt x="145" y="88"/>
                      <a:pt x="145" y="88"/>
                    </a:cubicBezTo>
                    <a:cubicBezTo>
                      <a:pt x="144" y="88"/>
                      <a:pt x="144" y="88"/>
                      <a:pt x="144" y="88"/>
                    </a:cubicBezTo>
                    <a:cubicBezTo>
                      <a:pt x="144" y="88"/>
                      <a:pt x="142" y="87"/>
                      <a:pt x="142" y="87"/>
                    </a:cubicBezTo>
                    <a:cubicBezTo>
                      <a:pt x="141" y="85"/>
                      <a:pt x="141" y="85"/>
                      <a:pt x="141" y="85"/>
                    </a:cubicBezTo>
                    <a:cubicBezTo>
                      <a:pt x="140" y="85"/>
                      <a:pt x="140" y="85"/>
                      <a:pt x="140" y="85"/>
                    </a:cubicBezTo>
                    <a:cubicBezTo>
                      <a:pt x="140" y="86"/>
                      <a:pt x="140" y="86"/>
                      <a:pt x="140" y="86"/>
                    </a:cubicBezTo>
                    <a:cubicBezTo>
                      <a:pt x="138" y="86"/>
                      <a:pt x="138" y="86"/>
                      <a:pt x="138" y="86"/>
                    </a:cubicBezTo>
                    <a:cubicBezTo>
                      <a:pt x="137" y="84"/>
                      <a:pt x="137" y="84"/>
                      <a:pt x="137" y="84"/>
                    </a:cubicBezTo>
                    <a:cubicBezTo>
                      <a:pt x="136" y="84"/>
                      <a:pt x="136" y="84"/>
                      <a:pt x="136" y="84"/>
                    </a:cubicBezTo>
                    <a:cubicBezTo>
                      <a:pt x="136" y="84"/>
                      <a:pt x="136" y="85"/>
                      <a:pt x="136" y="85"/>
                    </a:cubicBezTo>
                    <a:cubicBezTo>
                      <a:pt x="136" y="85"/>
                      <a:pt x="136" y="86"/>
                      <a:pt x="136" y="86"/>
                    </a:cubicBezTo>
                    <a:cubicBezTo>
                      <a:pt x="135" y="86"/>
                      <a:pt x="135" y="86"/>
                      <a:pt x="135" y="86"/>
                    </a:cubicBezTo>
                    <a:cubicBezTo>
                      <a:pt x="135" y="86"/>
                      <a:pt x="134" y="88"/>
                      <a:pt x="134" y="88"/>
                    </a:cubicBezTo>
                    <a:cubicBezTo>
                      <a:pt x="134" y="88"/>
                      <a:pt x="134" y="89"/>
                      <a:pt x="134" y="89"/>
                    </a:cubicBezTo>
                    <a:cubicBezTo>
                      <a:pt x="136" y="91"/>
                      <a:pt x="136" y="91"/>
                      <a:pt x="136" y="91"/>
                    </a:cubicBezTo>
                    <a:cubicBezTo>
                      <a:pt x="136" y="91"/>
                      <a:pt x="137" y="91"/>
                      <a:pt x="138" y="91"/>
                    </a:cubicBezTo>
                    <a:cubicBezTo>
                      <a:pt x="138" y="91"/>
                      <a:pt x="139" y="91"/>
                      <a:pt x="139" y="91"/>
                    </a:cubicBezTo>
                    <a:cubicBezTo>
                      <a:pt x="139" y="91"/>
                      <a:pt x="140" y="92"/>
                      <a:pt x="140" y="92"/>
                    </a:cubicBezTo>
                    <a:cubicBezTo>
                      <a:pt x="140" y="93"/>
                      <a:pt x="140" y="94"/>
                      <a:pt x="140" y="94"/>
                    </a:cubicBezTo>
                    <a:cubicBezTo>
                      <a:pt x="140" y="94"/>
                      <a:pt x="140" y="94"/>
                      <a:pt x="140" y="94"/>
                    </a:cubicBezTo>
                    <a:cubicBezTo>
                      <a:pt x="139" y="94"/>
                      <a:pt x="138" y="94"/>
                      <a:pt x="138" y="94"/>
                    </a:cubicBezTo>
                    <a:cubicBezTo>
                      <a:pt x="138" y="94"/>
                      <a:pt x="136" y="94"/>
                      <a:pt x="136" y="94"/>
                    </a:cubicBezTo>
                    <a:cubicBezTo>
                      <a:pt x="136" y="94"/>
                      <a:pt x="137" y="95"/>
                      <a:pt x="137" y="95"/>
                    </a:cubicBezTo>
                    <a:cubicBezTo>
                      <a:pt x="137" y="95"/>
                      <a:pt x="137" y="96"/>
                      <a:pt x="136" y="96"/>
                    </a:cubicBezTo>
                    <a:cubicBezTo>
                      <a:pt x="136" y="96"/>
                      <a:pt x="135" y="96"/>
                      <a:pt x="135" y="96"/>
                    </a:cubicBezTo>
                    <a:cubicBezTo>
                      <a:pt x="134" y="96"/>
                      <a:pt x="134" y="96"/>
                      <a:pt x="134" y="97"/>
                    </a:cubicBezTo>
                    <a:cubicBezTo>
                      <a:pt x="134" y="97"/>
                      <a:pt x="134" y="99"/>
                      <a:pt x="134" y="99"/>
                    </a:cubicBezTo>
                    <a:cubicBezTo>
                      <a:pt x="134" y="99"/>
                      <a:pt x="135" y="99"/>
                      <a:pt x="135" y="99"/>
                    </a:cubicBezTo>
                    <a:cubicBezTo>
                      <a:pt x="135" y="100"/>
                      <a:pt x="136" y="100"/>
                      <a:pt x="137" y="100"/>
                    </a:cubicBezTo>
                    <a:cubicBezTo>
                      <a:pt x="137" y="100"/>
                      <a:pt x="138" y="100"/>
                      <a:pt x="138" y="100"/>
                    </a:cubicBezTo>
                    <a:cubicBezTo>
                      <a:pt x="139" y="101"/>
                      <a:pt x="139" y="101"/>
                      <a:pt x="139" y="101"/>
                    </a:cubicBezTo>
                    <a:cubicBezTo>
                      <a:pt x="139" y="102"/>
                      <a:pt x="139" y="102"/>
                      <a:pt x="139" y="103"/>
                    </a:cubicBezTo>
                    <a:cubicBezTo>
                      <a:pt x="139" y="103"/>
                      <a:pt x="139" y="104"/>
                      <a:pt x="139" y="104"/>
                    </a:cubicBezTo>
                    <a:cubicBezTo>
                      <a:pt x="139" y="104"/>
                      <a:pt x="138" y="104"/>
                      <a:pt x="138" y="104"/>
                    </a:cubicBezTo>
                    <a:cubicBezTo>
                      <a:pt x="138" y="105"/>
                      <a:pt x="137" y="105"/>
                      <a:pt x="137" y="105"/>
                    </a:cubicBezTo>
                    <a:cubicBezTo>
                      <a:pt x="138" y="106"/>
                      <a:pt x="138" y="106"/>
                      <a:pt x="138" y="107"/>
                    </a:cubicBezTo>
                    <a:cubicBezTo>
                      <a:pt x="139" y="107"/>
                      <a:pt x="139" y="107"/>
                      <a:pt x="139" y="107"/>
                    </a:cubicBezTo>
                    <a:cubicBezTo>
                      <a:pt x="139" y="108"/>
                      <a:pt x="138" y="108"/>
                      <a:pt x="139" y="108"/>
                    </a:cubicBezTo>
                    <a:cubicBezTo>
                      <a:pt x="139" y="108"/>
                      <a:pt x="139" y="108"/>
                      <a:pt x="140" y="109"/>
                    </a:cubicBezTo>
                    <a:cubicBezTo>
                      <a:pt x="140" y="109"/>
                      <a:pt x="140" y="110"/>
                      <a:pt x="140" y="110"/>
                    </a:cubicBezTo>
                    <a:cubicBezTo>
                      <a:pt x="140" y="110"/>
                      <a:pt x="140" y="111"/>
                      <a:pt x="140" y="111"/>
                    </a:cubicBezTo>
                    <a:cubicBezTo>
                      <a:pt x="140" y="111"/>
                      <a:pt x="141" y="114"/>
                      <a:pt x="141" y="114"/>
                    </a:cubicBezTo>
                    <a:cubicBezTo>
                      <a:pt x="141" y="118"/>
                      <a:pt x="141" y="118"/>
                      <a:pt x="141" y="118"/>
                    </a:cubicBezTo>
                    <a:cubicBezTo>
                      <a:pt x="141" y="119"/>
                      <a:pt x="139" y="120"/>
                      <a:pt x="138" y="120"/>
                    </a:cubicBezTo>
                    <a:cubicBezTo>
                      <a:pt x="138" y="120"/>
                      <a:pt x="138" y="120"/>
                      <a:pt x="138" y="120"/>
                    </a:cubicBezTo>
                    <a:cubicBezTo>
                      <a:pt x="137" y="120"/>
                      <a:pt x="137" y="120"/>
                      <a:pt x="136" y="120"/>
                    </a:cubicBezTo>
                    <a:cubicBezTo>
                      <a:pt x="136" y="119"/>
                      <a:pt x="136" y="119"/>
                      <a:pt x="135" y="119"/>
                    </a:cubicBezTo>
                    <a:cubicBezTo>
                      <a:pt x="135" y="119"/>
                      <a:pt x="135" y="119"/>
                      <a:pt x="135" y="119"/>
                    </a:cubicBezTo>
                    <a:cubicBezTo>
                      <a:pt x="135" y="119"/>
                      <a:pt x="135" y="118"/>
                      <a:pt x="135" y="117"/>
                    </a:cubicBezTo>
                    <a:cubicBezTo>
                      <a:pt x="135" y="117"/>
                      <a:pt x="135" y="117"/>
                      <a:pt x="135" y="116"/>
                    </a:cubicBezTo>
                    <a:cubicBezTo>
                      <a:pt x="133" y="118"/>
                      <a:pt x="131" y="120"/>
                      <a:pt x="129" y="120"/>
                    </a:cubicBezTo>
                    <a:cubicBezTo>
                      <a:pt x="127" y="120"/>
                      <a:pt x="126" y="123"/>
                      <a:pt x="127" y="124"/>
                    </a:cubicBezTo>
                    <a:cubicBezTo>
                      <a:pt x="127" y="126"/>
                      <a:pt x="127" y="128"/>
                      <a:pt x="125" y="129"/>
                    </a:cubicBezTo>
                    <a:cubicBezTo>
                      <a:pt x="125" y="129"/>
                      <a:pt x="124" y="130"/>
                      <a:pt x="124" y="130"/>
                    </a:cubicBezTo>
                    <a:cubicBezTo>
                      <a:pt x="123" y="132"/>
                      <a:pt x="121" y="132"/>
                      <a:pt x="119" y="133"/>
                    </a:cubicBezTo>
                    <a:cubicBezTo>
                      <a:pt x="119" y="133"/>
                      <a:pt x="117" y="134"/>
                      <a:pt x="116" y="132"/>
                    </a:cubicBezTo>
                    <a:cubicBezTo>
                      <a:pt x="116" y="132"/>
                      <a:pt x="115" y="133"/>
                      <a:pt x="115" y="134"/>
                    </a:cubicBezTo>
                    <a:cubicBezTo>
                      <a:pt x="115" y="135"/>
                      <a:pt x="115" y="135"/>
                      <a:pt x="114" y="136"/>
                    </a:cubicBezTo>
                    <a:cubicBezTo>
                      <a:pt x="112" y="136"/>
                      <a:pt x="112" y="138"/>
                      <a:pt x="111" y="139"/>
                    </a:cubicBezTo>
                    <a:cubicBezTo>
                      <a:pt x="110" y="141"/>
                      <a:pt x="109" y="142"/>
                      <a:pt x="107" y="143"/>
                    </a:cubicBezTo>
                    <a:cubicBezTo>
                      <a:pt x="105" y="144"/>
                      <a:pt x="103" y="146"/>
                      <a:pt x="102" y="148"/>
                    </a:cubicBezTo>
                    <a:cubicBezTo>
                      <a:pt x="101" y="150"/>
                      <a:pt x="99" y="150"/>
                      <a:pt x="97" y="151"/>
                    </a:cubicBezTo>
                    <a:cubicBezTo>
                      <a:pt x="97" y="151"/>
                      <a:pt x="96" y="151"/>
                      <a:pt x="96" y="151"/>
                    </a:cubicBezTo>
                    <a:cubicBezTo>
                      <a:pt x="96" y="152"/>
                      <a:pt x="95" y="152"/>
                      <a:pt x="95" y="153"/>
                    </a:cubicBezTo>
                    <a:cubicBezTo>
                      <a:pt x="96" y="154"/>
                      <a:pt x="95" y="155"/>
                      <a:pt x="93" y="154"/>
                    </a:cubicBezTo>
                    <a:cubicBezTo>
                      <a:pt x="93" y="155"/>
                      <a:pt x="93" y="155"/>
                      <a:pt x="93" y="155"/>
                    </a:cubicBezTo>
                    <a:cubicBezTo>
                      <a:pt x="94" y="155"/>
                      <a:pt x="95" y="154"/>
                      <a:pt x="95" y="155"/>
                    </a:cubicBezTo>
                    <a:cubicBezTo>
                      <a:pt x="95" y="156"/>
                      <a:pt x="94" y="156"/>
                      <a:pt x="94" y="157"/>
                    </a:cubicBezTo>
                    <a:cubicBezTo>
                      <a:pt x="92" y="157"/>
                      <a:pt x="90" y="157"/>
                      <a:pt x="89" y="158"/>
                    </a:cubicBezTo>
                    <a:cubicBezTo>
                      <a:pt x="88" y="158"/>
                      <a:pt x="88" y="158"/>
                      <a:pt x="88" y="159"/>
                    </a:cubicBezTo>
                    <a:cubicBezTo>
                      <a:pt x="87" y="162"/>
                      <a:pt x="86" y="162"/>
                      <a:pt x="84" y="160"/>
                    </a:cubicBezTo>
                    <a:cubicBezTo>
                      <a:pt x="81" y="161"/>
                      <a:pt x="80" y="165"/>
                      <a:pt x="80" y="167"/>
                    </a:cubicBezTo>
                    <a:cubicBezTo>
                      <a:pt x="81" y="169"/>
                      <a:pt x="82" y="170"/>
                      <a:pt x="81" y="172"/>
                    </a:cubicBezTo>
                    <a:cubicBezTo>
                      <a:pt x="80" y="172"/>
                      <a:pt x="81" y="172"/>
                      <a:pt x="81" y="173"/>
                    </a:cubicBezTo>
                    <a:cubicBezTo>
                      <a:pt x="82" y="173"/>
                      <a:pt x="81" y="174"/>
                      <a:pt x="80" y="175"/>
                    </a:cubicBezTo>
                    <a:cubicBezTo>
                      <a:pt x="80" y="175"/>
                      <a:pt x="80" y="176"/>
                      <a:pt x="80" y="176"/>
                    </a:cubicBezTo>
                    <a:cubicBezTo>
                      <a:pt x="82" y="177"/>
                      <a:pt x="81" y="179"/>
                      <a:pt x="81" y="181"/>
                    </a:cubicBezTo>
                    <a:cubicBezTo>
                      <a:pt x="82" y="184"/>
                      <a:pt x="80" y="186"/>
                      <a:pt x="78" y="188"/>
                    </a:cubicBezTo>
                    <a:cubicBezTo>
                      <a:pt x="78" y="188"/>
                      <a:pt x="78" y="189"/>
                      <a:pt x="78" y="189"/>
                    </a:cubicBezTo>
                    <a:cubicBezTo>
                      <a:pt x="78" y="190"/>
                      <a:pt x="79" y="192"/>
                      <a:pt x="79" y="193"/>
                    </a:cubicBezTo>
                    <a:cubicBezTo>
                      <a:pt x="79" y="194"/>
                      <a:pt x="79" y="194"/>
                      <a:pt x="78" y="195"/>
                    </a:cubicBezTo>
                    <a:cubicBezTo>
                      <a:pt x="78" y="195"/>
                      <a:pt x="78" y="195"/>
                      <a:pt x="78" y="195"/>
                    </a:cubicBezTo>
                    <a:cubicBezTo>
                      <a:pt x="79" y="196"/>
                      <a:pt x="79" y="198"/>
                      <a:pt x="79" y="199"/>
                    </a:cubicBezTo>
                    <a:cubicBezTo>
                      <a:pt x="79" y="200"/>
                      <a:pt x="77" y="200"/>
                      <a:pt x="76" y="199"/>
                    </a:cubicBezTo>
                    <a:cubicBezTo>
                      <a:pt x="75" y="199"/>
                      <a:pt x="75" y="199"/>
                      <a:pt x="75" y="199"/>
                    </a:cubicBezTo>
                    <a:cubicBezTo>
                      <a:pt x="75" y="201"/>
                      <a:pt x="74" y="202"/>
                      <a:pt x="73" y="203"/>
                    </a:cubicBezTo>
                    <a:cubicBezTo>
                      <a:pt x="73" y="204"/>
                      <a:pt x="72" y="205"/>
                      <a:pt x="73" y="206"/>
                    </a:cubicBezTo>
                    <a:cubicBezTo>
                      <a:pt x="73" y="206"/>
                      <a:pt x="73" y="207"/>
                      <a:pt x="72" y="207"/>
                    </a:cubicBezTo>
                    <a:cubicBezTo>
                      <a:pt x="71" y="207"/>
                      <a:pt x="70" y="207"/>
                      <a:pt x="68" y="208"/>
                    </a:cubicBezTo>
                    <a:cubicBezTo>
                      <a:pt x="68" y="209"/>
                      <a:pt x="67" y="209"/>
                      <a:pt x="67" y="210"/>
                    </a:cubicBezTo>
                    <a:cubicBezTo>
                      <a:pt x="67" y="213"/>
                      <a:pt x="64" y="215"/>
                      <a:pt x="62" y="214"/>
                    </a:cubicBezTo>
                    <a:cubicBezTo>
                      <a:pt x="62" y="214"/>
                      <a:pt x="62" y="214"/>
                      <a:pt x="62" y="213"/>
                    </a:cubicBezTo>
                    <a:cubicBezTo>
                      <a:pt x="62" y="214"/>
                      <a:pt x="62" y="214"/>
                      <a:pt x="62" y="214"/>
                    </a:cubicBezTo>
                    <a:cubicBezTo>
                      <a:pt x="59" y="213"/>
                      <a:pt x="58" y="211"/>
                      <a:pt x="57" y="209"/>
                    </a:cubicBezTo>
                    <a:cubicBezTo>
                      <a:pt x="56" y="207"/>
                      <a:pt x="55" y="205"/>
                      <a:pt x="55" y="203"/>
                    </a:cubicBezTo>
                    <a:cubicBezTo>
                      <a:pt x="55" y="201"/>
                      <a:pt x="54" y="199"/>
                      <a:pt x="53" y="197"/>
                    </a:cubicBezTo>
                    <a:cubicBezTo>
                      <a:pt x="52" y="196"/>
                      <a:pt x="52" y="196"/>
                      <a:pt x="52" y="195"/>
                    </a:cubicBezTo>
                    <a:cubicBezTo>
                      <a:pt x="51" y="192"/>
                      <a:pt x="50" y="190"/>
                      <a:pt x="48" y="188"/>
                    </a:cubicBezTo>
                    <a:cubicBezTo>
                      <a:pt x="47" y="186"/>
                      <a:pt x="45" y="184"/>
                      <a:pt x="45" y="181"/>
                    </a:cubicBezTo>
                    <a:cubicBezTo>
                      <a:pt x="44" y="179"/>
                      <a:pt x="44" y="177"/>
                      <a:pt x="44" y="175"/>
                    </a:cubicBezTo>
                    <a:cubicBezTo>
                      <a:pt x="42" y="174"/>
                      <a:pt x="42" y="173"/>
                      <a:pt x="42" y="171"/>
                    </a:cubicBezTo>
                    <a:cubicBezTo>
                      <a:pt x="42" y="171"/>
                      <a:pt x="42" y="171"/>
                      <a:pt x="42" y="171"/>
                    </a:cubicBezTo>
                    <a:cubicBezTo>
                      <a:pt x="41" y="170"/>
                      <a:pt x="41" y="170"/>
                      <a:pt x="41" y="169"/>
                    </a:cubicBezTo>
                    <a:cubicBezTo>
                      <a:pt x="41" y="169"/>
                      <a:pt x="40" y="168"/>
                      <a:pt x="40" y="167"/>
                    </a:cubicBezTo>
                    <a:cubicBezTo>
                      <a:pt x="39" y="167"/>
                      <a:pt x="39" y="165"/>
                      <a:pt x="39" y="165"/>
                    </a:cubicBezTo>
                    <a:cubicBezTo>
                      <a:pt x="38" y="163"/>
                      <a:pt x="37" y="161"/>
                      <a:pt x="36" y="160"/>
                    </a:cubicBezTo>
                    <a:cubicBezTo>
                      <a:pt x="36" y="159"/>
                      <a:pt x="35" y="159"/>
                      <a:pt x="35" y="158"/>
                    </a:cubicBezTo>
                    <a:cubicBezTo>
                      <a:pt x="35" y="156"/>
                      <a:pt x="34" y="153"/>
                      <a:pt x="34" y="151"/>
                    </a:cubicBezTo>
                    <a:cubicBezTo>
                      <a:pt x="34" y="149"/>
                      <a:pt x="33" y="147"/>
                      <a:pt x="32" y="145"/>
                    </a:cubicBezTo>
                    <a:cubicBezTo>
                      <a:pt x="32" y="144"/>
                      <a:pt x="32" y="143"/>
                      <a:pt x="32" y="142"/>
                    </a:cubicBezTo>
                    <a:cubicBezTo>
                      <a:pt x="31" y="138"/>
                      <a:pt x="30" y="133"/>
                      <a:pt x="31" y="129"/>
                    </a:cubicBezTo>
                    <a:cubicBezTo>
                      <a:pt x="31" y="128"/>
                      <a:pt x="31" y="128"/>
                      <a:pt x="31" y="127"/>
                    </a:cubicBezTo>
                    <a:cubicBezTo>
                      <a:pt x="32" y="126"/>
                      <a:pt x="31" y="125"/>
                      <a:pt x="31" y="124"/>
                    </a:cubicBezTo>
                    <a:cubicBezTo>
                      <a:pt x="30" y="123"/>
                      <a:pt x="30" y="121"/>
                      <a:pt x="30" y="120"/>
                    </a:cubicBezTo>
                    <a:cubicBezTo>
                      <a:pt x="30" y="120"/>
                      <a:pt x="30" y="120"/>
                      <a:pt x="30" y="120"/>
                    </a:cubicBezTo>
                    <a:cubicBezTo>
                      <a:pt x="29" y="118"/>
                      <a:pt x="30" y="116"/>
                      <a:pt x="29" y="114"/>
                    </a:cubicBezTo>
                    <a:cubicBezTo>
                      <a:pt x="29" y="113"/>
                      <a:pt x="28" y="113"/>
                      <a:pt x="28" y="113"/>
                    </a:cubicBezTo>
                    <a:cubicBezTo>
                      <a:pt x="28" y="114"/>
                      <a:pt x="28" y="115"/>
                      <a:pt x="28" y="115"/>
                    </a:cubicBezTo>
                    <a:cubicBezTo>
                      <a:pt x="27" y="116"/>
                      <a:pt x="27" y="116"/>
                      <a:pt x="27" y="117"/>
                    </a:cubicBezTo>
                    <a:cubicBezTo>
                      <a:pt x="28" y="119"/>
                      <a:pt x="27" y="121"/>
                      <a:pt x="26" y="122"/>
                    </a:cubicBezTo>
                    <a:cubicBezTo>
                      <a:pt x="26" y="123"/>
                      <a:pt x="26" y="123"/>
                      <a:pt x="26" y="123"/>
                    </a:cubicBezTo>
                    <a:cubicBezTo>
                      <a:pt x="24" y="124"/>
                      <a:pt x="22" y="126"/>
                      <a:pt x="19" y="126"/>
                    </a:cubicBezTo>
                    <a:cubicBezTo>
                      <a:pt x="19" y="125"/>
                      <a:pt x="18" y="127"/>
                      <a:pt x="18" y="126"/>
                    </a:cubicBezTo>
                    <a:cubicBezTo>
                      <a:pt x="17" y="126"/>
                      <a:pt x="16" y="126"/>
                      <a:pt x="16" y="125"/>
                    </a:cubicBezTo>
                    <a:cubicBezTo>
                      <a:pt x="15" y="125"/>
                      <a:pt x="15" y="125"/>
                      <a:pt x="14" y="124"/>
                    </a:cubicBezTo>
                    <a:cubicBezTo>
                      <a:pt x="13" y="123"/>
                      <a:pt x="11" y="122"/>
                      <a:pt x="11" y="120"/>
                    </a:cubicBezTo>
                    <a:cubicBezTo>
                      <a:pt x="10" y="120"/>
                      <a:pt x="10" y="119"/>
                      <a:pt x="9" y="119"/>
                    </a:cubicBezTo>
                    <a:cubicBezTo>
                      <a:pt x="7" y="118"/>
                      <a:pt x="7" y="116"/>
                      <a:pt x="5" y="115"/>
                    </a:cubicBezTo>
                    <a:cubicBezTo>
                      <a:pt x="5" y="114"/>
                      <a:pt x="6" y="114"/>
                      <a:pt x="6" y="114"/>
                    </a:cubicBezTo>
                    <a:cubicBezTo>
                      <a:pt x="8" y="115"/>
                      <a:pt x="10" y="114"/>
                      <a:pt x="12" y="113"/>
                    </a:cubicBezTo>
                    <a:cubicBezTo>
                      <a:pt x="12" y="112"/>
                      <a:pt x="14" y="113"/>
                      <a:pt x="14" y="111"/>
                    </a:cubicBezTo>
                    <a:cubicBezTo>
                      <a:pt x="15" y="110"/>
                      <a:pt x="14" y="110"/>
                      <a:pt x="13" y="110"/>
                    </a:cubicBezTo>
                    <a:cubicBezTo>
                      <a:pt x="13" y="110"/>
                      <a:pt x="12" y="110"/>
                      <a:pt x="12" y="110"/>
                    </a:cubicBezTo>
                    <a:cubicBezTo>
                      <a:pt x="9" y="112"/>
                      <a:pt x="4" y="110"/>
                      <a:pt x="2" y="107"/>
                    </a:cubicBezTo>
                    <a:cubicBezTo>
                      <a:pt x="2" y="107"/>
                      <a:pt x="3" y="106"/>
                      <a:pt x="2" y="105"/>
                    </a:cubicBezTo>
                    <a:cubicBezTo>
                      <a:pt x="1" y="105"/>
                      <a:pt x="1" y="105"/>
                      <a:pt x="0" y="104"/>
                    </a:cubicBezTo>
                    <a:cubicBezTo>
                      <a:pt x="0" y="104"/>
                      <a:pt x="1" y="104"/>
                      <a:pt x="1" y="103"/>
                    </a:cubicBezTo>
                    <a:cubicBezTo>
                      <a:pt x="3" y="103"/>
                      <a:pt x="3" y="103"/>
                      <a:pt x="3" y="103"/>
                    </a:cubicBezTo>
                    <a:cubicBezTo>
                      <a:pt x="3" y="103"/>
                      <a:pt x="3" y="101"/>
                      <a:pt x="3" y="101"/>
                    </a:cubicBezTo>
                    <a:cubicBezTo>
                      <a:pt x="3" y="101"/>
                      <a:pt x="4" y="101"/>
                      <a:pt x="4" y="101"/>
                    </a:cubicBezTo>
                    <a:cubicBezTo>
                      <a:pt x="10" y="101"/>
                      <a:pt x="10" y="101"/>
                      <a:pt x="10" y="101"/>
                    </a:cubicBezTo>
                    <a:cubicBezTo>
                      <a:pt x="10" y="101"/>
                      <a:pt x="10" y="101"/>
                      <a:pt x="10" y="101"/>
                    </a:cubicBezTo>
                    <a:cubicBezTo>
                      <a:pt x="12" y="101"/>
                      <a:pt x="12" y="101"/>
                      <a:pt x="12" y="101"/>
                    </a:cubicBezTo>
                    <a:cubicBezTo>
                      <a:pt x="12" y="101"/>
                      <a:pt x="12" y="101"/>
                      <a:pt x="12" y="101"/>
                    </a:cubicBezTo>
                    <a:cubicBezTo>
                      <a:pt x="13" y="101"/>
                      <a:pt x="14" y="100"/>
                      <a:pt x="14" y="100"/>
                    </a:cubicBezTo>
                    <a:cubicBezTo>
                      <a:pt x="14" y="100"/>
                      <a:pt x="15" y="100"/>
                      <a:pt x="15" y="100"/>
                    </a:cubicBezTo>
                    <a:cubicBezTo>
                      <a:pt x="16" y="101"/>
                      <a:pt x="16" y="101"/>
                      <a:pt x="16" y="101"/>
                    </a:cubicBezTo>
                    <a:cubicBezTo>
                      <a:pt x="16" y="101"/>
                      <a:pt x="17" y="101"/>
                      <a:pt x="17" y="101"/>
                    </a:cubicBezTo>
                    <a:cubicBezTo>
                      <a:pt x="17" y="101"/>
                      <a:pt x="19" y="100"/>
                      <a:pt x="19" y="100"/>
                    </a:cubicBezTo>
                    <a:cubicBezTo>
                      <a:pt x="19" y="100"/>
                      <a:pt x="19" y="100"/>
                      <a:pt x="19" y="100"/>
                    </a:cubicBezTo>
                    <a:cubicBezTo>
                      <a:pt x="19" y="100"/>
                      <a:pt x="18" y="99"/>
                      <a:pt x="19" y="99"/>
                    </a:cubicBezTo>
                    <a:cubicBezTo>
                      <a:pt x="19" y="99"/>
                      <a:pt x="19" y="98"/>
                      <a:pt x="19" y="98"/>
                    </a:cubicBezTo>
                    <a:cubicBezTo>
                      <a:pt x="16" y="93"/>
                      <a:pt x="16" y="93"/>
                      <a:pt x="16" y="93"/>
                    </a:cubicBezTo>
                    <a:cubicBezTo>
                      <a:pt x="16" y="90"/>
                      <a:pt x="16" y="90"/>
                      <a:pt x="16" y="90"/>
                    </a:cubicBezTo>
                    <a:cubicBezTo>
                      <a:pt x="14" y="90"/>
                      <a:pt x="14" y="90"/>
                      <a:pt x="14" y="90"/>
                    </a:cubicBezTo>
                    <a:cubicBezTo>
                      <a:pt x="14" y="90"/>
                      <a:pt x="13" y="90"/>
                      <a:pt x="13" y="90"/>
                    </a:cubicBezTo>
                    <a:cubicBezTo>
                      <a:pt x="13" y="90"/>
                      <a:pt x="12" y="89"/>
                      <a:pt x="12" y="89"/>
                    </a:cubicBezTo>
                    <a:cubicBezTo>
                      <a:pt x="12" y="89"/>
                      <a:pt x="12" y="89"/>
                      <a:pt x="12" y="89"/>
                    </a:cubicBezTo>
                    <a:cubicBezTo>
                      <a:pt x="12" y="88"/>
                      <a:pt x="13" y="88"/>
                      <a:pt x="13" y="87"/>
                    </a:cubicBezTo>
                    <a:cubicBezTo>
                      <a:pt x="13" y="87"/>
                      <a:pt x="13" y="87"/>
                      <a:pt x="13" y="87"/>
                    </a:cubicBezTo>
                    <a:cubicBezTo>
                      <a:pt x="13" y="87"/>
                      <a:pt x="13" y="87"/>
                      <a:pt x="13" y="86"/>
                    </a:cubicBezTo>
                    <a:cubicBezTo>
                      <a:pt x="13" y="85"/>
                      <a:pt x="13" y="84"/>
                      <a:pt x="13" y="84"/>
                    </a:cubicBezTo>
                    <a:cubicBezTo>
                      <a:pt x="13" y="84"/>
                      <a:pt x="10" y="83"/>
                      <a:pt x="10" y="83"/>
                    </a:cubicBezTo>
                    <a:cubicBezTo>
                      <a:pt x="10" y="83"/>
                      <a:pt x="8" y="82"/>
                      <a:pt x="8" y="82"/>
                    </a:cubicBezTo>
                    <a:cubicBezTo>
                      <a:pt x="8" y="80"/>
                      <a:pt x="8" y="80"/>
                      <a:pt x="8" y="80"/>
                    </a:cubicBezTo>
                    <a:cubicBezTo>
                      <a:pt x="8" y="80"/>
                      <a:pt x="11" y="76"/>
                      <a:pt x="11" y="76"/>
                    </a:cubicBezTo>
                    <a:cubicBezTo>
                      <a:pt x="11" y="76"/>
                      <a:pt x="14" y="72"/>
                      <a:pt x="14" y="72"/>
                    </a:cubicBezTo>
                    <a:cubicBezTo>
                      <a:pt x="16" y="72"/>
                      <a:pt x="16" y="72"/>
                      <a:pt x="16" y="72"/>
                    </a:cubicBezTo>
                    <a:cubicBezTo>
                      <a:pt x="17" y="75"/>
                      <a:pt x="17" y="75"/>
                      <a:pt x="17" y="75"/>
                    </a:cubicBezTo>
                    <a:cubicBezTo>
                      <a:pt x="19" y="74"/>
                      <a:pt x="19" y="74"/>
                      <a:pt x="19" y="74"/>
                    </a:cubicBezTo>
                    <a:cubicBezTo>
                      <a:pt x="19" y="74"/>
                      <a:pt x="20" y="74"/>
                      <a:pt x="20" y="74"/>
                    </a:cubicBezTo>
                    <a:cubicBezTo>
                      <a:pt x="21" y="74"/>
                      <a:pt x="25" y="73"/>
                      <a:pt x="25" y="73"/>
                    </a:cubicBezTo>
                    <a:cubicBezTo>
                      <a:pt x="25" y="73"/>
                      <a:pt x="26" y="70"/>
                      <a:pt x="26" y="69"/>
                    </a:cubicBezTo>
                    <a:cubicBezTo>
                      <a:pt x="26" y="69"/>
                      <a:pt x="27" y="68"/>
                      <a:pt x="27" y="67"/>
                    </a:cubicBezTo>
                    <a:cubicBezTo>
                      <a:pt x="28" y="67"/>
                      <a:pt x="32" y="65"/>
                      <a:pt x="32" y="65"/>
                    </a:cubicBezTo>
                    <a:cubicBezTo>
                      <a:pt x="32" y="65"/>
                      <a:pt x="33" y="60"/>
                      <a:pt x="34" y="60"/>
                    </a:cubicBezTo>
                    <a:cubicBezTo>
                      <a:pt x="34" y="59"/>
                      <a:pt x="35" y="57"/>
                      <a:pt x="35" y="57"/>
                    </a:cubicBezTo>
                    <a:cubicBezTo>
                      <a:pt x="38" y="56"/>
                      <a:pt x="38" y="56"/>
                      <a:pt x="38" y="56"/>
                    </a:cubicBezTo>
                    <a:cubicBezTo>
                      <a:pt x="38" y="53"/>
                      <a:pt x="38" y="53"/>
                      <a:pt x="38" y="53"/>
                    </a:cubicBezTo>
                    <a:cubicBezTo>
                      <a:pt x="43" y="49"/>
                      <a:pt x="43" y="49"/>
                      <a:pt x="43" y="49"/>
                    </a:cubicBezTo>
                    <a:cubicBezTo>
                      <a:pt x="42" y="48"/>
                      <a:pt x="42" y="48"/>
                      <a:pt x="42" y="48"/>
                    </a:cubicBezTo>
                    <a:cubicBezTo>
                      <a:pt x="43" y="47"/>
                      <a:pt x="43" y="47"/>
                      <a:pt x="43" y="47"/>
                    </a:cubicBezTo>
                    <a:cubicBezTo>
                      <a:pt x="43" y="47"/>
                      <a:pt x="43" y="47"/>
                      <a:pt x="43" y="47"/>
                    </a:cubicBezTo>
                    <a:cubicBezTo>
                      <a:pt x="43" y="47"/>
                      <a:pt x="43" y="45"/>
                      <a:pt x="43" y="45"/>
                    </a:cubicBezTo>
                    <a:cubicBezTo>
                      <a:pt x="43" y="45"/>
                      <a:pt x="43" y="45"/>
                      <a:pt x="42" y="44"/>
                    </a:cubicBezTo>
                    <a:cubicBezTo>
                      <a:pt x="42" y="44"/>
                      <a:pt x="42" y="44"/>
                      <a:pt x="42" y="44"/>
                    </a:cubicBezTo>
                    <a:cubicBezTo>
                      <a:pt x="42" y="44"/>
                      <a:pt x="42" y="44"/>
                      <a:pt x="42" y="44"/>
                    </a:cubicBezTo>
                    <a:cubicBezTo>
                      <a:pt x="42" y="44"/>
                      <a:pt x="42" y="44"/>
                      <a:pt x="42" y="43"/>
                    </a:cubicBezTo>
                    <a:cubicBezTo>
                      <a:pt x="42" y="43"/>
                      <a:pt x="45" y="41"/>
                      <a:pt x="45" y="41"/>
                    </a:cubicBezTo>
                    <a:cubicBezTo>
                      <a:pt x="47" y="41"/>
                      <a:pt x="47" y="41"/>
                      <a:pt x="47" y="41"/>
                    </a:cubicBezTo>
                    <a:cubicBezTo>
                      <a:pt x="48" y="39"/>
                      <a:pt x="48" y="39"/>
                      <a:pt x="48" y="39"/>
                    </a:cubicBezTo>
                    <a:cubicBezTo>
                      <a:pt x="47" y="38"/>
                      <a:pt x="47" y="38"/>
                      <a:pt x="47" y="38"/>
                    </a:cubicBezTo>
                    <a:cubicBezTo>
                      <a:pt x="45" y="38"/>
                      <a:pt x="45" y="38"/>
                      <a:pt x="45" y="38"/>
                    </a:cubicBezTo>
                    <a:cubicBezTo>
                      <a:pt x="44" y="38"/>
                      <a:pt x="44" y="38"/>
                      <a:pt x="44" y="38"/>
                    </a:cubicBezTo>
                    <a:cubicBezTo>
                      <a:pt x="44" y="35"/>
                      <a:pt x="44" y="35"/>
                      <a:pt x="44" y="35"/>
                    </a:cubicBezTo>
                    <a:cubicBezTo>
                      <a:pt x="44" y="35"/>
                      <a:pt x="43" y="35"/>
                      <a:pt x="42" y="35"/>
                    </a:cubicBezTo>
                    <a:cubicBezTo>
                      <a:pt x="42" y="35"/>
                      <a:pt x="41" y="35"/>
                      <a:pt x="41" y="35"/>
                    </a:cubicBezTo>
                    <a:cubicBezTo>
                      <a:pt x="41" y="35"/>
                      <a:pt x="39" y="34"/>
                      <a:pt x="39" y="34"/>
                    </a:cubicBezTo>
                    <a:cubicBezTo>
                      <a:pt x="38" y="34"/>
                      <a:pt x="37" y="33"/>
                      <a:pt x="37" y="33"/>
                    </a:cubicBezTo>
                    <a:cubicBezTo>
                      <a:pt x="37" y="33"/>
                      <a:pt x="36" y="32"/>
                      <a:pt x="36" y="31"/>
                    </a:cubicBezTo>
                    <a:cubicBezTo>
                      <a:pt x="36" y="31"/>
                      <a:pt x="36" y="30"/>
                      <a:pt x="36" y="29"/>
                    </a:cubicBezTo>
                    <a:cubicBezTo>
                      <a:pt x="36" y="29"/>
                      <a:pt x="36" y="27"/>
                      <a:pt x="36" y="27"/>
                    </a:cubicBezTo>
                    <a:cubicBezTo>
                      <a:pt x="36" y="27"/>
                      <a:pt x="36" y="26"/>
                      <a:pt x="35" y="25"/>
                    </a:cubicBezTo>
                    <a:cubicBezTo>
                      <a:pt x="35" y="25"/>
                      <a:pt x="35" y="23"/>
                      <a:pt x="35" y="23"/>
                    </a:cubicBezTo>
                    <a:cubicBezTo>
                      <a:pt x="35" y="23"/>
                      <a:pt x="35" y="23"/>
                      <a:pt x="35" y="23"/>
                    </a:cubicBezTo>
                    <a:cubicBezTo>
                      <a:pt x="35" y="23"/>
                      <a:pt x="36" y="21"/>
                      <a:pt x="36" y="20"/>
                    </a:cubicBezTo>
                    <a:cubicBezTo>
                      <a:pt x="36" y="20"/>
                      <a:pt x="37" y="19"/>
                      <a:pt x="37" y="19"/>
                    </a:cubicBezTo>
                    <a:cubicBezTo>
                      <a:pt x="42" y="19"/>
                      <a:pt x="42" y="19"/>
                      <a:pt x="42" y="19"/>
                    </a:cubicBezTo>
                    <a:cubicBezTo>
                      <a:pt x="40" y="17"/>
                      <a:pt x="40" y="17"/>
                      <a:pt x="40" y="17"/>
                    </a:cubicBezTo>
                    <a:cubicBezTo>
                      <a:pt x="40" y="17"/>
                      <a:pt x="38" y="15"/>
                      <a:pt x="38" y="15"/>
                    </a:cubicBezTo>
                    <a:cubicBezTo>
                      <a:pt x="38" y="15"/>
                      <a:pt x="38" y="15"/>
                      <a:pt x="38" y="15"/>
                    </a:cubicBezTo>
                    <a:cubicBezTo>
                      <a:pt x="38" y="15"/>
                      <a:pt x="37" y="13"/>
                      <a:pt x="37" y="13"/>
                    </a:cubicBezTo>
                    <a:cubicBezTo>
                      <a:pt x="37" y="13"/>
                      <a:pt x="35" y="12"/>
                      <a:pt x="35" y="12"/>
                    </a:cubicBezTo>
                    <a:cubicBezTo>
                      <a:pt x="34" y="12"/>
                      <a:pt x="34" y="12"/>
                      <a:pt x="34" y="12"/>
                    </a:cubicBezTo>
                    <a:cubicBezTo>
                      <a:pt x="34" y="12"/>
                      <a:pt x="34" y="12"/>
                      <a:pt x="34" y="12"/>
                    </a:cubicBezTo>
                    <a:cubicBezTo>
                      <a:pt x="34" y="11"/>
                      <a:pt x="33" y="10"/>
                      <a:pt x="33" y="10"/>
                    </a:cubicBezTo>
                    <a:cubicBezTo>
                      <a:pt x="33" y="10"/>
                      <a:pt x="30" y="9"/>
                      <a:pt x="30" y="9"/>
                    </a:cubicBezTo>
                    <a:cubicBezTo>
                      <a:pt x="29" y="8"/>
                      <a:pt x="29" y="8"/>
                      <a:pt x="29" y="8"/>
                    </a:cubicBezTo>
                    <a:cubicBezTo>
                      <a:pt x="29" y="6"/>
                      <a:pt x="29" y="6"/>
                      <a:pt x="29" y="6"/>
                    </a:cubicBezTo>
                    <a:cubicBezTo>
                      <a:pt x="29" y="6"/>
                      <a:pt x="30" y="6"/>
                      <a:pt x="30" y="6"/>
                    </a:cubicBezTo>
                    <a:cubicBezTo>
                      <a:pt x="31" y="6"/>
                      <a:pt x="32" y="5"/>
                      <a:pt x="32" y="5"/>
                    </a:cubicBezTo>
                    <a:cubicBezTo>
                      <a:pt x="32" y="4"/>
                      <a:pt x="33" y="3"/>
                      <a:pt x="33" y="3"/>
                    </a:cubicBezTo>
                    <a:cubicBezTo>
                      <a:pt x="37" y="2"/>
                      <a:pt x="37" y="2"/>
                      <a:pt x="37" y="2"/>
                    </a:cubicBezTo>
                    <a:cubicBezTo>
                      <a:pt x="38" y="1"/>
                      <a:pt x="38" y="1"/>
                      <a:pt x="38" y="1"/>
                    </a:cubicBezTo>
                    <a:cubicBezTo>
                      <a:pt x="38" y="1"/>
                      <a:pt x="39" y="1"/>
                      <a:pt x="40" y="1"/>
                    </a:cubicBezTo>
                    <a:cubicBezTo>
                      <a:pt x="41" y="1"/>
                      <a:pt x="42" y="1"/>
                      <a:pt x="42" y="0"/>
                    </a:cubicBezTo>
                    <a:cubicBezTo>
                      <a:pt x="42" y="0"/>
                      <a:pt x="43" y="0"/>
                      <a:pt x="43" y="0"/>
                    </a:cubicBezTo>
                    <a:cubicBezTo>
                      <a:pt x="47" y="0"/>
                      <a:pt x="47" y="0"/>
                      <a:pt x="47" y="0"/>
                    </a:cubicBezTo>
                    <a:cubicBezTo>
                      <a:pt x="48" y="2"/>
                      <a:pt x="48" y="2"/>
                      <a:pt x="48" y="2"/>
                    </a:cubicBezTo>
                    <a:cubicBezTo>
                      <a:pt x="48" y="2"/>
                      <a:pt x="49" y="2"/>
                      <a:pt x="50" y="3"/>
                    </a:cubicBezTo>
                    <a:cubicBezTo>
                      <a:pt x="50" y="3"/>
                      <a:pt x="52" y="3"/>
                      <a:pt x="52" y="3"/>
                    </a:cubicBezTo>
                    <a:cubicBezTo>
                      <a:pt x="53" y="4"/>
                      <a:pt x="55" y="5"/>
                      <a:pt x="55" y="5"/>
                    </a:cubicBezTo>
                    <a:cubicBezTo>
                      <a:pt x="57" y="7"/>
                      <a:pt x="57" y="7"/>
                      <a:pt x="57" y="7"/>
                    </a:cubicBezTo>
                    <a:cubicBezTo>
                      <a:pt x="57" y="9"/>
                      <a:pt x="57" y="9"/>
                      <a:pt x="57" y="9"/>
                    </a:cubicBezTo>
                    <a:cubicBezTo>
                      <a:pt x="59" y="11"/>
                      <a:pt x="59" y="11"/>
                      <a:pt x="59" y="11"/>
                    </a:cubicBezTo>
                    <a:cubicBezTo>
                      <a:pt x="59" y="11"/>
                      <a:pt x="62" y="11"/>
                      <a:pt x="62" y="11"/>
                    </a:cubicBezTo>
                    <a:cubicBezTo>
                      <a:pt x="63" y="11"/>
                      <a:pt x="62" y="12"/>
                      <a:pt x="62" y="12"/>
                    </a:cubicBezTo>
                    <a:cubicBezTo>
                      <a:pt x="63" y="13"/>
                      <a:pt x="63" y="13"/>
                      <a:pt x="63" y="13"/>
                    </a:cubicBezTo>
                    <a:cubicBezTo>
                      <a:pt x="66" y="12"/>
                      <a:pt x="66" y="12"/>
                      <a:pt x="66" y="12"/>
                    </a:cubicBezTo>
                    <a:cubicBezTo>
                      <a:pt x="68" y="11"/>
                      <a:pt x="68" y="11"/>
                      <a:pt x="68" y="11"/>
                    </a:cubicBezTo>
                    <a:cubicBezTo>
                      <a:pt x="69" y="10"/>
                      <a:pt x="69" y="10"/>
                      <a:pt x="69" y="10"/>
                    </a:cubicBezTo>
                    <a:cubicBezTo>
                      <a:pt x="69" y="10"/>
                      <a:pt x="70" y="9"/>
                      <a:pt x="72" y="9"/>
                    </a:cubicBezTo>
                    <a:cubicBezTo>
                      <a:pt x="73" y="9"/>
                      <a:pt x="76" y="9"/>
                      <a:pt x="76" y="9"/>
                    </a:cubicBezTo>
                    <a:cubicBezTo>
                      <a:pt x="77" y="10"/>
                      <a:pt x="77" y="10"/>
                      <a:pt x="77" y="10"/>
                    </a:cubicBezTo>
                    <a:cubicBezTo>
                      <a:pt x="77" y="10"/>
                      <a:pt x="77" y="11"/>
                      <a:pt x="78" y="12"/>
                    </a:cubicBezTo>
                    <a:cubicBezTo>
                      <a:pt x="78" y="12"/>
                      <a:pt x="79" y="13"/>
                      <a:pt x="79" y="13"/>
                    </a:cubicBezTo>
                    <a:cubicBezTo>
                      <a:pt x="82" y="12"/>
                      <a:pt x="82" y="12"/>
                      <a:pt x="82" y="12"/>
                    </a:cubicBezTo>
                    <a:cubicBezTo>
                      <a:pt x="82" y="12"/>
                      <a:pt x="82" y="14"/>
                      <a:pt x="82" y="15"/>
                    </a:cubicBezTo>
                    <a:cubicBezTo>
                      <a:pt x="82" y="15"/>
                      <a:pt x="82" y="15"/>
                      <a:pt x="82" y="16"/>
                    </a:cubicBezTo>
                    <a:cubicBezTo>
                      <a:pt x="82" y="16"/>
                      <a:pt x="81" y="17"/>
                      <a:pt x="81" y="17"/>
                    </a:cubicBezTo>
                    <a:cubicBezTo>
                      <a:pt x="81" y="17"/>
                      <a:pt x="80" y="18"/>
                      <a:pt x="80" y="18"/>
                    </a:cubicBezTo>
                    <a:cubicBezTo>
                      <a:pt x="79" y="18"/>
                      <a:pt x="79" y="19"/>
                      <a:pt x="78" y="19"/>
                    </a:cubicBezTo>
                    <a:cubicBezTo>
                      <a:pt x="78" y="20"/>
                      <a:pt x="78" y="21"/>
                      <a:pt x="78" y="21"/>
                    </a:cubicBezTo>
                    <a:cubicBezTo>
                      <a:pt x="78" y="23"/>
                      <a:pt x="78" y="23"/>
                      <a:pt x="78" y="23"/>
                    </a:cubicBezTo>
                    <a:cubicBezTo>
                      <a:pt x="78" y="23"/>
                      <a:pt x="77" y="25"/>
                      <a:pt x="76" y="25"/>
                    </a:cubicBezTo>
                    <a:cubicBezTo>
                      <a:pt x="76" y="25"/>
                      <a:pt x="75" y="26"/>
                      <a:pt x="75" y="26"/>
                    </a:cubicBezTo>
                    <a:cubicBezTo>
                      <a:pt x="74" y="26"/>
                      <a:pt x="73" y="27"/>
                      <a:pt x="73" y="27"/>
                    </a:cubicBezTo>
                    <a:cubicBezTo>
                      <a:pt x="73" y="27"/>
                      <a:pt x="72" y="27"/>
                      <a:pt x="71" y="27"/>
                    </a:cubicBezTo>
                    <a:cubicBezTo>
                      <a:pt x="71" y="28"/>
                      <a:pt x="71" y="28"/>
                      <a:pt x="71" y="28"/>
                    </a:cubicBezTo>
                    <a:cubicBezTo>
                      <a:pt x="72" y="30"/>
                      <a:pt x="72" y="30"/>
                      <a:pt x="72" y="30"/>
                    </a:cubicBezTo>
                    <a:cubicBezTo>
                      <a:pt x="74" y="32"/>
                      <a:pt x="74" y="32"/>
                      <a:pt x="74" y="32"/>
                    </a:cubicBezTo>
                    <a:cubicBezTo>
                      <a:pt x="75" y="33"/>
                      <a:pt x="75" y="33"/>
                      <a:pt x="75" y="33"/>
                    </a:cubicBezTo>
                    <a:cubicBezTo>
                      <a:pt x="75" y="33"/>
                      <a:pt x="76" y="34"/>
                      <a:pt x="76" y="34"/>
                    </a:cubicBezTo>
                    <a:cubicBezTo>
                      <a:pt x="77" y="35"/>
                      <a:pt x="76" y="36"/>
                      <a:pt x="76" y="36"/>
                    </a:cubicBezTo>
                    <a:cubicBezTo>
                      <a:pt x="76" y="37"/>
                      <a:pt x="76" y="37"/>
                      <a:pt x="76" y="37"/>
                    </a:cubicBezTo>
                    <a:cubicBezTo>
                      <a:pt x="74" y="37"/>
                      <a:pt x="74" y="37"/>
                      <a:pt x="74" y="37"/>
                    </a:cubicBezTo>
                    <a:cubicBezTo>
                      <a:pt x="74" y="37"/>
                      <a:pt x="73" y="38"/>
                      <a:pt x="72" y="38"/>
                    </a:cubicBezTo>
                    <a:cubicBezTo>
                      <a:pt x="72" y="38"/>
                      <a:pt x="72" y="36"/>
                      <a:pt x="72" y="36"/>
                    </a:cubicBezTo>
                    <a:cubicBezTo>
                      <a:pt x="70" y="36"/>
                      <a:pt x="70" y="36"/>
                      <a:pt x="70" y="36"/>
                    </a:cubicBezTo>
                    <a:cubicBezTo>
                      <a:pt x="69" y="37"/>
                      <a:pt x="69" y="37"/>
                      <a:pt x="69" y="37"/>
                    </a:cubicBezTo>
                    <a:cubicBezTo>
                      <a:pt x="69" y="37"/>
                      <a:pt x="69" y="38"/>
                      <a:pt x="69" y="39"/>
                    </a:cubicBezTo>
                    <a:cubicBezTo>
                      <a:pt x="69" y="39"/>
                      <a:pt x="69" y="40"/>
                      <a:pt x="69" y="40"/>
                    </a:cubicBezTo>
                    <a:cubicBezTo>
                      <a:pt x="69" y="40"/>
                      <a:pt x="70" y="40"/>
                      <a:pt x="71" y="41"/>
                    </a:cubicBezTo>
                    <a:cubicBezTo>
                      <a:pt x="72" y="41"/>
                      <a:pt x="71" y="42"/>
                      <a:pt x="71" y="42"/>
                    </a:cubicBezTo>
                    <a:cubicBezTo>
                      <a:pt x="71" y="42"/>
                      <a:pt x="71" y="44"/>
                      <a:pt x="72" y="44"/>
                    </a:cubicBezTo>
                    <a:cubicBezTo>
                      <a:pt x="73" y="45"/>
                      <a:pt x="71" y="46"/>
                      <a:pt x="71" y="46"/>
                    </a:cubicBezTo>
                    <a:cubicBezTo>
                      <a:pt x="71" y="46"/>
                      <a:pt x="71" y="47"/>
                      <a:pt x="72" y="47"/>
                    </a:cubicBezTo>
                    <a:cubicBezTo>
                      <a:pt x="72" y="47"/>
                      <a:pt x="73" y="48"/>
                      <a:pt x="73" y="48"/>
                    </a:cubicBezTo>
                    <a:cubicBezTo>
                      <a:pt x="75" y="49"/>
                      <a:pt x="75" y="49"/>
                      <a:pt x="75" y="49"/>
                    </a:cubicBezTo>
                    <a:cubicBezTo>
                      <a:pt x="75" y="49"/>
                      <a:pt x="76" y="49"/>
                      <a:pt x="77" y="49"/>
                    </a:cubicBezTo>
                    <a:cubicBezTo>
                      <a:pt x="77" y="49"/>
                      <a:pt x="80" y="51"/>
                      <a:pt x="80" y="51"/>
                    </a:cubicBezTo>
                    <a:cubicBezTo>
                      <a:pt x="80" y="51"/>
                      <a:pt x="81" y="52"/>
                      <a:pt x="81" y="52"/>
                    </a:cubicBezTo>
                    <a:cubicBezTo>
                      <a:pt x="84" y="54"/>
                      <a:pt x="84" y="54"/>
                      <a:pt x="84" y="54"/>
                    </a:cubicBezTo>
                    <a:cubicBezTo>
                      <a:pt x="86" y="55"/>
                      <a:pt x="86" y="55"/>
                      <a:pt x="86" y="55"/>
                    </a:cubicBezTo>
                    <a:cubicBezTo>
                      <a:pt x="83" y="58"/>
                      <a:pt x="83" y="58"/>
                      <a:pt x="83" y="58"/>
                    </a:cubicBezTo>
                    <a:cubicBezTo>
                      <a:pt x="82" y="60"/>
                      <a:pt x="82" y="60"/>
                      <a:pt x="82" y="60"/>
                    </a:cubicBezTo>
                    <a:cubicBezTo>
                      <a:pt x="82" y="63"/>
                      <a:pt x="82" y="63"/>
                      <a:pt x="82" y="63"/>
                    </a:cubicBezTo>
                    <a:cubicBezTo>
                      <a:pt x="80" y="64"/>
                      <a:pt x="80" y="64"/>
                      <a:pt x="80" y="64"/>
                    </a:cubicBezTo>
                    <a:cubicBezTo>
                      <a:pt x="80" y="66"/>
                      <a:pt x="80" y="66"/>
                      <a:pt x="80" y="66"/>
                    </a:cubicBezTo>
                    <a:cubicBezTo>
                      <a:pt x="82" y="68"/>
                      <a:pt x="82" y="68"/>
                      <a:pt x="82" y="68"/>
                    </a:cubicBezTo>
                    <a:cubicBezTo>
                      <a:pt x="90" y="72"/>
                      <a:pt x="90" y="72"/>
                      <a:pt x="90" y="72"/>
                    </a:cubicBezTo>
                    <a:cubicBezTo>
                      <a:pt x="92" y="73"/>
                      <a:pt x="92" y="73"/>
                      <a:pt x="92" y="73"/>
                    </a:cubicBezTo>
                    <a:cubicBezTo>
                      <a:pt x="93" y="73"/>
                      <a:pt x="93" y="73"/>
                      <a:pt x="93" y="73"/>
                    </a:cubicBezTo>
                    <a:cubicBezTo>
                      <a:pt x="96" y="75"/>
                      <a:pt x="96" y="75"/>
                      <a:pt x="96" y="75"/>
                    </a:cubicBezTo>
                    <a:cubicBezTo>
                      <a:pt x="96" y="75"/>
                      <a:pt x="96" y="75"/>
                      <a:pt x="96" y="75"/>
                    </a:cubicBezTo>
                    <a:cubicBezTo>
                      <a:pt x="98" y="75"/>
                      <a:pt x="98" y="75"/>
                      <a:pt x="98" y="75"/>
                    </a:cubicBezTo>
                    <a:cubicBezTo>
                      <a:pt x="98" y="76"/>
                      <a:pt x="98" y="76"/>
                      <a:pt x="98" y="76"/>
                    </a:cubicBezTo>
                    <a:cubicBezTo>
                      <a:pt x="101" y="77"/>
                      <a:pt x="101" y="77"/>
                      <a:pt x="101" y="77"/>
                    </a:cubicBezTo>
                    <a:cubicBezTo>
                      <a:pt x="102" y="78"/>
                      <a:pt x="102" y="78"/>
                      <a:pt x="102" y="78"/>
                    </a:cubicBezTo>
                    <a:cubicBezTo>
                      <a:pt x="103" y="77"/>
                      <a:pt x="103" y="77"/>
                      <a:pt x="103" y="77"/>
                    </a:cubicBezTo>
                    <a:cubicBezTo>
                      <a:pt x="103" y="77"/>
                      <a:pt x="105" y="78"/>
                      <a:pt x="105" y="78"/>
                    </a:cubicBezTo>
                    <a:cubicBezTo>
                      <a:pt x="105" y="78"/>
                      <a:pt x="106" y="77"/>
                      <a:pt x="106" y="77"/>
                    </a:cubicBezTo>
                    <a:cubicBezTo>
                      <a:pt x="107" y="76"/>
                      <a:pt x="107" y="76"/>
                      <a:pt x="107" y="76"/>
                    </a:cubicBezTo>
                    <a:cubicBezTo>
                      <a:pt x="107" y="76"/>
                      <a:pt x="109" y="77"/>
                      <a:pt x="109" y="77"/>
                    </a:cubicBezTo>
                    <a:cubicBezTo>
                      <a:pt x="109" y="77"/>
                      <a:pt x="111" y="78"/>
                      <a:pt x="111" y="78"/>
                    </a:cubicBezTo>
                    <a:cubicBezTo>
                      <a:pt x="111" y="80"/>
                      <a:pt x="111" y="80"/>
                      <a:pt x="111" y="80"/>
                    </a:cubicBezTo>
                    <a:cubicBezTo>
                      <a:pt x="114" y="82"/>
                      <a:pt x="114" y="82"/>
                      <a:pt x="114" y="82"/>
                    </a:cubicBezTo>
                    <a:cubicBezTo>
                      <a:pt x="116" y="82"/>
                      <a:pt x="116" y="82"/>
                      <a:pt x="116" y="82"/>
                    </a:cubicBezTo>
                    <a:cubicBezTo>
                      <a:pt x="117" y="81"/>
                      <a:pt x="117" y="81"/>
                      <a:pt x="117" y="81"/>
                    </a:cubicBezTo>
                    <a:cubicBezTo>
                      <a:pt x="117" y="81"/>
                      <a:pt x="118" y="82"/>
                      <a:pt x="118" y="82"/>
                    </a:cubicBezTo>
                    <a:cubicBezTo>
                      <a:pt x="118" y="82"/>
                      <a:pt x="119" y="83"/>
                      <a:pt x="119" y="83"/>
                    </a:cubicBezTo>
                    <a:cubicBezTo>
                      <a:pt x="120" y="83"/>
                      <a:pt x="120" y="83"/>
                      <a:pt x="120" y="83"/>
                    </a:cubicBezTo>
                    <a:cubicBezTo>
                      <a:pt x="123" y="83"/>
                      <a:pt x="123" y="83"/>
                      <a:pt x="123" y="83"/>
                    </a:cubicBezTo>
                    <a:cubicBezTo>
                      <a:pt x="124" y="84"/>
                      <a:pt x="124" y="84"/>
                      <a:pt x="124" y="84"/>
                    </a:cubicBezTo>
                    <a:cubicBezTo>
                      <a:pt x="126" y="85"/>
                      <a:pt x="126" y="85"/>
                      <a:pt x="126" y="85"/>
                    </a:cubicBezTo>
                    <a:cubicBezTo>
                      <a:pt x="127" y="84"/>
                      <a:pt x="127" y="84"/>
                      <a:pt x="127" y="84"/>
                    </a:cubicBezTo>
                    <a:cubicBezTo>
                      <a:pt x="127" y="84"/>
                      <a:pt x="128" y="85"/>
                      <a:pt x="128" y="85"/>
                    </a:cubicBezTo>
                    <a:cubicBezTo>
                      <a:pt x="128" y="85"/>
                      <a:pt x="129" y="85"/>
                      <a:pt x="129" y="85"/>
                    </a:cubicBezTo>
                    <a:cubicBezTo>
                      <a:pt x="130" y="85"/>
                      <a:pt x="130" y="85"/>
                      <a:pt x="130" y="85"/>
                    </a:cubicBezTo>
                    <a:cubicBezTo>
                      <a:pt x="130" y="85"/>
                      <a:pt x="131" y="84"/>
                      <a:pt x="131" y="85"/>
                    </a:cubicBezTo>
                    <a:cubicBezTo>
                      <a:pt x="132" y="85"/>
                      <a:pt x="132" y="85"/>
                      <a:pt x="132" y="85"/>
                    </a:cubicBezTo>
                    <a:cubicBezTo>
                      <a:pt x="132" y="85"/>
                      <a:pt x="132" y="84"/>
                      <a:pt x="133" y="84"/>
                    </a:cubicBezTo>
                    <a:cubicBezTo>
                      <a:pt x="133" y="84"/>
                      <a:pt x="134" y="85"/>
                      <a:pt x="134" y="85"/>
                    </a:cubicBezTo>
                    <a:cubicBezTo>
                      <a:pt x="135" y="83"/>
                      <a:pt x="135" y="83"/>
                      <a:pt x="135" y="83"/>
                    </a:cubicBezTo>
                    <a:cubicBezTo>
                      <a:pt x="135" y="83"/>
                      <a:pt x="134" y="80"/>
                      <a:pt x="134" y="80"/>
                    </a:cubicBezTo>
                    <a:cubicBezTo>
                      <a:pt x="134" y="79"/>
                      <a:pt x="134" y="76"/>
                      <a:pt x="134" y="76"/>
                    </a:cubicBezTo>
                    <a:cubicBezTo>
                      <a:pt x="134" y="76"/>
                      <a:pt x="135" y="75"/>
                      <a:pt x="135" y="75"/>
                    </a:cubicBezTo>
                    <a:cubicBezTo>
                      <a:pt x="135" y="75"/>
                      <a:pt x="135" y="73"/>
                      <a:pt x="135" y="73"/>
                    </a:cubicBezTo>
                    <a:cubicBezTo>
                      <a:pt x="135" y="73"/>
                      <a:pt x="135" y="73"/>
                      <a:pt x="135" y="73"/>
                    </a:cubicBezTo>
                    <a:cubicBezTo>
                      <a:pt x="137" y="72"/>
                      <a:pt x="137" y="72"/>
                      <a:pt x="137" y="72"/>
                    </a:cubicBezTo>
                    <a:cubicBezTo>
                      <a:pt x="138" y="72"/>
                      <a:pt x="138" y="72"/>
                      <a:pt x="138" y="72"/>
                    </a:cubicBezTo>
                    <a:cubicBezTo>
                      <a:pt x="140" y="73"/>
                      <a:pt x="140" y="73"/>
                      <a:pt x="140" y="73"/>
                    </a:cubicBezTo>
                    <a:cubicBezTo>
                      <a:pt x="139" y="74"/>
                      <a:pt x="139" y="74"/>
                      <a:pt x="139" y="74"/>
                    </a:cubicBezTo>
                    <a:cubicBezTo>
                      <a:pt x="139" y="77"/>
                      <a:pt x="139" y="77"/>
                      <a:pt x="139" y="77"/>
                    </a:cubicBezTo>
                    <a:cubicBezTo>
                      <a:pt x="140" y="77"/>
                      <a:pt x="140" y="77"/>
                      <a:pt x="140" y="77"/>
                    </a:cubicBezTo>
                    <a:cubicBezTo>
                      <a:pt x="139" y="80"/>
                      <a:pt x="139" y="80"/>
                      <a:pt x="139" y="80"/>
                    </a:cubicBezTo>
                    <a:cubicBezTo>
                      <a:pt x="141" y="82"/>
                      <a:pt x="141" y="82"/>
                      <a:pt x="141" y="82"/>
                    </a:cubicBezTo>
                    <a:cubicBezTo>
                      <a:pt x="141" y="82"/>
                      <a:pt x="143" y="82"/>
                      <a:pt x="143" y="82"/>
                    </a:cubicBezTo>
                    <a:cubicBezTo>
                      <a:pt x="144" y="82"/>
                      <a:pt x="146" y="82"/>
                      <a:pt x="146" y="82"/>
                    </a:cubicBezTo>
                    <a:cubicBezTo>
                      <a:pt x="146" y="82"/>
                      <a:pt x="148" y="82"/>
                      <a:pt x="148" y="82"/>
                    </a:cubicBezTo>
                    <a:cubicBezTo>
                      <a:pt x="148" y="82"/>
                      <a:pt x="149" y="81"/>
                      <a:pt x="149" y="81"/>
                    </a:cubicBezTo>
                    <a:cubicBezTo>
                      <a:pt x="151" y="81"/>
                      <a:pt x="151" y="81"/>
                      <a:pt x="151" y="81"/>
                    </a:cubicBezTo>
                    <a:cubicBezTo>
                      <a:pt x="152" y="82"/>
                      <a:pt x="152" y="82"/>
                      <a:pt x="152" y="82"/>
                    </a:cubicBezTo>
                    <a:cubicBezTo>
                      <a:pt x="154" y="82"/>
                      <a:pt x="154" y="82"/>
                      <a:pt x="154" y="82"/>
                    </a:cubicBezTo>
                    <a:cubicBezTo>
                      <a:pt x="154" y="82"/>
                      <a:pt x="158" y="82"/>
                      <a:pt x="159" y="81"/>
                    </a:cubicBezTo>
                    <a:cubicBezTo>
                      <a:pt x="160" y="81"/>
                      <a:pt x="161" y="81"/>
                      <a:pt x="161" y="81"/>
                    </a:cubicBezTo>
                    <a:cubicBezTo>
                      <a:pt x="162" y="77"/>
                      <a:pt x="162" y="77"/>
                      <a:pt x="162" y="77"/>
                    </a:cubicBezTo>
                    <a:cubicBezTo>
                      <a:pt x="162" y="77"/>
                      <a:pt x="161" y="77"/>
                      <a:pt x="160" y="76"/>
                    </a:cubicBezTo>
                    <a:cubicBezTo>
                      <a:pt x="160" y="76"/>
                      <a:pt x="158" y="76"/>
                      <a:pt x="158" y="76"/>
                    </a:cubicBezTo>
                    <a:cubicBezTo>
                      <a:pt x="158" y="75"/>
                      <a:pt x="158" y="75"/>
                      <a:pt x="158" y="75"/>
                    </a:cubicBezTo>
                    <a:cubicBezTo>
                      <a:pt x="160" y="75"/>
                      <a:pt x="160" y="75"/>
                      <a:pt x="160" y="75"/>
                    </a:cubicBezTo>
                    <a:cubicBezTo>
                      <a:pt x="160" y="75"/>
                      <a:pt x="162" y="74"/>
                      <a:pt x="162" y="74"/>
                    </a:cubicBezTo>
                    <a:cubicBezTo>
                      <a:pt x="163" y="74"/>
                      <a:pt x="164" y="74"/>
                      <a:pt x="165" y="73"/>
                    </a:cubicBezTo>
                    <a:cubicBezTo>
                      <a:pt x="165" y="73"/>
                      <a:pt x="166" y="73"/>
                      <a:pt x="166" y="72"/>
                    </a:cubicBezTo>
                    <a:cubicBezTo>
                      <a:pt x="166" y="72"/>
                      <a:pt x="166" y="71"/>
                      <a:pt x="166" y="71"/>
                    </a:cubicBezTo>
                    <a:cubicBezTo>
                      <a:pt x="166" y="71"/>
                      <a:pt x="168" y="71"/>
                      <a:pt x="168" y="70"/>
                    </a:cubicBezTo>
                    <a:cubicBezTo>
                      <a:pt x="168" y="69"/>
                      <a:pt x="169" y="69"/>
                      <a:pt x="169" y="68"/>
                    </a:cubicBezTo>
                    <a:cubicBezTo>
                      <a:pt x="170" y="68"/>
                      <a:pt x="171" y="68"/>
                      <a:pt x="172" y="67"/>
                    </a:cubicBezTo>
                    <a:cubicBezTo>
                      <a:pt x="173" y="67"/>
                      <a:pt x="174" y="67"/>
                      <a:pt x="174" y="67"/>
                    </a:cubicBezTo>
                    <a:cubicBezTo>
                      <a:pt x="175" y="66"/>
                      <a:pt x="176" y="65"/>
                      <a:pt x="176" y="65"/>
                    </a:cubicBezTo>
                    <a:cubicBezTo>
                      <a:pt x="176" y="64"/>
                      <a:pt x="176" y="64"/>
                      <a:pt x="177" y="64"/>
                    </a:cubicBezTo>
                    <a:cubicBezTo>
                      <a:pt x="177" y="63"/>
                      <a:pt x="179" y="63"/>
                      <a:pt x="179" y="63"/>
                    </a:cubicBezTo>
                    <a:cubicBezTo>
                      <a:pt x="180" y="63"/>
                      <a:pt x="181" y="64"/>
                      <a:pt x="183" y="64"/>
                    </a:cubicBezTo>
                    <a:cubicBezTo>
                      <a:pt x="184" y="65"/>
                      <a:pt x="185" y="64"/>
                      <a:pt x="185" y="63"/>
                    </a:cubicBezTo>
                    <a:cubicBezTo>
                      <a:pt x="185" y="63"/>
                      <a:pt x="188" y="62"/>
                      <a:pt x="188" y="62"/>
                    </a:cubicBezTo>
                    <a:cubicBezTo>
                      <a:pt x="189" y="62"/>
                      <a:pt x="190" y="63"/>
                      <a:pt x="190" y="63"/>
                    </a:cubicBezTo>
                    <a:cubicBezTo>
                      <a:pt x="190" y="64"/>
                      <a:pt x="192" y="66"/>
                      <a:pt x="192" y="67"/>
                    </a:cubicBezTo>
                    <a:cubicBezTo>
                      <a:pt x="192" y="67"/>
                      <a:pt x="191" y="69"/>
                      <a:pt x="191" y="69"/>
                    </a:cubicBezTo>
                    <a:cubicBezTo>
                      <a:pt x="191" y="70"/>
                      <a:pt x="189" y="71"/>
                      <a:pt x="189" y="71"/>
                    </a:cubicBezTo>
                    <a:cubicBezTo>
                      <a:pt x="194" y="73"/>
                      <a:pt x="194" y="73"/>
                      <a:pt x="194" y="73"/>
                    </a:cubicBezTo>
                    <a:cubicBezTo>
                      <a:pt x="194" y="74"/>
                      <a:pt x="194" y="75"/>
                      <a:pt x="194" y="7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59" name="Freeform 864">
                <a:extLst>
                  <a:ext uri="{FF2B5EF4-FFF2-40B4-BE49-F238E27FC236}">
                    <a16:creationId xmlns:a16="http://schemas.microsoft.com/office/drawing/2014/main" id="{95CDBCE1-B160-1892-C53C-A47D23C4ACD2}"/>
                  </a:ext>
                </a:extLst>
              </p:cNvPr>
              <p:cNvSpPr>
                <a:spLocks/>
              </p:cNvSpPr>
              <p:nvPr/>
            </p:nvSpPr>
            <p:spPr bwMode="auto">
              <a:xfrm>
                <a:off x="6499225" y="3517900"/>
                <a:ext cx="192087" cy="100013"/>
              </a:xfrm>
              <a:custGeom>
                <a:avLst/>
                <a:gdLst>
                  <a:gd name="T0" fmla="*/ 42 w 46"/>
                  <a:gd name="T1" fmla="*/ 15 h 24"/>
                  <a:gd name="T2" fmla="*/ 40 w 46"/>
                  <a:gd name="T3" fmla="*/ 14 h 24"/>
                  <a:gd name="T4" fmla="*/ 39 w 46"/>
                  <a:gd name="T5" fmla="*/ 11 h 24"/>
                  <a:gd name="T6" fmla="*/ 36 w 46"/>
                  <a:gd name="T7" fmla="*/ 10 h 24"/>
                  <a:gd name="T8" fmla="*/ 34 w 46"/>
                  <a:gd name="T9" fmla="*/ 8 h 24"/>
                  <a:gd name="T10" fmla="*/ 30 w 46"/>
                  <a:gd name="T11" fmla="*/ 9 h 24"/>
                  <a:gd name="T12" fmla="*/ 28 w 46"/>
                  <a:gd name="T13" fmla="*/ 9 h 24"/>
                  <a:gd name="T14" fmla="*/ 26 w 46"/>
                  <a:gd name="T15" fmla="*/ 9 h 24"/>
                  <a:gd name="T16" fmla="*/ 26 w 46"/>
                  <a:gd name="T17" fmla="*/ 8 h 24"/>
                  <a:gd name="T18" fmla="*/ 23 w 46"/>
                  <a:gd name="T19" fmla="*/ 7 h 24"/>
                  <a:gd name="T20" fmla="*/ 21 w 46"/>
                  <a:gd name="T21" fmla="*/ 5 h 24"/>
                  <a:gd name="T22" fmla="*/ 19 w 46"/>
                  <a:gd name="T23" fmla="*/ 4 h 24"/>
                  <a:gd name="T24" fmla="*/ 14 w 46"/>
                  <a:gd name="T25" fmla="*/ 4 h 24"/>
                  <a:gd name="T26" fmla="*/ 10 w 46"/>
                  <a:gd name="T27" fmla="*/ 3 h 24"/>
                  <a:gd name="T28" fmla="*/ 8 w 46"/>
                  <a:gd name="T29" fmla="*/ 2 h 24"/>
                  <a:gd name="T30" fmla="*/ 5 w 46"/>
                  <a:gd name="T31" fmla="*/ 1 h 24"/>
                  <a:gd name="T32" fmla="*/ 3 w 46"/>
                  <a:gd name="T33" fmla="*/ 1 h 24"/>
                  <a:gd name="T34" fmla="*/ 2 w 46"/>
                  <a:gd name="T35" fmla="*/ 3 h 24"/>
                  <a:gd name="T36" fmla="*/ 5 w 46"/>
                  <a:gd name="T37" fmla="*/ 5 h 24"/>
                  <a:gd name="T38" fmla="*/ 8 w 46"/>
                  <a:gd name="T39" fmla="*/ 7 h 24"/>
                  <a:gd name="T40" fmla="*/ 11 w 46"/>
                  <a:gd name="T41" fmla="*/ 10 h 24"/>
                  <a:gd name="T42" fmla="*/ 13 w 46"/>
                  <a:gd name="T43" fmla="*/ 17 h 24"/>
                  <a:gd name="T44" fmla="*/ 13 w 46"/>
                  <a:gd name="T45" fmla="*/ 20 h 24"/>
                  <a:gd name="T46" fmla="*/ 18 w 46"/>
                  <a:gd name="T47" fmla="*/ 20 h 24"/>
                  <a:gd name="T48" fmla="*/ 20 w 46"/>
                  <a:gd name="T49" fmla="*/ 20 h 24"/>
                  <a:gd name="T50" fmla="*/ 22 w 46"/>
                  <a:gd name="T51" fmla="*/ 21 h 24"/>
                  <a:gd name="T52" fmla="*/ 24 w 46"/>
                  <a:gd name="T53" fmla="*/ 23 h 24"/>
                  <a:gd name="T54" fmla="*/ 27 w 46"/>
                  <a:gd name="T55" fmla="*/ 23 h 24"/>
                  <a:gd name="T56" fmla="*/ 29 w 46"/>
                  <a:gd name="T57" fmla="*/ 22 h 24"/>
                  <a:gd name="T58" fmla="*/ 31 w 46"/>
                  <a:gd name="T59" fmla="*/ 22 h 24"/>
                  <a:gd name="T60" fmla="*/ 33 w 46"/>
                  <a:gd name="T61" fmla="*/ 22 h 24"/>
                  <a:gd name="T62" fmla="*/ 37 w 46"/>
                  <a:gd name="T63" fmla="*/ 20 h 24"/>
                  <a:gd name="T64" fmla="*/ 41 w 46"/>
                  <a:gd name="T65" fmla="*/ 22 h 24"/>
                  <a:gd name="T66" fmla="*/ 44 w 46"/>
                  <a:gd name="T67" fmla="*/ 23 h 24"/>
                  <a:gd name="T68" fmla="*/ 44 w 46"/>
                  <a:gd name="T69" fmla="*/ 20 h 24"/>
                  <a:gd name="T70" fmla="*/ 43 w 46"/>
                  <a:gd name="T71" fmla="*/ 19 h 24"/>
                  <a:gd name="T72" fmla="*/ 43 w 46"/>
                  <a:gd name="T73" fmla="*/ 17 h 24"/>
                  <a:gd name="T74" fmla="*/ 44 w 46"/>
                  <a:gd name="T75" fmla="*/ 16 h 24"/>
                  <a:gd name="T76" fmla="*/ 43 w 46"/>
                  <a:gd name="T77"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24">
                    <a:moveTo>
                      <a:pt x="43" y="15"/>
                    </a:moveTo>
                    <a:cubicBezTo>
                      <a:pt x="42" y="15"/>
                      <a:pt x="42" y="15"/>
                      <a:pt x="42" y="15"/>
                    </a:cubicBezTo>
                    <a:cubicBezTo>
                      <a:pt x="42" y="15"/>
                      <a:pt x="41" y="15"/>
                      <a:pt x="41" y="15"/>
                    </a:cubicBezTo>
                    <a:cubicBezTo>
                      <a:pt x="41" y="14"/>
                      <a:pt x="40" y="14"/>
                      <a:pt x="40" y="14"/>
                    </a:cubicBezTo>
                    <a:cubicBezTo>
                      <a:pt x="39" y="14"/>
                      <a:pt x="38" y="13"/>
                      <a:pt x="39" y="12"/>
                    </a:cubicBezTo>
                    <a:cubicBezTo>
                      <a:pt x="39" y="12"/>
                      <a:pt x="39" y="11"/>
                      <a:pt x="39" y="11"/>
                    </a:cubicBezTo>
                    <a:cubicBezTo>
                      <a:pt x="39" y="10"/>
                      <a:pt x="38" y="10"/>
                      <a:pt x="38" y="10"/>
                    </a:cubicBezTo>
                    <a:cubicBezTo>
                      <a:pt x="37" y="10"/>
                      <a:pt x="37" y="10"/>
                      <a:pt x="36" y="10"/>
                    </a:cubicBezTo>
                    <a:cubicBezTo>
                      <a:pt x="36" y="9"/>
                      <a:pt x="36" y="9"/>
                      <a:pt x="35" y="9"/>
                    </a:cubicBezTo>
                    <a:cubicBezTo>
                      <a:pt x="35" y="9"/>
                      <a:pt x="34" y="8"/>
                      <a:pt x="34" y="8"/>
                    </a:cubicBezTo>
                    <a:cubicBezTo>
                      <a:pt x="33" y="8"/>
                      <a:pt x="33" y="9"/>
                      <a:pt x="33" y="9"/>
                    </a:cubicBezTo>
                    <a:cubicBezTo>
                      <a:pt x="32" y="8"/>
                      <a:pt x="31" y="8"/>
                      <a:pt x="30" y="9"/>
                    </a:cubicBezTo>
                    <a:cubicBezTo>
                      <a:pt x="30" y="9"/>
                      <a:pt x="29" y="9"/>
                      <a:pt x="28" y="9"/>
                    </a:cubicBezTo>
                    <a:cubicBezTo>
                      <a:pt x="28" y="9"/>
                      <a:pt x="28" y="9"/>
                      <a:pt x="28" y="9"/>
                    </a:cubicBezTo>
                    <a:cubicBezTo>
                      <a:pt x="28" y="9"/>
                      <a:pt x="27" y="10"/>
                      <a:pt x="27" y="10"/>
                    </a:cubicBezTo>
                    <a:cubicBezTo>
                      <a:pt x="27" y="9"/>
                      <a:pt x="26" y="10"/>
                      <a:pt x="26" y="9"/>
                    </a:cubicBezTo>
                    <a:cubicBezTo>
                      <a:pt x="26" y="9"/>
                      <a:pt x="26" y="9"/>
                      <a:pt x="26" y="9"/>
                    </a:cubicBezTo>
                    <a:cubicBezTo>
                      <a:pt x="26" y="8"/>
                      <a:pt x="26" y="8"/>
                      <a:pt x="26" y="8"/>
                    </a:cubicBezTo>
                    <a:cubicBezTo>
                      <a:pt x="25" y="8"/>
                      <a:pt x="25" y="8"/>
                      <a:pt x="25" y="7"/>
                    </a:cubicBezTo>
                    <a:cubicBezTo>
                      <a:pt x="24" y="7"/>
                      <a:pt x="24" y="7"/>
                      <a:pt x="23" y="7"/>
                    </a:cubicBezTo>
                    <a:cubicBezTo>
                      <a:pt x="23" y="7"/>
                      <a:pt x="22" y="6"/>
                      <a:pt x="22" y="6"/>
                    </a:cubicBezTo>
                    <a:cubicBezTo>
                      <a:pt x="21" y="6"/>
                      <a:pt x="21" y="5"/>
                      <a:pt x="21" y="5"/>
                    </a:cubicBezTo>
                    <a:cubicBezTo>
                      <a:pt x="21" y="5"/>
                      <a:pt x="20" y="4"/>
                      <a:pt x="20" y="4"/>
                    </a:cubicBezTo>
                    <a:cubicBezTo>
                      <a:pt x="19" y="4"/>
                      <a:pt x="19" y="4"/>
                      <a:pt x="19" y="4"/>
                    </a:cubicBezTo>
                    <a:cubicBezTo>
                      <a:pt x="18" y="5"/>
                      <a:pt x="17" y="4"/>
                      <a:pt x="16" y="4"/>
                    </a:cubicBezTo>
                    <a:cubicBezTo>
                      <a:pt x="15" y="4"/>
                      <a:pt x="15" y="4"/>
                      <a:pt x="14" y="4"/>
                    </a:cubicBezTo>
                    <a:cubicBezTo>
                      <a:pt x="14" y="4"/>
                      <a:pt x="13" y="4"/>
                      <a:pt x="13" y="4"/>
                    </a:cubicBezTo>
                    <a:cubicBezTo>
                      <a:pt x="12" y="4"/>
                      <a:pt x="11" y="4"/>
                      <a:pt x="10" y="3"/>
                    </a:cubicBezTo>
                    <a:cubicBezTo>
                      <a:pt x="10" y="3"/>
                      <a:pt x="10" y="3"/>
                      <a:pt x="9" y="2"/>
                    </a:cubicBezTo>
                    <a:cubicBezTo>
                      <a:pt x="9" y="2"/>
                      <a:pt x="8" y="2"/>
                      <a:pt x="8" y="2"/>
                    </a:cubicBezTo>
                    <a:cubicBezTo>
                      <a:pt x="7" y="2"/>
                      <a:pt x="7" y="2"/>
                      <a:pt x="7" y="2"/>
                    </a:cubicBezTo>
                    <a:cubicBezTo>
                      <a:pt x="6" y="1"/>
                      <a:pt x="6" y="1"/>
                      <a:pt x="5" y="1"/>
                    </a:cubicBezTo>
                    <a:cubicBezTo>
                      <a:pt x="5" y="1"/>
                      <a:pt x="4" y="1"/>
                      <a:pt x="4" y="1"/>
                    </a:cubicBezTo>
                    <a:cubicBezTo>
                      <a:pt x="4" y="1"/>
                      <a:pt x="3" y="1"/>
                      <a:pt x="3" y="1"/>
                    </a:cubicBezTo>
                    <a:cubicBezTo>
                      <a:pt x="2" y="0"/>
                      <a:pt x="1" y="1"/>
                      <a:pt x="0" y="2"/>
                    </a:cubicBezTo>
                    <a:cubicBezTo>
                      <a:pt x="1" y="2"/>
                      <a:pt x="1" y="2"/>
                      <a:pt x="2" y="3"/>
                    </a:cubicBezTo>
                    <a:cubicBezTo>
                      <a:pt x="2" y="3"/>
                      <a:pt x="2" y="4"/>
                      <a:pt x="2" y="4"/>
                    </a:cubicBezTo>
                    <a:cubicBezTo>
                      <a:pt x="3" y="5"/>
                      <a:pt x="4" y="5"/>
                      <a:pt x="5" y="5"/>
                    </a:cubicBezTo>
                    <a:cubicBezTo>
                      <a:pt x="6" y="5"/>
                      <a:pt x="7" y="5"/>
                      <a:pt x="7" y="6"/>
                    </a:cubicBezTo>
                    <a:cubicBezTo>
                      <a:pt x="8" y="6"/>
                      <a:pt x="8" y="7"/>
                      <a:pt x="8" y="7"/>
                    </a:cubicBezTo>
                    <a:cubicBezTo>
                      <a:pt x="8" y="8"/>
                      <a:pt x="9" y="8"/>
                      <a:pt x="9" y="8"/>
                    </a:cubicBezTo>
                    <a:cubicBezTo>
                      <a:pt x="10" y="9"/>
                      <a:pt x="11" y="9"/>
                      <a:pt x="11" y="10"/>
                    </a:cubicBezTo>
                    <a:cubicBezTo>
                      <a:pt x="11" y="11"/>
                      <a:pt x="11" y="12"/>
                      <a:pt x="12" y="13"/>
                    </a:cubicBezTo>
                    <a:cubicBezTo>
                      <a:pt x="12" y="15"/>
                      <a:pt x="13" y="16"/>
                      <a:pt x="13" y="17"/>
                    </a:cubicBezTo>
                    <a:cubicBezTo>
                      <a:pt x="12" y="18"/>
                      <a:pt x="11" y="18"/>
                      <a:pt x="11" y="19"/>
                    </a:cubicBezTo>
                    <a:cubicBezTo>
                      <a:pt x="12" y="20"/>
                      <a:pt x="12" y="20"/>
                      <a:pt x="13" y="20"/>
                    </a:cubicBezTo>
                    <a:cubicBezTo>
                      <a:pt x="14" y="19"/>
                      <a:pt x="15" y="19"/>
                      <a:pt x="16" y="20"/>
                    </a:cubicBezTo>
                    <a:cubicBezTo>
                      <a:pt x="17" y="20"/>
                      <a:pt x="17" y="20"/>
                      <a:pt x="18" y="20"/>
                    </a:cubicBezTo>
                    <a:cubicBezTo>
                      <a:pt x="18" y="19"/>
                      <a:pt x="18" y="19"/>
                      <a:pt x="19" y="19"/>
                    </a:cubicBezTo>
                    <a:cubicBezTo>
                      <a:pt x="20" y="19"/>
                      <a:pt x="19" y="19"/>
                      <a:pt x="20" y="20"/>
                    </a:cubicBezTo>
                    <a:cubicBezTo>
                      <a:pt x="20" y="20"/>
                      <a:pt x="21" y="20"/>
                      <a:pt x="21" y="21"/>
                    </a:cubicBezTo>
                    <a:cubicBezTo>
                      <a:pt x="22" y="21"/>
                      <a:pt x="22" y="21"/>
                      <a:pt x="22" y="21"/>
                    </a:cubicBezTo>
                    <a:cubicBezTo>
                      <a:pt x="22" y="22"/>
                      <a:pt x="22" y="22"/>
                      <a:pt x="22" y="22"/>
                    </a:cubicBezTo>
                    <a:cubicBezTo>
                      <a:pt x="23" y="23"/>
                      <a:pt x="24" y="22"/>
                      <a:pt x="24" y="23"/>
                    </a:cubicBezTo>
                    <a:cubicBezTo>
                      <a:pt x="25" y="23"/>
                      <a:pt x="25" y="23"/>
                      <a:pt x="26" y="23"/>
                    </a:cubicBezTo>
                    <a:cubicBezTo>
                      <a:pt x="26" y="23"/>
                      <a:pt x="27" y="23"/>
                      <a:pt x="27" y="23"/>
                    </a:cubicBezTo>
                    <a:cubicBezTo>
                      <a:pt x="27" y="23"/>
                      <a:pt x="28" y="23"/>
                      <a:pt x="28" y="22"/>
                    </a:cubicBezTo>
                    <a:cubicBezTo>
                      <a:pt x="29" y="22"/>
                      <a:pt x="29" y="22"/>
                      <a:pt x="29" y="22"/>
                    </a:cubicBezTo>
                    <a:cubicBezTo>
                      <a:pt x="29" y="22"/>
                      <a:pt x="30" y="22"/>
                      <a:pt x="30" y="22"/>
                    </a:cubicBezTo>
                    <a:cubicBezTo>
                      <a:pt x="30" y="22"/>
                      <a:pt x="31" y="22"/>
                      <a:pt x="31" y="22"/>
                    </a:cubicBezTo>
                    <a:cubicBezTo>
                      <a:pt x="31" y="22"/>
                      <a:pt x="31" y="22"/>
                      <a:pt x="31" y="22"/>
                    </a:cubicBezTo>
                    <a:cubicBezTo>
                      <a:pt x="32" y="22"/>
                      <a:pt x="32" y="22"/>
                      <a:pt x="33" y="22"/>
                    </a:cubicBezTo>
                    <a:cubicBezTo>
                      <a:pt x="33" y="22"/>
                      <a:pt x="34" y="21"/>
                      <a:pt x="34" y="22"/>
                    </a:cubicBezTo>
                    <a:cubicBezTo>
                      <a:pt x="35" y="21"/>
                      <a:pt x="36" y="20"/>
                      <a:pt x="37" y="20"/>
                    </a:cubicBezTo>
                    <a:cubicBezTo>
                      <a:pt x="37" y="20"/>
                      <a:pt x="38" y="20"/>
                      <a:pt x="39" y="21"/>
                    </a:cubicBezTo>
                    <a:cubicBezTo>
                      <a:pt x="40" y="22"/>
                      <a:pt x="40" y="23"/>
                      <a:pt x="41" y="22"/>
                    </a:cubicBezTo>
                    <a:cubicBezTo>
                      <a:pt x="42" y="22"/>
                      <a:pt x="42" y="22"/>
                      <a:pt x="43" y="22"/>
                    </a:cubicBezTo>
                    <a:cubicBezTo>
                      <a:pt x="43" y="23"/>
                      <a:pt x="43" y="23"/>
                      <a:pt x="44" y="23"/>
                    </a:cubicBezTo>
                    <a:cubicBezTo>
                      <a:pt x="45" y="24"/>
                      <a:pt x="45" y="23"/>
                      <a:pt x="46" y="22"/>
                    </a:cubicBezTo>
                    <a:cubicBezTo>
                      <a:pt x="46" y="21"/>
                      <a:pt x="45" y="20"/>
                      <a:pt x="44" y="20"/>
                    </a:cubicBezTo>
                    <a:cubicBezTo>
                      <a:pt x="43" y="20"/>
                      <a:pt x="43" y="20"/>
                      <a:pt x="43" y="19"/>
                    </a:cubicBezTo>
                    <a:cubicBezTo>
                      <a:pt x="43" y="19"/>
                      <a:pt x="43" y="19"/>
                      <a:pt x="43" y="19"/>
                    </a:cubicBezTo>
                    <a:cubicBezTo>
                      <a:pt x="43" y="19"/>
                      <a:pt x="43" y="18"/>
                      <a:pt x="43" y="18"/>
                    </a:cubicBezTo>
                    <a:cubicBezTo>
                      <a:pt x="42" y="18"/>
                      <a:pt x="42" y="18"/>
                      <a:pt x="43" y="17"/>
                    </a:cubicBezTo>
                    <a:cubicBezTo>
                      <a:pt x="43" y="17"/>
                      <a:pt x="43" y="17"/>
                      <a:pt x="44" y="17"/>
                    </a:cubicBezTo>
                    <a:cubicBezTo>
                      <a:pt x="44" y="17"/>
                      <a:pt x="44" y="16"/>
                      <a:pt x="44" y="16"/>
                    </a:cubicBezTo>
                    <a:cubicBezTo>
                      <a:pt x="44" y="15"/>
                      <a:pt x="43" y="16"/>
                      <a:pt x="43" y="15"/>
                    </a:cubicBezTo>
                    <a:cubicBezTo>
                      <a:pt x="42" y="15"/>
                      <a:pt x="43" y="16"/>
                      <a:pt x="43" y="1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0" name="Freeform 838">
                <a:extLst>
                  <a:ext uri="{FF2B5EF4-FFF2-40B4-BE49-F238E27FC236}">
                    <a16:creationId xmlns:a16="http://schemas.microsoft.com/office/drawing/2014/main" id="{E7FA72D1-8F9D-3712-5950-6345C1353FBF}"/>
                  </a:ext>
                </a:extLst>
              </p:cNvPr>
              <p:cNvSpPr>
                <a:spLocks/>
              </p:cNvSpPr>
              <p:nvPr/>
            </p:nvSpPr>
            <p:spPr bwMode="auto">
              <a:xfrm>
                <a:off x="5934075" y="3000375"/>
                <a:ext cx="90487" cy="58738"/>
              </a:xfrm>
              <a:custGeom>
                <a:avLst/>
                <a:gdLst>
                  <a:gd name="T0" fmla="*/ 0 w 22"/>
                  <a:gd name="T1" fmla="*/ 12 h 14"/>
                  <a:gd name="T2" fmla="*/ 2 w 22"/>
                  <a:gd name="T3" fmla="*/ 8 h 14"/>
                  <a:gd name="T4" fmla="*/ 2 w 22"/>
                  <a:gd name="T5" fmla="*/ 6 h 14"/>
                  <a:gd name="T6" fmla="*/ 3 w 22"/>
                  <a:gd name="T7" fmla="*/ 6 h 14"/>
                  <a:gd name="T8" fmla="*/ 7 w 22"/>
                  <a:gd name="T9" fmla="*/ 4 h 14"/>
                  <a:gd name="T10" fmla="*/ 8 w 22"/>
                  <a:gd name="T11" fmla="*/ 2 h 14"/>
                  <a:gd name="T12" fmla="*/ 9 w 22"/>
                  <a:gd name="T13" fmla="*/ 0 h 14"/>
                  <a:gd name="T14" fmla="*/ 8 w 22"/>
                  <a:gd name="T15" fmla="*/ 3 h 14"/>
                  <a:gd name="T16" fmla="*/ 6 w 22"/>
                  <a:gd name="T17" fmla="*/ 6 h 14"/>
                  <a:gd name="T18" fmla="*/ 7 w 22"/>
                  <a:gd name="T19" fmla="*/ 6 h 14"/>
                  <a:gd name="T20" fmla="*/ 8 w 22"/>
                  <a:gd name="T21" fmla="*/ 7 h 14"/>
                  <a:gd name="T22" fmla="*/ 10 w 22"/>
                  <a:gd name="T23" fmla="*/ 7 h 14"/>
                  <a:gd name="T24" fmla="*/ 10 w 22"/>
                  <a:gd name="T25" fmla="*/ 5 h 14"/>
                  <a:gd name="T26" fmla="*/ 11 w 22"/>
                  <a:gd name="T27" fmla="*/ 3 h 14"/>
                  <a:gd name="T28" fmla="*/ 12 w 22"/>
                  <a:gd name="T29" fmla="*/ 3 h 14"/>
                  <a:gd name="T30" fmla="*/ 12 w 22"/>
                  <a:gd name="T31" fmla="*/ 4 h 14"/>
                  <a:gd name="T32" fmla="*/ 13 w 22"/>
                  <a:gd name="T33" fmla="*/ 3 h 14"/>
                  <a:gd name="T34" fmla="*/ 13 w 22"/>
                  <a:gd name="T35" fmla="*/ 4 h 14"/>
                  <a:gd name="T36" fmla="*/ 14 w 22"/>
                  <a:gd name="T37" fmla="*/ 4 h 14"/>
                  <a:gd name="T38" fmla="*/ 16 w 22"/>
                  <a:gd name="T39" fmla="*/ 5 h 14"/>
                  <a:gd name="T40" fmla="*/ 17 w 22"/>
                  <a:gd name="T41" fmla="*/ 6 h 14"/>
                  <a:gd name="T42" fmla="*/ 17 w 22"/>
                  <a:gd name="T43" fmla="*/ 5 h 14"/>
                  <a:gd name="T44" fmla="*/ 19 w 22"/>
                  <a:gd name="T45" fmla="*/ 5 h 14"/>
                  <a:gd name="T46" fmla="*/ 20 w 22"/>
                  <a:gd name="T47" fmla="*/ 6 h 14"/>
                  <a:gd name="T48" fmla="*/ 21 w 22"/>
                  <a:gd name="T49" fmla="*/ 7 h 14"/>
                  <a:gd name="T50" fmla="*/ 20 w 22"/>
                  <a:gd name="T51" fmla="*/ 10 h 14"/>
                  <a:gd name="T52" fmla="*/ 20 w 22"/>
                  <a:gd name="T53" fmla="*/ 12 h 14"/>
                  <a:gd name="T54" fmla="*/ 21 w 22"/>
                  <a:gd name="T55" fmla="*/ 13 h 14"/>
                  <a:gd name="T56" fmla="*/ 17 w 22"/>
                  <a:gd name="T57" fmla="*/ 13 h 14"/>
                  <a:gd name="T58" fmla="*/ 14 w 22"/>
                  <a:gd name="T59" fmla="*/ 13 h 14"/>
                  <a:gd name="T60" fmla="*/ 10 w 22"/>
                  <a:gd name="T61" fmla="*/ 13 h 14"/>
                  <a:gd name="T62" fmla="*/ 7 w 22"/>
                  <a:gd name="T63" fmla="*/ 13 h 14"/>
                  <a:gd name="T64" fmla="*/ 0 w 22"/>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0" y="12"/>
                    </a:moveTo>
                    <a:cubicBezTo>
                      <a:pt x="1" y="11"/>
                      <a:pt x="2" y="10"/>
                      <a:pt x="2" y="8"/>
                    </a:cubicBezTo>
                    <a:cubicBezTo>
                      <a:pt x="2" y="8"/>
                      <a:pt x="1" y="7"/>
                      <a:pt x="2" y="6"/>
                    </a:cubicBezTo>
                    <a:cubicBezTo>
                      <a:pt x="2" y="6"/>
                      <a:pt x="3" y="6"/>
                      <a:pt x="3" y="6"/>
                    </a:cubicBezTo>
                    <a:cubicBezTo>
                      <a:pt x="5" y="6"/>
                      <a:pt x="6" y="6"/>
                      <a:pt x="7" y="4"/>
                    </a:cubicBezTo>
                    <a:cubicBezTo>
                      <a:pt x="7" y="4"/>
                      <a:pt x="8" y="3"/>
                      <a:pt x="8" y="2"/>
                    </a:cubicBezTo>
                    <a:cubicBezTo>
                      <a:pt x="9" y="2"/>
                      <a:pt x="9" y="1"/>
                      <a:pt x="9" y="0"/>
                    </a:cubicBezTo>
                    <a:cubicBezTo>
                      <a:pt x="10" y="1"/>
                      <a:pt x="9" y="2"/>
                      <a:pt x="8" y="3"/>
                    </a:cubicBezTo>
                    <a:cubicBezTo>
                      <a:pt x="8" y="4"/>
                      <a:pt x="7" y="5"/>
                      <a:pt x="6" y="6"/>
                    </a:cubicBezTo>
                    <a:cubicBezTo>
                      <a:pt x="6" y="6"/>
                      <a:pt x="6" y="6"/>
                      <a:pt x="7" y="6"/>
                    </a:cubicBezTo>
                    <a:cubicBezTo>
                      <a:pt x="7" y="6"/>
                      <a:pt x="7" y="6"/>
                      <a:pt x="8" y="7"/>
                    </a:cubicBezTo>
                    <a:cubicBezTo>
                      <a:pt x="8" y="7"/>
                      <a:pt x="9" y="7"/>
                      <a:pt x="10" y="7"/>
                    </a:cubicBezTo>
                    <a:cubicBezTo>
                      <a:pt x="11" y="6"/>
                      <a:pt x="10" y="5"/>
                      <a:pt x="10" y="5"/>
                    </a:cubicBezTo>
                    <a:cubicBezTo>
                      <a:pt x="10" y="4"/>
                      <a:pt x="11" y="3"/>
                      <a:pt x="11" y="3"/>
                    </a:cubicBezTo>
                    <a:cubicBezTo>
                      <a:pt x="11" y="2"/>
                      <a:pt x="11" y="3"/>
                      <a:pt x="12" y="3"/>
                    </a:cubicBezTo>
                    <a:cubicBezTo>
                      <a:pt x="12" y="3"/>
                      <a:pt x="12" y="3"/>
                      <a:pt x="12" y="4"/>
                    </a:cubicBezTo>
                    <a:cubicBezTo>
                      <a:pt x="13" y="4"/>
                      <a:pt x="13" y="4"/>
                      <a:pt x="13" y="3"/>
                    </a:cubicBezTo>
                    <a:cubicBezTo>
                      <a:pt x="13" y="4"/>
                      <a:pt x="13" y="4"/>
                      <a:pt x="13" y="4"/>
                    </a:cubicBezTo>
                    <a:cubicBezTo>
                      <a:pt x="13" y="4"/>
                      <a:pt x="14" y="4"/>
                      <a:pt x="14" y="4"/>
                    </a:cubicBezTo>
                    <a:cubicBezTo>
                      <a:pt x="14" y="5"/>
                      <a:pt x="15" y="5"/>
                      <a:pt x="16" y="5"/>
                    </a:cubicBezTo>
                    <a:cubicBezTo>
                      <a:pt x="16" y="5"/>
                      <a:pt x="16" y="6"/>
                      <a:pt x="17" y="6"/>
                    </a:cubicBezTo>
                    <a:cubicBezTo>
                      <a:pt x="17" y="5"/>
                      <a:pt x="17" y="5"/>
                      <a:pt x="17" y="5"/>
                    </a:cubicBezTo>
                    <a:cubicBezTo>
                      <a:pt x="17" y="5"/>
                      <a:pt x="19" y="5"/>
                      <a:pt x="19" y="5"/>
                    </a:cubicBezTo>
                    <a:cubicBezTo>
                      <a:pt x="19" y="5"/>
                      <a:pt x="20" y="6"/>
                      <a:pt x="20" y="6"/>
                    </a:cubicBezTo>
                    <a:cubicBezTo>
                      <a:pt x="20" y="7"/>
                      <a:pt x="21" y="7"/>
                      <a:pt x="21" y="7"/>
                    </a:cubicBezTo>
                    <a:cubicBezTo>
                      <a:pt x="22" y="8"/>
                      <a:pt x="20" y="9"/>
                      <a:pt x="20" y="10"/>
                    </a:cubicBezTo>
                    <a:cubicBezTo>
                      <a:pt x="20" y="11"/>
                      <a:pt x="20" y="11"/>
                      <a:pt x="20" y="12"/>
                    </a:cubicBezTo>
                    <a:cubicBezTo>
                      <a:pt x="20" y="12"/>
                      <a:pt x="20" y="13"/>
                      <a:pt x="21" y="13"/>
                    </a:cubicBezTo>
                    <a:cubicBezTo>
                      <a:pt x="19" y="14"/>
                      <a:pt x="18" y="13"/>
                      <a:pt x="17" y="13"/>
                    </a:cubicBezTo>
                    <a:cubicBezTo>
                      <a:pt x="16" y="13"/>
                      <a:pt x="15" y="13"/>
                      <a:pt x="14" y="13"/>
                    </a:cubicBezTo>
                    <a:cubicBezTo>
                      <a:pt x="13" y="13"/>
                      <a:pt x="11" y="13"/>
                      <a:pt x="10" y="13"/>
                    </a:cubicBezTo>
                    <a:cubicBezTo>
                      <a:pt x="9" y="13"/>
                      <a:pt x="8" y="13"/>
                      <a:pt x="7" y="13"/>
                    </a:cubicBezTo>
                    <a:cubicBezTo>
                      <a:pt x="4" y="12"/>
                      <a:pt x="2" y="12"/>
                      <a:pt x="0" y="1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1" name="Freeform 866">
                <a:extLst>
                  <a:ext uri="{FF2B5EF4-FFF2-40B4-BE49-F238E27FC236}">
                    <a16:creationId xmlns:a16="http://schemas.microsoft.com/office/drawing/2014/main" id="{9BEB4A38-E0B6-4C3D-D0D0-EE7ED187441B}"/>
                  </a:ext>
                </a:extLst>
              </p:cNvPr>
              <p:cNvSpPr>
                <a:spLocks noEditPoints="1"/>
              </p:cNvSpPr>
              <p:nvPr/>
            </p:nvSpPr>
            <p:spPr bwMode="auto">
              <a:xfrm>
                <a:off x="7453313" y="3092450"/>
                <a:ext cx="1727200" cy="1279525"/>
              </a:xfrm>
              <a:custGeom>
                <a:avLst/>
                <a:gdLst>
                  <a:gd name="T0" fmla="*/ 239 w 415"/>
                  <a:gd name="T1" fmla="*/ 296 h 307"/>
                  <a:gd name="T2" fmla="*/ 266 w 415"/>
                  <a:gd name="T3" fmla="*/ 280 h 307"/>
                  <a:gd name="T4" fmla="*/ 313 w 415"/>
                  <a:gd name="T5" fmla="*/ 251 h 307"/>
                  <a:gd name="T6" fmla="*/ 400 w 415"/>
                  <a:gd name="T7" fmla="*/ 61 h 307"/>
                  <a:gd name="T8" fmla="*/ 374 w 415"/>
                  <a:gd name="T9" fmla="*/ 43 h 307"/>
                  <a:gd name="T10" fmla="*/ 360 w 415"/>
                  <a:gd name="T11" fmla="*/ 22 h 307"/>
                  <a:gd name="T12" fmla="*/ 347 w 415"/>
                  <a:gd name="T13" fmla="*/ 5 h 307"/>
                  <a:gd name="T14" fmla="*/ 321 w 415"/>
                  <a:gd name="T15" fmla="*/ 3 h 307"/>
                  <a:gd name="T16" fmla="*/ 315 w 415"/>
                  <a:gd name="T17" fmla="*/ 22 h 307"/>
                  <a:gd name="T18" fmla="*/ 293 w 415"/>
                  <a:gd name="T19" fmla="*/ 41 h 307"/>
                  <a:gd name="T20" fmla="*/ 312 w 415"/>
                  <a:gd name="T21" fmla="*/ 73 h 307"/>
                  <a:gd name="T22" fmla="*/ 269 w 415"/>
                  <a:gd name="T23" fmla="*/ 91 h 307"/>
                  <a:gd name="T24" fmla="*/ 213 w 415"/>
                  <a:gd name="T25" fmla="*/ 121 h 307"/>
                  <a:gd name="T26" fmla="*/ 155 w 415"/>
                  <a:gd name="T27" fmla="*/ 110 h 307"/>
                  <a:gd name="T28" fmla="*/ 117 w 415"/>
                  <a:gd name="T29" fmla="*/ 81 h 307"/>
                  <a:gd name="T30" fmla="*/ 104 w 415"/>
                  <a:gd name="T31" fmla="*/ 60 h 307"/>
                  <a:gd name="T32" fmla="*/ 88 w 415"/>
                  <a:gd name="T33" fmla="*/ 54 h 307"/>
                  <a:gd name="T34" fmla="*/ 69 w 415"/>
                  <a:gd name="T35" fmla="*/ 70 h 307"/>
                  <a:gd name="T36" fmla="*/ 44 w 415"/>
                  <a:gd name="T37" fmla="*/ 91 h 307"/>
                  <a:gd name="T38" fmla="*/ 44 w 415"/>
                  <a:gd name="T39" fmla="*/ 111 h 307"/>
                  <a:gd name="T40" fmla="*/ 21 w 415"/>
                  <a:gd name="T41" fmla="*/ 129 h 307"/>
                  <a:gd name="T42" fmla="*/ 2 w 415"/>
                  <a:gd name="T43" fmla="*/ 137 h 307"/>
                  <a:gd name="T44" fmla="*/ 10 w 415"/>
                  <a:gd name="T45" fmla="*/ 158 h 307"/>
                  <a:gd name="T46" fmla="*/ 27 w 415"/>
                  <a:gd name="T47" fmla="*/ 174 h 307"/>
                  <a:gd name="T48" fmla="*/ 42 w 415"/>
                  <a:gd name="T49" fmla="*/ 182 h 307"/>
                  <a:gd name="T50" fmla="*/ 36 w 415"/>
                  <a:gd name="T51" fmla="*/ 197 h 307"/>
                  <a:gd name="T52" fmla="*/ 48 w 415"/>
                  <a:gd name="T53" fmla="*/ 215 h 307"/>
                  <a:gd name="T54" fmla="*/ 66 w 415"/>
                  <a:gd name="T55" fmla="*/ 222 h 307"/>
                  <a:gd name="T56" fmla="*/ 85 w 415"/>
                  <a:gd name="T57" fmla="*/ 233 h 307"/>
                  <a:gd name="T58" fmla="*/ 106 w 415"/>
                  <a:gd name="T59" fmla="*/ 235 h 307"/>
                  <a:gd name="T60" fmla="*/ 140 w 415"/>
                  <a:gd name="T61" fmla="*/ 226 h 307"/>
                  <a:gd name="T62" fmla="*/ 162 w 415"/>
                  <a:gd name="T63" fmla="*/ 231 h 307"/>
                  <a:gd name="T64" fmla="*/ 164 w 415"/>
                  <a:gd name="T65" fmla="*/ 265 h 307"/>
                  <a:gd name="T66" fmla="*/ 177 w 415"/>
                  <a:gd name="T67" fmla="*/ 282 h 307"/>
                  <a:gd name="T68" fmla="*/ 198 w 415"/>
                  <a:gd name="T69" fmla="*/ 274 h 307"/>
                  <a:gd name="T70" fmla="*/ 222 w 415"/>
                  <a:gd name="T71" fmla="*/ 278 h 307"/>
                  <a:gd name="T72" fmla="*/ 245 w 415"/>
                  <a:gd name="T73" fmla="*/ 285 h 307"/>
                  <a:gd name="T74" fmla="*/ 273 w 415"/>
                  <a:gd name="T75" fmla="*/ 274 h 307"/>
                  <a:gd name="T76" fmla="*/ 295 w 415"/>
                  <a:gd name="T77" fmla="*/ 266 h 307"/>
                  <a:gd name="T78" fmla="*/ 309 w 415"/>
                  <a:gd name="T79" fmla="*/ 253 h 307"/>
                  <a:gd name="T80" fmla="*/ 313 w 415"/>
                  <a:gd name="T81" fmla="*/ 243 h 307"/>
                  <a:gd name="T82" fmla="*/ 328 w 415"/>
                  <a:gd name="T83" fmla="*/ 223 h 307"/>
                  <a:gd name="T84" fmla="*/ 320 w 415"/>
                  <a:gd name="T85" fmla="*/ 214 h 307"/>
                  <a:gd name="T86" fmla="*/ 328 w 415"/>
                  <a:gd name="T87" fmla="*/ 205 h 307"/>
                  <a:gd name="T88" fmla="*/ 320 w 415"/>
                  <a:gd name="T89" fmla="*/ 192 h 307"/>
                  <a:gd name="T90" fmla="*/ 310 w 415"/>
                  <a:gd name="T91" fmla="*/ 179 h 307"/>
                  <a:gd name="T92" fmla="*/ 316 w 415"/>
                  <a:gd name="T93" fmla="*/ 167 h 307"/>
                  <a:gd name="T94" fmla="*/ 324 w 415"/>
                  <a:gd name="T95" fmla="*/ 163 h 307"/>
                  <a:gd name="T96" fmla="*/ 328 w 415"/>
                  <a:gd name="T97" fmla="*/ 156 h 307"/>
                  <a:gd name="T98" fmla="*/ 305 w 415"/>
                  <a:gd name="T99" fmla="*/ 152 h 307"/>
                  <a:gd name="T100" fmla="*/ 303 w 415"/>
                  <a:gd name="T101" fmla="*/ 142 h 307"/>
                  <a:gd name="T102" fmla="*/ 310 w 415"/>
                  <a:gd name="T103" fmla="*/ 137 h 307"/>
                  <a:gd name="T104" fmla="*/ 325 w 415"/>
                  <a:gd name="T105" fmla="*/ 127 h 307"/>
                  <a:gd name="T106" fmla="*/ 322 w 415"/>
                  <a:gd name="T107" fmla="*/ 145 h 307"/>
                  <a:gd name="T108" fmla="*/ 344 w 415"/>
                  <a:gd name="T109" fmla="*/ 135 h 307"/>
                  <a:gd name="T110" fmla="*/ 369 w 415"/>
                  <a:gd name="T111" fmla="*/ 123 h 307"/>
                  <a:gd name="T112" fmla="*/ 382 w 415"/>
                  <a:gd name="T113" fmla="*/ 108 h 307"/>
                  <a:gd name="T114" fmla="*/ 391 w 415"/>
                  <a:gd name="T115" fmla="*/ 100 h 307"/>
                  <a:gd name="T116" fmla="*/ 406 w 415"/>
                  <a:gd name="T117" fmla="*/ 8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5" h="307">
                    <a:moveTo>
                      <a:pt x="253" y="292"/>
                    </a:moveTo>
                    <a:cubicBezTo>
                      <a:pt x="253" y="293"/>
                      <a:pt x="253" y="293"/>
                      <a:pt x="253" y="294"/>
                    </a:cubicBezTo>
                    <a:cubicBezTo>
                      <a:pt x="253" y="294"/>
                      <a:pt x="253" y="295"/>
                      <a:pt x="253" y="295"/>
                    </a:cubicBezTo>
                    <a:cubicBezTo>
                      <a:pt x="251" y="297"/>
                      <a:pt x="251" y="298"/>
                      <a:pt x="250" y="301"/>
                    </a:cubicBezTo>
                    <a:cubicBezTo>
                      <a:pt x="250" y="301"/>
                      <a:pt x="250" y="301"/>
                      <a:pt x="250" y="301"/>
                    </a:cubicBezTo>
                    <a:cubicBezTo>
                      <a:pt x="248" y="302"/>
                      <a:pt x="247" y="304"/>
                      <a:pt x="245" y="304"/>
                    </a:cubicBezTo>
                    <a:cubicBezTo>
                      <a:pt x="245" y="303"/>
                      <a:pt x="245" y="304"/>
                      <a:pt x="245" y="304"/>
                    </a:cubicBezTo>
                    <a:cubicBezTo>
                      <a:pt x="244" y="307"/>
                      <a:pt x="243" y="304"/>
                      <a:pt x="242" y="304"/>
                    </a:cubicBezTo>
                    <a:cubicBezTo>
                      <a:pt x="241" y="304"/>
                      <a:pt x="240" y="304"/>
                      <a:pt x="240" y="304"/>
                    </a:cubicBezTo>
                    <a:cubicBezTo>
                      <a:pt x="238" y="303"/>
                      <a:pt x="238" y="303"/>
                      <a:pt x="238" y="302"/>
                    </a:cubicBezTo>
                    <a:cubicBezTo>
                      <a:pt x="238" y="301"/>
                      <a:pt x="238" y="301"/>
                      <a:pt x="238" y="301"/>
                    </a:cubicBezTo>
                    <a:cubicBezTo>
                      <a:pt x="238" y="301"/>
                      <a:pt x="238" y="300"/>
                      <a:pt x="238" y="300"/>
                    </a:cubicBezTo>
                    <a:cubicBezTo>
                      <a:pt x="238" y="300"/>
                      <a:pt x="238" y="299"/>
                      <a:pt x="238" y="299"/>
                    </a:cubicBezTo>
                    <a:cubicBezTo>
                      <a:pt x="238" y="299"/>
                      <a:pt x="238" y="299"/>
                      <a:pt x="238" y="299"/>
                    </a:cubicBezTo>
                    <a:cubicBezTo>
                      <a:pt x="238" y="297"/>
                      <a:pt x="238" y="296"/>
                      <a:pt x="239" y="296"/>
                    </a:cubicBezTo>
                    <a:cubicBezTo>
                      <a:pt x="240" y="296"/>
                      <a:pt x="241" y="295"/>
                      <a:pt x="241" y="295"/>
                    </a:cubicBezTo>
                    <a:cubicBezTo>
                      <a:pt x="241" y="293"/>
                      <a:pt x="243" y="293"/>
                      <a:pt x="244" y="292"/>
                    </a:cubicBezTo>
                    <a:cubicBezTo>
                      <a:pt x="244" y="292"/>
                      <a:pt x="245" y="292"/>
                      <a:pt x="245" y="292"/>
                    </a:cubicBezTo>
                    <a:cubicBezTo>
                      <a:pt x="247" y="293"/>
                      <a:pt x="249" y="292"/>
                      <a:pt x="251" y="292"/>
                    </a:cubicBezTo>
                    <a:cubicBezTo>
                      <a:pt x="252" y="291"/>
                      <a:pt x="253" y="292"/>
                      <a:pt x="253" y="292"/>
                    </a:cubicBezTo>
                    <a:close/>
                    <a:moveTo>
                      <a:pt x="327" y="217"/>
                    </a:moveTo>
                    <a:cubicBezTo>
                      <a:pt x="327" y="218"/>
                      <a:pt x="329" y="217"/>
                      <a:pt x="329" y="218"/>
                    </a:cubicBezTo>
                    <a:cubicBezTo>
                      <a:pt x="329" y="218"/>
                      <a:pt x="329" y="218"/>
                      <a:pt x="329" y="218"/>
                    </a:cubicBezTo>
                    <a:cubicBezTo>
                      <a:pt x="329" y="218"/>
                      <a:pt x="330" y="218"/>
                      <a:pt x="330" y="218"/>
                    </a:cubicBezTo>
                    <a:cubicBezTo>
                      <a:pt x="330" y="218"/>
                      <a:pt x="330" y="218"/>
                      <a:pt x="330" y="217"/>
                    </a:cubicBezTo>
                    <a:cubicBezTo>
                      <a:pt x="330" y="217"/>
                      <a:pt x="330" y="217"/>
                      <a:pt x="330" y="217"/>
                    </a:cubicBezTo>
                    <a:cubicBezTo>
                      <a:pt x="330" y="217"/>
                      <a:pt x="330" y="217"/>
                      <a:pt x="329" y="217"/>
                    </a:cubicBezTo>
                    <a:cubicBezTo>
                      <a:pt x="329" y="216"/>
                      <a:pt x="329" y="216"/>
                      <a:pt x="328" y="216"/>
                    </a:cubicBezTo>
                    <a:cubicBezTo>
                      <a:pt x="328" y="216"/>
                      <a:pt x="327" y="216"/>
                      <a:pt x="327" y="217"/>
                    </a:cubicBezTo>
                    <a:close/>
                    <a:moveTo>
                      <a:pt x="266" y="280"/>
                    </a:moveTo>
                    <a:cubicBezTo>
                      <a:pt x="265" y="280"/>
                      <a:pt x="265" y="280"/>
                      <a:pt x="265" y="280"/>
                    </a:cubicBezTo>
                    <a:cubicBezTo>
                      <a:pt x="265" y="280"/>
                      <a:pt x="265" y="281"/>
                      <a:pt x="265" y="281"/>
                    </a:cubicBezTo>
                    <a:cubicBezTo>
                      <a:pt x="265" y="281"/>
                      <a:pt x="265" y="281"/>
                      <a:pt x="265" y="281"/>
                    </a:cubicBezTo>
                    <a:cubicBezTo>
                      <a:pt x="266" y="281"/>
                      <a:pt x="266" y="281"/>
                      <a:pt x="266" y="281"/>
                    </a:cubicBezTo>
                    <a:cubicBezTo>
                      <a:pt x="266" y="281"/>
                      <a:pt x="266" y="281"/>
                      <a:pt x="266" y="281"/>
                    </a:cubicBezTo>
                    <a:cubicBezTo>
                      <a:pt x="266" y="281"/>
                      <a:pt x="266" y="280"/>
                      <a:pt x="266" y="280"/>
                    </a:cubicBezTo>
                    <a:cubicBezTo>
                      <a:pt x="266" y="280"/>
                      <a:pt x="266" y="280"/>
                      <a:pt x="266" y="280"/>
                    </a:cubicBezTo>
                    <a:cubicBezTo>
                      <a:pt x="266" y="280"/>
                      <a:pt x="266" y="280"/>
                      <a:pt x="266" y="280"/>
                    </a:cubicBezTo>
                    <a:close/>
                    <a:moveTo>
                      <a:pt x="329" y="215"/>
                    </a:moveTo>
                    <a:cubicBezTo>
                      <a:pt x="329" y="215"/>
                      <a:pt x="329" y="215"/>
                      <a:pt x="329" y="215"/>
                    </a:cubicBezTo>
                    <a:cubicBezTo>
                      <a:pt x="329" y="215"/>
                      <a:pt x="329" y="215"/>
                      <a:pt x="329" y="215"/>
                    </a:cubicBezTo>
                    <a:cubicBezTo>
                      <a:pt x="329" y="215"/>
                      <a:pt x="329" y="215"/>
                      <a:pt x="329" y="215"/>
                    </a:cubicBezTo>
                    <a:cubicBezTo>
                      <a:pt x="329" y="215"/>
                      <a:pt x="329" y="216"/>
                      <a:pt x="329" y="215"/>
                    </a:cubicBezTo>
                    <a:close/>
                    <a:moveTo>
                      <a:pt x="313" y="251"/>
                    </a:moveTo>
                    <a:cubicBezTo>
                      <a:pt x="313" y="251"/>
                      <a:pt x="313" y="251"/>
                      <a:pt x="313" y="251"/>
                    </a:cubicBezTo>
                    <a:cubicBezTo>
                      <a:pt x="312" y="251"/>
                      <a:pt x="312" y="251"/>
                      <a:pt x="312" y="251"/>
                    </a:cubicBezTo>
                    <a:cubicBezTo>
                      <a:pt x="312" y="252"/>
                      <a:pt x="312" y="252"/>
                      <a:pt x="312" y="252"/>
                    </a:cubicBezTo>
                    <a:cubicBezTo>
                      <a:pt x="312" y="252"/>
                      <a:pt x="312" y="252"/>
                      <a:pt x="313" y="252"/>
                    </a:cubicBezTo>
                    <a:cubicBezTo>
                      <a:pt x="313" y="252"/>
                      <a:pt x="313" y="252"/>
                      <a:pt x="313" y="252"/>
                    </a:cubicBezTo>
                    <a:cubicBezTo>
                      <a:pt x="313" y="252"/>
                      <a:pt x="313" y="252"/>
                      <a:pt x="313" y="251"/>
                    </a:cubicBezTo>
                    <a:close/>
                    <a:moveTo>
                      <a:pt x="415" y="63"/>
                    </a:moveTo>
                    <a:cubicBezTo>
                      <a:pt x="415" y="62"/>
                      <a:pt x="414" y="61"/>
                      <a:pt x="414" y="60"/>
                    </a:cubicBezTo>
                    <a:cubicBezTo>
                      <a:pt x="414" y="59"/>
                      <a:pt x="414" y="58"/>
                      <a:pt x="415" y="57"/>
                    </a:cubicBezTo>
                    <a:cubicBezTo>
                      <a:pt x="413" y="56"/>
                      <a:pt x="412" y="56"/>
                      <a:pt x="410" y="56"/>
                    </a:cubicBezTo>
                    <a:cubicBezTo>
                      <a:pt x="410" y="56"/>
                      <a:pt x="410" y="56"/>
                      <a:pt x="409" y="56"/>
                    </a:cubicBezTo>
                    <a:cubicBezTo>
                      <a:pt x="409" y="56"/>
                      <a:pt x="409" y="57"/>
                      <a:pt x="409" y="57"/>
                    </a:cubicBezTo>
                    <a:cubicBezTo>
                      <a:pt x="408" y="57"/>
                      <a:pt x="408" y="58"/>
                      <a:pt x="407" y="58"/>
                    </a:cubicBezTo>
                    <a:cubicBezTo>
                      <a:pt x="403" y="59"/>
                      <a:pt x="403" y="59"/>
                      <a:pt x="403" y="59"/>
                    </a:cubicBezTo>
                    <a:cubicBezTo>
                      <a:pt x="401" y="60"/>
                      <a:pt x="401" y="60"/>
                      <a:pt x="401" y="60"/>
                    </a:cubicBezTo>
                    <a:cubicBezTo>
                      <a:pt x="400" y="61"/>
                      <a:pt x="400" y="61"/>
                      <a:pt x="400" y="61"/>
                    </a:cubicBezTo>
                    <a:cubicBezTo>
                      <a:pt x="400" y="63"/>
                      <a:pt x="400" y="63"/>
                      <a:pt x="400" y="63"/>
                    </a:cubicBezTo>
                    <a:cubicBezTo>
                      <a:pt x="389" y="63"/>
                      <a:pt x="389" y="63"/>
                      <a:pt x="389" y="63"/>
                    </a:cubicBezTo>
                    <a:cubicBezTo>
                      <a:pt x="387" y="59"/>
                      <a:pt x="387" y="59"/>
                      <a:pt x="387" y="59"/>
                    </a:cubicBezTo>
                    <a:cubicBezTo>
                      <a:pt x="388" y="57"/>
                      <a:pt x="388" y="57"/>
                      <a:pt x="388" y="57"/>
                    </a:cubicBezTo>
                    <a:cubicBezTo>
                      <a:pt x="388" y="55"/>
                      <a:pt x="388" y="55"/>
                      <a:pt x="388" y="55"/>
                    </a:cubicBezTo>
                    <a:cubicBezTo>
                      <a:pt x="386" y="54"/>
                      <a:pt x="386" y="54"/>
                      <a:pt x="386" y="54"/>
                    </a:cubicBezTo>
                    <a:cubicBezTo>
                      <a:pt x="386" y="54"/>
                      <a:pt x="386" y="54"/>
                      <a:pt x="386" y="53"/>
                    </a:cubicBezTo>
                    <a:cubicBezTo>
                      <a:pt x="386" y="53"/>
                      <a:pt x="387" y="51"/>
                      <a:pt x="387" y="51"/>
                    </a:cubicBezTo>
                    <a:cubicBezTo>
                      <a:pt x="387" y="51"/>
                      <a:pt x="384" y="51"/>
                      <a:pt x="384" y="51"/>
                    </a:cubicBezTo>
                    <a:cubicBezTo>
                      <a:pt x="384" y="51"/>
                      <a:pt x="380" y="47"/>
                      <a:pt x="380" y="46"/>
                    </a:cubicBezTo>
                    <a:cubicBezTo>
                      <a:pt x="380" y="46"/>
                      <a:pt x="379" y="45"/>
                      <a:pt x="379" y="45"/>
                    </a:cubicBezTo>
                    <a:cubicBezTo>
                      <a:pt x="378" y="46"/>
                      <a:pt x="378" y="46"/>
                      <a:pt x="378" y="46"/>
                    </a:cubicBezTo>
                    <a:cubicBezTo>
                      <a:pt x="378" y="46"/>
                      <a:pt x="376" y="46"/>
                      <a:pt x="376" y="45"/>
                    </a:cubicBezTo>
                    <a:cubicBezTo>
                      <a:pt x="375" y="45"/>
                      <a:pt x="374" y="44"/>
                      <a:pt x="374" y="44"/>
                    </a:cubicBezTo>
                    <a:cubicBezTo>
                      <a:pt x="374" y="43"/>
                      <a:pt x="374" y="43"/>
                      <a:pt x="374" y="43"/>
                    </a:cubicBezTo>
                    <a:cubicBezTo>
                      <a:pt x="368" y="43"/>
                      <a:pt x="368" y="43"/>
                      <a:pt x="368" y="43"/>
                    </a:cubicBezTo>
                    <a:cubicBezTo>
                      <a:pt x="368" y="43"/>
                      <a:pt x="367" y="42"/>
                      <a:pt x="366" y="42"/>
                    </a:cubicBezTo>
                    <a:cubicBezTo>
                      <a:pt x="366" y="42"/>
                      <a:pt x="366" y="41"/>
                      <a:pt x="366" y="41"/>
                    </a:cubicBezTo>
                    <a:cubicBezTo>
                      <a:pt x="366" y="41"/>
                      <a:pt x="366" y="40"/>
                      <a:pt x="366" y="39"/>
                    </a:cubicBezTo>
                    <a:cubicBezTo>
                      <a:pt x="366" y="39"/>
                      <a:pt x="366" y="39"/>
                      <a:pt x="366" y="38"/>
                    </a:cubicBezTo>
                    <a:cubicBezTo>
                      <a:pt x="366" y="38"/>
                      <a:pt x="366" y="37"/>
                      <a:pt x="366" y="37"/>
                    </a:cubicBezTo>
                    <a:cubicBezTo>
                      <a:pt x="366" y="37"/>
                      <a:pt x="365" y="36"/>
                      <a:pt x="365" y="36"/>
                    </a:cubicBezTo>
                    <a:cubicBezTo>
                      <a:pt x="365" y="36"/>
                      <a:pt x="364" y="34"/>
                      <a:pt x="364" y="33"/>
                    </a:cubicBezTo>
                    <a:cubicBezTo>
                      <a:pt x="364" y="33"/>
                      <a:pt x="364" y="32"/>
                      <a:pt x="364" y="31"/>
                    </a:cubicBezTo>
                    <a:cubicBezTo>
                      <a:pt x="364" y="31"/>
                      <a:pt x="364" y="30"/>
                      <a:pt x="363" y="29"/>
                    </a:cubicBezTo>
                    <a:cubicBezTo>
                      <a:pt x="362" y="28"/>
                      <a:pt x="362" y="28"/>
                      <a:pt x="362" y="27"/>
                    </a:cubicBezTo>
                    <a:cubicBezTo>
                      <a:pt x="361" y="27"/>
                      <a:pt x="361" y="27"/>
                      <a:pt x="361" y="26"/>
                    </a:cubicBezTo>
                    <a:cubicBezTo>
                      <a:pt x="361" y="26"/>
                      <a:pt x="361" y="25"/>
                      <a:pt x="361" y="25"/>
                    </a:cubicBezTo>
                    <a:cubicBezTo>
                      <a:pt x="361" y="24"/>
                      <a:pt x="361" y="24"/>
                      <a:pt x="361" y="23"/>
                    </a:cubicBezTo>
                    <a:cubicBezTo>
                      <a:pt x="360" y="23"/>
                      <a:pt x="360" y="22"/>
                      <a:pt x="360" y="22"/>
                    </a:cubicBezTo>
                    <a:cubicBezTo>
                      <a:pt x="360" y="22"/>
                      <a:pt x="360" y="22"/>
                      <a:pt x="360" y="21"/>
                    </a:cubicBezTo>
                    <a:cubicBezTo>
                      <a:pt x="360" y="20"/>
                      <a:pt x="359" y="20"/>
                      <a:pt x="359" y="19"/>
                    </a:cubicBezTo>
                    <a:cubicBezTo>
                      <a:pt x="359" y="19"/>
                      <a:pt x="358" y="19"/>
                      <a:pt x="358" y="18"/>
                    </a:cubicBezTo>
                    <a:cubicBezTo>
                      <a:pt x="359" y="18"/>
                      <a:pt x="359" y="17"/>
                      <a:pt x="359" y="17"/>
                    </a:cubicBezTo>
                    <a:cubicBezTo>
                      <a:pt x="359" y="17"/>
                      <a:pt x="359" y="16"/>
                      <a:pt x="358" y="15"/>
                    </a:cubicBezTo>
                    <a:cubicBezTo>
                      <a:pt x="358" y="15"/>
                      <a:pt x="357" y="15"/>
                      <a:pt x="357" y="15"/>
                    </a:cubicBezTo>
                    <a:cubicBezTo>
                      <a:pt x="357" y="14"/>
                      <a:pt x="358" y="14"/>
                      <a:pt x="357" y="13"/>
                    </a:cubicBezTo>
                    <a:cubicBezTo>
                      <a:pt x="357" y="13"/>
                      <a:pt x="356" y="12"/>
                      <a:pt x="355" y="11"/>
                    </a:cubicBezTo>
                    <a:cubicBezTo>
                      <a:pt x="355" y="11"/>
                      <a:pt x="355" y="11"/>
                      <a:pt x="355" y="10"/>
                    </a:cubicBezTo>
                    <a:cubicBezTo>
                      <a:pt x="355" y="10"/>
                      <a:pt x="356" y="9"/>
                      <a:pt x="355" y="9"/>
                    </a:cubicBezTo>
                    <a:cubicBezTo>
                      <a:pt x="354" y="8"/>
                      <a:pt x="354" y="8"/>
                      <a:pt x="353" y="7"/>
                    </a:cubicBezTo>
                    <a:cubicBezTo>
                      <a:pt x="353" y="6"/>
                      <a:pt x="354" y="6"/>
                      <a:pt x="352" y="5"/>
                    </a:cubicBezTo>
                    <a:cubicBezTo>
                      <a:pt x="351" y="4"/>
                      <a:pt x="351" y="4"/>
                      <a:pt x="350" y="4"/>
                    </a:cubicBezTo>
                    <a:cubicBezTo>
                      <a:pt x="349" y="4"/>
                      <a:pt x="349" y="4"/>
                      <a:pt x="349" y="4"/>
                    </a:cubicBezTo>
                    <a:cubicBezTo>
                      <a:pt x="348" y="5"/>
                      <a:pt x="348" y="5"/>
                      <a:pt x="347" y="5"/>
                    </a:cubicBezTo>
                    <a:cubicBezTo>
                      <a:pt x="347" y="5"/>
                      <a:pt x="347" y="5"/>
                      <a:pt x="347" y="5"/>
                    </a:cubicBezTo>
                    <a:cubicBezTo>
                      <a:pt x="347" y="5"/>
                      <a:pt x="347" y="5"/>
                      <a:pt x="347" y="5"/>
                    </a:cubicBezTo>
                    <a:cubicBezTo>
                      <a:pt x="347" y="5"/>
                      <a:pt x="347" y="5"/>
                      <a:pt x="346" y="4"/>
                    </a:cubicBezTo>
                    <a:cubicBezTo>
                      <a:pt x="343" y="3"/>
                      <a:pt x="341" y="1"/>
                      <a:pt x="341" y="1"/>
                    </a:cubicBezTo>
                    <a:cubicBezTo>
                      <a:pt x="340" y="1"/>
                      <a:pt x="339" y="0"/>
                      <a:pt x="338" y="0"/>
                    </a:cubicBezTo>
                    <a:cubicBezTo>
                      <a:pt x="338" y="0"/>
                      <a:pt x="336" y="0"/>
                      <a:pt x="336" y="0"/>
                    </a:cubicBezTo>
                    <a:cubicBezTo>
                      <a:pt x="336" y="0"/>
                      <a:pt x="333" y="1"/>
                      <a:pt x="333" y="1"/>
                    </a:cubicBezTo>
                    <a:cubicBezTo>
                      <a:pt x="333" y="1"/>
                      <a:pt x="333" y="1"/>
                      <a:pt x="332" y="1"/>
                    </a:cubicBezTo>
                    <a:cubicBezTo>
                      <a:pt x="332" y="2"/>
                      <a:pt x="332" y="2"/>
                      <a:pt x="331" y="2"/>
                    </a:cubicBezTo>
                    <a:cubicBezTo>
                      <a:pt x="330" y="1"/>
                      <a:pt x="330" y="1"/>
                      <a:pt x="330" y="1"/>
                    </a:cubicBezTo>
                    <a:cubicBezTo>
                      <a:pt x="329" y="1"/>
                      <a:pt x="329" y="1"/>
                      <a:pt x="328" y="1"/>
                    </a:cubicBezTo>
                    <a:cubicBezTo>
                      <a:pt x="328" y="1"/>
                      <a:pt x="328" y="1"/>
                      <a:pt x="327" y="2"/>
                    </a:cubicBezTo>
                    <a:cubicBezTo>
                      <a:pt x="326" y="2"/>
                      <a:pt x="325" y="2"/>
                      <a:pt x="325" y="2"/>
                    </a:cubicBezTo>
                    <a:cubicBezTo>
                      <a:pt x="325" y="2"/>
                      <a:pt x="325" y="3"/>
                      <a:pt x="324" y="3"/>
                    </a:cubicBezTo>
                    <a:cubicBezTo>
                      <a:pt x="323" y="3"/>
                      <a:pt x="321" y="3"/>
                      <a:pt x="321" y="3"/>
                    </a:cubicBezTo>
                    <a:cubicBezTo>
                      <a:pt x="321" y="3"/>
                      <a:pt x="320" y="3"/>
                      <a:pt x="320" y="3"/>
                    </a:cubicBezTo>
                    <a:cubicBezTo>
                      <a:pt x="320" y="3"/>
                      <a:pt x="318" y="6"/>
                      <a:pt x="317" y="7"/>
                    </a:cubicBezTo>
                    <a:cubicBezTo>
                      <a:pt x="317" y="7"/>
                      <a:pt x="315" y="8"/>
                      <a:pt x="315" y="8"/>
                    </a:cubicBezTo>
                    <a:cubicBezTo>
                      <a:pt x="315" y="9"/>
                      <a:pt x="315" y="10"/>
                      <a:pt x="315" y="10"/>
                    </a:cubicBezTo>
                    <a:cubicBezTo>
                      <a:pt x="315" y="11"/>
                      <a:pt x="315" y="11"/>
                      <a:pt x="315" y="11"/>
                    </a:cubicBezTo>
                    <a:cubicBezTo>
                      <a:pt x="315" y="11"/>
                      <a:pt x="316" y="10"/>
                      <a:pt x="316" y="10"/>
                    </a:cubicBezTo>
                    <a:cubicBezTo>
                      <a:pt x="316" y="10"/>
                      <a:pt x="317" y="10"/>
                      <a:pt x="318" y="11"/>
                    </a:cubicBezTo>
                    <a:cubicBezTo>
                      <a:pt x="318" y="11"/>
                      <a:pt x="320" y="11"/>
                      <a:pt x="320" y="11"/>
                    </a:cubicBezTo>
                    <a:cubicBezTo>
                      <a:pt x="320" y="12"/>
                      <a:pt x="319" y="12"/>
                      <a:pt x="319" y="12"/>
                    </a:cubicBezTo>
                    <a:cubicBezTo>
                      <a:pt x="319" y="12"/>
                      <a:pt x="319" y="13"/>
                      <a:pt x="319" y="14"/>
                    </a:cubicBezTo>
                    <a:cubicBezTo>
                      <a:pt x="319" y="14"/>
                      <a:pt x="319" y="14"/>
                      <a:pt x="319" y="15"/>
                    </a:cubicBezTo>
                    <a:cubicBezTo>
                      <a:pt x="320" y="15"/>
                      <a:pt x="320" y="16"/>
                      <a:pt x="320" y="17"/>
                    </a:cubicBezTo>
                    <a:cubicBezTo>
                      <a:pt x="320" y="17"/>
                      <a:pt x="320" y="17"/>
                      <a:pt x="320" y="17"/>
                    </a:cubicBezTo>
                    <a:cubicBezTo>
                      <a:pt x="316" y="20"/>
                      <a:pt x="316" y="20"/>
                      <a:pt x="316" y="20"/>
                    </a:cubicBezTo>
                    <a:cubicBezTo>
                      <a:pt x="316" y="20"/>
                      <a:pt x="315" y="22"/>
                      <a:pt x="315" y="22"/>
                    </a:cubicBezTo>
                    <a:cubicBezTo>
                      <a:pt x="315" y="22"/>
                      <a:pt x="313" y="27"/>
                      <a:pt x="313" y="27"/>
                    </a:cubicBezTo>
                    <a:cubicBezTo>
                      <a:pt x="313" y="27"/>
                      <a:pt x="311" y="31"/>
                      <a:pt x="311" y="31"/>
                    </a:cubicBezTo>
                    <a:cubicBezTo>
                      <a:pt x="310" y="32"/>
                      <a:pt x="310" y="32"/>
                      <a:pt x="310" y="32"/>
                    </a:cubicBezTo>
                    <a:cubicBezTo>
                      <a:pt x="310" y="34"/>
                      <a:pt x="310" y="34"/>
                      <a:pt x="310" y="34"/>
                    </a:cubicBezTo>
                    <a:cubicBezTo>
                      <a:pt x="309" y="35"/>
                      <a:pt x="309" y="35"/>
                      <a:pt x="309" y="35"/>
                    </a:cubicBezTo>
                    <a:cubicBezTo>
                      <a:pt x="309" y="35"/>
                      <a:pt x="309" y="35"/>
                      <a:pt x="309" y="35"/>
                    </a:cubicBezTo>
                    <a:cubicBezTo>
                      <a:pt x="309" y="36"/>
                      <a:pt x="310" y="36"/>
                      <a:pt x="310" y="36"/>
                    </a:cubicBezTo>
                    <a:cubicBezTo>
                      <a:pt x="310" y="36"/>
                      <a:pt x="310" y="37"/>
                      <a:pt x="310" y="38"/>
                    </a:cubicBezTo>
                    <a:cubicBezTo>
                      <a:pt x="310" y="38"/>
                      <a:pt x="308" y="39"/>
                      <a:pt x="308" y="39"/>
                    </a:cubicBezTo>
                    <a:cubicBezTo>
                      <a:pt x="305" y="40"/>
                      <a:pt x="305" y="40"/>
                      <a:pt x="305" y="40"/>
                    </a:cubicBezTo>
                    <a:cubicBezTo>
                      <a:pt x="300" y="44"/>
                      <a:pt x="300" y="44"/>
                      <a:pt x="300" y="44"/>
                    </a:cubicBezTo>
                    <a:cubicBezTo>
                      <a:pt x="298" y="44"/>
                      <a:pt x="298" y="44"/>
                      <a:pt x="298" y="44"/>
                    </a:cubicBezTo>
                    <a:cubicBezTo>
                      <a:pt x="296" y="43"/>
                      <a:pt x="296" y="43"/>
                      <a:pt x="296" y="43"/>
                    </a:cubicBezTo>
                    <a:cubicBezTo>
                      <a:pt x="294" y="42"/>
                      <a:pt x="294" y="42"/>
                      <a:pt x="294" y="42"/>
                    </a:cubicBezTo>
                    <a:cubicBezTo>
                      <a:pt x="293" y="41"/>
                      <a:pt x="293" y="41"/>
                      <a:pt x="293" y="41"/>
                    </a:cubicBezTo>
                    <a:cubicBezTo>
                      <a:pt x="292" y="41"/>
                      <a:pt x="292" y="41"/>
                      <a:pt x="292" y="41"/>
                    </a:cubicBezTo>
                    <a:cubicBezTo>
                      <a:pt x="286" y="54"/>
                      <a:pt x="286" y="54"/>
                      <a:pt x="286" y="54"/>
                    </a:cubicBezTo>
                    <a:cubicBezTo>
                      <a:pt x="286" y="57"/>
                      <a:pt x="286" y="57"/>
                      <a:pt x="286" y="57"/>
                    </a:cubicBezTo>
                    <a:cubicBezTo>
                      <a:pt x="284" y="58"/>
                      <a:pt x="284" y="58"/>
                      <a:pt x="284" y="58"/>
                    </a:cubicBezTo>
                    <a:cubicBezTo>
                      <a:pt x="284" y="60"/>
                      <a:pt x="284" y="60"/>
                      <a:pt x="284" y="60"/>
                    </a:cubicBezTo>
                    <a:cubicBezTo>
                      <a:pt x="287" y="63"/>
                      <a:pt x="287" y="63"/>
                      <a:pt x="287" y="63"/>
                    </a:cubicBezTo>
                    <a:cubicBezTo>
                      <a:pt x="289" y="60"/>
                      <a:pt x="289" y="60"/>
                      <a:pt x="289" y="60"/>
                    </a:cubicBezTo>
                    <a:cubicBezTo>
                      <a:pt x="293" y="60"/>
                      <a:pt x="293" y="60"/>
                      <a:pt x="293" y="60"/>
                    </a:cubicBezTo>
                    <a:cubicBezTo>
                      <a:pt x="296" y="62"/>
                      <a:pt x="296" y="62"/>
                      <a:pt x="296" y="62"/>
                    </a:cubicBezTo>
                    <a:cubicBezTo>
                      <a:pt x="297" y="63"/>
                      <a:pt x="297" y="63"/>
                      <a:pt x="297" y="63"/>
                    </a:cubicBezTo>
                    <a:cubicBezTo>
                      <a:pt x="300" y="60"/>
                      <a:pt x="300" y="60"/>
                      <a:pt x="300" y="60"/>
                    </a:cubicBezTo>
                    <a:cubicBezTo>
                      <a:pt x="305" y="60"/>
                      <a:pt x="305" y="60"/>
                      <a:pt x="305" y="60"/>
                    </a:cubicBezTo>
                    <a:cubicBezTo>
                      <a:pt x="314" y="70"/>
                      <a:pt x="314" y="70"/>
                      <a:pt x="314" y="70"/>
                    </a:cubicBezTo>
                    <a:cubicBezTo>
                      <a:pt x="314" y="73"/>
                      <a:pt x="314" y="73"/>
                      <a:pt x="314" y="73"/>
                    </a:cubicBezTo>
                    <a:cubicBezTo>
                      <a:pt x="312" y="73"/>
                      <a:pt x="312" y="73"/>
                      <a:pt x="312" y="73"/>
                    </a:cubicBezTo>
                    <a:cubicBezTo>
                      <a:pt x="310" y="73"/>
                      <a:pt x="310" y="73"/>
                      <a:pt x="310" y="73"/>
                    </a:cubicBezTo>
                    <a:cubicBezTo>
                      <a:pt x="307" y="72"/>
                      <a:pt x="307" y="72"/>
                      <a:pt x="307" y="72"/>
                    </a:cubicBezTo>
                    <a:cubicBezTo>
                      <a:pt x="303" y="72"/>
                      <a:pt x="303" y="72"/>
                      <a:pt x="303" y="72"/>
                    </a:cubicBezTo>
                    <a:cubicBezTo>
                      <a:pt x="302" y="73"/>
                      <a:pt x="302" y="73"/>
                      <a:pt x="302" y="73"/>
                    </a:cubicBezTo>
                    <a:cubicBezTo>
                      <a:pt x="300" y="74"/>
                      <a:pt x="300" y="74"/>
                      <a:pt x="300" y="74"/>
                    </a:cubicBezTo>
                    <a:cubicBezTo>
                      <a:pt x="297" y="74"/>
                      <a:pt x="297" y="74"/>
                      <a:pt x="297" y="74"/>
                    </a:cubicBezTo>
                    <a:cubicBezTo>
                      <a:pt x="297" y="76"/>
                      <a:pt x="297" y="76"/>
                      <a:pt x="297" y="76"/>
                    </a:cubicBezTo>
                    <a:cubicBezTo>
                      <a:pt x="292" y="76"/>
                      <a:pt x="292" y="76"/>
                      <a:pt x="292" y="76"/>
                    </a:cubicBezTo>
                    <a:cubicBezTo>
                      <a:pt x="289" y="80"/>
                      <a:pt x="289" y="80"/>
                      <a:pt x="289" y="80"/>
                    </a:cubicBezTo>
                    <a:cubicBezTo>
                      <a:pt x="289" y="82"/>
                      <a:pt x="289" y="82"/>
                      <a:pt x="289" y="82"/>
                    </a:cubicBezTo>
                    <a:cubicBezTo>
                      <a:pt x="286" y="85"/>
                      <a:pt x="286" y="85"/>
                      <a:pt x="286" y="85"/>
                    </a:cubicBezTo>
                    <a:cubicBezTo>
                      <a:pt x="278" y="85"/>
                      <a:pt x="278" y="85"/>
                      <a:pt x="278" y="85"/>
                    </a:cubicBezTo>
                    <a:cubicBezTo>
                      <a:pt x="276" y="88"/>
                      <a:pt x="276" y="88"/>
                      <a:pt x="276" y="88"/>
                    </a:cubicBezTo>
                    <a:cubicBezTo>
                      <a:pt x="273" y="91"/>
                      <a:pt x="273" y="91"/>
                      <a:pt x="273" y="91"/>
                    </a:cubicBezTo>
                    <a:cubicBezTo>
                      <a:pt x="269" y="91"/>
                      <a:pt x="269" y="91"/>
                      <a:pt x="269" y="91"/>
                    </a:cubicBezTo>
                    <a:cubicBezTo>
                      <a:pt x="266" y="91"/>
                      <a:pt x="266" y="91"/>
                      <a:pt x="266" y="91"/>
                    </a:cubicBezTo>
                    <a:cubicBezTo>
                      <a:pt x="262" y="89"/>
                      <a:pt x="262" y="89"/>
                      <a:pt x="262" y="89"/>
                    </a:cubicBezTo>
                    <a:cubicBezTo>
                      <a:pt x="260" y="89"/>
                      <a:pt x="260" y="89"/>
                      <a:pt x="260" y="89"/>
                    </a:cubicBezTo>
                    <a:cubicBezTo>
                      <a:pt x="260" y="89"/>
                      <a:pt x="258" y="92"/>
                      <a:pt x="258" y="92"/>
                    </a:cubicBezTo>
                    <a:cubicBezTo>
                      <a:pt x="257" y="93"/>
                      <a:pt x="257" y="94"/>
                      <a:pt x="257" y="94"/>
                    </a:cubicBezTo>
                    <a:cubicBezTo>
                      <a:pt x="257" y="94"/>
                      <a:pt x="257" y="96"/>
                      <a:pt x="257" y="97"/>
                    </a:cubicBezTo>
                    <a:cubicBezTo>
                      <a:pt x="257" y="97"/>
                      <a:pt x="260" y="99"/>
                      <a:pt x="260" y="99"/>
                    </a:cubicBezTo>
                    <a:cubicBezTo>
                      <a:pt x="260" y="102"/>
                      <a:pt x="260" y="102"/>
                      <a:pt x="260" y="102"/>
                    </a:cubicBezTo>
                    <a:cubicBezTo>
                      <a:pt x="254" y="105"/>
                      <a:pt x="254" y="105"/>
                      <a:pt x="254" y="105"/>
                    </a:cubicBezTo>
                    <a:cubicBezTo>
                      <a:pt x="250" y="110"/>
                      <a:pt x="250" y="110"/>
                      <a:pt x="250" y="110"/>
                    </a:cubicBezTo>
                    <a:cubicBezTo>
                      <a:pt x="249" y="111"/>
                      <a:pt x="249" y="111"/>
                      <a:pt x="249" y="111"/>
                    </a:cubicBezTo>
                    <a:cubicBezTo>
                      <a:pt x="244" y="113"/>
                      <a:pt x="244" y="113"/>
                      <a:pt x="244" y="113"/>
                    </a:cubicBezTo>
                    <a:cubicBezTo>
                      <a:pt x="229" y="113"/>
                      <a:pt x="229" y="113"/>
                      <a:pt x="229" y="113"/>
                    </a:cubicBezTo>
                    <a:cubicBezTo>
                      <a:pt x="218" y="118"/>
                      <a:pt x="218" y="118"/>
                      <a:pt x="218" y="118"/>
                    </a:cubicBezTo>
                    <a:cubicBezTo>
                      <a:pt x="213" y="121"/>
                      <a:pt x="213" y="121"/>
                      <a:pt x="213" y="121"/>
                    </a:cubicBezTo>
                    <a:cubicBezTo>
                      <a:pt x="213" y="121"/>
                      <a:pt x="213" y="121"/>
                      <a:pt x="213" y="121"/>
                    </a:cubicBezTo>
                    <a:cubicBezTo>
                      <a:pt x="212" y="121"/>
                      <a:pt x="212" y="121"/>
                      <a:pt x="212" y="121"/>
                    </a:cubicBezTo>
                    <a:cubicBezTo>
                      <a:pt x="210" y="120"/>
                      <a:pt x="210" y="120"/>
                      <a:pt x="210" y="120"/>
                    </a:cubicBezTo>
                    <a:cubicBezTo>
                      <a:pt x="209" y="119"/>
                      <a:pt x="209" y="119"/>
                      <a:pt x="209" y="119"/>
                    </a:cubicBezTo>
                    <a:cubicBezTo>
                      <a:pt x="203" y="119"/>
                      <a:pt x="203" y="119"/>
                      <a:pt x="203" y="119"/>
                    </a:cubicBezTo>
                    <a:cubicBezTo>
                      <a:pt x="197" y="116"/>
                      <a:pt x="197" y="116"/>
                      <a:pt x="197" y="116"/>
                    </a:cubicBezTo>
                    <a:cubicBezTo>
                      <a:pt x="193" y="115"/>
                      <a:pt x="193" y="115"/>
                      <a:pt x="193" y="115"/>
                    </a:cubicBezTo>
                    <a:cubicBezTo>
                      <a:pt x="193" y="115"/>
                      <a:pt x="191" y="113"/>
                      <a:pt x="191" y="113"/>
                    </a:cubicBezTo>
                    <a:cubicBezTo>
                      <a:pt x="191" y="113"/>
                      <a:pt x="188" y="112"/>
                      <a:pt x="188" y="112"/>
                    </a:cubicBezTo>
                    <a:cubicBezTo>
                      <a:pt x="188" y="112"/>
                      <a:pt x="185" y="111"/>
                      <a:pt x="185" y="111"/>
                    </a:cubicBezTo>
                    <a:cubicBezTo>
                      <a:pt x="182" y="112"/>
                      <a:pt x="182" y="112"/>
                      <a:pt x="182" y="112"/>
                    </a:cubicBezTo>
                    <a:cubicBezTo>
                      <a:pt x="177" y="112"/>
                      <a:pt x="177" y="112"/>
                      <a:pt x="177" y="112"/>
                    </a:cubicBezTo>
                    <a:cubicBezTo>
                      <a:pt x="160" y="110"/>
                      <a:pt x="160" y="110"/>
                      <a:pt x="160" y="110"/>
                    </a:cubicBezTo>
                    <a:cubicBezTo>
                      <a:pt x="158" y="110"/>
                      <a:pt x="158" y="110"/>
                      <a:pt x="158" y="110"/>
                    </a:cubicBezTo>
                    <a:cubicBezTo>
                      <a:pt x="155" y="110"/>
                      <a:pt x="155" y="110"/>
                      <a:pt x="155" y="110"/>
                    </a:cubicBezTo>
                    <a:cubicBezTo>
                      <a:pt x="154" y="109"/>
                      <a:pt x="154" y="109"/>
                      <a:pt x="154" y="109"/>
                    </a:cubicBezTo>
                    <a:cubicBezTo>
                      <a:pt x="151" y="105"/>
                      <a:pt x="151" y="105"/>
                      <a:pt x="151" y="105"/>
                    </a:cubicBezTo>
                    <a:cubicBezTo>
                      <a:pt x="149" y="99"/>
                      <a:pt x="149" y="99"/>
                      <a:pt x="149" y="99"/>
                    </a:cubicBezTo>
                    <a:cubicBezTo>
                      <a:pt x="148" y="98"/>
                      <a:pt x="148" y="98"/>
                      <a:pt x="148" y="98"/>
                    </a:cubicBezTo>
                    <a:cubicBezTo>
                      <a:pt x="148" y="96"/>
                      <a:pt x="148" y="96"/>
                      <a:pt x="148" y="96"/>
                    </a:cubicBezTo>
                    <a:cubicBezTo>
                      <a:pt x="145" y="96"/>
                      <a:pt x="145" y="96"/>
                      <a:pt x="145" y="96"/>
                    </a:cubicBezTo>
                    <a:cubicBezTo>
                      <a:pt x="137" y="90"/>
                      <a:pt x="137" y="90"/>
                      <a:pt x="137" y="90"/>
                    </a:cubicBezTo>
                    <a:cubicBezTo>
                      <a:pt x="134" y="89"/>
                      <a:pt x="134" y="89"/>
                      <a:pt x="134" y="89"/>
                    </a:cubicBezTo>
                    <a:cubicBezTo>
                      <a:pt x="125" y="89"/>
                      <a:pt x="125" y="89"/>
                      <a:pt x="125" y="89"/>
                    </a:cubicBezTo>
                    <a:cubicBezTo>
                      <a:pt x="125" y="89"/>
                      <a:pt x="121" y="88"/>
                      <a:pt x="121" y="88"/>
                    </a:cubicBezTo>
                    <a:cubicBezTo>
                      <a:pt x="121" y="88"/>
                      <a:pt x="119" y="87"/>
                      <a:pt x="118" y="87"/>
                    </a:cubicBezTo>
                    <a:cubicBezTo>
                      <a:pt x="118" y="87"/>
                      <a:pt x="117" y="87"/>
                      <a:pt x="117" y="86"/>
                    </a:cubicBezTo>
                    <a:cubicBezTo>
                      <a:pt x="116" y="86"/>
                      <a:pt x="116" y="85"/>
                      <a:pt x="116" y="85"/>
                    </a:cubicBezTo>
                    <a:cubicBezTo>
                      <a:pt x="116" y="85"/>
                      <a:pt x="116" y="83"/>
                      <a:pt x="116" y="83"/>
                    </a:cubicBezTo>
                    <a:cubicBezTo>
                      <a:pt x="116" y="83"/>
                      <a:pt x="117" y="82"/>
                      <a:pt x="117" y="81"/>
                    </a:cubicBezTo>
                    <a:cubicBezTo>
                      <a:pt x="117" y="81"/>
                      <a:pt x="118" y="80"/>
                      <a:pt x="118" y="80"/>
                    </a:cubicBezTo>
                    <a:cubicBezTo>
                      <a:pt x="118" y="80"/>
                      <a:pt x="118" y="78"/>
                      <a:pt x="118" y="77"/>
                    </a:cubicBezTo>
                    <a:cubicBezTo>
                      <a:pt x="118" y="77"/>
                      <a:pt x="117" y="76"/>
                      <a:pt x="117" y="76"/>
                    </a:cubicBezTo>
                    <a:cubicBezTo>
                      <a:pt x="117" y="76"/>
                      <a:pt x="118" y="75"/>
                      <a:pt x="118" y="75"/>
                    </a:cubicBezTo>
                    <a:cubicBezTo>
                      <a:pt x="118" y="75"/>
                      <a:pt x="118" y="74"/>
                      <a:pt x="118" y="74"/>
                    </a:cubicBezTo>
                    <a:cubicBezTo>
                      <a:pt x="118" y="73"/>
                      <a:pt x="118" y="72"/>
                      <a:pt x="118" y="72"/>
                    </a:cubicBezTo>
                    <a:cubicBezTo>
                      <a:pt x="115" y="68"/>
                      <a:pt x="115" y="68"/>
                      <a:pt x="115" y="68"/>
                    </a:cubicBezTo>
                    <a:cubicBezTo>
                      <a:pt x="115" y="68"/>
                      <a:pt x="114" y="63"/>
                      <a:pt x="114" y="63"/>
                    </a:cubicBezTo>
                    <a:cubicBezTo>
                      <a:pt x="114" y="63"/>
                      <a:pt x="113" y="62"/>
                      <a:pt x="113" y="62"/>
                    </a:cubicBezTo>
                    <a:cubicBezTo>
                      <a:pt x="112" y="61"/>
                      <a:pt x="112" y="61"/>
                      <a:pt x="112" y="61"/>
                    </a:cubicBezTo>
                    <a:cubicBezTo>
                      <a:pt x="110" y="61"/>
                      <a:pt x="110" y="61"/>
                      <a:pt x="110" y="61"/>
                    </a:cubicBezTo>
                    <a:cubicBezTo>
                      <a:pt x="110" y="61"/>
                      <a:pt x="109" y="60"/>
                      <a:pt x="109" y="60"/>
                    </a:cubicBezTo>
                    <a:cubicBezTo>
                      <a:pt x="108" y="60"/>
                      <a:pt x="108" y="59"/>
                      <a:pt x="107" y="59"/>
                    </a:cubicBezTo>
                    <a:cubicBezTo>
                      <a:pt x="107" y="59"/>
                      <a:pt x="106" y="60"/>
                      <a:pt x="106" y="60"/>
                    </a:cubicBezTo>
                    <a:cubicBezTo>
                      <a:pt x="106" y="60"/>
                      <a:pt x="104" y="60"/>
                      <a:pt x="104" y="60"/>
                    </a:cubicBezTo>
                    <a:cubicBezTo>
                      <a:pt x="102" y="57"/>
                      <a:pt x="102" y="57"/>
                      <a:pt x="102" y="57"/>
                    </a:cubicBezTo>
                    <a:cubicBezTo>
                      <a:pt x="101" y="56"/>
                      <a:pt x="101" y="56"/>
                      <a:pt x="101" y="56"/>
                    </a:cubicBezTo>
                    <a:cubicBezTo>
                      <a:pt x="101" y="56"/>
                      <a:pt x="100" y="55"/>
                      <a:pt x="100" y="55"/>
                    </a:cubicBezTo>
                    <a:cubicBezTo>
                      <a:pt x="100" y="55"/>
                      <a:pt x="98" y="54"/>
                      <a:pt x="98" y="54"/>
                    </a:cubicBezTo>
                    <a:cubicBezTo>
                      <a:pt x="98" y="52"/>
                      <a:pt x="98" y="52"/>
                      <a:pt x="98" y="52"/>
                    </a:cubicBezTo>
                    <a:cubicBezTo>
                      <a:pt x="96" y="51"/>
                      <a:pt x="96" y="51"/>
                      <a:pt x="96" y="51"/>
                    </a:cubicBezTo>
                    <a:cubicBezTo>
                      <a:pt x="97" y="49"/>
                      <a:pt x="97" y="49"/>
                      <a:pt x="97" y="49"/>
                    </a:cubicBezTo>
                    <a:cubicBezTo>
                      <a:pt x="96" y="48"/>
                      <a:pt x="96" y="48"/>
                      <a:pt x="96" y="48"/>
                    </a:cubicBezTo>
                    <a:cubicBezTo>
                      <a:pt x="96" y="48"/>
                      <a:pt x="96" y="48"/>
                      <a:pt x="96" y="48"/>
                    </a:cubicBezTo>
                    <a:cubicBezTo>
                      <a:pt x="93" y="48"/>
                      <a:pt x="93" y="48"/>
                      <a:pt x="93" y="48"/>
                    </a:cubicBezTo>
                    <a:cubicBezTo>
                      <a:pt x="92" y="47"/>
                      <a:pt x="92" y="47"/>
                      <a:pt x="92" y="47"/>
                    </a:cubicBezTo>
                    <a:cubicBezTo>
                      <a:pt x="92" y="47"/>
                      <a:pt x="91" y="46"/>
                      <a:pt x="91" y="46"/>
                    </a:cubicBezTo>
                    <a:cubicBezTo>
                      <a:pt x="89" y="49"/>
                      <a:pt x="89" y="49"/>
                      <a:pt x="89" y="49"/>
                    </a:cubicBezTo>
                    <a:cubicBezTo>
                      <a:pt x="89" y="53"/>
                      <a:pt x="89" y="53"/>
                      <a:pt x="89" y="53"/>
                    </a:cubicBezTo>
                    <a:cubicBezTo>
                      <a:pt x="89" y="53"/>
                      <a:pt x="88" y="54"/>
                      <a:pt x="88" y="54"/>
                    </a:cubicBezTo>
                    <a:cubicBezTo>
                      <a:pt x="87" y="54"/>
                      <a:pt x="85" y="55"/>
                      <a:pt x="85" y="55"/>
                    </a:cubicBezTo>
                    <a:cubicBezTo>
                      <a:pt x="84" y="55"/>
                      <a:pt x="82" y="56"/>
                      <a:pt x="82" y="56"/>
                    </a:cubicBezTo>
                    <a:cubicBezTo>
                      <a:pt x="82" y="56"/>
                      <a:pt x="81" y="58"/>
                      <a:pt x="81" y="58"/>
                    </a:cubicBezTo>
                    <a:cubicBezTo>
                      <a:pt x="81" y="58"/>
                      <a:pt x="81" y="59"/>
                      <a:pt x="81" y="59"/>
                    </a:cubicBezTo>
                    <a:cubicBezTo>
                      <a:pt x="81" y="59"/>
                      <a:pt x="81" y="61"/>
                      <a:pt x="81" y="61"/>
                    </a:cubicBezTo>
                    <a:cubicBezTo>
                      <a:pt x="81" y="61"/>
                      <a:pt x="81" y="62"/>
                      <a:pt x="81" y="62"/>
                    </a:cubicBezTo>
                    <a:cubicBezTo>
                      <a:pt x="81" y="66"/>
                      <a:pt x="81" y="66"/>
                      <a:pt x="81" y="66"/>
                    </a:cubicBezTo>
                    <a:cubicBezTo>
                      <a:pt x="82" y="66"/>
                      <a:pt x="82" y="66"/>
                      <a:pt x="82" y="66"/>
                    </a:cubicBezTo>
                    <a:cubicBezTo>
                      <a:pt x="82" y="68"/>
                      <a:pt x="82" y="68"/>
                      <a:pt x="82" y="68"/>
                    </a:cubicBezTo>
                    <a:cubicBezTo>
                      <a:pt x="81" y="69"/>
                      <a:pt x="81" y="69"/>
                      <a:pt x="81" y="69"/>
                    </a:cubicBezTo>
                    <a:cubicBezTo>
                      <a:pt x="80" y="69"/>
                      <a:pt x="80" y="69"/>
                      <a:pt x="80" y="69"/>
                    </a:cubicBezTo>
                    <a:cubicBezTo>
                      <a:pt x="79" y="70"/>
                      <a:pt x="79" y="70"/>
                      <a:pt x="79" y="70"/>
                    </a:cubicBezTo>
                    <a:cubicBezTo>
                      <a:pt x="77" y="71"/>
                      <a:pt x="77" y="71"/>
                      <a:pt x="77" y="71"/>
                    </a:cubicBezTo>
                    <a:cubicBezTo>
                      <a:pt x="75" y="70"/>
                      <a:pt x="75" y="70"/>
                      <a:pt x="75" y="70"/>
                    </a:cubicBezTo>
                    <a:cubicBezTo>
                      <a:pt x="69" y="70"/>
                      <a:pt x="69" y="70"/>
                      <a:pt x="69" y="70"/>
                    </a:cubicBezTo>
                    <a:cubicBezTo>
                      <a:pt x="64" y="67"/>
                      <a:pt x="64" y="67"/>
                      <a:pt x="64" y="67"/>
                    </a:cubicBezTo>
                    <a:cubicBezTo>
                      <a:pt x="61" y="77"/>
                      <a:pt x="61" y="77"/>
                      <a:pt x="61" y="77"/>
                    </a:cubicBezTo>
                    <a:cubicBezTo>
                      <a:pt x="58" y="84"/>
                      <a:pt x="58" y="84"/>
                      <a:pt x="58" y="84"/>
                    </a:cubicBezTo>
                    <a:cubicBezTo>
                      <a:pt x="58" y="84"/>
                      <a:pt x="59" y="85"/>
                      <a:pt x="59" y="85"/>
                    </a:cubicBezTo>
                    <a:cubicBezTo>
                      <a:pt x="59" y="85"/>
                      <a:pt x="61" y="85"/>
                      <a:pt x="61" y="85"/>
                    </a:cubicBezTo>
                    <a:cubicBezTo>
                      <a:pt x="61" y="87"/>
                      <a:pt x="61" y="87"/>
                      <a:pt x="61" y="87"/>
                    </a:cubicBezTo>
                    <a:cubicBezTo>
                      <a:pt x="57" y="87"/>
                      <a:pt x="57" y="87"/>
                      <a:pt x="57" y="87"/>
                    </a:cubicBezTo>
                    <a:cubicBezTo>
                      <a:pt x="55" y="85"/>
                      <a:pt x="55" y="85"/>
                      <a:pt x="55" y="85"/>
                    </a:cubicBezTo>
                    <a:cubicBezTo>
                      <a:pt x="55" y="85"/>
                      <a:pt x="52" y="87"/>
                      <a:pt x="52" y="87"/>
                    </a:cubicBezTo>
                    <a:cubicBezTo>
                      <a:pt x="52" y="87"/>
                      <a:pt x="51" y="88"/>
                      <a:pt x="50" y="88"/>
                    </a:cubicBezTo>
                    <a:cubicBezTo>
                      <a:pt x="50" y="88"/>
                      <a:pt x="48" y="88"/>
                      <a:pt x="48" y="88"/>
                    </a:cubicBezTo>
                    <a:cubicBezTo>
                      <a:pt x="45" y="89"/>
                      <a:pt x="45" y="89"/>
                      <a:pt x="45" y="89"/>
                    </a:cubicBezTo>
                    <a:cubicBezTo>
                      <a:pt x="43" y="90"/>
                      <a:pt x="43" y="90"/>
                      <a:pt x="43" y="90"/>
                    </a:cubicBezTo>
                    <a:cubicBezTo>
                      <a:pt x="43" y="90"/>
                      <a:pt x="43" y="91"/>
                      <a:pt x="43" y="91"/>
                    </a:cubicBezTo>
                    <a:cubicBezTo>
                      <a:pt x="43" y="91"/>
                      <a:pt x="44" y="91"/>
                      <a:pt x="44" y="91"/>
                    </a:cubicBezTo>
                    <a:cubicBezTo>
                      <a:pt x="45" y="92"/>
                      <a:pt x="45" y="92"/>
                      <a:pt x="45" y="92"/>
                    </a:cubicBezTo>
                    <a:cubicBezTo>
                      <a:pt x="46" y="93"/>
                      <a:pt x="46" y="93"/>
                      <a:pt x="46" y="93"/>
                    </a:cubicBezTo>
                    <a:cubicBezTo>
                      <a:pt x="46" y="98"/>
                      <a:pt x="46" y="98"/>
                      <a:pt x="46" y="98"/>
                    </a:cubicBezTo>
                    <a:cubicBezTo>
                      <a:pt x="47" y="100"/>
                      <a:pt x="47" y="100"/>
                      <a:pt x="47" y="100"/>
                    </a:cubicBezTo>
                    <a:cubicBezTo>
                      <a:pt x="48" y="102"/>
                      <a:pt x="48" y="102"/>
                      <a:pt x="48" y="102"/>
                    </a:cubicBezTo>
                    <a:cubicBezTo>
                      <a:pt x="48" y="102"/>
                      <a:pt x="48" y="104"/>
                      <a:pt x="48" y="104"/>
                    </a:cubicBezTo>
                    <a:cubicBezTo>
                      <a:pt x="48" y="104"/>
                      <a:pt x="49" y="105"/>
                      <a:pt x="49" y="105"/>
                    </a:cubicBezTo>
                    <a:cubicBezTo>
                      <a:pt x="49" y="106"/>
                      <a:pt x="49" y="106"/>
                      <a:pt x="49" y="106"/>
                    </a:cubicBezTo>
                    <a:cubicBezTo>
                      <a:pt x="47" y="107"/>
                      <a:pt x="47" y="107"/>
                      <a:pt x="47" y="107"/>
                    </a:cubicBezTo>
                    <a:cubicBezTo>
                      <a:pt x="46" y="108"/>
                      <a:pt x="46" y="108"/>
                      <a:pt x="46" y="108"/>
                    </a:cubicBezTo>
                    <a:cubicBezTo>
                      <a:pt x="46" y="108"/>
                      <a:pt x="46" y="108"/>
                      <a:pt x="46" y="108"/>
                    </a:cubicBezTo>
                    <a:cubicBezTo>
                      <a:pt x="46" y="108"/>
                      <a:pt x="47" y="109"/>
                      <a:pt x="47" y="109"/>
                    </a:cubicBezTo>
                    <a:cubicBezTo>
                      <a:pt x="48" y="109"/>
                      <a:pt x="47" y="109"/>
                      <a:pt x="47" y="109"/>
                    </a:cubicBezTo>
                    <a:cubicBezTo>
                      <a:pt x="46" y="109"/>
                      <a:pt x="46" y="109"/>
                      <a:pt x="46" y="109"/>
                    </a:cubicBezTo>
                    <a:cubicBezTo>
                      <a:pt x="44" y="111"/>
                      <a:pt x="44" y="111"/>
                      <a:pt x="44" y="111"/>
                    </a:cubicBezTo>
                    <a:cubicBezTo>
                      <a:pt x="44" y="111"/>
                      <a:pt x="44" y="112"/>
                      <a:pt x="45" y="112"/>
                    </a:cubicBezTo>
                    <a:cubicBezTo>
                      <a:pt x="45" y="112"/>
                      <a:pt x="45" y="113"/>
                      <a:pt x="45" y="113"/>
                    </a:cubicBezTo>
                    <a:cubicBezTo>
                      <a:pt x="45" y="113"/>
                      <a:pt x="45" y="115"/>
                      <a:pt x="45" y="115"/>
                    </a:cubicBezTo>
                    <a:cubicBezTo>
                      <a:pt x="45" y="115"/>
                      <a:pt x="45" y="115"/>
                      <a:pt x="45" y="115"/>
                    </a:cubicBezTo>
                    <a:cubicBezTo>
                      <a:pt x="44" y="117"/>
                      <a:pt x="44" y="117"/>
                      <a:pt x="44" y="117"/>
                    </a:cubicBezTo>
                    <a:cubicBezTo>
                      <a:pt x="44" y="117"/>
                      <a:pt x="43" y="117"/>
                      <a:pt x="43" y="117"/>
                    </a:cubicBezTo>
                    <a:cubicBezTo>
                      <a:pt x="43" y="117"/>
                      <a:pt x="41" y="119"/>
                      <a:pt x="41" y="119"/>
                    </a:cubicBezTo>
                    <a:cubicBezTo>
                      <a:pt x="36" y="121"/>
                      <a:pt x="36" y="121"/>
                      <a:pt x="36" y="121"/>
                    </a:cubicBezTo>
                    <a:cubicBezTo>
                      <a:pt x="31" y="122"/>
                      <a:pt x="31" y="122"/>
                      <a:pt x="31" y="122"/>
                    </a:cubicBezTo>
                    <a:cubicBezTo>
                      <a:pt x="31" y="124"/>
                      <a:pt x="31" y="124"/>
                      <a:pt x="31" y="124"/>
                    </a:cubicBezTo>
                    <a:cubicBezTo>
                      <a:pt x="29" y="125"/>
                      <a:pt x="29" y="125"/>
                      <a:pt x="29" y="125"/>
                    </a:cubicBezTo>
                    <a:cubicBezTo>
                      <a:pt x="28" y="126"/>
                      <a:pt x="28" y="126"/>
                      <a:pt x="28" y="126"/>
                    </a:cubicBezTo>
                    <a:cubicBezTo>
                      <a:pt x="23" y="126"/>
                      <a:pt x="23" y="126"/>
                      <a:pt x="23" y="126"/>
                    </a:cubicBezTo>
                    <a:cubicBezTo>
                      <a:pt x="23" y="126"/>
                      <a:pt x="21" y="127"/>
                      <a:pt x="21" y="127"/>
                    </a:cubicBezTo>
                    <a:cubicBezTo>
                      <a:pt x="21" y="128"/>
                      <a:pt x="21" y="129"/>
                      <a:pt x="21" y="129"/>
                    </a:cubicBezTo>
                    <a:cubicBezTo>
                      <a:pt x="21" y="129"/>
                      <a:pt x="20" y="131"/>
                      <a:pt x="20" y="131"/>
                    </a:cubicBezTo>
                    <a:cubicBezTo>
                      <a:pt x="19" y="132"/>
                      <a:pt x="19" y="132"/>
                      <a:pt x="19" y="132"/>
                    </a:cubicBezTo>
                    <a:cubicBezTo>
                      <a:pt x="18" y="131"/>
                      <a:pt x="18" y="131"/>
                      <a:pt x="18" y="131"/>
                    </a:cubicBezTo>
                    <a:cubicBezTo>
                      <a:pt x="16" y="132"/>
                      <a:pt x="16" y="132"/>
                      <a:pt x="16" y="132"/>
                    </a:cubicBezTo>
                    <a:cubicBezTo>
                      <a:pt x="14" y="132"/>
                      <a:pt x="14" y="132"/>
                      <a:pt x="14" y="132"/>
                    </a:cubicBezTo>
                    <a:cubicBezTo>
                      <a:pt x="13" y="130"/>
                      <a:pt x="13" y="130"/>
                      <a:pt x="13" y="130"/>
                    </a:cubicBezTo>
                    <a:cubicBezTo>
                      <a:pt x="11" y="131"/>
                      <a:pt x="11" y="131"/>
                      <a:pt x="11" y="131"/>
                    </a:cubicBezTo>
                    <a:cubicBezTo>
                      <a:pt x="11" y="131"/>
                      <a:pt x="10" y="131"/>
                      <a:pt x="9" y="131"/>
                    </a:cubicBezTo>
                    <a:cubicBezTo>
                      <a:pt x="9" y="131"/>
                      <a:pt x="9" y="132"/>
                      <a:pt x="9" y="132"/>
                    </a:cubicBezTo>
                    <a:cubicBezTo>
                      <a:pt x="8" y="132"/>
                      <a:pt x="8" y="132"/>
                      <a:pt x="8" y="132"/>
                    </a:cubicBezTo>
                    <a:cubicBezTo>
                      <a:pt x="8" y="132"/>
                      <a:pt x="7" y="133"/>
                      <a:pt x="7" y="133"/>
                    </a:cubicBezTo>
                    <a:cubicBezTo>
                      <a:pt x="7" y="133"/>
                      <a:pt x="5" y="134"/>
                      <a:pt x="5" y="134"/>
                    </a:cubicBezTo>
                    <a:cubicBezTo>
                      <a:pt x="5" y="135"/>
                      <a:pt x="4" y="135"/>
                      <a:pt x="4" y="135"/>
                    </a:cubicBezTo>
                    <a:cubicBezTo>
                      <a:pt x="4" y="135"/>
                      <a:pt x="3" y="135"/>
                      <a:pt x="2" y="136"/>
                    </a:cubicBezTo>
                    <a:cubicBezTo>
                      <a:pt x="2" y="136"/>
                      <a:pt x="2" y="137"/>
                      <a:pt x="2" y="137"/>
                    </a:cubicBezTo>
                    <a:cubicBezTo>
                      <a:pt x="2" y="138"/>
                      <a:pt x="2" y="138"/>
                      <a:pt x="3" y="138"/>
                    </a:cubicBezTo>
                    <a:cubicBezTo>
                      <a:pt x="3" y="139"/>
                      <a:pt x="2" y="140"/>
                      <a:pt x="2" y="140"/>
                    </a:cubicBezTo>
                    <a:cubicBezTo>
                      <a:pt x="2" y="140"/>
                      <a:pt x="1" y="140"/>
                      <a:pt x="1" y="140"/>
                    </a:cubicBezTo>
                    <a:cubicBezTo>
                      <a:pt x="1" y="140"/>
                      <a:pt x="0" y="140"/>
                      <a:pt x="0" y="140"/>
                    </a:cubicBezTo>
                    <a:cubicBezTo>
                      <a:pt x="0" y="141"/>
                      <a:pt x="0" y="141"/>
                      <a:pt x="0" y="141"/>
                    </a:cubicBezTo>
                    <a:cubicBezTo>
                      <a:pt x="2" y="144"/>
                      <a:pt x="2" y="144"/>
                      <a:pt x="2" y="144"/>
                    </a:cubicBezTo>
                    <a:cubicBezTo>
                      <a:pt x="1" y="145"/>
                      <a:pt x="1" y="145"/>
                      <a:pt x="1" y="145"/>
                    </a:cubicBezTo>
                    <a:cubicBezTo>
                      <a:pt x="1" y="145"/>
                      <a:pt x="2" y="148"/>
                      <a:pt x="2" y="148"/>
                    </a:cubicBezTo>
                    <a:cubicBezTo>
                      <a:pt x="3" y="148"/>
                      <a:pt x="4" y="148"/>
                      <a:pt x="4" y="148"/>
                    </a:cubicBezTo>
                    <a:cubicBezTo>
                      <a:pt x="5" y="148"/>
                      <a:pt x="6" y="148"/>
                      <a:pt x="6" y="148"/>
                    </a:cubicBezTo>
                    <a:cubicBezTo>
                      <a:pt x="6" y="148"/>
                      <a:pt x="8" y="149"/>
                      <a:pt x="8" y="150"/>
                    </a:cubicBezTo>
                    <a:cubicBezTo>
                      <a:pt x="8" y="150"/>
                      <a:pt x="8" y="151"/>
                      <a:pt x="9" y="152"/>
                    </a:cubicBezTo>
                    <a:cubicBezTo>
                      <a:pt x="9" y="152"/>
                      <a:pt x="10" y="154"/>
                      <a:pt x="10" y="154"/>
                    </a:cubicBezTo>
                    <a:cubicBezTo>
                      <a:pt x="10" y="155"/>
                      <a:pt x="11" y="157"/>
                      <a:pt x="11" y="157"/>
                    </a:cubicBezTo>
                    <a:cubicBezTo>
                      <a:pt x="11" y="157"/>
                      <a:pt x="10" y="158"/>
                      <a:pt x="10" y="158"/>
                    </a:cubicBezTo>
                    <a:cubicBezTo>
                      <a:pt x="9" y="159"/>
                      <a:pt x="9" y="159"/>
                      <a:pt x="9" y="159"/>
                    </a:cubicBezTo>
                    <a:cubicBezTo>
                      <a:pt x="7" y="159"/>
                      <a:pt x="7" y="159"/>
                      <a:pt x="7" y="159"/>
                    </a:cubicBezTo>
                    <a:cubicBezTo>
                      <a:pt x="7" y="159"/>
                      <a:pt x="6" y="160"/>
                      <a:pt x="6" y="160"/>
                    </a:cubicBezTo>
                    <a:cubicBezTo>
                      <a:pt x="6" y="160"/>
                      <a:pt x="6" y="160"/>
                      <a:pt x="7" y="161"/>
                    </a:cubicBezTo>
                    <a:cubicBezTo>
                      <a:pt x="11" y="161"/>
                      <a:pt x="11" y="161"/>
                      <a:pt x="11" y="161"/>
                    </a:cubicBezTo>
                    <a:cubicBezTo>
                      <a:pt x="12" y="163"/>
                      <a:pt x="12" y="163"/>
                      <a:pt x="12" y="163"/>
                    </a:cubicBezTo>
                    <a:cubicBezTo>
                      <a:pt x="12" y="163"/>
                      <a:pt x="13" y="163"/>
                      <a:pt x="14" y="164"/>
                    </a:cubicBezTo>
                    <a:cubicBezTo>
                      <a:pt x="14" y="164"/>
                      <a:pt x="16" y="164"/>
                      <a:pt x="16" y="164"/>
                    </a:cubicBezTo>
                    <a:cubicBezTo>
                      <a:pt x="17" y="165"/>
                      <a:pt x="19" y="166"/>
                      <a:pt x="19" y="166"/>
                    </a:cubicBezTo>
                    <a:cubicBezTo>
                      <a:pt x="21" y="168"/>
                      <a:pt x="21" y="168"/>
                      <a:pt x="21" y="168"/>
                    </a:cubicBezTo>
                    <a:cubicBezTo>
                      <a:pt x="21" y="170"/>
                      <a:pt x="21" y="170"/>
                      <a:pt x="21" y="170"/>
                    </a:cubicBezTo>
                    <a:cubicBezTo>
                      <a:pt x="23" y="172"/>
                      <a:pt x="23" y="172"/>
                      <a:pt x="23" y="172"/>
                    </a:cubicBezTo>
                    <a:cubicBezTo>
                      <a:pt x="23" y="172"/>
                      <a:pt x="26" y="172"/>
                      <a:pt x="26" y="172"/>
                    </a:cubicBezTo>
                    <a:cubicBezTo>
                      <a:pt x="27" y="172"/>
                      <a:pt x="26" y="173"/>
                      <a:pt x="26" y="173"/>
                    </a:cubicBezTo>
                    <a:cubicBezTo>
                      <a:pt x="27" y="174"/>
                      <a:pt x="27" y="174"/>
                      <a:pt x="27" y="174"/>
                    </a:cubicBezTo>
                    <a:cubicBezTo>
                      <a:pt x="30" y="173"/>
                      <a:pt x="30" y="173"/>
                      <a:pt x="30" y="173"/>
                    </a:cubicBezTo>
                    <a:cubicBezTo>
                      <a:pt x="32" y="172"/>
                      <a:pt x="32" y="172"/>
                      <a:pt x="32" y="172"/>
                    </a:cubicBezTo>
                    <a:cubicBezTo>
                      <a:pt x="33" y="171"/>
                      <a:pt x="33" y="171"/>
                      <a:pt x="33" y="171"/>
                    </a:cubicBezTo>
                    <a:cubicBezTo>
                      <a:pt x="33" y="171"/>
                      <a:pt x="34" y="170"/>
                      <a:pt x="36" y="170"/>
                    </a:cubicBezTo>
                    <a:cubicBezTo>
                      <a:pt x="37" y="170"/>
                      <a:pt x="40" y="170"/>
                      <a:pt x="40" y="170"/>
                    </a:cubicBezTo>
                    <a:cubicBezTo>
                      <a:pt x="41" y="171"/>
                      <a:pt x="41" y="171"/>
                      <a:pt x="41" y="171"/>
                    </a:cubicBezTo>
                    <a:cubicBezTo>
                      <a:pt x="41" y="171"/>
                      <a:pt x="41" y="172"/>
                      <a:pt x="42" y="173"/>
                    </a:cubicBezTo>
                    <a:cubicBezTo>
                      <a:pt x="42" y="173"/>
                      <a:pt x="43" y="174"/>
                      <a:pt x="43" y="174"/>
                    </a:cubicBezTo>
                    <a:cubicBezTo>
                      <a:pt x="46" y="173"/>
                      <a:pt x="46" y="173"/>
                      <a:pt x="46" y="173"/>
                    </a:cubicBezTo>
                    <a:cubicBezTo>
                      <a:pt x="46" y="173"/>
                      <a:pt x="46" y="175"/>
                      <a:pt x="46" y="176"/>
                    </a:cubicBezTo>
                    <a:cubicBezTo>
                      <a:pt x="46" y="176"/>
                      <a:pt x="46" y="176"/>
                      <a:pt x="46" y="177"/>
                    </a:cubicBezTo>
                    <a:cubicBezTo>
                      <a:pt x="46" y="177"/>
                      <a:pt x="45" y="178"/>
                      <a:pt x="45" y="178"/>
                    </a:cubicBezTo>
                    <a:cubicBezTo>
                      <a:pt x="45" y="178"/>
                      <a:pt x="44" y="179"/>
                      <a:pt x="44" y="179"/>
                    </a:cubicBezTo>
                    <a:cubicBezTo>
                      <a:pt x="43" y="179"/>
                      <a:pt x="43" y="180"/>
                      <a:pt x="42" y="180"/>
                    </a:cubicBezTo>
                    <a:cubicBezTo>
                      <a:pt x="42" y="181"/>
                      <a:pt x="42" y="182"/>
                      <a:pt x="42" y="182"/>
                    </a:cubicBezTo>
                    <a:cubicBezTo>
                      <a:pt x="42" y="184"/>
                      <a:pt x="42" y="184"/>
                      <a:pt x="42" y="184"/>
                    </a:cubicBezTo>
                    <a:cubicBezTo>
                      <a:pt x="42" y="184"/>
                      <a:pt x="41" y="186"/>
                      <a:pt x="40" y="186"/>
                    </a:cubicBezTo>
                    <a:cubicBezTo>
                      <a:pt x="40" y="186"/>
                      <a:pt x="39" y="187"/>
                      <a:pt x="39" y="187"/>
                    </a:cubicBezTo>
                    <a:cubicBezTo>
                      <a:pt x="38" y="187"/>
                      <a:pt x="37" y="188"/>
                      <a:pt x="37" y="188"/>
                    </a:cubicBezTo>
                    <a:cubicBezTo>
                      <a:pt x="37" y="188"/>
                      <a:pt x="36" y="188"/>
                      <a:pt x="35" y="188"/>
                    </a:cubicBezTo>
                    <a:cubicBezTo>
                      <a:pt x="35" y="189"/>
                      <a:pt x="35" y="189"/>
                      <a:pt x="35" y="189"/>
                    </a:cubicBezTo>
                    <a:cubicBezTo>
                      <a:pt x="36" y="191"/>
                      <a:pt x="36" y="191"/>
                      <a:pt x="36" y="191"/>
                    </a:cubicBezTo>
                    <a:cubicBezTo>
                      <a:pt x="38" y="193"/>
                      <a:pt x="38" y="193"/>
                      <a:pt x="38" y="193"/>
                    </a:cubicBezTo>
                    <a:cubicBezTo>
                      <a:pt x="39" y="194"/>
                      <a:pt x="39" y="194"/>
                      <a:pt x="39" y="194"/>
                    </a:cubicBezTo>
                    <a:cubicBezTo>
                      <a:pt x="39" y="194"/>
                      <a:pt x="40" y="195"/>
                      <a:pt x="40" y="195"/>
                    </a:cubicBezTo>
                    <a:cubicBezTo>
                      <a:pt x="41" y="196"/>
                      <a:pt x="40" y="197"/>
                      <a:pt x="40" y="197"/>
                    </a:cubicBezTo>
                    <a:cubicBezTo>
                      <a:pt x="40" y="198"/>
                      <a:pt x="40" y="198"/>
                      <a:pt x="40" y="198"/>
                    </a:cubicBezTo>
                    <a:cubicBezTo>
                      <a:pt x="38" y="198"/>
                      <a:pt x="38" y="198"/>
                      <a:pt x="38" y="198"/>
                    </a:cubicBezTo>
                    <a:cubicBezTo>
                      <a:pt x="38" y="198"/>
                      <a:pt x="37" y="199"/>
                      <a:pt x="37" y="199"/>
                    </a:cubicBezTo>
                    <a:cubicBezTo>
                      <a:pt x="36" y="199"/>
                      <a:pt x="36" y="197"/>
                      <a:pt x="36" y="197"/>
                    </a:cubicBezTo>
                    <a:cubicBezTo>
                      <a:pt x="34" y="197"/>
                      <a:pt x="34" y="197"/>
                      <a:pt x="34" y="197"/>
                    </a:cubicBezTo>
                    <a:cubicBezTo>
                      <a:pt x="33" y="198"/>
                      <a:pt x="33" y="198"/>
                      <a:pt x="33" y="198"/>
                    </a:cubicBezTo>
                    <a:cubicBezTo>
                      <a:pt x="33" y="198"/>
                      <a:pt x="33" y="199"/>
                      <a:pt x="33" y="200"/>
                    </a:cubicBezTo>
                    <a:cubicBezTo>
                      <a:pt x="33" y="200"/>
                      <a:pt x="33" y="201"/>
                      <a:pt x="33" y="201"/>
                    </a:cubicBezTo>
                    <a:cubicBezTo>
                      <a:pt x="33" y="201"/>
                      <a:pt x="34" y="201"/>
                      <a:pt x="35" y="202"/>
                    </a:cubicBezTo>
                    <a:cubicBezTo>
                      <a:pt x="36" y="202"/>
                      <a:pt x="35" y="203"/>
                      <a:pt x="35" y="203"/>
                    </a:cubicBezTo>
                    <a:cubicBezTo>
                      <a:pt x="35" y="203"/>
                      <a:pt x="35" y="205"/>
                      <a:pt x="36" y="205"/>
                    </a:cubicBezTo>
                    <a:cubicBezTo>
                      <a:pt x="37" y="206"/>
                      <a:pt x="35" y="207"/>
                      <a:pt x="35" y="207"/>
                    </a:cubicBezTo>
                    <a:cubicBezTo>
                      <a:pt x="35" y="207"/>
                      <a:pt x="35" y="208"/>
                      <a:pt x="36" y="208"/>
                    </a:cubicBezTo>
                    <a:cubicBezTo>
                      <a:pt x="36" y="208"/>
                      <a:pt x="37" y="209"/>
                      <a:pt x="37" y="209"/>
                    </a:cubicBezTo>
                    <a:cubicBezTo>
                      <a:pt x="39" y="210"/>
                      <a:pt x="39" y="210"/>
                      <a:pt x="39" y="210"/>
                    </a:cubicBezTo>
                    <a:cubicBezTo>
                      <a:pt x="39" y="210"/>
                      <a:pt x="40" y="210"/>
                      <a:pt x="41" y="210"/>
                    </a:cubicBezTo>
                    <a:cubicBezTo>
                      <a:pt x="41" y="210"/>
                      <a:pt x="44" y="212"/>
                      <a:pt x="44" y="212"/>
                    </a:cubicBezTo>
                    <a:cubicBezTo>
                      <a:pt x="44" y="212"/>
                      <a:pt x="45" y="213"/>
                      <a:pt x="45" y="213"/>
                    </a:cubicBezTo>
                    <a:cubicBezTo>
                      <a:pt x="48" y="215"/>
                      <a:pt x="48" y="215"/>
                      <a:pt x="48" y="215"/>
                    </a:cubicBezTo>
                    <a:cubicBezTo>
                      <a:pt x="50" y="216"/>
                      <a:pt x="50" y="216"/>
                      <a:pt x="50" y="216"/>
                    </a:cubicBezTo>
                    <a:cubicBezTo>
                      <a:pt x="51" y="218"/>
                      <a:pt x="51" y="218"/>
                      <a:pt x="51" y="218"/>
                    </a:cubicBezTo>
                    <a:cubicBezTo>
                      <a:pt x="52" y="217"/>
                      <a:pt x="52" y="217"/>
                      <a:pt x="52" y="217"/>
                    </a:cubicBezTo>
                    <a:cubicBezTo>
                      <a:pt x="53" y="217"/>
                      <a:pt x="53" y="217"/>
                      <a:pt x="53" y="217"/>
                    </a:cubicBezTo>
                    <a:cubicBezTo>
                      <a:pt x="53" y="215"/>
                      <a:pt x="53" y="215"/>
                      <a:pt x="53" y="215"/>
                    </a:cubicBezTo>
                    <a:cubicBezTo>
                      <a:pt x="56" y="215"/>
                      <a:pt x="56" y="215"/>
                      <a:pt x="56" y="215"/>
                    </a:cubicBezTo>
                    <a:cubicBezTo>
                      <a:pt x="56" y="215"/>
                      <a:pt x="57" y="215"/>
                      <a:pt x="57" y="215"/>
                    </a:cubicBezTo>
                    <a:cubicBezTo>
                      <a:pt x="57" y="216"/>
                      <a:pt x="58" y="216"/>
                      <a:pt x="58" y="216"/>
                    </a:cubicBezTo>
                    <a:cubicBezTo>
                      <a:pt x="58" y="218"/>
                      <a:pt x="58" y="218"/>
                      <a:pt x="58" y="218"/>
                    </a:cubicBezTo>
                    <a:cubicBezTo>
                      <a:pt x="59" y="218"/>
                      <a:pt x="59" y="218"/>
                      <a:pt x="59" y="218"/>
                    </a:cubicBezTo>
                    <a:cubicBezTo>
                      <a:pt x="59" y="218"/>
                      <a:pt x="61" y="219"/>
                      <a:pt x="61" y="219"/>
                    </a:cubicBezTo>
                    <a:cubicBezTo>
                      <a:pt x="61" y="219"/>
                      <a:pt x="62" y="220"/>
                      <a:pt x="62" y="220"/>
                    </a:cubicBezTo>
                    <a:cubicBezTo>
                      <a:pt x="62" y="221"/>
                      <a:pt x="63" y="221"/>
                      <a:pt x="63" y="221"/>
                    </a:cubicBezTo>
                    <a:cubicBezTo>
                      <a:pt x="63" y="221"/>
                      <a:pt x="65" y="221"/>
                      <a:pt x="65" y="221"/>
                    </a:cubicBezTo>
                    <a:cubicBezTo>
                      <a:pt x="66" y="221"/>
                      <a:pt x="66" y="222"/>
                      <a:pt x="66" y="222"/>
                    </a:cubicBezTo>
                    <a:cubicBezTo>
                      <a:pt x="66" y="222"/>
                      <a:pt x="67" y="223"/>
                      <a:pt x="67" y="224"/>
                    </a:cubicBezTo>
                    <a:cubicBezTo>
                      <a:pt x="67" y="224"/>
                      <a:pt x="68" y="224"/>
                      <a:pt x="68" y="224"/>
                    </a:cubicBezTo>
                    <a:cubicBezTo>
                      <a:pt x="70" y="224"/>
                      <a:pt x="70" y="224"/>
                      <a:pt x="70" y="224"/>
                    </a:cubicBezTo>
                    <a:cubicBezTo>
                      <a:pt x="70" y="224"/>
                      <a:pt x="70" y="224"/>
                      <a:pt x="70" y="224"/>
                    </a:cubicBezTo>
                    <a:cubicBezTo>
                      <a:pt x="72" y="224"/>
                      <a:pt x="72" y="224"/>
                      <a:pt x="72" y="224"/>
                    </a:cubicBezTo>
                    <a:cubicBezTo>
                      <a:pt x="72" y="226"/>
                      <a:pt x="72" y="226"/>
                      <a:pt x="72" y="226"/>
                    </a:cubicBezTo>
                    <a:cubicBezTo>
                      <a:pt x="72" y="227"/>
                      <a:pt x="72" y="227"/>
                      <a:pt x="72" y="227"/>
                    </a:cubicBezTo>
                    <a:cubicBezTo>
                      <a:pt x="72" y="227"/>
                      <a:pt x="74" y="229"/>
                      <a:pt x="75" y="229"/>
                    </a:cubicBezTo>
                    <a:cubicBezTo>
                      <a:pt x="76" y="229"/>
                      <a:pt x="77" y="229"/>
                      <a:pt x="77" y="229"/>
                    </a:cubicBezTo>
                    <a:cubicBezTo>
                      <a:pt x="78" y="229"/>
                      <a:pt x="77" y="230"/>
                      <a:pt x="77" y="230"/>
                    </a:cubicBezTo>
                    <a:cubicBezTo>
                      <a:pt x="77" y="231"/>
                      <a:pt x="78" y="231"/>
                      <a:pt x="78" y="231"/>
                    </a:cubicBezTo>
                    <a:cubicBezTo>
                      <a:pt x="79" y="231"/>
                      <a:pt x="81" y="231"/>
                      <a:pt x="81" y="231"/>
                    </a:cubicBezTo>
                    <a:cubicBezTo>
                      <a:pt x="82" y="231"/>
                      <a:pt x="82" y="231"/>
                      <a:pt x="83" y="232"/>
                    </a:cubicBezTo>
                    <a:cubicBezTo>
                      <a:pt x="83" y="232"/>
                      <a:pt x="84" y="233"/>
                      <a:pt x="84" y="233"/>
                    </a:cubicBezTo>
                    <a:cubicBezTo>
                      <a:pt x="84" y="233"/>
                      <a:pt x="84" y="233"/>
                      <a:pt x="85" y="233"/>
                    </a:cubicBezTo>
                    <a:cubicBezTo>
                      <a:pt x="85" y="233"/>
                      <a:pt x="85" y="234"/>
                      <a:pt x="86" y="234"/>
                    </a:cubicBezTo>
                    <a:cubicBezTo>
                      <a:pt x="87" y="234"/>
                      <a:pt x="87" y="233"/>
                      <a:pt x="87" y="233"/>
                    </a:cubicBezTo>
                    <a:cubicBezTo>
                      <a:pt x="87" y="233"/>
                      <a:pt x="89" y="233"/>
                      <a:pt x="89" y="233"/>
                    </a:cubicBezTo>
                    <a:cubicBezTo>
                      <a:pt x="89" y="233"/>
                      <a:pt x="92" y="235"/>
                      <a:pt x="92" y="235"/>
                    </a:cubicBezTo>
                    <a:cubicBezTo>
                      <a:pt x="92" y="235"/>
                      <a:pt x="94" y="235"/>
                      <a:pt x="95" y="235"/>
                    </a:cubicBezTo>
                    <a:cubicBezTo>
                      <a:pt x="96" y="235"/>
                      <a:pt x="97" y="234"/>
                      <a:pt x="97" y="234"/>
                    </a:cubicBezTo>
                    <a:cubicBezTo>
                      <a:pt x="99" y="234"/>
                      <a:pt x="99" y="234"/>
                      <a:pt x="99" y="234"/>
                    </a:cubicBezTo>
                    <a:cubicBezTo>
                      <a:pt x="99" y="234"/>
                      <a:pt x="99" y="234"/>
                      <a:pt x="99" y="234"/>
                    </a:cubicBezTo>
                    <a:cubicBezTo>
                      <a:pt x="101" y="233"/>
                      <a:pt x="101" y="233"/>
                      <a:pt x="101" y="233"/>
                    </a:cubicBezTo>
                    <a:cubicBezTo>
                      <a:pt x="102" y="233"/>
                      <a:pt x="102" y="233"/>
                      <a:pt x="102" y="233"/>
                    </a:cubicBezTo>
                    <a:cubicBezTo>
                      <a:pt x="104" y="234"/>
                      <a:pt x="104" y="234"/>
                      <a:pt x="104" y="234"/>
                    </a:cubicBezTo>
                    <a:cubicBezTo>
                      <a:pt x="103" y="235"/>
                      <a:pt x="103" y="235"/>
                      <a:pt x="103" y="235"/>
                    </a:cubicBezTo>
                    <a:cubicBezTo>
                      <a:pt x="103" y="238"/>
                      <a:pt x="103" y="238"/>
                      <a:pt x="103" y="238"/>
                    </a:cubicBezTo>
                    <a:cubicBezTo>
                      <a:pt x="104" y="238"/>
                      <a:pt x="104" y="238"/>
                      <a:pt x="104" y="238"/>
                    </a:cubicBezTo>
                    <a:cubicBezTo>
                      <a:pt x="106" y="235"/>
                      <a:pt x="106" y="235"/>
                      <a:pt x="106" y="235"/>
                    </a:cubicBezTo>
                    <a:cubicBezTo>
                      <a:pt x="109" y="233"/>
                      <a:pt x="109" y="233"/>
                      <a:pt x="109" y="233"/>
                    </a:cubicBezTo>
                    <a:cubicBezTo>
                      <a:pt x="113" y="233"/>
                      <a:pt x="113" y="233"/>
                      <a:pt x="113" y="233"/>
                    </a:cubicBezTo>
                    <a:cubicBezTo>
                      <a:pt x="116" y="233"/>
                      <a:pt x="116" y="233"/>
                      <a:pt x="116" y="233"/>
                    </a:cubicBezTo>
                    <a:cubicBezTo>
                      <a:pt x="121" y="234"/>
                      <a:pt x="121" y="234"/>
                      <a:pt x="121" y="234"/>
                    </a:cubicBezTo>
                    <a:cubicBezTo>
                      <a:pt x="122" y="236"/>
                      <a:pt x="122" y="236"/>
                      <a:pt x="122" y="236"/>
                    </a:cubicBezTo>
                    <a:cubicBezTo>
                      <a:pt x="124" y="236"/>
                      <a:pt x="124" y="236"/>
                      <a:pt x="124" y="236"/>
                    </a:cubicBezTo>
                    <a:cubicBezTo>
                      <a:pt x="124" y="236"/>
                      <a:pt x="126" y="235"/>
                      <a:pt x="126" y="235"/>
                    </a:cubicBezTo>
                    <a:cubicBezTo>
                      <a:pt x="127" y="235"/>
                      <a:pt x="128" y="235"/>
                      <a:pt x="129" y="234"/>
                    </a:cubicBezTo>
                    <a:cubicBezTo>
                      <a:pt x="129" y="234"/>
                      <a:pt x="130" y="234"/>
                      <a:pt x="130" y="233"/>
                    </a:cubicBezTo>
                    <a:cubicBezTo>
                      <a:pt x="130" y="233"/>
                      <a:pt x="130" y="232"/>
                      <a:pt x="130" y="232"/>
                    </a:cubicBezTo>
                    <a:cubicBezTo>
                      <a:pt x="130" y="232"/>
                      <a:pt x="132" y="232"/>
                      <a:pt x="132" y="231"/>
                    </a:cubicBezTo>
                    <a:cubicBezTo>
                      <a:pt x="132" y="230"/>
                      <a:pt x="133" y="230"/>
                      <a:pt x="133" y="229"/>
                    </a:cubicBezTo>
                    <a:cubicBezTo>
                      <a:pt x="134" y="229"/>
                      <a:pt x="135" y="229"/>
                      <a:pt x="136" y="228"/>
                    </a:cubicBezTo>
                    <a:cubicBezTo>
                      <a:pt x="137" y="228"/>
                      <a:pt x="138" y="228"/>
                      <a:pt x="138" y="228"/>
                    </a:cubicBezTo>
                    <a:cubicBezTo>
                      <a:pt x="139" y="227"/>
                      <a:pt x="140" y="226"/>
                      <a:pt x="140" y="226"/>
                    </a:cubicBezTo>
                    <a:cubicBezTo>
                      <a:pt x="140" y="225"/>
                      <a:pt x="140" y="225"/>
                      <a:pt x="141" y="225"/>
                    </a:cubicBezTo>
                    <a:cubicBezTo>
                      <a:pt x="141" y="224"/>
                      <a:pt x="143" y="224"/>
                      <a:pt x="143" y="224"/>
                    </a:cubicBezTo>
                    <a:cubicBezTo>
                      <a:pt x="144" y="224"/>
                      <a:pt x="145" y="225"/>
                      <a:pt x="147" y="225"/>
                    </a:cubicBezTo>
                    <a:cubicBezTo>
                      <a:pt x="148" y="226"/>
                      <a:pt x="149" y="225"/>
                      <a:pt x="149" y="224"/>
                    </a:cubicBezTo>
                    <a:cubicBezTo>
                      <a:pt x="149" y="224"/>
                      <a:pt x="152" y="223"/>
                      <a:pt x="152" y="223"/>
                    </a:cubicBezTo>
                    <a:cubicBezTo>
                      <a:pt x="153" y="223"/>
                      <a:pt x="154" y="224"/>
                      <a:pt x="154" y="224"/>
                    </a:cubicBezTo>
                    <a:cubicBezTo>
                      <a:pt x="154" y="225"/>
                      <a:pt x="156" y="227"/>
                      <a:pt x="156" y="228"/>
                    </a:cubicBezTo>
                    <a:cubicBezTo>
                      <a:pt x="156" y="228"/>
                      <a:pt x="155" y="230"/>
                      <a:pt x="155" y="230"/>
                    </a:cubicBezTo>
                    <a:cubicBezTo>
                      <a:pt x="155" y="231"/>
                      <a:pt x="153" y="232"/>
                      <a:pt x="153" y="232"/>
                    </a:cubicBezTo>
                    <a:cubicBezTo>
                      <a:pt x="158" y="234"/>
                      <a:pt x="158" y="234"/>
                      <a:pt x="158" y="234"/>
                    </a:cubicBezTo>
                    <a:cubicBezTo>
                      <a:pt x="158" y="234"/>
                      <a:pt x="158" y="234"/>
                      <a:pt x="159" y="233"/>
                    </a:cubicBezTo>
                    <a:cubicBezTo>
                      <a:pt x="159" y="233"/>
                      <a:pt x="160" y="233"/>
                      <a:pt x="160" y="233"/>
                    </a:cubicBezTo>
                    <a:cubicBezTo>
                      <a:pt x="159" y="232"/>
                      <a:pt x="159" y="232"/>
                      <a:pt x="159" y="231"/>
                    </a:cubicBezTo>
                    <a:cubicBezTo>
                      <a:pt x="160" y="231"/>
                      <a:pt x="160" y="231"/>
                      <a:pt x="160" y="231"/>
                    </a:cubicBezTo>
                    <a:cubicBezTo>
                      <a:pt x="160" y="231"/>
                      <a:pt x="161" y="231"/>
                      <a:pt x="162" y="231"/>
                    </a:cubicBezTo>
                    <a:cubicBezTo>
                      <a:pt x="162" y="231"/>
                      <a:pt x="163" y="231"/>
                      <a:pt x="163" y="231"/>
                    </a:cubicBezTo>
                    <a:cubicBezTo>
                      <a:pt x="163" y="231"/>
                      <a:pt x="165" y="232"/>
                      <a:pt x="165" y="232"/>
                    </a:cubicBezTo>
                    <a:cubicBezTo>
                      <a:pt x="165" y="233"/>
                      <a:pt x="167" y="234"/>
                      <a:pt x="167" y="234"/>
                    </a:cubicBezTo>
                    <a:cubicBezTo>
                      <a:pt x="167" y="235"/>
                      <a:pt x="167" y="235"/>
                      <a:pt x="169" y="236"/>
                    </a:cubicBezTo>
                    <a:cubicBezTo>
                      <a:pt x="170" y="237"/>
                      <a:pt x="169" y="238"/>
                      <a:pt x="170" y="239"/>
                    </a:cubicBezTo>
                    <a:cubicBezTo>
                      <a:pt x="170" y="240"/>
                      <a:pt x="170" y="241"/>
                      <a:pt x="170" y="242"/>
                    </a:cubicBezTo>
                    <a:cubicBezTo>
                      <a:pt x="171" y="243"/>
                      <a:pt x="171" y="244"/>
                      <a:pt x="171" y="245"/>
                    </a:cubicBezTo>
                    <a:cubicBezTo>
                      <a:pt x="171" y="246"/>
                      <a:pt x="169" y="248"/>
                      <a:pt x="169" y="248"/>
                    </a:cubicBezTo>
                    <a:cubicBezTo>
                      <a:pt x="169" y="249"/>
                      <a:pt x="165" y="253"/>
                      <a:pt x="165" y="253"/>
                    </a:cubicBezTo>
                    <a:cubicBezTo>
                      <a:pt x="164" y="254"/>
                      <a:pt x="165" y="255"/>
                      <a:pt x="164" y="256"/>
                    </a:cubicBezTo>
                    <a:cubicBezTo>
                      <a:pt x="164" y="256"/>
                      <a:pt x="163" y="256"/>
                      <a:pt x="163" y="256"/>
                    </a:cubicBezTo>
                    <a:cubicBezTo>
                      <a:pt x="163" y="256"/>
                      <a:pt x="162" y="257"/>
                      <a:pt x="162" y="258"/>
                    </a:cubicBezTo>
                    <a:cubicBezTo>
                      <a:pt x="162" y="259"/>
                      <a:pt x="162" y="260"/>
                      <a:pt x="162" y="260"/>
                    </a:cubicBezTo>
                    <a:cubicBezTo>
                      <a:pt x="162" y="261"/>
                      <a:pt x="163" y="262"/>
                      <a:pt x="164" y="262"/>
                    </a:cubicBezTo>
                    <a:cubicBezTo>
                      <a:pt x="165" y="263"/>
                      <a:pt x="164" y="264"/>
                      <a:pt x="164" y="265"/>
                    </a:cubicBezTo>
                    <a:cubicBezTo>
                      <a:pt x="164" y="266"/>
                      <a:pt x="166" y="265"/>
                      <a:pt x="167" y="265"/>
                    </a:cubicBezTo>
                    <a:cubicBezTo>
                      <a:pt x="167" y="264"/>
                      <a:pt x="169" y="264"/>
                      <a:pt x="169" y="264"/>
                    </a:cubicBezTo>
                    <a:cubicBezTo>
                      <a:pt x="169" y="264"/>
                      <a:pt x="170" y="266"/>
                      <a:pt x="170" y="266"/>
                    </a:cubicBezTo>
                    <a:cubicBezTo>
                      <a:pt x="170" y="266"/>
                      <a:pt x="172" y="266"/>
                      <a:pt x="172" y="267"/>
                    </a:cubicBezTo>
                    <a:cubicBezTo>
                      <a:pt x="173" y="267"/>
                      <a:pt x="172" y="268"/>
                      <a:pt x="172" y="269"/>
                    </a:cubicBezTo>
                    <a:cubicBezTo>
                      <a:pt x="172" y="270"/>
                      <a:pt x="174" y="270"/>
                      <a:pt x="174" y="270"/>
                    </a:cubicBezTo>
                    <a:cubicBezTo>
                      <a:pt x="174" y="270"/>
                      <a:pt x="174" y="271"/>
                      <a:pt x="175" y="271"/>
                    </a:cubicBezTo>
                    <a:cubicBezTo>
                      <a:pt x="176" y="270"/>
                      <a:pt x="176" y="270"/>
                      <a:pt x="177" y="271"/>
                    </a:cubicBezTo>
                    <a:cubicBezTo>
                      <a:pt x="177" y="271"/>
                      <a:pt x="178" y="271"/>
                      <a:pt x="178" y="272"/>
                    </a:cubicBezTo>
                    <a:cubicBezTo>
                      <a:pt x="178" y="273"/>
                      <a:pt x="177" y="274"/>
                      <a:pt x="177" y="275"/>
                    </a:cubicBezTo>
                    <a:cubicBezTo>
                      <a:pt x="176" y="276"/>
                      <a:pt x="175" y="277"/>
                      <a:pt x="175" y="277"/>
                    </a:cubicBezTo>
                    <a:cubicBezTo>
                      <a:pt x="174" y="278"/>
                      <a:pt x="178" y="275"/>
                      <a:pt x="179" y="275"/>
                    </a:cubicBezTo>
                    <a:cubicBezTo>
                      <a:pt x="179" y="275"/>
                      <a:pt x="179" y="277"/>
                      <a:pt x="180" y="277"/>
                    </a:cubicBezTo>
                    <a:cubicBezTo>
                      <a:pt x="181" y="277"/>
                      <a:pt x="176" y="279"/>
                      <a:pt x="177" y="280"/>
                    </a:cubicBezTo>
                    <a:cubicBezTo>
                      <a:pt x="177" y="280"/>
                      <a:pt x="177" y="281"/>
                      <a:pt x="177" y="282"/>
                    </a:cubicBezTo>
                    <a:cubicBezTo>
                      <a:pt x="178" y="283"/>
                      <a:pt x="178" y="283"/>
                      <a:pt x="179" y="282"/>
                    </a:cubicBezTo>
                    <a:cubicBezTo>
                      <a:pt x="181" y="282"/>
                      <a:pt x="182" y="282"/>
                      <a:pt x="183" y="281"/>
                    </a:cubicBezTo>
                    <a:cubicBezTo>
                      <a:pt x="183" y="281"/>
                      <a:pt x="185" y="281"/>
                      <a:pt x="185" y="282"/>
                    </a:cubicBezTo>
                    <a:cubicBezTo>
                      <a:pt x="185" y="282"/>
                      <a:pt x="185" y="283"/>
                      <a:pt x="185" y="283"/>
                    </a:cubicBezTo>
                    <a:cubicBezTo>
                      <a:pt x="185" y="283"/>
                      <a:pt x="186" y="284"/>
                      <a:pt x="186" y="284"/>
                    </a:cubicBezTo>
                    <a:cubicBezTo>
                      <a:pt x="187" y="284"/>
                      <a:pt x="188" y="284"/>
                      <a:pt x="189" y="284"/>
                    </a:cubicBezTo>
                    <a:cubicBezTo>
                      <a:pt x="189" y="284"/>
                      <a:pt x="189" y="282"/>
                      <a:pt x="189" y="282"/>
                    </a:cubicBezTo>
                    <a:cubicBezTo>
                      <a:pt x="188" y="281"/>
                      <a:pt x="188" y="279"/>
                      <a:pt x="188" y="279"/>
                    </a:cubicBezTo>
                    <a:cubicBezTo>
                      <a:pt x="188" y="279"/>
                      <a:pt x="188" y="278"/>
                      <a:pt x="188" y="277"/>
                    </a:cubicBezTo>
                    <a:cubicBezTo>
                      <a:pt x="188" y="277"/>
                      <a:pt x="189" y="276"/>
                      <a:pt x="189" y="276"/>
                    </a:cubicBezTo>
                    <a:cubicBezTo>
                      <a:pt x="189" y="276"/>
                      <a:pt x="192" y="276"/>
                      <a:pt x="192" y="276"/>
                    </a:cubicBezTo>
                    <a:cubicBezTo>
                      <a:pt x="192" y="276"/>
                      <a:pt x="193" y="275"/>
                      <a:pt x="193" y="275"/>
                    </a:cubicBezTo>
                    <a:cubicBezTo>
                      <a:pt x="193" y="274"/>
                      <a:pt x="195" y="274"/>
                      <a:pt x="195" y="274"/>
                    </a:cubicBezTo>
                    <a:cubicBezTo>
                      <a:pt x="196" y="275"/>
                      <a:pt x="197" y="275"/>
                      <a:pt x="197" y="275"/>
                    </a:cubicBezTo>
                    <a:cubicBezTo>
                      <a:pt x="197" y="275"/>
                      <a:pt x="198" y="274"/>
                      <a:pt x="198" y="274"/>
                    </a:cubicBezTo>
                    <a:cubicBezTo>
                      <a:pt x="199" y="274"/>
                      <a:pt x="199" y="275"/>
                      <a:pt x="199" y="275"/>
                    </a:cubicBezTo>
                    <a:cubicBezTo>
                      <a:pt x="200" y="274"/>
                      <a:pt x="200" y="274"/>
                      <a:pt x="201" y="274"/>
                    </a:cubicBezTo>
                    <a:cubicBezTo>
                      <a:pt x="201" y="274"/>
                      <a:pt x="202" y="275"/>
                      <a:pt x="203" y="274"/>
                    </a:cubicBezTo>
                    <a:cubicBezTo>
                      <a:pt x="204" y="274"/>
                      <a:pt x="205" y="273"/>
                      <a:pt x="205" y="273"/>
                    </a:cubicBezTo>
                    <a:cubicBezTo>
                      <a:pt x="206" y="273"/>
                      <a:pt x="207" y="273"/>
                      <a:pt x="207" y="273"/>
                    </a:cubicBezTo>
                    <a:cubicBezTo>
                      <a:pt x="207" y="273"/>
                      <a:pt x="209" y="271"/>
                      <a:pt x="209" y="271"/>
                    </a:cubicBezTo>
                    <a:cubicBezTo>
                      <a:pt x="209" y="270"/>
                      <a:pt x="209" y="271"/>
                      <a:pt x="211" y="270"/>
                    </a:cubicBezTo>
                    <a:cubicBezTo>
                      <a:pt x="212" y="270"/>
                      <a:pt x="213" y="270"/>
                      <a:pt x="213" y="270"/>
                    </a:cubicBezTo>
                    <a:cubicBezTo>
                      <a:pt x="213" y="270"/>
                      <a:pt x="214" y="271"/>
                      <a:pt x="214" y="271"/>
                    </a:cubicBezTo>
                    <a:cubicBezTo>
                      <a:pt x="214" y="271"/>
                      <a:pt x="216" y="272"/>
                      <a:pt x="217" y="272"/>
                    </a:cubicBezTo>
                    <a:cubicBezTo>
                      <a:pt x="217" y="272"/>
                      <a:pt x="219" y="272"/>
                      <a:pt x="220" y="273"/>
                    </a:cubicBezTo>
                    <a:cubicBezTo>
                      <a:pt x="220" y="273"/>
                      <a:pt x="222" y="272"/>
                      <a:pt x="222" y="272"/>
                    </a:cubicBezTo>
                    <a:cubicBezTo>
                      <a:pt x="222" y="272"/>
                      <a:pt x="222" y="274"/>
                      <a:pt x="222" y="274"/>
                    </a:cubicBezTo>
                    <a:cubicBezTo>
                      <a:pt x="221" y="275"/>
                      <a:pt x="221" y="276"/>
                      <a:pt x="221" y="276"/>
                    </a:cubicBezTo>
                    <a:cubicBezTo>
                      <a:pt x="221" y="277"/>
                      <a:pt x="222" y="278"/>
                      <a:pt x="222" y="278"/>
                    </a:cubicBezTo>
                    <a:cubicBezTo>
                      <a:pt x="222" y="279"/>
                      <a:pt x="227" y="281"/>
                      <a:pt x="228" y="281"/>
                    </a:cubicBezTo>
                    <a:cubicBezTo>
                      <a:pt x="229" y="282"/>
                      <a:pt x="230" y="281"/>
                      <a:pt x="231" y="281"/>
                    </a:cubicBezTo>
                    <a:cubicBezTo>
                      <a:pt x="231" y="281"/>
                      <a:pt x="231" y="282"/>
                      <a:pt x="231" y="282"/>
                    </a:cubicBezTo>
                    <a:cubicBezTo>
                      <a:pt x="232" y="282"/>
                      <a:pt x="232" y="281"/>
                      <a:pt x="232" y="281"/>
                    </a:cubicBezTo>
                    <a:cubicBezTo>
                      <a:pt x="233" y="281"/>
                      <a:pt x="234" y="282"/>
                      <a:pt x="234" y="281"/>
                    </a:cubicBezTo>
                    <a:cubicBezTo>
                      <a:pt x="234" y="281"/>
                      <a:pt x="235" y="281"/>
                      <a:pt x="235" y="281"/>
                    </a:cubicBezTo>
                    <a:cubicBezTo>
                      <a:pt x="236" y="281"/>
                      <a:pt x="237" y="281"/>
                      <a:pt x="237" y="279"/>
                    </a:cubicBezTo>
                    <a:cubicBezTo>
                      <a:pt x="237" y="279"/>
                      <a:pt x="237" y="279"/>
                      <a:pt x="237" y="279"/>
                    </a:cubicBezTo>
                    <a:cubicBezTo>
                      <a:pt x="238" y="280"/>
                      <a:pt x="239" y="281"/>
                      <a:pt x="240" y="281"/>
                    </a:cubicBezTo>
                    <a:cubicBezTo>
                      <a:pt x="241" y="283"/>
                      <a:pt x="242" y="282"/>
                      <a:pt x="244" y="281"/>
                    </a:cubicBezTo>
                    <a:cubicBezTo>
                      <a:pt x="244" y="281"/>
                      <a:pt x="245" y="281"/>
                      <a:pt x="246" y="282"/>
                    </a:cubicBezTo>
                    <a:cubicBezTo>
                      <a:pt x="246" y="282"/>
                      <a:pt x="246" y="282"/>
                      <a:pt x="246" y="282"/>
                    </a:cubicBezTo>
                    <a:cubicBezTo>
                      <a:pt x="246" y="282"/>
                      <a:pt x="245" y="283"/>
                      <a:pt x="245" y="283"/>
                    </a:cubicBezTo>
                    <a:cubicBezTo>
                      <a:pt x="245" y="283"/>
                      <a:pt x="245" y="283"/>
                      <a:pt x="245" y="283"/>
                    </a:cubicBezTo>
                    <a:cubicBezTo>
                      <a:pt x="245" y="284"/>
                      <a:pt x="245" y="285"/>
                      <a:pt x="245" y="285"/>
                    </a:cubicBezTo>
                    <a:cubicBezTo>
                      <a:pt x="245" y="287"/>
                      <a:pt x="245" y="288"/>
                      <a:pt x="246" y="289"/>
                    </a:cubicBezTo>
                    <a:cubicBezTo>
                      <a:pt x="246" y="290"/>
                      <a:pt x="248" y="291"/>
                      <a:pt x="249" y="290"/>
                    </a:cubicBezTo>
                    <a:cubicBezTo>
                      <a:pt x="250" y="290"/>
                      <a:pt x="250" y="289"/>
                      <a:pt x="250" y="288"/>
                    </a:cubicBezTo>
                    <a:cubicBezTo>
                      <a:pt x="250" y="288"/>
                      <a:pt x="250" y="287"/>
                      <a:pt x="250" y="287"/>
                    </a:cubicBezTo>
                    <a:cubicBezTo>
                      <a:pt x="249" y="286"/>
                      <a:pt x="248" y="286"/>
                      <a:pt x="248" y="286"/>
                    </a:cubicBezTo>
                    <a:cubicBezTo>
                      <a:pt x="248" y="286"/>
                      <a:pt x="248" y="286"/>
                      <a:pt x="248" y="285"/>
                    </a:cubicBezTo>
                    <a:cubicBezTo>
                      <a:pt x="248" y="285"/>
                      <a:pt x="250" y="285"/>
                      <a:pt x="250" y="284"/>
                    </a:cubicBezTo>
                    <a:cubicBezTo>
                      <a:pt x="252" y="282"/>
                      <a:pt x="254" y="281"/>
                      <a:pt x="256" y="281"/>
                    </a:cubicBezTo>
                    <a:cubicBezTo>
                      <a:pt x="257" y="282"/>
                      <a:pt x="258" y="281"/>
                      <a:pt x="258" y="281"/>
                    </a:cubicBezTo>
                    <a:cubicBezTo>
                      <a:pt x="259" y="280"/>
                      <a:pt x="260" y="279"/>
                      <a:pt x="262" y="280"/>
                    </a:cubicBezTo>
                    <a:cubicBezTo>
                      <a:pt x="263" y="280"/>
                      <a:pt x="264" y="279"/>
                      <a:pt x="265" y="279"/>
                    </a:cubicBezTo>
                    <a:cubicBezTo>
                      <a:pt x="266" y="279"/>
                      <a:pt x="266" y="276"/>
                      <a:pt x="268" y="278"/>
                    </a:cubicBezTo>
                    <a:cubicBezTo>
                      <a:pt x="269" y="278"/>
                      <a:pt x="269" y="278"/>
                      <a:pt x="269" y="278"/>
                    </a:cubicBezTo>
                    <a:cubicBezTo>
                      <a:pt x="271" y="277"/>
                      <a:pt x="271" y="275"/>
                      <a:pt x="272" y="273"/>
                    </a:cubicBezTo>
                    <a:cubicBezTo>
                      <a:pt x="272" y="273"/>
                      <a:pt x="273" y="273"/>
                      <a:pt x="273" y="274"/>
                    </a:cubicBezTo>
                    <a:cubicBezTo>
                      <a:pt x="273" y="274"/>
                      <a:pt x="273" y="274"/>
                      <a:pt x="273" y="274"/>
                    </a:cubicBezTo>
                    <a:cubicBezTo>
                      <a:pt x="274" y="276"/>
                      <a:pt x="275" y="276"/>
                      <a:pt x="276" y="274"/>
                    </a:cubicBezTo>
                    <a:cubicBezTo>
                      <a:pt x="276" y="274"/>
                      <a:pt x="277" y="274"/>
                      <a:pt x="277" y="274"/>
                    </a:cubicBezTo>
                    <a:cubicBezTo>
                      <a:pt x="278" y="274"/>
                      <a:pt x="278" y="274"/>
                      <a:pt x="278" y="274"/>
                    </a:cubicBezTo>
                    <a:cubicBezTo>
                      <a:pt x="278" y="274"/>
                      <a:pt x="278" y="273"/>
                      <a:pt x="278" y="273"/>
                    </a:cubicBezTo>
                    <a:cubicBezTo>
                      <a:pt x="278" y="273"/>
                      <a:pt x="278" y="273"/>
                      <a:pt x="278" y="273"/>
                    </a:cubicBezTo>
                    <a:cubicBezTo>
                      <a:pt x="278" y="273"/>
                      <a:pt x="278" y="273"/>
                      <a:pt x="278" y="272"/>
                    </a:cubicBezTo>
                    <a:cubicBezTo>
                      <a:pt x="279" y="272"/>
                      <a:pt x="279" y="273"/>
                      <a:pt x="279" y="273"/>
                    </a:cubicBezTo>
                    <a:cubicBezTo>
                      <a:pt x="280" y="273"/>
                      <a:pt x="280" y="273"/>
                      <a:pt x="281" y="273"/>
                    </a:cubicBezTo>
                    <a:cubicBezTo>
                      <a:pt x="281" y="272"/>
                      <a:pt x="281" y="272"/>
                      <a:pt x="282" y="272"/>
                    </a:cubicBezTo>
                    <a:cubicBezTo>
                      <a:pt x="283" y="272"/>
                      <a:pt x="284" y="273"/>
                      <a:pt x="285" y="271"/>
                    </a:cubicBezTo>
                    <a:cubicBezTo>
                      <a:pt x="285" y="271"/>
                      <a:pt x="286" y="272"/>
                      <a:pt x="286" y="272"/>
                    </a:cubicBezTo>
                    <a:cubicBezTo>
                      <a:pt x="287" y="272"/>
                      <a:pt x="290" y="271"/>
                      <a:pt x="291" y="270"/>
                    </a:cubicBezTo>
                    <a:cubicBezTo>
                      <a:pt x="292" y="269"/>
                      <a:pt x="293" y="268"/>
                      <a:pt x="294" y="266"/>
                    </a:cubicBezTo>
                    <a:cubicBezTo>
                      <a:pt x="294" y="266"/>
                      <a:pt x="294" y="266"/>
                      <a:pt x="295" y="266"/>
                    </a:cubicBezTo>
                    <a:cubicBezTo>
                      <a:pt x="296" y="266"/>
                      <a:pt x="297" y="267"/>
                      <a:pt x="297" y="265"/>
                    </a:cubicBezTo>
                    <a:cubicBezTo>
                      <a:pt x="297" y="265"/>
                      <a:pt x="297" y="264"/>
                      <a:pt x="297" y="264"/>
                    </a:cubicBezTo>
                    <a:cubicBezTo>
                      <a:pt x="297" y="264"/>
                      <a:pt x="297" y="264"/>
                      <a:pt x="297" y="264"/>
                    </a:cubicBezTo>
                    <a:cubicBezTo>
                      <a:pt x="297" y="264"/>
                      <a:pt x="297" y="264"/>
                      <a:pt x="298" y="264"/>
                    </a:cubicBezTo>
                    <a:cubicBezTo>
                      <a:pt x="299" y="264"/>
                      <a:pt x="299" y="263"/>
                      <a:pt x="300" y="263"/>
                    </a:cubicBezTo>
                    <a:cubicBezTo>
                      <a:pt x="300" y="262"/>
                      <a:pt x="302" y="262"/>
                      <a:pt x="302" y="261"/>
                    </a:cubicBezTo>
                    <a:cubicBezTo>
                      <a:pt x="302" y="261"/>
                      <a:pt x="302" y="261"/>
                      <a:pt x="302" y="261"/>
                    </a:cubicBezTo>
                    <a:cubicBezTo>
                      <a:pt x="302" y="261"/>
                      <a:pt x="302" y="260"/>
                      <a:pt x="302" y="260"/>
                    </a:cubicBezTo>
                    <a:cubicBezTo>
                      <a:pt x="302" y="259"/>
                      <a:pt x="303" y="259"/>
                      <a:pt x="304" y="259"/>
                    </a:cubicBezTo>
                    <a:cubicBezTo>
                      <a:pt x="305" y="258"/>
                      <a:pt x="306" y="258"/>
                      <a:pt x="306" y="257"/>
                    </a:cubicBezTo>
                    <a:cubicBezTo>
                      <a:pt x="306" y="257"/>
                      <a:pt x="306" y="257"/>
                      <a:pt x="306" y="257"/>
                    </a:cubicBezTo>
                    <a:cubicBezTo>
                      <a:pt x="305" y="257"/>
                      <a:pt x="305" y="257"/>
                      <a:pt x="305" y="257"/>
                    </a:cubicBezTo>
                    <a:cubicBezTo>
                      <a:pt x="305" y="256"/>
                      <a:pt x="306" y="256"/>
                      <a:pt x="306" y="256"/>
                    </a:cubicBezTo>
                    <a:cubicBezTo>
                      <a:pt x="308" y="256"/>
                      <a:pt x="308" y="254"/>
                      <a:pt x="309" y="254"/>
                    </a:cubicBezTo>
                    <a:cubicBezTo>
                      <a:pt x="309" y="254"/>
                      <a:pt x="309" y="253"/>
                      <a:pt x="309" y="253"/>
                    </a:cubicBezTo>
                    <a:cubicBezTo>
                      <a:pt x="309" y="253"/>
                      <a:pt x="309" y="253"/>
                      <a:pt x="309" y="253"/>
                    </a:cubicBezTo>
                    <a:cubicBezTo>
                      <a:pt x="309" y="252"/>
                      <a:pt x="310" y="252"/>
                      <a:pt x="310" y="252"/>
                    </a:cubicBezTo>
                    <a:cubicBezTo>
                      <a:pt x="310" y="252"/>
                      <a:pt x="311" y="252"/>
                      <a:pt x="311" y="251"/>
                    </a:cubicBezTo>
                    <a:cubicBezTo>
                      <a:pt x="311" y="251"/>
                      <a:pt x="311" y="251"/>
                      <a:pt x="311" y="250"/>
                    </a:cubicBezTo>
                    <a:cubicBezTo>
                      <a:pt x="311" y="250"/>
                      <a:pt x="312" y="249"/>
                      <a:pt x="312" y="249"/>
                    </a:cubicBezTo>
                    <a:cubicBezTo>
                      <a:pt x="312" y="248"/>
                      <a:pt x="312" y="248"/>
                      <a:pt x="312" y="248"/>
                    </a:cubicBezTo>
                    <a:cubicBezTo>
                      <a:pt x="312" y="248"/>
                      <a:pt x="312" y="248"/>
                      <a:pt x="312" y="247"/>
                    </a:cubicBezTo>
                    <a:cubicBezTo>
                      <a:pt x="312" y="247"/>
                      <a:pt x="312" y="246"/>
                      <a:pt x="312" y="245"/>
                    </a:cubicBezTo>
                    <a:cubicBezTo>
                      <a:pt x="313" y="245"/>
                      <a:pt x="313" y="246"/>
                      <a:pt x="314" y="246"/>
                    </a:cubicBezTo>
                    <a:cubicBezTo>
                      <a:pt x="314" y="245"/>
                      <a:pt x="314" y="245"/>
                      <a:pt x="314" y="245"/>
                    </a:cubicBezTo>
                    <a:cubicBezTo>
                      <a:pt x="313" y="245"/>
                      <a:pt x="313" y="244"/>
                      <a:pt x="312" y="244"/>
                    </a:cubicBezTo>
                    <a:cubicBezTo>
                      <a:pt x="312" y="244"/>
                      <a:pt x="312" y="244"/>
                      <a:pt x="312" y="244"/>
                    </a:cubicBezTo>
                    <a:cubicBezTo>
                      <a:pt x="312" y="244"/>
                      <a:pt x="312" y="244"/>
                      <a:pt x="312" y="244"/>
                    </a:cubicBezTo>
                    <a:cubicBezTo>
                      <a:pt x="312" y="243"/>
                      <a:pt x="312" y="243"/>
                      <a:pt x="312" y="243"/>
                    </a:cubicBezTo>
                    <a:cubicBezTo>
                      <a:pt x="312" y="243"/>
                      <a:pt x="313" y="243"/>
                      <a:pt x="313" y="243"/>
                    </a:cubicBezTo>
                    <a:cubicBezTo>
                      <a:pt x="316" y="242"/>
                      <a:pt x="318" y="240"/>
                      <a:pt x="319" y="237"/>
                    </a:cubicBezTo>
                    <a:cubicBezTo>
                      <a:pt x="320" y="235"/>
                      <a:pt x="320" y="233"/>
                      <a:pt x="323" y="232"/>
                    </a:cubicBezTo>
                    <a:cubicBezTo>
                      <a:pt x="323" y="232"/>
                      <a:pt x="323" y="232"/>
                      <a:pt x="323" y="232"/>
                    </a:cubicBezTo>
                    <a:cubicBezTo>
                      <a:pt x="324" y="231"/>
                      <a:pt x="324" y="231"/>
                      <a:pt x="324" y="231"/>
                    </a:cubicBezTo>
                    <a:cubicBezTo>
                      <a:pt x="325" y="231"/>
                      <a:pt x="326" y="231"/>
                      <a:pt x="326" y="230"/>
                    </a:cubicBezTo>
                    <a:cubicBezTo>
                      <a:pt x="326" y="230"/>
                      <a:pt x="326" y="230"/>
                      <a:pt x="325" y="229"/>
                    </a:cubicBezTo>
                    <a:cubicBezTo>
                      <a:pt x="325" y="229"/>
                      <a:pt x="325" y="229"/>
                      <a:pt x="325" y="229"/>
                    </a:cubicBezTo>
                    <a:cubicBezTo>
                      <a:pt x="325" y="229"/>
                      <a:pt x="325" y="229"/>
                      <a:pt x="325" y="229"/>
                    </a:cubicBezTo>
                    <a:cubicBezTo>
                      <a:pt x="325" y="229"/>
                      <a:pt x="325" y="229"/>
                      <a:pt x="325" y="228"/>
                    </a:cubicBezTo>
                    <a:cubicBezTo>
                      <a:pt x="325" y="228"/>
                      <a:pt x="325" y="228"/>
                      <a:pt x="325" y="228"/>
                    </a:cubicBezTo>
                    <a:cubicBezTo>
                      <a:pt x="325" y="228"/>
                      <a:pt x="326" y="227"/>
                      <a:pt x="326" y="227"/>
                    </a:cubicBezTo>
                    <a:cubicBezTo>
                      <a:pt x="326" y="227"/>
                      <a:pt x="326" y="226"/>
                      <a:pt x="326" y="226"/>
                    </a:cubicBezTo>
                    <a:cubicBezTo>
                      <a:pt x="326" y="225"/>
                      <a:pt x="326" y="225"/>
                      <a:pt x="327" y="225"/>
                    </a:cubicBezTo>
                    <a:cubicBezTo>
                      <a:pt x="327" y="225"/>
                      <a:pt x="327" y="225"/>
                      <a:pt x="327" y="225"/>
                    </a:cubicBezTo>
                    <a:cubicBezTo>
                      <a:pt x="328" y="225"/>
                      <a:pt x="328" y="224"/>
                      <a:pt x="328" y="223"/>
                    </a:cubicBezTo>
                    <a:cubicBezTo>
                      <a:pt x="328" y="223"/>
                      <a:pt x="328" y="223"/>
                      <a:pt x="328" y="222"/>
                    </a:cubicBezTo>
                    <a:cubicBezTo>
                      <a:pt x="328" y="222"/>
                      <a:pt x="328" y="221"/>
                      <a:pt x="327" y="221"/>
                    </a:cubicBezTo>
                    <a:cubicBezTo>
                      <a:pt x="327" y="220"/>
                      <a:pt x="327" y="219"/>
                      <a:pt x="328" y="219"/>
                    </a:cubicBezTo>
                    <a:cubicBezTo>
                      <a:pt x="328" y="219"/>
                      <a:pt x="328" y="219"/>
                      <a:pt x="328" y="219"/>
                    </a:cubicBezTo>
                    <a:cubicBezTo>
                      <a:pt x="328" y="219"/>
                      <a:pt x="328" y="219"/>
                      <a:pt x="328" y="219"/>
                    </a:cubicBezTo>
                    <a:cubicBezTo>
                      <a:pt x="328" y="218"/>
                      <a:pt x="328" y="218"/>
                      <a:pt x="328" y="218"/>
                    </a:cubicBezTo>
                    <a:cubicBezTo>
                      <a:pt x="328" y="218"/>
                      <a:pt x="327" y="218"/>
                      <a:pt x="327" y="218"/>
                    </a:cubicBezTo>
                    <a:cubicBezTo>
                      <a:pt x="326" y="217"/>
                      <a:pt x="325" y="216"/>
                      <a:pt x="325" y="216"/>
                    </a:cubicBezTo>
                    <a:cubicBezTo>
                      <a:pt x="324" y="215"/>
                      <a:pt x="324" y="215"/>
                      <a:pt x="324" y="215"/>
                    </a:cubicBezTo>
                    <a:cubicBezTo>
                      <a:pt x="324" y="215"/>
                      <a:pt x="323" y="215"/>
                      <a:pt x="323" y="215"/>
                    </a:cubicBezTo>
                    <a:cubicBezTo>
                      <a:pt x="322" y="215"/>
                      <a:pt x="322" y="215"/>
                      <a:pt x="321" y="215"/>
                    </a:cubicBezTo>
                    <a:cubicBezTo>
                      <a:pt x="321" y="215"/>
                      <a:pt x="321" y="215"/>
                      <a:pt x="321" y="215"/>
                    </a:cubicBezTo>
                    <a:cubicBezTo>
                      <a:pt x="320" y="215"/>
                      <a:pt x="320" y="215"/>
                      <a:pt x="320" y="216"/>
                    </a:cubicBezTo>
                    <a:cubicBezTo>
                      <a:pt x="320" y="216"/>
                      <a:pt x="320" y="215"/>
                      <a:pt x="319" y="215"/>
                    </a:cubicBezTo>
                    <a:cubicBezTo>
                      <a:pt x="320" y="215"/>
                      <a:pt x="320" y="215"/>
                      <a:pt x="320" y="214"/>
                    </a:cubicBezTo>
                    <a:cubicBezTo>
                      <a:pt x="321" y="214"/>
                      <a:pt x="321" y="213"/>
                      <a:pt x="322" y="213"/>
                    </a:cubicBezTo>
                    <a:cubicBezTo>
                      <a:pt x="322" y="213"/>
                      <a:pt x="323" y="213"/>
                      <a:pt x="323" y="212"/>
                    </a:cubicBezTo>
                    <a:cubicBezTo>
                      <a:pt x="323" y="212"/>
                      <a:pt x="323" y="212"/>
                      <a:pt x="323" y="212"/>
                    </a:cubicBezTo>
                    <a:cubicBezTo>
                      <a:pt x="324" y="212"/>
                      <a:pt x="325" y="211"/>
                      <a:pt x="326" y="211"/>
                    </a:cubicBezTo>
                    <a:cubicBezTo>
                      <a:pt x="326" y="211"/>
                      <a:pt x="326" y="211"/>
                      <a:pt x="326" y="211"/>
                    </a:cubicBezTo>
                    <a:cubicBezTo>
                      <a:pt x="327" y="211"/>
                      <a:pt x="327" y="211"/>
                      <a:pt x="327" y="211"/>
                    </a:cubicBezTo>
                    <a:cubicBezTo>
                      <a:pt x="328" y="210"/>
                      <a:pt x="328" y="210"/>
                      <a:pt x="328" y="209"/>
                    </a:cubicBezTo>
                    <a:cubicBezTo>
                      <a:pt x="327" y="209"/>
                      <a:pt x="327" y="209"/>
                      <a:pt x="327" y="208"/>
                    </a:cubicBezTo>
                    <a:cubicBezTo>
                      <a:pt x="327" y="208"/>
                      <a:pt x="327" y="206"/>
                      <a:pt x="326" y="207"/>
                    </a:cubicBezTo>
                    <a:cubicBezTo>
                      <a:pt x="325" y="207"/>
                      <a:pt x="325" y="207"/>
                      <a:pt x="325" y="207"/>
                    </a:cubicBezTo>
                    <a:cubicBezTo>
                      <a:pt x="325" y="206"/>
                      <a:pt x="325" y="206"/>
                      <a:pt x="326" y="206"/>
                    </a:cubicBezTo>
                    <a:cubicBezTo>
                      <a:pt x="326" y="206"/>
                      <a:pt x="326" y="206"/>
                      <a:pt x="326" y="206"/>
                    </a:cubicBezTo>
                    <a:cubicBezTo>
                      <a:pt x="326" y="206"/>
                      <a:pt x="327" y="206"/>
                      <a:pt x="327" y="206"/>
                    </a:cubicBezTo>
                    <a:cubicBezTo>
                      <a:pt x="327" y="206"/>
                      <a:pt x="327" y="206"/>
                      <a:pt x="327" y="206"/>
                    </a:cubicBezTo>
                    <a:cubicBezTo>
                      <a:pt x="328" y="205"/>
                      <a:pt x="328" y="205"/>
                      <a:pt x="328" y="205"/>
                    </a:cubicBezTo>
                    <a:cubicBezTo>
                      <a:pt x="328" y="204"/>
                      <a:pt x="328" y="204"/>
                      <a:pt x="328" y="204"/>
                    </a:cubicBezTo>
                    <a:cubicBezTo>
                      <a:pt x="328" y="204"/>
                      <a:pt x="328" y="203"/>
                      <a:pt x="327" y="203"/>
                    </a:cubicBezTo>
                    <a:cubicBezTo>
                      <a:pt x="327" y="203"/>
                      <a:pt x="327" y="203"/>
                      <a:pt x="327" y="203"/>
                    </a:cubicBezTo>
                    <a:cubicBezTo>
                      <a:pt x="327" y="202"/>
                      <a:pt x="327" y="202"/>
                      <a:pt x="326" y="202"/>
                    </a:cubicBezTo>
                    <a:cubicBezTo>
                      <a:pt x="326" y="201"/>
                      <a:pt x="325" y="200"/>
                      <a:pt x="324" y="200"/>
                    </a:cubicBezTo>
                    <a:cubicBezTo>
                      <a:pt x="324" y="200"/>
                      <a:pt x="324" y="200"/>
                      <a:pt x="324" y="200"/>
                    </a:cubicBezTo>
                    <a:cubicBezTo>
                      <a:pt x="324" y="200"/>
                      <a:pt x="324" y="200"/>
                      <a:pt x="324" y="200"/>
                    </a:cubicBezTo>
                    <a:cubicBezTo>
                      <a:pt x="324" y="199"/>
                      <a:pt x="323" y="198"/>
                      <a:pt x="323" y="198"/>
                    </a:cubicBezTo>
                    <a:cubicBezTo>
                      <a:pt x="323" y="198"/>
                      <a:pt x="322" y="197"/>
                      <a:pt x="322" y="197"/>
                    </a:cubicBezTo>
                    <a:cubicBezTo>
                      <a:pt x="322" y="197"/>
                      <a:pt x="321" y="197"/>
                      <a:pt x="321" y="197"/>
                    </a:cubicBezTo>
                    <a:cubicBezTo>
                      <a:pt x="321" y="196"/>
                      <a:pt x="321" y="196"/>
                      <a:pt x="321" y="196"/>
                    </a:cubicBezTo>
                    <a:cubicBezTo>
                      <a:pt x="321" y="196"/>
                      <a:pt x="321" y="196"/>
                      <a:pt x="321" y="196"/>
                    </a:cubicBezTo>
                    <a:cubicBezTo>
                      <a:pt x="321" y="196"/>
                      <a:pt x="321" y="195"/>
                      <a:pt x="321" y="195"/>
                    </a:cubicBezTo>
                    <a:cubicBezTo>
                      <a:pt x="321" y="194"/>
                      <a:pt x="321" y="194"/>
                      <a:pt x="320" y="193"/>
                    </a:cubicBezTo>
                    <a:cubicBezTo>
                      <a:pt x="320" y="193"/>
                      <a:pt x="320" y="192"/>
                      <a:pt x="320" y="192"/>
                    </a:cubicBezTo>
                    <a:cubicBezTo>
                      <a:pt x="320" y="192"/>
                      <a:pt x="319" y="191"/>
                      <a:pt x="319" y="191"/>
                    </a:cubicBezTo>
                    <a:cubicBezTo>
                      <a:pt x="319" y="191"/>
                      <a:pt x="319" y="190"/>
                      <a:pt x="318" y="190"/>
                    </a:cubicBezTo>
                    <a:cubicBezTo>
                      <a:pt x="318" y="190"/>
                      <a:pt x="318" y="190"/>
                      <a:pt x="318" y="189"/>
                    </a:cubicBezTo>
                    <a:cubicBezTo>
                      <a:pt x="318" y="189"/>
                      <a:pt x="318" y="189"/>
                      <a:pt x="318" y="189"/>
                    </a:cubicBezTo>
                    <a:cubicBezTo>
                      <a:pt x="318" y="187"/>
                      <a:pt x="317" y="186"/>
                      <a:pt x="316" y="185"/>
                    </a:cubicBezTo>
                    <a:cubicBezTo>
                      <a:pt x="316" y="185"/>
                      <a:pt x="316" y="185"/>
                      <a:pt x="316" y="184"/>
                    </a:cubicBezTo>
                    <a:cubicBezTo>
                      <a:pt x="316" y="184"/>
                      <a:pt x="316" y="184"/>
                      <a:pt x="316" y="184"/>
                    </a:cubicBezTo>
                    <a:cubicBezTo>
                      <a:pt x="316" y="183"/>
                      <a:pt x="316" y="183"/>
                      <a:pt x="316" y="183"/>
                    </a:cubicBezTo>
                    <a:cubicBezTo>
                      <a:pt x="316" y="183"/>
                      <a:pt x="316" y="183"/>
                      <a:pt x="316" y="183"/>
                    </a:cubicBezTo>
                    <a:cubicBezTo>
                      <a:pt x="316" y="183"/>
                      <a:pt x="315" y="182"/>
                      <a:pt x="315" y="182"/>
                    </a:cubicBezTo>
                    <a:cubicBezTo>
                      <a:pt x="314" y="182"/>
                      <a:pt x="313" y="181"/>
                      <a:pt x="312" y="181"/>
                    </a:cubicBezTo>
                    <a:cubicBezTo>
                      <a:pt x="312" y="181"/>
                      <a:pt x="312" y="181"/>
                      <a:pt x="311" y="181"/>
                    </a:cubicBezTo>
                    <a:cubicBezTo>
                      <a:pt x="311" y="180"/>
                      <a:pt x="311" y="180"/>
                      <a:pt x="311" y="180"/>
                    </a:cubicBezTo>
                    <a:cubicBezTo>
                      <a:pt x="311" y="180"/>
                      <a:pt x="311" y="180"/>
                      <a:pt x="311" y="180"/>
                    </a:cubicBezTo>
                    <a:cubicBezTo>
                      <a:pt x="311" y="179"/>
                      <a:pt x="310" y="179"/>
                      <a:pt x="310" y="179"/>
                    </a:cubicBezTo>
                    <a:cubicBezTo>
                      <a:pt x="310" y="179"/>
                      <a:pt x="310" y="179"/>
                      <a:pt x="309" y="179"/>
                    </a:cubicBezTo>
                    <a:cubicBezTo>
                      <a:pt x="309" y="177"/>
                      <a:pt x="309" y="177"/>
                      <a:pt x="309" y="177"/>
                    </a:cubicBezTo>
                    <a:cubicBezTo>
                      <a:pt x="310" y="177"/>
                      <a:pt x="310" y="177"/>
                      <a:pt x="310" y="177"/>
                    </a:cubicBezTo>
                    <a:cubicBezTo>
                      <a:pt x="310" y="176"/>
                      <a:pt x="310" y="176"/>
                      <a:pt x="310" y="176"/>
                    </a:cubicBezTo>
                    <a:cubicBezTo>
                      <a:pt x="310" y="175"/>
                      <a:pt x="311" y="175"/>
                      <a:pt x="311" y="175"/>
                    </a:cubicBezTo>
                    <a:cubicBezTo>
                      <a:pt x="311" y="175"/>
                      <a:pt x="311" y="175"/>
                      <a:pt x="311" y="175"/>
                    </a:cubicBezTo>
                    <a:cubicBezTo>
                      <a:pt x="311" y="174"/>
                      <a:pt x="312" y="173"/>
                      <a:pt x="313" y="172"/>
                    </a:cubicBezTo>
                    <a:cubicBezTo>
                      <a:pt x="313" y="172"/>
                      <a:pt x="313" y="172"/>
                      <a:pt x="314" y="171"/>
                    </a:cubicBezTo>
                    <a:cubicBezTo>
                      <a:pt x="315" y="171"/>
                      <a:pt x="316" y="170"/>
                      <a:pt x="315" y="169"/>
                    </a:cubicBezTo>
                    <a:cubicBezTo>
                      <a:pt x="315" y="169"/>
                      <a:pt x="315" y="169"/>
                      <a:pt x="315" y="169"/>
                    </a:cubicBezTo>
                    <a:cubicBezTo>
                      <a:pt x="315" y="169"/>
                      <a:pt x="315" y="169"/>
                      <a:pt x="315" y="169"/>
                    </a:cubicBezTo>
                    <a:cubicBezTo>
                      <a:pt x="315" y="168"/>
                      <a:pt x="315" y="168"/>
                      <a:pt x="315" y="168"/>
                    </a:cubicBezTo>
                    <a:cubicBezTo>
                      <a:pt x="315" y="168"/>
                      <a:pt x="315" y="167"/>
                      <a:pt x="315" y="167"/>
                    </a:cubicBezTo>
                    <a:cubicBezTo>
                      <a:pt x="316" y="167"/>
                      <a:pt x="316" y="167"/>
                      <a:pt x="316" y="167"/>
                    </a:cubicBezTo>
                    <a:cubicBezTo>
                      <a:pt x="316" y="167"/>
                      <a:pt x="316" y="167"/>
                      <a:pt x="316" y="167"/>
                    </a:cubicBezTo>
                    <a:cubicBezTo>
                      <a:pt x="316" y="167"/>
                      <a:pt x="316" y="167"/>
                      <a:pt x="317" y="168"/>
                    </a:cubicBezTo>
                    <a:cubicBezTo>
                      <a:pt x="316" y="168"/>
                      <a:pt x="316" y="168"/>
                      <a:pt x="316" y="168"/>
                    </a:cubicBezTo>
                    <a:cubicBezTo>
                      <a:pt x="317" y="169"/>
                      <a:pt x="318" y="169"/>
                      <a:pt x="319" y="168"/>
                    </a:cubicBezTo>
                    <a:cubicBezTo>
                      <a:pt x="319" y="168"/>
                      <a:pt x="319" y="168"/>
                      <a:pt x="319" y="168"/>
                    </a:cubicBezTo>
                    <a:cubicBezTo>
                      <a:pt x="319" y="168"/>
                      <a:pt x="319" y="168"/>
                      <a:pt x="319" y="167"/>
                    </a:cubicBezTo>
                    <a:cubicBezTo>
                      <a:pt x="319" y="167"/>
                      <a:pt x="319" y="167"/>
                      <a:pt x="319" y="167"/>
                    </a:cubicBezTo>
                    <a:cubicBezTo>
                      <a:pt x="319" y="166"/>
                      <a:pt x="319" y="166"/>
                      <a:pt x="319" y="166"/>
                    </a:cubicBezTo>
                    <a:cubicBezTo>
                      <a:pt x="319" y="166"/>
                      <a:pt x="319" y="166"/>
                      <a:pt x="320" y="166"/>
                    </a:cubicBezTo>
                    <a:cubicBezTo>
                      <a:pt x="320" y="166"/>
                      <a:pt x="320" y="166"/>
                      <a:pt x="320" y="165"/>
                    </a:cubicBezTo>
                    <a:cubicBezTo>
                      <a:pt x="321" y="165"/>
                      <a:pt x="321" y="165"/>
                      <a:pt x="321" y="165"/>
                    </a:cubicBezTo>
                    <a:cubicBezTo>
                      <a:pt x="321" y="165"/>
                      <a:pt x="321" y="165"/>
                      <a:pt x="321" y="165"/>
                    </a:cubicBezTo>
                    <a:cubicBezTo>
                      <a:pt x="321" y="165"/>
                      <a:pt x="321" y="165"/>
                      <a:pt x="321" y="165"/>
                    </a:cubicBezTo>
                    <a:cubicBezTo>
                      <a:pt x="321" y="165"/>
                      <a:pt x="321" y="165"/>
                      <a:pt x="321" y="164"/>
                    </a:cubicBezTo>
                    <a:cubicBezTo>
                      <a:pt x="322" y="164"/>
                      <a:pt x="322" y="164"/>
                      <a:pt x="323" y="163"/>
                    </a:cubicBezTo>
                    <a:cubicBezTo>
                      <a:pt x="323" y="163"/>
                      <a:pt x="323" y="163"/>
                      <a:pt x="324" y="163"/>
                    </a:cubicBezTo>
                    <a:cubicBezTo>
                      <a:pt x="324" y="163"/>
                      <a:pt x="325" y="163"/>
                      <a:pt x="326" y="162"/>
                    </a:cubicBezTo>
                    <a:cubicBezTo>
                      <a:pt x="326" y="162"/>
                      <a:pt x="326" y="162"/>
                      <a:pt x="326" y="162"/>
                    </a:cubicBezTo>
                    <a:cubicBezTo>
                      <a:pt x="326" y="162"/>
                      <a:pt x="326" y="162"/>
                      <a:pt x="326" y="162"/>
                    </a:cubicBezTo>
                    <a:cubicBezTo>
                      <a:pt x="326" y="162"/>
                      <a:pt x="327" y="162"/>
                      <a:pt x="327" y="162"/>
                    </a:cubicBezTo>
                    <a:cubicBezTo>
                      <a:pt x="327" y="162"/>
                      <a:pt x="328" y="162"/>
                      <a:pt x="329" y="162"/>
                    </a:cubicBezTo>
                    <a:cubicBezTo>
                      <a:pt x="329" y="162"/>
                      <a:pt x="329" y="162"/>
                      <a:pt x="329" y="162"/>
                    </a:cubicBezTo>
                    <a:cubicBezTo>
                      <a:pt x="329" y="162"/>
                      <a:pt x="330" y="162"/>
                      <a:pt x="330" y="162"/>
                    </a:cubicBezTo>
                    <a:cubicBezTo>
                      <a:pt x="331" y="162"/>
                      <a:pt x="331" y="161"/>
                      <a:pt x="331" y="161"/>
                    </a:cubicBezTo>
                    <a:cubicBezTo>
                      <a:pt x="331" y="161"/>
                      <a:pt x="331" y="161"/>
                      <a:pt x="331" y="161"/>
                    </a:cubicBezTo>
                    <a:cubicBezTo>
                      <a:pt x="331" y="161"/>
                      <a:pt x="331" y="160"/>
                      <a:pt x="331" y="160"/>
                    </a:cubicBezTo>
                    <a:cubicBezTo>
                      <a:pt x="331" y="160"/>
                      <a:pt x="332" y="160"/>
                      <a:pt x="332" y="159"/>
                    </a:cubicBezTo>
                    <a:cubicBezTo>
                      <a:pt x="332" y="159"/>
                      <a:pt x="332" y="158"/>
                      <a:pt x="332" y="157"/>
                    </a:cubicBezTo>
                    <a:cubicBezTo>
                      <a:pt x="331" y="157"/>
                      <a:pt x="331" y="157"/>
                      <a:pt x="331" y="157"/>
                    </a:cubicBezTo>
                    <a:cubicBezTo>
                      <a:pt x="330" y="157"/>
                      <a:pt x="330" y="157"/>
                      <a:pt x="329" y="157"/>
                    </a:cubicBezTo>
                    <a:cubicBezTo>
                      <a:pt x="329" y="156"/>
                      <a:pt x="328" y="156"/>
                      <a:pt x="328" y="156"/>
                    </a:cubicBezTo>
                    <a:cubicBezTo>
                      <a:pt x="324" y="156"/>
                      <a:pt x="324" y="156"/>
                      <a:pt x="324" y="156"/>
                    </a:cubicBezTo>
                    <a:cubicBezTo>
                      <a:pt x="324" y="156"/>
                      <a:pt x="323" y="156"/>
                      <a:pt x="322" y="156"/>
                    </a:cubicBezTo>
                    <a:cubicBezTo>
                      <a:pt x="322" y="155"/>
                      <a:pt x="322" y="155"/>
                      <a:pt x="321" y="155"/>
                    </a:cubicBezTo>
                    <a:cubicBezTo>
                      <a:pt x="321" y="154"/>
                      <a:pt x="321" y="154"/>
                      <a:pt x="321" y="154"/>
                    </a:cubicBezTo>
                    <a:cubicBezTo>
                      <a:pt x="321" y="154"/>
                      <a:pt x="320" y="154"/>
                      <a:pt x="320" y="154"/>
                    </a:cubicBezTo>
                    <a:cubicBezTo>
                      <a:pt x="319" y="153"/>
                      <a:pt x="317" y="154"/>
                      <a:pt x="316" y="155"/>
                    </a:cubicBezTo>
                    <a:cubicBezTo>
                      <a:pt x="315" y="157"/>
                      <a:pt x="313" y="158"/>
                      <a:pt x="313" y="159"/>
                    </a:cubicBezTo>
                    <a:cubicBezTo>
                      <a:pt x="311" y="160"/>
                      <a:pt x="309" y="160"/>
                      <a:pt x="308" y="158"/>
                    </a:cubicBezTo>
                    <a:cubicBezTo>
                      <a:pt x="308" y="155"/>
                      <a:pt x="308" y="155"/>
                      <a:pt x="308" y="155"/>
                    </a:cubicBezTo>
                    <a:cubicBezTo>
                      <a:pt x="308" y="155"/>
                      <a:pt x="308" y="154"/>
                      <a:pt x="308" y="154"/>
                    </a:cubicBezTo>
                    <a:cubicBezTo>
                      <a:pt x="309" y="154"/>
                      <a:pt x="309" y="153"/>
                      <a:pt x="308" y="153"/>
                    </a:cubicBezTo>
                    <a:cubicBezTo>
                      <a:pt x="308" y="152"/>
                      <a:pt x="308" y="152"/>
                      <a:pt x="308" y="152"/>
                    </a:cubicBezTo>
                    <a:cubicBezTo>
                      <a:pt x="308" y="152"/>
                      <a:pt x="307" y="152"/>
                      <a:pt x="307" y="151"/>
                    </a:cubicBezTo>
                    <a:cubicBezTo>
                      <a:pt x="307" y="151"/>
                      <a:pt x="307" y="151"/>
                      <a:pt x="306" y="151"/>
                    </a:cubicBezTo>
                    <a:cubicBezTo>
                      <a:pt x="306" y="151"/>
                      <a:pt x="306" y="151"/>
                      <a:pt x="305" y="152"/>
                    </a:cubicBezTo>
                    <a:cubicBezTo>
                      <a:pt x="305" y="152"/>
                      <a:pt x="304" y="152"/>
                      <a:pt x="304" y="152"/>
                    </a:cubicBezTo>
                    <a:cubicBezTo>
                      <a:pt x="304" y="152"/>
                      <a:pt x="303" y="152"/>
                      <a:pt x="303" y="151"/>
                    </a:cubicBezTo>
                    <a:cubicBezTo>
                      <a:pt x="302" y="151"/>
                      <a:pt x="301" y="151"/>
                      <a:pt x="300" y="150"/>
                    </a:cubicBezTo>
                    <a:cubicBezTo>
                      <a:pt x="300" y="150"/>
                      <a:pt x="300" y="150"/>
                      <a:pt x="300" y="150"/>
                    </a:cubicBezTo>
                    <a:cubicBezTo>
                      <a:pt x="300" y="149"/>
                      <a:pt x="300" y="149"/>
                      <a:pt x="300" y="149"/>
                    </a:cubicBezTo>
                    <a:cubicBezTo>
                      <a:pt x="300" y="149"/>
                      <a:pt x="300" y="149"/>
                      <a:pt x="299" y="149"/>
                    </a:cubicBezTo>
                    <a:cubicBezTo>
                      <a:pt x="299" y="149"/>
                      <a:pt x="299" y="149"/>
                      <a:pt x="299" y="149"/>
                    </a:cubicBezTo>
                    <a:cubicBezTo>
                      <a:pt x="299" y="149"/>
                      <a:pt x="299" y="149"/>
                      <a:pt x="299" y="149"/>
                    </a:cubicBezTo>
                    <a:cubicBezTo>
                      <a:pt x="299" y="148"/>
                      <a:pt x="299" y="147"/>
                      <a:pt x="298" y="146"/>
                    </a:cubicBezTo>
                    <a:cubicBezTo>
                      <a:pt x="298" y="146"/>
                      <a:pt x="298" y="146"/>
                      <a:pt x="298" y="145"/>
                    </a:cubicBezTo>
                    <a:cubicBezTo>
                      <a:pt x="298" y="145"/>
                      <a:pt x="298" y="145"/>
                      <a:pt x="299" y="145"/>
                    </a:cubicBezTo>
                    <a:cubicBezTo>
                      <a:pt x="299" y="144"/>
                      <a:pt x="300" y="144"/>
                      <a:pt x="300" y="144"/>
                    </a:cubicBezTo>
                    <a:cubicBezTo>
                      <a:pt x="300" y="143"/>
                      <a:pt x="300" y="143"/>
                      <a:pt x="300" y="143"/>
                    </a:cubicBezTo>
                    <a:cubicBezTo>
                      <a:pt x="299" y="142"/>
                      <a:pt x="300" y="142"/>
                      <a:pt x="301" y="142"/>
                    </a:cubicBezTo>
                    <a:cubicBezTo>
                      <a:pt x="301" y="142"/>
                      <a:pt x="302" y="142"/>
                      <a:pt x="303" y="142"/>
                    </a:cubicBezTo>
                    <a:cubicBezTo>
                      <a:pt x="303" y="142"/>
                      <a:pt x="304" y="142"/>
                      <a:pt x="304" y="143"/>
                    </a:cubicBezTo>
                    <a:cubicBezTo>
                      <a:pt x="304" y="143"/>
                      <a:pt x="304" y="144"/>
                      <a:pt x="304" y="144"/>
                    </a:cubicBezTo>
                    <a:cubicBezTo>
                      <a:pt x="304" y="144"/>
                      <a:pt x="305" y="144"/>
                      <a:pt x="305" y="144"/>
                    </a:cubicBezTo>
                    <a:cubicBezTo>
                      <a:pt x="305" y="144"/>
                      <a:pt x="305" y="144"/>
                      <a:pt x="305" y="144"/>
                    </a:cubicBezTo>
                    <a:cubicBezTo>
                      <a:pt x="305" y="144"/>
                      <a:pt x="305" y="144"/>
                      <a:pt x="305" y="143"/>
                    </a:cubicBezTo>
                    <a:cubicBezTo>
                      <a:pt x="305" y="143"/>
                      <a:pt x="305" y="143"/>
                      <a:pt x="306" y="142"/>
                    </a:cubicBezTo>
                    <a:cubicBezTo>
                      <a:pt x="306" y="142"/>
                      <a:pt x="306" y="142"/>
                      <a:pt x="306" y="142"/>
                    </a:cubicBezTo>
                    <a:cubicBezTo>
                      <a:pt x="307" y="142"/>
                      <a:pt x="308" y="142"/>
                      <a:pt x="308" y="141"/>
                    </a:cubicBezTo>
                    <a:cubicBezTo>
                      <a:pt x="308" y="141"/>
                      <a:pt x="309" y="141"/>
                      <a:pt x="309" y="140"/>
                    </a:cubicBezTo>
                    <a:cubicBezTo>
                      <a:pt x="309" y="140"/>
                      <a:pt x="309" y="140"/>
                      <a:pt x="309" y="140"/>
                    </a:cubicBezTo>
                    <a:cubicBezTo>
                      <a:pt x="309" y="140"/>
                      <a:pt x="309" y="140"/>
                      <a:pt x="309" y="139"/>
                    </a:cubicBezTo>
                    <a:cubicBezTo>
                      <a:pt x="309" y="139"/>
                      <a:pt x="309" y="139"/>
                      <a:pt x="309" y="139"/>
                    </a:cubicBezTo>
                    <a:cubicBezTo>
                      <a:pt x="309" y="139"/>
                      <a:pt x="310" y="139"/>
                      <a:pt x="310" y="139"/>
                    </a:cubicBezTo>
                    <a:cubicBezTo>
                      <a:pt x="310" y="138"/>
                      <a:pt x="310" y="138"/>
                      <a:pt x="310" y="137"/>
                    </a:cubicBezTo>
                    <a:cubicBezTo>
                      <a:pt x="310" y="137"/>
                      <a:pt x="310" y="137"/>
                      <a:pt x="310" y="137"/>
                    </a:cubicBezTo>
                    <a:cubicBezTo>
                      <a:pt x="311" y="136"/>
                      <a:pt x="312" y="135"/>
                      <a:pt x="313" y="135"/>
                    </a:cubicBezTo>
                    <a:cubicBezTo>
                      <a:pt x="314" y="134"/>
                      <a:pt x="315" y="134"/>
                      <a:pt x="316" y="133"/>
                    </a:cubicBezTo>
                    <a:cubicBezTo>
                      <a:pt x="317" y="133"/>
                      <a:pt x="318" y="133"/>
                      <a:pt x="318" y="132"/>
                    </a:cubicBezTo>
                    <a:cubicBezTo>
                      <a:pt x="318" y="132"/>
                      <a:pt x="318" y="132"/>
                      <a:pt x="318" y="131"/>
                    </a:cubicBezTo>
                    <a:cubicBezTo>
                      <a:pt x="318" y="131"/>
                      <a:pt x="318" y="131"/>
                      <a:pt x="318" y="131"/>
                    </a:cubicBezTo>
                    <a:cubicBezTo>
                      <a:pt x="318" y="131"/>
                      <a:pt x="319" y="131"/>
                      <a:pt x="319" y="130"/>
                    </a:cubicBezTo>
                    <a:cubicBezTo>
                      <a:pt x="320" y="130"/>
                      <a:pt x="320" y="129"/>
                      <a:pt x="321" y="128"/>
                    </a:cubicBezTo>
                    <a:cubicBezTo>
                      <a:pt x="321" y="128"/>
                      <a:pt x="321" y="128"/>
                      <a:pt x="321" y="128"/>
                    </a:cubicBezTo>
                    <a:cubicBezTo>
                      <a:pt x="322" y="127"/>
                      <a:pt x="322" y="127"/>
                      <a:pt x="322" y="127"/>
                    </a:cubicBezTo>
                    <a:cubicBezTo>
                      <a:pt x="322" y="127"/>
                      <a:pt x="322" y="127"/>
                      <a:pt x="322" y="127"/>
                    </a:cubicBezTo>
                    <a:cubicBezTo>
                      <a:pt x="323" y="126"/>
                      <a:pt x="323" y="126"/>
                      <a:pt x="323" y="126"/>
                    </a:cubicBezTo>
                    <a:cubicBezTo>
                      <a:pt x="324" y="126"/>
                      <a:pt x="324" y="126"/>
                      <a:pt x="324" y="127"/>
                    </a:cubicBezTo>
                    <a:cubicBezTo>
                      <a:pt x="324" y="127"/>
                      <a:pt x="324" y="127"/>
                      <a:pt x="325" y="127"/>
                    </a:cubicBezTo>
                    <a:cubicBezTo>
                      <a:pt x="325" y="127"/>
                      <a:pt x="325" y="127"/>
                      <a:pt x="325" y="127"/>
                    </a:cubicBezTo>
                    <a:cubicBezTo>
                      <a:pt x="325" y="127"/>
                      <a:pt x="325" y="127"/>
                      <a:pt x="325" y="127"/>
                    </a:cubicBezTo>
                    <a:cubicBezTo>
                      <a:pt x="326" y="127"/>
                      <a:pt x="327" y="128"/>
                      <a:pt x="328" y="128"/>
                    </a:cubicBezTo>
                    <a:cubicBezTo>
                      <a:pt x="328" y="128"/>
                      <a:pt x="328" y="128"/>
                      <a:pt x="328" y="128"/>
                    </a:cubicBezTo>
                    <a:cubicBezTo>
                      <a:pt x="328" y="129"/>
                      <a:pt x="329" y="129"/>
                      <a:pt x="329" y="129"/>
                    </a:cubicBezTo>
                    <a:cubicBezTo>
                      <a:pt x="329" y="129"/>
                      <a:pt x="329" y="129"/>
                      <a:pt x="329" y="129"/>
                    </a:cubicBezTo>
                    <a:cubicBezTo>
                      <a:pt x="329" y="129"/>
                      <a:pt x="329" y="130"/>
                      <a:pt x="329" y="130"/>
                    </a:cubicBezTo>
                    <a:cubicBezTo>
                      <a:pt x="329" y="131"/>
                      <a:pt x="329" y="131"/>
                      <a:pt x="329" y="131"/>
                    </a:cubicBezTo>
                    <a:cubicBezTo>
                      <a:pt x="328" y="134"/>
                      <a:pt x="325" y="135"/>
                      <a:pt x="324" y="137"/>
                    </a:cubicBezTo>
                    <a:cubicBezTo>
                      <a:pt x="323" y="139"/>
                      <a:pt x="323" y="140"/>
                      <a:pt x="325" y="141"/>
                    </a:cubicBezTo>
                    <a:cubicBezTo>
                      <a:pt x="326" y="141"/>
                      <a:pt x="325" y="142"/>
                      <a:pt x="325" y="142"/>
                    </a:cubicBezTo>
                    <a:cubicBezTo>
                      <a:pt x="326" y="142"/>
                      <a:pt x="325" y="143"/>
                      <a:pt x="325" y="143"/>
                    </a:cubicBezTo>
                    <a:cubicBezTo>
                      <a:pt x="325" y="143"/>
                      <a:pt x="325" y="143"/>
                      <a:pt x="325" y="143"/>
                    </a:cubicBezTo>
                    <a:cubicBezTo>
                      <a:pt x="325" y="143"/>
                      <a:pt x="325" y="143"/>
                      <a:pt x="325" y="143"/>
                    </a:cubicBezTo>
                    <a:cubicBezTo>
                      <a:pt x="324" y="143"/>
                      <a:pt x="323" y="143"/>
                      <a:pt x="322" y="144"/>
                    </a:cubicBezTo>
                    <a:cubicBezTo>
                      <a:pt x="322" y="144"/>
                      <a:pt x="321" y="144"/>
                      <a:pt x="322" y="145"/>
                    </a:cubicBezTo>
                    <a:cubicBezTo>
                      <a:pt x="322" y="145"/>
                      <a:pt x="322" y="145"/>
                      <a:pt x="322" y="145"/>
                    </a:cubicBezTo>
                    <a:cubicBezTo>
                      <a:pt x="322" y="145"/>
                      <a:pt x="323" y="145"/>
                      <a:pt x="323" y="145"/>
                    </a:cubicBezTo>
                    <a:cubicBezTo>
                      <a:pt x="323" y="145"/>
                      <a:pt x="324" y="145"/>
                      <a:pt x="325" y="145"/>
                    </a:cubicBezTo>
                    <a:cubicBezTo>
                      <a:pt x="325" y="145"/>
                      <a:pt x="325" y="145"/>
                      <a:pt x="325" y="145"/>
                    </a:cubicBezTo>
                    <a:cubicBezTo>
                      <a:pt x="325" y="145"/>
                      <a:pt x="325" y="145"/>
                      <a:pt x="325" y="145"/>
                    </a:cubicBezTo>
                    <a:cubicBezTo>
                      <a:pt x="325" y="144"/>
                      <a:pt x="326" y="144"/>
                      <a:pt x="326" y="144"/>
                    </a:cubicBezTo>
                    <a:cubicBezTo>
                      <a:pt x="326" y="144"/>
                      <a:pt x="327" y="143"/>
                      <a:pt x="327" y="143"/>
                    </a:cubicBezTo>
                    <a:cubicBezTo>
                      <a:pt x="327" y="143"/>
                      <a:pt x="327" y="143"/>
                      <a:pt x="327" y="143"/>
                    </a:cubicBezTo>
                    <a:cubicBezTo>
                      <a:pt x="327" y="143"/>
                      <a:pt x="327" y="143"/>
                      <a:pt x="327" y="143"/>
                    </a:cubicBezTo>
                    <a:cubicBezTo>
                      <a:pt x="327" y="143"/>
                      <a:pt x="327" y="143"/>
                      <a:pt x="328" y="143"/>
                    </a:cubicBezTo>
                    <a:cubicBezTo>
                      <a:pt x="328" y="143"/>
                      <a:pt x="328" y="143"/>
                      <a:pt x="328" y="143"/>
                    </a:cubicBezTo>
                    <a:cubicBezTo>
                      <a:pt x="329" y="142"/>
                      <a:pt x="330" y="140"/>
                      <a:pt x="332" y="139"/>
                    </a:cubicBezTo>
                    <a:cubicBezTo>
                      <a:pt x="335" y="138"/>
                      <a:pt x="338" y="136"/>
                      <a:pt x="342" y="136"/>
                    </a:cubicBezTo>
                    <a:cubicBezTo>
                      <a:pt x="342" y="137"/>
                      <a:pt x="342" y="137"/>
                      <a:pt x="342" y="136"/>
                    </a:cubicBezTo>
                    <a:cubicBezTo>
                      <a:pt x="343" y="136"/>
                      <a:pt x="343" y="136"/>
                      <a:pt x="343" y="135"/>
                    </a:cubicBezTo>
                    <a:cubicBezTo>
                      <a:pt x="343" y="135"/>
                      <a:pt x="343" y="135"/>
                      <a:pt x="344" y="135"/>
                    </a:cubicBezTo>
                    <a:cubicBezTo>
                      <a:pt x="344" y="135"/>
                      <a:pt x="344" y="136"/>
                      <a:pt x="344" y="136"/>
                    </a:cubicBezTo>
                    <a:cubicBezTo>
                      <a:pt x="345" y="134"/>
                      <a:pt x="345" y="134"/>
                      <a:pt x="345" y="134"/>
                    </a:cubicBezTo>
                    <a:cubicBezTo>
                      <a:pt x="345" y="134"/>
                      <a:pt x="346" y="133"/>
                      <a:pt x="347" y="133"/>
                    </a:cubicBezTo>
                    <a:cubicBezTo>
                      <a:pt x="347" y="132"/>
                      <a:pt x="350" y="130"/>
                      <a:pt x="350" y="130"/>
                    </a:cubicBezTo>
                    <a:cubicBezTo>
                      <a:pt x="350" y="130"/>
                      <a:pt x="352" y="129"/>
                      <a:pt x="352" y="129"/>
                    </a:cubicBezTo>
                    <a:cubicBezTo>
                      <a:pt x="354" y="127"/>
                      <a:pt x="354" y="127"/>
                      <a:pt x="354" y="127"/>
                    </a:cubicBezTo>
                    <a:cubicBezTo>
                      <a:pt x="355" y="127"/>
                      <a:pt x="355" y="127"/>
                      <a:pt x="355" y="127"/>
                    </a:cubicBezTo>
                    <a:cubicBezTo>
                      <a:pt x="355" y="127"/>
                      <a:pt x="357" y="124"/>
                      <a:pt x="357" y="124"/>
                    </a:cubicBezTo>
                    <a:cubicBezTo>
                      <a:pt x="357" y="123"/>
                      <a:pt x="359" y="123"/>
                      <a:pt x="359" y="123"/>
                    </a:cubicBezTo>
                    <a:cubicBezTo>
                      <a:pt x="359" y="123"/>
                      <a:pt x="359" y="121"/>
                      <a:pt x="359" y="121"/>
                    </a:cubicBezTo>
                    <a:cubicBezTo>
                      <a:pt x="359" y="121"/>
                      <a:pt x="361" y="120"/>
                      <a:pt x="361" y="120"/>
                    </a:cubicBezTo>
                    <a:cubicBezTo>
                      <a:pt x="361" y="120"/>
                      <a:pt x="361" y="119"/>
                      <a:pt x="361" y="119"/>
                    </a:cubicBezTo>
                    <a:cubicBezTo>
                      <a:pt x="364" y="122"/>
                      <a:pt x="364" y="122"/>
                      <a:pt x="364" y="122"/>
                    </a:cubicBezTo>
                    <a:cubicBezTo>
                      <a:pt x="368" y="122"/>
                      <a:pt x="368" y="122"/>
                      <a:pt x="368" y="122"/>
                    </a:cubicBezTo>
                    <a:cubicBezTo>
                      <a:pt x="369" y="123"/>
                      <a:pt x="369" y="123"/>
                      <a:pt x="369" y="123"/>
                    </a:cubicBezTo>
                    <a:cubicBezTo>
                      <a:pt x="369" y="123"/>
                      <a:pt x="369" y="123"/>
                      <a:pt x="370" y="122"/>
                    </a:cubicBezTo>
                    <a:cubicBezTo>
                      <a:pt x="370" y="122"/>
                      <a:pt x="371" y="121"/>
                      <a:pt x="371" y="121"/>
                    </a:cubicBezTo>
                    <a:cubicBezTo>
                      <a:pt x="371" y="121"/>
                      <a:pt x="371" y="120"/>
                      <a:pt x="371" y="120"/>
                    </a:cubicBezTo>
                    <a:cubicBezTo>
                      <a:pt x="370" y="120"/>
                      <a:pt x="369" y="119"/>
                      <a:pt x="369" y="119"/>
                    </a:cubicBezTo>
                    <a:cubicBezTo>
                      <a:pt x="369" y="119"/>
                      <a:pt x="369" y="117"/>
                      <a:pt x="369" y="117"/>
                    </a:cubicBezTo>
                    <a:cubicBezTo>
                      <a:pt x="374" y="117"/>
                      <a:pt x="374" y="117"/>
                      <a:pt x="374" y="117"/>
                    </a:cubicBezTo>
                    <a:cubicBezTo>
                      <a:pt x="374" y="117"/>
                      <a:pt x="375" y="116"/>
                      <a:pt x="376" y="116"/>
                    </a:cubicBezTo>
                    <a:cubicBezTo>
                      <a:pt x="376" y="116"/>
                      <a:pt x="376" y="116"/>
                      <a:pt x="376" y="116"/>
                    </a:cubicBezTo>
                    <a:cubicBezTo>
                      <a:pt x="377" y="116"/>
                      <a:pt x="378" y="113"/>
                      <a:pt x="378" y="113"/>
                    </a:cubicBezTo>
                    <a:cubicBezTo>
                      <a:pt x="378" y="113"/>
                      <a:pt x="379" y="113"/>
                      <a:pt x="379" y="113"/>
                    </a:cubicBezTo>
                    <a:cubicBezTo>
                      <a:pt x="379" y="113"/>
                      <a:pt x="379" y="114"/>
                      <a:pt x="379" y="114"/>
                    </a:cubicBezTo>
                    <a:cubicBezTo>
                      <a:pt x="380" y="113"/>
                      <a:pt x="380" y="113"/>
                      <a:pt x="380" y="113"/>
                    </a:cubicBezTo>
                    <a:cubicBezTo>
                      <a:pt x="380" y="113"/>
                      <a:pt x="381" y="110"/>
                      <a:pt x="381" y="110"/>
                    </a:cubicBezTo>
                    <a:cubicBezTo>
                      <a:pt x="381" y="110"/>
                      <a:pt x="382" y="109"/>
                      <a:pt x="382" y="109"/>
                    </a:cubicBezTo>
                    <a:cubicBezTo>
                      <a:pt x="382" y="109"/>
                      <a:pt x="382" y="108"/>
                      <a:pt x="382" y="108"/>
                    </a:cubicBezTo>
                    <a:cubicBezTo>
                      <a:pt x="383" y="108"/>
                      <a:pt x="383" y="108"/>
                      <a:pt x="383" y="108"/>
                    </a:cubicBezTo>
                    <a:cubicBezTo>
                      <a:pt x="383" y="109"/>
                      <a:pt x="383" y="109"/>
                      <a:pt x="383" y="109"/>
                    </a:cubicBezTo>
                    <a:cubicBezTo>
                      <a:pt x="385" y="111"/>
                      <a:pt x="385" y="111"/>
                      <a:pt x="385" y="111"/>
                    </a:cubicBezTo>
                    <a:cubicBezTo>
                      <a:pt x="386" y="112"/>
                      <a:pt x="386" y="112"/>
                      <a:pt x="386" y="112"/>
                    </a:cubicBezTo>
                    <a:cubicBezTo>
                      <a:pt x="387" y="113"/>
                      <a:pt x="387" y="113"/>
                      <a:pt x="387" y="113"/>
                    </a:cubicBezTo>
                    <a:cubicBezTo>
                      <a:pt x="387" y="113"/>
                      <a:pt x="387" y="113"/>
                      <a:pt x="387" y="113"/>
                    </a:cubicBezTo>
                    <a:cubicBezTo>
                      <a:pt x="387" y="112"/>
                      <a:pt x="386" y="112"/>
                      <a:pt x="386" y="112"/>
                    </a:cubicBezTo>
                    <a:cubicBezTo>
                      <a:pt x="386" y="111"/>
                      <a:pt x="386" y="111"/>
                      <a:pt x="386" y="111"/>
                    </a:cubicBezTo>
                    <a:cubicBezTo>
                      <a:pt x="386" y="111"/>
                      <a:pt x="386" y="110"/>
                      <a:pt x="386" y="110"/>
                    </a:cubicBezTo>
                    <a:cubicBezTo>
                      <a:pt x="387" y="110"/>
                      <a:pt x="387" y="110"/>
                      <a:pt x="388" y="110"/>
                    </a:cubicBezTo>
                    <a:cubicBezTo>
                      <a:pt x="388" y="110"/>
                      <a:pt x="389" y="110"/>
                      <a:pt x="389" y="109"/>
                    </a:cubicBezTo>
                    <a:cubicBezTo>
                      <a:pt x="390" y="109"/>
                      <a:pt x="390" y="108"/>
                      <a:pt x="390" y="108"/>
                    </a:cubicBezTo>
                    <a:cubicBezTo>
                      <a:pt x="390" y="107"/>
                      <a:pt x="390" y="107"/>
                      <a:pt x="390" y="107"/>
                    </a:cubicBezTo>
                    <a:cubicBezTo>
                      <a:pt x="390" y="106"/>
                      <a:pt x="390" y="106"/>
                      <a:pt x="391" y="106"/>
                    </a:cubicBezTo>
                    <a:cubicBezTo>
                      <a:pt x="392" y="104"/>
                      <a:pt x="390" y="102"/>
                      <a:pt x="391" y="100"/>
                    </a:cubicBezTo>
                    <a:cubicBezTo>
                      <a:pt x="391" y="99"/>
                      <a:pt x="391" y="99"/>
                      <a:pt x="391" y="98"/>
                    </a:cubicBezTo>
                    <a:cubicBezTo>
                      <a:pt x="391" y="98"/>
                      <a:pt x="391" y="98"/>
                      <a:pt x="391" y="97"/>
                    </a:cubicBezTo>
                    <a:cubicBezTo>
                      <a:pt x="391" y="96"/>
                      <a:pt x="390" y="94"/>
                      <a:pt x="389" y="92"/>
                    </a:cubicBezTo>
                    <a:cubicBezTo>
                      <a:pt x="389" y="92"/>
                      <a:pt x="389" y="92"/>
                      <a:pt x="389" y="91"/>
                    </a:cubicBezTo>
                    <a:cubicBezTo>
                      <a:pt x="389" y="91"/>
                      <a:pt x="389" y="91"/>
                      <a:pt x="389" y="91"/>
                    </a:cubicBezTo>
                    <a:cubicBezTo>
                      <a:pt x="390" y="90"/>
                      <a:pt x="391" y="89"/>
                      <a:pt x="392" y="89"/>
                    </a:cubicBezTo>
                    <a:cubicBezTo>
                      <a:pt x="392" y="89"/>
                      <a:pt x="392" y="89"/>
                      <a:pt x="393" y="89"/>
                    </a:cubicBezTo>
                    <a:cubicBezTo>
                      <a:pt x="393" y="89"/>
                      <a:pt x="393" y="89"/>
                      <a:pt x="394" y="89"/>
                    </a:cubicBezTo>
                    <a:cubicBezTo>
                      <a:pt x="394" y="88"/>
                      <a:pt x="394" y="87"/>
                      <a:pt x="395" y="86"/>
                    </a:cubicBezTo>
                    <a:cubicBezTo>
                      <a:pt x="397" y="87"/>
                      <a:pt x="400" y="88"/>
                      <a:pt x="402" y="88"/>
                    </a:cubicBezTo>
                    <a:cubicBezTo>
                      <a:pt x="403" y="88"/>
                      <a:pt x="403" y="89"/>
                      <a:pt x="403" y="88"/>
                    </a:cubicBezTo>
                    <a:cubicBezTo>
                      <a:pt x="404" y="88"/>
                      <a:pt x="404" y="88"/>
                      <a:pt x="404" y="87"/>
                    </a:cubicBezTo>
                    <a:cubicBezTo>
                      <a:pt x="404" y="87"/>
                      <a:pt x="404" y="86"/>
                      <a:pt x="404" y="85"/>
                    </a:cubicBezTo>
                    <a:cubicBezTo>
                      <a:pt x="404" y="85"/>
                      <a:pt x="404" y="84"/>
                      <a:pt x="405" y="84"/>
                    </a:cubicBezTo>
                    <a:cubicBezTo>
                      <a:pt x="406" y="84"/>
                      <a:pt x="406" y="83"/>
                      <a:pt x="406" y="82"/>
                    </a:cubicBezTo>
                    <a:cubicBezTo>
                      <a:pt x="407" y="81"/>
                      <a:pt x="407" y="80"/>
                      <a:pt x="408" y="78"/>
                    </a:cubicBezTo>
                    <a:cubicBezTo>
                      <a:pt x="408" y="78"/>
                      <a:pt x="408" y="78"/>
                      <a:pt x="409" y="77"/>
                    </a:cubicBezTo>
                    <a:cubicBezTo>
                      <a:pt x="409" y="77"/>
                      <a:pt x="409" y="76"/>
                      <a:pt x="409" y="76"/>
                    </a:cubicBezTo>
                    <a:cubicBezTo>
                      <a:pt x="409" y="76"/>
                      <a:pt x="409" y="76"/>
                      <a:pt x="409" y="75"/>
                    </a:cubicBezTo>
                    <a:cubicBezTo>
                      <a:pt x="408" y="75"/>
                      <a:pt x="408" y="74"/>
                      <a:pt x="409" y="73"/>
                    </a:cubicBezTo>
                    <a:cubicBezTo>
                      <a:pt x="409" y="72"/>
                      <a:pt x="410" y="72"/>
                      <a:pt x="410" y="71"/>
                    </a:cubicBezTo>
                    <a:cubicBezTo>
                      <a:pt x="411" y="70"/>
                      <a:pt x="411" y="68"/>
                      <a:pt x="411" y="67"/>
                    </a:cubicBezTo>
                    <a:cubicBezTo>
                      <a:pt x="411" y="67"/>
                      <a:pt x="411" y="67"/>
                      <a:pt x="411" y="67"/>
                    </a:cubicBezTo>
                    <a:cubicBezTo>
                      <a:pt x="411" y="66"/>
                      <a:pt x="412" y="66"/>
                      <a:pt x="412" y="66"/>
                    </a:cubicBezTo>
                    <a:cubicBezTo>
                      <a:pt x="413" y="65"/>
                      <a:pt x="414" y="65"/>
                      <a:pt x="415" y="64"/>
                    </a:cubicBezTo>
                    <a:cubicBezTo>
                      <a:pt x="415" y="64"/>
                      <a:pt x="415" y="64"/>
                      <a:pt x="415" y="63"/>
                    </a:cubicBezTo>
                    <a:cubicBezTo>
                      <a:pt x="415" y="63"/>
                      <a:pt x="415" y="63"/>
                      <a:pt x="415" y="6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2" name="Freeform 867">
                <a:extLst>
                  <a:ext uri="{FF2B5EF4-FFF2-40B4-BE49-F238E27FC236}">
                    <a16:creationId xmlns:a16="http://schemas.microsoft.com/office/drawing/2014/main" id="{24B941DE-E18C-04DF-0D45-986FFC6B7875}"/>
                  </a:ext>
                </a:extLst>
              </p:cNvPr>
              <p:cNvSpPr>
                <a:spLocks/>
              </p:cNvSpPr>
              <p:nvPr/>
            </p:nvSpPr>
            <p:spPr bwMode="auto">
              <a:xfrm>
                <a:off x="8280400" y="4475163"/>
                <a:ext cx="150812" cy="120650"/>
              </a:xfrm>
              <a:custGeom>
                <a:avLst/>
                <a:gdLst>
                  <a:gd name="T0" fmla="*/ 36 w 36"/>
                  <a:gd name="T1" fmla="*/ 7 h 29"/>
                  <a:gd name="T2" fmla="*/ 34 w 36"/>
                  <a:gd name="T3" fmla="*/ 4 h 29"/>
                  <a:gd name="T4" fmla="*/ 33 w 36"/>
                  <a:gd name="T5" fmla="*/ 2 h 29"/>
                  <a:gd name="T6" fmla="*/ 29 w 36"/>
                  <a:gd name="T7" fmla="*/ 0 h 29"/>
                  <a:gd name="T8" fmla="*/ 25 w 36"/>
                  <a:gd name="T9" fmla="*/ 0 h 29"/>
                  <a:gd name="T10" fmla="*/ 26 w 36"/>
                  <a:gd name="T11" fmla="*/ 4 h 29"/>
                  <a:gd name="T12" fmla="*/ 23 w 36"/>
                  <a:gd name="T13" fmla="*/ 4 h 29"/>
                  <a:gd name="T14" fmla="*/ 19 w 36"/>
                  <a:gd name="T15" fmla="*/ 1 h 29"/>
                  <a:gd name="T16" fmla="*/ 16 w 36"/>
                  <a:gd name="T17" fmla="*/ 0 h 29"/>
                  <a:gd name="T18" fmla="*/ 12 w 36"/>
                  <a:gd name="T19" fmla="*/ 0 h 29"/>
                  <a:gd name="T20" fmla="*/ 8 w 36"/>
                  <a:gd name="T21" fmla="*/ 0 h 29"/>
                  <a:gd name="T22" fmla="*/ 4 w 36"/>
                  <a:gd name="T23" fmla="*/ 1 h 29"/>
                  <a:gd name="T24" fmla="*/ 1 w 36"/>
                  <a:gd name="T25" fmla="*/ 6 h 29"/>
                  <a:gd name="T26" fmla="*/ 0 w 36"/>
                  <a:gd name="T27" fmla="*/ 10 h 29"/>
                  <a:gd name="T28" fmla="*/ 2 w 36"/>
                  <a:gd name="T29" fmla="*/ 15 h 29"/>
                  <a:gd name="T30" fmla="*/ 2 w 36"/>
                  <a:gd name="T31" fmla="*/ 18 h 29"/>
                  <a:gd name="T32" fmla="*/ 4 w 36"/>
                  <a:gd name="T33" fmla="*/ 20 h 29"/>
                  <a:gd name="T34" fmla="*/ 5 w 36"/>
                  <a:gd name="T35" fmla="*/ 22 h 29"/>
                  <a:gd name="T36" fmla="*/ 6 w 36"/>
                  <a:gd name="T37" fmla="*/ 25 h 29"/>
                  <a:gd name="T38" fmla="*/ 8 w 36"/>
                  <a:gd name="T39" fmla="*/ 26 h 29"/>
                  <a:gd name="T40" fmla="*/ 8 w 36"/>
                  <a:gd name="T41" fmla="*/ 25 h 29"/>
                  <a:gd name="T42" fmla="*/ 10 w 36"/>
                  <a:gd name="T43" fmla="*/ 25 h 29"/>
                  <a:gd name="T44" fmla="*/ 10 w 36"/>
                  <a:gd name="T45" fmla="*/ 26 h 29"/>
                  <a:gd name="T46" fmla="*/ 10 w 36"/>
                  <a:gd name="T47" fmla="*/ 28 h 29"/>
                  <a:gd name="T48" fmla="*/ 11 w 36"/>
                  <a:gd name="T49" fmla="*/ 28 h 29"/>
                  <a:gd name="T50" fmla="*/ 13 w 36"/>
                  <a:gd name="T51" fmla="*/ 28 h 29"/>
                  <a:gd name="T52" fmla="*/ 15 w 36"/>
                  <a:gd name="T53" fmla="*/ 29 h 29"/>
                  <a:gd name="T54" fmla="*/ 18 w 36"/>
                  <a:gd name="T55" fmla="*/ 27 h 29"/>
                  <a:gd name="T56" fmla="*/ 20 w 36"/>
                  <a:gd name="T57" fmla="*/ 25 h 29"/>
                  <a:gd name="T58" fmla="*/ 23 w 36"/>
                  <a:gd name="T59" fmla="*/ 25 h 29"/>
                  <a:gd name="T60" fmla="*/ 26 w 36"/>
                  <a:gd name="T61" fmla="*/ 26 h 29"/>
                  <a:gd name="T62" fmla="*/ 28 w 36"/>
                  <a:gd name="T63" fmla="*/ 25 h 29"/>
                  <a:gd name="T64" fmla="*/ 25 w 36"/>
                  <a:gd name="T65" fmla="*/ 22 h 29"/>
                  <a:gd name="T66" fmla="*/ 27 w 36"/>
                  <a:gd name="T67" fmla="*/ 19 h 29"/>
                  <a:gd name="T68" fmla="*/ 30 w 36"/>
                  <a:gd name="T69" fmla="*/ 18 h 29"/>
                  <a:gd name="T70" fmla="*/ 34 w 36"/>
                  <a:gd name="T71" fmla="*/ 15 h 29"/>
                  <a:gd name="T72" fmla="*/ 35 w 36"/>
                  <a:gd name="T7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29">
                    <a:moveTo>
                      <a:pt x="35" y="10"/>
                    </a:moveTo>
                    <a:cubicBezTo>
                      <a:pt x="36" y="9"/>
                      <a:pt x="35" y="8"/>
                      <a:pt x="36" y="7"/>
                    </a:cubicBezTo>
                    <a:cubicBezTo>
                      <a:pt x="36" y="6"/>
                      <a:pt x="35" y="6"/>
                      <a:pt x="35" y="5"/>
                    </a:cubicBezTo>
                    <a:cubicBezTo>
                      <a:pt x="35" y="5"/>
                      <a:pt x="34" y="4"/>
                      <a:pt x="34" y="4"/>
                    </a:cubicBezTo>
                    <a:cubicBezTo>
                      <a:pt x="33" y="3"/>
                      <a:pt x="33" y="3"/>
                      <a:pt x="33" y="2"/>
                    </a:cubicBezTo>
                    <a:cubicBezTo>
                      <a:pt x="33" y="2"/>
                      <a:pt x="33" y="2"/>
                      <a:pt x="33" y="2"/>
                    </a:cubicBezTo>
                    <a:cubicBezTo>
                      <a:pt x="32" y="2"/>
                      <a:pt x="31" y="1"/>
                      <a:pt x="31" y="1"/>
                    </a:cubicBezTo>
                    <a:cubicBezTo>
                      <a:pt x="30" y="1"/>
                      <a:pt x="30" y="1"/>
                      <a:pt x="29" y="0"/>
                    </a:cubicBezTo>
                    <a:cubicBezTo>
                      <a:pt x="28" y="0"/>
                      <a:pt x="28" y="0"/>
                      <a:pt x="27" y="0"/>
                    </a:cubicBezTo>
                    <a:cubicBezTo>
                      <a:pt x="26" y="0"/>
                      <a:pt x="26" y="0"/>
                      <a:pt x="25" y="0"/>
                    </a:cubicBezTo>
                    <a:cubicBezTo>
                      <a:pt x="25" y="1"/>
                      <a:pt x="25" y="1"/>
                      <a:pt x="26" y="2"/>
                    </a:cubicBezTo>
                    <a:cubicBezTo>
                      <a:pt x="27" y="3"/>
                      <a:pt x="26" y="3"/>
                      <a:pt x="26" y="4"/>
                    </a:cubicBezTo>
                    <a:cubicBezTo>
                      <a:pt x="26" y="5"/>
                      <a:pt x="26" y="5"/>
                      <a:pt x="25" y="5"/>
                    </a:cubicBezTo>
                    <a:cubicBezTo>
                      <a:pt x="25" y="5"/>
                      <a:pt x="24" y="4"/>
                      <a:pt x="23" y="4"/>
                    </a:cubicBezTo>
                    <a:cubicBezTo>
                      <a:pt x="23" y="3"/>
                      <a:pt x="22" y="3"/>
                      <a:pt x="21" y="3"/>
                    </a:cubicBezTo>
                    <a:cubicBezTo>
                      <a:pt x="20" y="3"/>
                      <a:pt x="20" y="2"/>
                      <a:pt x="19" y="1"/>
                    </a:cubicBezTo>
                    <a:cubicBezTo>
                      <a:pt x="19" y="1"/>
                      <a:pt x="18" y="1"/>
                      <a:pt x="18" y="1"/>
                    </a:cubicBezTo>
                    <a:cubicBezTo>
                      <a:pt x="17" y="1"/>
                      <a:pt x="17" y="0"/>
                      <a:pt x="16" y="0"/>
                    </a:cubicBezTo>
                    <a:cubicBezTo>
                      <a:pt x="16" y="0"/>
                      <a:pt x="15" y="1"/>
                      <a:pt x="14" y="1"/>
                    </a:cubicBezTo>
                    <a:cubicBezTo>
                      <a:pt x="14" y="1"/>
                      <a:pt x="13" y="0"/>
                      <a:pt x="12" y="0"/>
                    </a:cubicBezTo>
                    <a:cubicBezTo>
                      <a:pt x="12" y="0"/>
                      <a:pt x="11" y="1"/>
                      <a:pt x="10" y="1"/>
                    </a:cubicBezTo>
                    <a:cubicBezTo>
                      <a:pt x="10" y="1"/>
                      <a:pt x="9" y="0"/>
                      <a:pt x="8" y="0"/>
                    </a:cubicBezTo>
                    <a:cubicBezTo>
                      <a:pt x="8" y="0"/>
                      <a:pt x="7" y="1"/>
                      <a:pt x="6" y="1"/>
                    </a:cubicBezTo>
                    <a:cubicBezTo>
                      <a:pt x="5" y="1"/>
                      <a:pt x="4" y="1"/>
                      <a:pt x="4" y="1"/>
                    </a:cubicBezTo>
                    <a:cubicBezTo>
                      <a:pt x="3" y="1"/>
                      <a:pt x="2" y="2"/>
                      <a:pt x="2" y="3"/>
                    </a:cubicBezTo>
                    <a:cubicBezTo>
                      <a:pt x="1" y="4"/>
                      <a:pt x="1" y="5"/>
                      <a:pt x="1" y="6"/>
                    </a:cubicBezTo>
                    <a:cubicBezTo>
                      <a:pt x="0" y="6"/>
                      <a:pt x="0" y="7"/>
                      <a:pt x="0" y="7"/>
                    </a:cubicBezTo>
                    <a:cubicBezTo>
                      <a:pt x="0" y="8"/>
                      <a:pt x="0" y="10"/>
                      <a:pt x="0" y="10"/>
                    </a:cubicBezTo>
                    <a:cubicBezTo>
                      <a:pt x="0" y="11"/>
                      <a:pt x="1" y="12"/>
                      <a:pt x="1" y="12"/>
                    </a:cubicBezTo>
                    <a:cubicBezTo>
                      <a:pt x="2" y="12"/>
                      <a:pt x="2" y="15"/>
                      <a:pt x="2" y="15"/>
                    </a:cubicBezTo>
                    <a:cubicBezTo>
                      <a:pt x="2" y="16"/>
                      <a:pt x="2" y="17"/>
                      <a:pt x="2" y="17"/>
                    </a:cubicBezTo>
                    <a:cubicBezTo>
                      <a:pt x="2" y="17"/>
                      <a:pt x="2" y="18"/>
                      <a:pt x="2" y="18"/>
                    </a:cubicBezTo>
                    <a:cubicBezTo>
                      <a:pt x="2" y="19"/>
                      <a:pt x="3" y="19"/>
                      <a:pt x="3" y="19"/>
                    </a:cubicBezTo>
                    <a:cubicBezTo>
                      <a:pt x="3" y="20"/>
                      <a:pt x="3" y="20"/>
                      <a:pt x="4" y="20"/>
                    </a:cubicBezTo>
                    <a:cubicBezTo>
                      <a:pt x="4" y="20"/>
                      <a:pt x="4" y="21"/>
                      <a:pt x="4" y="21"/>
                    </a:cubicBezTo>
                    <a:cubicBezTo>
                      <a:pt x="4" y="22"/>
                      <a:pt x="4" y="22"/>
                      <a:pt x="5" y="22"/>
                    </a:cubicBezTo>
                    <a:cubicBezTo>
                      <a:pt x="5" y="22"/>
                      <a:pt x="5" y="23"/>
                      <a:pt x="5" y="23"/>
                    </a:cubicBezTo>
                    <a:cubicBezTo>
                      <a:pt x="5" y="23"/>
                      <a:pt x="6" y="24"/>
                      <a:pt x="6" y="25"/>
                    </a:cubicBezTo>
                    <a:cubicBezTo>
                      <a:pt x="6" y="25"/>
                      <a:pt x="6" y="25"/>
                      <a:pt x="6" y="26"/>
                    </a:cubicBezTo>
                    <a:cubicBezTo>
                      <a:pt x="7" y="26"/>
                      <a:pt x="7" y="26"/>
                      <a:pt x="8" y="26"/>
                    </a:cubicBezTo>
                    <a:cubicBezTo>
                      <a:pt x="8" y="26"/>
                      <a:pt x="8" y="26"/>
                      <a:pt x="8" y="26"/>
                    </a:cubicBezTo>
                    <a:cubicBezTo>
                      <a:pt x="8" y="26"/>
                      <a:pt x="8" y="25"/>
                      <a:pt x="8" y="25"/>
                    </a:cubicBezTo>
                    <a:cubicBezTo>
                      <a:pt x="8" y="25"/>
                      <a:pt x="9" y="24"/>
                      <a:pt x="9" y="24"/>
                    </a:cubicBezTo>
                    <a:cubicBezTo>
                      <a:pt x="9" y="24"/>
                      <a:pt x="10" y="24"/>
                      <a:pt x="10" y="25"/>
                    </a:cubicBezTo>
                    <a:cubicBezTo>
                      <a:pt x="10" y="25"/>
                      <a:pt x="10" y="25"/>
                      <a:pt x="10" y="26"/>
                    </a:cubicBezTo>
                    <a:cubicBezTo>
                      <a:pt x="10" y="26"/>
                      <a:pt x="10" y="26"/>
                      <a:pt x="10" y="26"/>
                    </a:cubicBezTo>
                    <a:cubicBezTo>
                      <a:pt x="10" y="27"/>
                      <a:pt x="9" y="27"/>
                      <a:pt x="9" y="27"/>
                    </a:cubicBezTo>
                    <a:cubicBezTo>
                      <a:pt x="9" y="28"/>
                      <a:pt x="9" y="28"/>
                      <a:pt x="10" y="28"/>
                    </a:cubicBezTo>
                    <a:cubicBezTo>
                      <a:pt x="10" y="28"/>
                      <a:pt x="10" y="28"/>
                      <a:pt x="11" y="28"/>
                    </a:cubicBezTo>
                    <a:cubicBezTo>
                      <a:pt x="11" y="28"/>
                      <a:pt x="11" y="28"/>
                      <a:pt x="11" y="28"/>
                    </a:cubicBezTo>
                    <a:cubicBezTo>
                      <a:pt x="11" y="28"/>
                      <a:pt x="12" y="27"/>
                      <a:pt x="12" y="27"/>
                    </a:cubicBezTo>
                    <a:cubicBezTo>
                      <a:pt x="12" y="27"/>
                      <a:pt x="13" y="28"/>
                      <a:pt x="13" y="28"/>
                    </a:cubicBezTo>
                    <a:cubicBezTo>
                      <a:pt x="14" y="28"/>
                      <a:pt x="15" y="28"/>
                      <a:pt x="15" y="28"/>
                    </a:cubicBezTo>
                    <a:cubicBezTo>
                      <a:pt x="15" y="29"/>
                      <a:pt x="15" y="29"/>
                      <a:pt x="15" y="29"/>
                    </a:cubicBezTo>
                    <a:cubicBezTo>
                      <a:pt x="16" y="28"/>
                      <a:pt x="17" y="27"/>
                      <a:pt x="17" y="27"/>
                    </a:cubicBezTo>
                    <a:cubicBezTo>
                      <a:pt x="17" y="27"/>
                      <a:pt x="17" y="27"/>
                      <a:pt x="18" y="27"/>
                    </a:cubicBezTo>
                    <a:cubicBezTo>
                      <a:pt x="18" y="27"/>
                      <a:pt x="18" y="26"/>
                      <a:pt x="19" y="26"/>
                    </a:cubicBezTo>
                    <a:cubicBezTo>
                      <a:pt x="19" y="26"/>
                      <a:pt x="19" y="25"/>
                      <a:pt x="20" y="25"/>
                    </a:cubicBezTo>
                    <a:cubicBezTo>
                      <a:pt x="20" y="25"/>
                      <a:pt x="21" y="25"/>
                      <a:pt x="21" y="25"/>
                    </a:cubicBezTo>
                    <a:cubicBezTo>
                      <a:pt x="22" y="25"/>
                      <a:pt x="22" y="25"/>
                      <a:pt x="23" y="25"/>
                    </a:cubicBezTo>
                    <a:cubicBezTo>
                      <a:pt x="24" y="25"/>
                      <a:pt x="24" y="25"/>
                      <a:pt x="24" y="25"/>
                    </a:cubicBezTo>
                    <a:cubicBezTo>
                      <a:pt x="25" y="25"/>
                      <a:pt x="25" y="25"/>
                      <a:pt x="26" y="26"/>
                    </a:cubicBezTo>
                    <a:cubicBezTo>
                      <a:pt x="26" y="26"/>
                      <a:pt x="27" y="26"/>
                      <a:pt x="27" y="26"/>
                    </a:cubicBezTo>
                    <a:cubicBezTo>
                      <a:pt x="28" y="26"/>
                      <a:pt x="28" y="25"/>
                      <a:pt x="28" y="25"/>
                    </a:cubicBezTo>
                    <a:cubicBezTo>
                      <a:pt x="28" y="24"/>
                      <a:pt x="27" y="23"/>
                      <a:pt x="27" y="23"/>
                    </a:cubicBezTo>
                    <a:cubicBezTo>
                      <a:pt x="27" y="23"/>
                      <a:pt x="25" y="23"/>
                      <a:pt x="25" y="22"/>
                    </a:cubicBezTo>
                    <a:cubicBezTo>
                      <a:pt x="25" y="21"/>
                      <a:pt x="25" y="21"/>
                      <a:pt x="25" y="20"/>
                    </a:cubicBezTo>
                    <a:cubicBezTo>
                      <a:pt x="25" y="20"/>
                      <a:pt x="26" y="19"/>
                      <a:pt x="27" y="19"/>
                    </a:cubicBezTo>
                    <a:cubicBezTo>
                      <a:pt x="27" y="19"/>
                      <a:pt x="28" y="19"/>
                      <a:pt x="29" y="19"/>
                    </a:cubicBezTo>
                    <a:cubicBezTo>
                      <a:pt x="29" y="19"/>
                      <a:pt x="29" y="18"/>
                      <a:pt x="30" y="18"/>
                    </a:cubicBezTo>
                    <a:cubicBezTo>
                      <a:pt x="31" y="17"/>
                      <a:pt x="31" y="17"/>
                      <a:pt x="32" y="17"/>
                    </a:cubicBezTo>
                    <a:cubicBezTo>
                      <a:pt x="33" y="16"/>
                      <a:pt x="34" y="15"/>
                      <a:pt x="34" y="15"/>
                    </a:cubicBezTo>
                    <a:cubicBezTo>
                      <a:pt x="35" y="14"/>
                      <a:pt x="35" y="14"/>
                      <a:pt x="35" y="13"/>
                    </a:cubicBezTo>
                    <a:cubicBezTo>
                      <a:pt x="36" y="12"/>
                      <a:pt x="35" y="11"/>
                      <a:pt x="35" y="1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3" name="Freeform 868">
                <a:extLst>
                  <a:ext uri="{FF2B5EF4-FFF2-40B4-BE49-F238E27FC236}">
                    <a16:creationId xmlns:a16="http://schemas.microsoft.com/office/drawing/2014/main" id="{90F40CE8-5249-EC08-C699-39BEADCA95D0}"/>
                  </a:ext>
                </a:extLst>
              </p:cNvPr>
              <p:cNvSpPr>
                <a:spLocks noEditPoints="1"/>
              </p:cNvSpPr>
              <p:nvPr/>
            </p:nvSpPr>
            <p:spPr bwMode="auto">
              <a:xfrm>
                <a:off x="8613775" y="4759325"/>
                <a:ext cx="25400" cy="28575"/>
              </a:xfrm>
              <a:custGeom>
                <a:avLst/>
                <a:gdLst>
                  <a:gd name="T0" fmla="*/ 5 w 6"/>
                  <a:gd name="T1" fmla="*/ 2 h 7"/>
                  <a:gd name="T2" fmla="*/ 5 w 6"/>
                  <a:gd name="T3" fmla="*/ 0 h 7"/>
                  <a:gd name="T4" fmla="*/ 5 w 6"/>
                  <a:gd name="T5" fmla="*/ 1 h 7"/>
                  <a:gd name="T6" fmla="*/ 5 w 6"/>
                  <a:gd name="T7" fmla="*/ 1 h 7"/>
                  <a:gd name="T8" fmla="*/ 6 w 6"/>
                  <a:gd name="T9" fmla="*/ 0 h 7"/>
                  <a:gd name="T10" fmla="*/ 6 w 6"/>
                  <a:gd name="T11" fmla="*/ 0 h 7"/>
                  <a:gd name="T12" fmla="*/ 6 w 6"/>
                  <a:gd name="T13" fmla="*/ 1 h 7"/>
                  <a:gd name="T14" fmla="*/ 6 w 6"/>
                  <a:gd name="T15" fmla="*/ 3 h 7"/>
                  <a:gd name="T16" fmla="*/ 5 w 6"/>
                  <a:gd name="T17" fmla="*/ 3 h 7"/>
                  <a:gd name="T18" fmla="*/ 5 w 6"/>
                  <a:gd name="T19" fmla="*/ 2 h 7"/>
                  <a:gd name="T20" fmla="*/ 1 w 6"/>
                  <a:gd name="T21" fmla="*/ 5 h 7"/>
                  <a:gd name="T22" fmla="*/ 1 w 6"/>
                  <a:gd name="T23" fmla="*/ 7 h 7"/>
                  <a:gd name="T24" fmla="*/ 3 w 6"/>
                  <a:gd name="T25" fmla="*/ 5 h 7"/>
                  <a:gd name="T26" fmla="*/ 3 w 6"/>
                  <a:gd name="T27" fmla="*/ 3 h 7"/>
                  <a:gd name="T28" fmla="*/ 3 w 6"/>
                  <a:gd name="T29" fmla="*/ 0 h 7"/>
                  <a:gd name="T30" fmla="*/ 2 w 6"/>
                  <a:gd name="T31" fmla="*/ 0 h 7"/>
                  <a:gd name="T32" fmla="*/ 2 w 6"/>
                  <a:gd name="T33" fmla="*/ 0 h 7"/>
                  <a:gd name="T34" fmla="*/ 2 w 6"/>
                  <a:gd name="T35" fmla="*/ 1 h 7"/>
                  <a:gd name="T36" fmla="*/ 1 w 6"/>
                  <a:gd name="T37" fmla="*/ 1 h 7"/>
                  <a:gd name="T38" fmla="*/ 0 w 6"/>
                  <a:gd name="T39" fmla="*/ 2 h 7"/>
                  <a:gd name="T40" fmla="*/ 0 w 6"/>
                  <a:gd name="T41" fmla="*/ 3 h 7"/>
                  <a:gd name="T42" fmla="*/ 1 w 6"/>
                  <a:gd name="T4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 h="7">
                    <a:moveTo>
                      <a:pt x="5" y="2"/>
                    </a:moveTo>
                    <a:cubicBezTo>
                      <a:pt x="5" y="2"/>
                      <a:pt x="5" y="1"/>
                      <a:pt x="5" y="0"/>
                    </a:cubicBezTo>
                    <a:cubicBezTo>
                      <a:pt x="5" y="0"/>
                      <a:pt x="5" y="0"/>
                      <a:pt x="5" y="1"/>
                    </a:cubicBezTo>
                    <a:cubicBezTo>
                      <a:pt x="5" y="1"/>
                      <a:pt x="5" y="1"/>
                      <a:pt x="5" y="1"/>
                    </a:cubicBezTo>
                    <a:cubicBezTo>
                      <a:pt x="6" y="1"/>
                      <a:pt x="6" y="0"/>
                      <a:pt x="6" y="0"/>
                    </a:cubicBezTo>
                    <a:cubicBezTo>
                      <a:pt x="6" y="0"/>
                      <a:pt x="6" y="0"/>
                      <a:pt x="6" y="0"/>
                    </a:cubicBezTo>
                    <a:cubicBezTo>
                      <a:pt x="6" y="0"/>
                      <a:pt x="6" y="1"/>
                      <a:pt x="6" y="1"/>
                    </a:cubicBezTo>
                    <a:cubicBezTo>
                      <a:pt x="6" y="1"/>
                      <a:pt x="6" y="2"/>
                      <a:pt x="6" y="3"/>
                    </a:cubicBezTo>
                    <a:cubicBezTo>
                      <a:pt x="6" y="3"/>
                      <a:pt x="5" y="4"/>
                      <a:pt x="5" y="3"/>
                    </a:cubicBezTo>
                    <a:cubicBezTo>
                      <a:pt x="5" y="3"/>
                      <a:pt x="5" y="2"/>
                      <a:pt x="5" y="2"/>
                    </a:cubicBezTo>
                    <a:close/>
                    <a:moveTo>
                      <a:pt x="1" y="5"/>
                    </a:moveTo>
                    <a:cubicBezTo>
                      <a:pt x="1" y="6"/>
                      <a:pt x="1" y="7"/>
                      <a:pt x="1" y="7"/>
                    </a:cubicBezTo>
                    <a:cubicBezTo>
                      <a:pt x="2" y="6"/>
                      <a:pt x="3" y="5"/>
                      <a:pt x="3" y="5"/>
                    </a:cubicBezTo>
                    <a:cubicBezTo>
                      <a:pt x="3" y="4"/>
                      <a:pt x="3" y="3"/>
                      <a:pt x="3" y="3"/>
                    </a:cubicBezTo>
                    <a:cubicBezTo>
                      <a:pt x="3" y="3"/>
                      <a:pt x="3" y="1"/>
                      <a:pt x="3" y="0"/>
                    </a:cubicBezTo>
                    <a:cubicBezTo>
                      <a:pt x="3" y="0"/>
                      <a:pt x="2" y="0"/>
                      <a:pt x="2" y="0"/>
                    </a:cubicBezTo>
                    <a:cubicBezTo>
                      <a:pt x="2" y="0"/>
                      <a:pt x="2" y="0"/>
                      <a:pt x="2" y="0"/>
                    </a:cubicBezTo>
                    <a:cubicBezTo>
                      <a:pt x="2" y="0"/>
                      <a:pt x="2" y="1"/>
                      <a:pt x="2" y="1"/>
                    </a:cubicBezTo>
                    <a:cubicBezTo>
                      <a:pt x="1" y="1"/>
                      <a:pt x="1" y="1"/>
                      <a:pt x="1" y="1"/>
                    </a:cubicBezTo>
                    <a:cubicBezTo>
                      <a:pt x="1" y="1"/>
                      <a:pt x="0" y="2"/>
                      <a:pt x="0" y="2"/>
                    </a:cubicBezTo>
                    <a:cubicBezTo>
                      <a:pt x="0" y="3"/>
                      <a:pt x="0" y="3"/>
                      <a:pt x="0" y="3"/>
                    </a:cubicBezTo>
                    <a:cubicBezTo>
                      <a:pt x="0" y="4"/>
                      <a:pt x="1" y="5"/>
                      <a:pt x="1"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4" name="Freeform 869">
                <a:extLst>
                  <a:ext uri="{FF2B5EF4-FFF2-40B4-BE49-F238E27FC236}">
                    <a16:creationId xmlns:a16="http://schemas.microsoft.com/office/drawing/2014/main" id="{888BF492-944A-E8AD-29B9-A75E7D00C876}"/>
                  </a:ext>
                </a:extLst>
              </p:cNvPr>
              <p:cNvSpPr>
                <a:spLocks/>
              </p:cNvSpPr>
              <p:nvPr/>
            </p:nvSpPr>
            <p:spPr bwMode="auto">
              <a:xfrm>
                <a:off x="7881938" y="4062413"/>
                <a:ext cx="95250" cy="42863"/>
              </a:xfrm>
              <a:custGeom>
                <a:avLst/>
                <a:gdLst>
                  <a:gd name="T0" fmla="*/ 13 w 23"/>
                  <a:gd name="T1" fmla="*/ 0 h 10"/>
                  <a:gd name="T2" fmla="*/ 10 w 23"/>
                  <a:gd name="T3" fmla="*/ 0 h 10"/>
                  <a:gd name="T4" fmla="*/ 6 w 23"/>
                  <a:gd name="T5" fmla="*/ 0 h 10"/>
                  <a:gd name="T6" fmla="*/ 3 w 23"/>
                  <a:gd name="T7" fmla="*/ 2 h 10"/>
                  <a:gd name="T8" fmla="*/ 1 w 23"/>
                  <a:gd name="T9" fmla="*/ 5 h 10"/>
                  <a:gd name="T10" fmla="*/ 0 w 23"/>
                  <a:gd name="T11" fmla="*/ 8 h 10"/>
                  <a:gd name="T12" fmla="*/ 2 w 23"/>
                  <a:gd name="T13" fmla="*/ 10 h 10"/>
                  <a:gd name="T14" fmla="*/ 4 w 23"/>
                  <a:gd name="T15" fmla="*/ 10 h 10"/>
                  <a:gd name="T16" fmla="*/ 7 w 23"/>
                  <a:gd name="T17" fmla="*/ 10 h 10"/>
                  <a:gd name="T18" fmla="*/ 9 w 23"/>
                  <a:gd name="T19" fmla="*/ 10 h 10"/>
                  <a:gd name="T20" fmla="*/ 10 w 23"/>
                  <a:gd name="T21" fmla="*/ 9 h 10"/>
                  <a:gd name="T22" fmla="*/ 12 w 23"/>
                  <a:gd name="T23" fmla="*/ 9 h 10"/>
                  <a:gd name="T24" fmla="*/ 13 w 23"/>
                  <a:gd name="T25" fmla="*/ 10 h 10"/>
                  <a:gd name="T26" fmla="*/ 15 w 23"/>
                  <a:gd name="T27" fmla="*/ 10 h 10"/>
                  <a:gd name="T28" fmla="*/ 20 w 23"/>
                  <a:gd name="T29" fmla="*/ 9 h 10"/>
                  <a:gd name="T30" fmla="*/ 22 w 23"/>
                  <a:gd name="T31" fmla="*/ 9 h 10"/>
                  <a:gd name="T32" fmla="*/ 23 w 23"/>
                  <a:gd name="T33" fmla="*/ 5 h 10"/>
                  <a:gd name="T34" fmla="*/ 21 w 23"/>
                  <a:gd name="T35" fmla="*/ 4 h 10"/>
                  <a:gd name="T36" fmla="*/ 19 w 23"/>
                  <a:gd name="T37" fmla="*/ 4 h 10"/>
                  <a:gd name="T38" fmla="*/ 19 w 23"/>
                  <a:gd name="T39" fmla="*/ 3 h 10"/>
                  <a:gd name="T40" fmla="*/ 18 w 23"/>
                  <a:gd name="T41" fmla="*/ 1 h 10"/>
                  <a:gd name="T42" fmla="*/ 13 w 23"/>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0">
                    <a:moveTo>
                      <a:pt x="13" y="0"/>
                    </a:moveTo>
                    <a:cubicBezTo>
                      <a:pt x="10" y="0"/>
                      <a:pt x="10" y="0"/>
                      <a:pt x="10" y="0"/>
                    </a:cubicBezTo>
                    <a:cubicBezTo>
                      <a:pt x="6" y="0"/>
                      <a:pt x="6" y="0"/>
                      <a:pt x="6" y="0"/>
                    </a:cubicBezTo>
                    <a:cubicBezTo>
                      <a:pt x="3" y="2"/>
                      <a:pt x="3" y="2"/>
                      <a:pt x="3" y="2"/>
                    </a:cubicBezTo>
                    <a:cubicBezTo>
                      <a:pt x="1" y="5"/>
                      <a:pt x="1" y="5"/>
                      <a:pt x="1" y="5"/>
                    </a:cubicBezTo>
                    <a:cubicBezTo>
                      <a:pt x="0" y="8"/>
                      <a:pt x="0" y="8"/>
                      <a:pt x="0" y="8"/>
                    </a:cubicBezTo>
                    <a:cubicBezTo>
                      <a:pt x="2" y="10"/>
                      <a:pt x="2" y="10"/>
                      <a:pt x="2" y="10"/>
                    </a:cubicBezTo>
                    <a:cubicBezTo>
                      <a:pt x="2" y="10"/>
                      <a:pt x="4" y="10"/>
                      <a:pt x="4" y="10"/>
                    </a:cubicBezTo>
                    <a:cubicBezTo>
                      <a:pt x="5" y="10"/>
                      <a:pt x="7" y="10"/>
                      <a:pt x="7" y="10"/>
                    </a:cubicBezTo>
                    <a:cubicBezTo>
                      <a:pt x="7" y="10"/>
                      <a:pt x="9" y="10"/>
                      <a:pt x="9" y="10"/>
                    </a:cubicBezTo>
                    <a:cubicBezTo>
                      <a:pt x="9" y="10"/>
                      <a:pt x="10" y="9"/>
                      <a:pt x="10" y="9"/>
                    </a:cubicBezTo>
                    <a:cubicBezTo>
                      <a:pt x="12" y="9"/>
                      <a:pt x="12" y="9"/>
                      <a:pt x="12" y="9"/>
                    </a:cubicBezTo>
                    <a:cubicBezTo>
                      <a:pt x="13" y="10"/>
                      <a:pt x="13" y="10"/>
                      <a:pt x="13" y="10"/>
                    </a:cubicBezTo>
                    <a:cubicBezTo>
                      <a:pt x="15" y="10"/>
                      <a:pt x="15" y="10"/>
                      <a:pt x="15" y="10"/>
                    </a:cubicBezTo>
                    <a:cubicBezTo>
                      <a:pt x="15" y="10"/>
                      <a:pt x="19" y="10"/>
                      <a:pt x="20" y="9"/>
                    </a:cubicBezTo>
                    <a:cubicBezTo>
                      <a:pt x="21" y="9"/>
                      <a:pt x="22" y="9"/>
                      <a:pt x="22" y="9"/>
                    </a:cubicBezTo>
                    <a:cubicBezTo>
                      <a:pt x="23" y="5"/>
                      <a:pt x="23" y="5"/>
                      <a:pt x="23" y="5"/>
                    </a:cubicBezTo>
                    <a:cubicBezTo>
                      <a:pt x="23" y="5"/>
                      <a:pt x="22" y="5"/>
                      <a:pt x="21" y="4"/>
                    </a:cubicBezTo>
                    <a:cubicBezTo>
                      <a:pt x="21" y="4"/>
                      <a:pt x="19" y="4"/>
                      <a:pt x="19" y="4"/>
                    </a:cubicBezTo>
                    <a:cubicBezTo>
                      <a:pt x="19" y="3"/>
                      <a:pt x="19" y="3"/>
                      <a:pt x="19" y="3"/>
                    </a:cubicBezTo>
                    <a:cubicBezTo>
                      <a:pt x="18" y="1"/>
                      <a:pt x="18" y="1"/>
                      <a:pt x="18" y="1"/>
                    </a:cubicBezTo>
                    <a:lnTo>
                      <a:pt x="13"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65" name="Freeform 870">
                <a:extLst>
                  <a:ext uri="{FF2B5EF4-FFF2-40B4-BE49-F238E27FC236}">
                    <a16:creationId xmlns:a16="http://schemas.microsoft.com/office/drawing/2014/main" id="{80114390-2CC0-70F1-A425-397E6C90CE5A}"/>
                  </a:ext>
                </a:extLst>
              </p:cNvPr>
              <p:cNvSpPr>
                <a:spLocks noEditPoints="1"/>
              </p:cNvSpPr>
              <p:nvPr/>
            </p:nvSpPr>
            <p:spPr bwMode="auto">
              <a:xfrm>
                <a:off x="7861300" y="4113213"/>
                <a:ext cx="128587" cy="166688"/>
              </a:xfrm>
              <a:custGeom>
                <a:avLst/>
                <a:gdLst>
                  <a:gd name="T0" fmla="*/ 22 w 31"/>
                  <a:gd name="T1" fmla="*/ 24 h 40"/>
                  <a:gd name="T2" fmla="*/ 27 w 31"/>
                  <a:gd name="T3" fmla="*/ 11 h 40"/>
                  <a:gd name="T4" fmla="*/ 8 w 31"/>
                  <a:gd name="T5" fmla="*/ 3 h 40"/>
                  <a:gd name="T6" fmla="*/ 4 w 31"/>
                  <a:gd name="T7" fmla="*/ 7 h 40"/>
                  <a:gd name="T8" fmla="*/ 3 w 31"/>
                  <a:gd name="T9" fmla="*/ 16 h 40"/>
                  <a:gd name="T10" fmla="*/ 7 w 31"/>
                  <a:gd name="T11" fmla="*/ 30 h 40"/>
                  <a:gd name="T12" fmla="*/ 8 w 31"/>
                  <a:gd name="T13" fmla="*/ 36 h 40"/>
                  <a:gd name="T14" fmla="*/ 8 w 31"/>
                  <a:gd name="T15" fmla="*/ 36 h 40"/>
                  <a:gd name="T16" fmla="*/ 9 w 31"/>
                  <a:gd name="T17" fmla="*/ 35 h 40"/>
                  <a:gd name="T18" fmla="*/ 9 w 31"/>
                  <a:gd name="T19" fmla="*/ 35 h 40"/>
                  <a:gd name="T20" fmla="*/ 11 w 31"/>
                  <a:gd name="T21" fmla="*/ 35 h 40"/>
                  <a:gd name="T22" fmla="*/ 11 w 31"/>
                  <a:gd name="T23" fmla="*/ 36 h 40"/>
                  <a:gd name="T24" fmla="*/ 12 w 31"/>
                  <a:gd name="T25" fmla="*/ 36 h 40"/>
                  <a:gd name="T26" fmla="*/ 12 w 31"/>
                  <a:gd name="T27" fmla="*/ 37 h 40"/>
                  <a:gd name="T28" fmla="*/ 12 w 31"/>
                  <a:gd name="T29" fmla="*/ 35 h 40"/>
                  <a:gd name="T30" fmla="*/ 13 w 31"/>
                  <a:gd name="T31" fmla="*/ 33 h 40"/>
                  <a:gd name="T32" fmla="*/ 14 w 31"/>
                  <a:gd name="T33" fmla="*/ 35 h 40"/>
                  <a:gd name="T34" fmla="*/ 14 w 31"/>
                  <a:gd name="T35" fmla="*/ 36 h 40"/>
                  <a:gd name="T36" fmla="*/ 15 w 31"/>
                  <a:gd name="T37" fmla="*/ 35 h 40"/>
                  <a:gd name="T38" fmla="*/ 15 w 31"/>
                  <a:gd name="T39" fmla="*/ 37 h 40"/>
                  <a:gd name="T40" fmla="*/ 16 w 31"/>
                  <a:gd name="T41" fmla="*/ 35 h 40"/>
                  <a:gd name="T42" fmla="*/ 17 w 31"/>
                  <a:gd name="T43" fmla="*/ 34 h 40"/>
                  <a:gd name="T44" fmla="*/ 18 w 31"/>
                  <a:gd name="T45" fmla="*/ 31 h 40"/>
                  <a:gd name="T46" fmla="*/ 18 w 31"/>
                  <a:gd name="T47" fmla="*/ 35 h 40"/>
                  <a:gd name="T48" fmla="*/ 19 w 31"/>
                  <a:gd name="T49" fmla="*/ 32 h 40"/>
                  <a:gd name="T50" fmla="*/ 21 w 31"/>
                  <a:gd name="T51" fmla="*/ 32 h 40"/>
                  <a:gd name="T52" fmla="*/ 23 w 31"/>
                  <a:gd name="T53" fmla="*/ 30 h 40"/>
                  <a:gd name="T54" fmla="*/ 26 w 31"/>
                  <a:gd name="T55" fmla="*/ 31 h 40"/>
                  <a:gd name="T56" fmla="*/ 7 w 31"/>
                  <a:gd name="T57" fmla="*/ 34 h 40"/>
                  <a:gd name="T58" fmla="*/ 11 w 31"/>
                  <a:gd name="T59" fmla="*/ 37 h 40"/>
                  <a:gd name="T60" fmla="*/ 11 w 31"/>
                  <a:gd name="T61" fmla="*/ 36 h 40"/>
                  <a:gd name="T62" fmla="*/ 10 w 31"/>
                  <a:gd name="T63" fmla="*/ 38 h 40"/>
                  <a:gd name="T64" fmla="*/ 10 w 31"/>
                  <a:gd name="T65" fmla="*/ 35 h 40"/>
                  <a:gd name="T66" fmla="*/ 10 w 31"/>
                  <a:gd name="T67" fmla="*/ 36 h 40"/>
                  <a:gd name="T68" fmla="*/ 11 w 31"/>
                  <a:gd name="T69" fmla="*/ 38 h 40"/>
                  <a:gd name="T70" fmla="*/ 9 w 31"/>
                  <a:gd name="T71" fmla="*/ 38 h 40"/>
                  <a:gd name="T72" fmla="*/ 8 w 31"/>
                  <a:gd name="T73" fmla="*/ 37 h 40"/>
                  <a:gd name="T74" fmla="*/ 8 w 31"/>
                  <a:gd name="T75" fmla="*/ 38 h 40"/>
                  <a:gd name="T76" fmla="*/ 9 w 31"/>
                  <a:gd name="T77" fmla="*/ 36 h 40"/>
                  <a:gd name="T78" fmla="*/ 9 w 31"/>
                  <a:gd name="T79" fmla="*/ 36 h 40"/>
                  <a:gd name="T80" fmla="*/ 9 w 31"/>
                  <a:gd name="T81" fmla="*/ 35 h 40"/>
                  <a:gd name="T82" fmla="*/ 10 w 31"/>
                  <a:gd name="T83" fmla="*/ 36 h 40"/>
                  <a:gd name="T84" fmla="*/ 10 w 31"/>
                  <a:gd name="T85" fmla="*/ 35 h 40"/>
                  <a:gd name="T86" fmla="*/ 23 w 31"/>
                  <a:gd name="T87" fmla="*/ 31 h 40"/>
                  <a:gd name="T88" fmla="*/ 22 w 31"/>
                  <a:gd name="T89" fmla="*/ 32 h 40"/>
                  <a:gd name="T90" fmla="*/ 20 w 31"/>
                  <a:gd name="T91" fmla="*/ 33 h 40"/>
                  <a:gd name="T92" fmla="*/ 21 w 31"/>
                  <a:gd name="T93" fmla="*/ 35 h 40"/>
                  <a:gd name="T94" fmla="*/ 21 w 31"/>
                  <a:gd name="T95" fmla="*/ 34 h 40"/>
                  <a:gd name="T96" fmla="*/ 20 w 31"/>
                  <a:gd name="T97" fmla="*/ 31 h 40"/>
                  <a:gd name="T98" fmla="*/ 20 w 31"/>
                  <a:gd name="T99" fmla="*/ 35 h 40"/>
                  <a:gd name="T100" fmla="*/ 23 w 31"/>
                  <a:gd name="T101" fmla="*/ 33 h 40"/>
                  <a:gd name="T102" fmla="*/ 18 w 31"/>
                  <a:gd name="T103" fmla="*/ 36 h 40"/>
                  <a:gd name="T104" fmla="*/ 19 w 31"/>
                  <a:gd name="T105" fmla="*/ 37 h 40"/>
                  <a:gd name="T106" fmla="*/ 16 w 31"/>
                  <a:gd name="T107" fmla="*/ 37 h 40"/>
                  <a:gd name="T108" fmla="*/ 18 w 31"/>
                  <a:gd name="T109" fmla="*/ 34 h 40"/>
                  <a:gd name="T110" fmla="*/ 18 w 31"/>
                  <a:gd name="T111" fmla="*/ 36 h 40"/>
                  <a:gd name="T112" fmla="*/ 17 w 31"/>
                  <a:gd name="T113" fmla="*/ 37 h 40"/>
                  <a:gd name="T114" fmla="*/ 19 w 31"/>
                  <a:gd name="T115" fmla="*/ 36 h 40"/>
                  <a:gd name="T116" fmla="*/ 18 w 31"/>
                  <a:gd name="T11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40">
                    <a:moveTo>
                      <a:pt x="30" y="31"/>
                    </a:moveTo>
                    <a:cubicBezTo>
                      <a:pt x="30" y="28"/>
                      <a:pt x="30" y="28"/>
                      <a:pt x="30" y="28"/>
                    </a:cubicBezTo>
                    <a:cubicBezTo>
                      <a:pt x="29" y="25"/>
                      <a:pt x="29" y="25"/>
                      <a:pt x="29" y="25"/>
                    </a:cubicBezTo>
                    <a:cubicBezTo>
                      <a:pt x="29" y="21"/>
                      <a:pt x="29" y="21"/>
                      <a:pt x="29" y="21"/>
                    </a:cubicBezTo>
                    <a:cubicBezTo>
                      <a:pt x="28" y="21"/>
                      <a:pt x="28" y="21"/>
                      <a:pt x="28" y="21"/>
                    </a:cubicBezTo>
                    <a:cubicBezTo>
                      <a:pt x="27" y="21"/>
                      <a:pt x="27" y="21"/>
                      <a:pt x="27" y="21"/>
                    </a:cubicBezTo>
                    <a:cubicBezTo>
                      <a:pt x="26" y="23"/>
                      <a:pt x="26" y="23"/>
                      <a:pt x="26" y="23"/>
                    </a:cubicBezTo>
                    <a:cubicBezTo>
                      <a:pt x="26" y="24"/>
                      <a:pt x="26" y="24"/>
                      <a:pt x="26" y="24"/>
                    </a:cubicBezTo>
                    <a:cubicBezTo>
                      <a:pt x="26" y="25"/>
                      <a:pt x="26" y="25"/>
                      <a:pt x="26" y="25"/>
                    </a:cubicBezTo>
                    <a:cubicBezTo>
                      <a:pt x="26" y="25"/>
                      <a:pt x="25" y="26"/>
                      <a:pt x="25" y="26"/>
                    </a:cubicBezTo>
                    <a:cubicBezTo>
                      <a:pt x="25" y="26"/>
                      <a:pt x="24" y="26"/>
                      <a:pt x="24" y="25"/>
                    </a:cubicBezTo>
                    <a:cubicBezTo>
                      <a:pt x="23" y="25"/>
                      <a:pt x="22" y="25"/>
                      <a:pt x="22" y="25"/>
                    </a:cubicBezTo>
                    <a:cubicBezTo>
                      <a:pt x="22" y="24"/>
                      <a:pt x="22" y="24"/>
                      <a:pt x="22" y="24"/>
                    </a:cubicBezTo>
                    <a:cubicBezTo>
                      <a:pt x="22" y="24"/>
                      <a:pt x="21" y="23"/>
                      <a:pt x="21" y="22"/>
                    </a:cubicBezTo>
                    <a:cubicBezTo>
                      <a:pt x="21" y="22"/>
                      <a:pt x="22" y="21"/>
                      <a:pt x="21" y="21"/>
                    </a:cubicBezTo>
                    <a:cubicBezTo>
                      <a:pt x="21" y="20"/>
                      <a:pt x="23" y="18"/>
                      <a:pt x="23" y="18"/>
                    </a:cubicBezTo>
                    <a:cubicBezTo>
                      <a:pt x="23" y="18"/>
                      <a:pt x="24" y="19"/>
                      <a:pt x="24" y="18"/>
                    </a:cubicBezTo>
                    <a:cubicBezTo>
                      <a:pt x="25" y="18"/>
                      <a:pt x="25" y="18"/>
                      <a:pt x="26" y="18"/>
                    </a:cubicBezTo>
                    <a:cubicBezTo>
                      <a:pt x="26" y="17"/>
                      <a:pt x="27" y="16"/>
                      <a:pt x="27" y="16"/>
                    </a:cubicBezTo>
                    <a:cubicBezTo>
                      <a:pt x="28" y="16"/>
                      <a:pt x="28" y="16"/>
                      <a:pt x="28" y="16"/>
                    </a:cubicBezTo>
                    <a:cubicBezTo>
                      <a:pt x="28" y="16"/>
                      <a:pt x="28" y="14"/>
                      <a:pt x="28" y="13"/>
                    </a:cubicBezTo>
                    <a:cubicBezTo>
                      <a:pt x="28" y="13"/>
                      <a:pt x="28" y="12"/>
                      <a:pt x="28" y="12"/>
                    </a:cubicBezTo>
                    <a:cubicBezTo>
                      <a:pt x="28" y="12"/>
                      <a:pt x="29" y="12"/>
                      <a:pt x="29" y="12"/>
                    </a:cubicBezTo>
                    <a:cubicBezTo>
                      <a:pt x="29" y="12"/>
                      <a:pt x="29" y="12"/>
                      <a:pt x="29" y="11"/>
                    </a:cubicBezTo>
                    <a:cubicBezTo>
                      <a:pt x="29" y="11"/>
                      <a:pt x="29" y="11"/>
                      <a:pt x="29" y="11"/>
                    </a:cubicBezTo>
                    <a:cubicBezTo>
                      <a:pt x="29" y="11"/>
                      <a:pt x="28" y="11"/>
                      <a:pt x="27" y="11"/>
                    </a:cubicBezTo>
                    <a:cubicBezTo>
                      <a:pt x="27" y="10"/>
                      <a:pt x="19" y="10"/>
                      <a:pt x="18" y="10"/>
                    </a:cubicBezTo>
                    <a:cubicBezTo>
                      <a:pt x="18" y="10"/>
                      <a:pt x="16" y="10"/>
                      <a:pt x="16" y="10"/>
                    </a:cubicBezTo>
                    <a:cubicBezTo>
                      <a:pt x="16" y="10"/>
                      <a:pt x="15" y="10"/>
                      <a:pt x="14" y="10"/>
                    </a:cubicBezTo>
                    <a:cubicBezTo>
                      <a:pt x="13" y="10"/>
                      <a:pt x="12" y="9"/>
                      <a:pt x="12" y="9"/>
                    </a:cubicBezTo>
                    <a:cubicBezTo>
                      <a:pt x="12" y="9"/>
                      <a:pt x="12" y="8"/>
                      <a:pt x="12" y="8"/>
                    </a:cubicBezTo>
                    <a:cubicBezTo>
                      <a:pt x="12" y="8"/>
                      <a:pt x="13" y="7"/>
                      <a:pt x="13" y="7"/>
                    </a:cubicBezTo>
                    <a:cubicBezTo>
                      <a:pt x="13" y="6"/>
                      <a:pt x="13" y="6"/>
                      <a:pt x="13" y="5"/>
                    </a:cubicBezTo>
                    <a:cubicBezTo>
                      <a:pt x="13" y="5"/>
                      <a:pt x="12" y="4"/>
                      <a:pt x="12" y="4"/>
                    </a:cubicBezTo>
                    <a:cubicBezTo>
                      <a:pt x="12" y="4"/>
                      <a:pt x="12" y="3"/>
                      <a:pt x="12" y="2"/>
                    </a:cubicBezTo>
                    <a:cubicBezTo>
                      <a:pt x="11" y="2"/>
                      <a:pt x="11" y="3"/>
                      <a:pt x="11" y="3"/>
                    </a:cubicBezTo>
                    <a:cubicBezTo>
                      <a:pt x="11" y="3"/>
                      <a:pt x="11" y="4"/>
                      <a:pt x="11" y="4"/>
                    </a:cubicBezTo>
                    <a:cubicBezTo>
                      <a:pt x="10" y="4"/>
                      <a:pt x="10" y="4"/>
                      <a:pt x="10" y="4"/>
                    </a:cubicBezTo>
                    <a:cubicBezTo>
                      <a:pt x="10" y="4"/>
                      <a:pt x="8" y="3"/>
                      <a:pt x="8" y="3"/>
                    </a:cubicBezTo>
                    <a:cubicBezTo>
                      <a:pt x="7" y="1"/>
                      <a:pt x="7" y="1"/>
                      <a:pt x="7" y="1"/>
                    </a:cubicBezTo>
                    <a:cubicBezTo>
                      <a:pt x="6" y="1"/>
                      <a:pt x="6" y="1"/>
                      <a:pt x="6" y="1"/>
                    </a:cubicBezTo>
                    <a:cubicBezTo>
                      <a:pt x="6" y="2"/>
                      <a:pt x="6" y="2"/>
                      <a:pt x="6" y="2"/>
                    </a:cubicBezTo>
                    <a:cubicBezTo>
                      <a:pt x="4" y="2"/>
                      <a:pt x="4" y="2"/>
                      <a:pt x="4" y="2"/>
                    </a:cubicBezTo>
                    <a:cubicBezTo>
                      <a:pt x="3" y="0"/>
                      <a:pt x="3" y="0"/>
                      <a:pt x="3" y="0"/>
                    </a:cubicBezTo>
                    <a:cubicBezTo>
                      <a:pt x="2" y="0"/>
                      <a:pt x="2" y="0"/>
                      <a:pt x="2" y="0"/>
                    </a:cubicBezTo>
                    <a:cubicBezTo>
                      <a:pt x="2" y="0"/>
                      <a:pt x="2" y="1"/>
                      <a:pt x="2" y="1"/>
                    </a:cubicBezTo>
                    <a:cubicBezTo>
                      <a:pt x="2" y="1"/>
                      <a:pt x="2" y="2"/>
                      <a:pt x="2" y="2"/>
                    </a:cubicBezTo>
                    <a:cubicBezTo>
                      <a:pt x="1" y="2"/>
                      <a:pt x="1" y="2"/>
                      <a:pt x="1" y="2"/>
                    </a:cubicBezTo>
                    <a:cubicBezTo>
                      <a:pt x="1" y="2"/>
                      <a:pt x="0" y="4"/>
                      <a:pt x="0" y="4"/>
                    </a:cubicBezTo>
                    <a:cubicBezTo>
                      <a:pt x="0" y="4"/>
                      <a:pt x="0" y="5"/>
                      <a:pt x="0" y="5"/>
                    </a:cubicBezTo>
                    <a:cubicBezTo>
                      <a:pt x="2" y="7"/>
                      <a:pt x="2" y="7"/>
                      <a:pt x="2" y="7"/>
                    </a:cubicBezTo>
                    <a:cubicBezTo>
                      <a:pt x="2" y="7"/>
                      <a:pt x="3" y="7"/>
                      <a:pt x="4" y="7"/>
                    </a:cubicBezTo>
                    <a:cubicBezTo>
                      <a:pt x="4" y="7"/>
                      <a:pt x="5" y="7"/>
                      <a:pt x="5" y="7"/>
                    </a:cubicBezTo>
                    <a:cubicBezTo>
                      <a:pt x="5" y="7"/>
                      <a:pt x="6" y="8"/>
                      <a:pt x="6" y="8"/>
                    </a:cubicBezTo>
                    <a:cubicBezTo>
                      <a:pt x="6" y="9"/>
                      <a:pt x="6" y="10"/>
                      <a:pt x="6" y="10"/>
                    </a:cubicBezTo>
                    <a:cubicBezTo>
                      <a:pt x="6" y="10"/>
                      <a:pt x="6" y="10"/>
                      <a:pt x="6" y="10"/>
                    </a:cubicBezTo>
                    <a:cubicBezTo>
                      <a:pt x="5" y="10"/>
                      <a:pt x="4" y="10"/>
                      <a:pt x="4" y="10"/>
                    </a:cubicBezTo>
                    <a:cubicBezTo>
                      <a:pt x="4" y="10"/>
                      <a:pt x="2" y="10"/>
                      <a:pt x="2" y="10"/>
                    </a:cubicBezTo>
                    <a:cubicBezTo>
                      <a:pt x="2" y="10"/>
                      <a:pt x="3" y="11"/>
                      <a:pt x="3" y="11"/>
                    </a:cubicBezTo>
                    <a:cubicBezTo>
                      <a:pt x="3" y="11"/>
                      <a:pt x="3" y="12"/>
                      <a:pt x="2" y="12"/>
                    </a:cubicBezTo>
                    <a:cubicBezTo>
                      <a:pt x="2" y="12"/>
                      <a:pt x="1" y="12"/>
                      <a:pt x="1" y="12"/>
                    </a:cubicBezTo>
                    <a:cubicBezTo>
                      <a:pt x="0" y="12"/>
                      <a:pt x="0" y="12"/>
                      <a:pt x="0" y="13"/>
                    </a:cubicBezTo>
                    <a:cubicBezTo>
                      <a:pt x="0" y="13"/>
                      <a:pt x="0" y="15"/>
                      <a:pt x="0" y="15"/>
                    </a:cubicBezTo>
                    <a:cubicBezTo>
                      <a:pt x="0" y="15"/>
                      <a:pt x="1" y="15"/>
                      <a:pt x="1" y="15"/>
                    </a:cubicBezTo>
                    <a:cubicBezTo>
                      <a:pt x="1" y="16"/>
                      <a:pt x="2" y="16"/>
                      <a:pt x="3" y="16"/>
                    </a:cubicBezTo>
                    <a:cubicBezTo>
                      <a:pt x="3" y="16"/>
                      <a:pt x="4" y="16"/>
                      <a:pt x="4" y="16"/>
                    </a:cubicBezTo>
                    <a:cubicBezTo>
                      <a:pt x="5" y="17"/>
                      <a:pt x="5" y="17"/>
                      <a:pt x="5" y="17"/>
                    </a:cubicBezTo>
                    <a:cubicBezTo>
                      <a:pt x="5" y="18"/>
                      <a:pt x="5" y="18"/>
                      <a:pt x="5" y="19"/>
                    </a:cubicBezTo>
                    <a:cubicBezTo>
                      <a:pt x="5" y="19"/>
                      <a:pt x="5" y="20"/>
                      <a:pt x="5" y="20"/>
                    </a:cubicBezTo>
                    <a:cubicBezTo>
                      <a:pt x="5" y="20"/>
                      <a:pt x="4" y="20"/>
                      <a:pt x="4" y="20"/>
                    </a:cubicBezTo>
                    <a:cubicBezTo>
                      <a:pt x="4" y="21"/>
                      <a:pt x="3" y="21"/>
                      <a:pt x="3" y="21"/>
                    </a:cubicBezTo>
                    <a:cubicBezTo>
                      <a:pt x="4" y="22"/>
                      <a:pt x="4" y="22"/>
                      <a:pt x="4" y="23"/>
                    </a:cubicBezTo>
                    <a:cubicBezTo>
                      <a:pt x="5" y="23"/>
                      <a:pt x="5" y="23"/>
                      <a:pt x="5" y="23"/>
                    </a:cubicBezTo>
                    <a:cubicBezTo>
                      <a:pt x="5" y="24"/>
                      <a:pt x="4" y="24"/>
                      <a:pt x="5" y="24"/>
                    </a:cubicBezTo>
                    <a:cubicBezTo>
                      <a:pt x="5" y="24"/>
                      <a:pt x="5" y="24"/>
                      <a:pt x="6" y="25"/>
                    </a:cubicBezTo>
                    <a:cubicBezTo>
                      <a:pt x="6" y="25"/>
                      <a:pt x="6" y="26"/>
                      <a:pt x="6" y="26"/>
                    </a:cubicBezTo>
                    <a:cubicBezTo>
                      <a:pt x="6" y="26"/>
                      <a:pt x="6" y="27"/>
                      <a:pt x="6" y="27"/>
                    </a:cubicBezTo>
                    <a:cubicBezTo>
                      <a:pt x="6" y="27"/>
                      <a:pt x="7" y="30"/>
                      <a:pt x="7" y="30"/>
                    </a:cubicBezTo>
                    <a:cubicBezTo>
                      <a:pt x="7" y="34"/>
                      <a:pt x="7" y="34"/>
                      <a:pt x="7" y="34"/>
                    </a:cubicBezTo>
                    <a:cubicBezTo>
                      <a:pt x="7" y="34"/>
                      <a:pt x="7" y="35"/>
                      <a:pt x="7" y="35"/>
                    </a:cubicBezTo>
                    <a:cubicBezTo>
                      <a:pt x="7" y="35"/>
                      <a:pt x="7" y="35"/>
                      <a:pt x="7" y="35"/>
                    </a:cubicBezTo>
                    <a:cubicBezTo>
                      <a:pt x="7" y="35"/>
                      <a:pt x="7" y="36"/>
                      <a:pt x="7" y="36"/>
                    </a:cubicBezTo>
                    <a:cubicBezTo>
                      <a:pt x="8" y="36"/>
                      <a:pt x="8" y="36"/>
                      <a:pt x="7" y="36"/>
                    </a:cubicBezTo>
                    <a:cubicBezTo>
                      <a:pt x="7" y="36"/>
                      <a:pt x="7" y="36"/>
                      <a:pt x="7" y="36"/>
                    </a:cubicBezTo>
                    <a:cubicBezTo>
                      <a:pt x="8" y="37"/>
                      <a:pt x="7" y="37"/>
                      <a:pt x="8" y="37"/>
                    </a:cubicBezTo>
                    <a:cubicBezTo>
                      <a:pt x="8" y="37"/>
                      <a:pt x="8" y="37"/>
                      <a:pt x="8" y="37"/>
                    </a:cubicBezTo>
                    <a:cubicBezTo>
                      <a:pt x="8" y="37"/>
                      <a:pt x="8" y="37"/>
                      <a:pt x="8" y="37"/>
                    </a:cubicBezTo>
                    <a:cubicBezTo>
                      <a:pt x="8" y="37"/>
                      <a:pt x="8" y="37"/>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8" y="36"/>
                      <a:pt x="8" y="36"/>
                      <a:pt x="8" y="36"/>
                    </a:cubicBezTo>
                    <a:cubicBezTo>
                      <a:pt x="8" y="36"/>
                      <a:pt x="8" y="36"/>
                      <a:pt x="8" y="36"/>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4"/>
                    </a:cubicBezTo>
                    <a:cubicBezTo>
                      <a:pt x="8" y="34"/>
                      <a:pt x="8" y="34"/>
                      <a:pt x="8" y="34"/>
                    </a:cubicBezTo>
                    <a:cubicBezTo>
                      <a:pt x="8" y="34"/>
                      <a:pt x="8" y="34"/>
                      <a:pt x="9" y="34"/>
                    </a:cubicBezTo>
                    <a:cubicBezTo>
                      <a:pt x="9" y="35"/>
                      <a:pt x="9" y="35"/>
                      <a:pt x="8" y="35"/>
                    </a:cubicBezTo>
                    <a:cubicBezTo>
                      <a:pt x="8" y="35"/>
                      <a:pt x="8" y="35"/>
                      <a:pt x="8" y="35"/>
                    </a:cubicBezTo>
                    <a:cubicBezTo>
                      <a:pt x="8" y="35"/>
                      <a:pt x="8" y="35"/>
                      <a:pt x="8" y="35"/>
                    </a:cubicBezTo>
                    <a:cubicBezTo>
                      <a:pt x="8" y="35"/>
                      <a:pt x="8"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6"/>
                      <a:pt x="9" y="36"/>
                    </a:cubicBezTo>
                    <a:cubicBezTo>
                      <a:pt x="9" y="36"/>
                      <a:pt x="9" y="36"/>
                      <a:pt x="9" y="36"/>
                    </a:cubicBezTo>
                    <a:cubicBezTo>
                      <a:pt x="9" y="36"/>
                      <a:pt x="9" y="36"/>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10" y="35"/>
                      <a:pt x="10" y="35"/>
                    </a:cubicBezTo>
                    <a:cubicBezTo>
                      <a:pt x="10" y="35"/>
                      <a:pt x="10" y="35"/>
                      <a:pt x="10" y="35"/>
                    </a:cubicBezTo>
                    <a:cubicBezTo>
                      <a:pt x="10" y="35"/>
                      <a:pt x="10" y="35"/>
                      <a:pt x="10" y="34"/>
                    </a:cubicBezTo>
                    <a:cubicBezTo>
                      <a:pt x="10" y="35"/>
                      <a:pt x="10" y="35"/>
                      <a:pt x="10" y="35"/>
                    </a:cubicBezTo>
                    <a:cubicBezTo>
                      <a:pt x="10" y="35"/>
                      <a:pt x="10" y="35"/>
                      <a:pt x="10" y="35"/>
                    </a:cubicBezTo>
                    <a:cubicBezTo>
                      <a:pt x="11" y="35"/>
                      <a:pt x="10" y="35"/>
                      <a:pt x="10" y="35"/>
                    </a:cubicBezTo>
                    <a:cubicBezTo>
                      <a:pt x="10" y="36"/>
                      <a:pt x="10" y="36"/>
                      <a:pt x="11" y="36"/>
                    </a:cubicBezTo>
                    <a:cubicBezTo>
                      <a:pt x="11" y="36"/>
                      <a:pt x="11" y="35"/>
                      <a:pt x="11" y="35"/>
                    </a:cubicBezTo>
                    <a:cubicBezTo>
                      <a:pt x="11" y="35"/>
                      <a:pt x="11" y="35"/>
                      <a:pt x="11" y="35"/>
                    </a:cubicBezTo>
                    <a:cubicBezTo>
                      <a:pt x="11" y="35"/>
                      <a:pt x="11" y="35"/>
                      <a:pt x="11" y="35"/>
                    </a:cubicBezTo>
                    <a:cubicBezTo>
                      <a:pt x="11" y="35"/>
                      <a:pt x="11" y="35"/>
                      <a:pt x="11" y="34"/>
                    </a:cubicBezTo>
                    <a:cubicBezTo>
                      <a:pt x="11" y="34"/>
                      <a:pt x="11" y="34"/>
                      <a:pt x="11" y="34"/>
                    </a:cubicBezTo>
                    <a:cubicBezTo>
                      <a:pt x="11" y="34"/>
                      <a:pt x="11" y="34"/>
                      <a:pt x="11" y="34"/>
                    </a:cubicBezTo>
                    <a:cubicBezTo>
                      <a:pt x="11" y="34"/>
                      <a:pt x="11" y="34"/>
                      <a:pt x="11" y="34"/>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2" y="36"/>
                      <a:pt x="12" y="35"/>
                    </a:cubicBezTo>
                    <a:cubicBezTo>
                      <a:pt x="11" y="35"/>
                      <a:pt x="11" y="35"/>
                      <a:pt x="11" y="35"/>
                    </a:cubicBezTo>
                    <a:cubicBezTo>
                      <a:pt x="11" y="35"/>
                      <a:pt x="11" y="35"/>
                      <a:pt x="11" y="35"/>
                    </a:cubicBezTo>
                    <a:cubicBezTo>
                      <a:pt x="12" y="35"/>
                      <a:pt x="12" y="35"/>
                      <a:pt x="12" y="35"/>
                    </a:cubicBezTo>
                    <a:cubicBezTo>
                      <a:pt x="12" y="35"/>
                      <a:pt x="12" y="35"/>
                      <a:pt x="12" y="35"/>
                    </a:cubicBezTo>
                    <a:cubicBezTo>
                      <a:pt x="12" y="35"/>
                      <a:pt x="12" y="35"/>
                      <a:pt x="12" y="36"/>
                    </a:cubicBezTo>
                    <a:cubicBezTo>
                      <a:pt x="12" y="36"/>
                      <a:pt x="12" y="36"/>
                      <a:pt x="12" y="36"/>
                    </a:cubicBezTo>
                    <a:cubicBezTo>
                      <a:pt x="12" y="36"/>
                      <a:pt x="12" y="36"/>
                      <a:pt x="12" y="36"/>
                    </a:cubicBezTo>
                    <a:cubicBezTo>
                      <a:pt x="12" y="36"/>
                      <a:pt x="12" y="36"/>
                      <a:pt x="12" y="36"/>
                    </a:cubicBezTo>
                    <a:cubicBezTo>
                      <a:pt x="12" y="36"/>
                      <a:pt x="12" y="36"/>
                      <a:pt x="11" y="36"/>
                    </a:cubicBezTo>
                    <a:cubicBezTo>
                      <a:pt x="11" y="37"/>
                      <a:pt x="11" y="37"/>
                      <a:pt x="11" y="37"/>
                    </a:cubicBezTo>
                    <a:cubicBezTo>
                      <a:pt x="11" y="37"/>
                      <a:pt x="11" y="37"/>
                      <a:pt x="11" y="37"/>
                    </a:cubicBezTo>
                    <a:cubicBezTo>
                      <a:pt x="12" y="37"/>
                      <a:pt x="12" y="37"/>
                      <a:pt x="12" y="37"/>
                    </a:cubicBezTo>
                    <a:cubicBezTo>
                      <a:pt x="12" y="37"/>
                      <a:pt x="12" y="37"/>
                      <a:pt x="12" y="36"/>
                    </a:cubicBezTo>
                    <a:cubicBezTo>
                      <a:pt x="12" y="36"/>
                      <a:pt x="12" y="36"/>
                      <a:pt x="12" y="36"/>
                    </a:cubicBezTo>
                    <a:cubicBezTo>
                      <a:pt x="12" y="36"/>
                      <a:pt x="12" y="36"/>
                      <a:pt x="12" y="36"/>
                    </a:cubicBezTo>
                    <a:cubicBezTo>
                      <a:pt x="12" y="36"/>
                      <a:pt x="12" y="36"/>
                      <a:pt x="12" y="36"/>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3" y="37"/>
                    </a:cubicBezTo>
                    <a:cubicBezTo>
                      <a:pt x="13" y="37"/>
                      <a:pt x="13" y="36"/>
                      <a:pt x="13" y="36"/>
                    </a:cubicBezTo>
                    <a:cubicBezTo>
                      <a:pt x="13" y="36"/>
                      <a:pt x="12" y="36"/>
                      <a:pt x="12" y="36"/>
                    </a:cubicBezTo>
                    <a:cubicBezTo>
                      <a:pt x="12" y="36"/>
                      <a:pt x="13" y="36"/>
                      <a:pt x="13" y="36"/>
                    </a:cubicBezTo>
                    <a:cubicBezTo>
                      <a:pt x="13" y="36"/>
                      <a:pt x="13" y="36"/>
                      <a:pt x="13" y="37"/>
                    </a:cubicBezTo>
                    <a:cubicBezTo>
                      <a:pt x="13" y="37"/>
                      <a:pt x="13" y="37"/>
                      <a:pt x="13" y="36"/>
                    </a:cubicBezTo>
                    <a:cubicBezTo>
                      <a:pt x="13" y="36"/>
                      <a:pt x="13" y="36"/>
                      <a:pt x="13" y="36"/>
                    </a:cubicBezTo>
                    <a:cubicBezTo>
                      <a:pt x="13" y="36"/>
                      <a:pt x="13" y="36"/>
                      <a:pt x="13" y="36"/>
                    </a:cubicBezTo>
                    <a:cubicBezTo>
                      <a:pt x="13" y="36"/>
                      <a:pt x="13" y="36"/>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4"/>
                      <a:pt x="13" y="35"/>
                      <a:pt x="13" y="35"/>
                    </a:cubicBezTo>
                    <a:cubicBezTo>
                      <a:pt x="13" y="35"/>
                      <a:pt x="13" y="35"/>
                      <a:pt x="13" y="35"/>
                    </a:cubicBezTo>
                    <a:cubicBezTo>
                      <a:pt x="13" y="35"/>
                      <a:pt x="13" y="35"/>
                      <a:pt x="13" y="35"/>
                    </a:cubicBezTo>
                    <a:cubicBezTo>
                      <a:pt x="13" y="35"/>
                      <a:pt x="12" y="35"/>
                      <a:pt x="12" y="35"/>
                    </a:cubicBezTo>
                    <a:cubicBezTo>
                      <a:pt x="12" y="35"/>
                      <a:pt x="13" y="35"/>
                      <a:pt x="13" y="35"/>
                    </a:cubicBezTo>
                    <a:cubicBezTo>
                      <a:pt x="13" y="35"/>
                      <a:pt x="13" y="35"/>
                      <a:pt x="13" y="35"/>
                    </a:cubicBezTo>
                    <a:cubicBezTo>
                      <a:pt x="13" y="35"/>
                      <a:pt x="13" y="35"/>
                      <a:pt x="13" y="35"/>
                    </a:cubicBezTo>
                    <a:cubicBezTo>
                      <a:pt x="13" y="35"/>
                      <a:pt x="13" y="35"/>
                      <a:pt x="13" y="34"/>
                    </a:cubicBezTo>
                    <a:cubicBezTo>
                      <a:pt x="13" y="34"/>
                      <a:pt x="13" y="34"/>
                      <a:pt x="13" y="34"/>
                    </a:cubicBezTo>
                    <a:cubicBezTo>
                      <a:pt x="13" y="34"/>
                      <a:pt x="13" y="34"/>
                      <a:pt x="13" y="34"/>
                    </a:cubicBezTo>
                    <a:cubicBezTo>
                      <a:pt x="13" y="34"/>
                      <a:pt x="13" y="34"/>
                      <a:pt x="13" y="34"/>
                    </a:cubicBezTo>
                    <a:cubicBezTo>
                      <a:pt x="13" y="34"/>
                      <a:pt x="13" y="34"/>
                      <a:pt x="13" y="33"/>
                    </a:cubicBezTo>
                    <a:cubicBezTo>
                      <a:pt x="13" y="33"/>
                      <a:pt x="13" y="33"/>
                      <a:pt x="13" y="33"/>
                    </a:cubicBezTo>
                    <a:cubicBezTo>
                      <a:pt x="13" y="33"/>
                      <a:pt x="13" y="33"/>
                      <a:pt x="13" y="33"/>
                    </a:cubicBezTo>
                    <a:cubicBezTo>
                      <a:pt x="13" y="33"/>
                      <a:pt x="13" y="33"/>
                      <a:pt x="13" y="33"/>
                    </a:cubicBezTo>
                    <a:cubicBezTo>
                      <a:pt x="13" y="33"/>
                      <a:pt x="13" y="34"/>
                      <a:pt x="13" y="34"/>
                    </a:cubicBezTo>
                    <a:cubicBezTo>
                      <a:pt x="13" y="34"/>
                      <a:pt x="13" y="34"/>
                      <a:pt x="13" y="35"/>
                    </a:cubicBezTo>
                    <a:cubicBezTo>
                      <a:pt x="13" y="35"/>
                      <a:pt x="13" y="35"/>
                      <a:pt x="13" y="35"/>
                    </a:cubicBezTo>
                    <a:cubicBezTo>
                      <a:pt x="13" y="35"/>
                      <a:pt x="13" y="35"/>
                      <a:pt x="13" y="35"/>
                    </a:cubicBezTo>
                    <a:cubicBezTo>
                      <a:pt x="13" y="35"/>
                      <a:pt x="13" y="36"/>
                      <a:pt x="13" y="36"/>
                    </a:cubicBezTo>
                    <a:cubicBezTo>
                      <a:pt x="13" y="36"/>
                      <a:pt x="13" y="36"/>
                      <a:pt x="13" y="36"/>
                    </a:cubicBezTo>
                    <a:cubicBezTo>
                      <a:pt x="14" y="36"/>
                      <a:pt x="14" y="36"/>
                      <a:pt x="14" y="36"/>
                    </a:cubicBezTo>
                    <a:cubicBezTo>
                      <a:pt x="14" y="36"/>
                      <a:pt x="13" y="36"/>
                      <a:pt x="14" y="35"/>
                    </a:cubicBezTo>
                    <a:cubicBezTo>
                      <a:pt x="14" y="35"/>
                      <a:pt x="14" y="35"/>
                      <a:pt x="14" y="35"/>
                    </a:cubicBezTo>
                    <a:cubicBezTo>
                      <a:pt x="14" y="35"/>
                      <a:pt x="14" y="35"/>
                      <a:pt x="14" y="35"/>
                    </a:cubicBezTo>
                    <a:cubicBezTo>
                      <a:pt x="14" y="35"/>
                      <a:pt x="14" y="35"/>
                      <a:pt x="14" y="35"/>
                    </a:cubicBezTo>
                    <a:cubicBezTo>
                      <a:pt x="14" y="35"/>
                      <a:pt x="14" y="35"/>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5"/>
                      <a:pt x="14" y="35"/>
                    </a:cubicBezTo>
                    <a:cubicBezTo>
                      <a:pt x="14" y="35"/>
                      <a:pt x="14" y="35"/>
                      <a:pt x="14" y="35"/>
                    </a:cubicBezTo>
                    <a:cubicBezTo>
                      <a:pt x="14" y="35"/>
                      <a:pt x="14" y="35"/>
                      <a:pt x="14" y="35"/>
                    </a:cubicBezTo>
                    <a:cubicBezTo>
                      <a:pt x="14" y="35"/>
                      <a:pt x="14" y="36"/>
                      <a:pt x="14" y="36"/>
                    </a:cubicBezTo>
                    <a:cubicBezTo>
                      <a:pt x="14" y="36"/>
                      <a:pt x="14" y="36"/>
                      <a:pt x="14" y="36"/>
                    </a:cubicBezTo>
                    <a:cubicBezTo>
                      <a:pt x="14" y="36"/>
                      <a:pt x="14" y="36"/>
                      <a:pt x="14" y="36"/>
                    </a:cubicBezTo>
                    <a:cubicBezTo>
                      <a:pt x="14" y="36"/>
                      <a:pt x="14" y="35"/>
                      <a:pt x="14" y="35"/>
                    </a:cubicBezTo>
                    <a:cubicBezTo>
                      <a:pt x="14" y="35"/>
                      <a:pt x="14" y="35"/>
                      <a:pt x="15" y="35"/>
                    </a:cubicBezTo>
                    <a:cubicBezTo>
                      <a:pt x="15" y="35"/>
                      <a:pt x="15" y="35"/>
                      <a:pt x="15" y="35"/>
                    </a:cubicBezTo>
                    <a:cubicBezTo>
                      <a:pt x="15" y="35"/>
                      <a:pt x="15" y="35"/>
                      <a:pt x="15" y="35"/>
                    </a:cubicBezTo>
                    <a:cubicBezTo>
                      <a:pt x="15" y="34"/>
                      <a:pt x="15" y="34"/>
                      <a:pt x="15" y="34"/>
                    </a:cubicBezTo>
                    <a:cubicBezTo>
                      <a:pt x="15" y="34"/>
                      <a:pt x="15" y="33"/>
                      <a:pt x="15" y="33"/>
                    </a:cubicBezTo>
                    <a:cubicBezTo>
                      <a:pt x="15" y="33"/>
                      <a:pt x="15" y="33"/>
                      <a:pt x="15" y="33"/>
                    </a:cubicBezTo>
                    <a:cubicBezTo>
                      <a:pt x="15" y="33"/>
                      <a:pt x="15" y="33"/>
                      <a:pt x="15" y="33"/>
                    </a:cubicBezTo>
                    <a:cubicBezTo>
                      <a:pt x="15" y="34"/>
                      <a:pt x="15" y="34"/>
                      <a:pt x="15" y="34"/>
                    </a:cubicBezTo>
                    <a:cubicBezTo>
                      <a:pt x="15" y="34"/>
                      <a:pt x="15" y="34"/>
                      <a:pt x="15" y="35"/>
                    </a:cubicBezTo>
                    <a:cubicBezTo>
                      <a:pt x="15" y="35"/>
                      <a:pt x="15" y="35"/>
                      <a:pt x="15" y="35"/>
                    </a:cubicBezTo>
                    <a:cubicBezTo>
                      <a:pt x="15" y="35"/>
                      <a:pt x="15" y="35"/>
                      <a:pt x="15" y="35"/>
                    </a:cubicBezTo>
                    <a:cubicBezTo>
                      <a:pt x="15" y="35"/>
                      <a:pt x="15" y="35"/>
                      <a:pt x="15" y="35"/>
                    </a:cubicBezTo>
                    <a:cubicBezTo>
                      <a:pt x="15" y="35"/>
                      <a:pt x="15"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6"/>
                      <a:pt x="14" y="37"/>
                      <a:pt x="14" y="37"/>
                    </a:cubicBezTo>
                    <a:cubicBezTo>
                      <a:pt x="14" y="37"/>
                      <a:pt x="14" y="37"/>
                      <a:pt x="14" y="37"/>
                    </a:cubicBezTo>
                    <a:cubicBezTo>
                      <a:pt x="14" y="37"/>
                      <a:pt x="14" y="36"/>
                      <a:pt x="14" y="36"/>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6" y="37"/>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5"/>
                    </a:cubicBezTo>
                    <a:cubicBezTo>
                      <a:pt x="16" y="35"/>
                      <a:pt x="16" y="35"/>
                      <a:pt x="16" y="35"/>
                    </a:cubicBezTo>
                    <a:cubicBezTo>
                      <a:pt x="16" y="35"/>
                      <a:pt x="16" y="35"/>
                      <a:pt x="16" y="35"/>
                    </a:cubicBezTo>
                    <a:cubicBezTo>
                      <a:pt x="16" y="35"/>
                      <a:pt x="16" y="35"/>
                      <a:pt x="16" y="35"/>
                    </a:cubicBezTo>
                    <a:cubicBezTo>
                      <a:pt x="16" y="35"/>
                      <a:pt x="16" y="35"/>
                      <a:pt x="16" y="34"/>
                    </a:cubicBezTo>
                    <a:cubicBezTo>
                      <a:pt x="16" y="34"/>
                      <a:pt x="16" y="34"/>
                      <a:pt x="16" y="34"/>
                    </a:cubicBezTo>
                    <a:cubicBezTo>
                      <a:pt x="16" y="34"/>
                      <a:pt x="16" y="34"/>
                      <a:pt x="17" y="34"/>
                    </a:cubicBezTo>
                    <a:cubicBezTo>
                      <a:pt x="17" y="34"/>
                      <a:pt x="16" y="34"/>
                      <a:pt x="16" y="34"/>
                    </a:cubicBezTo>
                    <a:cubicBezTo>
                      <a:pt x="16" y="34"/>
                      <a:pt x="16" y="34"/>
                      <a:pt x="17" y="34"/>
                    </a:cubicBezTo>
                    <a:cubicBezTo>
                      <a:pt x="17" y="34"/>
                      <a:pt x="17" y="34"/>
                      <a:pt x="17" y="34"/>
                    </a:cubicBezTo>
                    <a:cubicBezTo>
                      <a:pt x="17" y="34"/>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4"/>
                    </a:cubicBezTo>
                    <a:cubicBezTo>
                      <a:pt x="17" y="34"/>
                      <a:pt x="17" y="34"/>
                      <a:pt x="17" y="34"/>
                    </a:cubicBezTo>
                    <a:cubicBezTo>
                      <a:pt x="17" y="34"/>
                      <a:pt x="17" y="34"/>
                      <a:pt x="17" y="34"/>
                    </a:cubicBezTo>
                    <a:cubicBezTo>
                      <a:pt x="17" y="34"/>
                      <a:pt x="18" y="34"/>
                      <a:pt x="18" y="34"/>
                    </a:cubicBezTo>
                    <a:cubicBezTo>
                      <a:pt x="18" y="34"/>
                      <a:pt x="18" y="34"/>
                      <a:pt x="18" y="34"/>
                    </a:cubicBezTo>
                    <a:cubicBezTo>
                      <a:pt x="18" y="33"/>
                      <a:pt x="18" y="33"/>
                      <a:pt x="18" y="33"/>
                    </a:cubicBezTo>
                    <a:cubicBezTo>
                      <a:pt x="18" y="33"/>
                      <a:pt x="18" y="33"/>
                      <a:pt x="18" y="33"/>
                    </a:cubicBezTo>
                    <a:cubicBezTo>
                      <a:pt x="18" y="33"/>
                      <a:pt x="18" y="33"/>
                      <a:pt x="18" y="32"/>
                    </a:cubicBezTo>
                    <a:cubicBezTo>
                      <a:pt x="18" y="32"/>
                      <a:pt x="18" y="32"/>
                      <a:pt x="18" y="32"/>
                    </a:cubicBezTo>
                    <a:cubicBezTo>
                      <a:pt x="18" y="32"/>
                      <a:pt x="18" y="32"/>
                      <a:pt x="18" y="32"/>
                    </a:cubicBezTo>
                    <a:cubicBezTo>
                      <a:pt x="18" y="32"/>
                      <a:pt x="17" y="32"/>
                      <a:pt x="17" y="32"/>
                    </a:cubicBezTo>
                    <a:cubicBezTo>
                      <a:pt x="17" y="32"/>
                      <a:pt x="17" y="31"/>
                      <a:pt x="17" y="31"/>
                    </a:cubicBezTo>
                    <a:cubicBezTo>
                      <a:pt x="17" y="31"/>
                      <a:pt x="17" y="31"/>
                      <a:pt x="17" y="31"/>
                    </a:cubicBezTo>
                    <a:cubicBezTo>
                      <a:pt x="17" y="31"/>
                      <a:pt x="17" y="31"/>
                      <a:pt x="17" y="31"/>
                    </a:cubicBezTo>
                    <a:cubicBezTo>
                      <a:pt x="17" y="31"/>
                      <a:pt x="17" y="31"/>
                      <a:pt x="18" y="31"/>
                    </a:cubicBezTo>
                    <a:cubicBezTo>
                      <a:pt x="18" y="31"/>
                      <a:pt x="18" y="31"/>
                      <a:pt x="18" y="31"/>
                    </a:cubicBezTo>
                    <a:cubicBezTo>
                      <a:pt x="17" y="31"/>
                      <a:pt x="17" y="31"/>
                      <a:pt x="17" y="31"/>
                    </a:cubicBezTo>
                    <a:cubicBezTo>
                      <a:pt x="17" y="31"/>
                      <a:pt x="17" y="31"/>
                      <a:pt x="17" y="31"/>
                    </a:cubicBezTo>
                    <a:cubicBezTo>
                      <a:pt x="17" y="31"/>
                      <a:pt x="18" y="32"/>
                      <a:pt x="18" y="32"/>
                    </a:cubicBezTo>
                    <a:cubicBezTo>
                      <a:pt x="18" y="32"/>
                      <a:pt x="18" y="32"/>
                      <a:pt x="18" y="31"/>
                    </a:cubicBezTo>
                    <a:cubicBezTo>
                      <a:pt x="18" y="31"/>
                      <a:pt x="18" y="31"/>
                      <a:pt x="18" y="31"/>
                    </a:cubicBezTo>
                    <a:cubicBezTo>
                      <a:pt x="18" y="31"/>
                      <a:pt x="18" y="31"/>
                      <a:pt x="18" y="31"/>
                    </a:cubicBezTo>
                    <a:cubicBezTo>
                      <a:pt x="18" y="32"/>
                      <a:pt x="18" y="32"/>
                      <a:pt x="18" y="32"/>
                    </a:cubicBezTo>
                    <a:cubicBezTo>
                      <a:pt x="18" y="32"/>
                      <a:pt x="18" y="32"/>
                      <a:pt x="18" y="32"/>
                    </a:cubicBezTo>
                    <a:cubicBezTo>
                      <a:pt x="18" y="32"/>
                      <a:pt x="18" y="33"/>
                      <a:pt x="18" y="33"/>
                    </a:cubicBezTo>
                    <a:cubicBezTo>
                      <a:pt x="18" y="33"/>
                      <a:pt x="18" y="33"/>
                      <a:pt x="18" y="34"/>
                    </a:cubicBezTo>
                    <a:cubicBezTo>
                      <a:pt x="18" y="34"/>
                      <a:pt x="18" y="34"/>
                      <a:pt x="18" y="35"/>
                    </a:cubicBezTo>
                    <a:cubicBezTo>
                      <a:pt x="18" y="35"/>
                      <a:pt x="18" y="35"/>
                      <a:pt x="18" y="35"/>
                    </a:cubicBezTo>
                    <a:cubicBezTo>
                      <a:pt x="18" y="35"/>
                      <a:pt x="18" y="35"/>
                      <a:pt x="18" y="35"/>
                    </a:cubicBezTo>
                    <a:cubicBezTo>
                      <a:pt x="18" y="35"/>
                      <a:pt x="18" y="36"/>
                      <a:pt x="18" y="36"/>
                    </a:cubicBezTo>
                    <a:cubicBezTo>
                      <a:pt x="18" y="36"/>
                      <a:pt x="18" y="36"/>
                      <a:pt x="18" y="36"/>
                    </a:cubicBezTo>
                    <a:cubicBezTo>
                      <a:pt x="18" y="36"/>
                      <a:pt x="18" y="36"/>
                      <a:pt x="19" y="35"/>
                    </a:cubicBezTo>
                    <a:cubicBezTo>
                      <a:pt x="19" y="35"/>
                      <a:pt x="19" y="35"/>
                      <a:pt x="19" y="35"/>
                    </a:cubicBezTo>
                    <a:cubicBezTo>
                      <a:pt x="19" y="35"/>
                      <a:pt x="19" y="34"/>
                      <a:pt x="19" y="34"/>
                    </a:cubicBezTo>
                    <a:cubicBezTo>
                      <a:pt x="19" y="34"/>
                      <a:pt x="19" y="34"/>
                      <a:pt x="19" y="34"/>
                    </a:cubicBezTo>
                    <a:cubicBezTo>
                      <a:pt x="19" y="34"/>
                      <a:pt x="19" y="33"/>
                      <a:pt x="19" y="33"/>
                    </a:cubicBezTo>
                    <a:cubicBezTo>
                      <a:pt x="19" y="33"/>
                      <a:pt x="19" y="33"/>
                      <a:pt x="19" y="33"/>
                    </a:cubicBezTo>
                    <a:cubicBezTo>
                      <a:pt x="20" y="33"/>
                      <a:pt x="20" y="33"/>
                      <a:pt x="20"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1"/>
                    </a:cubicBezTo>
                    <a:cubicBezTo>
                      <a:pt x="19" y="31"/>
                      <a:pt x="19" y="31"/>
                      <a:pt x="19" y="31"/>
                    </a:cubicBezTo>
                    <a:cubicBezTo>
                      <a:pt x="19" y="31"/>
                      <a:pt x="16" y="23"/>
                      <a:pt x="16" y="22"/>
                    </a:cubicBezTo>
                    <a:cubicBezTo>
                      <a:pt x="16" y="22"/>
                      <a:pt x="16" y="22"/>
                      <a:pt x="16" y="22"/>
                    </a:cubicBezTo>
                    <a:cubicBezTo>
                      <a:pt x="16" y="22"/>
                      <a:pt x="16" y="22"/>
                      <a:pt x="16" y="22"/>
                    </a:cubicBezTo>
                    <a:cubicBezTo>
                      <a:pt x="17" y="22"/>
                      <a:pt x="17" y="22"/>
                      <a:pt x="17" y="22"/>
                    </a:cubicBezTo>
                    <a:cubicBezTo>
                      <a:pt x="17" y="22"/>
                      <a:pt x="17" y="23"/>
                      <a:pt x="17" y="23"/>
                    </a:cubicBezTo>
                    <a:cubicBezTo>
                      <a:pt x="17" y="23"/>
                      <a:pt x="17" y="23"/>
                      <a:pt x="17" y="23"/>
                    </a:cubicBezTo>
                    <a:cubicBezTo>
                      <a:pt x="17" y="23"/>
                      <a:pt x="17" y="23"/>
                      <a:pt x="17" y="23"/>
                    </a:cubicBezTo>
                    <a:cubicBezTo>
                      <a:pt x="17" y="23"/>
                      <a:pt x="20" y="31"/>
                      <a:pt x="20" y="31"/>
                    </a:cubicBezTo>
                    <a:cubicBezTo>
                      <a:pt x="20" y="31"/>
                      <a:pt x="20" y="31"/>
                      <a:pt x="21" y="31"/>
                    </a:cubicBezTo>
                    <a:cubicBezTo>
                      <a:pt x="21" y="32"/>
                      <a:pt x="21" y="32"/>
                      <a:pt x="21" y="32"/>
                    </a:cubicBezTo>
                    <a:cubicBezTo>
                      <a:pt x="21" y="32"/>
                      <a:pt x="21"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1"/>
                    </a:cubicBezTo>
                    <a:cubicBezTo>
                      <a:pt x="22" y="31"/>
                      <a:pt x="23" y="31"/>
                      <a:pt x="22" y="31"/>
                    </a:cubicBezTo>
                    <a:cubicBezTo>
                      <a:pt x="22" y="31"/>
                      <a:pt x="22" y="31"/>
                      <a:pt x="22" y="31"/>
                    </a:cubicBezTo>
                    <a:cubicBezTo>
                      <a:pt x="22" y="31"/>
                      <a:pt x="22" y="31"/>
                      <a:pt x="22" y="30"/>
                    </a:cubicBezTo>
                    <a:cubicBezTo>
                      <a:pt x="22" y="30"/>
                      <a:pt x="22"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3" y="30"/>
                      <a:pt x="23" y="30"/>
                      <a:pt x="23" y="30"/>
                    </a:cubicBezTo>
                    <a:cubicBezTo>
                      <a:pt x="23" y="30"/>
                      <a:pt x="23" y="30"/>
                      <a:pt x="24" y="30"/>
                    </a:cubicBezTo>
                    <a:cubicBezTo>
                      <a:pt x="24" y="30"/>
                      <a:pt x="24" y="30"/>
                      <a:pt x="24" y="30"/>
                    </a:cubicBezTo>
                    <a:cubicBezTo>
                      <a:pt x="24" y="30"/>
                      <a:pt x="24" y="30"/>
                      <a:pt x="24" y="31"/>
                    </a:cubicBezTo>
                    <a:cubicBezTo>
                      <a:pt x="24" y="31"/>
                      <a:pt x="24" y="31"/>
                      <a:pt x="25" y="31"/>
                    </a:cubicBezTo>
                    <a:cubicBezTo>
                      <a:pt x="25" y="31"/>
                      <a:pt x="25" y="31"/>
                      <a:pt x="26" y="31"/>
                    </a:cubicBezTo>
                    <a:cubicBezTo>
                      <a:pt x="26" y="31"/>
                      <a:pt x="26" y="31"/>
                      <a:pt x="26" y="31"/>
                    </a:cubicBezTo>
                    <a:cubicBezTo>
                      <a:pt x="26" y="32"/>
                      <a:pt x="26" y="33"/>
                      <a:pt x="26" y="34"/>
                    </a:cubicBezTo>
                    <a:cubicBezTo>
                      <a:pt x="26" y="34"/>
                      <a:pt x="26" y="34"/>
                      <a:pt x="26" y="35"/>
                    </a:cubicBezTo>
                    <a:cubicBezTo>
                      <a:pt x="26" y="36"/>
                      <a:pt x="26" y="36"/>
                      <a:pt x="27" y="37"/>
                    </a:cubicBezTo>
                    <a:cubicBezTo>
                      <a:pt x="27" y="38"/>
                      <a:pt x="27" y="39"/>
                      <a:pt x="27" y="39"/>
                    </a:cubicBezTo>
                    <a:cubicBezTo>
                      <a:pt x="28" y="40"/>
                      <a:pt x="28" y="40"/>
                      <a:pt x="28" y="39"/>
                    </a:cubicBezTo>
                    <a:cubicBezTo>
                      <a:pt x="28" y="39"/>
                      <a:pt x="28" y="40"/>
                      <a:pt x="28" y="40"/>
                    </a:cubicBezTo>
                    <a:cubicBezTo>
                      <a:pt x="29" y="39"/>
                      <a:pt x="30" y="39"/>
                      <a:pt x="30" y="38"/>
                    </a:cubicBezTo>
                    <a:cubicBezTo>
                      <a:pt x="30" y="37"/>
                      <a:pt x="30" y="37"/>
                      <a:pt x="30" y="36"/>
                    </a:cubicBezTo>
                    <a:cubicBezTo>
                      <a:pt x="30" y="36"/>
                      <a:pt x="30" y="36"/>
                      <a:pt x="31" y="35"/>
                    </a:cubicBezTo>
                    <a:cubicBezTo>
                      <a:pt x="31" y="35"/>
                      <a:pt x="31" y="34"/>
                      <a:pt x="31" y="34"/>
                    </a:cubicBezTo>
                    <a:lnTo>
                      <a:pt x="30" y="31"/>
                    </a:lnTo>
                    <a:close/>
                    <a:moveTo>
                      <a:pt x="7" y="35"/>
                    </a:moveTo>
                    <a:cubicBezTo>
                      <a:pt x="7" y="35"/>
                      <a:pt x="7" y="35"/>
                      <a:pt x="7" y="34"/>
                    </a:cubicBezTo>
                    <a:cubicBezTo>
                      <a:pt x="7" y="34"/>
                      <a:pt x="7" y="34"/>
                      <a:pt x="7" y="34"/>
                    </a:cubicBezTo>
                    <a:cubicBezTo>
                      <a:pt x="8" y="34"/>
                      <a:pt x="7" y="35"/>
                      <a:pt x="7" y="35"/>
                    </a:cubicBezTo>
                    <a:close/>
                    <a:moveTo>
                      <a:pt x="16" y="33"/>
                    </a:moveTo>
                    <a:cubicBezTo>
                      <a:pt x="16" y="33"/>
                      <a:pt x="16" y="33"/>
                      <a:pt x="15" y="33"/>
                    </a:cubicBezTo>
                    <a:cubicBezTo>
                      <a:pt x="15" y="33"/>
                      <a:pt x="15" y="33"/>
                      <a:pt x="15" y="33"/>
                    </a:cubicBezTo>
                    <a:cubicBezTo>
                      <a:pt x="15" y="33"/>
                      <a:pt x="15" y="33"/>
                      <a:pt x="15" y="33"/>
                    </a:cubicBezTo>
                    <a:cubicBezTo>
                      <a:pt x="15" y="33"/>
                      <a:pt x="15" y="33"/>
                      <a:pt x="16" y="33"/>
                    </a:cubicBezTo>
                    <a:cubicBezTo>
                      <a:pt x="16" y="33"/>
                      <a:pt x="16" y="33"/>
                      <a:pt x="16" y="33"/>
                    </a:cubicBezTo>
                    <a:close/>
                    <a:moveTo>
                      <a:pt x="11" y="37"/>
                    </a:moveTo>
                    <a:cubicBezTo>
                      <a:pt x="12" y="37"/>
                      <a:pt x="12" y="37"/>
                      <a:pt x="12" y="37"/>
                    </a:cubicBezTo>
                    <a:cubicBezTo>
                      <a:pt x="12" y="37"/>
                      <a:pt x="12" y="37"/>
                      <a:pt x="12"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7"/>
                    </a:cubicBezTo>
                    <a:cubicBezTo>
                      <a:pt x="11" y="37"/>
                      <a:pt x="11" y="37"/>
                      <a:pt x="11" y="37"/>
                    </a:cubicBezTo>
                    <a:cubicBezTo>
                      <a:pt x="11" y="37"/>
                      <a:pt x="11" y="37"/>
                      <a:pt x="11" y="37"/>
                    </a:cubicBezTo>
                    <a:close/>
                    <a:moveTo>
                      <a:pt x="10" y="37"/>
                    </a:move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8"/>
                    </a:cubicBezTo>
                    <a:cubicBezTo>
                      <a:pt x="10" y="38"/>
                      <a:pt x="10" y="38"/>
                      <a:pt x="10" y="38"/>
                    </a:cubicBezTo>
                    <a:cubicBezTo>
                      <a:pt x="10" y="38"/>
                      <a:pt x="10" y="38"/>
                      <a:pt x="10" y="38"/>
                    </a:cubicBezTo>
                    <a:cubicBezTo>
                      <a:pt x="10" y="38"/>
                      <a:pt x="10" y="38"/>
                      <a:pt x="10" y="38"/>
                    </a:cubicBezTo>
                    <a:cubicBezTo>
                      <a:pt x="10" y="38"/>
                      <a:pt x="9" y="38"/>
                      <a:pt x="9" y="38"/>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5"/>
                      <a:pt x="9" y="35"/>
                    </a:cubicBezTo>
                    <a:cubicBezTo>
                      <a:pt x="9" y="35"/>
                      <a:pt x="9" y="35"/>
                      <a:pt x="9" y="35"/>
                    </a:cubicBezTo>
                    <a:cubicBezTo>
                      <a:pt x="9" y="35"/>
                      <a:pt x="9" y="35"/>
                      <a:pt x="9"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7"/>
                      <a:pt x="10" y="37"/>
                    </a:cubicBezTo>
                    <a:cubicBezTo>
                      <a:pt x="10" y="37"/>
                      <a:pt x="10" y="37"/>
                      <a:pt x="10"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11" y="38"/>
                    </a:moveTo>
                    <a:cubicBezTo>
                      <a:pt x="11" y="38"/>
                      <a:pt x="11" y="38"/>
                      <a:pt x="11" y="38"/>
                    </a:cubicBezTo>
                    <a:cubicBezTo>
                      <a:pt x="11" y="38"/>
                      <a:pt x="11" y="38"/>
                      <a:pt x="11" y="38"/>
                    </a:cubicBezTo>
                    <a:cubicBezTo>
                      <a:pt x="11" y="38"/>
                      <a:pt x="11" y="38"/>
                      <a:pt x="11" y="37"/>
                    </a:cubicBezTo>
                    <a:cubicBezTo>
                      <a:pt x="11" y="37"/>
                      <a:pt x="11" y="37"/>
                      <a:pt x="11" y="37"/>
                    </a:cubicBezTo>
                    <a:cubicBezTo>
                      <a:pt x="11" y="37"/>
                      <a:pt x="11" y="37"/>
                      <a:pt x="11" y="37"/>
                    </a:cubicBezTo>
                    <a:cubicBezTo>
                      <a:pt x="11" y="37"/>
                      <a:pt x="11" y="37"/>
                      <a:pt x="11" y="37"/>
                    </a:cubicBezTo>
                    <a:cubicBezTo>
                      <a:pt x="10" y="37"/>
                      <a:pt x="10" y="37"/>
                      <a:pt x="10" y="37"/>
                    </a:cubicBezTo>
                    <a:cubicBezTo>
                      <a:pt x="10"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8"/>
                      <a:pt x="11" y="38"/>
                    </a:cubicBezTo>
                    <a:close/>
                    <a:moveTo>
                      <a:pt x="9" y="38"/>
                    </a:moveTo>
                    <a:cubicBezTo>
                      <a:pt x="9" y="38"/>
                      <a:pt x="9" y="38"/>
                      <a:pt x="9" y="38"/>
                    </a:cubicBezTo>
                    <a:cubicBezTo>
                      <a:pt x="9" y="38"/>
                      <a:pt x="8" y="38"/>
                      <a:pt x="8" y="38"/>
                    </a:cubicBezTo>
                    <a:cubicBezTo>
                      <a:pt x="8" y="38"/>
                      <a:pt x="8" y="38"/>
                      <a:pt x="8" y="38"/>
                    </a:cubicBezTo>
                    <a:cubicBezTo>
                      <a:pt x="8" y="38"/>
                      <a:pt x="8" y="38"/>
                      <a:pt x="8" y="38"/>
                    </a:cubicBezTo>
                    <a:cubicBezTo>
                      <a:pt x="8" y="38"/>
                      <a:pt x="8"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lose/>
                    <a:moveTo>
                      <a:pt x="8" y="37"/>
                    </a:moveTo>
                    <a:cubicBezTo>
                      <a:pt x="8" y="37"/>
                      <a:pt x="8" y="38"/>
                      <a:pt x="8" y="38"/>
                    </a:cubicBezTo>
                    <a:cubicBezTo>
                      <a:pt x="8" y="38"/>
                      <a:pt x="7" y="38"/>
                      <a:pt x="7" y="37"/>
                    </a:cubicBezTo>
                    <a:cubicBezTo>
                      <a:pt x="7" y="37"/>
                      <a:pt x="7" y="37"/>
                      <a:pt x="7" y="37"/>
                    </a:cubicBezTo>
                    <a:cubicBezTo>
                      <a:pt x="7" y="37"/>
                      <a:pt x="7" y="37"/>
                      <a:pt x="7" y="37"/>
                    </a:cubicBezTo>
                    <a:cubicBezTo>
                      <a:pt x="7" y="37"/>
                      <a:pt x="7" y="37"/>
                      <a:pt x="7" y="36"/>
                    </a:cubicBezTo>
                    <a:cubicBezTo>
                      <a:pt x="7" y="36"/>
                      <a:pt x="7" y="36"/>
                      <a:pt x="7" y="36"/>
                    </a:cubicBezTo>
                    <a:cubicBezTo>
                      <a:pt x="7" y="36"/>
                      <a:pt x="7" y="37"/>
                      <a:pt x="7" y="37"/>
                    </a:cubicBezTo>
                    <a:cubicBezTo>
                      <a:pt x="7" y="37"/>
                      <a:pt x="7" y="37"/>
                      <a:pt x="7" y="37"/>
                    </a:cubicBezTo>
                    <a:cubicBezTo>
                      <a:pt x="7" y="37"/>
                      <a:pt x="7" y="37"/>
                      <a:pt x="8" y="37"/>
                    </a:cubicBezTo>
                    <a:close/>
                    <a:moveTo>
                      <a:pt x="9" y="37"/>
                    </a:moveTo>
                    <a:cubicBezTo>
                      <a:pt x="9" y="37"/>
                      <a:pt x="9" y="37"/>
                      <a:pt x="9" y="37"/>
                    </a:cubicBezTo>
                    <a:cubicBezTo>
                      <a:pt x="9" y="37"/>
                      <a:pt x="9" y="37"/>
                      <a:pt x="9" y="37"/>
                    </a:cubicBezTo>
                    <a:cubicBezTo>
                      <a:pt x="8" y="37"/>
                      <a:pt x="8" y="38"/>
                      <a:pt x="8" y="38"/>
                    </a:cubicBezTo>
                    <a:cubicBezTo>
                      <a:pt x="8" y="37"/>
                      <a:pt x="8" y="37"/>
                      <a:pt x="8" y="37"/>
                    </a:cubicBezTo>
                    <a:cubicBezTo>
                      <a:pt x="8" y="37"/>
                      <a:pt x="8" y="37"/>
                      <a:pt x="8" y="37"/>
                    </a:cubicBezTo>
                    <a:cubicBezTo>
                      <a:pt x="8" y="37"/>
                      <a:pt x="8" y="37"/>
                      <a:pt x="8" y="37"/>
                    </a:cubicBezTo>
                    <a:cubicBezTo>
                      <a:pt x="8" y="37"/>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8" y="36"/>
                      <a:pt x="8" y="36"/>
                    </a:cubicBezTo>
                    <a:cubicBezTo>
                      <a:pt x="8"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lose/>
                    <a:moveTo>
                      <a:pt x="9" y="37"/>
                    </a:move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6"/>
                      <a:pt x="9" y="36"/>
                    </a:cubicBezTo>
                    <a:cubicBezTo>
                      <a:pt x="9" y="36"/>
                      <a:pt x="9" y="36"/>
                      <a:pt x="9" y="36"/>
                    </a:cubicBezTo>
                    <a:cubicBezTo>
                      <a:pt x="9" y="36"/>
                      <a:pt x="9" y="36"/>
                      <a:pt x="9" y="36"/>
                    </a:cubicBezTo>
                    <a:cubicBezTo>
                      <a:pt x="8" y="36"/>
                      <a:pt x="8" y="36"/>
                      <a:pt x="8" y="36"/>
                    </a:cubicBezTo>
                    <a:cubicBezTo>
                      <a:pt x="8" y="36"/>
                      <a:pt x="8" y="36"/>
                      <a:pt x="8" y="36"/>
                    </a:cubicBezTo>
                    <a:cubicBezTo>
                      <a:pt x="8" y="36"/>
                      <a:pt x="8" y="36"/>
                      <a:pt x="8" y="36"/>
                    </a:cubicBezTo>
                    <a:cubicBezTo>
                      <a:pt x="8" y="36"/>
                      <a:pt x="8" y="36"/>
                      <a:pt x="8" y="36"/>
                    </a:cubicBezTo>
                    <a:cubicBezTo>
                      <a:pt x="9" y="36"/>
                      <a:pt x="9" y="36"/>
                      <a:pt x="9" y="36"/>
                    </a:cubicBezTo>
                    <a:cubicBezTo>
                      <a:pt x="8" y="36"/>
                      <a:pt x="8" y="36"/>
                      <a:pt x="8" y="36"/>
                    </a:cubicBezTo>
                    <a:cubicBezTo>
                      <a:pt x="8" y="36"/>
                      <a:pt x="8" y="36"/>
                      <a:pt x="8" y="35"/>
                    </a:cubicBezTo>
                    <a:cubicBezTo>
                      <a:pt x="8" y="35"/>
                      <a:pt x="9" y="35"/>
                      <a:pt x="9" y="35"/>
                    </a:cubicBezTo>
                    <a:cubicBezTo>
                      <a:pt x="9" y="35"/>
                      <a:pt x="9" y="35"/>
                      <a:pt x="9" y="35"/>
                    </a:cubicBezTo>
                    <a:cubicBezTo>
                      <a:pt x="9" y="35"/>
                      <a:pt x="9" y="35"/>
                      <a:pt x="8"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7"/>
                    </a:cubicBezTo>
                    <a:close/>
                    <a:moveTo>
                      <a:pt x="10" y="35"/>
                    </a:moveTo>
                    <a:cubicBezTo>
                      <a:pt x="10" y="35"/>
                      <a:pt x="10" y="35"/>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lose/>
                    <a:moveTo>
                      <a:pt x="23" y="31"/>
                    </a:moveTo>
                    <a:cubicBezTo>
                      <a:pt x="23" y="31"/>
                      <a:pt x="23" y="31"/>
                      <a:pt x="23" y="31"/>
                    </a:cubicBezTo>
                    <a:cubicBezTo>
                      <a:pt x="23" y="31"/>
                      <a:pt x="22" y="31"/>
                      <a:pt x="22" y="31"/>
                    </a:cubicBezTo>
                    <a:cubicBezTo>
                      <a:pt x="22" y="30"/>
                      <a:pt x="23" y="30"/>
                      <a:pt x="23" y="30"/>
                    </a:cubicBezTo>
                    <a:cubicBezTo>
                      <a:pt x="23" y="30"/>
                      <a:pt x="23" y="30"/>
                      <a:pt x="23" y="30"/>
                    </a:cubicBezTo>
                    <a:cubicBezTo>
                      <a:pt x="23" y="30"/>
                      <a:pt x="23" y="30"/>
                      <a:pt x="23" y="30"/>
                    </a:cubicBezTo>
                    <a:cubicBezTo>
                      <a:pt x="23" y="30"/>
                      <a:pt x="23" y="30"/>
                      <a:pt x="23" y="30"/>
                    </a:cubicBezTo>
                    <a:cubicBezTo>
                      <a:pt x="23" y="30"/>
                      <a:pt x="23" y="30"/>
                      <a:pt x="23" y="31"/>
                    </a:cubicBezTo>
                    <a:cubicBezTo>
                      <a:pt x="23" y="31"/>
                      <a:pt x="23" y="31"/>
                      <a:pt x="23" y="31"/>
                    </a:cubicBezTo>
                    <a:cubicBezTo>
                      <a:pt x="23" y="31"/>
                      <a:pt x="23" y="31"/>
                      <a:pt x="23" y="31"/>
                    </a:cubicBezTo>
                    <a:cubicBezTo>
                      <a:pt x="23" y="31"/>
                      <a:pt x="23" y="31"/>
                      <a:pt x="23" y="31"/>
                    </a:cubicBezTo>
                    <a:cubicBezTo>
                      <a:pt x="23" y="31"/>
                      <a:pt x="23" y="31"/>
                      <a:pt x="23" y="31"/>
                    </a:cubicBezTo>
                    <a:close/>
                    <a:moveTo>
                      <a:pt x="23" y="32"/>
                    </a:moveTo>
                    <a:cubicBezTo>
                      <a:pt x="23" y="32"/>
                      <a:pt x="23" y="32"/>
                      <a:pt x="23" y="32"/>
                    </a:cubicBezTo>
                    <a:cubicBezTo>
                      <a:pt x="23" y="32"/>
                      <a:pt x="23" y="32"/>
                      <a:pt x="23" y="32"/>
                    </a:cubicBezTo>
                    <a:cubicBezTo>
                      <a:pt x="23" y="32"/>
                      <a:pt x="22" y="32"/>
                      <a:pt x="22" y="32"/>
                    </a:cubicBezTo>
                    <a:cubicBezTo>
                      <a:pt x="22" y="33"/>
                      <a:pt x="22" y="33"/>
                      <a:pt x="22" y="33"/>
                    </a:cubicBezTo>
                    <a:cubicBezTo>
                      <a:pt x="22" y="33"/>
                      <a:pt x="22" y="33"/>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3" y="31"/>
                    </a:cubicBezTo>
                    <a:cubicBezTo>
                      <a:pt x="23" y="31"/>
                      <a:pt x="23" y="31"/>
                      <a:pt x="23" y="31"/>
                    </a:cubicBezTo>
                    <a:cubicBezTo>
                      <a:pt x="23" y="31"/>
                      <a:pt x="23" y="31"/>
                      <a:pt x="23" y="31"/>
                    </a:cubicBezTo>
                    <a:cubicBezTo>
                      <a:pt x="23" y="31"/>
                      <a:pt x="23" y="31"/>
                      <a:pt x="23" y="31"/>
                    </a:cubicBezTo>
                    <a:cubicBezTo>
                      <a:pt x="23" y="32"/>
                      <a:pt x="23" y="32"/>
                      <a:pt x="23" y="32"/>
                    </a:cubicBezTo>
                    <a:close/>
                    <a:moveTo>
                      <a:pt x="20" y="32"/>
                    </a:moveTo>
                    <a:cubicBezTo>
                      <a:pt x="20" y="32"/>
                      <a:pt x="21" y="32"/>
                      <a:pt x="21" y="32"/>
                    </a:cubicBezTo>
                    <a:cubicBezTo>
                      <a:pt x="21" y="32"/>
                      <a:pt x="21" y="32"/>
                      <a:pt x="21" y="32"/>
                    </a:cubicBezTo>
                    <a:cubicBezTo>
                      <a:pt x="21" y="32"/>
                      <a:pt x="21" y="32"/>
                      <a:pt x="21" y="32"/>
                    </a:cubicBezTo>
                    <a:cubicBezTo>
                      <a:pt x="21" y="33"/>
                      <a:pt x="21" y="33"/>
                      <a:pt x="21" y="33"/>
                    </a:cubicBezTo>
                    <a:cubicBezTo>
                      <a:pt x="21" y="33"/>
                      <a:pt x="21" y="33"/>
                      <a:pt x="20" y="33"/>
                    </a:cubicBezTo>
                    <a:cubicBezTo>
                      <a:pt x="20" y="33"/>
                      <a:pt x="20" y="33"/>
                      <a:pt x="20" y="33"/>
                    </a:cubicBezTo>
                    <a:cubicBezTo>
                      <a:pt x="20" y="33"/>
                      <a:pt x="20" y="33"/>
                      <a:pt x="20" y="33"/>
                    </a:cubicBezTo>
                    <a:cubicBezTo>
                      <a:pt x="20" y="33"/>
                      <a:pt x="20" y="33"/>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1" y="35"/>
                    </a:moveTo>
                    <a:cubicBezTo>
                      <a:pt x="21" y="35"/>
                      <a:pt x="21" y="35"/>
                      <a:pt x="21" y="35"/>
                    </a:cubicBezTo>
                    <a:cubicBezTo>
                      <a:pt x="21" y="35"/>
                      <a:pt x="21" y="35"/>
                      <a:pt x="21" y="35"/>
                    </a:cubicBezTo>
                    <a:cubicBezTo>
                      <a:pt x="21" y="35"/>
                      <a:pt x="21" y="35"/>
                      <a:pt x="21" y="35"/>
                    </a:cubicBezTo>
                    <a:cubicBezTo>
                      <a:pt x="20" y="35"/>
                      <a:pt x="20" y="35"/>
                      <a:pt x="20" y="35"/>
                    </a:cubicBezTo>
                    <a:cubicBezTo>
                      <a:pt x="20" y="35"/>
                      <a:pt x="20" y="35"/>
                      <a:pt x="20" y="35"/>
                    </a:cubicBezTo>
                    <a:cubicBezTo>
                      <a:pt x="20" y="35"/>
                      <a:pt x="20" y="35"/>
                      <a:pt x="20" y="35"/>
                    </a:cubicBezTo>
                    <a:cubicBezTo>
                      <a:pt x="20" y="35"/>
                      <a:pt x="20" y="35"/>
                      <a:pt x="21" y="35"/>
                    </a:cubicBezTo>
                    <a:cubicBezTo>
                      <a:pt x="21" y="35"/>
                      <a:pt x="21" y="35"/>
                      <a:pt x="21" y="35"/>
                    </a:cubicBezTo>
                    <a:close/>
                    <a:moveTo>
                      <a:pt x="22" y="33"/>
                    </a:moveTo>
                    <a:cubicBezTo>
                      <a:pt x="22" y="34"/>
                      <a:pt x="22" y="34"/>
                      <a:pt x="22" y="34"/>
                    </a:cubicBezTo>
                    <a:cubicBezTo>
                      <a:pt x="22" y="34"/>
                      <a:pt x="22" y="34"/>
                      <a:pt x="22" y="34"/>
                    </a:cubicBezTo>
                    <a:cubicBezTo>
                      <a:pt x="22" y="34"/>
                      <a:pt x="22" y="34"/>
                      <a:pt x="22" y="34"/>
                    </a:cubicBezTo>
                    <a:cubicBezTo>
                      <a:pt x="22"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4"/>
                      <a:pt x="21" y="34"/>
                      <a:pt x="21" y="34"/>
                    </a:cubicBezTo>
                    <a:cubicBezTo>
                      <a:pt x="21" y="34"/>
                      <a:pt x="21" y="34"/>
                      <a:pt x="21" y="34"/>
                    </a:cubicBezTo>
                    <a:cubicBezTo>
                      <a:pt x="21" y="34"/>
                      <a:pt x="21" y="34"/>
                      <a:pt x="21" y="34"/>
                    </a:cubicBezTo>
                    <a:cubicBezTo>
                      <a:pt x="21" y="34"/>
                      <a:pt x="21" y="34"/>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2" y="33"/>
                    </a:cubicBezTo>
                    <a:cubicBezTo>
                      <a:pt x="22" y="33"/>
                      <a:pt x="22" y="33"/>
                      <a:pt x="22" y="33"/>
                    </a:cubicBezTo>
                    <a:close/>
                    <a:moveTo>
                      <a:pt x="20" y="32"/>
                    </a:moveTo>
                    <a:cubicBezTo>
                      <a:pt x="20" y="32"/>
                      <a:pt x="20" y="32"/>
                      <a:pt x="20" y="32"/>
                    </a:cubicBezTo>
                    <a:cubicBezTo>
                      <a:pt x="20" y="32"/>
                      <a:pt x="20" y="32"/>
                      <a:pt x="20" y="32"/>
                    </a:cubicBezTo>
                    <a:cubicBezTo>
                      <a:pt x="20" y="32"/>
                      <a:pt x="19" y="31"/>
                      <a:pt x="20" y="31"/>
                    </a:cubicBezTo>
                    <a:cubicBezTo>
                      <a:pt x="20" y="31"/>
                      <a:pt x="20" y="31"/>
                      <a:pt x="20" y="31"/>
                    </a:cubicBezTo>
                    <a:cubicBezTo>
                      <a:pt x="20" y="31"/>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lose/>
                    <a:moveTo>
                      <a:pt x="20" y="34"/>
                    </a:moveTo>
                    <a:cubicBezTo>
                      <a:pt x="20" y="34"/>
                      <a:pt x="20" y="35"/>
                      <a:pt x="20" y="35"/>
                    </a:cubicBezTo>
                    <a:cubicBezTo>
                      <a:pt x="20" y="35"/>
                      <a:pt x="20" y="35"/>
                      <a:pt x="20" y="35"/>
                    </a:cubicBezTo>
                    <a:cubicBezTo>
                      <a:pt x="20" y="35"/>
                      <a:pt x="20" y="35"/>
                      <a:pt x="20" y="35"/>
                    </a:cubicBezTo>
                    <a:cubicBezTo>
                      <a:pt x="20" y="35"/>
                      <a:pt x="20" y="35"/>
                      <a:pt x="20" y="34"/>
                    </a:cubicBezTo>
                    <a:cubicBezTo>
                      <a:pt x="20" y="34"/>
                      <a:pt x="20" y="34"/>
                      <a:pt x="20" y="34"/>
                    </a:cubicBezTo>
                    <a:cubicBezTo>
                      <a:pt x="20" y="34"/>
                      <a:pt x="20" y="34"/>
                      <a:pt x="20" y="34"/>
                    </a:cubicBezTo>
                    <a:cubicBezTo>
                      <a:pt x="20" y="34"/>
                      <a:pt x="20" y="33"/>
                      <a:pt x="20" y="33"/>
                    </a:cubicBezTo>
                    <a:cubicBezTo>
                      <a:pt x="20" y="34"/>
                      <a:pt x="21" y="34"/>
                      <a:pt x="20" y="34"/>
                    </a:cubicBezTo>
                    <a:close/>
                    <a:moveTo>
                      <a:pt x="23" y="33"/>
                    </a:move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lose/>
                    <a:moveTo>
                      <a:pt x="24" y="32"/>
                    </a:moveTo>
                    <a:cubicBezTo>
                      <a:pt x="24" y="32"/>
                      <a:pt x="24" y="32"/>
                      <a:pt x="24" y="32"/>
                    </a:cubicBezTo>
                    <a:cubicBezTo>
                      <a:pt x="24" y="33"/>
                      <a:pt x="24" y="33"/>
                      <a:pt x="24" y="33"/>
                    </a:cubicBezTo>
                    <a:cubicBezTo>
                      <a:pt x="24" y="33"/>
                      <a:pt x="24" y="33"/>
                      <a:pt x="24" y="33"/>
                    </a:cubicBezTo>
                    <a:cubicBezTo>
                      <a:pt x="24" y="33"/>
                      <a:pt x="24" y="32"/>
                      <a:pt x="24" y="32"/>
                    </a:cubicBezTo>
                    <a:cubicBezTo>
                      <a:pt x="23" y="32"/>
                      <a:pt x="23" y="32"/>
                      <a:pt x="23" y="32"/>
                    </a:cubicBezTo>
                    <a:cubicBezTo>
                      <a:pt x="23" y="31"/>
                      <a:pt x="23" y="31"/>
                      <a:pt x="24" y="31"/>
                    </a:cubicBezTo>
                    <a:cubicBezTo>
                      <a:pt x="24" y="31"/>
                      <a:pt x="24" y="31"/>
                      <a:pt x="24" y="31"/>
                    </a:cubicBezTo>
                    <a:cubicBezTo>
                      <a:pt x="24" y="31"/>
                      <a:pt x="24" y="31"/>
                      <a:pt x="24" y="31"/>
                    </a:cubicBezTo>
                    <a:cubicBezTo>
                      <a:pt x="24" y="31"/>
                      <a:pt x="24" y="31"/>
                      <a:pt x="24" y="32"/>
                    </a:cubicBezTo>
                    <a:cubicBezTo>
                      <a:pt x="24" y="32"/>
                      <a:pt x="24" y="32"/>
                      <a:pt x="24" y="32"/>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moveTo>
                      <a:pt x="19" y="36"/>
                    </a:moveTo>
                    <a:cubicBezTo>
                      <a:pt x="19" y="36"/>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6"/>
                      <a:pt x="19" y="36"/>
                      <a:pt x="19" y="36"/>
                    </a:cubicBezTo>
                    <a:cubicBezTo>
                      <a:pt x="19" y="36"/>
                      <a:pt x="19" y="36"/>
                      <a:pt x="19" y="36"/>
                    </a:cubicBezTo>
                    <a:cubicBezTo>
                      <a:pt x="19" y="36"/>
                      <a:pt x="19" y="36"/>
                      <a:pt x="19" y="36"/>
                    </a:cubicBezTo>
                    <a:cubicBezTo>
                      <a:pt x="19" y="36"/>
                      <a:pt x="19" y="36"/>
                      <a:pt x="19" y="36"/>
                    </a:cubicBezTo>
                    <a:close/>
                    <a:moveTo>
                      <a:pt x="17" y="36"/>
                    </a:moveTo>
                    <a:cubicBezTo>
                      <a:pt x="17" y="36"/>
                      <a:pt x="17" y="36"/>
                      <a:pt x="17" y="36"/>
                    </a:cubicBezTo>
                    <a:cubicBezTo>
                      <a:pt x="17" y="36"/>
                      <a:pt x="17" y="36"/>
                      <a:pt x="17" y="36"/>
                    </a:cubicBezTo>
                    <a:cubicBezTo>
                      <a:pt x="17" y="36"/>
                      <a:pt x="17" y="36"/>
                      <a:pt x="16" y="36"/>
                    </a:cubicBezTo>
                    <a:cubicBezTo>
                      <a:pt x="16" y="37"/>
                      <a:pt x="16" y="37"/>
                      <a:pt x="16" y="37"/>
                    </a:cubicBezTo>
                    <a:cubicBezTo>
                      <a:pt x="16" y="37"/>
                      <a:pt x="16" y="36"/>
                      <a:pt x="16" y="37"/>
                    </a:cubicBezTo>
                    <a:cubicBezTo>
                      <a:pt x="16" y="37"/>
                      <a:pt x="16" y="37"/>
                      <a:pt x="16" y="37"/>
                    </a:cubicBezTo>
                    <a:cubicBezTo>
                      <a:pt x="16" y="37"/>
                      <a:pt x="16" y="37"/>
                      <a:pt x="16" y="37"/>
                    </a:cubicBezTo>
                    <a:cubicBezTo>
                      <a:pt x="16" y="36"/>
                      <a:pt x="16" y="36"/>
                      <a:pt x="16" y="36"/>
                    </a:cubicBezTo>
                    <a:cubicBezTo>
                      <a:pt x="16" y="36"/>
                      <a:pt x="16" y="36"/>
                      <a:pt x="16" y="36"/>
                    </a:cubicBezTo>
                    <a:cubicBezTo>
                      <a:pt x="16" y="36"/>
                      <a:pt x="16" y="36"/>
                      <a:pt x="16" y="36"/>
                    </a:cubicBezTo>
                    <a:cubicBezTo>
                      <a:pt x="16" y="36"/>
                      <a:pt x="17" y="35"/>
                      <a:pt x="17" y="35"/>
                    </a:cubicBezTo>
                    <a:cubicBezTo>
                      <a:pt x="17" y="35"/>
                      <a:pt x="17" y="35"/>
                      <a:pt x="17" y="35"/>
                    </a:cubicBezTo>
                    <a:cubicBezTo>
                      <a:pt x="17" y="35"/>
                      <a:pt x="17" y="35"/>
                      <a:pt x="17" y="35"/>
                    </a:cubicBezTo>
                    <a:cubicBezTo>
                      <a:pt x="17" y="35"/>
                      <a:pt x="17" y="35"/>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5"/>
                      <a:pt x="18" y="35"/>
                    </a:cubicBezTo>
                    <a:cubicBezTo>
                      <a:pt x="18" y="35"/>
                      <a:pt x="18" y="35"/>
                      <a:pt x="18" y="35"/>
                    </a:cubicBezTo>
                    <a:cubicBezTo>
                      <a:pt x="18" y="35"/>
                      <a:pt x="18" y="35"/>
                      <a:pt x="18" y="35"/>
                    </a:cubicBezTo>
                    <a:cubicBezTo>
                      <a:pt x="18" y="35"/>
                      <a:pt x="18" y="35"/>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8" y="36"/>
                      <a:pt x="18" y="36"/>
                    </a:cubicBezTo>
                    <a:cubicBezTo>
                      <a:pt x="18" y="36"/>
                      <a:pt x="18" y="36"/>
                      <a:pt x="18" y="36"/>
                    </a:cubicBezTo>
                    <a:close/>
                    <a:moveTo>
                      <a:pt x="17" y="37"/>
                    </a:move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ubicBezTo>
                      <a:pt x="17" y="37"/>
                      <a:pt x="17" y="37"/>
                      <a:pt x="17" y="37"/>
                    </a:cubicBezTo>
                    <a:close/>
                    <a:moveTo>
                      <a:pt x="19" y="36"/>
                    </a:moveTo>
                    <a:cubicBezTo>
                      <a:pt x="19" y="36"/>
                      <a:pt x="19" y="36"/>
                      <a:pt x="19" y="36"/>
                    </a:cubicBezTo>
                    <a:cubicBezTo>
                      <a:pt x="19" y="36"/>
                      <a:pt x="19" y="37"/>
                      <a:pt x="19" y="37"/>
                    </a:cubicBezTo>
                    <a:cubicBezTo>
                      <a:pt x="19" y="37"/>
                      <a:pt x="19" y="37"/>
                      <a:pt x="19" y="37"/>
                    </a:cubicBezTo>
                    <a:cubicBezTo>
                      <a:pt x="19" y="37"/>
                      <a:pt x="19" y="37"/>
                      <a:pt x="19" y="37"/>
                    </a:cubicBezTo>
                    <a:cubicBezTo>
                      <a:pt x="19" y="37"/>
                      <a:pt x="19" y="36"/>
                      <a:pt x="19" y="36"/>
                    </a:cubicBezTo>
                    <a:cubicBezTo>
                      <a:pt x="19" y="36"/>
                      <a:pt x="19" y="36"/>
                      <a:pt x="19" y="36"/>
                    </a:cubicBezTo>
                    <a:cubicBezTo>
                      <a:pt x="19" y="36"/>
                      <a:pt x="19" y="36"/>
                      <a:pt x="19" y="36"/>
                    </a:cubicBezTo>
                    <a:cubicBezTo>
                      <a:pt x="19" y="36"/>
                      <a:pt x="19" y="36"/>
                      <a:pt x="19" y="36"/>
                    </a:cubicBezTo>
                    <a:close/>
                    <a:moveTo>
                      <a:pt x="18" y="36"/>
                    </a:move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266" name="Group 265">
                <a:extLst>
                  <a:ext uri="{FF2B5EF4-FFF2-40B4-BE49-F238E27FC236}">
                    <a16:creationId xmlns:a16="http://schemas.microsoft.com/office/drawing/2014/main" id="{F4A2791F-DF38-E03B-F007-F57C7A39F596}"/>
                  </a:ext>
                </a:extLst>
              </p:cNvPr>
              <p:cNvGrpSpPr/>
              <p:nvPr/>
            </p:nvGrpSpPr>
            <p:grpSpPr>
              <a:xfrm>
                <a:off x="6599238" y="3605213"/>
                <a:ext cx="469900" cy="808037"/>
                <a:chOff x="6599238" y="3605213"/>
                <a:chExt cx="469900" cy="808037"/>
              </a:xfrm>
              <a:grpFill/>
            </p:grpSpPr>
            <p:sp>
              <p:nvSpPr>
                <p:cNvPr id="276" name="Freeform 827">
                  <a:extLst>
                    <a:ext uri="{FF2B5EF4-FFF2-40B4-BE49-F238E27FC236}">
                      <a16:creationId xmlns:a16="http://schemas.microsoft.com/office/drawing/2014/main" id="{5A8F9F95-CACA-FA8C-7E75-C2B278543E57}"/>
                    </a:ext>
                  </a:extLst>
                </p:cNvPr>
                <p:cNvSpPr>
                  <a:spLocks/>
                </p:cNvSpPr>
                <p:nvPr/>
              </p:nvSpPr>
              <p:spPr bwMode="auto">
                <a:xfrm>
                  <a:off x="6832600" y="4117975"/>
                  <a:ext cx="138112" cy="115888"/>
                </a:xfrm>
                <a:custGeom>
                  <a:avLst/>
                  <a:gdLst>
                    <a:gd name="T0" fmla="*/ 24 w 33"/>
                    <a:gd name="T1" fmla="*/ 28 h 28"/>
                    <a:gd name="T2" fmla="*/ 24 w 33"/>
                    <a:gd name="T3" fmla="*/ 25 h 28"/>
                    <a:gd name="T4" fmla="*/ 27 w 33"/>
                    <a:gd name="T5" fmla="*/ 21 h 28"/>
                    <a:gd name="T6" fmla="*/ 27 w 33"/>
                    <a:gd name="T7" fmla="*/ 19 h 28"/>
                    <a:gd name="T8" fmla="*/ 26 w 33"/>
                    <a:gd name="T9" fmla="*/ 18 h 28"/>
                    <a:gd name="T10" fmla="*/ 27 w 33"/>
                    <a:gd name="T11" fmla="*/ 18 h 28"/>
                    <a:gd name="T12" fmla="*/ 29 w 33"/>
                    <a:gd name="T13" fmla="*/ 18 h 28"/>
                    <a:gd name="T14" fmla="*/ 30 w 33"/>
                    <a:gd name="T15" fmla="*/ 16 h 28"/>
                    <a:gd name="T16" fmla="*/ 28 w 33"/>
                    <a:gd name="T17" fmla="*/ 15 h 28"/>
                    <a:gd name="T18" fmla="*/ 28 w 33"/>
                    <a:gd name="T19" fmla="*/ 13 h 28"/>
                    <a:gd name="T20" fmla="*/ 29 w 33"/>
                    <a:gd name="T21" fmla="*/ 11 h 28"/>
                    <a:gd name="T22" fmla="*/ 29 w 33"/>
                    <a:gd name="T23" fmla="*/ 11 h 28"/>
                    <a:gd name="T24" fmla="*/ 30 w 33"/>
                    <a:gd name="T25" fmla="*/ 11 h 28"/>
                    <a:gd name="T26" fmla="*/ 30 w 33"/>
                    <a:gd name="T27" fmla="*/ 12 h 28"/>
                    <a:gd name="T28" fmla="*/ 31 w 33"/>
                    <a:gd name="T29" fmla="*/ 12 h 28"/>
                    <a:gd name="T30" fmla="*/ 32 w 33"/>
                    <a:gd name="T31" fmla="*/ 11 h 28"/>
                    <a:gd name="T32" fmla="*/ 33 w 33"/>
                    <a:gd name="T33" fmla="*/ 10 h 28"/>
                    <a:gd name="T34" fmla="*/ 33 w 33"/>
                    <a:gd name="T35" fmla="*/ 10 h 28"/>
                    <a:gd name="T36" fmla="*/ 33 w 33"/>
                    <a:gd name="T37" fmla="*/ 9 h 28"/>
                    <a:gd name="T38" fmla="*/ 33 w 33"/>
                    <a:gd name="T39" fmla="*/ 5 h 28"/>
                    <a:gd name="T40" fmla="*/ 33 w 33"/>
                    <a:gd name="T41" fmla="*/ 4 h 28"/>
                    <a:gd name="T42" fmla="*/ 33 w 33"/>
                    <a:gd name="T43" fmla="*/ 2 h 28"/>
                    <a:gd name="T44" fmla="*/ 33 w 33"/>
                    <a:gd name="T45" fmla="*/ 1 h 28"/>
                    <a:gd name="T46" fmla="*/ 31 w 33"/>
                    <a:gd name="T47" fmla="*/ 2 h 28"/>
                    <a:gd name="T48" fmla="*/ 31 w 33"/>
                    <a:gd name="T49" fmla="*/ 1 h 28"/>
                    <a:gd name="T50" fmla="*/ 31 w 33"/>
                    <a:gd name="T51" fmla="*/ 2 h 28"/>
                    <a:gd name="T52" fmla="*/ 30 w 33"/>
                    <a:gd name="T53" fmla="*/ 4 h 28"/>
                    <a:gd name="T54" fmla="*/ 27 w 33"/>
                    <a:gd name="T55" fmla="*/ 6 h 28"/>
                    <a:gd name="T56" fmla="*/ 24 w 33"/>
                    <a:gd name="T57" fmla="*/ 9 h 28"/>
                    <a:gd name="T58" fmla="*/ 22 w 33"/>
                    <a:gd name="T59" fmla="*/ 11 h 28"/>
                    <a:gd name="T60" fmla="*/ 20 w 33"/>
                    <a:gd name="T61" fmla="*/ 14 h 28"/>
                    <a:gd name="T62" fmla="*/ 18 w 33"/>
                    <a:gd name="T63" fmla="*/ 15 h 28"/>
                    <a:gd name="T64" fmla="*/ 12 w 33"/>
                    <a:gd name="T65" fmla="*/ 16 h 28"/>
                    <a:gd name="T66" fmla="*/ 7 w 33"/>
                    <a:gd name="T67" fmla="*/ 16 h 28"/>
                    <a:gd name="T68" fmla="*/ 2 w 33"/>
                    <a:gd name="T69" fmla="*/ 17 h 28"/>
                    <a:gd name="T70" fmla="*/ 1 w 33"/>
                    <a:gd name="T71" fmla="*/ 16 h 28"/>
                    <a:gd name="T72" fmla="*/ 0 w 33"/>
                    <a:gd name="T73" fmla="*/ 15 h 28"/>
                    <a:gd name="T74" fmla="*/ 6 w 33"/>
                    <a:gd name="T75" fmla="*/ 26 h 28"/>
                    <a:gd name="T76" fmla="*/ 24 w 33"/>
                    <a:gd name="T7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28">
                      <a:moveTo>
                        <a:pt x="24" y="28"/>
                      </a:moveTo>
                      <a:cubicBezTo>
                        <a:pt x="24" y="25"/>
                        <a:pt x="24" y="25"/>
                        <a:pt x="24" y="25"/>
                      </a:cubicBezTo>
                      <a:cubicBezTo>
                        <a:pt x="24" y="25"/>
                        <a:pt x="27" y="22"/>
                        <a:pt x="27" y="21"/>
                      </a:cubicBezTo>
                      <a:cubicBezTo>
                        <a:pt x="27" y="21"/>
                        <a:pt x="27" y="19"/>
                        <a:pt x="27" y="19"/>
                      </a:cubicBezTo>
                      <a:cubicBezTo>
                        <a:pt x="27" y="19"/>
                        <a:pt x="26" y="18"/>
                        <a:pt x="26" y="18"/>
                      </a:cubicBezTo>
                      <a:cubicBezTo>
                        <a:pt x="27" y="18"/>
                        <a:pt x="27" y="18"/>
                        <a:pt x="27" y="18"/>
                      </a:cubicBezTo>
                      <a:cubicBezTo>
                        <a:pt x="29" y="18"/>
                        <a:pt x="29" y="18"/>
                        <a:pt x="29" y="18"/>
                      </a:cubicBezTo>
                      <a:cubicBezTo>
                        <a:pt x="29" y="18"/>
                        <a:pt x="30" y="16"/>
                        <a:pt x="30" y="16"/>
                      </a:cubicBezTo>
                      <a:cubicBezTo>
                        <a:pt x="30" y="16"/>
                        <a:pt x="28" y="16"/>
                        <a:pt x="28" y="15"/>
                      </a:cubicBezTo>
                      <a:cubicBezTo>
                        <a:pt x="28" y="15"/>
                        <a:pt x="28" y="13"/>
                        <a:pt x="28" y="13"/>
                      </a:cubicBezTo>
                      <a:cubicBezTo>
                        <a:pt x="28" y="13"/>
                        <a:pt x="28" y="12"/>
                        <a:pt x="29" y="11"/>
                      </a:cubicBezTo>
                      <a:cubicBezTo>
                        <a:pt x="29" y="11"/>
                        <a:pt x="29" y="11"/>
                        <a:pt x="29" y="11"/>
                      </a:cubicBezTo>
                      <a:cubicBezTo>
                        <a:pt x="29" y="11"/>
                        <a:pt x="30" y="11"/>
                        <a:pt x="30" y="11"/>
                      </a:cubicBezTo>
                      <a:cubicBezTo>
                        <a:pt x="30" y="11"/>
                        <a:pt x="30" y="12"/>
                        <a:pt x="30" y="12"/>
                      </a:cubicBezTo>
                      <a:cubicBezTo>
                        <a:pt x="30" y="12"/>
                        <a:pt x="31" y="12"/>
                        <a:pt x="31" y="12"/>
                      </a:cubicBezTo>
                      <a:cubicBezTo>
                        <a:pt x="31" y="12"/>
                        <a:pt x="32" y="11"/>
                        <a:pt x="32" y="11"/>
                      </a:cubicBezTo>
                      <a:cubicBezTo>
                        <a:pt x="33" y="10"/>
                        <a:pt x="33" y="10"/>
                        <a:pt x="33" y="10"/>
                      </a:cubicBezTo>
                      <a:cubicBezTo>
                        <a:pt x="33" y="10"/>
                        <a:pt x="33" y="10"/>
                        <a:pt x="33" y="10"/>
                      </a:cubicBezTo>
                      <a:cubicBezTo>
                        <a:pt x="33" y="10"/>
                        <a:pt x="33" y="9"/>
                        <a:pt x="33" y="9"/>
                      </a:cubicBezTo>
                      <a:cubicBezTo>
                        <a:pt x="33" y="8"/>
                        <a:pt x="33" y="7"/>
                        <a:pt x="33" y="5"/>
                      </a:cubicBezTo>
                      <a:cubicBezTo>
                        <a:pt x="33" y="5"/>
                        <a:pt x="32" y="4"/>
                        <a:pt x="33" y="4"/>
                      </a:cubicBezTo>
                      <a:cubicBezTo>
                        <a:pt x="33" y="3"/>
                        <a:pt x="33" y="3"/>
                        <a:pt x="33" y="2"/>
                      </a:cubicBezTo>
                      <a:cubicBezTo>
                        <a:pt x="33" y="1"/>
                        <a:pt x="33" y="1"/>
                        <a:pt x="33" y="1"/>
                      </a:cubicBezTo>
                      <a:cubicBezTo>
                        <a:pt x="32" y="0"/>
                        <a:pt x="31" y="1"/>
                        <a:pt x="31" y="2"/>
                      </a:cubicBezTo>
                      <a:cubicBezTo>
                        <a:pt x="31" y="2"/>
                        <a:pt x="31" y="1"/>
                        <a:pt x="31" y="1"/>
                      </a:cubicBezTo>
                      <a:cubicBezTo>
                        <a:pt x="31" y="2"/>
                        <a:pt x="31" y="2"/>
                        <a:pt x="31" y="2"/>
                      </a:cubicBezTo>
                      <a:cubicBezTo>
                        <a:pt x="31" y="3"/>
                        <a:pt x="30" y="3"/>
                        <a:pt x="30" y="4"/>
                      </a:cubicBezTo>
                      <a:cubicBezTo>
                        <a:pt x="29" y="4"/>
                        <a:pt x="28" y="5"/>
                        <a:pt x="27" y="6"/>
                      </a:cubicBezTo>
                      <a:cubicBezTo>
                        <a:pt x="26" y="7"/>
                        <a:pt x="25" y="8"/>
                        <a:pt x="24" y="9"/>
                      </a:cubicBezTo>
                      <a:cubicBezTo>
                        <a:pt x="24" y="10"/>
                        <a:pt x="22" y="10"/>
                        <a:pt x="22" y="11"/>
                      </a:cubicBezTo>
                      <a:cubicBezTo>
                        <a:pt x="21" y="12"/>
                        <a:pt x="21" y="13"/>
                        <a:pt x="20" y="14"/>
                      </a:cubicBezTo>
                      <a:cubicBezTo>
                        <a:pt x="20" y="14"/>
                        <a:pt x="19" y="15"/>
                        <a:pt x="18" y="15"/>
                      </a:cubicBezTo>
                      <a:cubicBezTo>
                        <a:pt x="16" y="17"/>
                        <a:pt x="14" y="16"/>
                        <a:pt x="12" y="16"/>
                      </a:cubicBezTo>
                      <a:cubicBezTo>
                        <a:pt x="10" y="15"/>
                        <a:pt x="8" y="15"/>
                        <a:pt x="7" y="16"/>
                      </a:cubicBezTo>
                      <a:cubicBezTo>
                        <a:pt x="6" y="17"/>
                        <a:pt x="4" y="17"/>
                        <a:pt x="2" y="17"/>
                      </a:cubicBezTo>
                      <a:cubicBezTo>
                        <a:pt x="2" y="17"/>
                        <a:pt x="2" y="16"/>
                        <a:pt x="1" y="16"/>
                      </a:cubicBezTo>
                      <a:cubicBezTo>
                        <a:pt x="1" y="16"/>
                        <a:pt x="1" y="15"/>
                        <a:pt x="0" y="15"/>
                      </a:cubicBezTo>
                      <a:cubicBezTo>
                        <a:pt x="6" y="26"/>
                        <a:pt x="6" y="26"/>
                        <a:pt x="6" y="26"/>
                      </a:cubicBezTo>
                      <a:lnTo>
                        <a:pt x="24" y="28"/>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7" name="Freeform 839">
                  <a:extLst>
                    <a:ext uri="{FF2B5EF4-FFF2-40B4-BE49-F238E27FC236}">
                      <a16:creationId xmlns:a16="http://schemas.microsoft.com/office/drawing/2014/main" id="{68647637-51D5-D087-4761-A6692BF0716C}"/>
                    </a:ext>
                  </a:extLst>
                </p:cNvPr>
                <p:cNvSpPr>
                  <a:spLocks/>
                </p:cNvSpPr>
                <p:nvPr/>
              </p:nvSpPr>
              <p:spPr bwMode="auto">
                <a:xfrm>
                  <a:off x="6807200" y="4121150"/>
                  <a:ext cx="33337" cy="53975"/>
                </a:xfrm>
                <a:custGeom>
                  <a:avLst/>
                  <a:gdLst>
                    <a:gd name="T0" fmla="*/ 2 w 8"/>
                    <a:gd name="T1" fmla="*/ 13 h 13"/>
                    <a:gd name="T2" fmla="*/ 4 w 8"/>
                    <a:gd name="T3" fmla="*/ 13 h 13"/>
                    <a:gd name="T4" fmla="*/ 6 w 8"/>
                    <a:gd name="T5" fmla="*/ 12 h 13"/>
                    <a:gd name="T6" fmla="*/ 6 w 8"/>
                    <a:gd name="T7" fmla="*/ 5 h 13"/>
                    <a:gd name="T8" fmla="*/ 6 w 8"/>
                    <a:gd name="T9" fmla="*/ 4 h 13"/>
                    <a:gd name="T10" fmla="*/ 5 w 8"/>
                    <a:gd name="T11" fmla="*/ 1 h 13"/>
                    <a:gd name="T12" fmla="*/ 4 w 8"/>
                    <a:gd name="T13" fmla="*/ 0 h 13"/>
                    <a:gd name="T14" fmla="*/ 3 w 8"/>
                    <a:gd name="T15" fmla="*/ 1 h 13"/>
                    <a:gd name="T16" fmla="*/ 2 w 8"/>
                    <a:gd name="T17" fmla="*/ 4 h 13"/>
                    <a:gd name="T18" fmla="*/ 1 w 8"/>
                    <a:gd name="T19" fmla="*/ 7 h 13"/>
                    <a:gd name="T20" fmla="*/ 2 w 8"/>
                    <a:gd name="T21" fmla="*/ 9 h 13"/>
                    <a:gd name="T22" fmla="*/ 1 w 8"/>
                    <a:gd name="T23" fmla="*/ 10 h 13"/>
                    <a:gd name="T24" fmla="*/ 1 w 8"/>
                    <a:gd name="T25" fmla="*/ 10 h 13"/>
                    <a:gd name="T26" fmla="*/ 0 w 8"/>
                    <a:gd name="T27" fmla="*/ 12 h 13"/>
                    <a:gd name="T28" fmla="*/ 2 w 8"/>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3">
                      <a:moveTo>
                        <a:pt x="2" y="13"/>
                      </a:moveTo>
                      <a:cubicBezTo>
                        <a:pt x="4" y="13"/>
                        <a:pt x="4" y="13"/>
                        <a:pt x="4" y="13"/>
                      </a:cubicBezTo>
                      <a:cubicBezTo>
                        <a:pt x="6" y="12"/>
                        <a:pt x="6" y="12"/>
                        <a:pt x="6" y="12"/>
                      </a:cubicBezTo>
                      <a:cubicBezTo>
                        <a:pt x="6" y="10"/>
                        <a:pt x="8" y="8"/>
                        <a:pt x="6" y="5"/>
                      </a:cubicBezTo>
                      <a:cubicBezTo>
                        <a:pt x="6" y="5"/>
                        <a:pt x="6" y="5"/>
                        <a:pt x="6" y="4"/>
                      </a:cubicBezTo>
                      <a:cubicBezTo>
                        <a:pt x="6" y="3"/>
                        <a:pt x="7" y="2"/>
                        <a:pt x="5" y="1"/>
                      </a:cubicBezTo>
                      <a:cubicBezTo>
                        <a:pt x="5" y="1"/>
                        <a:pt x="5" y="0"/>
                        <a:pt x="4" y="0"/>
                      </a:cubicBezTo>
                      <a:cubicBezTo>
                        <a:pt x="3" y="0"/>
                        <a:pt x="3" y="1"/>
                        <a:pt x="3" y="1"/>
                      </a:cubicBezTo>
                      <a:cubicBezTo>
                        <a:pt x="2" y="2"/>
                        <a:pt x="2" y="3"/>
                        <a:pt x="2" y="4"/>
                      </a:cubicBezTo>
                      <a:cubicBezTo>
                        <a:pt x="1" y="5"/>
                        <a:pt x="1" y="6"/>
                        <a:pt x="1" y="7"/>
                      </a:cubicBezTo>
                      <a:cubicBezTo>
                        <a:pt x="1" y="8"/>
                        <a:pt x="1" y="8"/>
                        <a:pt x="2" y="9"/>
                      </a:cubicBezTo>
                      <a:cubicBezTo>
                        <a:pt x="2" y="9"/>
                        <a:pt x="2" y="10"/>
                        <a:pt x="1" y="10"/>
                      </a:cubicBezTo>
                      <a:cubicBezTo>
                        <a:pt x="1" y="10"/>
                        <a:pt x="1" y="10"/>
                        <a:pt x="1" y="10"/>
                      </a:cubicBezTo>
                      <a:cubicBezTo>
                        <a:pt x="0" y="12"/>
                        <a:pt x="0" y="12"/>
                        <a:pt x="0" y="12"/>
                      </a:cubicBezTo>
                      <a:lnTo>
                        <a:pt x="2" y="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8" name="Freeform 843">
                  <a:extLst>
                    <a:ext uri="{FF2B5EF4-FFF2-40B4-BE49-F238E27FC236}">
                      <a16:creationId xmlns:a16="http://schemas.microsoft.com/office/drawing/2014/main" id="{0261767B-7280-A71A-CD35-265A7A582EE4}"/>
                    </a:ext>
                  </a:extLst>
                </p:cNvPr>
                <p:cNvSpPr>
                  <a:spLocks noEditPoints="1"/>
                </p:cNvSpPr>
                <p:nvPr/>
              </p:nvSpPr>
              <p:spPr bwMode="auto">
                <a:xfrm>
                  <a:off x="6840538" y="4159250"/>
                  <a:ext cx="228600" cy="254000"/>
                </a:xfrm>
                <a:custGeom>
                  <a:avLst/>
                  <a:gdLst>
                    <a:gd name="T0" fmla="*/ 48 w 55"/>
                    <a:gd name="T1" fmla="*/ 31 h 61"/>
                    <a:gd name="T2" fmla="*/ 47 w 55"/>
                    <a:gd name="T3" fmla="*/ 34 h 61"/>
                    <a:gd name="T4" fmla="*/ 47 w 55"/>
                    <a:gd name="T5" fmla="*/ 34 h 61"/>
                    <a:gd name="T6" fmla="*/ 47 w 55"/>
                    <a:gd name="T7" fmla="*/ 33 h 61"/>
                    <a:gd name="T8" fmla="*/ 48 w 55"/>
                    <a:gd name="T9" fmla="*/ 31 h 61"/>
                    <a:gd name="T10" fmla="*/ 53 w 55"/>
                    <a:gd name="T11" fmla="*/ 18 h 61"/>
                    <a:gd name="T12" fmla="*/ 52 w 55"/>
                    <a:gd name="T13" fmla="*/ 17 h 61"/>
                    <a:gd name="T14" fmla="*/ 50 w 55"/>
                    <a:gd name="T15" fmla="*/ 15 h 61"/>
                    <a:gd name="T16" fmla="*/ 47 w 55"/>
                    <a:gd name="T17" fmla="*/ 11 h 61"/>
                    <a:gd name="T18" fmla="*/ 45 w 55"/>
                    <a:gd name="T19" fmla="*/ 10 h 61"/>
                    <a:gd name="T20" fmla="*/ 37 w 55"/>
                    <a:gd name="T21" fmla="*/ 8 h 61"/>
                    <a:gd name="T22" fmla="*/ 35 w 55"/>
                    <a:gd name="T23" fmla="*/ 6 h 61"/>
                    <a:gd name="T24" fmla="*/ 31 w 55"/>
                    <a:gd name="T25" fmla="*/ 0 h 61"/>
                    <a:gd name="T26" fmla="*/ 30 w 55"/>
                    <a:gd name="T27" fmla="*/ 1 h 61"/>
                    <a:gd name="T28" fmla="*/ 29 w 55"/>
                    <a:gd name="T29" fmla="*/ 2 h 61"/>
                    <a:gd name="T30" fmla="*/ 28 w 55"/>
                    <a:gd name="T31" fmla="*/ 2 h 61"/>
                    <a:gd name="T32" fmla="*/ 28 w 55"/>
                    <a:gd name="T33" fmla="*/ 1 h 61"/>
                    <a:gd name="T34" fmla="*/ 27 w 55"/>
                    <a:gd name="T35" fmla="*/ 1 h 61"/>
                    <a:gd name="T36" fmla="*/ 27 w 55"/>
                    <a:gd name="T37" fmla="*/ 1 h 61"/>
                    <a:gd name="T38" fmla="*/ 26 w 55"/>
                    <a:gd name="T39" fmla="*/ 3 h 61"/>
                    <a:gd name="T40" fmla="*/ 26 w 55"/>
                    <a:gd name="T41" fmla="*/ 5 h 61"/>
                    <a:gd name="T42" fmla="*/ 28 w 55"/>
                    <a:gd name="T43" fmla="*/ 6 h 61"/>
                    <a:gd name="T44" fmla="*/ 27 w 55"/>
                    <a:gd name="T45" fmla="*/ 8 h 61"/>
                    <a:gd name="T46" fmla="*/ 25 w 55"/>
                    <a:gd name="T47" fmla="*/ 8 h 61"/>
                    <a:gd name="T48" fmla="*/ 24 w 55"/>
                    <a:gd name="T49" fmla="*/ 8 h 61"/>
                    <a:gd name="T50" fmla="*/ 25 w 55"/>
                    <a:gd name="T51" fmla="*/ 9 h 61"/>
                    <a:gd name="T52" fmla="*/ 25 w 55"/>
                    <a:gd name="T53" fmla="*/ 11 h 61"/>
                    <a:gd name="T54" fmla="*/ 22 w 55"/>
                    <a:gd name="T55" fmla="*/ 15 h 61"/>
                    <a:gd name="T56" fmla="*/ 22 w 55"/>
                    <a:gd name="T57" fmla="*/ 18 h 61"/>
                    <a:gd name="T58" fmla="*/ 25 w 55"/>
                    <a:gd name="T59" fmla="*/ 23 h 61"/>
                    <a:gd name="T60" fmla="*/ 21 w 55"/>
                    <a:gd name="T61" fmla="*/ 37 h 61"/>
                    <a:gd name="T62" fmla="*/ 13 w 55"/>
                    <a:gd name="T63" fmla="*/ 40 h 61"/>
                    <a:gd name="T64" fmla="*/ 0 w 55"/>
                    <a:gd name="T65" fmla="*/ 45 h 61"/>
                    <a:gd name="T66" fmla="*/ 7 w 55"/>
                    <a:gd name="T67" fmla="*/ 60 h 61"/>
                    <a:gd name="T68" fmla="*/ 9 w 55"/>
                    <a:gd name="T69" fmla="*/ 60 h 61"/>
                    <a:gd name="T70" fmla="*/ 15 w 55"/>
                    <a:gd name="T71" fmla="*/ 58 h 61"/>
                    <a:gd name="T72" fmla="*/ 20 w 55"/>
                    <a:gd name="T73" fmla="*/ 58 h 61"/>
                    <a:gd name="T74" fmla="*/ 23 w 55"/>
                    <a:gd name="T75" fmla="*/ 57 h 61"/>
                    <a:gd name="T76" fmla="*/ 23 w 55"/>
                    <a:gd name="T77" fmla="*/ 56 h 61"/>
                    <a:gd name="T78" fmla="*/ 23 w 55"/>
                    <a:gd name="T79" fmla="*/ 55 h 61"/>
                    <a:gd name="T80" fmla="*/ 28 w 55"/>
                    <a:gd name="T81" fmla="*/ 51 h 61"/>
                    <a:gd name="T82" fmla="*/ 30 w 55"/>
                    <a:gd name="T83" fmla="*/ 51 h 61"/>
                    <a:gd name="T84" fmla="*/ 32 w 55"/>
                    <a:gd name="T85" fmla="*/ 49 h 61"/>
                    <a:gd name="T86" fmla="*/ 39 w 55"/>
                    <a:gd name="T87" fmla="*/ 44 h 61"/>
                    <a:gd name="T88" fmla="*/ 40 w 55"/>
                    <a:gd name="T89" fmla="*/ 42 h 61"/>
                    <a:gd name="T90" fmla="*/ 40 w 55"/>
                    <a:gd name="T91" fmla="*/ 38 h 61"/>
                    <a:gd name="T92" fmla="*/ 41 w 55"/>
                    <a:gd name="T93" fmla="*/ 37 h 61"/>
                    <a:gd name="T94" fmla="*/ 43 w 55"/>
                    <a:gd name="T95" fmla="*/ 32 h 61"/>
                    <a:gd name="T96" fmla="*/ 44 w 55"/>
                    <a:gd name="T97" fmla="*/ 34 h 61"/>
                    <a:gd name="T98" fmla="*/ 46 w 55"/>
                    <a:gd name="T99" fmla="*/ 33 h 61"/>
                    <a:gd name="T100" fmla="*/ 47 w 55"/>
                    <a:gd name="T101" fmla="*/ 30 h 61"/>
                    <a:gd name="T102" fmla="*/ 50 w 55"/>
                    <a:gd name="T103" fmla="*/ 27 h 61"/>
                    <a:gd name="T104" fmla="*/ 52 w 55"/>
                    <a:gd name="T105" fmla="*/ 24 h 61"/>
                    <a:gd name="T106" fmla="*/ 54 w 55"/>
                    <a:gd name="T107" fmla="*/ 20 h 61"/>
                    <a:gd name="T108" fmla="*/ 53 w 55"/>
                    <a:gd name="T109"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 h="61">
                      <a:moveTo>
                        <a:pt x="48" y="31"/>
                      </a:moveTo>
                      <a:cubicBezTo>
                        <a:pt x="49" y="33"/>
                        <a:pt x="48" y="33"/>
                        <a:pt x="47" y="34"/>
                      </a:cubicBezTo>
                      <a:cubicBezTo>
                        <a:pt x="47" y="34"/>
                        <a:pt x="47" y="34"/>
                        <a:pt x="47" y="34"/>
                      </a:cubicBezTo>
                      <a:cubicBezTo>
                        <a:pt x="47" y="34"/>
                        <a:pt x="47" y="34"/>
                        <a:pt x="47" y="33"/>
                      </a:cubicBezTo>
                      <a:cubicBezTo>
                        <a:pt x="47" y="33"/>
                        <a:pt x="48" y="32"/>
                        <a:pt x="48" y="31"/>
                      </a:cubicBezTo>
                      <a:close/>
                      <a:moveTo>
                        <a:pt x="53" y="18"/>
                      </a:moveTo>
                      <a:cubicBezTo>
                        <a:pt x="52" y="18"/>
                        <a:pt x="52" y="17"/>
                        <a:pt x="52" y="17"/>
                      </a:cubicBezTo>
                      <a:cubicBezTo>
                        <a:pt x="51" y="16"/>
                        <a:pt x="50" y="16"/>
                        <a:pt x="50" y="15"/>
                      </a:cubicBezTo>
                      <a:cubicBezTo>
                        <a:pt x="49" y="13"/>
                        <a:pt x="48" y="12"/>
                        <a:pt x="47" y="11"/>
                      </a:cubicBezTo>
                      <a:cubicBezTo>
                        <a:pt x="47" y="10"/>
                        <a:pt x="46" y="10"/>
                        <a:pt x="45" y="10"/>
                      </a:cubicBezTo>
                      <a:cubicBezTo>
                        <a:pt x="43" y="10"/>
                        <a:pt x="40" y="9"/>
                        <a:pt x="37" y="8"/>
                      </a:cubicBezTo>
                      <a:cubicBezTo>
                        <a:pt x="36" y="7"/>
                        <a:pt x="35" y="7"/>
                        <a:pt x="35" y="6"/>
                      </a:cubicBezTo>
                      <a:cubicBezTo>
                        <a:pt x="34" y="4"/>
                        <a:pt x="32" y="3"/>
                        <a:pt x="31" y="0"/>
                      </a:cubicBezTo>
                      <a:cubicBezTo>
                        <a:pt x="30" y="1"/>
                        <a:pt x="30" y="1"/>
                        <a:pt x="30" y="1"/>
                      </a:cubicBezTo>
                      <a:cubicBezTo>
                        <a:pt x="30" y="1"/>
                        <a:pt x="29" y="2"/>
                        <a:pt x="29" y="2"/>
                      </a:cubicBezTo>
                      <a:cubicBezTo>
                        <a:pt x="29" y="2"/>
                        <a:pt x="28" y="2"/>
                        <a:pt x="28" y="2"/>
                      </a:cubicBezTo>
                      <a:cubicBezTo>
                        <a:pt x="28" y="2"/>
                        <a:pt x="28" y="1"/>
                        <a:pt x="28" y="1"/>
                      </a:cubicBezTo>
                      <a:cubicBezTo>
                        <a:pt x="28" y="1"/>
                        <a:pt x="27" y="1"/>
                        <a:pt x="27" y="1"/>
                      </a:cubicBezTo>
                      <a:cubicBezTo>
                        <a:pt x="27" y="1"/>
                        <a:pt x="27" y="1"/>
                        <a:pt x="27" y="1"/>
                      </a:cubicBezTo>
                      <a:cubicBezTo>
                        <a:pt x="26" y="2"/>
                        <a:pt x="26" y="3"/>
                        <a:pt x="26" y="3"/>
                      </a:cubicBezTo>
                      <a:cubicBezTo>
                        <a:pt x="26" y="3"/>
                        <a:pt x="26" y="5"/>
                        <a:pt x="26" y="5"/>
                      </a:cubicBezTo>
                      <a:cubicBezTo>
                        <a:pt x="26" y="6"/>
                        <a:pt x="28" y="6"/>
                        <a:pt x="28" y="6"/>
                      </a:cubicBezTo>
                      <a:cubicBezTo>
                        <a:pt x="28" y="6"/>
                        <a:pt x="27" y="8"/>
                        <a:pt x="27" y="8"/>
                      </a:cubicBezTo>
                      <a:cubicBezTo>
                        <a:pt x="25" y="8"/>
                        <a:pt x="25" y="8"/>
                        <a:pt x="25" y="8"/>
                      </a:cubicBezTo>
                      <a:cubicBezTo>
                        <a:pt x="24" y="8"/>
                        <a:pt x="24" y="8"/>
                        <a:pt x="24" y="8"/>
                      </a:cubicBezTo>
                      <a:cubicBezTo>
                        <a:pt x="24" y="8"/>
                        <a:pt x="25" y="9"/>
                        <a:pt x="25" y="9"/>
                      </a:cubicBezTo>
                      <a:cubicBezTo>
                        <a:pt x="25" y="9"/>
                        <a:pt x="25" y="11"/>
                        <a:pt x="25" y="11"/>
                      </a:cubicBezTo>
                      <a:cubicBezTo>
                        <a:pt x="25" y="12"/>
                        <a:pt x="22" y="15"/>
                        <a:pt x="22" y="15"/>
                      </a:cubicBezTo>
                      <a:cubicBezTo>
                        <a:pt x="22" y="18"/>
                        <a:pt x="22" y="18"/>
                        <a:pt x="22" y="18"/>
                      </a:cubicBezTo>
                      <a:cubicBezTo>
                        <a:pt x="25" y="23"/>
                        <a:pt x="25" y="23"/>
                        <a:pt x="25" y="23"/>
                      </a:cubicBezTo>
                      <a:cubicBezTo>
                        <a:pt x="21" y="37"/>
                        <a:pt x="21" y="37"/>
                        <a:pt x="21" y="37"/>
                      </a:cubicBezTo>
                      <a:cubicBezTo>
                        <a:pt x="13" y="40"/>
                        <a:pt x="13" y="40"/>
                        <a:pt x="13" y="40"/>
                      </a:cubicBezTo>
                      <a:cubicBezTo>
                        <a:pt x="0" y="45"/>
                        <a:pt x="0" y="45"/>
                        <a:pt x="0" y="45"/>
                      </a:cubicBezTo>
                      <a:cubicBezTo>
                        <a:pt x="7" y="60"/>
                        <a:pt x="7" y="60"/>
                        <a:pt x="7" y="60"/>
                      </a:cubicBezTo>
                      <a:cubicBezTo>
                        <a:pt x="8" y="60"/>
                        <a:pt x="8" y="61"/>
                        <a:pt x="9" y="60"/>
                      </a:cubicBezTo>
                      <a:cubicBezTo>
                        <a:pt x="11" y="59"/>
                        <a:pt x="13" y="59"/>
                        <a:pt x="15" y="58"/>
                      </a:cubicBezTo>
                      <a:cubicBezTo>
                        <a:pt x="17" y="58"/>
                        <a:pt x="19" y="57"/>
                        <a:pt x="20" y="58"/>
                      </a:cubicBezTo>
                      <a:cubicBezTo>
                        <a:pt x="21" y="58"/>
                        <a:pt x="22" y="57"/>
                        <a:pt x="23" y="57"/>
                      </a:cubicBezTo>
                      <a:cubicBezTo>
                        <a:pt x="23" y="56"/>
                        <a:pt x="23" y="56"/>
                        <a:pt x="23" y="56"/>
                      </a:cubicBezTo>
                      <a:cubicBezTo>
                        <a:pt x="23" y="55"/>
                        <a:pt x="23" y="55"/>
                        <a:pt x="23" y="55"/>
                      </a:cubicBezTo>
                      <a:cubicBezTo>
                        <a:pt x="23" y="53"/>
                        <a:pt x="25" y="51"/>
                        <a:pt x="28" y="51"/>
                      </a:cubicBezTo>
                      <a:cubicBezTo>
                        <a:pt x="28" y="51"/>
                        <a:pt x="29" y="51"/>
                        <a:pt x="30" y="51"/>
                      </a:cubicBezTo>
                      <a:cubicBezTo>
                        <a:pt x="31" y="51"/>
                        <a:pt x="32" y="50"/>
                        <a:pt x="32" y="49"/>
                      </a:cubicBezTo>
                      <a:cubicBezTo>
                        <a:pt x="33" y="45"/>
                        <a:pt x="35" y="44"/>
                        <a:pt x="39" y="44"/>
                      </a:cubicBezTo>
                      <a:cubicBezTo>
                        <a:pt x="41" y="44"/>
                        <a:pt x="41" y="43"/>
                        <a:pt x="40" y="42"/>
                      </a:cubicBezTo>
                      <a:cubicBezTo>
                        <a:pt x="40" y="41"/>
                        <a:pt x="40" y="39"/>
                        <a:pt x="40" y="38"/>
                      </a:cubicBezTo>
                      <a:cubicBezTo>
                        <a:pt x="41" y="38"/>
                        <a:pt x="41" y="37"/>
                        <a:pt x="41" y="37"/>
                      </a:cubicBezTo>
                      <a:cubicBezTo>
                        <a:pt x="40" y="34"/>
                        <a:pt x="42" y="33"/>
                        <a:pt x="43" y="32"/>
                      </a:cubicBezTo>
                      <a:cubicBezTo>
                        <a:pt x="44" y="33"/>
                        <a:pt x="43" y="34"/>
                        <a:pt x="44" y="34"/>
                      </a:cubicBezTo>
                      <a:cubicBezTo>
                        <a:pt x="45" y="34"/>
                        <a:pt x="46" y="33"/>
                        <a:pt x="46" y="33"/>
                      </a:cubicBezTo>
                      <a:cubicBezTo>
                        <a:pt x="46" y="31"/>
                        <a:pt x="47" y="31"/>
                        <a:pt x="47" y="30"/>
                      </a:cubicBezTo>
                      <a:cubicBezTo>
                        <a:pt x="48" y="28"/>
                        <a:pt x="49" y="27"/>
                        <a:pt x="50" y="27"/>
                      </a:cubicBezTo>
                      <a:cubicBezTo>
                        <a:pt x="51" y="26"/>
                        <a:pt x="51" y="25"/>
                        <a:pt x="52" y="24"/>
                      </a:cubicBezTo>
                      <a:cubicBezTo>
                        <a:pt x="52" y="23"/>
                        <a:pt x="53" y="21"/>
                        <a:pt x="54" y="20"/>
                      </a:cubicBezTo>
                      <a:cubicBezTo>
                        <a:pt x="55" y="19"/>
                        <a:pt x="55" y="18"/>
                        <a:pt x="53"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9" name="Freeform 852">
                  <a:extLst>
                    <a:ext uri="{FF2B5EF4-FFF2-40B4-BE49-F238E27FC236}">
                      <a16:creationId xmlns:a16="http://schemas.microsoft.com/office/drawing/2014/main" id="{B3FAC41D-B641-5385-9987-6CCA66B53A18}"/>
                    </a:ext>
                  </a:extLst>
                </p:cNvPr>
                <p:cNvSpPr>
                  <a:spLocks/>
                </p:cNvSpPr>
                <p:nvPr/>
              </p:nvSpPr>
              <p:spPr bwMode="auto">
                <a:xfrm>
                  <a:off x="6686550" y="4000500"/>
                  <a:ext cx="63500" cy="50800"/>
                </a:xfrm>
                <a:custGeom>
                  <a:avLst/>
                  <a:gdLst>
                    <a:gd name="T0" fmla="*/ 1 w 15"/>
                    <a:gd name="T1" fmla="*/ 7 h 12"/>
                    <a:gd name="T2" fmla="*/ 6 w 15"/>
                    <a:gd name="T3" fmla="*/ 8 h 12"/>
                    <a:gd name="T4" fmla="*/ 8 w 15"/>
                    <a:gd name="T5" fmla="*/ 9 h 12"/>
                    <a:gd name="T6" fmla="*/ 8 w 15"/>
                    <a:gd name="T7" fmla="*/ 12 h 12"/>
                    <a:gd name="T8" fmla="*/ 15 w 15"/>
                    <a:gd name="T9" fmla="*/ 11 h 12"/>
                    <a:gd name="T10" fmla="*/ 14 w 15"/>
                    <a:gd name="T11" fmla="*/ 11 h 12"/>
                    <a:gd name="T12" fmla="*/ 14 w 15"/>
                    <a:gd name="T13" fmla="*/ 10 h 12"/>
                    <a:gd name="T14" fmla="*/ 12 w 15"/>
                    <a:gd name="T15" fmla="*/ 7 h 12"/>
                    <a:gd name="T16" fmla="*/ 10 w 15"/>
                    <a:gd name="T17" fmla="*/ 4 h 12"/>
                    <a:gd name="T18" fmla="*/ 12 w 15"/>
                    <a:gd name="T19" fmla="*/ 3 h 12"/>
                    <a:gd name="T20" fmla="*/ 13 w 15"/>
                    <a:gd name="T21" fmla="*/ 2 h 12"/>
                    <a:gd name="T22" fmla="*/ 13 w 15"/>
                    <a:gd name="T23" fmla="*/ 1 h 12"/>
                    <a:gd name="T24" fmla="*/ 12 w 15"/>
                    <a:gd name="T25" fmla="*/ 0 h 12"/>
                    <a:gd name="T26" fmla="*/ 5 w 15"/>
                    <a:gd name="T27" fmla="*/ 0 h 12"/>
                    <a:gd name="T28" fmla="*/ 1 w 15"/>
                    <a:gd name="T2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2">
                      <a:moveTo>
                        <a:pt x="1" y="7"/>
                      </a:moveTo>
                      <a:cubicBezTo>
                        <a:pt x="0" y="7"/>
                        <a:pt x="6" y="8"/>
                        <a:pt x="6" y="8"/>
                      </a:cubicBezTo>
                      <a:cubicBezTo>
                        <a:pt x="8" y="9"/>
                        <a:pt x="8" y="9"/>
                        <a:pt x="8" y="9"/>
                      </a:cubicBezTo>
                      <a:cubicBezTo>
                        <a:pt x="8" y="12"/>
                        <a:pt x="8" y="12"/>
                        <a:pt x="8" y="12"/>
                      </a:cubicBezTo>
                      <a:cubicBezTo>
                        <a:pt x="15" y="11"/>
                        <a:pt x="15" y="11"/>
                        <a:pt x="15" y="11"/>
                      </a:cubicBezTo>
                      <a:cubicBezTo>
                        <a:pt x="15" y="11"/>
                        <a:pt x="14" y="11"/>
                        <a:pt x="14" y="11"/>
                      </a:cubicBezTo>
                      <a:cubicBezTo>
                        <a:pt x="14" y="11"/>
                        <a:pt x="14" y="11"/>
                        <a:pt x="14" y="10"/>
                      </a:cubicBezTo>
                      <a:cubicBezTo>
                        <a:pt x="14" y="9"/>
                        <a:pt x="13" y="8"/>
                        <a:pt x="12" y="7"/>
                      </a:cubicBezTo>
                      <a:cubicBezTo>
                        <a:pt x="12" y="4"/>
                        <a:pt x="12" y="4"/>
                        <a:pt x="10" y="4"/>
                      </a:cubicBezTo>
                      <a:cubicBezTo>
                        <a:pt x="10" y="3"/>
                        <a:pt x="11" y="3"/>
                        <a:pt x="12" y="3"/>
                      </a:cubicBezTo>
                      <a:cubicBezTo>
                        <a:pt x="13" y="3"/>
                        <a:pt x="13" y="2"/>
                        <a:pt x="13" y="2"/>
                      </a:cubicBezTo>
                      <a:cubicBezTo>
                        <a:pt x="13" y="1"/>
                        <a:pt x="13" y="0"/>
                        <a:pt x="13" y="1"/>
                      </a:cubicBezTo>
                      <a:cubicBezTo>
                        <a:pt x="11" y="1"/>
                        <a:pt x="11" y="0"/>
                        <a:pt x="12" y="0"/>
                      </a:cubicBezTo>
                      <a:cubicBezTo>
                        <a:pt x="5" y="0"/>
                        <a:pt x="5" y="0"/>
                        <a:pt x="5" y="0"/>
                      </a:cubicBezTo>
                      <a:cubicBezTo>
                        <a:pt x="5" y="0"/>
                        <a:pt x="1" y="7"/>
                        <a:pt x="1"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0" name="Freeform 871">
                  <a:extLst>
                    <a:ext uri="{FF2B5EF4-FFF2-40B4-BE49-F238E27FC236}">
                      <a16:creationId xmlns:a16="http://schemas.microsoft.com/office/drawing/2014/main" id="{2BB8541B-C754-C666-991D-BFF0923C2436}"/>
                    </a:ext>
                  </a:extLst>
                </p:cNvPr>
                <p:cNvSpPr>
                  <a:spLocks/>
                </p:cNvSpPr>
                <p:nvPr/>
              </p:nvSpPr>
              <p:spPr bwMode="auto">
                <a:xfrm>
                  <a:off x="6804025" y="4117975"/>
                  <a:ext cx="3175" cy="11113"/>
                </a:xfrm>
                <a:custGeom>
                  <a:avLst/>
                  <a:gdLst>
                    <a:gd name="T0" fmla="*/ 0 w 1"/>
                    <a:gd name="T1" fmla="*/ 3 h 3"/>
                    <a:gd name="T2" fmla="*/ 0 w 1"/>
                    <a:gd name="T3" fmla="*/ 0 h 3"/>
                    <a:gd name="T4" fmla="*/ 0 w 1"/>
                    <a:gd name="T5" fmla="*/ 3 h 3"/>
                  </a:gdLst>
                  <a:ahLst/>
                  <a:cxnLst>
                    <a:cxn ang="0">
                      <a:pos x="T0" y="T1"/>
                    </a:cxn>
                    <a:cxn ang="0">
                      <a:pos x="T2" y="T3"/>
                    </a:cxn>
                    <a:cxn ang="0">
                      <a:pos x="T4" y="T5"/>
                    </a:cxn>
                  </a:cxnLst>
                  <a:rect l="0" t="0" r="r" b="b"/>
                  <a:pathLst>
                    <a:path w="1" h="3">
                      <a:moveTo>
                        <a:pt x="0" y="3"/>
                      </a:moveTo>
                      <a:cubicBezTo>
                        <a:pt x="1" y="2"/>
                        <a:pt x="1" y="1"/>
                        <a:pt x="0" y="0"/>
                      </a:cubicBezTo>
                      <a:cubicBezTo>
                        <a:pt x="0" y="1"/>
                        <a:pt x="0" y="2"/>
                        <a:pt x="0"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81" name="Freeform 873">
                  <a:extLst>
                    <a:ext uri="{FF2B5EF4-FFF2-40B4-BE49-F238E27FC236}">
                      <a16:creationId xmlns:a16="http://schemas.microsoft.com/office/drawing/2014/main" id="{96247647-F966-628E-D949-742F925D0DD9}"/>
                    </a:ext>
                  </a:extLst>
                </p:cNvPr>
                <p:cNvSpPr>
                  <a:spLocks/>
                </p:cNvSpPr>
                <p:nvPr/>
              </p:nvSpPr>
              <p:spPr bwMode="auto">
                <a:xfrm>
                  <a:off x="6599238" y="3605213"/>
                  <a:ext cx="87312" cy="90488"/>
                </a:xfrm>
                <a:custGeom>
                  <a:avLst/>
                  <a:gdLst>
                    <a:gd name="T0" fmla="*/ 9 w 21"/>
                    <a:gd name="T1" fmla="*/ 1 h 22"/>
                    <a:gd name="T2" fmla="*/ 8 w 21"/>
                    <a:gd name="T3" fmla="*/ 1 h 22"/>
                    <a:gd name="T4" fmla="*/ 7 w 21"/>
                    <a:gd name="T5" fmla="*/ 1 h 22"/>
                    <a:gd name="T6" fmla="*/ 5 w 21"/>
                    <a:gd name="T7" fmla="*/ 1 h 22"/>
                    <a:gd name="T8" fmla="*/ 4 w 21"/>
                    <a:gd name="T9" fmla="*/ 1 h 22"/>
                    <a:gd name="T10" fmla="*/ 3 w 21"/>
                    <a:gd name="T11" fmla="*/ 2 h 22"/>
                    <a:gd name="T12" fmla="*/ 2 w 21"/>
                    <a:gd name="T13" fmla="*/ 2 h 22"/>
                    <a:gd name="T14" fmla="*/ 0 w 21"/>
                    <a:gd name="T15" fmla="*/ 2 h 22"/>
                    <a:gd name="T16" fmla="*/ 0 w 21"/>
                    <a:gd name="T17" fmla="*/ 3 h 22"/>
                    <a:gd name="T18" fmla="*/ 1 w 21"/>
                    <a:gd name="T19" fmla="*/ 4 h 22"/>
                    <a:gd name="T20" fmla="*/ 1 w 21"/>
                    <a:gd name="T21" fmla="*/ 6 h 22"/>
                    <a:gd name="T22" fmla="*/ 1 w 21"/>
                    <a:gd name="T23" fmla="*/ 8 h 22"/>
                    <a:gd name="T24" fmla="*/ 2 w 21"/>
                    <a:gd name="T25" fmla="*/ 10 h 22"/>
                    <a:gd name="T26" fmla="*/ 3 w 21"/>
                    <a:gd name="T27" fmla="*/ 12 h 22"/>
                    <a:gd name="T28" fmla="*/ 6 w 21"/>
                    <a:gd name="T29" fmla="*/ 12 h 22"/>
                    <a:gd name="T30" fmla="*/ 7 w 21"/>
                    <a:gd name="T31" fmla="*/ 13 h 22"/>
                    <a:gd name="T32" fmla="*/ 9 w 21"/>
                    <a:gd name="T33" fmla="*/ 15 h 22"/>
                    <a:gd name="T34" fmla="*/ 10 w 21"/>
                    <a:gd name="T35" fmla="*/ 14 h 22"/>
                    <a:gd name="T36" fmla="*/ 11 w 21"/>
                    <a:gd name="T37" fmla="*/ 16 h 22"/>
                    <a:gd name="T38" fmla="*/ 12 w 21"/>
                    <a:gd name="T39" fmla="*/ 16 h 22"/>
                    <a:gd name="T40" fmla="*/ 13 w 21"/>
                    <a:gd name="T41" fmla="*/ 16 h 22"/>
                    <a:gd name="T42" fmla="*/ 14 w 21"/>
                    <a:gd name="T43" fmla="*/ 16 h 22"/>
                    <a:gd name="T44" fmla="*/ 15 w 21"/>
                    <a:gd name="T45" fmla="*/ 16 h 22"/>
                    <a:gd name="T46" fmla="*/ 16 w 21"/>
                    <a:gd name="T47" fmla="*/ 17 h 22"/>
                    <a:gd name="T48" fmla="*/ 17 w 21"/>
                    <a:gd name="T49" fmla="*/ 18 h 22"/>
                    <a:gd name="T50" fmla="*/ 17 w 21"/>
                    <a:gd name="T51" fmla="*/ 20 h 22"/>
                    <a:gd name="T52" fmla="*/ 18 w 21"/>
                    <a:gd name="T53" fmla="*/ 22 h 22"/>
                    <a:gd name="T54" fmla="*/ 20 w 21"/>
                    <a:gd name="T55" fmla="*/ 21 h 22"/>
                    <a:gd name="T56" fmla="*/ 20 w 21"/>
                    <a:gd name="T57" fmla="*/ 20 h 22"/>
                    <a:gd name="T58" fmla="*/ 20 w 21"/>
                    <a:gd name="T59" fmla="*/ 19 h 22"/>
                    <a:gd name="T60" fmla="*/ 21 w 21"/>
                    <a:gd name="T61" fmla="*/ 19 h 22"/>
                    <a:gd name="T62" fmla="*/ 21 w 21"/>
                    <a:gd name="T63" fmla="*/ 18 h 22"/>
                    <a:gd name="T64" fmla="*/ 20 w 21"/>
                    <a:gd name="T65" fmla="*/ 17 h 22"/>
                    <a:gd name="T66" fmla="*/ 20 w 21"/>
                    <a:gd name="T67" fmla="*/ 16 h 22"/>
                    <a:gd name="T68" fmla="*/ 21 w 21"/>
                    <a:gd name="T69" fmla="*/ 16 h 22"/>
                    <a:gd name="T70" fmla="*/ 19 w 21"/>
                    <a:gd name="T71" fmla="*/ 15 h 22"/>
                    <a:gd name="T72" fmla="*/ 17 w 21"/>
                    <a:gd name="T73" fmla="*/ 14 h 22"/>
                    <a:gd name="T74" fmla="*/ 16 w 21"/>
                    <a:gd name="T75" fmla="*/ 13 h 22"/>
                    <a:gd name="T76" fmla="*/ 16 w 21"/>
                    <a:gd name="T77" fmla="*/ 13 h 22"/>
                    <a:gd name="T78" fmla="*/ 15 w 21"/>
                    <a:gd name="T79" fmla="*/ 12 h 22"/>
                    <a:gd name="T80" fmla="*/ 17 w 21"/>
                    <a:gd name="T81" fmla="*/ 11 h 22"/>
                    <a:gd name="T82" fmla="*/ 17 w 21"/>
                    <a:gd name="T83" fmla="*/ 10 h 22"/>
                    <a:gd name="T84" fmla="*/ 16 w 21"/>
                    <a:gd name="T85" fmla="*/ 9 h 22"/>
                    <a:gd name="T86" fmla="*/ 14 w 21"/>
                    <a:gd name="T87" fmla="*/ 8 h 22"/>
                    <a:gd name="T88" fmla="*/ 13 w 21"/>
                    <a:gd name="T89" fmla="*/ 6 h 22"/>
                    <a:gd name="T90" fmla="*/ 15 w 21"/>
                    <a:gd name="T91" fmla="*/ 5 h 22"/>
                    <a:gd name="T92" fmla="*/ 13 w 21"/>
                    <a:gd name="T93" fmla="*/ 3 h 22"/>
                    <a:gd name="T94" fmla="*/ 12 w 21"/>
                    <a:gd name="T95" fmla="*/ 3 h 22"/>
                    <a:gd name="T96" fmla="*/ 11 w 21"/>
                    <a:gd name="T97" fmla="*/ 2 h 22"/>
                    <a:gd name="T98" fmla="*/ 12 w 21"/>
                    <a:gd name="T99" fmla="*/ 2 h 22"/>
                    <a:gd name="T100" fmla="*/ 11 w 21"/>
                    <a:gd name="T101" fmla="*/ 1 h 22"/>
                    <a:gd name="T102" fmla="*/ 10 w 21"/>
                    <a:gd name="T103" fmla="*/ 1 h 22"/>
                    <a:gd name="T104" fmla="*/ 9 w 21"/>
                    <a:gd name="T10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22">
                      <a:moveTo>
                        <a:pt x="9" y="1"/>
                      </a:moveTo>
                      <a:cubicBezTo>
                        <a:pt x="9" y="1"/>
                        <a:pt x="8" y="1"/>
                        <a:pt x="8" y="1"/>
                      </a:cubicBezTo>
                      <a:cubicBezTo>
                        <a:pt x="7" y="1"/>
                        <a:pt x="7" y="1"/>
                        <a:pt x="7" y="1"/>
                      </a:cubicBezTo>
                      <a:cubicBezTo>
                        <a:pt x="6" y="1"/>
                        <a:pt x="5" y="1"/>
                        <a:pt x="5" y="1"/>
                      </a:cubicBezTo>
                      <a:cubicBezTo>
                        <a:pt x="4" y="1"/>
                        <a:pt x="4" y="1"/>
                        <a:pt x="4" y="1"/>
                      </a:cubicBezTo>
                      <a:cubicBezTo>
                        <a:pt x="4" y="2"/>
                        <a:pt x="3" y="2"/>
                        <a:pt x="3" y="2"/>
                      </a:cubicBezTo>
                      <a:cubicBezTo>
                        <a:pt x="2" y="2"/>
                        <a:pt x="2" y="2"/>
                        <a:pt x="2" y="2"/>
                      </a:cubicBezTo>
                      <a:cubicBezTo>
                        <a:pt x="1" y="2"/>
                        <a:pt x="1" y="2"/>
                        <a:pt x="0" y="2"/>
                      </a:cubicBezTo>
                      <a:cubicBezTo>
                        <a:pt x="0" y="2"/>
                        <a:pt x="0" y="3"/>
                        <a:pt x="0" y="3"/>
                      </a:cubicBezTo>
                      <a:cubicBezTo>
                        <a:pt x="1" y="3"/>
                        <a:pt x="1" y="4"/>
                        <a:pt x="1" y="4"/>
                      </a:cubicBezTo>
                      <a:cubicBezTo>
                        <a:pt x="2" y="5"/>
                        <a:pt x="2" y="5"/>
                        <a:pt x="1" y="6"/>
                      </a:cubicBezTo>
                      <a:cubicBezTo>
                        <a:pt x="1" y="7"/>
                        <a:pt x="1" y="8"/>
                        <a:pt x="1" y="8"/>
                      </a:cubicBezTo>
                      <a:cubicBezTo>
                        <a:pt x="1" y="9"/>
                        <a:pt x="2" y="10"/>
                        <a:pt x="2" y="10"/>
                      </a:cubicBezTo>
                      <a:cubicBezTo>
                        <a:pt x="2" y="11"/>
                        <a:pt x="3" y="12"/>
                        <a:pt x="3" y="12"/>
                      </a:cubicBezTo>
                      <a:cubicBezTo>
                        <a:pt x="4" y="12"/>
                        <a:pt x="5" y="11"/>
                        <a:pt x="6" y="12"/>
                      </a:cubicBezTo>
                      <a:cubicBezTo>
                        <a:pt x="7" y="12"/>
                        <a:pt x="7" y="12"/>
                        <a:pt x="7" y="13"/>
                      </a:cubicBezTo>
                      <a:cubicBezTo>
                        <a:pt x="8" y="13"/>
                        <a:pt x="9" y="14"/>
                        <a:pt x="9" y="15"/>
                      </a:cubicBezTo>
                      <a:cubicBezTo>
                        <a:pt x="9" y="14"/>
                        <a:pt x="10" y="14"/>
                        <a:pt x="10" y="14"/>
                      </a:cubicBezTo>
                      <a:cubicBezTo>
                        <a:pt x="11" y="14"/>
                        <a:pt x="11" y="15"/>
                        <a:pt x="11" y="16"/>
                      </a:cubicBezTo>
                      <a:cubicBezTo>
                        <a:pt x="12" y="16"/>
                        <a:pt x="12" y="15"/>
                        <a:pt x="12" y="16"/>
                      </a:cubicBezTo>
                      <a:cubicBezTo>
                        <a:pt x="12" y="16"/>
                        <a:pt x="13" y="16"/>
                        <a:pt x="13" y="16"/>
                      </a:cubicBezTo>
                      <a:cubicBezTo>
                        <a:pt x="13" y="16"/>
                        <a:pt x="14" y="16"/>
                        <a:pt x="14" y="16"/>
                      </a:cubicBezTo>
                      <a:cubicBezTo>
                        <a:pt x="15" y="16"/>
                        <a:pt x="15" y="15"/>
                        <a:pt x="15" y="16"/>
                      </a:cubicBezTo>
                      <a:cubicBezTo>
                        <a:pt x="16" y="16"/>
                        <a:pt x="16" y="17"/>
                        <a:pt x="16" y="17"/>
                      </a:cubicBezTo>
                      <a:cubicBezTo>
                        <a:pt x="16" y="18"/>
                        <a:pt x="17" y="18"/>
                        <a:pt x="17" y="18"/>
                      </a:cubicBezTo>
                      <a:cubicBezTo>
                        <a:pt x="17" y="19"/>
                        <a:pt x="17" y="19"/>
                        <a:pt x="17" y="20"/>
                      </a:cubicBezTo>
                      <a:cubicBezTo>
                        <a:pt x="17" y="20"/>
                        <a:pt x="18" y="21"/>
                        <a:pt x="18" y="22"/>
                      </a:cubicBezTo>
                      <a:cubicBezTo>
                        <a:pt x="19" y="22"/>
                        <a:pt x="19" y="21"/>
                        <a:pt x="20" y="21"/>
                      </a:cubicBezTo>
                      <a:cubicBezTo>
                        <a:pt x="20" y="21"/>
                        <a:pt x="20" y="20"/>
                        <a:pt x="20" y="20"/>
                      </a:cubicBezTo>
                      <a:cubicBezTo>
                        <a:pt x="20" y="19"/>
                        <a:pt x="19" y="19"/>
                        <a:pt x="20" y="19"/>
                      </a:cubicBezTo>
                      <a:cubicBezTo>
                        <a:pt x="20" y="19"/>
                        <a:pt x="21" y="19"/>
                        <a:pt x="21" y="19"/>
                      </a:cubicBezTo>
                      <a:cubicBezTo>
                        <a:pt x="21" y="19"/>
                        <a:pt x="21" y="18"/>
                        <a:pt x="21" y="18"/>
                      </a:cubicBezTo>
                      <a:cubicBezTo>
                        <a:pt x="20" y="18"/>
                        <a:pt x="20" y="17"/>
                        <a:pt x="20" y="17"/>
                      </a:cubicBezTo>
                      <a:cubicBezTo>
                        <a:pt x="19" y="17"/>
                        <a:pt x="20" y="17"/>
                        <a:pt x="20" y="16"/>
                      </a:cubicBezTo>
                      <a:cubicBezTo>
                        <a:pt x="21" y="16"/>
                        <a:pt x="21" y="16"/>
                        <a:pt x="21" y="16"/>
                      </a:cubicBezTo>
                      <a:cubicBezTo>
                        <a:pt x="20" y="15"/>
                        <a:pt x="20" y="16"/>
                        <a:pt x="19" y="15"/>
                      </a:cubicBezTo>
                      <a:cubicBezTo>
                        <a:pt x="19" y="16"/>
                        <a:pt x="17" y="14"/>
                        <a:pt x="17" y="14"/>
                      </a:cubicBezTo>
                      <a:cubicBezTo>
                        <a:pt x="17" y="14"/>
                        <a:pt x="17" y="14"/>
                        <a:pt x="16" y="13"/>
                      </a:cubicBezTo>
                      <a:cubicBezTo>
                        <a:pt x="16" y="13"/>
                        <a:pt x="16" y="13"/>
                        <a:pt x="16" y="13"/>
                      </a:cubicBezTo>
                      <a:cubicBezTo>
                        <a:pt x="16" y="12"/>
                        <a:pt x="15" y="13"/>
                        <a:pt x="15" y="12"/>
                      </a:cubicBezTo>
                      <a:cubicBezTo>
                        <a:pt x="14" y="11"/>
                        <a:pt x="16" y="12"/>
                        <a:pt x="17" y="11"/>
                      </a:cubicBezTo>
                      <a:cubicBezTo>
                        <a:pt x="17" y="11"/>
                        <a:pt x="17" y="10"/>
                        <a:pt x="17" y="10"/>
                      </a:cubicBezTo>
                      <a:cubicBezTo>
                        <a:pt x="17" y="9"/>
                        <a:pt x="16" y="9"/>
                        <a:pt x="16" y="9"/>
                      </a:cubicBezTo>
                      <a:cubicBezTo>
                        <a:pt x="15" y="9"/>
                        <a:pt x="15" y="9"/>
                        <a:pt x="14" y="8"/>
                      </a:cubicBezTo>
                      <a:cubicBezTo>
                        <a:pt x="14" y="8"/>
                        <a:pt x="13" y="7"/>
                        <a:pt x="13" y="6"/>
                      </a:cubicBezTo>
                      <a:cubicBezTo>
                        <a:pt x="13" y="5"/>
                        <a:pt x="14" y="6"/>
                        <a:pt x="15" y="5"/>
                      </a:cubicBezTo>
                      <a:cubicBezTo>
                        <a:pt x="15" y="4"/>
                        <a:pt x="14" y="3"/>
                        <a:pt x="13" y="3"/>
                      </a:cubicBezTo>
                      <a:cubicBezTo>
                        <a:pt x="13" y="3"/>
                        <a:pt x="13" y="3"/>
                        <a:pt x="12" y="3"/>
                      </a:cubicBezTo>
                      <a:cubicBezTo>
                        <a:pt x="12" y="2"/>
                        <a:pt x="11" y="3"/>
                        <a:pt x="11" y="2"/>
                      </a:cubicBezTo>
                      <a:cubicBezTo>
                        <a:pt x="11" y="2"/>
                        <a:pt x="11" y="2"/>
                        <a:pt x="12" y="2"/>
                      </a:cubicBezTo>
                      <a:cubicBezTo>
                        <a:pt x="12" y="2"/>
                        <a:pt x="11" y="1"/>
                        <a:pt x="11" y="1"/>
                      </a:cubicBezTo>
                      <a:cubicBezTo>
                        <a:pt x="11" y="1"/>
                        <a:pt x="10" y="1"/>
                        <a:pt x="10" y="1"/>
                      </a:cubicBezTo>
                      <a:cubicBezTo>
                        <a:pt x="10" y="0"/>
                        <a:pt x="9" y="0"/>
                        <a:pt x="9"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sp>
            <p:nvSpPr>
              <p:cNvPr id="267" name="Freeform 874">
                <a:extLst>
                  <a:ext uri="{FF2B5EF4-FFF2-40B4-BE49-F238E27FC236}">
                    <a16:creationId xmlns:a16="http://schemas.microsoft.com/office/drawing/2014/main" id="{780BA7A8-925E-8500-8F3C-223F0D8606EE}"/>
                  </a:ext>
                </a:extLst>
              </p:cNvPr>
              <p:cNvSpPr>
                <a:spLocks/>
              </p:cNvSpPr>
              <p:nvPr/>
            </p:nvSpPr>
            <p:spPr bwMode="auto">
              <a:xfrm>
                <a:off x="7086600" y="3708400"/>
                <a:ext cx="403225" cy="312738"/>
              </a:xfrm>
              <a:custGeom>
                <a:avLst/>
                <a:gdLst>
                  <a:gd name="T0" fmla="*/ 90 w 97"/>
                  <a:gd name="T1" fmla="*/ 11 h 75"/>
                  <a:gd name="T2" fmla="*/ 86 w 97"/>
                  <a:gd name="T3" fmla="*/ 10 h 75"/>
                  <a:gd name="T4" fmla="*/ 82 w 97"/>
                  <a:gd name="T5" fmla="*/ 13 h 75"/>
                  <a:gd name="T6" fmla="*/ 75 w 97"/>
                  <a:gd name="T7" fmla="*/ 16 h 75"/>
                  <a:gd name="T8" fmla="*/ 74 w 97"/>
                  <a:gd name="T9" fmla="*/ 9 h 75"/>
                  <a:gd name="T10" fmla="*/ 72 w 97"/>
                  <a:gd name="T11" fmla="*/ 4 h 75"/>
                  <a:gd name="T12" fmla="*/ 71 w 97"/>
                  <a:gd name="T13" fmla="*/ 1 h 75"/>
                  <a:gd name="T14" fmla="*/ 67 w 97"/>
                  <a:gd name="T15" fmla="*/ 3 h 75"/>
                  <a:gd name="T16" fmla="*/ 61 w 97"/>
                  <a:gd name="T17" fmla="*/ 9 h 75"/>
                  <a:gd name="T18" fmla="*/ 57 w 97"/>
                  <a:gd name="T19" fmla="*/ 10 h 75"/>
                  <a:gd name="T20" fmla="*/ 50 w 97"/>
                  <a:gd name="T21" fmla="*/ 14 h 75"/>
                  <a:gd name="T22" fmla="*/ 45 w 97"/>
                  <a:gd name="T23" fmla="*/ 12 h 75"/>
                  <a:gd name="T24" fmla="*/ 38 w 97"/>
                  <a:gd name="T25" fmla="*/ 10 h 75"/>
                  <a:gd name="T26" fmla="*/ 34 w 97"/>
                  <a:gd name="T27" fmla="*/ 10 h 75"/>
                  <a:gd name="T28" fmla="*/ 30 w 97"/>
                  <a:gd name="T29" fmla="*/ 11 h 75"/>
                  <a:gd name="T30" fmla="*/ 27 w 97"/>
                  <a:gd name="T31" fmla="*/ 16 h 75"/>
                  <a:gd name="T32" fmla="*/ 23 w 97"/>
                  <a:gd name="T33" fmla="*/ 22 h 75"/>
                  <a:gd name="T34" fmla="*/ 17 w 97"/>
                  <a:gd name="T35" fmla="*/ 23 h 75"/>
                  <a:gd name="T36" fmla="*/ 17 w 97"/>
                  <a:gd name="T37" fmla="*/ 27 h 75"/>
                  <a:gd name="T38" fmla="*/ 13 w 97"/>
                  <a:gd name="T39" fmla="*/ 28 h 75"/>
                  <a:gd name="T40" fmla="*/ 11 w 97"/>
                  <a:gd name="T41" fmla="*/ 28 h 75"/>
                  <a:gd name="T42" fmla="*/ 5 w 97"/>
                  <a:gd name="T43" fmla="*/ 25 h 75"/>
                  <a:gd name="T44" fmla="*/ 4 w 97"/>
                  <a:gd name="T45" fmla="*/ 27 h 75"/>
                  <a:gd name="T46" fmla="*/ 3 w 97"/>
                  <a:gd name="T47" fmla="*/ 30 h 75"/>
                  <a:gd name="T48" fmla="*/ 2 w 97"/>
                  <a:gd name="T49" fmla="*/ 36 h 75"/>
                  <a:gd name="T50" fmla="*/ 2 w 97"/>
                  <a:gd name="T51" fmla="*/ 42 h 75"/>
                  <a:gd name="T52" fmla="*/ 2 w 97"/>
                  <a:gd name="T53" fmla="*/ 52 h 75"/>
                  <a:gd name="T54" fmla="*/ 7 w 97"/>
                  <a:gd name="T55" fmla="*/ 59 h 75"/>
                  <a:gd name="T56" fmla="*/ 2 w 97"/>
                  <a:gd name="T57" fmla="*/ 71 h 75"/>
                  <a:gd name="T58" fmla="*/ 23 w 97"/>
                  <a:gd name="T59" fmla="*/ 75 h 75"/>
                  <a:gd name="T60" fmla="*/ 33 w 97"/>
                  <a:gd name="T61" fmla="*/ 73 h 75"/>
                  <a:gd name="T62" fmla="*/ 38 w 97"/>
                  <a:gd name="T63" fmla="*/ 67 h 75"/>
                  <a:gd name="T64" fmla="*/ 43 w 97"/>
                  <a:gd name="T65" fmla="*/ 60 h 75"/>
                  <a:gd name="T66" fmla="*/ 49 w 97"/>
                  <a:gd name="T67" fmla="*/ 60 h 75"/>
                  <a:gd name="T68" fmla="*/ 51 w 97"/>
                  <a:gd name="T69" fmla="*/ 56 h 75"/>
                  <a:gd name="T70" fmla="*/ 55 w 97"/>
                  <a:gd name="T71" fmla="*/ 56 h 75"/>
                  <a:gd name="T72" fmla="*/ 59 w 97"/>
                  <a:gd name="T73" fmla="*/ 53 h 75"/>
                  <a:gd name="T74" fmla="*/ 60 w 97"/>
                  <a:gd name="T75" fmla="*/ 49 h 75"/>
                  <a:gd name="T76" fmla="*/ 66 w 97"/>
                  <a:gd name="T77" fmla="*/ 44 h 75"/>
                  <a:gd name="T78" fmla="*/ 63 w 97"/>
                  <a:gd name="T79" fmla="*/ 39 h 75"/>
                  <a:gd name="T80" fmla="*/ 66 w 97"/>
                  <a:gd name="T81" fmla="*/ 39 h 75"/>
                  <a:gd name="T82" fmla="*/ 71 w 97"/>
                  <a:gd name="T83" fmla="*/ 38 h 75"/>
                  <a:gd name="T84" fmla="*/ 70 w 97"/>
                  <a:gd name="T85" fmla="*/ 34 h 75"/>
                  <a:gd name="T86" fmla="*/ 74 w 97"/>
                  <a:gd name="T87" fmla="*/ 27 h 75"/>
                  <a:gd name="T88" fmla="*/ 73 w 97"/>
                  <a:gd name="T89" fmla="*/ 22 h 75"/>
                  <a:gd name="T90" fmla="*/ 76 w 97"/>
                  <a:gd name="T91" fmla="*/ 18 h 75"/>
                  <a:gd name="T92" fmla="*/ 81 w 97"/>
                  <a:gd name="T93" fmla="*/ 14 h 75"/>
                  <a:gd name="T94" fmla="*/ 90 w 97"/>
                  <a:gd name="T95" fmla="*/ 14 h 75"/>
                  <a:gd name="T96" fmla="*/ 95 w 97"/>
                  <a:gd name="T97" fmla="*/ 13 h 75"/>
                  <a:gd name="T98" fmla="*/ 97 w 97"/>
                  <a:gd name="T9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75">
                    <a:moveTo>
                      <a:pt x="92" y="9"/>
                    </a:moveTo>
                    <a:cubicBezTo>
                      <a:pt x="92" y="10"/>
                      <a:pt x="91" y="10"/>
                      <a:pt x="91" y="10"/>
                    </a:cubicBezTo>
                    <a:cubicBezTo>
                      <a:pt x="90" y="11"/>
                      <a:pt x="90" y="11"/>
                      <a:pt x="90" y="11"/>
                    </a:cubicBezTo>
                    <a:cubicBezTo>
                      <a:pt x="88" y="11"/>
                      <a:pt x="88" y="11"/>
                      <a:pt x="88" y="11"/>
                    </a:cubicBezTo>
                    <a:cubicBezTo>
                      <a:pt x="89" y="10"/>
                      <a:pt x="89" y="10"/>
                      <a:pt x="89" y="10"/>
                    </a:cubicBezTo>
                    <a:cubicBezTo>
                      <a:pt x="89" y="10"/>
                      <a:pt x="87" y="10"/>
                      <a:pt x="86" y="10"/>
                    </a:cubicBezTo>
                    <a:cubicBezTo>
                      <a:pt x="86" y="10"/>
                      <a:pt x="85" y="10"/>
                      <a:pt x="85" y="10"/>
                    </a:cubicBezTo>
                    <a:cubicBezTo>
                      <a:pt x="85" y="10"/>
                      <a:pt x="83" y="11"/>
                      <a:pt x="83" y="12"/>
                    </a:cubicBezTo>
                    <a:cubicBezTo>
                      <a:pt x="83" y="12"/>
                      <a:pt x="82" y="13"/>
                      <a:pt x="82" y="13"/>
                    </a:cubicBezTo>
                    <a:cubicBezTo>
                      <a:pt x="79" y="13"/>
                      <a:pt x="79" y="13"/>
                      <a:pt x="79" y="13"/>
                    </a:cubicBezTo>
                    <a:cubicBezTo>
                      <a:pt x="77" y="15"/>
                      <a:pt x="77" y="15"/>
                      <a:pt x="77" y="15"/>
                    </a:cubicBezTo>
                    <a:cubicBezTo>
                      <a:pt x="75" y="16"/>
                      <a:pt x="75" y="16"/>
                      <a:pt x="75" y="16"/>
                    </a:cubicBezTo>
                    <a:cubicBezTo>
                      <a:pt x="74" y="13"/>
                      <a:pt x="74" y="13"/>
                      <a:pt x="74" y="13"/>
                    </a:cubicBezTo>
                    <a:cubicBezTo>
                      <a:pt x="74" y="10"/>
                      <a:pt x="74" y="10"/>
                      <a:pt x="74" y="10"/>
                    </a:cubicBezTo>
                    <a:cubicBezTo>
                      <a:pt x="74" y="9"/>
                      <a:pt x="74" y="9"/>
                      <a:pt x="74" y="9"/>
                    </a:cubicBezTo>
                    <a:cubicBezTo>
                      <a:pt x="74" y="5"/>
                      <a:pt x="74" y="5"/>
                      <a:pt x="74" y="5"/>
                    </a:cubicBezTo>
                    <a:cubicBezTo>
                      <a:pt x="72" y="5"/>
                      <a:pt x="72" y="5"/>
                      <a:pt x="72" y="5"/>
                    </a:cubicBezTo>
                    <a:cubicBezTo>
                      <a:pt x="72" y="4"/>
                      <a:pt x="72" y="4"/>
                      <a:pt x="72" y="4"/>
                    </a:cubicBezTo>
                    <a:cubicBezTo>
                      <a:pt x="73" y="3"/>
                      <a:pt x="73" y="3"/>
                      <a:pt x="73" y="3"/>
                    </a:cubicBezTo>
                    <a:cubicBezTo>
                      <a:pt x="73" y="2"/>
                      <a:pt x="73" y="2"/>
                      <a:pt x="73" y="2"/>
                    </a:cubicBezTo>
                    <a:cubicBezTo>
                      <a:pt x="73" y="2"/>
                      <a:pt x="71" y="1"/>
                      <a:pt x="71" y="1"/>
                    </a:cubicBezTo>
                    <a:cubicBezTo>
                      <a:pt x="71" y="1"/>
                      <a:pt x="71" y="0"/>
                      <a:pt x="71" y="0"/>
                    </a:cubicBezTo>
                    <a:cubicBezTo>
                      <a:pt x="71" y="0"/>
                      <a:pt x="69" y="0"/>
                      <a:pt x="69" y="0"/>
                    </a:cubicBezTo>
                    <a:cubicBezTo>
                      <a:pt x="69" y="0"/>
                      <a:pt x="67" y="2"/>
                      <a:pt x="67" y="3"/>
                    </a:cubicBezTo>
                    <a:cubicBezTo>
                      <a:pt x="67" y="3"/>
                      <a:pt x="65" y="5"/>
                      <a:pt x="65" y="5"/>
                    </a:cubicBezTo>
                    <a:cubicBezTo>
                      <a:pt x="65" y="5"/>
                      <a:pt x="65" y="8"/>
                      <a:pt x="65" y="8"/>
                    </a:cubicBezTo>
                    <a:cubicBezTo>
                      <a:pt x="61" y="9"/>
                      <a:pt x="61" y="9"/>
                      <a:pt x="61" y="9"/>
                    </a:cubicBezTo>
                    <a:cubicBezTo>
                      <a:pt x="61" y="9"/>
                      <a:pt x="59" y="11"/>
                      <a:pt x="59" y="12"/>
                    </a:cubicBezTo>
                    <a:cubicBezTo>
                      <a:pt x="59" y="12"/>
                      <a:pt x="59" y="12"/>
                      <a:pt x="59" y="12"/>
                    </a:cubicBezTo>
                    <a:cubicBezTo>
                      <a:pt x="57" y="10"/>
                      <a:pt x="57" y="10"/>
                      <a:pt x="57" y="10"/>
                    </a:cubicBezTo>
                    <a:cubicBezTo>
                      <a:pt x="55" y="11"/>
                      <a:pt x="55" y="11"/>
                      <a:pt x="55" y="11"/>
                    </a:cubicBezTo>
                    <a:cubicBezTo>
                      <a:pt x="53" y="13"/>
                      <a:pt x="53" y="13"/>
                      <a:pt x="53" y="13"/>
                    </a:cubicBezTo>
                    <a:cubicBezTo>
                      <a:pt x="50" y="14"/>
                      <a:pt x="50" y="14"/>
                      <a:pt x="50" y="14"/>
                    </a:cubicBezTo>
                    <a:cubicBezTo>
                      <a:pt x="49" y="12"/>
                      <a:pt x="49" y="12"/>
                      <a:pt x="49" y="12"/>
                    </a:cubicBezTo>
                    <a:cubicBezTo>
                      <a:pt x="47" y="11"/>
                      <a:pt x="47" y="11"/>
                      <a:pt x="47" y="11"/>
                    </a:cubicBezTo>
                    <a:cubicBezTo>
                      <a:pt x="45" y="12"/>
                      <a:pt x="45" y="12"/>
                      <a:pt x="45" y="12"/>
                    </a:cubicBezTo>
                    <a:cubicBezTo>
                      <a:pt x="43" y="10"/>
                      <a:pt x="43" y="10"/>
                      <a:pt x="43" y="10"/>
                    </a:cubicBezTo>
                    <a:cubicBezTo>
                      <a:pt x="40" y="10"/>
                      <a:pt x="40" y="10"/>
                      <a:pt x="40" y="10"/>
                    </a:cubicBezTo>
                    <a:cubicBezTo>
                      <a:pt x="38" y="10"/>
                      <a:pt x="38" y="10"/>
                      <a:pt x="38" y="10"/>
                    </a:cubicBezTo>
                    <a:cubicBezTo>
                      <a:pt x="36" y="9"/>
                      <a:pt x="36" y="9"/>
                      <a:pt x="36" y="9"/>
                    </a:cubicBezTo>
                    <a:cubicBezTo>
                      <a:pt x="36" y="9"/>
                      <a:pt x="34" y="8"/>
                      <a:pt x="34" y="9"/>
                    </a:cubicBezTo>
                    <a:cubicBezTo>
                      <a:pt x="34" y="9"/>
                      <a:pt x="34" y="10"/>
                      <a:pt x="34" y="10"/>
                    </a:cubicBezTo>
                    <a:cubicBezTo>
                      <a:pt x="34" y="10"/>
                      <a:pt x="34" y="11"/>
                      <a:pt x="34" y="11"/>
                    </a:cubicBezTo>
                    <a:cubicBezTo>
                      <a:pt x="31" y="11"/>
                      <a:pt x="31" y="11"/>
                      <a:pt x="31" y="11"/>
                    </a:cubicBezTo>
                    <a:cubicBezTo>
                      <a:pt x="31" y="11"/>
                      <a:pt x="30" y="11"/>
                      <a:pt x="30" y="11"/>
                    </a:cubicBezTo>
                    <a:cubicBezTo>
                      <a:pt x="30" y="12"/>
                      <a:pt x="28" y="12"/>
                      <a:pt x="28" y="12"/>
                    </a:cubicBezTo>
                    <a:cubicBezTo>
                      <a:pt x="28" y="13"/>
                      <a:pt x="28" y="13"/>
                      <a:pt x="28" y="14"/>
                    </a:cubicBezTo>
                    <a:cubicBezTo>
                      <a:pt x="28" y="14"/>
                      <a:pt x="27" y="16"/>
                      <a:pt x="27" y="16"/>
                    </a:cubicBezTo>
                    <a:cubicBezTo>
                      <a:pt x="27" y="16"/>
                      <a:pt x="27" y="19"/>
                      <a:pt x="27" y="19"/>
                    </a:cubicBezTo>
                    <a:cubicBezTo>
                      <a:pt x="27" y="19"/>
                      <a:pt x="23" y="20"/>
                      <a:pt x="23" y="20"/>
                    </a:cubicBezTo>
                    <a:cubicBezTo>
                      <a:pt x="23" y="20"/>
                      <a:pt x="23" y="22"/>
                      <a:pt x="23" y="22"/>
                    </a:cubicBezTo>
                    <a:cubicBezTo>
                      <a:pt x="20" y="22"/>
                      <a:pt x="20" y="22"/>
                      <a:pt x="20" y="22"/>
                    </a:cubicBezTo>
                    <a:cubicBezTo>
                      <a:pt x="17" y="22"/>
                      <a:pt x="17" y="22"/>
                      <a:pt x="17" y="22"/>
                    </a:cubicBezTo>
                    <a:cubicBezTo>
                      <a:pt x="17" y="23"/>
                      <a:pt x="17" y="23"/>
                      <a:pt x="17" y="23"/>
                    </a:cubicBezTo>
                    <a:cubicBezTo>
                      <a:pt x="18" y="24"/>
                      <a:pt x="18" y="24"/>
                      <a:pt x="18" y="24"/>
                    </a:cubicBezTo>
                    <a:cubicBezTo>
                      <a:pt x="17" y="25"/>
                      <a:pt x="17" y="25"/>
                      <a:pt x="17" y="25"/>
                    </a:cubicBezTo>
                    <a:cubicBezTo>
                      <a:pt x="17" y="27"/>
                      <a:pt x="17" y="27"/>
                      <a:pt x="17" y="27"/>
                    </a:cubicBezTo>
                    <a:cubicBezTo>
                      <a:pt x="17" y="27"/>
                      <a:pt x="16" y="27"/>
                      <a:pt x="15" y="27"/>
                    </a:cubicBezTo>
                    <a:cubicBezTo>
                      <a:pt x="15" y="27"/>
                      <a:pt x="15" y="28"/>
                      <a:pt x="14" y="28"/>
                    </a:cubicBezTo>
                    <a:cubicBezTo>
                      <a:pt x="14" y="28"/>
                      <a:pt x="13" y="28"/>
                      <a:pt x="13" y="28"/>
                    </a:cubicBezTo>
                    <a:cubicBezTo>
                      <a:pt x="13" y="28"/>
                      <a:pt x="12" y="27"/>
                      <a:pt x="12" y="27"/>
                    </a:cubicBezTo>
                    <a:cubicBezTo>
                      <a:pt x="12" y="29"/>
                      <a:pt x="12" y="29"/>
                      <a:pt x="12" y="29"/>
                    </a:cubicBezTo>
                    <a:cubicBezTo>
                      <a:pt x="12" y="29"/>
                      <a:pt x="11" y="29"/>
                      <a:pt x="11" y="28"/>
                    </a:cubicBezTo>
                    <a:cubicBezTo>
                      <a:pt x="11" y="28"/>
                      <a:pt x="10" y="26"/>
                      <a:pt x="10" y="26"/>
                    </a:cubicBezTo>
                    <a:cubicBezTo>
                      <a:pt x="6" y="26"/>
                      <a:pt x="6" y="26"/>
                      <a:pt x="6" y="26"/>
                    </a:cubicBezTo>
                    <a:cubicBezTo>
                      <a:pt x="5" y="25"/>
                      <a:pt x="5" y="25"/>
                      <a:pt x="5" y="25"/>
                    </a:cubicBezTo>
                    <a:cubicBezTo>
                      <a:pt x="4" y="25"/>
                      <a:pt x="4" y="25"/>
                      <a:pt x="4" y="25"/>
                    </a:cubicBezTo>
                    <a:cubicBezTo>
                      <a:pt x="4" y="25"/>
                      <a:pt x="4" y="25"/>
                      <a:pt x="4" y="25"/>
                    </a:cubicBezTo>
                    <a:cubicBezTo>
                      <a:pt x="4" y="27"/>
                      <a:pt x="4" y="27"/>
                      <a:pt x="4" y="27"/>
                    </a:cubicBezTo>
                    <a:cubicBezTo>
                      <a:pt x="4" y="28"/>
                      <a:pt x="4" y="28"/>
                      <a:pt x="4" y="28"/>
                    </a:cubicBezTo>
                    <a:cubicBezTo>
                      <a:pt x="4" y="28"/>
                      <a:pt x="4" y="29"/>
                      <a:pt x="4" y="29"/>
                    </a:cubicBezTo>
                    <a:cubicBezTo>
                      <a:pt x="4" y="29"/>
                      <a:pt x="3" y="30"/>
                      <a:pt x="3" y="30"/>
                    </a:cubicBezTo>
                    <a:cubicBezTo>
                      <a:pt x="3" y="30"/>
                      <a:pt x="3" y="32"/>
                      <a:pt x="3" y="32"/>
                    </a:cubicBezTo>
                    <a:cubicBezTo>
                      <a:pt x="1" y="34"/>
                      <a:pt x="1" y="34"/>
                      <a:pt x="1" y="34"/>
                    </a:cubicBezTo>
                    <a:cubicBezTo>
                      <a:pt x="2" y="36"/>
                      <a:pt x="2" y="36"/>
                      <a:pt x="2" y="36"/>
                    </a:cubicBezTo>
                    <a:cubicBezTo>
                      <a:pt x="0" y="36"/>
                      <a:pt x="0" y="36"/>
                      <a:pt x="0" y="36"/>
                    </a:cubicBezTo>
                    <a:cubicBezTo>
                      <a:pt x="0" y="41"/>
                      <a:pt x="0" y="41"/>
                      <a:pt x="0" y="41"/>
                    </a:cubicBezTo>
                    <a:cubicBezTo>
                      <a:pt x="2" y="42"/>
                      <a:pt x="2" y="42"/>
                      <a:pt x="2" y="42"/>
                    </a:cubicBezTo>
                    <a:cubicBezTo>
                      <a:pt x="0" y="45"/>
                      <a:pt x="0" y="45"/>
                      <a:pt x="0" y="45"/>
                    </a:cubicBezTo>
                    <a:cubicBezTo>
                      <a:pt x="0" y="47"/>
                      <a:pt x="0" y="47"/>
                      <a:pt x="0" y="47"/>
                    </a:cubicBezTo>
                    <a:cubicBezTo>
                      <a:pt x="2" y="52"/>
                      <a:pt x="2" y="52"/>
                      <a:pt x="2" y="52"/>
                    </a:cubicBezTo>
                    <a:cubicBezTo>
                      <a:pt x="2" y="58"/>
                      <a:pt x="2" y="58"/>
                      <a:pt x="2" y="58"/>
                    </a:cubicBezTo>
                    <a:cubicBezTo>
                      <a:pt x="4" y="59"/>
                      <a:pt x="4" y="59"/>
                      <a:pt x="4" y="59"/>
                    </a:cubicBezTo>
                    <a:cubicBezTo>
                      <a:pt x="7" y="59"/>
                      <a:pt x="7" y="59"/>
                      <a:pt x="7" y="59"/>
                    </a:cubicBezTo>
                    <a:cubicBezTo>
                      <a:pt x="8" y="60"/>
                      <a:pt x="8" y="60"/>
                      <a:pt x="8" y="60"/>
                    </a:cubicBezTo>
                    <a:cubicBezTo>
                      <a:pt x="8" y="63"/>
                      <a:pt x="8" y="63"/>
                      <a:pt x="8" y="63"/>
                    </a:cubicBezTo>
                    <a:cubicBezTo>
                      <a:pt x="2" y="71"/>
                      <a:pt x="2" y="71"/>
                      <a:pt x="2" y="71"/>
                    </a:cubicBezTo>
                    <a:cubicBezTo>
                      <a:pt x="13" y="75"/>
                      <a:pt x="13" y="75"/>
                      <a:pt x="13" y="75"/>
                    </a:cubicBezTo>
                    <a:cubicBezTo>
                      <a:pt x="16" y="74"/>
                      <a:pt x="16" y="74"/>
                      <a:pt x="16" y="74"/>
                    </a:cubicBezTo>
                    <a:cubicBezTo>
                      <a:pt x="23" y="75"/>
                      <a:pt x="23" y="75"/>
                      <a:pt x="23" y="75"/>
                    </a:cubicBezTo>
                    <a:cubicBezTo>
                      <a:pt x="26" y="73"/>
                      <a:pt x="26" y="73"/>
                      <a:pt x="26" y="73"/>
                    </a:cubicBezTo>
                    <a:cubicBezTo>
                      <a:pt x="26" y="73"/>
                      <a:pt x="30" y="74"/>
                      <a:pt x="30" y="74"/>
                    </a:cubicBezTo>
                    <a:cubicBezTo>
                      <a:pt x="30" y="74"/>
                      <a:pt x="32" y="73"/>
                      <a:pt x="33" y="73"/>
                    </a:cubicBezTo>
                    <a:cubicBezTo>
                      <a:pt x="33" y="73"/>
                      <a:pt x="39" y="71"/>
                      <a:pt x="39" y="71"/>
                    </a:cubicBezTo>
                    <a:cubicBezTo>
                      <a:pt x="39" y="71"/>
                      <a:pt x="39" y="70"/>
                      <a:pt x="38" y="70"/>
                    </a:cubicBezTo>
                    <a:cubicBezTo>
                      <a:pt x="38" y="69"/>
                      <a:pt x="38" y="67"/>
                      <a:pt x="38" y="67"/>
                    </a:cubicBezTo>
                    <a:cubicBezTo>
                      <a:pt x="38" y="67"/>
                      <a:pt x="39" y="64"/>
                      <a:pt x="39" y="64"/>
                    </a:cubicBezTo>
                    <a:cubicBezTo>
                      <a:pt x="39" y="64"/>
                      <a:pt x="39" y="63"/>
                      <a:pt x="39" y="63"/>
                    </a:cubicBezTo>
                    <a:cubicBezTo>
                      <a:pt x="43" y="60"/>
                      <a:pt x="43" y="60"/>
                      <a:pt x="43" y="60"/>
                    </a:cubicBezTo>
                    <a:cubicBezTo>
                      <a:pt x="43" y="60"/>
                      <a:pt x="44" y="61"/>
                      <a:pt x="45" y="61"/>
                    </a:cubicBezTo>
                    <a:cubicBezTo>
                      <a:pt x="45" y="61"/>
                      <a:pt x="48" y="60"/>
                      <a:pt x="48" y="60"/>
                    </a:cubicBezTo>
                    <a:cubicBezTo>
                      <a:pt x="49" y="60"/>
                      <a:pt x="49" y="60"/>
                      <a:pt x="49" y="60"/>
                    </a:cubicBezTo>
                    <a:cubicBezTo>
                      <a:pt x="47" y="58"/>
                      <a:pt x="47" y="58"/>
                      <a:pt x="47" y="58"/>
                    </a:cubicBezTo>
                    <a:cubicBezTo>
                      <a:pt x="49" y="58"/>
                      <a:pt x="49" y="58"/>
                      <a:pt x="49" y="58"/>
                    </a:cubicBezTo>
                    <a:cubicBezTo>
                      <a:pt x="51" y="56"/>
                      <a:pt x="51" y="56"/>
                      <a:pt x="51" y="56"/>
                    </a:cubicBezTo>
                    <a:cubicBezTo>
                      <a:pt x="51" y="56"/>
                      <a:pt x="52" y="56"/>
                      <a:pt x="53" y="56"/>
                    </a:cubicBezTo>
                    <a:cubicBezTo>
                      <a:pt x="53" y="56"/>
                      <a:pt x="53" y="57"/>
                      <a:pt x="53" y="57"/>
                    </a:cubicBezTo>
                    <a:cubicBezTo>
                      <a:pt x="55" y="56"/>
                      <a:pt x="55" y="56"/>
                      <a:pt x="55" y="56"/>
                    </a:cubicBezTo>
                    <a:cubicBezTo>
                      <a:pt x="57" y="58"/>
                      <a:pt x="57" y="58"/>
                      <a:pt x="57" y="58"/>
                    </a:cubicBezTo>
                    <a:cubicBezTo>
                      <a:pt x="59" y="55"/>
                      <a:pt x="59" y="55"/>
                      <a:pt x="59" y="55"/>
                    </a:cubicBezTo>
                    <a:cubicBezTo>
                      <a:pt x="59" y="53"/>
                      <a:pt x="59" y="53"/>
                      <a:pt x="59" y="53"/>
                    </a:cubicBezTo>
                    <a:cubicBezTo>
                      <a:pt x="59" y="53"/>
                      <a:pt x="59" y="52"/>
                      <a:pt x="59" y="52"/>
                    </a:cubicBezTo>
                    <a:cubicBezTo>
                      <a:pt x="59" y="52"/>
                      <a:pt x="59" y="50"/>
                      <a:pt x="59" y="50"/>
                    </a:cubicBezTo>
                    <a:cubicBezTo>
                      <a:pt x="60" y="49"/>
                      <a:pt x="60" y="49"/>
                      <a:pt x="60" y="49"/>
                    </a:cubicBezTo>
                    <a:cubicBezTo>
                      <a:pt x="60" y="46"/>
                      <a:pt x="60" y="46"/>
                      <a:pt x="60" y="46"/>
                    </a:cubicBezTo>
                    <a:cubicBezTo>
                      <a:pt x="64" y="45"/>
                      <a:pt x="64" y="45"/>
                      <a:pt x="64" y="45"/>
                    </a:cubicBezTo>
                    <a:cubicBezTo>
                      <a:pt x="66" y="44"/>
                      <a:pt x="66" y="44"/>
                      <a:pt x="66" y="44"/>
                    </a:cubicBezTo>
                    <a:cubicBezTo>
                      <a:pt x="66" y="44"/>
                      <a:pt x="66" y="43"/>
                      <a:pt x="66" y="42"/>
                    </a:cubicBezTo>
                    <a:cubicBezTo>
                      <a:pt x="66" y="42"/>
                      <a:pt x="65" y="41"/>
                      <a:pt x="65" y="41"/>
                    </a:cubicBezTo>
                    <a:cubicBezTo>
                      <a:pt x="63" y="39"/>
                      <a:pt x="63" y="39"/>
                      <a:pt x="63" y="39"/>
                    </a:cubicBezTo>
                    <a:cubicBezTo>
                      <a:pt x="63" y="38"/>
                      <a:pt x="63" y="38"/>
                      <a:pt x="63" y="38"/>
                    </a:cubicBezTo>
                    <a:cubicBezTo>
                      <a:pt x="66" y="38"/>
                      <a:pt x="66" y="38"/>
                      <a:pt x="66" y="38"/>
                    </a:cubicBezTo>
                    <a:cubicBezTo>
                      <a:pt x="66" y="39"/>
                      <a:pt x="66" y="39"/>
                      <a:pt x="66" y="39"/>
                    </a:cubicBezTo>
                    <a:cubicBezTo>
                      <a:pt x="68" y="39"/>
                      <a:pt x="68" y="39"/>
                      <a:pt x="68" y="39"/>
                    </a:cubicBezTo>
                    <a:cubicBezTo>
                      <a:pt x="69" y="38"/>
                      <a:pt x="69" y="38"/>
                      <a:pt x="69" y="38"/>
                    </a:cubicBezTo>
                    <a:cubicBezTo>
                      <a:pt x="71" y="38"/>
                      <a:pt x="71" y="38"/>
                      <a:pt x="71" y="38"/>
                    </a:cubicBezTo>
                    <a:cubicBezTo>
                      <a:pt x="72" y="36"/>
                      <a:pt x="72" y="36"/>
                      <a:pt x="72" y="36"/>
                    </a:cubicBezTo>
                    <a:cubicBezTo>
                      <a:pt x="70" y="35"/>
                      <a:pt x="70" y="35"/>
                      <a:pt x="70" y="35"/>
                    </a:cubicBezTo>
                    <a:cubicBezTo>
                      <a:pt x="70" y="34"/>
                      <a:pt x="70" y="34"/>
                      <a:pt x="70" y="34"/>
                    </a:cubicBezTo>
                    <a:cubicBezTo>
                      <a:pt x="70" y="34"/>
                      <a:pt x="73" y="31"/>
                      <a:pt x="73" y="31"/>
                    </a:cubicBezTo>
                    <a:cubicBezTo>
                      <a:pt x="73" y="31"/>
                      <a:pt x="74" y="30"/>
                      <a:pt x="74" y="29"/>
                    </a:cubicBezTo>
                    <a:cubicBezTo>
                      <a:pt x="74" y="29"/>
                      <a:pt x="74" y="28"/>
                      <a:pt x="74" y="27"/>
                    </a:cubicBezTo>
                    <a:cubicBezTo>
                      <a:pt x="74" y="27"/>
                      <a:pt x="74" y="26"/>
                      <a:pt x="74" y="26"/>
                    </a:cubicBezTo>
                    <a:cubicBezTo>
                      <a:pt x="74" y="26"/>
                      <a:pt x="74" y="25"/>
                      <a:pt x="74" y="25"/>
                    </a:cubicBezTo>
                    <a:cubicBezTo>
                      <a:pt x="73" y="22"/>
                      <a:pt x="73" y="22"/>
                      <a:pt x="73" y="22"/>
                    </a:cubicBezTo>
                    <a:cubicBezTo>
                      <a:pt x="72" y="21"/>
                      <a:pt x="72" y="21"/>
                      <a:pt x="72" y="21"/>
                    </a:cubicBezTo>
                    <a:cubicBezTo>
                      <a:pt x="74" y="18"/>
                      <a:pt x="74" y="18"/>
                      <a:pt x="74" y="18"/>
                    </a:cubicBezTo>
                    <a:cubicBezTo>
                      <a:pt x="76" y="18"/>
                      <a:pt x="76" y="18"/>
                      <a:pt x="76" y="18"/>
                    </a:cubicBezTo>
                    <a:cubicBezTo>
                      <a:pt x="76" y="18"/>
                      <a:pt x="76" y="17"/>
                      <a:pt x="76" y="17"/>
                    </a:cubicBezTo>
                    <a:cubicBezTo>
                      <a:pt x="76" y="17"/>
                      <a:pt x="80" y="15"/>
                      <a:pt x="80" y="15"/>
                    </a:cubicBezTo>
                    <a:cubicBezTo>
                      <a:pt x="81" y="14"/>
                      <a:pt x="81" y="14"/>
                      <a:pt x="81" y="14"/>
                    </a:cubicBezTo>
                    <a:cubicBezTo>
                      <a:pt x="87" y="14"/>
                      <a:pt x="87" y="14"/>
                      <a:pt x="87" y="14"/>
                    </a:cubicBezTo>
                    <a:cubicBezTo>
                      <a:pt x="88" y="14"/>
                      <a:pt x="88" y="14"/>
                      <a:pt x="88" y="14"/>
                    </a:cubicBezTo>
                    <a:cubicBezTo>
                      <a:pt x="90" y="14"/>
                      <a:pt x="90" y="14"/>
                      <a:pt x="90" y="14"/>
                    </a:cubicBezTo>
                    <a:cubicBezTo>
                      <a:pt x="90" y="14"/>
                      <a:pt x="91" y="14"/>
                      <a:pt x="92" y="14"/>
                    </a:cubicBezTo>
                    <a:cubicBezTo>
                      <a:pt x="93" y="14"/>
                      <a:pt x="94" y="14"/>
                      <a:pt x="94" y="13"/>
                    </a:cubicBezTo>
                    <a:cubicBezTo>
                      <a:pt x="94" y="13"/>
                      <a:pt x="95" y="13"/>
                      <a:pt x="95" y="13"/>
                    </a:cubicBezTo>
                    <a:cubicBezTo>
                      <a:pt x="94" y="12"/>
                      <a:pt x="94" y="12"/>
                      <a:pt x="94" y="12"/>
                    </a:cubicBezTo>
                    <a:cubicBezTo>
                      <a:pt x="94" y="12"/>
                      <a:pt x="95" y="11"/>
                      <a:pt x="95" y="11"/>
                    </a:cubicBezTo>
                    <a:cubicBezTo>
                      <a:pt x="97" y="11"/>
                      <a:pt x="97" y="11"/>
                      <a:pt x="97" y="11"/>
                    </a:cubicBezTo>
                    <a:cubicBezTo>
                      <a:pt x="96" y="9"/>
                      <a:pt x="96" y="9"/>
                      <a:pt x="96" y="9"/>
                    </a:cubicBezTo>
                    <a:cubicBezTo>
                      <a:pt x="96" y="9"/>
                      <a:pt x="93" y="9"/>
                      <a:pt x="92" y="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268" name="Group 267">
                <a:extLst>
                  <a:ext uri="{FF2B5EF4-FFF2-40B4-BE49-F238E27FC236}">
                    <a16:creationId xmlns:a16="http://schemas.microsoft.com/office/drawing/2014/main" id="{AAF2CA41-EF9D-04FA-67BC-6DA8EACB3A61}"/>
                  </a:ext>
                </a:extLst>
              </p:cNvPr>
              <p:cNvGrpSpPr/>
              <p:nvPr/>
            </p:nvGrpSpPr>
            <p:grpSpPr>
              <a:xfrm>
                <a:off x="6283325" y="3584575"/>
                <a:ext cx="511175" cy="444500"/>
                <a:chOff x="6283325" y="3584575"/>
                <a:chExt cx="511175" cy="444500"/>
              </a:xfrm>
              <a:grpFill/>
            </p:grpSpPr>
            <p:sp>
              <p:nvSpPr>
                <p:cNvPr id="269" name="Freeform 854">
                  <a:extLst>
                    <a:ext uri="{FF2B5EF4-FFF2-40B4-BE49-F238E27FC236}">
                      <a16:creationId xmlns:a16="http://schemas.microsoft.com/office/drawing/2014/main" id="{8860CA1F-3954-4564-B5F5-F828E7C1ACDD}"/>
                    </a:ext>
                  </a:extLst>
                </p:cNvPr>
                <p:cNvSpPr>
                  <a:spLocks/>
                </p:cNvSpPr>
                <p:nvPr/>
              </p:nvSpPr>
              <p:spPr bwMode="auto">
                <a:xfrm>
                  <a:off x="6362700" y="3887788"/>
                  <a:ext cx="120650" cy="138113"/>
                </a:xfrm>
                <a:custGeom>
                  <a:avLst/>
                  <a:gdLst>
                    <a:gd name="T0" fmla="*/ 12 w 29"/>
                    <a:gd name="T1" fmla="*/ 28 h 33"/>
                    <a:gd name="T2" fmla="*/ 15 w 29"/>
                    <a:gd name="T3" fmla="*/ 28 h 33"/>
                    <a:gd name="T4" fmla="*/ 17 w 29"/>
                    <a:gd name="T5" fmla="*/ 27 h 33"/>
                    <a:gd name="T6" fmla="*/ 18 w 29"/>
                    <a:gd name="T7" fmla="*/ 25 h 33"/>
                    <a:gd name="T8" fmla="*/ 21 w 29"/>
                    <a:gd name="T9" fmla="*/ 23 h 33"/>
                    <a:gd name="T10" fmla="*/ 14 w 29"/>
                    <a:gd name="T11" fmla="*/ 15 h 33"/>
                    <a:gd name="T12" fmla="*/ 23 w 29"/>
                    <a:gd name="T13" fmla="*/ 13 h 33"/>
                    <a:gd name="T14" fmla="*/ 27 w 29"/>
                    <a:gd name="T15" fmla="*/ 12 h 33"/>
                    <a:gd name="T16" fmla="*/ 29 w 29"/>
                    <a:gd name="T17" fmla="*/ 10 h 33"/>
                    <a:gd name="T18" fmla="*/ 29 w 29"/>
                    <a:gd name="T19" fmla="*/ 9 h 33"/>
                    <a:gd name="T20" fmla="*/ 28 w 29"/>
                    <a:gd name="T21" fmla="*/ 9 h 33"/>
                    <a:gd name="T22" fmla="*/ 28 w 29"/>
                    <a:gd name="T23" fmla="*/ 8 h 33"/>
                    <a:gd name="T24" fmla="*/ 28 w 29"/>
                    <a:gd name="T25" fmla="*/ 7 h 33"/>
                    <a:gd name="T26" fmla="*/ 28 w 29"/>
                    <a:gd name="T27" fmla="*/ 5 h 33"/>
                    <a:gd name="T28" fmla="*/ 27 w 29"/>
                    <a:gd name="T29" fmla="*/ 4 h 33"/>
                    <a:gd name="T30" fmla="*/ 27 w 29"/>
                    <a:gd name="T31" fmla="*/ 2 h 33"/>
                    <a:gd name="T32" fmla="*/ 26 w 29"/>
                    <a:gd name="T33" fmla="*/ 0 h 33"/>
                    <a:gd name="T34" fmla="*/ 26 w 29"/>
                    <a:gd name="T35" fmla="*/ 1 h 33"/>
                    <a:gd name="T36" fmla="*/ 13 w 29"/>
                    <a:gd name="T37" fmla="*/ 9 h 33"/>
                    <a:gd name="T38" fmla="*/ 8 w 29"/>
                    <a:gd name="T39" fmla="*/ 8 h 33"/>
                    <a:gd name="T40" fmla="*/ 6 w 29"/>
                    <a:gd name="T41" fmla="*/ 5 h 33"/>
                    <a:gd name="T42" fmla="*/ 5 w 29"/>
                    <a:gd name="T43" fmla="*/ 6 h 33"/>
                    <a:gd name="T44" fmla="*/ 5 w 29"/>
                    <a:gd name="T45" fmla="*/ 7 h 33"/>
                    <a:gd name="T46" fmla="*/ 4 w 29"/>
                    <a:gd name="T47" fmla="*/ 16 h 33"/>
                    <a:gd name="T48" fmla="*/ 0 w 29"/>
                    <a:gd name="T49" fmla="*/ 32 h 33"/>
                    <a:gd name="T50" fmla="*/ 8 w 29"/>
                    <a:gd name="T51" fmla="*/ 33 h 33"/>
                    <a:gd name="T52" fmla="*/ 12 w 29"/>
                    <a:gd name="T5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33">
                      <a:moveTo>
                        <a:pt x="12" y="28"/>
                      </a:moveTo>
                      <a:cubicBezTo>
                        <a:pt x="15" y="28"/>
                        <a:pt x="15" y="28"/>
                        <a:pt x="15" y="28"/>
                      </a:cubicBezTo>
                      <a:cubicBezTo>
                        <a:pt x="17" y="27"/>
                        <a:pt x="17" y="27"/>
                        <a:pt x="17" y="27"/>
                      </a:cubicBezTo>
                      <a:cubicBezTo>
                        <a:pt x="18" y="25"/>
                        <a:pt x="18" y="25"/>
                        <a:pt x="18" y="25"/>
                      </a:cubicBezTo>
                      <a:cubicBezTo>
                        <a:pt x="21" y="23"/>
                        <a:pt x="21" y="23"/>
                        <a:pt x="21" y="23"/>
                      </a:cubicBezTo>
                      <a:cubicBezTo>
                        <a:pt x="14" y="15"/>
                        <a:pt x="14" y="15"/>
                        <a:pt x="14" y="15"/>
                      </a:cubicBezTo>
                      <a:cubicBezTo>
                        <a:pt x="14" y="15"/>
                        <a:pt x="22" y="13"/>
                        <a:pt x="23" y="13"/>
                      </a:cubicBezTo>
                      <a:cubicBezTo>
                        <a:pt x="23" y="13"/>
                        <a:pt x="27" y="12"/>
                        <a:pt x="27" y="12"/>
                      </a:cubicBezTo>
                      <a:cubicBezTo>
                        <a:pt x="29" y="10"/>
                        <a:pt x="29" y="10"/>
                        <a:pt x="29" y="10"/>
                      </a:cubicBezTo>
                      <a:cubicBezTo>
                        <a:pt x="29" y="10"/>
                        <a:pt x="29" y="9"/>
                        <a:pt x="29" y="9"/>
                      </a:cubicBezTo>
                      <a:cubicBezTo>
                        <a:pt x="29" y="9"/>
                        <a:pt x="28" y="9"/>
                        <a:pt x="28" y="9"/>
                      </a:cubicBezTo>
                      <a:cubicBezTo>
                        <a:pt x="28" y="9"/>
                        <a:pt x="27" y="8"/>
                        <a:pt x="28" y="8"/>
                      </a:cubicBezTo>
                      <a:cubicBezTo>
                        <a:pt x="28" y="8"/>
                        <a:pt x="28" y="7"/>
                        <a:pt x="28" y="7"/>
                      </a:cubicBezTo>
                      <a:cubicBezTo>
                        <a:pt x="28" y="7"/>
                        <a:pt x="28" y="6"/>
                        <a:pt x="28" y="5"/>
                      </a:cubicBezTo>
                      <a:cubicBezTo>
                        <a:pt x="28" y="5"/>
                        <a:pt x="27" y="4"/>
                        <a:pt x="27" y="4"/>
                      </a:cubicBezTo>
                      <a:cubicBezTo>
                        <a:pt x="27" y="4"/>
                        <a:pt x="27" y="2"/>
                        <a:pt x="27" y="2"/>
                      </a:cubicBezTo>
                      <a:cubicBezTo>
                        <a:pt x="27" y="2"/>
                        <a:pt x="26" y="1"/>
                        <a:pt x="26" y="0"/>
                      </a:cubicBezTo>
                      <a:cubicBezTo>
                        <a:pt x="26" y="1"/>
                        <a:pt x="26" y="1"/>
                        <a:pt x="26" y="1"/>
                      </a:cubicBezTo>
                      <a:cubicBezTo>
                        <a:pt x="13" y="9"/>
                        <a:pt x="13" y="9"/>
                        <a:pt x="13" y="9"/>
                      </a:cubicBezTo>
                      <a:cubicBezTo>
                        <a:pt x="8" y="8"/>
                        <a:pt x="8" y="8"/>
                        <a:pt x="8" y="8"/>
                      </a:cubicBezTo>
                      <a:cubicBezTo>
                        <a:pt x="6" y="5"/>
                        <a:pt x="6" y="5"/>
                        <a:pt x="6" y="5"/>
                      </a:cubicBezTo>
                      <a:cubicBezTo>
                        <a:pt x="5" y="6"/>
                        <a:pt x="5" y="6"/>
                        <a:pt x="5" y="6"/>
                      </a:cubicBezTo>
                      <a:cubicBezTo>
                        <a:pt x="5" y="7"/>
                        <a:pt x="5" y="7"/>
                        <a:pt x="5" y="7"/>
                      </a:cubicBezTo>
                      <a:cubicBezTo>
                        <a:pt x="4" y="16"/>
                        <a:pt x="4" y="16"/>
                        <a:pt x="4" y="16"/>
                      </a:cubicBezTo>
                      <a:cubicBezTo>
                        <a:pt x="0" y="32"/>
                        <a:pt x="0" y="32"/>
                        <a:pt x="0" y="32"/>
                      </a:cubicBezTo>
                      <a:cubicBezTo>
                        <a:pt x="8" y="33"/>
                        <a:pt x="8" y="33"/>
                        <a:pt x="8" y="33"/>
                      </a:cubicBezTo>
                      <a:lnTo>
                        <a:pt x="12" y="28"/>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0" name="Freeform 859">
                  <a:extLst>
                    <a:ext uri="{FF2B5EF4-FFF2-40B4-BE49-F238E27FC236}">
                      <a16:creationId xmlns:a16="http://schemas.microsoft.com/office/drawing/2014/main" id="{FA2553E2-BB52-4D84-76DD-EFA31F09DBC2}"/>
                    </a:ext>
                  </a:extLst>
                </p:cNvPr>
                <p:cNvSpPr>
                  <a:spLocks/>
                </p:cNvSpPr>
                <p:nvPr/>
              </p:nvSpPr>
              <p:spPr bwMode="auto">
                <a:xfrm>
                  <a:off x="6342063" y="3895725"/>
                  <a:ext cx="41275" cy="125413"/>
                </a:xfrm>
                <a:custGeom>
                  <a:avLst/>
                  <a:gdLst>
                    <a:gd name="T0" fmla="*/ 7 w 10"/>
                    <a:gd name="T1" fmla="*/ 0 h 30"/>
                    <a:gd name="T2" fmla="*/ 4 w 10"/>
                    <a:gd name="T3" fmla="*/ 7 h 30"/>
                    <a:gd name="T4" fmla="*/ 2 w 10"/>
                    <a:gd name="T5" fmla="*/ 13 h 30"/>
                    <a:gd name="T6" fmla="*/ 0 w 10"/>
                    <a:gd name="T7" fmla="*/ 15 h 30"/>
                    <a:gd name="T8" fmla="*/ 5 w 10"/>
                    <a:gd name="T9" fmla="*/ 30 h 30"/>
                    <a:gd name="T10" fmla="*/ 9 w 10"/>
                    <a:gd name="T11" fmla="*/ 14 h 30"/>
                    <a:gd name="T12" fmla="*/ 10 w 10"/>
                    <a:gd name="T13" fmla="*/ 5 h 30"/>
                    <a:gd name="T14" fmla="*/ 10 w 10"/>
                    <a:gd name="T15" fmla="*/ 4 h 30"/>
                    <a:gd name="T16" fmla="*/ 9 w 10"/>
                    <a:gd name="T17" fmla="*/ 0 h 30"/>
                    <a:gd name="T18" fmla="*/ 7 w 1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0">
                      <a:moveTo>
                        <a:pt x="7" y="0"/>
                      </a:moveTo>
                      <a:cubicBezTo>
                        <a:pt x="6" y="3"/>
                        <a:pt x="5" y="5"/>
                        <a:pt x="4" y="7"/>
                      </a:cubicBezTo>
                      <a:cubicBezTo>
                        <a:pt x="4" y="9"/>
                        <a:pt x="3" y="11"/>
                        <a:pt x="2" y="13"/>
                      </a:cubicBezTo>
                      <a:cubicBezTo>
                        <a:pt x="2" y="14"/>
                        <a:pt x="0" y="15"/>
                        <a:pt x="0" y="15"/>
                      </a:cubicBezTo>
                      <a:cubicBezTo>
                        <a:pt x="5" y="30"/>
                        <a:pt x="5" y="30"/>
                        <a:pt x="5" y="30"/>
                      </a:cubicBezTo>
                      <a:cubicBezTo>
                        <a:pt x="9" y="14"/>
                        <a:pt x="9" y="14"/>
                        <a:pt x="9" y="14"/>
                      </a:cubicBezTo>
                      <a:cubicBezTo>
                        <a:pt x="10" y="5"/>
                        <a:pt x="10" y="5"/>
                        <a:pt x="10" y="5"/>
                      </a:cubicBezTo>
                      <a:cubicBezTo>
                        <a:pt x="10" y="4"/>
                        <a:pt x="10" y="4"/>
                        <a:pt x="10" y="4"/>
                      </a:cubicBezTo>
                      <a:cubicBezTo>
                        <a:pt x="9" y="0"/>
                        <a:pt x="9" y="0"/>
                        <a:pt x="9" y="0"/>
                      </a:cubicBezTo>
                      <a:lnTo>
                        <a:pt x="7"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1" name="Freeform 860">
                  <a:extLst>
                    <a:ext uri="{FF2B5EF4-FFF2-40B4-BE49-F238E27FC236}">
                      <a16:creationId xmlns:a16="http://schemas.microsoft.com/office/drawing/2014/main" id="{B4A39A70-3D42-0979-A7C7-8014DA51974B}"/>
                    </a:ext>
                  </a:extLst>
                </p:cNvPr>
                <p:cNvSpPr>
                  <a:spLocks/>
                </p:cNvSpPr>
                <p:nvPr/>
              </p:nvSpPr>
              <p:spPr bwMode="auto">
                <a:xfrm>
                  <a:off x="6470650" y="3746500"/>
                  <a:ext cx="274637" cy="282575"/>
                </a:xfrm>
                <a:custGeom>
                  <a:avLst/>
                  <a:gdLst>
                    <a:gd name="T0" fmla="*/ 40 w 66"/>
                    <a:gd name="T1" fmla="*/ 67 h 68"/>
                    <a:gd name="T2" fmla="*/ 57 w 66"/>
                    <a:gd name="T3" fmla="*/ 61 h 68"/>
                    <a:gd name="T4" fmla="*/ 64 w 66"/>
                    <a:gd name="T5" fmla="*/ 60 h 68"/>
                    <a:gd name="T6" fmla="*/ 66 w 66"/>
                    <a:gd name="T7" fmla="*/ 61 h 68"/>
                    <a:gd name="T8" fmla="*/ 63 w 66"/>
                    <a:gd name="T9" fmla="*/ 54 h 68"/>
                    <a:gd name="T10" fmla="*/ 61 w 66"/>
                    <a:gd name="T11" fmla="*/ 51 h 68"/>
                    <a:gd name="T12" fmla="*/ 60 w 66"/>
                    <a:gd name="T13" fmla="*/ 44 h 68"/>
                    <a:gd name="T14" fmla="*/ 56 w 66"/>
                    <a:gd name="T15" fmla="*/ 41 h 68"/>
                    <a:gd name="T16" fmla="*/ 49 w 66"/>
                    <a:gd name="T17" fmla="*/ 37 h 68"/>
                    <a:gd name="T18" fmla="*/ 49 w 66"/>
                    <a:gd name="T19" fmla="*/ 33 h 68"/>
                    <a:gd name="T20" fmla="*/ 48 w 66"/>
                    <a:gd name="T21" fmla="*/ 32 h 68"/>
                    <a:gd name="T22" fmla="*/ 45 w 66"/>
                    <a:gd name="T23" fmla="*/ 30 h 68"/>
                    <a:gd name="T24" fmla="*/ 46 w 66"/>
                    <a:gd name="T25" fmla="*/ 27 h 68"/>
                    <a:gd name="T26" fmla="*/ 45 w 66"/>
                    <a:gd name="T27" fmla="*/ 25 h 68"/>
                    <a:gd name="T28" fmla="*/ 47 w 66"/>
                    <a:gd name="T29" fmla="*/ 22 h 68"/>
                    <a:gd name="T30" fmla="*/ 48 w 66"/>
                    <a:gd name="T31" fmla="*/ 20 h 68"/>
                    <a:gd name="T32" fmla="*/ 50 w 66"/>
                    <a:gd name="T33" fmla="*/ 18 h 68"/>
                    <a:gd name="T34" fmla="*/ 49 w 66"/>
                    <a:gd name="T35" fmla="*/ 16 h 68"/>
                    <a:gd name="T36" fmla="*/ 48 w 66"/>
                    <a:gd name="T37" fmla="*/ 14 h 68"/>
                    <a:gd name="T38" fmla="*/ 45 w 66"/>
                    <a:gd name="T39" fmla="*/ 13 h 68"/>
                    <a:gd name="T40" fmla="*/ 43 w 66"/>
                    <a:gd name="T41" fmla="*/ 9 h 68"/>
                    <a:gd name="T42" fmla="*/ 41 w 66"/>
                    <a:gd name="T43" fmla="*/ 6 h 68"/>
                    <a:gd name="T44" fmla="*/ 41 w 66"/>
                    <a:gd name="T45" fmla="*/ 3 h 68"/>
                    <a:gd name="T46" fmla="*/ 38 w 66"/>
                    <a:gd name="T47" fmla="*/ 2 h 68"/>
                    <a:gd name="T48" fmla="*/ 36 w 66"/>
                    <a:gd name="T49" fmla="*/ 4 h 68"/>
                    <a:gd name="T50" fmla="*/ 35 w 66"/>
                    <a:gd name="T51" fmla="*/ 1 h 68"/>
                    <a:gd name="T52" fmla="*/ 31 w 66"/>
                    <a:gd name="T53" fmla="*/ 1 h 68"/>
                    <a:gd name="T54" fmla="*/ 27 w 66"/>
                    <a:gd name="T55" fmla="*/ 1 h 68"/>
                    <a:gd name="T56" fmla="*/ 24 w 66"/>
                    <a:gd name="T57" fmla="*/ 2 h 68"/>
                    <a:gd name="T58" fmla="*/ 23 w 66"/>
                    <a:gd name="T59" fmla="*/ 5 h 68"/>
                    <a:gd name="T60" fmla="*/ 17 w 66"/>
                    <a:gd name="T61" fmla="*/ 9 h 68"/>
                    <a:gd name="T62" fmla="*/ 17 w 66"/>
                    <a:gd name="T63" fmla="*/ 18 h 68"/>
                    <a:gd name="T64" fmla="*/ 0 w 66"/>
                    <a:gd name="T65" fmla="*/ 34 h 68"/>
                    <a:gd name="T66" fmla="*/ 1 w 66"/>
                    <a:gd name="T67" fmla="*/ 38 h 68"/>
                    <a:gd name="T68" fmla="*/ 2 w 66"/>
                    <a:gd name="T69" fmla="*/ 41 h 68"/>
                    <a:gd name="T70" fmla="*/ 2 w 66"/>
                    <a:gd name="T71" fmla="*/ 43 h 68"/>
                    <a:gd name="T72" fmla="*/ 3 w 66"/>
                    <a:gd name="T73" fmla="*/ 44 h 68"/>
                    <a:gd name="T74" fmla="*/ 21 w 66"/>
                    <a:gd name="T75" fmla="*/ 5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 h="68">
                      <a:moveTo>
                        <a:pt x="21" y="52"/>
                      </a:moveTo>
                      <a:cubicBezTo>
                        <a:pt x="40" y="67"/>
                        <a:pt x="40" y="67"/>
                        <a:pt x="40" y="67"/>
                      </a:cubicBezTo>
                      <a:cubicBezTo>
                        <a:pt x="53" y="68"/>
                        <a:pt x="53" y="68"/>
                        <a:pt x="53" y="68"/>
                      </a:cubicBezTo>
                      <a:cubicBezTo>
                        <a:pt x="53" y="68"/>
                        <a:pt x="57" y="61"/>
                        <a:pt x="57" y="61"/>
                      </a:cubicBezTo>
                      <a:cubicBezTo>
                        <a:pt x="64" y="61"/>
                        <a:pt x="64" y="61"/>
                        <a:pt x="64" y="61"/>
                      </a:cubicBezTo>
                      <a:cubicBezTo>
                        <a:pt x="64" y="61"/>
                        <a:pt x="64" y="60"/>
                        <a:pt x="64" y="60"/>
                      </a:cubicBezTo>
                      <a:cubicBezTo>
                        <a:pt x="64" y="60"/>
                        <a:pt x="64" y="60"/>
                        <a:pt x="65" y="60"/>
                      </a:cubicBezTo>
                      <a:cubicBezTo>
                        <a:pt x="66" y="61"/>
                        <a:pt x="66" y="61"/>
                        <a:pt x="66" y="61"/>
                      </a:cubicBezTo>
                      <a:cubicBezTo>
                        <a:pt x="66" y="61"/>
                        <a:pt x="63" y="58"/>
                        <a:pt x="63" y="57"/>
                      </a:cubicBezTo>
                      <a:cubicBezTo>
                        <a:pt x="63" y="57"/>
                        <a:pt x="63" y="54"/>
                        <a:pt x="63" y="54"/>
                      </a:cubicBezTo>
                      <a:cubicBezTo>
                        <a:pt x="62" y="54"/>
                        <a:pt x="61" y="53"/>
                        <a:pt x="61" y="53"/>
                      </a:cubicBezTo>
                      <a:cubicBezTo>
                        <a:pt x="61" y="53"/>
                        <a:pt x="61" y="51"/>
                        <a:pt x="61" y="51"/>
                      </a:cubicBezTo>
                      <a:cubicBezTo>
                        <a:pt x="61" y="51"/>
                        <a:pt x="61" y="47"/>
                        <a:pt x="61" y="47"/>
                      </a:cubicBezTo>
                      <a:cubicBezTo>
                        <a:pt x="61" y="47"/>
                        <a:pt x="60" y="44"/>
                        <a:pt x="60" y="44"/>
                      </a:cubicBezTo>
                      <a:cubicBezTo>
                        <a:pt x="59" y="44"/>
                        <a:pt x="59" y="42"/>
                        <a:pt x="59" y="42"/>
                      </a:cubicBezTo>
                      <a:cubicBezTo>
                        <a:pt x="56" y="41"/>
                        <a:pt x="56" y="41"/>
                        <a:pt x="56" y="41"/>
                      </a:cubicBezTo>
                      <a:cubicBezTo>
                        <a:pt x="53" y="38"/>
                        <a:pt x="53" y="38"/>
                        <a:pt x="53" y="38"/>
                      </a:cubicBezTo>
                      <a:cubicBezTo>
                        <a:pt x="53" y="38"/>
                        <a:pt x="49" y="37"/>
                        <a:pt x="49" y="37"/>
                      </a:cubicBezTo>
                      <a:cubicBezTo>
                        <a:pt x="49" y="37"/>
                        <a:pt x="50" y="35"/>
                        <a:pt x="50" y="35"/>
                      </a:cubicBezTo>
                      <a:cubicBezTo>
                        <a:pt x="49" y="33"/>
                        <a:pt x="49" y="33"/>
                        <a:pt x="49" y="33"/>
                      </a:cubicBezTo>
                      <a:cubicBezTo>
                        <a:pt x="48" y="33"/>
                        <a:pt x="48" y="33"/>
                        <a:pt x="48" y="33"/>
                      </a:cubicBezTo>
                      <a:cubicBezTo>
                        <a:pt x="48" y="33"/>
                        <a:pt x="48" y="32"/>
                        <a:pt x="48" y="32"/>
                      </a:cubicBezTo>
                      <a:cubicBezTo>
                        <a:pt x="48" y="32"/>
                        <a:pt x="46" y="32"/>
                        <a:pt x="46" y="31"/>
                      </a:cubicBezTo>
                      <a:cubicBezTo>
                        <a:pt x="46" y="31"/>
                        <a:pt x="45" y="30"/>
                        <a:pt x="45" y="30"/>
                      </a:cubicBezTo>
                      <a:cubicBezTo>
                        <a:pt x="45" y="30"/>
                        <a:pt x="45" y="29"/>
                        <a:pt x="45" y="29"/>
                      </a:cubicBezTo>
                      <a:cubicBezTo>
                        <a:pt x="45" y="28"/>
                        <a:pt x="46" y="27"/>
                        <a:pt x="46" y="27"/>
                      </a:cubicBezTo>
                      <a:cubicBezTo>
                        <a:pt x="46" y="27"/>
                        <a:pt x="45" y="25"/>
                        <a:pt x="45" y="25"/>
                      </a:cubicBezTo>
                      <a:cubicBezTo>
                        <a:pt x="45" y="25"/>
                        <a:pt x="45" y="25"/>
                        <a:pt x="45" y="25"/>
                      </a:cubicBezTo>
                      <a:cubicBezTo>
                        <a:pt x="47" y="24"/>
                        <a:pt x="47" y="24"/>
                        <a:pt x="47" y="24"/>
                      </a:cubicBezTo>
                      <a:cubicBezTo>
                        <a:pt x="47" y="22"/>
                        <a:pt x="47" y="22"/>
                        <a:pt x="47" y="22"/>
                      </a:cubicBezTo>
                      <a:cubicBezTo>
                        <a:pt x="47" y="22"/>
                        <a:pt x="48" y="22"/>
                        <a:pt x="48" y="22"/>
                      </a:cubicBezTo>
                      <a:cubicBezTo>
                        <a:pt x="48" y="22"/>
                        <a:pt x="48" y="20"/>
                        <a:pt x="48" y="20"/>
                      </a:cubicBezTo>
                      <a:cubicBezTo>
                        <a:pt x="50" y="20"/>
                        <a:pt x="50" y="20"/>
                        <a:pt x="50" y="20"/>
                      </a:cubicBezTo>
                      <a:cubicBezTo>
                        <a:pt x="50" y="18"/>
                        <a:pt x="50" y="18"/>
                        <a:pt x="50" y="18"/>
                      </a:cubicBezTo>
                      <a:cubicBezTo>
                        <a:pt x="49" y="17"/>
                        <a:pt x="49" y="17"/>
                        <a:pt x="49" y="17"/>
                      </a:cubicBezTo>
                      <a:cubicBezTo>
                        <a:pt x="49" y="16"/>
                        <a:pt x="49" y="16"/>
                        <a:pt x="49" y="16"/>
                      </a:cubicBezTo>
                      <a:cubicBezTo>
                        <a:pt x="51" y="14"/>
                        <a:pt x="51" y="14"/>
                        <a:pt x="51" y="14"/>
                      </a:cubicBezTo>
                      <a:cubicBezTo>
                        <a:pt x="48" y="14"/>
                        <a:pt x="48" y="14"/>
                        <a:pt x="48" y="14"/>
                      </a:cubicBezTo>
                      <a:cubicBezTo>
                        <a:pt x="46" y="13"/>
                        <a:pt x="46" y="13"/>
                        <a:pt x="46" y="13"/>
                      </a:cubicBezTo>
                      <a:cubicBezTo>
                        <a:pt x="46" y="13"/>
                        <a:pt x="45" y="13"/>
                        <a:pt x="45" y="13"/>
                      </a:cubicBezTo>
                      <a:cubicBezTo>
                        <a:pt x="45" y="12"/>
                        <a:pt x="44" y="10"/>
                        <a:pt x="44" y="9"/>
                      </a:cubicBezTo>
                      <a:cubicBezTo>
                        <a:pt x="44" y="9"/>
                        <a:pt x="43" y="9"/>
                        <a:pt x="43" y="9"/>
                      </a:cubicBezTo>
                      <a:cubicBezTo>
                        <a:pt x="43" y="9"/>
                        <a:pt x="42" y="8"/>
                        <a:pt x="42" y="7"/>
                      </a:cubicBezTo>
                      <a:cubicBezTo>
                        <a:pt x="42" y="7"/>
                        <a:pt x="41" y="6"/>
                        <a:pt x="41" y="6"/>
                      </a:cubicBezTo>
                      <a:cubicBezTo>
                        <a:pt x="42" y="5"/>
                        <a:pt x="42" y="5"/>
                        <a:pt x="42" y="5"/>
                      </a:cubicBezTo>
                      <a:cubicBezTo>
                        <a:pt x="41" y="3"/>
                        <a:pt x="41" y="3"/>
                        <a:pt x="41" y="3"/>
                      </a:cubicBezTo>
                      <a:cubicBezTo>
                        <a:pt x="39" y="2"/>
                        <a:pt x="39" y="2"/>
                        <a:pt x="39" y="2"/>
                      </a:cubicBezTo>
                      <a:cubicBezTo>
                        <a:pt x="39" y="3"/>
                        <a:pt x="39" y="2"/>
                        <a:pt x="38" y="2"/>
                      </a:cubicBezTo>
                      <a:cubicBezTo>
                        <a:pt x="38" y="2"/>
                        <a:pt x="37" y="3"/>
                        <a:pt x="37" y="3"/>
                      </a:cubicBezTo>
                      <a:cubicBezTo>
                        <a:pt x="37" y="3"/>
                        <a:pt x="37" y="4"/>
                        <a:pt x="36" y="4"/>
                      </a:cubicBezTo>
                      <a:cubicBezTo>
                        <a:pt x="36" y="3"/>
                        <a:pt x="36" y="3"/>
                        <a:pt x="36" y="3"/>
                      </a:cubicBezTo>
                      <a:cubicBezTo>
                        <a:pt x="36" y="2"/>
                        <a:pt x="36" y="1"/>
                        <a:pt x="35" y="1"/>
                      </a:cubicBezTo>
                      <a:cubicBezTo>
                        <a:pt x="34" y="1"/>
                        <a:pt x="34" y="2"/>
                        <a:pt x="33" y="2"/>
                      </a:cubicBezTo>
                      <a:cubicBezTo>
                        <a:pt x="32" y="2"/>
                        <a:pt x="32" y="1"/>
                        <a:pt x="31" y="1"/>
                      </a:cubicBezTo>
                      <a:cubicBezTo>
                        <a:pt x="31" y="1"/>
                        <a:pt x="30" y="1"/>
                        <a:pt x="30" y="1"/>
                      </a:cubicBezTo>
                      <a:cubicBezTo>
                        <a:pt x="29" y="1"/>
                        <a:pt x="28" y="0"/>
                        <a:pt x="27" y="1"/>
                      </a:cubicBezTo>
                      <a:cubicBezTo>
                        <a:pt x="26" y="1"/>
                        <a:pt x="26" y="2"/>
                        <a:pt x="25" y="2"/>
                      </a:cubicBezTo>
                      <a:cubicBezTo>
                        <a:pt x="25" y="2"/>
                        <a:pt x="24" y="2"/>
                        <a:pt x="24" y="2"/>
                      </a:cubicBezTo>
                      <a:cubicBezTo>
                        <a:pt x="24" y="3"/>
                        <a:pt x="24" y="4"/>
                        <a:pt x="24" y="4"/>
                      </a:cubicBezTo>
                      <a:cubicBezTo>
                        <a:pt x="24" y="4"/>
                        <a:pt x="23" y="5"/>
                        <a:pt x="23" y="5"/>
                      </a:cubicBezTo>
                      <a:cubicBezTo>
                        <a:pt x="20" y="8"/>
                        <a:pt x="20" y="8"/>
                        <a:pt x="20" y="8"/>
                      </a:cubicBezTo>
                      <a:cubicBezTo>
                        <a:pt x="17" y="9"/>
                        <a:pt x="17" y="9"/>
                        <a:pt x="17" y="9"/>
                      </a:cubicBezTo>
                      <a:cubicBezTo>
                        <a:pt x="17" y="9"/>
                        <a:pt x="18" y="14"/>
                        <a:pt x="18" y="15"/>
                      </a:cubicBezTo>
                      <a:cubicBezTo>
                        <a:pt x="18" y="15"/>
                        <a:pt x="17" y="18"/>
                        <a:pt x="17" y="18"/>
                      </a:cubicBezTo>
                      <a:cubicBezTo>
                        <a:pt x="17" y="18"/>
                        <a:pt x="16" y="25"/>
                        <a:pt x="16" y="25"/>
                      </a:cubicBezTo>
                      <a:cubicBezTo>
                        <a:pt x="0" y="34"/>
                        <a:pt x="0" y="34"/>
                        <a:pt x="0" y="34"/>
                      </a:cubicBezTo>
                      <a:cubicBezTo>
                        <a:pt x="0" y="35"/>
                        <a:pt x="1" y="36"/>
                        <a:pt x="1" y="36"/>
                      </a:cubicBezTo>
                      <a:cubicBezTo>
                        <a:pt x="1" y="36"/>
                        <a:pt x="1" y="38"/>
                        <a:pt x="1" y="38"/>
                      </a:cubicBezTo>
                      <a:cubicBezTo>
                        <a:pt x="1" y="38"/>
                        <a:pt x="2" y="39"/>
                        <a:pt x="2" y="39"/>
                      </a:cubicBezTo>
                      <a:cubicBezTo>
                        <a:pt x="2" y="40"/>
                        <a:pt x="2" y="41"/>
                        <a:pt x="2" y="41"/>
                      </a:cubicBezTo>
                      <a:cubicBezTo>
                        <a:pt x="2" y="41"/>
                        <a:pt x="2" y="42"/>
                        <a:pt x="2" y="42"/>
                      </a:cubicBezTo>
                      <a:cubicBezTo>
                        <a:pt x="1" y="42"/>
                        <a:pt x="2" y="43"/>
                        <a:pt x="2" y="43"/>
                      </a:cubicBezTo>
                      <a:cubicBezTo>
                        <a:pt x="2" y="43"/>
                        <a:pt x="3" y="43"/>
                        <a:pt x="3" y="43"/>
                      </a:cubicBezTo>
                      <a:cubicBezTo>
                        <a:pt x="3" y="43"/>
                        <a:pt x="3" y="44"/>
                        <a:pt x="3" y="44"/>
                      </a:cubicBezTo>
                      <a:cubicBezTo>
                        <a:pt x="10" y="45"/>
                        <a:pt x="10" y="45"/>
                        <a:pt x="10" y="45"/>
                      </a:cubicBezTo>
                      <a:lnTo>
                        <a:pt x="21" y="5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2" name="Freeform 833">
                  <a:extLst>
                    <a:ext uri="{FF2B5EF4-FFF2-40B4-BE49-F238E27FC236}">
                      <a16:creationId xmlns:a16="http://schemas.microsoft.com/office/drawing/2014/main" id="{8D4086A0-1A05-8E8E-CF1A-429A335C8C2F}"/>
                    </a:ext>
                  </a:extLst>
                </p:cNvPr>
                <p:cNvSpPr>
                  <a:spLocks/>
                </p:cNvSpPr>
                <p:nvPr/>
              </p:nvSpPr>
              <p:spPr bwMode="auto">
                <a:xfrm>
                  <a:off x="6386513" y="3751263"/>
                  <a:ext cx="184150" cy="174625"/>
                </a:xfrm>
                <a:custGeom>
                  <a:avLst/>
                  <a:gdLst>
                    <a:gd name="T0" fmla="*/ 43 w 44"/>
                    <a:gd name="T1" fmla="*/ 1 h 42"/>
                    <a:gd name="T2" fmla="*/ 41 w 44"/>
                    <a:gd name="T3" fmla="*/ 1 h 42"/>
                    <a:gd name="T4" fmla="*/ 39 w 44"/>
                    <a:gd name="T5" fmla="*/ 1 h 42"/>
                    <a:gd name="T6" fmla="*/ 35 w 44"/>
                    <a:gd name="T7" fmla="*/ 2 h 42"/>
                    <a:gd name="T8" fmla="*/ 32 w 44"/>
                    <a:gd name="T9" fmla="*/ 2 h 42"/>
                    <a:gd name="T10" fmla="*/ 26 w 44"/>
                    <a:gd name="T11" fmla="*/ 4 h 42"/>
                    <a:gd name="T12" fmla="*/ 22 w 44"/>
                    <a:gd name="T13" fmla="*/ 5 h 42"/>
                    <a:gd name="T14" fmla="*/ 19 w 44"/>
                    <a:gd name="T15" fmla="*/ 5 h 42"/>
                    <a:gd name="T16" fmla="*/ 16 w 44"/>
                    <a:gd name="T17" fmla="*/ 4 h 42"/>
                    <a:gd name="T18" fmla="*/ 14 w 44"/>
                    <a:gd name="T19" fmla="*/ 4 h 42"/>
                    <a:gd name="T20" fmla="*/ 12 w 44"/>
                    <a:gd name="T21" fmla="*/ 5 h 42"/>
                    <a:gd name="T22" fmla="*/ 11 w 44"/>
                    <a:gd name="T23" fmla="*/ 5 h 42"/>
                    <a:gd name="T24" fmla="*/ 7 w 44"/>
                    <a:gd name="T25" fmla="*/ 5 h 42"/>
                    <a:gd name="T26" fmla="*/ 5 w 44"/>
                    <a:gd name="T27" fmla="*/ 4 h 42"/>
                    <a:gd name="T28" fmla="*/ 5 w 44"/>
                    <a:gd name="T29" fmla="*/ 7 h 42"/>
                    <a:gd name="T30" fmla="*/ 5 w 44"/>
                    <a:gd name="T31" fmla="*/ 8 h 42"/>
                    <a:gd name="T32" fmla="*/ 5 w 44"/>
                    <a:gd name="T33" fmla="*/ 9 h 42"/>
                    <a:gd name="T34" fmla="*/ 3 w 44"/>
                    <a:gd name="T35" fmla="*/ 10 h 42"/>
                    <a:gd name="T36" fmla="*/ 3 w 44"/>
                    <a:gd name="T37" fmla="*/ 11 h 42"/>
                    <a:gd name="T38" fmla="*/ 2 w 44"/>
                    <a:gd name="T39" fmla="*/ 12 h 42"/>
                    <a:gd name="T40" fmla="*/ 1 w 44"/>
                    <a:gd name="T41" fmla="*/ 12 h 42"/>
                    <a:gd name="T42" fmla="*/ 0 w 44"/>
                    <a:gd name="T43" fmla="*/ 13 h 42"/>
                    <a:gd name="T44" fmla="*/ 1 w 44"/>
                    <a:gd name="T45" fmla="*/ 19 h 42"/>
                    <a:gd name="T46" fmla="*/ 1 w 44"/>
                    <a:gd name="T47" fmla="*/ 20 h 42"/>
                    <a:gd name="T48" fmla="*/ 1 w 44"/>
                    <a:gd name="T49" fmla="*/ 21 h 42"/>
                    <a:gd name="T50" fmla="*/ 1 w 44"/>
                    <a:gd name="T51" fmla="*/ 23 h 42"/>
                    <a:gd name="T52" fmla="*/ 4 w 44"/>
                    <a:gd name="T53" fmla="*/ 23 h 42"/>
                    <a:gd name="T54" fmla="*/ 4 w 44"/>
                    <a:gd name="T55" fmla="*/ 24 h 42"/>
                    <a:gd name="T56" fmla="*/ 5 w 44"/>
                    <a:gd name="T57" fmla="*/ 25 h 42"/>
                    <a:gd name="T58" fmla="*/ 6 w 44"/>
                    <a:gd name="T59" fmla="*/ 26 h 42"/>
                    <a:gd name="T60" fmla="*/ 3 w 44"/>
                    <a:gd name="T61" fmla="*/ 28 h 42"/>
                    <a:gd name="T62" fmla="*/ 4 w 44"/>
                    <a:gd name="T63" fmla="*/ 30 h 42"/>
                    <a:gd name="T64" fmla="*/ 3 w 44"/>
                    <a:gd name="T65" fmla="*/ 29 h 42"/>
                    <a:gd name="T66" fmla="*/ 1 w 44"/>
                    <a:gd name="T67" fmla="*/ 31 h 42"/>
                    <a:gd name="T68" fmla="*/ 1 w 44"/>
                    <a:gd name="T69" fmla="*/ 32 h 42"/>
                    <a:gd name="T70" fmla="*/ 0 w 44"/>
                    <a:gd name="T71" fmla="*/ 33 h 42"/>
                    <a:gd name="T72" fmla="*/ 0 w 44"/>
                    <a:gd name="T73" fmla="*/ 34 h 42"/>
                    <a:gd name="T74" fmla="*/ 0 w 44"/>
                    <a:gd name="T75" fmla="*/ 35 h 42"/>
                    <a:gd name="T76" fmla="*/ 0 w 44"/>
                    <a:gd name="T77" fmla="*/ 38 h 42"/>
                    <a:gd name="T78" fmla="*/ 2 w 44"/>
                    <a:gd name="T79" fmla="*/ 41 h 42"/>
                    <a:gd name="T80" fmla="*/ 7 w 44"/>
                    <a:gd name="T81" fmla="*/ 42 h 42"/>
                    <a:gd name="T82" fmla="*/ 20 w 44"/>
                    <a:gd name="T83" fmla="*/ 34 h 42"/>
                    <a:gd name="T84" fmla="*/ 36 w 44"/>
                    <a:gd name="T85" fmla="*/ 24 h 42"/>
                    <a:gd name="T86" fmla="*/ 37 w 44"/>
                    <a:gd name="T87" fmla="*/ 17 h 42"/>
                    <a:gd name="T88" fmla="*/ 38 w 44"/>
                    <a:gd name="T89" fmla="*/ 14 h 42"/>
                    <a:gd name="T90" fmla="*/ 37 w 44"/>
                    <a:gd name="T91" fmla="*/ 8 h 42"/>
                    <a:gd name="T92" fmla="*/ 40 w 44"/>
                    <a:gd name="T93" fmla="*/ 7 h 42"/>
                    <a:gd name="T94" fmla="*/ 43 w 44"/>
                    <a:gd name="T95" fmla="*/ 4 h 42"/>
                    <a:gd name="T96" fmla="*/ 44 w 44"/>
                    <a:gd name="T97" fmla="*/ 3 h 42"/>
                    <a:gd name="T98" fmla="*/ 44 w 44"/>
                    <a:gd name="T99" fmla="*/ 1 h 42"/>
                    <a:gd name="T100" fmla="*/ 43 w 44"/>
                    <a:gd name="T10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42">
                      <a:moveTo>
                        <a:pt x="43" y="1"/>
                      </a:moveTo>
                      <a:cubicBezTo>
                        <a:pt x="42" y="0"/>
                        <a:pt x="42" y="0"/>
                        <a:pt x="41" y="1"/>
                      </a:cubicBezTo>
                      <a:cubicBezTo>
                        <a:pt x="40" y="1"/>
                        <a:pt x="40" y="1"/>
                        <a:pt x="39" y="1"/>
                      </a:cubicBezTo>
                      <a:cubicBezTo>
                        <a:pt x="37" y="1"/>
                        <a:pt x="36" y="2"/>
                        <a:pt x="35" y="2"/>
                      </a:cubicBezTo>
                      <a:cubicBezTo>
                        <a:pt x="34" y="2"/>
                        <a:pt x="33" y="1"/>
                        <a:pt x="32" y="2"/>
                      </a:cubicBezTo>
                      <a:cubicBezTo>
                        <a:pt x="30" y="2"/>
                        <a:pt x="28" y="4"/>
                        <a:pt x="26" y="4"/>
                      </a:cubicBezTo>
                      <a:cubicBezTo>
                        <a:pt x="25" y="5"/>
                        <a:pt x="24" y="5"/>
                        <a:pt x="22" y="5"/>
                      </a:cubicBezTo>
                      <a:cubicBezTo>
                        <a:pt x="21" y="5"/>
                        <a:pt x="20" y="5"/>
                        <a:pt x="19" y="5"/>
                      </a:cubicBezTo>
                      <a:cubicBezTo>
                        <a:pt x="18" y="5"/>
                        <a:pt x="18" y="4"/>
                        <a:pt x="16" y="4"/>
                      </a:cubicBezTo>
                      <a:cubicBezTo>
                        <a:pt x="16" y="4"/>
                        <a:pt x="14" y="4"/>
                        <a:pt x="14" y="4"/>
                      </a:cubicBezTo>
                      <a:cubicBezTo>
                        <a:pt x="13" y="4"/>
                        <a:pt x="13" y="5"/>
                        <a:pt x="12" y="5"/>
                      </a:cubicBezTo>
                      <a:cubicBezTo>
                        <a:pt x="12" y="5"/>
                        <a:pt x="11" y="5"/>
                        <a:pt x="11" y="5"/>
                      </a:cubicBezTo>
                      <a:cubicBezTo>
                        <a:pt x="10" y="6"/>
                        <a:pt x="8" y="5"/>
                        <a:pt x="7" y="5"/>
                      </a:cubicBezTo>
                      <a:cubicBezTo>
                        <a:pt x="7" y="5"/>
                        <a:pt x="6" y="4"/>
                        <a:pt x="5" y="4"/>
                      </a:cubicBezTo>
                      <a:cubicBezTo>
                        <a:pt x="5" y="4"/>
                        <a:pt x="5" y="6"/>
                        <a:pt x="5" y="7"/>
                      </a:cubicBezTo>
                      <a:cubicBezTo>
                        <a:pt x="5" y="7"/>
                        <a:pt x="4" y="7"/>
                        <a:pt x="5" y="8"/>
                      </a:cubicBezTo>
                      <a:cubicBezTo>
                        <a:pt x="5" y="8"/>
                        <a:pt x="5" y="9"/>
                        <a:pt x="5" y="9"/>
                      </a:cubicBezTo>
                      <a:cubicBezTo>
                        <a:pt x="4" y="10"/>
                        <a:pt x="3" y="9"/>
                        <a:pt x="3" y="10"/>
                      </a:cubicBezTo>
                      <a:cubicBezTo>
                        <a:pt x="3" y="10"/>
                        <a:pt x="3" y="11"/>
                        <a:pt x="3" y="11"/>
                      </a:cubicBezTo>
                      <a:cubicBezTo>
                        <a:pt x="3" y="11"/>
                        <a:pt x="2" y="11"/>
                        <a:pt x="2" y="12"/>
                      </a:cubicBezTo>
                      <a:cubicBezTo>
                        <a:pt x="2" y="12"/>
                        <a:pt x="1" y="12"/>
                        <a:pt x="1" y="12"/>
                      </a:cubicBezTo>
                      <a:cubicBezTo>
                        <a:pt x="0" y="12"/>
                        <a:pt x="0" y="13"/>
                        <a:pt x="0" y="13"/>
                      </a:cubicBezTo>
                      <a:cubicBezTo>
                        <a:pt x="0" y="15"/>
                        <a:pt x="1" y="17"/>
                        <a:pt x="1" y="19"/>
                      </a:cubicBezTo>
                      <a:cubicBezTo>
                        <a:pt x="1" y="19"/>
                        <a:pt x="1" y="20"/>
                        <a:pt x="1" y="20"/>
                      </a:cubicBezTo>
                      <a:cubicBezTo>
                        <a:pt x="1" y="20"/>
                        <a:pt x="1" y="21"/>
                        <a:pt x="1" y="21"/>
                      </a:cubicBezTo>
                      <a:cubicBezTo>
                        <a:pt x="1" y="22"/>
                        <a:pt x="1" y="22"/>
                        <a:pt x="1" y="23"/>
                      </a:cubicBezTo>
                      <a:cubicBezTo>
                        <a:pt x="4" y="23"/>
                        <a:pt x="4" y="23"/>
                        <a:pt x="4" y="23"/>
                      </a:cubicBezTo>
                      <a:cubicBezTo>
                        <a:pt x="4" y="23"/>
                        <a:pt x="4" y="24"/>
                        <a:pt x="4" y="24"/>
                      </a:cubicBezTo>
                      <a:cubicBezTo>
                        <a:pt x="4" y="24"/>
                        <a:pt x="4" y="25"/>
                        <a:pt x="5" y="25"/>
                      </a:cubicBezTo>
                      <a:cubicBezTo>
                        <a:pt x="5" y="25"/>
                        <a:pt x="6" y="26"/>
                        <a:pt x="6" y="26"/>
                      </a:cubicBezTo>
                      <a:cubicBezTo>
                        <a:pt x="6" y="26"/>
                        <a:pt x="4" y="28"/>
                        <a:pt x="3" y="28"/>
                      </a:cubicBezTo>
                      <a:cubicBezTo>
                        <a:pt x="3" y="28"/>
                        <a:pt x="4" y="30"/>
                        <a:pt x="4" y="30"/>
                      </a:cubicBezTo>
                      <a:cubicBezTo>
                        <a:pt x="3" y="29"/>
                        <a:pt x="3" y="29"/>
                        <a:pt x="3" y="29"/>
                      </a:cubicBezTo>
                      <a:cubicBezTo>
                        <a:pt x="3" y="29"/>
                        <a:pt x="1" y="31"/>
                        <a:pt x="1" y="31"/>
                      </a:cubicBezTo>
                      <a:cubicBezTo>
                        <a:pt x="1" y="31"/>
                        <a:pt x="1" y="32"/>
                        <a:pt x="1" y="32"/>
                      </a:cubicBezTo>
                      <a:cubicBezTo>
                        <a:pt x="1" y="32"/>
                        <a:pt x="0" y="33"/>
                        <a:pt x="0" y="33"/>
                      </a:cubicBezTo>
                      <a:cubicBezTo>
                        <a:pt x="0" y="33"/>
                        <a:pt x="0" y="33"/>
                        <a:pt x="0" y="34"/>
                      </a:cubicBezTo>
                      <a:cubicBezTo>
                        <a:pt x="0" y="35"/>
                        <a:pt x="0" y="35"/>
                        <a:pt x="0" y="35"/>
                      </a:cubicBezTo>
                      <a:cubicBezTo>
                        <a:pt x="0" y="38"/>
                        <a:pt x="0" y="38"/>
                        <a:pt x="0" y="38"/>
                      </a:cubicBezTo>
                      <a:cubicBezTo>
                        <a:pt x="2" y="41"/>
                        <a:pt x="2" y="41"/>
                        <a:pt x="2" y="41"/>
                      </a:cubicBezTo>
                      <a:cubicBezTo>
                        <a:pt x="7" y="42"/>
                        <a:pt x="7" y="42"/>
                        <a:pt x="7" y="42"/>
                      </a:cubicBezTo>
                      <a:cubicBezTo>
                        <a:pt x="20" y="34"/>
                        <a:pt x="20" y="34"/>
                        <a:pt x="20" y="34"/>
                      </a:cubicBezTo>
                      <a:cubicBezTo>
                        <a:pt x="36" y="24"/>
                        <a:pt x="36" y="24"/>
                        <a:pt x="36" y="24"/>
                      </a:cubicBezTo>
                      <a:cubicBezTo>
                        <a:pt x="36" y="24"/>
                        <a:pt x="37" y="17"/>
                        <a:pt x="37" y="17"/>
                      </a:cubicBezTo>
                      <a:cubicBezTo>
                        <a:pt x="37" y="17"/>
                        <a:pt x="38" y="14"/>
                        <a:pt x="38" y="14"/>
                      </a:cubicBezTo>
                      <a:cubicBezTo>
                        <a:pt x="38" y="13"/>
                        <a:pt x="37" y="8"/>
                        <a:pt x="37" y="8"/>
                      </a:cubicBezTo>
                      <a:cubicBezTo>
                        <a:pt x="40" y="7"/>
                        <a:pt x="40" y="7"/>
                        <a:pt x="40" y="7"/>
                      </a:cubicBezTo>
                      <a:cubicBezTo>
                        <a:pt x="43" y="4"/>
                        <a:pt x="43" y="4"/>
                        <a:pt x="43" y="4"/>
                      </a:cubicBezTo>
                      <a:cubicBezTo>
                        <a:pt x="43" y="4"/>
                        <a:pt x="44" y="3"/>
                        <a:pt x="44" y="3"/>
                      </a:cubicBezTo>
                      <a:cubicBezTo>
                        <a:pt x="44" y="3"/>
                        <a:pt x="44" y="2"/>
                        <a:pt x="44" y="1"/>
                      </a:cubicBezTo>
                      <a:cubicBezTo>
                        <a:pt x="44" y="2"/>
                        <a:pt x="43" y="1"/>
                        <a:pt x="43"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3" name="Freeform 865">
                  <a:extLst>
                    <a:ext uri="{FF2B5EF4-FFF2-40B4-BE49-F238E27FC236}">
                      <a16:creationId xmlns:a16="http://schemas.microsoft.com/office/drawing/2014/main" id="{C5C69C7D-C3A2-551D-1187-1BF45620E49A}"/>
                    </a:ext>
                  </a:extLst>
                </p:cNvPr>
                <p:cNvSpPr>
                  <a:spLocks/>
                </p:cNvSpPr>
                <p:nvPr/>
              </p:nvSpPr>
              <p:spPr bwMode="auto">
                <a:xfrm>
                  <a:off x="6283325" y="3808413"/>
                  <a:ext cx="69850" cy="38100"/>
                </a:xfrm>
                <a:custGeom>
                  <a:avLst/>
                  <a:gdLst>
                    <a:gd name="T0" fmla="*/ 10 w 17"/>
                    <a:gd name="T1" fmla="*/ 6 h 9"/>
                    <a:gd name="T2" fmla="*/ 10 w 17"/>
                    <a:gd name="T3" fmla="*/ 6 h 9"/>
                    <a:gd name="T4" fmla="*/ 9 w 17"/>
                    <a:gd name="T5" fmla="*/ 7 h 9"/>
                    <a:gd name="T6" fmla="*/ 7 w 17"/>
                    <a:gd name="T7" fmla="*/ 8 h 9"/>
                    <a:gd name="T8" fmla="*/ 6 w 17"/>
                    <a:gd name="T9" fmla="*/ 8 h 9"/>
                    <a:gd name="T10" fmla="*/ 5 w 17"/>
                    <a:gd name="T11" fmla="*/ 9 h 9"/>
                    <a:gd name="T12" fmla="*/ 4 w 17"/>
                    <a:gd name="T13" fmla="*/ 8 h 9"/>
                    <a:gd name="T14" fmla="*/ 3 w 17"/>
                    <a:gd name="T15" fmla="*/ 8 h 9"/>
                    <a:gd name="T16" fmla="*/ 3 w 17"/>
                    <a:gd name="T17" fmla="*/ 8 h 9"/>
                    <a:gd name="T18" fmla="*/ 2 w 17"/>
                    <a:gd name="T19" fmla="*/ 7 h 9"/>
                    <a:gd name="T20" fmla="*/ 1 w 17"/>
                    <a:gd name="T21" fmla="*/ 6 h 9"/>
                    <a:gd name="T22" fmla="*/ 0 w 17"/>
                    <a:gd name="T23" fmla="*/ 5 h 9"/>
                    <a:gd name="T24" fmla="*/ 2 w 17"/>
                    <a:gd name="T25" fmla="*/ 5 h 9"/>
                    <a:gd name="T26" fmla="*/ 3 w 17"/>
                    <a:gd name="T27" fmla="*/ 4 h 9"/>
                    <a:gd name="T28" fmla="*/ 4 w 17"/>
                    <a:gd name="T29" fmla="*/ 4 h 9"/>
                    <a:gd name="T30" fmla="*/ 5 w 17"/>
                    <a:gd name="T31" fmla="*/ 3 h 9"/>
                    <a:gd name="T32" fmla="*/ 6 w 17"/>
                    <a:gd name="T33" fmla="*/ 2 h 9"/>
                    <a:gd name="T34" fmla="*/ 8 w 17"/>
                    <a:gd name="T35" fmla="*/ 3 h 9"/>
                    <a:gd name="T36" fmla="*/ 11 w 17"/>
                    <a:gd name="T37" fmla="*/ 2 h 9"/>
                    <a:gd name="T38" fmla="*/ 13 w 17"/>
                    <a:gd name="T39" fmla="*/ 1 h 9"/>
                    <a:gd name="T40" fmla="*/ 16 w 17"/>
                    <a:gd name="T41" fmla="*/ 0 h 9"/>
                    <a:gd name="T42" fmla="*/ 15 w 17"/>
                    <a:gd name="T43" fmla="*/ 1 h 9"/>
                    <a:gd name="T44" fmla="*/ 13 w 17"/>
                    <a:gd name="T45" fmla="*/ 2 h 9"/>
                    <a:gd name="T46" fmla="*/ 12 w 17"/>
                    <a:gd name="T47" fmla="*/ 4 h 9"/>
                    <a:gd name="T48" fmla="*/ 12 w 17"/>
                    <a:gd name="T49" fmla="*/ 6 h 9"/>
                    <a:gd name="T50" fmla="*/ 10 w 17"/>
                    <a:gd name="T51" fmla="*/ 6 h 9"/>
                    <a:gd name="T52" fmla="*/ 10 w 17"/>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9">
                      <a:moveTo>
                        <a:pt x="10" y="6"/>
                      </a:moveTo>
                      <a:cubicBezTo>
                        <a:pt x="10" y="6"/>
                        <a:pt x="10" y="6"/>
                        <a:pt x="10" y="6"/>
                      </a:cubicBezTo>
                      <a:cubicBezTo>
                        <a:pt x="10" y="7"/>
                        <a:pt x="10" y="7"/>
                        <a:pt x="9" y="7"/>
                      </a:cubicBezTo>
                      <a:cubicBezTo>
                        <a:pt x="8" y="7"/>
                        <a:pt x="8" y="8"/>
                        <a:pt x="7" y="8"/>
                      </a:cubicBezTo>
                      <a:cubicBezTo>
                        <a:pt x="6" y="8"/>
                        <a:pt x="6" y="8"/>
                        <a:pt x="6" y="8"/>
                      </a:cubicBezTo>
                      <a:cubicBezTo>
                        <a:pt x="6" y="9"/>
                        <a:pt x="6" y="9"/>
                        <a:pt x="5" y="9"/>
                      </a:cubicBezTo>
                      <a:cubicBezTo>
                        <a:pt x="5" y="9"/>
                        <a:pt x="5" y="8"/>
                        <a:pt x="4" y="8"/>
                      </a:cubicBezTo>
                      <a:cubicBezTo>
                        <a:pt x="4" y="8"/>
                        <a:pt x="4" y="8"/>
                        <a:pt x="3" y="8"/>
                      </a:cubicBezTo>
                      <a:cubicBezTo>
                        <a:pt x="3" y="8"/>
                        <a:pt x="3" y="8"/>
                        <a:pt x="3" y="8"/>
                      </a:cubicBezTo>
                      <a:cubicBezTo>
                        <a:pt x="2" y="8"/>
                        <a:pt x="2" y="8"/>
                        <a:pt x="2" y="7"/>
                      </a:cubicBezTo>
                      <a:cubicBezTo>
                        <a:pt x="1" y="7"/>
                        <a:pt x="1" y="6"/>
                        <a:pt x="1" y="6"/>
                      </a:cubicBezTo>
                      <a:cubicBezTo>
                        <a:pt x="1" y="6"/>
                        <a:pt x="0" y="5"/>
                        <a:pt x="0" y="5"/>
                      </a:cubicBezTo>
                      <a:cubicBezTo>
                        <a:pt x="1" y="4"/>
                        <a:pt x="1" y="5"/>
                        <a:pt x="2" y="5"/>
                      </a:cubicBezTo>
                      <a:cubicBezTo>
                        <a:pt x="3" y="5"/>
                        <a:pt x="2" y="4"/>
                        <a:pt x="3" y="4"/>
                      </a:cubicBezTo>
                      <a:cubicBezTo>
                        <a:pt x="4" y="4"/>
                        <a:pt x="4" y="4"/>
                        <a:pt x="4" y="4"/>
                      </a:cubicBezTo>
                      <a:cubicBezTo>
                        <a:pt x="5" y="4"/>
                        <a:pt x="5" y="4"/>
                        <a:pt x="5" y="3"/>
                      </a:cubicBezTo>
                      <a:cubicBezTo>
                        <a:pt x="5" y="3"/>
                        <a:pt x="5" y="2"/>
                        <a:pt x="6" y="2"/>
                      </a:cubicBezTo>
                      <a:cubicBezTo>
                        <a:pt x="7" y="2"/>
                        <a:pt x="7" y="2"/>
                        <a:pt x="8" y="3"/>
                      </a:cubicBezTo>
                      <a:cubicBezTo>
                        <a:pt x="9" y="3"/>
                        <a:pt x="10" y="2"/>
                        <a:pt x="11" y="2"/>
                      </a:cubicBezTo>
                      <a:cubicBezTo>
                        <a:pt x="12" y="2"/>
                        <a:pt x="13" y="1"/>
                        <a:pt x="13" y="1"/>
                      </a:cubicBezTo>
                      <a:cubicBezTo>
                        <a:pt x="14" y="1"/>
                        <a:pt x="15" y="0"/>
                        <a:pt x="16" y="0"/>
                      </a:cubicBezTo>
                      <a:cubicBezTo>
                        <a:pt x="17" y="0"/>
                        <a:pt x="15" y="1"/>
                        <a:pt x="15" y="1"/>
                      </a:cubicBezTo>
                      <a:cubicBezTo>
                        <a:pt x="14" y="1"/>
                        <a:pt x="14" y="2"/>
                        <a:pt x="13" y="2"/>
                      </a:cubicBezTo>
                      <a:cubicBezTo>
                        <a:pt x="12" y="3"/>
                        <a:pt x="11" y="3"/>
                        <a:pt x="12" y="4"/>
                      </a:cubicBezTo>
                      <a:cubicBezTo>
                        <a:pt x="12" y="5"/>
                        <a:pt x="13" y="5"/>
                        <a:pt x="12" y="6"/>
                      </a:cubicBezTo>
                      <a:cubicBezTo>
                        <a:pt x="12" y="6"/>
                        <a:pt x="11" y="5"/>
                        <a:pt x="10" y="6"/>
                      </a:cubicBezTo>
                      <a:cubicBezTo>
                        <a:pt x="10" y="6"/>
                        <a:pt x="11" y="5"/>
                        <a:pt x="10" y="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4" name="Freeform 872">
                  <a:extLst>
                    <a:ext uri="{FF2B5EF4-FFF2-40B4-BE49-F238E27FC236}">
                      <a16:creationId xmlns:a16="http://schemas.microsoft.com/office/drawing/2014/main" id="{5B750D97-83E4-AC3D-440F-B20CCACFBFDE}"/>
                    </a:ext>
                  </a:extLst>
                </p:cNvPr>
                <p:cNvSpPr>
                  <a:spLocks noEditPoints="1"/>
                </p:cNvSpPr>
                <p:nvPr/>
              </p:nvSpPr>
              <p:spPr bwMode="auto">
                <a:xfrm>
                  <a:off x="6637338" y="3584575"/>
                  <a:ext cx="157162" cy="128588"/>
                </a:xfrm>
                <a:custGeom>
                  <a:avLst/>
                  <a:gdLst>
                    <a:gd name="T0" fmla="*/ 3 w 38"/>
                    <a:gd name="T1" fmla="*/ 24 h 31"/>
                    <a:gd name="T2" fmla="*/ 0 w 38"/>
                    <a:gd name="T3" fmla="*/ 20 h 31"/>
                    <a:gd name="T4" fmla="*/ 2 w 38"/>
                    <a:gd name="T5" fmla="*/ 21 h 31"/>
                    <a:gd name="T6" fmla="*/ 4 w 38"/>
                    <a:gd name="T7" fmla="*/ 21 h 31"/>
                    <a:gd name="T8" fmla="*/ 7 w 38"/>
                    <a:gd name="T9" fmla="*/ 21 h 31"/>
                    <a:gd name="T10" fmla="*/ 8 w 38"/>
                    <a:gd name="T11" fmla="*/ 23 h 31"/>
                    <a:gd name="T12" fmla="*/ 9 w 38"/>
                    <a:gd name="T13" fmla="*/ 27 h 31"/>
                    <a:gd name="T14" fmla="*/ 22 w 38"/>
                    <a:gd name="T15" fmla="*/ 4 h 31"/>
                    <a:gd name="T16" fmla="*/ 20 w 38"/>
                    <a:gd name="T17" fmla="*/ 6 h 31"/>
                    <a:gd name="T18" fmla="*/ 16 w 38"/>
                    <a:gd name="T19" fmla="*/ 4 h 31"/>
                    <a:gd name="T20" fmla="*/ 14 w 38"/>
                    <a:gd name="T21" fmla="*/ 2 h 31"/>
                    <a:gd name="T22" fmla="*/ 13 w 38"/>
                    <a:gd name="T23" fmla="*/ 1 h 31"/>
                    <a:gd name="T24" fmla="*/ 11 w 38"/>
                    <a:gd name="T25" fmla="*/ 0 h 31"/>
                    <a:gd name="T26" fmla="*/ 10 w 38"/>
                    <a:gd name="T27" fmla="*/ 1 h 31"/>
                    <a:gd name="T28" fmla="*/ 10 w 38"/>
                    <a:gd name="T29" fmla="*/ 2 h 31"/>
                    <a:gd name="T30" fmla="*/ 13 w 38"/>
                    <a:gd name="T31" fmla="*/ 6 h 31"/>
                    <a:gd name="T32" fmla="*/ 10 w 38"/>
                    <a:gd name="T33" fmla="*/ 7 h 31"/>
                    <a:gd name="T34" fmla="*/ 6 w 38"/>
                    <a:gd name="T35" fmla="*/ 6 h 31"/>
                    <a:gd name="T36" fmla="*/ 3 w 38"/>
                    <a:gd name="T37" fmla="*/ 4 h 31"/>
                    <a:gd name="T38" fmla="*/ 2 w 38"/>
                    <a:gd name="T39" fmla="*/ 6 h 31"/>
                    <a:gd name="T40" fmla="*/ 3 w 38"/>
                    <a:gd name="T41" fmla="*/ 7 h 31"/>
                    <a:gd name="T42" fmla="*/ 3 w 38"/>
                    <a:gd name="T43" fmla="*/ 8 h 31"/>
                    <a:gd name="T44" fmla="*/ 6 w 38"/>
                    <a:gd name="T45" fmla="*/ 10 h 31"/>
                    <a:gd name="T46" fmla="*/ 5 w 38"/>
                    <a:gd name="T47" fmla="*/ 13 h 31"/>
                    <a:gd name="T48" fmla="*/ 8 w 38"/>
                    <a:gd name="T49" fmla="*/ 15 h 31"/>
                    <a:gd name="T50" fmla="*/ 6 w 38"/>
                    <a:gd name="T51" fmla="*/ 17 h 31"/>
                    <a:gd name="T52" fmla="*/ 7 w 38"/>
                    <a:gd name="T53" fmla="*/ 18 h 31"/>
                    <a:gd name="T54" fmla="*/ 10 w 38"/>
                    <a:gd name="T55" fmla="*/ 20 h 31"/>
                    <a:gd name="T56" fmla="*/ 11 w 38"/>
                    <a:gd name="T57" fmla="*/ 21 h 31"/>
                    <a:gd name="T58" fmla="*/ 12 w 38"/>
                    <a:gd name="T59" fmla="*/ 23 h 31"/>
                    <a:gd name="T60" fmla="*/ 11 w 38"/>
                    <a:gd name="T61" fmla="*/ 24 h 31"/>
                    <a:gd name="T62" fmla="*/ 11 w 38"/>
                    <a:gd name="T63" fmla="*/ 26 h 31"/>
                    <a:gd name="T64" fmla="*/ 15 w 38"/>
                    <a:gd name="T65" fmla="*/ 24 h 31"/>
                    <a:gd name="T66" fmla="*/ 17 w 38"/>
                    <a:gd name="T67" fmla="*/ 22 h 31"/>
                    <a:gd name="T68" fmla="*/ 20 w 38"/>
                    <a:gd name="T69" fmla="*/ 19 h 31"/>
                    <a:gd name="T70" fmla="*/ 21 w 38"/>
                    <a:gd name="T71" fmla="*/ 20 h 31"/>
                    <a:gd name="T72" fmla="*/ 24 w 38"/>
                    <a:gd name="T73" fmla="*/ 23 h 31"/>
                    <a:gd name="T74" fmla="*/ 23 w 38"/>
                    <a:gd name="T75" fmla="*/ 26 h 31"/>
                    <a:gd name="T76" fmla="*/ 23 w 38"/>
                    <a:gd name="T77" fmla="*/ 28 h 31"/>
                    <a:gd name="T78" fmla="*/ 25 w 38"/>
                    <a:gd name="T79" fmla="*/ 30 h 31"/>
                    <a:gd name="T80" fmla="*/ 27 w 38"/>
                    <a:gd name="T81" fmla="*/ 29 h 31"/>
                    <a:gd name="T82" fmla="*/ 28 w 38"/>
                    <a:gd name="T83" fmla="*/ 26 h 31"/>
                    <a:gd name="T84" fmla="*/ 29 w 38"/>
                    <a:gd name="T85" fmla="*/ 25 h 31"/>
                    <a:gd name="T86" fmla="*/ 30 w 38"/>
                    <a:gd name="T87" fmla="*/ 24 h 31"/>
                    <a:gd name="T88" fmla="*/ 31 w 38"/>
                    <a:gd name="T89" fmla="*/ 23 h 31"/>
                    <a:gd name="T90" fmla="*/ 31 w 38"/>
                    <a:gd name="T91" fmla="*/ 19 h 31"/>
                    <a:gd name="T92" fmla="*/ 32 w 38"/>
                    <a:gd name="T93" fmla="*/ 17 h 31"/>
                    <a:gd name="T94" fmla="*/ 33 w 38"/>
                    <a:gd name="T95" fmla="*/ 15 h 31"/>
                    <a:gd name="T96" fmla="*/ 37 w 38"/>
                    <a:gd name="T97" fmla="*/ 15 h 31"/>
                    <a:gd name="T98" fmla="*/ 33 w 38"/>
                    <a:gd name="T99" fmla="*/ 12 h 31"/>
                    <a:gd name="T100" fmla="*/ 31 w 38"/>
                    <a:gd name="T101" fmla="*/ 9 h 31"/>
                    <a:gd name="T102" fmla="*/ 27 w 38"/>
                    <a:gd name="T103" fmla="*/ 2 h 31"/>
                    <a:gd name="T104" fmla="*/ 24 w 38"/>
                    <a:gd name="T105"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 h="31">
                      <a:moveTo>
                        <a:pt x="9" y="27"/>
                      </a:moveTo>
                      <a:cubicBezTo>
                        <a:pt x="7" y="27"/>
                        <a:pt x="5" y="26"/>
                        <a:pt x="3" y="24"/>
                      </a:cubicBezTo>
                      <a:cubicBezTo>
                        <a:pt x="3" y="24"/>
                        <a:pt x="2" y="23"/>
                        <a:pt x="1" y="22"/>
                      </a:cubicBezTo>
                      <a:cubicBezTo>
                        <a:pt x="1" y="21"/>
                        <a:pt x="0" y="20"/>
                        <a:pt x="0" y="20"/>
                      </a:cubicBezTo>
                      <a:cubicBezTo>
                        <a:pt x="0" y="19"/>
                        <a:pt x="1" y="19"/>
                        <a:pt x="1" y="19"/>
                      </a:cubicBezTo>
                      <a:cubicBezTo>
                        <a:pt x="2" y="19"/>
                        <a:pt x="2" y="20"/>
                        <a:pt x="2" y="21"/>
                      </a:cubicBezTo>
                      <a:cubicBezTo>
                        <a:pt x="3" y="21"/>
                        <a:pt x="3" y="20"/>
                        <a:pt x="3" y="21"/>
                      </a:cubicBezTo>
                      <a:cubicBezTo>
                        <a:pt x="3" y="21"/>
                        <a:pt x="3" y="21"/>
                        <a:pt x="4" y="21"/>
                      </a:cubicBezTo>
                      <a:cubicBezTo>
                        <a:pt x="4" y="21"/>
                        <a:pt x="4" y="21"/>
                        <a:pt x="5" y="21"/>
                      </a:cubicBezTo>
                      <a:cubicBezTo>
                        <a:pt x="6" y="21"/>
                        <a:pt x="7" y="20"/>
                        <a:pt x="7" y="21"/>
                      </a:cubicBezTo>
                      <a:cubicBezTo>
                        <a:pt x="7" y="22"/>
                        <a:pt x="6" y="22"/>
                        <a:pt x="7" y="23"/>
                      </a:cubicBezTo>
                      <a:cubicBezTo>
                        <a:pt x="7" y="23"/>
                        <a:pt x="8" y="23"/>
                        <a:pt x="8" y="23"/>
                      </a:cubicBezTo>
                      <a:cubicBezTo>
                        <a:pt x="8" y="24"/>
                        <a:pt x="8" y="24"/>
                        <a:pt x="8" y="25"/>
                      </a:cubicBezTo>
                      <a:cubicBezTo>
                        <a:pt x="8" y="25"/>
                        <a:pt x="9" y="26"/>
                        <a:pt x="9" y="27"/>
                      </a:cubicBezTo>
                      <a:close/>
                      <a:moveTo>
                        <a:pt x="24" y="2"/>
                      </a:moveTo>
                      <a:cubicBezTo>
                        <a:pt x="24" y="3"/>
                        <a:pt x="23" y="3"/>
                        <a:pt x="22" y="4"/>
                      </a:cubicBezTo>
                      <a:cubicBezTo>
                        <a:pt x="22" y="4"/>
                        <a:pt x="21" y="4"/>
                        <a:pt x="21" y="5"/>
                      </a:cubicBezTo>
                      <a:cubicBezTo>
                        <a:pt x="21" y="5"/>
                        <a:pt x="21" y="6"/>
                        <a:pt x="20" y="6"/>
                      </a:cubicBezTo>
                      <a:cubicBezTo>
                        <a:pt x="20" y="6"/>
                        <a:pt x="19" y="6"/>
                        <a:pt x="18" y="6"/>
                      </a:cubicBezTo>
                      <a:cubicBezTo>
                        <a:pt x="17" y="6"/>
                        <a:pt x="17" y="5"/>
                        <a:pt x="16" y="4"/>
                      </a:cubicBezTo>
                      <a:cubicBezTo>
                        <a:pt x="16" y="4"/>
                        <a:pt x="16" y="3"/>
                        <a:pt x="15" y="3"/>
                      </a:cubicBezTo>
                      <a:cubicBezTo>
                        <a:pt x="15" y="3"/>
                        <a:pt x="15" y="2"/>
                        <a:pt x="14" y="2"/>
                      </a:cubicBezTo>
                      <a:cubicBezTo>
                        <a:pt x="14" y="1"/>
                        <a:pt x="14" y="1"/>
                        <a:pt x="14" y="1"/>
                      </a:cubicBezTo>
                      <a:cubicBezTo>
                        <a:pt x="13" y="1"/>
                        <a:pt x="13" y="1"/>
                        <a:pt x="13" y="1"/>
                      </a:cubicBezTo>
                      <a:cubicBezTo>
                        <a:pt x="13" y="0"/>
                        <a:pt x="12" y="1"/>
                        <a:pt x="12" y="1"/>
                      </a:cubicBezTo>
                      <a:cubicBezTo>
                        <a:pt x="12" y="0"/>
                        <a:pt x="12" y="0"/>
                        <a:pt x="11" y="0"/>
                      </a:cubicBezTo>
                      <a:cubicBezTo>
                        <a:pt x="11" y="0"/>
                        <a:pt x="11" y="0"/>
                        <a:pt x="11" y="0"/>
                      </a:cubicBezTo>
                      <a:cubicBezTo>
                        <a:pt x="11" y="1"/>
                        <a:pt x="10" y="1"/>
                        <a:pt x="10" y="1"/>
                      </a:cubicBezTo>
                      <a:cubicBezTo>
                        <a:pt x="10" y="1"/>
                        <a:pt x="10" y="1"/>
                        <a:pt x="9" y="2"/>
                      </a:cubicBezTo>
                      <a:cubicBezTo>
                        <a:pt x="9" y="2"/>
                        <a:pt x="10" y="2"/>
                        <a:pt x="10" y="2"/>
                      </a:cubicBezTo>
                      <a:cubicBezTo>
                        <a:pt x="10" y="3"/>
                        <a:pt x="10" y="3"/>
                        <a:pt x="10" y="3"/>
                      </a:cubicBezTo>
                      <a:cubicBezTo>
                        <a:pt x="10" y="4"/>
                        <a:pt x="13" y="4"/>
                        <a:pt x="13" y="6"/>
                      </a:cubicBezTo>
                      <a:cubicBezTo>
                        <a:pt x="13" y="6"/>
                        <a:pt x="12" y="7"/>
                        <a:pt x="12" y="7"/>
                      </a:cubicBezTo>
                      <a:cubicBezTo>
                        <a:pt x="11" y="8"/>
                        <a:pt x="11" y="7"/>
                        <a:pt x="10" y="7"/>
                      </a:cubicBezTo>
                      <a:cubicBezTo>
                        <a:pt x="9" y="6"/>
                        <a:pt x="9" y="6"/>
                        <a:pt x="8" y="6"/>
                      </a:cubicBezTo>
                      <a:cubicBezTo>
                        <a:pt x="8" y="7"/>
                        <a:pt x="7" y="6"/>
                        <a:pt x="6" y="6"/>
                      </a:cubicBezTo>
                      <a:cubicBezTo>
                        <a:pt x="6" y="5"/>
                        <a:pt x="6" y="5"/>
                        <a:pt x="5" y="4"/>
                      </a:cubicBezTo>
                      <a:cubicBezTo>
                        <a:pt x="4" y="4"/>
                        <a:pt x="4" y="4"/>
                        <a:pt x="3" y="4"/>
                      </a:cubicBezTo>
                      <a:cubicBezTo>
                        <a:pt x="3" y="5"/>
                        <a:pt x="1" y="5"/>
                        <a:pt x="1" y="6"/>
                      </a:cubicBezTo>
                      <a:cubicBezTo>
                        <a:pt x="1" y="6"/>
                        <a:pt x="2" y="6"/>
                        <a:pt x="2" y="6"/>
                      </a:cubicBezTo>
                      <a:cubicBezTo>
                        <a:pt x="2" y="6"/>
                        <a:pt x="2" y="6"/>
                        <a:pt x="2" y="6"/>
                      </a:cubicBezTo>
                      <a:cubicBezTo>
                        <a:pt x="3" y="6"/>
                        <a:pt x="3" y="7"/>
                        <a:pt x="3" y="7"/>
                      </a:cubicBezTo>
                      <a:cubicBezTo>
                        <a:pt x="3" y="7"/>
                        <a:pt x="2" y="7"/>
                        <a:pt x="2" y="7"/>
                      </a:cubicBezTo>
                      <a:cubicBezTo>
                        <a:pt x="2" y="8"/>
                        <a:pt x="3" y="7"/>
                        <a:pt x="3" y="8"/>
                      </a:cubicBezTo>
                      <a:cubicBezTo>
                        <a:pt x="4" y="8"/>
                        <a:pt x="4" y="8"/>
                        <a:pt x="4" y="8"/>
                      </a:cubicBezTo>
                      <a:cubicBezTo>
                        <a:pt x="5" y="8"/>
                        <a:pt x="5" y="9"/>
                        <a:pt x="6" y="10"/>
                      </a:cubicBezTo>
                      <a:cubicBezTo>
                        <a:pt x="6" y="11"/>
                        <a:pt x="4" y="10"/>
                        <a:pt x="4" y="11"/>
                      </a:cubicBezTo>
                      <a:cubicBezTo>
                        <a:pt x="4" y="12"/>
                        <a:pt x="5" y="13"/>
                        <a:pt x="5" y="13"/>
                      </a:cubicBezTo>
                      <a:cubicBezTo>
                        <a:pt x="5" y="14"/>
                        <a:pt x="6" y="14"/>
                        <a:pt x="7" y="14"/>
                      </a:cubicBezTo>
                      <a:cubicBezTo>
                        <a:pt x="7" y="14"/>
                        <a:pt x="8" y="14"/>
                        <a:pt x="8" y="15"/>
                      </a:cubicBezTo>
                      <a:cubicBezTo>
                        <a:pt x="8" y="15"/>
                        <a:pt x="8" y="16"/>
                        <a:pt x="8" y="16"/>
                      </a:cubicBezTo>
                      <a:cubicBezTo>
                        <a:pt x="7" y="17"/>
                        <a:pt x="5" y="16"/>
                        <a:pt x="6" y="17"/>
                      </a:cubicBezTo>
                      <a:cubicBezTo>
                        <a:pt x="6" y="18"/>
                        <a:pt x="7" y="17"/>
                        <a:pt x="7" y="18"/>
                      </a:cubicBezTo>
                      <a:cubicBezTo>
                        <a:pt x="7" y="18"/>
                        <a:pt x="7" y="18"/>
                        <a:pt x="7" y="18"/>
                      </a:cubicBezTo>
                      <a:cubicBezTo>
                        <a:pt x="8" y="19"/>
                        <a:pt x="8" y="19"/>
                        <a:pt x="8" y="19"/>
                      </a:cubicBezTo>
                      <a:cubicBezTo>
                        <a:pt x="8" y="19"/>
                        <a:pt x="10" y="21"/>
                        <a:pt x="10" y="20"/>
                      </a:cubicBezTo>
                      <a:cubicBezTo>
                        <a:pt x="11" y="21"/>
                        <a:pt x="11" y="20"/>
                        <a:pt x="11" y="21"/>
                      </a:cubicBezTo>
                      <a:cubicBezTo>
                        <a:pt x="12" y="21"/>
                        <a:pt x="12" y="21"/>
                        <a:pt x="11" y="21"/>
                      </a:cubicBezTo>
                      <a:cubicBezTo>
                        <a:pt x="11" y="22"/>
                        <a:pt x="11" y="22"/>
                        <a:pt x="11" y="22"/>
                      </a:cubicBezTo>
                      <a:cubicBezTo>
                        <a:pt x="11" y="22"/>
                        <a:pt x="11" y="23"/>
                        <a:pt x="12" y="23"/>
                      </a:cubicBezTo>
                      <a:cubicBezTo>
                        <a:pt x="12" y="23"/>
                        <a:pt x="12" y="24"/>
                        <a:pt x="12" y="24"/>
                      </a:cubicBezTo>
                      <a:cubicBezTo>
                        <a:pt x="12" y="24"/>
                        <a:pt x="11" y="24"/>
                        <a:pt x="11" y="24"/>
                      </a:cubicBezTo>
                      <a:cubicBezTo>
                        <a:pt x="10" y="24"/>
                        <a:pt x="11" y="24"/>
                        <a:pt x="11" y="25"/>
                      </a:cubicBezTo>
                      <a:cubicBezTo>
                        <a:pt x="11" y="25"/>
                        <a:pt x="11" y="26"/>
                        <a:pt x="11" y="26"/>
                      </a:cubicBezTo>
                      <a:cubicBezTo>
                        <a:pt x="13" y="26"/>
                        <a:pt x="13" y="25"/>
                        <a:pt x="14" y="24"/>
                      </a:cubicBezTo>
                      <a:cubicBezTo>
                        <a:pt x="14" y="24"/>
                        <a:pt x="15" y="24"/>
                        <a:pt x="15" y="24"/>
                      </a:cubicBezTo>
                      <a:cubicBezTo>
                        <a:pt x="15" y="23"/>
                        <a:pt x="16" y="23"/>
                        <a:pt x="16" y="22"/>
                      </a:cubicBezTo>
                      <a:cubicBezTo>
                        <a:pt x="16" y="22"/>
                        <a:pt x="17" y="22"/>
                        <a:pt x="17" y="22"/>
                      </a:cubicBezTo>
                      <a:cubicBezTo>
                        <a:pt x="18" y="21"/>
                        <a:pt x="18" y="21"/>
                        <a:pt x="18" y="21"/>
                      </a:cubicBezTo>
                      <a:cubicBezTo>
                        <a:pt x="19" y="21"/>
                        <a:pt x="20" y="20"/>
                        <a:pt x="20" y="19"/>
                      </a:cubicBezTo>
                      <a:cubicBezTo>
                        <a:pt x="20" y="19"/>
                        <a:pt x="21" y="20"/>
                        <a:pt x="21" y="20"/>
                      </a:cubicBezTo>
                      <a:cubicBezTo>
                        <a:pt x="21" y="20"/>
                        <a:pt x="21" y="20"/>
                        <a:pt x="21" y="20"/>
                      </a:cubicBezTo>
                      <a:cubicBezTo>
                        <a:pt x="22" y="20"/>
                        <a:pt x="22" y="20"/>
                        <a:pt x="22" y="20"/>
                      </a:cubicBezTo>
                      <a:cubicBezTo>
                        <a:pt x="23" y="21"/>
                        <a:pt x="24" y="22"/>
                        <a:pt x="24" y="23"/>
                      </a:cubicBezTo>
                      <a:cubicBezTo>
                        <a:pt x="23" y="23"/>
                        <a:pt x="22" y="23"/>
                        <a:pt x="22" y="24"/>
                      </a:cubicBezTo>
                      <a:cubicBezTo>
                        <a:pt x="23" y="24"/>
                        <a:pt x="24" y="25"/>
                        <a:pt x="23" y="26"/>
                      </a:cubicBezTo>
                      <a:cubicBezTo>
                        <a:pt x="23" y="26"/>
                        <a:pt x="22" y="26"/>
                        <a:pt x="22" y="27"/>
                      </a:cubicBezTo>
                      <a:cubicBezTo>
                        <a:pt x="21" y="28"/>
                        <a:pt x="23" y="28"/>
                        <a:pt x="23" y="28"/>
                      </a:cubicBezTo>
                      <a:cubicBezTo>
                        <a:pt x="23" y="29"/>
                        <a:pt x="23" y="29"/>
                        <a:pt x="24" y="29"/>
                      </a:cubicBezTo>
                      <a:cubicBezTo>
                        <a:pt x="24" y="29"/>
                        <a:pt x="24" y="29"/>
                        <a:pt x="25" y="30"/>
                      </a:cubicBezTo>
                      <a:cubicBezTo>
                        <a:pt x="25" y="30"/>
                        <a:pt x="26" y="31"/>
                        <a:pt x="27" y="31"/>
                      </a:cubicBezTo>
                      <a:cubicBezTo>
                        <a:pt x="27" y="30"/>
                        <a:pt x="27" y="30"/>
                        <a:pt x="27" y="29"/>
                      </a:cubicBezTo>
                      <a:cubicBezTo>
                        <a:pt x="27" y="28"/>
                        <a:pt x="27" y="28"/>
                        <a:pt x="27" y="27"/>
                      </a:cubicBezTo>
                      <a:cubicBezTo>
                        <a:pt x="27" y="27"/>
                        <a:pt x="27" y="27"/>
                        <a:pt x="28" y="26"/>
                      </a:cubicBezTo>
                      <a:cubicBezTo>
                        <a:pt x="28" y="26"/>
                        <a:pt x="28" y="25"/>
                        <a:pt x="28" y="24"/>
                      </a:cubicBezTo>
                      <a:cubicBezTo>
                        <a:pt x="29" y="24"/>
                        <a:pt x="29" y="25"/>
                        <a:pt x="29" y="25"/>
                      </a:cubicBezTo>
                      <a:cubicBezTo>
                        <a:pt x="29" y="25"/>
                        <a:pt x="29" y="26"/>
                        <a:pt x="29" y="26"/>
                      </a:cubicBezTo>
                      <a:cubicBezTo>
                        <a:pt x="29" y="26"/>
                        <a:pt x="30" y="25"/>
                        <a:pt x="30" y="24"/>
                      </a:cubicBezTo>
                      <a:cubicBezTo>
                        <a:pt x="30" y="24"/>
                        <a:pt x="30" y="24"/>
                        <a:pt x="30" y="23"/>
                      </a:cubicBezTo>
                      <a:cubicBezTo>
                        <a:pt x="30" y="23"/>
                        <a:pt x="31" y="23"/>
                        <a:pt x="31" y="23"/>
                      </a:cubicBezTo>
                      <a:cubicBezTo>
                        <a:pt x="32" y="22"/>
                        <a:pt x="30" y="22"/>
                        <a:pt x="30" y="21"/>
                      </a:cubicBezTo>
                      <a:cubicBezTo>
                        <a:pt x="30" y="21"/>
                        <a:pt x="31" y="20"/>
                        <a:pt x="31" y="19"/>
                      </a:cubicBezTo>
                      <a:cubicBezTo>
                        <a:pt x="31" y="19"/>
                        <a:pt x="31" y="18"/>
                        <a:pt x="31" y="18"/>
                      </a:cubicBezTo>
                      <a:cubicBezTo>
                        <a:pt x="31" y="18"/>
                        <a:pt x="31" y="18"/>
                        <a:pt x="32" y="17"/>
                      </a:cubicBezTo>
                      <a:cubicBezTo>
                        <a:pt x="32" y="17"/>
                        <a:pt x="31" y="16"/>
                        <a:pt x="32" y="16"/>
                      </a:cubicBezTo>
                      <a:cubicBezTo>
                        <a:pt x="32" y="15"/>
                        <a:pt x="33" y="15"/>
                        <a:pt x="33" y="15"/>
                      </a:cubicBezTo>
                      <a:cubicBezTo>
                        <a:pt x="34" y="15"/>
                        <a:pt x="35" y="14"/>
                        <a:pt x="35" y="14"/>
                      </a:cubicBezTo>
                      <a:cubicBezTo>
                        <a:pt x="36" y="13"/>
                        <a:pt x="37" y="14"/>
                        <a:pt x="37" y="15"/>
                      </a:cubicBezTo>
                      <a:cubicBezTo>
                        <a:pt x="38" y="14"/>
                        <a:pt x="37" y="13"/>
                        <a:pt x="36" y="12"/>
                      </a:cubicBezTo>
                      <a:cubicBezTo>
                        <a:pt x="35" y="12"/>
                        <a:pt x="34" y="12"/>
                        <a:pt x="33" y="12"/>
                      </a:cubicBezTo>
                      <a:cubicBezTo>
                        <a:pt x="32" y="12"/>
                        <a:pt x="32" y="11"/>
                        <a:pt x="32" y="11"/>
                      </a:cubicBezTo>
                      <a:cubicBezTo>
                        <a:pt x="32" y="10"/>
                        <a:pt x="31" y="10"/>
                        <a:pt x="31" y="9"/>
                      </a:cubicBezTo>
                      <a:cubicBezTo>
                        <a:pt x="29" y="8"/>
                        <a:pt x="29" y="6"/>
                        <a:pt x="29" y="4"/>
                      </a:cubicBezTo>
                      <a:cubicBezTo>
                        <a:pt x="28" y="4"/>
                        <a:pt x="28" y="3"/>
                        <a:pt x="27" y="2"/>
                      </a:cubicBezTo>
                      <a:cubicBezTo>
                        <a:pt x="27" y="2"/>
                        <a:pt x="26" y="1"/>
                        <a:pt x="26" y="0"/>
                      </a:cubicBezTo>
                      <a:cubicBezTo>
                        <a:pt x="25" y="1"/>
                        <a:pt x="25" y="2"/>
                        <a:pt x="24" y="2"/>
                      </a:cubicBezTo>
                      <a:cubicBezTo>
                        <a:pt x="24" y="3"/>
                        <a:pt x="25" y="2"/>
                        <a:pt x="24"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75" name="Freeform 849">
                  <a:extLst>
                    <a:ext uri="{FF2B5EF4-FFF2-40B4-BE49-F238E27FC236}">
                      <a16:creationId xmlns:a16="http://schemas.microsoft.com/office/drawing/2014/main" id="{7CF6824B-6EB6-D76C-A224-994034CC2073}"/>
                    </a:ext>
                  </a:extLst>
                </p:cNvPr>
                <p:cNvSpPr>
                  <a:spLocks/>
                </p:cNvSpPr>
                <p:nvPr/>
              </p:nvSpPr>
              <p:spPr bwMode="auto">
                <a:xfrm>
                  <a:off x="6370638" y="3846513"/>
                  <a:ext cx="41275" cy="49213"/>
                </a:xfrm>
                <a:custGeom>
                  <a:avLst/>
                  <a:gdLst>
                    <a:gd name="T0" fmla="*/ 3 w 10"/>
                    <a:gd name="T1" fmla="*/ 11 h 12"/>
                    <a:gd name="T2" fmla="*/ 4 w 10"/>
                    <a:gd name="T3" fmla="*/ 10 h 12"/>
                    <a:gd name="T4" fmla="*/ 5 w 10"/>
                    <a:gd name="T5" fmla="*/ 9 h 12"/>
                    <a:gd name="T6" fmla="*/ 5 w 10"/>
                    <a:gd name="T7" fmla="*/ 8 h 12"/>
                    <a:gd name="T8" fmla="*/ 7 w 10"/>
                    <a:gd name="T9" fmla="*/ 6 h 12"/>
                    <a:gd name="T10" fmla="*/ 8 w 10"/>
                    <a:gd name="T11" fmla="*/ 7 h 12"/>
                    <a:gd name="T12" fmla="*/ 7 w 10"/>
                    <a:gd name="T13" fmla="*/ 5 h 12"/>
                    <a:gd name="T14" fmla="*/ 10 w 10"/>
                    <a:gd name="T15" fmla="*/ 3 h 12"/>
                    <a:gd name="T16" fmla="*/ 9 w 10"/>
                    <a:gd name="T17" fmla="*/ 2 h 12"/>
                    <a:gd name="T18" fmla="*/ 8 w 10"/>
                    <a:gd name="T19" fmla="*/ 1 h 12"/>
                    <a:gd name="T20" fmla="*/ 8 w 10"/>
                    <a:gd name="T21" fmla="*/ 0 h 12"/>
                    <a:gd name="T22" fmla="*/ 5 w 10"/>
                    <a:gd name="T23" fmla="*/ 0 h 12"/>
                    <a:gd name="T24" fmla="*/ 4 w 10"/>
                    <a:gd name="T25" fmla="*/ 2 h 12"/>
                    <a:gd name="T26" fmla="*/ 3 w 10"/>
                    <a:gd name="T27" fmla="*/ 3 h 12"/>
                    <a:gd name="T28" fmla="*/ 3 w 10"/>
                    <a:gd name="T29" fmla="*/ 4 h 12"/>
                    <a:gd name="T30" fmla="*/ 1 w 10"/>
                    <a:gd name="T31" fmla="*/ 10 h 12"/>
                    <a:gd name="T32" fmla="*/ 0 w 10"/>
                    <a:gd name="T33" fmla="*/ 12 h 12"/>
                    <a:gd name="T34" fmla="*/ 2 w 10"/>
                    <a:gd name="T35" fmla="*/ 12 h 12"/>
                    <a:gd name="T36" fmla="*/ 3 w 10"/>
                    <a:gd name="T3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2">
                      <a:moveTo>
                        <a:pt x="3" y="11"/>
                      </a:moveTo>
                      <a:cubicBezTo>
                        <a:pt x="3" y="11"/>
                        <a:pt x="4" y="10"/>
                        <a:pt x="4" y="10"/>
                      </a:cubicBezTo>
                      <a:cubicBezTo>
                        <a:pt x="4" y="10"/>
                        <a:pt x="5" y="9"/>
                        <a:pt x="5" y="9"/>
                      </a:cubicBezTo>
                      <a:cubicBezTo>
                        <a:pt x="5" y="9"/>
                        <a:pt x="5" y="8"/>
                        <a:pt x="5" y="8"/>
                      </a:cubicBezTo>
                      <a:cubicBezTo>
                        <a:pt x="5" y="8"/>
                        <a:pt x="7" y="6"/>
                        <a:pt x="7" y="6"/>
                      </a:cubicBezTo>
                      <a:cubicBezTo>
                        <a:pt x="8" y="7"/>
                        <a:pt x="8" y="7"/>
                        <a:pt x="8" y="7"/>
                      </a:cubicBezTo>
                      <a:cubicBezTo>
                        <a:pt x="8" y="7"/>
                        <a:pt x="7" y="5"/>
                        <a:pt x="7" y="5"/>
                      </a:cubicBezTo>
                      <a:cubicBezTo>
                        <a:pt x="8" y="5"/>
                        <a:pt x="10" y="3"/>
                        <a:pt x="10" y="3"/>
                      </a:cubicBezTo>
                      <a:cubicBezTo>
                        <a:pt x="10" y="3"/>
                        <a:pt x="9" y="2"/>
                        <a:pt x="9" y="2"/>
                      </a:cubicBezTo>
                      <a:cubicBezTo>
                        <a:pt x="8" y="2"/>
                        <a:pt x="8" y="1"/>
                        <a:pt x="8" y="1"/>
                      </a:cubicBezTo>
                      <a:cubicBezTo>
                        <a:pt x="8" y="1"/>
                        <a:pt x="8" y="0"/>
                        <a:pt x="8" y="0"/>
                      </a:cubicBezTo>
                      <a:cubicBezTo>
                        <a:pt x="5" y="0"/>
                        <a:pt x="5" y="0"/>
                        <a:pt x="5" y="0"/>
                      </a:cubicBezTo>
                      <a:cubicBezTo>
                        <a:pt x="5" y="0"/>
                        <a:pt x="4" y="1"/>
                        <a:pt x="4" y="2"/>
                      </a:cubicBezTo>
                      <a:cubicBezTo>
                        <a:pt x="4" y="2"/>
                        <a:pt x="3" y="3"/>
                        <a:pt x="3" y="3"/>
                      </a:cubicBezTo>
                      <a:cubicBezTo>
                        <a:pt x="3" y="3"/>
                        <a:pt x="3" y="4"/>
                        <a:pt x="3" y="4"/>
                      </a:cubicBezTo>
                      <a:cubicBezTo>
                        <a:pt x="3" y="6"/>
                        <a:pt x="2" y="8"/>
                        <a:pt x="1" y="10"/>
                      </a:cubicBezTo>
                      <a:cubicBezTo>
                        <a:pt x="0" y="11"/>
                        <a:pt x="0" y="12"/>
                        <a:pt x="0" y="12"/>
                      </a:cubicBezTo>
                      <a:cubicBezTo>
                        <a:pt x="2" y="12"/>
                        <a:pt x="2" y="12"/>
                        <a:pt x="2" y="12"/>
                      </a:cubicBezTo>
                      <a:lnTo>
                        <a:pt x="3" y="1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grpSp>
          <p:nvGrpSpPr>
            <p:cNvPr id="105" name="Europe">
              <a:extLst>
                <a:ext uri="{FF2B5EF4-FFF2-40B4-BE49-F238E27FC236}">
                  <a16:creationId xmlns:a16="http://schemas.microsoft.com/office/drawing/2014/main" id="{FF8CDA73-C0F9-028F-EBEE-2A2F702B50BC}"/>
                </a:ext>
              </a:extLst>
            </p:cNvPr>
            <p:cNvGrpSpPr/>
            <p:nvPr/>
          </p:nvGrpSpPr>
          <p:grpSpPr>
            <a:xfrm>
              <a:off x="4689476" y="1992313"/>
              <a:ext cx="1819274" cy="1920875"/>
              <a:chOff x="4689476" y="1992313"/>
              <a:chExt cx="1819274" cy="1920875"/>
            </a:xfrm>
            <a:grpFill/>
          </p:grpSpPr>
          <p:sp>
            <p:nvSpPr>
              <p:cNvPr id="182" name="Freeform 796">
                <a:extLst>
                  <a:ext uri="{FF2B5EF4-FFF2-40B4-BE49-F238E27FC236}">
                    <a16:creationId xmlns:a16="http://schemas.microsoft.com/office/drawing/2014/main" id="{03706538-998A-3FC6-9599-CAF9769E9EC6}"/>
                  </a:ext>
                </a:extLst>
              </p:cNvPr>
              <p:cNvSpPr>
                <a:spLocks noEditPoints="1"/>
              </p:cNvSpPr>
              <p:nvPr/>
            </p:nvSpPr>
            <p:spPr bwMode="auto">
              <a:xfrm>
                <a:off x="5775325" y="3030538"/>
                <a:ext cx="282575" cy="269875"/>
              </a:xfrm>
              <a:custGeom>
                <a:avLst/>
                <a:gdLst>
                  <a:gd name="T0" fmla="*/ 1 w 68"/>
                  <a:gd name="T1" fmla="*/ 12 h 65"/>
                  <a:gd name="T2" fmla="*/ 2 w 68"/>
                  <a:gd name="T3" fmla="*/ 11 h 65"/>
                  <a:gd name="T4" fmla="*/ 6 w 68"/>
                  <a:gd name="T5" fmla="*/ 44 h 65"/>
                  <a:gd name="T6" fmla="*/ 9 w 68"/>
                  <a:gd name="T7" fmla="*/ 46 h 65"/>
                  <a:gd name="T8" fmla="*/ 12 w 68"/>
                  <a:gd name="T9" fmla="*/ 47 h 65"/>
                  <a:gd name="T10" fmla="*/ 15 w 68"/>
                  <a:gd name="T11" fmla="*/ 47 h 65"/>
                  <a:gd name="T12" fmla="*/ 14 w 68"/>
                  <a:gd name="T13" fmla="*/ 49 h 65"/>
                  <a:gd name="T14" fmla="*/ 16 w 68"/>
                  <a:gd name="T15" fmla="*/ 52 h 65"/>
                  <a:gd name="T16" fmla="*/ 19 w 68"/>
                  <a:gd name="T17" fmla="*/ 52 h 65"/>
                  <a:gd name="T18" fmla="*/ 19 w 68"/>
                  <a:gd name="T19" fmla="*/ 50 h 65"/>
                  <a:gd name="T20" fmla="*/ 22 w 68"/>
                  <a:gd name="T21" fmla="*/ 51 h 65"/>
                  <a:gd name="T22" fmla="*/ 24 w 68"/>
                  <a:gd name="T23" fmla="*/ 53 h 65"/>
                  <a:gd name="T24" fmla="*/ 26 w 68"/>
                  <a:gd name="T25" fmla="*/ 54 h 65"/>
                  <a:gd name="T26" fmla="*/ 29 w 68"/>
                  <a:gd name="T27" fmla="*/ 55 h 65"/>
                  <a:gd name="T28" fmla="*/ 31 w 68"/>
                  <a:gd name="T29" fmla="*/ 58 h 65"/>
                  <a:gd name="T30" fmla="*/ 34 w 68"/>
                  <a:gd name="T31" fmla="*/ 60 h 65"/>
                  <a:gd name="T32" fmla="*/ 36 w 68"/>
                  <a:gd name="T33" fmla="*/ 59 h 65"/>
                  <a:gd name="T34" fmla="*/ 37 w 68"/>
                  <a:gd name="T35" fmla="*/ 59 h 65"/>
                  <a:gd name="T36" fmla="*/ 38 w 68"/>
                  <a:gd name="T37" fmla="*/ 61 h 65"/>
                  <a:gd name="T38" fmla="*/ 39 w 68"/>
                  <a:gd name="T39" fmla="*/ 62 h 65"/>
                  <a:gd name="T40" fmla="*/ 41 w 68"/>
                  <a:gd name="T41" fmla="*/ 62 h 65"/>
                  <a:gd name="T42" fmla="*/ 43 w 68"/>
                  <a:gd name="T43" fmla="*/ 60 h 65"/>
                  <a:gd name="T44" fmla="*/ 45 w 68"/>
                  <a:gd name="T45" fmla="*/ 61 h 65"/>
                  <a:gd name="T46" fmla="*/ 47 w 68"/>
                  <a:gd name="T47" fmla="*/ 60 h 65"/>
                  <a:gd name="T48" fmla="*/ 51 w 68"/>
                  <a:gd name="T49" fmla="*/ 60 h 65"/>
                  <a:gd name="T50" fmla="*/ 53 w 68"/>
                  <a:gd name="T51" fmla="*/ 61 h 65"/>
                  <a:gd name="T52" fmla="*/ 56 w 68"/>
                  <a:gd name="T53" fmla="*/ 64 h 65"/>
                  <a:gd name="T54" fmla="*/ 59 w 68"/>
                  <a:gd name="T55" fmla="*/ 65 h 65"/>
                  <a:gd name="T56" fmla="*/ 58 w 68"/>
                  <a:gd name="T57" fmla="*/ 62 h 65"/>
                  <a:gd name="T58" fmla="*/ 58 w 68"/>
                  <a:gd name="T59" fmla="*/ 58 h 65"/>
                  <a:gd name="T60" fmla="*/ 62 w 68"/>
                  <a:gd name="T61" fmla="*/ 53 h 65"/>
                  <a:gd name="T62" fmla="*/ 65 w 68"/>
                  <a:gd name="T63" fmla="*/ 50 h 65"/>
                  <a:gd name="T64" fmla="*/ 67 w 68"/>
                  <a:gd name="T65" fmla="*/ 46 h 65"/>
                  <a:gd name="T66" fmla="*/ 67 w 68"/>
                  <a:gd name="T67" fmla="*/ 44 h 65"/>
                  <a:gd name="T68" fmla="*/ 65 w 68"/>
                  <a:gd name="T69" fmla="*/ 40 h 65"/>
                  <a:gd name="T70" fmla="*/ 64 w 68"/>
                  <a:gd name="T71" fmla="*/ 37 h 65"/>
                  <a:gd name="T72" fmla="*/ 62 w 68"/>
                  <a:gd name="T73" fmla="*/ 30 h 65"/>
                  <a:gd name="T74" fmla="*/ 67 w 68"/>
                  <a:gd name="T75" fmla="*/ 25 h 65"/>
                  <a:gd name="T76" fmla="*/ 66 w 68"/>
                  <a:gd name="T77" fmla="*/ 19 h 65"/>
                  <a:gd name="T78" fmla="*/ 63 w 68"/>
                  <a:gd name="T79" fmla="*/ 11 h 65"/>
                  <a:gd name="T80" fmla="*/ 61 w 68"/>
                  <a:gd name="T81" fmla="*/ 7 h 65"/>
                  <a:gd name="T82" fmla="*/ 58 w 68"/>
                  <a:gd name="T83" fmla="*/ 6 h 65"/>
                  <a:gd name="T84" fmla="*/ 48 w 68"/>
                  <a:gd name="T85" fmla="*/ 6 h 65"/>
                  <a:gd name="T86" fmla="*/ 38 w 68"/>
                  <a:gd name="T87" fmla="*/ 5 h 65"/>
                  <a:gd name="T88" fmla="*/ 31 w 68"/>
                  <a:gd name="T89" fmla="*/ 6 h 65"/>
                  <a:gd name="T90" fmla="*/ 30 w 68"/>
                  <a:gd name="T91" fmla="*/ 1 h 65"/>
                  <a:gd name="T92" fmla="*/ 32 w 68"/>
                  <a:gd name="T93" fmla="*/ 3 h 65"/>
                  <a:gd name="T94" fmla="*/ 28 w 68"/>
                  <a:gd name="T95" fmla="*/ 1 h 65"/>
                  <a:gd name="T96" fmla="*/ 19 w 68"/>
                  <a:gd name="T97" fmla="*/ 3 h 65"/>
                  <a:gd name="T98" fmla="*/ 14 w 68"/>
                  <a:gd name="T99" fmla="*/ 7 h 65"/>
                  <a:gd name="T100" fmla="*/ 8 w 68"/>
                  <a:gd name="T101" fmla="*/ 9 h 65"/>
                  <a:gd name="T102" fmla="*/ 3 w 68"/>
                  <a:gd name="T103" fmla="*/ 11 h 65"/>
                  <a:gd name="T104" fmla="*/ 4 w 68"/>
                  <a:gd name="T105" fmla="*/ 14 h 65"/>
                  <a:gd name="T106" fmla="*/ 3 w 68"/>
                  <a:gd name="T107" fmla="*/ 14 h 65"/>
                  <a:gd name="T108" fmla="*/ 2 w 68"/>
                  <a:gd name="T109" fmla="*/ 16 h 65"/>
                  <a:gd name="T110" fmla="*/ 2 w 68"/>
                  <a:gd name="T111" fmla="*/ 21 h 65"/>
                  <a:gd name="T112" fmla="*/ 4 w 68"/>
                  <a:gd name="T113" fmla="*/ 26 h 65"/>
                  <a:gd name="T114" fmla="*/ 4 w 68"/>
                  <a:gd name="T115" fmla="*/ 30 h 65"/>
                  <a:gd name="T116" fmla="*/ 5 w 68"/>
                  <a:gd name="T117" fmla="*/ 33 h 65"/>
                  <a:gd name="T118" fmla="*/ 4 w 68"/>
                  <a:gd name="T119" fmla="*/ 34 h 65"/>
                  <a:gd name="T120" fmla="*/ 5 w 68"/>
                  <a:gd name="T121" fmla="*/ 38 h 65"/>
                  <a:gd name="T122" fmla="*/ 6 w 68"/>
                  <a:gd name="T123" fmla="*/ 43 h 65"/>
                  <a:gd name="T124" fmla="*/ 6 w 68"/>
                  <a:gd name="T125"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 h="65">
                    <a:moveTo>
                      <a:pt x="2" y="12"/>
                    </a:moveTo>
                    <a:cubicBezTo>
                      <a:pt x="1" y="13"/>
                      <a:pt x="1" y="12"/>
                      <a:pt x="1" y="12"/>
                    </a:cubicBezTo>
                    <a:cubicBezTo>
                      <a:pt x="1" y="11"/>
                      <a:pt x="1" y="11"/>
                      <a:pt x="1" y="11"/>
                    </a:cubicBezTo>
                    <a:cubicBezTo>
                      <a:pt x="1" y="11"/>
                      <a:pt x="2" y="11"/>
                      <a:pt x="2" y="11"/>
                    </a:cubicBezTo>
                    <a:cubicBezTo>
                      <a:pt x="2" y="12"/>
                      <a:pt x="2" y="12"/>
                      <a:pt x="2" y="12"/>
                    </a:cubicBezTo>
                    <a:close/>
                    <a:moveTo>
                      <a:pt x="6" y="44"/>
                    </a:moveTo>
                    <a:cubicBezTo>
                      <a:pt x="6" y="44"/>
                      <a:pt x="7" y="43"/>
                      <a:pt x="8" y="44"/>
                    </a:cubicBezTo>
                    <a:cubicBezTo>
                      <a:pt x="8" y="44"/>
                      <a:pt x="8" y="45"/>
                      <a:pt x="9" y="46"/>
                    </a:cubicBezTo>
                    <a:cubicBezTo>
                      <a:pt x="9" y="46"/>
                      <a:pt x="10" y="46"/>
                      <a:pt x="11" y="46"/>
                    </a:cubicBezTo>
                    <a:cubicBezTo>
                      <a:pt x="11" y="46"/>
                      <a:pt x="12" y="46"/>
                      <a:pt x="12" y="47"/>
                    </a:cubicBezTo>
                    <a:cubicBezTo>
                      <a:pt x="12" y="47"/>
                      <a:pt x="13" y="47"/>
                      <a:pt x="13" y="47"/>
                    </a:cubicBezTo>
                    <a:cubicBezTo>
                      <a:pt x="14" y="48"/>
                      <a:pt x="14" y="47"/>
                      <a:pt x="15" y="47"/>
                    </a:cubicBezTo>
                    <a:cubicBezTo>
                      <a:pt x="15" y="47"/>
                      <a:pt x="16" y="48"/>
                      <a:pt x="16" y="49"/>
                    </a:cubicBezTo>
                    <a:cubicBezTo>
                      <a:pt x="15" y="49"/>
                      <a:pt x="15" y="49"/>
                      <a:pt x="14" y="49"/>
                    </a:cubicBezTo>
                    <a:cubicBezTo>
                      <a:pt x="14" y="50"/>
                      <a:pt x="15" y="50"/>
                      <a:pt x="15" y="50"/>
                    </a:cubicBezTo>
                    <a:cubicBezTo>
                      <a:pt x="16" y="51"/>
                      <a:pt x="16" y="51"/>
                      <a:pt x="16" y="52"/>
                    </a:cubicBezTo>
                    <a:cubicBezTo>
                      <a:pt x="17" y="52"/>
                      <a:pt x="16" y="53"/>
                      <a:pt x="17" y="53"/>
                    </a:cubicBezTo>
                    <a:cubicBezTo>
                      <a:pt x="17" y="53"/>
                      <a:pt x="19" y="52"/>
                      <a:pt x="19" y="52"/>
                    </a:cubicBezTo>
                    <a:cubicBezTo>
                      <a:pt x="20" y="52"/>
                      <a:pt x="19" y="52"/>
                      <a:pt x="19" y="51"/>
                    </a:cubicBezTo>
                    <a:cubicBezTo>
                      <a:pt x="19" y="51"/>
                      <a:pt x="19" y="50"/>
                      <a:pt x="19" y="50"/>
                    </a:cubicBezTo>
                    <a:cubicBezTo>
                      <a:pt x="20" y="50"/>
                      <a:pt x="21" y="50"/>
                      <a:pt x="21" y="50"/>
                    </a:cubicBezTo>
                    <a:cubicBezTo>
                      <a:pt x="21" y="51"/>
                      <a:pt x="22" y="51"/>
                      <a:pt x="22" y="51"/>
                    </a:cubicBezTo>
                    <a:cubicBezTo>
                      <a:pt x="23" y="52"/>
                      <a:pt x="24" y="51"/>
                      <a:pt x="25" y="51"/>
                    </a:cubicBezTo>
                    <a:cubicBezTo>
                      <a:pt x="25" y="52"/>
                      <a:pt x="23" y="52"/>
                      <a:pt x="24" y="53"/>
                    </a:cubicBezTo>
                    <a:cubicBezTo>
                      <a:pt x="24" y="53"/>
                      <a:pt x="24" y="53"/>
                      <a:pt x="25" y="53"/>
                    </a:cubicBezTo>
                    <a:cubicBezTo>
                      <a:pt x="25" y="54"/>
                      <a:pt x="25" y="54"/>
                      <a:pt x="26" y="54"/>
                    </a:cubicBezTo>
                    <a:cubicBezTo>
                      <a:pt x="26" y="54"/>
                      <a:pt x="26" y="54"/>
                      <a:pt x="27" y="54"/>
                    </a:cubicBezTo>
                    <a:cubicBezTo>
                      <a:pt x="28" y="54"/>
                      <a:pt x="28" y="55"/>
                      <a:pt x="29" y="55"/>
                    </a:cubicBezTo>
                    <a:cubicBezTo>
                      <a:pt x="30" y="55"/>
                      <a:pt x="30" y="55"/>
                      <a:pt x="30" y="56"/>
                    </a:cubicBezTo>
                    <a:cubicBezTo>
                      <a:pt x="30" y="57"/>
                      <a:pt x="31" y="57"/>
                      <a:pt x="31" y="58"/>
                    </a:cubicBezTo>
                    <a:cubicBezTo>
                      <a:pt x="32" y="58"/>
                      <a:pt x="32" y="59"/>
                      <a:pt x="32" y="60"/>
                    </a:cubicBezTo>
                    <a:cubicBezTo>
                      <a:pt x="33" y="60"/>
                      <a:pt x="33" y="61"/>
                      <a:pt x="34" y="60"/>
                    </a:cubicBezTo>
                    <a:cubicBezTo>
                      <a:pt x="34" y="60"/>
                      <a:pt x="34" y="59"/>
                      <a:pt x="34" y="59"/>
                    </a:cubicBezTo>
                    <a:cubicBezTo>
                      <a:pt x="35" y="59"/>
                      <a:pt x="35" y="59"/>
                      <a:pt x="36" y="59"/>
                    </a:cubicBezTo>
                    <a:cubicBezTo>
                      <a:pt x="36" y="59"/>
                      <a:pt x="36" y="58"/>
                      <a:pt x="36" y="58"/>
                    </a:cubicBezTo>
                    <a:cubicBezTo>
                      <a:pt x="37" y="59"/>
                      <a:pt x="36" y="59"/>
                      <a:pt x="37" y="59"/>
                    </a:cubicBezTo>
                    <a:cubicBezTo>
                      <a:pt x="37" y="60"/>
                      <a:pt x="37" y="60"/>
                      <a:pt x="37" y="60"/>
                    </a:cubicBezTo>
                    <a:cubicBezTo>
                      <a:pt x="38" y="60"/>
                      <a:pt x="38" y="60"/>
                      <a:pt x="38" y="61"/>
                    </a:cubicBezTo>
                    <a:cubicBezTo>
                      <a:pt x="39" y="61"/>
                      <a:pt x="38" y="62"/>
                      <a:pt x="38" y="63"/>
                    </a:cubicBezTo>
                    <a:cubicBezTo>
                      <a:pt x="39" y="63"/>
                      <a:pt x="39" y="62"/>
                      <a:pt x="39" y="62"/>
                    </a:cubicBezTo>
                    <a:cubicBezTo>
                      <a:pt x="40" y="62"/>
                      <a:pt x="40" y="63"/>
                      <a:pt x="40" y="62"/>
                    </a:cubicBezTo>
                    <a:cubicBezTo>
                      <a:pt x="40" y="62"/>
                      <a:pt x="41" y="62"/>
                      <a:pt x="41" y="62"/>
                    </a:cubicBezTo>
                    <a:cubicBezTo>
                      <a:pt x="41" y="61"/>
                      <a:pt x="41" y="61"/>
                      <a:pt x="42" y="61"/>
                    </a:cubicBezTo>
                    <a:cubicBezTo>
                      <a:pt x="42" y="61"/>
                      <a:pt x="42" y="60"/>
                      <a:pt x="43" y="60"/>
                    </a:cubicBezTo>
                    <a:cubicBezTo>
                      <a:pt x="44" y="60"/>
                      <a:pt x="44" y="61"/>
                      <a:pt x="44" y="61"/>
                    </a:cubicBezTo>
                    <a:cubicBezTo>
                      <a:pt x="44" y="61"/>
                      <a:pt x="45" y="61"/>
                      <a:pt x="45" y="61"/>
                    </a:cubicBezTo>
                    <a:cubicBezTo>
                      <a:pt x="46" y="61"/>
                      <a:pt x="46" y="61"/>
                      <a:pt x="47" y="61"/>
                    </a:cubicBezTo>
                    <a:cubicBezTo>
                      <a:pt x="47" y="61"/>
                      <a:pt x="47" y="60"/>
                      <a:pt x="47" y="60"/>
                    </a:cubicBezTo>
                    <a:cubicBezTo>
                      <a:pt x="48" y="60"/>
                      <a:pt x="49" y="60"/>
                      <a:pt x="49" y="60"/>
                    </a:cubicBezTo>
                    <a:cubicBezTo>
                      <a:pt x="50" y="60"/>
                      <a:pt x="50" y="60"/>
                      <a:pt x="51" y="60"/>
                    </a:cubicBezTo>
                    <a:cubicBezTo>
                      <a:pt x="51" y="60"/>
                      <a:pt x="51" y="61"/>
                      <a:pt x="51" y="61"/>
                    </a:cubicBezTo>
                    <a:cubicBezTo>
                      <a:pt x="52" y="61"/>
                      <a:pt x="52" y="61"/>
                      <a:pt x="53" y="61"/>
                    </a:cubicBezTo>
                    <a:cubicBezTo>
                      <a:pt x="53" y="61"/>
                      <a:pt x="53" y="62"/>
                      <a:pt x="54" y="62"/>
                    </a:cubicBezTo>
                    <a:cubicBezTo>
                      <a:pt x="54" y="63"/>
                      <a:pt x="56" y="63"/>
                      <a:pt x="56" y="64"/>
                    </a:cubicBezTo>
                    <a:cubicBezTo>
                      <a:pt x="57" y="64"/>
                      <a:pt x="57" y="64"/>
                      <a:pt x="57" y="64"/>
                    </a:cubicBezTo>
                    <a:cubicBezTo>
                      <a:pt x="58" y="64"/>
                      <a:pt x="58" y="65"/>
                      <a:pt x="59" y="65"/>
                    </a:cubicBezTo>
                    <a:cubicBezTo>
                      <a:pt x="59" y="65"/>
                      <a:pt x="59" y="64"/>
                      <a:pt x="59" y="64"/>
                    </a:cubicBezTo>
                    <a:cubicBezTo>
                      <a:pt x="59" y="63"/>
                      <a:pt x="58" y="63"/>
                      <a:pt x="58" y="62"/>
                    </a:cubicBezTo>
                    <a:cubicBezTo>
                      <a:pt x="58" y="61"/>
                      <a:pt x="58" y="61"/>
                      <a:pt x="58" y="60"/>
                    </a:cubicBezTo>
                    <a:cubicBezTo>
                      <a:pt x="58" y="59"/>
                      <a:pt x="58" y="59"/>
                      <a:pt x="58" y="58"/>
                    </a:cubicBezTo>
                    <a:cubicBezTo>
                      <a:pt x="59" y="57"/>
                      <a:pt x="59" y="56"/>
                      <a:pt x="60" y="56"/>
                    </a:cubicBezTo>
                    <a:cubicBezTo>
                      <a:pt x="61" y="55"/>
                      <a:pt x="61" y="54"/>
                      <a:pt x="62" y="53"/>
                    </a:cubicBezTo>
                    <a:cubicBezTo>
                      <a:pt x="63" y="53"/>
                      <a:pt x="63" y="52"/>
                      <a:pt x="64" y="51"/>
                    </a:cubicBezTo>
                    <a:cubicBezTo>
                      <a:pt x="65" y="51"/>
                      <a:pt x="65" y="51"/>
                      <a:pt x="65" y="50"/>
                    </a:cubicBezTo>
                    <a:cubicBezTo>
                      <a:pt x="66" y="50"/>
                      <a:pt x="66" y="50"/>
                      <a:pt x="67" y="50"/>
                    </a:cubicBezTo>
                    <a:cubicBezTo>
                      <a:pt x="67" y="49"/>
                      <a:pt x="68" y="48"/>
                      <a:pt x="67" y="46"/>
                    </a:cubicBezTo>
                    <a:cubicBezTo>
                      <a:pt x="66" y="46"/>
                      <a:pt x="67" y="45"/>
                      <a:pt x="68" y="45"/>
                    </a:cubicBezTo>
                    <a:cubicBezTo>
                      <a:pt x="68" y="45"/>
                      <a:pt x="67" y="45"/>
                      <a:pt x="67" y="44"/>
                    </a:cubicBezTo>
                    <a:cubicBezTo>
                      <a:pt x="67" y="44"/>
                      <a:pt x="66" y="43"/>
                      <a:pt x="66" y="43"/>
                    </a:cubicBezTo>
                    <a:cubicBezTo>
                      <a:pt x="66" y="42"/>
                      <a:pt x="65" y="41"/>
                      <a:pt x="65" y="40"/>
                    </a:cubicBezTo>
                    <a:cubicBezTo>
                      <a:pt x="64" y="40"/>
                      <a:pt x="65" y="40"/>
                      <a:pt x="65" y="39"/>
                    </a:cubicBezTo>
                    <a:cubicBezTo>
                      <a:pt x="65" y="39"/>
                      <a:pt x="64" y="38"/>
                      <a:pt x="64" y="37"/>
                    </a:cubicBezTo>
                    <a:cubicBezTo>
                      <a:pt x="64" y="36"/>
                      <a:pt x="65" y="34"/>
                      <a:pt x="65" y="32"/>
                    </a:cubicBezTo>
                    <a:cubicBezTo>
                      <a:pt x="64" y="31"/>
                      <a:pt x="62" y="31"/>
                      <a:pt x="62" y="30"/>
                    </a:cubicBezTo>
                    <a:cubicBezTo>
                      <a:pt x="61" y="29"/>
                      <a:pt x="63" y="27"/>
                      <a:pt x="64" y="27"/>
                    </a:cubicBezTo>
                    <a:cubicBezTo>
                      <a:pt x="65" y="26"/>
                      <a:pt x="66" y="26"/>
                      <a:pt x="67" y="25"/>
                    </a:cubicBezTo>
                    <a:cubicBezTo>
                      <a:pt x="67" y="24"/>
                      <a:pt x="66" y="22"/>
                      <a:pt x="66" y="21"/>
                    </a:cubicBezTo>
                    <a:cubicBezTo>
                      <a:pt x="66" y="20"/>
                      <a:pt x="66" y="19"/>
                      <a:pt x="66" y="19"/>
                    </a:cubicBezTo>
                    <a:cubicBezTo>
                      <a:pt x="65" y="18"/>
                      <a:pt x="65" y="17"/>
                      <a:pt x="65" y="16"/>
                    </a:cubicBezTo>
                    <a:cubicBezTo>
                      <a:pt x="64" y="15"/>
                      <a:pt x="63" y="13"/>
                      <a:pt x="63" y="11"/>
                    </a:cubicBezTo>
                    <a:cubicBezTo>
                      <a:pt x="63" y="10"/>
                      <a:pt x="63" y="8"/>
                      <a:pt x="62" y="7"/>
                    </a:cubicBezTo>
                    <a:cubicBezTo>
                      <a:pt x="61" y="7"/>
                      <a:pt x="61" y="7"/>
                      <a:pt x="61" y="7"/>
                    </a:cubicBezTo>
                    <a:cubicBezTo>
                      <a:pt x="60" y="7"/>
                      <a:pt x="60" y="7"/>
                      <a:pt x="60" y="6"/>
                    </a:cubicBezTo>
                    <a:cubicBezTo>
                      <a:pt x="59" y="6"/>
                      <a:pt x="59" y="7"/>
                      <a:pt x="58" y="6"/>
                    </a:cubicBezTo>
                    <a:cubicBezTo>
                      <a:pt x="57" y="7"/>
                      <a:pt x="55" y="6"/>
                      <a:pt x="54" y="6"/>
                    </a:cubicBezTo>
                    <a:cubicBezTo>
                      <a:pt x="52" y="6"/>
                      <a:pt x="50" y="6"/>
                      <a:pt x="48" y="6"/>
                    </a:cubicBezTo>
                    <a:cubicBezTo>
                      <a:pt x="47" y="6"/>
                      <a:pt x="45" y="6"/>
                      <a:pt x="43" y="6"/>
                    </a:cubicBezTo>
                    <a:cubicBezTo>
                      <a:pt x="41" y="5"/>
                      <a:pt x="39" y="5"/>
                      <a:pt x="38" y="5"/>
                    </a:cubicBezTo>
                    <a:cubicBezTo>
                      <a:pt x="36" y="6"/>
                      <a:pt x="35" y="6"/>
                      <a:pt x="33" y="6"/>
                    </a:cubicBezTo>
                    <a:cubicBezTo>
                      <a:pt x="33" y="6"/>
                      <a:pt x="32" y="6"/>
                      <a:pt x="31" y="6"/>
                    </a:cubicBezTo>
                    <a:cubicBezTo>
                      <a:pt x="31" y="6"/>
                      <a:pt x="30" y="5"/>
                      <a:pt x="30" y="5"/>
                    </a:cubicBezTo>
                    <a:cubicBezTo>
                      <a:pt x="30" y="4"/>
                      <a:pt x="29" y="2"/>
                      <a:pt x="30" y="1"/>
                    </a:cubicBezTo>
                    <a:cubicBezTo>
                      <a:pt x="30" y="1"/>
                      <a:pt x="31" y="2"/>
                      <a:pt x="31" y="2"/>
                    </a:cubicBezTo>
                    <a:cubicBezTo>
                      <a:pt x="31" y="3"/>
                      <a:pt x="32" y="3"/>
                      <a:pt x="32" y="3"/>
                    </a:cubicBezTo>
                    <a:cubicBezTo>
                      <a:pt x="32" y="2"/>
                      <a:pt x="31" y="2"/>
                      <a:pt x="31" y="1"/>
                    </a:cubicBezTo>
                    <a:cubicBezTo>
                      <a:pt x="30" y="1"/>
                      <a:pt x="29" y="0"/>
                      <a:pt x="28" y="1"/>
                    </a:cubicBezTo>
                    <a:cubicBezTo>
                      <a:pt x="26" y="1"/>
                      <a:pt x="24" y="1"/>
                      <a:pt x="22" y="2"/>
                    </a:cubicBezTo>
                    <a:cubicBezTo>
                      <a:pt x="21" y="2"/>
                      <a:pt x="20" y="3"/>
                      <a:pt x="19" y="3"/>
                    </a:cubicBezTo>
                    <a:cubicBezTo>
                      <a:pt x="19" y="4"/>
                      <a:pt x="17" y="4"/>
                      <a:pt x="17" y="4"/>
                    </a:cubicBezTo>
                    <a:cubicBezTo>
                      <a:pt x="16" y="5"/>
                      <a:pt x="15" y="7"/>
                      <a:pt x="14" y="7"/>
                    </a:cubicBezTo>
                    <a:cubicBezTo>
                      <a:pt x="13" y="8"/>
                      <a:pt x="12" y="8"/>
                      <a:pt x="11" y="8"/>
                    </a:cubicBezTo>
                    <a:cubicBezTo>
                      <a:pt x="10" y="9"/>
                      <a:pt x="9" y="9"/>
                      <a:pt x="8" y="9"/>
                    </a:cubicBezTo>
                    <a:cubicBezTo>
                      <a:pt x="7" y="9"/>
                      <a:pt x="6" y="10"/>
                      <a:pt x="5" y="10"/>
                    </a:cubicBezTo>
                    <a:cubicBezTo>
                      <a:pt x="5" y="10"/>
                      <a:pt x="3" y="10"/>
                      <a:pt x="3" y="11"/>
                    </a:cubicBezTo>
                    <a:cubicBezTo>
                      <a:pt x="2" y="12"/>
                      <a:pt x="3" y="12"/>
                      <a:pt x="4" y="12"/>
                    </a:cubicBezTo>
                    <a:cubicBezTo>
                      <a:pt x="4" y="13"/>
                      <a:pt x="3" y="13"/>
                      <a:pt x="4" y="14"/>
                    </a:cubicBezTo>
                    <a:cubicBezTo>
                      <a:pt x="4" y="14"/>
                      <a:pt x="4" y="15"/>
                      <a:pt x="4" y="15"/>
                    </a:cubicBezTo>
                    <a:cubicBezTo>
                      <a:pt x="3" y="15"/>
                      <a:pt x="3" y="14"/>
                      <a:pt x="3" y="14"/>
                    </a:cubicBezTo>
                    <a:cubicBezTo>
                      <a:pt x="3" y="14"/>
                      <a:pt x="2" y="13"/>
                      <a:pt x="1" y="13"/>
                    </a:cubicBezTo>
                    <a:cubicBezTo>
                      <a:pt x="1" y="14"/>
                      <a:pt x="2" y="15"/>
                      <a:pt x="2" y="16"/>
                    </a:cubicBezTo>
                    <a:cubicBezTo>
                      <a:pt x="2" y="17"/>
                      <a:pt x="3" y="18"/>
                      <a:pt x="2" y="19"/>
                    </a:cubicBezTo>
                    <a:cubicBezTo>
                      <a:pt x="2" y="20"/>
                      <a:pt x="2" y="21"/>
                      <a:pt x="2" y="21"/>
                    </a:cubicBezTo>
                    <a:cubicBezTo>
                      <a:pt x="1" y="22"/>
                      <a:pt x="0" y="23"/>
                      <a:pt x="1" y="24"/>
                    </a:cubicBezTo>
                    <a:cubicBezTo>
                      <a:pt x="2" y="24"/>
                      <a:pt x="3" y="25"/>
                      <a:pt x="4" y="26"/>
                    </a:cubicBezTo>
                    <a:cubicBezTo>
                      <a:pt x="4" y="27"/>
                      <a:pt x="3" y="28"/>
                      <a:pt x="3" y="29"/>
                    </a:cubicBezTo>
                    <a:cubicBezTo>
                      <a:pt x="3" y="29"/>
                      <a:pt x="4" y="30"/>
                      <a:pt x="4" y="30"/>
                    </a:cubicBezTo>
                    <a:cubicBezTo>
                      <a:pt x="4" y="31"/>
                      <a:pt x="4" y="31"/>
                      <a:pt x="4" y="31"/>
                    </a:cubicBezTo>
                    <a:cubicBezTo>
                      <a:pt x="4" y="32"/>
                      <a:pt x="5" y="32"/>
                      <a:pt x="5" y="33"/>
                    </a:cubicBezTo>
                    <a:cubicBezTo>
                      <a:pt x="5" y="33"/>
                      <a:pt x="4" y="33"/>
                      <a:pt x="4" y="33"/>
                    </a:cubicBezTo>
                    <a:cubicBezTo>
                      <a:pt x="4" y="34"/>
                      <a:pt x="4" y="34"/>
                      <a:pt x="4" y="34"/>
                    </a:cubicBezTo>
                    <a:cubicBezTo>
                      <a:pt x="3" y="34"/>
                      <a:pt x="4" y="36"/>
                      <a:pt x="4" y="36"/>
                    </a:cubicBezTo>
                    <a:cubicBezTo>
                      <a:pt x="5" y="37"/>
                      <a:pt x="4" y="38"/>
                      <a:pt x="5" y="38"/>
                    </a:cubicBezTo>
                    <a:cubicBezTo>
                      <a:pt x="6" y="39"/>
                      <a:pt x="7" y="40"/>
                      <a:pt x="6" y="41"/>
                    </a:cubicBezTo>
                    <a:cubicBezTo>
                      <a:pt x="6" y="42"/>
                      <a:pt x="6" y="42"/>
                      <a:pt x="6" y="43"/>
                    </a:cubicBezTo>
                    <a:cubicBezTo>
                      <a:pt x="6" y="44"/>
                      <a:pt x="6" y="44"/>
                      <a:pt x="5" y="45"/>
                    </a:cubicBezTo>
                    <a:cubicBezTo>
                      <a:pt x="6" y="45"/>
                      <a:pt x="6" y="45"/>
                      <a:pt x="6" y="4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3" name="Freeform 777">
                <a:extLst>
                  <a:ext uri="{FF2B5EF4-FFF2-40B4-BE49-F238E27FC236}">
                    <a16:creationId xmlns:a16="http://schemas.microsoft.com/office/drawing/2014/main" id="{17E27A6F-66E6-D58B-5F02-D012B5CDA496}"/>
                  </a:ext>
                </a:extLst>
              </p:cNvPr>
              <p:cNvSpPr>
                <a:spLocks/>
              </p:cNvSpPr>
              <p:nvPr/>
            </p:nvSpPr>
            <p:spPr bwMode="auto">
              <a:xfrm>
                <a:off x="6000750" y="3146425"/>
                <a:ext cx="508000" cy="341313"/>
              </a:xfrm>
              <a:custGeom>
                <a:avLst/>
                <a:gdLst>
                  <a:gd name="T0" fmla="*/ 110 w 122"/>
                  <a:gd name="T1" fmla="*/ 51 h 82"/>
                  <a:gd name="T2" fmla="*/ 119 w 122"/>
                  <a:gd name="T3" fmla="*/ 48 h 82"/>
                  <a:gd name="T4" fmla="*/ 121 w 122"/>
                  <a:gd name="T5" fmla="*/ 44 h 82"/>
                  <a:gd name="T6" fmla="*/ 121 w 122"/>
                  <a:gd name="T7" fmla="*/ 38 h 82"/>
                  <a:gd name="T8" fmla="*/ 121 w 122"/>
                  <a:gd name="T9" fmla="*/ 32 h 82"/>
                  <a:gd name="T10" fmla="*/ 118 w 122"/>
                  <a:gd name="T11" fmla="*/ 29 h 82"/>
                  <a:gd name="T12" fmla="*/ 111 w 122"/>
                  <a:gd name="T13" fmla="*/ 27 h 82"/>
                  <a:gd name="T14" fmla="*/ 106 w 122"/>
                  <a:gd name="T15" fmla="*/ 26 h 82"/>
                  <a:gd name="T16" fmla="*/ 95 w 122"/>
                  <a:gd name="T17" fmla="*/ 23 h 82"/>
                  <a:gd name="T18" fmla="*/ 90 w 122"/>
                  <a:gd name="T19" fmla="*/ 21 h 82"/>
                  <a:gd name="T20" fmla="*/ 89 w 122"/>
                  <a:gd name="T21" fmla="*/ 15 h 82"/>
                  <a:gd name="T22" fmla="*/ 81 w 122"/>
                  <a:gd name="T23" fmla="*/ 13 h 82"/>
                  <a:gd name="T24" fmla="*/ 82 w 122"/>
                  <a:gd name="T25" fmla="*/ 8 h 82"/>
                  <a:gd name="T26" fmla="*/ 80 w 122"/>
                  <a:gd name="T27" fmla="*/ 2 h 82"/>
                  <a:gd name="T28" fmla="*/ 71 w 122"/>
                  <a:gd name="T29" fmla="*/ 1 h 82"/>
                  <a:gd name="T30" fmla="*/ 65 w 122"/>
                  <a:gd name="T31" fmla="*/ 3 h 82"/>
                  <a:gd name="T32" fmla="*/ 59 w 122"/>
                  <a:gd name="T33" fmla="*/ 6 h 82"/>
                  <a:gd name="T34" fmla="*/ 53 w 122"/>
                  <a:gd name="T35" fmla="*/ 11 h 82"/>
                  <a:gd name="T36" fmla="*/ 46 w 122"/>
                  <a:gd name="T37" fmla="*/ 9 h 82"/>
                  <a:gd name="T38" fmla="*/ 40 w 122"/>
                  <a:gd name="T39" fmla="*/ 9 h 82"/>
                  <a:gd name="T40" fmla="*/ 34 w 122"/>
                  <a:gd name="T41" fmla="*/ 8 h 82"/>
                  <a:gd name="T42" fmla="*/ 29 w 122"/>
                  <a:gd name="T43" fmla="*/ 7 h 82"/>
                  <a:gd name="T44" fmla="*/ 16 w 122"/>
                  <a:gd name="T45" fmla="*/ 6 h 82"/>
                  <a:gd name="T46" fmla="*/ 11 w 122"/>
                  <a:gd name="T47" fmla="*/ 12 h 82"/>
                  <a:gd name="T48" fmla="*/ 13 w 122"/>
                  <a:gd name="T49" fmla="*/ 22 h 82"/>
                  <a:gd name="T50" fmla="*/ 4 w 122"/>
                  <a:gd name="T51" fmla="*/ 30 h 82"/>
                  <a:gd name="T52" fmla="*/ 3 w 122"/>
                  <a:gd name="T53" fmla="*/ 36 h 82"/>
                  <a:gd name="T54" fmla="*/ 4 w 122"/>
                  <a:gd name="T55" fmla="*/ 46 h 82"/>
                  <a:gd name="T56" fmla="*/ 13 w 122"/>
                  <a:gd name="T57" fmla="*/ 47 h 82"/>
                  <a:gd name="T58" fmla="*/ 21 w 122"/>
                  <a:gd name="T59" fmla="*/ 48 h 82"/>
                  <a:gd name="T60" fmla="*/ 31 w 122"/>
                  <a:gd name="T61" fmla="*/ 44 h 82"/>
                  <a:gd name="T62" fmla="*/ 35 w 122"/>
                  <a:gd name="T63" fmla="*/ 42 h 82"/>
                  <a:gd name="T64" fmla="*/ 40 w 122"/>
                  <a:gd name="T65" fmla="*/ 43 h 82"/>
                  <a:gd name="T66" fmla="*/ 42 w 122"/>
                  <a:gd name="T67" fmla="*/ 44 h 82"/>
                  <a:gd name="T68" fmla="*/ 45 w 122"/>
                  <a:gd name="T69" fmla="*/ 46 h 82"/>
                  <a:gd name="T70" fmla="*/ 48 w 122"/>
                  <a:gd name="T71" fmla="*/ 49 h 82"/>
                  <a:gd name="T72" fmla="*/ 50 w 122"/>
                  <a:gd name="T73" fmla="*/ 54 h 82"/>
                  <a:gd name="T74" fmla="*/ 51 w 122"/>
                  <a:gd name="T75" fmla="*/ 57 h 82"/>
                  <a:gd name="T76" fmla="*/ 52 w 122"/>
                  <a:gd name="T77" fmla="*/ 63 h 82"/>
                  <a:gd name="T78" fmla="*/ 48 w 122"/>
                  <a:gd name="T79" fmla="*/ 63 h 82"/>
                  <a:gd name="T80" fmla="*/ 46 w 122"/>
                  <a:gd name="T81" fmla="*/ 66 h 82"/>
                  <a:gd name="T82" fmla="*/ 43 w 122"/>
                  <a:gd name="T83" fmla="*/ 71 h 82"/>
                  <a:gd name="T84" fmla="*/ 51 w 122"/>
                  <a:gd name="T85" fmla="*/ 73 h 82"/>
                  <a:gd name="T86" fmla="*/ 52 w 122"/>
                  <a:gd name="T87" fmla="*/ 70 h 82"/>
                  <a:gd name="T88" fmla="*/ 58 w 122"/>
                  <a:gd name="T89" fmla="*/ 61 h 82"/>
                  <a:gd name="T90" fmla="*/ 65 w 122"/>
                  <a:gd name="T91" fmla="*/ 56 h 82"/>
                  <a:gd name="T92" fmla="*/ 63 w 122"/>
                  <a:gd name="T93" fmla="*/ 61 h 82"/>
                  <a:gd name="T94" fmla="*/ 69 w 122"/>
                  <a:gd name="T95" fmla="*/ 65 h 82"/>
                  <a:gd name="T96" fmla="*/ 76 w 122"/>
                  <a:gd name="T97" fmla="*/ 66 h 82"/>
                  <a:gd name="T98" fmla="*/ 71 w 122"/>
                  <a:gd name="T99" fmla="*/ 71 h 82"/>
                  <a:gd name="T100" fmla="*/ 76 w 122"/>
                  <a:gd name="T101" fmla="*/ 75 h 82"/>
                  <a:gd name="T102" fmla="*/ 77 w 122"/>
                  <a:gd name="T103" fmla="*/ 81 h 82"/>
                  <a:gd name="T104" fmla="*/ 88 w 122"/>
                  <a:gd name="T105" fmla="*/ 78 h 82"/>
                  <a:gd name="T106" fmla="*/ 94 w 122"/>
                  <a:gd name="T107" fmla="*/ 76 h 82"/>
                  <a:gd name="T108" fmla="*/ 96 w 122"/>
                  <a:gd name="T109" fmla="*/ 72 h 82"/>
                  <a:gd name="T110" fmla="*/ 88 w 122"/>
                  <a:gd name="T111" fmla="*/ 71 h 82"/>
                  <a:gd name="T112" fmla="*/ 88 w 122"/>
                  <a:gd name="T113" fmla="*/ 66 h 82"/>
                  <a:gd name="T114" fmla="*/ 99 w 122"/>
                  <a:gd name="T115" fmla="*/ 60 h 82"/>
                  <a:gd name="T116" fmla="*/ 105 w 122"/>
                  <a:gd name="T117" fmla="*/ 5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 h="82">
                    <a:moveTo>
                      <a:pt x="108" y="55"/>
                    </a:moveTo>
                    <a:cubicBezTo>
                      <a:pt x="109" y="55"/>
                      <a:pt x="109" y="54"/>
                      <a:pt x="109" y="54"/>
                    </a:cubicBezTo>
                    <a:cubicBezTo>
                      <a:pt x="109" y="54"/>
                      <a:pt x="109" y="54"/>
                      <a:pt x="109" y="54"/>
                    </a:cubicBezTo>
                    <a:cubicBezTo>
                      <a:pt x="109" y="53"/>
                      <a:pt x="109" y="52"/>
                      <a:pt x="109" y="52"/>
                    </a:cubicBezTo>
                    <a:cubicBezTo>
                      <a:pt x="109" y="51"/>
                      <a:pt x="109" y="51"/>
                      <a:pt x="110" y="51"/>
                    </a:cubicBezTo>
                    <a:cubicBezTo>
                      <a:pt x="111" y="50"/>
                      <a:pt x="111" y="51"/>
                      <a:pt x="112" y="50"/>
                    </a:cubicBezTo>
                    <a:cubicBezTo>
                      <a:pt x="113" y="50"/>
                      <a:pt x="112" y="50"/>
                      <a:pt x="113" y="49"/>
                    </a:cubicBezTo>
                    <a:cubicBezTo>
                      <a:pt x="113" y="48"/>
                      <a:pt x="113" y="48"/>
                      <a:pt x="114" y="48"/>
                    </a:cubicBezTo>
                    <a:cubicBezTo>
                      <a:pt x="115" y="48"/>
                      <a:pt x="116" y="48"/>
                      <a:pt x="116" y="48"/>
                    </a:cubicBezTo>
                    <a:cubicBezTo>
                      <a:pt x="117" y="48"/>
                      <a:pt x="118" y="49"/>
                      <a:pt x="119" y="48"/>
                    </a:cubicBezTo>
                    <a:cubicBezTo>
                      <a:pt x="119" y="48"/>
                      <a:pt x="119" y="48"/>
                      <a:pt x="119" y="47"/>
                    </a:cubicBezTo>
                    <a:cubicBezTo>
                      <a:pt x="119" y="47"/>
                      <a:pt x="119" y="47"/>
                      <a:pt x="119" y="47"/>
                    </a:cubicBezTo>
                    <a:cubicBezTo>
                      <a:pt x="119" y="46"/>
                      <a:pt x="120" y="46"/>
                      <a:pt x="120" y="46"/>
                    </a:cubicBezTo>
                    <a:cubicBezTo>
                      <a:pt x="120" y="46"/>
                      <a:pt x="120" y="45"/>
                      <a:pt x="120" y="45"/>
                    </a:cubicBezTo>
                    <a:cubicBezTo>
                      <a:pt x="120" y="45"/>
                      <a:pt x="121" y="45"/>
                      <a:pt x="121" y="44"/>
                    </a:cubicBezTo>
                    <a:cubicBezTo>
                      <a:pt x="121" y="44"/>
                      <a:pt x="120" y="44"/>
                      <a:pt x="120" y="44"/>
                    </a:cubicBezTo>
                    <a:cubicBezTo>
                      <a:pt x="120" y="43"/>
                      <a:pt x="120" y="43"/>
                      <a:pt x="120" y="42"/>
                    </a:cubicBezTo>
                    <a:cubicBezTo>
                      <a:pt x="120" y="42"/>
                      <a:pt x="120" y="42"/>
                      <a:pt x="120" y="41"/>
                    </a:cubicBezTo>
                    <a:cubicBezTo>
                      <a:pt x="119" y="41"/>
                      <a:pt x="118" y="40"/>
                      <a:pt x="119" y="39"/>
                    </a:cubicBezTo>
                    <a:cubicBezTo>
                      <a:pt x="119" y="39"/>
                      <a:pt x="121" y="39"/>
                      <a:pt x="121" y="38"/>
                    </a:cubicBezTo>
                    <a:cubicBezTo>
                      <a:pt x="121" y="38"/>
                      <a:pt x="120" y="38"/>
                      <a:pt x="120" y="38"/>
                    </a:cubicBezTo>
                    <a:cubicBezTo>
                      <a:pt x="119" y="38"/>
                      <a:pt x="119" y="38"/>
                      <a:pt x="119" y="37"/>
                    </a:cubicBezTo>
                    <a:cubicBezTo>
                      <a:pt x="118" y="36"/>
                      <a:pt x="119" y="36"/>
                      <a:pt x="120" y="36"/>
                    </a:cubicBezTo>
                    <a:cubicBezTo>
                      <a:pt x="120" y="35"/>
                      <a:pt x="121" y="34"/>
                      <a:pt x="122" y="34"/>
                    </a:cubicBezTo>
                    <a:cubicBezTo>
                      <a:pt x="122" y="33"/>
                      <a:pt x="122" y="33"/>
                      <a:pt x="121" y="32"/>
                    </a:cubicBezTo>
                    <a:cubicBezTo>
                      <a:pt x="121" y="32"/>
                      <a:pt x="122" y="31"/>
                      <a:pt x="121" y="30"/>
                    </a:cubicBezTo>
                    <a:cubicBezTo>
                      <a:pt x="121" y="30"/>
                      <a:pt x="121" y="30"/>
                      <a:pt x="120" y="30"/>
                    </a:cubicBezTo>
                    <a:cubicBezTo>
                      <a:pt x="120" y="30"/>
                      <a:pt x="120" y="31"/>
                      <a:pt x="119" y="31"/>
                    </a:cubicBezTo>
                    <a:cubicBezTo>
                      <a:pt x="119" y="31"/>
                      <a:pt x="119" y="30"/>
                      <a:pt x="118" y="30"/>
                    </a:cubicBezTo>
                    <a:cubicBezTo>
                      <a:pt x="118" y="30"/>
                      <a:pt x="118" y="29"/>
                      <a:pt x="118" y="29"/>
                    </a:cubicBezTo>
                    <a:cubicBezTo>
                      <a:pt x="117" y="29"/>
                      <a:pt x="116" y="29"/>
                      <a:pt x="116" y="29"/>
                    </a:cubicBezTo>
                    <a:cubicBezTo>
                      <a:pt x="116" y="28"/>
                      <a:pt x="116" y="28"/>
                      <a:pt x="115" y="28"/>
                    </a:cubicBezTo>
                    <a:cubicBezTo>
                      <a:pt x="114" y="28"/>
                      <a:pt x="114" y="28"/>
                      <a:pt x="114" y="28"/>
                    </a:cubicBezTo>
                    <a:cubicBezTo>
                      <a:pt x="114" y="28"/>
                      <a:pt x="113" y="28"/>
                      <a:pt x="112" y="27"/>
                    </a:cubicBezTo>
                    <a:cubicBezTo>
                      <a:pt x="112" y="27"/>
                      <a:pt x="112" y="27"/>
                      <a:pt x="111" y="27"/>
                    </a:cubicBezTo>
                    <a:cubicBezTo>
                      <a:pt x="110" y="27"/>
                      <a:pt x="110" y="26"/>
                      <a:pt x="110" y="26"/>
                    </a:cubicBezTo>
                    <a:cubicBezTo>
                      <a:pt x="109" y="26"/>
                      <a:pt x="109" y="25"/>
                      <a:pt x="109" y="25"/>
                    </a:cubicBezTo>
                    <a:cubicBezTo>
                      <a:pt x="108" y="25"/>
                      <a:pt x="108" y="26"/>
                      <a:pt x="108" y="27"/>
                    </a:cubicBezTo>
                    <a:cubicBezTo>
                      <a:pt x="108" y="27"/>
                      <a:pt x="107" y="27"/>
                      <a:pt x="107" y="27"/>
                    </a:cubicBezTo>
                    <a:cubicBezTo>
                      <a:pt x="107" y="26"/>
                      <a:pt x="106" y="26"/>
                      <a:pt x="106" y="26"/>
                    </a:cubicBezTo>
                    <a:cubicBezTo>
                      <a:pt x="105" y="25"/>
                      <a:pt x="105" y="23"/>
                      <a:pt x="104" y="22"/>
                    </a:cubicBezTo>
                    <a:cubicBezTo>
                      <a:pt x="103" y="21"/>
                      <a:pt x="102" y="22"/>
                      <a:pt x="101" y="23"/>
                    </a:cubicBezTo>
                    <a:cubicBezTo>
                      <a:pt x="100" y="23"/>
                      <a:pt x="100" y="22"/>
                      <a:pt x="99" y="23"/>
                    </a:cubicBezTo>
                    <a:cubicBezTo>
                      <a:pt x="99" y="23"/>
                      <a:pt x="98" y="24"/>
                      <a:pt x="98" y="24"/>
                    </a:cubicBezTo>
                    <a:cubicBezTo>
                      <a:pt x="98" y="23"/>
                      <a:pt x="96" y="23"/>
                      <a:pt x="95" y="23"/>
                    </a:cubicBezTo>
                    <a:cubicBezTo>
                      <a:pt x="95" y="22"/>
                      <a:pt x="94" y="22"/>
                      <a:pt x="93" y="22"/>
                    </a:cubicBezTo>
                    <a:cubicBezTo>
                      <a:pt x="93" y="22"/>
                      <a:pt x="92" y="22"/>
                      <a:pt x="91" y="22"/>
                    </a:cubicBezTo>
                    <a:cubicBezTo>
                      <a:pt x="91" y="22"/>
                      <a:pt x="91" y="22"/>
                      <a:pt x="91" y="22"/>
                    </a:cubicBezTo>
                    <a:cubicBezTo>
                      <a:pt x="91" y="22"/>
                      <a:pt x="91" y="22"/>
                      <a:pt x="91" y="21"/>
                    </a:cubicBezTo>
                    <a:cubicBezTo>
                      <a:pt x="90" y="21"/>
                      <a:pt x="90" y="21"/>
                      <a:pt x="90" y="21"/>
                    </a:cubicBezTo>
                    <a:cubicBezTo>
                      <a:pt x="89" y="20"/>
                      <a:pt x="90" y="19"/>
                      <a:pt x="90" y="19"/>
                    </a:cubicBezTo>
                    <a:cubicBezTo>
                      <a:pt x="90" y="18"/>
                      <a:pt x="90" y="18"/>
                      <a:pt x="90" y="18"/>
                    </a:cubicBezTo>
                    <a:cubicBezTo>
                      <a:pt x="89" y="17"/>
                      <a:pt x="90" y="17"/>
                      <a:pt x="89" y="17"/>
                    </a:cubicBezTo>
                    <a:cubicBezTo>
                      <a:pt x="89" y="16"/>
                      <a:pt x="89" y="16"/>
                      <a:pt x="89" y="16"/>
                    </a:cubicBezTo>
                    <a:cubicBezTo>
                      <a:pt x="89" y="16"/>
                      <a:pt x="89" y="15"/>
                      <a:pt x="89" y="15"/>
                    </a:cubicBezTo>
                    <a:cubicBezTo>
                      <a:pt x="89" y="15"/>
                      <a:pt x="88" y="15"/>
                      <a:pt x="88" y="14"/>
                    </a:cubicBezTo>
                    <a:cubicBezTo>
                      <a:pt x="87" y="13"/>
                      <a:pt x="87" y="13"/>
                      <a:pt x="86" y="13"/>
                    </a:cubicBezTo>
                    <a:cubicBezTo>
                      <a:pt x="86" y="13"/>
                      <a:pt x="85" y="14"/>
                      <a:pt x="85" y="14"/>
                    </a:cubicBezTo>
                    <a:cubicBezTo>
                      <a:pt x="85" y="14"/>
                      <a:pt x="85" y="13"/>
                      <a:pt x="84" y="13"/>
                    </a:cubicBezTo>
                    <a:cubicBezTo>
                      <a:pt x="83" y="13"/>
                      <a:pt x="82" y="13"/>
                      <a:pt x="81" y="13"/>
                    </a:cubicBezTo>
                    <a:cubicBezTo>
                      <a:pt x="82" y="13"/>
                      <a:pt x="82" y="12"/>
                      <a:pt x="82" y="12"/>
                    </a:cubicBezTo>
                    <a:cubicBezTo>
                      <a:pt x="82" y="11"/>
                      <a:pt x="82" y="12"/>
                      <a:pt x="82" y="11"/>
                    </a:cubicBezTo>
                    <a:cubicBezTo>
                      <a:pt x="82" y="11"/>
                      <a:pt x="82" y="10"/>
                      <a:pt x="82" y="10"/>
                    </a:cubicBezTo>
                    <a:cubicBezTo>
                      <a:pt x="82" y="9"/>
                      <a:pt x="81" y="9"/>
                      <a:pt x="81" y="9"/>
                    </a:cubicBezTo>
                    <a:cubicBezTo>
                      <a:pt x="80" y="8"/>
                      <a:pt x="81" y="8"/>
                      <a:pt x="82" y="8"/>
                    </a:cubicBezTo>
                    <a:cubicBezTo>
                      <a:pt x="82" y="8"/>
                      <a:pt x="83" y="8"/>
                      <a:pt x="83" y="7"/>
                    </a:cubicBezTo>
                    <a:cubicBezTo>
                      <a:pt x="83" y="7"/>
                      <a:pt x="83" y="6"/>
                      <a:pt x="82" y="6"/>
                    </a:cubicBezTo>
                    <a:cubicBezTo>
                      <a:pt x="82" y="6"/>
                      <a:pt x="82" y="6"/>
                      <a:pt x="81" y="6"/>
                    </a:cubicBezTo>
                    <a:cubicBezTo>
                      <a:pt x="81" y="5"/>
                      <a:pt x="81" y="5"/>
                      <a:pt x="81" y="5"/>
                    </a:cubicBezTo>
                    <a:cubicBezTo>
                      <a:pt x="81" y="4"/>
                      <a:pt x="80" y="3"/>
                      <a:pt x="80" y="2"/>
                    </a:cubicBezTo>
                    <a:cubicBezTo>
                      <a:pt x="80" y="2"/>
                      <a:pt x="79" y="1"/>
                      <a:pt x="78" y="1"/>
                    </a:cubicBezTo>
                    <a:cubicBezTo>
                      <a:pt x="78" y="1"/>
                      <a:pt x="78" y="1"/>
                      <a:pt x="77" y="1"/>
                    </a:cubicBezTo>
                    <a:cubicBezTo>
                      <a:pt x="77" y="0"/>
                      <a:pt x="75" y="1"/>
                      <a:pt x="74" y="1"/>
                    </a:cubicBezTo>
                    <a:cubicBezTo>
                      <a:pt x="74" y="2"/>
                      <a:pt x="73" y="2"/>
                      <a:pt x="72" y="2"/>
                    </a:cubicBezTo>
                    <a:cubicBezTo>
                      <a:pt x="72" y="2"/>
                      <a:pt x="71" y="2"/>
                      <a:pt x="71" y="1"/>
                    </a:cubicBezTo>
                    <a:cubicBezTo>
                      <a:pt x="69" y="1"/>
                      <a:pt x="69" y="2"/>
                      <a:pt x="69" y="3"/>
                    </a:cubicBezTo>
                    <a:cubicBezTo>
                      <a:pt x="69" y="4"/>
                      <a:pt x="68" y="4"/>
                      <a:pt x="67" y="4"/>
                    </a:cubicBezTo>
                    <a:cubicBezTo>
                      <a:pt x="66" y="4"/>
                      <a:pt x="66" y="4"/>
                      <a:pt x="65" y="4"/>
                    </a:cubicBezTo>
                    <a:cubicBezTo>
                      <a:pt x="65" y="4"/>
                      <a:pt x="65" y="4"/>
                      <a:pt x="65" y="4"/>
                    </a:cubicBezTo>
                    <a:cubicBezTo>
                      <a:pt x="65" y="4"/>
                      <a:pt x="65" y="3"/>
                      <a:pt x="65" y="3"/>
                    </a:cubicBezTo>
                    <a:cubicBezTo>
                      <a:pt x="65" y="4"/>
                      <a:pt x="64" y="4"/>
                      <a:pt x="64" y="3"/>
                    </a:cubicBezTo>
                    <a:cubicBezTo>
                      <a:pt x="63" y="3"/>
                      <a:pt x="63" y="4"/>
                      <a:pt x="62" y="4"/>
                    </a:cubicBezTo>
                    <a:cubicBezTo>
                      <a:pt x="61" y="4"/>
                      <a:pt x="60" y="3"/>
                      <a:pt x="60" y="4"/>
                    </a:cubicBezTo>
                    <a:cubicBezTo>
                      <a:pt x="60" y="4"/>
                      <a:pt x="60" y="5"/>
                      <a:pt x="59" y="5"/>
                    </a:cubicBezTo>
                    <a:cubicBezTo>
                      <a:pt x="59" y="5"/>
                      <a:pt x="59" y="5"/>
                      <a:pt x="59" y="6"/>
                    </a:cubicBezTo>
                    <a:cubicBezTo>
                      <a:pt x="57" y="7"/>
                      <a:pt x="56" y="8"/>
                      <a:pt x="57" y="10"/>
                    </a:cubicBezTo>
                    <a:cubicBezTo>
                      <a:pt x="57" y="10"/>
                      <a:pt x="58" y="11"/>
                      <a:pt x="57" y="12"/>
                    </a:cubicBezTo>
                    <a:cubicBezTo>
                      <a:pt x="57" y="13"/>
                      <a:pt x="56" y="13"/>
                      <a:pt x="56" y="12"/>
                    </a:cubicBezTo>
                    <a:cubicBezTo>
                      <a:pt x="55" y="12"/>
                      <a:pt x="55" y="11"/>
                      <a:pt x="55" y="11"/>
                    </a:cubicBezTo>
                    <a:cubicBezTo>
                      <a:pt x="54" y="10"/>
                      <a:pt x="54" y="11"/>
                      <a:pt x="53" y="11"/>
                    </a:cubicBezTo>
                    <a:cubicBezTo>
                      <a:pt x="52" y="11"/>
                      <a:pt x="52" y="10"/>
                      <a:pt x="51" y="10"/>
                    </a:cubicBezTo>
                    <a:cubicBezTo>
                      <a:pt x="50" y="10"/>
                      <a:pt x="50" y="11"/>
                      <a:pt x="50" y="11"/>
                    </a:cubicBezTo>
                    <a:cubicBezTo>
                      <a:pt x="50" y="11"/>
                      <a:pt x="50" y="11"/>
                      <a:pt x="49" y="11"/>
                    </a:cubicBezTo>
                    <a:cubicBezTo>
                      <a:pt x="48" y="12"/>
                      <a:pt x="49" y="9"/>
                      <a:pt x="47" y="9"/>
                    </a:cubicBezTo>
                    <a:cubicBezTo>
                      <a:pt x="47" y="9"/>
                      <a:pt x="46" y="9"/>
                      <a:pt x="46" y="9"/>
                    </a:cubicBezTo>
                    <a:cubicBezTo>
                      <a:pt x="45" y="10"/>
                      <a:pt x="45" y="10"/>
                      <a:pt x="45" y="11"/>
                    </a:cubicBezTo>
                    <a:cubicBezTo>
                      <a:pt x="44" y="11"/>
                      <a:pt x="44" y="10"/>
                      <a:pt x="44" y="10"/>
                    </a:cubicBezTo>
                    <a:cubicBezTo>
                      <a:pt x="43" y="9"/>
                      <a:pt x="43" y="10"/>
                      <a:pt x="42" y="10"/>
                    </a:cubicBezTo>
                    <a:cubicBezTo>
                      <a:pt x="42" y="10"/>
                      <a:pt x="42" y="9"/>
                      <a:pt x="41" y="9"/>
                    </a:cubicBezTo>
                    <a:cubicBezTo>
                      <a:pt x="41" y="9"/>
                      <a:pt x="41" y="9"/>
                      <a:pt x="40" y="9"/>
                    </a:cubicBezTo>
                    <a:cubicBezTo>
                      <a:pt x="40" y="10"/>
                      <a:pt x="39" y="9"/>
                      <a:pt x="39" y="9"/>
                    </a:cubicBezTo>
                    <a:cubicBezTo>
                      <a:pt x="38" y="9"/>
                      <a:pt x="39" y="10"/>
                      <a:pt x="38" y="10"/>
                    </a:cubicBezTo>
                    <a:cubicBezTo>
                      <a:pt x="38" y="11"/>
                      <a:pt x="38" y="10"/>
                      <a:pt x="37" y="9"/>
                    </a:cubicBezTo>
                    <a:cubicBezTo>
                      <a:pt x="37" y="9"/>
                      <a:pt x="37" y="9"/>
                      <a:pt x="36" y="9"/>
                    </a:cubicBezTo>
                    <a:cubicBezTo>
                      <a:pt x="36" y="10"/>
                      <a:pt x="35" y="9"/>
                      <a:pt x="34" y="8"/>
                    </a:cubicBezTo>
                    <a:cubicBezTo>
                      <a:pt x="34" y="8"/>
                      <a:pt x="34" y="7"/>
                      <a:pt x="33" y="7"/>
                    </a:cubicBezTo>
                    <a:cubicBezTo>
                      <a:pt x="33" y="7"/>
                      <a:pt x="33" y="7"/>
                      <a:pt x="33" y="7"/>
                    </a:cubicBezTo>
                    <a:cubicBezTo>
                      <a:pt x="33" y="7"/>
                      <a:pt x="32" y="7"/>
                      <a:pt x="32" y="7"/>
                    </a:cubicBezTo>
                    <a:cubicBezTo>
                      <a:pt x="32" y="7"/>
                      <a:pt x="31" y="7"/>
                      <a:pt x="31" y="7"/>
                    </a:cubicBezTo>
                    <a:cubicBezTo>
                      <a:pt x="30" y="7"/>
                      <a:pt x="30" y="7"/>
                      <a:pt x="29" y="7"/>
                    </a:cubicBezTo>
                    <a:cubicBezTo>
                      <a:pt x="28" y="6"/>
                      <a:pt x="27" y="6"/>
                      <a:pt x="26" y="6"/>
                    </a:cubicBezTo>
                    <a:cubicBezTo>
                      <a:pt x="25" y="6"/>
                      <a:pt x="24" y="5"/>
                      <a:pt x="23" y="5"/>
                    </a:cubicBezTo>
                    <a:cubicBezTo>
                      <a:pt x="22" y="5"/>
                      <a:pt x="21" y="5"/>
                      <a:pt x="20" y="5"/>
                    </a:cubicBezTo>
                    <a:cubicBezTo>
                      <a:pt x="20" y="5"/>
                      <a:pt x="19" y="6"/>
                      <a:pt x="18" y="6"/>
                    </a:cubicBezTo>
                    <a:cubicBezTo>
                      <a:pt x="18" y="6"/>
                      <a:pt x="17" y="6"/>
                      <a:pt x="16" y="6"/>
                    </a:cubicBezTo>
                    <a:cubicBezTo>
                      <a:pt x="15" y="6"/>
                      <a:pt x="15" y="7"/>
                      <a:pt x="14" y="8"/>
                    </a:cubicBezTo>
                    <a:cubicBezTo>
                      <a:pt x="13" y="9"/>
                      <a:pt x="13" y="9"/>
                      <a:pt x="12" y="9"/>
                    </a:cubicBezTo>
                    <a:cubicBezTo>
                      <a:pt x="11" y="9"/>
                      <a:pt x="11" y="8"/>
                      <a:pt x="10" y="9"/>
                    </a:cubicBezTo>
                    <a:cubicBezTo>
                      <a:pt x="10" y="9"/>
                      <a:pt x="11" y="10"/>
                      <a:pt x="11" y="11"/>
                    </a:cubicBezTo>
                    <a:cubicBezTo>
                      <a:pt x="11" y="11"/>
                      <a:pt x="10" y="12"/>
                      <a:pt x="11" y="12"/>
                    </a:cubicBezTo>
                    <a:cubicBezTo>
                      <a:pt x="11" y="13"/>
                      <a:pt x="12" y="14"/>
                      <a:pt x="12" y="15"/>
                    </a:cubicBezTo>
                    <a:cubicBezTo>
                      <a:pt x="12" y="15"/>
                      <a:pt x="13" y="16"/>
                      <a:pt x="13" y="16"/>
                    </a:cubicBezTo>
                    <a:cubicBezTo>
                      <a:pt x="13" y="17"/>
                      <a:pt x="14" y="17"/>
                      <a:pt x="14" y="17"/>
                    </a:cubicBezTo>
                    <a:cubicBezTo>
                      <a:pt x="13" y="17"/>
                      <a:pt x="12" y="18"/>
                      <a:pt x="13" y="18"/>
                    </a:cubicBezTo>
                    <a:cubicBezTo>
                      <a:pt x="14" y="20"/>
                      <a:pt x="13" y="21"/>
                      <a:pt x="13" y="22"/>
                    </a:cubicBezTo>
                    <a:cubicBezTo>
                      <a:pt x="12" y="22"/>
                      <a:pt x="12" y="22"/>
                      <a:pt x="11" y="22"/>
                    </a:cubicBezTo>
                    <a:cubicBezTo>
                      <a:pt x="11" y="23"/>
                      <a:pt x="11" y="23"/>
                      <a:pt x="10" y="23"/>
                    </a:cubicBezTo>
                    <a:cubicBezTo>
                      <a:pt x="10" y="24"/>
                      <a:pt x="9" y="24"/>
                      <a:pt x="8" y="25"/>
                    </a:cubicBezTo>
                    <a:cubicBezTo>
                      <a:pt x="7" y="26"/>
                      <a:pt x="7" y="27"/>
                      <a:pt x="6" y="28"/>
                    </a:cubicBezTo>
                    <a:cubicBezTo>
                      <a:pt x="5" y="29"/>
                      <a:pt x="4" y="29"/>
                      <a:pt x="4" y="30"/>
                    </a:cubicBezTo>
                    <a:cubicBezTo>
                      <a:pt x="3" y="31"/>
                      <a:pt x="4" y="32"/>
                      <a:pt x="4" y="33"/>
                    </a:cubicBezTo>
                    <a:cubicBezTo>
                      <a:pt x="4" y="33"/>
                      <a:pt x="4" y="34"/>
                      <a:pt x="4" y="35"/>
                    </a:cubicBezTo>
                    <a:cubicBezTo>
                      <a:pt x="4" y="35"/>
                      <a:pt x="5" y="36"/>
                      <a:pt x="5" y="36"/>
                    </a:cubicBezTo>
                    <a:cubicBezTo>
                      <a:pt x="5" y="37"/>
                      <a:pt x="4" y="36"/>
                      <a:pt x="3" y="36"/>
                    </a:cubicBezTo>
                    <a:cubicBezTo>
                      <a:pt x="3" y="36"/>
                      <a:pt x="3" y="36"/>
                      <a:pt x="3" y="36"/>
                    </a:cubicBezTo>
                    <a:cubicBezTo>
                      <a:pt x="2" y="37"/>
                      <a:pt x="2" y="38"/>
                      <a:pt x="2" y="39"/>
                    </a:cubicBezTo>
                    <a:cubicBezTo>
                      <a:pt x="1" y="40"/>
                      <a:pt x="0" y="41"/>
                      <a:pt x="0" y="43"/>
                    </a:cubicBezTo>
                    <a:cubicBezTo>
                      <a:pt x="1" y="43"/>
                      <a:pt x="1" y="43"/>
                      <a:pt x="2" y="44"/>
                    </a:cubicBezTo>
                    <a:cubicBezTo>
                      <a:pt x="2" y="45"/>
                      <a:pt x="3" y="44"/>
                      <a:pt x="3" y="45"/>
                    </a:cubicBezTo>
                    <a:cubicBezTo>
                      <a:pt x="4" y="46"/>
                      <a:pt x="3" y="46"/>
                      <a:pt x="4" y="46"/>
                    </a:cubicBezTo>
                    <a:cubicBezTo>
                      <a:pt x="5" y="46"/>
                      <a:pt x="6" y="46"/>
                      <a:pt x="5" y="47"/>
                    </a:cubicBezTo>
                    <a:cubicBezTo>
                      <a:pt x="7" y="47"/>
                      <a:pt x="7" y="45"/>
                      <a:pt x="8" y="46"/>
                    </a:cubicBezTo>
                    <a:cubicBezTo>
                      <a:pt x="9" y="47"/>
                      <a:pt x="9" y="47"/>
                      <a:pt x="10" y="47"/>
                    </a:cubicBezTo>
                    <a:cubicBezTo>
                      <a:pt x="10" y="46"/>
                      <a:pt x="11" y="46"/>
                      <a:pt x="11" y="47"/>
                    </a:cubicBezTo>
                    <a:cubicBezTo>
                      <a:pt x="12" y="47"/>
                      <a:pt x="12" y="47"/>
                      <a:pt x="13" y="47"/>
                    </a:cubicBezTo>
                    <a:cubicBezTo>
                      <a:pt x="14" y="47"/>
                      <a:pt x="14" y="48"/>
                      <a:pt x="15" y="48"/>
                    </a:cubicBezTo>
                    <a:cubicBezTo>
                      <a:pt x="15" y="47"/>
                      <a:pt x="16" y="47"/>
                      <a:pt x="16" y="47"/>
                    </a:cubicBezTo>
                    <a:cubicBezTo>
                      <a:pt x="17" y="47"/>
                      <a:pt x="17" y="48"/>
                      <a:pt x="18" y="48"/>
                    </a:cubicBezTo>
                    <a:cubicBezTo>
                      <a:pt x="18" y="49"/>
                      <a:pt x="19" y="49"/>
                      <a:pt x="19" y="49"/>
                    </a:cubicBezTo>
                    <a:cubicBezTo>
                      <a:pt x="20" y="49"/>
                      <a:pt x="20" y="48"/>
                      <a:pt x="21" y="48"/>
                    </a:cubicBezTo>
                    <a:cubicBezTo>
                      <a:pt x="22" y="47"/>
                      <a:pt x="24" y="47"/>
                      <a:pt x="25" y="47"/>
                    </a:cubicBezTo>
                    <a:cubicBezTo>
                      <a:pt x="26" y="47"/>
                      <a:pt x="27" y="47"/>
                      <a:pt x="28" y="45"/>
                    </a:cubicBezTo>
                    <a:cubicBezTo>
                      <a:pt x="28" y="45"/>
                      <a:pt x="28" y="45"/>
                      <a:pt x="29" y="44"/>
                    </a:cubicBezTo>
                    <a:cubicBezTo>
                      <a:pt x="29" y="44"/>
                      <a:pt x="30" y="44"/>
                      <a:pt x="30" y="44"/>
                    </a:cubicBezTo>
                    <a:cubicBezTo>
                      <a:pt x="31" y="44"/>
                      <a:pt x="31" y="44"/>
                      <a:pt x="31" y="44"/>
                    </a:cubicBezTo>
                    <a:cubicBezTo>
                      <a:pt x="31" y="43"/>
                      <a:pt x="32" y="43"/>
                      <a:pt x="32" y="43"/>
                    </a:cubicBezTo>
                    <a:cubicBezTo>
                      <a:pt x="33" y="43"/>
                      <a:pt x="33" y="43"/>
                      <a:pt x="33" y="43"/>
                    </a:cubicBezTo>
                    <a:cubicBezTo>
                      <a:pt x="33" y="43"/>
                      <a:pt x="33" y="43"/>
                      <a:pt x="33" y="43"/>
                    </a:cubicBezTo>
                    <a:cubicBezTo>
                      <a:pt x="34" y="42"/>
                      <a:pt x="34" y="43"/>
                      <a:pt x="35" y="43"/>
                    </a:cubicBezTo>
                    <a:cubicBezTo>
                      <a:pt x="35" y="43"/>
                      <a:pt x="35" y="42"/>
                      <a:pt x="35" y="42"/>
                    </a:cubicBezTo>
                    <a:cubicBezTo>
                      <a:pt x="36" y="42"/>
                      <a:pt x="36" y="42"/>
                      <a:pt x="36" y="42"/>
                    </a:cubicBezTo>
                    <a:cubicBezTo>
                      <a:pt x="37" y="42"/>
                      <a:pt x="37" y="42"/>
                      <a:pt x="37" y="42"/>
                    </a:cubicBezTo>
                    <a:cubicBezTo>
                      <a:pt x="37" y="42"/>
                      <a:pt x="37" y="42"/>
                      <a:pt x="38" y="42"/>
                    </a:cubicBezTo>
                    <a:cubicBezTo>
                      <a:pt x="38" y="42"/>
                      <a:pt x="38" y="42"/>
                      <a:pt x="38" y="42"/>
                    </a:cubicBezTo>
                    <a:cubicBezTo>
                      <a:pt x="39" y="42"/>
                      <a:pt x="39" y="43"/>
                      <a:pt x="40" y="43"/>
                    </a:cubicBezTo>
                    <a:cubicBezTo>
                      <a:pt x="40" y="43"/>
                      <a:pt x="40" y="43"/>
                      <a:pt x="40" y="44"/>
                    </a:cubicBezTo>
                    <a:cubicBezTo>
                      <a:pt x="41" y="44"/>
                      <a:pt x="40" y="44"/>
                      <a:pt x="41" y="44"/>
                    </a:cubicBezTo>
                    <a:cubicBezTo>
                      <a:pt x="41" y="44"/>
                      <a:pt x="41" y="44"/>
                      <a:pt x="41" y="44"/>
                    </a:cubicBezTo>
                    <a:cubicBezTo>
                      <a:pt x="41" y="44"/>
                      <a:pt x="41" y="44"/>
                      <a:pt x="41" y="44"/>
                    </a:cubicBezTo>
                    <a:cubicBezTo>
                      <a:pt x="41" y="45"/>
                      <a:pt x="42" y="44"/>
                      <a:pt x="42" y="44"/>
                    </a:cubicBezTo>
                    <a:cubicBezTo>
                      <a:pt x="42" y="45"/>
                      <a:pt x="42" y="45"/>
                      <a:pt x="42" y="45"/>
                    </a:cubicBezTo>
                    <a:cubicBezTo>
                      <a:pt x="43" y="45"/>
                      <a:pt x="43" y="46"/>
                      <a:pt x="43" y="46"/>
                    </a:cubicBezTo>
                    <a:cubicBezTo>
                      <a:pt x="43" y="46"/>
                      <a:pt x="43" y="46"/>
                      <a:pt x="43" y="46"/>
                    </a:cubicBezTo>
                    <a:cubicBezTo>
                      <a:pt x="43" y="45"/>
                      <a:pt x="43" y="45"/>
                      <a:pt x="44" y="45"/>
                    </a:cubicBezTo>
                    <a:cubicBezTo>
                      <a:pt x="44" y="45"/>
                      <a:pt x="45" y="46"/>
                      <a:pt x="45" y="46"/>
                    </a:cubicBezTo>
                    <a:cubicBezTo>
                      <a:pt x="45" y="46"/>
                      <a:pt x="46" y="46"/>
                      <a:pt x="46" y="47"/>
                    </a:cubicBezTo>
                    <a:cubicBezTo>
                      <a:pt x="46" y="47"/>
                      <a:pt x="46" y="47"/>
                      <a:pt x="47" y="47"/>
                    </a:cubicBezTo>
                    <a:cubicBezTo>
                      <a:pt x="47" y="47"/>
                      <a:pt x="47" y="47"/>
                      <a:pt x="48" y="47"/>
                    </a:cubicBezTo>
                    <a:cubicBezTo>
                      <a:pt x="48" y="47"/>
                      <a:pt x="48" y="48"/>
                      <a:pt x="48" y="49"/>
                    </a:cubicBezTo>
                    <a:cubicBezTo>
                      <a:pt x="48" y="49"/>
                      <a:pt x="48" y="49"/>
                      <a:pt x="48" y="49"/>
                    </a:cubicBezTo>
                    <a:cubicBezTo>
                      <a:pt x="48" y="49"/>
                      <a:pt x="48" y="50"/>
                      <a:pt x="48" y="50"/>
                    </a:cubicBezTo>
                    <a:cubicBezTo>
                      <a:pt x="48" y="50"/>
                      <a:pt x="47" y="51"/>
                      <a:pt x="47" y="52"/>
                    </a:cubicBezTo>
                    <a:cubicBezTo>
                      <a:pt x="48" y="52"/>
                      <a:pt x="48" y="52"/>
                      <a:pt x="48" y="52"/>
                    </a:cubicBezTo>
                    <a:cubicBezTo>
                      <a:pt x="48" y="53"/>
                      <a:pt x="49" y="53"/>
                      <a:pt x="49" y="53"/>
                    </a:cubicBezTo>
                    <a:cubicBezTo>
                      <a:pt x="49" y="54"/>
                      <a:pt x="49" y="54"/>
                      <a:pt x="50" y="54"/>
                    </a:cubicBezTo>
                    <a:cubicBezTo>
                      <a:pt x="50" y="54"/>
                      <a:pt x="50" y="53"/>
                      <a:pt x="50" y="54"/>
                    </a:cubicBezTo>
                    <a:cubicBezTo>
                      <a:pt x="50" y="54"/>
                      <a:pt x="50" y="55"/>
                      <a:pt x="50" y="55"/>
                    </a:cubicBezTo>
                    <a:cubicBezTo>
                      <a:pt x="50" y="56"/>
                      <a:pt x="50" y="56"/>
                      <a:pt x="50" y="56"/>
                    </a:cubicBezTo>
                    <a:cubicBezTo>
                      <a:pt x="50" y="56"/>
                      <a:pt x="50" y="56"/>
                      <a:pt x="51" y="56"/>
                    </a:cubicBezTo>
                    <a:cubicBezTo>
                      <a:pt x="51" y="57"/>
                      <a:pt x="51" y="57"/>
                      <a:pt x="51" y="57"/>
                    </a:cubicBezTo>
                    <a:cubicBezTo>
                      <a:pt x="51" y="57"/>
                      <a:pt x="51" y="58"/>
                      <a:pt x="52" y="58"/>
                    </a:cubicBezTo>
                    <a:cubicBezTo>
                      <a:pt x="52" y="58"/>
                      <a:pt x="52" y="58"/>
                      <a:pt x="53" y="58"/>
                    </a:cubicBezTo>
                    <a:cubicBezTo>
                      <a:pt x="53" y="59"/>
                      <a:pt x="53" y="61"/>
                      <a:pt x="53" y="61"/>
                    </a:cubicBezTo>
                    <a:cubicBezTo>
                      <a:pt x="53" y="62"/>
                      <a:pt x="54" y="62"/>
                      <a:pt x="54" y="63"/>
                    </a:cubicBezTo>
                    <a:cubicBezTo>
                      <a:pt x="54" y="63"/>
                      <a:pt x="53" y="63"/>
                      <a:pt x="52" y="63"/>
                    </a:cubicBezTo>
                    <a:cubicBezTo>
                      <a:pt x="52" y="63"/>
                      <a:pt x="52" y="62"/>
                      <a:pt x="52" y="62"/>
                    </a:cubicBezTo>
                    <a:cubicBezTo>
                      <a:pt x="52" y="62"/>
                      <a:pt x="51" y="63"/>
                      <a:pt x="51" y="63"/>
                    </a:cubicBezTo>
                    <a:cubicBezTo>
                      <a:pt x="51" y="63"/>
                      <a:pt x="50" y="62"/>
                      <a:pt x="50" y="62"/>
                    </a:cubicBezTo>
                    <a:cubicBezTo>
                      <a:pt x="50" y="62"/>
                      <a:pt x="49" y="63"/>
                      <a:pt x="49" y="62"/>
                    </a:cubicBezTo>
                    <a:cubicBezTo>
                      <a:pt x="49" y="62"/>
                      <a:pt x="48" y="63"/>
                      <a:pt x="48" y="63"/>
                    </a:cubicBezTo>
                    <a:cubicBezTo>
                      <a:pt x="48" y="62"/>
                      <a:pt x="48" y="61"/>
                      <a:pt x="48" y="61"/>
                    </a:cubicBezTo>
                    <a:cubicBezTo>
                      <a:pt x="47" y="61"/>
                      <a:pt x="46" y="62"/>
                      <a:pt x="46" y="62"/>
                    </a:cubicBezTo>
                    <a:cubicBezTo>
                      <a:pt x="46" y="63"/>
                      <a:pt x="46" y="64"/>
                      <a:pt x="46" y="64"/>
                    </a:cubicBezTo>
                    <a:cubicBezTo>
                      <a:pt x="46" y="65"/>
                      <a:pt x="47" y="64"/>
                      <a:pt x="47" y="65"/>
                    </a:cubicBezTo>
                    <a:cubicBezTo>
                      <a:pt x="47" y="65"/>
                      <a:pt x="46" y="66"/>
                      <a:pt x="46" y="66"/>
                    </a:cubicBezTo>
                    <a:cubicBezTo>
                      <a:pt x="46" y="66"/>
                      <a:pt x="46" y="67"/>
                      <a:pt x="46" y="67"/>
                    </a:cubicBezTo>
                    <a:cubicBezTo>
                      <a:pt x="46" y="67"/>
                      <a:pt x="45" y="67"/>
                      <a:pt x="45" y="67"/>
                    </a:cubicBezTo>
                    <a:cubicBezTo>
                      <a:pt x="45" y="67"/>
                      <a:pt x="45" y="68"/>
                      <a:pt x="44" y="68"/>
                    </a:cubicBezTo>
                    <a:cubicBezTo>
                      <a:pt x="44" y="69"/>
                      <a:pt x="44" y="70"/>
                      <a:pt x="43" y="70"/>
                    </a:cubicBezTo>
                    <a:cubicBezTo>
                      <a:pt x="43" y="70"/>
                      <a:pt x="44" y="71"/>
                      <a:pt x="43" y="71"/>
                    </a:cubicBezTo>
                    <a:cubicBezTo>
                      <a:pt x="42" y="71"/>
                      <a:pt x="42" y="71"/>
                      <a:pt x="41" y="71"/>
                    </a:cubicBezTo>
                    <a:cubicBezTo>
                      <a:pt x="42" y="73"/>
                      <a:pt x="43" y="74"/>
                      <a:pt x="45" y="74"/>
                    </a:cubicBezTo>
                    <a:cubicBezTo>
                      <a:pt x="45" y="73"/>
                      <a:pt x="46" y="73"/>
                      <a:pt x="46" y="73"/>
                    </a:cubicBezTo>
                    <a:cubicBezTo>
                      <a:pt x="47" y="73"/>
                      <a:pt x="47" y="72"/>
                      <a:pt x="48" y="72"/>
                    </a:cubicBezTo>
                    <a:cubicBezTo>
                      <a:pt x="49" y="72"/>
                      <a:pt x="50" y="72"/>
                      <a:pt x="51" y="73"/>
                    </a:cubicBezTo>
                    <a:cubicBezTo>
                      <a:pt x="52" y="73"/>
                      <a:pt x="52" y="73"/>
                      <a:pt x="52" y="72"/>
                    </a:cubicBezTo>
                    <a:cubicBezTo>
                      <a:pt x="51" y="72"/>
                      <a:pt x="51" y="72"/>
                      <a:pt x="51" y="72"/>
                    </a:cubicBezTo>
                    <a:cubicBezTo>
                      <a:pt x="51" y="71"/>
                      <a:pt x="51" y="71"/>
                      <a:pt x="51" y="70"/>
                    </a:cubicBezTo>
                    <a:cubicBezTo>
                      <a:pt x="51" y="70"/>
                      <a:pt x="51" y="69"/>
                      <a:pt x="51" y="69"/>
                    </a:cubicBezTo>
                    <a:cubicBezTo>
                      <a:pt x="52" y="69"/>
                      <a:pt x="52" y="69"/>
                      <a:pt x="52" y="70"/>
                    </a:cubicBezTo>
                    <a:cubicBezTo>
                      <a:pt x="52" y="69"/>
                      <a:pt x="53" y="68"/>
                      <a:pt x="53" y="68"/>
                    </a:cubicBezTo>
                    <a:cubicBezTo>
                      <a:pt x="54" y="68"/>
                      <a:pt x="55" y="68"/>
                      <a:pt x="56" y="67"/>
                    </a:cubicBezTo>
                    <a:cubicBezTo>
                      <a:pt x="56" y="66"/>
                      <a:pt x="57" y="65"/>
                      <a:pt x="57" y="64"/>
                    </a:cubicBezTo>
                    <a:cubicBezTo>
                      <a:pt x="58" y="64"/>
                      <a:pt x="58" y="64"/>
                      <a:pt x="58" y="63"/>
                    </a:cubicBezTo>
                    <a:cubicBezTo>
                      <a:pt x="58" y="62"/>
                      <a:pt x="58" y="62"/>
                      <a:pt x="58" y="61"/>
                    </a:cubicBezTo>
                    <a:cubicBezTo>
                      <a:pt x="59" y="61"/>
                      <a:pt x="60" y="61"/>
                      <a:pt x="60" y="61"/>
                    </a:cubicBezTo>
                    <a:cubicBezTo>
                      <a:pt x="61" y="60"/>
                      <a:pt x="62" y="61"/>
                      <a:pt x="62" y="60"/>
                    </a:cubicBezTo>
                    <a:cubicBezTo>
                      <a:pt x="63" y="60"/>
                      <a:pt x="63" y="60"/>
                      <a:pt x="64" y="60"/>
                    </a:cubicBezTo>
                    <a:cubicBezTo>
                      <a:pt x="64" y="60"/>
                      <a:pt x="64" y="60"/>
                      <a:pt x="65" y="60"/>
                    </a:cubicBezTo>
                    <a:cubicBezTo>
                      <a:pt x="66" y="59"/>
                      <a:pt x="65" y="57"/>
                      <a:pt x="65" y="56"/>
                    </a:cubicBezTo>
                    <a:cubicBezTo>
                      <a:pt x="67" y="57"/>
                      <a:pt x="65" y="59"/>
                      <a:pt x="67" y="61"/>
                    </a:cubicBezTo>
                    <a:cubicBezTo>
                      <a:pt x="68" y="61"/>
                      <a:pt x="69" y="60"/>
                      <a:pt x="71" y="61"/>
                    </a:cubicBezTo>
                    <a:cubicBezTo>
                      <a:pt x="70" y="61"/>
                      <a:pt x="70" y="62"/>
                      <a:pt x="69" y="62"/>
                    </a:cubicBezTo>
                    <a:cubicBezTo>
                      <a:pt x="68" y="62"/>
                      <a:pt x="67" y="62"/>
                      <a:pt x="67" y="61"/>
                    </a:cubicBezTo>
                    <a:cubicBezTo>
                      <a:pt x="66" y="61"/>
                      <a:pt x="64" y="60"/>
                      <a:pt x="63" y="61"/>
                    </a:cubicBezTo>
                    <a:cubicBezTo>
                      <a:pt x="62" y="62"/>
                      <a:pt x="66" y="62"/>
                      <a:pt x="66" y="62"/>
                    </a:cubicBezTo>
                    <a:cubicBezTo>
                      <a:pt x="67" y="63"/>
                      <a:pt x="66" y="63"/>
                      <a:pt x="65" y="63"/>
                    </a:cubicBezTo>
                    <a:cubicBezTo>
                      <a:pt x="65" y="64"/>
                      <a:pt x="67" y="64"/>
                      <a:pt x="67" y="64"/>
                    </a:cubicBezTo>
                    <a:cubicBezTo>
                      <a:pt x="67" y="64"/>
                      <a:pt x="68" y="64"/>
                      <a:pt x="68" y="65"/>
                    </a:cubicBezTo>
                    <a:cubicBezTo>
                      <a:pt x="68" y="65"/>
                      <a:pt x="68" y="65"/>
                      <a:pt x="69" y="65"/>
                    </a:cubicBezTo>
                    <a:cubicBezTo>
                      <a:pt x="69" y="66"/>
                      <a:pt x="70" y="66"/>
                      <a:pt x="71" y="66"/>
                    </a:cubicBezTo>
                    <a:cubicBezTo>
                      <a:pt x="72" y="65"/>
                      <a:pt x="73" y="65"/>
                      <a:pt x="74" y="65"/>
                    </a:cubicBezTo>
                    <a:cubicBezTo>
                      <a:pt x="74" y="65"/>
                      <a:pt x="74" y="65"/>
                      <a:pt x="75" y="65"/>
                    </a:cubicBezTo>
                    <a:cubicBezTo>
                      <a:pt x="75" y="65"/>
                      <a:pt x="75" y="65"/>
                      <a:pt x="75" y="65"/>
                    </a:cubicBezTo>
                    <a:cubicBezTo>
                      <a:pt x="76" y="65"/>
                      <a:pt x="76" y="66"/>
                      <a:pt x="76" y="66"/>
                    </a:cubicBezTo>
                    <a:cubicBezTo>
                      <a:pt x="77" y="66"/>
                      <a:pt x="77" y="65"/>
                      <a:pt x="78" y="65"/>
                    </a:cubicBezTo>
                    <a:cubicBezTo>
                      <a:pt x="79" y="65"/>
                      <a:pt x="78" y="67"/>
                      <a:pt x="78" y="68"/>
                    </a:cubicBezTo>
                    <a:cubicBezTo>
                      <a:pt x="77" y="68"/>
                      <a:pt x="76" y="68"/>
                      <a:pt x="76" y="69"/>
                    </a:cubicBezTo>
                    <a:cubicBezTo>
                      <a:pt x="75" y="69"/>
                      <a:pt x="73" y="69"/>
                      <a:pt x="73" y="70"/>
                    </a:cubicBezTo>
                    <a:cubicBezTo>
                      <a:pt x="72" y="71"/>
                      <a:pt x="72" y="71"/>
                      <a:pt x="71" y="71"/>
                    </a:cubicBezTo>
                    <a:cubicBezTo>
                      <a:pt x="71" y="71"/>
                      <a:pt x="70" y="72"/>
                      <a:pt x="70" y="73"/>
                    </a:cubicBezTo>
                    <a:cubicBezTo>
                      <a:pt x="71" y="73"/>
                      <a:pt x="71" y="73"/>
                      <a:pt x="72" y="73"/>
                    </a:cubicBezTo>
                    <a:cubicBezTo>
                      <a:pt x="73" y="73"/>
                      <a:pt x="73" y="73"/>
                      <a:pt x="74" y="73"/>
                    </a:cubicBezTo>
                    <a:cubicBezTo>
                      <a:pt x="74" y="74"/>
                      <a:pt x="75" y="74"/>
                      <a:pt x="75" y="74"/>
                    </a:cubicBezTo>
                    <a:cubicBezTo>
                      <a:pt x="75" y="75"/>
                      <a:pt x="76" y="75"/>
                      <a:pt x="76" y="75"/>
                    </a:cubicBezTo>
                    <a:cubicBezTo>
                      <a:pt x="77" y="75"/>
                      <a:pt x="78" y="76"/>
                      <a:pt x="78" y="77"/>
                    </a:cubicBezTo>
                    <a:cubicBezTo>
                      <a:pt x="78" y="78"/>
                      <a:pt x="77" y="78"/>
                      <a:pt x="77" y="79"/>
                    </a:cubicBezTo>
                    <a:cubicBezTo>
                      <a:pt x="77" y="79"/>
                      <a:pt x="77" y="79"/>
                      <a:pt x="77" y="80"/>
                    </a:cubicBezTo>
                    <a:cubicBezTo>
                      <a:pt x="77" y="80"/>
                      <a:pt x="77" y="80"/>
                      <a:pt x="76" y="80"/>
                    </a:cubicBezTo>
                    <a:cubicBezTo>
                      <a:pt x="76" y="80"/>
                      <a:pt x="76" y="81"/>
                      <a:pt x="77" y="81"/>
                    </a:cubicBezTo>
                    <a:cubicBezTo>
                      <a:pt x="77" y="81"/>
                      <a:pt x="78" y="81"/>
                      <a:pt x="78" y="82"/>
                    </a:cubicBezTo>
                    <a:cubicBezTo>
                      <a:pt x="80" y="82"/>
                      <a:pt x="81" y="81"/>
                      <a:pt x="82" y="80"/>
                    </a:cubicBezTo>
                    <a:cubicBezTo>
                      <a:pt x="83" y="80"/>
                      <a:pt x="83" y="79"/>
                      <a:pt x="84" y="78"/>
                    </a:cubicBezTo>
                    <a:cubicBezTo>
                      <a:pt x="84" y="78"/>
                      <a:pt x="86" y="78"/>
                      <a:pt x="86" y="78"/>
                    </a:cubicBezTo>
                    <a:cubicBezTo>
                      <a:pt x="87" y="78"/>
                      <a:pt x="87" y="78"/>
                      <a:pt x="88" y="78"/>
                    </a:cubicBezTo>
                    <a:cubicBezTo>
                      <a:pt x="88" y="78"/>
                      <a:pt x="88" y="77"/>
                      <a:pt x="88" y="77"/>
                    </a:cubicBezTo>
                    <a:cubicBezTo>
                      <a:pt x="89" y="77"/>
                      <a:pt x="89" y="77"/>
                      <a:pt x="90" y="76"/>
                    </a:cubicBezTo>
                    <a:cubicBezTo>
                      <a:pt x="90" y="76"/>
                      <a:pt x="90" y="75"/>
                      <a:pt x="90" y="75"/>
                    </a:cubicBezTo>
                    <a:cubicBezTo>
                      <a:pt x="91" y="75"/>
                      <a:pt x="92" y="76"/>
                      <a:pt x="93" y="76"/>
                    </a:cubicBezTo>
                    <a:cubicBezTo>
                      <a:pt x="94" y="76"/>
                      <a:pt x="94" y="76"/>
                      <a:pt x="94" y="76"/>
                    </a:cubicBezTo>
                    <a:cubicBezTo>
                      <a:pt x="95" y="76"/>
                      <a:pt x="95" y="76"/>
                      <a:pt x="95" y="76"/>
                    </a:cubicBezTo>
                    <a:cubicBezTo>
                      <a:pt x="96" y="75"/>
                      <a:pt x="96" y="76"/>
                      <a:pt x="97" y="76"/>
                    </a:cubicBezTo>
                    <a:cubicBezTo>
                      <a:pt x="97" y="75"/>
                      <a:pt x="96" y="75"/>
                      <a:pt x="96" y="75"/>
                    </a:cubicBezTo>
                    <a:cubicBezTo>
                      <a:pt x="96" y="73"/>
                      <a:pt x="98" y="73"/>
                      <a:pt x="98" y="73"/>
                    </a:cubicBezTo>
                    <a:cubicBezTo>
                      <a:pt x="98" y="72"/>
                      <a:pt x="97" y="72"/>
                      <a:pt x="96" y="72"/>
                    </a:cubicBezTo>
                    <a:cubicBezTo>
                      <a:pt x="96" y="72"/>
                      <a:pt x="96" y="72"/>
                      <a:pt x="95" y="72"/>
                    </a:cubicBezTo>
                    <a:cubicBezTo>
                      <a:pt x="95" y="72"/>
                      <a:pt x="94" y="73"/>
                      <a:pt x="93" y="73"/>
                    </a:cubicBezTo>
                    <a:cubicBezTo>
                      <a:pt x="93" y="72"/>
                      <a:pt x="93" y="72"/>
                      <a:pt x="92" y="71"/>
                    </a:cubicBezTo>
                    <a:cubicBezTo>
                      <a:pt x="92" y="71"/>
                      <a:pt x="91" y="72"/>
                      <a:pt x="91" y="73"/>
                    </a:cubicBezTo>
                    <a:cubicBezTo>
                      <a:pt x="90" y="74"/>
                      <a:pt x="89" y="72"/>
                      <a:pt x="88" y="71"/>
                    </a:cubicBezTo>
                    <a:cubicBezTo>
                      <a:pt x="87" y="69"/>
                      <a:pt x="86" y="68"/>
                      <a:pt x="86" y="66"/>
                    </a:cubicBezTo>
                    <a:cubicBezTo>
                      <a:pt x="86" y="65"/>
                      <a:pt x="86" y="65"/>
                      <a:pt x="86" y="64"/>
                    </a:cubicBezTo>
                    <a:cubicBezTo>
                      <a:pt x="87" y="64"/>
                      <a:pt x="88" y="63"/>
                      <a:pt x="89" y="63"/>
                    </a:cubicBezTo>
                    <a:cubicBezTo>
                      <a:pt x="89" y="63"/>
                      <a:pt x="88" y="64"/>
                      <a:pt x="88" y="64"/>
                    </a:cubicBezTo>
                    <a:cubicBezTo>
                      <a:pt x="88" y="65"/>
                      <a:pt x="87" y="65"/>
                      <a:pt x="88" y="66"/>
                    </a:cubicBezTo>
                    <a:cubicBezTo>
                      <a:pt x="88" y="66"/>
                      <a:pt x="89" y="64"/>
                      <a:pt x="89" y="63"/>
                    </a:cubicBezTo>
                    <a:cubicBezTo>
                      <a:pt x="91" y="62"/>
                      <a:pt x="94" y="59"/>
                      <a:pt x="96" y="61"/>
                    </a:cubicBezTo>
                    <a:cubicBezTo>
                      <a:pt x="96" y="60"/>
                      <a:pt x="96" y="59"/>
                      <a:pt x="97" y="59"/>
                    </a:cubicBezTo>
                    <a:cubicBezTo>
                      <a:pt x="98" y="59"/>
                      <a:pt x="98" y="59"/>
                      <a:pt x="99" y="59"/>
                    </a:cubicBezTo>
                    <a:cubicBezTo>
                      <a:pt x="99" y="59"/>
                      <a:pt x="99" y="60"/>
                      <a:pt x="99" y="60"/>
                    </a:cubicBezTo>
                    <a:cubicBezTo>
                      <a:pt x="99" y="59"/>
                      <a:pt x="100" y="59"/>
                      <a:pt x="101" y="58"/>
                    </a:cubicBezTo>
                    <a:cubicBezTo>
                      <a:pt x="101" y="58"/>
                      <a:pt x="101" y="58"/>
                      <a:pt x="102" y="58"/>
                    </a:cubicBezTo>
                    <a:cubicBezTo>
                      <a:pt x="102" y="58"/>
                      <a:pt x="102" y="58"/>
                      <a:pt x="103" y="58"/>
                    </a:cubicBezTo>
                    <a:cubicBezTo>
                      <a:pt x="103" y="57"/>
                      <a:pt x="103" y="57"/>
                      <a:pt x="103" y="57"/>
                    </a:cubicBezTo>
                    <a:cubicBezTo>
                      <a:pt x="104" y="56"/>
                      <a:pt x="104" y="56"/>
                      <a:pt x="105" y="56"/>
                    </a:cubicBezTo>
                    <a:cubicBezTo>
                      <a:pt x="106" y="56"/>
                      <a:pt x="107" y="56"/>
                      <a:pt x="108" y="56"/>
                    </a:cubicBezTo>
                    <a:cubicBezTo>
                      <a:pt x="108" y="56"/>
                      <a:pt x="108" y="56"/>
                      <a:pt x="108" y="56"/>
                    </a:cubicBezTo>
                    <a:cubicBezTo>
                      <a:pt x="108" y="56"/>
                      <a:pt x="108" y="56"/>
                      <a:pt x="109" y="56"/>
                    </a:cubicBezTo>
                    <a:cubicBezTo>
                      <a:pt x="108" y="56"/>
                      <a:pt x="108" y="56"/>
                      <a:pt x="108" y="5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4" name="Freeform 778">
                <a:extLst>
                  <a:ext uri="{FF2B5EF4-FFF2-40B4-BE49-F238E27FC236}">
                    <a16:creationId xmlns:a16="http://schemas.microsoft.com/office/drawing/2014/main" id="{256869B8-CC36-6353-FAAD-65FCB0C8C522}"/>
                  </a:ext>
                </a:extLst>
              </p:cNvPr>
              <p:cNvSpPr>
                <a:spLocks/>
              </p:cNvSpPr>
              <p:nvPr/>
            </p:nvSpPr>
            <p:spPr bwMode="auto">
              <a:xfrm>
                <a:off x="5546725" y="3351213"/>
                <a:ext cx="128587" cy="79375"/>
              </a:xfrm>
              <a:custGeom>
                <a:avLst/>
                <a:gdLst>
                  <a:gd name="T0" fmla="*/ 12 w 31"/>
                  <a:gd name="T1" fmla="*/ 18 h 19"/>
                  <a:gd name="T2" fmla="*/ 14 w 31"/>
                  <a:gd name="T3" fmla="*/ 18 h 19"/>
                  <a:gd name="T4" fmla="*/ 15 w 31"/>
                  <a:gd name="T5" fmla="*/ 16 h 19"/>
                  <a:gd name="T6" fmla="*/ 16 w 31"/>
                  <a:gd name="T7" fmla="*/ 13 h 19"/>
                  <a:gd name="T8" fmla="*/ 18 w 31"/>
                  <a:gd name="T9" fmla="*/ 16 h 19"/>
                  <a:gd name="T10" fmla="*/ 19 w 31"/>
                  <a:gd name="T11" fmla="*/ 16 h 19"/>
                  <a:gd name="T12" fmla="*/ 20 w 31"/>
                  <a:gd name="T13" fmla="*/ 18 h 19"/>
                  <a:gd name="T14" fmla="*/ 20 w 31"/>
                  <a:gd name="T15" fmla="*/ 19 h 19"/>
                  <a:gd name="T16" fmla="*/ 21 w 31"/>
                  <a:gd name="T17" fmla="*/ 18 h 19"/>
                  <a:gd name="T18" fmla="*/ 22 w 31"/>
                  <a:gd name="T19" fmla="*/ 16 h 19"/>
                  <a:gd name="T20" fmla="*/ 23 w 31"/>
                  <a:gd name="T21" fmla="*/ 13 h 19"/>
                  <a:gd name="T22" fmla="*/ 26 w 31"/>
                  <a:gd name="T23" fmla="*/ 14 h 19"/>
                  <a:gd name="T24" fmla="*/ 29 w 31"/>
                  <a:gd name="T25" fmla="*/ 15 h 19"/>
                  <a:gd name="T26" fmla="*/ 28 w 31"/>
                  <a:gd name="T27" fmla="*/ 13 h 19"/>
                  <a:gd name="T28" fmla="*/ 28 w 31"/>
                  <a:gd name="T29" fmla="*/ 12 h 19"/>
                  <a:gd name="T30" fmla="*/ 30 w 31"/>
                  <a:gd name="T31" fmla="*/ 12 h 19"/>
                  <a:gd name="T32" fmla="*/ 30 w 31"/>
                  <a:gd name="T33" fmla="*/ 11 h 19"/>
                  <a:gd name="T34" fmla="*/ 31 w 31"/>
                  <a:gd name="T35" fmla="*/ 8 h 19"/>
                  <a:gd name="T36" fmla="*/ 28 w 31"/>
                  <a:gd name="T37" fmla="*/ 9 h 19"/>
                  <a:gd name="T38" fmla="*/ 24 w 31"/>
                  <a:gd name="T39" fmla="*/ 7 h 19"/>
                  <a:gd name="T40" fmla="*/ 25 w 31"/>
                  <a:gd name="T41" fmla="*/ 5 h 19"/>
                  <a:gd name="T42" fmla="*/ 25 w 31"/>
                  <a:gd name="T43" fmla="*/ 2 h 19"/>
                  <a:gd name="T44" fmla="*/ 20 w 31"/>
                  <a:gd name="T45" fmla="*/ 1 h 19"/>
                  <a:gd name="T46" fmla="*/ 17 w 31"/>
                  <a:gd name="T47" fmla="*/ 1 h 19"/>
                  <a:gd name="T48" fmla="*/ 15 w 31"/>
                  <a:gd name="T49" fmla="*/ 2 h 19"/>
                  <a:gd name="T50" fmla="*/ 11 w 31"/>
                  <a:gd name="T51" fmla="*/ 2 h 19"/>
                  <a:gd name="T52" fmla="*/ 10 w 31"/>
                  <a:gd name="T53" fmla="*/ 3 h 19"/>
                  <a:gd name="T54" fmla="*/ 9 w 31"/>
                  <a:gd name="T55" fmla="*/ 3 h 19"/>
                  <a:gd name="T56" fmla="*/ 7 w 31"/>
                  <a:gd name="T57" fmla="*/ 3 h 19"/>
                  <a:gd name="T58" fmla="*/ 7 w 31"/>
                  <a:gd name="T59" fmla="*/ 4 h 19"/>
                  <a:gd name="T60" fmla="*/ 7 w 31"/>
                  <a:gd name="T61" fmla="*/ 5 h 19"/>
                  <a:gd name="T62" fmla="*/ 6 w 31"/>
                  <a:gd name="T63" fmla="*/ 7 h 19"/>
                  <a:gd name="T64" fmla="*/ 3 w 31"/>
                  <a:gd name="T65" fmla="*/ 8 h 19"/>
                  <a:gd name="T66" fmla="*/ 4 w 31"/>
                  <a:gd name="T67" fmla="*/ 10 h 19"/>
                  <a:gd name="T68" fmla="*/ 1 w 31"/>
                  <a:gd name="T69" fmla="*/ 12 h 19"/>
                  <a:gd name="T70" fmla="*/ 2 w 31"/>
                  <a:gd name="T71" fmla="*/ 14 h 19"/>
                  <a:gd name="T72" fmla="*/ 0 w 31"/>
                  <a:gd name="T73" fmla="*/ 16 h 19"/>
                  <a:gd name="T74" fmla="*/ 2 w 31"/>
                  <a:gd name="T75" fmla="*/ 14 h 19"/>
                  <a:gd name="T76" fmla="*/ 4 w 31"/>
                  <a:gd name="T77" fmla="*/ 13 h 19"/>
                  <a:gd name="T78" fmla="*/ 6 w 31"/>
                  <a:gd name="T79" fmla="*/ 15 h 19"/>
                  <a:gd name="T80" fmla="*/ 6 w 31"/>
                  <a:gd name="T81" fmla="*/ 17 h 19"/>
                  <a:gd name="T82" fmla="*/ 10 w 31"/>
                  <a:gd name="T83"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19">
                    <a:moveTo>
                      <a:pt x="10" y="18"/>
                    </a:moveTo>
                    <a:cubicBezTo>
                      <a:pt x="11" y="18"/>
                      <a:pt x="11" y="18"/>
                      <a:pt x="12" y="18"/>
                    </a:cubicBezTo>
                    <a:cubicBezTo>
                      <a:pt x="12" y="18"/>
                      <a:pt x="13" y="18"/>
                      <a:pt x="13" y="18"/>
                    </a:cubicBezTo>
                    <a:cubicBezTo>
                      <a:pt x="13" y="18"/>
                      <a:pt x="14" y="18"/>
                      <a:pt x="14" y="18"/>
                    </a:cubicBezTo>
                    <a:cubicBezTo>
                      <a:pt x="14" y="17"/>
                      <a:pt x="14" y="17"/>
                      <a:pt x="14" y="17"/>
                    </a:cubicBezTo>
                    <a:cubicBezTo>
                      <a:pt x="15" y="16"/>
                      <a:pt x="15" y="16"/>
                      <a:pt x="15" y="16"/>
                    </a:cubicBezTo>
                    <a:cubicBezTo>
                      <a:pt x="15" y="15"/>
                      <a:pt x="14" y="15"/>
                      <a:pt x="15" y="15"/>
                    </a:cubicBezTo>
                    <a:cubicBezTo>
                      <a:pt x="16" y="14"/>
                      <a:pt x="16" y="14"/>
                      <a:pt x="16" y="13"/>
                    </a:cubicBezTo>
                    <a:cubicBezTo>
                      <a:pt x="17" y="13"/>
                      <a:pt x="17" y="14"/>
                      <a:pt x="17" y="14"/>
                    </a:cubicBezTo>
                    <a:cubicBezTo>
                      <a:pt x="17" y="15"/>
                      <a:pt x="17" y="15"/>
                      <a:pt x="18" y="16"/>
                    </a:cubicBezTo>
                    <a:cubicBezTo>
                      <a:pt x="18" y="16"/>
                      <a:pt x="18" y="16"/>
                      <a:pt x="19" y="16"/>
                    </a:cubicBezTo>
                    <a:cubicBezTo>
                      <a:pt x="19" y="16"/>
                      <a:pt x="19" y="16"/>
                      <a:pt x="19" y="16"/>
                    </a:cubicBezTo>
                    <a:cubicBezTo>
                      <a:pt x="20" y="17"/>
                      <a:pt x="19" y="17"/>
                      <a:pt x="20" y="17"/>
                    </a:cubicBezTo>
                    <a:cubicBezTo>
                      <a:pt x="20" y="18"/>
                      <a:pt x="20" y="18"/>
                      <a:pt x="20" y="18"/>
                    </a:cubicBezTo>
                    <a:cubicBezTo>
                      <a:pt x="20" y="18"/>
                      <a:pt x="20" y="18"/>
                      <a:pt x="20" y="18"/>
                    </a:cubicBezTo>
                    <a:cubicBezTo>
                      <a:pt x="20" y="18"/>
                      <a:pt x="20" y="19"/>
                      <a:pt x="20" y="19"/>
                    </a:cubicBezTo>
                    <a:cubicBezTo>
                      <a:pt x="20" y="19"/>
                      <a:pt x="20" y="19"/>
                      <a:pt x="21" y="19"/>
                    </a:cubicBezTo>
                    <a:cubicBezTo>
                      <a:pt x="22" y="19"/>
                      <a:pt x="21" y="18"/>
                      <a:pt x="21" y="18"/>
                    </a:cubicBezTo>
                    <a:cubicBezTo>
                      <a:pt x="20" y="17"/>
                      <a:pt x="21" y="17"/>
                      <a:pt x="21" y="17"/>
                    </a:cubicBezTo>
                    <a:cubicBezTo>
                      <a:pt x="21" y="16"/>
                      <a:pt x="21" y="16"/>
                      <a:pt x="22" y="16"/>
                    </a:cubicBezTo>
                    <a:cubicBezTo>
                      <a:pt x="22" y="15"/>
                      <a:pt x="22" y="15"/>
                      <a:pt x="22" y="15"/>
                    </a:cubicBezTo>
                    <a:cubicBezTo>
                      <a:pt x="23" y="14"/>
                      <a:pt x="22" y="14"/>
                      <a:pt x="23" y="13"/>
                    </a:cubicBezTo>
                    <a:cubicBezTo>
                      <a:pt x="23" y="12"/>
                      <a:pt x="24" y="13"/>
                      <a:pt x="24" y="14"/>
                    </a:cubicBezTo>
                    <a:cubicBezTo>
                      <a:pt x="25" y="15"/>
                      <a:pt x="25" y="14"/>
                      <a:pt x="26" y="14"/>
                    </a:cubicBezTo>
                    <a:cubicBezTo>
                      <a:pt x="27" y="14"/>
                      <a:pt x="27" y="14"/>
                      <a:pt x="28" y="15"/>
                    </a:cubicBezTo>
                    <a:cubicBezTo>
                      <a:pt x="28" y="15"/>
                      <a:pt x="28" y="16"/>
                      <a:pt x="29" y="15"/>
                    </a:cubicBezTo>
                    <a:cubicBezTo>
                      <a:pt x="29" y="15"/>
                      <a:pt x="28" y="15"/>
                      <a:pt x="28" y="14"/>
                    </a:cubicBezTo>
                    <a:cubicBezTo>
                      <a:pt x="28" y="14"/>
                      <a:pt x="28" y="14"/>
                      <a:pt x="28" y="13"/>
                    </a:cubicBezTo>
                    <a:cubicBezTo>
                      <a:pt x="28" y="13"/>
                      <a:pt x="28" y="13"/>
                      <a:pt x="28" y="13"/>
                    </a:cubicBezTo>
                    <a:cubicBezTo>
                      <a:pt x="28" y="13"/>
                      <a:pt x="28" y="12"/>
                      <a:pt x="28" y="12"/>
                    </a:cubicBezTo>
                    <a:cubicBezTo>
                      <a:pt x="28" y="12"/>
                      <a:pt x="29" y="12"/>
                      <a:pt x="29" y="12"/>
                    </a:cubicBezTo>
                    <a:cubicBezTo>
                      <a:pt x="29" y="12"/>
                      <a:pt x="29" y="12"/>
                      <a:pt x="30" y="12"/>
                    </a:cubicBezTo>
                    <a:cubicBezTo>
                      <a:pt x="30" y="13"/>
                      <a:pt x="31" y="12"/>
                      <a:pt x="31" y="12"/>
                    </a:cubicBezTo>
                    <a:cubicBezTo>
                      <a:pt x="31" y="12"/>
                      <a:pt x="30" y="11"/>
                      <a:pt x="30" y="11"/>
                    </a:cubicBezTo>
                    <a:cubicBezTo>
                      <a:pt x="30" y="10"/>
                      <a:pt x="30" y="10"/>
                      <a:pt x="31" y="10"/>
                    </a:cubicBezTo>
                    <a:cubicBezTo>
                      <a:pt x="31" y="9"/>
                      <a:pt x="31" y="8"/>
                      <a:pt x="31" y="8"/>
                    </a:cubicBezTo>
                    <a:cubicBezTo>
                      <a:pt x="30" y="7"/>
                      <a:pt x="30" y="8"/>
                      <a:pt x="29" y="9"/>
                    </a:cubicBezTo>
                    <a:cubicBezTo>
                      <a:pt x="29" y="9"/>
                      <a:pt x="28" y="9"/>
                      <a:pt x="28" y="9"/>
                    </a:cubicBezTo>
                    <a:cubicBezTo>
                      <a:pt x="27" y="8"/>
                      <a:pt x="27" y="8"/>
                      <a:pt x="27" y="7"/>
                    </a:cubicBezTo>
                    <a:cubicBezTo>
                      <a:pt x="26" y="7"/>
                      <a:pt x="25" y="7"/>
                      <a:pt x="24" y="7"/>
                    </a:cubicBezTo>
                    <a:cubicBezTo>
                      <a:pt x="24" y="7"/>
                      <a:pt x="24" y="6"/>
                      <a:pt x="24" y="6"/>
                    </a:cubicBezTo>
                    <a:cubicBezTo>
                      <a:pt x="24" y="5"/>
                      <a:pt x="24" y="5"/>
                      <a:pt x="25" y="5"/>
                    </a:cubicBezTo>
                    <a:cubicBezTo>
                      <a:pt x="25" y="4"/>
                      <a:pt x="25" y="4"/>
                      <a:pt x="25" y="3"/>
                    </a:cubicBezTo>
                    <a:cubicBezTo>
                      <a:pt x="25" y="3"/>
                      <a:pt x="25" y="3"/>
                      <a:pt x="25" y="2"/>
                    </a:cubicBezTo>
                    <a:cubicBezTo>
                      <a:pt x="23" y="2"/>
                      <a:pt x="23" y="1"/>
                      <a:pt x="21" y="1"/>
                    </a:cubicBezTo>
                    <a:cubicBezTo>
                      <a:pt x="21" y="1"/>
                      <a:pt x="20" y="1"/>
                      <a:pt x="20" y="1"/>
                    </a:cubicBezTo>
                    <a:cubicBezTo>
                      <a:pt x="19" y="1"/>
                      <a:pt x="19" y="0"/>
                      <a:pt x="19" y="0"/>
                    </a:cubicBezTo>
                    <a:cubicBezTo>
                      <a:pt x="18" y="0"/>
                      <a:pt x="17" y="0"/>
                      <a:pt x="17" y="1"/>
                    </a:cubicBezTo>
                    <a:cubicBezTo>
                      <a:pt x="17" y="1"/>
                      <a:pt x="18" y="1"/>
                      <a:pt x="18" y="2"/>
                    </a:cubicBezTo>
                    <a:cubicBezTo>
                      <a:pt x="17" y="2"/>
                      <a:pt x="16" y="1"/>
                      <a:pt x="15" y="2"/>
                    </a:cubicBezTo>
                    <a:cubicBezTo>
                      <a:pt x="14" y="2"/>
                      <a:pt x="13" y="2"/>
                      <a:pt x="12" y="2"/>
                    </a:cubicBezTo>
                    <a:cubicBezTo>
                      <a:pt x="11" y="2"/>
                      <a:pt x="11" y="2"/>
                      <a:pt x="11" y="2"/>
                    </a:cubicBezTo>
                    <a:cubicBezTo>
                      <a:pt x="11" y="2"/>
                      <a:pt x="11" y="3"/>
                      <a:pt x="11" y="3"/>
                    </a:cubicBezTo>
                    <a:cubicBezTo>
                      <a:pt x="10" y="3"/>
                      <a:pt x="10" y="3"/>
                      <a:pt x="10" y="3"/>
                    </a:cubicBezTo>
                    <a:cubicBezTo>
                      <a:pt x="10" y="3"/>
                      <a:pt x="10" y="3"/>
                      <a:pt x="10" y="3"/>
                    </a:cubicBezTo>
                    <a:cubicBezTo>
                      <a:pt x="9" y="3"/>
                      <a:pt x="9" y="3"/>
                      <a:pt x="9" y="3"/>
                    </a:cubicBezTo>
                    <a:cubicBezTo>
                      <a:pt x="8" y="3"/>
                      <a:pt x="8" y="3"/>
                      <a:pt x="8" y="3"/>
                    </a:cubicBezTo>
                    <a:cubicBezTo>
                      <a:pt x="7" y="3"/>
                      <a:pt x="7" y="3"/>
                      <a:pt x="7" y="3"/>
                    </a:cubicBezTo>
                    <a:cubicBezTo>
                      <a:pt x="7" y="4"/>
                      <a:pt x="6" y="4"/>
                      <a:pt x="7" y="4"/>
                    </a:cubicBezTo>
                    <a:cubicBezTo>
                      <a:pt x="7" y="4"/>
                      <a:pt x="7" y="4"/>
                      <a:pt x="7" y="4"/>
                    </a:cubicBezTo>
                    <a:cubicBezTo>
                      <a:pt x="8" y="5"/>
                      <a:pt x="7" y="5"/>
                      <a:pt x="7" y="5"/>
                    </a:cubicBezTo>
                    <a:cubicBezTo>
                      <a:pt x="7" y="5"/>
                      <a:pt x="7" y="5"/>
                      <a:pt x="7" y="5"/>
                    </a:cubicBezTo>
                    <a:cubicBezTo>
                      <a:pt x="7" y="6"/>
                      <a:pt x="6" y="6"/>
                      <a:pt x="6" y="6"/>
                    </a:cubicBezTo>
                    <a:cubicBezTo>
                      <a:pt x="6" y="6"/>
                      <a:pt x="6" y="7"/>
                      <a:pt x="6" y="7"/>
                    </a:cubicBezTo>
                    <a:cubicBezTo>
                      <a:pt x="5" y="7"/>
                      <a:pt x="5" y="7"/>
                      <a:pt x="5" y="8"/>
                    </a:cubicBezTo>
                    <a:cubicBezTo>
                      <a:pt x="5" y="8"/>
                      <a:pt x="4" y="8"/>
                      <a:pt x="3" y="8"/>
                    </a:cubicBezTo>
                    <a:cubicBezTo>
                      <a:pt x="3" y="8"/>
                      <a:pt x="4" y="9"/>
                      <a:pt x="4" y="9"/>
                    </a:cubicBezTo>
                    <a:cubicBezTo>
                      <a:pt x="4" y="9"/>
                      <a:pt x="4" y="10"/>
                      <a:pt x="4" y="10"/>
                    </a:cubicBezTo>
                    <a:cubicBezTo>
                      <a:pt x="3" y="11"/>
                      <a:pt x="2" y="11"/>
                      <a:pt x="2" y="11"/>
                    </a:cubicBezTo>
                    <a:cubicBezTo>
                      <a:pt x="2" y="12"/>
                      <a:pt x="2" y="12"/>
                      <a:pt x="1" y="12"/>
                    </a:cubicBezTo>
                    <a:cubicBezTo>
                      <a:pt x="1" y="12"/>
                      <a:pt x="1" y="13"/>
                      <a:pt x="1" y="13"/>
                    </a:cubicBezTo>
                    <a:cubicBezTo>
                      <a:pt x="1" y="14"/>
                      <a:pt x="1" y="14"/>
                      <a:pt x="2" y="14"/>
                    </a:cubicBezTo>
                    <a:cubicBezTo>
                      <a:pt x="2" y="14"/>
                      <a:pt x="2" y="14"/>
                      <a:pt x="1" y="15"/>
                    </a:cubicBezTo>
                    <a:cubicBezTo>
                      <a:pt x="1" y="15"/>
                      <a:pt x="1" y="15"/>
                      <a:pt x="0" y="16"/>
                    </a:cubicBezTo>
                    <a:cubicBezTo>
                      <a:pt x="0" y="17"/>
                      <a:pt x="3" y="16"/>
                      <a:pt x="3" y="15"/>
                    </a:cubicBezTo>
                    <a:cubicBezTo>
                      <a:pt x="3" y="15"/>
                      <a:pt x="2" y="15"/>
                      <a:pt x="2" y="14"/>
                    </a:cubicBezTo>
                    <a:cubicBezTo>
                      <a:pt x="2" y="14"/>
                      <a:pt x="2" y="14"/>
                      <a:pt x="3" y="14"/>
                    </a:cubicBezTo>
                    <a:cubicBezTo>
                      <a:pt x="3" y="14"/>
                      <a:pt x="4" y="13"/>
                      <a:pt x="4" y="13"/>
                    </a:cubicBezTo>
                    <a:cubicBezTo>
                      <a:pt x="4" y="13"/>
                      <a:pt x="5" y="13"/>
                      <a:pt x="6" y="13"/>
                    </a:cubicBezTo>
                    <a:cubicBezTo>
                      <a:pt x="6" y="14"/>
                      <a:pt x="6" y="14"/>
                      <a:pt x="6" y="15"/>
                    </a:cubicBezTo>
                    <a:cubicBezTo>
                      <a:pt x="7" y="15"/>
                      <a:pt x="6" y="16"/>
                      <a:pt x="6" y="16"/>
                    </a:cubicBezTo>
                    <a:cubicBezTo>
                      <a:pt x="6" y="17"/>
                      <a:pt x="7" y="16"/>
                      <a:pt x="6" y="17"/>
                    </a:cubicBezTo>
                    <a:cubicBezTo>
                      <a:pt x="7" y="17"/>
                      <a:pt x="8" y="17"/>
                      <a:pt x="7" y="18"/>
                    </a:cubicBezTo>
                    <a:cubicBezTo>
                      <a:pt x="8" y="18"/>
                      <a:pt x="9" y="19"/>
                      <a:pt x="10"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5" name="Freeform 779">
                <a:extLst>
                  <a:ext uri="{FF2B5EF4-FFF2-40B4-BE49-F238E27FC236}">
                    <a16:creationId xmlns:a16="http://schemas.microsoft.com/office/drawing/2014/main" id="{16F81B7D-BC61-1302-471B-6ECEB8308380}"/>
                  </a:ext>
                </a:extLst>
              </p:cNvPr>
              <p:cNvSpPr>
                <a:spLocks/>
              </p:cNvSpPr>
              <p:nvPr/>
            </p:nvSpPr>
            <p:spPr bwMode="auto">
              <a:xfrm>
                <a:off x="5908675" y="3417888"/>
                <a:ext cx="115887" cy="153988"/>
              </a:xfrm>
              <a:custGeom>
                <a:avLst/>
                <a:gdLst>
                  <a:gd name="T0" fmla="*/ 24 w 28"/>
                  <a:gd name="T1" fmla="*/ 33 h 37"/>
                  <a:gd name="T2" fmla="*/ 24 w 28"/>
                  <a:gd name="T3" fmla="*/ 31 h 37"/>
                  <a:gd name="T4" fmla="*/ 27 w 28"/>
                  <a:gd name="T5" fmla="*/ 30 h 37"/>
                  <a:gd name="T6" fmla="*/ 27 w 28"/>
                  <a:gd name="T7" fmla="*/ 27 h 37"/>
                  <a:gd name="T8" fmla="*/ 25 w 28"/>
                  <a:gd name="T9" fmla="*/ 26 h 37"/>
                  <a:gd name="T10" fmla="*/ 24 w 28"/>
                  <a:gd name="T11" fmla="*/ 21 h 37"/>
                  <a:gd name="T12" fmla="*/ 26 w 28"/>
                  <a:gd name="T13" fmla="*/ 19 h 37"/>
                  <a:gd name="T14" fmla="*/ 25 w 28"/>
                  <a:gd name="T15" fmla="*/ 17 h 37"/>
                  <a:gd name="T16" fmla="*/ 25 w 28"/>
                  <a:gd name="T17" fmla="*/ 16 h 37"/>
                  <a:gd name="T18" fmla="*/ 26 w 28"/>
                  <a:gd name="T19" fmla="*/ 15 h 37"/>
                  <a:gd name="T20" fmla="*/ 25 w 28"/>
                  <a:gd name="T21" fmla="*/ 14 h 37"/>
                  <a:gd name="T22" fmla="*/ 22 w 28"/>
                  <a:gd name="T23" fmla="*/ 16 h 37"/>
                  <a:gd name="T24" fmla="*/ 20 w 28"/>
                  <a:gd name="T25" fmla="*/ 14 h 37"/>
                  <a:gd name="T26" fmla="*/ 17 w 28"/>
                  <a:gd name="T27" fmla="*/ 13 h 37"/>
                  <a:gd name="T28" fmla="*/ 17 w 28"/>
                  <a:gd name="T29" fmla="*/ 11 h 37"/>
                  <a:gd name="T30" fmla="*/ 18 w 28"/>
                  <a:gd name="T31" fmla="*/ 10 h 37"/>
                  <a:gd name="T32" fmla="*/ 15 w 28"/>
                  <a:gd name="T33" fmla="*/ 8 h 37"/>
                  <a:gd name="T34" fmla="*/ 13 w 28"/>
                  <a:gd name="T35" fmla="*/ 6 h 37"/>
                  <a:gd name="T36" fmla="*/ 13 w 28"/>
                  <a:gd name="T37" fmla="*/ 4 h 37"/>
                  <a:gd name="T38" fmla="*/ 10 w 28"/>
                  <a:gd name="T39" fmla="*/ 2 h 37"/>
                  <a:gd name="T40" fmla="*/ 7 w 28"/>
                  <a:gd name="T41" fmla="*/ 0 h 37"/>
                  <a:gd name="T42" fmla="*/ 5 w 28"/>
                  <a:gd name="T43" fmla="*/ 0 h 37"/>
                  <a:gd name="T44" fmla="*/ 3 w 28"/>
                  <a:gd name="T45" fmla="*/ 2 h 37"/>
                  <a:gd name="T46" fmla="*/ 0 w 28"/>
                  <a:gd name="T47" fmla="*/ 4 h 37"/>
                  <a:gd name="T48" fmla="*/ 1 w 28"/>
                  <a:gd name="T49" fmla="*/ 6 h 37"/>
                  <a:gd name="T50" fmla="*/ 1 w 28"/>
                  <a:gd name="T51" fmla="*/ 7 h 37"/>
                  <a:gd name="T52" fmla="*/ 4 w 28"/>
                  <a:gd name="T53" fmla="*/ 9 h 37"/>
                  <a:gd name="T54" fmla="*/ 2 w 28"/>
                  <a:gd name="T55" fmla="*/ 12 h 37"/>
                  <a:gd name="T56" fmla="*/ 3 w 28"/>
                  <a:gd name="T57" fmla="*/ 15 h 37"/>
                  <a:gd name="T58" fmla="*/ 3 w 28"/>
                  <a:gd name="T59" fmla="*/ 18 h 37"/>
                  <a:gd name="T60" fmla="*/ 5 w 28"/>
                  <a:gd name="T61" fmla="*/ 21 h 37"/>
                  <a:gd name="T62" fmla="*/ 5 w 28"/>
                  <a:gd name="T63" fmla="*/ 24 h 37"/>
                  <a:gd name="T64" fmla="*/ 4 w 28"/>
                  <a:gd name="T65" fmla="*/ 25 h 37"/>
                  <a:gd name="T66" fmla="*/ 2 w 28"/>
                  <a:gd name="T67" fmla="*/ 25 h 37"/>
                  <a:gd name="T68" fmla="*/ 4 w 28"/>
                  <a:gd name="T69" fmla="*/ 27 h 37"/>
                  <a:gd name="T70" fmla="*/ 8 w 28"/>
                  <a:gd name="T71" fmla="*/ 29 h 37"/>
                  <a:gd name="T72" fmla="*/ 10 w 28"/>
                  <a:gd name="T73" fmla="*/ 31 h 37"/>
                  <a:gd name="T74" fmla="*/ 11 w 28"/>
                  <a:gd name="T75" fmla="*/ 31 h 37"/>
                  <a:gd name="T76" fmla="*/ 12 w 28"/>
                  <a:gd name="T77" fmla="*/ 29 h 37"/>
                  <a:gd name="T78" fmla="*/ 14 w 28"/>
                  <a:gd name="T79" fmla="*/ 28 h 37"/>
                  <a:gd name="T80" fmla="*/ 15 w 28"/>
                  <a:gd name="T81" fmla="*/ 29 h 37"/>
                  <a:gd name="T82" fmla="*/ 17 w 28"/>
                  <a:gd name="T83" fmla="*/ 31 h 37"/>
                  <a:gd name="T84" fmla="*/ 17 w 28"/>
                  <a:gd name="T85" fmla="*/ 32 h 37"/>
                  <a:gd name="T86" fmla="*/ 20 w 28"/>
                  <a:gd name="T87" fmla="*/ 33 h 37"/>
                  <a:gd name="T88" fmla="*/ 19 w 28"/>
                  <a:gd name="T89" fmla="*/ 35 h 37"/>
                  <a:gd name="T90" fmla="*/ 18 w 28"/>
                  <a:gd name="T91" fmla="*/ 36 h 37"/>
                  <a:gd name="T92" fmla="*/ 21 w 28"/>
                  <a:gd name="T93" fmla="*/ 36 h 37"/>
                  <a:gd name="T94" fmla="*/ 23 w 28"/>
                  <a:gd name="T95" fmla="*/ 36 h 37"/>
                  <a:gd name="T96" fmla="*/ 25 w 28"/>
                  <a:gd name="T97"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37">
                    <a:moveTo>
                      <a:pt x="25" y="34"/>
                    </a:moveTo>
                    <a:cubicBezTo>
                      <a:pt x="24" y="34"/>
                      <a:pt x="24" y="34"/>
                      <a:pt x="24" y="33"/>
                    </a:cubicBezTo>
                    <a:cubicBezTo>
                      <a:pt x="24" y="33"/>
                      <a:pt x="25" y="33"/>
                      <a:pt x="25" y="32"/>
                    </a:cubicBezTo>
                    <a:cubicBezTo>
                      <a:pt x="25" y="32"/>
                      <a:pt x="24" y="32"/>
                      <a:pt x="24" y="31"/>
                    </a:cubicBezTo>
                    <a:cubicBezTo>
                      <a:pt x="25" y="31"/>
                      <a:pt x="26" y="31"/>
                      <a:pt x="26" y="31"/>
                    </a:cubicBezTo>
                    <a:cubicBezTo>
                      <a:pt x="27" y="31"/>
                      <a:pt x="27" y="30"/>
                      <a:pt x="27" y="30"/>
                    </a:cubicBezTo>
                    <a:cubicBezTo>
                      <a:pt x="28" y="29"/>
                      <a:pt x="28" y="29"/>
                      <a:pt x="28" y="28"/>
                    </a:cubicBezTo>
                    <a:cubicBezTo>
                      <a:pt x="28" y="28"/>
                      <a:pt x="27" y="28"/>
                      <a:pt x="27" y="27"/>
                    </a:cubicBezTo>
                    <a:cubicBezTo>
                      <a:pt x="27" y="27"/>
                      <a:pt x="27" y="27"/>
                      <a:pt x="27" y="27"/>
                    </a:cubicBezTo>
                    <a:cubicBezTo>
                      <a:pt x="26" y="26"/>
                      <a:pt x="26" y="26"/>
                      <a:pt x="25" y="26"/>
                    </a:cubicBezTo>
                    <a:cubicBezTo>
                      <a:pt x="25" y="25"/>
                      <a:pt x="25" y="24"/>
                      <a:pt x="24" y="24"/>
                    </a:cubicBezTo>
                    <a:cubicBezTo>
                      <a:pt x="24" y="23"/>
                      <a:pt x="24" y="22"/>
                      <a:pt x="24" y="21"/>
                    </a:cubicBezTo>
                    <a:cubicBezTo>
                      <a:pt x="24" y="20"/>
                      <a:pt x="25" y="20"/>
                      <a:pt x="25" y="20"/>
                    </a:cubicBezTo>
                    <a:cubicBezTo>
                      <a:pt x="26" y="20"/>
                      <a:pt x="26" y="19"/>
                      <a:pt x="26" y="19"/>
                    </a:cubicBezTo>
                    <a:cubicBezTo>
                      <a:pt x="26" y="19"/>
                      <a:pt x="26" y="18"/>
                      <a:pt x="26" y="18"/>
                    </a:cubicBezTo>
                    <a:cubicBezTo>
                      <a:pt x="26" y="18"/>
                      <a:pt x="26" y="18"/>
                      <a:pt x="25" y="17"/>
                    </a:cubicBezTo>
                    <a:cubicBezTo>
                      <a:pt x="25" y="17"/>
                      <a:pt x="25" y="17"/>
                      <a:pt x="25" y="16"/>
                    </a:cubicBezTo>
                    <a:cubicBezTo>
                      <a:pt x="25" y="16"/>
                      <a:pt x="24" y="16"/>
                      <a:pt x="25" y="16"/>
                    </a:cubicBezTo>
                    <a:cubicBezTo>
                      <a:pt x="25" y="15"/>
                      <a:pt x="25" y="15"/>
                      <a:pt x="26" y="15"/>
                    </a:cubicBezTo>
                    <a:cubicBezTo>
                      <a:pt x="26" y="15"/>
                      <a:pt x="27" y="16"/>
                      <a:pt x="26" y="15"/>
                    </a:cubicBezTo>
                    <a:cubicBezTo>
                      <a:pt x="26" y="15"/>
                      <a:pt x="26" y="15"/>
                      <a:pt x="26" y="14"/>
                    </a:cubicBezTo>
                    <a:cubicBezTo>
                      <a:pt x="25" y="14"/>
                      <a:pt x="25" y="14"/>
                      <a:pt x="25" y="14"/>
                    </a:cubicBezTo>
                    <a:cubicBezTo>
                      <a:pt x="24" y="14"/>
                      <a:pt x="24" y="14"/>
                      <a:pt x="23" y="15"/>
                    </a:cubicBezTo>
                    <a:cubicBezTo>
                      <a:pt x="23" y="15"/>
                      <a:pt x="23" y="16"/>
                      <a:pt x="22" y="16"/>
                    </a:cubicBezTo>
                    <a:cubicBezTo>
                      <a:pt x="22" y="16"/>
                      <a:pt x="22" y="15"/>
                      <a:pt x="21" y="15"/>
                    </a:cubicBezTo>
                    <a:cubicBezTo>
                      <a:pt x="21" y="14"/>
                      <a:pt x="20" y="14"/>
                      <a:pt x="20" y="14"/>
                    </a:cubicBezTo>
                    <a:cubicBezTo>
                      <a:pt x="19" y="14"/>
                      <a:pt x="19" y="13"/>
                      <a:pt x="18" y="13"/>
                    </a:cubicBezTo>
                    <a:cubicBezTo>
                      <a:pt x="18" y="13"/>
                      <a:pt x="17" y="13"/>
                      <a:pt x="17" y="13"/>
                    </a:cubicBezTo>
                    <a:cubicBezTo>
                      <a:pt x="17" y="12"/>
                      <a:pt x="18" y="12"/>
                      <a:pt x="18" y="12"/>
                    </a:cubicBezTo>
                    <a:cubicBezTo>
                      <a:pt x="18" y="12"/>
                      <a:pt x="17" y="11"/>
                      <a:pt x="17" y="11"/>
                    </a:cubicBezTo>
                    <a:cubicBezTo>
                      <a:pt x="17" y="11"/>
                      <a:pt x="17" y="10"/>
                      <a:pt x="18" y="10"/>
                    </a:cubicBezTo>
                    <a:cubicBezTo>
                      <a:pt x="18" y="10"/>
                      <a:pt x="18" y="10"/>
                      <a:pt x="18" y="10"/>
                    </a:cubicBezTo>
                    <a:cubicBezTo>
                      <a:pt x="18" y="9"/>
                      <a:pt x="17" y="9"/>
                      <a:pt x="17" y="9"/>
                    </a:cubicBezTo>
                    <a:cubicBezTo>
                      <a:pt x="16" y="9"/>
                      <a:pt x="15" y="8"/>
                      <a:pt x="15" y="8"/>
                    </a:cubicBezTo>
                    <a:cubicBezTo>
                      <a:pt x="14" y="7"/>
                      <a:pt x="14" y="7"/>
                      <a:pt x="13" y="7"/>
                    </a:cubicBezTo>
                    <a:cubicBezTo>
                      <a:pt x="13" y="6"/>
                      <a:pt x="13" y="6"/>
                      <a:pt x="13" y="6"/>
                    </a:cubicBezTo>
                    <a:cubicBezTo>
                      <a:pt x="13" y="6"/>
                      <a:pt x="13" y="5"/>
                      <a:pt x="13" y="5"/>
                    </a:cubicBezTo>
                    <a:cubicBezTo>
                      <a:pt x="13" y="5"/>
                      <a:pt x="14" y="4"/>
                      <a:pt x="13" y="4"/>
                    </a:cubicBezTo>
                    <a:cubicBezTo>
                      <a:pt x="12" y="4"/>
                      <a:pt x="12" y="3"/>
                      <a:pt x="11" y="2"/>
                    </a:cubicBezTo>
                    <a:cubicBezTo>
                      <a:pt x="11" y="2"/>
                      <a:pt x="11" y="2"/>
                      <a:pt x="10" y="2"/>
                    </a:cubicBezTo>
                    <a:cubicBezTo>
                      <a:pt x="10" y="1"/>
                      <a:pt x="10" y="1"/>
                      <a:pt x="9" y="0"/>
                    </a:cubicBezTo>
                    <a:cubicBezTo>
                      <a:pt x="9" y="0"/>
                      <a:pt x="8" y="0"/>
                      <a:pt x="7" y="0"/>
                    </a:cubicBezTo>
                    <a:cubicBezTo>
                      <a:pt x="7" y="0"/>
                      <a:pt x="6" y="0"/>
                      <a:pt x="6" y="0"/>
                    </a:cubicBezTo>
                    <a:cubicBezTo>
                      <a:pt x="5" y="0"/>
                      <a:pt x="5" y="0"/>
                      <a:pt x="5" y="0"/>
                    </a:cubicBezTo>
                    <a:cubicBezTo>
                      <a:pt x="4" y="1"/>
                      <a:pt x="4" y="1"/>
                      <a:pt x="3" y="1"/>
                    </a:cubicBezTo>
                    <a:cubicBezTo>
                      <a:pt x="3" y="1"/>
                      <a:pt x="3" y="2"/>
                      <a:pt x="3" y="2"/>
                    </a:cubicBezTo>
                    <a:cubicBezTo>
                      <a:pt x="2" y="2"/>
                      <a:pt x="2" y="1"/>
                      <a:pt x="2" y="1"/>
                    </a:cubicBezTo>
                    <a:cubicBezTo>
                      <a:pt x="1" y="2"/>
                      <a:pt x="0" y="3"/>
                      <a:pt x="0" y="4"/>
                    </a:cubicBezTo>
                    <a:cubicBezTo>
                      <a:pt x="0" y="4"/>
                      <a:pt x="1" y="4"/>
                      <a:pt x="1" y="5"/>
                    </a:cubicBezTo>
                    <a:cubicBezTo>
                      <a:pt x="1" y="5"/>
                      <a:pt x="0" y="6"/>
                      <a:pt x="1" y="6"/>
                    </a:cubicBezTo>
                    <a:cubicBezTo>
                      <a:pt x="1" y="6"/>
                      <a:pt x="2" y="6"/>
                      <a:pt x="2" y="6"/>
                    </a:cubicBezTo>
                    <a:cubicBezTo>
                      <a:pt x="2" y="7"/>
                      <a:pt x="1" y="7"/>
                      <a:pt x="1" y="7"/>
                    </a:cubicBezTo>
                    <a:cubicBezTo>
                      <a:pt x="1" y="7"/>
                      <a:pt x="1" y="8"/>
                      <a:pt x="1" y="8"/>
                    </a:cubicBezTo>
                    <a:cubicBezTo>
                      <a:pt x="2" y="8"/>
                      <a:pt x="4" y="9"/>
                      <a:pt x="4" y="9"/>
                    </a:cubicBezTo>
                    <a:cubicBezTo>
                      <a:pt x="3" y="10"/>
                      <a:pt x="2" y="9"/>
                      <a:pt x="2" y="10"/>
                    </a:cubicBezTo>
                    <a:cubicBezTo>
                      <a:pt x="2" y="10"/>
                      <a:pt x="2" y="11"/>
                      <a:pt x="2" y="12"/>
                    </a:cubicBezTo>
                    <a:cubicBezTo>
                      <a:pt x="3" y="12"/>
                      <a:pt x="4" y="12"/>
                      <a:pt x="4" y="13"/>
                    </a:cubicBezTo>
                    <a:cubicBezTo>
                      <a:pt x="4" y="14"/>
                      <a:pt x="3" y="14"/>
                      <a:pt x="3" y="15"/>
                    </a:cubicBezTo>
                    <a:cubicBezTo>
                      <a:pt x="2" y="16"/>
                      <a:pt x="2" y="17"/>
                      <a:pt x="2" y="18"/>
                    </a:cubicBezTo>
                    <a:cubicBezTo>
                      <a:pt x="3" y="18"/>
                      <a:pt x="3" y="18"/>
                      <a:pt x="3" y="18"/>
                    </a:cubicBezTo>
                    <a:cubicBezTo>
                      <a:pt x="4" y="18"/>
                      <a:pt x="4" y="18"/>
                      <a:pt x="4" y="19"/>
                    </a:cubicBezTo>
                    <a:cubicBezTo>
                      <a:pt x="4" y="19"/>
                      <a:pt x="6" y="20"/>
                      <a:pt x="5" y="21"/>
                    </a:cubicBezTo>
                    <a:cubicBezTo>
                      <a:pt x="5" y="21"/>
                      <a:pt x="4" y="21"/>
                      <a:pt x="3" y="20"/>
                    </a:cubicBezTo>
                    <a:cubicBezTo>
                      <a:pt x="3" y="21"/>
                      <a:pt x="5" y="23"/>
                      <a:pt x="5" y="24"/>
                    </a:cubicBezTo>
                    <a:cubicBezTo>
                      <a:pt x="5" y="24"/>
                      <a:pt x="5" y="24"/>
                      <a:pt x="5" y="25"/>
                    </a:cubicBezTo>
                    <a:cubicBezTo>
                      <a:pt x="4" y="25"/>
                      <a:pt x="4" y="25"/>
                      <a:pt x="4" y="25"/>
                    </a:cubicBezTo>
                    <a:cubicBezTo>
                      <a:pt x="4" y="25"/>
                      <a:pt x="4" y="24"/>
                      <a:pt x="3" y="24"/>
                    </a:cubicBezTo>
                    <a:cubicBezTo>
                      <a:pt x="3" y="25"/>
                      <a:pt x="3" y="25"/>
                      <a:pt x="2" y="25"/>
                    </a:cubicBezTo>
                    <a:cubicBezTo>
                      <a:pt x="3" y="26"/>
                      <a:pt x="3" y="26"/>
                      <a:pt x="3" y="26"/>
                    </a:cubicBezTo>
                    <a:cubicBezTo>
                      <a:pt x="4" y="26"/>
                      <a:pt x="4" y="26"/>
                      <a:pt x="4" y="27"/>
                    </a:cubicBezTo>
                    <a:cubicBezTo>
                      <a:pt x="5" y="28"/>
                      <a:pt x="6" y="29"/>
                      <a:pt x="7" y="29"/>
                    </a:cubicBezTo>
                    <a:cubicBezTo>
                      <a:pt x="8" y="29"/>
                      <a:pt x="8" y="29"/>
                      <a:pt x="8" y="29"/>
                    </a:cubicBezTo>
                    <a:cubicBezTo>
                      <a:pt x="9" y="30"/>
                      <a:pt x="9" y="30"/>
                      <a:pt x="9" y="30"/>
                    </a:cubicBezTo>
                    <a:cubicBezTo>
                      <a:pt x="10" y="30"/>
                      <a:pt x="10" y="30"/>
                      <a:pt x="10" y="31"/>
                    </a:cubicBezTo>
                    <a:cubicBezTo>
                      <a:pt x="11" y="31"/>
                      <a:pt x="10" y="31"/>
                      <a:pt x="10" y="31"/>
                    </a:cubicBezTo>
                    <a:cubicBezTo>
                      <a:pt x="10" y="31"/>
                      <a:pt x="11" y="32"/>
                      <a:pt x="11" y="31"/>
                    </a:cubicBezTo>
                    <a:cubicBezTo>
                      <a:pt x="11" y="31"/>
                      <a:pt x="11" y="31"/>
                      <a:pt x="11" y="30"/>
                    </a:cubicBezTo>
                    <a:cubicBezTo>
                      <a:pt x="11" y="30"/>
                      <a:pt x="12" y="30"/>
                      <a:pt x="12" y="29"/>
                    </a:cubicBezTo>
                    <a:cubicBezTo>
                      <a:pt x="13" y="29"/>
                      <a:pt x="11" y="29"/>
                      <a:pt x="12" y="28"/>
                    </a:cubicBezTo>
                    <a:cubicBezTo>
                      <a:pt x="13" y="27"/>
                      <a:pt x="13" y="27"/>
                      <a:pt x="14" y="28"/>
                    </a:cubicBezTo>
                    <a:cubicBezTo>
                      <a:pt x="14" y="28"/>
                      <a:pt x="14" y="28"/>
                      <a:pt x="14" y="29"/>
                    </a:cubicBezTo>
                    <a:cubicBezTo>
                      <a:pt x="14" y="29"/>
                      <a:pt x="15" y="29"/>
                      <a:pt x="15" y="29"/>
                    </a:cubicBezTo>
                    <a:cubicBezTo>
                      <a:pt x="15" y="29"/>
                      <a:pt x="16" y="30"/>
                      <a:pt x="16" y="30"/>
                    </a:cubicBezTo>
                    <a:cubicBezTo>
                      <a:pt x="16" y="31"/>
                      <a:pt x="17" y="31"/>
                      <a:pt x="17" y="31"/>
                    </a:cubicBezTo>
                    <a:cubicBezTo>
                      <a:pt x="17" y="31"/>
                      <a:pt x="17" y="31"/>
                      <a:pt x="17" y="31"/>
                    </a:cubicBezTo>
                    <a:cubicBezTo>
                      <a:pt x="17" y="32"/>
                      <a:pt x="17" y="32"/>
                      <a:pt x="17" y="32"/>
                    </a:cubicBezTo>
                    <a:cubicBezTo>
                      <a:pt x="18" y="33"/>
                      <a:pt x="19" y="32"/>
                      <a:pt x="19" y="33"/>
                    </a:cubicBezTo>
                    <a:cubicBezTo>
                      <a:pt x="19" y="33"/>
                      <a:pt x="20" y="33"/>
                      <a:pt x="20" y="33"/>
                    </a:cubicBezTo>
                    <a:cubicBezTo>
                      <a:pt x="20" y="33"/>
                      <a:pt x="19" y="34"/>
                      <a:pt x="19" y="34"/>
                    </a:cubicBezTo>
                    <a:cubicBezTo>
                      <a:pt x="19" y="35"/>
                      <a:pt x="19" y="35"/>
                      <a:pt x="19" y="35"/>
                    </a:cubicBezTo>
                    <a:cubicBezTo>
                      <a:pt x="19" y="36"/>
                      <a:pt x="19" y="36"/>
                      <a:pt x="19" y="36"/>
                    </a:cubicBezTo>
                    <a:cubicBezTo>
                      <a:pt x="19" y="36"/>
                      <a:pt x="18" y="36"/>
                      <a:pt x="18" y="36"/>
                    </a:cubicBezTo>
                    <a:cubicBezTo>
                      <a:pt x="18" y="36"/>
                      <a:pt x="18" y="37"/>
                      <a:pt x="19" y="37"/>
                    </a:cubicBezTo>
                    <a:cubicBezTo>
                      <a:pt x="20" y="37"/>
                      <a:pt x="20" y="36"/>
                      <a:pt x="21" y="36"/>
                    </a:cubicBezTo>
                    <a:cubicBezTo>
                      <a:pt x="21" y="36"/>
                      <a:pt x="22" y="36"/>
                      <a:pt x="22" y="36"/>
                    </a:cubicBezTo>
                    <a:cubicBezTo>
                      <a:pt x="22" y="36"/>
                      <a:pt x="23" y="36"/>
                      <a:pt x="23" y="36"/>
                    </a:cubicBezTo>
                    <a:cubicBezTo>
                      <a:pt x="23" y="36"/>
                      <a:pt x="24" y="36"/>
                      <a:pt x="24" y="36"/>
                    </a:cubicBezTo>
                    <a:cubicBezTo>
                      <a:pt x="24" y="36"/>
                      <a:pt x="25" y="35"/>
                      <a:pt x="25" y="34"/>
                    </a:cubicBezTo>
                    <a:cubicBezTo>
                      <a:pt x="25" y="34"/>
                      <a:pt x="25" y="35"/>
                      <a:pt x="25" y="3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6" name="Freeform 780">
                <a:extLst>
                  <a:ext uri="{FF2B5EF4-FFF2-40B4-BE49-F238E27FC236}">
                    <a16:creationId xmlns:a16="http://schemas.microsoft.com/office/drawing/2014/main" id="{6FC7C200-D575-AC96-5005-60BE28F66814}"/>
                  </a:ext>
                </a:extLst>
              </p:cNvPr>
              <p:cNvSpPr>
                <a:spLocks/>
              </p:cNvSpPr>
              <p:nvPr/>
            </p:nvSpPr>
            <p:spPr bwMode="auto">
              <a:xfrm>
                <a:off x="5895975" y="3521075"/>
                <a:ext cx="58737" cy="63500"/>
              </a:xfrm>
              <a:custGeom>
                <a:avLst/>
                <a:gdLst>
                  <a:gd name="T0" fmla="*/ 7 w 14"/>
                  <a:gd name="T1" fmla="*/ 14 h 15"/>
                  <a:gd name="T2" fmla="*/ 6 w 14"/>
                  <a:gd name="T3" fmla="*/ 12 h 15"/>
                  <a:gd name="T4" fmla="*/ 7 w 14"/>
                  <a:gd name="T5" fmla="*/ 10 h 15"/>
                  <a:gd name="T6" fmla="*/ 7 w 14"/>
                  <a:gd name="T7" fmla="*/ 10 h 15"/>
                  <a:gd name="T8" fmla="*/ 9 w 14"/>
                  <a:gd name="T9" fmla="*/ 8 h 15"/>
                  <a:gd name="T10" fmla="*/ 11 w 14"/>
                  <a:gd name="T11" fmla="*/ 9 h 15"/>
                  <a:gd name="T12" fmla="*/ 12 w 14"/>
                  <a:gd name="T13" fmla="*/ 8 h 15"/>
                  <a:gd name="T14" fmla="*/ 11 w 14"/>
                  <a:gd name="T15" fmla="*/ 7 h 15"/>
                  <a:gd name="T16" fmla="*/ 12 w 14"/>
                  <a:gd name="T17" fmla="*/ 7 h 15"/>
                  <a:gd name="T18" fmla="*/ 13 w 14"/>
                  <a:gd name="T19" fmla="*/ 6 h 15"/>
                  <a:gd name="T20" fmla="*/ 13 w 14"/>
                  <a:gd name="T21" fmla="*/ 6 h 15"/>
                  <a:gd name="T22" fmla="*/ 12 w 14"/>
                  <a:gd name="T23" fmla="*/ 5 h 15"/>
                  <a:gd name="T24" fmla="*/ 11 w 14"/>
                  <a:gd name="T25" fmla="*/ 4 h 15"/>
                  <a:gd name="T26" fmla="*/ 10 w 14"/>
                  <a:gd name="T27" fmla="*/ 4 h 15"/>
                  <a:gd name="T28" fmla="*/ 8 w 14"/>
                  <a:gd name="T29" fmla="*/ 2 h 15"/>
                  <a:gd name="T30" fmla="*/ 6 w 14"/>
                  <a:gd name="T31" fmla="*/ 1 h 15"/>
                  <a:gd name="T32" fmla="*/ 5 w 14"/>
                  <a:gd name="T33" fmla="*/ 0 h 15"/>
                  <a:gd name="T34" fmla="*/ 5 w 14"/>
                  <a:gd name="T35" fmla="*/ 0 h 15"/>
                  <a:gd name="T36" fmla="*/ 4 w 14"/>
                  <a:gd name="T37" fmla="*/ 0 h 15"/>
                  <a:gd name="T38" fmla="*/ 4 w 14"/>
                  <a:gd name="T39" fmla="*/ 2 h 15"/>
                  <a:gd name="T40" fmla="*/ 3 w 14"/>
                  <a:gd name="T41" fmla="*/ 2 h 15"/>
                  <a:gd name="T42" fmla="*/ 2 w 14"/>
                  <a:gd name="T43" fmla="*/ 4 h 15"/>
                  <a:gd name="T44" fmla="*/ 2 w 14"/>
                  <a:gd name="T45" fmla="*/ 4 h 15"/>
                  <a:gd name="T46" fmla="*/ 1 w 14"/>
                  <a:gd name="T47" fmla="*/ 5 h 15"/>
                  <a:gd name="T48" fmla="*/ 1 w 14"/>
                  <a:gd name="T49" fmla="*/ 6 h 15"/>
                  <a:gd name="T50" fmla="*/ 1 w 14"/>
                  <a:gd name="T51" fmla="*/ 8 h 15"/>
                  <a:gd name="T52" fmla="*/ 0 w 14"/>
                  <a:gd name="T53" fmla="*/ 9 h 15"/>
                  <a:gd name="T54" fmla="*/ 0 w 14"/>
                  <a:gd name="T55" fmla="*/ 10 h 15"/>
                  <a:gd name="T56" fmla="*/ 2 w 14"/>
                  <a:gd name="T57" fmla="*/ 10 h 15"/>
                  <a:gd name="T58" fmla="*/ 2 w 14"/>
                  <a:gd name="T59" fmla="*/ 11 h 15"/>
                  <a:gd name="T60" fmla="*/ 3 w 14"/>
                  <a:gd name="T61" fmla="*/ 12 h 15"/>
                  <a:gd name="T62" fmla="*/ 5 w 14"/>
                  <a:gd name="T63" fmla="*/ 13 h 15"/>
                  <a:gd name="T64" fmla="*/ 6 w 14"/>
                  <a:gd name="T65" fmla="*/ 15 h 15"/>
                  <a:gd name="T66" fmla="*/ 7 w 14"/>
                  <a:gd name="T6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15">
                    <a:moveTo>
                      <a:pt x="7" y="14"/>
                    </a:moveTo>
                    <a:cubicBezTo>
                      <a:pt x="7" y="13"/>
                      <a:pt x="6" y="13"/>
                      <a:pt x="6" y="12"/>
                    </a:cubicBezTo>
                    <a:cubicBezTo>
                      <a:pt x="6" y="11"/>
                      <a:pt x="7" y="11"/>
                      <a:pt x="7" y="10"/>
                    </a:cubicBezTo>
                    <a:cubicBezTo>
                      <a:pt x="7" y="10"/>
                      <a:pt x="7" y="10"/>
                      <a:pt x="7" y="10"/>
                    </a:cubicBezTo>
                    <a:cubicBezTo>
                      <a:pt x="7" y="10"/>
                      <a:pt x="8" y="8"/>
                      <a:pt x="9" y="8"/>
                    </a:cubicBezTo>
                    <a:cubicBezTo>
                      <a:pt x="10" y="9"/>
                      <a:pt x="9" y="10"/>
                      <a:pt x="11" y="9"/>
                    </a:cubicBezTo>
                    <a:cubicBezTo>
                      <a:pt x="11" y="9"/>
                      <a:pt x="12" y="9"/>
                      <a:pt x="12" y="8"/>
                    </a:cubicBezTo>
                    <a:cubicBezTo>
                      <a:pt x="12" y="8"/>
                      <a:pt x="11" y="8"/>
                      <a:pt x="11" y="7"/>
                    </a:cubicBezTo>
                    <a:cubicBezTo>
                      <a:pt x="11" y="7"/>
                      <a:pt x="12" y="7"/>
                      <a:pt x="12" y="7"/>
                    </a:cubicBezTo>
                    <a:cubicBezTo>
                      <a:pt x="12" y="7"/>
                      <a:pt x="13" y="7"/>
                      <a:pt x="13" y="6"/>
                    </a:cubicBezTo>
                    <a:cubicBezTo>
                      <a:pt x="13" y="6"/>
                      <a:pt x="14" y="6"/>
                      <a:pt x="13" y="6"/>
                    </a:cubicBezTo>
                    <a:cubicBezTo>
                      <a:pt x="13" y="5"/>
                      <a:pt x="13" y="5"/>
                      <a:pt x="12" y="5"/>
                    </a:cubicBezTo>
                    <a:cubicBezTo>
                      <a:pt x="12" y="5"/>
                      <a:pt x="12" y="5"/>
                      <a:pt x="11" y="4"/>
                    </a:cubicBezTo>
                    <a:cubicBezTo>
                      <a:pt x="11" y="4"/>
                      <a:pt x="10" y="4"/>
                      <a:pt x="10" y="4"/>
                    </a:cubicBezTo>
                    <a:cubicBezTo>
                      <a:pt x="9" y="4"/>
                      <a:pt x="8" y="3"/>
                      <a:pt x="8" y="2"/>
                    </a:cubicBezTo>
                    <a:cubicBezTo>
                      <a:pt x="7" y="2"/>
                      <a:pt x="7" y="1"/>
                      <a:pt x="6" y="1"/>
                    </a:cubicBezTo>
                    <a:cubicBezTo>
                      <a:pt x="6" y="1"/>
                      <a:pt x="6" y="1"/>
                      <a:pt x="5" y="0"/>
                    </a:cubicBezTo>
                    <a:cubicBezTo>
                      <a:pt x="5" y="0"/>
                      <a:pt x="5" y="0"/>
                      <a:pt x="5" y="0"/>
                    </a:cubicBezTo>
                    <a:cubicBezTo>
                      <a:pt x="5" y="0"/>
                      <a:pt x="4" y="0"/>
                      <a:pt x="4" y="0"/>
                    </a:cubicBezTo>
                    <a:cubicBezTo>
                      <a:pt x="4" y="0"/>
                      <a:pt x="5" y="2"/>
                      <a:pt x="4" y="2"/>
                    </a:cubicBezTo>
                    <a:cubicBezTo>
                      <a:pt x="3" y="2"/>
                      <a:pt x="3" y="1"/>
                      <a:pt x="3" y="2"/>
                    </a:cubicBezTo>
                    <a:cubicBezTo>
                      <a:pt x="2" y="2"/>
                      <a:pt x="2" y="3"/>
                      <a:pt x="2" y="4"/>
                    </a:cubicBezTo>
                    <a:cubicBezTo>
                      <a:pt x="2" y="4"/>
                      <a:pt x="2" y="4"/>
                      <a:pt x="2" y="4"/>
                    </a:cubicBezTo>
                    <a:cubicBezTo>
                      <a:pt x="1" y="5"/>
                      <a:pt x="1" y="5"/>
                      <a:pt x="1" y="5"/>
                    </a:cubicBezTo>
                    <a:cubicBezTo>
                      <a:pt x="1" y="5"/>
                      <a:pt x="1" y="5"/>
                      <a:pt x="1" y="6"/>
                    </a:cubicBezTo>
                    <a:cubicBezTo>
                      <a:pt x="1" y="7"/>
                      <a:pt x="1" y="7"/>
                      <a:pt x="1" y="8"/>
                    </a:cubicBezTo>
                    <a:cubicBezTo>
                      <a:pt x="1" y="8"/>
                      <a:pt x="1" y="9"/>
                      <a:pt x="0" y="9"/>
                    </a:cubicBezTo>
                    <a:cubicBezTo>
                      <a:pt x="1" y="9"/>
                      <a:pt x="0" y="9"/>
                      <a:pt x="0" y="10"/>
                    </a:cubicBezTo>
                    <a:cubicBezTo>
                      <a:pt x="1" y="10"/>
                      <a:pt x="2" y="10"/>
                      <a:pt x="2" y="10"/>
                    </a:cubicBezTo>
                    <a:cubicBezTo>
                      <a:pt x="2" y="10"/>
                      <a:pt x="2" y="11"/>
                      <a:pt x="2" y="11"/>
                    </a:cubicBezTo>
                    <a:cubicBezTo>
                      <a:pt x="3" y="11"/>
                      <a:pt x="3" y="12"/>
                      <a:pt x="3" y="12"/>
                    </a:cubicBezTo>
                    <a:cubicBezTo>
                      <a:pt x="4" y="12"/>
                      <a:pt x="4" y="13"/>
                      <a:pt x="5" y="13"/>
                    </a:cubicBezTo>
                    <a:cubicBezTo>
                      <a:pt x="5" y="14"/>
                      <a:pt x="6" y="15"/>
                      <a:pt x="6" y="15"/>
                    </a:cubicBezTo>
                    <a:cubicBezTo>
                      <a:pt x="7" y="15"/>
                      <a:pt x="7" y="14"/>
                      <a:pt x="7" y="1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7" name="Freeform 781">
                <a:extLst>
                  <a:ext uri="{FF2B5EF4-FFF2-40B4-BE49-F238E27FC236}">
                    <a16:creationId xmlns:a16="http://schemas.microsoft.com/office/drawing/2014/main" id="{61D805BA-263F-C8DC-01B2-4B0E20FD39EF}"/>
                  </a:ext>
                </a:extLst>
              </p:cNvPr>
              <p:cNvSpPr>
                <a:spLocks/>
              </p:cNvSpPr>
              <p:nvPr/>
            </p:nvSpPr>
            <p:spPr bwMode="auto">
              <a:xfrm>
                <a:off x="5954713" y="3567113"/>
                <a:ext cx="69850" cy="53975"/>
              </a:xfrm>
              <a:custGeom>
                <a:avLst/>
                <a:gdLst>
                  <a:gd name="T0" fmla="*/ 17 w 17"/>
                  <a:gd name="T1" fmla="*/ 7 h 13"/>
                  <a:gd name="T2" fmla="*/ 17 w 17"/>
                  <a:gd name="T3" fmla="*/ 6 h 13"/>
                  <a:gd name="T4" fmla="*/ 17 w 17"/>
                  <a:gd name="T5" fmla="*/ 5 h 13"/>
                  <a:gd name="T6" fmla="*/ 16 w 17"/>
                  <a:gd name="T7" fmla="*/ 3 h 13"/>
                  <a:gd name="T8" fmla="*/ 14 w 17"/>
                  <a:gd name="T9" fmla="*/ 2 h 13"/>
                  <a:gd name="T10" fmla="*/ 13 w 17"/>
                  <a:gd name="T11" fmla="*/ 1 h 13"/>
                  <a:gd name="T12" fmla="*/ 12 w 17"/>
                  <a:gd name="T13" fmla="*/ 0 h 13"/>
                  <a:gd name="T14" fmla="*/ 10 w 17"/>
                  <a:gd name="T15" fmla="*/ 0 h 13"/>
                  <a:gd name="T16" fmla="*/ 9 w 17"/>
                  <a:gd name="T17" fmla="*/ 0 h 13"/>
                  <a:gd name="T18" fmla="*/ 7 w 17"/>
                  <a:gd name="T19" fmla="*/ 1 h 13"/>
                  <a:gd name="T20" fmla="*/ 6 w 17"/>
                  <a:gd name="T21" fmla="*/ 2 h 13"/>
                  <a:gd name="T22" fmla="*/ 5 w 17"/>
                  <a:gd name="T23" fmla="*/ 1 h 13"/>
                  <a:gd name="T24" fmla="*/ 3 w 17"/>
                  <a:gd name="T25" fmla="*/ 2 h 13"/>
                  <a:gd name="T26" fmla="*/ 1 w 17"/>
                  <a:gd name="T27" fmla="*/ 4 h 13"/>
                  <a:gd name="T28" fmla="*/ 0 w 17"/>
                  <a:gd name="T29" fmla="*/ 6 h 13"/>
                  <a:gd name="T30" fmla="*/ 1 w 17"/>
                  <a:gd name="T31" fmla="*/ 7 h 13"/>
                  <a:gd name="T32" fmla="*/ 0 w 17"/>
                  <a:gd name="T33" fmla="*/ 7 h 13"/>
                  <a:gd name="T34" fmla="*/ 0 w 17"/>
                  <a:gd name="T35" fmla="*/ 8 h 13"/>
                  <a:gd name="T36" fmla="*/ 1 w 17"/>
                  <a:gd name="T37" fmla="*/ 9 h 13"/>
                  <a:gd name="T38" fmla="*/ 0 w 17"/>
                  <a:gd name="T39" fmla="*/ 9 h 13"/>
                  <a:gd name="T40" fmla="*/ 2 w 17"/>
                  <a:gd name="T41" fmla="*/ 12 h 13"/>
                  <a:gd name="T42" fmla="*/ 2 w 17"/>
                  <a:gd name="T43" fmla="*/ 13 h 13"/>
                  <a:gd name="T44" fmla="*/ 4 w 17"/>
                  <a:gd name="T45" fmla="*/ 13 h 13"/>
                  <a:gd name="T46" fmla="*/ 5 w 17"/>
                  <a:gd name="T47" fmla="*/ 13 h 13"/>
                  <a:gd name="T48" fmla="*/ 7 w 17"/>
                  <a:gd name="T49" fmla="*/ 13 h 13"/>
                  <a:gd name="T50" fmla="*/ 8 w 17"/>
                  <a:gd name="T51" fmla="*/ 13 h 13"/>
                  <a:gd name="T52" fmla="*/ 8 w 17"/>
                  <a:gd name="T53" fmla="*/ 13 h 13"/>
                  <a:gd name="T54" fmla="*/ 9 w 17"/>
                  <a:gd name="T55" fmla="*/ 12 h 13"/>
                  <a:gd name="T56" fmla="*/ 10 w 17"/>
                  <a:gd name="T57" fmla="*/ 11 h 13"/>
                  <a:gd name="T58" fmla="*/ 11 w 17"/>
                  <a:gd name="T59" fmla="*/ 11 h 13"/>
                  <a:gd name="T60" fmla="*/ 13 w 17"/>
                  <a:gd name="T61" fmla="*/ 11 h 13"/>
                  <a:gd name="T62" fmla="*/ 15 w 17"/>
                  <a:gd name="T63" fmla="*/ 10 h 13"/>
                  <a:gd name="T64" fmla="*/ 16 w 17"/>
                  <a:gd name="T65" fmla="*/ 9 h 13"/>
                  <a:gd name="T66" fmla="*/ 17 w 17"/>
                  <a:gd name="T67" fmla="*/ 7 h 13"/>
                  <a:gd name="T68" fmla="*/ 17 w 17"/>
                  <a:gd name="T6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13">
                    <a:moveTo>
                      <a:pt x="17" y="7"/>
                    </a:moveTo>
                    <a:cubicBezTo>
                      <a:pt x="17" y="7"/>
                      <a:pt x="17" y="6"/>
                      <a:pt x="17" y="6"/>
                    </a:cubicBezTo>
                    <a:cubicBezTo>
                      <a:pt x="17" y="5"/>
                      <a:pt x="17" y="5"/>
                      <a:pt x="17" y="5"/>
                    </a:cubicBezTo>
                    <a:cubicBezTo>
                      <a:pt x="16" y="4"/>
                      <a:pt x="16" y="3"/>
                      <a:pt x="16" y="3"/>
                    </a:cubicBezTo>
                    <a:cubicBezTo>
                      <a:pt x="16" y="2"/>
                      <a:pt x="15" y="2"/>
                      <a:pt x="14" y="2"/>
                    </a:cubicBezTo>
                    <a:cubicBezTo>
                      <a:pt x="14" y="1"/>
                      <a:pt x="13" y="1"/>
                      <a:pt x="13" y="1"/>
                    </a:cubicBezTo>
                    <a:cubicBezTo>
                      <a:pt x="13" y="0"/>
                      <a:pt x="13" y="0"/>
                      <a:pt x="12" y="0"/>
                    </a:cubicBezTo>
                    <a:cubicBezTo>
                      <a:pt x="12" y="0"/>
                      <a:pt x="11" y="0"/>
                      <a:pt x="10" y="0"/>
                    </a:cubicBezTo>
                    <a:cubicBezTo>
                      <a:pt x="10" y="0"/>
                      <a:pt x="9" y="0"/>
                      <a:pt x="9" y="0"/>
                    </a:cubicBezTo>
                    <a:cubicBezTo>
                      <a:pt x="8" y="1"/>
                      <a:pt x="8" y="1"/>
                      <a:pt x="7" y="1"/>
                    </a:cubicBezTo>
                    <a:cubicBezTo>
                      <a:pt x="6" y="1"/>
                      <a:pt x="6" y="1"/>
                      <a:pt x="6" y="2"/>
                    </a:cubicBezTo>
                    <a:cubicBezTo>
                      <a:pt x="5" y="2"/>
                      <a:pt x="5" y="2"/>
                      <a:pt x="5" y="1"/>
                    </a:cubicBezTo>
                    <a:cubicBezTo>
                      <a:pt x="4" y="1"/>
                      <a:pt x="3" y="2"/>
                      <a:pt x="3" y="2"/>
                    </a:cubicBezTo>
                    <a:cubicBezTo>
                      <a:pt x="2" y="3"/>
                      <a:pt x="2" y="4"/>
                      <a:pt x="1" y="4"/>
                    </a:cubicBezTo>
                    <a:cubicBezTo>
                      <a:pt x="1" y="5"/>
                      <a:pt x="0" y="5"/>
                      <a:pt x="0" y="6"/>
                    </a:cubicBezTo>
                    <a:cubicBezTo>
                      <a:pt x="0" y="6"/>
                      <a:pt x="1" y="6"/>
                      <a:pt x="1" y="7"/>
                    </a:cubicBezTo>
                    <a:cubicBezTo>
                      <a:pt x="0" y="7"/>
                      <a:pt x="0" y="7"/>
                      <a:pt x="0" y="7"/>
                    </a:cubicBezTo>
                    <a:cubicBezTo>
                      <a:pt x="0" y="7"/>
                      <a:pt x="0" y="7"/>
                      <a:pt x="0" y="8"/>
                    </a:cubicBezTo>
                    <a:cubicBezTo>
                      <a:pt x="0" y="8"/>
                      <a:pt x="1" y="8"/>
                      <a:pt x="1" y="9"/>
                    </a:cubicBezTo>
                    <a:cubicBezTo>
                      <a:pt x="1" y="9"/>
                      <a:pt x="0" y="9"/>
                      <a:pt x="0" y="9"/>
                    </a:cubicBezTo>
                    <a:cubicBezTo>
                      <a:pt x="0" y="10"/>
                      <a:pt x="1" y="11"/>
                      <a:pt x="2" y="12"/>
                    </a:cubicBezTo>
                    <a:cubicBezTo>
                      <a:pt x="2" y="13"/>
                      <a:pt x="2" y="13"/>
                      <a:pt x="2" y="13"/>
                    </a:cubicBezTo>
                    <a:cubicBezTo>
                      <a:pt x="3" y="13"/>
                      <a:pt x="4" y="13"/>
                      <a:pt x="4" y="13"/>
                    </a:cubicBezTo>
                    <a:cubicBezTo>
                      <a:pt x="4" y="13"/>
                      <a:pt x="5" y="13"/>
                      <a:pt x="5" y="13"/>
                    </a:cubicBezTo>
                    <a:cubicBezTo>
                      <a:pt x="6" y="13"/>
                      <a:pt x="6" y="13"/>
                      <a:pt x="7" y="13"/>
                    </a:cubicBezTo>
                    <a:cubicBezTo>
                      <a:pt x="7" y="13"/>
                      <a:pt x="7" y="13"/>
                      <a:pt x="8" y="13"/>
                    </a:cubicBezTo>
                    <a:cubicBezTo>
                      <a:pt x="8" y="13"/>
                      <a:pt x="8" y="13"/>
                      <a:pt x="8" y="13"/>
                    </a:cubicBezTo>
                    <a:cubicBezTo>
                      <a:pt x="8" y="13"/>
                      <a:pt x="9" y="13"/>
                      <a:pt x="9" y="12"/>
                    </a:cubicBezTo>
                    <a:cubicBezTo>
                      <a:pt x="9" y="12"/>
                      <a:pt x="9" y="12"/>
                      <a:pt x="10" y="11"/>
                    </a:cubicBezTo>
                    <a:cubicBezTo>
                      <a:pt x="10" y="11"/>
                      <a:pt x="11" y="11"/>
                      <a:pt x="11" y="11"/>
                    </a:cubicBezTo>
                    <a:cubicBezTo>
                      <a:pt x="12" y="11"/>
                      <a:pt x="12" y="11"/>
                      <a:pt x="13" y="11"/>
                    </a:cubicBezTo>
                    <a:cubicBezTo>
                      <a:pt x="14" y="11"/>
                      <a:pt x="14" y="11"/>
                      <a:pt x="15" y="10"/>
                    </a:cubicBezTo>
                    <a:cubicBezTo>
                      <a:pt x="15" y="9"/>
                      <a:pt x="16" y="9"/>
                      <a:pt x="16" y="9"/>
                    </a:cubicBezTo>
                    <a:cubicBezTo>
                      <a:pt x="16" y="8"/>
                      <a:pt x="17" y="8"/>
                      <a:pt x="17" y="7"/>
                    </a:cubicBezTo>
                    <a:cubicBezTo>
                      <a:pt x="17" y="7"/>
                      <a:pt x="17" y="8"/>
                      <a:pt x="17" y="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8" name="Freeform 782">
                <a:extLst>
                  <a:ext uri="{FF2B5EF4-FFF2-40B4-BE49-F238E27FC236}">
                    <a16:creationId xmlns:a16="http://schemas.microsoft.com/office/drawing/2014/main" id="{095B1963-C09E-939A-1BE8-86D595CC3BB3}"/>
                  </a:ext>
                </a:extLst>
              </p:cNvPr>
              <p:cNvSpPr>
                <a:spLocks noEditPoints="1"/>
              </p:cNvSpPr>
              <p:nvPr/>
            </p:nvSpPr>
            <p:spPr bwMode="auto">
              <a:xfrm>
                <a:off x="5516563" y="1992313"/>
                <a:ext cx="738187" cy="879475"/>
              </a:xfrm>
              <a:custGeom>
                <a:avLst/>
                <a:gdLst>
                  <a:gd name="T0" fmla="*/ 76 w 177"/>
                  <a:gd name="T1" fmla="*/ 79 h 211"/>
                  <a:gd name="T2" fmla="*/ 49 w 177"/>
                  <a:gd name="T3" fmla="*/ 143 h 211"/>
                  <a:gd name="T4" fmla="*/ 39 w 177"/>
                  <a:gd name="T5" fmla="*/ 195 h 211"/>
                  <a:gd name="T6" fmla="*/ 28 w 177"/>
                  <a:gd name="T7" fmla="*/ 204 h 211"/>
                  <a:gd name="T8" fmla="*/ 4 w 177"/>
                  <a:gd name="T9" fmla="*/ 202 h 211"/>
                  <a:gd name="T10" fmla="*/ 4 w 177"/>
                  <a:gd name="T11" fmla="*/ 194 h 211"/>
                  <a:gd name="T12" fmla="*/ 8 w 177"/>
                  <a:gd name="T13" fmla="*/ 181 h 211"/>
                  <a:gd name="T14" fmla="*/ 1 w 177"/>
                  <a:gd name="T15" fmla="*/ 172 h 211"/>
                  <a:gd name="T16" fmla="*/ 16 w 177"/>
                  <a:gd name="T17" fmla="*/ 166 h 211"/>
                  <a:gd name="T18" fmla="*/ 6 w 177"/>
                  <a:gd name="T19" fmla="*/ 165 h 211"/>
                  <a:gd name="T20" fmla="*/ 3 w 177"/>
                  <a:gd name="T21" fmla="*/ 158 h 211"/>
                  <a:gd name="T22" fmla="*/ 14 w 177"/>
                  <a:gd name="T23" fmla="*/ 152 h 211"/>
                  <a:gd name="T24" fmla="*/ 21 w 177"/>
                  <a:gd name="T25" fmla="*/ 147 h 211"/>
                  <a:gd name="T26" fmla="*/ 23 w 177"/>
                  <a:gd name="T27" fmla="*/ 142 h 211"/>
                  <a:gd name="T28" fmla="*/ 34 w 177"/>
                  <a:gd name="T29" fmla="*/ 137 h 211"/>
                  <a:gd name="T30" fmla="*/ 43 w 177"/>
                  <a:gd name="T31" fmla="*/ 128 h 211"/>
                  <a:gd name="T32" fmla="*/ 38 w 177"/>
                  <a:gd name="T33" fmla="*/ 123 h 211"/>
                  <a:gd name="T34" fmla="*/ 45 w 177"/>
                  <a:gd name="T35" fmla="*/ 116 h 211"/>
                  <a:gd name="T36" fmla="*/ 53 w 177"/>
                  <a:gd name="T37" fmla="*/ 101 h 211"/>
                  <a:gd name="T38" fmla="*/ 56 w 177"/>
                  <a:gd name="T39" fmla="*/ 91 h 211"/>
                  <a:gd name="T40" fmla="*/ 61 w 177"/>
                  <a:gd name="T41" fmla="*/ 79 h 211"/>
                  <a:gd name="T42" fmla="*/ 66 w 177"/>
                  <a:gd name="T43" fmla="*/ 75 h 211"/>
                  <a:gd name="T44" fmla="*/ 70 w 177"/>
                  <a:gd name="T45" fmla="*/ 67 h 211"/>
                  <a:gd name="T46" fmla="*/ 76 w 177"/>
                  <a:gd name="T47" fmla="*/ 61 h 211"/>
                  <a:gd name="T48" fmla="*/ 84 w 177"/>
                  <a:gd name="T49" fmla="*/ 55 h 211"/>
                  <a:gd name="T50" fmla="*/ 87 w 177"/>
                  <a:gd name="T51" fmla="*/ 47 h 211"/>
                  <a:gd name="T52" fmla="*/ 93 w 177"/>
                  <a:gd name="T53" fmla="*/ 33 h 211"/>
                  <a:gd name="T54" fmla="*/ 100 w 177"/>
                  <a:gd name="T55" fmla="*/ 32 h 211"/>
                  <a:gd name="T56" fmla="*/ 106 w 177"/>
                  <a:gd name="T57" fmla="*/ 31 h 211"/>
                  <a:gd name="T58" fmla="*/ 114 w 177"/>
                  <a:gd name="T59" fmla="*/ 23 h 211"/>
                  <a:gd name="T60" fmla="*/ 119 w 177"/>
                  <a:gd name="T61" fmla="*/ 19 h 211"/>
                  <a:gd name="T62" fmla="*/ 127 w 177"/>
                  <a:gd name="T63" fmla="*/ 15 h 211"/>
                  <a:gd name="T64" fmla="*/ 138 w 177"/>
                  <a:gd name="T65" fmla="*/ 6 h 211"/>
                  <a:gd name="T66" fmla="*/ 141 w 177"/>
                  <a:gd name="T67" fmla="*/ 14 h 211"/>
                  <a:gd name="T68" fmla="*/ 151 w 177"/>
                  <a:gd name="T69" fmla="*/ 8 h 211"/>
                  <a:gd name="T70" fmla="*/ 159 w 177"/>
                  <a:gd name="T71" fmla="*/ 4 h 211"/>
                  <a:gd name="T72" fmla="*/ 158 w 177"/>
                  <a:gd name="T73" fmla="*/ 16 h 211"/>
                  <a:gd name="T74" fmla="*/ 170 w 177"/>
                  <a:gd name="T75" fmla="*/ 13 h 211"/>
                  <a:gd name="T76" fmla="*/ 166 w 177"/>
                  <a:gd name="T77" fmla="*/ 24 h 211"/>
                  <a:gd name="T78" fmla="*/ 175 w 177"/>
                  <a:gd name="T79" fmla="*/ 33 h 211"/>
                  <a:gd name="T80" fmla="*/ 144 w 177"/>
                  <a:gd name="T81" fmla="*/ 28 h 211"/>
                  <a:gd name="T82" fmla="*/ 117 w 177"/>
                  <a:gd name="T83" fmla="*/ 45 h 211"/>
                  <a:gd name="T84" fmla="*/ 25 w 177"/>
                  <a:gd name="T85" fmla="*/ 133 h 211"/>
                  <a:gd name="T86" fmla="*/ 74 w 177"/>
                  <a:gd name="T87" fmla="*/ 60 h 211"/>
                  <a:gd name="T88" fmla="*/ 57 w 177"/>
                  <a:gd name="T89" fmla="*/ 58 h 211"/>
                  <a:gd name="T90" fmla="*/ 65 w 177"/>
                  <a:gd name="T91" fmla="*/ 55 h 211"/>
                  <a:gd name="T92" fmla="*/ 69 w 177"/>
                  <a:gd name="T93" fmla="*/ 44 h 211"/>
                  <a:gd name="T94" fmla="*/ 71 w 177"/>
                  <a:gd name="T95" fmla="*/ 42 h 211"/>
                  <a:gd name="T96" fmla="*/ 74 w 177"/>
                  <a:gd name="T97" fmla="*/ 54 h 211"/>
                  <a:gd name="T98" fmla="*/ 77 w 177"/>
                  <a:gd name="T99" fmla="*/ 43 h 211"/>
                  <a:gd name="T100" fmla="*/ 88 w 177"/>
                  <a:gd name="T101" fmla="*/ 35 h 211"/>
                  <a:gd name="T102" fmla="*/ 82 w 177"/>
                  <a:gd name="T103" fmla="*/ 39 h 211"/>
                  <a:gd name="T104" fmla="*/ 93 w 177"/>
                  <a:gd name="T105" fmla="*/ 27 h 211"/>
                  <a:gd name="T106" fmla="*/ 94 w 177"/>
                  <a:gd name="T107" fmla="*/ 25 h 211"/>
                  <a:gd name="T108" fmla="*/ 98 w 177"/>
                  <a:gd name="T109" fmla="*/ 21 h 211"/>
                  <a:gd name="T110" fmla="*/ 105 w 177"/>
                  <a:gd name="T111" fmla="*/ 20 h 211"/>
                  <a:gd name="T112" fmla="*/ 123 w 177"/>
                  <a:gd name="T113" fmla="*/ 16 h 211"/>
                  <a:gd name="T114" fmla="*/ 118 w 177"/>
                  <a:gd name="T115" fmla="*/ 13 h 211"/>
                  <a:gd name="T116" fmla="*/ 120 w 177"/>
                  <a:gd name="T117" fmla="*/ 10 h 211"/>
                  <a:gd name="T118" fmla="*/ 134 w 177"/>
                  <a:gd name="T119" fmla="*/ 3 h 211"/>
                  <a:gd name="T120" fmla="*/ 139 w 177"/>
                  <a:gd name="T121" fmla="*/ 3 h 211"/>
                  <a:gd name="T122" fmla="*/ 22 w 177"/>
                  <a:gd name="T123" fmla="*/ 13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211">
                    <a:moveTo>
                      <a:pt x="106" y="42"/>
                    </a:moveTo>
                    <a:cubicBezTo>
                      <a:pt x="105" y="42"/>
                      <a:pt x="104" y="42"/>
                      <a:pt x="103" y="42"/>
                    </a:cubicBezTo>
                    <a:cubicBezTo>
                      <a:pt x="103" y="43"/>
                      <a:pt x="103" y="43"/>
                      <a:pt x="104" y="43"/>
                    </a:cubicBezTo>
                    <a:cubicBezTo>
                      <a:pt x="104" y="44"/>
                      <a:pt x="104" y="45"/>
                      <a:pt x="105" y="46"/>
                    </a:cubicBezTo>
                    <a:cubicBezTo>
                      <a:pt x="105" y="47"/>
                      <a:pt x="104" y="49"/>
                      <a:pt x="103" y="50"/>
                    </a:cubicBezTo>
                    <a:cubicBezTo>
                      <a:pt x="103" y="50"/>
                      <a:pt x="102" y="50"/>
                      <a:pt x="102" y="51"/>
                    </a:cubicBezTo>
                    <a:cubicBezTo>
                      <a:pt x="101" y="51"/>
                      <a:pt x="102" y="52"/>
                      <a:pt x="103" y="52"/>
                    </a:cubicBezTo>
                    <a:cubicBezTo>
                      <a:pt x="103" y="52"/>
                      <a:pt x="104" y="52"/>
                      <a:pt x="103" y="53"/>
                    </a:cubicBezTo>
                    <a:cubicBezTo>
                      <a:pt x="103" y="54"/>
                      <a:pt x="102" y="54"/>
                      <a:pt x="102" y="54"/>
                    </a:cubicBezTo>
                    <a:cubicBezTo>
                      <a:pt x="101" y="54"/>
                      <a:pt x="100" y="54"/>
                      <a:pt x="99" y="53"/>
                    </a:cubicBezTo>
                    <a:cubicBezTo>
                      <a:pt x="99" y="53"/>
                      <a:pt x="98" y="53"/>
                      <a:pt x="97" y="52"/>
                    </a:cubicBezTo>
                    <a:cubicBezTo>
                      <a:pt x="96" y="52"/>
                      <a:pt x="96" y="52"/>
                      <a:pt x="95" y="52"/>
                    </a:cubicBezTo>
                    <a:cubicBezTo>
                      <a:pt x="94" y="52"/>
                      <a:pt x="93" y="52"/>
                      <a:pt x="93" y="51"/>
                    </a:cubicBezTo>
                    <a:cubicBezTo>
                      <a:pt x="92" y="51"/>
                      <a:pt x="92" y="51"/>
                      <a:pt x="91" y="51"/>
                    </a:cubicBezTo>
                    <a:cubicBezTo>
                      <a:pt x="91" y="51"/>
                      <a:pt x="90" y="51"/>
                      <a:pt x="90" y="51"/>
                    </a:cubicBezTo>
                    <a:cubicBezTo>
                      <a:pt x="89" y="52"/>
                      <a:pt x="90" y="53"/>
                      <a:pt x="90" y="53"/>
                    </a:cubicBezTo>
                    <a:cubicBezTo>
                      <a:pt x="90" y="54"/>
                      <a:pt x="90" y="55"/>
                      <a:pt x="90" y="56"/>
                    </a:cubicBezTo>
                    <a:cubicBezTo>
                      <a:pt x="90" y="57"/>
                      <a:pt x="90" y="57"/>
                      <a:pt x="90" y="58"/>
                    </a:cubicBezTo>
                    <a:cubicBezTo>
                      <a:pt x="89" y="59"/>
                      <a:pt x="89" y="60"/>
                      <a:pt x="89" y="60"/>
                    </a:cubicBezTo>
                    <a:cubicBezTo>
                      <a:pt x="88" y="61"/>
                      <a:pt x="88" y="61"/>
                      <a:pt x="88" y="61"/>
                    </a:cubicBezTo>
                    <a:cubicBezTo>
                      <a:pt x="87" y="62"/>
                      <a:pt x="86" y="61"/>
                      <a:pt x="86" y="60"/>
                    </a:cubicBezTo>
                    <a:cubicBezTo>
                      <a:pt x="86" y="60"/>
                      <a:pt x="85" y="59"/>
                      <a:pt x="84" y="59"/>
                    </a:cubicBezTo>
                    <a:cubicBezTo>
                      <a:pt x="84" y="59"/>
                      <a:pt x="83" y="60"/>
                      <a:pt x="83" y="61"/>
                    </a:cubicBezTo>
                    <a:cubicBezTo>
                      <a:pt x="82" y="62"/>
                      <a:pt x="80" y="63"/>
                      <a:pt x="80" y="65"/>
                    </a:cubicBezTo>
                    <a:cubicBezTo>
                      <a:pt x="79" y="66"/>
                      <a:pt x="79" y="68"/>
                      <a:pt x="78" y="69"/>
                    </a:cubicBezTo>
                    <a:cubicBezTo>
                      <a:pt x="77" y="70"/>
                      <a:pt x="75" y="70"/>
                      <a:pt x="76" y="71"/>
                    </a:cubicBezTo>
                    <a:cubicBezTo>
                      <a:pt x="76" y="73"/>
                      <a:pt x="78" y="74"/>
                      <a:pt x="78" y="76"/>
                    </a:cubicBezTo>
                    <a:cubicBezTo>
                      <a:pt x="78" y="77"/>
                      <a:pt x="78" y="78"/>
                      <a:pt x="76" y="79"/>
                    </a:cubicBezTo>
                    <a:cubicBezTo>
                      <a:pt x="75" y="80"/>
                      <a:pt x="74" y="82"/>
                      <a:pt x="74" y="83"/>
                    </a:cubicBezTo>
                    <a:cubicBezTo>
                      <a:pt x="73" y="84"/>
                      <a:pt x="73" y="85"/>
                      <a:pt x="73" y="85"/>
                    </a:cubicBezTo>
                    <a:cubicBezTo>
                      <a:pt x="73" y="86"/>
                      <a:pt x="72" y="86"/>
                      <a:pt x="71" y="87"/>
                    </a:cubicBezTo>
                    <a:cubicBezTo>
                      <a:pt x="71" y="88"/>
                      <a:pt x="72" y="90"/>
                      <a:pt x="71" y="91"/>
                    </a:cubicBezTo>
                    <a:cubicBezTo>
                      <a:pt x="71" y="91"/>
                      <a:pt x="70" y="92"/>
                      <a:pt x="70" y="92"/>
                    </a:cubicBezTo>
                    <a:cubicBezTo>
                      <a:pt x="69" y="93"/>
                      <a:pt x="69" y="93"/>
                      <a:pt x="68" y="93"/>
                    </a:cubicBezTo>
                    <a:cubicBezTo>
                      <a:pt x="66" y="93"/>
                      <a:pt x="65" y="93"/>
                      <a:pt x="65" y="95"/>
                    </a:cubicBezTo>
                    <a:cubicBezTo>
                      <a:pt x="66" y="96"/>
                      <a:pt x="66" y="98"/>
                      <a:pt x="66" y="99"/>
                    </a:cubicBezTo>
                    <a:cubicBezTo>
                      <a:pt x="66" y="100"/>
                      <a:pt x="65" y="101"/>
                      <a:pt x="65" y="101"/>
                    </a:cubicBezTo>
                    <a:cubicBezTo>
                      <a:pt x="65" y="102"/>
                      <a:pt x="65" y="103"/>
                      <a:pt x="65" y="104"/>
                    </a:cubicBezTo>
                    <a:cubicBezTo>
                      <a:pt x="65" y="105"/>
                      <a:pt x="65" y="106"/>
                      <a:pt x="65" y="107"/>
                    </a:cubicBezTo>
                    <a:cubicBezTo>
                      <a:pt x="65" y="107"/>
                      <a:pt x="64" y="107"/>
                      <a:pt x="64" y="108"/>
                    </a:cubicBezTo>
                    <a:cubicBezTo>
                      <a:pt x="64" y="108"/>
                      <a:pt x="64" y="109"/>
                      <a:pt x="64" y="109"/>
                    </a:cubicBezTo>
                    <a:cubicBezTo>
                      <a:pt x="64" y="110"/>
                      <a:pt x="63" y="112"/>
                      <a:pt x="62" y="113"/>
                    </a:cubicBezTo>
                    <a:cubicBezTo>
                      <a:pt x="62" y="114"/>
                      <a:pt x="61" y="115"/>
                      <a:pt x="61" y="115"/>
                    </a:cubicBezTo>
                    <a:cubicBezTo>
                      <a:pt x="61" y="116"/>
                      <a:pt x="60" y="116"/>
                      <a:pt x="60" y="117"/>
                    </a:cubicBezTo>
                    <a:cubicBezTo>
                      <a:pt x="59" y="118"/>
                      <a:pt x="60" y="119"/>
                      <a:pt x="61" y="120"/>
                    </a:cubicBezTo>
                    <a:cubicBezTo>
                      <a:pt x="62" y="120"/>
                      <a:pt x="62" y="120"/>
                      <a:pt x="63" y="121"/>
                    </a:cubicBezTo>
                    <a:cubicBezTo>
                      <a:pt x="63" y="122"/>
                      <a:pt x="63" y="123"/>
                      <a:pt x="63" y="124"/>
                    </a:cubicBezTo>
                    <a:cubicBezTo>
                      <a:pt x="63" y="125"/>
                      <a:pt x="62" y="127"/>
                      <a:pt x="61" y="127"/>
                    </a:cubicBezTo>
                    <a:cubicBezTo>
                      <a:pt x="60" y="127"/>
                      <a:pt x="60" y="127"/>
                      <a:pt x="59" y="127"/>
                    </a:cubicBezTo>
                    <a:cubicBezTo>
                      <a:pt x="58" y="126"/>
                      <a:pt x="57" y="126"/>
                      <a:pt x="56" y="126"/>
                    </a:cubicBezTo>
                    <a:cubicBezTo>
                      <a:pt x="55" y="127"/>
                      <a:pt x="53" y="128"/>
                      <a:pt x="52" y="129"/>
                    </a:cubicBezTo>
                    <a:cubicBezTo>
                      <a:pt x="51" y="130"/>
                      <a:pt x="51" y="132"/>
                      <a:pt x="50" y="133"/>
                    </a:cubicBezTo>
                    <a:cubicBezTo>
                      <a:pt x="49" y="134"/>
                      <a:pt x="50" y="134"/>
                      <a:pt x="50" y="135"/>
                    </a:cubicBezTo>
                    <a:cubicBezTo>
                      <a:pt x="50" y="136"/>
                      <a:pt x="49" y="136"/>
                      <a:pt x="49" y="137"/>
                    </a:cubicBezTo>
                    <a:cubicBezTo>
                      <a:pt x="48" y="139"/>
                      <a:pt x="49" y="140"/>
                      <a:pt x="49" y="141"/>
                    </a:cubicBezTo>
                    <a:cubicBezTo>
                      <a:pt x="50" y="142"/>
                      <a:pt x="50" y="143"/>
                      <a:pt x="49" y="143"/>
                    </a:cubicBezTo>
                    <a:cubicBezTo>
                      <a:pt x="49" y="144"/>
                      <a:pt x="49" y="145"/>
                      <a:pt x="49" y="145"/>
                    </a:cubicBezTo>
                    <a:cubicBezTo>
                      <a:pt x="49" y="146"/>
                      <a:pt x="49" y="147"/>
                      <a:pt x="49" y="148"/>
                    </a:cubicBezTo>
                    <a:cubicBezTo>
                      <a:pt x="49" y="149"/>
                      <a:pt x="49" y="149"/>
                      <a:pt x="49" y="150"/>
                    </a:cubicBezTo>
                    <a:cubicBezTo>
                      <a:pt x="50" y="152"/>
                      <a:pt x="50" y="153"/>
                      <a:pt x="50" y="155"/>
                    </a:cubicBezTo>
                    <a:cubicBezTo>
                      <a:pt x="50" y="156"/>
                      <a:pt x="50" y="157"/>
                      <a:pt x="50" y="158"/>
                    </a:cubicBezTo>
                    <a:cubicBezTo>
                      <a:pt x="50" y="159"/>
                      <a:pt x="49" y="159"/>
                      <a:pt x="49" y="160"/>
                    </a:cubicBezTo>
                    <a:cubicBezTo>
                      <a:pt x="49" y="161"/>
                      <a:pt x="50" y="162"/>
                      <a:pt x="50" y="162"/>
                    </a:cubicBezTo>
                    <a:cubicBezTo>
                      <a:pt x="51" y="163"/>
                      <a:pt x="51" y="163"/>
                      <a:pt x="52" y="164"/>
                    </a:cubicBezTo>
                    <a:cubicBezTo>
                      <a:pt x="53" y="164"/>
                      <a:pt x="54" y="166"/>
                      <a:pt x="54" y="167"/>
                    </a:cubicBezTo>
                    <a:cubicBezTo>
                      <a:pt x="54" y="168"/>
                      <a:pt x="54" y="168"/>
                      <a:pt x="53" y="169"/>
                    </a:cubicBezTo>
                    <a:cubicBezTo>
                      <a:pt x="53" y="169"/>
                      <a:pt x="53" y="170"/>
                      <a:pt x="53" y="171"/>
                    </a:cubicBezTo>
                    <a:cubicBezTo>
                      <a:pt x="52" y="171"/>
                      <a:pt x="51" y="171"/>
                      <a:pt x="50" y="171"/>
                    </a:cubicBezTo>
                    <a:cubicBezTo>
                      <a:pt x="50" y="172"/>
                      <a:pt x="50" y="173"/>
                      <a:pt x="50" y="174"/>
                    </a:cubicBezTo>
                    <a:cubicBezTo>
                      <a:pt x="51" y="175"/>
                      <a:pt x="52" y="177"/>
                      <a:pt x="52" y="179"/>
                    </a:cubicBezTo>
                    <a:cubicBezTo>
                      <a:pt x="52" y="180"/>
                      <a:pt x="52" y="181"/>
                      <a:pt x="52" y="182"/>
                    </a:cubicBezTo>
                    <a:cubicBezTo>
                      <a:pt x="52" y="183"/>
                      <a:pt x="52" y="184"/>
                      <a:pt x="51" y="184"/>
                    </a:cubicBezTo>
                    <a:cubicBezTo>
                      <a:pt x="51" y="185"/>
                      <a:pt x="50" y="186"/>
                      <a:pt x="49" y="186"/>
                    </a:cubicBezTo>
                    <a:cubicBezTo>
                      <a:pt x="49" y="186"/>
                      <a:pt x="48" y="186"/>
                      <a:pt x="47" y="187"/>
                    </a:cubicBezTo>
                    <a:cubicBezTo>
                      <a:pt x="47" y="188"/>
                      <a:pt x="48" y="189"/>
                      <a:pt x="47" y="189"/>
                    </a:cubicBezTo>
                    <a:cubicBezTo>
                      <a:pt x="47" y="190"/>
                      <a:pt x="46" y="190"/>
                      <a:pt x="46" y="191"/>
                    </a:cubicBezTo>
                    <a:cubicBezTo>
                      <a:pt x="46" y="192"/>
                      <a:pt x="46" y="193"/>
                      <a:pt x="47" y="194"/>
                    </a:cubicBezTo>
                    <a:cubicBezTo>
                      <a:pt x="47" y="195"/>
                      <a:pt x="47" y="195"/>
                      <a:pt x="46" y="197"/>
                    </a:cubicBezTo>
                    <a:cubicBezTo>
                      <a:pt x="46" y="197"/>
                      <a:pt x="46" y="200"/>
                      <a:pt x="45" y="200"/>
                    </a:cubicBezTo>
                    <a:cubicBezTo>
                      <a:pt x="43" y="199"/>
                      <a:pt x="45" y="197"/>
                      <a:pt x="43" y="197"/>
                    </a:cubicBezTo>
                    <a:cubicBezTo>
                      <a:pt x="43" y="197"/>
                      <a:pt x="43" y="196"/>
                      <a:pt x="43" y="196"/>
                    </a:cubicBezTo>
                    <a:cubicBezTo>
                      <a:pt x="42" y="196"/>
                      <a:pt x="42" y="196"/>
                      <a:pt x="41" y="196"/>
                    </a:cubicBezTo>
                    <a:cubicBezTo>
                      <a:pt x="41" y="196"/>
                      <a:pt x="41" y="196"/>
                      <a:pt x="41" y="196"/>
                    </a:cubicBezTo>
                    <a:cubicBezTo>
                      <a:pt x="41" y="196"/>
                      <a:pt x="40" y="196"/>
                      <a:pt x="39" y="195"/>
                    </a:cubicBezTo>
                    <a:cubicBezTo>
                      <a:pt x="39" y="195"/>
                      <a:pt x="40" y="195"/>
                      <a:pt x="40" y="194"/>
                    </a:cubicBezTo>
                    <a:cubicBezTo>
                      <a:pt x="40" y="194"/>
                      <a:pt x="39" y="194"/>
                      <a:pt x="39" y="193"/>
                    </a:cubicBezTo>
                    <a:cubicBezTo>
                      <a:pt x="39" y="193"/>
                      <a:pt x="39" y="193"/>
                      <a:pt x="39" y="192"/>
                    </a:cubicBezTo>
                    <a:cubicBezTo>
                      <a:pt x="39" y="192"/>
                      <a:pt x="39" y="192"/>
                      <a:pt x="39" y="192"/>
                    </a:cubicBezTo>
                    <a:cubicBezTo>
                      <a:pt x="39" y="191"/>
                      <a:pt x="39" y="191"/>
                      <a:pt x="39" y="190"/>
                    </a:cubicBezTo>
                    <a:cubicBezTo>
                      <a:pt x="39" y="190"/>
                      <a:pt x="39" y="189"/>
                      <a:pt x="39" y="189"/>
                    </a:cubicBezTo>
                    <a:cubicBezTo>
                      <a:pt x="38" y="189"/>
                      <a:pt x="38" y="191"/>
                      <a:pt x="38" y="191"/>
                    </a:cubicBezTo>
                    <a:cubicBezTo>
                      <a:pt x="37" y="191"/>
                      <a:pt x="38" y="190"/>
                      <a:pt x="37" y="189"/>
                    </a:cubicBezTo>
                    <a:cubicBezTo>
                      <a:pt x="37" y="189"/>
                      <a:pt x="36" y="189"/>
                      <a:pt x="37" y="190"/>
                    </a:cubicBezTo>
                    <a:cubicBezTo>
                      <a:pt x="37" y="190"/>
                      <a:pt x="37" y="191"/>
                      <a:pt x="36" y="191"/>
                    </a:cubicBezTo>
                    <a:cubicBezTo>
                      <a:pt x="36" y="192"/>
                      <a:pt x="37" y="192"/>
                      <a:pt x="38" y="192"/>
                    </a:cubicBezTo>
                    <a:cubicBezTo>
                      <a:pt x="38" y="193"/>
                      <a:pt x="38" y="194"/>
                      <a:pt x="38" y="195"/>
                    </a:cubicBezTo>
                    <a:cubicBezTo>
                      <a:pt x="37" y="195"/>
                      <a:pt x="37" y="195"/>
                      <a:pt x="37" y="196"/>
                    </a:cubicBezTo>
                    <a:cubicBezTo>
                      <a:pt x="37" y="196"/>
                      <a:pt x="37" y="197"/>
                      <a:pt x="37" y="197"/>
                    </a:cubicBezTo>
                    <a:cubicBezTo>
                      <a:pt x="37" y="197"/>
                      <a:pt x="37" y="199"/>
                      <a:pt x="36" y="198"/>
                    </a:cubicBezTo>
                    <a:cubicBezTo>
                      <a:pt x="36" y="198"/>
                      <a:pt x="36" y="198"/>
                      <a:pt x="36" y="198"/>
                    </a:cubicBezTo>
                    <a:cubicBezTo>
                      <a:pt x="35" y="198"/>
                      <a:pt x="35" y="198"/>
                      <a:pt x="35" y="198"/>
                    </a:cubicBezTo>
                    <a:cubicBezTo>
                      <a:pt x="34" y="198"/>
                      <a:pt x="35" y="199"/>
                      <a:pt x="34" y="199"/>
                    </a:cubicBezTo>
                    <a:cubicBezTo>
                      <a:pt x="33" y="199"/>
                      <a:pt x="33" y="198"/>
                      <a:pt x="33" y="198"/>
                    </a:cubicBezTo>
                    <a:cubicBezTo>
                      <a:pt x="33" y="197"/>
                      <a:pt x="32" y="197"/>
                      <a:pt x="32" y="197"/>
                    </a:cubicBezTo>
                    <a:cubicBezTo>
                      <a:pt x="31" y="198"/>
                      <a:pt x="33" y="198"/>
                      <a:pt x="32" y="199"/>
                    </a:cubicBezTo>
                    <a:cubicBezTo>
                      <a:pt x="32" y="200"/>
                      <a:pt x="29" y="199"/>
                      <a:pt x="30" y="201"/>
                    </a:cubicBezTo>
                    <a:cubicBezTo>
                      <a:pt x="30" y="201"/>
                      <a:pt x="31" y="200"/>
                      <a:pt x="31" y="201"/>
                    </a:cubicBezTo>
                    <a:cubicBezTo>
                      <a:pt x="31" y="202"/>
                      <a:pt x="30" y="202"/>
                      <a:pt x="29" y="202"/>
                    </a:cubicBezTo>
                    <a:cubicBezTo>
                      <a:pt x="29" y="202"/>
                      <a:pt x="28" y="201"/>
                      <a:pt x="28" y="202"/>
                    </a:cubicBezTo>
                    <a:cubicBezTo>
                      <a:pt x="28" y="202"/>
                      <a:pt x="29" y="202"/>
                      <a:pt x="28" y="203"/>
                    </a:cubicBezTo>
                    <a:cubicBezTo>
                      <a:pt x="29" y="203"/>
                      <a:pt x="29" y="203"/>
                      <a:pt x="29" y="203"/>
                    </a:cubicBezTo>
                    <a:cubicBezTo>
                      <a:pt x="29" y="203"/>
                      <a:pt x="28" y="204"/>
                      <a:pt x="28" y="204"/>
                    </a:cubicBezTo>
                    <a:cubicBezTo>
                      <a:pt x="27" y="204"/>
                      <a:pt x="27" y="205"/>
                      <a:pt x="26" y="205"/>
                    </a:cubicBezTo>
                    <a:cubicBezTo>
                      <a:pt x="26" y="205"/>
                      <a:pt x="26" y="205"/>
                      <a:pt x="26" y="206"/>
                    </a:cubicBezTo>
                    <a:cubicBezTo>
                      <a:pt x="26" y="206"/>
                      <a:pt x="26" y="206"/>
                      <a:pt x="26" y="206"/>
                    </a:cubicBezTo>
                    <a:cubicBezTo>
                      <a:pt x="25" y="207"/>
                      <a:pt x="25" y="207"/>
                      <a:pt x="25" y="207"/>
                    </a:cubicBezTo>
                    <a:cubicBezTo>
                      <a:pt x="24" y="207"/>
                      <a:pt x="24" y="208"/>
                      <a:pt x="24" y="208"/>
                    </a:cubicBezTo>
                    <a:cubicBezTo>
                      <a:pt x="24" y="208"/>
                      <a:pt x="23" y="208"/>
                      <a:pt x="23" y="209"/>
                    </a:cubicBezTo>
                    <a:cubicBezTo>
                      <a:pt x="23" y="209"/>
                      <a:pt x="22" y="210"/>
                      <a:pt x="22" y="209"/>
                    </a:cubicBezTo>
                    <a:cubicBezTo>
                      <a:pt x="21" y="209"/>
                      <a:pt x="22" y="208"/>
                      <a:pt x="22" y="208"/>
                    </a:cubicBezTo>
                    <a:cubicBezTo>
                      <a:pt x="21" y="208"/>
                      <a:pt x="21" y="209"/>
                      <a:pt x="21" y="210"/>
                    </a:cubicBezTo>
                    <a:cubicBezTo>
                      <a:pt x="20" y="210"/>
                      <a:pt x="20" y="210"/>
                      <a:pt x="19" y="210"/>
                    </a:cubicBezTo>
                    <a:cubicBezTo>
                      <a:pt x="19" y="210"/>
                      <a:pt x="18" y="211"/>
                      <a:pt x="18" y="211"/>
                    </a:cubicBezTo>
                    <a:cubicBezTo>
                      <a:pt x="17" y="211"/>
                      <a:pt x="17" y="211"/>
                      <a:pt x="17" y="211"/>
                    </a:cubicBezTo>
                    <a:cubicBezTo>
                      <a:pt x="16" y="210"/>
                      <a:pt x="16" y="211"/>
                      <a:pt x="16" y="211"/>
                    </a:cubicBezTo>
                    <a:cubicBezTo>
                      <a:pt x="15" y="210"/>
                      <a:pt x="16" y="210"/>
                      <a:pt x="15" y="210"/>
                    </a:cubicBezTo>
                    <a:cubicBezTo>
                      <a:pt x="15" y="210"/>
                      <a:pt x="15" y="210"/>
                      <a:pt x="15" y="210"/>
                    </a:cubicBezTo>
                    <a:cubicBezTo>
                      <a:pt x="15" y="210"/>
                      <a:pt x="15" y="210"/>
                      <a:pt x="14" y="210"/>
                    </a:cubicBezTo>
                    <a:cubicBezTo>
                      <a:pt x="14" y="210"/>
                      <a:pt x="13" y="209"/>
                      <a:pt x="13" y="209"/>
                    </a:cubicBezTo>
                    <a:cubicBezTo>
                      <a:pt x="13" y="209"/>
                      <a:pt x="13" y="209"/>
                      <a:pt x="13" y="208"/>
                    </a:cubicBezTo>
                    <a:cubicBezTo>
                      <a:pt x="13" y="208"/>
                      <a:pt x="12" y="208"/>
                      <a:pt x="12" y="208"/>
                    </a:cubicBezTo>
                    <a:cubicBezTo>
                      <a:pt x="12" y="208"/>
                      <a:pt x="13" y="208"/>
                      <a:pt x="13" y="208"/>
                    </a:cubicBezTo>
                    <a:cubicBezTo>
                      <a:pt x="12" y="208"/>
                      <a:pt x="12" y="208"/>
                      <a:pt x="12" y="208"/>
                    </a:cubicBezTo>
                    <a:cubicBezTo>
                      <a:pt x="11" y="208"/>
                      <a:pt x="11" y="208"/>
                      <a:pt x="10" y="208"/>
                    </a:cubicBezTo>
                    <a:cubicBezTo>
                      <a:pt x="10" y="208"/>
                      <a:pt x="10" y="207"/>
                      <a:pt x="9" y="207"/>
                    </a:cubicBezTo>
                    <a:cubicBezTo>
                      <a:pt x="8" y="207"/>
                      <a:pt x="8" y="206"/>
                      <a:pt x="8" y="206"/>
                    </a:cubicBezTo>
                    <a:cubicBezTo>
                      <a:pt x="7" y="205"/>
                      <a:pt x="8" y="205"/>
                      <a:pt x="7" y="205"/>
                    </a:cubicBezTo>
                    <a:cubicBezTo>
                      <a:pt x="7" y="205"/>
                      <a:pt x="6" y="205"/>
                      <a:pt x="6" y="205"/>
                    </a:cubicBezTo>
                    <a:cubicBezTo>
                      <a:pt x="5" y="204"/>
                      <a:pt x="5" y="203"/>
                      <a:pt x="5" y="203"/>
                    </a:cubicBezTo>
                    <a:cubicBezTo>
                      <a:pt x="5" y="202"/>
                      <a:pt x="4" y="202"/>
                      <a:pt x="4" y="202"/>
                    </a:cubicBezTo>
                    <a:cubicBezTo>
                      <a:pt x="4" y="201"/>
                      <a:pt x="4" y="201"/>
                      <a:pt x="5" y="201"/>
                    </a:cubicBezTo>
                    <a:cubicBezTo>
                      <a:pt x="5" y="200"/>
                      <a:pt x="5" y="199"/>
                      <a:pt x="5" y="199"/>
                    </a:cubicBezTo>
                    <a:cubicBezTo>
                      <a:pt x="5" y="198"/>
                      <a:pt x="5" y="198"/>
                      <a:pt x="5" y="198"/>
                    </a:cubicBezTo>
                    <a:cubicBezTo>
                      <a:pt x="5" y="198"/>
                      <a:pt x="6" y="198"/>
                      <a:pt x="6" y="198"/>
                    </a:cubicBezTo>
                    <a:cubicBezTo>
                      <a:pt x="6" y="199"/>
                      <a:pt x="5" y="199"/>
                      <a:pt x="6" y="200"/>
                    </a:cubicBezTo>
                    <a:cubicBezTo>
                      <a:pt x="6" y="200"/>
                      <a:pt x="6" y="199"/>
                      <a:pt x="7" y="199"/>
                    </a:cubicBezTo>
                    <a:cubicBezTo>
                      <a:pt x="7" y="199"/>
                      <a:pt x="7" y="199"/>
                      <a:pt x="7" y="199"/>
                    </a:cubicBezTo>
                    <a:cubicBezTo>
                      <a:pt x="7" y="200"/>
                      <a:pt x="8" y="200"/>
                      <a:pt x="8" y="200"/>
                    </a:cubicBezTo>
                    <a:cubicBezTo>
                      <a:pt x="9" y="200"/>
                      <a:pt x="8" y="200"/>
                      <a:pt x="8" y="199"/>
                    </a:cubicBezTo>
                    <a:cubicBezTo>
                      <a:pt x="8" y="199"/>
                      <a:pt x="10" y="198"/>
                      <a:pt x="11" y="198"/>
                    </a:cubicBezTo>
                    <a:cubicBezTo>
                      <a:pt x="10" y="198"/>
                      <a:pt x="9" y="198"/>
                      <a:pt x="9" y="198"/>
                    </a:cubicBezTo>
                    <a:cubicBezTo>
                      <a:pt x="8" y="198"/>
                      <a:pt x="8" y="199"/>
                      <a:pt x="8" y="199"/>
                    </a:cubicBezTo>
                    <a:cubicBezTo>
                      <a:pt x="7" y="198"/>
                      <a:pt x="8" y="198"/>
                      <a:pt x="8" y="198"/>
                    </a:cubicBezTo>
                    <a:cubicBezTo>
                      <a:pt x="8" y="198"/>
                      <a:pt x="7" y="198"/>
                      <a:pt x="7" y="197"/>
                    </a:cubicBezTo>
                    <a:cubicBezTo>
                      <a:pt x="7" y="197"/>
                      <a:pt x="7" y="197"/>
                      <a:pt x="8" y="197"/>
                    </a:cubicBezTo>
                    <a:cubicBezTo>
                      <a:pt x="8" y="197"/>
                      <a:pt x="8" y="196"/>
                      <a:pt x="8" y="196"/>
                    </a:cubicBezTo>
                    <a:cubicBezTo>
                      <a:pt x="8" y="196"/>
                      <a:pt x="8" y="196"/>
                      <a:pt x="8" y="196"/>
                    </a:cubicBezTo>
                    <a:cubicBezTo>
                      <a:pt x="9" y="195"/>
                      <a:pt x="9" y="195"/>
                      <a:pt x="10" y="194"/>
                    </a:cubicBezTo>
                    <a:cubicBezTo>
                      <a:pt x="10" y="194"/>
                      <a:pt x="9" y="194"/>
                      <a:pt x="9" y="194"/>
                    </a:cubicBezTo>
                    <a:cubicBezTo>
                      <a:pt x="8" y="194"/>
                      <a:pt x="8" y="193"/>
                      <a:pt x="8" y="193"/>
                    </a:cubicBezTo>
                    <a:cubicBezTo>
                      <a:pt x="9" y="193"/>
                      <a:pt x="9" y="192"/>
                      <a:pt x="9" y="192"/>
                    </a:cubicBezTo>
                    <a:cubicBezTo>
                      <a:pt x="10" y="191"/>
                      <a:pt x="10" y="191"/>
                      <a:pt x="11" y="191"/>
                    </a:cubicBezTo>
                    <a:cubicBezTo>
                      <a:pt x="11" y="191"/>
                      <a:pt x="10" y="191"/>
                      <a:pt x="10" y="191"/>
                    </a:cubicBezTo>
                    <a:cubicBezTo>
                      <a:pt x="10" y="191"/>
                      <a:pt x="10" y="190"/>
                      <a:pt x="10" y="190"/>
                    </a:cubicBezTo>
                    <a:cubicBezTo>
                      <a:pt x="9" y="190"/>
                      <a:pt x="9" y="193"/>
                      <a:pt x="7" y="192"/>
                    </a:cubicBezTo>
                    <a:cubicBezTo>
                      <a:pt x="6" y="192"/>
                      <a:pt x="7" y="191"/>
                      <a:pt x="6" y="192"/>
                    </a:cubicBezTo>
                    <a:cubicBezTo>
                      <a:pt x="6" y="192"/>
                      <a:pt x="5" y="193"/>
                      <a:pt x="5" y="193"/>
                    </a:cubicBezTo>
                    <a:cubicBezTo>
                      <a:pt x="4" y="194"/>
                      <a:pt x="4" y="195"/>
                      <a:pt x="4" y="194"/>
                    </a:cubicBezTo>
                    <a:cubicBezTo>
                      <a:pt x="4" y="194"/>
                      <a:pt x="4" y="193"/>
                      <a:pt x="4" y="193"/>
                    </a:cubicBezTo>
                    <a:cubicBezTo>
                      <a:pt x="4" y="193"/>
                      <a:pt x="3" y="193"/>
                      <a:pt x="3" y="193"/>
                    </a:cubicBezTo>
                    <a:cubicBezTo>
                      <a:pt x="2" y="193"/>
                      <a:pt x="3" y="191"/>
                      <a:pt x="3" y="191"/>
                    </a:cubicBezTo>
                    <a:cubicBezTo>
                      <a:pt x="3" y="190"/>
                      <a:pt x="3" y="189"/>
                      <a:pt x="4" y="190"/>
                    </a:cubicBezTo>
                    <a:cubicBezTo>
                      <a:pt x="4" y="190"/>
                      <a:pt x="3" y="191"/>
                      <a:pt x="4" y="191"/>
                    </a:cubicBezTo>
                    <a:cubicBezTo>
                      <a:pt x="5" y="192"/>
                      <a:pt x="4" y="190"/>
                      <a:pt x="5" y="190"/>
                    </a:cubicBezTo>
                    <a:cubicBezTo>
                      <a:pt x="5" y="190"/>
                      <a:pt x="5" y="189"/>
                      <a:pt x="5" y="189"/>
                    </a:cubicBezTo>
                    <a:cubicBezTo>
                      <a:pt x="6" y="190"/>
                      <a:pt x="6" y="190"/>
                      <a:pt x="6" y="190"/>
                    </a:cubicBezTo>
                    <a:cubicBezTo>
                      <a:pt x="6" y="190"/>
                      <a:pt x="6" y="190"/>
                      <a:pt x="6" y="190"/>
                    </a:cubicBezTo>
                    <a:cubicBezTo>
                      <a:pt x="6" y="190"/>
                      <a:pt x="7" y="190"/>
                      <a:pt x="7" y="190"/>
                    </a:cubicBezTo>
                    <a:cubicBezTo>
                      <a:pt x="7" y="190"/>
                      <a:pt x="6" y="189"/>
                      <a:pt x="7" y="189"/>
                    </a:cubicBezTo>
                    <a:cubicBezTo>
                      <a:pt x="7" y="188"/>
                      <a:pt x="7" y="188"/>
                      <a:pt x="7" y="188"/>
                    </a:cubicBezTo>
                    <a:cubicBezTo>
                      <a:pt x="8" y="188"/>
                      <a:pt x="9" y="188"/>
                      <a:pt x="9" y="187"/>
                    </a:cubicBezTo>
                    <a:cubicBezTo>
                      <a:pt x="9" y="187"/>
                      <a:pt x="8" y="188"/>
                      <a:pt x="7" y="188"/>
                    </a:cubicBezTo>
                    <a:cubicBezTo>
                      <a:pt x="7" y="188"/>
                      <a:pt x="7" y="188"/>
                      <a:pt x="7" y="187"/>
                    </a:cubicBezTo>
                    <a:cubicBezTo>
                      <a:pt x="7" y="187"/>
                      <a:pt x="7" y="188"/>
                      <a:pt x="6" y="188"/>
                    </a:cubicBezTo>
                    <a:cubicBezTo>
                      <a:pt x="6" y="187"/>
                      <a:pt x="5" y="187"/>
                      <a:pt x="6" y="186"/>
                    </a:cubicBezTo>
                    <a:cubicBezTo>
                      <a:pt x="6" y="186"/>
                      <a:pt x="7" y="186"/>
                      <a:pt x="7" y="185"/>
                    </a:cubicBezTo>
                    <a:cubicBezTo>
                      <a:pt x="8" y="185"/>
                      <a:pt x="7" y="185"/>
                      <a:pt x="8" y="185"/>
                    </a:cubicBezTo>
                    <a:cubicBezTo>
                      <a:pt x="8" y="184"/>
                      <a:pt x="9" y="184"/>
                      <a:pt x="9" y="183"/>
                    </a:cubicBezTo>
                    <a:cubicBezTo>
                      <a:pt x="9" y="183"/>
                      <a:pt x="9" y="183"/>
                      <a:pt x="9" y="183"/>
                    </a:cubicBezTo>
                    <a:cubicBezTo>
                      <a:pt x="8" y="182"/>
                      <a:pt x="9" y="182"/>
                      <a:pt x="9" y="181"/>
                    </a:cubicBezTo>
                    <a:cubicBezTo>
                      <a:pt x="10" y="181"/>
                      <a:pt x="10" y="180"/>
                      <a:pt x="11" y="180"/>
                    </a:cubicBezTo>
                    <a:cubicBezTo>
                      <a:pt x="11" y="179"/>
                      <a:pt x="13" y="178"/>
                      <a:pt x="12" y="178"/>
                    </a:cubicBezTo>
                    <a:cubicBezTo>
                      <a:pt x="11" y="178"/>
                      <a:pt x="11" y="179"/>
                      <a:pt x="11" y="179"/>
                    </a:cubicBezTo>
                    <a:cubicBezTo>
                      <a:pt x="10" y="179"/>
                      <a:pt x="10" y="179"/>
                      <a:pt x="10" y="179"/>
                    </a:cubicBezTo>
                    <a:cubicBezTo>
                      <a:pt x="9" y="179"/>
                      <a:pt x="9" y="180"/>
                      <a:pt x="9" y="180"/>
                    </a:cubicBezTo>
                    <a:cubicBezTo>
                      <a:pt x="9" y="180"/>
                      <a:pt x="8" y="181"/>
                      <a:pt x="8" y="181"/>
                    </a:cubicBezTo>
                    <a:cubicBezTo>
                      <a:pt x="8" y="182"/>
                      <a:pt x="8" y="181"/>
                      <a:pt x="8" y="181"/>
                    </a:cubicBezTo>
                    <a:cubicBezTo>
                      <a:pt x="7" y="182"/>
                      <a:pt x="7" y="182"/>
                      <a:pt x="7" y="183"/>
                    </a:cubicBezTo>
                    <a:cubicBezTo>
                      <a:pt x="7" y="183"/>
                      <a:pt x="7" y="183"/>
                      <a:pt x="7" y="184"/>
                    </a:cubicBezTo>
                    <a:cubicBezTo>
                      <a:pt x="6" y="184"/>
                      <a:pt x="7" y="184"/>
                      <a:pt x="6" y="185"/>
                    </a:cubicBezTo>
                    <a:cubicBezTo>
                      <a:pt x="6" y="185"/>
                      <a:pt x="6" y="185"/>
                      <a:pt x="6" y="185"/>
                    </a:cubicBezTo>
                    <a:cubicBezTo>
                      <a:pt x="5" y="184"/>
                      <a:pt x="6" y="184"/>
                      <a:pt x="6" y="184"/>
                    </a:cubicBezTo>
                    <a:cubicBezTo>
                      <a:pt x="6" y="184"/>
                      <a:pt x="6" y="184"/>
                      <a:pt x="6" y="183"/>
                    </a:cubicBezTo>
                    <a:cubicBezTo>
                      <a:pt x="6" y="183"/>
                      <a:pt x="6" y="183"/>
                      <a:pt x="6" y="182"/>
                    </a:cubicBezTo>
                    <a:cubicBezTo>
                      <a:pt x="5" y="182"/>
                      <a:pt x="5" y="183"/>
                      <a:pt x="5" y="183"/>
                    </a:cubicBezTo>
                    <a:cubicBezTo>
                      <a:pt x="5" y="183"/>
                      <a:pt x="5" y="183"/>
                      <a:pt x="5" y="182"/>
                    </a:cubicBezTo>
                    <a:cubicBezTo>
                      <a:pt x="5" y="182"/>
                      <a:pt x="5" y="182"/>
                      <a:pt x="5" y="182"/>
                    </a:cubicBezTo>
                    <a:cubicBezTo>
                      <a:pt x="5" y="181"/>
                      <a:pt x="6" y="180"/>
                      <a:pt x="6" y="180"/>
                    </a:cubicBezTo>
                    <a:cubicBezTo>
                      <a:pt x="5" y="180"/>
                      <a:pt x="5" y="182"/>
                      <a:pt x="4" y="182"/>
                    </a:cubicBezTo>
                    <a:cubicBezTo>
                      <a:pt x="4" y="182"/>
                      <a:pt x="4" y="183"/>
                      <a:pt x="4" y="183"/>
                    </a:cubicBezTo>
                    <a:cubicBezTo>
                      <a:pt x="3" y="183"/>
                      <a:pt x="3" y="182"/>
                      <a:pt x="3" y="182"/>
                    </a:cubicBezTo>
                    <a:cubicBezTo>
                      <a:pt x="3" y="181"/>
                      <a:pt x="2" y="181"/>
                      <a:pt x="2" y="181"/>
                    </a:cubicBezTo>
                    <a:cubicBezTo>
                      <a:pt x="2" y="180"/>
                      <a:pt x="2" y="180"/>
                      <a:pt x="3" y="180"/>
                    </a:cubicBezTo>
                    <a:cubicBezTo>
                      <a:pt x="3" y="179"/>
                      <a:pt x="3" y="178"/>
                      <a:pt x="4" y="178"/>
                    </a:cubicBezTo>
                    <a:cubicBezTo>
                      <a:pt x="4" y="178"/>
                      <a:pt x="4" y="179"/>
                      <a:pt x="5" y="179"/>
                    </a:cubicBezTo>
                    <a:cubicBezTo>
                      <a:pt x="5" y="180"/>
                      <a:pt x="5" y="179"/>
                      <a:pt x="6" y="178"/>
                    </a:cubicBezTo>
                    <a:cubicBezTo>
                      <a:pt x="6" y="178"/>
                      <a:pt x="6" y="177"/>
                      <a:pt x="6" y="176"/>
                    </a:cubicBezTo>
                    <a:cubicBezTo>
                      <a:pt x="5" y="174"/>
                      <a:pt x="4" y="177"/>
                      <a:pt x="4" y="176"/>
                    </a:cubicBezTo>
                    <a:cubicBezTo>
                      <a:pt x="4" y="176"/>
                      <a:pt x="4" y="176"/>
                      <a:pt x="4" y="175"/>
                    </a:cubicBezTo>
                    <a:cubicBezTo>
                      <a:pt x="4" y="175"/>
                      <a:pt x="3" y="174"/>
                      <a:pt x="3" y="174"/>
                    </a:cubicBezTo>
                    <a:cubicBezTo>
                      <a:pt x="3" y="174"/>
                      <a:pt x="4" y="174"/>
                      <a:pt x="4" y="173"/>
                    </a:cubicBezTo>
                    <a:cubicBezTo>
                      <a:pt x="4" y="173"/>
                      <a:pt x="2" y="174"/>
                      <a:pt x="2" y="174"/>
                    </a:cubicBezTo>
                    <a:cubicBezTo>
                      <a:pt x="2" y="174"/>
                      <a:pt x="1" y="173"/>
                      <a:pt x="1" y="173"/>
                    </a:cubicBezTo>
                    <a:cubicBezTo>
                      <a:pt x="1" y="173"/>
                      <a:pt x="1" y="172"/>
                      <a:pt x="1" y="172"/>
                    </a:cubicBezTo>
                    <a:cubicBezTo>
                      <a:pt x="1" y="172"/>
                      <a:pt x="1" y="171"/>
                      <a:pt x="1" y="171"/>
                    </a:cubicBezTo>
                    <a:cubicBezTo>
                      <a:pt x="2" y="170"/>
                      <a:pt x="2" y="171"/>
                      <a:pt x="3" y="171"/>
                    </a:cubicBezTo>
                    <a:cubicBezTo>
                      <a:pt x="3" y="171"/>
                      <a:pt x="3" y="171"/>
                      <a:pt x="4" y="171"/>
                    </a:cubicBezTo>
                    <a:cubicBezTo>
                      <a:pt x="4" y="171"/>
                      <a:pt x="4" y="171"/>
                      <a:pt x="4" y="171"/>
                    </a:cubicBezTo>
                    <a:cubicBezTo>
                      <a:pt x="4" y="171"/>
                      <a:pt x="4" y="171"/>
                      <a:pt x="4" y="171"/>
                    </a:cubicBezTo>
                    <a:cubicBezTo>
                      <a:pt x="5" y="170"/>
                      <a:pt x="5" y="170"/>
                      <a:pt x="5" y="170"/>
                    </a:cubicBezTo>
                    <a:cubicBezTo>
                      <a:pt x="5" y="170"/>
                      <a:pt x="6" y="170"/>
                      <a:pt x="6" y="170"/>
                    </a:cubicBezTo>
                    <a:cubicBezTo>
                      <a:pt x="6" y="171"/>
                      <a:pt x="7" y="170"/>
                      <a:pt x="7" y="170"/>
                    </a:cubicBezTo>
                    <a:cubicBezTo>
                      <a:pt x="8" y="170"/>
                      <a:pt x="8" y="170"/>
                      <a:pt x="8" y="170"/>
                    </a:cubicBezTo>
                    <a:cubicBezTo>
                      <a:pt x="9" y="170"/>
                      <a:pt x="9" y="170"/>
                      <a:pt x="9" y="170"/>
                    </a:cubicBezTo>
                    <a:cubicBezTo>
                      <a:pt x="9" y="170"/>
                      <a:pt x="9" y="171"/>
                      <a:pt x="9" y="171"/>
                    </a:cubicBezTo>
                    <a:cubicBezTo>
                      <a:pt x="10" y="171"/>
                      <a:pt x="10" y="171"/>
                      <a:pt x="10" y="171"/>
                    </a:cubicBezTo>
                    <a:cubicBezTo>
                      <a:pt x="10" y="171"/>
                      <a:pt x="10" y="171"/>
                      <a:pt x="10" y="171"/>
                    </a:cubicBezTo>
                    <a:cubicBezTo>
                      <a:pt x="10" y="171"/>
                      <a:pt x="10" y="170"/>
                      <a:pt x="11" y="170"/>
                    </a:cubicBezTo>
                    <a:cubicBezTo>
                      <a:pt x="11" y="170"/>
                      <a:pt x="11" y="170"/>
                      <a:pt x="11" y="170"/>
                    </a:cubicBezTo>
                    <a:cubicBezTo>
                      <a:pt x="12" y="169"/>
                      <a:pt x="13" y="169"/>
                      <a:pt x="14" y="170"/>
                    </a:cubicBezTo>
                    <a:cubicBezTo>
                      <a:pt x="14" y="170"/>
                      <a:pt x="14" y="171"/>
                      <a:pt x="14" y="171"/>
                    </a:cubicBezTo>
                    <a:cubicBezTo>
                      <a:pt x="14" y="172"/>
                      <a:pt x="13" y="172"/>
                      <a:pt x="13" y="172"/>
                    </a:cubicBezTo>
                    <a:cubicBezTo>
                      <a:pt x="14" y="172"/>
                      <a:pt x="14" y="172"/>
                      <a:pt x="15" y="172"/>
                    </a:cubicBezTo>
                    <a:cubicBezTo>
                      <a:pt x="15" y="172"/>
                      <a:pt x="15" y="173"/>
                      <a:pt x="15" y="173"/>
                    </a:cubicBezTo>
                    <a:cubicBezTo>
                      <a:pt x="16" y="172"/>
                      <a:pt x="13" y="170"/>
                      <a:pt x="16" y="170"/>
                    </a:cubicBezTo>
                    <a:cubicBezTo>
                      <a:pt x="16" y="170"/>
                      <a:pt x="17" y="170"/>
                      <a:pt x="17" y="170"/>
                    </a:cubicBezTo>
                    <a:cubicBezTo>
                      <a:pt x="17" y="170"/>
                      <a:pt x="17" y="170"/>
                      <a:pt x="17" y="169"/>
                    </a:cubicBezTo>
                    <a:cubicBezTo>
                      <a:pt x="17" y="169"/>
                      <a:pt x="19" y="169"/>
                      <a:pt x="19" y="169"/>
                    </a:cubicBezTo>
                    <a:cubicBezTo>
                      <a:pt x="19" y="169"/>
                      <a:pt x="17" y="168"/>
                      <a:pt x="17" y="168"/>
                    </a:cubicBezTo>
                    <a:cubicBezTo>
                      <a:pt x="17" y="167"/>
                      <a:pt x="17" y="166"/>
                      <a:pt x="17" y="166"/>
                    </a:cubicBezTo>
                    <a:cubicBezTo>
                      <a:pt x="18" y="165"/>
                      <a:pt x="18" y="165"/>
                      <a:pt x="18" y="165"/>
                    </a:cubicBezTo>
                    <a:cubicBezTo>
                      <a:pt x="17" y="164"/>
                      <a:pt x="17" y="166"/>
                      <a:pt x="16" y="166"/>
                    </a:cubicBezTo>
                    <a:cubicBezTo>
                      <a:pt x="16" y="167"/>
                      <a:pt x="16" y="167"/>
                      <a:pt x="16" y="168"/>
                    </a:cubicBezTo>
                    <a:cubicBezTo>
                      <a:pt x="16" y="168"/>
                      <a:pt x="17" y="169"/>
                      <a:pt x="16" y="169"/>
                    </a:cubicBezTo>
                    <a:cubicBezTo>
                      <a:pt x="15" y="169"/>
                      <a:pt x="14" y="169"/>
                      <a:pt x="13" y="169"/>
                    </a:cubicBezTo>
                    <a:cubicBezTo>
                      <a:pt x="13" y="168"/>
                      <a:pt x="12" y="168"/>
                      <a:pt x="12" y="168"/>
                    </a:cubicBezTo>
                    <a:cubicBezTo>
                      <a:pt x="11" y="167"/>
                      <a:pt x="12" y="167"/>
                      <a:pt x="12" y="166"/>
                    </a:cubicBezTo>
                    <a:cubicBezTo>
                      <a:pt x="12" y="166"/>
                      <a:pt x="12" y="167"/>
                      <a:pt x="12" y="167"/>
                    </a:cubicBezTo>
                    <a:cubicBezTo>
                      <a:pt x="11" y="167"/>
                      <a:pt x="11" y="167"/>
                      <a:pt x="11" y="168"/>
                    </a:cubicBezTo>
                    <a:cubicBezTo>
                      <a:pt x="10" y="168"/>
                      <a:pt x="11" y="170"/>
                      <a:pt x="10" y="169"/>
                    </a:cubicBezTo>
                    <a:cubicBezTo>
                      <a:pt x="10" y="169"/>
                      <a:pt x="9" y="169"/>
                      <a:pt x="9" y="169"/>
                    </a:cubicBezTo>
                    <a:cubicBezTo>
                      <a:pt x="9" y="169"/>
                      <a:pt x="8" y="169"/>
                      <a:pt x="8" y="169"/>
                    </a:cubicBezTo>
                    <a:cubicBezTo>
                      <a:pt x="8" y="169"/>
                      <a:pt x="8" y="169"/>
                      <a:pt x="8" y="169"/>
                    </a:cubicBezTo>
                    <a:cubicBezTo>
                      <a:pt x="8" y="168"/>
                      <a:pt x="7" y="169"/>
                      <a:pt x="7" y="169"/>
                    </a:cubicBezTo>
                    <a:cubicBezTo>
                      <a:pt x="7" y="169"/>
                      <a:pt x="6" y="169"/>
                      <a:pt x="6" y="169"/>
                    </a:cubicBezTo>
                    <a:cubicBezTo>
                      <a:pt x="6" y="169"/>
                      <a:pt x="6" y="169"/>
                      <a:pt x="5" y="169"/>
                    </a:cubicBezTo>
                    <a:cubicBezTo>
                      <a:pt x="5" y="169"/>
                      <a:pt x="5" y="169"/>
                      <a:pt x="4" y="170"/>
                    </a:cubicBezTo>
                    <a:cubicBezTo>
                      <a:pt x="4" y="170"/>
                      <a:pt x="4" y="170"/>
                      <a:pt x="4" y="170"/>
                    </a:cubicBezTo>
                    <a:cubicBezTo>
                      <a:pt x="4" y="170"/>
                      <a:pt x="2" y="170"/>
                      <a:pt x="2" y="169"/>
                    </a:cubicBezTo>
                    <a:cubicBezTo>
                      <a:pt x="2" y="169"/>
                      <a:pt x="2" y="169"/>
                      <a:pt x="2" y="168"/>
                    </a:cubicBezTo>
                    <a:cubicBezTo>
                      <a:pt x="2" y="168"/>
                      <a:pt x="1" y="168"/>
                      <a:pt x="1" y="168"/>
                    </a:cubicBezTo>
                    <a:cubicBezTo>
                      <a:pt x="0" y="167"/>
                      <a:pt x="2" y="167"/>
                      <a:pt x="3" y="167"/>
                    </a:cubicBezTo>
                    <a:cubicBezTo>
                      <a:pt x="3" y="167"/>
                      <a:pt x="2" y="168"/>
                      <a:pt x="3" y="168"/>
                    </a:cubicBezTo>
                    <a:cubicBezTo>
                      <a:pt x="3" y="167"/>
                      <a:pt x="3" y="167"/>
                      <a:pt x="3" y="167"/>
                    </a:cubicBezTo>
                    <a:cubicBezTo>
                      <a:pt x="3" y="166"/>
                      <a:pt x="4" y="166"/>
                      <a:pt x="5" y="166"/>
                    </a:cubicBezTo>
                    <a:cubicBezTo>
                      <a:pt x="4" y="166"/>
                      <a:pt x="3" y="166"/>
                      <a:pt x="2" y="166"/>
                    </a:cubicBezTo>
                    <a:cubicBezTo>
                      <a:pt x="2" y="166"/>
                      <a:pt x="0" y="167"/>
                      <a:pt x="1" y="166"/>
                    </a:cubicBezTo>
                    <a:cubicBezTo>
                      <a:pt x="1" y="165"/>
                      <a:pt x="2" y="165"/>
                      <a:pt x="3" y="165"/>
                    </a:cubicBezTo>
                    <a:cubicBezTo>
                      <a:pt x="3" y="165"/>
                      <a:pt x="4" y="165"/>
                      <a:pt x="4" y="165"/>
                    </a:cubicBezTo>
                    <a:cubicBezTo>
                      <a:pt x="5" y="165"/>
                      <a:pt x="5" y="165"/>
                      <a:pt x="6" y="165"/>
                    </a:cubicBezTo>
                    <a:cubicBezTo>
                      <a:pt x="5" y="164"/>
                      <a:pt x="4" y="165"/>
                      <a:pt x="4" y="165"/>
                    </a:cubicBezTo>
                    <a:cubicBezTo>
                      <a:pt x="3" y="165"/>
                      <a:pt x="3" y="164"/>
                      <a:pt x="2" y="164"/>
                    </a:cubicBezTo>
                    <a:cubicBezTo>
                      <a:pt x="2" y="164"/>
                      <a:pt x="3" y="164"/>
                      <a:pt x="3" y="163"/>
                    </a:cubicBezTo>
                    <a:cubicBezTo>
                      <a:pt x="3" y="163"/>
                      <a:pt x="3" y="163"/>
                      <a:pt x="2" y="163"/>
                    </a:cubicBezTo>
                    <a:cubicBezTo>
                      <a:pt x="2" y="163"/>
                      <a:pt x="1" y="163"/>
                      <a:pt x="0" y="162"/>
                    </a:cubicBezTo>
                    <a:cubicBezTo>
                      <a:pt x="0" y="162"/>
                      <a:pt x="1" y="161"/>
                      <a:pt x="1" y="161"/>
                    </a:cubicBezTo>
                    <a:cubicBezTo>
                      <a:pt x="1" y="161"/>
                      <a:pt x="2" y="161"/>
                      <a:pt x="2" y="161"/>
                    </a:cubicBezTo>
                    <a:cubicBezTo>
                      <a:pt x="2" y="160"/>
                      <a:pt x="2" y="160"/>
                      <a:pt x="2" y="160"/>
                    </a:cubicBezTo>
                    <a:cubicBezTo>
                      <a:pt x="2" y="160"/>
                      <a:pt x="3" y="160"/>
                      <a:pt x="3" y="160"/>
                    </a:cubicBezTo>
                    <a:cubicBezTo>
                      <a:pt x="3" y="159"/>
                      <a:pt x="3" y="159"/>
                      <a:pt x="3" y="159"/>
                    </a:cubicBezTo>
                    <a:cubicBezTo>
                      <a:pt x="3" y="159"/>
                      <a:pt x="4" y="159"/>
                      <a:pt x="4" y="159"/>
                    </a:cubicBezTo>
                    <a:cubicBezTo>
                      <a:pt x="4" y="159"/>
                      <a:pt x="4" y="159"/>
                      <a:pt x="4" y="159"/>
                    </a:cubicBezTo>
                    <a:cubicBezTo>
                      <a:pt x="4" y="159"/>
                      <a:pt x="5" y="159"/>
                      <a:pt x="5" y="159"/>
                    </a:cubicBezTo>
                    <a:cubicBezTo>
                      <a:pt x="6" y="159"/>
                      <a:pt x="5" y="159"/>
                      <a:pt x="5" y="160"/>
                    </a:cubicBezTo>
                    <a:cubicBezTo>
                      <a:pt x="6" y="160"/>
                      <a:pt x="7" y="159"/>
                      <a:pt x="7" y="159"/>
                    </a:cubicBezTo>
                    <a:cubicBezTo>
                      <a:pt x="7" y="160"/>
                      <a:pt x="7" y="160"/>
                      <a:pt x="7" y="161"/>
                    </a:cubicBezTo>
                    <a:cubicBezTo>
                      <a:pt x="7" y="160"/>
                      <a:pt x="8" y="160"/>
                      <a:pt x="8" y="160"/>
                    </a:cubicBezTo>
                    <a:cubicBezTo>
                      <a:pt x="8" y="160"/>
                      <a:pt x="8" y="160"/>
                      <a:pt x="9" y="160"/>
                    </a:cubicBezTo>
                    <a:cubicBezTo>
                      <a:pt x="9" y="160"/>
                      <a:pt x="9" y="160"/>
                      <a:pt x="9" y="160"/>
                    </a:cubicBezTo>
                    <a:cubicBezTo>
                      <a:pt x="10" y="160"/>
                      <a:pt x="10" y="160"/>
                      <a:pt x="11" y="160"/>
                    </a:cubicBezTo>
                    <a:cubicBezTo>
                      <a:pt x="11" y="160"/>
                      <a:pt x="11" y="160"/>
                      <a:pt x="12" y="159"/>
                    </a:cubicBezTo>
                    <a:cubicBezTo>
                      <a:pt x="12" y="159"/>
                      <a:pt x="13" y="159"/>
                      <a:pt x="13" y="159"/>
                    </a:cubicBezTo>
                    <a:cubicBezTo>
                      <a:pt x="12" y="159"/>
                      <a:pt x="11" y="159"/>
                      <a:pt x="11" y="159"/>
                    </a:cubicBezTo>
                    <a:cubicBezTo>
                      <a:pt x="10" y="159"/>
                      <a:pt x="10" y="159"/>
                      <a:pt x="9" y="159"/>
                    </a:cubicBezTo>
                    <a:cubicBezTo>
                      <a:pt x="9" y="159"/>
                      <a:pt x="9" y="159"/>
                      <a:pt x="8" y="159"/>
                    </a:cubicBezTo>
                    <a:cubicBezTo>
                      <a:pt x="8" y="159"/>
                      <a:pt x="7" y="159"/>
                      <a:pt x="7" y="159"/>
                    </a:cubicBezTo>
                    <a:cubicBezTo>
                      <a:pt x="6" y="158"/>
                      <a:pt x="6" y="158"/>
                      <a:pt x="5" y="158"/>
                    </a:cubicBezTo>
                    <a:cubicBezTo>
                      <a:pt x="4" y="158"/>
                      <a:pt x="4" y="158"/>
                      <a:pt x="3" y="158"/>
                    </a:cubicBezTo>
                    <a:cubicBezTo>
                      <a:pt x="2" y="158"/>
                      <a:pt x="2" y="158"/>
                      <a:pt x="2" y="158"/>
                    </a:cubicBezTo>
                    <a:cubicBezTo>
                      <a:pt x="1" y="158"/>
                      <a:pt x="1" y="157"/>
                      <a:pt x="1" y="157"/>
                    </a:cubicBezTo>
                    <a:cubicBezTo>
                      <a:pt x="2" y="157"/>
                      <a:pt x="2" y="157"/>
                      <a:pt x="2" y="158"/>
                    </a:cubicBezTo>
                    <a:cubicBezTo>
                      <a:pt x="3" y="158"/>
                      <a:pt x="3" y="157"/>
                      <a:pt x="3" y="157"/>
                    </a:cubicBezTo>
                    <a:cubicBezTo>
                      <a:pt x="3" y="156"/>
                      <a:pt x="3" y="156"/>
                      <a:pt x="2" y="156"/>
                    </a:cubicBezTo>
                    <a:cubicBezTo>
                      <a:pt x="2" y="155"/>
                      <a:pt x="2" y="155"/>
                      <a:pt x="2" y="155"/>
                    </a:cubicBezTo>
                    <a:cubicBezTo>
                      <a:pt x="2" y="155"/>
                      <a:pt x="2" y="154"/>
                      <a:pt x="2" y="154"/>
                    </a:cubicBezTo>
                    <a:cubicBezTo>
                      <a:pt x="3" y="154"/>
                      <a:pt x="3" y="155"/>
                      <a:pt x="3" y="156"/>
                    </a:cubicBezTo>
                    <a:cubicBezTo>
                      <a:pt x="3" y="156"/>
                      <a:pt x="4" y="157"/>
                      <a:pt x="4" y="157"/>
                    </a:cubicBezTo>
                    <a:cubicBezTo>
                      <a:pt x="5" y="157"/>
                      <a:pt x="4" y="156"/>
                      <a:pt x="4" y="156"/>
                    </a:cubicBezTo>
                    <a:cubicBezTo>
                      <a:pt x="4" y="155"/>
                      <a:pt x="4" y="155"/>
                      <a:pt x="5" y="155"/>
                    </a:cubicBezTo>
                    <a:cubicBezTo>
                      <a:pt x="5" y="155"/>
                      <a:pt x="6" y="156"/>
                      <a:pt x="6" y="156"/>
                    </a:cubicBezTo>
                    <a:cubicBezTo>
                      <a:pt x="6" y="156"/>
                      <a:pt x="6" y="155"/>
                      <a:pt x="6" y="155"/>
                    </a:cubicBezTo>
                    <a:cubicBezTo>
                      <a:pt x="6" y="155"/>
                      <a:pt x="7" y="155"/>
                      <a:pt x="7" y="155"/>
                    </a:cubicBezTo>
                    <a:cubicBezTo>
                      <a:pt x="7" y="156"/>
                      <a:pt x="7" y="156"/>
                      <a:pt x="6" y="157"/>
                    </a:cubicBezTo>
                    <a:cubicBezTo>
                      <a:pt x="7" y="157"/>
                      <a:pt x="7" y="156"/>
                      <a:pt x="7" y="156"/>
                    </a:cubicBezTo>
                    <a:cubicBezTo>
                      <a:pt x="8" y="155"/>
                      <a:pt x="7" y="156"/>
                      <a:pt x="8" y="156"/>
                    </a:cubicBezTo>
                    <a:cubicBezTo>
                      <a:pt x="8" y="156"/>
                      <a:pt x="10" y="157"/>
                      <a:pt x="10" y="156"/>
                    </a:cubicBezTo>
                    <a:cubicBezTo>
                      <a:pt x="10" y="156"/>
                      <a:pt x="9" y="156"/>
                      <a:pt x="9" y="156"/>
                    </a:cubicBezTo>
                    <a:cubicBezTo>
                      <a:pt x="9" y="156"/>
                      <a:pt x="8" y="155"/>
                      <a:pt x="8" y="155"/>
                    </a:cubicBezTo>
                    <a:cubicBezTo>
                      <a:pt x="8" y="154"/>
                      <a:pt x="8" y="153"/>
                      <a:pt x="8" y="153"/>
                    </a:cubicBezTo>
                    <a:cubicBezTo>
                      <a:pt x="9" y="152"/>
                      <a:pt x="10" y="152"/>
                      <a:pt x="10" y="153"/>
                    </a:cubicBezTo>
                    <a:cubicBezTo>
                      <a:pt x="11" y="153"/>
                      <a:pt x="11" y="155"/>
                      <a:pt x="11" y="156"/>
                    </a:cubicBezTo>
                    <a:cubicBezTo>
                      <a:pt x="12" y="156"/>
                      <a:pt x="11" y="154"/>
                      <a:pt x="11" y="153"/>
                    </a:cubicBezTo>
                    <a:cubicBezTo>
                      <a:pt x="11" y="153"/>
                      <a:pt x="10" y="152"/>
                      <a:pt x="11" y="152"/>
                    </a:cubicBezTo>
                    <a:cubicBezTo>
                      <a:pt x="11" y="151"/>
                      <a:pt x="11" y="152"/>
                      <a:pt x="11" y="152"/>
                    </a:cubicBezTo>
                    <a:cubicBezTo>
                      <a:pt x="12" y="152"/>
                      <a:pt x="11" y="152"/>
                      <a:pt x="12" y="152"/>
                    </a:cubicBezTo>
                    <a:cubicBezTo>
                      <a:pt x="12" y="150"/>
                      <a:pt x="13" y="152"/>
                      <a:pt x="14" y="152"/>
                    </a:cubicBezTo>
                    <a:cubicBezTo>
                      <a:pt x="14" y="153"/>
                      <a:pt x="15" y="154"/>
                      <a:pt x="14" y="155"/>
                    </a:cubicBezTo>
                    <a:cubicBezTo>
                      <a:pt x="14" y="155"/>
                      <a:pt x="14" y="156"/>
                      <a:pt x="14" y="156"/>
                    </a:cubicBezTo>
                    <a:cubicBezTo>
                      <a:pt x="14" y="156"/>
                      <a:pt x="15" y="156"/>
                      <a:pt x="15" y="156"/>
                    </a:cubicBezTo>
                    <a:cubicBezTo>
                      <a:pt x="15" y="156"/>
                      <a:pt x="16" y="156"/>
                      <a:pt x="16" y="156"/>
                    </a:cubicBezTo>
                    <a:cubicBezTo>
                      <a:pt x="16" y="155"/>
                      <a:pt x="15" y="155"/>
                      <a:pt x="15" y="155"/>
                    </a:cubicBezTo>
                    <a:cubicBezTo>
                      <a:pt x="15" y="155"/>
                      <a:pt x="15" y="156"/>
                      <a:pt x="15" y="155"/>
                    </a:cubicBezTo>
                    <a:cubicBezTo>
                      <a:pt x="15" y="155"/>
                      <a:pt x="15" y="154"/>
                      <a:pt x="15" y="153"/>
                    </a:cubicBezTo>
                    <a:cubicBezTo>
                      <a:pt x="15" y="154"/>
                      <a:pt x="16" y="154"/>
                      <a:pt x="16" y="154"/>
                    </a:cubicBezTo>
                    <a:cubicBezTo>
                      <a:pt x="16" y="154"/>
                      <a:pt x="16" y="153"/>
                      <a:pt x="17" y="154"/>
                    </a:cubicBezTo>
                    <a:cubicBezTo>
                      <a:pt x="17" y="154"/>
                      <a:pt x="17" y="154"/>
                      <a:pt x="17" y="154"/>
                    </a:cubicBezTo>
                    <a:cubicBezTo>
                      <a:pt x="17" y="154"/>
                      <a:pt x="17" y="153"/>
                      <a:pt x="17" y="153"/>
                    </a:cubicBezTo>
                    <a:cubicBezTo>
                      <a:pt x="17" y="153"/>
                      <a:pt x="16" y="153"/>
                      <a:pt x="16" y="153"/>
                    </a:cubicBezTo>
                    <a:cubicBezTo>
                      <a:pt x="15" y="153"/>
                      <a:pt x="14" y="152"/>
                      <a:pt x="14" y="151"/>
                    </a:cubicBezTo>
                    <a:cubicBezTo>
                      <a:pt x="13" y="151"/>
                      <a:pt x="13" y="150"/>
                      <a:pt x="12" y="150"/>
                    </a:cubicBezTo>
                    <a:cubicBezTo>
                      <a:pt x="11" y="149"/>
                      <a:pt x="11" y="150"/>
                      <a:pt x="10" y="150"/>
                    </a:cubicBezTo>
                    <a:cubicBezTo>
                      <a:pt x="9" y="149"/>
                      <a:pt x="9" y="149"/>
                      <a:pt x="10" y="148"/>
                    </a:cubicBezTo>
                    <a:cubicBezTo>
                      <a:pt x="10" y="148"/>
                      <a:pt x="11" y="148"/>
                      <a:pt x="12" y="148"/>
                    </a:cubicBezTo>
                    <a:cubicBezTo>
                      <a:pt x="12" y="149"/>
                      <a:pt x="11" y="149"/>
                      <a:pt x="12" y="149"/>
                    </a:cubicBezTo>
                    <a:cubicBezTo>
                      <a:pt x="12" y="149"/>
                      <a:pt x="12" y="148"/>
                      <a:pt x="13" y="148"/>
                    </a:cubicBezTo>
                    <a:cubicBezTo>
                      <a:pt x="13" y="148"/>
                      <a:pt x="13" y="149"/>
                      <a:pt x="14" y="149"/>
                    </a:cubicBezTo>
                    <a:cubicBezTo>
                      <a:pt x="14" y="149"/>
                      <a:pt x="14" y="147"/>
                      <a:pt x="15" y="148"/>
                    </a:cubicBezTo>
                    <a:cubicBezTo>
                      <a:pt x="15" y="148"/>
                      <a:pt x="15" y="149"/>
                      <a:pt x="15" y="149"/>
                    </a:cubicBezTo>
                    <a:cubicBezTo>
                      <a:pt x="16" y="149"/>
                      <a:pt x="16" y="148"/>
                      <a:pt x="16" y="148"/>
                    </a:cubicBezTo>
                    <a:cubicBezTo>
                      <a:pt x="16" y="148"/>
                      <a:pt x="18" y="149"/>
                      <a:pt x="18" y="150"/>
                    </a:cubicBezTo>
                    <a:cubicBezTo>
                      <a:pt x="18" y="150"/>
                      <a:pt x="18" y="149"/>
                      <a:pt x="18" y="149"/>
                    </a:cubicBezTo>
                    <a:cubicBezTo>
                      <a:pt x="19" y="149"/>
                      <a:pt x="19" y="149"/>
                      <a:pt x="19" y="149"/>
                    </a:cubicBezTo>
                    <a:cubicBezTo>
                      <a:pt x="19" y="149"/>
                      <a:pt x="18" y="149"/>
                      <a:pt x="18" y="148"/>
                    </a:cubicBezTo>
                    <a:cubicBezTo>
                      <a:pt x="19" y="147"/>
                      <a:pt x="19" y="147"/>
                      <a:pt x="21" y="147"/>
                    </a:cubicBezTo>
                    <a:cubicBezTo>
                      <a:pt x="21" y="147"/>
                      <a:pt x="23" y="147"/>
                      <a:pt x="22" y="146"/>
                    </a:cubicBezTo>
                    <a:cubicBezTo>
                      <a:pt x="21" y="146"/>
                      <a:pt x="20" y="146"/>
                      <a:pt x="19" y="146"/>
                    </a:cubicBezTo>
                    <a:cubicBezTo>
                      <a:pt x="19" y="147"/>
                      <a:pt x="17" y="148"/>
                      <a:pt x="17" y="147"/>
                    </a:cubicBezTo>
                    <a:cubicBezTo>
                      <a:pt x="17" y="146"/>
                      <a:pt x="18" y="146"/>
                      <a:pt x="17" y="146"/>
                    </a:cubicBezTo>
                    <a:cubicBezTo>
                      <a:pt x="17" y="146"/>
                      <a:pt x="17" y="146"/>
                      <a:pt x="16" y="146"/>
                    </a:cubicBezTo>
                    <a:cubicBezTo>
                      <a:pt x="16" y="146"/>
                      <a:pt x="14" y="147"/>
                      <a:pt x="15" y="146"/>
                    </a:cubicBezTo>
                    <a:cubicBezTo>
                      <a:pt x="15" y="145"/>
                      <a:pt x="16" y="146"/>
                      <a:pt x="16" y="145"/>
                    </a:cubicBezTo>
                    <a:cubicBezTo>
                      <a:pt x="15" y="145"/>
                      <a:pt x="13" y="144"/>
                      <a:pt x="14" y="144"/>
                    </a:cubicBezTo>
                    <a:cubicBezTo>
                      <a:pt x="15" y="143"/>
                      <a:pt x="15" y="142"/>
                      <a:pt x="16" y="142"/>
                    </a:cubicBezTo>
                    <a:cubicBezTo>
                      <a:pt x="17" y="143"/>
                      <a:pt x="17" y="143"/>
                      <a:pt x="17" y="143"/>
                    </a:cubicBezTo>
                    <a:cubicBezTo>
                      <a:pt x="17" y="143"/>
                      <a:pt x="17" y="144"/>
                      <a:pt x="17" y="144"/>
                    </a:cubicBezTo>
                    <a:cubicBezTo>
                      <a:pt x="18" y="144"/>
                      <a:pt x="18" y="143"/>
                      <a:pt x="19" y="143"/>
                    </a:cubicBezTo>
                    <a:cubicBezTo>
                      <a:pt x="20" y="143"/>
                      <a:pt x="20" y="143"/>
                      <a:pt x="19" y="144"/>
                    </a:cubicBezTo>
                    <a:cubicBezTo>
                      <a:pt x="20" y="144"/>
                      <a:pt x="20" y="143"/>
                      <a:pt x="21" y="143"/>
                    </a:cubicBezTo>
                    <a:cubicBezTo>
                      <a:pt x="22" y="143"/>
                      <a:pt x="22" y="144"/>
                      <a:pt x="22" y="144"/>
                    </a:cubicBezTo>
                    <a:cubicBezTo>
                      <a:pt x="22" y="145"/>
                      <a:pt x="23" y="146"/>
                      <a:pt x="23" y="146"/>
                    </a:cubicBezTo>
                    <a:cubicBezTo>
                      <a:pt x="24" y="146"/>
                      <a:pt x="24" y="147"/>
                      <a:pt x="25" y="148"/>
                    </a:cubicBezTo>
                    <a:cubicBezTo>
                      <a:pt x="25" y="147"/>
                      <a:pt x="24" y="146"/>
                      <a:pt x="24" y="146"/>
                    </a:cubicBezTo>
                    <a:cubicBezTo>
                      <a:pt x="24" y="146"/>
                      <a:pt x="23" y="145"/>
                      <a:pt x="23" y="145"/>
                    </a:cubicBezTo>
                    <a:cubicBezTo>
                      <a:pt x="22" y="144"/>
                      <a:pt x="22" y="144"/>
                      <a:pt x="22" y="143"/>
                    </a:cubicBezTo>
                    <a:cubicBezTo>
                      <a:pt x="22" y="143"/>
                      <a:pt x="21" y="142"/>
                      <a:pt x="21" y="142"/>
                    </a:cubicBezTo>
                    <a:cubicBezTo>
                      <a:pt x="21" y="141"/>
                      <a:pt x="21" y="141"/>
                      <a:pt x="22" y="141"/>
                    </a:cubicBezTo>
                    <a:cubicBezTo>
                      <a:pt x="22" y="141"/>
                      <a:pt x="22" y="142"/>
                      <a:pt x="22" y="142"/>
                    </a:cubicBezTo>
                    <a:cubicBezTo>
                      <a:pt x="22" y="142"/>
                      <a:pt x="23" y="142"/>
                      <a:pt x="23" y="143"/>
                    </a:cubicBezTo>
                    <a:cubicBezTo>
                      <a:pt x="24" y="144"/>
                      <a:pt x="24" y="146"/>
                      <a:pt x="26" y="145"/>
                    </a:cubicBezTo>
                    <a:cubicBezTo>
                      <a:pt x="26" y="144"/>
                      <a:pt x="25" y="144"/>
                      <a:pt x="24" y="144"/>
                    </a:cubicBezTo>
                    <a:cubicBezTo>
                      <a:pt x="24" y="143"/>
                      <a:pt x="25" y="143"/>
                      <a:pt x="25" y="143"/>
                    </a:cubicBezTo>
                    <a:cubicBezTo>
                      <a:pt x="25" y="142"/>
                      <a:pt x="24" y="142"/>
                      <a:pt x="23" y="142"/>
                    </a:cubicBezTo>
                    <a:cubicBezTo>
                      <a:pt x="23" y="142"/>
                      <a:pt x="22" y="141"/>
                      <a:pt x="23" y="141"/>
                    </a:cubicBezTo>
                    <a:cubicBezTo>
                      <a:pt x="23" y="142"/>
                      <a:pt x="23" y="141"/>
                      <a:pt x="24" y="141"/>
                    </a:cubicBezTo>
                    <a:cubicBezTo>
                      <a:pt x="24" y="140"/>
                      <a:pt x="25" y="141"/>
                      <a:pt x="25" y="141"/>
                    </a:cubicBezTo>
                    <a:cubicBezTo>
                      <a:pt x="26" y="141"/>
                      <a:pt x="25" y="140"/>
                      <a:pt x="25" y="140"/>
                    </a:cubicBezTo>
                    <a:cubicBezTo>
                      <a:pt x="26" y="140"/>
                      <a:pt x="26" y="140"/>
                      <a:pt x="27" y="140"/>
                    </a:cubicBezTo>
                    <a:cubicBezTo>
                      <a:pt x="27" y="139"/>
                      <a:pt x="26" y="139"/>
                      <a:pt x="26" y="139"/>
                    </a:cubicBezTo>
                    <a:cubicBezTo>
                      <a:pt x="25" y="139"/>
                      <a:pt x="25" y="139"/>
                      <a:pt x="25" y="139"/>
                    </a:cubicBezTo>
                    <a:cubicBezTo>
                      <a:pt x="25" y="139"/>
                      <a:pt x="24" y="139"/>
                      <a:pt x="25" y="138"/>
                    </a:cubicBezTo>
                    <a:cubicBezTo>
                      <a:pt x="25" y="138"/>
                      <a:pt x="26" y="138"/>
                      <a:pt x="26" y="138"/>
                    </a:cubicBezTo>
                    <a:cubicBezTo>
                      <a:pt x="26" y="137"/>
                      <a:pt x="25" y="137"/>
                      <a:pt x="26" y="137"/>
                    </a:cubicBezTo>
                    <a:cubicBezTo>
                      <a:pt x="26" y="137"/>
                      <a:pt x="27" y="136"/>
                      <a:pt x="27" y="136"/>
                    </a:cubicBezTo>
                    <a:cubicBezTo>
                      <a:pt x="27" y="136"/>
                      <a:pt x="27" y="137"/>
                      <a:pt x="27" y="137"/>
                    </a:cubicBezTo>
                    <a:cubicBezTo>
                      <a:pt x="28" y="137"/>
                      <a:pt x="28" y="136"/>
                      <a:pt x="28" y="136"/>
                    </a:cubicBezTo>
                    <a:cubicBezTo>
                      <a:pt x="28" y="136"/>
                      <a:pt x="29" y="137"/>
                      <a:pt x="29" y="137"/>
                    </a:cubicBezTo>
                    <a:cubicBezTo>
                      <a:pt x="29" y="137"/>
                      <a:pt x="28" y="138"/>
                      <a:pt x="29" y="138"/>
                    </a:cubicBezTo>
                    <a:cubicBezTo>
                      <a:pt x="29" y="138"/>
                      <a:pt x="29" y="138"/>
                      <a:pt x="29" y="137"/>
                    </a:cubicBezTo>
                    <a:cubicBezTo>
                      <a:pt x="30" y="137"/>
                      <a:pt x="31" y="137"/>
                      <a:pt x="31" y="137"/>
                    </a:cubicBezTo>
                    <a:cubicBezTo>
                      <a:pt x="31" y="137"/>
                      <a:pt x="29" y="137"/>
                      <a:pt x="29" y="136"/>
                    </a:cubicBezTo>
                    <a:cubicBezTo>
                      <a:pt x="29" y="136"/>
                      <a:pt x="31" y="136"/>
                      <a:pt x="31" y="136"/>
                    </a:cubicBezTo>
                    <a:cubicBezTo>
                      <a:pt x="31" y="136"/>
                      <a:pt x="31" y="136"/>
                      <a:pt x="31" y="135"/>
                    </a:cubicBezTo>
                    <a:cubicBezTo>
                      <a:pt x="31" y="135"/>
                      <a:pt x="30" y="136"/>
                      <a:pt x="30" y="135"/>
                    </a:cubicBezTo>
                    <a:cubicBezTo>
                      <a:pt x="30" y="134"/>
                      <a:pt x="31" y="134"/>
                      <a:pt x="31" y="135"/>
                    </a:cubicBezTo>
                    <a:cubicBezTo>
                      <a:pt x="31" y="135"/>
                      <a:pt x="31" y="134"/>
                      <a:pt x="31" y="134"/>
                    </a:cubicBezTo>
                    <a:cubicBezTo>
                      <a:pt x="32" y="135"/>
                      <a:pt x="32" y="134"/>
                      <a:pt x="32" y="134"/>
                    </a:cubicBezTo>
                    <a:cubicBezTo>
                      <a:pt x="32" y="133"/>
                      <a:pt x="32" y="133"/>
                      <a:pt x="33" y="133"/>
                    </a:cubicBezTo>
                    <a:cubicBezTo>
                      <a:pt x="33" y="133"/>
                      <a:pt x="33" y="134"/>
                      <a:pt x="33" y="134"/>
                    </a:cubicBezTo>
                    <a:cubicBezTo>
                      <a:pt x="33" y="134"/>
                      <a:pt x="33" y="135"/>
                      <a:pt x="34" y="135"/>
                    </a:cubicBezTo>
                    <a:cubicBezTo>
                      <a:pt x="34" y="136"/>
                      <a:pt x="34" y="136"/>
                      <a:pt x="34" y="137"/>
                    </a:cubicBezTo>
                    <a:cubicBezTo>
                      <a:pt x="33" y="138"/>
                      <a:pt x="34" y="137"/>
                      <a:pt x="35" y="137"/>
                    </a:cubicBezTo>
                    <a:cubicBezTo>
                      <a:pt x="35" y="137"/>
                      <a:pt x="35" y="138"/>
                      <a:pt x="35" y="138"/>
                    </a:cubicBezTo>
                    <a:cubicBezTo>
                      <a:pt x="36" y="138"/>
                      <a:pt x="36" y="138"/>
                      <a:pt x="36" y="138"/>
                    </a:cubicBezTo>
                    <a:cubicBezTo>
                      <a:pt x="36" y="138"/>
                      <a:pt x="36" y="139"/>
                      <a:pt x="36" y="139"/>
                    </a:cubicBezTo>
                    <a:cubicBezTo>
                      <a:pt x="37" y="139"/>
                      <a:pt x="37" y="138"/>
                      <a:pt x="36" y="138"/>
                    </a:cubicBezTo>
                    <a:cubicBezTo>
                      <a:pt x="36" y="138"/>
                      <a:pt x="36" y="138"/>
                      <a:pt x="36" y="137"/>
                    </a:cubicBezTo>
                    <a:cubicBezTo>
                      <a:pt x="36" y="137"/>
                      <a:pt x="35" y="137"/>
                      <a:pt x="35" y="137"/>
                    </a:cubicBezTo>
                    <a:cubicBezTo>
                      <a:pt x="35" y="137"/>
                      <a:pt x="35" y="136"/>
                      <a:pt x="36" y="136"/>
                    </a:cubicBezTo>
                    <a:cubicBezTo>
                      <a:pt x="36" y="136"/>
                      <a:pt x="36" y="136"/>
                      <a:pt x="37" y="136"/>
                    </a:cubicBezTo>
                    <a:cubicBezTo>
                      <a:pt x="37" y="136"/>
                      <a:pt x="38" y="136"/>
                      <a:pt x="38" y="136"/>
                    </a:cubicBezTo>
                    <a:cubicBezTo>
                      <a:pt x="38" y="136"/>
                      <a:pt x="38" y="136"/>
                      <a:pt x="38" y="136"/>
                    </a:cubicBezTo>
                    <a:cubicBezTo>
                      <a:pt x="39" y="136"/>
                      <a:pt x="39" y="136"/>
                      <a:pt x="40" y="136"/>
                    </a:cubicBezTo>
                    <a:cubicBezTo>
                      <a:pt x="40" y="136"/>
                      <a:pt x="40" y="136"/>
                      <a:pt x="40" y="136"/>
                    </a:cubicBezTo>
                    <a:cubicBezTo>
                      <a:pt x="40" y="136"/>
                      <a:pt x="41" y="136"/>
                      <a:pt x="41" y="136"/>
                    </a:cubicBezTo>
                    <a:cubicBezTo>
                      <a:pt x="41" y="135"/>
                      <a:pt x="41" y="135"/>
                      <a:pt x="40" y="135"/>
                    </a:cubicBezTo>
                    <a:cubicBezTo>
                      <a:pt x="40" y="135"/>
                      <a:pt x="40" y="135"/>
                      <a:pt x="40" y="135"/>
                    </a:cubicBezTo>
                    <a:cubicBezTo>
                      <a:pt x="40" y="134"/>
                      <a:pt x="41" y="134"/>
                      <a:pt x="40" y="134"/>
                    </a:cubicBezTo>
                    <a:cubicBezTo>
                      <a:pt x="40" y="133"/>
                      <a:pt x="40" y="134"/>
                      <a:pt x="40" y="134"/>
                    </a:cubicBezTo>
                    <a:cubicBezTo>
                      <a:pt x="39" y="134"/>
                      <a:pt x="39" y="134"/>
                      <a:pt x="40" y="133"/>
                    </a:cubicBezTo>
                    <a:cubicBezTo>
                      <a:pt x="40" y="133"/>
                      <a:pt x="40" y="133"/>
                      <a:pt x="41" y="132"/>
                    </a:cubicBezTo>
                    <a:cubicBezTo>
                      <a:pt x="41" y="132"/>
                      <a:pt x="41" y="132"/>
                      <a:pt x="42" y="132"/>
                    </a:cubicBezTo>
                    <a:cubicBezTo>
                      <a:pt x="42" y="132"/>
                      <a:pt x="42" y="132"/>
                      <a:pt x="42" y="132"/>
                    </a:cubicBezTo>
                    <a:cubicBezTo>
                      <a:pt x="43" y="132"/>
                      <a:pt x="42" y="132"/>
                      <a:pt x="43" y="131"/>
                    </a:cubicBezTo>
                    <a:cubicBezTo>
                      <a:pt x="43" y="131"/>
                      <a:pt x="43" y="131"/>
                      <a:pt x="44" y="131"/>
                    </a:cubicBezTo>
                    <a:cubicBezTo>
                      <a:pt x="44" y="131"/>
                      <a:pt x="44" y="131"/>
                      <a:pt x="45" y="130"/>
                    </a:cubicBezTo>
                    <a:cubicBezTo>
                      <a:pt x="44" y="130"/>
                      <a:pt x="42" y="130"/>
                      <a:pt x="42" y="130"/>
                    </a:cubicBezTo>
                    <a:cubicBezTo>
                      <a:pt x="42" y="129"/>
                      <a:pt x="42" y="129"/>
                      <a:pt x="42" y="129"/>
                    </a:cubicBezTo>
                    <a:cubicBezTo>
                      <a:pt x="43" y="129"/>
                      <a:pt x="43" y="129"/>
                      <a:pt x="43" y="128"/>
                    </a:cubicBezTo>
                    <a:cubicBezTo>
                      <a:pt x="44" y="128"/>
                      <a:pt x="44" y="128"/>
                      <a:pt x="44" y="128"/>
                    </a:cubicBezTo>
                    <a:cubicBezTo>
                      <a:pt x="44" y="127"/>
                      <a:pt x="44" y="127"/>
                      <a:pt x="43" y="127"/>
                    </a:cubicBezTo>
                    <a:cubicBezTo>
                      <a:pt x="43" y="127"/>
                      <a:pt x="44" y="127"/>
                      <a:pt x="43" y="126"/>
                    </a:cubicBezTo>
                    <a:cubicBezTo>
                      <a:pt x="43" y="126"/>
                      <a:pt x="43" y="127"/>
                      <a:pt x="43" y="127"/>
                    </a:cubicBezTo>
                    <a:cubicBezTo>
                      <a:pt x="42" y="128"/>
                      <a:pt x="42" y="128"/>
                      <a:pt x="41" y="128"/>
                    </a:cubicBezTo>
                    <a:cubicBezTo>
                      <a:pt x="40" y="129"/>
                      <a:pt x="39" y="129"/>
                      <a:pt x="38" y="130"/>
                    </a:cubicBezTo>
                    <a:cubicBezTo>
                      <a:pt x="39" y="130"/>
                      <a:pt x="40" y="130"/>
                      <a:pt x="40" y="129"/>
                    </a:cubicBezTo>
                    <a:cubicBezTo>
                      <a:pt x="41" y="129"/>
                      <a:pt x="42" y="130"/>
                      <a:pt x="41" y="131"/>
                    </a:cubicBezTo>
                    <a:cubicBezTo>
                      <a:pt x="41" y="131"/>
                      <a:pt x="40" y="132"/>
                      <a:pt x="39" y="132"/>
                    </a:cubicBezTo>
                    <a:cubicBezTo>
                      <a:pt x="39" y="132"/>
                      <a:pt x="39" y="133"/>
                      <a:pt x="39" y="133"/>
                    </a:cubicBezTo>
                    <a:cubicBezTo>
                      <a:pt x="38" y="134"/>
                      <a:pt x="36" y="134"/>
                      <a:pt x="35" y="135"/>
                    </a:cubicBezTo>
                    <a:cubicBezTo>
                      <a:pt x="35" y="135"/>
                      <a:pt x="35" y="135"/>
                      <a:pt x="34" y="134"/>
                    </a:cubicBezTo>
                    <a:cubicBezTo>
                      <a:pt x="34" y="134"/>
                      <a:pt x="33" y="133"/>
                      <a:pt x="33" y="133"/>
                    </a:cubicBezTo>
                    <a:cubicBezTo>
                      <a:pt x="33" y="132"/>
                      <a:pt x="36" y="132"/>
                      <a:pt x="35" y="131"/>
                    </a:cubicBezTo>
                    <a:cubicBezTo>
                      <a:pt x="35" y="130"/>
                      <a:pt x="33" y="132"/>
                      <a:pt x="33" y="132"/>
                    </a:cubicBezTo>
                    <a:cubicBezTo>
                      <a:pt x="32" y="132"/>
                      <a:pt x="32" y="133"/>
                      <a:pt x="32" y="132"/>
                    </a:cubicBezTo>
                    <a:cubicBezTo>
                      <a:pt x="32" y="131"/>
                      <a:pt x="33" y="131"/>
                      <a:pt x="33" y="131"/>
                    </a:cubicBezTo>
                    <a:cubicBezTo>
                      <a:pt x="32" y="131"/>
                      <a:pt x="32" y="131"/>
                      <a:pt x="31" y="131"/>
                    </a:cubicBezTo>
                    <a:cubicBezTo>
                      <a:pt x="32" y="130"/>
                      <a:pt x="33" y="130"/>
                      <a:pt x="34" y="130"/>
                    </a:cubicBezTo>
                    <a:cubicBezTo>
                      <a:pt x="34" y="129"/>
                      <a:pt x="34" y="129"/>
                      <a:pt x="35" y="129"/>
                    </a:cubicBezTo>
                    <a:cubicBezTo>
                      <a:pt x="35" y="129"/>
                      <a:pt x="36" y="129"/>
                      <a:pt x="36" y="128"/>
                    </a:cubicBezTo>
                    <a:cubicBezTo>
                      <a:pt x="35" y="128"/>
                      <a:pt x="35" y="128"/>
                      <a:pt x="35" y="127"/>
                    </a:cubicBezTo>
                    <a:cubicBezTo>
                      <a:pt x="35" y="126"/>
                      <a:pt x="35" y="125"/>
                      <a:pt x="36" y="126"/>
                    </a:cubicBezTo>
                    <a:cubicBezTo>
                      <a:pt x="36" y="126"/>
                      <a:pt x="36" y="126"/>
                      <a:pt x="36" y="126"/>
                    </a:cubicBezTo>
                    <a:cubicBezTo>
                      <a:pt x="36" y="125"/>
                      <a:pt x="36" y="125"/>
                      <a:pt x="36" y="125"/>
                    </a:cubicBezTo>
                    <a:cubicBezTo>
                      <a:pt x="36" y="124"/>
                      <a:pt x="37" y="125"/>
                      <a:pt x="37" y="124"/>
                    </a:cubicBezTo>
                    <a:cubicBezTo>
                      <a:pt x="37" y="124"/>
                      <a:pt x="37" y="124"/>
                      <a:pt x="37" y="123"/>
                    </a:cubicBezTo>
                    <a:cubicBezTo>
                      <a:pt x="37" y="123"/>
                      <a:pt x="38" y="123"/>
                      <a:pt x="38" y="123"/>
                    </a:cubicBezTo>
                    <a:cubicBezTo>
                      <a:pt x="38" y="123"/>
                      <a:pt x="38" y="123"/>
                      <a:pt x="38" y="122"/>
                    </a:cubicBezTo>
                    <a:cubicBezTo>
                      <a:pt x="38" y="122"/>
                      <a:pt x="38" y="122"/>
                      <a:pt x="39" y="122"/>
                    </a:cubicBezTo>
                    <a:cubicBezTo>
                      <a:pt x="39" y="122"/>
                      <a:pt x="39" y="122"/>
                      <a:pt x="39" y="121"/>
                    </a:cubicBezTo>
                    <a:cubicBezTo>
                      <a:pt x="38" y="121"/>
                      <a:pt x="38" y="121"/>
                      <a:pt x="38" y="121"/>
                    </a:cubicBezTo>
                    <a:cubicBezTo>
                      <a:pt x="38" y="121"/>
                      <a:pt x="38" y="121"/>
                      <a:pt x="38" y="121"/>
                    </a:cubicBezTo>
                    <a:cubicBezTo>
                      <a:pt x="39" y="121"/>
                      <a:pt x="39" y="121"/>
                      <a:pt x="40" y="121"/>
                    </a:cubicBezTo>
                    <a:cubicBezTo>
                      <a:pt x="40" y="122"/>
                      <a:pt x="41" y="121"/>
                      <a:pt x="40" y="121"/>
                    </a:cubicBezTo>
                    <a:cubicBezTo>
                      <a:pt x="40" y="121"/>
                      <a:pt x="39" y="121"/>
                      <a:pt x="39" y="121"/>
                    </a:cubicBezTo>
                    <a:cubicBezTo>
                      <a:pt x="39" y="120"/>
                      <a:pt x="40" y="120"/>
                      <a:pt x="40" y="120"/>
                    </a:cubicBezTo>
                    <a:cubicBezTo>
                      <a:pt x="41" y="120"/>
                      <a:pt x="41" y="120"/>
                      <a:pt x="41" y="119"/>
                    </a:cubicBezTo>
                    <a:cubicBezTo>
                      <a:pt x="41" y="119"/>
                      <a:pt x="41" y="119"/>
                      <a:pt x="41" y="118"/>
                    </a:cubicBezTo>
                    <a:cubicBezTo>
                      <a:pt x="41" y="118"/>
                      <a:pt x="42" y="118"/>
                      <a:pt x="42" y="118"/>
                    </a:cubicBezTo>
                    <a:cubicBezTo>
                      <a:pt x="42" y="118"/>
                      <a:pt x="42" y="119"/>
                      <a:pt x="42" y="119"/>
                    </a:cubicBezTo>
                    <a:cubicBezTo>
                      <a:pt x="42" y="120"/>
                      <a:pt x="42" y="120"/>
                      <a:pt x="42" y="120"/>
                    </a:cubicBezTo>
                    <a:cubicBezTo>
                      <a:pt x="42" y="120"/>
                      <a:pt x="42" y="120"/>
                      <a:pt x="43" y="121"/>
                    </a:cubicBezTo>
                    <a:cubicBezTo>
                      <a:pt x="43" y="121"/>
                      <a:pt x="43" y="121"/>
                      <a:pt x="44" y="121"/>
                    </a:cubicBezTo>
                    <a:cubicBezTo>
                      <a:pt x="44" y="121"/>
                      <a:pt x="43" y="122"/>
                      <a:pt x="43" y="122"/>
                    </a:cubicBezTo>
                    <a:cubicBezTo>
                      <a:pt x="44" y="123"/>
                      <a:pt x="44" y="121"/>
                      <a:pt x="44" y="121"/>
                    </a:cubicBezTo>
                    <a:cubicBezTo>
                      <a:pt x="44" y="121"/>
                      <a:pt x="44" y="121"/>
                      <a:pt x="44" y="121"/>
                    </a:cubicBezTo>
                    <a:cubicBezTo>
                      <a:pt x="44" y="120"/>
                      <a:pt x="45" y="121"/>
                      <a:pt x="45" y="120"/>
                    </a:cubicBezTo>
                    <a:cubicBezTo>
                      <a:pt x="46" y="120"/>
                      <a:pt x="45" y="120"/>
                      <a:pt x="45" y="120"/>
                    </a:cubicBezTo>
                    <a:cubicBezTo>
                      <a:pt x="45" y="119"/>
                      <a:pt x="46" y="119"/>
                      <a:pt x="46" y="118"/>
                    </a:cubicBezTo>
                    <a:cubicBezTo>
                      <a:pt x="46" y="118"/>
                      <a:pt x="45" y="118"/>
                      <a:pt x="45" y="118"/>
                    </a:cubicBezTo>
                    <a:cubicBezTo>
                      <a:pt x="45" y="118"/>
                      <a:pt x="45" y="118"/>
                      <a:pt x="45" y="118"/>
                    </a:cubicBezTo>
                    <a:cubicBezTo>
                      <a:pt x="45" y="118"/>
                      <a:pt x="45" y="118"/>
                      <a:pt x="45" y="118"/>
                    </a:cubicBezTo>
                    <a:cubicBezTo>
                      <a:pt x="45" y="118"/>
                      <a:pt x="44" y="118"/>
                      <a:pt x="44" y="118"/>
                    </a:cubicBezTo>
                    <a:cubicBezTo>
                      <a:pt x="44" y="117"/>
                      <a:pt x="44" y="117"/>
                      <a:pt x="44" y="117"/>
                    </a:cubicBezTo>
                    <a:cubicBezTo>
                      <a:pt x="44" y="116"/>
                      <a:pt x="44" y="116"/>
                      <a:pt x="45" y="116"/>
                    </a:cubicBezTo>
                    <a:cubicBezTo>
                      <a:pt x="45" y="116"/>
                      <a:pt x="45" y="116"/>
                      <a:pt x="46" y="116"/>
                    </a:cubicBezTo>
                    <a:cubicBezTo>
                      <a:pt x="46" y="116"/>
                      <a:pt x="45" y="115"/>
                      <a:pt x="45" y="115"/>
                    </a:cubicBezTo>
                    <a:cubicBezTo>
                      <a:pt x="46" y="115"/>
                      <a:pt x="47" y="115"/>
                      <a:pt x="47" y="115"/>
                    </a:cubicBezTo>
                    <a:cubicBezTo>
                      <a:pt x="47" y="114"/>
                      <a:pt x="46" y="115"/>
                      <a:pt x="47" y="114"/>
                    </a:cubicBezTo>
                    <a:cubicBezTo>
                      <a:pt x="46" y="114"/>
                      <a:pt x="46" y="113"/>
                      <a:pt x="45" y="113"/>
                    </a:cubicBezTo>
                    <a:cubicBezTo>
                      <a:pt x="46" y="112"/>
                      <a:pt x="46" y="113"/>
                      <a:pt x="47" y="112"/>
                    </a:cubicBezTo>
                    <a:cubicBezTo>
                      <a:pt x="47" y="112"/>
                      <a:pt x="47" y="112"/>
                      <a:pt x="47" y="112"/>
                    </a:cubicBezTo>
                    <a:cubicBezTo>
                      <a:pt x="47" y="111"/>
                      <a:pt x="48" y="111"/>
                      <a:pt x="48" y="111"/>
                    </a:cubicBezTo>
                    <a:cubicBezTo>
                      <a:pt x="48" y="111"/>
                      <a:pt x="49" y="111"/>
                      <a:pt x="50" y="111"/>
                    </a:cubicBezTo>
                    <a:cubicBezTo>
                      <a:pt x="50" y="110"/>
                      <a:pt x="51" y="111"/>
                      <a:pt x="51" y="110"/>
                    </a:cubicBezTo>
                    <a:cubicBezTo>
                      <a:pt x="52" y="110"/>
                      <a:pt x="52" y="110"/>
                      <a:pt x="52" y="110"/>
                    </a:cubicBezTo>
                    <a:cubicBezTo>
                      <a:pt x="53" y="109"/>
                      <a:pt x="54" y="108"/>
                      <a:pt x="54" y="107"/>
                    </a:cubicBezTo>
                    <a:cubicBezTo>
                      <a:pt x="54" y="106"/>
                      <a:pt x="53" y="108"/>
                      <a:pt x="52" y="108"/>
                    </a:cubicBezTo>
                    <a:cubicBezTo>
                      <a:pt x="52" y="109"/>
                      <a:pt x="52" y="110"/>
                      <a:pt x="50" y="109"/>
                    </a:cubicBezTo>
                    <a:cubicBezTo>
                      <a:pt x="51" y="109"/>
                      <a:pt x="50" y="109"/>
                      <a:pt x="50" y="109"/>
                    </a:cubicBezTo>
                    <a:cubicBezTo>
                      <a:pt x="51" y="109"/>
                      <a:pt x="51" y="109"/>
                      <a:pt x="51" y="109"/>
                    </a:cubicBezTo>
                    <a:cubicBezTo>
                      <a:pt x="51" y="109"/>
                      <a:pt x="51" y="108"/>
                      <a:pt x="51" y="108"/>
                    </a:cubicBezTo>
                    <a:cubicBezTo>
                      <a:pt x="51" y="108"/>
                      <a:pt x="50" y="108"/>
                      <a:pt x="50" y="108"/>
                    </a:cubicBezTo>
                    <a:cubicBezTo>
                      <a:pt x="50" y="108"/>
                      <a:pt x="51" y="107"/>
                      <a:pt x="51" y="107"/>
                    </a:cubicBezTo>
                    <a:cubicBezTo>
                      <a:pt x="51" y="107"/>
                      <a:pt x="51" y="106"/>
                      <a:pt x="51" y="106"/>
                    </a:cubicBezTo>
                    <a:cubicBezTo>
                      <a:pt x="51" y="106"/>
                      <a:pt x="51" y="105"/>
                      <a:pt x="52" y="105"/>
                    </a:cubicBezTo>
                    <a:cubicBezTo>
                      <a:pt x="52" y="104"/>
                      <a:pt x="52" y="105"/>
                      <a:pt x="52" y="104"/>
                    </a:cubicBezTo>
                    <a:cubicBezTo>
                      <a:pt x="52" y="104"/>
                      <a:pt x="52" y="103"/>
                      <a:pt x="52" y="102"/>
                    </a:cubicBezTo>
                    <a:cubicBezTo>
                      <a:pt x="52" y="102"/>
                      <a:pt x="51" y="103"/>
                      <a:pt x="51" y="103"/>
                    </a:cubicBezTo>
                    <a:cubicBezTo>
                      <a:pt x="51" y="103"/>
                      <a:pt x="51" y="102"/>
                      <a:pt x="51" y="101"/>
                    </a:cubicBezTo>
                    <a:cubicBezTo>
                      <a:pt x="51" y="101"/>
                      <a:pt x="51" y="100"/>
                      <a:pt x="52" y="100"/>
                    </a:cubicBezTo>
                    <a:cubicBezTo>
                      <a:pt x="52" y="101"/>
                      <a:pt x="52" y="101"/>
                      <a:pt x="53" y="102"/>
                    </a:cubicBezTo>
                    <a:cubicBezTo>
                      <a:pt x="53" y="102"/>
                      <a:pt x="53" y="101"/>
                      <a:pt x="53" y="101"/>
                    </a:cubicBezTo>
                    <a:cubicBezTo>
                      <a:pt x="53" y="100"/>
                      <a:pt x="52" y="100"/>
                      <a:pt x="52" y="100"/>
                    </a:cubicBezTo>
                    <a:cubicBezTo>
                      <a:pt x="52" y="99"/>
                      <a:pt x="53" y="99"/>
                      <a:pt x="53" y="99"/>
                    </a:cubicBezTo>
                    <a:cubicBezTo>
                      <a:pt x="53" y="99"/>
                      <a:pt x="53" y="99"/>
                      <a:pt x="52" y="98"/>
                    </a:cubicBezTo>
                    <a:cubicBezTo>
                      <a:pt x="52" y="98"/>
                      <a:pt x="53" y="97"/>
                      <a:pt x="53" y="97"/>
                    </a:cubicBezTo>
                    <a:cubicBezTo>
                      <a:pt x="54" y="96"/>
                      <a:pt x="54" y="97"/>
                      <a:pt x="55" y="97"/>
                    </a:cubicBezTo>
                    <a:cubicBezTo>
                      <a:pt x="55" y="98"/>
                      <a:pt x="56" y="98"/>
                      <a:pt x="56" y="98"/>
                    </a:cubicBezTo>
                    <a:cubicBezTo>
                      <a:pt x="56" y="97"/>
                      <a:pt x="56" y="97"/>
                      <a:pt x="55" y="96"/>
                    </a:cubicBezTo>
                    <a:cubicBezTo>
                      <a:pt x="55" y="96"/>
                      <a:pt x="54" y="96"/>
                      <a:pt x="55" y="95"/>
                    </a:cubicBezTo>
                    <a:cubicBezTo>
                      <a:pt x="54" y="95"/>
                      <a:pt x="53" y="95"/>
                      <a:pt x="53" y="94"/>
                    </a:cubicBezTo>
                    <a:cubicBezTo>
                      <a:pt x="53" y="94"/>
                      <a:pt x="53" y="94"/>
                      <a:pt x="54" y="94"/>
                    </a:cubicBezTo>
                    <a:cubicBezTo>
                      <a:pt x="55" y="93"/>
                      <a:pt x="55" y="93"/>
                      <a:pt x="56" y="93"/>
                    </a:cubicBezTo>
                    <a:cubicBezTo>
                      <a:pt x="56" y="93"/>
                      <a:pt x="57" y="92"/>
                      <a:pt x="57" y="92"/>
                    </a:cubicBezTo>
                    <a:cubicBezTo>
                      <a:pt x="58" y="92"/>
                      <a:pt x="58" y="92"/>
                      <a:pt x="58" y="92"/>
                    </a:cubicBezTo>
                    <a:cubicBezTo>
                      <a:pt x="58" y="92"/>
                      <a:pt x="58" y="92"/>
                      <a:pt x="58" y="92"/>
                    </a:cubicBezTo>
                    <a:cubicBezTo>
                      <a:pt x="58" y="93"/>
                      <a:pt x="58" y="93"/>
                      <a:pt x="58" y="93"/>
                    </a:cubicBezTo>
                    <a:cubicBezTo>
                      <a:pt x="58" y="93"/>
                      <a:pt x="58" y="93"/>
                      <a:pt x="58" y="93"/>
                    </a:cubicBezTo>
                    <a:cubicBezTo>
                      <a:pt x="58" y="95"/>
                      <a:pt x="59" y="93"/>
                      <a:pt x="60" y="93"/>
                    </a:cubicBezTo>
                    <a:cubicBezTo>
                      <a:pt x="60" y="93"/>
                      <a:pt x="59" y="92"/>
                      <a:pt x="59" y="92"/>
                    </a:cubicBezTo>
                    <a:cubicBezTo>
                      <a:pt x="59" y="91"/>
                      <a:pt x="60" y="91"/>
                      <a:pt x="60" y="92"/>
                    </a:cubicBezTo>
                    <a:cubicBezTo>
                      <a:pt x="60" y="92"/>
                      <a:pt x="60" y="92"/>
                      <a:pt x="61" y="92"/>
                    </a:cubicBezTo>
                    <a:cubicBezTo>
                      <a:pt x="61" y="92"/>
                      <a:pt x="61" y="92"/>
                      <a:pt x="62" y="91"/>
                    </a:cubicBezTo>
                    <a:cubicBezTo>
                      <a:pt x="62" y="91"/>
                      <a:pt x="62" y="91"/>
                      <a:pt x="63" y="91"/>
                    </a:cubicBezTo>
                    <a:cubicBezTo>
                      <a:pt x="63" y="90"/>
                      <a:pt x="63" y="90"/>
                      <a:pt x="62" y="90"/>
                    </a:cubicBezTo>
                    <a:cubicBezTo>
                      <a:pt x="62" y="90"/>
                      <a:pt x="62" y="91"/>
                      <a:pt x="61" y="91"/>
                    </a:cubicBezTo>
                    <a:cubicBezTo>
                      <a:pt x="61" y="91"/>
                      <a:pt x="61" y="91"/>
                      <a:pt x="60" y="91"/>
                    </a:cubicBezTo>
                    <a:cubicBezTo>
                      <a:pt x="60" y="90"/>
                      <a:pt x="59" y="91"/>
                      <a:pt x="59" y="91"/>
                    </a:cubicBezTo>
                    <a:cubicBezTo>
                      <a:pt x="59" y="91"/>
                      <a:pt x="58" y="90"/>
                      <a:pt x="57" y="90"/>
                    </a:cubicBezTo>
                    <a:cubicBezTo>
                      <a:pt x="57" y="90"/>
                      <a:pt x="57" y="91"/>
                      <a:pt x="56" y="91"/>
                    </a:cubicBezTo>
                    <a:cubicBezTo>
                      <a:pt x="56" y="90"/>
                      <a:pt x="56" y="91"/>
                      <a:pt x="55" y="90"/>
                    </a:cubicBezTo>
                    <a:cubicBezTo>
                      <a:pt x="55" y="90"/>
                      <a:pt x="55" y="90"/>
                      <a:pt x="55" y="89"/>
                    </a:cubicBezTo>
                    <a:cubicBezTo>
                      <a:pt x="56" y="88"/>
                      <a:pt x="56" y="88"/>
                      <a:pt x="55" y="87"/>
                    </a:cubicBezTo>
                    <a:cubicBezTo>
                      <a:pt x="55" y="87"/>
                      <a:pt x="56" y="86"/>
                      <a:pt x="56" y="87"/>
                    </a:cubicBezTo>
                    <a:cubicBezTo>
                      <a:pt x="57" y="87"/>
                      <a:pt x="56" y="88"/>
                      <a:pt x="57" y="88"/>
                    </a:cubicBezTo>
                    <a:cubicBezTo>
                      <a:pt x="57" y="87"/>
                      <a:pt x="57" y="87"/>
                      <a:pt x="57" y="87"/>
                    </a:cubicBezTo>
                    <a:cubicBezTo>
                      <a:pt x="58" y="86"/>
                      <a:pt x="59" y="87"/>
                      <a:pt x="59" y="87"/>
                    </a:cubicBezTo>
                    <a:cubicBezTo>
                      <a:pt x="59" y="87"/>
                      <a:pt x="58" y="86"/>
                      <a:pt x="58" y="86"/>
                    </a:cubicBezTo>
                    <a:cubicBezTo>
                      <a:pt x="59" y="85"/>
                      <a:pt x="60" y="86"/>
                      <a:pt x="60" y="86"/>
                    </a:cubicBezTo>
                    <a:cubicBezTo>
                      <a:pt x="59" y="85"/>
                      <a:pt x="57" y="86"/>
                      <a:pt x="56" y="86"/>
                    </a:cubicBezTo>
                    <a:cubicBezTo>
                      <a:pt x="56" y="86"/>
                      <a:pt x="57" y="86"/>
                      <a:pt x="57" y="85"/>
                    </a:cubicBezTo>
                    <a:cubicBezTo>
                      <a:pt x="57" y="85"/>
                      <a:pt x="57" y="85"/>
                      <a:pt x="58" y="85"/>
                    </a:cubicBezTo>
                    <a:cubicBezTo>
                      <a:pt x="58" y="85"/>
                      <a:pt x="58" y="85"/>
                      <a:pt x="58" y="85"/>
                    </a:cubicBezTo>
                    <a:cubicBezTo>
                      <a:pt x="59" y="84"/>
                      <a:pt x="57" y="84"/>
                      <a:pt x="57" y="84"/>
                    </a:cubicBezTo>
                    <a:cubicBezTo>
                      <a:pt x="57" y="83"/>
                      <a:pt x="58" y="84"/>
                      <a:pt x="58" y="84"/>
                    </a:cubicBezTo>
                    <a:cubicBezTo>
                      <a:pt x="59" y="84"/>
                      <a:pt x="59" y="84"/>
                      <a:pt x="60" y="84"/>
                    </a:cubicBezTo>
                    <a:cubicBezTo>
                      <a:pt x="60" y="84"/>
                      <a:pt x="60" y="84"/>
                      <a:pt x="60" y="84"/>
                    </a:cubicBezTo>
                    <a:cubicBezTo>
                      <a:pt x="60" y="83"/>
                      <a:pt x="61" y="84"/>
                      <a:pt x="61" y="83"/>
                    </a:cubicBezTo>
                    <a:cubicBezTo>
                      <a:pt x="61" y="83"/>
                      <a:pt x="59" y="83"/>
                      <a:pt x="60" y="82"/>
                    </a:cubicBezTo>
                    <a:cubicBezTo>
                      <a:pt x="59" y="82"/>
                      <a:pt x="59" y="82"/>
                      <a:pt x="58" y="82"/>
                    </a:cubicBezTo>
                    <a:cubicBezTo>
                      <a:pt x="59" y="82"/>
                      <a:pt x="59" y="82"/>
                      <a:pt x="59" y="82"/>
                    </a:cubicBezTo>
                    <a:cubicBezTo>
                      <a:pt x="60" y="82"/>
                      <a:pt x="61" y="83"/>
                      <a:pt x="60" y="82"/>
                    </a:cubicBezTo>
                    <a:cubicBezTo>
                      <a:pt x="60" y="82"/>
                      <a:pt x="60" y="81"/>
                      <a:pt x="60" y="81"/>
                    </a:cubicBezTo>
                    <a:cubicBezTo>
                      <a:pt x="59" y="81"/>
                      <a:pt x="59" y="80"/>
                      <a:pt x="58" y="80"/>
                    </a:cubicBezTo>
                    <a:cubicBezTo>
                      <a:pt x="59" y="80"/>
                      <a:pt x="60" y="80"/>
                      <a:pt x="60" y="80"/>
                    </a:cubicBezTo>
                    <a:cubicBezTo>
                      <a:pt x="60" y="79"/>
                      <a:pt x="60" y="79"/>
                      <a:pt x="60" y="79"/>
                    </a:cubicBezTo>
                    <a:cubicBezTo>
                      <a:pt x="60" y="79"/>
                      <a:pt x="61" y="79"/>
                      <a:pt x="61" y="79"/>
                    </a:cubicBezTo>
                    <a:cubicBezTo>
                      <a:pt x="61" y="79"/>
                      <a:pt x="61" y="79"/>
                      <a:pt x="61" y="79"/>
                    </a:cubicBezTo>
                    <a:cubicBezTo>
                      <a:pt x="61" y="79"/>
                      <a:pt x="61" y="80"/>
                      <a:pt x="61" y="80"/>
                    </a:cubicBezTo>
                    <a:cubicBezTo>
                      <a:pt x="62" y="79"/>
                      <a:pt x="62" y="78"/>
                      <a:pt x="62" y="78"/>
                    </a:cubicBezTo>
                    <a:cubicBezTo>
                      <a:pt x="62" y="78"/>
                      <a:pt x="62" y="79"/>
                      <a:pt x="62" y="79"/>
                    </a:cubicBezTo>
                    <a:cubicBezTo>
                      <a:pt x="63" y="79"/>
                      <a:pt x="63" y="78"/>
                      <a:pt x="63" y="78"/>
                    </a:cubicBezTo>
                    <a:cubicBezTo>
                      <a:pt x="64" y="78"/>
                      <a:pt x="65" y="78"/>
                      <a:pt x="65" y="78"/>
                    </a:cubicBezTo>
                    <a:cubicBezTo>
                      <a:pt x="66" y="77"/>
                      <a:pt x="64" y="78"/>
                      <a:pt x="64" y="77"/>
                    </a:cubicBezTo>
                    <a:cubicBezTo>
                      <a:pt x="64" y="77"/>
                      <a:pt x="64" y="77"/>
                      <a:pt x="64" y="77"/>
                    </a:cubicBezTo>
                    <a:cubicBezTo>
                      <a:pt x="64" y="76"/>
                      <a:pt x="64" y="76"/>
                      <a:pt x="65" y="76"/>
                    </a:cubicBezTo>
                    <a:cubicBezTo>
                      <a:pt x="65" y="77"/>
                      <a:pt x="65" y="76"/>
                      <a:pt x="65" y="76"/>
                    </a:cubicBezTo>
                    <a:cubicBezTo>
                      <a:pt x="65" y="76"/>
                      <a:pt x="65" y="76"/>
                      <a:pt x="66" y="76"/>
                    </a:cubicBezTo>
                    <a:cubicBezTo>
                      <a:pt x="66" y="76"/>
                      <a:pt x="66" y="77"/>
                      <a:pt x="66" y="76"/>
                    </a:cubicBezTo>
                    <a:cubicBezTo>
                      <a:pt x="66" y="76"/>
                      <a:pt x="66" y="76"/>
                      <a:pt x="66" y="76"/>
                    </a:cubicBezTo>
                    <a:cubicBezTo>
                      <a:pt x="66" y="75"/>
                      <a:pt x="67" y="75"/>
                      <a:pt x="67" y="75"/>
                    </a:cubicBezTo>
                    <a:cubicBezTo>
                      <a:pt x="68" y="75"/>
                      <a:pt x="67" y="76"/>
                      <a:pt x="68" y="76"/>
                    </a:cubicBezTo>
                    <a:cubicBezTo>
                      <a:pt x="68" y="77"/>
                      <a:pt x="68" y="76"/>
                      <a:pt x="68" y="76"/>
                    </a:cubicBezTo>
                    <a:cubicBezTo>
                      <a:pt x="68" y="75"/>
                      <a:pt x="69" y="75"/>
                      <a:pt x="70" y="75"/>
                    </a:cubicBezTo>
                    <a:cubicBezTo>
                      <a:pt x="70" y="76"/>
                      <a:pt x="71" y="76"/>
                      <a:pt x="71" y="76"/>
                    </a:cubicBezTo>
                    <a:cubicBezTo>
                      <a:pt x="71" y="76"/>
                      <a:pt x="70" y="77"/>
                      <a:pt x="71" y="77"/>
                    </a:cubicBezTo>
                    <a:cubicBezTo>
                      <a:pt x="71" y="77"/>
                      <a:pt x="71" y="77"/>
                      <a:pt x="72" y="77"/>
                    </a:cubicBezTo>
                    <a:cubicBezTo>
                      <a:pt x="72" y="76"/>
                      <a:pt x="72" y="76"/>
                      <a:pt x="71" y="76"/>
                    </a:cubicBezTo>
                    <a:cubicBezTo>
                      <a:pt x="71" y="76"/>
                      <a:pt x="71" y="76"/>
                      <a:pt x="71" y="75"/>
                    </a:cubicBezTo>
                    <a:cubicBezTo>
                      <a:pt x="71" y="75"/>
                      <a:pt x="72" y="75"/>
                      <a:pt x="72" y="75"/>
                    </a:cubicBezTo>
                    <a:cubicBezTo>
                      <a:pt x="72" y="76"/>
                      <a:pt x="74" y="76"/>
                      <a:pt x="73" y="75"/>
                    </a:cubicBezTo>
                    <a:cubicBezTo>
                      <a:pt x="72" y="75"/>
                      <a:pt x="70" y="74"/>
                      <a:pt x="69" y="74"/>
                    </a:cubicBezTo>
                    <a:cubicBezTo>
                      <a:pt x="69" y="74"/>
                      <a:pt x="69" y="74"/>
                      <a:pt x="70" y="73"/>
                    </a:cubicBezTo>
                    <a:cubicBezTo>
                      <a:pt x="69" y="73"/>
                      <a:pt x="69" y="74"/>
                      <a:pt x="68" y="74"/>
                    </a:cubicBezTo>
                    <a:cubicBezTo>
                      <a:pt x="68" y="74"/>
                      <a:pt x="68" y="74"/>
                      <a:pt x="67" y="74"/>
                    </a:cubicBezTo>
                    <a:cubicBezTo>
                      <a:pt x="67" y="74"/>
                      <a:pt x="67" y="75"/>
                      <a:pt x="66" y="75"/>
                    </a:cubicBezTo>
                    <a:cubicBezTo>
                      <a:pt x="66" y="75"/>
                      <a:pt x="66" y="74"/>
                      <a:pt x="66" y="74"/>
                    </a:cubicBezTo>
                    <a:cubicBezTo>
                      <a:pt x="66" y="74"/>
                      <a:pt x="65" y="75"/>
                      <a:pt x="64" y="74"/>
                    </a:cubicBezTo>
                    <a:cubicBezTo>
                      <a:pt x="64" y="74"/>
                      <a:pt x="65" y="73"/>
                      <a:pt x="65" y="73"/>
                    </a:cubicBezTo>
                    <a:cubicBezTo>
                      <a:pt x="65" y="72"/>
                      <a:pt x="66" y="71"/>
                      <a:pt x="66" y="71"/>
                    </a:cubicBezTo>
                    <a:cubicBezTo>
                      <a:pt x="67" y="71"/>
                      <a:pt x="67" y="72"/>
                      <a:pt x="67" y="72"/>
                    </a:cubicBezTo>
                    <a:cubicBezTo>
                      <a:pt x="67" y="72"/>
                      <a:pt x="68" y="71"/>
                      <a:pt x="69" y="71"/>
                    </a:cubicBezTo>
                    <a:cubicBezTo>
                      <a:pt x="68" y="71"/>
                      <a:pt x="68" y="71"/>
                      <a:pt x="69" y="71"/>
                    </a:cubicBezTo>
                    <a:cubicBezTo>
                      <a:pt x="69" y="71"/>
                      <a:pt x="69" y="70"/>
                      <a:pt x="69" y="70"/>
                    </a:cubicBezTo>
                    <a:cubicBezTo>
                      <a:pt x="69" y="70"/>
                      <a:pt x="69" y="71"/>
                      <a:pt x="69" y="71"/>
                    </a:cubicBezTo>
                    <a:cubicBezTo>
                      <a:pt x="70" y="71"/>
                      <a:pt x="70" y="71"/>
                      <a:pt x="70" y="70"/>
                    </a:cubicBezTo>
                    <a:cubicBezTo>
                      <a:pt x="70" y="70"/>
                      <a:pt x="71" y="70"/>
                      <a:pt x="71" y="71"/>
                    </a:cubicBezTo>
                    <a:cubicBezTo>
                      <a:pt x="72" y="71"/>
                      <a:pt x="72" y="72"/>
                      <a:pt x="72" y="72"/>
                    </a:cubicBezTo>
                    <a:cubicBezTo>
                      <a:pt x="72" y="72"/>
                      <a:pt x="73" y="75"/>
                      <a:pt x="73" y="73"/>
                    </a:cubicBezTo>
                    <a:cubicBezTo>
                      <a:pt x="73" y="73"/>
                      <a:pt x="73" y="73"/>
                      <a:pt x="72" y="72"/>
                    </a:cubicBezTo>
                    <a:cubicBezTo>
                      <a:pt x="72" y="72"/>
                      <a:pt x="72" y="71"/>
                      <a:pt x="72" y="71"/>
                    </a:cubicBezTo>
                    <a:cubicBezTo>
                      <a:pt x="72" y="70"/>
                      <a:pt x="72" y="70"/>
                      <a:pt x="73" y="70"/>
                    </a:cubicBezTo>
                    <a:cubicBezTo>
                      <a:pt x="73" y="69"/>
                      <a:pt x="74" y="70"/>
                      <a:pt x="74" y="69"/>
                    </a:cubicBezTo>
                    <a:cubicBezTo>
                      <a:pt x="74" y="69"/>
                      <a:pt x="74" y="69"/>
                      <a:pt x="74" y="69"/>
                    </a:cubicBezTo>
                    <a:cubicBezTo>
                      <a:pt x="73" y="69"/>
                      <a:pt x="73" y="69"/>
                      <a:pt x="73" y="69"/>
                    </a:cubicBezTo>
                    <a:cubicBezTo>
                      <a:pt x="72" y="69"/>
                      <a:pt x="72" y="70"/>
                      <a:pt x="72" y="70"/>
                    </a:cubicBezTo>
                    <a:cubicBezTo>
                      <a:pt x="71" y="70"/>
                      <a:pt x="70" y="69"/>
                      <a:pt x="70" y="69"/>
                    </a:cubicBezTo>
                    <a:cubicBezTo>
                      <a:pt x="70" y="69"/>
                      <a:pt x="70" y="69"/>
                      <a:pt x="70" y="68"/>
                    </a:cubicBezTo>
                    <a:cubicBezTo>
                      <a:pt x="70" y="68"/>
                      <a:pt x="71" y="69"/>
                      <a:pt x="71" y="69"/>
                    </a:cubicBezTo>
                    <a:cubicBezTo>
                      <a:pt x="71" y="69"/>
                      <a:pt x="71" y="68"/>
                      <a:pt x="71" y="68"/>
                    </a:cubicBezTo>
                    <a:cubicBezTo>
                      <a:pt x="71" y="68"/>
                      <a:pt x="71" y="68"/>
                      <a:pt x="71" y="68"/>
                    </a:cubicBezTo>
                    <a:cubicBezTo>
                      <a:pt x="70" y="68"/>
                      <a:pt x="70" y="68"/>
                      <a:pt x="70" y="68"/>
                    </a:cubicBezTo>
                    <a:cubicBezTo>
                      <a:pt x="70" y="68"/>
                      <a:pt x="70" y="68"/>
                      <a:pt x="69" y="68"/>
                    </a:cubicBezTo>
                    <a:cubicBezTo>
                      <a:pt x="69" y="67"/>
                      <a:pt x="70" y="67"/>
                      <a:pt x="70" y="67"/>
                    </a:cubicBezTo>
                    <a:cubicBezTo>
                      <a:pt x="70" y="67"/>
                      <a:pt x="70" y="66"/>
                      <a:pt x="70" y="66"/>
                    </a:cubicBezTo>
                    <a:cubicBezTo>
                      <a:pt x="71" y="66"/>
                      <a:pt x="71" y="66"/>
                      <a:pt x="71" y="67"/>
                    </a:cubicBezTo>
                    <a:cubicBezTo>
                      <a:pt x="71" y="67"/>
                      <a:pt x="71" y="67"/>
                      <a:pt x="72" y="67"/>
                    </a:cubicBezTo>
                    <a:cubicBezTo>
                      <a:pt x="72" y="67"/>
                      <a:pt x="73" y="67"/>
                      <a:pt x="72" y="66"/>
                    </a:cubicBezTo>
                    <a:cubicBezTo>
                      <a:pt x="72" y="66"/>
                      <a:pt x="72" y="66"/>
                      <a:pt x="72" y="66"/>
                    </a:cubicBezTo>
                    <a:cubicBezTo>
                      <a:pt x="71" y="66"/>
                      <a:pt x="72" y="66"/>
                      <a:pt x="72" y="66"/>
                    </a:cubicBezTo>
                    <a:cubicBezTo>
                      <a:pt x="73" y="66"/>
                      <a:pt x="73" y="66"/>
                      <a:pt x="73" y="67"/>
                    </a:cubicBezTo>
                    <a:cubicBezTo>
                      <a:pt x="73" y="67"/>
                      <a:pt x="74" y="67"/>
                      <a:pt x="74" y="67"/>
                    </a:cubicBezTo>
                    <a:cubicBezTo>
                      <a:pt x="74" y="66"/>
                      <a:pt x="73" y="66"/>
                      <a:pt x="73" y="66"/>
                    </a:cubicBezTo>
                    <a:cubicBezTo>
                      <a:pt x="73" y="65"/>
                      <a:pt x="71" y="64"/>
                      <a:pt x="71" y="65"/>
                    </a:cubicBezTo>
                    <a:cubicBezTo>
                      <a:pt x="70" y="66"/>
                      <a:pt x="69" y="67"/>
                      <a:pt x="68" y="67"/>
                    </a:cubicBezTo>
                    <a:cubicBezTo>
                      <a:pt x="67" y="67"/>
                      <a:pt x="67" y="68"/>
                      <a:pt x="67" y="67"/>
                    </a:cubicBezTo>
                    <a:cubicBezTo>
                      <a:pt x="67" y="67"/>
                      <a:pt x="67" y="67"/>
                      <a:pt x="67" y="67"/>
                    </a:cubicBezTo>
                    <a:cubicBezTo>
                      <a:pt x="67" y="66"/>
                      <a:pt x="67" y="66"/>
                      <a:pt x="67" y="66"/>
                    </a:cubicBezTo>
                    <a:cubicBezTo>
                      <a:pt x="67" y="65"/>
                      <a:pt x="68" y="66"/>
                      <a:pt x="69" y="66"/>
                    </a:cubicBezTo>
                    <a:cubicBezTo>
                      <a:pt x="69" y="65"/>
                      <a:pt x="68" y="65"/>
                      <a:pt x="69" y="65"/>
                    </a:cubicBezTo>
                    <a:cubicBezTo>
                      <a:pt x="68" y="65"/>
                      <a:pt x="66" y="65"/>
                      <a:pt x="67" y="64"/>
                    </a:cubicBezTo>
                    <a:cubicBezTo>
                      <a:pt x="67" y="64"/>
                      <a:pt x="68" y="64"/>
                      <a:pt x="69" y="64"/>
                    </a:cubicBezTo>
                    <a:cubicBezTo>
                      <a:pt x="69" y="64"/>
                      <a:pt x="69" y="64"/>
                      <a:pt x="69" y="64"/>
                    </a:cubicBezTo>
                    <a:cubicBezTo>
                      <a:pt x="69" y="63"/>
                      <a:pt x="69" y="63"/>
                      <a:pt x="69" y="63"/>
                    </a:cubicBezTo>
                    <a:cubicBezTo>
                      <a:pt x="70" y="64"/>
                      <a:pt x="69" y="64"/>
                      <a:pt x="70" y="64"/>
                    </a:cubicBezTo>
                    <a:cubicBezTo>
                      <a:pt x="70" y="64"/>
                      <a:pt x="70" y="64"/>
                      <a:pt x="70" y="63"/>
                    </a:cubicBezTo>
                    <a:cubicBezTo>
                      <a:pt x="71" y="63"/>
                      <a:pt x="71" y="63"/>
                      <a:pt x="72" y="63"/>
                    </a:cubicBezTo>
                    <a:cubicBezTo>
                      <a:pt x="72" y="63"/>
                      <a:pt x="71" y="63"/>
                      <a:pt x="72" y="64"/>
                    </a:cubicBezTo>
                    <a:cubicBezTo>
                      <a:pt x="72" y="64"/>
                      <a:pt x="72" y="63"/>
                      <a:pt x="73" y="62"/>
                    </a:cubicBezTo>
                    <a:cubicBezTo>
                      <a:pt x="73" y="62"/>
                      <a:pt x="73" y="62"/>
                      <a:pt x="73" y="62"/>
                    </a:cubicBezTo>
                    <a:cubicBezTo>
                      <a:pt x="74" y="62"/>
                      <a:pt x="73" y="63"/>
                      <a:pt x="74" y="63"/>
                    </a:cubicBezTo>
                    <a:cubicBezTo>
                      <a:pt x="74" y="63"/>
                      <a:pt x="75" y="60"/>
                      <a:pt x="76" y="61"/>
                    </a:cubicBezTo>
                    <a:cubicBezTo>
                      <a:pt x="76" y="62"/>
                      <a:pt x="77" y="64"/>
                      <a:pt x="78" y="65"/>
                    </a:cubicBezTo>
                    <a:cubicBezTo>
                      <a:pt x="78" y="64"/>
                      <a:pt x="78" y="64"/>
                      <a:pt x="77" y="63"/>
                    </a:cubicBezTo>
                    <a:cubicBezTo>
                      <a:pt x="77" y="63"/>
                      <a:pt x="77" y="62"/>
                      <a:pt x="77" y="62"/>
                    </a:cubicBezTo>
                    <a:cubicBezTo>
                      <a:pt x="78" y="62"/>
                      <a:pt x="78" y="62"/>
                      <a:pt x="78" y="63"/>
                    </a:cubicBezTo>
                    <a:cubicBezTo>
                      <a:pt x="78" y="63"/>
                      <a:pt x="78" y="62"/>
                      <a:pt x="78" y="62"/>
                    </a:cubicBezTo>
                    <a:cubicBezTo>
                      <a:pt x="78" y="61"/>
                      <a:pt x="78" y="61"/>
                      <a:pt x="78" y="61"/>
                    </a:cubicBezTo>
                    <a:cubicBezTo>
                      <a:pt x="78" y="60"/>
                      <a:pt x="78" y="60"/>
                      <a:pt x="78" y="60"/>
                    </a:cubicBezTo>
                    <a:cubicBezTo>
                      <a:pt x="79" y="60"/>
                      <a:pt x="79" y="61"/>
                      <a:pt x="80" y="60"/>
                    </a:cubicBezTo>
                    <a:cubicBezTo>
                      <a:pt x="79" y="60"/>
                      <a:pt x="79" y="59"/>
                      <a:pt x="79" y="59"/>
                    </a:cubicBezTo>
                    <a:cubicBezTo>
                      <a:pt x="78" y="59"/>
                      <a:pt x="78" y="59"/>
                      <a:pt x="78" y="59"/>
                    </a:cubicBezTo>
                    <a:cubicBezTo>
                      <a:pt x="78" y="59"/>
                      <a:pt x="77" y="60"/>
                      <a:pt x="77" y="59"/>
                    </a:cubicBezTo>
                    <a:cubicBezTo>
                      <a:pt x="77" y="59"/>
                      <a:pt x="77" y="59"/>
                      <a:pt x="77" y="59"/>
                    </a:cubicBezTo>
                    <a:cubicBezTo>
                      <a:pt x="77" y="59"/>
                      <a:pt x="78" y="59"/>
                      <a:pt x="78" y="58"/>
                    </a:cubicBezTo>
                    <a:cubicBezTo>
                      <a:pt x="78" y="58"/>
                      <a:pt x="78" y="58"/>
                      <a:pt x="78" y="58"/>
                    </a:cubicBezTo>
                    <a:cubicBezTo>
                      <a:pt x="79" y="58"/>
                      <a:pt x="80" y="59"/>
                      <a:pt x="80" y="59"/>
                    </a:cubicBezTo>
                    <a:cubicBezTo>
                      <a:pt x="80" y="58"/>
                      <a:pt x="79" y="58"/>
                      <a:pt x="79" y="57"/>
                    </a:cubicBezTo>
                    <a:cubicBezTo>
                      <a:pt x="79" y="57"/>
                      <a:pt x="79" y="56"/>
                      <a:pt x="78" y="56"/>
                    </a:cubicBezTo>
                    <a:cubicBezTo>
                      <a:pt x="78" y="55"/>
                      <a:pt x="77" y="55"/>
                      <a:pt x="77" y="55"/>
                    </a:cubicBezTo>
                    <a:cubicBezTo>
                      <a:pt x="77" y="54"/>
                      <a:pt x="78" y="54"/>
                      <a:pt x="79" y="54"/>
                    </a:cubicBezTo>
                    <a:cubicBezTo>
                      <a:pt x="79" y="54"/>
                      <a:pt x="80" y="54"/>
                      <a:pt x="80" y="54"/>
                    </a:cubicBezTo>
                    <a:cubicBezTo>
                      <a:pt x="80" y="54"/>
                      <a:pt x="81" y="54"/>
                      <a:pt x="81" y="54"/>
                    </a:cubicBezTo>
                    <a:cubicBezTo>
                      <a:pt x="81" y="55"/>
                      <a:pt x="81" y="55"/>
                      <a:pt x="81" y="55"/>
                    </a:cubicBezTo>
                    <a:cubicBezTo>
                      <a:pt x="81" y="55"/>
                      <a:pt x="81" y="55"/>
                      <a:pt x="82" y="55"/>
                    </a:cubicBezTo>
                    <a:cubicBezTo>
                      <a:pt x="82" y="55"/>
                      <a:pt x="82" y="54"/>
                      <a:pt x="83" y="55"/>
                    </a:cubicBezTo>
                    <a:cubicBezTo>
                      <a:pt x="83" y="55"/>
                      <a:pt x="83" y="55"/>
                      <a:pt x="83" y="56"/>
                    </a:cubicBezTo>
                    <a:cubicBezTo>
                      <a:pt x="83" y="56"/>
                      <a:pt x="84" y="56"/>
                      <a:pt x="84" y="57"/>
                    </a:cubicBezTo>
                    <a:cubicBezTo>
                      <a:pt x="84" y="57"/>
                      <a:pt x="84" y="59"/>
                      <a:pt x="84" y="57"/>
                    </a:cubicBezTo>
                    <a:cubicBezTo>
                      <a:pt x="85" y="56"/>
                      <a:pt x="84" y="56"/>
                      <a:pt x="84" y="55"/>
                    </a:cubicBezTo>
                    <a:cubicBezTo>
                      <a:pt x="83" y="55"/>
                      <a:pt x="83" y="54"/>
                      <a:pt x="84" y="54"/>
                    </a:cubicBezTo>
                    <a:cubicBezTo>
                      <a:pt x="84" y="54"/>
                      <a:pt x="85" y="55"/>
                      <a:pt x="85" y="55"/>
                    </a:cubicBezTo>
                    <a:cubicBezTo>
                      <a:pt x="86" y="55"/>
                      <a:pt x="85" y="54"/>
                      <a:pt x="85" y="54"/>
                    </a:cubicBezTo>
                    <a:cubicBezTo>
                      <a:pt x="85" y="53"/>
                      <a:pt x="85" y="53"/>
                      <a:pt x="86" y="53"/>
                    </a:cubicBezTo>
                    <a:cubicBezTo>
                      <a:pt x="86" y="54"/>
                      <a:pt x="86" y="54"/>
                      <a:pt x="87" y="54"/>
                    </a:cubicBezTo>
                    <a:cubicBezTo>
                      <a:pt x="87" y="54"/>
                      <a:pt x="86" y="53"/>
                      <a:pt x="86" y="53"/>
                    </a:cubicBezTo>
                    <a:cubicBezTo>
                      <a:pt x="86" y="53"/>
                      <a:pt x="85" y="53"/>
                      <a:pt x="85" y="53"/>
                    </a:cubicBezTo>
                    <a:cubicBezTo>
                      <a:pt x="85" y="52"/>
                      <a:pt x="86" y="52"/>
                      <a:pt x="85" y="51"/>
                    </a:cubicBezTo>
                    <a:cubicBezTo>
                      <a:pt x="85" y="51"/>
                      <a:pt x="84" y="52"/>
                      <a:pt x="84" y="52"/>
                    </a:cubicBezTo>
                    <a:cubicBezTo>
                      <a:pt x="84" y="52"/>
                      <a:pt x="83" y="53"/>
                      <a:pt x="83" y="53"/>
                    </a:cubicBezTo>
                    <a:cubicBezTo>
                      <a:pt x="82" y="53"/>
                      <a:pt x="82" y="52"/>
                      <a:pt x="82" y="52"/>
                    </a:cubicBezTo>
                    <a:cubicBezTo>
                      <a:pt x="82" y="52"/>
                      <a:pt x="81" y="53"/>
                      <a:pt x="81" y="53"/>
                    </a:cubicBezTo>
                    <a:cubicBezTo>
                      <a:pt x="80" y="53"/>
                      <a:pt x="79" y="53"/>
                      <a:pt x="79" y="53"/>
                    </a:cubicBezTo>
                    <a:cubicBezTo>
                      <a:pt x="79" y="53"/>
                      <a:pt x="78" y="52"/>
                      <a:pt x="79" y="52"/>
                    </a:cubicBezTo>
                    <a:cubicBezTo>
                      <a:pt x="79" y="51"/>
                      <a:pt x="79" y="51"/>
                      <a:pt x="79" y="51"/>
                    </a:cubicBezTo>
                    <a:cubicBezTo>
                      <a:pt x="79" y="51"/>
                      <a:pt x="79" y="51"/>
                      <a:pt x="79" y="51"/>
                    </a:cubicBezTo>
                    <a:cubicBezTo>
                      <a:pt x="79" y="51"/>
                      <a:pt x="79" y="50"/>
                      <a:pt x="79" y="50"/>
                    </a:cubicBezTo>
                    <a:cubicBezTo>
                      <a:pt x="79" y="50"/>
                      <a:pt x="79" y="49"/>
                      <a:pt x="80" y="49"/>
                    </a:cubicBezTo>
                    <a:cubicBezTo>
                      <a:pt x="81" y="49"/>
                      <a:pt x="81" y="49"/>
                      <a:pt x="81" y="49"/>
                    </a:cubicBezTo>
                    <a:cubicBezTo>
                      <a:pt x="82" y="48"/>
                      <a:pt x="82" y="48"/>
                      <a:pt x="82" y="49"/>
                    </a:cubicBezTo>
                    <a:cubicBezTo>
                      <a:pt x="82" y="49"/>
                      <a:pt x="83" y="50"/>
                      <a:pt x="83" y="49"/>
                    </a:cubicBezTo>
                    <a:cubicBezTo>
                      <a:pt x="83" y="49"/>
                      <a:pt x="82" y="49"/>
                      <a:pt x="83" y="48"/>
                    </a:cubicBezTo>
                    <a:cubicBezTo>
                      <a:pt x="84" y="47"/>
                      <a:pt x="85" y="50"/>
                      <a:pt x="86" y="49"/>
                    </a:cubicBezTo>
                    <a:cubicBezTo>
                      <a:pt x="86" y="48"/>
                      <a:pt x="85" y="49"/>
                      <a:pt x="85" y="48"/>
                    </a:cubicBezTo>
                    <a:cubicBezTo>
                      <a:pt x="85" y="48"/>
                      <a:pt x="85" y="48"/>
                      <a:pt x="85" y="48"/>
                    </a:cubicBezTo>
                    <a:cubicBezTo>
                      <a:pt x="84" y="47"/>
                      <a:pt x="84" y="48"/>
                      <a:pt x="84" y="47"/>
                    </a:cubicBezTo>
                    <a:cubicBezTo>
                      <a:pt x="83" y="47"/>
                      <a:pt x="85" y="46"/>
                      <a:pt x="85" y="47"/>
                    </a:cubicBezTo>
                    <a:cubicBezTo>
                      <a:pt x="86" y="47"/>
                      <a:pt x="86" y="48"/>
                      <a:pt x="87" y="47"/>
                    </a:cubicBezTo>
                    <a:cubicBezTo>
                      <a:pt x="87" y="47"/>
                      <a:pt x="86" y="46"/>
                      <a:pt x="86" y="46"/>
                    </a:cubicBezTo>
                    <a:cubicBezTo>
                      <a:pt x="85" y="45"/>
                      <a:pt x="87" y="45"/>
                      <a:pt x="87" y="45"/>
                    </a:cubicBezTo>
                    <a:cubicBezTo>
                      <a:pt x="88" y="45"/>
                      <a:pt x="87" y="45"/>
                      <a:pt x="87" y="45"/>
                    </a:cubicBezTo>
                    <a:cubicBezTo>
                      <a:pt x="87" y="44"/>
                      <a:pt x="87" y="44"/>
                      <a:pt x="87" y="44"/>
                    </a:cubicBezTo>
                    <a:cubicBezTo>
                      <a:pt x="86" y="44"/>
                      <a:pt x="85" y="44"/>
                      <a:pt x="85" y="44"/>
                    </a:cubicBezTo>
                    <a:cubicBezTo>
                      <a:pt x="85" y="44"/>
                      <a:pt x="85" y="43"/>
                      <a:pt x="85" y="43"/>
                    </a:cubicBezTo>
                    <a:cubicBezTo>
                      <a:pt x="85" y="43"/>
                      <a:pt x="85" y="42"/>
                      <a:pt x="86" y="42"/>
                    </a:cubicBezTo>
                    <a:cubicBezTo>
                      <a:pt x="86" y="42"/>
                      <a:pt x="86" y="42"/>
                      <a:pt x="86" y="41"/>
                    </a:cubicBezTo>
                    <a:cubicBezTo>
                      <a:pt x="86" y="41"/>
                      <a:pt x="86" y="41"/>
                      <a:pt x="86" y="41"/>
                    </a:cubicBezTo>
                    <a:cubicBezTo>
                      <a:pt x="87" y="40"/>
                      <a:pt x="87" y="40"/>
                      <a:pt x="87" y="40"/>
                    </a:cubicBezTo>
                    <a:cubicBezTo>
                      <a:pt x="88" y="40"/>
                      <a:pt x="88" y="40"/>
                      <a:pt x="88" y="40"/>
                    </a:cubicBezTo>
                    <a:cubicBezTo>
                      <a:pt x="88" y="40"/>
                      <a:pt x="90" y="40"/>
                      <a:pt x="89" y="40"/>
                    </a:cubicBezTo>
                    <a:cubicBezTo>
                      <a:pt x="89" y="40"/>
                      <a:pt x="89" y="40"/>
                      <a:pt x="89" y="40"/>
                    </a:cubicBezTo>
                    <a:cubicBezTo>
                      <a:pt x="89" y="39"/>
                      <a:pt x="89" y="39"/>
                      <a:pt x="89" y="38"/>
                    </a:cubicBezTo>
                    <a:cubicBezTo>
                      <a:pt x="88" y="37"/>
                      <a:pt x="89" y="37"/>
                      <a:pt x="89" y="37"/>
                    </a:cubicBezTo>
                    <a:cubicBezTo>
                      <a:pt x="90" y="36"/>
                      <a:pt x="90" y="35"/>
                      <a:pt x="90" y="35"/>
                    </a:cubicBezTo>
                    <a:cubicBezTo>
                      <a:pt x="90" y="35"/>
                      <a:pt x="90" y="34"/>
                      <a:pt x="90" y="34"/>
                    </a:cubicBezTo>
                    <a:cubicBezTo>
                      <a:pt x="90" y="34"/>
                      <a:pt x="90" y="34"/>
                      <a:pt x="91" y="34"/>
                    </a:cubicBezTo>
                    <a:cubicBezTo>
                      <a:pt x="91" y="34"/>
                      <a:pt x="91" y="35"/>
                      <a:pt x="92" y="35"/>
                    </a:cubicBezTo>
                    <a:cubicBezTo>
                      <a:pt x="92" y="36"/>
                      <a:pt x="91" y="38"/>
                      <a:pt x="92" y="38"/>
                    </a:cubicBezTo>
                    <a:cubicBezTo>
                      <a:pt x="92" y="39"/>
                      <a:pt x="92" y="37"/>
                      <a:pt x="92" y="37"/>
                    </a:cubicBezTo>
                    <a:cubicBezTo>
                      <a:pt x="92" y="37"/>
                      <a:pt x="93" y="38"/>
                      <a:pt x="93" y="38"/>
                    </a:cubicBezTo>
                    <a:cubicBezTo>
                      <a:pt x="93" y="37"/>
                      <a:pt x="93" y="37"/>
                      <a:pt x="94" y="37"/>
                    </a:cubicBezTo>
                    <a:cubicBezTo>
                      <a:pt x="94" y="37"/>
                      <a:pt x="95" y="37"/>
                      <a:pt x="95" y="37"/>
                    </a:cubicBezTo>
                    <a:cubicBezTo>
                      <a:pt x="96" y="37"/>
                      <a:pt x="95" y="36"/>
                      <a:pt x="94" y="36"/>
                    </a:cubicBezTo>
                    <a:cubicBezTo>
                      <a:pt x="93" y="36"/>
                      <a:pt x="93" y="35"/>
                      <a:pt x="93" y="35"/>
                    </a:cubicBezTo>
                    <a:cubicBezTo>
                      <a:pt x="92" y="34"/>
                      <a:pt x="92" y="34"/>
                      <a:pt x="92" y="34"/>
                    </a:cubicBezTo>
                    <a:cubicBezTo>
                      <a:pt x="92" y="33"/>
                      <a:pt x="93" y="33"/>
                      <a:pt x="93" y="33"/>
                    </a:cubicBezTo>
                    <a:cubicBezTo>
                      <a:pt x="94" y="32"/>
                      <a:pt x="94" y="32"/>
                      <a:pt x="94" y="33"/>
                    </a:cubicBezTo>
                    <a:cubicBezTo>
                      <a:pt x="94" y="34"/>
                      <a:pt x="95" y="34"/>
                      <a:pt x="95" y="34"/>
                    </a:cubicBezTo>
                    <a:cubicBezTo>
                      <a:pt x="95" y="35"/>
                      <a:pt x="95" y="35"/>
                      <a:pt x="96" y="36"/>
                    </a:cubicBezTo>
                    <a:cubicBezTo>
                      <a:pt x="96" y="36"/>
                      <a:pt x="97" y="36"/>
                      <a:pt x="97" y="36"/>
                    </a:cubicBezTo>
                    <a:cubicBezTo>
                      <a:pt x="97" y="36"/>
                      <a:pt x="98" y="36"/>
                      <a:pt x="98" y="36"/>
                    </a:cubicBezTo>
                    <a:cubicBezTo>
                      <a:pt x="99" y="37"/>
                      <a:pt x="97" y="38"/>
                      <a:pt x="97" y="38"/>
                    </a:cubicBezTo>
                    <a:cubicBezTo>
                      <a:pt x="97" y="38"/>
                      <a:pt x="97" y="38"/>
                      <a:pt x="97" y="38"/>
                    </a:cubicBezTo>
                    <a:cubicBezTo>
                      <a:pt x="97" y="38"/>
                      <a:pt x="98" y="38"/>
                      <a:pt x="98" y="38"/>
                    </a:cubicBezTo>
                    <a:cubicBezTo>
                      <a:pt x="98" y="38"/>
                      <a:pt x="98" y="38"/>
                      <a:pt x="98" y="38"/>
                    </a:cubicBezTo>
                    <a:cubicBezTo>
                      <a:pt x="99" y="38"/>
                      <a:pt x="98" y="39"/>
                      <a:pt x="99" y="38"/>
                    </a:cubicBezTo>
                    <a:cubicBezTo>
                      <a:pt x="99" y="38"/>
                      <a:pt x="99" y="37"/>
                      <a:pt x="98" y="36"/>
                    </a:cubicBezTo>
                    <a:cubicBezTo>
                      <a:pt x="98" y="35"/>
                      <a:pt x="97" y="35"/>
                      <a:pt x="97" y="35"/>
                    </a:cubicBezTo>
                    <a:cubicBezTo>
                      <a:pt x="96" y="35"/>
                      <a:pt x="95" y="35"/>
                      <a:pt x="95" y="34"/>
                    </a:cubicBezTo>
                    <a:cubicBezTo>
                      <a:pt x="95" y="33"/>
                      <a:pt x="96" y="33"/>
                      <a:pt x="97" y="32"/>
                    </a:cubicBezTo>
                    <a:cubicBezTo>
                      <a:pt x="96" y="32"/>
                      <a:pt x="95" y="33"/>
                      <a:pt x="95" y="31"/>
                    </a:cubicBezTo>
                    <a:cubicBezTo>
                      <a:pt x="95" y="31"/>
                      <a:pt x="95" y="31"/>
                      <a:pt x="96" y="30"/>
                    </a:cubicBezTo>
                    <a:cubicBezTo>
                      <a:pt x="96" y="30"/>
                      <a:pt x="96" y="29"/>
                      <a:pt x="96" y="29"/>
                    </a:cubicBezTo>
                    <a:cubicBezTo>
                      <a:pt x="96" y="29"/>
                      <a:pt x="96" y="29"/>
                      <a:pt x="97" y="28"/>
                    </a:cubicBezTo>
                    <a:cubicBezTo>
                      <a:pt x="97" y="28"/>
                      <a:pt x="97" y="28"/>
                      <a:pt x="97" y="28"/>
                    </a:cubicBezTo>
                    <a:cubicBezTo>
                      <a:pt x="98" y="28"/>
                      <a:pt x="99" y="28"/>
                      <a:pt x="99" y="27"/>
                    </a:cubicBezTo>
                    <a:cubicBezTo>
                      <a:pt x="100" y="27"/>
                      <a:pt x="100" y="27"/>
                      <a:pt x="100" y="28"/>
                    </a:cubicBezTo>
                    <a:cubicBezTo>
                      <a:pt x="101" y="28"/>
                      <a:pt x="100" y="29"/>
                      <a:pt x="100" y="30"/>
                    </a:cubicBezTo>
                    <a:cubicBezTo>
                      <a:pt x="100" y="30"/>
                      <a:pt x="100" y="31"/>
                      <a:pt x="100" y="31"/>
                    </a:cubicBezTo>
                    <a:cubicBezTo>
                      <a:pt x="100" y="32"/>
                      <a:pt x="100" y="32"/>
                      <a:pt x="100" y="33"/>
                    </a:cubicBezTo>
                    <a:cubicBezTo>
                      <a:pt x="99" y="33"/>
                      <a:pt x="99" y="34"/>
                      <a:pt x="99" y="34"/>
                    </a:cubicBezTo>
                    <a:cubicBezTo>
                      <a:pt x="99" y="35"/>
                      <a:pt x="99" y="35"/>
                      <a:pt x="99" y="35"/>
                    </a:cubicBezTo>
                    <a:cubicBezTo>
                      <a:pt x="99" y="35"/>
                      <a:pt x="100" y="34"/>
                      <a:pt x="100" y="34"/>
                    </a:cubicBezTo>
                    <a:cubicBezTo>
                      <a:pt x="100" y="33"/>
                      <a:pt x="100" y="32"/>
                      <a:pt x="100" y="32"/>
                    </a:cubicBezTo>
                    <a:cubicBezTo>
                      <a:pt x="101" y="30"/>
                      <a:pt x="102" y="32"/>
                      <a:pt x="103" y="32"/>
                    </a:cubicBezTo>
                    <a:cubicBezTo>
                      <a:pt x="103" y="32"/>
                      <a:pt x="102" y="32"/>
                      <a:pt x="102" y="31"/>
                    </a:cubicBezTo>
                    <a:cubicBezTo>
                      <a:pt x="101" y="31"/>
                      <a:pt x="101" y="31"/>
                      <a:pt x="101" y="30"/>
                    </a:cubicBezTo>
                    <a:cubicBezTo>
                      <a:pt x="101" y="29"/>
                      <a:pt x="101" y="29"/>
                      <a:pt x="101" y="29"/>
                    </a:cubicBezTo>
                    <a:cubicBezTo>
                      <a:pt x="101" y="28"/>
                      <a:pt x="101" y="27"/>
                      <a:pt x="102" y="27"/>
                    </a:cubicBezTo>
                    <a:cubicBezTo>
                      <a:pt x="102" y="27"/>
                      <a:pt x="102" y="28"/>
                      <a:pt x="102" y="28"/>
                    </a:cubicBezTo>
                    <a:cubicBezTo>
                      <a:pt x="102" y="28"/>
                      <a:pt x="102" y="27"/>
                      <a:pt x="102" y="27"/>
                    </a:cubicBezTo>
                    <a:cubicBezTo>
                      <a:pt x="102" y="27"/>
                      <a:pt x="102" y="26"/>
                      <a:pt x="102" y="26"/>
                    </a:cubicBezTo>
                    <a:cubicBezTo>
                      <a:pt x="102" y="26"/>
                      <a:pt x="103" y="26"/>
                      <a:pt x="103" y="26"/>
                    </a:cubicBezTo>
                    <a:cubicBezTo>
                      <a:pt x="103" y="25"/>
                      <a:pt x="103" y="25"/>
                      <a:pt x="103" y="25"/>
                    </a:cubicBezTo>
                    <a:cubicBezTo>
                      <a:pt x="103" y="25"/>
                      <a:pt x="104" y="24"/>
                      <a:pt x="104" y="24"/>
                    </a:cubicBezTo>
                    <a:cubicBezTo>
                      <a:pt x="105" y="25"/>
                      <a:pt x="105" y="26"/>
                      <a:pt x="105" y="28"/>
                    </a:cubicBezTo>
                    <a:cubicBezTo>
                      <a:pt x="104" y="28"/>
                      <a:pt x="104" y="29"/>
                      <a:pt x="104" y="29"/>
                    </a:cubicBezTo>
                    <a:cubicBezTo>
                      <a:pt x="104" y="30"/>
                      <a:pt x="105" y="30"/>
                      <a:pt x="105" y="31"/>
                    </a:cubicBezTo>
                    <a:cubicBezTo>
                      <a:pt x="105" y="32"/>
                      <a:pt x="104" y="32"/>
                      <a:pt x="104" y="32"/>
                    </a:cubicBezTo>
                    <a:cubicBezTo>
                      <a:pt x="104" y="32"/>
                      <a:pt x="104" y="33"/>
                      <a:pt x="104" y="34"/>
                    </a:cubicBezTo>
                    <a:cubicBezTo>
                      <a:pt x="104" y="34"/>
                      <a:pt x="104" y="35"/>
                      <a:pt x="103" y="35"/>
                    </a:cubicBezTo>
                    <a:cubicBezTo>
                      <a:pt x="103" y="36"/>
                      <a:pt x="102" y="36"/>
                      <a:pt x="102" y="36"/>
                    </a:cubicBezTo>
                    <a:cubicBezTo>
                      <a:pt x="102" y="36"/>
                      <a:pt x="102" y="37"/>
                      <a:pt x="101" y="37"/>
                    </a:cubicBezTo>
                    <a:cubicBezTo>
                      <a:pt x="101" y="38"/>
                      <a:pt x="102" y="38"/>
                      <a:pt x="102" y="37"/>
                    </a:cubicBezTo>
                    <a:cubicBezTo>
                      <a:pt x="102" y="37"/>
                      <a:pt x="103" y="36"/>
                      <a:pt x="103" y="36"/>
                    </a:cubicBezTo>
                    <a:cubicBezTo>
                      <a:pt x="104" y="36"/>
                      <a:pt x="104" y="35"/>
                      <a:pt x="104" y="35"/>
                    </a:cubicBezTo>
                    <a:cubicBezTo>
                      <a:pt x="104" y="34"/>
                      <a:pt x="105" y="34"/>
                      <a:pt x="105" y="33"/>
                    </a:cubicBezTo>
                    <a:cubicBezTo>
                      <a:pt x="105" y="33"/>
                      <a:pt x="105" y="32"/>
                      <a:pt x="105" y="32"/>
                    </a:cubicBezTo>
                    <a:cubicBezTo>
                      <a:pt x="106" y="32"/>
                      <a:pt x="106" y="33"/>
                      <a:pt x="106" y="33"/>
                    </a:cubicBezTo>
                    <a:cubicBezTo>
                      <a:pt x="107" y="33"/>
                      <a:pt x="107" y="33"/>
                      <a:pt x="108" y="33"/>
                    </a:cubicBezTo>
                    <a:cubicBezTo>
                      <a:pt x="108" y="33"/>
                      <a:pt x="107" y="33"/>
                      <a:pt x="107" y="32"/>
                    </a:cubicBezTo>
                    <a:cubicBezTo>
                      <a:pt x="106" y="32"/>
                      <a:pt x="106" y="32"/>
                      <a:pt x="106" y="31"/>
                    </a:cubicBezTo>
                    <a:cubicBezTo>
                      <a:pt x="106" y="31"/>
                      <a:pt x="106" y="31"/>
                      <a:pt x="106" y="31"/>
                    </a:cubicBezTo>
                    <a:cubicBezTo>
                      <a:pt x="105" y="30"/>
                      <a:pt x="105" y="30"/>
                      <a:pt x="105" y="30"/>
                    </a:cubicBezTo>
                    <a:cubicBezTo>
                      <a:pt x="106" y="29"/>
                      <a:pt x="106" y="29"/>
                      <a:pt x="106" y="29"/>
                    </a:cubicBezTo>
                    <a:cubicBezTo>
                      <a:pt x="105" y="29"/>
                      <a:pt x="105" y="29"/>
                      <a:pt x="105" y="28"/>
                    </a:cubicBezTo>
                    <a:cubicBezTo>
                      <a:pt x="105" y="28"/>
                      <a:pt x="107" y="28"/>
                      <a:pt x="107" y="27"/>
                    </a:cubicBezTo>
                    <a:cubicBezTo>
                      <a:pt x="107" y="27"/>
                      <a:pt x="107" y="26"/>
                      <a:pt x="108" y="26"/>
                    </a:cubicBezTo>
                    <a:cubicBezTo>
                      <a:pt x="108" y="25"/>
                      <a:pt x="109" y="25"/>
                      <a:pt x="109" y="25"/>
                    </a:cubicBezTo>
                    <a:cubicBezTo>
                      <a:pt x="109" y="25"/>
                      <a:pt x="108" y="26"/>
                      <a:pt x="108" y="27"/>
                    </a:cubicBezTo>
                    <a:cubicBezTo>
                      <a:pt x="108" y="27"/>
                      <a:pt x="109" y="28"/>
                      <a:pt x="109" y="27"/>
                    </a:cubicBezTo>
                    <a:cubicBezTo>
                      <a:pt x="109" y="27"/>
                      <a:pt x="109" y="26"/>
                      <a:pt x="110" y="26"/>
                    </a:cubicBezTo>
                    <a:cubicBezTo>
                      <a:pt x="110" y="26"/>
                      <a:pt x="110" y="27"/>
                      <a:pt x="110" y="27"/>
                    </a:cubicBezTo>
                    <a:cubicBezTo>
                      <a:pt x="110" y="27"/>
                      <a:pt x="110" y="27"/>
                      <a:pt x="110" y="27"/>
                    </a:cubicBezTo>
                    <a:cubicBezTo>
                      <a:pt x="110" y="27"/>
                      <a:pt x="110" y="26"/>
                      <a:pt x="110" y="26"/>
                    </a:cubicBezTo>
                    <a:cubicBezTo>
                      <a:pt x="110" y="25"/>
                      <a:pt x="111" y="25"/>
                      <a:pt x="111" y="25"/>
                    </a:cubicBezTo>
                    <a:cubicBezTo>
                      <a:pt x="110" y="24"/>
                      <a:pt x="110" y="24"/>
                      <a:pt x="110" y="24"/>
                    </a:cubicBezTo>
                    <a:cubicBezTo>
                      <a:pt x="110" y="24"/>
                      <a:pt x="111" y="23"/>
                      <a:pt x="111" y="23"/>
                    </a:cubicBezTo>
                    <a:cubicBezTo>
                      <a:pt x="111" y="22"/>
                      <a:pt x="112" y="24"/>
                      <a:pt x="112" y="24"/>
                    </a:cubicBezTo>
                    <a:cubicBezTo>
                      <a:pt x="113" y="25"/>
                      <a:pt x="113" y="25"/>
                      <a:pt x="113" y="25"/>
                    </a:cubicBezTo>
                    <a:cubicBezTo>
                      <a:pt x="114" y="25"/>
                      <a:pt x="114" y="25"/>
                      <a:pt x="114" y="26"/>
                    </a:cubicBezTo>
                    <a:cubicBezTo>
                      <a:pt x="115" y="27"/>
                      <a:pt x="115" y="28"/>
                      <a:pt x="116" y="29"/>
                    </a:cubicBezTo>
                    <a:cubicBezTo>
                      <a:pt x="117" y="29"/>
                      <a:pt x="116" y="27"/>
                      <a:pt x="116" y="27"/>
                    </a:cubicBezTo>
                    <a:cubicBezTo>
                      <a:pt x="116" y="27"/>
                      <a:pt x="116" y="26"/>
                      <a:pt x="115" y="26"/>
                    </a:cubicBezTo>
                    <a:cubicBezTo>
                      <a:pt x="115" y="26"/>
                      <a:pt x="115" y="26"/>
                      <a:pt x="115" y="25"/>
                    </a:cubicBezTo>
                    <a:cubicBezTo>
                      <a:pt x="115" y="24"/>
                      <a:pt x="116" y="23"/>
                      <a:pt x="116" y="25"/>
                    </a:cubicBezTo>
                    <a:cubicBezTo>
                      <a:pt x="116" y="25"/>
                      <a:pt x="116" y="24"/>
                      <a:pt x="116" y="23"/>
                    </a:cubicBezTo>
                    <a:cubicBezTo>
                      <a:pt x="116" y="23"/>
                      <a:pt x="116" y="23"/>
                      <a:pt x="116" y="23"/>
                    </a:cubicBezTo>
                    <a:cubicBezTo>
                      <a:pt x="115" y="23"/>
                      <a:pt x="115" y="23"/>
                      <a:pt x="115" y="23"/>
                    </a:cubicBezTo>
                    <a:cubicBezTo>
                      <a:pt x="115" y="23"/>
                      <a:pt x="114" y="23"/>
                      <a:pt x="114" y="23"/>
                    </a:cubicBezTo>
                    <a:cubicBezTo>
                      <a:pt x="114" y="23"/>
                      <a:pt x="115" y="23"/>
                      <a:pt x="115" y="22"/>
                    </a:cubicBezTo>
                    <a:cubicBezTo>
                      <a:pt x="115" y="22"/>
                      <a:pt x="116" y="22"/>
                      <a:pt x="116" y="22"/>
                    </a:cubicBezTo>
                    <a:cubicBezTo>
                      <a:pt x="116" y="22"/>
                      <a:pt x="116" y="21"/>
                      <a:pt x="116" y="21"/>
                    </a:cubicBezTo>
                    <a:cubicBezTo>
                      <a:pt x="116" y="21"/>
                      <a:pt x="115" y="22"/>
                      <a:pt x="114" y="22"/>
                    </a:cubicBezTo>
                    <a:cubicBezTo>
                      <a:pt x="114" y="22"/>
                      <a:pt x="114" y="22"/>
                      <a:pt x="114" y="22"/>
                    </a:cubicBezTo>
                    <a:cubicBezTo>
                      <a:pt x="113" y="22"/>
                      <a:pt x="113" y="22"/>
                      <a:pt x="113" y="22"/>
                    </a:cubicBezTo>
                    <a:cubicBezTo>
                      <a:pt x="113" y="22"/>
                      <a:pt x="112" y="22"/>
                      <a:pt x="112" y="21"/>
                    </a:cubicBezTo>
                    <a:cubicBezTo>
                      <a:pt x="112" y="21"/>
                      <a:pt x="112" y="21"/>
                      <a:pt x="112" y="20"/>
                    </a:cubicBezTo>
                    <a:cubicBezTo>
                      <a:pt x="112" y="20"/>
                      <a:pt x="110" y="20"/>
                      <a:pt x="110" y="19"/>
                    </a:cubicBezTo>
                    <a:cubicBezTo>
                      <a:pt x="111" y="18"/>
                      <a:pt x="112" y="18"/>
                      <a:pt x="112" y="19"/>
                    </a:cubicBezTo>
                    <a:cubicBezTo>
                      <a:pt x="113" y="19"/>
                      <a:pt x="112" y="18"/>
                      <a:pt x="112" y="17"/>
                    </a:cubicBezTo>
                    <a:cubicBezTo>
                      <a:pt x="113" y="17"/>
                      <a:pt x="113" y="18"/>
                      <a:pt x="113" y="18"/>
                    </a:cubicBezTo>
                    <a:cubicBezTo>
                      <a:pt x="114" y="18"/>
                      <a:pt x="113" y="17"/>
                      <a:pt x="113" y="16"/>
                    </a:cubicBezTo>
                    <a:cubicBezTo>
                      <a:pt x="114" y="16"/>
                      <a:pt x="114" y="18"/>
                      <a:pt x="114" y="18"/>
                    </a:cubicBezTo>
                    <a:cubicBezTo>
                      <a:pt x="114" y="19"/>
                      <a:pt x="114" y="20"/>
                      <a:pt x="115" y="21"/>
                    </a:cubicBezTo>
                    <a:cubicBezTo>
                      <a:pt x="115" y="21"/>
                      <a:pt x="115" y="20"/>
                      <a:pt x="115" y="19"/>
                    </a:cubicBezTo>
                    <a:cubicBezTo>
                      <a:pt x="115" y="19"/>
                      <a:pt x="114" y="18"/>
                      <a:pt x="115" y="18"/>
                    </a:cubicBezTo>
                    <a:cubicBezTo>
                      <a:pt x="115" y="17"/>
                      <a:pt x="115" y="17"/>
                      <a:pt x="115" y="17"/>
                    </a:cubicBezTo>
                    <a:cubicBezTo>
                      <a:pt x="116" y="17"/>
                      <a:pt x="115" y="18"/>
                      <a:pt x="115" y="18"/>
                    </a:cubicBezTo>
                    <a:cubicBezTo>
                      <a:pt x="116" y="18"/>
                      <a:pt x="116" y="17"/>
                      <a:pt x="116" y="17"/>
                    </a:cubicBezTo>
                    <a:cubicBezTo>
                      <a:pt x="116" y="18"/>
                      <a:pt x="116" y="19"/>
                      <a:pt x="117" y="18"/>
                    </a:cubicBezTo>
                    <a:cubicBezTo>
                      <a:pt x="117" y="18"/>
                      <a:pt x="116" y="18"/>
                      <a:pt x="117" y="18"/>
                    </a:cubicBezTo>
                    <a:cubicBezTo>
                      <a:pt x="117" y="18"/>
                      <a:pt x="117" y="18"/>
                      <a:pt x="117" y="18"/>
                    </a:cubicBezTo>
                    <a:cubicBezTo>
                      <a:pt x="118" y="18"/>
                      <a:pt x="117" y="20"/>
                      <a:pt x="117" y="20"/>
                    </a:cubicBezTo>
                    <a:cubicBezTo>
                      <a:pt x="117" y="21"/>
                      <a:pt x="119" y="21"/>
                      <a:pt x="119" y="21"/>
                    </a:cubicBezTo>
                    <a:cubicBezTo>
                      <a:pt x="119" y="21"/>
                      <a:pt x="119" y="21"/>
                      <a:pt x="118" y="20"/>
                    </a:cubicBezTo>
                    <a:cubicBezTo>
                      <a:pt x="118" y="20"/>
                      <a:pt x="118" y="20"/>
                      <a:pt x="118" y="19"/>
                    </a:cubicBezTo>
                    <a:cubicBezTo>
                      <a:pt x="118" y="19"/>
                      <a:pt x="118" y="18"/>
                      <a:pt x="119" y="19"/>
                    </a:cubicBezTo>
                    <a:cubicBezTo>
                      <a:pt x="119" y="19"/>
                      <a:pt x="119" y="19"/>
                      <a:pt x="119" y="19"/>
                    </a:cubicBezTo>
                    <a:cubicBezTo>
                      <a:pt x="120" y="19"/>
                      <a:pt x="120" y="19"/>
                      <a:pt x="120" y="19"/>
                    </a:cubicBezTo>
                    <a:cubicBezTo>
                      <a:pt x="121" y="19"/>
                      <a:pt x="122" y="19"/>
                      <a:pt x="122" y="20"/>
                    </a:cubicBezTo>
                    <a:cubicBezTo>
                      <a:pt x="122" y="20"/>
                      <a:pt x="121" y="21"/>
                      <a:pt x="121" y="21"/>
                    </a:cubicBezTo>
                    <a:cubicBezTo>
                      <a:pt x="120" y="21"/>
                      <a:pt x="117" y="21"/>
                      <a:pt x="118" y="23"/>
                    </a:cubicBezTo>
                    <a:cubicBezTo>
                      <a:pt x="118" y="23"/>
                      <a:pt x="118" y="22"/>
                      <a:pt x="119" y="22"/>
                    </a:cubicBezTo>
                    <a:cubicBezTo>
                      <a:pt x="119" y="22"/>
                      <a:pt x="120" y="22"/>
                      <a:pt x="120" y="22"/>
                    </a:cubicBezTo>
                    <a:cubicBezTo>
                      <a:pt x="121" y="22"/>
                      <a:pt x="121" y="21"/>
                      <a:pt x="122" y="21"/>
                    </a:cubicBezTo>
                    <a:cubicBezTo>
                      <a:pt x="122" y="21"/>
                      <a:pt x="122" y="22"/>
                      <a:pt x="122" y="23"/>
                    </a:cubicBezTo>
                    <a:cubicBezTo>
                      <a:pt x="122" y="23"/>
                      <a:pt x="123" y="23"/>
                      <a:pt x="123" y="23"/>
                    </a:cubicBezTo>
                    <a:cubicBezTo>
                      <a:pt x="123" y="23"/>
                      <a:pt x="123" y="23"/>
                      <a:pt x="123" y="24"/>
                    </a:cubicBezTo>
                    <a:cubicBezTo>
                      <a:pt x="123" y="24"/>
                      <a:pt x="123" y="24"/>
                      <a:pt x="124" y="24"/>
                    </a:cubicBezTo>
                    <a:cubicBezTo>
                      <a:pt x="124" y="24"/>
                      <a:pt x="124" y="24"/>
                      <a:pt x="124" y="24"/>
                    </a:cubicBezTo>
                    <a:cubicBezTo>
                      <a:pt x="124" y="24"/>
                      <a:pt x="124" y="24"/>
                      <a:pt x="124" y="24"/>
                    </a:cubicBezTo>
                    <a:cubicBezTo>
                      <a:pt x="125" y="24"/>
                      <a:pt x="124" y="24"/>
                      <a:pt x="125" y="24"/>
                    </a:cubicBezTo>
                    <a:cubicBezTo>
                      <a:pt x="125" y="24"/>
                      <a:pt x="125" y="24"/>
                      <a:pt x="125" y="24"/>
                    </a:cubicBezTo>
                    <a:cubicBezTo>
                      <a:pt x="126" y="23"/>
                      <a:pt x="125" y="23"/>
                      <a:pt x="125" y="23"/>
                    </a:cubicBezTo>
                    <a:cubicBezTo>
                      <a:pt x="125" y="23"/>
                      <a:pt x="124" y="22"/>
                      <a:pt x="124" y="22"/>
                    </a:cubicBezTo>
                    <a:cubicBezTo>
                      <a:pt x="123" y="21"/>
                      <a:pt x="125" y="21"/>
                      <a:pt x="125" y="21"/>
                    </a:cubicBezTo>
                    <a:cubicBezTo>
                      <a:pt x="125" y="20"/>
                      <a:pt x="124" y="20"/>
                      <a:pt x="125" y="20"/>
                    </a:cubicBezTo>
                    <a:cubicBezTo>
                      <a:pt x="125" y="19"/>
                      <a:pt x="124" y="20"/>
                      <a:pt x="124" y="19"/>
                    </a:cubicBezTo>
                    <a:cubicBezTo>
                      <a:pt x="123" y="19"/>
                      <a:pt x="124" y="19"/>
                      <a:pt x="124" y="19"/>
                    </a:cubicBezTo>
                    <a:cubicBezTo>
                      <a:pt x="125" y="19"/>
                      <a:pt x="126" y="19"/>
                      <a:pt x="126" y="19"/>
                    </a:cubicBezTo>
                    <a:cubicBezTo>
                      <a:pt x="126" y="18"/>
                      <a:pt x="124" y="18"/>
                      <a:pt x="124" y="18"/>
                    </a:cubicBezTo>
                    <a:cubicBezTo>
                      <a:pt x="124" y="18"/>
                      <a:pt x="124" y="18"/>
                      <a:pt x="124" y="18"/>
                    </a:cubicBezTo>
                    <a:cubicBezTo>
                      <a:pt x="124" y="18"/>
                      <a:pt x="125" y="18"/>
                      <a:pt x="125" y="18"/>
                    </a:cubicBezTo>
                    <a:cubicBezTo>
                      <a:pt x="126" y="18"/>
                      <a:pt x="126" y="18"/>
                      <a:pt x="126" y="17"/>
                    </a:cubicBezTo>
                    <a:cubicBezTo>
                      <a:pt x="126" y="16"/>
                      <a:pt x="126" y="16"/>
                      <a:pt x="127" y="15"/>
                    </a:cubicBezTo>
                    <a:cubicBezTo>
                      <a:pt x="127" y="15"/>
                      <a:pt x="127" y="14"/>
                      <a:pt x="128" y="14"/>
                    </a:cubicBezTo>
                    <a:cubicBezTo>
                      <a:pt x="129" y="14"/>
                      <a:pt x="129" y="14"/>
                      <a:pt x="130" y="14"/>
                    </a:cubicBezTo>
                    <a:cubicBezTo>
                      <a:pt x="130" y="14"/>
                      <a:pt x="131" y="15"/>
                      <a:pt x="131" y="14"/>
                    </a:cubicBezTo>
                    <a:cubicBezTo>
                      <a:pt x="132" y="14"/>
                      <a:pt x="131" y="13"/>
                      <a:pt x="131" y="13"/>
                    </a:cubicBezTo>
                    <a:cubicBezTo>
                      <a:pt x="130" y="13"/>
                      <a:pt x="130" y="13"/>
                      <a:pt x="130" y="13"/>
                    </a:cubicBezTo>
                    <a:cubicBezTo>
                      <a:pt x="130" y="12"/>
                      <a:pt x="130" y="12"/>
                      <a:pt x="130" y="12"/>
                    </a:cubicBezTo>
                    <a:cubicBezTo>
                      <a:pt x="131" y="11"/>
                      <a:pt x="131" y="11"/>
                      <a:pt x="131" y="10"/>
                    </a:cubicBezTo>
                    <a:cubicBezTo>
                      <a:pt x="131" y="10"/>
                      <a:pt x="132" y="9"/>
                      <a:pt x="132" y="10"/>
                    </a:cubicBezTo>
                    <a:cubicBezTo>
                      <a:pt x="133" y="10"/>
                      <a:pt x="133" y="11"/>
                      <a:pt x="133" y="11"/>
                    </a:cubicBezTo>
                    <a:cubicBezTo>
                      <a:pt x="134" y="11"/>
                      <a:pt x="134" y="11"/>
                      <a:pt x="134" y="10"/>
                    </a:cubicBezTo>
                    <a:cubicBezTo>
                      <a:pt x="134" y="10"/>
                      <a:pt x="133" y="9"/>
                      <a:pt x="133" y="9"/>
                    </a:cubicBezTo>
                    <a:cubicBezTo>
                      <a:pt x="132" y="8"/>
                      <a:pt x="132" y="9"/>
                      <a:pt x="131" y="8"/>
                    </a:cubicBezTo>
                    <a:cubicBezTo>
                      <a:pt x="131" y="8"/>
                      <a:pt x="131" y="8"/>
                      <a:pt x="131" y="7"/>
                    </a:cubicBezTo>
                    <a:cubicBezTo>
                      <a:pt x="131" y="7"/>
                      <a:pt x="131" y="7"/>
                      <a:pt x="131" y="6"/>
                    </a:cubicBezTo>
                    <a:cubicBezTo>
                      <a:pt x="131" y="6"/>
                      <a:pt x="132" y="6"/>
                      <a:pt x="132" y="6"/>
                    </a:cubicBezTo>
                    <a:cubicBezTo>
                      <a:pt x="132" y="6"/>
                      <a:pt x="132" y="7"/>
                      <a:pt x="132" y="7"/>
                    </a:cubicBezTo>
                    <a:cubicBezTo>
                      <a:pt x="132" y="7"/>
                      <a:pt x="132" y="7"/>
                      <a:pt x="133" y="7"/>
                    </a:cubicBezTo>
                    <a:cubicBezTo>
                      <a:pt x="133" y="7"/>
                      <a:pt x="133" y="8"/>
                      <a:pt x="133" y="8"/>
                    </a:cubicBezTo>
                    <a:cubicBezTo>
                      <a:pt x="134" y="7"/>
                      <a:pt x="133" y="6"/>
                      <a:pt x="134" y="6"/>
                    </a:cubicBezTo>
                    <a:cubicBezTo>
                      <a:pt x="134" y="6"/>
                      <a:pt x="133" y="6"/>
                      <a:pt x="133" y="5"/>
                    </a:cubicBezTo>
                    <a:cubicBezTo>
                      <a:pt x="133" y="5"/>
                      <a:pt x="133" y="5"/>
                      <a:pt x="133" y="4"/>
                    </a:cubicBezTo>
                    <a:cubicBezTo>
                      <a:pt x="133" y="4"/>
                      <a:pt x="134" y="4"/>
                      <a:pt x="134" y="4"/>
                    </a:cubicBezTo>
                    <a:cubicBezTo>
                      <a:pt x="135" y="4"/>
                      <a:pt x="135" y="5"/>
                      <a:pt x="134" y="5"/>
                    </a:cubicBezTo>
                    <a:cubicBezTo>
                      <a:pt x="136" y="6"/>
                      <a:pt x="135" y="4"/>
                      <a:pt x="136" y="4"/>
                    </a:cubicBezTo>
                    <a:cubicBezTo>
                      <a:pt x="136" y="4"/>
                      <a:pt x="136" y="5"/>
                      <a:pt x="136" y="5"/>
                    </a:cubicBezTo>
                    <a:cubicBezTo>
                      <a:pt x="136" y="6"/>
                      <a:pt x="135" y="6"/>
                      <a:pt x="136" y="6"/>
                    </a:cubicBezTo>
                    <a:cubicBezTo>
                      <a:pt x="136" y="6"/>
                      <a:pt x="136" y="5"/>
                      <a:pt x="137" y="5"/>
                    </a:cubicBezTo>
                    <a:cubicBezTo>
                      <a:pt x="137" y="5"/>
                      <a:pt x="137" y="6"/>
                      <a:pt x="138" y="6"/>
                    </a:cubicBezTo>
                    <a:cubicBezTo>
                      <a:pt x="138" y="7"/>
                      <a:pt x="137" y="8"/>
                      <a:pt x="138" y="8"/>
                    </a:cubicBezTo>
                    <a:cubicBezTo>
                      <a:pt x="138" y="7"/>
                      <a:pt x="138" y="6"/>
                      <a:pt x="138" y="6"/>
                    </a:cubicBezTo>
                    <a:cubicBezTo>
                      <a:pt x="138" y="5"/>
                      <a:pt x="138" y="4"/>
                      <a:pt x="138" y="4"/>
                    </a:cubicBezTo>
                    <a:cubicBezTo>
                      <a:pt x="139" y="4"/>
                      <a:pt x="139" y="5"/>
                      <a:pt x="139" y="6"/>
                    </a:cubicBezTo>
                    <a:cubicBezTo>
                      <a:pt x="139" y="6"/>
                      <a:pt x="139" y="6"/>
                      <a:pt x="140" y="6"/>
                    </a:cubicBezTo>
                    <a:cubicBezTo>
                      <a:pt x="140" y="5"/>
                      <a:pt x="140" y="5"/>
                      <a:pt x="141" y="6"/>
                    </a:cubicBezTo>
                    <a:cubicBezTo>
                      <a:pt x="141" y="6"/>
                      <a:pt x="141" y="5"/>
                      <a:pt x="142" y="5"/>
                    </a:cubicBezTo>
                    <a:cubicBezTo>
                      <a:pt x="142" y="6"/>
                      <a:pt x="142" y="6"/>
                      <a:pt x="142" y="7"/>
                    </a:cubicBezTo>
                    <a:cubicBezTo>
                      <a:pt x="142" y="7"/>
                      <a:pt x="141" y="7"/>
                      <a:pt x="141" y="8"/>
                    </a:cubicBezTo>
                    <a:cubicBezTo>
                      <a:pt x="141" y="8"/>
                      <a:pt x="140" y="8"/>
                      <a:pt x="140" y="8"/>
                    </a:cubicBezTo>
                    <a:cubicBezTo>
                      <a:pt x="140" y="9"/>
                      <a:pt x="140" y="9"/>
                      <a:pt x="140" y="9"/>
                    </a:cubicBezTo>
                    <a:cubicBezTo>
                      <a:pt x="140" y="10"/>
                      <a:pt x="139" y="10"/>
                      <a:pt x="139" y="10"/>
                    </a:cubicBezTo>
                    <a:cubicBezTo>
                      <a:pt x="138" y="10"/>
                      <a:pt x="138" y="11"/>
                      <a:pt x="138" y="11"/>
                    </a:cubicBezTo>
                    <a:cubicBezTo>
                      <a:pt x="137" y="12"/>
                      <a:pt x="137" y="12"/>
                      <a:pt x="136" y="13"/>
                    </a:cubicBezTo>
                    <a:cubicBezTo>
                      <a:pt x="137" y="13"/>
                      <a:pt x="137" y="13"/>
                      <a:pt x="137" y="14"/>
                    </a:cubicBezTo>
                    <a:cubicBezTo>
                      <a:pt x="137" y="14"/>
                      <a:pt x="138" y="15"/>
                      <a:pt x="138" y="16"/>
                    </a:cubicBezTo>
                    <a:cubicBezTo>
                      <a:pt x="137" y="16"/>
                      <a:pt x="137" y="16"/>
                      <a:pt x="137" y="17"/>
                    </a:cubicBezTo>
                    <a:cubicBezTo>
                      <a:pt x="136" y="17"/>
                      <a:pt x="137" y="17"/>
                      <a:pt x="137" y="17"/>
                    </a:cubicBezTo>
                    <a:cubicBezTo>
                      <a:pt x="137" y="18"/>
                      <a:pt x="137" y="18"/>
                      <a:pt x="136" y="18"/>
                    </a:cubicBezTo>
                    <a:cubicBezTo>
                      <a:pt x="136" y="18"/>
                      <a:pt x="136" y="19"/>
                      <a:pt x="136" y="19"/>
                    </a:cubicBezTo>
                    <a:cubicBezTo>
                      <a:pt x="135" y="20"/>
                      <a:pt x="135" y="22"/>
                      <a:pt x="136" y="22"/>
                    </a:cubicBezTo>
                    <a:cubicBezTo>
                      <a:pt x="136" y="22"/>
                      <a:pt x="135" y="21"/>
                      <a:pt x="136" y="21"/>
                    </a:cubicBezTo>
                    <a:cubicBezTo>
                      <a:pt x="136" y="21"/>
                      <a:pt x="136" y="22"/>
                      <a:pt x="137" y="22"/>
                    </a:cubicBezTo>
                    <a:cubicBezTo>
                      <a:pt x="137" y="22"/>
                      <a:pt x="137" y="21"/>
                      <a:pt x="138" y="20"/>
                    </a:cubicBezTo>
                    <a:cubicBezTo>
                      <a:pt x="138" y="20"/>
                      <a:pt x="138" y="19"/>
                      <a:pt x="139" y="18"/>
                    </a:cubicBezTo>
                    <a:cubicBezTo>
                      <a:pt x="139" y="18"/>
                      <a:pt x="139" y="18"/>
                      <a:pt x="139" y="17"/>
                    </a:cubicBezTo>
                    <a:cubicBezTo>
                      <a:pt x="139" y="17"/>
                      <a:pt x="139" y="17"/>
                      <a:pt x="139" y="17"/>
                    </a:cubicBezTo>
                    <a:cubicBezTo>
                      <a:pt x="138" y="16"/>
                      <a:pt x="140" y="15"/>
                      <a:pt x="141" y="14"/>
                    </a:cubicBezTo>
                    <a:cubicBezTo>
                      <a:pt x="142" y="13"/>
                      <a:pt x="142" y="11"/>
                      <a:pt x="143" y="10"/>
                    </a:cubicBezTo>
                    <a:cubicBezTo>
                      <a:pt x="143" y="9"/>
                      <a:pt x="144" y="8"/>
                      <a:pt x="144" y="8"/>
                    </a:cubicBezTo>
                    <a:cubicBezTo>
                      <a:pt x="144" y="7"/>
                      <a:pt x="144" y="6"/>
                      <a:pt x="145" y="6"/>
                    </a:cubicBezTo>
                    <a:cubicBezTo>
                      <a:pt x="145" y="5"/>
                      <a:pt x="147" y="3"/>
                      <a:pt x="147" y="5"/>
                    </a:cubicBezTo>
                    <a:cubicBezTo>
                      <a:pt x="148" y="6"/>
                      <a:pt x="147" y="6"/>
                      <a:pt x="147" y="7"/>
                    </a:cubicBezTo>
                    <a:cubicBezTo>
                      <a:pt x="147" y="7"/>
                      <a:pt x="147" y="7"/>
                      <a:pt x="147" y="8"/>
                    </a:cubicBezTo>
                    <a:cubicBezTo>
                      <a:pt x="147" y="8"/>
                      <a:pt x="147" y="9"/>
                      <a:pt x="147" y="10"/>
                    </a:cubicBezTo>
                    <a:cubicBezTo>
                      <a:pt x="146" y="10"/>
                      <a:pt x="145" y="10"/>
                      <a:pt x="145" y="11"/>
                    </a:cubicBezTo>
                    <a:cubicBezTo>
                      <a:pt x="145" y="11"/>
                      <a:pt x="146" y="10"/>
                      <a:pt x="147" y="10"/>
                    </a:cubicBezTo>
                    <a:cubicBezTo>
                      <a:pt x="147" y="11"/>
                      <a:pt x="147" y="12"/>
                      <a:pt x="147" y="13"/>
                    </a:cubicBezTo>
                    <a:cubicBezTo>
                      <a:pt x="146" y="13"/>
                      <a:pt x="146" y="14"/>
                      <a:pt x="146" y="15"/>
                    </a:cubicBezTo>
                    <a:cubicBezTo>
                      <a:pt x="146" y="15"/>
                      <a:pt x="146" y="16"/>
                      <a:pt x="146" y="16"/>
                    </a:cubicBezTo>
                    <a:cubicBezTo>
                      <a:pt x="146" y="17"/>
                      <a:pt x="146" y="16"/>
                      <a:pt x="146" y="16"/>
                    </a:cubicBezTo>
                    <a:cubicBezTo>
                      <a:pt x="147" y="16"/>
                      <a:pt x="147" y="16"/>
                      <a:pt x="147" y="15"/>
                    </a:cubicBezTo>
                    <a:cubicBezTo>
                      <a:pt x="147" y="15"/>
                      <a:pt x="147" y="15"/>
                      <a:pt x="147" y="15"/>
                    </a:cubicBezTo>
                    <a:cubicBezTo>
                      <a:pt x="147" y="15"/>
                      <a:pt x="147" y="15"/>
                      <a:pt x="148" y="15"/>
                    </a:cubicBezTo>
                    <a:cubicBezTo>
                      <a:pt x="148" y="15"/>
                      <a:pt x="148" y="15"/>
                      <a:pt x="148" y="14"/>
                    </a:cubicBezTo>
                    <a:cubicBezTo>
                      <a:pt x="148" y="14"/>
                      <a:pt x="148" y="14"/>
                      <a:pt x="148" y="14"/>
                    </a:cubicBezTo>
                    <a:cubicBezTo>
                      <a:pt x="149" y="14"/>
                      <a:pt x="149" y="14"/>
                      <a:pt x="150" y="14"/>
                    </a:cubicBezTo>
                    <a:cubicBezTo>
                      <a:pt x="150" y="14"/>
                      <a:pt x="149" y="13"/>
                      <a:pt x="149" y="13"/>
                    </a:cubicBezTo>
                    <a:cubicBezTo>
                      <a:pt x="149" y="12"/>
                      <a:pt x="149" y="11"/>
                      <a:pt x="150" y="11"/>
                    </a:cubicBezTo>
                    <a:cubicBezTo>
                      <a:pt x="150" y="12"/>
                      <a:pt x="151" y="13"/>
                      <a:pt x="151" y="12"/>
                    </a:cubicBezTo>
                    <a:cubicBezTo>
                      <a:pt x="151" y="11"/>
                      <a:pt x="150" y="11"/>
                      <a:pt x="150" y="11"/>
                    </a:cubicBezTo>
                    <a:cubicBezTo>
                      <a:pt x="150" y="11"/>
                      <a:pt x="150" y="10"/>
                      <a:pt x="150" y="10"/>
                    </a:cubicBezTo>
                    <a:cubicBezTo>
                      <a:pt x="150" y="10"/>
                      <a:pt x="150" y="10"/>
                      <a:pt x="150" y="10"/>
                    </a:cubicBezTo>
                    <a:cubicBezTo>
                      <a:pt x="150" y="10"/>
                      <a:pt x="150" y="9"/>
                      <a:pt x="150" y="9"/>
                    </a:cubicBezTo>
                    <a:cubicBezTo>
                      <a:pt x="150" y="9"/>
                      <a:pt x="150" y="9"/>
                      <a:pt x="150" y="9"/>
                    </a:cubicBezTo>
                    <a:cubicBezTo>
                      <a:pt x="151" y="8"/>
                      <a:pt x="151" y="9"/>
                      <a:pt x="151" y="8"/>
                    </a:cubicBezTo>
                    <a:cubicBezTo>
                      <a:pt x="151" y="8"/>
                      <a:pt x="151" y="8"/>
                      <a:pt x="151" y="8"/>
                    </a:cubicBezTo>
                    <a:cubicBezTo>
                      <a:pt x="151" y="7"/>
                      <a:pt x="151" y="7"/>
                      <a:pt x="152" y="7"/>
                    </a:cubicBezTo>
                    <a:cubicBezTo>
                      <a:pt x="152" y="7"/>
                      <a:pt x="153" y="8"/>
                      <a:pt x="153" y="7"/>
                    </a:cubicBezTo>
                    <a:cubicBezTo>
                      <a:pt x="153" y="7"/>
                      <a:pt x="153" y="7"/>
                      <a:pt x="153" y="7"/>
                    </a:cubicBezTo>
                    <a:cubicBezTo>
                      <a:pt x="153" y="7"/>
                      <a:pt x="153" y="7"/>
                      <a:pt x="153" y="7"/>
                    </a:cubicBezTo>
                    <a:cubicBezTo>
                      <a:pt x="153" y="6"/>
                      <a:pt x="152" y="6"/>
                      <a:pt x="152" y="5"/>
                    </a:cubicBezTo>
                    <a:cubicBezTo>
                      <a:pt x="151" y="5"/>
                      <a:pt x="151" y="6"/>
                      <a:pt x="151" y="5"/>
                    </a:cubicBezTo>
                    <a:cubicBezTo>
                      <a:pt x="150" y="5"/>
                      <a:pt x="150" y="5"/>
                      <a:pt x="150" y="4"/>
                    </a:cubicBezTo>
                    <a:cubicBezTo>
                      <a:pt x="150" y="4"/>
                      <a:pt x="152" y="5"/>
                      <a:pt x="151" y="4"/>
                    </a:cubicBezTo>
                    <a:cubicBezTo>
                      <a:pt x="151" y="4"/>
                      <a:pt x="150" y="3"/>
                      <a:pt x="151" y="3"/>
                    </a:cubicBezTo>
                    <a:cubicBezTo>
                      <a:pt x="151" y="3"/>
                      <a:pt x="152" y="3"/>
                      <a:pt x="152" y="3"/>
                    </a:cubicBezTo>
                    <a:cubicBezTo>
                      <a:pt x="152" y="3"/>
                      <a:pt x="152" y="3"/>
                      <a:pt x="152" y="3"/>
                    </a:cubicBezTo>
                    <a:cubicBezTo>
                      <a:pt x="152" y="3"/>
                      <a:pt x="152" y="3"/>
                      <a:pt x="152" y="4"/>
                    </a:cubicBezTo>
                    <a:cubicBezTo>
                      <a:pt x="153" y="4"/>
                      <a:pt x="153" y="4"/>
                      <a:pt x="153" y="4"/>
                    </a:cubicBezTo>
                    <a:cubicBezTo>
                      <a:pt x="153" y="3"/>
                      <a:pt x="153" y="3"/>
                      <a:pt x="153" y="2"/>
                    </a:cubicBezTo>
                    <a:cubicBezTo>
                      <a:pt x="153" y="2"/>
                      <a:pt x="153" y="2"/>
                      <a:pt x="153" y="1"/>
                    </a:cubicBezTo>
                    <a:cubicBezTo>
                      <a:pt x="154" y="1"/>
                      <a:pt x="153" y="1"/>
                      <a:pt x="154" y="1"/>
                    </a:cubicBezTo>
                    <a:cubicBezTo>
                      <a:pt x="154" y="1"/>
                      <a:pt x="154" y="2"/>
                      <a:pt x="154" y="2"/>
                    </a:cubicBezTo>
                    <a:cubicBezTo>
                      <a:pt x="154" y="2"/>
                      <a:pt x="155" y="2"/>
                      <a:pt x="155" y="2"/>
                    </a:cubicBezTo>
                    <a:cubicBezTo>
                      <a:pt x="155" y="2"/>
                      <a:pt x="155" y="2"/>
                      <a:pt x="155" y="2"/>
                    </a:cubicBezTo>
                    <a:cubicBezTo>
                      <a:pt x="155" y="2"/>
                      <a:pt x="156" y="3"/>
                      <a:pt x="156" y="2"/>
                    </a:cubicBezTo>
                    <a:cubicBezTo>
                      <a:pt x="156" y="2"/>
                      <a:pt x="156" y="2"/>
                      <a:pt x="156" y="2"/>
                    </a:cubicBezTo>
                    <a:cubicBezTo>
                      <a:pt x="156" y="2"/>
                      <a:pt x="156" y="2"/>
                      <a:pt x="156" y="2"/>
                    </a:cubicBezTo>
                    <a:cubicBezTo>
                      <a:pt x="157" y="2"/>
                      <a:pt x="157" y="2"/>
                      <a:pt x="157" y="2"/>
                    </a:cubicBezTo>
                    <a:cubicBezTo>
                      <a:pt x="157" y="2"/>
                      <a:pt x="157" y="2"/>
                      <a:pt x="157" y="1"/>
                    </a:cubicBezTo>
                    <a:cubicBezTo>
                      <a:pt x="158" y="2"/>
                      <a:pt x="157" y="3"/>
                      <a:pt x="157" y="3"/>
                    </a:cubicBezTo>
                    <a:cubicBezTo>
                      <a:pt x="158" y="4"/>
                      <a:pt x="158" y="3"/>
                      <a:pt x="159" y="3"/>
                    </a:cubicBezTo>
                    <a:cubicBezTo>
                      <a:pt x="159" y="3"/>
                      <a:pt x="159" y="3"/>
                      <a:pt x="159" y="4"/>
                    </a:cubicBezTo>
                    <a:cubicBezTo>
                      <a:pt x="159" y="5"/>
                      <a:pt x="159" y="5"/>
                      <a:pt x="159" y="5"/>
                    </a:cubicBezTo>
                    <a:cubicBezTo>
                      <a:pt x="159" y="6"/>
                      <a:pt x="159" y="6"/>
                      <a:pt x="158" y="6"/>
                    </a:cubicBezTo>
                    <a:cubicBezTo>
                      <a:pt x="159" y="6"/>
                      <a:pt x="159" y="6"/>
                      <a:pt x="159" y="6"/>
                    </a:cubicBezTo>
                    <a:cubicBezTo>
                      <a:pt x="159" y="7"/>
                      <a:pt x="158" y="7"/>
                      <a:pt x="158" y="7"/>
                    </a:cubicBezTo>
                    <a:cubicBezTo>
                      <a:pt x="157" y="7"/>
                      <a:pt x="157" y="7"/>
                      <a:pt x="157" y="7"/>
                    </a:cubicBezTo>
                    <a:cubicBezTo>
                      <a:pt x="157" y="7"/>
                      <a:pt x="158" y="7"/>
                      <a:pt x="158" y="8"/>
                    </a:cubicBezTo>
                    <a:cubicBezTo>
                      <a:pt x="157" y="9"/>
                      <a:pt x="157" y="8"/>
                      <a:pt x="156" y="7"/>
                    </a:cubicBezTo>
                    <a:cubicBezTo>
                      <a:pt x="156" y="7"/>
                      <a:pt x="156" y="7"/>
                      <a:pt x="155" y="8"/>
                    </a:cubicBezTo>
                    <a:cubicBezTo>
                      <a:pt x="155" y="8"/>
                      <a:pt x="154" y="7"/>
                      <a:pt x="154" y="8"/>
                    </a:cubicBezTo>
                    <a:cubicBezTo>
                      <a:pt x="154" y="8"/>
                      <a:pt x="155" y="8"/>
                      <a:pt x="155" y="8"/>
                    </a:cubicBezTo>
                    <a:cubicBezTo>
                      <a:pt x="155" y="9"/>
                      <a:pt x="156" y="8"/>
                      <a:pt x="156" y="8"/>
                    </a:cubicBezTo>
                    <a:cubicBezTo>
                      <a:pt x="156" y="8"/>
                      <a:pt x="156" y="8"/>
                      <a:pt x="156" y="9"/>
                    </a:cubicBezTo>
                    <a:cubicBezTo>
                      <a:pt x="156" y="9"/>
                      <a:pt x="157" y="8"/>
                      <a:pt x="157" y="9"/>
                    </a:cubicBezTo>
                    <a:cubicBezTo>
                      <a:pt x="157" y="9"/>
                      <a:pt x="156" y="10"/>
                      <a:pt x="156" y="10"/>
                    </a:cubicBezTo>
                    <a:cubicBezTo>
                      <a:pt x="155" y="10"/>
                      <a:pt x="155" y="10"/>
                      <a:pt x="155" y="10"/>
                    </a:cubicBezTo>
                    <a:cubicBezTo>
                      <a:pt x="154" y="11"/>
                      <a:pt x="154" y="11"/>
                      <a:pt x="153" y="11"/>
                    </a:cubicBezTo>
                    <a:cubicBezTo>
                      <a:pt x="154" y="12"/>
                      <a:pt x="157" y="9"/>
                      <a:pt x="158" y="9"/>
                    </a:cubicBezTo>
                    <a:cubicBezTo>
                      <a:pt x="158" y="11"/>
                      <a:pt x="157" y="12"/>
                      <a:pt x="156" y="13"/>
                    </a:cubicBezTo>
                    <a:cubicBezTo>
                      <a:pt x="155" y="13"/>
                      <a:pt x="155" y="14"/>
                      <a:pt x="155" y="14"/>
                    </a:cubicBezTo>
                    <a:cubicBezTo>
                      <a:pt x="156" y="14"/>
                      <a:pt x="156" y="13"/>
                      <a:pt x="156" y="14"/>
                    </a:cubicBezTo>
                    <a:cubicBezTo>
                      <a:pt x="157" y="15"/>
                      <a:pt x="157" y="14"/>
                      <a:pt x="158" y="13"/>
                    </a:cubicBezTo>
                    <a:cubicBezTo>
                      <a:pt x="158" y="14"/>
                      <a:pt x="158" y="14"/>
                      <a:pt x="158" y="14"/>
                    </a:cubicBezTo>
                    <a:cubicBezTo>
                      <a:pt x="157" y="14"/>
                      <a:pt x="157" y="15"/>
                      <a:pt x="157" y="15"/>
                    </a:cubicBezTo>
                    <a:cubicBezTo>
                      <a:pt x="157" y="16"/>
                      <a:pt x="157" y="17"/>
                      <a:pt x="157" y="18"/>
                    </a:cubicBezTo>
                    <a:cubicBezTo>
                      <a:pt x="157" y="18"/>
                      <a:pt x="157" y="19"/>
                      <a:pt x="157" y="20"/>
                    </a:cubicBezTo>
                    <a:cubicBezTo>
                      <a:pt x="157" y="20"/>
                      <a:pt x="156" y="21"/>
                      <a:pt x="157" y="22"/>
                    </a:cubicBezTo>
                    <a:cubicBezTo>
                      <a:pt x="158" y="22"/>
                      <a:pt x="157" y="19"/>
                      <a:pt x="157" y="18"/>
                    </a:cubicBezTo>
                    <a:cubicBezTo>
                      <a:pt x="157" y="17"/>
                      <a:pt x="158" y="16"/>
                      <a:pt x="158" y="16"/>
                    </a:cubicBezTo>
                    <a:cubicBezTo>
                      <a:pt x="158" y="15"/>
                      <a:pt x="158" y="14"/>
                      <a:pt x="159" y="14"/>
                    </a:cubicBezTo>
                    <a:cubicBezTo>
                      <a:pt x="159" y="14"/>
                      <a:pt x="159" y="14"/>
                      <a:pt x="159" y="15"/>
                    </a:cubicBezTo>
                    <a:cubicBezTo>
                      <a:pt x="159" y="14"/>
                      <a:pt x="159" y="14"/>
                      <a:pt x="159" y="14"/>
                    </a:cubicBezTo>
                    <a:cubicBezTo>
                      <a:pt x="159" y="13"/>
                      <a:pt x="159" y="13"/>
                      <a:pt x="159" y="13"/>
                    </a:cubicBezTo>
                    <a:cubicBezTo>
                      <a:pt x="159" y="12"/>
                      <a:pt x="159" y="12"/>
                      <a:pt x="159" y="12"/>
                    </a:cubicBezTo>
                    <a:cubicBezTo>
                      <a:pt x="159" y="11"/>
                      <a:pt x="159" y="11"/>
                      <a:pt x="159" y="10"/>
                    </a:cubicBezTo>
                    <a:cubicBezTo>
                      <a:pt x="160" y="10"/>
                      <a:pt x="160" y="10"/>
                      <a:pt x="160" y="10"/>
                    </a:cubicBezTo>
                    <a:cubicBezTo>
                      <a:pt x="160" y="9"/>
                      <a:pt x="160" y="9"/>
                      <a:pt x="160" y="9"/>
                    </a:cubicBezTo>
                    <a:cubicBezTo>
                      <a:pt x="160" y="8"/>
                      <a:pt x="160" y="7"/>
                      <a:pt x="161" y="6"/>
                    </a:cubicBezTo>
                    <a:cubicBezTo>
                      <a:pt x="161" y="6"/>
                      <a:pt x="162" y="6"/>
                      <a:pt x="163" y="6"/>
                    </a:cubicBezTo>
                    <a:cubicBezTo>
                      <a:pt x="163" y="6"/>
                      <a:pt x="163" y="6"/>
                      <a:pt x="163" y="6"/>
                    </a:cubicBezTo>
                    <a:cubicBezTo>
                      <a:pt x="163" y="6"/>
                      <a:pt x="163" y="6"/>
                      <a:pt x="163" y="6"/>
                    </a:cubicBezTo>
                    <a:cubicBezTo>
                      <a:pt x="163" y="6"/>
                      <a:pt x="164" y="6"/>
                      <a:pt x="164" y="6"/>
                    </a:cubicBezTo>
                    <a:cubicBezTo>
                      <a:pt x="164" y="7"/>
                      <a:pt x="164" y="7"/>
                      <a:pt x="164" y="7"/>
                    </a:cubicBezTo>
                    <a:cubicBezTo>
                      <a:pt x="165" y="7"/>
                      <a:pt x="165" y="7"/>
                      <a:pt x="165" y="8"/>
                    </a:cubicBezTo>
                    <a:cubicBezTo>
                      <a:pt x="165" y="8"/>
                      <a:pt x="164" y="9"/>
                      <a:pt x="165" y="9"/>
                    </a:cubicBezTo>
                    <a:cubicBezTo>
                      <a:pt x="165" y="9"/>
                      <a:pt x="164" y="10"/>
                      <a:pt x="165" y="10"/>
                    </a:cubicBezTo>
                    <a:cubicBezTo>
                      <a:pt x="165" y="10"/>
                      <a:pt x="165" y="10"/>
                      <a:pt x="165" y="10"/>
                    </a:cubicBezTo>
                    <a:cubicBezTo>
                      <a:pt x="166" y="9"/>
                      <a:pt x="166" y="9"/>
                      <a:pt x="166" y="9"/>
                    </a:cubicBezTo>
                    <a:cubicBezTo>
                      <a:pt x="167" y="9"/>
                      <a:pt x="167" y="9"/>
                      <a:pt x="167" y="9"/>
                    </a:cubicBezTo>
                    <a:cubicBezTo>
                      <a:pt x="168" y="9"/>
                      <a:pt x="167" y="9"/>
                      <a:pt x="168" y="9"/>
                    </a:cubicBezTo>
                    <a:cubicBezTo>
                      <a:pt x="168" y="9"/>
                      <a:pt x="167" y="10"/>
                      <a:pt x="167" y="11"/>
                    </a:cubicBezTo>
                    <a:cubicBezTo>
                      <a:pt x="168" y="11"/>
                      <a:pt x="168" y="10"/>
                      <a:pt x="169" y="9"/>
                    </a:cubicBezTo>
                    <a:cubicBezTo>
                      <a:pt x="170" y="9"/>
                      <a:pt x="170" y="9"/>
                      <a:pt x="171" y="9"/>
                    </a:cubicBezTo>
                    <a:cubicBezTo>
                      <a:pt x="171" y="10"/>
                      <a:pt x="171" y="10"/>
                      <a:pt x="170" y="10"/>
                    </a:cubicBezTo>
                    <a:cubicBezTo>
                      <a:pt x="170" y="11"/>
                      <a:pt x="171" y="11"/>
                      <a:pt x="171" y="11"/>
                    </a:cubicBezTo>
                    <a:cubicBezTo>
                      <a:pt x="171" y="11"/>
                      <a:pt x="172" y="11"/>
                      <a:pt x="172" y="11"/>
                    </a:cubicBezTo>
                    <a:cubicBezTo>
                      <a:pt x="172" y="13"/>
                      <a:pt x="170" y="12"/>
                      <a:pt x="170" y="13"/>
                    </a:cubicBezTo>
                    <a:cubicBezTo>
                      <a:pt x="170" y="13"/>
                      <a:pt x="171" y="13"/>
                      <a:pt x="172" y="13"/>
                    </a:cubicBezTo>
                    <a:cubicBezTo>
                      <a:pt x="172" y="13"/>
                      <a:pt x="173" y="12"/>
                      <a:pt x="173" y="13"/>
                    </a:cubicBezTo>
                    <a:cubicBezTo>
                      <a:pt x="173" y="13"/>
                      <a:pt x="173" y="13"/>
                      <a:pt x="173" y="13"/>
                    </a:cubicBezTo>
                    <a:cubicBezTo>
                      <a:pt x="174" y="14"/>
                      <a:pt x="174" y="14"/>
                      <a:pt x="174" y="14"/>
                    </a:cubicBezTo>
                    <a:cubicBezTo>
                      <a:pt x="174" y="14"/>
                      <a:pt x="174" y="15"/>
                      <a:pt x="175" y="15"/>
                    </a:cubicBezTo>
                    <a:cubicBezTo>
                      <a:pt x="175" y="15"/>
                      <a:pt x="175" y="15"/>
                      <a:pt x="175" y="14"/>
                    </a:cubicBezTo>
                    <a:cubicBezTo>
                      <a:pt x="176" y="14"/>
                      <a:pt x="176" y="15"/>
                      <a:pt x="176" y="15"/>
                    </a:cubicBezTo>
                    <a:cubicBezTo>
                      <a:pt x="176" y="16"/>
                      <a:pt x="176" y="16"/>
                      <a:pt x="176" y="17"/>
                    </a:cubicBezTo>
                    <a:cubicBezTo>
                      <a:pt x="176" y="17"/>
                      <a:pt x="177" y="17"/>
                      <a:pt x="176" y="17"/>
                    </a:cubicBezTo>
                    <a:cubicBezTo>
                      <a:pt x="176" y="18"/>
                      <a:pt x="176" y="18"/>
                      <a:pt x="175" y="18"/>
                    </a:cubicBezTo>
                    <a:cubicBezTo>
                      <a:pt x="175" y="18"/>
                      <a:pt x="174" y="18"/>
                      <a:pt x="173" y="18"/>
                    </a:cubicBezTo>
                    <a:cubicBezTo>
                      <a:pt x="173" y="18"/>
                      <a:pt x="173" y="19"/>
                      <a:pt x="173" y="19"/>
                    </a:cubicBezTo>
                    <a:cubicBezTo>
                      <a:pt x="173" y="19"/>
                      <a:pt x="173" y="19"/>
                      <a:pt x="173" y="19"/>
                    </a:cubicBezTo>
                    <a:cubicBezTo>
                      <a:pt x="172" y="20"/>
                      <a:pt x="172" y="19"/>
                      <a:pt x="172" y="20"/>
                    </a:cubicBezTo>
                    <a:cubicBezTo>
                      <a:pt x="172" y="20"/>
                      <a:pt x="172" y="21"/>
                      <a:pt x="172" y="21"/>
                    </a:cubicBezTo>
                    <a:cubicBezTo>
                      <a:pt x="171" y="21"/>
                      <a:pt x="171" y="21"/>
                      <a:pt x="171" y="22"/>
                    </a:cubicBezTo>
                    <a:cubicBezTo>
                      <a:pt x="170" y="22"/>
                      <a:pt x="170" y="22"/>
                      <a:pt x="169" y="22"/>
                    </a:cubicBezTo>
                    <a:cubicBezTo>
                      <a:pt x="168" y="22"/>
                      <a:pt x="166" y="21"/>
                      <a:pt x="165" y="21"/>
                    </a:cubicBezTo>
                    <a:cubicBezTo>
                      <a:pt x="164" y="21"/>
                      <a:pt x="163" y="21"/>
                      <a:pt x="161" y="20"/>
                    </a:cubicBezTo>
                    <a:cubicBezTo>
                      <a:pt x="161" y="20"/>
                      <a:pt x="160" y="20"/>
                      <a:pt x="160" y="20"/>
                    </a:cubicBezTo>
                    <a:cubicBezTo>
                      <a:pt x="159" y="20"/>
                      <a:pt x="161" y="20"/>
                      <a:pt x="161" y="21"/>
                    </a:cubicBezTo>
                    <a:cubicBezTo>
                      <a:pt x="161" y="21"/>
                      <a:pt x="160" y="21"/>
                      <a:pt x="160" y="21"/>
                    </a:cubicBezTo>
                    <a:cubicBezTo>
                      <a:pt x="160" y="22"/>
                      <a:pt x="161" y="21"/>
                      <a:pt x="161" y="21"/>
                    </a:cubicBezTo>
                    <a:cubicBezTo>
                      <a:pt x="162" y="22"/>
                      <a:pt x="161" y="22"/>
                      <a:pt x="162" y="22"/>
                    </a:cubicBezTo>
                    <a:cubicBezTo>
                      <a:pt x="162" y="22"/>
                      <a:pt x="162" y="22"/>
                      <a:pt x="162" y="22"/>
                    </a:cubicBezTo>
                    <a:cubicBezTo>
                      <a:pt x="163" y="22"/>
                      <a:pt x="164" y="22"/>
                      <a:pt x="164" y="23"/>
                    </a:cubicBezTo>
                    <a:cubicBezTo>
                      <a:pt x="164" y="23"/>
                      <a:pt x="164" y="23"/>
                      <a:pt x="165" y="23"/>
                    </a:cubicBezTo>
                    <a:cubicBezTo>
                      <a:pt x="165" y="23"/>
                      <a:pt x="166" y="23"/>
                      <a:pt x="166" y="24"/>
                    </a:cubicBezTo>
                    <a:cubicBezTo>
                      <a:pt x="167" y="24"/>
                      <a:pt x="168" y="24"/>
                      <a:pt x="166" y="25"/>
                    </a:cubicBezTo>
                    <a:cubicBezTo>
                      <a:pt x="166" y="25"/>
                      <a:pt x="165" y="25"/>
                      <a:pt x="165" y="26"/>
                    </a:cubicBezTo>
                    <a:cubicBezTo>
                      <a:pt x="165" y="27"/>
                      <a:pt x="167" y="25"/>
                      <a:pt x="167" y="25"/>
                    </a:cubicBezTo>
                    <a:cubicBezTo>
                      <a:pt x="167" y="26"/>
                      <a:pt x="167" y="25"/>
                      <a:pt x="167" y="25"/>
                    </a:cubicBezTo>
                    <a:cubicBezTo>
                      <a:pt x="168" y="26"/>
                      <a:pt x="168" y="27"/>
                      <a:pt x="167" y="28"/>
                    </a:cubicBezTo>
                    <a:cubicBezTo>
                      <a:pt x="167" y="28"/>
                      <a:pt x="167" y="28"/>
                      <a:pt x="167" y="29"/>
                    </a:cubicBezTo>
                    <a:cubicBezTo>
                      <a:pt x="167" y="29"/>
                      <a:pt x="166" y="29"/>
                      <a:pt x="166" y="30"/>
                    </a:cubicBezTo>
                    <a:cubicBezTo>
                      <a:pt x="167" y="30"/>
                      <a:pt x="167" y="29"/>
                      <a:pt x="167" y="29"/>
                    </a:cubicBezTo>
                    <a:cubicBezTo>
                      <a:pt x="168" y="29"/>
                      <a:pt x="168" y="29"/>
                      <a:pt x="168" y="29"/>
                    </a:cubicBezTo>
                    <a:cubicBezTo>
                      <a:pt x="169" y="29"/>
                      <a:pt x="169" y="28"/>
                      <a:pt x="169" y="28"/>
                    </a:cubicBezTo>
                    <a:cubicBezTo>
                      <a:pt x="170" y="29"/>
                      <a:pt x="169" y="29"/>
                      <a:pt x="169" y="29"/>
                    </a:cubicBezTo>
                    <a:cubicBezTo>
                      <a:pt x="170" y="29"/>
                      <a:pt x="170" y="29"/>
                      <a:pt x="170" y="29"/>
                    </a:cubicBezTo>
                    <a:cubicBezTo>
                      <a:pt x="170" y="29"/>
                      <a:pt x="170" y="30"/>
                      <a:pt x="171" y="29"/>
                    </a:cubicBezTo>
                    <a:cubicBezTo>
                      <a:pt x="171" y="29"/>
                      <a:pt x="170" y="29"/>
                      <a:pt x="170" y="28"/>
                    </a:cubicBezTo>
                    <a:cubicBezTo>
                      <a:pt x="170" y="28"/>
                      <a:pt x="171" y="28"/>
                      <a:pt x="171" y="28"/>
                    </a:cubicBezTo>
                    <a:cubicBezTo>
                      <a:pt x="171" y="28"/>
                      <a:pt x="171" y="27"/>
                      <a:pt x="171" y="27"/>
                    </a:cubicBezTo>
                    <a:cubicBezTo>
                      <a:pt x="171" y="27"/>
                      <a:pt x="171" y="26"/>
                      <a:pt x="171" y="26"/>
                    </a:cubicBezTo>
                    <a:cubicBezTo>
                      <a:pt x="171" y="26"/>
                      <a:pt x="171" y="26"/>
                      <a:pt x="171" y="26"/>
                    </a:cubicBezTo>
                    <a:cubicBezTo>
                      <a:pt x="172" y="26"/>
                      <a:pt x="171" y="26"/>
                      <a:pt x="171" y="27"/>
                    </a:cubicBezTo>
                    <a:cubicBezTo>
                      <a:pt x="171" y="27"/>
                      <a:pt x="171" y="27"/>
                      <a:pt x="171" y="27"/>
                    </a:cubicBezTo>
                    <a:cubicBezTo>
                      <a:pt x="171" y="27"/>
                      <a:pt x="172" y="27"/>
                      <a:pt x="172" y="27"/>
                    </a:cubicBezTo>
                    <a:cubicBezTo>
                      <a:pt x="172" y="28"/>
                      <a:pt x="172" y="28"/>
                      <a:pt x="172" y="29"/>
                    </a:cubicBezTo>
                    <a:cubicBezTo>
                      <a:pt x="172" y="30"/>
                      <a:pt x="172" y="30"/>
                      <a:pt x="173" y="29"/>
                    </a:cubicBezTo>
                    <a:cubicBezTo>
                      <a:pt x="173" y="29"/>
                      <a:pt x="172" y="28"/>
                      <a:pt x="173" y="27"/>
                    </a:cubicBezTo>
                    <a:cubicBezTo>
                      <a:pt x="174" y="27"/>
                      <a:pt x="174" y="27"/>
                      <a:pt x="174" y="28"/>
                    </a:cubicBezTo>
                    <a:cubicBezTo>
                      <a:pt x="174" y="28"/>
                      <a:pt x="175" y="27"/>
                      <a:pt x="175" y="27"/>
                    </a:cubicBezTo>
                    <a:cubicBezTo>
                      <a:pt x="175" y="28"/>
                      <a:pt x="175" y="29"/>
                      <a:pt x="176" y="30"/>
                    </a:cubicBezTo>
                    <a:cubicBezTo>
                      <a:pt x="176" y="31"/>
                      <a:pt x="176" y="32"/>
                      <a:pt x="175" y="33"/>
                    </a:cubicBezTo>
                    <a:cubicBezTo>
                      <a:pt x="175" y="33"/>
                      <a:pt x="174" y="33"/>
                      <a:pt x="173" y="33"/>
                    </a:cubicBezTo>
                    <a:cubicBezTo>
                      <a:pt x="172" y="32"/>
                      <a:pt x="173" y="32"/>
                      <a:pt x="172" y="31"/>
                    </a:cubicBezTo>
                    <a:cubicBezTo>
                      <a:pt x="172" y="31"/>
                      <a:pt x="171" y="30"/>
                      <a:pt x="171" y="30"/>
                    </a:cubicBezTo>
                    <a:cubicBezTo>
                      <a:pt x="170" y="30"/>
                      <a:pt x="171" y="31"/>
                      <a:pt x="171" y="32"/>
                    </a:cubicBezTo>
                    <a:cubicBezTo>
                      <a:pt x="171" y="32"/>
                      <a:pt x="171" y="34"/>
                      <a:pt x="170" y="34"/>
                    </a:cubicBezTo>
                    <a:cubicBezTo>
                      <a:pt x="170" y="35"/>
                      <a:pt x="169" y="36"/>
                      <a:pt x="169" y="36"/>
                    </a:cubicBezTo>
                    <a:cubicBezTo>
                      <a:pt x="168" y="36"/>
                      <a:pt x="168" y="36"/>
                      <a:pt x="167" y="36"/>
                    </a:cubicBezTo>
                    <a:cubicBezTo>
                      <a:pt x="167" y="37"/>
                      <a:pt x="167" y="37"/>
                      <a:pt x="167" y="37"/>
                    </a:cubicBezTo>
                    <a:cubicBezTo>
                      <a:pt x="166" y="37"/>
                      <a:pt x="166" y="37"/>
                      <a:pt x="165" y="37"/>
                    </a:cubicBezTo>
                    <a:cubicBezTo>
                      <a:pt x="164" y="38"/>
                      <a:pt x="165" y="39"/>
                      <a:pt x="164" y="40"/>
                    </a:cubicBezTo>
                    <a:cubicBezTo>
                      <a:pt x="164" y="42"/>
                      <a:pt x="162" y="43"/>
                      <a:pt x="161" y="41"/>
                    </a:cubicBezTo>
                    <a:cubicBezTo>
                      <a:pt x="161" y="40"/>
                      <a:pt x="162" y="38"/>
                      <a:pt x="163" y="37"/>
                    </a:cubicBezTo>
                    <a:cubicBezTo>
                      <a:pt x="163" y="37"/>
                      <a:pt x="164" y="36"/>
                      <a:pt x="164" y="35"/>
                    </a:cubicBezTo>
                    <a:cubicBezTo>
                      <a:pt x="165" y="34"/>
                      <a:pt x="165" y="33"/>
                      <a:pt x="164" y="33"/>
                    </a:cubicBezTo>
                    <a:cubicBezTo>
                      <a:pt x="164" y="32"/>
                      <a:pt x="164" y="31"/>
                      <a:pt x="164" y="30"/>
                    </a:cubicBezTo>
                    <a:cubicBezTo>
                      <a:pt x="163" y="30"/>
                      <a:pt x="162" y="29"/>
                      <a:pt x="162" y="29"/>
                    </a:cubicBezTo>
                    <a:cubicBezTo>
                      <a:pt x="161" y="28"/>
                      <a:pt x="160" y="28"/>
                      <a:pt x="159" y="27"/>
                    </a:cubicBezTo>
                    <a:cubicBezTo>
                      <a:pt x="159" y="27"/>
                      <a:pt x="159" y="27"/>
                      <a:pt x="158" y="27"/>
                    </a:cubicBezTo>
                    <a:cubicBezTo>
                      <a:pt x="158" y="26"/>
                      <a:pt x="158" y="26"/>
                      <a:pt x="158" y="26"/>
                    </a:cubicBezTo>
                    <a:cubicBezTo>
                      <a:pt x="157" y="25"/>
                      <a:pt x="157" y="25"/>
                      <a:pt x="156" y="24"/>
                    </a:cubicBezTo>
                    <a:cubicBezTo>
                      <a:pt x="156" y="24"/>
                      <a:pt x="156" y="24"/>
                      <a:pt x="156" y="23"/>
                    </a:cubicBezTo>
                    <a:cubicBezTo>
                      <a:pt x="155" y="23"/>
                      <a:pt x="155" y="22"/>
                      <a:pt x="155" y="22"/>
                    </a:cubicBezTo>
                    <a:cubicBezTo>
                      <a:pt x="154" y="22"/>
                      <a:pt x="154" y="22"/>
                      <a:pt x="153" y="22"/>
                    </a:cubicBezTo>
                    <a:cubicBezTo>
                      <a:pt x="153" y="23"/>
                      <a:pt x="152" y="23"/>
                      <a:pt x="152" y="24"/>
                    </a:cubicBezTo>
                    <a:cubicBezTo>
                      <a:pt x="151" y="25"/>
                      <a:pt x="151" y="25"/>
                      <a:pt x="150" y="25"/>
                    </a:cubicBezTo>
                    <a:cubicBezTo>
                      <a:pt x="149" y="25"/>
                      <a:pt x="149" y="25"/>
                      <a:pt x="148" y="25"/>
                    </a:cubicBezTo>
                    <a:cubicBezTo>
                      <a:pt x="147" y="25"/>
                      <a:pt x="146" y="25"/>
                      <a:pt x="145" y="27"/>
                    </a:cubicBezTo>
                    <a:cubicBezTo>
                      <a:pt x="145" y="27"/>
                      <a:pt x="145" y="28"/>
                      <a:pt x="144" y="28"/>
                    </a:cubicBezTo>
                    <a:cubicBezTo>
                      <a:pt x="144" y="29"/>
                      <a:pt x="143" y="29"/>
                      <a:pt x="143" y="29"/>
                    </a:cubicBezTo>
                    <a:cubicBezTo>
                      <a:pt x="142" y="30"/>
                      <a:pt x="142" y="31"/>
                      <a:pt x="142" y="31"/>
                    </a:cubicBezTo>
                    <a:cubicBezTo>
                      <a:pt x="142" y="32"/>
                      <a:pt x="142" y="33"/>
                      <a:pt x="142" y="34"/>
                    </a:cubicBezTo>
                    <a:cubicBezTo>
                      <a:pt x="141" y="35"/>
                      <a:pt x="142" y="35"/>
                      <a:pt x="142" y="36"/>
                    </a:cubicBezTo>
                    <a:cubicBezTo>
                      <a:pt x="141" y="37"/>
                      <a:pt x="141" y="37"/>
                      <a:pt x="141" y="38"/>
                    </a:cubicBezTo>
                    <a:cubicBezTo>
                      <a:pt x="141" y="39"/>
                      <a:pt x="141" y="40"/>
                      <a:pt x="141" y="41"/>
                    </a:cubicBezTo>
                    <a:cubicBezTo>
                      <a:pt x="141" y="41"/>
                      <a:pt x="141" y="41"/>
                      <a:pt x="141" y="42"/>
                    </a:cubicBezTo>
                    <a:cubicBezTo>
                      <a:pt x="141" y="42"/>
                      <a:pt x="141" y="42"/>
                      <a:pt x="141" y="43"/>
                    </a:cubicBezTo>
                    <a:cubicBezTo>
                      <a:pt x="141" y="43"/>
                      <a:pt x="141" y="43"/>
                      <a:pt x="141" y="44"/>
                    </a:cubicBezTo>
                    <a:cubicBezTo>
                      <a:pt x="141" y="44"/>
                      <a:pt x="141" y="44"/>
                      <a:pt x="140" y="44"/>
                    </a:cubicBezTo>
                    <a:cubicBezTo>
                      <a:pt x="140" y="45"/>
                      <a:pt x="139" y="45"/>
                      <a:pt x="139" y="45"/>
                    </a:cubicBezTo>
                    <a:cubicBezTo>
                      <a:pt x="138" y="45"/>
                      <a:pt x="137" y="46"/>
                      <a:pt x="137" y="48"/>
                    </a:cubicBezTo>
                    <a:cubicBezTo>
                      <a:pt x="137" y="48"/>
                      <a:pt x="137" y="49"/>
                      <a:pt x="136" y="49"/>
                    </a:cubicBezTo>
                    <a:cubicBezTo>
                      <a:pt x="136" y="50"/>
                      <a:pt x="136" y="50"/>
                      <a:pt x="136" y="50"/>
                    </a:cubicBezTo>
                    <a:cubicBezTo>
                      <a:pt x="136" y="50"/>
                      <a:pt x="136" y="50"/>
                      <a:pt x="135" y="50"/>
                    </a:cubicBezTo>
                    <a:cubicBezTo>
                      <a:pt x="135" y="51"/>
                      <a:pt x="135" y="51"/>
                      <a:pt x="135" y="50"/>
                    </a:cubicBezTo>
                    <a:cubicBezTo>
                      <a:pt x="134" y="50"/>
                      <a:pt x="134" y="50"/>
                      <a:pt x="133" y="49"/>
                    </a:cubicBezTo>
                    <a:cubicBezTo>
                      <a:pt x="133" y="49"/>
                      <a:pt x="132" y="49"/>
                      <a:pt x="132" y="48"/>
                    </a:cubicBezTo>
                    <a:cubicBezTo>
                      <a:pt x="131" y="48"/>
                      <a:pt x="131" y="48"/>
                      <a:pt x="130" y="47"/>
                    </a:cubicBezTo>
                    <a:cubicBezTo>
                      <a:pt x="130" y="47"/>
                      <a:pt x="129" y="47"/>
                      <a:pt x="128" y="47"/>
                    </a:cubicBezTo>
                    <a:cubicBezTo>
                      <a:pt x="128" y="47"/>
                      <a:pt x="128" y="47"/>
                      <a:pt x="127" y="47"/>
                    </a:cubicBezTo>
                    <a:cubicBezTo>
                      <a:pt x="127" y="48"/>
                      <a:pt x="127" y="48"/>
                      <a:pt x="126" y="49"/>
                    </a:cubicBezTo>
                    <a:cubicBezTo>
                      <a:pt x="125" y="49"/>
                      <a:pt x="125" y="49"/>
                      <a:pt x="124" y="49"/>
                    </a:cubicBezTo>
                    <a:cubicBezTo>
                      <a:pt x="124" y="50"/>
                      <a:pt x="123" y="50"/>
                      <a:pt x="123" y="49"/>
                    </a:cubicBezTo>
                    <a:cubicBezTo>
                      <a:pt x="122" y="49"/>
                      <a:pt x="122" y="49"/>
                      <a:pt x="122" y="49"/>
                    </a:cubicBezTo>
                    <a:cubicBezTo>
                      <a:pt x="121" y="49"/>
                      <a:pt x="121" y="49"/>
                      <a:pt x="120" y="48"/>
                    </a:cubicBezTo>
                    <a:cubicBezTo>
                      <a:pt x="119" y="48"/>
                      <a:pt x="119" y="48"/>
                      <a:pt x="118" y="48"/>
                    </a:cubicBezTo>
                    <a:cubicBezTo>
                      <a:pt x="118" y="47"/>
                      <a:pt x="118" y="46"/>
                      <a:pt x="117" y="45"/>
                    </a:cubicBezTo>
                    <a:cubicBezTo>
                      <a:pt x="117" y="44"/>
                      <a:pt x="117" y="44"/>
                      <a:pt x="117" y="43"/>
                    </a:cubicBezTo>
                    <a:cubicBezTo>
                      <a:pt x="116" y="43"/>
                      <a:pt x="116" y="43"/>
                      <a:pt x="116" y="42"/>
                    </a:cubicBezTo>
                    <a:cubicBezTo>
                      <a:pt x="115" y="41"/>
                      <a:pt x="114" y="40"/>
                      <a:pt x="114" y="39"/>
                    </a:cubicBezTo>
                    <a:cubicBezTo>
                      <a:pt x="113" y="39"/>
                      <a:pt x="113" y="38"/>
                      <a:pt x="113" y="38"/>
                    </a:cubicBezTo>
                    <a:cubicBezTo>
                      <a:pt x="113" y="38"/>
                      <a:pt x="112" y="38"/>
                      <a:pt x="112" y="38"/>
                    </a:cubicBezTo>
                    <a:cubicBezTo>
                      <a:pt x="112" y="37"/>
                      <a:pt x="111" y="37"/>
                      <a:pt x="111" y="37"/>
                    </a:cubicBezTo>
                    <a:cubicBezTo>
                      <a:pt x="110" y="38"/>
                      <a:pt x="110" y="38"/>
                      <a:pt x="109" y="39"/>
                    </a:cubicBezTo>
                    <a:cubicBezTo>
                      <a:pt x="109" y="39"/>
                      <a:pt x="110" y="40"/>
                      <a:pt x="110" y="41"/>
                    </a:cubicBezTo>
                    <a:cubicBezTo>
                      <a:pt x="110" y="42"/>
                      <a:pt x="109" y="42"/>
                      <a:pt x="108" y="41"/>
                    </a:cubicBezTo>
                    <a:cubicBezTo>
                      <a:pt x="108" y="41"/>
                      <a:pt x="107" y="41"/>
                      <a:pt x="107" y="41"/>
                    </a:cubicBezTo>
                    <a:cubicBezTo>
                      <a:pt x="106" y="41"/>
                      <a:pt x="106" y="42"/>
                      <a:pt x="106" y="42"/>
                    </a:cubicBezTo>
                    <a:cubicBezTo>
                      <a:pt x="106" y="42"/>
                      <a:pt x="106" y="42"/>
                      <a:pt x="106" y="42"/>
                    </a:cubicBezTo>
                    <a:close/>
                    <a:moveTo>
                      <a:pt x="21" y="136"/>
                    </a:moveTo>
                    <a:cubicBezTo>
                      <a:pt x="21" y="136"/>
                      <a:pt x="21" y="136"/>
                      <a:pt x="20" y="136"/>
                    </a:cubicBezTo>
                    <a:cubicBezTo>
                      <a:pt x="20" y="136"/>
                      <a:pt x="20" y="136"/>
                      <a:pt x="20" y="137"/>
                    </a:cubicBezTo>
                    <a:cubicBezTo>
                      <a:pt x="20" y="137"/>
                      <a:pt x="20" y="137"/>
                      <a:pt x="20" y="137"/>
                    </a:cubicBezTo>
                    <a:cubicBezTo>
                      <a:pt x="20" y="137"/>
                      <a:pt x="21" y="138"/>
                      <a:pt x="21" y="138"/>
                    </a:cubicBezTo>
                    <a:cubicBezTo>
                      <a:pt x="21" y="138"/>
                      <a:pt x="22" y="138"/>
                      <a:pt x="22" y="137"/>
                    </a:cubicBezTo>
                    <a:cubicBezTo>
                      <a:pt x="22" y="137"/>
                      <a:pt x="22" y="136"/>
                      <a:pt x="22" y="136"/>
                    </a:cubicBezTo>
                    <a:cubicBezTo>
                      <a:pt x="22" y="136"/>
                      <a:pt x="22" y="135"/>
                      <a:pt x="21" y="136"/>
                    </a:cubicBezTo>
                    <a:close/>
                    <a:moveTo>
                      <a:pt x="24" y="134"/>
                    </a:moveTo>
                    <a:cubicBezTo>
                      <a:pt x="24" y="135"/>
                      <a:pt x="22" y="136"/>
                      <a:pt x="23" y="136"/>
                    </a:cubicBezTo>
                    <a:cubicBezTo>
                      <a:pt x="24" y="137"/>
                      <a:pt x="24" y="136"/>
                      <a:pt x="25" y="136"/>
                    </a:cubicBezTo>
                    <a:cubicBezTo>
                      <a:pt x="26" y="136"/>
                      <a:pt x="26" y="136"/>
                      <a:pt x="27" y="135"/>
                    </a:cubicBezTo>
                    <a:cubicBezTo>
                      <a:pt x="27" y="135"/>
                      <a:pt x="28" y="135"/>
                      <a:pt x="29" y="134"/>
                    </a:cubicBezTo>
                    <a:cubicBezTo>
                      <a:pt x="29" y="134"/>
                      <a:pt x="28" y="134"/>
                      <a:pt x="28" y="134"/>
                    </a:cubicBezTo>
                    <a:cubicBezTo>
                      <a:pt x="28" y="133"/>
                      <a:pt x="28" y="133"/>
                      <a:pt x="27" y="133"/>
                    </a:cubicBezTo>
                    <a:cubicBezTo>
                      <a:pt x="27" y="133"/>
                      <a:pt x="25" y="133"/>
                      <a:pt x="25" y="133"/>
                    </a:cubicBezTo>
                    <a:cubicBezTo>
                      <a:pt x="25" y="134"/>
                      <a:pt x="25" y="134"/>
                      <a:pt x="25" y="134"/>
                    </a:cubicBezTo>
                    <a:cubicBezTo>
                      <a:pt x="25" y="135"/>
                      <a:pt x="24" y="134"/>
                      <a:pt x="24" y="134"/>
                    </a:cubicBezTo>
                    <a:cubicBezTo>
                      <a:pt x="24" y="135"/>
                      <a:pt x="24" y="134"/>
                      <a:pt x="24" y="134"/>
                    </a:cubicBezTo>
                    <a:close/>
                    <a:moveTo>
                      <a:pt x="26" y="131"/>
                    </a:moveTo>
                    <a:cubicBezTo>
                      <a:pt x="25" y="132"/>
                      <a:pt x="24" y="132"/>
                      <a:pt x="24" y="132"/>
                    </a:cubicBezTo>
                    <a:cubicBezTo>
                      <a:pt x="23" y="132"/>
                      <a:pt x="23" y="132"/>
                      <a:pt x="23" y="132"/>
                    </a:cubicBezTo>
                    <a:cubicBezTo>
                      <a:pt x="24" y="132"/>
                      <a:pt x="24" y="132"/>
                      <a:pt x="25" y="132"/>
                    </a:cubicBezTo>
                    <a:cubicBezTo>
                      <a:pt x="25" y="132"/>
                      <a:pt x="25" y="132"/>
                      <a:pt x="25" y="132"/>
                    </a:cubicBezTo>
                    <a:cubicBezTo>
                      <a:pt x="27" y="133"/>
                      <a:pt x="26" y="131"/>
                      <a:pt x="27" y="130"/>
                    </a:cubicBezTo>
                    <a:cubicBezTo>
                      <a:pt x="26" y="131"/>
                      <a:pt x="26" y="131"/>
                      <a:pt x="26" y="131"/>
                    </a:cubicBezTo>
                    <a:close/>
                    <a:moveTo>
                      <a:pt x="69" y="62"/>
                    </a:moveTo>
                    <a:cubicBezTo>
                      <a:pt x="69" y="62"/>
                      <a:pt x="69" y="61"/>
                      <a:pt x="68" y="62"/>
                    </a:cubicBezTo>
                    <a:cubicBezTo>
                      <a:pt x="68" y="62"/>
                      <a:pt x="68" y="62"/>
                      <a:pt x="68" y="62"/>
                    </a:cubicBezTo>
                    <a:cubicBezTo>
                      <a:pt x="69" y="63"/>
                      <a:pt x="70" y="62"/>
                      <a:pt x="69" y="62"/>
                    </a:cubicBezTo>
                    <a:moveTo>
                      <a:pt x="70" y="61"/>
                    </a:moveTo>
                    <a:cubicBezTo>
                      <a:pt x="71" y="61"/>
                      <a:pt x="71" y="61"/>
                      <a:pt x="71" y="60"/>
                    </a:cubicBezTo>
                    <a:cubicBezTo>
                      <a:pt x="72" y="60"/>
                      <a:pt x="72" y="60"/>
                      <a:pt x="73" y="60"/>
                    </a:cubicBezTo>
                    <a:cubicBezTo>
                      <a:pt x="73" y="59"/>
                      <a:pt x="73" y="58"/>
                      <a:pt x="72" y="58"/>
                    </a:cubicBezTo>
                    <a:cubicBezTo>
                      <a:pt x="72" y="59"/>
                      <a:pt x="72" y="59"/>
                      <a:pt x="72" y="59"/>
                    </a:cubicBezTo>
                    <a:cubicBezTo>
                      <a:pt x="72" y="59"/>
                      <a:pt x="72" y="59"/>
                      <a:pt x="71" y="59"/>
                    </a:cubicBezTo>
                    <a:cubicBezTo>
                      <a:pt x="71" y="59"/>
                      <a:pt x="71" y="59"/>
                      <a:pt x="71" y="59"/>
                    </a:cubicBezTo>
                    <a:cubicBezTo>
                      <a:pt x="71" y="59"/>
                      <a:pt x="71" y="60"/>
                      <a:pt x="71" y="60"/>
                    </a:cubicBezTo>
                    <a:cubicBezTo>
                      <a:pt x="70" y="60"/>
                      <a:pt x="70" y="61"/>
                      <a:pt x="70" y="61"/>
                    </a:cubicBezTo>
                    <a:cubicBezTo>
                      <a:pt x="71" y="61"/>
                      <a:pt x="70" y="61"/>
                      <a:pt x="70" y="61"/>
                    </a:cubicBezTo>
                    <a:close/>
                    <a:moveTo>
                      <a:pt x="73" y="60"/>
                    </a:moveTo>
                    <a:cubicBezTo>
                      <a:pt x="73" y="60"/>
                      <a:pt x="72" y="61"/>
                      <a:pt x="73" y="61"/>
                    </a:cubicBezTo>
                    <a:cubicBezTo>
                      <a:pt x="73" y="61"/>
                      <a:pt x="74" y="61"/>
                      <a:pt x="74" y="60"/>
                    </a:cubicBezTo>
                    <a:cubicBezTo>
                      <a:pt x="74" y="60"/>
                      <a:pt x="74" y="60"/>
                      <a:pt x="74" y="60"/>
                    </a:cubicBezTo>
                    <a:cubicBezTo>
                      <a:pt x="74" y="61"/>
                      <a:pt x="75" y="61"/>
                      <a:pt x="75" y="60"/>
                    </a:cubicBezTo>
                    <a:cubicBezTo>
                      <a:pt x="76" y="60"/>
                      <a:pt x="76" y="60"/>
                      <a:pt x="76" y="59"/>
                    </a:cubicBezTo>
                    <a:cubicBezTo>
                      <a:pt x="76" y="59"/>
                      <a:pt x="76" y="59"/>
                      <a:pt x="75" y="58"/>
                    </a:cubicBezTo>
                    <a:cubicBezTo>
                      <a:pt x="75" y="58"/>
                      <a:pt x="75" y="58"/>
                      <a:pt x="75" y="57"/>
                    </a:cubicBezTo>
                    <a:cubicBezTo>
                      <a:pt x="75" y="57"/>
                      <a:pt x="75" y="57"/>
                      <a:pt x="75" y="57"/>
                    </a:cubicBezTo>
                    <a:cubicBezTo>
                      <a:pt x="74" y="57"/>
                      <a:pt x="75" y="57"/>
                      <a:pt x="74" y="58"/>
                    </a:cubicBezTo>
                    <a:cubicBezTo>
                      <a:pt x="74" y="58"/>
                      <a:pt x="74" y="58"/>
                      <a:pt x="74" y="58"/>
                    </a:cubicBezTo>
                    <a:cubicBezTo>
                      <a:pt x="74" y="58"/>
                      <a:pt x="74" y="58"/>
                      <a:pt x="74" y="58"/>
                    </a:cubicBezTo>
                    <a:cubicBezTo>
                      <a:pt x="74" y="59"/>
                      <a:pt x="74" y="59"/>
                      <a:pt x="74" y="59"/>
                    </a:cubicBezTo>
                    <a:cubicBezTo>
                      <a:pt x="74" y="59"/>
                      <a:pt x="74" y="59"/>
                      <a:pt x="74" y="59"/>
                    </a:cubicBezTo>
                    <a:cubicBezTo>
                      <a:pt x="73" y="60"/>
                      <a:pt x="73" y="60"/>
                      <a:pt x="73" y="60"/>
                    </a:cubicBezTo>
                    <a:close/>
                    <a:moveTo>
                      <a:pt x="54" y="63"/>
                    </a:moveTo>
                    <a:cubicBezTo>
                      <a:pt x="53" y="64"/>
                      <a:pt x="54" y="64"/>
                      <a:pt x="55" y="64"/>
                    </a:cubicBezTo>
                    <a:cubicBezTo>
                      <a:pt x="55" y="63"/>
                      <a:pt x="55" y="63"/>
                      <a:pt x="55" y="62"/>
                    </a:cubicBezTo>
                    <a:cubicBezTo>
                      <a:pt x="55" y="62"/>
                      <a:pt x="54" y="62"/>
                      <a:pt x="54" y="62"/>
                    </a:cubicBezTo>
                    <a:cubicBezTo>
                      <a:pt x="54" y="62"/>
                      <a:pt x="54" y="63"/>
                      <a:pt x="54" y="63"/>
                    </a:cubicBezTo>
                    <a:cubicBezTo>
                      <a:pt x="54" y="63"/>
                      <a:pt x="54" y="63"/>
                      <a:pt x="54" y="63"/>
                    </a:cubicBezTo>
                    <a:close/>
                    <a:moveTo>
                      <a:pt x="55" y="60"/>
                    </a:moveTo>
                    <a:cubicBezTo>
                      <a:pt x="55" y="60"/>
                      <a:pt x="56" y="60"/>
                      <a:pt x="56" y="59"/>
                    </a:cubicBezTo>
                    <a:cubicBezTo>
                      <a:pt x="55" y="59"/>
                      <a:pt x="55" y="60"/>
                      <a:pt x="55" y="60"/>
                    </a:cubicBezTo>
                    <a:cubicBezTo>
                      <a:pt x="55" y="61"/>
                      <a:pt x="55" y="62"/>
                      <a:pt x="55" y="62"/>
                    </a:cubicBezTo>
                    <a:cubicBezTo>
                      <a:pt x="56" y="62"/>
                      <a:pt x="56" y="61"/>
                      <a:pt x="55" y="60"/>
                    </a:cubicBezTo>
                    <a:cubicBezTo>
                      <a:pt x="55" y="60"/>
                      <a:pt x="56" y="61"/>
                      <a:pt x="55" y="60"/>
                    </a:cubicBezTo>
                    <a:close/>
                    <a:moveTo>
                      <a:pt x="56" y="60"/>
                    </a:moveTo>
                    <a:cubicBezTo>
                      <a:pt x="56" y="61"/>
                      <a:pt x="56" y="61"/>
                      <a:pt x="57" y="61"/>
                    </a:cubicBezTo>
                    <a:cubicBezTo>
                      <a:pt x="57" y="61"/>
                      <a:pt x="57" y="61"/>
                      <a:pt x="57" y="60"/>
                    </a:cubicBezTo>
                    <a:cubicBezTo>
                      <a:pt x="58" y="60"/>
                      <a:pt x="58" y="59"/>
                      <a:pt x="58" y="59"/>
                    </a:cubicBezTo>
                    <a:cubicBezTo>
                      <a:pt x="58" y="59"/>
                      <a:pt x="57" y="58"/>
                      <a:pt x="57" y="58"/>
                    </a:cubicBezTo>
                    <a:cubicBezTo>
                      <a:pt x="57" y="59"/>
                      <a:pt x="57" y="60"/>
                      <a:pt x="56" y="60"/>
                    </a:cubicBezTo>
                    <a:cubicBezTo>
                      <a:pt x="56" y="61"/>
                      <a:pt x="56" y="60"/>
                      <a:pt x="56" y="60"/>
                    </a:cubicBezTo>
                    <a:close/>
                    <a:moveTo>
                      <a:pt x="59" y="60"/>
                    </a:moveTo>
                    <a:cubicBezTo>
                      <a:pt x="58" y="59"/>
                      <a:pt x="59" y="60"/>
                      <a:pt x="59" y="60"/>
                    </a:cubicBezTo>
                    <a:cubicBezTo>
                      <a:pt x="59" y="60"/>
                      <a:pt x="59" y="60"/>
                      <a:pt x="60" y="60"/>
                    </a:cubicBezTo>
                    <a:cubicBezTo>
                      <a:pt x="60" y="60"/>
                      <a:pt x="60" y="59"/>
                      <a:pt x="60" y="59"/>
                    </a:cubicBezTo>
                    <a:cubicBezTo>
                      <a:pt x="60" y="60"/>
                      <a:pt x="61" y="59"/>
                      <a:pt x="61" y="59"/>
                    </a:cubicBezTo>
                    <a:cubicBezTo>
                      <a:pt x="61" y="59"/>
                      <a:pt x="61" y="58"/>
                      <a:pt x="61" y="58"/>
                    </a:cubicBezTo>
                    <a:cubicBezTo>
                      <a:pt x="61" y="58"/>
                      <a:pt x="61" y="58"/>
                      <a:pt x="61" y="58"/>
                    </a:cubicBezTo>
                    <a:cubicBezTo>
                      <a:pt x="62" y="58"/>
                      <a:pt x="62" y="57"/>
                      <a:pt x="62" y="57"/>
                    </a:cubicBezTo>
                    <a:cubicBezTo>
                      <a:pt x="63" y="56"/>
                      <a:pt x="62" y="57"/>
                      <a:pt x="62" y="57"/>
                    </a:cubicBezTo>
                    <a:cubicBezTo>
                      <a:pt x="61" y="57"/>
                      <a:pt x="61" y="56"/>
                      <a:pt x="61" y="56"/>
                    </a:cubicBezTo>
                    <a:cubicBezTo>
                      <a:pt x="60" y="56"/>
                      <a:pt x="60" y="56"/>
                      <a:pt x="60" y="56"/>
                    </a:cubicBezTo>
                    <a:cubicBezTo>
                      <a:pt x="60" y="56"/>
                      <a:pt x="59" y="56"/>
                      <a:pt x="59" y="56"/>
                    </a:cubicBezTo>
                    <a:cubicBezTo>
                      <a:pt x="59" y="57"/>
                      <a:pt x="58" y="57"/>
                      <a:pt x="59" y="57"/>
                    </a:cubicBezTo>
                    <a:cubicBezTo>
                      <a:pt x="59" y="57"/>
                      <a:pt x="58" y="57"/>
                      <a:pt x="58" y="58"/>
                    </a:cubicBezTo>
                    <a:cubicBezTo>
                      <a:pt x="58" y="58"/>
                      <a:pt x="58" y="59"/>
                      <a:pt x="59" y="60"/>
                    </a:cubicBezTo>
                    <a:cubicBezTo>
                      <a:pt x="58" y="59"/>
                      <a:pt x="58" y="59"/>
                      <a:pt x="59" y="60"/>
                    </a:cubicBezTo>
                    <a:close/>
                    <a:moveTo>
                      <a:pt x="64" y="57"/>
                    </a:moveTo>
                    <a:cubicBezTo>
                      <a:pt x="64" y="57"/>
                      <a:pt x="63" y="57"/>
                      <a:pt x="63" y="58"/>
                    </a:cubicBezTo>
                    <a:cubicBezTo>
                      <a:pt x="63" y="58"/>
                      <a:pt x="64" y="58"/>
                      <a:pt x="64" y="58"/>
                    </a:cubicBezTo>
                    <a:cubicBezTo>
                      <a:pt x="64" y="58"/>
                      <a:pt x="65" y="57"/>
                      <a:pt x="65" y="57"/>
                    </a:cubicBezTo>
                    <a:cubicBezTo>
                      <a:pt x="66" y="57"/>
                      <a:pt x="66" y="57"/>
                      <a:pt x="66" y="56"/>
                    </a:cubicBezTo>
                    <a:cubicBezTo>
                      <a:pt x="66" y="55"/>
                      <a:pt x="67" y="55"/>
                      <a:pt x="67" y="54"/>
                    </a:cubicBezTo>
                    <a:cubicBezTo>
                      <a:pt x="67" y="54"/>
                      <a:pt x="67" y="53"/>
                      <a:pt x="67" y="53"/>
                    </a:cubicBezTo>
                    <a:cubicBezTo>
                      <a:pt x="66" y="53"/>
                      <a:pt x="66" y="54"/>
                      <a:pt x="66" y="54"/>
                    </a:cubicBezTo>
                    <a:cubicBezTo>
                      <a:pt x="66" y="54"/>
                      <a:pt x="66" y="53"/>
                      <a:pt x="65" y="53"/>
                    </a:cubicBezTo>
                    <a:cubicBezTo>
                      <a:pt x="65" y="54"/>
                      <a:pt x="65" y="54"/>
                      <a:pt x="65" y="55"/>
                    </a:cubicBezTo>
                    <a:cubicBezTo>
                      <a:pt x="65" y="55"/>
                      <a:pt x="64" y="54"/>
                      <a:pt x="64" y="55"/>
                    </a:cubicBezTo>
                    <a:cubicBezTo>
                      <a:pt x="64" y="55"/>
                      <a:pt x="65" y="55"/>
                      <a:pt x="64" y="56"/>
                    </a:cubicBezTo>
                    <a:cubicBezTo>
                      <a:pt x="64" y="56"/>
                      <a:pt x="64" y="55"/>
                      <a:pt x="64" y="56"/>
                    </a:cubicBezTo>
                    <a:cubicBezTo>
                      <a:pt x="63" y="56"/>
                      <a:pt x="64" y="57"/>
                      <a:pt x="64" y="57"/>
                    </a:cubicBezTo>
                    <a:cubicBezTo>
                      <a:pt x="64" y="57"/>
                      <a:pt x="64" y="57"/>
                      <a:pt x="64" y="57"/>
                    </a:cubicBezTo>
                    <a:close/>
                    <a:moveTo>
                      <a:pt x="67" y="56"/>
                    </a:moveTo>
                    <a:cubicBezTo>
                      <a:pt x="67" y="56"/>
                      <a:pt x="68" y="55"/>
                      <a:pt x="68" y="55"/>
                    </a:cubicBezTo>
                    <a:cubicBezTo>
                      <a:pt x="68" y="54"/>
                      <a:pt x="68" y="54"/>
                      <a:pt x="69" y="54"/>
                    </a:cubicBezTo>
                    <a:cubicBezTo>
                      <a:pt x="69" y="53"/>
                      <a:pt x="69" y="53"/>
                      <a:pt x="68" y="53"/>
                    </a:cubicBezTo>
                    <a:cubicBezTo>
                      <a:pt x="67" y="53"/>
                      <a:pt x="68" y="54"/>
                      <a:pt x="67" y="55"/>
                    </a:cubicBezTo>
                    <a:cubicBezTo>
                      <a:pt x="67" y="55"/>
                      <a:pt x="66" y="56"/>
                      <a:pt x="67" y="56"/>
                    </a:cubicBezTo>
                    <a:cubicBezTo>
                      <a:pt x="67" y="56"/>
                      <a:pt x="67" y="56"/>
                      <a:pt x="67" y="56"/>
                    </a:cubicBezTo>
                    <a:cubicBezTo>
                      <a:pt x="67" y="56"/>
                      <a:pt x="67" y="56"/>
                      <a:pt x="67" y="56"/>
                    </a:cubicBezTo>
                    <a:close/>
                    <a:moveTo>
                      <a:pt x="67" y="49"/>
                    </a:moveTo>
                    <a:cubicBezTo>
                      <a:pt x="67" y="49"/>
                      <a:pt x="68" y="49"/>
                      <a:pt x="68" y="48"/>
                    </a:cubicBezTo>
                    <a:cubicBezTo>
                      <a:pt x="68" y="48"/>
                      <a:pt x="68" y="48"/>
                      <a:pt x="69" y="48"/>
                    </a:cubicBezTo>
                    <a:cubicBezTo>
                      <a:pt x="69" y="47"/>
                      <a:pt x="70" y="48"/>
                      <a:pt x="70" y="48"/>
                    </a:cubicBezTo>
                    <a:cubicBezTo>
                      <a:pt x="69" y="48"/>
                      <a:pt x="68" y="49"/>
                      <a:pt x="68" y="49"/>
                    </a:cubicBezTo>
                    <a:cubicBezTo>
                      <a:pt x="67" y="49"/>
                      <a:pt x="67" y="49"/>
                      <a:pt x="67" y="50"/>
                    </a:cubicBezTo>
                    <a:cubicBezTo>
                      <a:pt x="68" y="51"/>
                      <a:pt x="70" y="50"/>
                      <a:pt x="70" y="50"/>
                    </a:cubicBezTo>
                    <a:cubicBezTo>
                      <a:pt x="71" y="49"/>
                      <a:pt x="71" y="49"/>
                      <a:pt x="71" y="48"/>
                    </a:cubicBezTo>
                    <a:cubicBezTo>
                      <a:pt x="71" y="47"/>
                      <a:pt x="70" y="47"/>
                      <a:pt x="70" y="47"/>
                    </a:cubicBezTo>
                    <a:cubicBezTo>
                      <a:pt x="70" y="47"/>
                      <a:pt x="71" y="47"/>
                      <a:pt x="71" y="46"/>
                    </a:cubicBezTo>
                    <a:cubicBezTo>
                      <a:pt x="71" y="46"/>
                      <a:pt x="71" y="46"/>
                      <a:pt x="71" y="46"/>
                    </a:cubicBezTo>
                    <a:cubicBezTo>
                      <a:pt x="70" y="46"/>
                      <a:pt x="70" y="46"/>
                      <a:pt x="70" y="46"/>
                    </a:cubicBezTo>
                    <a:cubicBezTo>
                      <a:pt x="70" y="45"/>
                      <a:pt x="70" y="45"/>
                      <a:pt x="70" y="45"/>
                    </a:cubicBezTo>
                    <a:cubicBezTo>
                      <a:pt x="69" y="46"/>
                      <a:pt x="70" y="42"/>
                      <a:pt x="69" y="43"/>
                    </a:cubicBezTo>
                    <a:cubicBezTo>
                      <a:pt x="68" y="43"/>
                      <a:pt x="69" y="44"/>
                      <a:pt x="69" y="44"/>
                    </a:cubicBezTo>
                    <a:cubicBezTo>
                      <a:pt x="69" y="45"/>
                      <a:pt x="69" y="45"/>
                      <a:pt x="69" y="45"/>
                    </a:cubicBezTo>
                    <a:cubicBezTo>
                      <a:pt x="69" y="45"/>
                      <a:pt x="69" y="46"/>
                      <a:pt x="69" y="46"/>
                    </a:cubicBezTo>
                    <a:cubicBezTo>
                      <a:pt x="69" y="46"/>
                      <a:pt x="69" y="46"/>
                      <a:pt x="69" y="46"/>
                    </a:cubicBezTo>
                    <a:cubicBezTo>
                      <a:pt x="68" y="46"/>
                      <a:pt x="68" y="46"/>
                      <a:pt x="68" y="46"/>
                    </a:cubicBezTo>
                    <a:cubicBezTo>
                      <a:pt x="68" y="45"/>
                      <a:pt x="68" y="44"/>
                      <a:pt x="68" y="44"/>
                    </a:cubicBezTo>
                    <a:cubicBezTo>
                      <a:pt x="67" y="44"/>
                      <a:pt x="67" y="45"/>
                      <a:pt x="68" y="45"/>
                    </a:cubicBezTo>
                    <a:cubicBezTo>
                      <a:pt x="68" y="45"/>
                      <a:pt x="68" y="45"/>
                      <a:pt x="68" y="45"/>
                    </a:cubicBezTo>
                    <a:cubicBezTo>
                      <a:pt x="68" y="46"/>
                      <a:pt x="68" y="46"/>
                      <a:pt x="68" y="46"/>
                    </a:cubicBezTo>
                    <a:cubicBezTo>
                      <a:pt x="68" y="46"/>
                      <a:pt x="68" y="47"/>
                      <a:pt x="68" y="47"/>
                    </a:cubicBezTo>
                    <a:cubicBezTo>
                      <a:pt x="67" y="47"/>
                      <a:pt x="67" y="47"/>
                      <a:pt x="67" y="46"/>
                    </a:cubicBezTo>
                    <a:cubicBezTo>
                      <a:pt x="67" y="47"/>
                      <a:pt x="67" y="47"/>
                      <a:pt x="66" y="47"/>
                    </a:cubicBezTo>
                    <a:cubicBezTo>
                      <a:pt x="66" y="47"/>
                      <a:pt x="66" y="46"/>
                      <a:pt x="66" y="46"/>
                    </a:cubicBezTo>
                    <a:cubicBezTo>
                      <a:pt x="66" y="46"/>
                      <a:pt x="66" y="47"/>
                      <a:pt x="66" y="47"/>
                    </a:cubicBezTo>
                    <a:cubicBezTo>
                      <a:pt x="65" y="47"/>
                      <a:pt x="66" y="46"/>
                      <a:pt x="65" y="46"/>
                    </a:cubicBezTo>
                    <a:cubicBezTo>
                      <a:pt x="64" y="46"/>
                      <a:pt x="65" y="47"/>
                      <a:pt x="65" y="47"/>
                    </a:cubicBezTo>
                    <a:cubicBezTo>
                      <a:pt x="65" y="47"/>
                      <a:pt x="65" y="47"/>
                      <a:pt x="65" y="48"/>
                    </a:cubicBezTo>
                    <a:cubicBezTo>
                      <a:pt x="65" y="48"/>
                      <a:pt x="65" y="48"/>
                      <a:pt x="65" y="48"/>
                    </a:cubicBezTo>
                    <a:cubicBezTo>
                      <a:pt x="64" y="48"/>
                      <a:pt x="64" y="48"/>
                      <a:pt x="64" y="49"/>
                    </a:cubicBezTo>
                    <a:cubicBezTo>
                      <a:pt x="64" y="49"/>
                      <a:pt x="65" y="49"/>
                      <a:pt x="65" y="49"/>
                    </a:cubicBezTo>
                    <a:cubicBezTo>
                      <a:pt x="65" y="50"/>
                      <a:pt x="64" y="50"/>
                      <a:pt x="65" y="50"/>
                    </a:cubicBezTo>
                    <a:cubicBezTo>
                      <a:pt x="66" y="51"/>
                      <a:pt x="66" y="48"/>
                      <a:pt x="66" y="48"/>
                    </a:cubicBezTo>
                    <a:cubicBezTo>
                      <a:pt x="66" y="48"/>
                      <a:pt x="66" y="48"/>
                      <a:pt x="67" y="49"/>
                    </a:cubicBezTo>
                    <a:close/>
                    <a:moveTo>
                      <a:pt x="72" y="44"/>
                    </a:moveTo>
                    <a:cubicBezTo>
                      <a:pt x="72" y="44"/>
                      <a:pt x="72" y="43"/>
                      <a:pt x="72" y="43"/>
                    </a:cubicBezTo>
                    <a:cubicBezTo>
                      <a:pt x="74" y="43"/>
                      <a:pt x="74" y="42"/>
                      <a:pt x="75" y="40"/>
                    </a:cubicBezTo>
                    <a:cubicBezTo>
                      <a:pt x="76" y="40"/>
                      <a:pt x="76" y="38"/>
                      <a:pt x="76" y="37"/>
                    </a:cubicBezTo>
                    <a:cubicBezTo>
                      <a:pt x="74" y="37"/>
                      <a:pt x="74" y="39"/>
                      <a:pt x="73" y="40"/>
                    </a:cubicBezTo>
                    <a:cubicBezTo>
                      <a:pt x="72" y="41"/>
                      <a:pt x="72" y="41"/>
                      <a:pt x="71" y="42"/>
                    </a:cubicBezTo>
                    <a:cubicBezTo>
                      <a:pt x="71" y="43"/>
                      <a:pt x="71" y="44"/>
                      <a:pt x="71" y="44"/>
                    </a:cubicBezTo>
                    <a:cubicBezTo>
                      <a:pt x="71" y="44"/>
                      <a:pt x="72" y="44"/>
                      <a:pt x="72" y="44"/>
                    </a:cubicBezTo>
                    <a:close/>
                    <a:moveTo>
                      <a:pt x="74" y="45"/>
                    </a:moveTo>
                    <a:cubicBezTo>
                      <a:pt x="74" y="45"/>
                      <a:pt x="75" y="44"/>
                      <a:pt x="74" y="43"/>
                    </a:cubicBezTo>
                    <a:cubicBezTo>
                      <a:pt x="74" y="43"/>
                      <a:pt x="73" y="44"/>
                      <a:pt x="72" y="44"/>
                    </a:cubicBezTo>
                    <a:cubicBezTo>
                      <a:pt x="72" y="45"/>
                      <a:pt x="73" y="46"/>
                      <a:pt x="72" y="46"/>
                    </a:cubicBezTo>
                    <a:cubicBezTo>
                      <a:pt x="72" y="47"/>
                      <a:pt x="71" y="46"/>
                      <a:pt x="72" y="47"/>
                    </a:cubicBezTo>
                    <a:cubicBezTo>
                      <a:pt x="72" y="47"/>
                      <a:pt x="72" y="48"/>
                      <a:pt x="72" y="48"/>
                    </a:cubicBezTo>
                    <a:cubicBezTo>
                      <a:pt x="72" y="48"/>
                      <a:pt x="72" y="48"/>
                      <a:pt x="72" y="48"/>
                    </a:cubicBezTo>
                    <a:cubicBezTo>
                      <a:pt x="71" y="48"/>
                      <a:pt x="71" y="49"/>
                      <a:pt x="71" y="49"/>
                    </a:cubicBezTo>
                    <a:cubicBezTo>
                      <a:pt x="72" y="49"/>
                      <a:pt x="72" y="50"/>
                      <a:pt x="72" y="50"/>
                    </a:cubicBezTo>
                    <a:cubicBezTo>
                      <a:pt x="72" y="50"/>
                      <a:pt x="72" y="50"/>
                      <a:pt x="72" y="50"/>
                    </a:cubicBezTo>
                    <a:cubicBezTo>
                      <a:pt x="71" y="50"/>
                      <a:pt x="71" y="50"/>
                      <a:pt x="71" y="51"/>
                    </a:cubicBezTo>
                    <a:cubicBezTo>
                      <a:pt x="71" y="51"/>
                      <a:pt x="70" y="51"/>
                      <a:pt x="70" y="51"/>
                    </a:cubicBezTo>
                    <a:cubicBezTo>
                      <a:pt x="70" y="51"/>
                      <a:pt x="70" y="52"/>
                      <a:pt x="70" y="52"/>
                    </a:cubicBezTo>
                    <a:cubicBezTo>
                      <a:pt x="70" y="53"/>
                      <a:pt x="70" y="53"/>
                      <a:pt x="70" y="53"/>
                    </a:cubicBezTo>
                    <a:cubicBezTo>
                      <a:pt x="69" y="54"/>
                      <a:pt x="69" y="55"/>
                      <a:pt x="69" y="55"/>
                    </a:cubicBezTo>
                    <a:cubicBezTo>
                      <a:pt x="68" y="56"/>
                      <a:pt x="69" y="57"/>
                      <a:pt x="69" y="55"/>
                    </a:cubicBezTo>
                    <a:cubicBezTo>
                      <a:pt x="70" y="54"/>
                      <a:pt x="71" y="54"/>
                      <a:pt x="72" y="52"/>
                    </a:cubicBezTo>
                    <a:cubicBezTo>
                      <a:pt x="72" y="53"/>
                      <a:pt x="72" y="53"/>
                      <a:pt x="72" y="53"/>
                    </a:cubicBezTo>
                    <a:cubicBezTo>
                      <a:pt x="72" y="54"/>
                      <a:pt x="71" y="54"/>
                      <a:pt x="71" y="55"/>
                    </a:cubicBezTo>
                    <a:cubicBezTo>
                      <a:pt x="71" y="55"/>
                      <a:pt x="72" y="55"/>
                      <a:pt x="72" y="55"/>
                    </a:cubicBezTo>
                    <a:cubicBezTo>
                      <a:pt x="72" y="55"/>
                      <a:pt x="73" y="56"/>
                      <a:pt x="73" y="55"/>
                    </a:cubicBezTo>
                    <a:cubicBezTo>
                      <a:pt x="73" y="55"/>
                      <a:pt x="73" y="55"/>
                      <a:pt x="73" y="54"/>
                    </a:cubicBezTo>
                    <a:cubicBezTo>
                      <a:pt x="73" y="54"/>
                      <a:pt x="73" y="53"/>
                      <a:pt x="73" y="53"/>
                    </a:cubicBezTo>
                    <a:cubicBezTo>
                      <a:pt x="74" y="54"/>
                      <a:pt x="74" y="54"/>
                      <a:pt x="74" y="54"/>
                    </a:cubicBezTo>
                    <a:cubicBezTo>
                      <a:pt x="74" y="53"/>
                      <a:pt x="74" y="53"/>
                      <a:pt x="74" y="52"/>
                    </a:cubicBezTo>
                    <a:cubicBezTo>
                      <a:pt x="75" y="53"/>
                      <a:pt x="74" y="54"/>
                      <a:pt x="74" y="54"/>
                    </a:cubicBezTo>
                    <a:cubicBezTo>
                      <a:pt x="75" y="54"/>
                      <a:pt x="75" y="53"/>
                      <a:pt x="76" y="52"/>
                    </a:cubicBezTo>
                    <a:cubicBezTo>
                      <a:pt x="76" y="51"/>
                      <a:pt x="77" y="51"/>
                      <a:pt x="78" y="51"/>
                    </a:cubicBezTo>
                    <a:cubicBezTo>
                      <a:pt x="78" y="51"/>
                      <a:pt x="78" y="51"/>
                      <a:pt x="78" y="50"/>
                    </a:cubicBezTo>
                    <a:cubicBezTo>
                      <a:pt x="79" y="50"/>
                      <a:pt x="79" y="50"/>
                      <a:pt x="79" y="49"/>
                    </a:cubicBezTo>
                    <a:cubicBezTo>
                      <a:pt x="79" y="48"/>
                      <a:pt x="79" y="48"/>
                      <a:pt x="79" y="47"/>
                    </a:cubicBezTo>
                    <a:cubicBezTo>
                      <a:pt x="78" y="47"/>
                      <a:pt x="78" y="46"/>
                      <a:pt x="78" y="46"/>
                    </a:cubicBezTo>
                    <a:cubicBezTo>
                      <a:pt x="78" y="46"/>
                      <a:pt x="78" y="45"/>
                      <a:pt x="77" y="45"/>
                    </a:cubicBezTo>
                    <a:cubicBezTo>
                      <a:pt x="77" y="45"/>
                      <a:pt x="77" y="44"/>
                      <a:pt x="77" y="45"/>
                    </a:cubicBezTo>
                    <a:cubicBezTo>
                      <a:pt x="77" y="45"/>
                      <a:pt x="77" y="45"/>
                      <a:pt x="77" y="46"/>
                    </a:cubicBezTo>
                    <a:cubicBezTo>
                      <a:pt x="77" y="46"/>
                      <a:pt x="76" y="46"/>
                      <a:pt x="76" y="46"/>
                    </a:cubicBezTo>
                    <a:cubicBezTo>
                      <a:pt x="76" y="46"/>
                      <a:pt x="76" y="46"/>
                      <a:pt x="76" y="46"/>
                    </a:cubicBezTo>
                    <a:cubicBezTo>
                      <a:pt x="76" y="47"/>
                      <a:pt x="77" y="47"/>
                      <a:pt x="76" y="47"/>
                    </a:cubicBezTo>
                    <a:cubicBezTo>
                      <a:pt x="76" y="48"/>
                      <a:pt x="76" y="47"/>
                      <a:pt x="76" y="48"/>
                    </a:cubicBezTo>
                    <a:cubicBezTo>
                      <a:pt x="75" y="48"/>
                      <a:pt x="76" y="49"/>
                      <a:pt x="76" y="49"/>
                    </a:cubicBezTo>
                    <a:cubicBezTo>
                      <a:pt x="75" y="49"/>
                      <a:pt x="76" y="49"/>
                      <a:pt x="75" y="49"/>
                    </a:cubicBezTo>
                    <a:cubicBezTo>
                      <a:pt x="75" y="49"/>
                      <a:pt x="75" y="49"/>
                      <a:pt x="74" y="50"/>
                    </a:cubicBezTo>
                    <a:cubicBezTo>
                      <a:pt x="74" y="50"/>
                      <a:pt x="74" y="51"/>
                      <a:pt x="74" y="51"/>
                    </a:cubicBezTo>
                    <a:cubicBezTo>
                      <a:pt x="73" y="51"/>
                      <a:pt x="73" y="50"/>
                      <a:pt x="74" y="49"/>
                    </a:cubicBezTo>
                    <a:cubicBezTo>
                      <a:pt x="75" y="49"/>
                      <a:pt x="75" y="48"/>
                      <a:pt x="75" y="47"/>
                    </a:cubicBezTo>
                    <a:cubicBezTo>
                      <a:pt x="74" y="47"/>
                      <a:pt x="74" y="48"/>
                      <a:pt x="73" y="47"/>
                    </a:cubicBezTo>
                    <a:cubicBezTo>
                      <a:pt x="73" y="47"/>
                      <a:pt x="74" y="46"/>
                      <a:pt x="74" y="45"/>
                    </a:cubicBezTo>
                    <a:cubicBezTo>
                      <a:pt x="74" y="45"/>
                      <a:pt x="74" y="46"/>
                      <a:pt x="74" y="45"/>
                    </a:cubicBezTo>
                    <a:close/>
                    <a:moveTo>
                      <a:pt x="76" y="43"/>
                    </a:moveTo>
                    <a:cubicBezTo>
                      <a:pt x="76" y="44"/>
                      <a:pt x="77" y="44"/>
                      <a:pt x="77" y="44"/>
                    </a:cubicBezTo>
                    <a:cubicBezTo>
                      <a:pt x="78" y="44"/>
                      <a:pt x="78" y="45"/>
                      <a:pt x="79" y="45"/>
                    </a:cubicBezTo>
                    <a:cubicBezTo>
                      <a:pt x="79" y="45"/>
                      <a:pt x="79" y="44"/>
                      <a:pt x="79" y="43"/>
                    </a:cubicBezTo>
                    <a:cubicBezTo>
                      <a:pt x="79" y="43"/>
                      <a:pt x="79" y="43"/>
                      <a:pt x="78" y="43"/>
                    </a:cubicBezTo>
                    <a:cubicBezTo>
                      <a:pt x="78" y="43"/>
                      <a:pt x="78" y="43"/>
                      <a:pt x="77" y="43"/>
                    </a:cubicBezTo>
                    <a:cubicBezTo>
                      <a:pt x="77" y="43"/>
                      <a:pt x="77" y="43"/>
                      <a:pt x="76" y="43"/>
                    </a:cubicBezTo>
                    <a:close/>
                    <a:moveTo>
                      <a:pt x="77" y="54"/>
                    </a:moveTo>
                    <a:cubicBezTo>
                      <a:pt x="77" y="54"/>
                      <a:pt x="77" y="53"/>
                      <a:pt x="78" y="53"/>
                    </a:cubicBezTo>
                    <a:cubicBezTo>
                      <a:pt x="78" y="53"/>
                      <a:pt x="78" y="52"/>
                      <a:pt x="77" y="52"/>
                    </a:cubicBezTo>
                    <a:cubicBezTo>
                      <a:pt x="76" y="51"/>
                      <a:pt x="76" y="53"/>
                      <a:pt x="76" y="54"/>
                    </a:cubicBezTo>
                    <a:cubicBezTo>
                      <a:pt x="76" y="54"/>
                      <a:pt x="77" y="54"/>
                      <a:pt x="77" y="54"/>
                    </a:cubicBezTo>
                    <a:close/>
                    <a:moveTo>
                      <a:pt x="81" y="47"/>
                    </a:moveTo>
                    <a:cubicBezTo>
                      <a:pt x="80" y="47"/>
                      <a:pt x="81" y="48"/>
                      <a:pt x="81" y="48"/>
                    </a:cubicBezTo>
                    <a:cubicBezTo>
                      <a:pt x="82" y="48"/>
                      <a:pt x="83" y="47"/>
                      <a:pt x="83" y="47"/>
                    </a:cubicBezTo>
                    <a:cubicBezTo>
                      <a:pt x="83" y="47"/>
                      <a:pt x="82" y="47"/>
                      <a:pt x="82" y="46"/>
                    </a:cubicBezTo>
                    <a:cubicBezTo>
                      <a:pt x="82" y="47"/>
                      <a:pt x="82" y="46"/>
                      <a:pt x="82" y="46"/>
                    </a:cubicBezTo>
                    <a:cubicBezTo>
                      <a:pt x="81" y="45"/>
                      <a:pt x="82" y="46"/>
                      <a:pt x="81" y="46"/>
                    </a:cubicBezTo>
                    <a:cubicBezTo>
                      <a:pt x="81" y="47"/>
                      <a:pt x="81" y="47"/>
                      <a:pt x="81" y="47"/>
                    </a:cubicBezTo>
                    <a:close/>
                    <a:moveTo>
                      <a:pt x="83" y="45"/>
                    </a:moveTo>
                    <a:cubicBezTo>
                      <a:pt x="83" y="46"/>
                      <a:pt x="83" y="47"/>
                      <a:pt x="84" y="46"/>
                    </a:cubicBezTo>
                    <a:cubicBezTo>
                      <a:pt x="84" y="46"/>
                      <a:pt x="84" y="45"/>
                      <a:pt x="85" y="45"/>
                    </a:cubicBezTo>
                    <a:cubicBezTo>
                      <a:pt x="85" y="45"/>
                      <a:pt x="84" y="44"/>
                      <a:pt x="84" y="44"/>
                    </a:cubicBezTo>
                    <a:cubicBezTo>
                      <a:pt x="83" y="44"/>
                      <a:pt x="83" y="45"/>
                      <a:pt x="83" y="45"/>
                    </a:cubicBezTo>
                    <a:close/>
                    <a:moveTo>
                      <a:pt x="85" y="41"/>
                    </a:moveTo>
                    <a:cubicBezTo>
                      <a:pt x="85" y="41"/>
                      <a:pt x="83" y="42"/>
                      <a:pt x="84" y="43"/>
                    </a:cubicBezTo>
                    <a:cubicBezTo>
                      <a:pt x="85" y="43"/>
                      <a:pt x="85" y="41"/>
                      <a:pt x="86" y="41"/>
                    </a:cubicBezTo>
                    <a:cubicBezTo>
                      <a:pt x="85" y="41"/>
                      <a:pt x="85" y="41"/>
                      <a:pt x="85" y="41"/>
                    </a:cubicBezTo>
                    <a:close/>
                    <a:moveTo>
                      <a:pt x="88" y="39"/>
                    </a:moveTo>
                    <a:cubicBezTo>
                      <a:pt x="88" y="39"/>
                      <a:pt x="88" y="38"/>
                      <a:pt x="88" y="38"/>
                    </a:cubicBezTo>
                    <a:cubicBezTo>
                      <a:pt x="88" y="37"/>
                      <a:pt x="88" y="37"/>
                      <a:pt x="88" y="36"/>
                    </a:cubicBezTo>
                    <a:cubicBezTo>
                      <a:pt x="88" y="36"/>
                      <a:pt x="89" y="36"/>
                      <a:pt x="89" y="36"/>
                    </a:cubicBezTo>
                    <a:cubicBezTo>
                      <a:pt x="89" y="36"/>
                      <a:pt x="89" y="35"/>
                      <a:pt x="89" y="34"/>
                    </a:cubicBezTo>
                    <a:cubicBezTo>
                      <a:pt x="89" y="34"/>
                      <a:pt x="89" y="35"/>
                      <a:pt x="88" y="35"/>
                    </a:cubicBezTo>
                    <a:cubicBezTo>
                      <a:pt x="88" y="35"/>
                      <a:pt x="88" y="34"/>
                      <a:pt x="88" y="34"/>
                    </a:cubicBezTo>
                    <a:cubicBezTo>
                      <a:pt x="89" y="34"/>
                      <a:pt x="89" y="34"/>
                      <a:pt x="89" y="33"/>
                    </a:cubicBezTo>
                    <a:cubicBezTo>
                      <a:pt x="89" y="33"/>
                      <a:pt x="88" y="33"/>
                      <a:pt x="88" y="33"/>
                    </a:cubicBezTo>
                    <a:cubicBezTo>
                      <a:pt x="88" y="33"/>
                      <a:pt x="88" y="35"/>
                      <a:pt x="87" y="34"/>
                    </a:cubicBezTo>
                    <a:cubicBezTo>
                      <a:pt x="87" y="34"/>
                      <a:pt x="88" y="32"/>
                      <a:pt x="88" y="32"/>
                    </a:cubicBezTo>
                    <a:cubicBezTo>
                      <a:pt x="87" y="31"/>
                      <a:pt x="87" y="32"/>
                      <a:pt x="87" y="32"/>
                    </a:cubicBezTo>
                    <a:cubicBezTo>
                      <a:pt x="87" y="32"/>
                      <a:pt x="87" y="32"/>
                      <a:pt x="86" y="32"/>
                    </a:cubicBezTo>
                    <a:cubicBezTo>
                      <a:pt x="86" y="32"/>
                      <a:pt x="87" y="33"/>
                      <a:pt x="86" y="33"/>
                    </a:cubicBezTo>
                    <a:cubicBezTo>
                      <a:pt x="86" y="33"/>
                      <a:pt x="86" y="31"/>
                      <a:pt x="85" y="32"/>
                    </a:cubicBezTo>
                    <a:cubicBezTo>
                      <a:pt x="85" y="32"/>
                      <a:pt x="86" y="33"/>
                      <a:pt x="86" y="33"/>
                    </a:cubicBezTo>
                    <a:cubicBezTo>
                      <a:pt x="86" y="34"/>
                      <a:pt x="86" y="34"/>
                      <a:pt x="85" y="34"/>
                    </a:cubicBezTo>
                    <a:cubicBezTo>
                      <a:pt x="85" y="33"/>
                      <a:pt x="84" y="32"/>
                      <a:pt x="84" y="33"/>
                    </a:cubicBezTo>
                    <a:cubicBezTo>
                      <a:pt x="84" y="33"/>
                      <a:pt x="85" y="33"/>
                      <a:pt x="84" y="34"/>
                    </a:cubicBezTo>
                    <a:cubicBezTo>
                      <a:pt x="84" y="34"/>
                      <a:pt x="83" y="33"/>
                      <a:pt x="83" y="34"/>
                    </a:cubicBezTo>
                    <a:cubicBezTo>
                      <a:pt x="84" y="34"/>
                      <a:pt x="85" y="34"/>
                      <a:pt x="85" y="35"/>
                    </a:cubicBezTo>
                    <a:cubicBezTo>
                      <a:pt x="85" y="35"/>
                      <a:pt x="84" y="35"/>
                      <a:pt x="84" y="35"/>
                    </a:cubicBezTo>
                    <a:cubicBezTo>
                      <a:pt x="84" y="35"/>
                      <a:pt x="85" y="35"/>
                      <a:pt x="84" y="36"/>
                    </a:cubicBezTo>
                    <a:cubicBezTo>
                      <a:pt x="84" y="36"/>
                      <a:pt x="84" y="35"/>
                      <a:pt x="84" y="35"/>
                    </a:cubicBezTo>
                    <a:cubicBezTo>
                      <a:pt x="83" y="35"/>
                      <a:pt x="83" y="35"/>
                      <a:pt x="82" y="35"/>
                    </a:cubicBezTo>
                    <a:cubicBezTo>
                      <a:pt x="82" y="35"/>
                      <a:pt x="81" y="35"/>
                      <a:pt x="81" y="36"/>
                    </a:cubicBezTo>
                    <a:cubicBezTo>
                      <a:pt x="81" y="36"/>
                      <a:pt x="82" y="36"/>
                      <a:pt x="82" y="36"/>
                    </a:cubicBezTo>
                    <a:cubicBezTo>
                      <a:pt x="82" y="36"/>
                      <a:pt x="82" y="36"/>
                      <a:pt x="82" y="36"/>
                    </a:cubicBezTo>
                    <a:cubicBezTo>
                      <a:pt x="83" y="37"/>
                      <a:pt x="83" y="37"/>
                      <a:pt x="82" y="37"/>
                    </a:cubicBezTo>
                    <a:cubicBezTo>
                      <a:pt x="81" y="37"/>
                      <a:pt x="81" y="37"/>
                      <a:pt x="82" y="37"/>
                    </a:cubicBezTo>
                    <a:cubicBezTo>
                      <a:pt x="82" y="37"/>
                      <a:pt x="82" y="37"/>
                      <a:pt x="83" y="38"/>
                    </a:cubicBezTo>
                    <a:cubicBezTo>
                      <a:pt x="83" y="38"/>
                      <a:pt x="83" y="37"/>
                      <a:pt x="83" y="38"/>
                    </a:cubicBezTo>
                    <a:cubicBezTo>
                      <a:pt x="83" y="38"/>
                      <a:pt x="81" y="38"/>
                      <a:pt x="81" y="39"/>
                    </a:cubicBezTo>
                    <a:cubicBezTo>
                      <a:pt x="81" y="39"/>
                      <a:pt x="82" y="39"/>
                      <a:pt x="82" y="39"/>
                    </a:cubicBezTo>
                    <a:cubicBezTo>
                      <a:pt x="82" y="39"/>
                      <a:pt x="83" y="39"/>
                      <a:pt x="83" y="39"/>
                    </a:cubicBezTo>
                    <a:cubicBezTo>
                      <a:pt x="83" y="39"/>
                      <a:pt x="82" y="40"/>
                      <a:pt x="82" y="40"/>
                    </a:cubicBezTo>
                    <a:cubicBezTo>
                      <a:pt x="81" y="40"/>
                      <a:pt x="81" y="40"/>
                      <a:pt x="80" y="41"/>
                    </a:cubicBezTo>
                    <a:cubicBezTo>
                      <a:pt x="80" y="41"/>
                      <a:pt x="80" y="41"/>
                      <a:pt x="81" y="42"/>
                    </a:cubicBezTo>
                    <a:cubicBezTo>
                      <a:pt x="81" y="42"/>
                      <a:pt x="82" y="41"/>
                      <a:pt x="82" y="41"/>
                    </a:cubicBezTo>
                    <a:cubicBezTo>
                      <a:pt x="83" y="42"/>
                      <a:pt x="82" y="42"/>
                      <a:pt x="82" y="42"/>
                    </a:cubicBezTo>
                    <a:cubicBezTo>
                      <a:pt x="83" y="43"/>
                      <a:pt x="83" y="42"/>
                      <a:pt x="83" y="42"/>
                    </a:cubicBezTo>
                    <a:cubicBezTo>
                      <a:pt x="83" y="41"/>
                      <a:pt x="83" y="41"/>
                      <a:pt x="83" y="41"/>
                    </a:cubicBezTo>
                    <a:cubicBezTo>
                      <a:pt x="84" y="40"/>
                      <a:pt x="84" y="40"/>
                      <a:pt x="85" y="39"/>
                    </a:cubicBezTo>
                    <a:cubicBezTo>
                      <a:pt x="85" y="39"/>
                      <a:pt x="85" y="38"/>
                      <a:pt x="85" y="39"/>
                    </a:cubicBezTo>
                    <a:cubicBezTo>
                      <a:pt x="86" y="39"/>
                      <a:pt x="85" y="40"/>
                      <a:pt x="86" y="40"/>
                    </a:cubicBezTo>
                    <a:cubicBezTo>
                      <a:pt x="86" y="40"/>
                      <a:pt x="88" y="39"/>
                      <a:pt x="88" y="39"/>
                    </a:cubicBezTo>
                    <a:close/>
                    <a:moveTo>
                      <a:pt x="93" y="30"/>
                    </a:moveTo>
                    <a:cubicBezTo>
                      <a:pt x="92" y="29"/>
                      <a:pt x="91" y="29"/>
                      <a:pt x="91" y="29"/>
                    </a:cubicBezTo>
                    <a:cubicBezTo>
                      <a:pt x="90" y="29"/>
                      <a:pt x="90" y="29"/>
                      <a:pt x="90" y="30"/>
                    </a:cubicBezTo>
                    <a:cubicBezTo>
                      <a:pt x="91" y="30"/>
                      <a:pt x="92" y="31"/>
                      <a:pt x="91" y="31"/>
                    </a:cubicBezTo>
                    <a:cubicBezTo>
                      <a:pt x="90" y="32"/>
                      <a:pt x="90" y="31"/>
                      <a:pt x="90" y="31"/>
                    </a:cubicBezTo>
                    <a:cubicBezTo>
                      <a:pt x="90" y="31"/>
                      <a:pt x="90" y="31"/>
                      <a:pt x="89" y="31"/>
                    </a:cubicBezTo>
                    <a:cubicBezTo>
                      <a:pt x="89" y="31"/>
                      <a:pt x="88" y="31"/>
                      <a:pt x="89" y="32"/>
                    </a:cubicBezTo>
                    <a:cubicBezTo>
                      <a:pt x="90" y="33"/>
                      <a:pt x="90" y="33"/>
                      <a:pt x="91" y="32"/>
                    </a:cubicBezTo>
                    <a:cubicBezTo>
                      <a:pt x="92" y="32"/>
                      <a:pt x="92" y="32"/>
                      <a:pt x="92" y="32"/>
                    </a:cubicBezTo>
                    <a:cubicBezTo>
                      <a:pt x="93" y="32"/>
                      <a:pt x="93" y="32"/>
                      <a:pt x="93" y="32"/>
                    </a:cubicBezTo>
                    <a:cubicBezTo>
                      <a:pt x="94" y="32"/>
                      <a:pt x="94" y="31"/>
                      <a:pt x="94" y="30"/>
                    </a:cubicBezTo>
                    <a:cubicBezTo>
                      <a:pt x="93" y="30"/>
                      <a:pt x="93" y="30"/>
                      <a:pt x="93" y="30"/>
                    </a:cubicBezTo>
                    <a:close/>
                    <a:moveTo>
                      <a:pt x="91" y="29"/>
                    </a:moveTo>
                    <a:cubicBezTo>
                      <a:pt x="92" y="29"/>
                      <a:pt x="92" y="29"/>
                      <a:pt x="93" y="29"/>
                    </a:cubicBezTo>
                    <a:cubicBezTo>
                      <a:pt x="93" y="29"/>
                      <a:pt x="93" y="28"/>
                      <a:pt x="93" y="28"/>
                    </a:cubicBezTo>
                    <a:cubicBezTo>
                      <a:pt x="93" y="28"/>
                      <a:pt x="93" y="27"/>
                      <a:pt x="93" y="27"/>
                    </a:cubicBezTo>
                    <a:cubicBezTo>
                      <a:pt x="92" y="27"/>
                      <a:pt x="92" y="28"/>
                      <a:pt x="92" y="28"/>
                    </a:cubicBezTo>
                    <a:cubicBezTo>
                      <a:pt x="92" y="28"/>
                      <a:pt x="92" y="28"/>
                      <a:pt x="91" y="27"/>
                    </a:cubicBezTo>
                    <a:cubicBezTo>
                      <a:pt x="91" y="27"/>
                      <a:pt x="91" y="27"/>
                      <a:pt x="91" y="27"/>
                    </a:cubicBezTo>
                    <a:cubicBezTo>
                      <a:pt x="91" y="27"/>
                      <a:pt x="91" y="28"/>
                      <a:pt x="91" y="28"/>
                    </a:cubicBezTo>
                    <a:cubicBezTo>
                      <a:pt x="91" y="28"/>
                      <a:pt x="91" y="29"/>
                      <a:pt x="91" y="29"/>
                    </a:cubicBezTo>
                    <a:close/>
                    <a:moveTo>
                      <a:pt x="94" y="28"/>
                    </a:moveTo>
                    <a:cubicBezTo>
                      <a:pt x="93" y="30"/>
                      <a:pt x="95" y="29"/>
                      <a:pt x="95" y="28"/>
                    </a:cubicBezTo>
                    <a:cubicBezTo>
                      <a:pt x="96" y="27"/>
                      <a:pt x="94" y="27"/>
                      <a:pt x="94" y="26"/>
                    </a:cubicBezTo>
                    <a:cubicBezTo>
                      <a:pt x="94" y="26"/>
                      <a:pt x="94" y="26"/>
                      <a:pt x="94" y="26"/>
                    </a:cubicBezTo>
                    <a:cubicBezTo>
                      <a:pt x="94" y="26"/>
                      <a:pt x="93" y="26"/>
                      <a:pt x="93" y="27"/>
                    </a:cubicBezTo>
                    <a:cubicBezTo>
                      <a:pt x="94" y="27"/>
                      <a:pt x="94" y="28"/>
                      <a:pt x="94" y="28"/>
                    </a:cubicBezTo>
                    <a:close/>
                    <a:moveTo>
                      <a:pt x="96" y="28"/>
                    </a:moveTo>
                    <a:cubicBezTo>
                      <a:pt x="98" y="28"/>
                      <a:pt x="98" y="27"/>
                      <a:pt x="98" y="26"/>
                    </a:cubicBezTo>
                    <a:cubicBezTo>
                      <a:pt x="99" y="25"/>
                      <a:pt x="99" y="25"/>
                      <a:pt x="99" y="24"/>
                    </a:cubicBezTo>
                    <a:cubicBezTo>
                      <a:pt x="100" y="24"/>
                      <a:pt x="100" y="23"/>
                      <a:pt x="100" y="23"/>
                    </a:cubicBezTo>
                    <a:cubicBezTo>
                      <a:pt x="99" y="24"/>
                      <a:pt x="99" y="23"/>
                      <a:pt x="99" y="23"/>
                    </a:cubicBezTo>
                    <a:cubicBezTo>
                      <a:pt x="99" y="22"/>
                      <a:pt x="98" y="24"/>
                      <a:pt x="98" y="24"/>
                    </a:cubicBezTo>
                    <a:cubicBezTo>
                      <a:pt x="98" y="24"/>
                      <a:pt x="97" y="23"/>
                      <a:pt x="97" y="23"/>
                    </a:cubicBezTo>
                    <a:cubicBezTo>
                      <a:pt x="97" y="23"/>
                      <a:pt x="97" y="22"/>
                      <a:pt x="97" y="22"/>
                    </a:cubicBezTo>
                    <a:cubicBezTo>
                      <a:pt x="97" y="22"/>
                      <a:pt x="97" y="22"/>
                      <a:pt x="97" y="22"/>
                    </a:cubicBezTo>
                    <a:cubicBezTo>
                      <a:pt x="96" y="22"/>
                      <a:pt x="97" y="22"/>
                      <a:pt x="96" y="22"/>
                    </a:cubicBezTo>
                    <a:cubicBezTo>
                      <a:pt x="96" y="22"/>
                      <a:pt x="96" y="22"/>
                      <a:pt x="96" y="22"/>
                    </a:cubicBezTo>
                    <a:cubicBezTo>
                      <a:pt x="96" y="22"/>
                      <a:pt x="96" y="23"/>
                      <a:pt x="96" y="23"/>
                    </a:cubicBezTo>
                    <a:cubicBezTo>
                      <a:pt x="96" y="23"/>
                      <a:pt x="95" y="23"/>
                      <a:pt x="95" y="23"/>
                    </a:cubicBezTo>
                    <a:cubicBezTo>
                      <a:pt x="95" y="23"/>
                      <a:pt x="94" y="23"/>
                      <a:pt x="94" y="24"/>
                    </a:cubicBezTo>
                    <a:cubicBezTo>
                      <a:pt x="95" y="24"/>
                      <a:pt x="95" y="24"/>
                      <a:pt x="95" y="24"/>
                    </a:cubicBezTo>
                    <a:cubicBezTo>
                      <a:pt x="94" y="25"/>
                      <a:pt x="94" y="24"/>
                      <a:pt x="94" y="24"/>
                    </a:cubicBezTo>
                    <a:cubicBezTo>
                      <a:pt x="93" y="25"/>
                      <a:pt x="94" y="25"/>
                      <a:pt x="94" y="25"/>
                    </a:cubicBezTo>
                    <a:cubicBezTo>
                      <a:pt x="95" y="26"/>
                      <a:pt x="95" y="26"/>
                      <a:pt x="96" y="27"/>
                    </a:cubicBezTo>
                    <a:cubicBezTo>
                      <a:pt x="96" y="27"/>
                      <a:pt x="96" y="27"/>
                      <a:pt x="96" y="28"/>
                    </a:cubicBezTo>
                    <a:close/>
                    <a:moveTo>
                      <a:pt x="101" y="25"/>
                    </a:moveTo>
                    <a:cubicBezTo>
                      <a:pt x="101" y="25"/>
                      <a:pt x="101" y="23"/>
                      <a:pt x="100" y="24"/>
                    </a:cubicBezTo>
                    <a:cubicBezTo>
                      <a:pt x="100" y="24"/>
                      <a:pt x="100" y="24"/>
                      <a:pt x="100" y="24"/>
                    </a:cubicBezTo>
                    <a:cubicBezTo>
                      <a:pt x="100" y="25"/>
                      <a:pt x="99" y="25"/>
                      <a:pt x="99" y="25"/>
                    </a:cubicBezTo>
                    <a:cubicBezTo>
                      <a:pt x="99" y="25"/>
                      <a:pt x="99" y="26"/>
                      <a:pt x="99" y="27"/>
                    </a:cubicBezTo>
                    <a:cubicBezTo>
                      <a:pt x="100" y="27"/>
                      <a:pt x="100" y="26"/>
                      <a:pt x="100" y="26"/>
                    </a:cubicBezTo>
                    <a:cubicBezTo>
                      <a:pt x="100" y="25"/>
                      <a:pt x="100" y="25"/>
                      <a:pt x="101" y="25"/>
                    </a:cubicBezTo>
                    <a:close/>
                    <a:moveTo>
                      <a:pt x="94" y="23"/>
                    </a:moveTo>
                    <a:cubicBezTo>
                      <a:pt x="94" y="23"/>
                      <a:pt x="95" y="23"/>
                      <a:pt x="95" y="22"/>
                    </a:cubicBezTo>
                    <a:cubicBezTo>
                      <a:pt x="95" y="21"/>
                      <a:pt x="94" y="22"/>
                      <a:pt x="94" y="22"/>
                    </a:cubicBezTo>
                    <a:cubicBezTo>
                      <a:pt x="94" y="21"/>
                      <a:pt x="93" y="21"/>
                      <a:pt x="93" y="22"/>
                    </a:cubicBezTo>
                    <a:cubicBezTo>
                      <a:pt x="93" y="23"/>
                      <a:pt x="93" y="23"/>
                      <a:pt x="93" y="24"/>
                    </a:cubicBezTo>
                    <a:cubicBezTo>
                      <a:pt x="94" y="24"/>
                      <a:pt x="94" y="23"/>
                      <a:pt x="94" y="23"/>
                    </a:cubicBezTo>
                    <a:close/>
                    <a:moveTo>
                      <a:pt x="95" y="21"/>
                    </a:moveTo>
                    <a:cubicBezTo>
                      <a:pt x="95" y="21"/>
                      <a:pt x="96" y="21"/>
                      <a:pt x="96" y="21"/>
                    </a:cubicBezTo>
                    <a:cubicBezTo>
                      <a:pt x="97" y="21"/>
                      <a:pt x="97" y="21"/>
                      <a:pt x="97" y="21"/>
                    </a:cubicBezTo>
                    <a:cubicBezTo>
                      <a:pt x="97" y="20"/>
                      <a:pt x="97" y="20"/>
                      <a:pt x="97" y="20"/>
                    </a:cubicBezTo>
                    <a:cubicBezTo>
                      <a:pt x="97" y="19"/>
                      <a:pt x="97" y="19"/>
                      <a:pt x="97" y="19"/>
                    </a:cubicBezTo>
                    <a:cubicBezTo>
                      <a:pt x="97" y="19"/>
                      <a:pt x="97" y="19"/>
                      <a:pt x="97" y="18"/>
                    </a:cubicBezTo>
                    <a:cubicBezTo>
                      <a:pt x="96" y="19"/>
                      <a:pt x="96" y="19"/>
                      <a:pt x="96" y="19"/>
                    </a:cubicBezTo>
                    <a:cubicBezTo>
                      <a:pt x="96" y="20"/>
                      <a:pt x="96" y="20"/>
                      <a:pt x="96" y="20"/>
                    </a:cubicBezTo>
                    <a:cubicBezTo>
                      <a:pt x="96" y="20"/>
                      <a:pt x="95" y="20"/>
                      <a:pt x="95" y="21"/>
                    </a:cubicBezTo>
                    <a:close/>
                    <a:moveTo>
                      <a:pt x="98" y="21"/>
                    </a:moveTo>
                    <a:cubicBezTo>
                      <a:pt x="98" y="21"/>
                      <a:pt x="98" y="21"/>
                      <a:pt x="98" y="21"/>
                    </a:cubicBezTo>
                    <a:cubicBezTo>
                      <a:pt x="98" y="22"/>
                      <a:pt x="99" y="22"/>
                      <a:pt x="99" y="22"/>
                    </a:cubicBezTo>
                    <a:cubicBezTo>
                      <a:pt x="100" y="21"/>
                      <a:pt x="98" y="20"/>
                      <a:pt x="98" y="21"/>
                    </a:cubicBezTo>
                    <a:cubicBezTo>
                      <a:pt x="98" y="21"/>
                      <a:pt x="98" y="20"/>
                      <a:pt x="98" y="21"/>
                    </a:cubicBezTo>
                    <a:close/>
                    <a:moveTo>
                      <a:pt x="102" y="22"/>
                    </a:moveTo>
                    <a:cubicBezTo>
                      <a:pt x="102" y="22"/>
                      <a:pt x="102" y="22"/>
                      <a:pt x="102" y="22"/>
                    </a:cubicBezTo>
                    <a:cubicBezTo>
                      <a:pt x="103" y="21"/>
                      <a:pt x="103" y="21"/>
                      <a:pt x="103" y="21"/>
                    </a:cubicBezTo>
                    <a:cubicBezTo>
                      <a:pt x="102" y="21"/>
                      <a:pt x="102" y="21"/>
                      <a:pt x="102" y="21"/>
                    </a:cubicBezTo>
                    <a:cubicBezTo>
                      <a:pt x="102" y="20"/>
                      <a:pt x="102" y="20"/>
                      <a:pt x="102" y="20"/>
                    </a:cubicBezTo>
                    <a:cubicBezTo>
                      <a:pt x="101" y="19"/>
                      <a:pt x="101" y="19"/>
                      <a:pt x="101" y="20"/>
                    </a:cubicBezTo>
                    <a:cubicBezTo>
                      <a:pt x="100" y="20"/>
                      <a:pt x="101" y="20"/>
                      <a:pt x="101" y="19"/>
                    </a:cubicBezTo>
                    <a:cubicBezTo>
                      <a:pt x="100" y="19"/>
                      <a:pt x="100" y="19"/>
                      <a:pt x="100" y="18"/>
                    </a:cubicBezTo>
                    <a:cubicBezTo>
                      <a:pt x="100" y="18"/>
                      <a:pt x="100" y="18"/>
                      <a:pt x="100" y="18"/>
                    </a:cubicBezTo>
                    <a:cubicBezTo>
                      <a:pt x="100" y="18"/>
                      <a:pt x="99" y="18"/>
                      <a:pt x="99" y="18"/>
                    </a:cubicBezTo>
                    <a:cubicBezTo>
                      <a:pt x="99" y="19"/>
                      <a:pt x="99" y="18"/>
                      <a:pt x="99" y="19"/>
                    </a:cubicBezTo>
                    <a:cubicBezTo>
                      <a:pt x="99" y="19"/>
                      <a:pt x="100" y="19"/>
                      <a:pt x="100" y="20"/>
                    </a:cubicBezTo>
                    <a:cubicBezTo>
                      <a:pt x="100" y="20"/>
                      <a:pt x="100" y="20"/>
                      <a:pt x="100" y="20"/>
                    </a:cubicBezTo>
                    <a:cubicBezTo>
                      <a:pt x="100" y="21"/>
                      <a:pt x="100" y="21"/>
                      <a:pt x="100" y="22"/>
                    </a:cubicBezTo>
                    <a:cubicBezTo>
                      <a:pt x="100" y="22"/>
                      <a:pt x="100" y="22"/>
                      <a:pt x="101" y="22"/>
                    </a:cubicBezTo>
                    <a:cubicBezTo>
                      <a:pt x="101" y="22"/>
                      <a:pt x="101" y="22"/>
                      <a:pt x="102" y="22"/>
                    </a:cubicBezTo>
                    <a:close/>
                    <a:moveTo>
                      <a:pt x="105" y="22"/>
                    </a:moveTo>
                    <a:cubicBezTo>
                      <a:pt x="106" y="22"/>
                      <a:pt x="105" y="22"/>
                      <a:pt x="106" y="22"/>
                    </a:cubicBezTo>
                    <a:cubicBezTo>
                      <a:pt x="106" y="21"/>
                      <a:pt x="106" y="21"/>
                      <a:pt x="106" y="22"/>
                    </a:cubicBezTo>
                    <a:cubicBezTo>
                      <a:pt x="106" y="22"/>
                      <a:pt x="106" y="22"/>
                      <a:pt x="106" y="22"/>
                    </a:cubicBezTo>
                    <a:cubicBezTo>
                      <a:pt x="107" y="22"/>
                      <a:pt x="107" y="22"/>
                      <a:pt x="107" y="22"/>
                    </a:cubicBezTo>
                    <a:cubicBezTo>
                      <a:pt x="107" y="22"/>
                      <a:pt x="107" y="23"/>
                      <a:pt x="107" y="22"/>
                    </a:cubicBezTo>
                    <a:cubicBezTo>
                      <a:pt x="107" y="22"/>
                      <a:pt x="107" y="21"/>
                      <a:pt x="107" y="21"/>
                    </a:cubicBezTo>
                    <a:cubicBezTo>
                      <a:pt x="107" y="21"/>
                      <a:pt x="107" y="20"/>
                      <a:pt x="107" y="20"/>
                    </a:cubicBezTo>
                    <a:cubicBezTo>
                      <a:pt x="107" y="19"/>
                      <a:pt x="107" y="19"/>
                      <a:pt x="107" y="19"/>
                    </a:cubicBezTo>
                    <a:cubicBezTo>
                      <a:pt x="106" y="18"/>
                      <a:pt x="106" y="19"/>
                      <a:pt x="106" y="19"/>
                    </a:cubicBezTo>
                    <a:cubicBezTo>
                      <a:pt x="105" y="20"/>
                      <a:pt x="105" y="20"/>
                      <a:pt x="105" y="20"/>
                    </a:cubicBezTo>
                    <a:cubicBezTo>
                      <a:pt x="105" y="21"/>
                      <a:pt x="105" y="21"/>
                      <a:pt x="105" y="22"/>
                    </a:cubicBezTo>
                    <a:cubicBezTo>
                      <a:pt x="105" y="22"/>
                      <a:pt x="105" y="22"/>
                      <a:pt x="105" y="22"/>
                    </a:cubicBezTo>
                    <a:close/>
                    <a:moveTo>
                      <a:pt x="106" y="26"/>
                    </a:moveTo>
                    <a:cubicBezTo>
                      <a:pt x="106" y="26"/>
                      <a:pt x="105" y="26"/>
                      <a:pt x="106" y="27"/>
                    </a:cubicBezTo>
                    <a:cubicBezTo>
                      <a:pt x="106" y="28"/>
                      <a:pt x="106" y="28"/>
                      <a:pt x="107" y="27"/>
                    </a:cubicBezTo>
                    <a:cubicBezTo>
                      <a:pt x="107" y="27"/>
                      <a:pt x="107" y="26"/>
                      <a:pt x="107" y="26"/>
                    </a:cubicBezTo>
                    <a:cubicBezTo>
                      <a:pt x="107" y="25"/>
                      <a:pt x="106" y="25"/>
                      <a:pt x="106" y="26"/>
                    </a:cubicBezTo>
                    <a:cubicBezTo>
                      <a:pt x="106" y="26"/>
                      <a:pt x="106" y="25"/>
                      <a:pt x="106" y="26"/>
                    </a:cubicBezTo>
                    <a:close/>
                    <a:moveTo>
                      <a:pt x="107" y="23"/>
                    </a:moveTo>
                    <a:cubicBezTo>
                      <a:pt x="107" y="24"/>
                      <a:pt x="107" y="25"/>
                      <a:pt x="108" y="25"/>
                    </a:cubicBezTo>
                    <a:cubicBezTo>
                      <a:pt x="109" y="25"/>
                      <a:pt x="109" y="24"/>
                      <a:pt x="109" y="24"/>
                    </a:cubicBezTo>
                    <a:cubicBezTo>
                      <a:pt x="109" y="24"/>
                      <a:pt x="109" y="24"/>
                      <a:pt x="109" y="23"/>
                    </a:cubicBezTo>
                    <a:cubicBezTo>
                      <a:pt x="109" y="23"/>
                      <a:pt x="108" y="23"/>
                      <a:pt x="108" y="23"/>
                    </a:cubicBezTo>
                    <a:cubicBezTo>
                      <a:pt x="108" y="23"/>
                      <a:pt x="108" y="23"/>
                      <a:pt x="107" y="23"/>
                    </a:cubicBezTo>
                    <a:cubicBezTo>
                      <a:pt x="107" y="23"/>
                      <a:pt x="108" y="23"/>
                      <a:pt x="107" y="23"/>
                    </a:cubicBezTo>
                    <a:close/>
                    <a:moveTo>
                      <a:pt x="122" y="18"/>
                    </a:moveTo>
                    <a:cubicBezTo>
                      <a:pt x="122" y="18"/>
                      <a:pt x="122" y="17"/>
                      <a:pt x="121" y="17"/>
                    </a:cubicBezTo>
                    <a:cubicBezTo>
                      <a:pt x="121" y="17"/>
                      <a:pt x="121" y="17"/>
                      <a:pt x="121" y="16"/>
                    </a:cubicBezTo>
                    <a:cubicBezTo>
                      <a:pt x="120" y="16"/>
                      <a:pt x="120" y="17"/>
                      <a:pt x="120" y="16"/>
                    </a:cubicBezTo>
                    <a:cubicBezTo>
                      <a:pt x="120" y="16"/>
                      <a:pt x="119" y="16"/>
                      <a:pt x="119" y="16"/>
                    </a:cubicBezTo>
                    <a:cubicBezTo>
                      <a:pt x="119" y="16"/>
                      <a:pt x="119" y="17"/>
                      <a:pt x="119" y="17"/>
                    </a:cubicBezTo>
                    <a:cubicBezTo>
                      <a:pt x="119" y="17"/>
                      <a:pt x="118" y="16"/>
                      <a:pt x="118" y="16"/>
                    </a:cubicBezTo>
                    <a:cubicBezTo>
                      <a:pt x="118" y="17"/>
                      <a:pt x="118" y="17"/>
                      <a:pt x="119" y="18"/>
                    </a:cubicBezTo>
                    <a:cubicBezTo>
                      <a:pt x="119" y="18"/>
                      <a:pt x="119" y="18"/>
                      <a:pt x="120" y="18"/>
                    </a:cubicBezTo>
                    <a:cubicBezTo>
                      <a:pt x="120" y="18"/>
                      <a:pt x="121" y="18"/>
                      <a:pt x="121" y="18"/>
                    </a:cubicBezTo>
                    <a:cubicBezTo>
                      <a:pt x="121" y="18"/>
                      <a:pt x="122" y="18"/>
                      <a:pt x="122" y="18"/>
                    </a:cubicBezTo>
                    <a:cubicBezTo>
                      <a:pt x="122" y="18"/>
                      <a:pt x="122" y="18"/>
                      <a:pt x="122" y="18"/>
                    </a:cubicBezTo>
                    <a:close/>
                    <a:moveTo>
                      <a:pt x="123" y="16"/>
                    </a:moveTo>
                    <a:cubicBezTo>
                      <a:pt x="123" y="17"/>
                      <a:pt x="123" y="18"/>
                      <a:pt x="124" y="18"/>
                    </a:cubicBezTo>
                    <a:cubicBezTo>
                      <a:pt x="124" y="18"/>
                      <a:pt x="124" y="17"/>
                      <a:pt x="124" y="17"/>
                    </a:cubicBezTo>
                    <a:cubicBezTo>
                      <a:pt x="125" y="17"/>
                      <a:pt x="124" y="17"/>
                      <a:pt x="124" y="17"/>
                    </a:cubicBezTo>
                    <a:cubicBezTo>
                      <a:pt x="124" y="17"/>
                      <a:pt x="126" y="16"/>
                      <a:pt x="126" y="15"/>
                    </a:cubicBezTo>
                    <a:cubicBezTo>
                      <a:pt x="126" y="15"/>
                      <a:pt x="127" y="14"/>
                      <a:pt x="126" y="13"/>
                    </a:cubicBezTo>
                    <a:cubicBezTo>
                      <a:pt x="126" y="13"/>
                      <a:pt x="125" y="13"/>
                      <a:pt x="125" y="13"/>
                    </a:cubicBezTo>
                    <a:cubicBezTo>
                      <a:pt x="124" y="13"/>
                      <a:pt x="125" y="13"/>
                      <a:pt x="124" y="14"/>
                    </a:cubicBezTo>
                    <a:cubicBezTo>
                      <a:pt x="124" y="14"/>
                      <a:pt x="124" y="14"/>
                      <a:pt x="124" y="13"/>
                    </a:cubicBezTo>
                    <a:cubicBezTo>
                      <a:pt x="123" y="13"/>
                      <a:pt x="123" y="14"/>
                      <a:pt x="123" y="14"/>
                    </a:cubicBezTo>
                    <a:cubicBezTo>
                      <a:pt x="123" y="14"/>
                      <a:pt x="123" y="13"/>
                      <a:pt x="123" y="13"/>
                    </a:cubicBezTo>
                    <a:cubicBezTo>
                      <a:pt x="123" y="13"/>
                      <a:pt x="123" y="13"/>
                      <a:pt x="122" y="14"/>
                    </a:cubicBezTo>
                    <a:cubicBezTo>
                      <a:pt x="122" y="14"/>
                      <a:pt x="122" y="14"/>
                      <a:pt x="122" y="14"/>
                    </a:cubicBezTo>
                    <a:cubicBezTo>
                      <a:pt x="122" y="15"/>
                      <a:pt x="122" y="15"/>
                      <a:pt x="122" y="15"/>
                    </a:cubicBezTo>
                    <a:cubicBezTo>
                      <a:pt x="122" y="16"/>
                      <a:pt x="121" y="15"/>
                      <a:pt x="122" y="16"/>
                    </a:cubicBezTo>
                    <a:cubicBezTo>
                      <a:pt x="123" y="17"/>
                      <a:pt x="123" y="16"/>
                      <a:pt x="123" y="15"/>
                    </a:cubicBezTo>
                    <a:cubicBezTo>
                      <a:pt x="123" y="15"/>
                      <a:pt x="123" y="16"/>
                      <a:pt x="123" y="16"/>
                    </a:cubicBezTo>
                    <a:close/>
                    <a:moveTo>
                      <a:pt x="127" y="12"/>
                    </a:moveTo>
                    <a:cubicBezTo>
                      <a:pt x="127" y="12"/>
                      <a:pt x="127" y="13"/>
                      <a:pt x="128" y="13"/>
                    </a:cubicBezTo>
                    <a:cubicBezTo>
                      <a:pt x="128" y="13"/>
                      <a:pt x="129" y="13"/>
                      <a:pt x="129" y="12"/>
                    </a:cubicBezTo>
                    <a:cubicBezTo>
                      <a:pt x="130" y="12"/>
                      <a:pt x="130" y="11"/>
                      <a:pt x="130" y="11"/>
                    </a:cubicBezTo>
                    <a:cubicBezTo>
                      <a:pt x="129" y="10"/>
                      <a:pt x="129" y="10"/>
                      <a:pt x="129" y="9"/>
                    </a:cubicBezTo>
                    <a:cubicBezTo>
                      <a:pt x="129" y="9"/>
                      <a:pt x="128" y="9"/>
                      <a:pt x="128" y="9"/>
                    </a:cubicBezTo>
                    <a:cubicBezTo>
                      <a:pt x="128" y="9"/>
                      <a:pt x="128" y="9"/>
                      <a:pt x="128" y="9"/>
                    </a:cubicBezTo>
                    <a:cubicBezTo>
                      <a:pt x="128" y="8"/>
                      <a:pt x="127" y="8"/>
                      <a:pt x="127" y="9"/>
                    </a:cubicBezTo>
                    <a:cubicBezTo>
                      <a:pt x="126" y="9"/>
                      <a:pt x="127" y="11"/>
                      <a:pt x="127" y="11"/>
                    </a:cubicBezTo>
                    <a:cubicBezTo>
                      <a:pt x="127" y="12"/>
                      <a:pt x="127" y="12"/>
                      <a:pt x="127" y="12"/>
                    </a:cubicBezTo>
                    <a:close/>
                    <a:moveTo>
                      <a:pt x="118" y="13"/>
                    </a:moveTo>
                    <a:cubicBezTo>
                      <a:pt x="118" y="14"/>
                      <a:pt x="118" y="13"/>
                      <a:pt x="118" y="13"/>
                    </a:cubicBezTo>
                    <a:cubicBezTo>
                      <a:pt x="118" y="13"/>
                      <a:pt x="119" y="14"/>
                      <a:pt x="119" y="14"/>
                    </a:cubicBezTo>
                    <a:cubicBezTo>
                      <a:pt x="119" y="14"/>
                      <a:pt x="119" y="13"/>
                      <a:pt x="119" y="13"/>
                    </a:cubicBezTo>
                    <a:cubicBezTo>
                      <a:pt x="119" y="13"/>
                      <a:pt x="119" y="13"/>
                      <a:pt x="119" y="13"/>
                    </a:cubicBezTo>
                    <a:cubicBezTo>
                      <a:pt x="120" y="13"/>
                      <a:pt x="119" y="13"/>
                      <a:pt x="120" y="13"/>
                    </a:cubicBezTo>
                    <a:cubicBezTo>
                      <a:pt x="120" y="12"/>
                      <a:pt x="120" y="13"/>
                      <a:pt x="121" y="13"/>
                    </a:cubicBezTo>
                    <a:cubicBezTo>
                      <a:pt x="121" y="13"/>
                      <a:pt x="122" y="12"/>
                      <a:pt x="122" y="12"/>
                    </a:cubicBezTo>
                    <a:cubicBezTo>
                      <a:pt x="122" y="12"/>
                      <a:pt x="123" y="12"/>
                      <a:pt x="123" y="11"/>
                    </a:cubicBezTo>
                    <a:cubicBezTo>
                      <a:pt x="123" y="11"/>
                      <a:pt x="123" y="11"/>
                      <a:pt x="123" y="11"/>
                    </a:cubicBezTo>
                    <a:cubicBezTo>
                      <a:pt x="123" y="10"/>
                      <a:pt x="123" y="10"/>
                      <a:pt x="123" y="10"/>
                    </a:cubicBezTo>
                    <a:cubicBezTo>
                      <a:pt x="123" y="10"/>
                      <a:pt x="124" y="10"/>
                      <a:pt x="124" y="10"/>
                    </a:cubicBezTo>
                    <a:cubicBezTo>
                      <a:pt x="124" y="10"/>
                      <a:pt x="124" y="9"/>
                      <a:pt x="124" y="9"/>
                    </a:cubicBezTo>
                    <a:cubicBezTo>
                      <a:pt x="124" y="9"/>
                      <a:pt x="124" y="9"/>
                      <a:pt x="125" y="9"/>
                    </a:cubicBezTo>
                    <a:cubicBezTo>
                      <a:pt x="125" y="9"/>
                      <a:pt x="125" y="9"/>
                      <a:pt x="125" y="9"/>
                    </a:cubicBezTo>
                    <a:cubicBezTo>
                      <a:pt x="125" y="8"/>
                      <a:pt x="125" y="8"/>
                      <a:pt x="125" y="8"/>
                    </a:cubicBezTo>
                    <a:cubicBezTo>
                      <a:pt x="125" y="7"/>
                      <a:pt x="126" y="8"/>
                      <a:pt x="125" y="7"/>
                    </a:cubicBezTo>
                    <a:cubicBezTo>
                      <a:pt x="125" y="7"/>
                      <a:pt x="125" y="6"/>
                      <a:pt x="125" y="6"/>
                    </a:cubicBezTo>
                    <a:cubicBezTo>
                      <a:pt x="125" y="6"/>
                      <a:pt x="125" y="6"/>
                      <a:pt x="124" y="7"/>
                    </a:cubicBezTo>
                    <a:cubicBezTo>
                      <a:pt x="124" y="7"/>
                      <a:pt x="125" y="7"/>
                      <a:pt x="125" y="7"/>
                    </a:cubicBezTo>
                    <a:cubicBezTo>
                      <a:pt x="124" y="8"/>
                      <a:pt x="124" y="7"/>
                      <a:pt x="124" y="7"/>
                    </a:cubicBezTo>
                    <a:cubicBezTo>
                      <a:pt x="123" y="7"/>
                      <a:pt x="123" y="7"/>
                      <a:pt x="123" y="8"/>
                    </a:cubicBezTo>
                    <a:cubicBezTo>
                      <a:pt x="122" y="8"/>
                      <a:pt x="123" y="8"/>
                      <a:pt x="123" y="9"/>
                    </a:cubicBezTo>
                    <a:cubicBezTo>
                      <a:pt x="123" y="9"/>
                      <a:pt x="122" y="10"/>
                      <a:pt x="122" y="10"/>
                    </a:cubicBezTo>
                    <a:cubicBezTo>
                      <a:pt x="122" y="10"/>
                      <a:pt x="122" y="9"/>
                      <a:pt x="121" y="9"/>
                    </a:cubicBezTo>
                    <a:cubicBezTo>
                      <a:pt x="121" y="8"/>
                      <a:pt x="121" y="8"/>
                      <a:pt x="121" y="8"/>
                    </a:cubicBezTo>
                    <a:cubicBezTo>
                      <a:pt x="120" y="9"/>
                      <a:pt x="121" y="9"/>
                      <a:pt x="121" y="9"/>
                    </a:cubicBezTo>
                    <a:cubicBezTo>
                      <a:pt x="121" y="10"/>
                      <a:pt x="121" y="10"/>
                      <a:pt x="121" y="10"/>
                    </a:cubicBezTo>
                    <a:cubicBezTo>
                      <a:pt x="121" y="11"/>
                      <a:pt x="120" y="10"/>
                      <a:pt x="120" y="10"/>
                    </a:cubicBezTo>
                    <a:cubicBezTo>
                      <a:pt x="120" y="11"/>
                      <a:pt x="120" y="11"/>
                      <a:pt x="120" y="10"/>
                    </a:cubicBezTo>
                    <a:cubicBezTo>
                      <a:pt x="120" y="10"/>
                      <a:pt x="120" y="9"/>
                      <a:pt x="119" y="9"/>
                    </a:cubicBezTo>
                    <a:cubicBezTo>
                      <a:pt x="119" y="9"/>
                      <a:pt x="119" y="10"/>
                      <a:pt x="119" y="10"/>
                    </a:cubicBezTo>
                    <a:cubicBezTo>
                      <a:pt x="118" y="10"/>
                      <a:pt x="119" y="10"/>
                      <a:pt x="118" y="10"/>
                    </a:cubicBezTo>
                    <a:cubicBezTo>
                      <a:pt x="118" y="10"/>
                      <a:pt x="118" y="11"/>
                      <a:pt x="118" y="11"/>
                    </a:cubicBezTo>
                    <a:cubicBezTo>
                      <a:pt x="118" y="11"/>
                      <a:pt x="118" y="10"/>
                      <a:pt x="117" y="10"/>
                    </a:cubicBezTo>
                    <a:cubicBezTo>
                      <a:pt x="117" y="10"/>
                      <a:pt x="117" y="11"/>
                      <a:pt x="116" y="11"/>
                    </a:cubicBezTo>
                    <a:cubicBezTo>
                      <a:pt x="116" y="11"/>
                      <a:pt x="115" y="10"/>
                      <a:pt x="115" y="11"/>
                    </a:cubicBezTo>
                    <a:cubicBezTo>
                      <a:pt x="115" y="11"/>
                      <a:pt x="116" y="11"/>
                      <a:pt x="116" y="11"/>
                    </a:cubicBezTo>
                    <a:cubicBezTo>
                      <a:pt x="116" y="11"/>
                      <a:pt x="116" y="11"/>
                      <a:pt x="116" y="11"/>
                    </a:cubicBezTo>
                    <a:cubicBezTo>
                      <a:pt x="116" y="11"/>
                      <a:pt x="117" y="11"/>
                      <a:pt x="117" y="11"/>
                    </a:cubicBezTo>
                    <a:cubicBezTo>
                      <a:pt x="118" y="11"/>
                      <a:pt x="117" y="12"/>
                      <a:pt x="117" y="12"/>
                    </a:cubicBezTo>
                    <a:cubicBezTo>
                      <a:pt x="117" y="12"/>
                      <a:pt x="116" y="13"/>
                      <a:pt x="117" y="14"/>
                    </a:cubicBezTo>
                    <a:cubicBezTo>
                      <a:pt x="117" y="14"/>
                      <a:pt x="117" y="13"/>
                      <a:pt x="117" y="13"/>
                    </a:cubicBezTo>
                    <a:cubicBezTo>
                      <a:pt x="118" y="13"/>
                      <a:pt x="118" y="13"/>
                      <a:pt x="118" y="13"/>
                    </a:cubicBezTo>
                    <a:close/>
                    <a:moveTo>
                      <a:pt x="130" y="4"/>
                    </a:moveTo>
                    <a:cubicBezTo>
                      <a:pt x="130" y="4"/>
                      <a:pt x="130" y="3"/>
                      <a:pt x="130" y="3"/>
                    </a:cubicBezTo>
                    <a:cubicBezTo>
                      <a:pt x="130" y="3"/>
                      <a:pt x="129" y="3"/>
                      <a:pt x="129" y="3"/>
                    </a:cubicBezTo>
                    <a:cubicBezTo>
                      <a:pt x="128" y="3"/>
                      <a:pt x="128" y="3"/>
                      <a:pt x="128" y="4"/>
                    </a:cubicBezTo>
                    <a:cubicBezTo>
                      <a:pt x="128" y="4"/>
                      <a:pt x="129" y="4"/>
                      <a:pt x="129" y="4"/>
                    </a:cubicBezTo>
                    <a:cubicBezTo>
                      <a:pt x="129" y="4"/>
                      <a:pt x="128" y="4"/>
                      <a:pt x="128" y="4"/>
                    </a:cubicBezTo>
                    <a:cubicBezTo>
                      <a:pt x="128" y="4"/>
                      <a:pt x="129" y="5"/>
                      <a:pt x="129" y="5"/>
                    </a:cubicBezTo>
                    <a:cubicBezTo>
                      <a:pt x="129" y="5"/>
                      <a:pt x="129" y="5"/>
                      <a:pt x="130" y="5"/>
                    </a:cubicBezTo>
                    <a:cubicBezTo>
                      <a:pt x="130" y="5"/>
                      <a:pt x="131" y="4"/>
                      <a:pt x="130" y="4"/>
                    </a:cubicBezTo>
                    <a:cubicBezTo>
                      <a:pt x="130" y="4"/>
                      <a:pt x="130" y="4"/>
                      <a:pt x="130" y="4"/>
                    </a:cubicBezTo>
                    <a:cubicBezTo>
                      <a:pt x="129" y="4"/>
                      <a:pt x="130" y="4"/>
                      <a:pt x="130" y="4"/>
                    </a:cubicBezTo>
                    <a:cubicBezTo>
                      <a:pt x="130" y="4"/>
                      <a:pt x="130" y="4"/>
                      <a:pt x="130" y="4"/>
                    </a:cubicBezTo>
                    <a:cubicBezTo>
                      <a:pt x="130" y="4"/>
                      <a:pt x="130" y="4"/>
                      <a:pt x="130" y="4"/>
                    </a:cubicBezTo>
                    <a:close/>
                    <a:moveTo>
                      <a:pt x="134" y="3"/>
                    </a:moveTo>
                    <a:cubicBezTo>
                      <a:pt x="134" y="3"/>
                      <a:pt x="134" y="3"/>
                      <a:pt x="134" y="3"/>
                    </a:cubicBezTo>
                    <a:cubicBezTo>
                      <a:pt x="134" y="3"/>
                      <a:pt x="134" y="2"/>
                      <a:pt x="134" y="2"/>
                    </a:cubicBezTo>
                    <a:cubicBezTo>
                      <a:pt x="134" y="2"/>
                      <a:pt x="134" y="1"/>
                      <a:pt x="134" y="1"/>
                    </a:cubicBezTo>
                    <a:cubicBezTo>
                      <a:pt x="134" y="1"/>
                      <a:pt x="133" y="1"/>
                      <a:pt x="133" y="2"/>
                    </a:cubicBezTo>
                    <a:cubicBezTo>
                      <a:pt x="133" y="2"/>
                      <a:pt x="133" y="2"/>
                      <a:pt x="134" y="3"/>
                    </a:cubicBezTo>
                    <a:cubicBezTo>
                      <a:pt x="134" y="3"/>
                      <a:pt x="133" y="2"/>
                      <a:pt x="134" y="3"/>
                    </a:cubicBezTo>
                    <a:close/>
                    <a:moveTo>
                      <a:pt x="139" y="3"/>
                    </a:moveTo>
                    <a:cubicBezTo>
                      <a:pt x="139" y="4"/>
                      <a:pt x="139" y="4"/>
                      <a:pt x="139" y="5"/>
                    </a:cubicBezTo>
                    <a:cubicBezTo>
                      <a:pt x="139" y="5"/>
                      <a:pt x="140" y="5"/>
                      <a:pt x="140" y="5"/>
                    </a:cubicBezTo>
                    <a:cubicBezTo>
                      <a:pt x="140" y="5"/>
                      <a:pt x="140" y="4"/>
                      <a:pt x="140" y="4"/>
                    </a:cubicBezTo>
                    <a:cubicBezTo>
                      <a:pt x="141" y="4"/>
                      <a:pt x="141" y="4"/>
                      <a:pt x="141" y="4"/>
                    </a:cubicBezTo>
                    <a:cubicBezTo>
                      <a:pt x="142" y="4"/>
                      <a:pt x="142" y="4"/>
                      <a:pt x="143" y="4"/>
                    </a:cubicBezTo>
                    <a:cubicBezTo>
                      <a:pt x="143" y="4"/>
                      <a:pt x="144" y="3"/>
                      <a:pt x="144" y="3"/>
                    </a:cubicBezTo>
                    <a:cubicBezTo>
                      <a:pt x="144" y="2"/>
                      <a:pt x="144" y="2"/>
                      <a:pt x="143" y="2"/>
                    </a:cubicBezTo>
                    <a:cubicBezTo>
                      <a:pt x="143" y="2"/>
                      <a:pt x="143" y="3"/>
                      <a:pt x="142" y="3"/>
                    </a:cubicBezTo>
                    <a:cubicBezTo>
                      <a:pt x="142" y="3"/>
                      <a:pt x="142" y="3"/>
                      <a:pt x="142" y="3"/>
                    </a:cubicBezTo>
                    <a:cubicBezTo>
                      <a:pt x="142" y="3"/>
                      <a:pt x="142" y="3"/>
                      <a:pt x="142" y="2"/>
                    </a:cubicBezTo>
                    <a:cubicBezTo>
                      <a:pt x="142" y="2"/>
                      <a:pt x="143" y="2"/>
                      <a:pt x="143" y="1"/>
                    </a:cubicBezTo>
                    <a:cubicBezTo>
                      <a:pt x="142" y="1"/>
                      <a:pt x="142" y="1"/>
                      <a:pt x="141" y="1"/>
                    </a:cubicBezTo>
                    <a:cubicBezTo>
                      <a:pt x="141" y="1"/>
                      <a:pt x="141" y="0"/>
                      <a:pt x="141" y="0"/>
                    </a:cubicBezTo>
                    <a:cubicBezTo>
                      <a:pt x="141" y="0"/>
                      <a:pt x="141" y="0"/>
                      <a:pt x="140" y="0"/>
                    </a:cubicBezTo>
                    <a:cubicBezTo>
                      <a:pt x="140" y="0"/>
                      <a:pt x="140" y="0"/>
                      <a:pt x="140" y="0"/>
                    </a:cubicBezTo>
                    <a:cubicBezTo>
                      <a:pt x="139" y="1"/>
                      <a:pt x="141" y="2"/>
                      <a:pt x="141" y="3"/>
                    </a:cubicBezTo>
                    <a:cubicBezTo>
                      <a:pt x="140" y="2"/>
                      <a:pt x="140" y="2"/>
                      <a:pt x="140" y="1"/>
                    </a:cubicBezTo>
                    <a:cubicBezTo>
                      <a:pt x="139" y="1"/>
                      <a:pt x="139" y="1"/>
                      <a:pt x="139" y="2"/>
                    </a:cubicBezTo>
                    <a:cubicBezTo>
                      <a:pt x="139" y="2"/>
                      <a:pt x="138" y="2"/>
                      <a:pt x="138" y="2"/>
                    </a:cubicBezTo>
                    <a:cubicBezTo>
                      <a:pt x="138" y="2"/>
                      <a:pt x="138" y="2"/>
                      <a:pt x="138" y="2"/>
                    </a:cubicBezTo>
                    <a:cubicBezTo>
                      <a:pt x="138" y="3"/>
                      <a:pt x="139" y="3"/>
                      <a:pt x="139" y="3"/>
                    </a:cubicBezTo>
                    <a:cubicBezTo>
                      <a:pt x="139" y="3"/>
                      <a:pt x="139" y="3"/>
                      <a:pt x="139" y="3"/>
                    </a:cubicBezTo>
                    <a:close/>
                    <a:moveTo>
                      <a:pt x="169" y="26"/>
                    </a:moveTo>
                    <a:cubicBezTo>
                      <a:pt x="168" y="26"/>
                      <a:pt x="168" y="26"/>
                      <a:pt x="168" y="27"/>
                    </a:cubicBezTo>
                    <a:cubicBezTo>
                      <a:pt x="168" y="27"/>
                      <a:pt x="168" y="28"/>
                      <a:pt x="168" y="28"/>
                    </a:cubicBezTo>
                    <a:cubicBezTo>
                      <a:pt x="168" y="28"/>
                      <a:pt x="169" y="27"/>
                      <a:pt x="170" y="27"/>
                    </a:cubicBezTo>
                    <a:cubicBezTo>
                      <a:pt x="170" y="27"/>
                      <a:pt x="170" y="27"/>
                      <a:pt x="170" y="27"/>
                    </a:cubicBezTo>
                    <a:cubicBezTo>
                      <a:pt x="170" y="27"/>
                      <a:pt x="169" y="27"/>
                      <a:pt x="169" y="26"/>
                    </a:cubicBezTo>
                    <a:cubicBezTo>
                      <a:pt x="169" y="26"/>
                      <a:pt x="169" y="26"/>
                      <a:pt x="169" y="26"/>
                    </a:cubicBezTo>
                    <a:cubicBezTo>
                      <a:pt x="169" y="26"/>
                      <a:pt x="169" y="26"/>
                      <a:pt x="169" y="26"/>
                    </a:cubicBezTo>
                    <a:close/>
                    <a:moveTo>
                      <a:pt x="3" y="187"/>
                    </a:moveTo>
                    <a:cubicBezTo>
                      <a:pt x="3" y="187"/>
                      <a:pt x="4" y="188"/>
                      <a:pt x="4" y="188"/>
                    </a:cubicBezTo>
                    <a:cubicBezTo>
                      <a:pt x="4" y="188"/>
                      <a:pt x="4" y="186"/>
                      <a:pt x="4" y="186"/>
                    </a:cubicBezTo>
                    <a:cubicBezTo>
                      <a:pt x="3" y="185"/>
                      <a:pt x="3" y="186"/>
                      <a:pt x="3" y="187"/>
                    </a:cubicBezTo>
                    <a:cubicBezTo>
                      <a:pt x="3" y="187"/>
                      <a:pt x="3" y="186"/>
                      <a:pt x="3" y="187"/>
                    </a:cubicBezTo>
                    <a:close/>
                    <a:moveTo>
                      <a:pt x="1" y="174"/>
                    </a:moveTo>
                    <a:cubicBezTo>
                      <a:pt x="1" y="175"/>
                      <a:pt x="2" y="178"/>
                      <a:pt x="3" y="177"/>
                    </a:cubicBezTo>
                    <a:cubicBezTo>
                      <a:pt x="3" y="176"/>
                      <a:pt x="3" y="175"/>
                      <a:pt x="2" y="175"/>
                    </a:cubicBezTo>
                    <a:cubicBezTo>
                      <a:pt x="2" y="175"/>
                      <a:pt x="1" y="174"/>
                      <a:pt x="1" y="174"/>
                    </a:cubicBezTo>
                    <a:cubicBezTo>
                      <a:pt x="1" y="175"/>
                      <a:pt x="1" y="174"/>
                      <a:pt x="1" y="174"/>
                    </a:cubicBezTo>
                    <a:close/>
                    <a:moveTo>
                      <a:pt x="8" y="153"/>
                    </a:moveTo>
                    <a:cubicBezTo>
                      <a:pt x="8" y="152"/>
                      <a:pt x="7" y="150"/>
                      <a:pt x="7" y="152"/>
                    </a:cubicBezTo>
                    <a:cubicBezTo>
                      <a:pt x="6" y="152"/>
                      <a:pt x="7" y="154"/>
                      <a:pt x="8" y="153"/>
                    </a:cubicBezTo>
                    <a:close/>
                    <a:moveTo>
                      <a:pt x="5" y="153"/>
                    </a:moveTo>
                    <a:cubicBezTo>
                      <a:pt x="5" y="154"/>
                      <a:pt x="5" y="155"/>
                      <a:pt x="6" y="154"/>
                    </a:cubicBezTo>
                    <a:cubicBezTo>
                      <a:pt x="6" y="154"/>
                      <a:pt x="6" y="154"/>
                      <a:pt x="6" y="154"/>
                    </a:cubicBezTo>
                    <a:cubicBezTo>
                      <a:pt x="6" y="153"/>
                      <a:pt x="5" y="153"/>
                      <a:pt x="5" y="153"/>
                    </a:cubicBezTo>
                    <a:cubicBezTo>
                      <a:pt x="5" y="153"/>
                      <a:pt x="5" y="153"/>
                      <a:pt x="5" y="153"/>
                    </a:cubicBezTo>
                    <a:close/>
                    <a:moveTo>
                      <a:pt x="22" y="139"/>
                    </a:moveTo>
                    <a:cubicBezTo>
                      <a:pt x="22" y="139"/>
                      <a:pt x="20" y="140"/>
                      <a:pt x="21" y="140"/>
                    </a:cubicBezTo>
                    <a:cubicBezTo>
                      <a:pt x="22" y="140"/>
                      <a:pt x="22" y="139"/>
                      <a:pt x="22" y="139"/>
                    </a:cubicBezTo>
                    <a:cubicBezTo>
                      <a:pt x="22" y="139"/>
                      <a:pt x="22" y="139"/>
                      <a:pt x="22" y="139"/>
                    </a:cubicBezTo>
                    <a:close/>
                    <a:moveTo>
                      <a:pt x="18" y="142"/>
                    </a:moveTo>
                    <a:cubicBezTo>
                      <a:pt x="18" y="142"/>
                      <a:pt x="18" y="142"/>
                      <a:pt x="17" y="142"/>
                    </a:cubicBezTo>
                    <a:cubicBezTo>
                      <a:pt x="17" y="142"/>
                      <a:pt x="17" y="143"/>
                      <a:pt x="18" y="143"/>
                    </a:cubicBezTo>
                    <a:cubicBezTo>
                      <a:pt x="18" y="143"/>
                      <a:pt x="19" y="143"/>
                      <a:pt x="19" y="143"/>
                    </a:cubicBezTo>
                    <a:cubicBezTo>
                      <a:pt x="19" y="142"/>
                      <a:pt x="19" y="141"/>
                      <a:pt x="19" y="141"/>
                    </a:cubicBezTo>
                    <a:cubicBezTo>
                      <a:pt x="18" y="141"/>
                      <a:pt x="18" y="142"/>
                      <a:pt x="18" y="14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9" name="Freeform 783">
                <a:extLst>
                  <a:ext uri="{FF2B5EF4-FFF2-40B4-BE49-F238E27FC236}">
                    <a16:creationId xmlns:a16="http://schemas.microsoft.com/office/drawing/2014/main" id="{D62907BE-5114-E846-A376-2218421F29A9}"/>
                  </a:ext>
                </a:extLst>
              </p:cNvPr>
              <p:cNvSpPr>
                <a:spLocks/>
              </p:cNvSpPr>
              <p:nvPr/>
            </p:nvSpPr>
            <p:spPr bwMode="auto">
              <a:xfrm>
                <a:off x="5942013" y="3530600"/>
                <a:ext cx="49212" cy="53975"/>
              </a:xfrm>
              <a:custGeom>
                <a:avLst/>
                <a:gdLst>
                  <a:gd name="T0" fmla="*/ 11 w 12"/>
                  <a:gd name="T1" fmla="*/ 8 h 13"/>
                  <a:gd name="T2" fmla="*/ 11 w 12"/>
                  <a:gd name="T3" fmla="*/ 8 h 13"/>
                  <a:gd name="T4" fmla="*/ 11 w 12"/>
                  <a:gd name="T5" fmla="*/ 7 h 13"/>
                  <a:gd name="T6" fmla="*/ 12 w 12"/>
                  <a:gd name="T7" fmla="*/ 6 h 13"/>
                  <a:gd name="T8" fmla="*/ 11 w 12"/>
                  <a:gd name="T9" fmla="*/ 6 h 13"/>
                  <a:gd name="T10" fmla="*/ 9 w 12"/>
                  <a:gd name="T11" fmla="*/ 5 h 13"/>
                  <a:gd name="T12" fmla="*/ 9 w 12"/>
                  <a:gd name="T13" fmla="*/ 5 h 13"/>
                  <a:gd name="T14" fmla="*/ 9 w 12"/>
                  <a:gd name="T15" fmla="*/ 4 h 13"/>
                  <a:gd name="T16" fmla="*/ 8 w 12"/>
                  <a:gd name="T17" fmla="*/ 3 h 13"/>
                  <a:gd name="T18" fmla="*/ 7 w 12"/>
                  <a:gd name="T19" fmla="*/ 2 h 13"/>
                  <a:gd name="T20" fmla="*/ 6 w 12"/>
                  <a:gd name="T21" fmla="*/ 2 h 13"/>
                  <a:gd name="T22" fmla="*/ 6 w 12"/>
                  <a:gd name="T23" fmla="*/ 1 h 13"/>
                  <a:gd name="T24" fmla="*/ 4 w 12"/>
                  <a:gd name="T25" fmla="*/ 1 h 13"/>
                  <a:gd name="T26" fmla="*/ 4 w 12"/>
                  <a:gd name="T27" fmla="*/ 2 h 13"/>
                  <a:gd name="T28" fmla="*/ 3 w 12"/>
                  <a:gd name="T29" fmla="*/ 3 h 13"/>
                  <a:gd name="T30" fmla="*/ 3 w 12"/>
                  <a:gd name="T31" fmla="*/ 4 h 13"/>
                  <a:gd name="T32" fmla="*/ 2 w 12"/>
                  <a:gd name="T33" fmla="*/ 4 h 13"/>
                  <a:gd name="T34" fmla="*/ 1 w 12"/>
                  <a:gd name="T35" fmla="*/ 5 h 13"/>
                  <a:gd name="T36" fmla="*/ 0 w 12"/>
                  <a:gd name="T37" fmla="*/ 5 h 13"/>
                  <a:gd name="T38" fmla="*/ 1 w 12"/>
                  <a:gd name="T39" fmla="*/ 6 h 13"/>
                  <a:gd name="T40" fmla="*/ 0 w 12"/>
                  <a:gd name="T41" fmla="*/ 7 h 13"/>
                  <a:gd name="T42" fmla="*/ 1 w 12"/>
                  <a:gd name="T43" fmla="*/ 9 h 13"/>
                  <a:gd name="T44" fmla="*/ 3 w 12"/>
                  <a:gd name="T45" fmla="*/ 9 h 13"/>
                  <a:gd name="T46" fmla="*/ 4 w 12"/>
                  <a:gd name="T47" fmla="*/ 13 h 13"/>
                  <a:gd name="T48" fmla="*/ 5 w 12"/>
                  <a:gd name="T49" fmla="*/ 12 h 13"/>
                  <a:gd name="T50" fmla="*/ 7 w 12"/>
                  <a:gd name="T51" fmla="*/ 11 h 13"/>
                  <a:gd name="T52" fmla="*/ 8 w 12"/>
                  <a:gd name="T53" fmla="*/ 11 h 13"/>
                  <a:gd name="T54" fmla="*/ 9 w 12"/>
                  <a:gd name="T55" fmla="*/ 11 h 13"/>
                  <a:gd name="T56" fmla="*/ 9 w 12"/>
                  <a:gd name="T57" fmla="*/ 10 h 13"/>
                  <a:gd name="T58" fmla="*/ 11 w 12"/>
                  <a:gd name="T59" fmla="*/ 10 h 13"/>
                  <a:gd name="T60" fmla="*/ 10 w 12"/>
                  <a:gd name="T61" fmla="*/ 9 h 13"/>
                  <a:gd name="T62" fmla="*/ 11 w 12"/>
                  <a:gd name="T6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3">
                    <a:moveTo>
                      <a:pt x="11" y="8"/>
                    </a:moveTo>
                    <a:cubicBezTo>
                      <a:pt x="11" y="8"/>
                      <a:pt x="11" y="8"/>
                      <a:pt x="11" y="8"/>
                    </a:cubicBezTo>
                    <a:cubicBezTo>
                      <a:pt x="11" y="8"/>
                      <a:pt x="11" y="7"/>
                      <a:pt x="11" y="7"/>
                    </a:cubicBezTo>
                    <a:cubicBezTo>
                      <a:pt x="12" y="7"/>
                      <a:pt x="12" y="6"/>
                      <a:pt x="12" y="6"/>
                    </a:cubicBezTo>
                    <a:cubicBezTo>
                      <a:pt x="12" y="6"/>
                      <a:pt x="12" y="6"/>
                      <a:pt x="11" y="6"/>
                    </a:cubicBezTo>
                    <a:cubicBezTo>
                      <a:pt x="11" y="5"/>
                      <a:pt x="10" y="6"/>
                      <a:pt x="9" y="5"/>
                    </a:cubicBezTo>
                    <a:cubicBezTo>
                      <a:pt x="9" y="5"/>
                      <a:pt x="9" y="5"/>
                      <a:pt x="9" y="5"/>
                    </a:cubicBezTo>
                    <a:cubicBezTo>
                      <a:pt x="9" y="4"/>
                      <a:pt x="9" y="4"/>
                      <a:pt x="9" y="4"/>
                    </a:cubicBezTo>
                    <a:cubicBezTo>
                      <a:pt x="9" y="4"/>
                      <a:pt x="9" y="4"/>
                      <a:pt x="8" y="3"/>
                    </a:cubicBezTo>
                    <a:cubicBezTo>
                      <a:pt x="8" y="3"/>
                      <a:pt x="8" y="2"/>
                      <a:pt x="7" y="2"/>
                    </a:cubicBezTo>
                    <a:cubicBezTo>
                      <a:pt x="7" y="2"/>
                      <a:pt x="6" y="2"/>
                      <a:pt x="6" y="2"/>
                    </a:cubicBezTo>
                    <a:cubicBezTo>
                      <a:pt x="6" y="1"/>
                      <a:pt x="6" y="1"/>
                      <a:pt x="6" y="1"/>
                    </a:cubicBezTo>
                    <a:cubicBezTo>
                      <a:pt x="5" y="0"/>
                      <a:pt x="5" y="0"/>
                      <a:pt x="4" y="1"/>
                    </a:cubicBezTo>
                    <a:cubicBezTo>
                      <a:pt x="3" y="2"/>
                      <a:pt x="4" y="1"/>
                      <a:pt x="4" y="2"/>
                    </a:cubicBezTo>
                    <a:cubicBezTo>
                      <a:pt x="5" y="3"/>
                      <a:pt x="3" y="3"/>
                      <a:pt x="3" y="3"/>
                    </a:cubicBezTo>
                    <a:cubicBezTo>
                      <a:pt x="3" y="4"/>
                      <a:pt x="3" y="4"/>
                      <a:pt x="3" y="4"/>
                    </a:cubicBezTo>
                    <a:cubicBezTo>
                      <a:pt x="3" y="5"/>
                      <a:pt x="2" y="4"/>
                      <a:pt x="2" y="4"/>
                    </a:cubicBezTo>
                    <a:cubicBezTo>
                      <a:pt x="2" y="5"/>
                      <a:pt x="2" y="5"/>
                      <a:pt x="1" y="5"/>
                    </a:cubicBezTo>
                    <a:cubicBezTo>
                      <a:pt x="1" y="5"/>
                      <a:pt x="1" y="5"/>
                      <a:pt x="0" y="5"/>
                    </a:cubicBezTo>
                    <a:cubicBezTo>
                      <a:pt x="0" y="5"/>
                      <a:pt x="0" y="5"/>
                      <a:pt x="1" y="6"/>
                    </a:cubicBezTo>
                    <a:cubicBezTo>
                      <a:pt x="1" y="6"/>
                      <a:pt x="1" y="6"/>
                      <a:pt x="0" y="7"/>
                    </a:cubicBezTo>
                    <a:cubicBezTo>
                      <a:pt x="1" y="7"/>
                      <a:pt x="1" y="8"/>
                      <a:pt x="1" y="9"/>
                    </a:cubicBezTo>
                    <a:cubicBezTo>
                      <a:pt x="2" y="9"/>
                      <a:pt x="2" y="9"/>
                      <a:pt x="3" y="9"/>
                    </a:cubicBezTo>
                    <a:cubicBezTo>
                      <a:pt x="4" y="10"/>
                      <a:pt x="4" y="12"/>
                      <a:pt x="4" y="13"/>
                    </a:cubicBezTo>
                    <a:cubicBezTo>
                      <a:pt x="5" y="13"/>
                      <a:pt x="5" y="13"/>
                      <a:pt x="5" y="12"/>
                    </a:cubicBezTo>
                    <a:cubicBezTo>
                      <a:pt x="5" y="11"/>
                      <a:pt x="6" y="11"/>
                      <a:pt x="7" y="11"/>
                    </a:cubicBezTo>
                    <a:cubicBezTo>
                      <a:pt x="7" y="10"/>
                      <a:pt x="7" y="10"/>
                      <a:pt x="8" y="11"/>
                    </a:cubicBezTo>
                    <a:cubicBezTo>
                      <a:pt x="8" y="11"/>
                      <a:pt x="8" y="11"/>
                      <a:pt x="9" y="11"/>
                    </a:cubicBezTo>
                    <a:cubicBezTo>
                      <a:pt x="9" y="11"/>
                      <a:pt x="9" y="10"/>
                      <a:pt x="9" y="10"/>
                    </a:cubicBezTo>
                    <a:cubicBezTo>
                      <a:pt x="10" y="10"/>
                      <a:pt x="10" y="10"/>
                      <a:pt x="11" y="10"/>
                    </a:cubicBezTo>
                    <a:cubicBezTo>
                      <a:pt x="10" y="9"/>
                      <a:pt x="10" y="9"/>
                      <a:pt x="10" y="9"/>
                    </a:cubicBezTo>
                    <a:cubicBezTo>
                      <a:pt x="11" y="9"/>
                      <a:pt x="11" y="9"/>
                      <a:pt x="11"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0" name="Freeform 784">
                <a:extLst>
                  <a:ext uri="{FF2B5EF4-FFF2-40B4-BE49-F238E27FC236}">
                    <a16:creationId xmlns:a16="http://schemas.microsoft.com/office/drawing/2014/main" id="{E4442AEA-7137-4869-E00F-DE476023872E}"/>
                  </a:ext>
                </a:extLst>
              </p:cNvPr>
              <p:cNvSpPr>
                <a:spLocks/>
              </p:cNvSpPr>
              <p:nvPr/>
            </p:nvSpPr>
            <p:spPr bwMode="auto">
              <a:xfrm>
                <a:off x="4813301" y="2559050"/>
                <a:ext cx="4762" cy="4763"/>
              </a:xfrm>
              <a:custGeom>
                <a:avLst/>
                <a:gdLst>
                  <a:gd name="T0" fmla="*/ 0 w 3"/>
                  <a:gd name="T1" fmla="*/ 3 h 3"/>
                  <a:gd name="T2" fmla="*/ 0 w 3"/>
                  <a:gd name="T3" fmla="*/ 3 h 3"/>
                  <a:gd name="T4" fmla="*/ 3 w 3"/>
                  <a:gd name="T5" fmla="*/ 3 h 3"/>
                  <a:gd name="T6" fmla="*/ 0 w 3"/>
                  <a:gd name="T7" fmla="*/ 0 h 3"/>
                  <a:gd name="T8" fmla="*/ 0 w 3"/>
                  <a:gd name="T9" fmla="*/ 3 h 3"/>
                </a:gdLst>
                <a:ahLst/>
                <a:cxnLst>
                  <a:cxn ang="0">
                    <a:pos x="T0" y="T1"/>
                  </a:cxn>
                  <a:cxn ang="0">
                    <a:pos x="T2" y="T3"/>
                  </a:cxn>
                  <a:cxn ang="0">
                    <a:pos x="T4" y="T5"/>
                  </a:cxn>
                  <a:cxn ang="0">
                    <a:pos x="T6" y="T7"/>
                  </a:cxn>
                  <a:cxn ang="0">
                    <a:pos x="T8" y="T9"/>
                  </a:cxn>
                </a:cxnLst>
                <a:rect l="0" t="0" r="r" b="b"/>
                <a:pathLst>
                  <a:path w="3" h="3">
                    <a:moveTo>
                      <a:pt x="0" y="3"/>
                    </a:moveTo>
                    <a:lnTo>
                      <a:pt x="0" y="3"/>
                    </a:lnTo>
                    <a:lnTo>
                      <a:pt x="3" y="3"/>
                    </a:lnTo>
                    <a:lnTo>
                      <a:pt x="0" y="0"/>
                    </a:lnTo>
                    <a:lnTo>
                      <a:pt x="0"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1" name="Freeform 785">
                <a:extLst>
                  <a:ext uri="{FF2B5EF4-FFF2-40B4-BE49-F238E27FC236}">
                    <a16:creationId xmlns:a16="http://schemas.microsoft.com/office/drawing/2014/main" id="{6245D75E-A2E0-3AC1-FA9A-E12BB4C40018}"/>
                  </a:ext>
                </a:extLst>
              </p:cNvPr>
              <p:cNvSpPr>
                <a:spLocks/>
              </p:cNvSpPr>
              <p:nvPr/>
            </p:nvSpPr>
            <p:spPr bwMode="auto">
              <a:xfrm>
                <a:off x="4889501" y="2543175"/>
                <a:ext cx="3175"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2" name="Freeform 786">
                <a:extLst>
                  <a:ext uri="{FF2B5EF4-FFF2-40B4-BE49-F238E27FC236}">
                    <a16:creationId xmlns:a16="http://schemas.microsoft.com/office/drawing/2014/main" id="{8736F8DB-CCAA-EE0F-7A0A-33EAB9B54E22}"/>
                  </a:ext>
                </a:extLst>
              </p:cNvPr>
              <p:cNvSpPr>
                <a:spLocks noEditPoints="1"/>
              </p:cNvSpPr>
              <p:nvPr/>
            </p:nvSpPr>
            <p:spPr bwMode="auto">
              <a:xfrm>
                <a:off x="4689476" y="2351088"/>
                <a:ext cx="320675" cy="212725"/>
              </a:xfrm>
              <a:custGeom>
                <a:avLst/>
                <a:gdLst>
                  <a:gd name="T0" fmla="*/ 76 w 77"/>
                  <a:gd name="T1" fmla="*/ 19 h 51"/>
                  <a:gd name="T2" fmla="*/ 76 w 77"/>
                  <a:gd name="T3" fmla="*/ 15 h 51"/>
                  <a:gd name="T4" fmla="*/ 70 w 77"/>
                  <a:gd name="T5" fmla="*/ 13 h 51"/>
                  <a:gd name="T6" fmla="*/ 67 w 77"/>
                  <a:gd name="T7" fmla="*/ 11 h 51"/>
                  <a:gd name="T8" fmla="*/ 65 w 77"/>
                  <a:gd name="T9" fmla="*/ 6 h 51"/>
                  <a:gd name="T10" fmla="*/ 63 w 77"/>
                  <a:gd name="T11" fmla="*/ 4 h 51"/>
                  <a:gd name="T12" fmla="*/ 58 w 77"/>
                  <a:gd name="T13" fmla="*/ 2 h 51"/>
                  <a:gd name="T14" fmla="*/ 55 w 77"/>
                  <a:gd name="T15" fmla="*/ 1 h 51"/>
                  <a:gd name="T16" fmla="*/ 54 w 77"/>
                  <a:gd name="T17" fmla="*/ 7 h 51"/>
                  <a:gd name="T18" fmla="*/ 48 w 77"/>
                  <a:gd name="T19" fmla="*/ 9 h 51"/>
                  <a:gd name="T20" fmla="*/ 45 w 77"/>
                  <a:gd name="T21" fmla="*/ 13 h 51"/>
                  <a:gd name="T22" fmla="*/ 41 w 77"/>
                  <a:gd name="T23" fmla="*/ 7 h 51"/>
                  <a:gd name="T24" fmla="*/ 37 w 77"/>
                  <a:gd name="T25" fmla="*/ 8 h 51"/>
                  <a:gd name="T26" fmla="*/ 32 w 77"/>
                  <a:gd name="T27" fmla="*/ 11 h 51"/>
                  <a:gd name="T28" fmla="*/ 28 w 77"/>
                  <a:gd name="T29" fmla="*/ 9 h 51"/>
                  <a:gd name="T30" fmla="*/ 28 w 77"/>
                  <a:gd name="T31" fmla="*/ 17 h 51"/>
                  <a:gd name="T32" fmla="*/ 25 w 77"/>
                  <a:gd name="T33" fmla="*/ 20 h 51"/>
                  <a:gd name="T34" fmla="*/ 21 w 77"/>
                  <a:gd name="T35" fmla="*/ 17 h 51"/>
                  <a:gd name="T36" fmla="*/ 22 w 77"/>
                  <a:gd name="T37" fmla="*/ 11 h 51"/>
                  <a:gd name="T38" fmla="*/ 21 w 77"/>
                  <a:gd name="T39" fmla="*/ 8 h 51"/>
                  <a:gd name="T40" fmla="*/ 17 w 77"/>
                  <a:gd name="T41" fmla="*/ 5 h 51"/>
                  <a:gd name="T42" fmla="*/ 11 w 77"/>
                  <a:gd name="T43" fmla="*/ 2 h 51"/>
                  <a:gd name="T44" fmla="*/ 12 w 77"/>
                  <a:gd name="T45" fmla="*/ 4 h 51"/>
                  <a:gd name="T46" fmla="*/ 14 w 77"/>
                  <a:gd name="T47" fmla="*/ 6 h 51"/>
                  <a:gd name="T48" fmla="*/ 15 w 77"/>
                  <a:gd name="T49" fmla="*/ 11 h 51"/>
                  <a:gd name="T50" fmla="*/ 11 w 77"/>
                  <a:gd name="T51" fmla="*/ 9 h 51"/>
                  <a:gd name="T52" fmla="*/ 6 w 77"/>
                  <a:gd name="T53" fmla="*/ 8 h 51"/>
                  <a:gd name="T54" fmla="*/ 7 w 77"/>
                  <a:gd name="T55" fmla="*/ 13 h 51"/>
                  <a:gd name="T56" fmla="*/ 7 w 77"/>
                  <a:gd name="T57" fmla="*/ 16 h 51"/>
                  <a:gd name="T58" fmla="*/ 4 w 77"/>
                  <a:gd name="T59" fmla="*/ 18 h 51"/>
                  <a:gd name="T60" fmla="*/ 11 w 77"/>
                  <a:gd name="T61" fmla="*/ 17 h 51"/>
                  <a:gd name="T62" fmla="*/ 14 w 77"/>
                  <a:gd name="T63" fmla="*/ 16 h 51"/>
                  <a:gd name="T64" fmla="*/ 17 w 77"/>
                  <a:gd name="T65" fmla="*/ 18 h 51"/>
                  <a:gd name="T66" fmla="*/ 14 w 77"/>
                  <a:gd name="T67" fmla="*/ 23 h 51"/>
                  <a:gd name="T68" fmla="*/ 13 w 77"/>
                  <a:gd name="T69" fmla="*/ 25 h 51"/>
                  <a:gd name="T70" fmla="*/ 10 w 77"/>
                  <a:gd name="T71" fmla="*/ 25 h 51"/>
                  <a:gd name="T72" fmla="*/ 8 w 77"/>
                  <a:gd name="T73" fmla="*/ 26 h 51"/>
                  <a:gd name="T74" fmla="*/ 5 w 77"/>
                  <a:gd name="T75" fmla="*/ 30 h 51"/>
                  <a:gd name="T76" fmla="*/ 13 w 77"/>
                  <a:gd name="T77" fmla="*/ 29 h 51"/>
                  <a:gd name="T78" fmla="*/ 15 w 77"/>
                  <a:gd name="T79" fmla="*/ 32 h 51"/>
                  <a:gd name="T80" fmla="*/ 19 w 77"/>
                  <a:gd name="T81" fmla="*/ 32 h 51"/>
                  <a:gd name="T82" fmla="*/ 19 w 77"/>
                  <a:gd name="T83" fmla="*/ 33 h 51"/>
                  <a:gd name="T84" fmla="*/ 19 w 77"/>
                  <a:gd name="T85" fmla="*/ 36 h 51"/>
                  <a:gd name="T86" fmla="*/ 17 w 77"/>
                  <a:gd name="T87" fmla="*/ 39 h 51"/>
                  <a:gd name="T88" fmla="*/ 13 w 77"/>
                  <a:gd name="T89" fmla="*/ 41 h 51"/>
                  <a:gd name="T90" fmla="*/ 14 w 77"/>
                  <a:gd name="T91" fmla="*/ 44 h 51"/>
                  <a:gd name="T92" fmla="*/ 26 w 77"/>
                  <a:gd name="T93" fmla="*/ 45 h 51"/>
                  <a:gd name="T94" fmla="*/ 30 w 77"/>
                  <a:gd name="T95" fmla="*/ 46 h 51"/>
                  <a:gd name="T96" fmla="*/ 38 w 77"/>
                  <a:gd name="T97" fmla="*/ 51 h 51"/>
                  <a:gd name="T98" fmla="*/ 48 w 77"/>
                  <a:gd name="T99" fmla="*/ 47 h 51"/>
                  <a:gd name="T100" fmla="*/ 49 w 77"/>
                  <a:gd name="T101" fmla="*/ 45 h 51"/>
                  <a:gd name="T102" fmla="*/ 54 w 77"/>
                  <a:gd name="T103" fmla="*/ 43 h 51"/>
                  <a:gd name="T104" fmla="*/ 59 w 77"/>
                  <a:gd name="T105" fmla="*/ 41 h 51"/>
                  <a:gd name="T106" fmla="*/ 65 w 77"/>
                  <a:gd name="T107" fmla="*/ 36 h 51"/>
                  <a:gd name="T108" fmla="*/ 67 w 77"/>
                  <a:gd name="T109" fmla="*/ 35 h 51"/>
                  <a:gd name="T110" fmla="*/ 72 w 77"/>
                  <a:gd name="T111" fmla="*/ 30 h 51"/>
                  <a:gd name="T112" fmla="*/ 71 w 77"/>
                  <a:gd name="T113" fmla="*/ 27 h 51"/>
                  <a:gd name="T114" fmla="*/ 74 w 77"/>
                  <a:gd name="T115" fmla="*/ 23 h 51"/>
                  <a:gd name="T116" fmla="*/ 20 w 77"/>
                  <a:gd name="T117"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51">
                    <a:moveTo>
                      <a:pt x="77" y="22"/>
                    </a:moveTo>
                    <a:cubicBezTo>
                      <a:pt x="77" y="21"/>
                      <a:pt x="77" y="21"/>
                      <a:pt x="77" y="21"/>
                    </a:cubicBezTo>
                    <a:cubicBezTo>
                      <a:pt x="77" y="21"/>
                      <a:pt x="77" y="21"/>
                      <a:pt x="77" y="20"/>
                    </a:cubicBezTo>
                    <a:cubicBezTo>
                      <a:pt x="77" y="20"/>
                      <a:pt x="76" y="21"/>
                      <a:pt x="76" y="21"/>
                    </a:cubicBezTo>
                    <a:cubicBezTo>
                      <a:pt x="76" y="21"/>
                      <a:pt x="76" y="21"/>
                      <a:pt x="76" y="21"/>
                    </a:cubicBezTo>
                    <a:cubicBezTo>
                      <a:pt x="76" y="21"/>
                      <a:pt x="76" y="21"/>
                      <a:pt x="76" y="21"/>
                    </a:cubicBezTo>
                    <a:cubicBezTo>
                      <a:pt x="75" y="21"/>
                      <a:pt x="75" y="21"/>
                      <a:pt x="75" y="21"/>
                    </a:cubicBezTo>
                    <a:cubicBezTo>
                      <a:pt x="76" y="20"/>
                      <a:pt x="76" y="20"/>
                      <a:pt x="76" y="20"/>
                    </a:cubicBezTo>
                    <a:cubicBezTo>
                      <a:pt x="76" y="20"/>
                      <a:pt x="76" y="20"/>
                      <a:pt x="76" y="20"/>
                    </a:cubicBezTo>
                    <a:cubicBezTo>
                      <a:pt x="75" y="20"/>
                      <a:pt x="74" y="20"/>
                      <a:pt x="74" y="20"/>
                    </a:cubicBezTo>
                    <a:cubicBezTo>
                      <a:pt x="73" y="20"/>
                      <a:pt x="73" y="20"/>
                      <a:pt x="73" y="20"/>
                    </a:cubicBezTo>
                    <a:cubicBezTo>
                      <a:pt x="74" y="20"/>
                      <a:pt x="76" y="20"/>
                      <a:pt x="76" y="19"/>
                    </a:cubicBezTo>
                    <a:cubicBezTo>
                      <a:pt x="76" y="18"/>
                      <a:pt x="76" y="18"/>
                      <a:pt x="76" y="18"/>
                    </a:cubicBezTo>
                    <a:cubicBezTo>
                      <a:pt x="75" y="18"/>
                      <a:pt x="74" y="18"/>
                      <a:pt x="73" y="19"/>
                    </a:cubicBezTo>
                    <a:cubicBezTo>
                      <a:pt x="74" y="18"/>
                      <a:pt x="74" y="18"/>
                      <a:pt x="75" y="18"/>
                    </a:cubicBezTo>
                    <a:cubicBezTo>
                      <a:pt x="75" y="18"/>
                      <a:pt x="75" y="18"/>
                      <a:pt x="75" y="18"/>
                    </a:cubicBezTo>
                    <a:cubicBezTo>
                      <a:pt x="75" y="18"/>
                      <a:pt x="75" y="18"/>
                      <a:pt x="75" y="18"/>
                    </a:cubicBezTo>
                    <a:cubicBezTo>
                      <a:pt x="74" y="17"/>
                      <a:pt x="74" y="17"/>
                      <a:pt x="74" y="17"/>
                    </a:cubicBezTo>
                    <a:cubicBezTo>
                      <a:pt x="75" y="17"/>
                      <a:pt x="75" y="17"/>
                      <a:pt x="75" y="17"/>
                    </a:cubicBezTo>
                    <a:cubicBezTo>
                      <a:pt x="75" y="17"/>
                      <a:pt x="75" y="17"/>
                      <a:pt x="75" y="17"/>
                    </a:cubicBezTo>
                    <a:cubicBezTo>
                      <a:pt x="75" y="17"/>
                      <a:pt x="75" y="17"/>
                      <a:pt x="75" y="17"/>
                    </a:cubicBezTo>
                    <a:cubicBezTo>
                      <a:pt x="75" y="16"/>
                      <a:pt x="75" y="16"/>
                      <a:pt x="75" y="16"/>
                    </a:cubicBezTo>
                    <a:cubicBezTo>
                      <a:pt x="76" y="16"/>
                      <a:pt x="76" y="16"/>
                      <a:pt x="76" y="16"/>
                    </a:cubicBezTo>
                    <a:cubicBezTo>
                      <a:pt x="75" y="16"/>
                      <a:pt x="76" y="15"/>
                      <a:pt x="76" y="15"/>
                    </a:cubicBezTo>
                    <a:cubicBezTo>
                      <a:pt x="75" y="14"/>
                      <a:pt x="75" y="14"/>
                      <a:pt x="75" y="14"/>
                    </a:cubicBezTo>
                    <a:cubicBezTo>
                      <a:pt x="75" y="14"/>
                      <a:pt x="75" y="14"/>
                      <a:pt x="75" y="14"/>
                    </a:cubicBezTo>
                    <a:cubicBezTo>
                      <a:pt x="75" y="14"/>
                      <a:pt x="74" y="15"/>
                      <a:pt x="74" y="15"/>
                    </a:cubicBezTo>
                    <a:cubicBezTo>
                      <a:pt x="74" y="15"/>
                      <a:pt x="74" y="14"/>
                      <a:pt x="74" y="14"/>
                    </a:cubicBezTo>
                    <a:cubicBezTo>
                      <a:pt x="74" y="14"/>
                      <a:pt x="74" y="14"/>
                      <a:pt x="74" y="14"/>
                    </a:cubicBezTo>
                    <a:cubicBezTo>
                      <a:pt x="74" y="13"/>
                      <a:pt x="74" y="13"/>
                      <a:pt x="74" y="13"/>
                    </a:cubicBezTo>
                    <a:cubicBezTo>
                      <a:pt x="73" y="13"/>
                      <a:pt x="73" y="13"/>
                      <a:pt x="73" y="13"/>
                    </a:cubicBezTo>
                    <a:cubicBezTo>
                      <a:pt x="73" y="13"/>
                      <a:pt x="73" y="13"/>
                      <a:pt x="73" y="13"/>
                    </a:cubicBezTo>
                    <a:cubicBezTo>
                      <a:pt x="71" y="13"/>
                      <a:pt x="71" y="13"/>
                      <a:pt x="71" y="13"/>
                    </a:cubicBezTo>
                    <a:cubicBezTo>
                      <a:pt x="71" y="13"/>
                      <a:pt x="71" y="13"/>
                      <a:pt x="71" y="13"/>
                    </a:cubicBezTo>
                    <a:cubicBezTo>
                      <a:pt x="71" y="13"/>
                      <a:pt x="71" y="13"/>
                      <a:pt x="71" y="13"/>
                    </a:cubicBezTo>
                    <a:cubicBezTo>
                      <a:pt x="70" y="13"/>
                      <a:pt x="70" y="13"/>
                      <a:pt x="70" y="13"/>
                    </a:cubicBezTo>
                    <a:cubicBezTo>
                      <a:pt x="70" y="14"/>
                      <a:pt x="70" y="15"/>
                      <a:pt x="69" y="15"/>
                    </a:cubicBezTo>
                    <a:cubicBezTo>
                      <a:pt x="69" y="15"/>
                      <a:pt x="69" y="15"/>
                      <a:pt x="69" y="15"/>
                    </a:cubicBezTo>
                    <a:cubicBezTo>
                      <a:pt x="70" y="14"/>
                      <a:pt x="70" y="14"/>
                      <a:pt x="70" y="13"/>
                    </a:cubicBezTo>
                    <a:cubicBezTo>
                      <a:pt x="71" y="13"/>
                      <a:pt x="71" y="13"/>
                      <a:pt x="71" y="13"/>
                    </a:cubicBezTo>
                    <a:cubicBezTo>
                      <a:pt x="70" y="12"/>
                      <a:pt x="70" y="12"/>
                      <a:pt x="70" y="12"/>
                    </a:cubicBezTo>
                    <a:cubicBezTo>
                      <a:pt x="70" y="11"/>
                      <a:pt x="70" y="11"/>
                      <a:pt x="70" y="11"/>
                    </a:cubicBezTo>
                    <a:cubicBezTo>
                      <a:pt x="70" y="11"/>
                      <a:pt x="70" y="11"/>
                      <a:pt x="70" y="11"/>
                    </a:cubicBezTo>
                    <a:cubicBezTo>
                      <a:pt x="69" y="11"/>
                      <a:pt x="68" y="12"/>
                      <a:pt x="67" y="12"/>
                    </a:cubicBezTo>
                    <a:cubicBezTo>
                      <a:pt x="67" y="12"/>
                      <a:pt x="67" y="12"/>
                      <a:pt x="67" y="12"/>
                    </a:cubicBezTo>
                    <a:cubicBezTo>
                      <a:pt x="67" y="11"/>
                      <a:pt x="67" y="11"/>
                      <a:pt x="67" y="11"/>
                    </a:cubicBezTo>
                    <a:cubicBezTo>
                      <a:pt x="67" y="11"/>
                      <a:pt x="67" y="12"/>
                      <a:pt x="66" y="12"/>
                    </a:cubicBezTo>
                    <a:cubicBezTo>
                      <a:pt x="67" y="11"/>
                      <a:pt x="67" y="11"/>
                      <a:pt x="67" y="11"/>
                    </a:cubicBezTo>
                    <a:cubicBezTo>
                      <a:pt x="67" y="11"/>
                      <a:pt x="67" y="11"/>
                      <a:pt x="67" y="11"/>
                    </a:cubicBezTo>
                    <a:cubicBezTo>
                      <a:pt x="67" y="10"/>
                      <a:pt x="68" y="9"/>
                      <a:pt x="68" y="8"/>
                    </a:cubicBezTo>
                    <a:cubicBezTo>
                      <a:pt x="68" y="8"/>
                      <a:pt x="67" y="7"/>
                      <a:pt x="67" y="7"/>
                    </a:cubicBezTo>
                    <a:cubicBezTo>
                      <a:pt x="67" y="7"/>
                      <a:pt x="67" y="7"/>
                      <a:pt x="67" y="7"/>
                    </a:cubicBezTo>
                    <a:cubicBezTo>
                      <a:pt x="67" y="7"/>
                      <a:pt x="67" y="7"/>
                      <a:pt x="67" y="7"/>
                    </a:cubicBezTo>
                    <a:cubicBezTo>
                      <a:pt x="66" y="7"/>
                      <a:pt x="66" y="7"/>
                      <a:pt x="66" y="7"/>
                    </a:cubicBezTo>
                    <a:cubicBezTo>
                      <a:pt x="66" y="7"/>
                      <a:pt x="65" y="7"/>
                      <a:pt x="65" y="7"/>
                    </a:cubicBezTo>
                    <a:cubicBezTo>
                      <a:pt x="65" y="7"/>
                      <a:pt x="65" y="7"/>
                      <a:pt x="65" y="7"/>
                    </a:cubicBezTo>
                    <a:cubicBezTo>
                      <a:pt x="65" y="6"/>
                      <a:pt x="65" y="6"/>
                      <a:pt x="65" y="6"/>
                    </a:cubicBezTo>
                    <a:cubicBezTo>
                      <a:pt x="64" y="6"/>
                      <a:pt x="64" y="6"/>
                      <a:pt x="64" y="6"/>
                    </a:cubicBezTo>
                    <a:cubicBezTo>
                      <a:pt x="64" y="6"/>
                      <a:pt x="64" y="6"/>
                      <a:pt x="64" y="6"/>
                    </a:cubicBezTo>
                    <a:cubicBezTo>
                      <a:pt x="65" y="6"/>
                      <a:pt x="65" y="6"/>
                      <a:pt x="65" y="6"/>
                    </a:cubicBezTo>
                    <a:cubicBezTo>
                      <a:pt x="65" y="5"/>
                      <a:pt x="65" y="5"/>
                      <a:pt x="65" y="4"/>
                    </a:cubicBezTo>
                    <a:cubicBezTo>
                      <a:pt x="65" y="4"/>
                      <a:pt x="65" y="4"/>
                      <a:pt x="65" y="4"/>
                    </a:cubicBezTo>
                    <a:cubicBezTo>
                      <a:pt x="65" y="4"/>
                      <a:pt x="65" y="4"/>
                      <a:pt x="65" y="4"/>
                    </a:cubicBezTo>
                    <a:cubicBezTo>
                      <a:pt x="65" y="3"/>
                      <a:pt x="65" y="3"/>
                      <a:pt x="65" y="3"/>
                    </a:cubicBezTo>
                    <a:cubicBezTo>
                      <a:pt x="66" y="3"/>
                      <a:pt x="67" y="2"/>
                      <a:pt x="68" y="1"/>
                    </a:cubicBezTo>
                    <a:cubicBezTo>
                      <a:pt x="66" y="2"/>
                      <a:pt x="66" y="2"/>
                      <a:pt x="66" y="2"/>
                    </a:cubicBezTo>
                    <a:cubicBezTo>
                      <a:pt x="66" y="2"/>
                      <a:pt x="66" y="2"/>
                      <a:pt x="66" y="2"/>
                    </a:cubicBezTo>
                    <a:cubicBezTo>
                      <a:pt x="65" y="2"/>
                      <a:pt x="65" y="2"/>
                      <a:pt x="65" y="3"/>
                    </a:cubicBezTo>
                    <a:cubicBezTo>
                      <a:pt x="64" y="3"/>
                      <a:pt x="64" y="3"/>
                      <a:pt x="64" y="3"/>
                    </a:cubicBezTo>
                    <a:cubicBezTo>
                      <a:pt x="64" y="4"/>
                      <a:pt x="64" y="4"/>
                      <a:pt x="64" y="4"/>
                    </a:cubicBezTo>
                    <a:cubicBezTo>
                      <a:pt x="64" y="4"/>
                      <a:pt x="63" y="4"/>
                      <a:pt x="63" y="4"/>
                    </a:cubicBezTo>
                    <a:cubicBezTo>
                      <a:pt x="63" y="4"/>
                      <a:pt x="63" y="4"/>
                      <a:pt x="63" y="4"/>
                    </a:cubicBezTo>
                    <a:cubicBezTo>
                      <a:pt x="63" y="5"/>
                      <a:pt x="63" y="5"/>
                      <a:pt x="62" y="6"/>
                    </a:cubicBezTo>
                    <a:cubicBezTo>
                      <a:pt x="62" y="5"/>
                      <a:pt x="62" y="5"/>
                      <a:pt x="61" y="5"/>
                    </a:cubicBezTo>
                    <a:cubicBezTo>
                      <a:pt x="61" y="5"/>
                      <a:pt x="61" y="5"/>
                      <a:pt x="61" y="5"/>
                    </a:cubicBezTo>
                    <a:cubicBezTo>
                      <a:pt x="60" y="5"/>
                      <a:pt x="60" y="5"/>
                      <a:pt x="60" y="5"/>
                    </a:cubicBezTo>
                    <a:cubicBezTo>
                      <a:pt x="60" y="4"/>
                      <a:pt x="60" y="4"/>
                      <a:pt x="60" y="4"/>
                    </a:cubicBezTo>
                    <a:cubicBezTo>
                      <a:pt x="60" y="4"/>
                      <a:pt x="60" y="4"/>
                      <a:pt x="60" y="4"/>
                    </a:cubicBezTo>
                    <a:cubicBezTo>
                      <a:pt x="60" y="3"/>
                      <a:pt x="60" y="3"/>
                      <a:pt x="60" y="3"/>
                    </a:cubicBezTo>
                    <a:cubicBezTo>
                      <a:pt x="60" y="2"/>
                      <a:pt x="60" y="2"/>
                      <a:pt x="60" y="2"/>
                    </a:cubicBezTo>
                    <a:cubicBezTo>
                      <a:pt x="60" y="2"/>
                      <a:pt x="60" y="2"/>
                      <a:pt x="60" y="2"/>
                    </a:cubicBezTo>
                    <a:cubicBezTo>
                      <a:pt x="59" y="2"/>
                      <a:pt x="59" y="2"/>
                      <a:pt x="59" y="2"/>
                    </a:cubicBezTo>
                    <a:cubicBezTo>
                      <a:pt x="59" y="2"/>
                      <a:pt x="59" y="2"/>
                      <a:pt x="59" y="2"/>
                    </a:cubicBezTo>
                    <a:cubicBezTo>
                      <a:pt x="58" y="2"/>
                      <a:pt x="58" y="2"/>
                      <a:pt x="58" y="2"/>
                    </a:cubicBezTo>
                    <a:cubicBezTo>
                      <a:pt x="58" y="1"/>
                      <a:pt x="58" y="1"/>
                      <a:pt x="58" y="1"/>
                    </a:cubicBezTo>
                    <a:cubicBezTo>
                      <a:pt x="58" y="1"/>
                      <a:pt x="58" y="1"/>
                      <a:pt x="59" y="0"/>
                    </a:cubicBezTo>
                    <a:cubicBezTo>
                      <a:pt x="58" y="0"/>
                      <a:pt x="58" y="0"/>
                      <a:pt x="58" y="0"/>
                    </a:cubicBezTo>
                    <a:cubicBezTo>
                      <a:pt x="57" y="0"/>
                      <a:pt x="57" y="0"/>
                      <a:pt x="57" y="0"/>
                    </a:cubicBezTo>
                    <a:cubicBezTo>
                      <a:pt x="57" y="0"/>
                      <a:pt x="57" y="0"/>
                      <a:pt x="57" y="0"/>
                    </a:cubicBezTo>
                    <a:cubicBezTo>
                      <a:pt x="56" y="0"/>
                      <a:pt x="56" y="0"/>
                      <a:pt x="56" y="0"/>
                    </a:cubicBezTo>
                    <a:cubicBezTo>
                      <a:pt x="56" y="0"/>
                      <a:pt x="56" y="0"/>
                      <a:pt x="56" y="0"/>
                    </a:cubicBezTo>
                    <a:cubicBezTo>
                      <a:pt x="56" y="0"/>
                      <a:pt x="56" y="0"/>
                      <a:pt x="56" y="0"/>
                    </a:cubicBezTo>
                    <a:cubicBezTo>
                      <a:pt x="56" y="1"/>
                      <a:pt x="56" y="1"/>
                      <a:pt x="56" y="1"/>
                    </a:cubicBezTo>
                    <a:cubicBezTo>
                      <a:pt x="56" y="1"/>
                      <a:pt x="56" y="1"/>
                      <a:pt x="56" y="1"/>
                    </a:cubicBezTo>
                    <a:cubicBezTo>
                      <a:pt x="55" y="0"/>
                      <a:pt x="55" y="0"/>
                      <a:pt x="55" y="0"/>
                    </a:cubicBezTo>
                    <a:cubicBezTo>
                      <a:pt x="55" y="1"/>
                      <a:pt x="55" y="1"/>
                      <a:pt x="55" y="1"/>
                    </a:cubicBezTo>
                    <a:cubicBezTo>
                      <a:pt x="55" y="0"/>
                      <a:pt x="55" y="0"/>
                      <a:pt x="55" y="0"/>
                    </a:cubicBezTo>
                    <a:cubicBezTo>
                      <a:pt x="55" y="1"/>
                      <a:pt x="55" y="1"/>
                      <a:pt x="55" y="1"/>
                    </a:cubicBezTo>
                    <a:cubicBezTo>
                      <a:pt x="54" y="1"/>
                      <a:pt x="54" y="1"/>
                      <a:pt x="54" y="1"/>
                    </a:cubicBezTo>
                    <a:cubicBezTo>
                      <a:pt x="54" y="1"/>
                      <a:pt x="54" y="1"/>
                      <a:pt x="54" y="1"/>
                    </a:cubicBezTo>
                    <a:cubicBezTo>
                      <a:pt x="54" y="1"/>
                      <a:pt x="54" y="2"/>
                      <a:pt x="55" y="3"/>
                    </a:cubicBezTo>
                    <a:cubicBezTo>
                      <a:pt x="55" y="4"/>
                      <a:pt x="55" y="4"/>
                      <a:pt x="55" y="6"/>
                    </a:cubicBezTo>
                    <a:cubicBezTo>
                      <a:pt x="55" y="6"/>
                      <a:pt x="55" y="6"/>
                      <a:pt x="55" y="6"/>
                    </a:cubicBezTo>
                    <a:cubicBezTo>
                      <a:pt x="55" y="6"/>
                      <a:pt x="55" y="6"/>
                      <a:pt x="55" y="6"/>
                    </a:cubicBezTo>
                    <a:cubicBezTo>
                      <a:pt x="54" y="6"/>
                      <a:pt x="54" y="6"/>
                      <a:pt x="54" y="6"/>
                    </a:cubicBezTo>
                    <a:cubicBezTo>
                      <a:pt x="54" y="6"/>
                      <a:pt x="55" y="6"/>
                      <a:pt x="55" y="6"/>
                    </a:cubicBezTo>
                    <a:cubicBezTo>
                      <a:pt x="54" y="6"/>
                      <a:pt x="53" y="6"/>
                      <a:pt x="54" y="7"/>
                    </a:cubicBezTo>
                    <a:cubicBezTo>
                      <a:pt x="54" y="7"/>
                      <a:pt x="54" y="7"/>
                      <a:pt x="54" y="7"/>
                    </a:cubicBezTo>
                    <a:cubicBezTo>
                      <a:pt x="54" y="7"/>
                      <a:pt x="54" y="7"/>
                      <a:pt x="54" y="7"/>
                    </a:cubicBezTo>
                    <a:cubicBezTo>
                      <a:pt x="53" y="7"/>
                      <a:pt x="53" y="7"/>
                      <a:pt x="53" y="7"/>
                    </a:cubicBezTo>
                    <a:cubicBezTo>
                      <a:pt x="53" y="7"/>
                      <a:pt x="53" y="7"/>
                      <a:pt x="53" y="7"/>
                    </a:cubicBezTo>
                    <a:cubicBezTo>
                      <a:pt x="53" y="7"/>
                      <a:pt x="53" y="7"/>
                      <a:pt x="53" y="6"/>
                    </a:cubicBezTo>
                    <a:cubicBezTo>
                      <a:pt x="53" y="7"/>
                      <a:pt x="52" y="7"/>
                      <a:pt x="52" y="7"/>
                    </a:cubicBezTo>
                    <a:cubicBezTo>
                      <a:pt x="52" y="7"/>
                      <a:pt x="52" y="7"/>
                      <a:pt x="52" y="7"/>
                    </a:cubicBezTo>
                    <a:cubicBezTo>
                      <a:pt x="52" y="5"/>
                      <a:pt x="50" y="5"/>
                      <a:pt x="50" y="6"/>
                    </a:cubicBezTo>
                    <a:cubicBezTo>
                      <a:pt x="50" y="7"/>
                      <a:pt x="49" y="8"/>
                      <a:pt x="49" y="10"/>
                    </a:cubicBezTo>
                    <a:cubicBezTo>
                      <a:pt x="49" y="9"/>
                      <a:pt x="49" y="9"/>
                      <a:pt x="49" y="9"/>
                    </a:cubicBezTo>
                    <a:cubicBezTo>
                      <a:pt x="47" y="9"/>
                      <a:pt x="47" y="9"/>
                      <a:pt x="47" y="9"/>
                    </a:cubicBezTo>
                    <a:cubicBezTo>
                      <a:pt x="48" y="9"/>
                      <a:pt x="48" y="9"/>
                      <a:pt x="48" y="9"/>
                    </a:cubicBezTo>
                    <a:cubicBezTo>
                      <a:pt x="48" y="9"/>
                      <a:pt x="48" y="9"/>
                      <a:pt x="48" y="9"/>
                    </a:cubicBezTo>
                    <a:cubicBezTo>
                      <a:pt x="47" y="9"/>
                      <a:pt x="48" y="10"/>
                      <a:pt x="48" y="11"/>
                    </a:cubicBezTo>
                    <a:cubicBezTo>
                      <a:pt x="47" y="9"/>
                      <a:pt x="47" y="8"/>
                      <a:pt x="46" y="7"/>
                    </a:cubicBezTo>
                    <a:cubicBezTo>
                      <a:pt x="46" y="7"/>
                      <a:pt x="46" y="7"/>
                      <a:pt x="46" y="7"/>
                    </a:cubicBezTo>
                    <a:cubicBezTo>
                      <a:pt x="45" y="7"/>
                      <a:pt x="45" y="7"/>
                      <a:pt x="45" y="7"/>
                    </a:cubicBezTo>
                    <a:cubicBezTo>
                      <a:pt x="45" y="7"/>
                      <a:pt x="45" y="7"/>
                      <a:pt x="45" y="7"/>
                    </a:cubicBezTo>
                    <a:cubicBezTo>
                      <a:pt x="44" y="7"/>
                      <a:pt x="44" y="7"/>
                      <a:pt x="44" y="7"/>
                    </a:cubicBezTo>
                    <a:cubicBezTo>
                      <a:pt x="44" y="7"/>
                      <a:pt x="44" y="7"/>
                      <a:pt x="44" y="7"/>
                    </a:cubicBezTo>
                    <a:cubicBezTo>
                      <a:pt x="44" y="7"/>
                      <a:pt x="43" y="6"/>
                      <a:pt x="43" y="7"/>
                    </a:cubicBezTo>
                    <a:cubicBezTo>
                      <a:pt x="42" y="8"/>
                      <a:pt x="43" y="9"/>
                      <a:pt x="43" y="10"/>
                    </a:cubicBezTo>
                    <a:cubicBezTo>
                      <a:pt x="44" y="11"/>
                      <a:pt x="44" y="11"/>
                      <a:pt x="44" y="11"/>
                    </a:cubicBezTo>
                    <a:cubicBezTo>
                      <a:pt x="44" y="11"/>
                      <a:pt x="44" y="11"/>
                      <a:pt x="44" y="11"/>
                    </a:cubicBezTo>
                    <a:cubicBezTo>
                      <a:pt x="44" y="11"/>
                      <a:pt x="45" y="12"/>
                      <a:pt x="45" y="13"/>
                    </a:cubicBezTo>
                    <a:cubicBezTo>
                      <a:pt x="44" y="13"/>
                      <a:pt x="44" y="13"/>
                      <a:pt x="44" y="13"/>
                    </a:cubicBezTo>
                    <a:cubicBezTo>
                      <a:pt x="44" y="14"/>
                      <a:pt x="44" y="14"/>
                      <a:pt x="44" y="14"/>
                    </a:cubicBezTo>
                    <a:cubicBezTo>
                      <a:pt x="45" y="14"/>
                      <a:pt x="45" y="14"/>
                      <a:pt x="45" y="15"/>
                    </a:cubicBezTo>
                    <a:cubicBezTo>
                      <a:pt x="45" y="15"/>
                      <a:pt x="45" y="15"/>
                      <a:pt x="45" y="15"/>
                    </a:cubicBezTo>
                    <a:cubicBezTo>
                      <a:pt x="44" y="14"/>
                      <a:pt x="44" y="14"/>
                      <a:pt x="44" y="14"/>
                    </a:cubicBezTo>
                    <a:cubicBezTo>
                      <a:pt x="44" y="13"/>
                      <a:pt x="44" y="12"/>
                      <a:pt x="44" y="12"/>
                    </a:cubicBezTo>
                    <a:cubicBezTo>
                      <a:pt x="43" y="11"/>
                      <a:pt x="43" y="11"/>
                      <a:pt x="43" y="11"/>
                    </a:cubicBezTo>
                    <a:cubicBezTo>
                      <a:pt x="43" y="11"/>
                      <a:pt x="43" y="11"/>
                      <a:pt x="43" y="10"/>
                    </a:cubicBezTo>
                    <a:cubicBezTo>
                      <a:pt x="42" y="10"/>
                      <a:pt x="42" y="10"/>
                      <a:pt x="41" y="10"/>
                    </a:cubicBezTo>
                    <a:cubicBezTo>
                      <a:pt x="41" y="9"/>
                      <a:pt x="41" y="8"/>
                      <a:pt x="41" y="8"/>
                    </a:cubicBezTo>
                    <a:cubicBezTo>
                      <a:pt x="40" y="8"/>
                      <a:pt x="40" y="8"/>
                      <a:pt x="40" y="8"/>
                    </a:cubicBezTo>
                    <a:cubicBezTo>
                      <a:pt x="41" y="7"/>
                      <a:pt x="41" y="7"/>
                      <a:pt x="41" y="7"/>
                    </a:cubicBezTo>
                    <a:cubicBezTo>
                      <a:pt x="40" y="7"/>
                      <a:pt x="40" y="7"/>
                      <a:pt x="40" y="7"/>
                    </a:cubicBezTo>
                    <a:cubicBezTo>
                      <a:pt x="40" y="7"/>
                      <a:pt x="40" y="7"/>
                      <a:pt x="40" y="7"/>
                    </a:cubicBezTo>
                    <a:cubicBezTo>
                      <a:pt x="39" y="7"/>
                      <a:pt x="39" y="7"/>
                      <a:pt x="39" y="7"/>
                    </a:cubicBezTo>
                    <a:cubicBezTo>
                      <a:pt x="39" y="7"/>
                      <a:pt x="39" y="7"/>
                      <a:pt x="39" y="6"/>
                    </a:cubicBezTo>
                    <a:cubicBezTo>
                      <a:pt x="39" y="6"/>
                      <a:pt x="39" y="6"/>
                      <a:pt x="39" y="6"/>
                    </a:cubicBezTo>
                    <a:cubicBezTo>
                      <a:pt x="39" y="7"/>
                      <a:pt x="39" y="7"/>
                      <a:pt x="39" y="7"/>
                    </a:cubicBezTo>
                    <a:cubicBezTo>
                      <a:pt x="39" y="7"/>
                      <a:pt x="39" y="7"/>
                      <a:pt x="39" y="7"/>
                    </a:cubicBezTo>
                    <a:cubicBezTo>
                      <a:pt x="38" y="7"/>
                      <a:pt x="38" y="7"/>
                      <a:pt x="38" y="7"/>
                    </a:cubicBezTo>
                    <a:cubicBezTo>
                      <a:pt x="38" y="7"/>
                      <a:pt x="38" y="7"/>
                      <a:pt x="37" y="7"/>
                    </a:cubicBezTo>
                    <a:cubicBezTo>
                      <a:pt x="37" y="8"/>
                      <a:pt x="37" y="8"/>
                      <a:pt x="37" y="8"/>
                    </a:cubicBezTo>
                    <a:cubicBezTo>
                      <a:pt x="37" y="8"/>
                      <a:pt x="37" y="8"/>
                      <a:pt x="37" y="8"/>
                    </a:cubicBezTo>
                    <a:cubicBezTo>
                      <a:pt x="37" y="8"/>
                      <a:pt x="37" y="8"/>
                      <a:pt x="37" y="8"/>
                    </a:cubicBezTo>
                    <a:cubicBezTo>
                      <a:pt x="36" y="8"/>
                      <a:pt x="36" y="8"/>
                      <a:pt x="36" y="8"/>
                    </a:cubicBezTo>
                    <a:cubicBezTo>
                      <a:pt x="36" y="8"/>
                      <a:pt x="35" y="8"/>
                      <a:pt x="35" y="9"/>
                    </a:cubicBezTo>
                    <a:cubicBezTo>
                      <a:pt x="35" y="10"/>
                      <a:pt x="35" y="10"/>
                      <a:pt x="35" y="10"/>
                    </a:cubicBezTo>
                    <a:cubicBezTo>
                      <a:pt x="35" y="10"/>
                      <a:pt x="35" y="10"/>
                      <a:pt x="35" y="10"/>
                    </a:cubicBezTo>
                    <a:cubicBezTo>
                      <a:pt x="35" y="10"/>
                      <a:pt x="35" y="10"/>
                      <a:pt x="35" y="10"/>
                    </a:cubicBezTo>
                    <a:cubicBezTo>
                      <a:pt x="35" y="11"/>
                      <a:pt x="36" y="13"/>
                      <a:pt x="35" y="14"/>
                    </a:cubicBezTo>
                    <a:cubicBezTo>
                      <a:pt x="35" y="14"/>
                      <a:pt x="35" y="14"/>
                      <a:pt x="34" y="13"/>
                    </a:cubicBezTo>
                    <a:cubicBezTo>
                      <a:pt x="34" y="14"/>
                      <a:pt x="34" y="14"/>
                      <a:pt x="34" y="14"/>
                    </a:cubicBezTo>
                    <a:cubicBezTo>
                      <a:pt x="34" y="13"/>
                      <a:pt x="34" y="13"/>
                      <a:pt x="34" y="13"/>
                    </a:cubicBezTo>
                    <a:cubicBezTo>
                      <a:pt x="34" y="13"/>
                      <a:pt x="33" y="12"/>
                      <a:pt x="33" y="12"/>
                    </a:cubicBezTo>
                    <a:cubicBezTo>
                      <a:pt x="33" y="12"/>
                      <a:pt x="32" y="11"/>
                      <a:pt x="32" y="11"/>
                    </a:cubicBezTo>
                    <a:cubicBezTo>
                      <a:pt x="32" y="11"/>
                      <a:pt x="32" y="11"/>
                      <a:pt x="32" y="11"/>
                    </a:cubicBezTo>
                    <a:cubicBezTo>
                      <a:pt x="32" y="10"/>
                      <a:pt x="32" y="10"/>
                      <a:pt x="32" y="10"/>
                    </a:cubicBezTo>
                    <a:cubicBezTo>
                      <a:pt x="32" y="10"/>
                      <a:pt x="32" y="10"/>
                      <a:pt x="32" y="10"/>
                    </a:cubicBezTo>
                    <a:cubicBezTo>
                      <a:pt x="31" y="10"/>
                      <a:pt x="31" y="9"/>
                      <a:pt x="31" y="8"/>
                    </a:cubicBezTo>
                    <a:cubicBezTo>
                      <a:pt x="31" y="8"/>
                      <a:pt x="31" y="8"/>
                      <a:pt x="31" y="8"/>
                    </a:cubicBezTo>
                    <a:cubicBezTo>
                      <a:pt x="31" y="8"/>
                      <a:pt x="31" y="8"/>
                      <a:pt x="31"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8" y="8"/>
                    </a:cubicBezTo>
                    <a:cubicBezTo>
                      <a:pt x="28" y="9"/>
                      <a:pt x="28" y="9"/>
                      <a:pt x="28" y="9"/>
                    </a:cubicBezTo>
                    <a:cubicBezTo>
                      <a:pt x="28" y="9"/>
                      <a:pt x="28" y="9"/>
                      <a:pt x="28" y="9"/>
                    </a:cubicBezTo>
                    <a:cubicBezTo>
                      <a:pt x="29" y="10"/>
                      <a:pt x="28" y="10"/>
                      <a:pt x="29" y="11"/>
                    </a:cubicBezTo>
                    <a:cubicBezTo>
                      <a:pt x="29" y="11"/>
                      <a:pt x="29" y="12"/>
                      <a:pt x="29" y="12"/>
                    </a:cubicBezTo>
                    <a:cubicBezTo>
                      <a:pt x="29" y="13"/>
                      <a:pt x="29" y="13"/>
                      <a:pt x="29" y="13"/>
                    </a:cubicBezTo>
                    <a:cubicBezTo>
                      <a:pt x="29" y="13"/>
                      <a:pt x="30" y="14"/>
                      <a:pt x="29" y="15"/>
                    </a:cubicBezTo>
                    <a:cubicBezTo>
                      <a:pt x="29" y="15"/>
                      <a:pt x="29" y="15"/>
                      <a:pt x="29" y="15"/>
                    </a:cubicBezTo>
                    <a:cubicBezTo>
                      <a:pt x="29" y="15"/>
                      <a:pt x="29" y="15"/>
                      <a:pt x="29" y="15"/>
                    </a:cubicBezTo>
                    <a:cubicBezTo>
                      <a:pt x="29" y="16"/>
                      <a:pt x="29" y="16"/>
                      <a:pt x="29" y="16"/>
                    </a:cubicBezTo>
                    <a:cubicBezTo>
                      <a:pt x="29" y="17"/>
                      <a:pt x="29" y="17"/>
                      <a:pt x="29" y="17"/>
                    </a:cubicBezTo>
                    <a:cubicBezTo>
                      <a:pt x="29" y="17"/>
                      <a:pt x="29" y="17"/>
                      <a:pt x="29" y="17"/>
                    </a:cubicBezTo>
                    <a:cubicBezTo>
                      <a:pt x="29" y="16"/>
                      <a:pt x="29" y="16"/>
                      <a:pt x="29" y="16"/>
                    </a:cubicBezTo>
                    <a:cubicBezTo>
                      <a:pt x="28" y="17"/>
                      <a:pt x="28" y="17"/>
                      <a:pt x="28" y="17"/>
                    </a:cubicBezTo>
                    <a:cubicBezTo>
                      <a:pt x="28" y="17"/>
                      <a:pt x="28" y="17"/>
                      <a:pt x="28" y="17"/>
                    </a:cubicBezTo>
                    <a:cubicBezTo>
                      <a:pt x="28" y="17"/>
                      <a:pt x="28" y="17"/>
                      <a:pt x="28" y="17"/>
                    </a:cubicBezTo>
                    <a:cubicBezTo>
                      <a:pt x="28" y="18"/>
                      <a:pt x="28" y="18"/>
                      <a:pt x="28" y="18"/>
                    </a:cubicBezTo>
                    <a:cubicBezTo>
                      <a:pt x="28" y="18"/>
                      <a:pt x="28" y="18"/>
                      <a:pt x="28" y="18"/>
                    </a:cubicBezTo>
                    <a:cubicBezTo>
                      <a:pt x="27" y="17"/>
                      <a:pt x="27" y="17"/>
                      <a:pt x="27" y="17"/>
                    </a:cubicBezTo>
                    <a:cubicBezTo>
                      <a:pt x="27" y="17"/>
                      <a:pt x="27" y="17"/>
                      <a:pt x="27" y="17"/>
                    </a:cubicBezTo>
                    <a:cubicBezTo>
                      <a:pt x="27" y="16"/>
                      <a:pt x="27" y="16"/>
                      <a:pt x="27" y="16"/>
                    </a:cubicBezTo>
                    <a:cubicBezTo>
                      <a:pt x="27" y="17"/>
                      <a:pt x="27" y="17"/>
                      <a:pt x="27" y="17"/>
                    </a:cubicBezTo>
                    <a:cubicBezTo>
                      <a:pt x="27" y="16"/>
                      <a:pt x="27" y="16"/>
                      <a:pt x="27" y="15"/>
                    </a:cubicBezTo>
                    <a:cubicBezTo>
                      <a:pt x="27" y="15"/>
                      <a:pt x="27" y="15"/>
                      <a:pt x="27" y="15"/>
                    </a:cubicBezTo>
                    <a:cubicBezTo>
                      <a:pt x="26" y="15"/>
                      <a:pt x="25" y="16"/>
                      <a:pt x="25" y="17"/>
                    </a:cubicBezTo>
                    <a:cubicBezTo>
                      <a:pt x="24" y="18"/>
                      <a:pt x="25" y="19"/>
                      <a:pt x="25" y="20"/>
                    </a:cubicBezTo>
                    <a:cubicBezTo>
                      <a:pt x="25" y="20"/>
                      <a:pt x="25" y="20"/>
                      <a:pt x="25" y="20"/>
                    </a:cubicBezTo>
                    <a:cubicBezTo>
                      <a:pt x="24" y="19"/>
                      <a:pt x="24" y="19"/>
                      <a:pt x="24" y="19"/>
                    </a:cubicBezTo>
                    <a:cubicBezTo>
                      <a:pt x="24" y="19"/>
                      <a:pt x="24" y="19"/>
                      <a:pt x="24" y="19"/>
                    </a:cubicBezTo>
                    <a:cubicBezTo>
                      <a:pt x="24" y="20"/>
                      <a:pt x="24" y="21"/>
                      <a:pt x="24" y="22"/>
                    </a:cubicBezTo>
                    <a:cubicBezTo>
                      <a:pt x="24" y="22"/>
                      <a:pt x="24" y="22"/>
                      <a:pt x="24" y="23"/>
                    </a:cubicBezTo>
                    <a:cubicBezTo>
                      <a:pt x="24" y="23"/>
                      <a:pt x="24" y="23"/>
                      <a:pt x="24" y="23"/>
                    </a:cubicBezTo>
                    <a:cubicBezTo>
                      <a:pt x="24" y="23"/>
                      <a:pt x="24" y="23"/>
                      <a:pt x="24" y="23"/>
                    </a:cubicBezTo>
                    <a:cubicBezTo>
                      <a:pt x="24" y="23"/>
                      <a:pt x="24" y="23"/>
                      <a:pt x="24" y="23"/>
                    </a:cubicBezTo>
                    <a:cubicBezTo>
                      <a:pt x="24" y="22"/>
                      <a:pt x="23" y="21"/>
                      <a:pt x="23" y="20"/>
                    </a:cubicBezTo>
                    <a:cubicBezTo>
                      <a:pt x="23" y="19"/>
                      <a:pt x="23" y="18"/>
                      <a:pt x="22" y="18"/>
                    </a:cubicBezTo>
                    <a:cubicBezTo>
                      <a:pt x="22" y="18"/>
                      <a:pt x="21" y="19"/>
                      <a:pt x="21" y="19"/>
                    </a:cubicBezTo>
                    <a:cubicBezTo>
                      <a:pt x="22" y="18"/>
                      <a:pt x="22" y="17"/>
                      <a:pt x="22" y="16"/>
                    </a:cubicBezTo>
                    <a:cubicBezTo>
                      <a:pt x="22" y="16"/>
                      <a:pt x="21" y="17"/>
                      <a:pt x="21" y="17"/>
                    </a:cubicBezTo>
                    <a:cubicBezTo>
                      <a:pt x="21" y="16"/>
                      <a:pt x="22" y="16"/>
                      <a:pt x="21" y="16"/>
                    </a:cubicBezTo>
                    <a:cubicBezTo>
                      <a:pt x="20" y="15"/>
                      <a:pt x="20" y="16"/>
                      <a:pt x="20" y="15"/>
                    </a:cubicBezTo>
                    <a:cubicBezTo>
                      <a:pt x="20" y="14"/>
                      <a:pt x="20" y="14"/>
                      <a:pt x="19" y="13"/>
                    </a:cubicBezTo>
                    <a:cubicBezTo>
                      <a:pt x="19" y="13"/>
                      <a:pt x="19" y="13"/>
                      <a:pt x="19" y="13"/>
                    </a:cubicBezTo>
                    <a:cubicBezTo>
                      <a:pt x="20" y="13"/>
                      <a:pt x="20" y="14"/>
                      <a:pt x="20" y="15"/>
                    </a:cubicBezTo>
                    <a:cubicBezTo>
                      <a:pt x="21" y="15"/>
                      <a:pt x="21" y="15"/>
                      <a:pt x="21" y="15"/>
                    </a:cubicBezTo>
                    <a:cubicBezTo>
                      <a:pt x="22" y="14"/>
                      <a:pt x="22" y="14"/>
                      <a:pt x="22" y="14"/>
                    </a:cubicBezTo>
                    <a:cubicBezTo>
                      <a:pt x="22" y="14"/>
                      <a:pt x="21" y="14"/>
                      <a:pt x="21" y="13"/>
                    </a:cubicBezTo>
                    <a:cubicBezTo>
                      <a:pt x="22" y="13"/>
                      <a:pt x="22" y="13"/>
                      <a:pt x="23" y="12"/>
                    </a:cubicBezTo>
                    <a:cubicBezTo>
                      <a:pt x="22" y="12"/>
                      <a:pt x="22" y="12"/>
                      <a:pt x="22" y="12"/>
                    </a:cubicBezTo>
                    <a:cubicBezTo>
                      <a:pt x="22" y="11"/>
                      <a:pt x="22" y="11"/>
                      <a:pt x="22" y="11"/>
                    </a:cubicBezTo>
                    <a:cubicBezTo>
                      <a:pt x="22" y="11"/>
                      <a:pt x="22" y="11"/>
                      <a:pt x="22" y="11"/>
                    </a:cubicBezTo>
                    <a:cubicBezTo>
                      <a:pt x="22" y="11"/>
                      <a:pt x="22" y="11"/>
                      <a:pt x="22" y="11"/>
                    </a:cubicBezTo>
                    <a:cubicBezTo>
                      <a:pt x="21" y="11"/>
                      <a:pt x="21" y="11"/>
                      <a:pt x="21" y="11"/>
                    </a:cubicBezTo>
                    <a:cubicBezTo>
                      <a:pt x="22" y="10"/>
                      <a:pt x="22" y="10"/>
                      <a:pt x="22" y="10"/>
                    </a:cubicBezTo>
                    <a:cubicBezTo>
                      <a:pt x="21" y="10"/>
                      <a:pt x="21" y="10"/>
                      <a:pt x="20" y="11"/>
                    </a:cubicBezTo>
                    <a:cubicBezTo>
                      <a:pt x="20" y="11"/>
                      <a:pt x="20" y="10"/>
                      <a:pt x="20" y="10"/>
                    </a:cubicBezTo>
                    <a:cubicBezTo>
                      <a:pt x="21" y="10"/>
                      <a:pt x="22" y="10"/>
                      <a:pt x="22" y="10"/>
                    </a:cubicBezTo>
                    <a:cubicBezTo>
                      <a:pt x="22" y="9"/>
                      <a:pt x="22" y="9"/>
                      <a:pt x="22" y="9"/>
                    </a:cubicBezTo>
                    <a:cubicBezTo>
                      <a:pt x="22" y="9"/>
                      <a:pt x="22" y="9"/>
                      <a:pt x="22" y="9"/>
                    </a:cubicBezTo>
                    <a:cubicBezTo>
                      <a:pt x="21" y="10"/>
                      <a:pt x="21" y="10"/>
                      <a:pt x="21" y="10"/>
                    </a:cubicBezTo>
                    <a:cubicBezTo>
                      <a:pt x="21" y="9"/>
                      <a:pt x="21" y="9"/>
                      <a:pt x="21" y="9"/>
                    </a:cubicBezTo>
                    <a:cubicBezTo>
                      <a:pt x="21" y="9"/>
                      <a:pt x="21" y="9"/>
                      <a:pt x="21" y="9"/>
                    </a:cubicBezTo>
                    <a:cubicBezTo>
                      <a:pt x="21" y="8"/>
                      <a:pt x="21" y="8"/>
                      <a:pt x="21" y="8"/>
                    </a:cubicBezTo>
                    <a:cubicBezTo>
                      <a:pt x="20" y="9"/>
                      <a:pt x="20" y="8"/>
                      <a:pt x="20" y="9"/>
                    </a:cubicBezTo>
                    <a:cubicBezTo>
                      <a:pt x="20" y="9"/>
                      <a:pt x="20" y="9"/>
                      <a:pt x="20" y="9"/>
                    </a:cubicBezTo>
                    <a:cubicBezTo>
                      <a:pt x="20" y="9"/>
                      <a:pt x="20" y="9"/>
                      <a:pt x="20" y="9"/>
                    </a:cubicBezTo>
                    <a:cubicBezTo>
                      <a:pt x="20" y="9"/>
                      <a:pt x="20" y="9"/>
                      <a:pt x="20" y="9"/>
                    </a:cubicBezTo>
                    <a:cubicBezTo>
                      <a:pt x="19" y="9"/>
                      <a:pt x="19" y="7"/>
                      <a:pt x="19" y="7"/>
                    </a:cubicBezTo>
                    <a:cubicBezTo>
                      <a:pt x="19" y="7"/>
                      <a:pt x="19" y="7"/>
                      <a:pt x="19" y="7"/>
                    </a:cubicBezTo>
                    <a:cubicBezTo>
                      <a:pt x="19" y="7"/>
                      <a:pt x="19" y="7"/>
                      <a:pt x="19" y="7"/>
                    </a:cubicBezTo>
                    <a:cubicBezTo>
                      <a:pt x="18" y="6"/>
                      <a:pt x="18" y="6"/>
                      <a:pt x="18" y="6"/>
                    </a:cubicBezTo>
                    <a:cubicBezTo>
                      <a:pt x="18" y="6"/>
                      <a:pt x="18" y="6"/>
                      <a:pt x="18" y="6"/>
                    </a:cubicBezTo>
                    <a:cubicBezTo>
                      <a:pt x="18" y="6"/>
                      <a:pt x="18" y="6"/>
                      <a:pt x="18" y="6"/>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5" y="3"/>
                      <a:pt x="15" y="3"/>
                      <a:pt x="15" y="2"/>
                    </a:cubicBezTo>
                    <a:cubicBezTo>
                      <a:pt x="15" y="2"/>
                      <a:pt x="15" y="3"/>
                      <a:pt x="15" y="3"/>
                    </a:cubicBezTo>
                    <a:cubicBezTo>
                      <a:pt x="14" y="3"/>
                      <a:pt x="14" y="2"/>
                      <a:pt x="14" y="2"/>
                    </a:cubicBezTo>
                    <a:cubicBezTo>
                      <a:pt x="13" y="3"/>
                      <a:pt x="12" y="2"/>
                      <a:pt x="11" y="2"/>
                    </a:cubicBezTo>
                    <a:cubicBezTo>
                      <a:pt x="12" y="3"/>
                      <a:pt x="12" y="3"/>
                      <a:pt x="12" y="3"/>
                    </a:cubicBezTo>
                    <a:cubicBezTo>
                      <a:pt x="12" y="3"/>
                      <a:pt x="12" y="3"/>
                      <a:pt x="12" y="3"/>
                    </a:cubicBezTo>
                    <a:cubicBezTo>
                      <a:pt x="12" y="2"/>
                      <a:pt x="12" y="2"/>
                      <a:pt x="12" y="2"/>
                    </a:cubicBezTo>
                    <a:cubicBezTo>
                      <a:pt x="11" y="2"/>
                      <a:pt x="11" y="2"/>
                      <a:pt x="11" y="2"/>
                    </a:cubicBezTo>
                    <a:cubicBezTo>
                      <a:pt x="11" y="3"/>
                      <a:pt x="11" y="3"/>
                      <a:pt x="11" y="3"/>
                    </a:cubicBezTo>
                    <a:cubicBezTo>
                      <a:pt x="10" y="2"/>
                      <a:pt x="10" y="2"/>
                      <a:pt x="10" y="2"/>
                    </a:cubicBezTo>
                    <a:cubicBezTo>
                      <a:pt x="10" y="3"/>
                      <a:pt x="11" y="3"/>
                      <a:pt x="11" y="3"/>
                    </a:cubicBezTo>
                    <a:cubicBezTo>
                      <a:pt x="11" y="4"/>
                      <a:pt x="11" y="4"/>
                      <a:pt x="11" y="4"/>
                    </a:cubicBezTo>
                    <a:cubicBezTo>
                      <a:pt x="10" y="4"/>
                      <a:pt x="10" y="4"/>
                      <a:pt x="10" y="4"/>
                    </a:cubicBezTo>
                    <a:cubicBezTo>
                      <a:pt x="10" y="4"/>
                      <a:pt x="10" y="4"/>
                      <a:pt x="10" y="4"/>
                    </a:cubicBezTo>
                    <a:cubicBezTo>
                      <a:pt x="10" y="4"/>
                      <a:pt x="11" y="5"/>
                      <a:pt x="11" y="5"/>
                    </a:cubicBezTo>
                    <a:cubicBezTo>
                      <a:pt x="12" y="5"/>
                      <a:pt x="12" y="4"/>
                      <a:pt x="12" y="4"/>
                    </a:cubicBezTo>
                    <a:cubicBezTo>
                      <a:pt x="12" y="4"/>
                      <a:pt x="12" y="4"/>
                      <a:pt x="12" y="5"/>
                    </a:cubicBezTo>
                    <a:cubicBezTo>
                      <a:pt x="13" y="5"/>
                      <a:pt x="13" y="4"/>
                      <a:pt x="13" y="4"/>
                    </a:cubicBezTo>
                    <a:cubicBezTo>
                      <a:pt x="13" y="4"/>
                      <a:pt x="13" y="5"/>
                      <a:pt x="13" y="5"/>
                    </a:cubicBezTo>
                    <a:cubicBezTo>
                      <a:pt x="14" y="5"/>
                      <a:pt x="14" y="5"/>
                      <a:pt x="14" y="5"/>
                    </a:cubicBezTo>
                    <a:cubicBezTo>
                      <a:pt x="14" y="5"/>
                      <a:pt x="14" y="5"/>
                      <a:pt x="14" y="5"/>
                    </a:cubicBezTo>
                    <a:cubicBezTo>
                      <a:pt x="15" y="5"/>
                      <a:pt x="15" y="5"/>
                      <a:pt x="15" y="5"/>
                    </a:cubicBezTo>
                    <a:cubicBezTo>
                      <a:pt x="14" y="5"/>
                      <a:pt x="14" y="5"/>
                      <a:pt x="14" y="5"/>
                    </a:cubicBezTo>
                    <a:cubicBezTo>
                      <a:pt x="14" y="5"/>
                      <a:pt x="14" y="5"/>
                      <a:pt x="14" y="5"/>
                    </a:cubicBezTo>
                    <a:cubicBezTo>
                      <a:pt x="15" y="5"/>
                      <a:pt x="15" y="5"/>
                      <a:pt x="15" y="5"/>
                    </a:cubicBezTo>
                    <a:cubicBezTo>
                      <a:pt x="15" y="5"/>
                      <a:pt x="14" y="6"/>
                      <a:pt x="14" y="6"/>
                    </a:cubicBezTo>
                    <a:cubicBezTo>
                      <a:pt x="14" y="6"/>
                      <a:pt x="14" y="6"/>
                      <a:pt x="14" y="6"/>
                    </a:cubicBezTo>
                    <a:cubicBezTo>
                      <a:pt x="14" y="6"/>
                      <a:pt x="14" y="6"/>
                      <a:pt x="14" y="6"/>
                    </a:cubicBezTo>
                    <a:cubicBezTo>
                      <a:pt x="14" y="5"/>
                      <a:pt x="11" y="5"/>
                      <a:pt x="11" y="6"/>
                    </a:cubicBezTo>
                    <a:cubicBezTo>
                      <a:pt x="12" y="7"/>
                      <a:pt x="13" y="8"/>
                      <a:pt x="14" y="8"/>
                    </a:cubicBezTo>
                    <a:cubicBezTo>
                      <a:pt x="15" y="8"/>
                      <a:pt x="15" y="8"/>
                      <a:pt x="15" y="8"/>
                    </a:cubicBezTo>
                    <a:cubicBezTo>
                      <a:pt x="15" y="8"/>
                      <a:pt x="15" y="8"/>
                      <a:pt x="15" y="8"/>
                    </a:cubicBezTo>
                    <a:cubicBezTo>
                      <a:pt x="15" y="8"/>
                      <a:pt x="15" y="8"/>
                      <a:pt x="15" y="8"/>
                    </a:cubicBezTo>
                    <a:cubicBezTo>
                      <a:pt x="14" y="9"/>
                      <a:pt x="15" y="10"/>
                      <a:pt x="15" y="11"/>
                    </a:cubicBezTo>
                    <a:cubicBezTo>
                      <a:pt x="15" y="11"/>
                      <a:pt x="15" y="11"/>
                      <a:pt x="15" y="11"/>
                    </a:cubicBezTo>
                    <a:cubicBezTo>
                      <a:pt x="15" y="12"/>
                      <a:pt x="15" y="12"/>
                      <a:pt x="15" y="12"/>
                    </a:cubicBezTo>
                    <a:cubicBezTo>
                      <a:pt x="15" y="12"/>
                      <a:pt x="14" y="12"/>
                      <a:pt x="14" y="12"/>
                    </a:cubicBezTo>
                    <a:cubicBezTo>
                      <a:pt x="15" y="12"/>
                      <a:pt x="15" y="11"/>
                      <a:pt x="15" y="11"/>
                    </a:cubicBezTo>
                    <a:cubicBezTo>
                      <a:pt x="15" y="11"/>
                      <a:pt x="15" y="11"/>
                      <a:pt x="15" y="11"/>
                    </a:cubicBezTo>
                    <a:cubicBezTo>
                      <a:pt x="15" y="11"/>
                      <a:pt x="15" y="11"/>
                      <a:pt x="15" y="11"/>
                    </a:cubicBezTo>
                    <a:cubicBezTo>
                      <a:pt x="14" y="11"/>
                      <a:pt x="14" y="11"/>
                      <a:pt x="14" y="11"/>
                    </a:cubicBezTo>
                    <a:cubicBezTo>
                      <a:pt x="14" y="10"/>
                      <a:pt x="14" y="10"/>
                      <a:pt x="14" y="10"/>
                    </a:cubicBezTo>
                    <a:cubicBezTo>
                      <a:pt x="14" y="11"/>
                      <a:pt x="13" y="12"/>
                      <a:pt x="13" y="12"/>
                    </a:cubicBezTo>
                    <a:cubicBezTo>
                      <a:pt x="13" y="12"/>
                      <a:pt x="14" y="11"/>
                      <a:pt x="14" y="11"/>
                    </a:cubicBezTo>
                    <a:cubicBezTo>
                      <a:pt x="14" y="10"/>
                      <a:pt x="13" y="9"/>
                      <a:pt x="13" y="9"/>
                    </a:cubicBezTo>
                    <a:cubicBezTo>
                      <a:pt x="12" y="8"/>
                      <a:pt x="12" y="10"/>
                      <a:pt x="12" y="11"/>
                    </a:cubicBezTo>
                    <a:cubicBezTo>
                      <a:pt x="12" y="11"/>
                      <a:pt x="12" y="10"/>
                      <a:pt x="12" y="10"/>
                    </a:cubicBezTo>
                    <a:cubicBezTo>
                      <a:pt x="12" y="10"/>
                      <a:pt x="12" y="10"/>
                      <a:pt x="11" y="10"/>
                    </a:cubicBezTo>
                    <a:cubicBezTo>
                      <a:pt x="12" y="9"/>
                      <a:pt x="12" y="9"/>
                      <a:pt x="12" y="9"/>
                    </a:cubicBezTo>
                    <a:cubicBezTo>
                      <a:pt x="12" y="9"/>
                      <a:pt x="12" y="9"/>
                      <a:pt x="12" y="9"/>
                    </a:cubicBezTo>
                    <a:cubicBezTo>
                      <a:pt x="11" y="9"/>
                      <a:pt x="11" y="9"/>
                      <a:pt x="11" y="9"/>
                    </a:cubicBezTo>
                    <a:cubicBezTo>
                      <a:pt x="11" y="9"/>
                      <a:pt x="11" y="9"/>
                      <a:pt x="11" y="9"/>
                    </a:cubicBezTo>
                    <a:cubicBezTo>
                      <a:pt x="11" y="9"/>
                      <a:pt x="11" y="10"/>
                      <a:pt x="10" y="10"/>
                    </a:cubicBezTo>
                    <a:cubicBezTo>
                      <a:pt x="11" y="9"/>
                      <a:pt x="11" y="9"/>
                      <a:pt x="11" y="8"/>
                    </a:cubicBezTo>
                    <a:cubicBezTo>
                      <a:pt x="10" y="8"/>
                      <a:pt x="10" y="8"/>
                      <a:pt x="10" y="8"/>
                    </a:cubicBezTo>
                    <a:cubicBezTo>
                      <a:pt x="10" y="8"/>
                      <a:pt x="10" y="8"/>
                      <a:pt x="10" y="8"/>
                    </a:cubicBezTo>
                    <a:cubicBezTo>
                      <a:pt x="10" y="7"/>
                      <a:pt x="9" y="6"/>
                      <a:pt x="8" y="6"/>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8"/>
                      <a:pt x="8" y="8"/>
                    </a:cubicBezTo>
                    <a:cubicBezTo>
                      <a:pt x="8" y="7"/>
                      <a:pt x="7" y="7"/>
                      <a:pt x="6" y="8"/>
                    </a:cubicBezTo>
                    <a:cubicBezTo>
                      <a:pt x="7" y="8"/>
                      <a:pt x="7" y="9"/>
                      <a:pt x="8" y="9"/>
                    </a:cubicBezTo>
                    <a:cubicBezTo>
                      <a:pt x="8" y="10"/>
                      <a:pt x="8" y="10"/>
                      <a:pt x="8" y="10"/>
                    </a:cubicBezTo>
                    <a:cubicBezTo>
                      <a:pt x="8" y="10"/>
                      <a:pt x="8" y="10"/>
                      <a:pt x="8" y="10"/>
                    </a:cubicBezTo>
                    <a:cubicBezTo>
                      <a:pt x="8" y="9"/>
                      <a:pt x="8" y="9"/>
                      <a:pt x="8" y="9"/>
                    </a:cubicBezTo>
                    <a:cubicBezTo>
                      <a:pt x="7" y="10"/>
                      <a:pt x="6" y="7"/>
                      <a:pt x="5" y="9"/>
                    </a:cubicBezTo>
                    <a:cubicBezTo>
                      <a:pt x="5" y="10"/>
                      <a:pt x="7" y="12"/>
                      <a:pt x="9" y="12"/>
                    </a:cubicBezTo>
                    <a:cubicBezTo>
                      <a:pt x="9" y="12"/>
                      <a:pt x="9" y="12"/>
                      <a:pt x="9" y="12"/>
                    </a:cubicBezTo>
                    <a:cubicBezTo>
                      <a:pt x="9" y="12"/>
                      <a:pt x="9" y="12"/>
                      <a:pt x="9" y="12"/>
                    </a:cubicBezTo>
                    <a:cubicBezTo>
                      <a:pt x="9" y="12"/>
                      <a:pt x="8" y="11"/>
                      <a:pt x="7" y="11"/>
                    </a:cubicBezTo>
                    <a:cubicBezTo>
                      <a:pt x="7" y="12"/>
                      <a:pt x="6" y="11"/>
                      <a:pt x="5" y="11"/>
                    </a:cubicBezTo>
                    <a:cubicBezTo>
                      <a:pt x="4" y="11"/>
                      <a:pt x="5" y="12"/>
                      <a:pt x="6" y="13"/>
                    </a:cubicBezTo>
                    <a:cubicBezTo>
                      <a:pt x="6" y="13"/>
                      <a:pt x="7" y="13"/>
                      <a:pt x="7" y="13"/>
                    </a:cubicBezTo>
                    <a:cubicBezTo>
                      <a:pt x="8" y="14"/>
                      <a:pt x="9" y="13"/>
                      <a:pt x="9" y="13"/>
                    </a:cubicBezTo>
                    <a:cubicBezTo>
                      <a:pt x="9" y="13"/>
                      <a:pt x="9" y="13"/>
                      <a:pt x="9" y="13"/>
                    </a:cubicBezTo>
                    <a:cubicBezTo>
                      <a:pt x="9" y="14"/>
                      <a:pt x="9" y="14"/>
                      <a:pt x="9" y="14"/>
                    </a:cubicBezTo>
                    <a:cubicBezTo>
                      <a:pt x="9" y="13"/>
                      <a:pt x="8" y="14"/>
                      <a:pt x="8" y="14"/>
                    </a:cubicBezTo>
                    <a:cubicBezTo>
                      <a:pt x="7" y="14"/>
                      <a:pt x="7" y="14"/>
                      <a:pt x="7" y="14"/>
                    </a:cubicBezTo>
                    <a:cubicBezTo>
                      <a:pt x="7" y="14"/>
                      <a:pt x="7" y="14"/>
                      <a:pt x="7" y="14"/>
                    </a:cubicBezTo>
                    <a:cubicBezTo>
                      <a:pt x="7" y="15"/>
                      <a:pt x="8" y="15"/>
                      <a:pt x="9" y="15"/>
                    </a:cubicBezTo>
                    <a:cubicBezTo>
                      <a:pt x="8" y="15"/>
                      <a:pt x="8" y="15"/>
                      <a:pt x="8" y="15"/>
                    </a:cubicBezTo>
                    <a:cubicBezTo>
                      <a:pt x="8" y="15"/>
                      <a:pt x="8" y="15"/>
                      <a:pt x="8" y="15"/>
                    </a:cubicBezTo>
                    <a:cubicBezTo>
                      <a:pt x="7" y="15"/>
                      <a:pt x="7" y="15"/>
                      <a:pt x="7" y="15"/>
                    </a:cubicBezTo>
                    <a:cubicBezTo>
                      <a:pt x="7" y="16"/>
                      <a:pt x="7" y="16"/>
                      <a:pt x="7" y="16"/>
                    </a:cubicBezTo>
                    <a:cubicBezTo>
                      <a:pt x="7" y="16"/>
                      <a:pt x="7" y="16"/>
                      <a:pt x="7" y="16"/>
                    </a:cubicBezTo>
                    <a:cubicBezTo>
                      <a:pt x="7" y="14"/>
                      <a:pt x="4" y="12"/>
                      <a:pt x="3" y="12"/>
                    </a:cubicBezTo>
                    <a:cubicBezTo>
                      <a:pt x="3" y="13"/>
                      <a:pt x="3" y="14"/>
                      <a:pt x="3" y="14"/>
                    </a:cubicBezTo>
                    <a:cubicBezTo>
                      <a:pt x="4" y="15"/>
                      <a:pt x="5" y="15"/>
                      <a:pt x="5" y="16"/>
                    </a:cubicBezTo>
                    <a:cubicBezTo>
                      <a:pt x="4" y="15"/>
                      <a:pt x="4" y="15"/>
                      <a:pt x="3" y="15"/>
                    </a:cubicBezTo>
                    <a:cubicBezTo>
                      <a:pt x="3" y="16"/>
                      <a:pt x="4" y="16"/>
                      <a:pt x="4" y="17"/>
                    </a:cubicBezTo>
                    <a:cubicBezTo>
                      <a:pt x="5" y="17"/>
                      <a:pt x="5" y="17"/>
                      <a:pt x="5" y="17"/>
                    </a:cubicBezTo>
                    <a:cubicBezTo>
                      <a:pt x="5" y="17"/>
                      <a:pt x="5" y="17"/>
                      <a:pt x="5" y="17"/>
                    </a:cubicBezTo>
                    <a:cubicBezTo>
                      <a:pt x="3" y="17"/>
                      <a:pt x="3" y="15"/>
                      <a:pt x="2" y="15"/>
                    </a:cubicBezTo>
                    <a:cubicBezTo>
                      <a:pt x="1" y="15"/>
                      <a:pt x="1" y="15"/>
                      <a:pt x="1" y="15"/>
                    </a:cubicBezTo>
                    <a:cubicBezTo>
                      <a:pt x="1" y="16"/>
                      <a:pt x="1" y="17"/>
                      <a:pt x="0" y="17"/>
                    </a:cubicBezTo>
                    <a:cubicBezTo>
                      <a:pt x="0" y="18"/>
                      <a:pt x="1" y="17"/>
                      <a:pt x="1" y="17"/>
                    </a:cubicBezTo>
                    <a:cubicBezTo>
                      <a:pt x="2" y="17"/>
                      <a:pt x="3" y="18"/>
                      <a:pt x="4" y="18"/>
                    </a:cubicBezTo>
                    <a:cubicBezTo>
                      <a:pt x="4" y="19"/>
                      <a:pt x="4" y="19"/>
                      <a:pt x="4" y="19"/>
                    </a:cubicBezTo>
                    <a:cubicBezTo>
                      <a:pt x="4" y="19"/>
                      <a:pt x="4" y="19"/>
                      <a:pt x="4" y="19"/>
                    </a:cubicBezTo>
                    <a:cubicBezTo>
                      <a:pt x="6" y="19"/>
                      <a:pt x="6" y="19"/>
                      <a:pt x="6" y="19"/>
                    </a:cubicBezTo>
                    <a:cubicBezTo>
                      <a:pt x="6" y="18"/>
                      <a:pt x="7" y="18"/>
                      <a:pt x="8" y="18"/>
                    </a:cubicBezTo>
                    <a:cubicBezTo>
                      <a:pt x="9" y="18"/>
                      <a:pt x="9" y="18"/>
                      <a:pt x="9" y="18"/>
                    </a:cubicBezTo>
                    <a:cubicBezTo>
                      <a:pt x="9" y="17"/>
                      <a:pt x="9" y="17"/>
                      <a:pt x="9" y="16"/>
                    </a:cubicBezTo>
                    <a:cubicBezTo>
                      <a:pt x="10" y="17"/>
                      <a:pt x="10" y="17"/>
                      <a:pt x="11" y="17"/>
                    </a:cubicBezTo>
                    <a:cubicBezTo>
                      <a:pt x="11" y="16"/>
                      <a:pt x="11" y="16"/>
                      <a:pt x="11" y="16"/>
                    </a:cubicBezTo>
                    <a:cubicBezTo>
                      <a:pt x="11" y="16"/>
                      <a:pt x="11" y="16"/>
                      <a:pt x="11" y="17"/>
                    </a:cubicBezTo>
                    <a:cubicBezTo>
                      <a:pt x="11" y="16"/>
                      <a:pt x="12" y="16"/>
                      <a:pt x="12" y="16"/>
                    </a:cubicBezTo>
                    <a:cubicBezTo>
                      <a:pt x="12" y="16"/>
                      <a:pt x="12" y="16"/>
                      <a:pt x="12" y="16"/>
                    </a:cubicBezTo>
                    <a:cubicBezTo>
                      <a:pt x="11" y="17"/>
                      <a:pt x="11" y="17"/>
                      <a:pt x="11" y="17"/>
                    </a:cubicBezTo>
                    <a:cubicBezTo>
                      <a:pt x="12" y="17"/>
                      <a:pt x="12" y="17"/>
                      <a:pt x="12" y="17"/>
                    </a:cubicBezTo>
                    <a:cubicBezTo>
                      <a:pt x="12" y="17"/>
                      <a:pt x="12" y="17"/>
                      <a:pt x="12" y="17"/>
                    </a:cubicBezTo>
                    <a:cubicBezTo>
                      <a:pt x="12" y="18"/>
                      <a:pt x="12" y="18"/>
                      <a:pt x="12" y="18"/>
                    </a:cubicBezTo>
                    <a:cubicBezTo>
                      <a:pt x="12" y="18"/>
                      <a:pt x="12" y="18"/>
                      <a:pt x="12" y="18"/>
                    </a:cubicBezTo>
                    <a:cubicBezTo>
                      <a:pt x="12" y="16"/>
                      <a:pt x="12" y="16"/>
                      <a:pt x="12" y="16"/>
                    </a:cubicBezTo>
                    <a:cubicBezTo>
                      <a:pt x="12" y="16"/>
                      <a:pt x="12" y="16"/>
                      <a:pt x="12" y="16"/>
                    </a:cubicBezTo>
                    <a:cubicBezTo>
                      <a:pt x="12" y="16"/>
                      <a:pt x="13" y="16"/>
                      <a:pt x="13" y="16"/>
                    </a:cubicBezTo>
                    <a:cubicBezTo>
                      <a:pt x="12" y="16"/>
                      <a:pt x="13" y="17"/>
                      <a:pt x="13" y="17"/>
                    </a:cubicBezTo>
                    <a:cubicBezTo>
                      <a:pt x="13" y="17"/>
                      <a:pt x="13" y="17"/>
                      <a:pt x="13" y="17"/>
                    </a:cubicBezTo>
                    <a:cubicBezTo>
                      <a:pt x="13" y="17"/>
                      <a:pt x="13" y="17"/>
                      <a:pt x="13" y="17"/>
                    </a:cubicBezTo>
                    <a:cubicBezTo>
                      <a:pt x="13" y="17"/>
                      <a:pt x="13" y="17"/>
                      <a:pt x="13" y="17"/>
                    </a:cubicBezTo>
                    <a:cubicBezTo>
                      <a:pt x="14" y="17"/>
                      <a:pt x="14" y="16"/>
                      <a:pt x="14" y="16"/>
                    </a:cubicBezTo>
                    <a:cubicBezTo>
                      <a:pt x="14" y="16"/>
                      <a:pt x="14" y="17"/>
                      <a:pt x="14" y="18"/>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7" y="16"/>
                    </a:cubicBezTo>
                    <a:cubicBezTo>
                      <a:pt x="16" y="17"/>
                      <a:pt x="16" y="17"/>
                      <a:pt x="15" y="17"/>
                    </a:cubicBezTo>
                    <a:cubicBezTo>
                      <a:pt x="14" y="18"/>
                      <a:pt x="15" y="18"/>
                      <a:pt x="16" y="19"/>
                    </a:cubicBezTo>
                    <a:cubicBezTo>
                      <a:pt x="16" y="19"/>
                      <a:pt x="17" y="18"/>
                      <a:pt x="17" y="17"/>
                    </a:cubicBezTo>
                    <a:cubicBezTo>
                      <a:pt x="17" y="18"/>
                      <a:pt x="17" y="18"/>
                      <a:pt x="17" y="18"/>
                    </a:cubicBezTo>
                    <a:cubicBezTo>
                      <a:pt x="17" y="18"/>
                      <a:pt x="17" y="18"/>
                      <a:pt x="18" y="18"/>
                    </a:cubicBezTo>
                    <a:cubicBezTo>
                      <a:pt x="18" y="18"/>
                      <a:pt x="18" y="18"/>
                      <a:pt x="18" y="18"/>
                    </a:cubicBezTo>
                    <a:cubicBezTo>
                      <a:pt x="18" y="18"/>
                      <a:pt x="18" y="19"/>
                      <a:pt x="18" y="19"/>
                    </a:cubicBezTo>
                    <a:cubicBezTo>
                      <a:pt x="18" y="19"/>
                      <a:pt x="19" y="19"/>
                      <a:pt x="19" y="19"/>
                    </a:cubicBezTo>
                    <a:cubicBezTo>
                      <a:pt x="19" y="19"/>
                      <a:pt x="18" y="19"/>
                      <a:pt x="18" y="19"/>
                    </a:cubicBezTo>
                    <a:cubicBezTo>
                      <a:pt x="18" y="20"/>
                      <a:pt x="18" y="20"/>
                      <a:pt x="18" y="20"/>
                    </a:cubicBezTo>
                    <a:cubicBezTo>
                      <a:pt x="18" y="19"/>
                      <a:pt x="17" y="20"/>
                      <a:pt x="17" y="20"/>
                    </a:cubicBezTo>
                    <a:cubicBezTo>
                      <a:pt x="17" y="20"/>
                      <a:pt x="16" y="21"/>
                      <a:pt x="15" y="21"/>
                    </a:cubicBezTo>
                    <a:cubicBezTo>
                      <a:pt x="15" y="21"/>
                      <a:pt x="15" y="21"/>
                      <a:pt x="15" y="21"/>
                    </a:cubicBezTo>
                    <a:cubicBezTo>
                      <a:pt x="14" y="21"/>
                      <a:pt x="14" y="21"/>
                      <a:pt x="14" y="21"/>
                    </a:cubicBezTo>
                    <a:cubicBezTo>
                      <a:pt x="14" y="22"/>
                      <a:pt x="14" y="22"/>
                      <a:pt x="14" y="23"/>
                    </a:cubicBezTo>
                    <a:cubicBezTo>
                      <a:pt x="14" y="23"/>
                      <a:pt x="14" y="23"/>
                      <a:pt x="14" y="23"/>
                    </a:cubicBezTo>
                    <a:cubicBezTo>
                      <a:pt x="13" y="23"/>
                      <a:pt x="13" y="23"/>
                      <a:pt x="13" y="23"/>
                    </a:cubicBezTo>
                    <a:cubicBezTo>
                      <a:pt x="14" y="23"/>
                      <a:pt x="14" y="23"/>
                      <a:pt x="14" y="23"/>
                    </a:cubicBezTo>
                    <a:cubicBezTo>
                      <a:pt x="14" y="23"/>
                      <a:pt x="14" y="23"/>
                      <a:pt x="15" y="23"/>
                    </a:cubicBezTo>
                    <a:cubicBezTo>
                      <a:pt x="15" y="23"/>
                      <a:pt x="16" y="24"/>
                      <a:pt x="16" y="24"/>
                    </a:cubicBezTo>
                    <a:cubicBezTo>
                      <a:pt x="17" y="24"/>
                      <a:pt x="18" y="24"/>
                      <a:pt x="19" y="23"/>
                    </a:cubicBezTo>
                    <a:cubicBezTo>
                      <a:pt x="19" y="23"/>
                      <a:pt x="19" y="23"/>
                      <a:pt x="19" y="23"/>
                    </a:cubicBezTo>
                    <a:cubicBezTo>
                      <a:pt x="19" y="22"/>
                      <a:pt x="19" y="22"/>
                      <a:pt x="19" y="22"/>
                    </a:cubicBezTo>
                    <a:cubicBezTo>
                      <a:pt x="20" y="23"/>
                      <a:pt x="19" y="24"/>
                      <a:pt x="19" y="25"/>
                    </a:cubicBezTo>
                    <a:cubicBezTo>
                      <a:pt x="19" y="26"/>
                      <a:pt x="17" y="25"/>
                      <a:pt x="16" y="25"/>
                    </a:cubicBezTo>
                    <a:cubicBezTo>
                      <a:pt x="16" y="26"/>
                      <a:pt x="15" y="25"/>
                      <a:pt x="15" y="25"/>
                    </a:cubicBezTo>
                    <a:cubicBezTo>
                      <a:pt x="14" y="25"/>
                      <a:pt x="14" y="25"/>
                      <a:pt x="14" y="25"/>
                    </a:cubicBezTo>
                    <a:cubicBezTo>
                      <a:pt x="13" y="25"/>
                      <a:pt x="13" y="25"/>
                      <a:pt x="13" y="25"/>
                    </a:cubicBezTo>
                    <a:cubicBezTo>
                      <a:pt x="13" y="26"/>
                      <a:pt x="13" y="26"/>
                      <a:pt x="13" y="26"/>
                    </a:cubicBezTo>
                    <a:cubicBezTo>
                      <a:pt x="13" y="26"/>
                      <a:pt x="13" y="26"/>
                      <a:pt x="13" y="26"/>
                    </a:cubicBezTo>
                    <a:cubicBezTo>
                      <a:pt x="13" y="26"/>
                      <a:pt x="13" y="26"/>
                      <a:pt x="13" y="26"/>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1" y="25"/>
                      <a:pt x="11" y="25"/>
                      <a:pt x="11" y="25"/>
                    </a:cubicBezTo>
                    <a:cubicBezTo>
                      <a:pt x="11" y="25"/>
                      <a:pt x="12" y="25"/>
                      <a:pt x="12" y="25"/>
                    </a:cubicBezTo>
                    <a:cubicBezTo>
                      <a:pt x="11" y="26"/>
                      <a:pt x="11" y="25"/>
                      <a:pt x="11" y="26"/>
                    </a:cubicBezTo>
                    <a:cubicBezTo>
                      <a:pt x="10" y="25"/>
                      <a:pt x="10" y="25"/>
                      <a:pt x="10" y="25"/>
                    </a:cubicBezTo>
                    <a:cubicBezTo>
                      <a:pt x="10" y="26"/>
                      <a:pt x="10" y="26"/>
                      <a:pt x="10" y="26"/>
                    </a:cubicBezTo>
                    <a:cubicBezTo>
                      <a:pt x="9" y="27"/>
                      <a:pt x="9" y="27"/>
                      <a:pt x="9" y="27"/>
                    </a:cubicBezTo>
                    <a:cubicBezTo>
                      <a:pt x="9" y="26"/>
                      <a:pt x="9" y="26"/>
                      <a:pt x="9" y="26"/>
                    </a:cubicBezTo>
                    <a:cubicBezTo>
                      <a:pt x="9" y="26"/>
                      <a:pt x="9" y="26"/>
                      <a:pt x="9" y="26"/>
                    </a:cubicBezTo>
                    <a:cubicBezTo>
                      <a:pt x="9" y="26"/>
                      <a:pt x="9" y="26"/>
                      <a:pt x="9" y="26"/>
                    </a:cubicBezTo>
                    <a:cubicBezTo>
                      <a:pt x="10" y="25"/>
                      <a:pt x="10" y="25"/>
                      <a:pt x="10" y="25"/>
                    </a:cubicBezTo>
                    <a:cubicBezTo>
                      <a:pt x="9" y="25"/>
                      <a:pt x="9" y="25"/>
                      <a:pt x="9" y="25"/>
                    </a:cubicBezTo>
                    <a:cubicBezTo>
                      <a:pt x="9" y="26"/>
                      <a:pt x="9" y="26"/>
                      <a:pt x="9" y="26"/>
                    </a:cubicBezTo>
                    <a:cubicBezTo>
                      <a:pt x="9" y="26"/>
                      <a:pt x="9" y="26"/>
                      <a:pt x="9" y="26"/>
                    </a:cubicBezTo>
                    <a:cubicBezTo>
                      <a:pt x="8" y="27"/>
                      <a:pt x="8" y="27"/>
                      <a:pt x="8" y="27"/>
                    </a:cubicBezTo>
                    <a:cubicBezTo>
                      <a:pt x="8" y="27"/>
                      <a:pt x="8" y="27"/>
                      <a:pt x="8" y="27"/>
                    </a:cubicBezTo>
                    <a:cubicBezTo>
                      <a:pt x="8" y="26"/>
                      <a:pt x="8" y="26"/>
                      <a:pt x="8" y="26"/>
                    </a:cubicBezTo>
                    <a:cubicBezTo>
                      <a:pt x="8" y="27"/>
                      <a:pt x="8" y="27"/>
                      <a:pt x="8" y="27"/>
                    </a:cubicBezTo>
                    <a:cubicBezTo>
                      <a:pt x="8" y="26"/>
                      <a:pt x="8" y="26"/>
                      <a:pt x="8" y="26"/>
                    </a:cubicBezTo>
                    <a:cubicBezTo>
                      <a:pt x="7" y="26"/>
                      <a:pt x="7" y="26"/>
                      <a:pt x="7" y="26"/>
                    </a:cubicBezTo>
                    <a:cubicBezTo>
                      <a:pt x="7" y="26"/>
                      <a:pt x="8" y="26"/>
                      <a:pt x="8" y="26"/>
                    </a:cubicBezTo>
                    <a:cubicBezTo>
                      <a:pt x="7" y="26"/>
                      <a:pt x="7" y="26"/>
                      <a:pt x="7" y="26"/>
                    </a:cubicBezTo>
                    <a:cubicBezTo>
                      <a:pt x="6" y="27"/>
                      <a:pt x="6" y="27"/>
                      <a:pt x="6" y="27"/>
                    </a:cubicBezTo>
                    <a:cubicBezTo>
                      <a:pt x="6" y="27"/>
                      <a:pt x="6" y="27"/>
                      <a:pt x="6" y="27"/>
                    </a:cubicBezTo>
                    <a:cubicBezTo>
                      <a:pt x="6" y="28"/>
                      <a:pt x="4" y="26"/>
                      <a:pt x="3" y="27"/>
                    </a:cubicBezTo>
                    <a:cubicBezTo>
                      <a:pt x="3" y="27"/>
                      <a:pt x="3" y="27"/>
                      <a:pt x="3" y="27"/>
                    </a:cubicBezTo>
                    <a:cubicBezTo>
                      <a:pt x="3" y="28"/>
                      <a:pt x="3" y="28"/>
                      <a:pt x="3" y="29"/>
                    </a:cubicBezTo>
                    <a:cubicBezTo>
                      <a:pt x="4" y="29"/>
                      <a:pt x="4" y="30"/>
                      <a:pt x="4" y="30"/>
                    </a:cubicBezTo>
                    <a:cubicBezTo>
                      <a:pt x="5" y="30"/>
                      <a:pt x="5" y="30"/>
                      <a:pt x="5" y="30"/>
                    </a:cubicBezTo>
                    <a:cubicBezTo>
                      <a:pt x="6" y="29"/>
                      <a:pt x="6" y="29"/>
                      <a:pt x="6" y="29"/>
                    </a:cubicBezTo>
                    <a:cubicBezTo>
                      <a:pt x="7" y="29"/>
                      <a:pt x="7" y="29"/>
                      <a:pt x="7" y="29"/>
                    </a:cubicBezTo>
                    <a:cubicBezTo>
                      <a:pt x="7" y="28"/>
                      <a:pt x="8" y="28"/>
                      <a:pt x="8" y="28"/>
                    </a:cubicBezTo>
                    <a:cubicBezTo>
                      <a:pt x="9" y="29"/>
                      <a:pt x="11"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5" y="29"/>
                      <a:pt x="15" y="29"/>
                      <a:pt x="15" y="29"/>
                    </a:cubicBezTo>
                    <a:cubicBezTo>
                      <a:pt x="15" y="30"/>
                      <a:pt x="15" y="30"/>
                      <a:pt x="14" y="31"/>
                    </a:cubicBezTo>
                    <a:cubicBezTo>
                      <a:pt x="14" y="31"/>
                      <a:pt x="16" y="30"/>
                      <a:pt x="16" y="30"/>
                    </a:cubicBezTo>
                    <a:cubicBezTo>
                      <a:pt x="16" y="30"/>
                      <a:pt x="16" y="30"/>
                      <a:pt x="16" y="30"/>
                    </a:cubicBezTo>
                    <a:cubicBezTo>
                      <a:pt x="15" y="31"/>
                      <a:pt x="15" y="31"/>
                      <a:pt x="15" y="31"/>
                    </a:cubicBezTo>
                    <a:cubicBezTo>
                      <a:pt x="15" y="32"/>
                      <a:pt x="15" y="32"/>
                      <a:pt x="15" y="32"/>
                    </a:cubicBezTo>
                    <a:cubicBezTo>
                      <a:pt x="14" y="31"/>
                      <a:pt x="14" y="31"/>
                      <a:pt x="14" y="31"/>
                    </a:cubicBezTo>
                    <a:cubicBezTo>
                      <a:pt x="14" y="31"/>
                      <a:pt x="14" y="32"/>
                      <a:pt x="15" y="32"/>
                    </a:cubicBezTo>
                    <a:cubicBezTo>
                      <a:pt x="15" y="32"/>
                      <a:pt x="15" y="33"/>
                      <a:pt x="15" y="33"/>
                    </a:cubicBezTo>
                    <a:cubicBezTo>
                      <a:pt x="15" y="33"/>
                      <a:pt x="15" y="33"/>
                      <a:pt x="15" y="33"/>
                    </a:cubicBezTo>
                    <a:cubicBezTo>
                      <a:pt x="15" y="33"/>
                      <a:pt x="15" y="33"/>
                      <a:pt x="15" y="33"/>
                    </a:cubicBezTo>
                    <a:cubicBezTo>
                      <a:pt x="16" y="34"/>
                      <a:pt x="16" y="34"/>
                      <a:pt x="16" y="34"/>
                    </a:cubicBezTo>
                    <a:cubicBezTo>
                      <a:pt x="15" y="34"/>
                      <a:pt x="15" y="34"/>
                      <a:pt x="15" y="34"/>
                    </a:cubicBezTo>
                    <a:cubicBezTo>
                      <a:pt x="15" y="34"/>
                      <a:pt x="16" y="34"/>
                      <a:pt x="16" y="34"/>
                    </a:cubicBezTo>
                    <a:cubicBezTo>
                      <a:pt x="16" y="34"/>
                      <a:pt x="16" y="34"/>
                      <a:pt x="16" y="34"/>
                    </a:cubicBezTo>
                    <a:cubicBezTo>
                      <a:pt x="17" y="34"/>
                      <a:pt x="17" y="34"/>
                      <a:pt x="17" y="33"/>
                    </a:cubicBezTo>
                    <a:cubicBezTo>
                      <a:pt x="17" y="33"/>
                      <a:pt x="17" y="33"/>
                      <a:pt x="17" y="33"/>
                    </a:cubicBezTo>
                    <a:cubicBezTo>
                      <a:pt x="18" y="33"/>
                      <a:pt x="18" y="33"/>
                      <a:pt x="18" y="33"/>
                    </a:cubicBezTo>
                    <a:cubicBezTo>
                      <a:pt x="18" y="33"/>
                      <a:pt x="18" y="33"/>
                      <a:pt x="18" y="33"/>
                    </a:cubicBezTo>
                    <a:cubicBezTo>
                      <a:pt x="18" y="33"/>
                      <a:pt x="19" y="32"/>
                      <a:pt x="19" y="32"/>
                    </a:cubicBezTo>
                    <a:cubicBezTo>
                      <a:pt x="19" y="32"/>
                      <a:pt x="19" y="32"/>
                      <a:pt x="19" y="32"/>
                    </a:cubicBezTo>
                    <a:cubicBezTo>
                      <a:pt x="20" y="32"/>
                      <a:pt x="20" y="32"/>
                      <a:pt x="20" y="32"/>
                    </a:cubicBezTo>
                    <a:cubicBezTo>
                      <a:pt x="20" y="31"/>
                      <a:pt x="20" y="31"/>
                      <a:pt x="20" y="31"/>
                    </a:cubicBezTo>
                    <a:cubicBezTo>
                      <a:pt x="21" y="31"/>
                      <a:pt x="21" y="31"/>
                      <a:pt x="21" y="31"/>
                    </a:cubicBezTo>
                    <a:cubicBezTo>
                      <a:pt x="21" y="32"/>
                      <a:pt x="21" y="32"/>
                      <a:pt x="21" y="32"/>
                    </a:cubicBezTo>
                    <a:cubicBezTo>
                      <a:pt x="20" y="31"/>
                      <a:pt x="20" y="31"/>
                      <a:pt x="20" y="31"/>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19" y="32"/>
                      <a:pt x="19" y="33"/>
                      <a:pt x="19" y="33"/>
                    </a:cubicBezTo>
                    <a:cubicBezTo>
                      <a:pt x="19" y="33"/>
                      <a:pt x="19" y="33"/>
                      <a:pt x="19" y="33"/>
                    </a:cubicBezTo>
                    <a:cubicBezTo>
                      <a:pt x="18" y="33"/>
                      <a:pt x="18" y="34"/>
                      <a:pt x="17" y="34"/>
                    </a:cubicBezTo>
                    <a:cubicBezTo>
                      <a:pt x="17" y="35"/>
                      <a:pt x="17" y="35"/>
                      <a:pt x="17" y="35"/>
                    </a:cubicBezTo>
                    <a:cubicBezTo>
                      <a:pt x="17" y="35"/>
                      <a:pt x="17" y="35"/>
                      <a:pt x="17" y="35"/>
                    </a:cubicBezTo>
                    <a:cubicBezTo>
                      <a:pt x="17" y="35"/>
                      <a:pt x="17" y="35"/>
                      <a:pt x="17" y="35"/>
                    </a:cubicBezTo>
                    <a:cubicBezTo>
                      <a:pt x="17" y="36"/>
                      <a:pt x="18" y="35"/>
                      <a:pt x="18" y="36"/>
                    </a:cubicBezTo>
                    <a:cubicBezTo>
                      <a:pt x="17" y="36"/>
                      <a:pt x="17" y="36"/>
                      <a:pt x="16" y="37"/>
                    </a:cubicBezTo>
                    <a:cubicBezTo>
                      <a:pt x="17" y="37"/>
                      <a:pt x="18" y="37"/>
                      <a:pt x="19" y="36"/>
                    </a:cubicBezTo>
                    <a:cubicBezTo>
                      <a:pt x="19" y="35"/>
                      <a:pt x="20" y="35"/>
                      <a:pt x="21" y="36"/>
                    </a:cubicBezTo>
                    <a:cubicBezTo>
                      <a:pt x="21" y="36"/>
                      <a:pt x="21" y="36"/>
                      <a:pt x="21" y="36"/>
                    </a:cubicBezTo>
                    <a:cubicBezTo>
                      <a:pt x="21" y="36"/>
                      <a:pt x="21" y="36"/>
                      <a:pt x="21" y="36"/>
                    </a:cubicBezTo>
                    <a:cubicBezTo>
                      <a:pt x="21" y="36"/>
                      <a:pt x="20" y="36"/>
                      <a:pt x="19" y="36"/>
                    </a:cubicBezTo>
                    <a:cubicBezTo>
                      <a:pt x="19" y="36"/>
                      <a:pt x="19" y="37"/>
                      <a:pt x="18" y="37"/>
                    </a:cubicBezTo>
                    <a:cubicBezTo>
                      <a:pt x="18" y="38"/>
                      <a:pt x="18" y="38"/>
                      <a:pt x="18" y="38"/>
                    </a:cubicBezTo>
                    <a:cubicBezTo>
                      <a:pt x="18" y="38"/>
                      <a:pt x="18" y="38"/>
                      <a:pt x="18" y="38"/>
                    </a:cubicBezTo>
                    <a:cubicBezTo>
                      <a:pt x="18" y="38"/>
                      <a:pt x="18" y="38"/>
                      <a:pt x="18" y="38"/>
                    </a:cubicBezTo>
                    <a:cubicBezTo>
                      <a:pt x="19" y="38"/>
                      <a:pt x="19" y="38"/>
                      <a:pt x="19" y="38"/>
                    </a:cubicBezTo>
                    <a:cubicBezTo>
                      <a:pt x="19" y="39"/>
                      <a:pt x="19" y="39"/>
                      <a:pt x="19" y="39"/>
                    </a:cubicBezTo>
                    <a:cubicBezTo>
                      <a:pt x="19" y="39"/>
                      <a:pt x="19" y="39"/>
                      <a:pt x="19" y="39"/>
                    </a:cubicBezTo>
                    <a:cubicBezTo>
                      <a:pt x="19" y="39"/>
                      <a:pt x="19" y="39"/>
                      <a:pt x="19" y="39"/>
                    </a:cubicBezTo>
                    <a:cubicBezTo>
                      <a:pt x="19" y="39"/>
                      <a:pt x="19" y="39"/>
                      <a:pt x="19" y="39"/>
                    </a:cubicBezTo>
                    <a:cubicBezTo>
                      <a:pt x="18" y="39"/>
                      <a:pt x="18" y="39"/>
                      <a:pt x="18" y="39"/>
                    </a:cubicBezTo>
                    <a:cubicBezTo>
                      <a:pt x="17" y="39"/>
                      <a:pt x="17" y="39"/>
                      <a:pt x="17" y="39"/>
                    </a:cubicBezTo>
                    <a:cubicBezTo>
                      <a:pt x="17" y="39"/>
                      <a:pt x="17" y="39"/>
                      <a:pt x="17" y="39"/>
                    </a:cubicBezTo>
                    <a:cubicBezTo>
                      <a:pt x="17" y="39"/>
                      <a:pt x="18" y="40"/>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1"/>
                    </a:cubicBezTo>
                    <a:cubicBezTo>
                      <a:pt x="17" y="41"/>
                      <a:pt x="17" y="41"/>
                      <a:pt x="16" y="41"/>
                    </a:cubicBezTo>
                    <a:cubicBezTo>
                      <a:pt x="16" y="42"/>
                      <a:pt x="16" y="42"/>
                      <a:pt x="16" y="42"/>
                    </a:cubicBezTo>
                    <a:cubicBezTo>
                      <a:pt x="15" y="41"/>
                      <a:pt x="15" y="41"/>
                      <a:pt x="14" y="42"/>
                    </a:cubicBezTo>
                    <a:cubicBezTo>
                      <a:pt x="14" y="42"/>
                      <a:pt x="13" y="42"/>
                      <a:pt x="13" y="42"/>
                    </a:cubicBezTo>
                    <a:cubicBezTo>
                      <a:pt x="13" y="42"/>
                      <a:pt x="13" y="42"/>
                      <a:pt x="13" y="41"/>
                    </a:cubicBezTo>
                    <a:cubicBezTo>
                      <a:pt x="13" y="41"/>
                      <a:pt x="12" y="41"/>
                      <a:pt x="12" y="40"/>
                    </a:cubicBezTo>
                    <a:cubicBezTo>
                      <a:pt x="12" y="41"/>
                      <a:pt x="12" y="42"/>
                      <a:pt x="12" y="42"/>
                    </a:cubicBezTo>
                    <a:cubicBezTo>
                      <a:pt x="12" y="43"/>
                      <a:pt x="12" y="43"/>
                      <a:pt x="12" y="43"/>
                    </a:cubicBezTo>
                    <a:cubicBezTo>
                      <a:pt x="12" y="43"/>
                      <a:pt x="12" y="43"/>
                      <a:pt x="12" y="43"/>
                    </a:cubicBezTo>
                    <a:cubicBezTo>
                      <a:pt x="12" y="44"/>
                      <a:pt x="12" y="44"/>
                      <a:pt x="12" y="44"/>
                    </a:cubicBezTo>
                    <a:cubicBezTo>
                      <a:pt x="12" y="44"/>
                      <a:pt x="12" y="44"/>
                      <a:pt x="12" y="44"/>
                    </a:cubicBezTo>
                    <a:cubicBezTo>
                      <a:pt x="12" y="45"/>
                      <a:pt x="12" y="45"/>
                      <a:pt x="12" y="45"/>
                    </a:cubicBezTo>
                    <a:cubicBezTo>
                      <a:pt x="12" y="45"/>
                      <a:pt x="12" y="45"/>
                      <a:pt x="12" y="45"/>
                    </a:cubicBezTo>
                    <a:cubicBezTo>
                      <a:pt x="12" y="45"/>
                      <a:pt x="12" y="45"/>
                      <a:pt x="12" y="45"/>
                    </a:cubicBezTo>
                    <a:cubicBezTo>
                      <a:pt x="13" y="45"/>
                      <a:pt x="13" y="45"/>
                      <a:pt x="13" y="45"/>
                    </a:cubicBezTo>
                    <a:cubicBezTo>
                      <a:pt x="14" y="44"/>
                      <a:pt x="14" y="44"/>
                      <a:pt x="14" y="44"/>
                    </a:cubicBezTo>
                    <a:cubicBezTo>
                      <a:pt x="14" y="44"/>
                      <a:pt x="14" y="44"/>
                      <a:pt x="14" y="44"/>
                    </a:cubicBezTo>
                    <a:cubicBezTo>
                      <a:pt x="15" y="44"/>
                      <a:pt x="15" y="44"/>
                      <a:pt x="15" y="44"/>
                    </a:cubicBezTo>
                    <a:cubicBezTo>
                      <a:pt x="16" y="44"/>
                      <a:pt x="16" y="45"/>
                      <a:pt x="18" y="44"/>
                    </a:cubicBezTo>
                    <a:cubicBezTo>
                      <a:pt x="19" y="44"/>
                      <a:pt x="19" y="44"/>
                      <a:pt x="20" y="45"/>
                    </a:cubicBezTo>
                    <a:cubicBezTo>
                      <a:pt x="22" y="44"/>
                      <a:pt x="22" y="44"/>
                      <a:pt x="22" y="44"/>
                    </a:cubicBezTo>
                    <a:cubicBezTo>
                      <a:pt x="22" y="44"/>
                      <a:pt x="22" y="44"/>
                      <a:pt x="23" y="44"/>
                    </a:cubicBezTo>
                    <a:cubicBezTo>
                      <a:pt x="23" y="44"/>
                      <a:pt x="23" y="44"/>
                      <a:pt x="23" y="44"/>
                    </a:cubicBezTo>
                    <a:cubicBezTo>
                      <a:pt x="22" y="43"/>
                      <a:pt x="22" y="43"/>
                      <a:pt x="22" y="43"/>
                    </a:cubicBezTo>
                    <a:cubicBezTo>
                      <a:pt x="23" y="43"/>
                      <a:pt x="23" y="43"/>
                      <a:pt x="23" y="43"/>
                    </a:cubicBezTo>
                    <a:cubicBezTo>
                      <a:pt x="23" y="43"/>
                      <a:pt x="24" y="43"/>
                      <a:pt x="24" y="43"/>
                    </a:cubicBezTo>
                    <a:cubicBezTo>
                      <a:pt x="24" y="43"/>
                      <a:pt x="23" y="43"/>
                      <a:pt x="23" y="43"/>
                    </a:cubicBezTo>
                    <a:cubicBezTo>
                      <a:pt x="23" y="44"/>
                      <a:pt x="24" y="44"/>
                      <a:pt x="25" y="45"/>
                    </a:cubicBezTo>
                    <a:cubicBezTo>
                      <a:pt x="25" y="45"/>
                      <a:pt x="26" y="46"/>
                      <a:pt x="26" y="45"/>
                    </a:cubicBezTo>
                    <a:cubicBezTo>
                      <a:pt x="26" y="45"/>
                      <a:pt x="27" y="44"/>
                      <a:pt x="27" y="44"/>
                    </a:cubicBezTo>
                    <a:cubicBezTo>
                      <a:pt x="27" y="45"/>
                      <a:pt x="27" y="45"/>
                      <a:pt x="27" y="45"/>
                    </a:cubicBezTo>
                    <a:cubicBezTo>
                      <a:pt x="27" y="45"/>
                      <a:pt x="27" y="45"/>
                      <a:pt x="27" y="45"/>
                    </a:cubicBezTo>
                    <a:cubicBezTo>
                      <a:pt x="27" y="45"/>
                      <a:pt x="27" y="45"/>
                      <a:pt x="27" y="45"/>
                    </a:cubicBezTo>
                    <a:cubicBezTo>
                      <a:pt x="27" y="46"/>
                      <a:pt x="27" y="46"/>
                      <a:pt x="27" y="46"/>
                    </a:cubicBezTo>
                    <a:cubicBezTo>
                      <a:pt x="27" y="46"/>
                      <a:pt x="27" y="46"/>
                      <a:pt x="27" y="46"/>
                    </a:cubicBezTo>
                    <a:cubicBezTo>
                      <a:pt x="27" y="46"/>
                      <a:pt x="27" y="46"/>
                      <a:pt x="27" y="46"/>
                    </a:cubicBezTo>
                    <a:cubicBezTo>
                      <a:pt x="26" y="46"/>
                      <a:pt x="26" y="46"/>
                      <a:pt x="26" y="46"/>
                    </a:cubicBezTo>
                    <a:cubicBezTo>
                      <a:pt x="28" y="47"/>
                      <a:pt x="28" y="47"/>
                      <a:pt x="28" y="47"/>
                    </a:cubicBezTo>
                    <a:cubicBezTo>
                      <a:pt x="27" y="46"/>
                      <a:pt x="28" y="45"/>
                      <a:pt x="29" y="45"/>
                    </a:cubicBezTo>
                    <a:cubicBezTo>
                      <a:pt x="29" y="45"/>
                      <a:pt x="29" y="45"/>
                      <a:pt x="29" y="45"/>
                    </a:cubicBezTo>
                    <a:cubicBezTo>
                      <a:pt x="29" y="46"/>
                      <a:pt x="29" y="46"/>
                      <a:pt x="30" y="46"/>
                    </a:cubicBezTo>
                    <a:cubicBezTo>
                      <a:pt x="29" y="46"/>
                      <a:pt x="29" y="46"/>
                      <a:pt x="29" y="46"/>
                    </a:cubicBezTo>
                    <a:cubicBezTo>
                      <a:pt x="29" y="46"/>
                      <a:pt x="28" y="45"/>
                      <a:pt x="28" y="46"/>
                    </a:cubicBezTo>
                    <a:cubicBezTo>
                      <a:pt x="28" y="47"/>
                      <a:pt x="28" y="47"/>
                      <a:pt x="29" y="48"/>
                    </a:cubicBezTo>
                    <a:cubicBezTo>
                      <a:pt x="28" y="47"/>
                      <a:pt x="28" y="47"/>
                      <a:pt x="28" y="47"/>
                    </a:cubicBezTo>
                    <a:cubicBezTo>
                      <a:pt x="28" y="47"/>
                      <a:pt x="29" y="47"/>
                      <a:pt x="29" y="48"/>
                    </a:cubicBezTo>
                    <a:cubicBezTo>
                      <a:pt x="30" y="48"/>
                      <a:pt x="30" y="48"/>
                      <a:pt x="30" y="48"/>
                    </a:cubicBezTo>
                    <a:cubicBezTo>
                      <a:pt x="29" y="48"/>
                      <a:pt x="29" y="48"/>
                      <a:pt x="29" y="48"/>
                    </a:cubicBezTo>
                    <a:cubicBezTo>
                      <a:pt x="30" y="49"/>
                      <a:pt x="30" y="49"/>
                      <a:pt x="31" y="49"/>
                    </a:cubicBezTo>
                    <a:cubicBezTo>
                      <a:pt x="32" y="49"/>
                      <a:pt x="33" y="49"/>
                      <a:pt x="34" y="49"/>
                    </a:cubicBezTo>
                    <a:cubicBezTo>
                      <a:pt x="33" y="49"/>
                      <a:pt x="33" y="49"/>
                      <a:pt x="33" y="49"/>
                    </a:cubicBezTo>
                    <a:cubicBezTo>
                      <a:pt x="34" y="49"/>
                      <a:pt x="34" y="49"/>
                      <a:pt x="34" y="49"/>
                    </a:cubicBezTo>
                    <a:cubicBezTo>
                      <a:pt x="34" y="50"/>
                      <a:pt x="37" y="51"/>
                      <a:pt x="38" y="51"/>
                    </a:cubicBezTo>
                    <a:cubicBezTo>
                      <a:pt x="38" y="51"/>
                      <a:pt x="38" y="51"/>
                      <a:pt x="38" y="51"/>
                    </a:cubicBezTo>
                    <a:cubicBezTo>
                      <a:pt x="39" y="51"/>
                      <a:pt x="40" y="51"/>
                      <a:pt x="41" y="51"/>
                    </a:cubicBezTo>
                    <a:cubicBezTo>
                      <a:pt x="43" y="51"/>
                      <a:pt x="44" y="50"/>
                      <a:pt x="45" y="50"/>
                    </a:cubicBezTo>
                    <a:cubicBezTo>
                      <a:pt x="45" y="50"/>
                      <a:pt x="45" y="49"/>
                      <a:pt x="44" y="49"/>
                    </a:cubicBezTo>
                    <a:cubicBezTo>
                      <a:pt x="45" y="49"/>
                      <a:pt x="45" y="49"/>
                      <a:pt x="45" y="49"/>
                    </a:cubicBezTo>
                    <a:cubicBezTo>
                      <a:pt x="45" y="49"/>
                      <a:pt x="45" y="49"/>
                      <a:pt x="45" y="49"/>
                    </a:cubicBezTo>
                    <a:cubicBezTo>
                      <a:pt x="45" y="49"/>
                      <a:pt x="46" y="49"/>
                      <a:pt x="46" y="49"/>
                    </a:cubicBezTo>
                    <a:cubicBezTo>
                      <a:pt x="46" y="49"/>
                      <a:pt x="45" y="49"/>
                      <a:pt x="45" y="50"/>
                    </a:cubicBezTo>
                    <a:cubicBezTo>
                      <a:pt x="46" y="51"/>
                      <a:pt x="48" y="49"/>
                      <a:pt x="48" y="48"/>
                    </a:cubicBezTo>
                    <a:cubicBezTo>
                      <a:pt x="47" y="48"/>
                      <a:pt x="47" y="48"/>
                      <a:pt x="47" y="48"/>
                    </a:cubicBezTo>
                    <a:cubicBezTo>
                      <a:pt x="47" y="47"/>
                      <a:pt x="47" y="47"/>
                      <a:pt x="47" y="47"/>
                    </a:cubicBezTo>
                    <a:cubicBezTo>
                      <a:pt x="48" y="47"/>
                      <a:pt x="48" y="47"/>
                      <a:pt x="48" y="47"/>
                    </a:cubicBezTo>
                    <a:cubicBezTo>
                      <a:pt x="48" y="47"/>
                      <a:pt x="48" y="47"/>
                      <a:pt x="48" y="47"/>
                    </a:cubicBezTo>
                    <a:cubicBezTo>
                      <a:pt x="48" y="47"/>
                      <a:pt x="48" y="47"/>
                      <a:pt x="48" y="47"/>
                    </a:cubicBezTo>
                    <a:cubicBezTo>
                      <a:pt x="47" y="47"/>
                      <a:pt x="47" y="47"/>
                      <a:pt x="47" y="47"/>
                    </a:cubicBezTo>
                    <a:cubicBezTo>
                      <a:pt x="47" y="47"/>
                      <a:pt x="47" y="47"/>
                      <a:pt x="47" y="47"/>
                    </a:cubicBezTo>
                    <a:cubicBezTo>
                      <a:pt x="47" y="47"/>
                      <a:pt x="47" y="47"/>
                      <a:pt x="47" y="47"/>
                    </a:cubicBezTo>
                    <a:cubicBezTo>
                      <a:pt x="47" y="46"/>
                      <a:pt x="47" y="46"/>
                      <a:pt x="48" y="46"/>
                    </a:cubicBezTo>
                    <a:cubicBezTo>
                      <a:pt x="48" y="46"/>
                      <a:pt x="48" y="46"/>
                      <a:pt x="48" y="46"/>
                    </a:cubicBezTo>
                    <a:cubicBezTo>
                      <a:pt x="48" y="45"/>
                      <a:pt x="48" y="45"/>
                      <a:pt x="48" y="45"/>
                    </a:cubicBezTo>
                    <a:cubicBezTo>
                      <a:pt x="49" y="45"/>
                      <a:pt x="49" y="45"/>
                      <a:pt x="49" y="45"/>
                    </a:cubicBezTo>
                    <a:cubicBezTo>
                      <a:pt x="49" y="45"/>
                      <a:pt x="49" y="45"/>
                      <a:pt x="49" y="45"/>
                    </a:cubicBezTo>
                    <a:cubicBezTo>
                      <a:pt x="49" y="45"/>
                      <a:pt x="49" y="45"/>
                      <a:pt x="49" y="45"/>
                    </a:cubicBezTo>
                    <a:cubicBezTo>
                      <a:pt x="49" y="45"/>
                      <a:pt x="49" y="45"/>
                      <a:pt x="49" y="45"/>
                    </a:cubicBezTo>
                    <a:cubicBezTo>
                      <a:pt x="49" y="46"/>
                      <a:pt x="49" y="46"/>
                      <a:pt x="49" y="46"/>
                    </a:cubicBezTo>
                    <a:cubicBezTo>
                      <a:pt x="49" y="46"/>
                      <a:pt x="49" y="46"/>
                      <a:pt x="49" y="46"/>
                    </a:cubicBezTo>
                    <a:cubicBezTo>
                      <a:pt x="50" y="45"/>
                      <a:pt x="50" y="45"/>
                      <a:pt x="50" y="45"/>
                    </a:cubicBezTo>
                    <a:cubicBezTo>
                      <a:pt x="50" y="45"/>
                      <a:pt x="50" y="45"/>
                      <a:pt x="50" y="45"/>
                    </a:cubicBezTo>
                    <a:cubicBezTo>
                      <a:pt x="50" y="45"/>
                      <a:pt x="50" y="45"/>
                      <a:pt x="50" y="45"/>
                    </a:cubicBezTo>
                    <a:cubicBezTo>
                      <a:pt x="51" y="45"/>
                      <a:pt x="51" y="45"/>
                      <a:pt x="51" y="45"/>
                    </a:cubicBezTo>
                    <a:cubicBezTo>
                      <a:pt x="52" y="45"/>
                      <a:pt x="52" y="44"/>
                      <a:pt x="52" y="44"/>
                    </a:cubicBezTo>
                    <a:cubicBezTo>
                      <a:pt x="52" y="44"/>
                      <a:pt x="52" y="44"/>
                      <a:pt x="52" y="44"/>
                    </a:cubicBezTo>
                    <a:cubicBezTo>
                      <a:pt x="53" y="44"/>
                      <a:pt x="53" y="44"/>
                      <a:pt x="53" y="44"/>
                    </a:cubicBezTo>
                    <a:cubicBezTo>
                      <a:pt x="53" y="44"/>
                      <a:pt x="53" y="44"/>
                      <a:pt x="53" y="44"/>
                    </a:cubicBezTo>
                    <a:cubicBezTo>
                      <a:pt x="54" y="44"/>
                      <a:pt x="54" y="44"/>
                      <a:pt x="54" y="44"/>
                    </a:cubicBezTo>
                    <a:cubicBezTo>
                      <a:pt x="54" y="43"/>
                      <a:pt x="54" y="43"/>
                      <a:pt x="54" y="43"/>
                    </a:cubicBezTo>
                    <a:cubicBezTo>
                      <a:pt x="54" y="43"/>
                      <a:pt x="54" y="43"/>
                      <a:pt x="54" y="43"/>
                    </a:cubicBezTo>
                    <a:cubicBezTo>
                      <a:pt x="54" y="42"/>
                      <a:pt x="54" y="42"/>
                      <a:pt x="54" y="42"/>
                    </a:cubicBezTo>
                    <a:cubicBezTo>
                      <a:pt x="54" y="43"/>
                      <a:pt x="54" y="43"/>
                      <a:pt x="54" y="43"/>
                    </a:cubicBezTo>
                    <a:cubicBezTo>
                      <a:pt x="54" y="44"/>
                      <a:pt x="54" y="44"/>
                      <a:pt x="54" y="44"/>
                    </a:cubicBezTo>
                    <a:cubicBezTo>
                      <a:pt x="54" y="44"/>
                      <a:pt x="54" y="44"/>
                      <a:pt x="54" y="44"/>
                    </a:cubicBezTo>
                    <a:cubicBezTo>
                      <a:pt x="54" y="44"/>
                      <a:pt x="54" y="44"/>
                      <a:pt x="54" y="43"/>
                    </a:cubicBezTo>
                    <a:cubicBezTo>
                      <a:pt x="55" y="44"/>
                      <a:pt x="55" y="44"/>
                      <a:pt x="55" y="44"/>
                    </a:cubicBezTo>
                    <a:cubicBezTo>
                      <a:pt x="55" y="44"/>
                      <a:pt x="55" y="44"/>
                      <a:pt x="55" y="44"/>
                    </a:cubicBezTo>
                    <a:cubicBezTo>
                      <a:pt x="55" y="43"/>
                      <a:pt x="55" y="43"/>
                      <a:pt x="55" y="43"/>
                    </a:cubicBezTo>
                    <a:cubicBezTo>
                      <a:pt x="55" y="43"/>
                      <a:pt x="55" y="43"/>
                      <a:pt x="55" y="43"/>
                    </a:cubicBezTo>
                    <a:cubicBezTo>
                      <a:pt x="56" y="44"/>
                      <a:pt x="56" y="44"/>
                      <a:pt x="56" y="44"/>
                    </a:cubicBezTo>
                    <a:cubicBezTo>
                      <a:pt x="55" y="43"/>
                      <a:pt x="58" y="42"/>
                      <a:pt x="59" y="41"/>
                    </a:cubicBezTo>
                    <a:cubicBezTo>
                      <a:pt x="59" y="41"/>
                      <a:pt x="59" y="41"/>
                      <a:pt x="59" y="41"/>
                    </a:cubicBezTo>
                    <a:cubicBezTo>
                      <a:pt x="59" y="41"/>
                      <a:pt x="59" y="40"/>
                      <a:pt x="59" y="40"/>
                    </a:cubicBezTo>
                    <a:cubicBezTo>
                      <a:pt x="59" y="40"/>
                      <a:pt x="59" y="40"/>
                      <a:pt x="59" y="40"/>
                    </a:cubicBezTo>
                    <a:cubicBezTo>
                      <a:pt x="60" y="40"/>
                      <a:pt x="60" y="40"/>
                      <a:pt x="60" y="40"/>
                    </a:cubicBezTo>
                    <a:cubicBezTo>
                      <a:pt x="60" y="40"/>
                      <a:pt x="61" y="39"/>
                      <a:pt x="61" y="39"/>
                    </a:cubicBezTo>
                    <a:cubicBezTo>
                      <a:pt x="61" y="39"/>
                      <a:pt x="61" y="38"/>
                      <a:pt x="61" y="38"/>
                    </a:cubicBezTo>
                    <a:cubicBezTo>
                      <a:pt x="61" y="38"/>
                      <a:pt x="62" y="38"/>
                      <a:pt x="63" y="38"/>
                    </a:cubicBezTo>
                    <a:cubicBezTo>
                      <a:pt x="63" y="37"/>
                      <a:pt x="63" y="37"/>
                      <a:pt x="63" y="37"/>
                    </a:cubicBezTo>
                    <a:cubicBezTo>
                      <a:pt x="63" y="37"/>
                      <a:pt x="62" y="37"/>
                      <a:pt x="62" y="37"/>
                    </a:cubicBezTo>
                    <a:cubicBezTo>
                      <a:pt x="63" y="37"/>
                      <a:pt x="64" y="37"/>
                      <a:pt x="65" y="36"/>
                    </a:cubicBezTo>
                    <a:cubicBezTo>
                      <a:pt x="64" y="36"/>
                      <a:pt x="64" y="36"/>
                      <a:pt x="64" y="36"/>
                    </a:cubicBezTo>
                    <a:cubicBezTo>
                      <a:pt x="65" y="36"/>
                      <a:pt x="65" y="36"/>
                      <a:pt x="65" y="36"/>
                    </a:cubicBezTo>
                    <a:cubicBezTo>
                      <a:pt x="65" y="35"/>
                      <a:pt x="65" y="35"/>
                      <a:pt x="65" y="35"/>
                    </a:cubicBezTo>
                    <a:cubicBezTo>
                      <a:pt x="65" y="35"/>
                      <a:pt x="65" y="35"/>
                      <a:pt x="65" y="35"/>
                    </a:cubicBezTo>
                    <a:cubicBezTo>
                      <a:pt x="65" y="35"/>
                      <a:pt x="65" y="35"/>
                      <a:pt x="65" y="35"/>
                    </a:cubicBezTo>
                    <a:cubicBezTo>
                      <a:pt x="65" y="35"/>
                      <a:pt x="65" y="34"/>
                      <a:pt x="65" y="34"/>
                    </a:cubicBezTo>
                    <a:cubicBezTo>
                      <a:pt x="65" y="34"/>
                      <a:pt x="65" y="35"/>
                      <a:pt x="66" y="35"/>
                    </a:cubicBezTo>
                    <a:cubicBezTo>
                      <a:pt x="65" y="35"/>
                      <a:pt x="65" y="35"/>
                      <a:pt x="65" y="35"/>
                    </a:cubicBezTo>
                    <a:cubicBezTo>
                      <a:pt x="66" y="35"/>
                      <a:pt x="66" y="35"/>
                      <a:pt x="66" y="35"/>
                    </a:cubicBezTo>
                    <a:cubicBezTo>
                      <a:pt x="66" y="35"/>
                      <a:pt x="66" y="35"/>
                      <a:pt x="66" y="35"/>
                    </a:cubicBezTo>
                    <a:cubicBezTo>
                      <a:pt x="66" y="35"/>
                      <a:pt x="66" y="35"/>
                      <a:pt x="66" y="35"/>
                    </a:cubicBezTo>
                    <a:cubicBezTo>
                      <a:pt x="66" y="35"/>
                      <a:pt x="66" y="35"/>
                      <a:pt x="66" y="35"/>
                    </a:cubicBezTo>
                    <a:cubicBezTo>
                      <a:pt x="66" y="35"/>
                      <a:pt x="66" y="36"/>
                      <a:pt x="66" y="36"/>
                    </a:cubicBezTo>
                    <a:cubicBezTo>
                      <a:pt x="67" y="36"/>
                      <a:pt x="67" y="35"/>
                      <a:pt x="67" y="35"/>
                    </a:cubicBezTo>
                    <a:cubicBezTo>
                      <a:pt x="68" y="35"/>
                      <a:pt x="68" y="36"/>
                      <a:pt x="68" y="36"/>
                    </a:cubicBezTo>
                    <a:cubicBezTo>
                      <a:pt x="69" y="35"/>
                      <a:pt x="69" y="35"/>
                      <a:pt x="69" y="35"/>
                    </a:cubicBezTo>
                    <a:cubicBezTo>
                      <a:pt x="69" y="35"/>
                      <a:pt x="69" y="35"/>
                      <a:pt x="69" y="35"/>
                    </a:cubicBezTo>
                    <a:cubicBezTo>
                      <a:pt x="68" y="35"/>
                      <a:pt x="68" y="35"/>
                      <a:pt x="68" y="35"/>
                    </a:cubicBezTo>
                    <a:cubicBezTo>
                      <a:pt x="68" y="35"/>
                      <a:pt x="68" y="35"/>
                      <a:pt x="68" y="35"/>
                    </a:cubicBezTo>
                    <a:cubicBezTo>
                      <a:pt x="69" y="34"/>
                      <a:pt x="69" y="34"/>
                      <a:pt x="69" y="34"/>
                    </a:cubicBezTo>
                    <a:cubicBezTo>
                      <a:pt x="69" y="34"/>
                      <a:pt x="69" y="34"/>
                      <a:pt x="69" y="35"/>
                    </a:cubicBezTo>
                    <a:cubicBezTo>
                      <a:pt x="69" y="34"/>
                      <a:pt x="70" y="34"/>
                      <a:pt x="70" y="33"/>
                    </a:cubicBezTo>
                    <a:cubicBezTo>
                      <a:pt x="70" y="33"/>
                      <a:pt x="71" y="33"/>
                      <a:pt x="71" y="33"/>
                    </a:cubicBezTo>
                    <a:cubicBezTo>
                      <a:pt x="70" y="33"/>
                      <a:pt x="70" y="33"/>
                      <a:pt x="70" y="34"/>
                    </a:cubicBezTo>
                    <a:cubicBezTo>
                      <a:pt x="70" y="33"/>
                      <a:pt x="71" y="33"/>
                      <a:pt x="71" y="33"/>
                    </a:cubicBezTo>
                    <a:cubicBezTo>
                      <a:pt x="72" y="32"/>
                      <a:pt x="71" y="31"/>
                      <a:pt x="72" y="30"/>
                    </a:cubicBezTo>
                    <a:cubicBezTo>
                      <a:pt x="72" y="30"/>
                      <a:pt x="72" y="31"/>
                      <a:pt x="71" y="31"/>
                    </a:cubicBezTo>
                    <a:cubicBezTo>
                      <a:pt x="71" y="30"/>
                      <a:pt x="71" y="30"/>
                      <a:pt x="71" y="30"/>
                    </a:cubicBezTo>
                    <a:cubicBezTo>
                      <a:pt x="71" y="30"/>
                      <a:pt x="71" y="30"/>
                      <a:pt x="71" y="30"/>
                    </a:cubicBezTo>
                    <a:cubicBezTo>
                      <a:pt x="71" y="30"/>
                      <a:pt x="71" y="30"/>
                      <a:pt x="71" y="30"/>
                    </a:cubicBezTo>
                    <a:cubicBezTo>
                      <a:pt x="72" y="30"/>
                      <a:pt x="72" y="30"/>
                      <a:pt x="72" y="30"/>
                    </a:cubicBezTo>
                    <a:cubicBezTo>
                      <a:pt x="72" y="29"/>
                      <a:pt x="72" y="29"/>
                      <a:pt x="72" y="29"/>
                    </a:cubicBezTo>
                    <a:cubicBezTo>
                      <a:pt x="71" y="29"/>
                      <a:pt x="71" y="29"/>
                      <a:pt x="71" y="29"/>
                    </a:cubicBezTo>
                    <a:cubicBezTo>
                      <a:pt x="71" y="29"/>
                      <a:pt x="71" y="29"/>
                      <a:pt x="71" y="29"/>
                    </a:cubicBezTo>
                    <a:cubicBezTo>
                      <a:pt x="73" y="29"/>
                      <a:pt x="73" y="29"/>
                      <a:pt x="73" y="29"/>
                    </a:cubicBezTo>
                    <a:cubicBezTo>
                      <a:pt x="72" y="28"/>
                      <a:pt x="72" y="28"/>
                      <a:pt x="72" y="28"/>
                    </a:cubicBezTo>
                    <a:cubicBezTo>
                      <a:pt x="71" y="27"/>
                      <a:pt x="71" y="27"/>
                      <a:pt x="71" y="27"/>
                    </a:cubicBezTo>
                    <a:cubicBezTo>
                      <a:pt x="71" y="27"/>
                      <a:pt x="71" y="27"/>
                      <a:pt x="71" y="27"/>
                    </a:cubicBezTo>
                    <a:cubicBezTo>
                      <a:pt x="72" y="27"/>
                      <a:pt x="72" y="28"/>
                      <a:pt x="72" y="28"/>
                    </a:cubicBezTo>
                    <a:cubicBezTo>
                      <a:pt x="73" y="28"/>
                      <a:pt x="74" y="28"/>
                      <a:pt x="74" y="27"/>
                    </a:cubicBezTo>
                    <a:cubicBezTo>
                      <a:pt x="74" y="27"/>
                      <a:pt x="74" y="27"/>
                      <a:pt x="74" y="27"/>
                    </a:cubicBezTo>
                    <a:cubicBezTo>
                      <a:pt x="74" y="26"/>
                      <a:pt x="75" y="26"/>
                      <a:pt x="75" y="26"/>
                    </a:cubicBezTo>
                    <a:cubicBezTo>
                      <a:pt x="75" y="26"/>
                      <a:pt x="75" y="26"/>
                      <a:pt x="75" y="26"/>
                    </a:cubicBezTo>
                    <a:cubicBezTo>
                      <a:pt x="74" y="26"/>
                      <a:pt x="74" y="26"/>
                      <a:pt x="74" y="26"/>
                    </a:cubicBezTo>
                    <a:cubicBezTo>
                      <a:pt x="75" y="26"/>
                      <a:pt x="75" y="26"/>
                      <a:pt x="75" y="26"/>
                    </a:cubicBezTo>
                    <a:cubicBezTo>
                      <a:pt x="75" y="26"/>
                      <a:pt x="75" y="26"/>
                      <a:pt x="75" y="26"/>
                    </a:cubicBezTo>
                    <a:cubicBezTo>
                      <a:pt x="77" y="25"/>
                      <a:pt x="74" y="25"/>
                      <a:pt x="74" y="24"/>
                    </a:cubicBezTo>
                    <a:cubicBezTo>
                      <a:pt x="74" y="25"/>
                      <a:pt x="75" y="24"/>
                      <a:pt x="76" y="24"/>
                    </a:cubicBezTo>
                    <a:cubicBezTo>
                      <a:pt x="76" y="24"/>
                      <a:pt x="76" y="24"/>
                      <a:pt x="76" y="24"/>
                    </a:cubicBezTo>
                    <a:cubicBezTo>
                      <a:pt x="76" y="24"/>
                      <a:pt x="75" y="24"/>
                      <a:pt x="74" y="23"/>
                    </a:cubicBezTo>
                    <a:cubicBezTo>
                      <a:pt x="72" y="23"/>
                      <a:pt x="72" y="23"/>
                      <a:pt x="72" y="23"/>
                    </a:cubicBezTo>
                    <a:cubicBezTo>
                      <a:pt x="72" y="23"/>
                      <a:pt x="72" y="23"/>
                      <a:pt x="72" y="23"/>
                    </a:cubicBezTo>
                    <a:cubicBezTo>
                      <a:pt x="74" y="23"/>
                      <a:pt x="74" y="23"/>
                      <a:pt x="74" y="23"/>
                    </a:cubicBezTo>
                    <a:cubicBezTo>
                      <a:pt x="74" y="22"/>
                      <a:pt x="74" y="22"/>
                      <a:pt x="74" y="22"/>
                    </a:cubicBezTo>
                    <a:cubicBezTo>
                      <a:pt x="74" y="22"/>
                      <a:pt x="74" y="22"/>
                      <a:pt x="73" y="22"/>
                    </a:cubicBezTo>
                    <a:cubicBezTo>
                      <a:pt x="74" y="22"/>
                      <a:pt x="74" y="22"/>
                      <a:pt x="75" y="23"/>
                    </a:cubicBezTo>
                    <a:cubicBezTo>
                      <a:pt x="75" y="23"/>
                      <a:pt x="75" y="23"/>
                      <a:pt x="75" y="23"/>
                    </a:cubicBezTo>
                    <a:cubicBezTo>
                      <a:pt x="76" y="23"/>
                      <a:pt x="76" y="23"/>
                      <a:pt x="76" y="23"/>
                    </a:cubicBezTo>
                    <a:cubicBezTo>
                      <a:pt x="77" y="23"/>
                      <a:pt x="77" y="23"/>
                      <a:pt x="77" y="23"/>
                    </a:cubicBezTo>
                    <a:cubicBezTo>
                      <a:pt x="77" y="22"/>
                      <a:pt x="77" y="22"/>
                      <a:pt x="77" y="22"/>
                    </a:cubicBezTo>
                    <a:cubicBezTo>
                      <a:pt x="77" y="22"/>
                      <a:pt x="77" y="22"/>
                      <a:pt x="77" y="22"/>
                    </a:cubicBezTo>
                    <a:close/>
                    <a:moveTo>
                      <a:pt x="20" y="18"/>
                    </a:moveTo>
                    <a:cubicBezTo>
                      <a:pt x="20" y="18"/>
                      <a:pt x="20" y="18"/>
                      <a:pt x="20" y="18"/>
                    </a:cubicBezTo>
                    <a:cubicBezTo>
                      <a:pt x="20" y="18"/>
                      <a:pt x="20" y="18"/>
                      <a:pt x="20" y="18"/>
                    </a:cubicBezTo>
                    <a:cubicBezTo>
                      <a:pt x="20" y="18"/>
                      <a:pt x="20" y="18"/>
                      <a:pt x="20" y="1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3" name="Freeform 787">
                <a:extLst>
                  <a:ext uri="{FF2B5EF4-FFF2-40B4-BE49-F238E27FC236}">
                    <a16:creationId xmlns:a16="http://schemas.microsoft.com/office/drawing/2014/main" id="{2B45D513-19A0-DB66-BF55-3EFD181C1425}"/>
                  </a:ext>
                </a:extLst>
              </p:cNvPr>
              <p:cNvSpPr>
                <a:spLocks/>
              </p:cNvSpPr>
              <p:nvPr/>
            </p:nvSpPr>
            <p:spPr bwMode="auto">
              <a:xfrm>
                <a:off x="5821363" y="3451225"/>
                <a:ext cx="112712" cy="107950"/>
              </a:xfrm>
              <a:custGeom>
                <a:avLst/>
                <a:gdLst>
                  <a:gd name="T0" fmla="*/ 19 w 27"/>
                  <a:gd name="T1" fmla="*/ 25 h 26"/>
                  <a:gd name="T2" fmla="*/ 19 w 27"/>
                  <a:gd name="T3" fmla="*/ 24 h 26"/>
                  <a:gd name="T4" fmla="*/ 19 w 27"/>
                  <a:gd name="T5" fmla="*/ 23 h 26"/>
                  <a:gd name="T6" fmla="*/ 19 w 27"/>
                  <a:gd name="T7" fmla="*/ 22 h 26"/>
                  <a:gd name="T8" fmla="*/ 20 w 27"/>
                  <a:gd name="T9" fmla="*/ 21 h 26"/>
                  <a:gd name="T10" fmla="*/ 20 w 27"/>
                  <a:gd name="T11" fmla="*/ 20 h 26"/>
                  <a:gd name="T12" fmla="*/ 21 w 27"/>
                  <a:gd name="T13" fmla="*/ 19 h 26"/>
                  <a:gd name="T14" fmla="*/ 22 w 27"/>
                  <a:gd name="T15" fmla="*/ 19 h 26"/>
                  <a:gd name="T16" fmla="*/ 22 w 27"/>
                  <a:gd name="T17" fmla="*/ 17 h 26"/>
                  <a:gd name="T18" fmla="*/ 23 w 27"/>
                  <a:gd name="T19" fmla="*/ 17 h 26"/>
                  <a:gd name="T20" fmla="*/ 24 w 27"/>
                  <a:gd name="T21" fmla="*/ 17 h 26"/>
                  <a:gd name="T22" fmla="*/ 25 w 27"/>
                  <a:gd name="T23" fmla="*/ 17 h 26"/>
                  <a:gd name="T24" fmla="*/ 25 w 27"/>
                  <a:gd name="T25" fmla="*/ 17 h 26"/>
                  <a:gd name="T26" fmla="*/ 26 w 27"/>
                  <a:gd name="T27" fmla="*/ 16 h 26"/>
                  <a:gd name="T28" fmla="*/ 25 w 27"/>
                  <a:gd name="T29" fmla="*/ 14 h 26"/>
                  <a:gd name="T30" fmla="*/ 24 w 27"/>
                  <a:gd name="T31" fmla="*/ 12 h 26"/>
                  <a:gd name="T32" fmla="*/ 26 w 27"/>
                  <a:gd name="T33" fmla="*/ 13 h 26"/>
                  <a:gd name="T34" fmla="*/ 25 w 27"/>
                  <a:gd name="T35" fmla="*/ 11 h 26"/>
                  <a:gd name="T36" fmla="*/ 24 w 27"/>
                  <a:gd name="T37" fmla="*/ 10 h 26"/>
                  <a:gd name="T38" fmla="*/ 23 w 27"/>
                  <a:gd name="T39" fmla="*/ 10 h 26"/>
                  <a:gd name="T40" fmla="*/ 24 w 27"/>
                  <a:gd name="T41" fmla="*/ 7 h 26"/>
                  <a:gd name="T42" fmla="*/ 25 w 27"/>
                  <a:gd name="T43" fmla="*/ 5 h 26"/>
                  <a:gd name="T44" fmla="*/ 23 w 27"/>
                  <a:gd name="T45" fmla="*/ 4 h 26"/>
                  <a:gd name="T46" fmla="*/ 22 w 27"/>
                  <a:gd name="T47" fmla="*/ 4 h 26"/>
                  <a:gd name="T48" fmla="*/ 21 w 27"/>
                  <a:gd name="T49" fmla="*/ 3 h 26"/>
                  <a:gd name="T50" fmla="*/ 19 w 27"/>
                  <a:gd name="T51" fmla="*/ 2 h 26"/>
                  <a:gd name="T52" fmla="*/ 17 w 27"/>
                  <a:gd name="T53" fmla="*/ 1 h 26"/>
                  <a:gd name="T54" fmla="*/ 16 w 27"/>
                  <a:gd name="T55" fmla="*/ 2 h 26"/>
                  <a:gd name="T56" fmla="*/ 15 w 27"/>
                  <a:gd name="T57" fmla="*/ 2 h 26"/>
                  <a:gd name="T58" fmla="*/ 13 w 27"/>
                  <a:gd name="T59" fmla="*/ 2 h 26"/>
                  <a:gd name="T60" fmla="*/ 12 w 27"/>
                  <a:gd name="T61" fmla="*/ 2 h 26"/>
                  <a:gd name="T62" fmla="*/ 11 w 27"/>
                  <a:gd name="T63" fmla="*/ 2 h 26"/>
                  <a:gd name="T64" fmla="*/ 11 w 27"/>
                  <a:gd name="T65" fmla="*/ 1 h 26"/>
                  <a:gd name="T66" fmla="*/ 10 w 27"/>
                  <a:gd name="T67" fmla="*/ 1 h 26"/>
                  <a:gd name="T68" fmla="*/ 8 w 27"/>
                  <a:gd name="T69" fmla="*/ 1 h 26"/>
                  <a:gd name="T70" fmla="*/ 6 w 27"/>
                  <a:gd name="T71" fmla="*/ 1 h 26"/>
                  <a:gd name="T72" fmla="*/ 5 w 27"/>
                  <a:gd name="T73" fmla="*/ 2 h 26"/>
                  <a:gd name="T74" fmla="*/ 4 w 27"/>
                  <a:gd name="T75" fmla="*/ 3 h 26"/>
                  <a:gd name="T76" fmla="*/ 3 w 27"/>
                  <a:gd name="T77" fmla="*/ 2 h 26"/>
                  <a:gd name="T78" fmla="*/ 2 w 27"/>
                  <a:gd name="T79" fmla="*/ 1 h 26"/>
                  <a:gd name="T80" fmla="*/ 0 w 27"/>
                  <a:gd name="T81" fmla="*/ 2 h 26"/>
                  <a:gd name="T82" fmla="*/ 0 w 27"/>
                  <a:gd name="T83" fmla="*/ 4 h 26"/>
                  <a:gd name="T84" fmla="*/ 1 w 27"/>
                  <a:gd name="T85" fmla="*/ 6 h 26"/>
                  <a:gd name="T86" fmla="*/ 2 w 27"/>
                  <a:gd name="T87" fmla="*/ 6 h 26"/>
                  <a:gd name="T88" fmla="*/ 2 w 27"/>
                  <a:gd name="T89" fmla="*/ 7 h 26"/>
                  <a:gd name="T90" fmla="*/ 2 w 27"/>
                  <a:gd name="T91" fmla="*/ 8 h 26"/>
                  <a:gd name="T92" fmla="*/ 3 w 27"/>
                  <a:gd name="T93" fmla="*/ 8 h 26"/>
                  <a:gd name="T94" fmla="*/ 3 w 27"/>
                  <a:gd name="T95" fmla="*/ 10 h 26"/>
                  <a:gd name="T96" fmla="*/ 7 w 27"/>
                  <a:gd name="T97" fmla="*/ 14 h 26"/>
                  <a:gd name="T98" fmla="*/ 9 w 27"/>
                  <a:gd name="T99" fmla="*/ 17 h 26"/>
                  <a:gd name="T100" fmla="*/ 11 w 27"/>
                  <a:gd name="T101" fmla="*/ 18 h 26"/>
                  <a:gd name="T102" fmla="*/ 12 w 27"/>
                  <a:gd name="T103" fmla="*/ 21 h 26"/>
                  <a:gd name="T104" fmla="*/ 14 w 27"/>
                  <a:gd name="T105" fmla="*/ 23 h 26"/>
                  <a:gd name="T106" fmla="*/ 15 w 27"/>
                  <a:gd name="T107" fmla="*/ 23 h 26"/>
                  <a:gd name="T108" fmla="*/ 16 w 27"/>
                  <a:gd name="T109" fmla="*/ 24 h 26"/>
                  <a:gd name="T110" fmla="*/ 18 w 27"/>
                  <a:gd name="T111" fmla="*/ 26 h 26"/>
                  <a:gd name="T112" fmla="*/ 19 w 27"/>
                  <a:gd name="T113" fmla="*/ 25 h 26"/>
                  <a:gd name="T114" fmla="*/ 19 w 27"/>
                  <a:gd name="T11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 h="26">
                    <a:moveTo>
                      <a:pt x="19" y="25"/>
                    </a:moveTo>
                    <a:cubicBezTo>
                      <a:pt x="19" y="25"/>
                      <a:pt x="19" y="24"/>
                      <a:pt x="19" y="24"/>
                    </a:cubicBezTo>
                    <a:cubicBezTo>
                      <a:pt x="19" y="23"/>
                      <a:pt x="19" y="23"/>
                      <a:pt x="19" y="23"/>
                    </a:cubicBezTo>
                    <a:cubicBezTo>
                      <a:pt x="19" y="23"/>
                      <a:pt x="19" y="22"/>
                      <a:pt x="19" y="22"/>
                    </a:cubicBezTo>
                    <a:cubicBezTo>
                      <a:pt x="19" y="22"/>
                      <a:pt x="19" y="22"/>
                      <a:pt x="20" y="21"/>
                    </a:cubicBezTo>
                    <a:cubicBezTo>
                      <a:pt x="20" y="21"/>
                      <a:pt x="20" y="20"/>
                      <a:pt x="20" y="20"/>
                    </a:cubicBezTo>
                    <a:cubicBezTo>
                      <a:pt x="20" y="19"/>
                      <a:pt x="21" y="19"/>
                      <a:pt x="21" y="19"/>
                    </a:cubicBezTo>
                    <a:cubicBezTo>
                      <a:pt x="21" y="19"/>
                      <a:pt x="22" y="19"/>
                      <a:pt x="22" y="19"/>
                    </a:cubicBezTo>
                    <a:cubicBezTo>
                      <a:pt x="23" y="19"/>
                      <a:pt x="22" y="17"/>
                      <a:pt x="22" y="17"/>
                    </a:cubicBezTo>
                    <a:cubicBezTo>
                      <a:pt x="22" y="17"/>
                      <a:pt x="23" y="17"/>
                      <a:pt x="23" y="17"/>
                    </a:cubicBezTo>
                    <a:cubicBezTo>
                      <a:pt x="23" y="17"/>
                      <a:pt x="24" y="17"/>
                      <a:pt x="24" y="17"/>
                    </a:cubicBezTo>
                    <a:cubicBezTo>
                      <a:pt x="24" y="17"/>
                      <a:pt x="24" y="16"/>
                      <a:pt x="25" y="17"/>
                    </a:cubicBezTo>
                    <a:cubicBezTo>
                      <a:pt x="25" y="17"/>
                      <a:pt x="25" y="17"/>
                      <a:pt x="25" y="17"/>
                    </a:cubicBezTo>
                    <a:cubicBezTo>
                      <a:pt x="26" y="17"/>
                      <a:pt x="26" y="16"/>
                      <a:pt x="26" y="16"/>
                    </a:cubicBezTo>
                    <a:cubicBezTo>
                      <a:pt x="26" y="15"/>
                      <a:pt x="25" y="15"/>
                      <a:pt x="25" y="14"/>
                    </a:cubicBezTo>
                    <a:cubicBezTo>
                      <a:pt x="25" y="14"/>
                      <a:pt x="24" y="13"/>
                      <a:pt x="24" y="12"/>
                    </a:cubicBezTo>
                    <a:cubicBezTo>
                      <a:pt x="25" y="13"/>
                      <a:pt x="26" y="13"/>
                      <a:pt x="26" y="13"/>
                    </a:cubicBezTo>
                    <a:cubicBezTo>
                      <a:pt x="27" y="12"/>
                      <a:pt x="25" y="11"/>
                      <a:pt x="25" y="11"/>
                    </a:cubicBezTo>
                    <a:cubicBezTo>
                      <a:pt x="25" y="10"/>
                      <a:pt x="25" y="10"/>
                      <a:pt x="24" y="10"/>
                    </a:cubicBezTo>
                    <a:cubicBezTo>
                      <a:pt x="24" y="10"/>
                      <a:pt x="24" y="10"/>
                      <a:pt x="23" y="10"/>
                    </a:cubicBezTo>
                    <a:cubicBezTo>
                      <a:pt x="23" y="9"/>
                      <a:pt x="23" y="8"/>
                      <a:pt x="24" y="7"/>
                    </a:cubicBezTo>
                    <a:cubicBezTo>
                      <a:pt x="24" y="6"/>
                      <a:pt x="25" y="6"/>
                      <a:pt x="25" y="5"/>
                    </a:cubicBezTo>
                    <a:cubicBezTo>
                      <a:pt x="25" y="4"/>
                      <a:pt x="24" y="4"/>
                      <a:pt x="23" y="4"/>
                    </a:cubicBezTo>
                    <a:cubicBezTo>
                      <a:pt x="23" y="4"/>
                      <a:pt x="22" y="4"/>
                      <a:pt x="22" y="4"/>
                    </a:cubicBezTo>
                    <a:cubicBezTo>
                      <a:pt x="21" y="4"/>
                      <a:pt x="21" y="3"/>
                      <a:pt x="21" y="3"/>
                    </a:cubicBezTo>
                    <a:cubicBezTo>
                      <a:pt x="20" y="2"/>
                      <a:pt x="20" y="2"/>
                      <a:pt x="19" y="2"/>
                    </a:cubicBezTo>
                    <a:cubicBezTo>
                      <a:pt x="18" y="2"/>
                      <a:pt x="18" y="2"/>
                      <a:pt x="17" y="1"/>
                    </a:cubicBezTo>
                    <a:cubicBezTo>
                      <a:pt x="17" y="2"/>
                      <a:pt x="16" y="2"/>
                      <a:pt x="16" y="2"/>
                    </a:cubicBezTo>
                    <a:cubicBezTo>
                      <a:pt x="16" y="1"/>
                      <a:pt x="15" y="2"/>
                      <a:pt x="15" y="2"/>
                    </a:cubicBezTo>
                    <a:cubicBezTo>
                      <a:pt x="14" y="2"/>
                      <a:pt x="14" y="2"/>
                      <a:pt x="13" y="2"/>
                    </a:cubicBezTo>
                    <a:cubicBezTo>
                      <a:pt x="13" y="1"/>
                      <a:pt x="13" y="1"/>
                      <a:pt x="12" y="2"/>
                    </a:cubicBezTo>
                    <a:cubicBezTo>
                      <a:pt x="12" y="2"/>
                      <a:pt x="12" y="2"/>
                      <a:pt x="11" y="2"/>
                    </a:cubicBezTo>
                    <a:cubicBezTo>
                      <a:pt x="11" y="2"/>
                      <a:pt x="11" y="1"/>
                      <a:pt x="11" y="1"/>
                    </a:cubicBezTo>
                    <a:cubicBezTo>
                      <a:pt x="10" y="1"/>
                      <a:pt x="10" y="2"/>
                      <a:pt x="10" y="1"/>
                    </a:cubicBezTo>
                    <a:cubicBezTo>
                      <a:pt x="9" y="1"/>
                      <a:pt x="9" y="0"/>
                      <a:pt x="8" y="1"/>
                    </a:cubicBezTo>
                    <a:cubicBezTo>
                      <a:pt x="7" y="1"/>
                      <a:pt x="7" y="1"/>
                      <a:pt x="6" y="1"/>
                    </a:cubicBezTo>
                    <a:cubicBezTo>
                      <a:pt x="6" y="1"/>
                      <a:pt x="5" y="1"/>
                      <a:pt x="5" y="2"/>
                    </a:cubicBezTo>
                    <a:cubicBezTo>
                      <a:pt x="4" y="2"/>
                      <a:pt x="4" y="3"/>
                      <a:pt x="4" y="3"/>
                    </a:cubicBezTo>
                    <a:cubicBezTo>
                      <a:pt x="4" y="3"/>
                      <a:pt x="3" y="2"/>
                      <a:pt x="3" y="2"/>
                    </a:cubicBezTo>
                    <a:cubicBezTo>
                      <a:pt x="3" y="2"/>
                      <a:pt x="3" y="2"/>
                      <a:pt x="2" y="1"/>
                    </a:cubicBezTo>
                    <a:cubicBezTo>
                      <a:pt x="2" y="1"/>
                      <a:pt x="1" y="1"/>
                      <a:pt x="0" y="2"/>
                    </a:cubicBezTo>
                    <a:cubicBezTo>
                      <a:pt x="0" y="3"/>
                      <a:pt x="1" y="3"/>
                      <a:pt x="0" y="4"/>
                    </a:cubicBezTo>
                    <a:cubicBezTo>
                      <a:pt x="0" y="5"/>
                      <a:pt x="0" y="6"/>
                      <a:pt x="1" y="6"/>
                    </a:cubicBezTo>
                    <a:cubicBezTo>
                      <a:pt x="1" y="6"/>
                      <a:pt x="1" y="6"/>
                      <a:pt x="2" y="6"/>
                    </a:cubicBezTo>
                    <a:cubicBezTo>
                      <a:pt x="2" y="6"/>
                      <a:pt x="2" y="7"/>
                      <a:pt x="2" y="7"/>
                    </a:cubicBezTo>
                    <a:cubicBezTo>
                      <a:pt x="2" y="7"/>
                      <a:pt x="2" y="7"/>
                      <a:pt x="2" y="8"/>
                    </a:cubicBezTo>
                    <a:cubicBezTo>
                      <a:pt x="2" y="8"/>
                      <a:pt x="3" y="8"/>
                      <a:pt x="3" y="8"/>
                    </a:cubicBezTo>
                    <a:cubicBezTo>
                      <a:pt x="3" y="8"/>
                      <a:pt x="3" y="10"/>
                      <a:pt x="3" y="10"/>
                    </a:cubicBezTo>
                    <a:cubicBezTo>
                      <a:pt x="4" y="12"/>
                      <a:pt x="6" y="13"/>
                      <a:pt x="7" y="14"/>
                    </a:cubicBezTo>
                    <a:cubicBezTo>
                      <a:pt x="7" y="15"/>
                      <a:pt x="8" y="16"/>
                      <a:pt x="9" y="17"/>
                    </a:cubicBezTo>
                    <a:cubicBezTo>
                      <a:pt x="10" y="17"/>
                      <a:pt x="10" y="17"/>
                      <a:pt x="11" y="18"/>
                    </a:cubicBezTo>
                    <a:cubicBezTo>
                      <a:pt x="11" y="19"/>
                      <a:pt x="12" y="20"/>
                      <a:pt x="12" y="21"/>
                    </a:cubicBezTo>
                    <a:cubicBezTo>
                      <a:pt x="13" y="21"/>
                      <a:pt x="13" y="22"/>
                      <a:pt x="14" y="23"/>
                    </a:cubicBezTo>
                    <a:cubicBezTo>
                      <a:pt x="14" y="23"/>
                      <a:pt x="15" y="23"/>
                      <a:pt x="15" y="23"/>
                    </a:cubicBezTo>
                    <a:cubicBezTo>
                      <a:pt x="15" y="23"/>
                      <a:pt x="15" y="24"/>
                      <a:pt x="16" y="24"/>
                    </a:cubicBezTo>
                    <a:cubicBezTo>
                      <a:pt x="16" y="25"/>
                      <a:pt x="18" y="25"/>
                      <a:pt x="18" y="26"/>
                    </a:cubicBezTo>
                    <a:cubicBezTo>
                      <a:pt x="19" y="26"/>
                      <a:pt x="19" y="26"/>
                      <a:pt x="19" y="25"/>
                    </a:cubicBezTo>
                    <a:cubicBezTo>
                      <a:pt x="19" y="24"/>
                      <a:pt x="19" y="26"/>
                      <a:pt x="19" y="2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4" name="Freeform 788">
                <a:extLst>
                  <a:ext uri="{FF2B5EF4-FFF2-40B4-BE49-F238E27FC236}">
                    <a16:creationId xmlns:a16="http://schemas.microsoft.com/office/drawing/2014/main" id="{1BCBA68B-8410-7A4E-E06D-37B69B08F4BB}"/>
                  </a:ext>
                </a:extLst>
              </p:cNvPr>
              <p:cNvSpPr>
                <a:spLocks/>
              </p:cNvSpPr>
              <p:nvPr/>
            </p:nvSpPr>
            <p:spPr bwMode="auto">
              <a:xfrm>
                <a:off x="5921375" y="3554413"/>
                <a:ext cx="49212" cy="112713"/>
              </a:xfrm>
              <a:custGeom>
                <a:avLst/>
                <a:gdLst>
                  <a:gd name="T0" fmla="*/ 7 w 12"/>
                  <a:gd name="T1" fmla="*/ 27 h 27"/>
                  <a:gd name="T2" fmla="*/ 7 w 12"/>
                  <a:gd name="T3" fmla="*/ 26 h 27"/>
                  <a:gd name="T4" fmla="*/ 8 w 12"/>
                  <a:gd name="T5" fmla="*/ 26 h 27"/>
                  <a:gd name="T6" fmla="*/ 8 w 12"/>
                  <a:gd name="T7" fmla="*/ 25 h 27"/>
                  <a:gd name="T8" fmla="*/ 7 w 12"/>
                  <a:gd name="T9" fmla="*/ 24 h 27"/>
                  <a:gd name="T10" fmla="*/ 8 w 12"/>
                  <a:gd name="T11" fmla="*/ 23 h 27"/>
                  <a:gd name="T12" fmla="*/ 9 w 12"/>
                  <a:gd name="T13" fmla="*/ 23 h 27"/>
                  <a:gd name="T14" fmla="*/ 10 w 12"/>
                  <a:gd name="T15" fmla="*/ 21 h 27"/>
                  <a:gd name="T16" fmla="*/ 10 w 12"/>
                  <a:gd name="T17" fmla="*/ 20 h 27"/>
                  <a:gd name="T18" fmla="*/ 12 w 12"/>
                  <a:gd name="T19" fmla="*/ 19 h 27"/>
                  <a:gd name="T20" fmla="*/ 12 w 12"/>
                  <a:gd name="T21" fmla="*/ 17 h 27"/>
                  <a:gd name="T22" fmla="*/ 12 w 12"/>
                  <a:gd name="T23" fmla="*/ 16 h 27"/>
                  <a:gd name="T24" fmla="*/ 10 w 12"/>
                  <a:gd name="T25" fmla="*/ 16 h 27"/>
                  <a:gd name="T26" fmla="*/ 9 w 12"/>
                  <a:gd name="T27" fmla="*/ 15 h 27"/>
                  <a:gd name="T28" fmla="*/ 8 w 12"/>
                  <a:gd name="T29" fmla="*/ 13 h 27"/>
                  <a:gd name="T30" fmla="*/ 8 w 12"/>
                  <a:gd name="T31" fmla="*/ 11 h 27"/>
                  <a:gd name="T32" fmla="*/ 8 w 12"/>
                  <a:gd name="T33" fmla="*/ 10 h 27"/>
                  <a:gd name="T34" fmla="*/ 8 w 12"/>
                  <a:gd name="T35" fmla="*/ 10 h 27"/>
                  <a:gd name="T36" fmla="*/ 8 w 12"/>
                  <a:gd name="T37" fmla="*/ 9 h 27"/>
                  <a:gd name="T38" fmla="*/ 8 w 12"/>
                  <a:gd name="T39" fmla="*/ 8 h 27"/>
                  <a:gd name="T40" fmla="*/ 9 w 12"/>
                  <a:gd name="T41" fmla="*/ 6 h 27"/>
                  <a:gd name="T42" fmla="*/ 8 w 12"/>
                  <a:gd name="T43" fmla="*/ 3 h 27"/>
                  <a:gd name="T44" fmla="*/ 6 w 12"/>
                  <a:gd name="T45" fmla="*/ 3 h 27"/>
                  <a:gd name="T46" fmla="*/ 5 w 12"/>
                  <a:gd name="T47" fmla="*/ 1 h 27"/>
                  <a:gd name="T48" fmla="*/ 4 w 12"/>
                  <a:gd name="T49" fmla="*/ 2 h 27"/>
                  <a:gd name="T50" fmla="*/ 3 w 12"/>
                  <a:gd name="T51" fmla="*/ 0 h 27"/>
                  <a:gd name="T52" fmla="*/ 1 w 12"/>
                  <a:gd name="T53" fmla="*/ 2 h 27"/>
                  <a:gd name="T54" fmla="*/ 1 w 12"/>
                  <a:gd name="T55" fmla="*/ 2 h 27"/>
                  <a:gd name="T56" fmla="*/ 0 w 12"/>
                  <a:gd name="T57" fmla="*/ 5 h 27"/>
                  <a:gd name="T58" fmla="*/ 0 w 12"/>
                  <a:gd name="T59" fmla="*/ 7 h 27"/>
                  <a:gd name="T60" fmla="*/ 2 w 12"/>
                  <a:gd name="T61" fmla="*/ 8 h 27"/>
                  <a:gd name="T62" fmla="*/ 2 w 12"/>
                  <a:gd name="T63" fmla="*/ 10 h 27"/>
                  <a:gd name="T64" fmla="*/ 1 w 12"/>
                  <a:gd name="T65" fmla="*/ 10 h 27"/>
                  <a:gd name="T66" fmla="*/ 2 w 12"/>
                  <a:gd name="T67" fmla="*/ 11 h 27"/>
                  <a:gd name="T68" fmla="*/ 1 w 12"/>
                  <a:gd name="T69" fmla="*/ 12 h 27"/>
                  <a:gd name="T70" fmla="*/ 2 w 12"/>
                  <a:gd name="T71" fmla="*/ 12 h 27"/>
                  <a:gd name="T72" fmla="*/ 1 w 12"/>
                  <a:gd name="T73" fmla="*/ 14 h 27"/>
                  <a:gd name="T74" fmla="*/ 2 w 12"/>
                  <a:gd name="T75" fmla="*/ 15 h 27"/>
                  <a:gd name="T76" fmla="*/ 1 w 12"/>
                  <a:gd name="T77" fmla="*/ 16 h 27"/>
                  <a:gd name="T78" fmla="*/ 1 w 12"/>
                  <a:gd name="T79" fmla="*/ 17 h 27"/>
                  <a:gd name="T80" fmla="*/ 1 w 12"/>
                  <a:gd name="T81" fmla="*/ 18 h 27"/>
                  <a:gd name="T82" fmla="*/ 1 w 12"/>
                  <a:gd name="T83" fmla="*/ 20 h 27"/>
                  <a:gd name="T84" fmla="*/ 1 w 12"/>
                  <a:gd name="T85" fmla="*/ 21 h 27"/>
                  <a:gd name="T86" fmla="*/ 1 w 12"/>
                  <a:gd name="T87" fmla="*/ 20 h 27"/>
                  <a:gd name="T88" fmla="*/ 3 w 12"/>
                  <a:gd name="T89" fmla="*/ 23 h 27"/>
                  <a:gd name="T90" fmla="*/ 4 w 12"/>
                  <a:gd name="T91" fmla="*/ 24 h 27"/>
                  <a:gd name="T92" fmla="*/ 5 w 12"/>
                  <a:gd name="T93" fmla="*/ 25 h 27"/>
                  <a:gd name="T94" fmla="*/ 5 w 12"/>
                  <a:gd name="T95" fmla="*/ 25 h 27"/>
                  <a:gd name="T96" fmla="*/ 5 w 12"/>
                  <a:gd name="T97" fmla="*/ 26 h 27"/>
                  <a:gd name="T98" fmla="*/ 6 w 12"/>
                  <a:gd name="T99" fmla="*/ 27 h 27"/>
                  <a:gd name="T100" fmla="*/ 6 w 12"/>
                  <a:gd name="T101" fmla="*/ 27 h 27"/>
                  <a:gd name="T102" fmla="*/ 7 w 12"/>
                  <a:gd name="T10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27">
                    <a:moveTo>
                      <a:pt x="7" y="27"/>
                    </a:moveTo>
                    <a:cubicBezTo>
                      <a:pt x="7" y="26"/>
                      <a:pt x="7" y="26"/>
                      <a:pt x="7" y="26"/>
                    </a:cubicBezTo>
                    <a:cubicBezTo>
                      <a:pt x="7" y="25"/>
                      <a:pt x="7" y="26"/>
                      <a:pt x="8" y="26"/>
                    </a:cubicBezTo>
                    <a:cubicBezTo>
                      <a:pt x="8" y="25"/>
                      <a:pt x="8" y="25"/>
                      <a:pt x="8" y="25"/>
                    </a:cubicBezTo>
                    <a:cubicBezTo>
                      <a:pt x="7" y="25"/>
                      <a:pt x="7" y="25"/>
                      <a:pt x="7" y="24"/>
                    </a:cubicBezTo>
                    <a:cubicBezTo>
                      <a:pt x="7" y="24"/>
                      <a:pt x="7" y="24"/>
                      <a:pt x="8" y="23"/>
                    </a:cubicBezTo>
                    <a:cubicBezTo>
                      <a:pt x="8" y="23"/>
                      <a:pt x="9" y="23"/>
                      <a:pt x="9" y="23"/>
                    </a:cubicBezTo>
                    <a:cubicBezTo>
                      <a:pt x="10" y="23"/>
                      <a:pt x="10" y="22"/>
                      <a:pt x="10" y="21"/>
                    </a:cubicBezTo>
                    <a:cubicBezTo>
                      <a:pt x="10" y="21"/>
                      <a:pt x="10" y="20"/>
                      <a:pt x="10" y="20"/>
                    </a:cubicBezTo>
                    <a:cubicBezTo>
                      <a:pt x="11" y="19"/>
                      <a:pt x="12" y="20"/>
                      <a:pt x="12" y="19"/>
                    </a:cubicBezTo>
                    <a:cubicBezTo>
                      <a:pt x="12" y="19"/>
                      <a:pt x="12" y="18"/>
                      <a:pt x="12" y="17"/>
                    </a:cubicBezTo>
                    <a:cubicBezTo>
                      <a:pt x="11" y="17"/>
                      <a:pt x="11" y="17"/>
                      <a:pt x="12" y="16"/>
                    </a:cubicBezTo>
                    <a:cubicBezTo>
                      <a:pt x="12" y="16"/>
                      <a:pt x="11" y="16"/>
                      <a:pt x="10" y="16"/>
                    </a:cubicBezTo>
                    <a:cubicBezTo>
                      <a:pt x="9" y="16"/>
                      <a:pt x="10" y="15"/>
                      <a:pt x="9" y="15"/>
                    </a:cubicBezTo>
                    <a:cubicBezTo>
                      <a:pt x="9" y="14"/>
                      <a:pt x="9" y="13"/>
                      <a:pt x="8" y="13"/>
                    </a:cubicBezTo>
                    <a:cubicBezTo>
                      <a:pt x="8" y="12"/>
                      <a:pt x="9" y="12"/>
                      <a:pt x="8" y="11"/>
                    </a:cubicBezTo>
                    <a:cubicBezTo>
                      <a:pt x="8" y="11"/>
                      <a:pt x="8" y="11"/>
                      <a:pt x="8" y="10"/>
                    </a:cubicBezTo>
                    <a:cubicBezTo>
                      <a:pt x="8" y="10"/>
                      <a:pt x="8" y="10"/>
                      <a:pt x="8" y="10"/>
                    </a:cubicBezTo>
                    <a:cubicBezTo>
                      <a:pt x="8" y="10"/>
                      <a:pt x="8" y="10"/>
                      <a:pt x="8" y="9"/>
                    </a:cubicBezTo>
                    <a:cubicBezTo>
                      <a:pt x="8" y="9"/>
                      <a:pt x="8" y="9"/>
                      <a:pt x="8" y="8"/>
                    </a:cubicBezTo>
                    <a:cubicBezTo>
                      <a:pt x="9" y="7"/>
                      <a:pt x="9" y="7"/>
                      <a:pt x="9" y="6"/>
                    </a:cubicBezTo>
                    <a:cubicBezTo>
                      <a:pt x="9" y="5"/>
                      <a:pt x="8" y="4"/>
                      <a:pt x="8" y="3"/>
                    </a:cubicBezTo>
                    <a:cubicBezTo>
                      <a:pt x="7" y="3"/>
                      <a:pt x="7" y="3"/>
                      <a:pt x="6" y="3"/>
                    </a:cubicBezTo>
                    <a:cubicBezTo>
                      <a:pt x="6" y="2"/>
                      <a:pt x="6" y="1"/>
                      <a:pt x="5" y="1"/>
                    </a:cubicBezTo>
                    <a:cubicBezTo>
                      <a:pt x="5" y="1"/>
                      <a:pt x="4" y="2"/>
                      <a:pt x="4" y="2"/>
                    </a:cubicBezTo>
                    <a:cubicBezTo>
                      <a:pt x="3" y="1"/>
                      <a:pt x="4" y="1"/>
                      <a:pt x="3" y="0"/>
                    </a:cubicBezTo>
                    <a:cubicBezTo>
                      <a:pt x="3" y="0"/>
                      <a:pt x="1" y="2"/>
                      <a:pt x="1" y="2"/>
                    </a:cubicBezTo>
                    <a:cubicBezTo>
                      <a:pt x="1" y="2"/>
                      <a:pt x="1" y="2"/>
                      <a:pt x="1" y="2"/>
                    </a:cubicBezTo>
                    <a:cubicBezTo>
                      <a:pt x="1" y="3"/>
                      <a:pt x="0" y="4"/>
                      <a:pt x="0" y="5"/>
                    </a:cubicBezTo>
                    <a:cubicBezTo>
                      <a:pt x="0" y="5"/>
                      <a:pt x="1" y="6"/>
                      <a:pt x="0" y="7"/>
                    </a:cubicBezTo>
                    <a:cubicBezTo>
                      <a:pt x="1" y="7"/>
                      <a:pt x="2" y="7"/>
                      <a:pt x="2" y="8"/>
                    </a:cubicBezTo>
                    <a:cubicBezTo>
                      <a:pt x="2" y="8"/>
                      <a:pt x="2" y="9"/>
                      <a:pt x="2" y="10"/>
                    </a:cubicBezTo>
                    <a:cubicBezTo>
                      <a:pt x="2" y="10"/>
                      <a:pt x="2" y="10"/>
                      <a:pt x="1" y="10"/>
                    </a:cubicBezTo>
                    <a:cubicBezTo>
                      <a:pt x="1" y="10"/>
                      <a:pt x="2" y="11"/>
                      <a:pt x="2" y="11"/>
                    </a:cubicBezTo>
                    <a:cubicBezTo>
                      <a:pt x="2" y="11"/>
                      <a:pt x="1" y="11"/>
                      <a:pt x="1" y="12"/>
                    </a:cubicBezTo>
                    <a:cubicBezTo>
                      <a:pt x="1" y="12"/>
                      <a:pt x="1" y="12"/>
                      <a:pt x="2" y="12"/>
                    </a:cubicBezTo>
                    <a:cubicBezTo>
                      <a:pt x="2" y="13"/>
                      <a:pt x="1" y="14"/>
                      <a:pt x="1" y="14"/>
                    </a:cubicBezTo>
                    <a:cubicBezTo>
                      <a:pt x="1" y="15"/>
                      <a:pt x="2" y="15"/>
                      <a:pt x="2" y="15"/>
                    </a:cubicBezTo>
                    <a:cubicBezTo>
                      <a:pt x="2" y="16"/>
                      <a:pt x="1" y="16"/>
                      <a:pt x="1" y="16"/>
                    </a:cubicBezTo>
                    <a:cubicBezTo>
                      <a:pt x="1" y="16"/>
                      <a:pt x="1" y="17"/>
                      <a:pt x="1" y="17"/>
                    </a:cubicBezTo>
                    <a:cubicBezTo>
                      <a:pt x="1" y="18"/>
                      <a:pt x="0" y="18"/>
                      <a:pt x="1" y="18"/>
                    </a:cubicBezTo>
                    <a:cubicBezTo>
                      <a:pt x="1" y="19"/>
                      <a:pt x="1" y="19"/>
                      <a:pt x="1" y="20"/>
                    </a:cubicBezTo>
                    <a:cubicBezTo>
                      <a:pt x="1" y="20"/>
                      <a:pt x="2" y="21"/>
                      <a:pt x="1" y="21"/>
                    </a:cubicBezTo>
                    <a:cubicBezTo>
                      <a:pt x="1" y="21"/>
                      <a:pt x="1" y="20"/>
                      <a:pt x="1" y="20"/>
                    </a:cubicBezTo>
                    <a:cubicBezTo>
                      <a:pt x="0" y="21"/>
                      <a:pt x="2" y="22"/>
                      <a:pt x="3" y="23"/>
                    </a:cubicBezTo>
                    <a:cubicBezTo>
                      <a:pt x="3" y="23"/>
                      <a:pt x="4" y="23"/>
                      <a:pt x="4" y="24"/>
                    </a:cubicBezTo>
                    <a:cubicBezTo>
                      <a:pt x="4" y="24"/>
                      <a:pt x="4" y="24"/>
                      <a:pt x="5" y="25"/>
                    </a:cubicBezTo>
                    <a:cubicBezTo>
                      <a:pt x="5" y="25"/>
                      <a:pt x="5" y="25"/>
                      <a:pt x="5" y="25"/>
                    </a:cubicBezTo>
                    <a:cubicBezTo>
                      <a:pt x="5" y="26"/>
                      <a:pt x="5" y="26"/>
                      <a:pt x="5" y="26"/>
                    </a:cubicBezTo>
                    <a:cubicBezTo>
                      <a:pt x="5" y="27"/>
                      <a:pt x="6" y="27"/>
                      <a:pt x="6" y="27"/>
                    </a:cubicBezTo>
                    <a:cubicBezTo>
                      <a:pt x="6" y="27"/>
                      <a:pt x="6" y="27"/>
                      <a:pt x="6" y="27"/>
                    </a:cubicBezTo>
                    <a:cubicBezTo>
                      <a:pt x="6" y="27"/>
                      <a:pt x="6" y="27"/>
                      <a:pt x="7" y="2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5" name="Freeform 789">
                <a:extLst>
                  <a:ext uri="{FF2B5EF4-FFF2-40B4-BE49-F238E27FC236}">
                    <a16:creationId xmlns:a16="http://schemas.microsoft.com/office/drawing/2014/main" id="{5577439F-B4EA-58F9-5F1A-B1815A3D6D9B}"/>
                  </a:ext>
                </a:extLst>
              </p:cNvPr>
              <p:cNvSpPr>
                <a:spLocks noEditPoints="1"/>
              </p:cNvSpPr>
              <p:nvPr/>
            </p:nvSpPr>
            <p:spPr bwMode="auto">
              <a:xfrm>
                <a:off x="5692775" y="2166938"/>
                <a:ext cx="365125" cy="842963"/>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196" name="Freeform 790">
                <a:extLst>
                  <a:ext uri="{FF2B5EF4-FFF2-40B4-BE49-F238E27FC236}">
                    <a16:creationId xmlns:a16="http://schemas.microsoft.com/office/drawing/2014/main" id="{21CE2DBE-0595-C62D-CDB6-47E8192D2C24}"/>
                  </a:ext>
                </a:extLst>
              </p:cNvPr>
              <p:cNvSpPr>
                <a:spLocks noEditPoints="1"/>
              </p:cNvSpPr>
              <p:nvPr/>
            </p:nvSpPr>
            <p:spPr bwMode="auto">
              <a:xfrm>
                <a:off x="5692775" y="2166938"/>
                <a:ext cx="365125" cy="842963"/>
              </a:xfrm>
              <a:custGeom>
                <a:avLst/>
                <a:gdLst>
                  <a:gd name="T0" fmla="*/ 85 w 88"/>
                  <a:gd name="T1" fmla="*/ 56 h 202"/>
                  <a:gd name="T2" fmla="*/ 81 w 88"/>
                  <a:gd name="T3" fmla="*/ 57 h 202"/>
                  <a:gd name="T4" fmla="*/ 77 w 88"/>
                  <a:gd name="T5" fmla="*/ 57 h 202"/>
                  <a:gd name="T6" fmla="*/ 75 w 88"/>
                  <a:gd name="T7" fmla="*/ 60 h 202"/>
                  <a:gd name="T8" fmla="*/ 73 w 88"/>
                  <a:gd name="T9" fmla="*/ 61 h 202"/>
                  <a:gd name="T10" fmla="*/ 71 w 88"/>
                  <a:gd name="T11" fmla="*/ 67 h 202"/>
                  <a:gd name="T12" fmla="*/ 67 w 88"/>
                  <a:gd name="T13" fmla="*/ 73 h 202"/>
                  <a:gd name="T14" fmla="*/ 70 w 88"/>
                  <a:gd name="T15" fmla="*/ 76 h 202"/>
                  <a:gd name="T16" fmla="*/ 69 w 88"/>
                  <a:gd name="T17" fmla="*/ 80 h 202"/>
                  <a:gd name="T18" fmla="*/ 65 w 88"/>
                  <a:gd name="T19" fmla="*/ 89 h 202"/>
                  <a:gd name="T20" fmla="*/ 60 w 88"/>
                  <a:gd name="T21" fmla="*/ 91 h 202"/>
                  <a:gd name="T22" fmla="*/ 54 w 88"/>
                  <a:gd name="T23" fmla="*/ 96 h 202"/>
                  <a:gd name="T24" fmla="*/ 50 w 88"/>
                  <a:gd name="T25" fmla="*/ 99 h 202"/>
                  <a:gd name="T26" fmla="*/ 48 w 88"/>
                  <a:gd name="T27" fmla="*/ 103 h 202"/>
                  <a:gd name="T28" fmla="*/ 46 w 88"/>
                  <a:gd name="T29" fmla="*/ 108 h 202"/>
                  <a:gd name="T30" fmla="*/ 43 w 88"/>
                  <a:gd name="T31" fmla="*/ 111 h 202"/>
                  <a:gd name="T32" fmla="*/ 42 w 88"/>
                  <a:gd name="T33" fmla="*/ 118 h 202"/>
                  <a:gd name="T34" fmla="*/ 41 w 88"/>
                  <a:gd name="T35" fmla="*/ 122 h 202"/>
                  <a:gd name="T36" fmla="*/ 41 w 88"/>
                  <a:gd name="T37" fmla="*/ 134 h 202"/>
                  <a:gd name="T38" fmla="*/ 47 w 88"/>
                  <a:gd name="T39" fmla="*/ 137 h 202"/>
                  <a:gd name="T40" fmla="*/ 50 w 88"/>
                  <a:gd name="T41" fmla="*/ 139 h 202"/>
                  <a:gd name="T42" fmla="*/ 52 w 88"/>
                  <a:gd name="T43" fmla="*/ 146 h 202"/>
                  <a:gd name="T44" fmla="*/ 43 w 88"/>
                  <a:gd name="T45" fmla="*/ 149 h 202"/>
                  <a:gd name="T46" fmla="*/ 35 w 88"/>
                  <a:gd name="T47" fmla="*/ 150 h 202"/>
                  <a:gd name="T48" fmla="*/ 42 w 88"/>
                  <a:gd name="T49" fmla="*/ 153 h 202"/>
                  <a:gd name="T50" fmla="*/ 48 w 88"/>
                  <a:gd name="T51" fmla="*/ 152 h 202"/>
                  <a:gd name="T52" fmla="*/ 45 w 88"/>
                  <a:gd name="T53" fmla="*/ 154 h 202"/>
                  <a:gd name="T54" fmla="*/ 36 w 88"/>
                  <a:gd name="T55" fmla="*/ 161 h 202"/>
                  <a:gd name="T56" fmla="*/ 39 w 88"/>
                  <a:gd name="T57" fmla="*/ 166 h 202"/>
                  <a:gd name="T58" fmla="*/ 36 w 88"/>
                  <a:gd name="T59" fmla="*/ 170 h 202"/>
                  <a:gd name="T60" fmla="*/ 37 w 88"/>
                  <a:gd name="T61" fmla="*/ 177 h 202"/>
                  <a:gd name="T62" fmla="*/ 36 w 88"/>
                  <a:gd name="T63" fmla="*/ 185 h 202"/>
                  <a:gd name="T64" fmla="*/ 32 w 88"/>
                  <a:gd name="T65" fmla="*/ 192 h 202"/>
                  <a:gd name="T66" fmla="*/ 24 w 88"/>
                  <a:gd name="T67" fmla="*/ 194 h 202"/>
                  <a:gd name="T68" fmla="*/ 16 w 88"/>
                  <a:gd name="T69" fmla="*/ 201 h 202"/>
                  <a:gd name="T70" fmla="*/ 9 w 88"/>
                  <a:gd name="T71" fmla="*/ 190 h 202"/>
                  <a:gd name="T72" fmla="*/ 8 w 88"/>
                  <a:gd name="T73" fmla="*/ 182 h 202"/>
                  <a:gd name="T74" fmla="*/ 4 w 88"/>
                  <a:gd name="T75" fmla="*/ 172 h 202"/>
                  <a:gd name="T76" fmla="*/ 2 w 88"/>
                  <a:gd name="T77" fmla="*/ 165 h 202"/>
                  <a:gd name="T78" fmla="*/ 3 w 88"/>
                  <a:gd name="T79" fmla="*/ 158 h 202"/>
                  <a:gd name="T80" fmla="*/ 10 w 88"/>
                  <a:gd name="T81" fmla="*/ 140 h 202"/>
                  <a:gd name="T82" fmla="*/ 8 w 88"/>
                  <a:gd name="T83" fmla="*/ 121 h 202"/>
                  <a:gd name="T84" fmla="*/ 7 w 88"/>
                  <a:gd name="T85" fmla="*/ 99 h 202"/>
                  <a:gd name="T86" fmla="*/ 19 w 88"/>
                  <a:gd name="T87" fmla="*/ 85 h 202"/>
                  <a:gd name="T88" fmla="*/ 23 w 88"/>
                  <a:gd name="T89" fmla="*/ 65 h 202"/>
                  <a:gd name="T90" fmla="*/ 29 w 88"/>
                  <a:gd name="T91" fmla="*/ 45 h 202"/>
                  <a:gd name="T92" fmla="*/ 41 w 88"/>
                  <a:gd name="T93" fmla="*/ 19 h 202"/>
                  <a:gd name="T94" fmla="*/ 48 w 88"/>
                  <a:gd name="T95" fmla="*/ 9 h 202"/>
                  <a:gd name="T96" fmla="*/ 61 w 88"/>
                  <a:gd name="T97" fmla="*/ 10 h 202"/>
                  <a:gd name="T98" fmla="*/ 66 w 88"/>
                  <a:gd name="T99" fmla="*/ 3 h 202"/>
                  <a:gd name="T100" fmla="*/ 75 w 88"/>
                  <a:gd name="T101" fmla="*/ 11 h 202"/>
                  <a:gd name="T102" fmla="*/ 84 w 88"/>
                  <a:gd name="T103" fmla="*/ 19 h 202"/>
                  <a:gd name="T104" fmla="*/ 85 w 88"/>
                  <a:gd name="T105" fmla="*/ 32 h 202"/>
                  <a:gd name="T106" fmla="*/ 84 w 88"/>
                  <a:gd name="T107" fmla="*/ 47 h 202"/>
                  <a:gd name="T108" fmla="*/ 37 w 88"/>
                  <a:gd name="T109" fmla="*/ 191 h 202"/>
                  <a:gd name="T110" fmla="*/ 37 w 88"/>
                  <a:gd name="T111" fmla="*/ 183 h 202"/>
                  <a:gd name="T112" fmla="*/ 52 w 88"/>
                  <a:gd name="T113" fmla="*/ 176 h 202"/>
                  <a:gd name="T114" fmla="*/ 55 w 88"/>
                  <a:gd name="T115" fmla="*/ 170 h 202"/>
                  <a:gd name="T116" fmla="*/ 47 w 88"/>
                  <a:gd name="T117"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202">
                    <a:moveTo>
                      <a:pt x="88" y="56"/>
                    </a:moveTo>
                    <a:cubicBezTo>
                      <a:pt x="88" y="56"/>
                      <a:pt x="88" y="57"/>
                      <a:pt x="88" y="57"/>
                    </a:cubicBezTo>
                    <a:cubicBezTo>
                      <a:pt x="88" y="57"/>
                      <a:pt x="88" y="57"/>
                      <a:pt x="87" y="57"/>
                    </a:cubicBezTo>
                    <a:cubicBezTo>
                      <a:pt x="87" y="57"/>
                      <a:pt x="87" y="57"/>
                      <a:pt x="87" y="57"/>
                    </a:cubicBezTo>
                    <a:cubicBezTo>
                      <a:pt x="86" y="57"/>
                      <a:pt x="87" y="57"/>
                      <a:pt x="86" y="58"/>
                    </a:cubicBezTo>
                    <a:cubicBezTo>
                      <a:pt x="87" y="57"/>
                      <a:pt x="86" y="57"/>
                      <a:pt x="86" y="57"/>
                    </a:cubicBezTo>
                    <a:cubicBezTo>
                      <a:pt x="86" y="57"/>
                      <a:pt x="86" y="57"/>
                      <a:pt x="85" y="57"/>
                    </a:cubicBezTo>
                    <a:cubicBezTo>
                      <a:pt x="85" y="56"/>
                      <a:pt x="85" y="56"/>
                      <a:pt x="85" y="56"/>
                    </a:cubicBezTo>
                    <a:cubicBezTo>
                      <a:pt x="84" y="57"/>
                      <a:pt x="85" y="57"/>
                      <a:pt x="84" y="57"/>
                    </a:cubicBezTo>
                    <a:cubicBezTo>
                      <a:pt x="84" y="57"/>
                      <a:pt x="84" y="57"/>
                      <a:pt x="84" y="57"/>
                    </a:cubicBezTo>
                    <a:cubicBezTo>
                      <a:pt x="84" y="56"/>
                      <a:pt x="83" y="56"/>
                      <a:pt x="83" y="56"/>
                    </a:cubicBezTo>
                    <a:cubicBezTo>
                      <a:pt x="83" y="57"/>
                      <a:pt x="83" y="57"/>
                      <a:pt x="83" y="57"/>
                    </a:cubicBezTo>
                    <a:cubicBezTo>
                      <a:pt x="83" y="57"/>
                      <a:pt x="82" y="57"/>
                      <a:pt x="82" y="57"/>
                    </a:cubicBezTo>
                    <a:cubicBezTo>
                      <a:pt x="82" y="57"/>
                      <a:pt x="82" y="57"/>
                      <a:pt x="82" y="57"/>
                    </a:cubicBezTo>
                    <a:cubicBezTo>
                      <a:pt x="82" y="57"/>
                      <a:pt x="82" y="56"/>
                      <a:pt x="82" y="56"/>
                    </a:cubicBezTo>
                    <a:cubicBezTo>
                      <a:pt x="81" y="57"/>
                      <a:pt x="82" y="57"/>
                      <a:pt x="81" y="57"/>
                    </a:cubicBezTo>
                    <a:cubicBezTo>
                      <a:pt x="81" y="58"/>
                      <a:pt x="81" y="58"/>
                      <a:pt x="81" y="59"/>
                    </a:cubicBezTo>
                    <a:cubicBezTo>
                      <a:pt x="81" y="58"/>
                      <a:pt x="81" y="58"/>
                      <a:pt x="81" y="57"/>
                    </a:cubicBezTo>
                    <a:cubicBezTo>
                      <a:pt x="80" y="57"/>
                      <a:pt x="80" y="57"/>
                      <a:pt x="80" y="57"/>
                    </a:cubicBezTo>
                    <a:cubicBezTo>
                      <a:pt x="79" y="56"/>
                      <a:pt x="79" y="55"/>
                      <a:pt x="78" y="55"/>
                    </a:cubicBezTo>
                    <a:cubicBezTo>
                      <a:pt x="78" y="56"/>
                      <a:pt x="78" y="57"/>
                      <a:pt x="78" y="57"/>
                    </a:cubicBezTo>
                    <a:cubicBezTo>
                      <a:pt x="78" y="57"/>
                      <a:pt x="78" y="57"/>
                      <a:pt x="77" y="57"/>
                    </a:cubicBezTo>
                    <a:cubicBezTo>
                      <a:pt x="77" y="57"/>
                      <a:pt x="77" y="57"/>
                      <a:pt x="77" y="57"/>
                    </a:cubicBezTo>
                    <a:cubicBezTo>
                      <a:pt x="77" y="57"/>
                      <a:pt x="77" y="57"/>
                      <a:pt x="77" y="57"/>
                    </a:cubicBezTo>
                    <a:cubicBezTo>
                      <a:pt x="77" y="57"/>
                      <a:pt x="77" y="56"/>
                      <a:pt x="77" y="56"/>
                    </a:cubicBezTo>
                    <a:cubicBezTo>
                      <a:pt x="76" y="56"/>
                      <a:pt x="76" y="56"/>
                      <a:pt x="76" y="57"/>
                    </a:cubicBezTo>
                    <a:cubicBezTo>
                      <a:pt x="75" y="57"/>
                      <a:pt x="76" y="57"/>
                      <a:pt x="76" y="58"/>
                    </a:cubicBezTo>
                    <a:cubicBezTo>
                      <a:pt x="75" y="58"/>
                      <a:pt x="75" y="58"/>
                      <a:pt x="75" y="58"/>
                    </a:cubicBezTo>
                    <a:cubicBezTo>
                      <a:pt x="75" y="58"/>
                      <a:pt x="75" y="58"/>
                      <a:pt x="75" y="59"/>
                    </a:cubicBezTo>
                    <a:cubicBezTo>
                      <a:pt x="75" y="59"/>
                      <a:pt x="75" y="59"/>
                      <a:pt x="75" y="59"/>
                    </a:cubicBezTo>
                    <a:cubicBezTo>
                      <a:pt x="75" y="59"/>
                      <a:pt x="76" y="59"/>
                      <a:pt x="76" y="59"/>
                    </a:cubicBezTo>
                    <a:cubicBezTo>
                      <a:pt x="76" y="60"/>
                      <a:pt x="75" y="60"/>
                      <a:pt x="75" y="60"/>
                    </a:cubicBezTo>
                    <a:cubicBezTo>
                      <a:pt x="75" y="60"/>
                      <a:pt x="76" y="60"/>
                      <a:pt x="76" y="61"/>
                    </a:cubicBezTo>
                    <a:cubicBezTo>
                      <a:pt x="75" y="61"/>
                      <a:pt x="74" y="60"/>
                      <a:pt x="74" y="60"/>
                    </a:cubicBezTo>
                    <a:cubicBezTo>
                      <a:pt x="73" y="59"/>
                      <a:pt x="73" y="58"/>
                      <a:pt x="72" y="58"/>
                    </a:cubicBezTo>
                    <a:cubicBezTo>
                      <a:pt x="72" y="58"/>
                      <a:pt x="72" y="58"/>
                      <a:pt x="72" y="59"/>
                    </a:cubicBezTo>
                    <a:cubicBezTo>
                      <a:pt x="73" y="59"/>
                      <a:pt x="73" y="60"/>
                      <a:pt x="73" y="60"/>
                    </a:cubicBezTo>
                    <a:cubicBezTo>
                      <a:pt x="73" y="60"/>
                      <a:pt x="74" y="60"/>
                      <a:pt x="74" y="61"/>
                    </a:cubicBezTo>
                    <a:cubicBezTo>
                      <a:pt x="74" y="61"/>
                      <a:pt x="74" y="61"/>
                      <a:pt x="74" y="61"/>
                    </a:cubicBezTo>
                    <a:cubicBezTo>
                      <a:pt x="73" y="61"/>
                      <a:pt x="73" y="61"/>
                      <a:pt x="73" y="61"/>
                    </a:cubicBezTo>
                    <a:cubicBezTo>
                      <a:pt x="73" y="62"/>
                      <a:pt x="74" y="62"/>
                      <a:pt x="74" y="62"/>
                    </a:cubicBezTo>
                    <a:cubicBezTo>
                      <a:pt x="74" y="63"/>
                      <a:pt x="73" y="63"/>
                      <a:pt x="73" y="63"/>
                    </a:cubicBezTo>
                    <a:cubicBezTo>
                      <a:pt x="72" y="63"/>
                      <a:pt x="71" y="63"/>
                      <a:pt x="71" y="63"/>
                    </a:cubicBezTo>
                    <a:cubicBezTo>
                      <a:pt x="70" y="63"/>
                      <a:pt x="70" y="64"/>
                      <a:pt x="70" y="64"/>
                    </a:cubicBezTo>
                    <a:cubicBezTo>
                      <a:pt x="70" y="64"/>
                      <a:pt x="69" y="64"/>
                      <a:pt x="69" y="64"/>
                    </a:cubicBezTo>
                    <a:cubicBezTo>
                      <a:pt x="68" y="65"/>
                      <a:pt x="69" y="65"/>
                      <a:pt x="70" y="65"/>
                    </a:cubicBezTo>
                    <a:cubicBezTo>
                      <a:pt x="70" y="66"/>
                      <a:pt x="70" y="66"/>
                      <a:pt x="70" y="66"/>
                    </a:cubicBezTo>
                    <a:cubicBezTo>
                      <a:pt x="70" y="66"/>
                      <a:pt x="71" y="67"/>
                      <a:pt x="71" y="67"/>
                    </a:cubicBezTo>
                    <a:cubicBezTo>
                      <a:pt x="71" y="67"/>
                      <a:pt x="71" y="67"/>
                      <a:pt x="71" y="67"/>
                    </a:cubicBezTo>
                    <a:cubicBezTo>
                      <a:pt x="71" y="68"/>
                      <a:pt x="71" y="68"/>
                      <a:pt x="71" y="68"/>
                    </a:cubicBezTo>
                    <a:cubicBezTo>
                      <a:pt x="71" y="69"/>
                      <a:pt x="70" y="69"/>
                      <a:pt x="70" y="69"/>
                    </a:cubicBezTo>
                    <a:cubicBezTo>
                      <a:pt x="70" y="69"/>
                      <a:pt x="70" y="69"/>
                      <a:pt x="70" y="70"/>
                    </a:cubicBezTo>
                    <a:cubicBezTo>
                      <a:pt x="69" y="70"/>
                      <a:pt x="69" y="70"/>
                      <a:pt x="69" y="71"/>
                    </a:cubicBezTo>
                    <a:cubicBezTo>
                      <a:pt x="69" y="71"/>
                      <a:pt x="68" y="70"/>
                      <a:pt x="68" y="71"/>
                    </a:cubicBezTo>
                    <a:cubicBezTo>
                      <a:pt x="68" y="72"/>
                      <a:pt x="68" y="72"/>
                      <a:pt x="68" y="73"/>
                    </a:cubicBezTo>
                    <a:cubicBezTo>
                      <a:pt x="67" y="72"/>
                      <a:pt x="67" y="72"/>
                      <a:pt x="67" y="73"/>
                    </a:cubicBezTo>
                    <a:cubicBezTo>
                      <a:pt x="67" y="73"/>
                      <a:pt x="68" y="73"/>
                      <a:pt x="68" y="73"/>
                    </a:cubicBezTo>
                    <a:cubicBezTo>
                      <a:pt x="68" y="73"/>
                      <a:pt x="69" y="73"/>
                      <a:pt x="69" y="74"/>
                    </a:cubicBezTo>
                    <a:cubicBezTo>
                      <a:pt x="69" y="74"/>
                      <a:pt x="69" y="74"/>
                      <a:pt x="69" y="74"/>
                    </a:cubicBezTo>
                    <a:cubicBezTo>
                      <a:pt x="69" y="74"/>
                      <a:pt x="69" y="75"/>
                      <a:pt x="69" y="75"/>
                    </a:cubicBezTo>
                    <a:cubicBezTo>
                      <a:pt x="68" y="75"/>
                      <a:pt x="68" y="74"/>
                      <a:pt x="68" y="74"/>
                    </a:cubicBezTo>
                    <a:cubicBezTo>
                      <a:pt x="67" y="75"/>
                      <a:pt x="68" y="75"/>
                      <a:pt x="68" y="76"/>
                    </a:cubicBezTo>
                    <a:cubicBezTo>
                      <a:pt x="69" y="76"/>
                      <a:pt x="69" y="76"/>
                      <a:pt x="69" y="77"/>
                    </a:cubicBezTo>
                    <a:cubicBezTo>
                      <a:pt x="69" y="76"/>
                      <a:pt x="69" y="76"/>
                      <a:pt x="70" y="76"/>
                    </a:cubicBezTo>
                    <a:cubicBezTo>
                      <a:pt x="70" y="76"/>
                      <a:pt x="70" y="77"/>
                      <a:pt x="70" y="77"/>
                    </a:cubicBezTo>
                    <a:cubicBezTo>
                      <a:pt x="70" y="77"/>
                      <a:pt x="70" y="77"/>
                      <a:pt x="70" y="77"/>
                    </a:cubicBezTo>
                    <a:cubicBezTo>
                      <a:pt x="69" y="78"/>
                      <a:pt x="70" y="78"/>
                      <a:pt x="70" y="78"/>
                    </a:cubicBezTo>
                    <a:cubicBezTo>
                      <a:pt x="70" y="78"/>
                      <a:pt x="70" y="77"/>
                      <a:pt x="70" y="78"/>
                    </a:cubicBezTo>
                    <a:cubicBezTo>
                      <a:pt x="70" y="78"/>
                      <a:pt x="70" y="78"/>
                      <a:pt x="70" y="78"/>
                    </a:cubicBezTo>
                    <a:cubicBezTo>
                      <a:pt x="70" y="78"/>
                      <a:pt x="71" y="78"/>
                      <a:pt x="71" y="78"/>
                    </a:cubicBezTo>
                    <a:cubicBezTo>
                      <a:pt x="71" y="78"/>
                      <a:pt x="70" y="79"/>
                      <a:pt x="70" y="79"/>
                    </a:cubicBezTo>
                    <a:cubicBezTo>
                      <a:pt x="70" y="80"/>
                      <a:pt x="69" y="81"/>
                      <a:pt x="69" y="80"/>
                    </a:cubicBezTo>
                    <a:cubicBezTo>
                      <a:pt x="69" y="80"/>
                      <a:pt x="69" y="80"/>
                      <a:pt x="69" y="81"/>
                    </a:cubicBezTo>
                    <a:cubicBezTo>
                      <a:pt x="69" y="81"/>
                      <a:pt x="68" y="81"/>
                      <a:pt x="68" y="81"/>
                    </a:cubicBezTo>
                    <a:cubicBezTo>
                      <a:pt x="68" y="81"/>
                      <a:pt x="68" y="82"/>
                      <a:pt x="68" y="82"/>
                    </a:cubicBezTo>
                    <a:cubicBezTo>
                      <a:pt x="67" y="82"/>
                      <a:pt x="67" y="82"/>
                      <a:pt x="67" y="83"/>
                    </a:cubicBezTo>
                    <a:cubicBezTo>
                      <a:pt x="67" y="83"/>
                      <a:pt x="66" y="84"/>
                      <a:pt x="66" y="84"/>
                    </a:cubicBezTo>
                    <a:cubicBezTo>
                      <a:pt x="66" y="85"/>
                      <a:pt x="66" y="86"/>
                      <a:pt x="65" y="87"/>
                    </a:cubicBezTo>
                    <a:cubicBezTo>
                      <a:pt x="65" y="88"/>
                      <a:pt x="65" y="88"/>
                      <a:pt x="65" y="88"/>
                    </a:cubicBezTo>
                    <a:cubicBezTo>
                      <a:pt x="65" y="88"/>
                      <a:pt x="65" y="88"/>
                      <a:pt x="65" y="89"/>
                    </a:cubicBezTo>
                    <a:cubicBezTo>
                      <a:pt x="65" y="89"/>
                      <a:pt x="65" y="88"/>
                      <a:pt x="64" y="88"/>
                    </a:cubicBezTo>
                    <a:cubicBezTo>
                      <a:pt x="64" y="88"/>
                      <a:pt x="64" y="89"/>
                      <a:pt x="64" y="89"/>
                    </a:cubicBezTo>
                    <a:cubicBezTo>
                      <a:pt x="63" y="89"/>
                      <a:pt x="63" y="89"/>
                      <a:pt x="63" y="89"/>
                    </a:cubicBezTo>
                    <a:cubicBezTo>
                      <a:pt x="63" y="89"/>
                      <a:pt x="63" y="91"/>
                      <a:pt x="62" y="90"/>
                    </a:cubicBezTo>
                    <a:cubicBezTo>
                      <a:pt x="62" y="90"/>
                      <a:pt x="62" y="89"/>
                      <a:pt x="62" y="90"/>
                    </a:cubicBezTo>
                    <a:cubicBezTo>
                      <a:pt x="62" y="90"/>
                      <a:pt x="62" y="90"/>
                      <a:pt x="62" y="90"/>
                    </a:cubicBezTo>
                    <a:cubicBezTo>
                      <a:pt x="61" y="91"/>
                      <a:pt x="61" y="91"/>
                      <a:pt x="61" y="91"/>
                    </a:cubicBezTo>
                    <a:cubicBezTo>
                      <a:pt x="60" y="91"/>
                      <a:pt x="60" y="91"/>
                      <a:pt x="60" y="91"/>
                    </a:cubicBezTo>
                    <a:cubicBezTo>
                      <a:pt x="60" y="91"/>
                      <a:pt x="59" y="92"/>
                      <a:pt x="59" y="92"/>
                    </a:cubicBezTo>
                    <a:cubicBezTo>
                      <a:pt x="58" y="93"/>
                      <a:pt x="58" y="95"/>
                      <a:pt x="57" y="93"/>
                    </a:cubicBezTo>
                    <a:cubicBezTo>
                      <a:pt x="57" y="93"/>
                      <a:pt x="57" y="92"/>
                      <a:pt x="56" y="92"/>
                    </a:cubicBezTo>
                    <a:cubicBezTo>
                      <a:pt x="56" y="92"/>
                      <a:pt x="57" y="94"/>
                      <a:pt x="57" y="94"/>
                    </a:cubicBezTo>
                    <a:cubicBezTo>
                      <a:pt x="56" y="94"/>
                      <a:pt x="56" y="94"/>
                      <a:pt x="56" y="94"/>
                    </a:cubicBezTo>
                    <a:cubicBezTo>
                      <a:pt x="55" y="94"/>
                      <a:pt x="55" y="94"/>
                      <a:pt x="55" y="94"/>
                    </a:cubicBezTo>
                    <a:cubicBezTo>
                      <a:pt x="55" y="94"/>
                      <a:pt x="55" y="95"/>
                      <a:pt x="55" y="95"/>
                    </a:cubicBezTo>
                    <a:cubicBezTo>
                      <a:pt x="55" y="96"/>
                      <a:pt x="55" y="96"/>
                      <a:pt x="54" y="96"/>
                    </a:cubicBezTo>
                    <a:cubicBezTo>
                      <a:pt x="54" y="96"/>
                      <a:pt x="54" y="97"/>
                      <a:pt x="54" y="97"/>
                    </a:cubicBezTo>
                    <a:cubicBezTo>
                      <a:pt x="53" y="97"/>
                      <a:pt x="54" y="98"/>
                      <a:pt x="53" y="98"/>
                    </a:cubicBezTo>
                    <a:cubicBezTo>
                      <a:pt x="53" y="98"/>
                      <a:pt x="53" y="97"/>
                      <a:pt x="52" y="97"/>
                    </a:cubicBezTo>
                    <a:cubicBezTo>
                      <a:pt x="52" y="97"/>
                      <a:pt x="52" y="97"/>
                      <a:pt x="52" y="97"/>
                    </a:cubicBezTo>
                    <a:cubicBezTo>
                      <a:pt x="52" y="97"/>
                      <a:pt x="53" y="97"/>
                      <a:pt x="52" y="98"/>
                    </a:cubicBezTo>
                    <a:cubicBezTo>
                      <a:pt x="52" y="98"/>
                      <a:pt x="51" y="98"/>
                      <a:pt x="51" y="98"/>
                    </a:cubicBezTo>
                    <a:cubicBezTo>
                      <a:pt x="51" y="98"/>
                      <a:pt x="51" y="98"/>
                      <a:pt x="51" y="99"/>
                    </a:cubicBezTo>
                    <a:cubicBezTo>
                      <a:pt x="51" y="99"/>
                      <a:pt x="50" y="99"/>
                      <a:pt x="50" y="99"/>
                    </a:cubicBezTo>
                    <a:cubicBezTo>
                      <a:pt x="50" y="100"/>
                      <a:pt x="50" y="100"/>
                      <a:pt x="50" y="100"/>
                    </a:cubicBezTo>
                    <a:cubicBezTo>
                      <a:pt x="49" y="100"/>
                      <a:pt x="49" y="100"/>
                      <a:pt x="48" y="101"/>
                    </a:cubicBezTo>
                    <a:cubicBezTo>
                      <a:pt x="49" y="101"/>
                      <a:pt x="50" y="101"/>
                      <a:pt x="50" y="101"/>
                    </a:cubicBezTo>
                    <a:cubicBezTo>
                      <a:pt x="50" y="101"/>
                      <a:pt x="49" y="101"/>
                      <a:pt x="49" y="102"/>
                    </a:cubicBezTo>
                    <a:cubicBezTo>
                      <a:pt x="50" y="102"/>
                      <a:pt x="50" y="102"/>
                      <a:pt x="50" y="103"/>
                    </a:cubicBezTo>
                    <a:cubicBezTo>
                      <a:pt x="50" y="103"/>
                      <a:pt x="49" y="103"/>
                      <a:pt x="49" y="103"/>
                    </a:cubicBezTo>
                    <a:cubicBezTo>
                      <a:pt x="49" y="103"/>
                      <a:pt x="49" y="102"/>
                      <a:pt x="48" y="103"/>
                    </a:cubicBezTo>
                    <a:cubicBezTo>
                      <a:pt x="48" y="103"/>
                      <a:pt x="48" y="103"/>
                      <a:pt x="48" y="103"/>
                    </a:cubicBezTo>
                    <a:cubicBezTo>
                      <a:pt x="48" y="104"/>
                      <a:pt x="47" y="103"/>
                      <a:pt x="47" y="103"/>
                    </a:cubicBezTo>
                    <a:cubicBezTo>
                      <a:pt x="46" y="104"/>
                      <a:pt x="46" y="101"/>
                      <a:pt x="45" y="101"/>
                    </a:cubicBezTo>
                    <a:cubicBezTo>
                      <a:pt x="45" y="102"/>
                      <a:pt x="45" y="102"/>
                      <a:pt x="46" y="103"/>
                    </a:cubicBezTo>
                    <a:cubicBezTo>
                      <a:pt x="46" y="104"/>
                      <a:pt x="47" y="105"/>
                      <a:pt x="47" y="105"/>
                    </a:cubicBezTo>
                    <a:cubicBezTo>
                      <a:pt x="46" y="105"/>
                      <a:pt x="46" y="105"/>
                      <a:pt x="46" y="106"/>
                    </a:cubicBezTo>
                    <a:cubicBezTo>
                      <a:pt x="46" y="106"/>
                      <a:pt x="46" y="106"/>
                      <a:pt x="46" y="106"/>
                    </a:cubicBezTo>
                    <a:cubicBezTo>
                      <a:pt x="47" y="107"/>
                      <a:pt x="46" y="107"/>
                      <a:pt x="46" y="107"/>
                    </a:cubicBezTo>
                    <a:cubicBezTo>
                      <a:pt x="46" y="107"/>
                      <a:pt x="46" y="108"/>
                      <a:pt x="46" y="108"/>
                    </a:cubicBezTo>
                    <a:cubicBezTo>
                      <a:pt x="45" y="108"/>
                      <a:pt x="45" y="108"/>
                      <a:pt x="45" y="108"/>
                    </a:cubicBezTo>
                    <a:cubicBezTo>
                      <a:pt x="45" y="108"/>
                      <a:pt x="45" y="108"/>
                      <a:pt x="44" y="108"/>
                    </a:cubicBezTo>
                    <a:cubicBezTo>
                      <a:pt x="44" y="108"/>
                      <a:pt x="45" y="109"/>
                      <a:pt x="44" y="109"/>
                    </a:cubicBezTo>
                    <a:cubicBezTo>
                      <a:pt x="44" y="109"/>
                      <a:pt x="44" y="109"/>
                      <a:pt x="44" y="109"/>
                    </a:cubicBezTo>
                    <a:cubicBezTo>
                      <a:pt x="43" y="108"/>
                      <a:pt x="43" y="108"/>
                      <a:pt x="43" y="108"/>
                    </a:cubicBezTo>
                    <a:cubicBezTo>
                      <a:pt x="42" y="108"/>
                      <a:pt x="42" y="108"/>
                      <a:pt x="42" y="109"/>
                    </a:cubicBezTo>
                    <a:cubicBezTo>
                      <a:pt x="42" y="109"/>
                      <a:pt x="42" y="110"/>
                      <a:pt x="42" y="110"/>
                    </a:cubicBezTo>
                    <a:cubicBezTo>
                      <a:pt x="42" y="110"/>
                      <a:pt x="43" y="110"/>
                      <a:pt x="43" y="111"/>
                    </a:cubicBezTo>
                    <a:cubicBezTo>
                      <a:pt x="43" y="111"/>
                      <a:pt x="43" y="111"/>
                      <a:pt x="43" y="111"/>
                    </a:cubicBezTo>
                    <a:cubicBezTo>
                      <a:pt x="43" y="111"/>
                      <a:pt x="44" y="111"/>
                      <a:pt x="44" y="112"/>
                    </a:cubicBezTo>
                    <a:cubicBezTo>
                      <a:pt x="44" y="112"/>
                      <a:pt x="44" y="112"/>
                      <a:pt x="43" y="112"/>
                    </a:cubicBezTo>
                    <a:cubicBezTo>
                      <a:pt x="43" y="113"/>
                      <a:pt x="43" y="113"/>
                      <a:pt x="43" y="113"/>
                    </a:cubicBezTo>
                    <a:cubicBezTo>
                      <a:pt x="43" y="114"/>
                      <a:pt x="43" y="115"/>
                      <a:pt x="43" y="115"/>
                    </a:cubicBezTo>
                    <a:cubicBezTo>
                      <a:pt x="43" y="115"/>
                      <a:pt x="42" y="116"/>
                      <a:pt x="42" y="116"/>
                    </a:cubicBezTo>
                    <a:cubicBezTo>
                      <a:pt x="42" y="117"/>
                      <a:pt x="42" y="116"/>
                      <a:pt x="42" y="117"/>
                    </a:cubicBezTo>
                    <a:cubicBezTo>
                      <a:pt x="42" y="117"/>
                      <a:pt x="42" y="117"/>
                      <a:pt x="42" y="118"/>
                    </a:cubicBezTo>
                    <a:cubicBezTo>
                      <a:pt x="42" y="118"/>
                      <a:pt x="42" y="118"/>
                      <a:pt x="42" y="118"/>
                    </a:cubicBezTo>
                    <a:cubicBezTo>
                      <a:pt x="42" y="118"/>
                      <a:pt x="42" y="118"/>
                      <a:pt x="42" y="118"/>
                    </a:cubicBezTo>
                    <a:cubicBezTo>
                      <a:pt x="42" y="119"/>
                      <a:pt x="43" y="119"/>
                      <a:pt x="43" y="119"/>
                    </a:cubicBezTo>
                    <a:cubicBezTo>
                      <a:pt x="43" y="120"/>
                      <a:pt x="43" y="120"/>
                      <a:pt x="43" y="120"/>
                    </a:cubicBezTo>
                    <a:cubicBezTo>
                      <a:pt x="42" y="120"/>
                      <a:pt x="42" y="119"/>
                      <a:pt x="42" y="119"/>
                    </a:cubicBezTo>
                    <a:cubicBezTo>
                      <a:pt x="41" y="119"/>
                      <a:pt x="42" y="120"/>
                      <a:pt x="42" y="120"/>
                    </a:cubicBezTo>
                    <a:cubicBezTo>
                      <a:pt x="41" y="120"/>
                      <a:pt x="42" y="121"/>
                      <a:pt x="41" y="121"/>
                    </a:cubicBezTo>
                    <a:cubicBezTo>
                      <a:pt x="40" y="122"/>
                      <a:pt x="41" y="122"/>
                      <a:pt x="41" y="122"/>
                    </a:cubicBezTo>
                    <a:cubicBezTo>
                      <a:pt x="41" y="123"/>
                      <a:pt x="41" y="123"/>
                      <a:pt x="41" y="124"/>
                    </a:cubicBezTo>
                    <a:cubicBezTo>
                      <a:pt x="42" y="125"/>
                      <a:pt x="41" y="125"/>
                      <a:pt x="41" y="126"/>
                    </a:cubicBezTo>
                    <a:cubicBezTo>
                      <a:pt x="41" y="126"/>
                      <a:pt x="41" y="126"/>
                      <a:pt x="41" y="127"/>
                    </a:cubicBezTo>
                    <a:cubicBezTo>
                      <a:pt x="41" y="127"/>
                      <a:pt x="41" y="127"/>
                      <a:pt x="41" y="128"/>
                    </a:cubicBezTo>
                    <a:cubicBezTo>
                      <a:pt x="41" y="128"/>
                      <a:pt x="41" y="129"/>
                      <a:pt x="41" y="129"/>
                    </a:cubicBezTo>
                    <a:cubicBezTo>
                      <a:pt x="41" y="130"/>
                      <a:pt x="41" y="130"/>
                      <a:pt x="42" y="131"/>
                    </a:cubicBezTo>
                    <a:cubicBezTo>
                      <a:pt x="42" y="132"/>
                      <a:pt x="42" y="133"/>
                      <a:pt x="42" y="133"/>
                    </a:cubicBezTo>
                    <a:cubicBezTo>
                      <a:pt x="42" y="133"/>
                      <a:pt x="41" y="133"/>
                      <a:pt x="41" y="134"/>
                    </a:cubicBezTo>
                    <a:cubicBezTo>
                      <a:pt x="41" y="134"/>
                      <a:pt x="42" y="135"/>
                      <a:pt x="42" y="135"/>
                    </a:cubicBezTo>
                    <a:cubicBezTo>
                      <a:pt x="43" y="135"/>
                      <a:pt x="43" y="134"/>
                      <a:pt x="44" y="134"/>
                    </a:cubicBezTo>
                    <a:cubicBezTo>
                      <a:pt x="44" y="135"/>
                      <a:pt x="44" y="135"/>
                      <a:pt x="44" y="136"/>
                    </a:cubicBezTo>
                    <a:cubicBezTo>
                      <a:pt x="44" y="136"/>
                      <a:pt x="44" y="137"/>
                      <a:pt x="45" y="136"/>
                    </a:cubicBezTo>
                    <a:cubicBezTo>
                      <a:pt x="45" y="136"/>
                      <a:pt x="45" y="135"/>
                      <a:pt x="45" y="135"/>
                    </a:cubicBezTo>
                    <a:cubicBezTo>
                      <a:pt x="46" y="135"/>
                      <a:pt x="46" y="135"/>
                      <a:pt x="46" y="135"/>
                    </a:cubicBezTo>
                    <a:cubicBezTo>
                      <a:pt x="47" y="136"/>
                      <a:pt x="46" y="136"/>
                      <a:pt x="46" y="136"/>
                    </a:cubicBezTo>
                    <a:cubicBezTo>
                      <a:pt x="47" y="136"/>
                      <a:pt x="47" y="137"/>
                      <a:pt x="47" y="137"/>
                    </a:cubicBezTo>
                    <a:cubicBezTo>
                      <a:pt x="47" y="137"/>
                      <a:pt x="48" y="137"/>
                      <a:pt x="48" y="138"/>
                    </a:cubicBezTo>
                    <a:cubicBezTo>
                      <a:pt x="48" y="138"/>
                      <a:pt x="48" y="138"/>
                      <a:pt x="48" y="138"/>
                    </a:cubicBezTo>
                    <a:cubicBezTo>
                      <a:pt x="48" y="138"/>
                      <a:pt x="48" y="138"/>
                      <a:pt x="48" y="138"/>
                    </a:cubicBezTo>
                    <a:cubicBezTo>
                      <a:pt x="49" y="139"/>
                      <a:pt x="49" y="138"/>
                      <a:pt x="49" y="137"/>
                    </a:cubicBezTo>
                    <a:cubicBezTo>
                      <a:pt x="49" y="137"/>
                      <a:pt x="49" y="136"/>
                      <a:pt x="49" y="136"/>
                    </a:cubicBezTo>
                    <a:cubicBezTo>
                      <a:pt x="50" y="137"/>
                      <a:pt x="50" y="138"/>
                      <a:pt x="50" y="138"/>
                    </a:cubicBezTo>
                    <a:cubicBezTo>
                      <a:pt x="50" y="138"/>
                      <a:pt x="51" y="138"/>
                      <a:pt x="50" y="139"/>
                    </a:cubicBezTo>
                    <a:cubicBezTo>
                      <a:pt x="50" y="139"/>
                      <a:pt x="50" y="139"/>
                      <a:pt x="50" y="139"/>
                    </a:cubicBezTo>
                    <a:cubicBezTo>
                      <a:pt x="49" y="139"/>
                      <a:pt x="51" y="139"/>
                      <a:pt x="50" y="140"/>
                    </a:cubicBezTo>
                    <a:cubicBezTo>
                      <a:pt x="50" y="140"/>
                      <a:pt x="49" y="140"/>
                      <a:pt x="50" y="140"/>
                    </a:cubicBezTo>
                    <a:cubicBezTo>
                      <a:pt x="50" y="141"/>
                      <a:pt x="50" y="141"/>
                      <a:pt x="50" y="141"/>
                    </a:cubicBezTo>
                    <a:cubicBezTo>
                      <a:pt x="50" y="141"/>
                      <a:pt x="50" y="141"/>
                      <a:pt x="50" y="142"/>
                    </a:cubicBezTo>
                    <a:cubicBezTo>
                      <a:pt x="51" y="142"/>
                      <a:pt x="51" y="141"/>
                      <a:pt x="51" y="141"/>
                    </a:cubicBezTo>
                    <a:cubicBezTo>
                      <a:pt x="52" y="141"/>
                      <a:pt x="52" y="143"/>
                      <a:pt x="53" y="144"/>
                    </a:cubicBezTo>
                    <a:cubicBezTo>
                      <a:pt x="53" y="144"/>
                      <a:pt x="54" y="145"/>
                      <a:pt x="53" y="145"/>
                    </a:cubicBezTo>
                    <a:cubicBezTo>
                      <a:pt x="53" y="145"/>
                      <a:pt x="52" y="145"/>
                      <a:pt x="52" y="146"/>
                    </a:cubicBezTo>
                    <a:cubicBezTo>
                      <a:pt x="52" y="146"/>
                      <a:pt x="53" y="146"/>
                      <a:pt x="54" y="146"/>
                    </a:cubicBezTo>
                    <a:cubicBezTo>
                      <a:pt x="54" y="147"/>
                      <a:pt x="53" y="147"/>
                      <a:pt x="53" y="147"/>
                    </a:cubicBezTo>
                    <a:cubicBezTo>
                      <a:pt x="52" y="147"/>
                      <a:pt x="52" y="148"/>
                      <a:pt x="51" y="148"/>
                    </a:cubicBezTo>
                    <a:cubicBezTo>
                      <a:pt x="50" y="148"/>
                      <a:pt x="50" y="150"/>
                      <a:pt x="49" y="150"/>
                    </a:cubicBezTo>
                    <a:cubicBezTo>
                      <a:pt x="49" y="150"/>
                      <a:pt x="49" y="150"/>
                      <a:pt x="48" y="151"/>
                    </a:cubicBezTo>
                    <a:cubicBezTo>
                      <a:pt x="48" y="151"/>
                      <a:pt x="47" y="151"/>
                      <a:pt x="47" y="152"/>
                    </a:cubicBezTo>
                    <a:cubicBezTo>
                      <a:pt x="45" y="152"/>
                      <a:pt x="45" y="150"/>
                      <a:pt x="44" y="150"/>
                    </a:cubicBezTo>
                    <a:cubicBezTo>
                      <a:pt x="44" y="149"/>
                      <a:pt x="44" y="149"/>
                      <a:pt x="43" y="149"/>
                    </a:cubicBezTo>
                    <a:cubicBezTo>
                      <a:pt x="43" y="149"/>
                      <a:pt x="43" y="149"/>
                      <a:pt x="43" y="149"/>
                    </a:cubicBezTo>
                    <a:cubicBezTo>
                      <a:pt x="42" y="149"/>
                      <a:pt x="43" y="149"/>
                      <a:pt x="42" y="150"/>
                    </a:cubicBezTo>
                    <a:cubicBezTo>
                      <a:pt x="41" y="150"/>
                      <a:pt x="41" y="149"/>
                      <a:pt x="40" y="149"/>
                    </a:cubicBezTo>
                    <a:cubicBezTo>
                      <a:pt x="40" y="148"/>
                      <a:pt x="40" y="148"/>
                      <a:pt x="39" y="149"/>
                    </a:cubicBezTo>
                    <a:cubicBezTo>
                      <a:pt x="39" y="148"/>
                      <a:pt x="38" y="149"/>
                      <a:pt x="38" y="149"/>
                    </a:cubicBezTo>
                    <a:cubicBezTo>
                      <a:pt x="37" y="149"/>
                      <a:pt x="36" y="147"/>
                      <a:pt x="36" y="149"/>
                    </a:cubicBezTo>
                    <a:cubicBezTo>
                      <a:pt x="36" y="149"/>
                      <a:pt x="36" y="149"/>
                      <a:pt x="36" y="149"/>
                    </a:cubicBezTo>
                    <a:cubicBezTo>
                      <a:pt x="36" y="150"/>
                      <a:pt x="35" y="150"/>
                      <a:pt x="35" y="150"/>
                    </a:cubicBezTo>
                    <a:cubicBezTo>
                      <a:pt x="35" y="150"/>
                      <a:pt x="33" y="149"/>
                      <a:pt x="33" y="149"/>
                    </a:cubicBezTo>
                    <a:cubicBezTo>
                      <a:pt x="32" y="150"/>
                      <a:pt x="34" y="150"/>
                      <a:pt x="35" y="150"/>
                    </a:cubicBezTo>
                    <a:cubicBezTo>
                      <a:pt x="36" y="150"/>
                      <a:pt x="37" y="150"/>
                      <a:pt x="38" y="150"/>
                    </a:cubicBezTo>
                    <a:cubicBezTo>
                      <a:pt x="38" y="151"/>
                      <a:pt x="39" y="152"/>
                      <a:pt x="39" y="151"/>
                    </a:cubicBezTo>
                    <a:cubicBezTo>
                      <a:pt x="39" y="150"/>
                      <a:pt x="38" y="150"/>
                      <a:pt x="38" y="150"/>
                    </a:cubicBezTo>
                    <a:cubicBezTo>
                      <a:pt x="39" y="149"/>
                      <a:pt x="40" y="151"/>
                      <a:pt x="40" y="151"/>
                    </a:cubicBezTo>
                    <a:cubicBezTo>
                      <a:pt x="41" y="151"/>
                      <a:pt x="41" y="151"/>
                      <a:pt x="41" y="152"/>
                    </a:cubicBezTo>
                    <a:cubicBezTo>
                      <a:pt x="42" y="152"/>
                      <a:pt x="42" y="152"/>
                      <a:pt x="42" y="153"/>
                    </a:cubicBezTo>
                    <a:cubicBezTo>
                      <a:pt x="42" y="153"/>
                      <a:pt x="42" y="152"/>
                      <a:pt x="43" y="152"/>
                    </a:cubicBezTo>
                    <a:cubicBezTo>
                      <a:pt x="43" y="152"/>
                      <a:pt x="43" y="153"/>
                      <a:pt x="44" y="153"/>
                    </a:cubicBezTo>
                    <a:cubicBezTo>
                      <a:pt x="44" y="153"/>
                      <a:pt x="44" y="153"/>
                      <a:pt x="45" y="153"/>
                    </a:cubicBezTo>
                    <a:cubicBezTo>
                      <a:pt x="45" y="153"/>
                      <a:pt x="45" y="153"/>
                      <a:pt x="46" y="153"/>
                    </a:cubicBezTo>
                    <a:cubicBezTo>
                      <a:pt x="46" y="152"/>
                      <a:pt x="46" y="152"/>
                      <a:pt x="46" y="152"/>
                    </a:cubicBezTo>
                    <a:cubicBezTo>
                      <a:pt x="47" y="152"/>
                      <a:pt x="47" y="152"/>
                      <a:pt x="47" y="152"/>
                    </a:cubicBezTo>
                    <a:cubicBezTo>
                      <a:pt x="48" y="152"/>
                      <a:pt x="48" y="152"/>
                      <a:pt x="48" y="152"/>
                    </a:cubicBezTo>
                    <a:cubicBezTo>
                      <a:pt x="48" y="152"/>
                      <a:pt x="48" y="152"/>
                      <a:pt x="48" y="152"/>
                    </a:cubicBezTo>
                    <a:cubicBezTo>
                      <a:pt x="48" y="152"/>
                      <a:pt x="48" y="153"/>
                      <a:pt x="48" y="153"/>
                    </a:cubicBezTo>
                    <a:cubicBezTo>
                      <a:pt x="49" y="153"/>
                      <a:pt x="49" y="153"/>
                      <a:pt x="49" y="154"/>
                    </a:cubicBezTo>
                    <a:cubicBezTo>
                      <a:pt x="49" y="154"/>
                      <a:pt x="49" y="155"/>
                      <a:pt x="49" y="155"/>
                    </a:cubicBezTo>
                    <a:cubicBezTo>
                      <a:pt x="48" y="155"/>
                      <a:pt x="48" y="155"/>
                      <a:pt x="47" y="155"/>
                    </a:cubicBezTo>
                    <a:cubicBezTo>
                      <a:pt x="47" y="156"/>
                      <a:pt x="47" y="156"/>
                      <a:pt x="46" y="156"/>
                    </a:cubicBezTo>
                    <a:cubicBezTo>
                      <a:pt x="46" y="157"/>
                      <a:pt x="46" y="157"/>
                      <a:pt x="46" y="157"/>
                    </a:cubicBezTo>
                    <a:cubicBezTo>
                      <a:pt x="45" y="157"/>
                      <a:pt x="45" y="157"/>
                      <a:pt x="45" y="157"/>
                    </a:cubicBezTo>
                    <a:cubicBezTo>
                      <a:pt x="45" y="156"/>
                      <a:pt x="45" y="155"/>
                      <a:pt x="45" y="154"/>
                    </a:cubicBezTo>
                    <a:cubicBezTo>
                      <a:pt x="44" y="155"/>
                      <a:pt x="44" y="156"/>
                      <a:pt x="44" y="157"/>
                    </a:cubicBezTo>
                    <a:cubicBezTo>
                      <a:pt x="44" y="157"/>
                      <a:pt x="44" y="157"/>
                      <a:pt x="44" y="157"/>
                    </a:cubicBezTo>
                    <a:cubicBezTo>
                      <a:pt x="44" y="158"/>
                      <a:pt x="44" y="158"/>
                      <a:pt x="43" y="158"/>
                    </a:cubicBezTo>
                    <a:cubicBezTo>
                      <a:pt x="43" y="159"/>
                      <a:pt x="42" y="160"/>
                      <a:pt x="41" y="159"/>
                    </a:cubicBezTo>
                    <a:cubicBezTo>
                      <a:pt x="40" y="160"/>
                      <a:pt x="40" y="160"/>
                      <a:pt x="40" y="160"/>
                    </a:cubicBezTo>
                    <a:cubicBezTo>
                      <a:pt x="40" y="161"/>
                      <a:pt x="40" y="161"/>
                      <a:pt x="40" y="161"/>
                    </a:cubicBezTo>
                    <a:cubicBezTo>
                      <a:pt x="39" y="161"/>
                      <a:pt x="39" y="161"/>
                      <a:pt x="38" y="161"/>
                    </a:cubicBezTo>
                    <a:cubicBezTo>
                      <a:pt x="37" y="161"/>
                      <a:pt x="36" y="161"/>
                      <a:pt x="36" y="161"/>
                    </a:cubicBezTo>
                    <a:cubicBezTo>
                      <a:pt x="35" y="161"/>
                      <a:pt x="34" y="161"/>
                      <a:pt x="35" y="161"/>
                    </a:cubicBezTo>
                    <a:cubicBezTo>
                      <a:pt x="35" y="161"/>
                      <a:pt x="37" y="161"/>
                      <a:pt x="37" y="161"/>
                    </a:cubicBezTo>
                    <a:cubicBezTo>
                      <a:pt x="38" y="162"/>
                      <a:pt x="39" y="162"/>
                      <a:pt x="39" y="162"/>
                    </a:cubicBezTo>
                    <a:cubicBezTo>
                      <a:pt x="40" y="164"/>
                      <a:pt x="37" y="163"/>
                      <a:pt x="36" y="163"/>
                    </a:cubicBezTo>
                    <a:cubicBezTo>
                      <a:pt x="36" y="163"/>
                      <a:pt x="38" y="164"/>
                      <a:pt x="38" y="164"/>
                    </a:cubicBezTo>
                    <a:cubicBezTo>
                      <a:pt x="38" y="164"/>
                      <a:pt x="39" y="164"/>
                      <a:pt x="39" y="165"/>
                    </a:cubicBezTo>
                    <a:cubicBezTo>
                      <a:pt x="39" y="165"/>
                      <a:pt x="39" y="165"/>
                      <a:pt x="38" y="165"/>
                    </a:cubicBezTo>
                    <a:cubicBezTo>
                      <a:pt x="38" y="166"/>
                      <a:pt x="38" y="166"/>
                      <a:pt x="39" y="166"/>
                    </a:cubicBezTo>
                    <a:cubicBezTo>
                      <a:pt x="39" y="167"/>
                      <a:pt x="39" y="167"/>
                      <a:pt x="38" y="167"/>
                    </a:cubicBezTo>
                    <a:cubicBezTo>
                      <a:pt x="38" y="167"/>
                      <a:pt x="38" y="166"/>
                      <a:pt x="37" y="166"/>
                    </a:cubicBezTo>
                    <a:cubicBezTo>
                      <a:pt x="37" y="167"/>
                      <a:pt x="38" y="168"/>
                      <a:pt x="38" y="168"/>
                    </a:cubicBezTo>
                    <a:cubicBezTo>
                      <a:pt x="38" y="169"/>
                      <a:pt x="38" y="169"/>
                      <a:pt x="38" y="169"/>
                    </a:cubicBezTo>
                    <a:cubicBezTo>
                      <a:pt x="38" y="170"/>
                      <a:pt x="38" y="170"/>
                      <a:pt x="38" y="170"/>
                    </a:cubicBezTo>
                    <a:cubicBezTo>
                      <a:pt x="37" y="171"/>
                      <a:pt x="37" y="170"/>
                      <a:pt x="37" y="169"/>
                    </a:cubicBezTo>
                    <a:cubicBezTo>
                      <a:pt x="36" y="170"/>
                      <a:pt x="37" y="170"/>
                      <a:pt x="37" y="170"/>
                    </a:cubicBezTo>
                    <a:cubicBezTo>
                      <a:pt x="37" y="170"/>
                      <a:pt x="36" y="170"/>
                      <a:pt x="36" y="170"/>
                    </a:cubicBezTo>
                    <a:cubicBezTo>
                      <a:pt x="36" y="171"/>
                      <a:pt x="37" y="171"/>
                      <a:pt x="37" y="172"/>
                    </a:cubicBezTo>
                    <a:cubicBezTo>
                      <a:pt x="37" y="172"/>
                      <a:pt x="38" y="173"/>
                      <a:pt x="38" y="173"/>
                    </a:cubicBezTo>
                    <a:cubicBezTo>
                      <a:pt x="38" y="173"/>
                      <a:pt x="37" y="173"/>
                      <a:pt x="37" y="173"/>
                    </a:cubicBezTo>
                    <a:cubicBezTo>
                      <a:pt x="37" y="173"/>
                      <a:pt x="37" y="174"/>
                      <a:pt x="37" y="174"/>
                    </a:cubicBezTo>
                    <a:cubicBezTo>
                      <a:pt x="37" y="174"/>
                      <a:pt x="36" y="174"/>
                      <a:pt x="36" y="174"/>
                    </a:cubicBezTo>
                    <a:cubicBezTo>
                      <a:pt x="36" y="175"/>
                      <a:pt x="37" y="175"/>
                      <a:pt x="37" y="175"/>
                    </a:cubicBezTo>
                    <a:cubicBezTo>
                      <a:pt x="38" y="175"/>
                      <a:pt x="38" y="176"/>
                      <a:pt x="38" y="176"/>
                    </a:cubicBezTo>
                    <a:cubicBezTo>
                      <a:pt x="37" y="177"/>
                      <a:pt x="37" y="177"/>
                      <a:pt x="37" y="177"/>
                    </a:cubicBezTo>
                    <a:cubicBezTo>
                      <a:pt x="37" y="177"/>
                      <a:pt x="37" y="177"/>
                      <a:pt x="37" y="178"/>
                    </a:cubicBezTo>
                    <a:cubicBezTo>
                      <a:pt x="36" y="178"/>
                      <a:pt x="36" y="179"/>
                      <a:pt x="36" y="180"/>
                    </a:cubicBezTo>
                    <a:cubicBezTo>
                      <a:pt x="36" y="180"/>
                      <a:pt x="38" y="181"/>
                      <a:pt x="36" y="181"/>
                    </a:cubicBezTo>
                    <a:cubicBezTo>
                      <a:pt x="36" y="182"/>
                      <a:pt x="36" y="183"/>
                      <a:pt x="36" y="183"/>
                    </a:cubicBezTo>
                    <a:cubicBezTo>
                      <a:pt x="36" y="184"/>
                      <a:pt x="36" y="184"/>
                      <a:pt x="36" y="184"/>
                    </a:cubicBezTo>
                    <a:cubicBezTo>
                      <a:pt x="36" y="184"/>
                      <a:pt x="36" y="184"/>
                      <a:pt x="36" y="184"/>
                    </a:cubicBezTo>
                    <a:cubicBezTo>
                      <a:pt x="36" y="185"/>
                      <a:pt x="36" y="185"/>
                      <a:pt x="36" y="185"/>
                    </a:cubicBezTo>
                    <a:cubicBezTo>
                      <a:pt x="36" y="185"/>
                      <a:pt x="36" y="185"/>
                      <a:pt x="36" y="185"/>
                    </a:cubicBezTo>
                    <a:cubicBezTo>
                      <a:pt x="36" y="185"/>
                      <a:pt x="36" y="185"/>
                      <a:pt x="36" y="186"/>
                    </a:cubicBezTo>
                    <a:cubicBezTo>
                      <a:pt x="35" y="186"/>
                      <a:pt x="35" y="186"/>
                      <a:pt x="35" y="187"/>
                    </a:cubicBezTo>
                    <a:cubicBezTo>
                      <a:pt x="34" y="187"/>
                      <a:pt x="35" y="187"/>
                      <a:pt x="34" y="187"/>
                    </a:cubicBezTo>
                    <a:cubicBezTo>
                      <a:pt x="34" y="188"/>
                      <a:pt x="34" y="188"/>
                      <a:pt x="34" y="188"/>
                    </a:cubicBezTo>
                    <a:cubicBezTo>
                      <a:pt x="34" y="188"/>
                      <a:pt x="34" y="189"/>
                      <a:pt x="34" y="189"/>
                    </a:cubicBezTo>
                    <a:cubicBezTo>
                      <a:pt x="34" y="190"/>
                      <a:pt x="34" y="190"/>
                      <a:pt x="33" y="190"/>
                    </a:cubicBezTo>
                    <a:cubicBezTo>
                      <a:pt x="33" y="191"/>
                      <a:pt x="33" y="191"/>
                      <a:pt x="33" y="192"/>
                    </a:cubicBezTo>
                    <a:cubicBezTo>
                      <a:pt x="32" y="192"/>
                      <a:pt x="32" y="193"/>
                      <a:pt x="32" y="192"/>
                    </a:cubicBezTo>
                    <a:cubicBezTo>
                      <a:pt x="31" y="192"/>
                      <a:pt x="30" y="191"/>
                      <a:pt x="30" y="192"/>
                    </a:cubicBezTo>
                    <a:cubicBezTo>
                      <a:pt x="29" y="192"/>
                      <a:pt x="29" y="192"/>
                      <a:pt x="29" y="192"/>
                    </a:cubicBezTo>
                    <a:cubicBezTo>
                      <a:pt x="29" y="192"/>
                      <a:pt x="29" y="192"/>
                      <a:pt x="28" y="192"/>
                    </a:cubicBezTo>
                    <a:cubicBezTo>
                      <a:pt x="28" y="192"/>
                      <a:pt x="28" y="192"/>
                      <a:pt x="28" y="192"/>
                    </a:cubicBezTo>
                    <a:cubicBezTo>
                      <a:pt x="28" y="192"/>
                      <a:pt x="27" y="192"/>
                      <a:pt x="27" y="192"/>
                    </a:cubicBezTo>
                    <a:cubicBezTo>
                      <a:pt x="27" y="192"/>
                      <a:pt x="26" y="192"/>
                      <a:pt x="26" y="192"/>
                    </a:cubicBezTo>
                    <a:cubicBezTo>
                      <a:pt x="25" y="192"/>
                      <a:pt x="25" y="192"/>
                      <a:pt x="24" y="192"/>
                    </a:cubicBezTo>
                    <a:cubicBezTo>
                      <a:pt x="24" y="192"/>
                      <a:pt x="25" y="193"/>
                      <a:pt x="24" y="194"/>
                    </a:cubicBezTo>
                    <a:cubicBezTo>
                      <a:pt x="24" y="194"/>
                      <a:pt x="23" y="193"/>
                      <a:pt x="23" y="193"/>
                    </a:cubicBezTo>
                    <a:cubicBezTo>
                      <a:pt x="23" y="193"/>
                      <a:pt x="23" y="194"/>
                      <a:pt x="23" y="194"/>
                    </a:cubicBezTo>
                    <a:cubicBezTo>
                      <a:pt x="22" y="195"/>
                      <a:pt x="21" y="196"/>
                      <a:pt x="21" y="197"/>
                    </a:cubicBezTo>
                    <a:cubicBezTo>
                      <a:pt x="21" y="198"/>
                      <a:pt x="22" y="199"/>
                      <a:pt x="22" y="200"/>
                    </a:cubicBezTo>
                    <a:cubicBezTo>
                      <a:pt x="22" y="200"/>
                      <a:pt x="21" y="201"/>
                      <a:pt x="21" y="201"/>
                    </a:cubicBezTo>
                    <a:cubicBezTo>
                      <a:pt x="20" y="202"/>
                      <a:pt x="20" y="201"/>
                      <a:pt x="19" y="201"/>
                    </a:cubicBezTo>
                    <a:cubicBezTo>
                      <a:pt x="19" y="201"/>
                      <a:pt x="19" y="201"/>
                      <a:pt x="18" y="201"/>
                    </a:cubicBezTo>
                    <a:cubicBezTo>
                      <a:pt x="17" y="201"/>
                      <a:pt x="17" y="201"/>
                      <a:pt x="16" y="201"/>
                    </a:cubicBezTo>
                    <a:cubicBezTo>
                      <a:pt x="15" y="202"/>
                      <a:pt x="13" y="202"/>
                      <a:pt x="13" y="201"/>
                    </a:cubicBezTo>
                    <a:cubicBezTo>
                      <a:pt x="13" y="200"/>
                      <a:pt x="12" y="199"/>
                      <a:pt x="13" y="199"/>
                    </a:cubicBezTo>
                    <a:cubicBezTo>
                      <a:pt x="13" y="198"/>
                      <a:pt x="13" y="198"/>
                      <a:pt x="13" y="198"/>
                    </a:cubicBezTo>
                    <a:cubicBezTo>
                      <a:pt x="13" y="197"/>
                      <a:pt x="13" y="197"/>
                      <a:pt x="13" y="197"/>
                    </a:cubicBezTo>
                    <a:cubicBezTo>
                      <a:pt x="12" y="197"/>
                      <a:pt x="12" y="196"/>
                      <a:pt x="12" y="196"/>
                    </a:cubicBezTo>
                    <a:cubicBezTo>
                      <a:pt x="12" y="195"/>
                      <a:pt x="12" y="195"/>
                      <a:pt x="11" y="195"/>
                    </a:cubicBezTo>
                    <a:cubicBezTo>
                      <a:pt x="11" y="194"/>
                      <a:pt x="11" y="193"/>
                      <a:pt x="11" y="192"/>
                    </a:cubicBezTo>
                    <a:cubicBezTo>
                      <a:pt x="10" y="192"/>
                      <a:pt x="10" y="191"/>
                      <a:pt x="9" y="190"/>
                    </a:cubicBezTo>
                    <a:cubicBezTo>
                      <a:pt x="10" y="190"/>
                      <a:pt x="11" y="191"/>
                      <a:pt x="11" y="191"/>
                    </a:cubicBezTo>
                    <a:cubicBezTo>
                      <a:pt x="12" y="191"/>
                      <a:pt x="12" y="191"/>
                      <a:pt x="11" y="190"/>
                    </a:cubicBezTo>
                    <a:cubicBezTo>
                      <a:pt x="11" y="190"/>
                      <a:pt x="10" y="189"/>
                      <a:pt x="11" y="188"/>
                    </a:cubicBezTo>
                    <a:cubicBezTo>
                      <a:pt x="11" y="188"/>
                      <a:pt x="12" y="189"/>
                      <a:pt x="12" y="188"/>
                    </a:cubicBezTo>
                    <a:cubicBezTo>
                      <a:pt x="12" y="187"/>
                      <a:pt x="12" y="187"/>
                      <a:pt x="12" y="186"/>
                    </a:cubicBezTo>
                    <a:cubicBezTo>
                      <a:pt x="12" y="186"/>
                      <a:pt x="12" y="186"/>
                      <a:pt x="11" y="186"/>
                    </a:cubicBezTo>
                    <a:cubicBezTo>
                      <a:pt x="10" y="186"/>
                      <a:pt x="10" y="185"/>
                      <a:pt x="10" y="184"/>
                    </a:cubicBezTo>
                    <a:cubicBezTo>
                      <a:pt x="10" y="183"/>
                      <a:pt x="9" y="183"/>
                      <a:pt x="8" y="182"/>
                    </a:cubicBezTo>
                    <a:cubicBezTo>
                      <a:pt x="8" y="182"/>
                      <a:pt x="8" y="182"/>
                      <a:pt x="8" y="181"/>
                    </a:cubicBezTo>
                    <a:cubicBezTo>
                      <a:pt x="8" y="181"/>
                      <a:pt x="8" y="180"/>
                      <a:pt x="7" y="180"/>
                    </a:cubicBezTo>
                    <a:cubicBezTo>
                      <a:pt x="7" y="179"/>
                      <a:pt x="7" y="178"/>
                      <a:pt x="7" y="177"/>
                    </a:cubicBezTo>
                    <a:cubicBezTo>
                      <a:pt x="7" y="177"/>
                      <a:pt x="7" y="176"/>
                      <a:pt x="6" y="176"/>
                    </a:cubicBezTo>
                    <a:cubicBezTo>
                      <a:pt x="6" y="176"/>
                      <a:pt x="6" y="177"/>
                      <a:pt x="6" y="177"/>
                    </a:cubicBezTo>
                    <a:cubicBezTo>
                      <a:pt x="6" y="176"/>
                      <a:pt x="6" y="176"/>
                      <a:pt x="5" y="175"/>
                    </a:cubicBezTo>
                    <a:cubicBezTo>
                      <a:pt x="5" y="174"/>
                      <a:pt x="5" y="173"/>
                      <a:pt x="5" y="173"/>
                    </a:cubicBezTo>
                    <a:cubicBezTo>
                      <a:pt x="5" y="173"/>
                      <a:pt x="4" y="173"/>
                      <a:pt x="4" y="172"/>
                    </a:cubicBezTo>
                    <a:cubicBezTo>
                      <a:pt x="4" y="172"/>
                      <a:pt x="5" y="172"/>
                      <a:pt x="5" y="172"/>
                    </a:cubicBezTo>
                    <a:cubicBezTo>
                      <a:pt x="5" y="171"/>
                      <a:pt x="4" y="171"/>
                      <a:pt x="4" y="171"/>
                    </a:cubicBezTo>
                    <a:cubicBezTo>
                      <a:pt x="4" y="170"/>
                      <a:pt x="5" y="170"/>
                      <a:pt x="5" y="169"/>
                    </a:cubicBezTo>
                    <a:cubicBezTo>
                      <a:pt x="5" y="169"/>
                      <a:pt x="5" y="168"/>
                      <a:pt x="5" y="168"/>
                    </a:cubicBezTo>
                    <a:cubicBezTo>
                      <a:pt x="5" y="167"/>
                      <a:pt x="5" y="166"/>
                      <a:pt x="5" y="165"/>
                    </a:cubicBezTo>
                    <a:cubicBezTo>
                      <a:pt x="5" y="164"/>
                      <a:pt x="4" y="165"/>
                      <a:pt x="4" y="166"/>
                    </a:cubicBezTo>
                    <a:cubicBezTo>
                      <a:pt x="2" y="167"/>
                      <a:pt x="3" y="165"/>
                      <a:pt x="3" y="165"/>
                    </a:cubicBezTo>
                    <a:cubicBezTo>
                      <a:pt x="3" y="164"/>
                      <a:pt x="2" y="165"/>
                      <a:pt x="2" y="165"/>
                    </a:cubicBezTo>
                    <a:cubicBezTo>
                      <a:pt x="2" y="165"/>
                      <a:pt x="2" y="165"/>
                      <a:pt x="2" y="164"/>
                    </a:cubicBezTo>
                    <a:cubicBezTo>
                      <a:pt x="1" y="165"/>
                      <a:pt x="1" y="164"/>
                      <a:pt x="1" y="163"/>
                    </a:cubicBezTo>
                    <a:cubicBezTo>
                      <a:pt x="1" y="162"/>
                      <a:pt x="1" y="162"/>
                      <a:pt x="1" y="160"/>
                    </a:cubicBezTo>
                    <a:cubicBezTo>
                      <a:pt x="1" y="160"/>
                      <a:pt x="1" y="159"/>
                      <a:pt x="1" y="159"/>
                    </a:cubicBezTo>
                    <a:cubicBezTo>
                      <a:pt x="1" y="158"/>
                      <a:pt x="0" y="158"/>
                      <a:pt x="0" y="157"/>
                    </a:cubicBezTo>
                    <a:cubicBezTo>
                      <a:pt x="0" y="157"/>
                      <a:pt x="0" y="155"/>
                      <a:pt x="1" y="155"/>
                    </a:cubicBezTo>
                    <a:cubicBezTo>
                      <a:pt x="1" y="155"/>
                      <a:pt x="1" y="155"/>
                      <a:pt x="1" y="155"/>
                    </a:cubicBezTo>
                    <a:cubicBezTo>
                      <a:pt x="3" y="155"/>
                      <a:pt x="1" y="157"/>
                      <a:pt x="3" y="158"/>
                    </a:cubicBezTo>
                    <a:cubicBezTo>
                      <a:pt x="4" y="158"/>
                      <a:pt x="4" y="155"/>
                      <a:pt x="4" y="155"/>
                    </a:cubicBezTo>
                    <a:cubicBezTo>
                      <a:pt x="5" y="153"/>
                      <a:pt x="5" y="153"/>
                      <a:pt x="5" y="152"/>
                    </a:cubicBezTo>
                    <a:cubicBezTo>
                      <a:pt x="4" y="151"/>
                      <a:pt x="4" y="150"/>
                      <a:pt x="4" y="149"/>
                    </a:cubicBezTo>
                    <a:cubicBezTo>
                      <a:pt x="4" y="148"/>
                      <a:pt x="5" y="148"/>
                      <a:pt x="5" y="147"/>
                    </a:cubicBezTo>
                    <a:cubicBezTo>
                      <a:pt x="6" y="147"/>
                      <a:pt x="5" y="146"/>
                      <a:pt x="5" y="145"/>
                    </a:cubicBezTo>
                    <a:cubicBezTo>
                      <a:pt x="6" y="144"/>
                      <a:pt x="7" y="144"/>
                      <a:pt x="7" y="144"/>
                    </a:cubicBezTo>
                    <a:cubicBezTo>
                      <a:pt x="8" y="144"/>
                      <a:pt x="9" y="143"/>
                      <a:pt x="9" y="142"/>
                    </a:cubicBezTo>
                    <a:cubicBezTo>
                      <a:pt x="10" y="142"/>
                      <a:pt x="10" y="141"/>
                      <a:pt x="10" y="140"/>
                    </a:cubicBezTo>
                    <a:cubicBezTo>
                      <a:pt x="10" y="139"/>
                      <a:pt x="10" y="138"/>
                      <a:pt x="10" y="137"/>
                    </a:cubicBezTo>
                    <a:cubicBezTo>
                      <a:pt x="10" y="135"/>
                      <a:pt x="9" y="133"/>
                      <a:pt x="8" y="132"/>
                    </a:cubicBezTo>
                    <a:cubicBezTo>
                      <a:pt x="8" y="131"/>
                      <a:pt x="8" y="130"/>
                      <a:pt x="8" y="129"/>
                    </a:cubicBezTo>
                    <a:cubicBezTo>
                      <a:pt x="9" y="129"/>
                      <a:pt x="10" y="129"/>
                      <a:pt x="11" y="129"/>
                    </a:cubicBezTo>
                    <a:cubicBezTo>
                      <a:pt x="11" y="128"/>
                      <a:pt x="11" y="128"/>
                      <a:pt x="11" y="127"/>
                    </a:cubicBezTo>
                    <a:cubicBezTo>
                      <a:pt x="12" y="126"/>
                      <a:pt x="12" y="126"/>
                      <a:pt x="12" y="125"/>
                    </a:cubicBezTo>
                    <a:cubicBezTo>
                      <a:pt x="12" y="124"/>
                      <a:pt x="11" y="122"/>
                      <a:pt x="10" y="122"/>
                    </a:cubicBezTo>
                    <a:cubicBezTo>
                      <a:pt x="9" y="121"/>
                      <a:pt x="9" y="121"/>
                      <a:pt x="8" y="121"/>
                    </a:cubicBezTo>
                    <a:cubicBezTo>
                      <a:pt x="8" y="120"/>
                      <a:pt x="7" y="119"/>
                      <a:pt x="7" y="118"/>
                    </a:cubicBezTo>
                    <a:cubicBezTo>
                      <a:pt x="7" y="117"/>
                      <a:pt x="8" y="117"/>
                      <a:pt x="8" y="116"/>
                    </a:cubicBezTo>
                    <a:cubicBezTo>
                      <a:pt x="8" y="115"/>
                      <a:pt x="8" y="114"/>
                      <a:pt x="8" y="113"/>
                    </a:cubicBezTo>
                    <a:cubicBezTo>
                      <a:pt x="8" y="111"/>
                      <a:pt x="8" y="110"/>
                      <a:pt x="7" y="108"/>
                    </a:cubicBezTo>
                    <a:cubicBezTo>
                      <a:pt x="7" y="107"/>
                      <a:pt x="7" y="107"/>
                      <a:pt x="7" y="106"/>
                    </a:cubicBezTo>
                    <a:cubicBezTo>
                      <a:pt x="7" y="105"/>
                      <a:pt x="7" y="104"/>
                      <a:pt x="7" y="103"/>
                    </a:cubicBezTo>
                    <a:cubicBezTo>
                      <a:pt x="7" y="103"/>
                      <a:pt x="7" y="102"/>
                      <a:pt x="7" y="101"/>
                    </a:cubicBezTo>
                    <a:cubicBezTo>
                      <a:pt x="7" y="101"/>
                      <a:pt x="8" y="100"/>
                      <a:pt x="7" y="99"/>
                    </a:cubicBezTo>
                    <a:cubicBezTo>
                      <a:pt x="7" y="98"/>
                      <a:pt x="6" y="97"/>
                      <a:pt x="7" y="95"/>
                    </a:cubicBezTo>
                    <a:cubicBezTo>
                      <a:pt x="7" y="94"/>
                      <a:pt x="8" y="94"/>
                      <a:pt x="8" y="93"/>
                    </a:cubicBezTo>
                    <a:cubicBezTo>
                      <a:pt x="8" y="92"/>
                      <a:pt x="7" y="92"/>
                      <a:pt x="8" y="91"/>
                    </a:cubicBezTo>
                    <a:cubicBezTo>
                      <a:pt x="9" y="90"/>
                      <a:pt x="9" y="88"/>
                      <a:pt x="10" y="87"/>
                    </a:cubicBezTo>
                    <a:cubicBezTo>
                      <a:pt x="11" y="86"/>
                      <a:pt x="13" y="85"/>
                      <a:pt x="14" y="84"/>
                    </a:cubicBezTo>
                    <a:cubicBezTo>
                      <a:pt x="15" y="84"/>
                      <a:pt x="16" y="84"/>
                      <a:pt x="17" y="84"/>
                    </a:cubicBezTo>
                    <a:cubicBezTo>
                      <a:pt x="17" y="85"/>
                      <a:pt x="17" y="85"/>
                      <a:pt x="18" y="85"/>
                    </a:cubicBezTo>
                    <a:cubicBezTo>
                      <a:pt x="18" y="85"/>
                      <a:pt x="19" y="85"/>
                      <a:pt x="19" y="85"/>
                    </a:cubicBezTo>
                    <a:cubicBezTo>
                      <a:pt x="20" y="85"/>
                      <a:pt x="21" y="83"/>
                      <a:pt x="21" y="82"/>
                    </a:cubicBezTo>
                    <a:cubicBezTo>
                      <a:pt x="21" y="81"/>
                      <a:pt x="21" y="80"/>
                      <a:pt x="21" y="79"/>
                    </a:cubicBezTo>
                    <a:cubicBezTo>
                      <a:pt x="20" y="78"/>
                      <a:pt x="20" y="78"/>
                      <a:pt x="19" y="78"/>
                    </a:cubicBezTo>
                    <a:cubicBezTo>
                      <a:pt x="18" y="77"/>
                      <a:pt x="17" y="76"/>
                      <a:pt x="18" y="75"/>
                    </a:cubicBezTo>
                    <a:cubicBezTo>
                      <a:pt x="18" y="74"/>
                      <a:pt x="19" y="74"/>
                      <a:pt x="19" y="73"/>
                    </a:cubicBezTo>
                    <a:cubicBezTo>
                      <a:pt x="19" y="73"/>
                      <a:pt x="20" y="72"/>
                      <a:pt x="20" y="71"/>
                    </a:cubicBezTo>
                    <a:cubicBezTo>
                      <a:pt x="21" y="70"/>
                      <a:pt x="22" y="68"/>
                      <a:pt x="22" y="67"/>
                    </a:cubicBezTo>
                    <a:cubicBezTo>
                      <a:pt x="22" y="66"/>
                      <a:pt x="22" y="66"/>
                      <a:pt x="23" y="65"/>
                    </a:cubicBezTo>
                    <a:cubicBezTo>
                      <a:pt x="23" y="64"/>
                      <a:pt x="23" y="63"/>
                      <a:pt x="23" y="62"/>
                    </a:cubicBezTo>
                    <a:cubicBezTo>
                      <a:pt x="23" y="61"/>
                      <a:pt x="23" y="60"/>
                      <a:pt x="23" y="60"/>
                    </a:cubicBezTo>
                    <a:cubicBezTo>
                      <a:pt x="23" y="59"/>
                      <a:pt x="24" y="58"/>
                      <a:pt x="24" y="57"/>
                    </a:cubicBezTo>
                    <a:cubicBezTo>
                      <a:pt x="24" y="56"/>
                      <a:pt x="24" y="54"/>
                      <a:pt x="23" y="53"/>
                    </a:cubicBezTo>
                    <a:cubicBezTo>
                      <a:pt x="23" y="51"/>
                      <a:pt x="24" y="51"/>
                      <a:pt x="26" y="51"/>
                    </a:cubicBezTo>
                    <a:cubicBezTo>
                      <a:pt x="27" y="51"/>
                      <a:pt x="27" y="51"/>
                      <a:pt x="28" y="50"/>
                    </a:cubicBezTo>
                    <a:cubicBezTo>
                      <a:pt x="28" y="50"/>
                      <a:pt x="29" y="50"/>
                      <a:pt x="29" y="49"/>
                    </a:cubicBezTo>
                    <a:cubicBezTo>
                      <a:pt x="30" y="48"/>
                      <a:pt x="29" y="46"/>
                      <a:pt x="29" y="45"/>
                    </a:cubicBezTo>
                    <a:cubicBezTo>
                      <a:pt x="30" y="44"/>
                      <a:pt x="30" y="44"/>
                      <a:pt x="31" y="43"/>
                    </a:cubicBezTo>
                    <a:cubicBezTo>
                      <a:pt x="31" y="43"/>
                      <a:pt x="31" y="42"/>
                      <a:pt x="32" y="41"/>
                    </a:cubicBezTo>
                    <a:cubicBezTo>
                      <a:pt x="32" y="40"/>
                      <a:pt x="33" y="38"/>
                      <a:pt x="34" y="37"/>
                    </a:cubicBezTo>
                    <a:cubicBezTo>
                      <a:pt x="36" y="36"/>
                      <a:pt x="36" y="35"/>
                      <a:pt x="36" y="34"/>
                    </a:cubicBezTo>
                    <a:cubicBezTo>
                      <a:pt x="36" y="32"/>
                      <a:pt x="34" y="31"/>
                      <a:pt x="34" y="29"/>
                    </a:cubicBezTo>
                    <a:cubicBezTo>
                      <a:pt x="33" y="28"/>
                      <a:pt x="35" y="28"/>
                      <a:pt x="36" y="27"/>
                    </a:cubicBezTo>
                    <a:cubicBezTo>
                      <a:pt x="37" y="26"/>
                      <a:pt x="37" y="24"/>
                      <a:pt x="38" y="22"/>
                    </a:cubicBezTo>
                    <a:cubicBezTo>
                      <a:pt x="38" y="21"/>
                      <a:pt x="40" y="20"/>
                      <a:pt x="41" y="19"/>
                    </a:cubicBezTo>
                    <a:cubicBezTo>
                      <a:pt x="41" y="18"/>
                      <a:pt x="41" y="18"/>
                      <a:pt x="42" y="17"/>
                    </a:cubicBezTo>
                    <a:cubicBezTo>
                      <a:pt x="42" y="17"/>
                      <a:pt x="43" y="18"/>
                      <a:pt x="44" y="18"/>
                    </a:cubicBezTo>
                    <a:cubicBezTo>
                      <a:pt x="44" y="19"/>
                      <a:pt x="45" y="19"/>
                      <a:pt x="46" y="19"/>
                    </a:cubicBezTo>
                    <a:cubicBezTo>
                      <a:pt x="46" y="19"/>
                      <a:pt x="46" y="19"/>
                      <a:pt x="47" y="18"/>
                    </a:cubicBezTo>
                    <a:cubicBezTo>
                      <a:pt x="47" y="18"/>
                      <a:pt x="47" y="17"/>
                      <a:pt x="48" y="16"/>
                    </a:cubicBezTo>
                    <a:cubicBezTo>
                      <a:pt x="48" y="16"/>
                      <a:pt x="48" y="15"/>
                      <a:pt x="48" y="14"/>
                    </a:cubicBezTo>
                    <a:cubicBezTo>
                      <a:pt x="48" y="13"/>
                      <a:pt x="48" y="12"/>
                      <a:pt x="48" y="11"/>
                    </a:cubicBezTo>
                    <a:cubicBezTo>
                      <a:pt x="48" y="11"/>
                      <a:pt x="47" y="10"/>
                      <a:pt x="48" y="9"/>
                    </a:cubicBezTo>
                    <a:cubicBezTo>
                      <a:pt x="48" y="9"/>
                      <a:pt x="49" y="9"/>
                      <a:pt x="49" y="9"/>
                    </a:cubicBezTo>
                    <a:cubicBezTo>
                      <a:pt x="50" y="9"/>
                      <a:pt x="50" y="9"/>
                      <a:pt x="51" y="9"/>
                    </a:cubicBezTo>
                    <a:cubicBezTo>
                      <a:pt x="51" y="10"/>
                      <a:pt x="52" y="10"/>
                      <a:pt x="53" y="10"/>
                    </a:cubicBezTo>
                    <a:cubicBezTo>
                      <a:pt x="54" y="10"/>
                      <a:pt x="54" y="10"/>
                      <a:pt x="55" y="10"/>
                    </a:cubicBezTo>
                    <a:cubicBezTo>
                      <a:pt x="56" y="11"/>
                      <a:pt x="57" y="11"/>
                      <a:pt x="57" y="11"/>
                    </a:cubicBezTo>
                    <a:cubicBezTo>
                      <a:pt x="58" y="12"/>
                      <a:pt x="59" y="12"/>
                      <a:pt x="60" y="12"/>
                    </a:cubicBezTo>
                    <a:cubicBezTo>
                      <a:pt x="60" y="12"/>
                      <a:pt x="61" y="12"/>
                      <a:pt x="61" y="11"/>
                    </a:cubicBezTo>
                    <a:cubicBezTo>
                      <a:pt x="62" y="10"/>
                      <a:pt x="61" y="10"/>
                      <a:pt x="61" y="10"/>
                    </a:cubicBezTo>
                    <a:cubicBezTo>
                      <a:pt x="60" y="10"/>
                      <a:pt x="59" y="10"/>
                      <a:pt x="60" y="9"/>
                    </a:cubicBezTo>
                    <a:cubicBezTo>
                      <a:pt x="60" y="8"/>
                      <a:pt x="61" y="8"/>
                      <a:pt x="61" y="8"/>
                    </a:cubicBezTo>
                    <a:cubicBezTo>
                      <a:pt x="62" y="7"/>
                      <a:pt x="63" y="5"/>
                      <a:pt x="63" y="4"/>
                    </a:cubicBezTo>
                    <a:cubicBezTo>
                      <a:pt x="63" y="3"/>
                      <a:pt x="62" y="2"/>
                      <a:pt x="62" y="2"/>
                    </a:cubicBezTo>
                    <a:cubicBezTo>
                      <a:pt x="61" y="1"/>
                      <a:pt x="61" y="1"/>
                      <a:pt x="61" y="0"/>
                    </a:cubicBezTo>
                    <a:cubicBezTo>
                      <a:pt x="63" y="0"/>
                      <a:pt x="64" y="0"/>
                      <a:pt x="66" y="1"/>
                    </a:cubicBezTo>
                    <a:cubicBezTo>
                      <a:pt x="67" y="1"/>
                      <a:pt x="67" y="1"/>
                      <a:pt x="66" y="2"/>
                    </a:cubicBezTo>
                    <a:cubicBezTo>
                      <a:pt x="66" y="3"/>
                      <a:pt x="66" y="2"/>
                      <a:pt x="66" y="3"/>
                    </a:cubicBezTo>
                    <a:cubicBezTo>
                      <a:pt x="67" y="3"/>
                      <a:pt x="67" y="3"/>
                      <a:pt x="68" y="3"/>
                    </a:cubicBezTo>
                    <a:cubicBezTo>
                      <a:pt x="68" y="4"/>
                      <a:pt x="68" y="4"/>
                      <a:pt x="68" y="5"/>
                    </a:cubicBezTo>
                    <a:cubicBezTo>
                      <a:pt x="69" y="5"/>
                      <a:pt x="69" y="5"/>
                      <a:pt x="70" y="6"/>
                    </a:cubicBezTo>
                    <a:cubicBezTo>
                      <a:pt x="70" y="6"/>
                      <a:pt x="70" y="6"/>
                      <a:pt x="70" y="7"/>
                    </a:cubicBezTo>
                    <a:cubicBezTo>
                      <a:pt x="70" y="7"/>
                      <a:pt x="71" y="7"/>
                      <a:pt x="71" y="7"/>
                    </a:cubicBezTo>
                    <a:cubicBezTo>
                      <a:pt x="71" y="7"/>
                      <a:pt x="71" y="8"/>
                      <a:pt x="72" y="8"/>
                    </a:cubicBezTo>
                    <a:cubicBezTo>
                      <a:pt x="72" y="9"/>
                      <a:pt x="73" y="9"/>
                      <a:pt x="73" y="9"/>
                    </a:cubicBezTo>
                    <a:cubicBezTo>
                      <a:pt x="74" y="10"/>
                      <a:pt x="74" y="11"/>
                      <a:pt x="75" y="11"/>
                    </a:cubicBezTo>
                    <a:cubicBezTo>
                      <a:pt x="75" y="11"/>
                      <a:pt x="76" y="10"/>
                      <a:pt x="76" y="11"/>
                    </a:cubicBezTo>
                    <a:cubicBezTo>
                      <a:pt x="77" y="11"/>
                      <a:pt x="77" y="11"/>
                      <a:pt x="78" y="12"/>
                    </a:cubicBezTo>
                    <a:cubicBezTo>
                      <a:pt x="79" y="12"/>
                      <a:pt x="79" y="13"/>
                      <a:pt x="80" y="13"/>
                    </a:cubicBezTo>
                    <a:cubicBezTo>
                      <a:pt x="80" y="14"/>
                      <a:pt x="81" y="14"/>
                      <a:pt x="81" y="15"/>
                    </a:cubicBezTo>
                    <a:cubicBezTo>
                      <a:pt x="81" y="15"/>
                      <a:pt x="81" y="16"/>
                      <a:pt x="82" y="17"/>
                    </a:cubicBezTo>
                    <a:cubicBezTo>
                      <a:pt x="82" y="17"/>
                      <a:pt x="82" y="17"/>
                      <a:pt x="82" y="17"/>
                    </a:cubicBezTo>
                    <a:cubicBezTo>
                      <a:pt x="83" y="17"/>
                      <a:pt x="83" y="18"/>
                      <a:pt x="83" y="18"/>
                    </a:cubicBezTo>
                    <a:cubicBezTo>
                      <a:pt x="83" y="19"/>
                      <a:pt x="84" y="19"/>
                      <a:pt x="84" y="19"/>
                    </a:cubicBezTo>
                    <a:cubicBezTo>
                      <a:pt x="85" y="20"/>
                      <a:pt x="85" y="20"/>
                      <a:pt x="84" y="21"/>
                    </a:cubicBezTo>
                    <a:cubicBezTo>
                      <a:pt x="84" y="21"/>
                      <a:pt x="83" y="22"/>
                      <a:pt x="83" y="23"/>
                    </a:cubicBezTo>
                    <a:cubicBezTo>
                      <a:pt x="83" y="23"/>
                      <a:pt x="83" y="24"/>
                      <a:pt x="84" y="25"/>
                    </a:cubicBezTo>
                    <a:cubicBezTo>
                      <a:pt x="84" y="25"/>
                      <a:pt x="84" y="26"/>
                      <a:pt x="84" y="26"/>
                    </a:cubicBezTo>
                    <a:cubicBezTo>
                      <a:pt x="84" y="27"/>
                      <a:pt x="83" y="28"/>
                      <a:pt x="84" y="29"/>
                    </a:cubicBezTo>
                    <a:cubicBezTo>
                      <a:pt x="84" y="29"/>
                      <a:pt x="85" y="29"/>
                      <a:pt x="85" y="30"/>
                    </a:cubicBezTo>
                    <a:cubicBezTo>
                      <a:pt x="85" y="30"/>
                      <a:pt x="85" y="31"/>
                      <a:pt x="85" y="31"/>
                    </a:cubicBezTo>
                    <a:cubicBezTo>
                      <a:pt x="85" y="32"/>
                      <a:pt x="85" y="32"/>
                      <a:pt x="85" y="32"/>
                    </a:cubicBezTo>
                    <a:cubicBezTo>
                      <a:pt x="84" y="32"/>
                      <a:pt x="84" y="33"/>
                      <a:pt x="84" y="33"/>
                    </a:cubicBezTo>
                    <a:cubicBezTo>
                      <a:pt x="84" y="33"/>
                      <a:pt x="84" y="33"/>
                      <a:pt x="84" y="34"/>
                    </a:cubicBezTo>
                    <a:cubicBezTo>
                      <a:pt x="84" y="34"/>
                      <a:pt x="85" y="35"/>
                      <a:pt x="85" y="35"/>
                    </a:cubicBezTo>
                    <a:cubicBezTo>
                      <a:pt x="85" y="36"/>
                      <a:pt x="85" y="37"/>
                      <a:pt x="85" y="37"/>
                    </a:cubicBezTo>
                    <a:cubicBezTo>
                      <a:pt x="86" y="38"/>
                      <a:pt x="87" y="39"/>
                      <a:pt x="87" y="40"/>
                    </a:cubicBezTo>
                    <a:cubicBezTo>
                      <a:pt x="85" y="41"/>
                      <a:pt x="86" y="43"/>
                      <a:pt x="86" y="44"/>
                    </a:cubicBezTo>
                    <a:cubicBezTo>
                      <a:pt x="86" y="44"/>
                      <a:pt x="86" y="45"/>
                      <a:pt x="85" y="45"/>
                    </a:cubicBezTo>
                    <a:cubicBezTo>
                      <a:pt x="85" y="46"/>
                      <a:pt x="84" y="46"/>
                      <a:pt x="84" y="47"/>
                    </a:cubicBezTo>
                    <a:cubicBezTo>
                      <a:pt x="85" y="47"/>
                      <a:pt x="85" y="49"/>
                      <a:pt x="85" y="49"/>
                    </a:cubicBezTo>
                    <a:cubicBezTo>
                      <a:pt x="85" y="50"/>
                      <a:pt x="85" y="50"/>
                      <a:pt x="85" y="51"/>
                    </a:cubicBezTo>
                    <a:cubicBezTo>
                      <a:pt x="85" y="51"/>
                      <a:pt x="86" y="51"/>
                      <a:pt x="86" y="51"/>
                    </a:cubicBezTo>
                    <a:cubicBezTo>
                      <a:pt x="86" y="51"/>
                      <a:pt x="86" y="52"/>
                      <a:pt x="87" y="52"/>
                    </a:cubicBezTo>
                    <a:cubicBezTo>
                      <a:pt x="87" y="53"/>
                      <a:pt x="87" y="53"/>
                      <a:pt x="87" y="54"/>
                    </a:cubicBezTo>
                    <a:cubicBezTo>
                      <a:pt x="87" y="55"/>
                      <a:pt x="88" y="55"/>
                      <a:pt x="88" y="56"/>
                    </a:cubicBezTo>
                    <a:close/>
                    <a:moveTo>
                      <a:pt x="36" y="189"/>
                    </a:moveTo>
                    <a:cubicBezTo>
                      <a:pt x="35" y="190"/>
                      <a:pt x="36" y="192"/>
                      <a:pt x="37" y="191"/>
                    </a:cubicBezTo>
                    <a:cubicBezTo>
                      <a:pt x="37" y="190"/>
                      <a:pt x="37" y="189"/>
                      <a:pt x="37" y="188"/>
                    </a:cubicBezTo>
                    <a:cubicBezTo>
                      <a:pt x="37" y="188"/>
                      <a:pt x="38" y="187"/>
                      <a:pt x="38" y="186"/>
                    </a:cubicBezTo>
                    <a:cubicBezTo>
                      <a:pt x="38" y="184"/>
                      <a:pt x="39" y="183"/>
                      <a:pt x="39" y="182"/>
                    </a:cubicBezTo>
                    <a:cubicBezTo>
                      <a:pt x="39" y="181"/>
                      <a:pt x="39" y="180"/>
                      <a:pt x="40" y="180"/>
                    </a:cubicBezTo>
                    <a:cubicBezTo>
                      <a:pt x="40" y="179"/>
                      <a:pt x="40" y="178"/>
                      <a:pt x="40" y="177"/>
                    </a:cubicBezTo>
                    <a:cubicBezTo>
                      <a:pt x="39" y="178"/>
                      <a:pt x="39" y="178"/>
                      <a:pt x="39" y="179"/>
                    </a:cubicBezTo>
                    <a:cubicBezTo>
                      <a:pt x="39" y="180"/>
                      <a:pt x="39" y="181"/>
                      <a:pt x="38" y="182"/>
                    </a:cubicBezTo>
                    <a:cubicBezTo>
                      <a:pt x="38" y="183"/>
                      <a:pt x="38" y="183"/>
                      <a:pt x="37" y="183"/>
                    </a:cubicBezTo>
                    <a:cubicBezTo>
                      <a:pt x="37" y="184"/>
                      <a:pt x="37" y="184"/>
                      <a:pt x="37" y="185"/>
                    </a:cubicBezTo>
                    <a:cubicBezTo>
                      <a:pt x="36" y="186"/>
                      <a:pt x="36" y="187"/>
                      <a:pt x="36" y="188"/>
                    </a:cubicBezTo>
                    <a:cubicBezTo>
                      <a:pt x="36" y="189"/>
                      <a:pt x="36" y="189"/>
                      <a:pt x="36" y="189"/>
                    </a:cubicBezTo>
                    <a:close/>
                    <a:moveTo>
                      <a:pt x="49" y="181"/>
                    </a:moveTo>
                    <a:cubicBezTo>
                      <a:pt x="49" y="180"/>
                      <a:pt x="50" y="179"/>
                      <a:pt x="51" y="179"/>
                    </a:cubicBezTo>
                    <a:cubicBezTo>
                      <a:pt x="51" y="178"/>
                      <a:pt x="51" y="178"/>
                      <a:pt x="51" y="178"/>
                    </a:cubicBezTo>
                    <a:cubicBezTo>
                      <a:pt x="51" y="177"/>
                      <a:pt x="52" y="177"/>
                      <a:pt x="52" y="177"/>
                    </a:cubicBezTo>
                    <a:cubicBezTo>
                      <a:pt x="54" y="176"/>
                      <a:pt x="52" y="176"/>
                      <a:pt x="52" y="176"/>
                    </a:cubicBezTo>
                    <a:cubicBezTo>
                      <a:pt x="51" y="176"/>
                      <a:pt x="52" y="175"/>
                      <a:pt x="52" y="175"/>
                    </a:cubicBezTo>
                    <a:cubicBezTo>
                      <a:pt x="52" y="174"/>
                      <a:pt x="52" y="174"/>
                      <a:pt x="52" y="174"/>
                    </a:cubicBezTo>
                    <a:cubicBezTo>
                      <a:pt x="52" y="174"/>
                      <a:pt x="52" y="173"/>
                      <a:pt x="52" y="173"/>
                    </a:cubicBezTo>
                    <a:cubicBezTo>
                      <a:pt x="52" y="173"/>
                      <a:pt x="53" y="173"/>
                      <a:pt x="53" y="172"/>
                    </a:cubicBezTo>
                    <a:cubicBezTo>
                      <a:pt x="53" y="172"/>
                      <a:pt x="53" y="172"/>
                      <a:pt x="53" y="172"/>
                    </a:cubicBezTo>
                    <a:cubicBezTo>
                      <a:pt x="53" y="171"/>
                      <a:pt x="53" y="171"/>
                      <a:pt x="54" y="171"/>
                    </a:cubicBezTo>
                    <a:cubicBezTo>
                      <a:pt x="54" y="171"/>
                      <a:pt x="54" y="171"/>
                      <a:pt x="54" y="170"/>
                    </a:cubicBezTo>
                    <a:cubicBezTo>
                      <a:pt x="55" y="170"/>
                      <a:pt x="55" y="170"/>
                      <a:pt x="55" y="170"/>
                    </a:cubicBezTo>
                    <a:cubicBezTo>
                      <a:pt x="55" y="169"/>
                      <a:pt x="55" y="169"/>
                      <a:pt x="54" y="169"/>
                    </a:cubicBezTo>
                    <a:cubicBezTo>
                      <a:pt x="54" y="169"/>
                      <a:pt x="53" y="171"/>
                      <a:pt x="52" y="170"/>
                    </a:cubicBezTo>
                    <a:cubicBezTo>
                      <a:pt x="52" y="171"/>
                      <a:pt x="52" y="171"/>
                      <a:pt x="52" y="171"/>
                    </a:cubicBezTo>
                    <a:cubicBezTo>
                      <a:pt x="52" y="171"/>
                      <a:pt x="51" y="170"/>
                      <a:pt x="51" y="170"/>
                    </a:cubicBezTo>
                    <a:cubicBezTo>
                      <a:pt x="51" y="170"/>
                      <a:pt x="51" y="171"/>
                      <a:pt x="51" y="171"/>
                    </a:cubicBezTo>
                    <a:cubicBezTo>
                      <a:pt x="51" y="171"/>
                      <a:pt x="51" y="171"/>
                      <a:pt x="50" y="171"/>
                    </a:cubicBezTo>
                    <a:cubicBezTo>
                      <a:pt x="50" y="172"/>
                      <a:pt x="49" y="172"/>
                      <a:pt x="49" y="173"/>
                    </a:cubicBezTo>
                    <a:cubicBezTo>
                      <a:pt x="48" y="174"/>
                      <a:pt x="48" y="174"/>
                      <a:pt x="47" y="175"/>
                    </a:cubicBezTo>
                    <a:cubicBezTo>
                      <a:pt x="47" y="176"/>
                      <a:pt x="48" y="176"/>
                      <a:pt x="48" y="177"/>
                    </a:cubicBezTo>
                    <a:cubicBezTo>
                      <a:pt x="48" y="178"/>
                      <a:pt x="47" y="178"/>
                      <a:pt x="47" y="178"/>
                    </a:cubicBezTo>
                    <a:cubicBezTo>
                      <a:pt x="47" y="179"/>
                      <a:pt x="48" y="179"/>
                      <a:pt x="48" y="179"/>
                    </a:cubicBezTo>
                    <a:cubicBezTo>
                      <a:pt x="48" y="180"/>
                      <a:pt x="48" y="181"/>
                      <a:pt x="48" y="182"/>
                    </a:cubicBezTo>
                    <a:cubicBezTo>
                      <a:pt x="47" y="182"/>
                      <a:pt x="47" y="183"/>
                      <a:pt x="48" y="183"/>
                    </a:cubicBezTo>
                    <a:cubicBezTo>
                      <a:pt x="49" y="183"/>
                      <a:pt x="49" y="181"/>
                      <a:pt x="49" y="181"/>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197" name="Freeform 791">
                <a:extLst>
                  <a:ext uri="{FF2B5EF4-FFF2-40B4-BE49-F238E27FC236}">
                    <a16:creationId xmlns:a16="http://schemas.microsoft.com/office/drawing/2014/main" id="{F89FFD99-874E-F05B-8105-87C155DAEDB1}"/>
                  </a:ext>
                </a:extLst>
              </p:cNvPr>
              <p:cNvSpPr>
                <a:spLocks noEditPoints="1"/>
              </p:cNvSpPr>
              <p:nvPr/>
            </p:nvSpPr>
            <p:spPr bwMode="auto">
              <a:xfrm>
                <a:off x="5121276" y="3508375"/>
                <a:ext cx="384175" cy="287338"/>
              </a:xfrm>
              <a:custGeom>
                <a:avLst/>
                <a:gdLst>
                  <a:gd name="T0" fmla="*/ 79 w 92"/>
                  <a:gd name="T1" fmla="*/ 21 h 69"/>
                  <a:gd name="T2" fmla="*/ 68 w 92"/>
                  <a:gd name="T3" fmla="*/ 29 h 69"/>
                  <a:gd name="T4" fmla="*/ 60 w 92"/>
                  <a:gd name="T5" fmla="*/ 40 h 69"/>
                  <a:gd name="T6" fmla="*/ 63 w 92"/>
                  <a:gd name="T7" fmla="*/ 47 h 69"/>
                  <a:gd name="T8" fmla="*/ 57 w 92"/>
                  <a:gd name="T9" fmla="*/ 53 h 69"/>
                  <a:gd name="T10" fmla="*/ 54 w 92"/>
                  <a:gd name="T11" fmla="*/ 56 h 69"/>
                  <a:gd name="T12" fmla="*/ 48 w 92"/>
                  <a:gd name="T13" fmla="*/ 63 h 69"/>
                  <a:gd name="T14" fmla="*/ 40 w 92"/>
                  <a:gd name="T15" fmla="*/ 63 h 69"/>
                  <a:gd name="T16" fmla="*/ 30 w 92"/>
                  <a:gd name="T17" fmla="*/ 65 h 69"/>
                  <a:gd name="T18" fmla="*/ 24 w 92"/>
                  <a:gd name="T19" fmla="*/ 69 h 69"/>
                  <a:gd name="T20" fmla="*/ 20 w 92"/>
                  <a:gd name="T21" fmla="*/ 65 h 69"/>
                  <a:gd name="T22" fmla="*/ 16 w 92"/>
                  <a:gd name="T23" fmla="*/ 60 h 69"/>
                  <a:gd name="T24" fmla="*/ 12 w 92"/>
                  <a:gd name="T25" fmla="*/ 55 h 69"/>
                  <a:gd name="T26" fmla="*/ 15 w 92"/>
                  <a:gd name="T27" fmla="*/ 50 h 69"/>
                  <a:gd name="T28" fmla="*/ 13 w 92"/>
                  <a:gd name="T29" fmla="*/ 47 h 69"/>
                  <a:gd name="T30" fmla="*/ 15 w 92"/>
                  <a:gd name="T31" fmla="*/ 43 h 69"/>
                  <a:gd name="T32" fmla="*/ 13 w 92"/>
                  <a:gd name="T33" fmla="*/ 41 h 69"/>
                  <a:gd name="T34" fmla="*/ 15 w 92"/>
                  <a:gd name="T35" fmla="*/ 37 h 69"/>
                  <a:gd name="T36" fmla="*/ 15 w 92"/>
                  <a:gd name="T37" fmla="*/ 33 h 69"/>
                  <a:gd name="T38" fmla="*/ 16 w 92"/>
                  <a:gd name="T39" fmla="*/ 31 h 69"/>
                  <a:gd name="T40" fmla="*/ 16 w 92"/>
                  <a:gd name="T41" fmla="*/ 29 h 69"/>
                  <a:gd name="T42" fmla="*/ 17 w 92"/>
                  <a:gd name="T43" fmla="*/ 25 h 69"/>
                  <a:gd name="T44" fmla="*/ 18 w 92"/>
                  <a:gd name="T45" fmla="*/ 20 h 69"/>
                  <a:gd name="T46" fmla="*/ 17 w 92"/>
                  <a:gd name="T47" fmla="*/ 17 h 69"/>
                  <a:gd name="T48" fmla="*/ 15 w 92"/>
                  <a:gd name="T49" fmla="*/ 17 h 69"/>
                  <a:gd name="T50" fmla="*/ 12 w 92"/>
                  <a:gd name="T51" fmla="*/ 19 h 69"/>
                  <a:gd name="T52" fmla="*/ 9 w 92"/>
                  <a:gd name="T53" fmla="*/ 18 h 69"/>
                  <a:gd name="T54" fmla="*/ 7 w 92"/>
                  <a:gd name="T55" fmla="*/ 16 h 69"/>
                  <a:gd name="T56" fmla="*/ 3 w 92"/>
                  <a:gd name="T57" fmla="*/ 16 h 69"/>
                  <a:gd name="T58" fmla="*/ 3 w 92"/>
                  <a:gd name="T59" fmla="*/ 13 h 69"/>
                  <a:gd name="T60" fmla="*/ 1 w 92"/>
                  <a:gd name="T61" fmla="*/ 11 h 69"/>
                  <a:gd name="T62" fmla="*/ 1 w 92"/>
                  <a:gd name="T63" fmla="*/ 10 h 69"/>
                  <a:gd name="T64" fmla="*/ 1 w 92"/>
                  <a:gd name="T65" fmla="*/ 7 h 69"/>
                  <a:gd name="T66" fmla="*/ 3 w 92"/>
                  <a:gd name="T67" fmla="*/ 5 h 69"/>
                  <a:gd name="T68" fmla="*/ 6 w 92"/>
                  <a:gd name="T69" fmla="*/ 4 h 69"/>
                  <a:gd name="T70" fmla="*/ 10 w 92"/>
                  <a:gd name="T71" fmla="*/ 1 h 69"/>
                  <a:gd name="T72" fmla="*/ 15 w 92"/>
                  <a:gd name="T73" fmla="*/ 3 h 69"/>
                  <a:gd name="T74" fmla="*/ 23 w 92"/>
                  <a:gd name="T75" fmla="*/ 2 h 69"/>
                  <a:gd name="T76" fmla="*/ 28 w 92"/>
                  <a:gd name="T77" fmla="*/ 3 h 69"/>
                  <a:gd name="T78" fmla="*/ 39 w 92"/>
                  <a:gd name="T79" fmla="*/ 3 h 69"/>
                  <a:gd name="T80" fmla="*/ 42 w 92"/>
                  <a:gd name="T81" fmla="*/ 4 h 69"/>
                  <a:gd name="T82" fmla="*/ 45 w 92"/>
                  <a:gd name="T83" fmla="*/ 4 h 69"/>
                  <a:gd name="T84" fmla="*/ 50 w 92"/>
                  <a:gd name="T85" fmla="*/ 5 h 69"/>
                  <a:gd name="T86" fmla="*/ 52 w 92"/>
                  <a:gd name="T87" fmla="*/ 7 h 69"/>
                  <a:gd name="T88" fmla="*/ 57 w 92"/>
                  <a:gd name="T89" fmla="*/ 9 h 69"/>
                  <a:gd name="T90" fmla="*/ 63 w 92"/>
                  <a:gd name="T91" fmla="*/ 10 h 69"/>
                  <a:gd name="T92" fmla="*/ 68 w 92"/>
                  <a:gd name="T93" fmla="*/ 10 h 69"/>
                  <a:gd name="T94" fmla="*/ 72 w 92"/>
                  <a:gd name="T95" fmla="*/ 13 h 69"/>
                  <a:gd name="T96" fmla="*/ 76 w 92"/>
                  <a:gd name="T97" fmla="*/ 14 h 69"/>
                  <a:gd name="T98" fmla="*/ 80 w 92"/>
                  <a:gd name="T99" fmla="*/ 14 h 69"/>
                  <a:gd name="T100" fmla="*/ 83 w 92"/>
                  <a:gd name="T101" fmla="*/ 13 h 69"/>
                  <a:gd name="T102" fmla="*/ 84 w 92"/>
                  <a:gd name="T103" fmla="*/ 15 h 69"/>
                  <a:gd name="T104" fmla="*/ 73 w 92"/>
                  <a:gd name="T105" fmla="*/ 42 h 69"/>
                  <a:gd name="T106" fmla="*/ 72 w 92"/>
                  <a:gd name="T107" fmla="*/ 45 h 69"/>
                  <a:gd name="T108" fmla="*/ 81 w 92"/>
                  <a:gd name="T109" fmla="*/ 39 h 69"/>
                  <a:gd name="T110" fmla="*/ 84 w 92"/>
                  <a:gd name="T111" fmla="*/ 40 h 69"/>
                  <a:gd name="T112" fmla="*/ 84 w 92"/>
                  <a:gd name="T113" fmla="*/ 36 h 69"/>
                  <a:gd name="T114" fmla="*/ 80 w 92"/>
                  <a:gd name="T115" fmla="*/ 37 h 69"/>
                  <a:gd name="T116" fmla="*/ 88 w 92"/>
                  <a:gd name="T117" fmla="*/ 35 h 69"/>
                  <a:gd name="T118" fmla="*/ 88 w 92"/>
                  <a:gd name="T119"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2" h="69">
                    <a:moveTo>
                      <a:pt x="84" y="16"/>
                    </a:moveTo>
                    <a:cubicBezTo>
                      <a:pt x="85" y="16"/>
                      <a:pt x="84" y="18"/>
                      <a:pt x="84" y="18"/>
                    </a:cubicBezTo>
                    <a:cubicBezTo>
                      <a:pt x="83" y="19"/>
                      <a:pt x="82" y="19"/>
                      <a:pt x="82" y="20"/>
                    </a:cubicBezTo>
                    <a:cubicBezTo>
                      <a:pt x="81" y="20"/>
                      <a:pt x="80" y="20"/>
                      <a:pt x="79" y="21"/>
                    </a:cubicBezTo>
                    <a:cubicBezTo>
                      <a:pt x="78" y="21"/>
                      <a:pt x="77" y="22"/>
                      <a:pt x="77" y="23"/>
                    </a:cubicBezTo>
                    <a:cubicBezTo>
                      <a:pt x="75" y="24"/>
                      <a:pt x="74" y="24"/>
                      <a:pt x="72" y="25"/>
                    </a:cubicBezTo>
                    <a:cubicBezTo>
                      <a:pt x="70" y="25"/>
                      <a:pt x="68" y="25"/>
                      <a:pt x="67" y="28"/>
                    </a:cubicBezTo>
                    <a:cubicBezTo>
                      <a:pt x="68" y="28"/>
                      <a:pt x="69" y="29"/>
                      <a:pt x="68" y="29"/>
                    </a:cubicBezTo>
                    <a:cubicBezTo>
                      <a:pt x="67" y="30"/>
                      <a:pt x="66" y="30"/>
                      <a:pt x="65" y="31"/>
                    </a:cubicBezTo>
                    <a:cubicBezTo>
                      <a:pt x="65" y="32"/>
                      <a:pt x="64" y="33"/>
                      <a:pt x="63" y="33"/>
                    </a:cubicBezTo>
                    <a:cubicBezTo>
                      <a:pt x="63" y="34"/>
                      <a:pt x="62" y="36"/>
                      <a:pt x="61" y="37"/>
                    </a:cubicBezTo>
                    <a:cubicBezTo>
                      <a:pt x="61" y="37"/>
                      <a:pt x="60" y="38"/>
                      <a:pt x="60" y="40"/>
                    </a:cubicBezTo>
                    <a:cubicBezTo>
                      <a:pt x="60" y="40"/>
                      <a:pt x="60" y="41"/>
                      <a:pt x="61" y="41"/>
                    </a:cubicBezTo>
                    <a:cubicBezTo>
                      <a:pt x="61" y="42"/>
                      <a:pt x="61" y="43"/>
                      <a:pt x="61" y="43"/>
                    </a:cubicBezTo>
                    <a:cubicBezTo>
                      <a:pt x="61" y="44"/>
                      <a:pt x="63" y="44"/>
                      <a:pt x="63" y="45"/>
                    </a:cubicBezTo>
                    <a:cubicBezTo>
                      <a:pt x="64" y="46"/>
                      <a:pt x="63" y="46"/>
                      <a:pt x="63" y="47"/>
                    </a:cubicBezTo>
                    <a:cubicBezTo>
                      <a:pt x="62" y="47"/>
                      <a:pt x="61" y="48"/>
                      <a:pt x="61" y="48"/>
                    </a:cubicBezTo>
                    <a:cubicBezTo>
                      <a:pt x="60" y="49"/>
                      <a:pt x="59" y="49"/>
                      <a:pt x="59" y="50"/>
                    </a:cubicBezTo>
                    <a:cubicBezTo>
                      <a:pt x="58" y="50"/>
                      <a:pt x="57" y="51"/>
                      <a:pt x="57" y="52"/>
                    </a:cubicBezTo>
                    <a:cubicBezTo>
                      <a:pt x="57" y="52"/>
                      <a:pt x="57" y="52"/>
                      <a:pt x="57" y="53"/>
                    </a:cubicBezTo>
                    <a:cubicBezTo>
                      <a:pt x="57" y="53"/>
                      <a:pt x="57" y="53"/>
                      <a:pt x="57" y="54"/>
                    </a:cubicBezTo>
                    <a:cubicBezTo>
                      <a:pt x="57" y="54"/>
                      <a:pt x="57" y="55"/>
                      <a:pt x="57" y="55"/>
                    </a:cubicBezTo>
                    <a:cubicBezTo>
                      <a:pt x="57" y="56"/>
                      <a:pt x="56" y="56"/>
                      <a:pt x="56" y="56"/>
                    </a:cubicBezTo>
                    <a:cubicBezTo>
                      <a:pt x="55" y="56"/>
                      <a:pt x="54" y="56"/>
                      <a:pt x="54" y="56"/>
                    </a:cubicBezTo>
                    <a:cubicBezTo>
                      <a:pt x="53" y="56"/>
                      <a:pt x="52" y="57"/>
                      <a:pt x="51" y="57"/>
                    </a:cubicBezTo>
                    <a:cubicBezTo>
                      <a:pt x="51" y="58"/>
                      <a:pt x="50" y="59"/>
                      <a:pt x="50" y="59"/>
                    </a:cubicBezTo>
                    <a:cubicBezTo>
                      <a:pt x="49" y="60"/>
                      <a:pt x="49" y="61"/>
                      <a:pt x="49" y="62"/>
                    </a:cubicBezTo>
                    <a:cubicBezTo>
                      <a:pt x="48" y="62"/>
                      <a:pt x="48" y="63"/>
                      <a:pt x="48" y="63"/>
                    </a:cubicBezTo>
                    <a:cubicBezTo>
                      <a:pt x="47" y="63"/>
                      <a:pt x="46" y="62"/>
                      <a:pt x="46" y="62"/>
                    </a:cubicBezTo>
                    <a:cubicBezTo>
                      <a:pt x="45" y="62"/>
                      <a:pt x="45" y="62"/>
                      <a:pt x="45" y="63"/>
                    </a:cubicBezTo>
                    <a:cubicBezTo>
                      <a:pt x="44" y="64"/>
                      <a:pt x="43" y="63"/>
                      <a:pt x="42" y="63"/>
                    </a:cubicBezTo>
                    <a:cubicBezTo>
                      <a:pt x="42" y="63"/>
                      <a:pt x="41" y="63"/>
                      <a:pt x="40" y="63"/>
                    </a:cubicBezTo>
                    <a:cubicBezTo>
                      <a:pt x="39" y="63"/>
                      <a:pt x="38" y="63"/>
                      <a:pt x="37" y="63"/>
                    </a:cubicBezTo>
                    <a:cubicBezTo>
                      <a:pt x="36" y="63"/>
                      <a:pt x="35" y="63"/>
                      <a:pt x="34" y="63"/>
                    </a:cubicBezTo>
                    <a:cubicBezTo>
                      <a:pt x="34" y="63"/>
                      <a:pt x="33" y="63"/>
                      <a:pt x="32" y="63"/>
                    </a:cubicBezTo>
                    <a:cubicBezTo>
                      <a:pt x="31" y="64"/>
                      <a:pt x="31" y="64"/>
                      <a:pt x="30" y="65"/>
                    </a:cubicBezTo>
                    <a:cubicBezTo>
                      <a:pt x="29" y="65"/>
                      <a:pt x="28" y="65"/>
                      <a:pt x="27" y="65"/>
                    </a:cubicBezTo>
                    <a:cubicBezTo>
                      <a:pt x="27" y="65"/>
                      <a:pt x="26" y="66"/>
                      <a:pt x="26" y="67"/>
                    </a:cubicBezTo>
                    <a:cubicBezTo>
                      <a:pt x="26" y="67"/>
                      <a:pt x="26" y="68"/>
                      <a:pt x="26" y="68"/>
                    </a:cubicBezTo>
                    <a:cubicBezTo>
                      <a:pt x="25" y="68"/>
                      <a:pt x="25" y="69"/>
                      <a:pt x="24" y="69"/>
                    </a:cubicBezTo>
                    <a:cubicBezTo>
                      <a:pt x="24" y="69"/>
                      <a:pt x="23" y="69"/>
                      <a:pt x="23" y="68"/>
                    </a:cubicBezTo>
                    <a:cubicBezTo>
                      <a:pt x="22" y="68"/>
                      <a:pt x="22" y="68"/>
                      <a:pt x="21" y="67"/>
                    </a:cubicBezTo>
                    <a:cubicBezTo>
                      <a:pt x="21" y="67"/>
                      <a:pt x="20" y="65"/>
                      <a:pt x="20" y="65"/>
                    </a:cubicBezTo>
                    <a:cubicBezTo>
                      <a:pt x="20" y="65"/>
                      <a:pt x="20" y="65"/>
                      <a:pt x="20" y="65"/>
                    </a:cubicBezTo>
                    <a:cubicBezTo>
                      <a:pt x="21" y="64"/>
                      <a:pt x="19" y="64"/>
                      <a:pt x="19" y="63"/>
                    </a:cubicBezTo>
                    <a:cubicBezTo>
                      <a:pt x="19" y="62"/>
                      <a:pt x="19" y="62"/>
                      <a:pt x="19" y="62"/>
                    </a:cubicBezTo>
                    <a:cubicBezTo>
                      <a:pt x="19" y="61"/>
                      <a:pt x="18" y="61"/>
                      <a:pt x="18" y="61"/>
                    </a:cubicBezTo>
                    <a:cubicBezTo>
                      <a:pt x="17" y="60"/>
                      <a:pt x="17" y="60"/>
                      <a:pt x="16" y="60"/>
                    </a:cubicBezTo>
                    <a:cubicBezTo>
                      <a:pt x="16" y="59"/>
                      <a:pt x="16" y="59"/>
                      <a:pt x="16" y="59"/>
                    </a:cubicBezTo>
                    <a:cubicBezTo>
                      <a:pt x="15" y="58"/>
                      <a:pt x="13" y="59"/>
                      <a:pt x="12" y="59"/>
                    </a:cubicBezTo>
                    <a:cubicBezTo>
                      <a:pt x="12" y="58"/>
                      <a:pt x="12" y="57"/>
                      <a:pt x="12" y="57"/>
                    </a:cubicBezTo>
                    <a:cubicBezTo>
                      <a:pt x="12" y="56"/>
                      <a:pt x="12" y="56"/>
                      <a:pt x="12" y="55"/>
                    </a:cubicBezTo>
                    <a:cubicBezTo>
                      <a:pt x="12" y="55"/>
                      <a:pt x="12" y="54"/>
                      <a:pt x="13" y="54"/>
                    </a:cubicBezTo>
                    <a:cubicBezTo>
                      <a:pt x="13" y="53"/>
                      <a:pt x="13" y="52"/>
                      <a:pt x="13" y="52"/>
                    </a:cubicBezTo>
                    <a:cubicBezTo>
                      <a:pt x="14" y="52"/>
                      <a:pt x="15" y="52"/>
                      <a:pt x="15" y="51"/>
                    </a:cubicBezTo>
                    <a:cubicBezTo>
                      <a:pt x="15" y="51"/>
                      <a:pt x="16" y="50"/>
                      <a:pt x="15" y="50"/>
                    </a:cubicBezTo>
                    <a:cubicBezTo>
                      <a:pt x="15" y="50"/>
                      <a:pt x="15" y="50"/>
                      <a:pt x="15" y="50"/>
                    </a:cubicBezTo>
                    <a:cubicBezTo>
                      <a:pt x="14" y="51"/>
                      <a:pt x="14" y="50"/>
                      <a:pt x="13" y="49"/>
                    </a:cubicBezTo>
                    <a:cubicBezTo>
                      <a:pt x="13" y="49"/>
                      <a:pt x="13" y="48"/>
                      <a:pt x="13" y="48"/>
                    </a:cubicBezTo>
                    <a:cubicBezTo>
                      <a:pt x="13" y="47"/>
                      <a:pt x="13" y="47"/>
                      <a:pt x="13" y="47"/>
                    </a:cubicBezTo>
                    <a:cubicBezTo>
                      <a:pt x="13" y="47"/>
                      <a:pt x="13" y="47"/>
                      <a:pt x="13" y="46"/>
                    </a:cubicBezTo>
                    <a:cubicBezTo>
                      <a:pt x="13" y="45"/>
                      <a:pt x="14" y="45"/>
                      <a:pt x="14" y="45"/>
                    </a:cubicBezTo>
                    <a:cubicBezTo>
                      <a:pt x="15" y="45"/>
                      <a:pt x="15" y="44"/>
                      <a:pt x="15" y="44"/>
                    </a:cubicBezTo>
                    <a:cubicBezTo>
                      <a:pt x="15" y="43"/>
                      <a:pt x="15" y="43"/>
                      <a:pt x="15" y="43"/>
                    </a:cubicBezTo>
                    <a:cubicBezTo>
                      <a:pt x="15" y="42"/>
                      <a:pt x="15" y="43"/>
                      <a:pt x="14" y="43"/>
                    </a:cubicBezTo>
                    <a:cubicBezTo>
                      <a:pt x="14" y="42"/>
                      <a:pt x="14" y="43"/>
                      <a:pt x="14" y="42"/>
                    </a:cubicBezTo>
                    <a:cubicBezTo>
                      <a:pt x="14" y="42"/>
                      <a:pt x="13" y="42"/>
                      <a:pt x="13" y="42"/>
                    </a:cubicBezTo>
                    <a:cubicBezTo>
                      <a:pt x="13" y="41"/>
                      <a:pt x="13" y="41"/>
                      <a:pt x="13" y="41"/>
                    </a:cubicBezTo>
                    <a:cubicBezTo>
                      <a:pt x="13" y="41"/>
                      <a:pt x="13" y="40"/>
                      <a:pt x="13" y="40"/>
                    </a:cubicBezTo>
                    <a:cubicBezTo>
                      <a:pt x="13" y="40"/>
                      <a:pt x="13" y="40"/>
                      <a:pt x="13" y="40"/>
                    </a:cubicBezTo>
                    <a:cubicBezTo>
                      <a:pt x="13" y="39"/>
                      <a:pt x="11" y="38"/>
                      <a:pt x="12" y="38"/>
                    </a:cubicBezTo>
                    <a:cubicBezTo>
                      <a:pt x="12" y="37"/>
                      <a:pt x="14" y="38"/>
                      <a:pt x="15" y="37"/>
                    </a:cubicBezTo>
                    <a:cubicBezTo>
                      <a:pt x="15" y="37"/>
                      <a:pt x="15" y="37"/>
                      <a:pt x="15" y="37"/>
                    </a:cubicBezTo>
                    <a:cubicBezTo>
                      <a:pt x="15" y="36"/>
                      <a:pt x="15" y="36"/>
                      <a:pt x="16" y="36"/>
                    </a:cubicBezTo>
                    <a:cubicBezTo>
                      <a:pt x="16" y="36"/>
                      <a:pt x="16" y="35"/>
                      <a:pt x="16" y="35"/>
                    </a:cubicBezTo>
                    <a:cubicBezTo>
                      <a:pt x="16" y="34"/>
                      <a:pt x="15" y="34"/>
                      <a:pt x="15" y="33"/>
                    </a:cubicBezTo>
                    <a:cubicBezTo>
                      <a:pt x="15" y="33"/>
                      <a:pt x="15" y="33"/>
                      <a:pt x="16" y="33"/>
                    </a:cubicBezTo>
                    <a:cubicBezTo>
                      <a:pt x="16" y="32"/>
                      <a:pt x="16" y="32"/>
                      <a:pt x="16" y="32"/>
                    </a:cubicBezTo>
                    <a:cubicBezTo>
                      <a:pt x="16" y="32"/>
                      <a:pt x="16" y="32"/>
                      <a:pt x="16" y="31"/>
                    </a:cubicBezTo>
                    <a:cubicBezTo>
                      <a:pt x="16" y="31"/>
                      <a:pt x="16" y="31"/>
                      <a:pt x="16" y="31"/>
                    </a:cubicBezTo>
                    <a:cubicBezTo>
                      <a:pt x="16" y="30"/>
                      <a:pt x="16" y="30"/>
                      <a:pt x="16" y="30"/>
                    </a:cubicBezTo>
                    <a:cubicBezTo>
                      <a:pt x="16" y="30"/>
                      <a:pt x="16" y="30"/>
                      <a:pt x="16" y="30"/>
                    </a:cubicBezTo>
                    <a:cubicBezTo>
                      <a:pt x="16" y="29"/>
                      <a:pt x="16" y="29"/>
                      <a:pt x="16" y="29"/>
                    </a:cubicBezTo>
                    <a:cubicBezTo>
                      <a:pt x="16" y="29"/>
                      <a:pt x="16" y="29"/>
                      <a:pt x="16" y="29"/>
                    </a:cubicBezTo>
                    <a:cubicBezTo>
                      <a:pt x="16" y="28"/>
                      <a:pt x="16" y="27"/>
                      <a:pt x="16" y="27"/>
                    </a:cubicBezTo>
                    <a:cubicBezTo>
                      <a:pt x="16" y="27"/>
                      <a:pt x="15" y="26"/>
                      <a:pt x="16" y="26"/>
                    </a:cubicBezTo>
                    <a:cubicBezTo>
                      <a:pt x="16" y="25"/>
                      <a:pt x="16" y="26"/>
                      <a:pt x="16" y="26"/>
                    </a:cubicBezTo>
                    <a:cubicBezTo>
                      <a:pt x="17" y="25"/>
                      <a:pt x="16" y="25"/>
                      <a:pt x="17" y="25"/>
                    </a:cubicBezTo>
                    <a:cubicBezTo>
                      <a:pt x="17" y="25"/>
                      <a:pt x="17" y="24"/>
                      <a:pt x="17" y="24"/>
                    </a:cubicBezTo>
                    <a:cubicBezTo>
                      <a:pt x="18" y="23"/>
                      <a:pt x="19" y="23"/>
                      <a:pt x="19" y="23"/>
                    </a:cubicBezTo>
                    <a:cubicBezTo>
                      <a:pt x="20" y="22"/>
                      <a:pt x="20" y="21"/>
                      <a:pt x="20" y="21"/>
                    </a:cubicBezTo>
                    <a:cubicBezTo>
                      <a:pt x="20" y="19"/>
                      <a:pt x="18" y="21"/>
                      <a:pt x="18" y="20"/>
                    </a:cubicBezTo>
                    <a:cubicBezTo>
                      <a:pt x="18" y="19"/>
                      <a:pt x="18" y="19"/>
                      <a:pt x="18" y="18"/>
                    </a:cubicBezTo>
                    <a:cubicBezTo>
                      <a:pt x="18" y="18"/>
                      <a:pt x="18" y="17"/>
                      <a:pt x="18" y="17"/>
                    </a:cubicBezTo>
                    <a:cubicBezTo>
                      <a:pt x="18" y="17"/>
                      <a:pt x="18" y="18"/>
                      <a:pt x="18" y="18"/>
                    </a:cubicBezTo>
                    <a:cubicBezTo>
                      <a:pt x="17" y="18"/>
                      <a:pt x="17" y="18"/>
                      <a:pt x="17" y="17"/>
                    </a:cubicBezTo>
                    <a:cubicBezTo>
                      <a:pt x="17" y="17"/>
                      <a:pt x="16" y="17"/>
                      <a:pt x="16" y="17"/>
                    </a:cubicBezTo>
                    <a:cubicBezTo>
                      <a:pt x="16" y="17"/>
                      <a:pt x="16" y="17"/>
                      <a:pt x="16" y="17"/>
                    </a:cubicBezTo>
                    <a:cubicBezTo>
                      <a:pt x="15" y="17"/>
                      <a:pt x="15" y="17"/>
                      <a:pt x="15" y="17"/>
                    </a:cubicBezTo>
                    <a:cubicBezTo>
                      <a:pt x="15" y="17"/>
                      <a:pt x="15" y="17"/>
                      <a:pt x="15" y="17"/>
                    </a:cubicBezTo>
                    <a:cubicBezTo>
                      <a:pt x="15" y="17"/>
                      <a:pt x="14" y="17"/>
                      <a:pt x="14" y="17"/>
                    </a:cubicBezTo>
                    <a:cubicBezTo>
                      <a:pt x="14" y="17"/>
                      <a:pt x="14" y="18"/>
                      <a:pt x="14" y="18"/>
                    </a:cubicBezTo>
                    <a:cubicBezTo>
                      <a:pt x="14" y="18"/>
                      <a:pt x="13" y="18"/>
                      <a:pt x="13" y="18"/>
                    </a:cubicBezTo>
                    <a:cubicBezTo>
                      <a:pt x="13" y="18"/>
                      <a:pt x="12" y="19"/>
                      <a:pt x="12" y="19"/>
                    </a:cubicBezTo>
                    <a:cubicBezTo>
                      <a:pt x="12" y="19"/>
                      <a:pt x="11" y="18"/>
                      <a:pt x="11" y="19"/>
                    </a:cubicBezTo>
                    <a:cubicBezTo>
                      <a:pt x="11" y="19"/>
                      <a:pt x="11" y="18"/>
                      <a:pt x="11" y="18"/>
                    </a:cubicBezTo>
                    <a:cubicBezTo>
                      <a:pt x="11" y="18"/>
                      <a:pt x="10" y="18"/>
                      <a:pt x="10" y="18"/>
                    </a:cubicBezTo>
                    <a:cubicBezTo>
                      <a:pt x="10" y="19"/>
                      <a:pt x="9" y="18"/>
                      <a:pt x="9" y="18"/>
                    </a:cubicBezTo>
                    <a:cubicBezTo>
                      <a:pt x="9" y="18"/>
                      <a:pt x="8" y="19"/>
                      <a:pt x="8" y="19"/>
                    </a:cubicBezTo>
                    <a:cubicBezTo>
                      <a:pt x="7" y="19"/>
                      <a:pt x="7" y="19"/>
                      <a:pt x="7" y="18"/>
                    </a:cubicBezTo>
                    <a:cubicBezTo>
                      <a:pt x="7" y="18"/>
                      <a:pt x="7" y="17"/>
                      <a:pt x="8" y="17"/>
                    </a:cubicBezTo>
                    <a:cubicBezTo>
                      <a:pt x="8" y="16"/>
                      <a:pt x="7" y="17"/>
                      <a:pt x="7" y="16"/>
                    </a:cubicBezTo>
                    <a:cubicBezTo>
                      <a:pt x="7" y="16"/>
                      <a:pt x="7" y="16"/>
                      <a:pt x="7" y="16"/>
                    </a:cubicBezTo>
                    <a:cubicBezTo>
                      <a:pt x="6" y="16"/>
                      <a:pt x="6" y="16"/>
                      <a:pt x="5" y="16"/>
                    </a:cubicBezTo>
                    <a:cubicBezTo>
                      <a:pt x="4" y="16"/>
                      <a:pt x="3" y="17"/>
                      <a:pt x="2" y="18"/>
                    </a:cubicBezTo>
                    <a:cubicBezTo>
                      <a:pt x="2" y="17"/>
                      <a:pt x="2" y="16"/>
                      <a:pt x="3" y="16"/>
                    </a:cubicBezTo>
                    <a:cubicBezTo>
                      <a:pt x="3" y="15"/>
                      <a:pt x="4" y="15"/>
                      <a:pt x="4" y="14"/>
                    </a:cubicBezTo>
                    <a:cubicBezTo>
                      <a:pt x="4" y="14"/>
                      <a:pt x="3" y="15"/>
                      <a:pt x="3" y="15"/>
                    </a:cubicBezTo>
                    <a:cubicBezTo>
                      <a:pt x="2" y="14"/>
                      <a:pt x="4" y="13"/>
                      <a:pt x="4" y="13"/>
                    </a:cubicBezTo>
                    <a:cubicBezTo>
                      <a:pt x="4" y="13"/>
                      <a:pt x="3" y="13"/>
                      <a:pt x="3" y="13"/>
                    </a:cubicBezTo>
                    <a:cubicBezTo>
                      <a:pt x="2" y="13"/>
                      <a:pt x="3" y="12"/>
                      <a:pt x="3" y="12"/>
                    </a:cubicBezTo>
                    <a:cubicBezTo>
                      <a:pt x="3" y="11"/>
                      <a:pt x="3" y="11"/>
                      <a:pt x="3" y="11"/>
                    </a:cubicBezTo>
                    <a:cubicBezTo>
                      <a:pt x="2" y="11"/>
                      <a:pt x="2" y="12"/>
                      <a:pt x="2" y="12"/>
                    </a:cubicBezTo>
                    <a:cubicBezTo>
                      <a:pt x="1" y="12"/>
                      <a:pt x="1" y="11"/>
                      <a:pt x="1" y="11"/>
                    </a:cubicBezTo>
                    <a:cubicBezTo>
                      <a:pt x="2" y="10"/>
                      <a:pt x="2" y="10"/>
                      <a:pt x="2" y="10"/>
                    </a:cubicBezTo>
                    <a:cubicBezTo>
                      <a:pt x="2" y="10"/>
                      <a:pt x="2" y="10"/>
                      <a:pt x="2" y="10"/>
                    </a:cubicBezTo>
                    <a:cubicBezTo>
                      <a:pt x="1" y="10"/>
                      <a:pt x="1" y="10"/>
                      <a:pt x="1" y="10"/>
                    </a:cubicBezTo>
                    <a:cubicBezTo>
                      <a:pt x="1" y="10"/>
                      <a:pt x="1" y="10"/>
                      <a:pt x="1" y="10"/>
                    </a:cubicBezTo>
                    <a:cubicBezTo>
                      <a:pt x="1" y="9"/>
                      <a:pt x="1" y="9"/>
                      <a:pt x="1" y="9"/>
                    </a:cubicBezTo>
                    <a:cubicBezTo>
                      <a:pt x="0" y="8"/>
                      <a:pt x="0" y="9"/>
                      <a:pt x="0" y="8"/>
                    </a:cubicBezTo>
                    <a:cubicBezTo>
                      <a:pt x="0" y="8"/>
                      <a:pt x="0" y="7"/>
                      <a:pt x="0" y="7"/>
                    </a:cubicBezTo>
                    <a:cubicBezTo>
                      <a:pt x="0" y="7"/>
                      <a:pt x="0" y="7"/>
                      <a:pt x="1" y="7"/>
                    </a:cubicBezTo>
                    <a:cubicBezTo>
                      <a:pt x="1" y="6"/>
                      <a:pt x="1" y="6"/>
                      <a:pt x="1" y="6"/>
                    </a:cubicBezTo>
                    <a:cubicBezTo>
                      <a:pt x="1" y="6"/>
                      <a:pt x="1" y="6"/>
                      <a:pt x="1" y="6"/>
                    </a:cubicBezTo>
                    <a:cubicBezTo>
                      <a:pt x="2" y="5"/>
                      <a:pt x="2" y="5"/>
                      <a:pt x="2" y="5"/>
                    </a:cubicBezTo>
                    <a:cubicBezTo>
                      <a:pt x="2" y="5"/>
                      <a:pt x="3" y="5"/>
                      <a:pt x="3" y="5"/>
                    </a:cubicBezTo>
                    <a:cubicBezTo>
                      <a:pt x="4" y="5"/>
                      <a:pt x="4" y="5"/>
                      <a:pt x="5" y="5"/>
                    </a:cubicBezTo>
                    <a:cubicBezTo>
                      <a:pt x="5" y="4"/>
                      <a:pt x="6" y="4"/>
                      <a:pt x="6" y="4"/>
                    </a:cubicBezTo>
                    <a:cubicBezTo>
                      <a:pt x="7" y="4"/>
                      <a:pt x="7" y="5"/>
                      <a:pt x="7" y="4"/>
                    </a:cubicBezTo>
                    <a:cubicBezTo>
                      <a:pt x="7" y="4"/>
                      <a:pt x="7" y="4"/>
                      <a:pt x="6" y="4"/>
                    </a:cubicBezTo>
                    <a:cubicBezTo>
                      <a:pt x="6" y="3"/>
                      <a:pt x="7" y="3"/>
                      <a:pt x="7" y="3"/>
                    </a:cubicBezTo>
                    <a:cubicBezTo>
                      <a:pt x="7" y="2"/>
                      <a:pt x="8" y="1"/>
                      <a:pt x="9" y="1"/>
                    </a:cubicBezTo>
                    <a:cubicBezTo>
                      <a:pt x="9" y="1"/>
                      <a:pt x="9" y="1"/>
                      <a:pt x="9" y="1"/>
                    </a:cubicBezTo>
                    <a:cubicBezTo>
                      <a:pt x="9" y="2"/>
                      <a:pt x="10" y="1"/>
                      <a:pt x="10" y="1"/>
                    </a:cubicBezTo>
                    <a:cubicBezTo>
                      <a:pt x="11" y="0"/>
                      <a:pt x="11" y="1"/>
                      <a:pt x="11" y="1"/>
                    </a:cubicBezTo>
                    <a:cubicBezTo>
                      <a:pt x="12" y="1"/>
                      <a:pt x="12" y="1"/>
                      <a:pt x="13" y="2"/>
                    </a:cubicBezTo>
                    <a:cubicBezTo>
                      <a:pt x="14" y="2"/>
                      <a:pt x="14" y="2"/>
                      <a:pt x="15" y="3"/>
                    </a:cubicBezTo>
                    <a:cubicBezTo>
                      <a:pt x="15" y="2"/>
                      <a:pt x="15" y="3"/>
                      <a:pt x="15" y="3"/>
                    </a:cubicBezTo>
                    <a:cubicBezTo>
                      <a:pt x="15" y="3"/>
                      <a:pt x="15" y="3"/>
                      <a:pt x="15" y="3"/>
                    </a:cubicBezTo>
                    <a:cubicBezTo>
                      <a:pt x="16" y="2"/>
                      <a:pt x="17" y="3"/>
                      <a:pt x="17" y="2"/>
                    </a:cubicBezTo>
                    <a:cubicBezTo>
                      <a:pt x="19" y="2"/>
                      <a:pt x="20" y="3"/>
                      <a:pt x="22" y="2"/>
                    </a:cubicBezTo>
                    <a:cubicBezTo>
                      <a:pt x="22" y="2"/>
                      <a:pt x="22" y="2"/>
                      <a:pt x="23" y="2"/>
                    </a:cubicBezTo>
                    <a:cubicBezTo>
                      <a:pt x="23" y="2"/>
                      <a:pt x="23" y="2"/>
                      <a:pt x="24" y="2"/>
                    </a:cubicBezTo>
                    <a:cubicBezTo>
                      <a:pt x="24" y="2"/>
                      <a:pt x="24" y="3"/>
                      <a:pt x="25" y="3"/>
                    </a:cubicBezTo>
                    <a:cubicBezTo>
                      <a:pt x="25" y="3"/>
                      <a:pt x="25" y="2"/>
                      <a:pt x="26" y="3"/>
                    </a:cubicBezTo>
                    <a:cubicBezTo>
                      <a:pt x="27" y="3"/>
                      <a:pt x="27" y="3"/>
                      <a:pt x="28" y="3"/>
                    </a:cubicBezTo>
                    <a:cubicBezTo>
                      <a:pt x="29" y="3"/>
                      <a:pt x="30" y="4"/>
                      <a:pt x="31" y="4"/>
                    </a:cubicBezTo>
                    <a:cubicBezTo>
                      <a:pt x="33" y="4"/>
                      <a:pt x="35" y="3"/>
                      <a:pt x="37" y="3"/>
                    </a:cubicBezTo>
                    <a:cubicBezTo>
                      <a:pt x="37" y="4"/>
                      <a:pt x="38" y="3"/>
                      <a:pt x="38" y="3"/>
                    </a:cubicBezTo>
                    <a:cubicBezTo>
                      <a:pt x="39" y="3"/>
                      <a:pt x="39" y="3"/>
                      <a:pt x="39" y="3"/>
                    </a:cubicBezTo>
                    <a:cubicBezTo>
                      <a:pt x="39" y="4"/>
                      <a:pt x="39" y="4"/>
                      <a:pt x="39" y="4"/>
                    </a:cubicBezTo>
                    <a:cubicBezTo>
                      <a:pt x="40" y="4"/>
                      <a:pt x="40" y="4"/>
                      <a:pt x="40" y="4"/>
                    </a:cubicBezTo>
                    <a:cubicBezTo>
                      <a:pt x="40" y="4"/>
                      <a:pt x="41" y="4"/>
                      <a:pt x="41" y="4"/>
                    </a:cubicBezTo>
                    <a:cubicBezTo>
                      <a:pt x="41" y="4"/>
                      <a:pt x="42" y="4"/>
                      <a:pt x="42" y="4"/>
                    </a:cubicBezTo>
                    <a:cubicBezTo>
                      <a:pt x="42" y="4"/>
                      <a:pt x="42" y="4"/>
                      <a:pt x="42" y="4"/>
                    </a:cubicBezTo>
                    <a:cubicBezTo>
                      <a:pt x="43" y="3"/>
                      <a:pt x="44" y="3"/>
                      <a:pt x="44" y="4"/>
                    </a:cubicBezTo>
                    <a:cubicBezTo>
                      <a:pt x="44" y="4"/>
                      <a:pt x="44" y="4"/>
                      <a:pt x="44" y="4"/>
                    </a:cubicBezTo>
                    <a:cubicBezTo>
                      <a:pt x="44" y="4"/>
                      <a:pt x="45" y="4"/>
                      <a:pt x="45" y="4"/>
                    </a:cubicBezTo>
                    <a:cubicBezTo>
                      <a:pt x="45" y="4"/>
                      <a:pt x="45" y="4"/>
                      <a:pt x="46" y="4"/>
                    </a:cubicBezTo>
                    <a:cubicBezTo>
                      <a:pt x="46" y="5"/>
                      <a:pt x="47" y="5"/>
                      <a:pt x="48" y="5"/>
                    </a:cubicBezTo>
                    <a:cubicBezTo>
                      <a:pt x="48" y="5"/>
                      <a:pt x="49" y="5"/>
                      <a:pt x="50" y="4"/>
                    </a:cubicBezTo>
                    <a:cubicBezTo>
                      <a:pt x="50" y="4"/>
                      <a:pt x="50" y="4"/>
                      <a:pt x="50" y="5"/>
                    </a:cubicBezTo>
                    <a:cubicBezTo>
                      <a:pt x="50" y="5"/>
                      <a:pt x="51" y="5"/>
                      <a:pt x="51" y="5"/>
                    </a:cubicBezTo>
                    <a:cubicBezTo>
                      <a:pt x="52" y="6"/>
                      <a:pt x="52" y="5"/>
                      <a:pt x="52" y="5"/>
                    </a:cubicBezTo>
                    <a:cubicBezTo>
                      <a:pt x="53" y="5"/>
                      <a:pt x="53" y="6"/>
                      <a:pt x="53" y="6"/>
                    </a:cubicBezTo>
                    <a:cubicBezTo>
                      <a:pt x="53" y="7"/>
                      <a:pt x="52" y="7"/>
                      <a:pt x="52" y="7"/>
                    </a:cubicBezTo>
                    <a:cubicBezTo>
                      <a:pt x="53" y="8"/>
                      <a:pt x="53" y="7"/>
                      <a:pt x="53" y="7"/>
                    </a:cubicBezTo>
                    <a:cubicBezTo>
                      <a:pt x="54" y="7"/>
                      <a:pt x="54" y="7"/>
                      <a:pt x="55" y="8"/>
                    </a:cubicBezTo>
                    <a:cubicBezTo>
                      <a:pt x="55" y="8"/>
                      <a:pt x="56" y="8"/>
                      <a:pt x="56" y="8"/>
                    </a:cubicBezTo>
                    <a:cubicBezTo>
                      <a:pt x="57" y="8"/>
                      <a:pt x="57" y="8"/>
                      <a:pt x="57" y="9"/>
                    </a:cubicBezTo>
                    <a:cubicBezTo>
                      <a:pt x="58" y="9"/>
                      <a:pt x="58" y="10"/>
                      <a:pt x="59" y="10"/>
                    </a:cubicBezTo>
                    <a:cubicBezTo>
                      <a:pt x="60" y="10"/>
                      <a:pt x="60" y="9"/>
                      <a:pt x="60" y="9"/>
                    </a:cubicBezTo>
                    <a:cubicBezTo>
                      <a:pt x="61" y="9"/>
                      <a:pt x="61" y="10"/>
                      <a:pt x="61" y="10"/>
                    </a:cubicBezTo>
                    <a:cubicBezTo>
                      <a:pt x="62" y="11"/>
                      <a:pt x="62" y="11"/>
                      <a:pt x="63" y="10"/>
                    </a:cubicBezTo>
                    <a:cubicBezTo>
                      <a:pt x="63" y="10"/>
                      <a:pt x="64" y="11"/>
                      <a:pt x="64" y="11"/>
                    </a:cubicBezTo>
                    <a:cubicBezTo>
                      <a:pt x="64" y="11"/>
                      <a:pt x="65" y="10"/>
                      <a:pt x="65" y="10"/>
                    </a:cubicBezTo>
                    <a:cubicBezTo>
                      <a:pt x="66" y="11"/>
                      <a:pt x="66" y="11"/>
                      <a:pt x="67" y="10"/>
                    </a:cubicBezTo>
                    <a:cubicBezTo>
                      <a:pt x="67" y="9"/>
                      <a:pt x="68" y="9"/>
                      <a:pt x="68" y="10"/>
                    </a:cubicBezTo>
                    <a:cubicBezTo>
                      <a:pt x="69" y="10"/>
                      <a:pt x="69" y="10"/>
                      <a:pt x="70" y="10"/>
                    </a:cubicBezTo>
                    <a:cubicBezTo>
                      <a:pt x="70" y="10"/>
                      <a:pt x="71" y="11"/>
                      <a:pt x="72" y="11"/>
                    </a:cubicBezTo>
                    <a:cubicBezTo>
                      <a:pt x="72" y="11"/>
                      <a:pt x="72" y="11"/>
                      <a:pt x="72" y="11"/>
                    </a:cubicBezTo>
                    <a:cubicBezTo>
                      <a:pt x="72" y="12"/>
                      <a:pt x="71" y="13"/>
                      <a:pt x="72" y="13"/>
                    </a:cubicBezTo>
                    <a:cubicBezTo>
                      <a:pt x="73" y="13"/>
                      <a:pt x="74" y="13"/>
                      <a:pt x="74" y="12"/>
                    </a:cubicBezTo>
                    <a:cubicBezTo>
                      <a:pt x="74" y="13"/>
                      <a:pt x="75" y="13"/>
                      <a:pt x="76" y="13"/>
                    </a:cubicBezTo>
                    <a:cubicBezTo>
                      <a:pt x="76" y="13"/>
                      <a:pt x="75" y="14"/>
                      <a:pt x="76" y="14"/>
                    </a:cubicBezTo>
                    <a:cubicBezTo>
                      <a:pt x="76" y="14"/>
                      <a:pt x="76" y="14"/>
                      <a:pt x="76" y="14"/>
                    </a:cubicBezTo>
                    <a:cubicBezTo>
                      <a:pt x="77" y="13"/>
                      <a:pt x="77" y="13"/>
                      <a:pt x="77" y="13"/>
                    </a:cubicBezTo>
                    <a:cubicBezTo>
                      <a:pt x="77" y="13"/>
                      <a:pt x="78" y="13"/>
                      <a:pt x="78" y="13"/>
                    </a:cubicBezTo>
                    <a:cubicBezTo>
                      <a:pt x="79" y="13"/>
                      <a:pt x="79" y="14"/>
                      <a:pt x="80" y="14"/>
                    </a:cubicBezTo>
                    <a:cubicBezTo>
                      <a:pt x="80" y="14"/>
                      <a:pt x="80" y="14"/>
                      <a:pt x="80" y="14"/>
                    </a:cubicBezTo>
                    <a:cubicBezTo>
                      <a:pt x="80" y="13"/>
                      <a:pt x="80" y="13"/>
                      <a:pt x="80" y="13"/>
                    </a:cubicBezTo>
                    <a:cubicBezTo>
                      <a:pt x="81" y="13"/>
                      <a:pt x="81" y="13"/>
                      <a:pt x="81" y="13"/>
                    </a:cubicBezTo>
                    <a:cubicBezTo>
                      <a:pt x="82" y="13"/>
                      <a:pt x="82" y="13"/>
                      <a:pt x="82" y="13"/>
                    </a:cubicBezTo>
                    <a:cubicBezTo>
                      <a:pt x="83" y="13"/>
                      <a:pt x="83" y="13"/>
                      <a:pt x="83" y="13"/>
                    </a:cubicBezTo>
                    <a:cubicBezTo>
                      <a:pt x="84" y="13"/>
                      <a:pt x="84" y="13"/>
                      <a:pt x="84" y="13"/>
                    </a:cubicBezTo>
                    <a:cubicBezTo>
                      <a:pt x="84" y="13"/>
                      <a:pt x="84" y="14"/>
                      <a:pt x="84" y="14"/>
                    </a:cubicBezTo>
                    <a:cubicBezTo>
                      <a:pt x="85" y="14"/>
                      <a:pt x="85" y="14"/>
                      <a:pt x="85" y="14"/>
                    </a:cubicBezTo>
                    <a:cubicBezTo>
                      <a:pt x="85" y="15"/>
                      <a:pt x="84" y="15"/>
                      <a:pt x="84" y="15"/>
                    </a:cubicBezTo>
                    <a:cubicBezTo>
                      <a:pt x="83" y="16"/>
                      <a:pt x="84" y="15"/>
                      <a:pt x="84" y="16"/>
                    </a:cubicBezTo>
                    <a:cubicBezTo>
                      <a:pt x="84" y="16"/>
                      <a:pt x="84" y="16"/>
                      <a:pt x="84" y="16"/>
                    </a:cubicBezTo>
                    <a:close/>
                    <a:moveTo>
                      <a:pt x="72" y="45"/>
                    </a:moveTo>
                    <a:cubicBezTo>
                      <a:pt x="72" y="44"/>
                      <a:pt x="74" y="43"/>
                      <a:pt x="73" y="42"/>
                    </a:cubicBezTo>
                    <a:cubicBezTo>
                      <a:pt x="73" y="42"/>
                      <a:pt x="72" y="43"/>
                      <a:pt x="71" y="43"/>
                    </a:cubicBezTo>
                    <a:cubicBezTo>
                      <a:pt x="71" y="43"/>
                      <a:pt x="71" y="44"/>
                      <a:pt x="71" y="44"/>
                    </a:cubicBezTo>
                    <a:cubicBezTo>
                      <a:pt x="70" y="44"/>
                      <a:pt x="70" y="44"/>
                      <a:pt x="71" y="44"/>
                    </a:cubicBezTo>
                    <a:cubicBezTo>
                      <a:pt x="71" y="45"/>
                      <a:pt x="72" y="45"/>
                      <a:pt x="72" y="45"/>
                    </a:cubicBezTo>
                    <a:cubicBezTo>
                      <a:pt x="72" y="44"/>
                      <a:pt x="72" y="45"/>
                      <a:pt x="72" y="45"/>
                    </a:cubicBezTo>
                    <a:close/>
                    <a:moveTo>
                      <a:pt x="79" y="39"/>
                    </a:moveTo>
                    <a:cubicBezTo>
                      <a:pt x="79" y="39"/>
                      <a:pt x="79" y="39"/>
                      <a:pt x="80" y="39"/>
                    </a:cubicBezTo>
                    <a:cubicBezTo>
                      <a:pt x="80" y="39"/>
                      <a:pt x="80" y="39"/>
                      <a:pt x="81" y="39"/>
                    </a:cubicBezTo>
                    <a:cubicBezTo>
                      <a:pt x="81" y="40"/>
                      <a:pt x="81" y="40"/>
                      <a:pt x="81" y="40"/>
                    </a:cubicBezTo>
                    <a:cubicBezTo>
                      <a:pt x="82" y="40"/>
                      <a:pt x="82" y="40"/>
                      <a:pt x="82" y="41"/>
                    </a:cubicBezTo>
                    <a:cubicBezTo>
                      <a:pt x="83" y="41"/>
                      <a:pt x="83" y="41"/>
                      <a:pt x="83" y="41"/>
                    </a:cubicBezTo>
                    <a:cubicBezTo>
                      <a:pt x="84" y="41"/>
                      <a:pt x="84" y="40"/>
                      <a:pt x="84" y="40"/>
                    </a:cubicBezTo>
                    <a:cubicBezTo>
                      <a:pt x="85" y="39"/>
                      <a:pt x="85" y="39"/>
                      <a:pt x="85" y="38"/>
                    </a:cubicBezTo>
                    <a:cubicBezTo>
                      <a:pt x="85" y="38"/>
                      <a:pt x="86" y="37"/>
                      <a:pt x="86" y="37"/>
                    </a:cubicBezTo>
                    <a:cubicBezTo>
                      <a:pt x="85" y="36"/>
                      <a:pt x="84" y="38"/>
                      <a:pt x="83" y="37"/>
                    </a:cubicBezTo>
                    <a:cubicBezTo>
                      <a:pt x="83" y="36"/>
                      <a:pt x="84" y="36"/>
                      <a:pt x="84" y="36"/>
                    </a:cubicBezTo>
                    <a:cubicBezTo>
                      <a:pt x="84" y="36"/>
                      <a:pt x="83" y="36"/>
                      <a:pt x="83" y="36"/>
                    </a:cubicBezTo>
                    <a:cubicBezTo>
                      <a:pt x="83" y="35"/>
                      <a:pt x="84" y="35"/>
                      <a:pt x="83" y="35"/>
                    </a:cubicBezTo>
                    <a:cubicBezTo>
                      <a:pt x="83" y="35"/>
                      <a:pt x="82" y="36"/>
                      <a:pt x="82" y="36"/>
                    </a:cubicBezTo>
                    <a:cubicBezTo>
                      <a:pt x="81" y="36"/>
                      <a:pt x="81" y="36"/>
                      <a:pt x="80" y="37"/>
                    </a:cubicBezTo>
                    <a:cubicBezTo>
                      <a:pt x="80" y="37"/>
                      <a:pt x="78" y="38"/>
                      <a:pt x="78" y="39"/>
                    </a:cubicBezTo>
                    <a:cubicBezTo>
                      <a:pt x="78" y="39"/>
                      <a:pt x="78" y="39"/>
                      <a:pt x="79" y="39"/>
                    </a:cubicBezTo>
                    <a:close/>
                    <a:moveTo>
                      <a:pt x="88" y="34"/>
                    </a:moveTo>
                    <a:cubicBezTo>
                      <a:pt x="88" y="35"/>
                      <a:pt x="88" y="35"/>
                      <a:pt x="88" y="35"/>
                    </a:cubicBezTo>
                    <a:cubicBezTo>
                      <a:pt x="89" y="35"/>
                      <a:pt x="89" y="35"/>
                      <a:pt x="90" y="36"/>
                    </a:cubicBezTo>
                    <a:cubicBezTo>
                      <a:pt x="90" y="36"/>
                      <a:pt x="91" y="36"/>
                      <a:pt x="91" y="36"/>
                    </a:cubicBezTo>
                    <a:cubicBezTo>
                      <a:pt x="92" y="36"/>
                      <a:pt x="91" y="35"/>
                      <a:pt x="91" y="35"/>
                    </a:cubicBezTo>
                    <a:cubicBezTo>
                      <a:pt x="90" y="34"/>
                      <a:pt x="89" y="34"/>
                      <a:pt x="88" y="34"/>
                    </a:cubicBezTo>
                    <a:cubicBezTo>
                      <a:pt x="88" y="35"/>
                      <a:pt x="89" y="34"/>
                      <a:pt x="88" y="3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8" name="Freeform 792">
                <a:extLst>
                  <a:ext uri="{FF2B5EF4-FFF2-40B4-BE49-F238E27FC236}">
                    <a16:creationId xmlns:a16="http://schemas.microsoft.com/office/drawing/2014/main" id="{BFC24CE4-9174-F748-EF05-FFF5B2CBFEF6}"/>
                  </a:ext>
                </a:extLst>
              </p:cNvPr>
              <p:cNvSpPr>
                <a:spLocks/>
              </p:cNvSpPr>
              <p:nvPr/>
            </p:nvSpPr>
            <p:spPr bwMode="auto">
              <a:xfrm>
                <a:off x="5754688" y="3387725"/>
                <a:ext cx="87312" cy="63500"/>
              </a:xfrm>
              <a:custGeom>
                <a:avLst/>
                <a:gdLst>
                  <a:gd name="T0" fmla="*/ 3 w 21"/>
                  <a:gd name="T1" fmla="*/ 14 h 15"/>
                  <a:gd name="T2" fmla="*/ 4 w 21"/>
                  <a:gd name="T3" fmla="*/ 13 h 15"/>
                  <a:gd name="T4" fmla="*/ 7 w 21"/>
                  <a:gd name="T5" fmla="*/ 13 h 15"/>
                  <a:gd name="T6" fmla="*/ 8 w 21"/>
                  <a:gd name="T7" fmla="*/ 12 h 15"/>
                  <a:gd name="T8" fmla="*/ 11 w 21"/>
                  <a:gd name="T9" fmla="*/ 13 h 15"/>
                  <a:gd name="T10" fmla="*/ 14 w 21"/>
                  <a:gd name="T11" fmla="*/ 14 h 15"/>
                  <a:gd name="T12" fmla="*/ 13 w 21"/>
                  <a:gd name="T13" fmla="*/ 12 h 15"/>
                  <a:gd name="T14" fmla="*/ 14 w 21"/>
                  <a:gd name="T15" fmla="*/ 12 h 15"/>
                  <a:gd name="T16" fmla="*/ 14 w 21"/>
                  <a:gd name="T17" fmla="*/ 11 h 15"/>
                  <a:gd name="T18" fmla="*/ 16 w 21"/>
                  <a:gd name="T19" fmla="*/ 10 h 15"/>
                  <a:gd name="T20" fmla="*/ 16 w 21"/>
                  <a:gd name="T21" fmla="*/ 8 h 15"/>
                  <a:gd name="T22" fmla="*/ 16 w 21"/>
                  <a:gd name="T23" fmla="*/ 7 h 15"/>
                  <a:gd name="T24" fmla="*/ 16 w 21"/>
                  <a:gd name="T25" fmla="*/ 7 h 15"/>
                  <a:gd name="T26" fmla="*/ 18 w 21"/>
                  <a:gd name="T27" fmla="*/ 6 h 15"/>
                  <a:gd name="T28" fmla="*/ 18 w 21"/>
                  <a:gd name="T29" fmla="*/ 5 h 15"/>
                  <a:gd name="T30" fmla="*/ 19 w 21"/>
                  <a:gd name="T31" fmla="*/ 5 h 15"/>
                  <a:gd name="T32" fmla="*/ 20 w 21"/>
                  <a:gd name="T33" fmla="*/ 5 h 15"/>
                  <a:gd name="T34" fmla="*/ 20 w 21"/>
                  <a:gd name="T35" fmla="*/ 4 h 15"/>
                  <a:gd name="T36" fmla="*/ 21 w 21"/>
                  <a:gd name="T37" fmla="*/ 4 h 15"/>
                  <a:gd name="T38" fmla="*/ 21 w 21"/>
                  <a:gd name="T39" fmla="*/ 2 h 15"/>
                  <a:gd name="T40" fmla="*/ 21 w 21"/>
                  <a:gd name="T41" fmla="*/ 2 h 15"/>
                  <a:gd name="T42" fmla="*/ 20 w 21"/>
                  <a:gd name="T43" fmla="*/ 1 h 15"/>
                  <a:gd name="T44" fmla="*/ 20 w 21"/>
                  <a:gd name="T45" fmla="*/ 0 h 15"/>
                  <a:gd name="T46" fmla="*/ 19 w 21"/>
                  <a:gd name="T47" fmla="*/ 0 h 15"/>
                  <a:gd name="T48" fmla="*/ 18 w 21"/>
                  <a:gd name="T49" fmla="*/ 1 h 15"/>
                  <a:gd name="T50" fmla="*/ 18 w 21"/>
                  <a:gd name="T51" fmla="*/ 1 h 15"/>
                  <a:gd name="T52" fmla="*/ 15 w 21"/>
                  <a:gd name="T53" fmla="*/ 2 h 15"/>
                  <a:gd name="T54" fmla="*/ 13 w 21"/>
                  <a:gd name="T55" fmla="*/ 2 h 15"/>
                  <a:gd name="T56" fmla="*/ 11 w 21"/>
                  <a:gd name="T57" fmla="*/ 2 h 15"/>
                  <a:gd name="T58" fmla="*/ 7 w 21"/>
                  <a:gd name="T59" fmla="*/ 5 h 15"/>
                  <a:gd name="T60" fmla="*/ 2 w 21"/>
                  <a:gd name="T61" fmla="*/ 3 h 15"/>
                  <a:gd name="T62" fmla="*/ 1 w 21"/>
                  <a:gd name="T63" fmla="*/ 5 h 15"/>
                  <a:gd name="T64" fmla="*/ 0 w 21"/>
                  <a:gd name="T65" fmla="*/ 6 h 15"/>
                  <a:gd name="T66" fmla="*/ 2 w 21"/>
                  <a:gd name="T67" fmla="*/ 6 h 15"/>
                  <a:gd name="T68" fmla="*/ 1 w 21"/>
                  <a:gd name="T69" fmla="*/ 8 h 15"/>
                  <a:gd name="T70" fmla="*/ 2 w 21"/>
                  <a:gd name="T71" fmla="*/ 9 h 15"/>
                  <a:gd name="T72" fmla="*/ 2 w 21"/>
                  <a:gd name="T73" fmla="*/ 11 h 15"/>
                  <a:gd name="T74" fmla="*/ 3 w 21"/>
                  <a:gd name="T75" fmla="*/ 12 h 15"/>
                  <a:gd name="T76" fmla="*/ 3 w 21"/>
                  <a:gd name="T77" fmla="*/ 13 h 15"/>
                  <a:gd name="T78" fmla="*/ 2 w 21"/>
                  <a:gd name="T79" fmla="*/ 13 h 15"/>
                  <a:gd name="T80" fmla="*/ 1 w 21"/>
                  <a:gd name="T81" fmla="*/ 13 h 15"/>
                  <a:gd name="T82" fmla="*/ 3 w 21"/>
                  <a:gd name="T8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15">
                    <a:moveTo>
                      <a:pt x="3" y="14"/>
                    </a:moveTo>
                    <a:cubicBezTo>
                      <a:pt x="3" y="14"/>
                      <a:pt x="4" y="14"/>
                      <a:pt x="4" y="13"/>
                    </a:cubicBezTo>
                    <a:cubicBezTo>
                      <a:pt x="5" y="13"/>
                      <a:pt x="6" y="14"/>
                      <a:pt x="7" y="13"/>
                    </a:cubicBezTo>
                    <a:cubicBezTo>
                      <a:pt x="8" y="13"/>
                      <a:pt x="8" y="12"/>
                      <a:pt x="8" y="12"/>
                    </a:cubicBezTo>
                    <a:cubicBezTo>
                      <a:pt x="8" y="12"/>
                      <a:pt x="10" y="14"/>
                      <a:pt x="11" y="13"/>
                    </a:cubicBezTo>
                    <a:cubicBezTo>
                      <a:pt x="11" y="13"/>
                      <a:pt x="13" y="15"/>
                      <a:pt x="14" y="14"/>
                    </a:cubicBezTo>
                    <a:cubicBezTo>
                      <a:pt x="14" y="13"/>
                      <a:pt x="13" y="13"/>
                      <a:pt x="13" y="12"/>
                    </a:cubicBezTo>
                    <a:cubicBezTo>
                      <a:pt x="13" y="12"/>
                      <a:pt x="14" y="12"/>
                      <a:pt x="14" y="12"/>
                    </a:cubicBezTo>
                    <a:cubicBezTo>
                      <a:pt x="13" y="11"/>
                      <a:pt x="14" y="11"/>
                      <a:pt x="14" y="11"/>
                    </a:cubicBezTo>
                    <a:cubicBezTo>
                      <a:pt x="15" y="10"/>
                      <a:pt x="15" y="11"/>
                      <a:pt x="16" y="10"/>
                    </a:cubicBezTo>
                    <a:cubicBezTo>
                      <a:pt x="16" y="9"/>
                      <a:pt x="16" y="9"/>
                      <a:pt x="16" y="8"/>
                    </a:cubicBezTo>
                    <a:cubicBezTo>
                      <a:pt x="16" y="8"/>
                      <a:pt x="15" y="7"/>
                      <a:pt x="16" y="7"/>
                    </a:cubicBezTo>
                    <a:cubicBezTo>
                      <a:pt x="16" y="7"/>
                      <a:pt x="16" y="7"/>
                      <a:pt x="16" y="7"/>
                    </a:cubicBezTo>
                    <a:cubicBezTo>
                      <a:pt x="17" y="6"/>
                      <a:pt x="17" y="6"/>
                      <a:pt x="18" y="6"/>
                    </a:cubicBezTo>
                    <a:cubicBezTo>
                      <a:pt x="18" y="6"/>
                      <a:pt x="18" y="6"/>
                      <a:pt x="18" y="5"/>
                    </a:cubicBezTo>
                    <a:cubicBezTo>
                      <a:pt x="19" y="5"/>
                      <a:pt x="19" y="5"/>
                      <a:pt x="19" y="5"/>
                    </a:cubicBezTo>
                    <a:cubicBezTo>
                      <a:pt x="20" y="5"/>
                      <a:pt x="20" y="5"/>
                      <a:pt x="20" y="5"/>
                    </a:cubicBezTo>
                    <a:cubicBezTo>
                      <a:pt x="20" y="4"/>
                      <a:pt x="20" y="4"/>
                      <a:pt x="20" y="4"/>
                    </a:cubicBezTo>
                    <a:cubicBezTo>
                      <a:pt x="20" y="3"/>
                      <a:pt x="21" y="4"/>
                      <a:pt x="21" y="4"/>
                    </a:cubicBezTo>
                    <a:cubicBezTo>
                      <a:pt x="21" y="3"/>
                      <a:pt x="21" y="3"/>
                      <a:pt x="21" y="2"/>
                    </a:cubicBezTo>
                    <a:cubicBezTo>
                      <a:pt x="21" y="2"/>
                      <a:pt x="21" y="2"/>
                      <a:pt x="21" y="2"/>
                    </a:cubicBezTo>
                    <a:cubicBezTo>
                      <a:pt x="21" y="2"/>
                      <a:pt x="21" y="2"/>
                      <a:pt x="20" y="1"/>
                    </a:cubicBezTo>
                    <a:cubicBezTo>
                      <a:pt x="20" y="1"/>
                      <a:pt x="20" y="1"/>
                      <a:pt x="20" y="0"/>
                    </a:cubicBezTo>
                    <a:cubicBezTo>
                      <a:pt x="20" y="0"/>
                      <a:pt x="19" y="0"/>
                      <a:pt x="19" y="0"/>
                    </a:cubicBezTo>
                    <a:cubicBezTo>
                      <a:pt x="18" y="0"/>
                      <a:pt x="18" y="0"/>
                      <a:pt x="18" y="1"/>
                    </a:cubicBezTo>
                    <a:cubicBezTo>
                      <a:pt x="18" y="1"/>
                      <a:pt x="18" y="1"/>
                      <a:pt x="18" y="1"/>
                    </a:cubicBezTo>
                    <a:cubicBezTo>
                      <a:pt x="17" y="2"/>
                      <a:pt x="16" y="2"/>
                      <a:pt x="15" y="2"/>
                    </a:cubicBezTo>
                    <a:cubicBezTo>
                      <a:pt x="15" y="2"/>
                      <a:pt x="14" y="2"/>
                      <a:pt x="13" y="2"/>
                    </a:cubicBezTo>
                    <a:cubicBezTo>
                      <a:pt x="12" y="2"/>
                      <a:pt x="12" y="2"/>
                      <a:pt x="11" y="2"/>
                    </a:cubicBezTo>
                    <a:cubicBezTo>
                      <a:pt x="9" y="3"/>
                      <a:pt x="9" y="5"/>
                      <a:pt x="7" y="5"/>
                    </a:cubicBezTo>
                    <a:cubicBezTo>
                      <a:pt x="6" y="4"/>
                      <a:pt x="4" y="3"/>
                      <a:pt x="2" y="3"/>
                    </a:cubicBezTo>
                    <a:cubicBezTo>
                      <a:pt x="4" y="4"/>
                      <a:pt x="2" y="5"/>
                      <a:pt x="1" y="5"/>
                    </a:cubicBezTo>
                    <a:cubicBezTo>
                      <a:pt x="1" y="5"/>
                      <a:pt x="0" y="6"/>
                      <a:pt x="0" y="6"/>
                    </a:cubicBezTo>
                    <a:cubicBezTo>
                      <a:pt x="1" y="6"/>
                      <a:pt x="1" y="6"/>
                      <a:pt x="2" y="6"/>
                    </a:cubicBezTo>
                    <a:cubicBezTo>
                      <a:pt x="3" y="7"/>
                      <a:pt x="1" y="7"/>
                      <a:pt x="1" y="8"/>
                    </a:cubicBezTo>
                    <a:cubicBezTo>
                      <a:pt x="1" y="9"/>
                      <a:pt x="2" y="9"/>
                      <a:pt x="2" y="9"/>
                    </a:cubicBezTo>
                    <a:cubicBezTo>
                      <a:pt x="2" y="10"/>
                      <a:pt x="2" y="10"/>
                      <a:pt x="2" y="11"/>
                    </a:cubicBezTo>
                    <a:cubicBezTo>
                      <a:pt x="2" y="10"/>
                      <a:pt x="4" y="12"/>
                      <a:pt x="3" y="12"/>
                    </a:cubicBezTo>
                    <a:cubicBezTo>
                      <a:pt x="3" y="13"/>
                      <a:pt x="3" y="13"/>
                      <a:pt x="3" y="13"/>
                    </a:cubicBezTo>
                    <a:cubicBezTo>
                      <a:pt x="2" y="13"/>
                      <a:pt x="2" y="13"/>
                      <a:pt x="2" y="13"/>
                    </a:cubicBezTo>
                    <a:cubicBezTo>
                      <a:pt x="2" y="13"/>
                      <a:pt x="2" y="13"/>
                      <a:pt x="1" y="13"/>
                    </a:cubicBezTo>
                    <a:cubicBezTo>
                      <a:pt x="2" y="14"/>
                      <a:pt x="2" y="14"/>
                      <a:pt x="3" y="14"/>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99" name="Freeform 793">
                <a:extLst>
                  <a:ext uri="{FF2B5EF4-FFF2-40B4-BE49-F238E27FC236}">
                    <a16:creationId xmlns:a16="http://schemas.microsoft.com/office/drawing/2014/main" id="{00FD8D2F-30B6-8F73-E186-B1039B4ABFB1}"/>
                  </a:ext>
                </a:extLst>
              </p:cNvPr>
              <p:cNvSpPr>
                <a:spLocks/>
              </p:cNvSpPr>
              <p:nvPr/>
            </p:nvSpPr>
            <p:spPr bwMode="auto">
              <a:xfrm>
                <a:off x="5849938" y="3271838"/>
                <a:ext cx="161925" cy="79375"/>
              </a:xfrm>
              <a:custGeom>
                <a:avLst/>
                <a:gdLst>
                  <a:gd name="T0" fmla="*/ 5 w 39"/>
                  <a:gd name="T1" fmla="*/ 17 h 19"/>
                  <a:gd name="T2" fmla="*/ 8 w 39"/>
                  <a:gd name="T3" fmla="*/ 19 h 19"/>
                  <a:gd name="T4" fmla="*/ 10 w 39"/>
                  <a:gd name="T5" fmla="*/ 19 h 19"/>
                  <a:gd name="T6" fmla="*/ 12 w 39"/>
                  <a:gd name="T7" fmla="*/ 19 h 19"/>
                  <a:gd name="T8" fmla="*/ 14 w 39"/>
                  <a:gd name="T9" fmla="*/ 19 h 19"/>
                  <a:gd name="T10" fmla="*/ 14 w 39"/>
                  <a:gd name="T11" fmla="*/ 18 h 19"/>
                  <a:gd name="T12" fmla="*/ 15 w 39"/>
                  <a:gd name="T13" fmla="*/ 16 h 19"/>
                  <a:gd name="T14" fmla="*/ 18 w 39"/>
                  <a:gd name="T15" fmla="*/ 15 h 19"/>
                  <a:gd name="T16" fmla="*/ 19 w 39"/>
                  <a:gd name="T17" fmla="*/ 15 h 19"/>
                  <a:gd name="T18" fmla="*/ 20 w 39"/>
                  <a:gd name="T19" fmla="*/ 15 h 19"/>
                  <a:gd name="T20" fmla="*/ 24 w 39"/>
                  <a:gd name="T21" fmla="*/ 14 h 19"/>
                  <a:gd name="T22" fmla="*/ 24 w 39"/>
                  <a:gd name="T23" fmla="*/ 13 h 19"/>
                  <a:gd name="T24" fmla="*/ 25 w 39"/>
                  <a:gd name="T25" fmla="*/ 11 h 19"/>
                  <a:gd name="T26" fmla="*/ 27 w 39"/>
                  <a:gd name="T27" fmla="*/ 11 h 19"/>
                  <a:gd name="T28" fmla="*/ 29 w 39"/>
                  <a:gd name="T29" fmla="*/ 12 h 19"/>
                  <a:gd name="T30" fmla="*/ 30 w 39"/>
                  <a:gd name="T31" fmla="*/ 12 h 19"/>
                  <a:gd name="T32" fmla="*/ 31 w 39"/>
                  <a:gd name="T33" fmla="*/ 11 h 19"/>
                  <a:gd name="T34" fmla="*/ 32 w 39"/>
                  <a:gd name="T35" fmla="*/ 11 h 19"/>
                  <a:gd name="T36" fmla="*/ 34 w 39"/>
                  <a:gd name="T37" fmla="*/ 13 h 19"/>
                  <a:gd name="T38" fmla="*/ 36 w 39"/>
                  <a:gd name="T39" fmla="*/ 13 h 19"/>
                  <a:gd name="T40" fmla="*/ 38 w 39"/>
                  <a:gd name="T41" fmla="*/ 9 h 19"/>
                  <a:gd name="T42" fmla="*/ 39 w 39"/>
                  <a:gd name="T43" fmla="*/ 6 h 19"/>
                  <a:gd name="T44" fmla="*/ 39 w 39"/>
                  <a:gd name="T45" fmla="*/ 6 h 19"/>
                  <a:gd name="T46" fmla="*/ 36 w 39"/>
                  <a:gd name="T47" fmla="*/ 4 h 19"/>
                  <a:gd name="T48" fmla="*/ 35 w 39"/>
                  <a:gd name="T49" fmla="*/ 3 h 19"/>
                  <a:gd name="T50" fmla="*/ 34 w 39"/>
                  <a:gd name="T51" fmla="*/ 3 h 19"/>
                  <a:gd name="T52" fmla="*/ 34 w 39"/>
                  <a:gd name="T53" fmla="*/ 3 h 19"/>
                  <a:gd name="T54" fmla="*/ 33 w 39"/>
                  <a:gd name="T55" fmla="*/ 3 h 19"/>
                  <a:gd name="T56" fmla="*/ 32 w 39"/>
                  <a:gd name="T57" fmla="*/ 2 h 19"/>
                  <a:gd name="T58" fmla="*/ 29 w 39"/>
                  <a:gd name="T59" fmla="*/ 2 h 19"/>
                  <a:gd name="T60" fmla="*/ 29 w 39"/>
                  <a:gd name="T61" fmla="*/ 3 h 19"/>
                  <a:gd name="T62" fmla="*/ 28 w 39"/>
                  <a:gd name="T63" fmla="*/ 3 h 19"/>
                  <a:gd name="T64" fmla="*/ 26 w 39"/>
                  <a:gd name="T65" fmla="*/ 3 h 19"/>
                  <a:gd name="T66" fmla="*/ 26 w 39"/>
                  <a:gd name="T67" fmla="*/ 3 h 19"/>
                  <a:gd name="T68" fmla="*/ 25 w 39"/>
                  <a:gd name="T69" fmla="*/ 2 h 19"/>
                  <a:gd name="T70" fmla="*/ 24 w 39"/>
                  <a:gd name="T71" fmla="*/ 3 h 19"/>
                  <a:gd name="T72" fmla="*/ 23 w 39"/>
                  <a:gd name="T73" fmla="*/ 4 h 19"/>
                  <a:gd name="T74" fmla="*/ 22 w 39"/>
                  <a:gd name="T75" fmla="*/ 4 h 19"/>
                  <a:gd name="T76" fmla="*/ 21 w 39"/>
                  <a:gd name="T77" fmla="*/ 4 h 19"/>
                  <a:gd name="T78" fmla="*/ 20 w 39"/>
                  <a:gd name="T79" fmla="*/ 5 h 19"/>
                  <a:gd name="T80" fmla="*/ 20 w 39"/>
                  <a:gd name="T81" fmla="*/ 3 h 19"/>
                  <a:gd name="T82" fmla="*/ 19 w 39"/>
                  <a:gd name="T83" fmla="*/ 2 h 19"/>
                  <a:gd name="T84" fmla="*/ 19 w 39"/>
                  <a:gd name="T85" fmla="*/ 2 h 19"/>
                  <a:gd name="T86" fmla="*/ 18 w 39"/>
                  <a:gd name="T87" fmla="*/ 0 h 19"/>
                  <a:gd name="T88" fmla="*/ 18 w 39"/>
                  <a:gd name="T89" fmla="*/ 1 h 19"/>
                  <a:gd name="T90" fmla="*/ 17 w 39"/>
                  <a:gd name="T91" fmla="*/ 1 h 19"/>
                  <a:gd name="T92" fmla="*/ 16 w 39"/>
                  <a:gd name="T93" fmla="*/ 2 h 19"/>
                  <a:gd name="T94" fmla="*/ 15 w 39"/>
                  <a:gd name="T95" fmla="*/ 3 h 19"/>
                  <a:gd name="T96" fmla="*/ 14 w 39"/>
                  <a:gd name="T97" fmla="*/ 1 h 19"/>
                  <a:gd name="T98" fmla="*/ 13 w 39"/>
                  <a:gd name="T99" fmla="*/ 2 h 19"/>
                  <a:gd name="T100" fmla="*/ 12 w 39"/>
                  <a:gd name="T101" fmla="*/ 2 h 19"/>
                  <a:gd name="T102" fmla="*/ 11 w 39"/>
                  <a:gd name="T103" fmla="*/ 3 h 19"/>
                  <a:gd name="T104" fmla="*/ 9 w 39"/>
                  <a:gd name="T105" fmla="*/ 5 h 19"/>
                  <a:gd name="T106" fmla="*/ 8 w 39"/>
                  <a:gd name="T107" fmla="*/ 7 h 19"/>
                  <a:gd name="T108" fmla="*/ 5 w 39"/>
                  <a:gd name="T109" fmla="*/ 8 h 19"/>
                  <a:gd name="T110" fmla="*/ 2 w 39"/>
                  <a:gd name="T111" fmla="*/ 8 h 19"/>
                  <a:gd name="T112" fmla="*/ 1 w 39"/>
                  <a:gd name="T113" fmla="*/ 10 h 19"/>
                  <a:gd name="T114" fmla="*/ 1 w 39"/>
                  <a:gd name="T115" fmla="*/ 13 h 19"/>
                  <a:gd name="T116" fmla="*/ 2 w 39"/>
                  <a:gd name="T117" fmla="*/ 16 h 19"/>
                  <a:gd name="T118" fmla="*/ 5 w 39"/>
                  <a:gd name="T119"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 h="19">
                    <a:moveTo>
                      <a:pt x="5" y="17"/>
                    </a:moveTo>
                    <a:cubicBezTo>
                      <a:pt x="6" y="18"/>
                      <a:pt x="7" y="19"/>
                      <a:pt x="8" y="19"/>
                    </a:cubicBezTo>
                    <a:cubicBezTo>
                      <a:pt x="9" y="19"/>
                      <a:pt x="10" y="19"/>
                      <a:pt x="10" y="19"/>
                    </a:cubicBezTo>
                    <a:cubicBezTo>
                      <a:pt x="11" y="19"/>
                      <a:pt x="11" y="19"/>
                      <a:pt x="12" y="19"/>
                    </a:cubicBezTo>
                    <a:cubicBezTo>
                      <a:pt x="13" y="19"/>
                      <a:pt x="13" y="19"/>
                      <a:pt x="14" y="19"/>
                    </a:cubicBezTo>
                    <a:cubicBezTo>
                      <a:pt x="14" y="18"/>
                      <a:pt x="14" y="18"/>
                      <a:pt x="14" y="18"/>
                    </a:cubicBezTo>
                    <a:cubicBezTo>
                      <a:pt x="13" y="17"/>
                      <a:pt x="14" y="16"/>
                      <a:pt x="15" y="16"/>
                    </a:cubicBezTo>
                    <a:cubicBezTo>
                      <a:pt x="16" y="16"/>
                      <a:pt x="17" y="16"/>
                      <a:pt x="18" y="15"/>
                    </a:cubicBezTo>
                    <a:cubicBezTo>
                      <a:pt x="19" y="15"/>
                      <a:pt x="19" y="15"/>
                      <a:pt x="19" y="15"/>
                    </a:cubicBezTo>
                    <a:cubicBezTo>
                      <a:pt x="20" y="14"/>
                      <a:pt x="20" y="15"/>
                      <a:pt x="20" y="15"/>
                    </a:cubicBezTo>
                    <a:cubicBezTo>
                      <a:pt x="21" y="16"/>
                      <a:pt x="23" y="15"/>
                      <a:pt x="24" y="14"/>
                    </a:cubicBezTo>
                    <a:cubicBezTo>
                      <a:pt x="24" y="14"/>
                      <a:pt x="24" y="13"/>
                      <a:pt x="24" y="13"/>
                    </a:cubicBezTo>
                    <a:cubicBezTo>
                      <a:pt x="25" y="12"/>
                      <a:pt x="25" y="12"/>
                      <a:pt x="25" y="11"/>
                    </a:cubicBezTo>
                    <a:cubicBezTo>
                      <a:pt x="26" y="11"/>
                      <a:pt x="27" y="11"/>
                      <a:pt x="27" y="11"/>
                    </a:cubicBezTo>
                    <a:cubicBezTo>
                      <a:pt x="28" y="11"/>
                      <a:pt x="28" y="12"/>
                      <a:pt x="29" y="12"/>
                    </a:cubicBezTo>
                    <a:cubicBezTo>
                      <a:pt x="29" y="12"/>
                      <a:pt x="30" y="12"/>
                      <a:pt x="30" y="12"/>
                    </a:cubicBezTo>
                    <a:cubicBezTo>
                      <a:pt x="30" y="12"/>
                      <a:pt x="31" y="11"/>
                      <a:pt x="31" y="11"/>
                    </a:cubicBezTo>
                    <a:cubicBezTo>
                      <a:pt x="31" y="11"/>
                      <a:pt x="32" y="11"/>
                      <a:pt x="32" y="11"/>
                    </a:cubicBezTo>
                    <a:cubicBezTo>
                      <a:pt x="32" y="12"/>
                      <a:pt x="33" y="12"/>
                      <a:pt x="34" y="13"/>
                    </a:cubicBezTo>
                    <a:cubicBezTo>
                      <a:pt x="34" y="14"/>
                      <a:pt x="35" y="13"/>
                      <a:pt x="36" y="13"/>
                    </a:cubicBezTo>
                    <a:cubicBezTo>
                      <a:pt x="36" y="11"/>
                      <a:pt x="37" y="10"/>
                      <a:pt x="38" y="9"/>
                    </a:cubicBezTo>
                    <a:cubicBezTo>
                      <a:pt x="38" y="8"/>
                      <a:pt x="38" y="7"/>
                      <a:pt x="39" y="6"/>
                    </a:cubicBezTo>
                    <a:cubicBezTo>
                      <a:pt x="39" y="6"/>
                      <a:pt x="39" y="6"/>
                      <a:pt x="39" y="6"/>
                    </a:cubicBezTo>
                    <a:cubicBezTo>
                      <a:pt x="38" y="6"/>
                      <a:pt x="36" y="5"/>
                      <a:pt x="36" y="4"/>
                    </a:cubicBezTo>
                    <a:cubicBezTo>
                      <a:pt x="35" y="4"/>
                      <a:pt x="35" y="3"/>
                      <a:pt x="35" y="3"/>
                    </a:cubicBezTo>
                    <a:cubicBezTo>
                      <a:pt x="35" y="3"/>
                      <a:pt x="35" y="3"/>
                      <a:pt x="34" y="3"/>
                    </a:cubicBezTo>
                    <a:cubicBezTo>
                      <a:pt x="34" y="3"/>
                      <a:pt x="34" y="3"/>
                      <a:pt x="34" y="3"/>
                    </a:cubicBezTo>
                    <a:cubicBezTo>
                      <a:pt x="34" y="3"/>
                      <a:pt x="33" y="3"/>
                      <a:pt x="33" y="3"/>
                    </a:cubicBezTo>
                    <a:cubicBezTo>
                      <a:pt x="33" y="2"/>
                      <a:pt x="32" y="2"/>
                      <a:pt x="32" y="2"/>
                    </a:cubicBezTo>
                    <a:cubicBezTo>
                      <a:pt x="31" y="2"/>
                      <a:pt x="30" y="2"/>
                      <a:pt x="29" y="2"/>
                    </a:cubicBezTo>
                    <a:cubicBezTo>
                      <a:pt x="29" y="3"/>
                      <a:pt x="29" y="3"/>
                      <a:pt x="29" y="3"/>
                    </a:cubicBezTo>
                    <a:cubicBezTo>
                      <a:pt x="28" y="3"/>
                      <a:pt x="28" y="3"/>
                      <a:pt x="28" y="3"/>
                    </a:cubicBezTo>
                    <a:cubicBezTo>
                      <a:pt x="27" y="3"/>
                      <a:pt x="27" y="3"/>
                      <a:pt x="26" y="3"/>
                    </a:cubicBezTo>
                    <a:cubicBezTo>
                      <a:pt x="26" y="3"/>
                      <a:pt x="26" y="3"/>
                      <a:pt x="26" y="3"/>
                    </a:cubicBezTo>
                    <a:cubicBezTo>
                      <a:pt x="25" y="3"/>
                      <a:pt x="25" y="2"/>
                      <a:pt x="25" y="2"/>
                    </a:cubicBezTo>
                    <a:cubicBezTo>
                      <a:pt x="24" y="2"/>
                      <a:pt x="24" y="3"/>
                      <a:pt x="24" y="3"/>
                    </a:cubicBezTo>
                    <a:cubicBezTo>
                      <a:pt x="23" y="3"/>
                      <a:pt x="23" y="3"/>
                      <a:pt x="23" y="4"/>
                    </a:cubicBezTo>
                    <a:cubicBezTo>
                      <a:pt x="22" y="4"/>
                      <a:pt x="23" y="4"/>
                      <a:pt x="22" y="4"/>
                    </a:cubicBezTo>
                    <a:cubicBezTo>
                      <a:pt x="22" y="4"/>
                      <a:pt x="21" y="4"/>
                      <a:pt x="21" y="4"/>
                    </a:cubicBezTo>
                    <a:cubicBezTo>
                      <a:pt x="21" y="4"/>
                      <a:pt x="21" y="5"/>
                      <a:pt x="20" y="5"/>
                    </a:cubicBezTo>
                    <a:cubicBezTo>
                      <a:pt x="20" y="4"/>
                      <a:pt x="21" y="3"/>
                      <a:pt x="20" y="3"/>
                    </a:cubicBezTo>
                    <a:cubicBezTo>
                      <a:pt x="20" y="2"/>
                      <a:pt x="20" y="2"/>
                      <a:pt x="19" y="2"/>
                    </a:cubicBezTo>
                    <a:cubicBezTo>
                      <a:pt x="19" y="2"/>
                      <a:pt x="19" y="2"/>
                      <a:pt x="19" y="2"/>
                    </a:cubicBezTo>
                    <a:cubicBezTo>
                      <a:pt x="18" y="1"/>
                      <a:pt x="19" y="1"/>
                      <a:pt x="18" y="0"/>
                    </a:cubicBezTo>
                    <a:cubicBezTo>
                      <a:pt x="18" y="0"/>
                      <a:pt x="18" y="1"/>
                      <a:pt x="18" y="1"/>
                    </a:cubicBezTo>
                    <a:cubicBezTo>
                      <a:pt x="17" y="1"/>
                      <a:pt x="17" y="1"/>
                      <a:pt x="17" y="1"/>
                    </a:cubicBezTo>
                    <a:cubicBezTo>
                      <a:pt x="16" y="1"/>
                      <a:pt x="16" y="1"/>
                      <a:pt x="16" y="2"/>
                    </a:cubicBezTo>
                    <a:cubicBezTo>
                      <a:pt x="16" y="3"/>
                      <a:pt x="16" y="3"/>
                      <a:pt x="15" y="3"/>
                    </a:cubicBezTo>
                    <a:cubicBezTo>
                      <a:pt x="14" y="2"/>
                      <a:pt x="14" y="2"/>
                      <a:pt x="14" y="1"/>
                    </a:cubicBezTo>
                    <a:cubicBezTo>
                      <a:pt x="14" y="1"/>
                      <a:pt x="13" y="1"/>
                      <a:pt x="13" y="2"/>
                    </a:cubicBezTo>
                    <a:cubicBezTo>
                      <a:pt x="13" y="2"/>
                      <a:pt x="12" y="2"/>
                      <a:pt x="12" y="2"/>
                    </a:cubicBezTo>
                    <a:cubicBezTo>
                      <a:pt x="11" y="2"/>
                      <a:pt x="11" y="3"/>
                      <a:pt x="11" y="3"/>
                    </a:cubicBezTo>
                    <a:cubicBezTo>
                      <a:pt x="10" y="4"/>
                      <a:pt x="9" y="4"/>
                      <a:pt x="9" y="5"/>
                    </a:cubicBezTo>
                    <a:cubicBezTo>
                      <a:pt x="9" y="5"/>
                      <a:pt x="9" y="6"/>
                      <a:pt x="8" y="7"/>
                    </a:cubicBezTo>
                    <a:cubicBezTo>
                      <a:pt x="7" y="7"/>
                      <a:pt x="6" y="8"/>
                      <a:pt x="5" y="8"/>
                    </a:cubicBezTo>
                    <a:cubicBezTo>
                      <a:pt x="4" y="8"/>
                      <a:pt x="3" y="8"/>
                      <a:pt x="2" y="8"/>
                    </a:cubicBezTo>
                    <a:cubicBezTo>
                      <a:pt x="2" y="9"/>
                      <a:pt x="2" y="10"/>
                      <a:pt x="1" y="10"/>
                    </a:cubicBezTo>
                    <a:cubicBezTo>
                      <a:pt x="1" y="11"/>
                      <a:pt x="0" y="12"/>
                      <a:pt x="1" y="13"/>
                    </a:cubicBezTo>
                    <a:cubicBezTo>
                      <a:pt x="2" y="14"/>
                      <a:pt x="2" y="15"/>
                      <a:pt x="2" y="16"/>
                    </a:cubicBezTo>
                    <a:cubicBezTo>
                      <a:pt x="3" y="16"/>
                      <a:pt x="4" y="17"/>
                      <a:pt x="5" y="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0" name="Freeform 794">
                <a:extLst>
                  <a:ext uri="{FF2B5EF4-FFF2-40B4-BE49-F238E27FC236}">
                    <a16:creationId xmlns:a16="http://schemas.microsoft.com/office/drawing/2014/main" id="{743BAE24-EAAE-E699-500F-AACAF5B0E86A}"/>
                  </a:ext>
                </a:extLst>
              </p:cNvPr>
              <p:cNvSpPr>
                <a:spLocks/>
              </p:cNvSpPr>
              <p:nvPr/>
            </p:nvSpPr>
            <p:spPr bwMode="auto">
              <a:xfrm>
                <a:off x="5946775" y="3330575"/>
                <a:ext cx="265112" cy="187325"/>
              </a:xfrm>
              <a:custGeom>
                <a:avLst/>
                <a:gdLst>
                  <a:gd name="T0" fmla="*/ 60 w 64"/>
                  <a:gd name="T1" fmla="*/ 29 h 45"/>
                  <a:gd name="T2" fmla="*/ 55 w 64"/>
                  <a:gd name="T3" fmla="*/ 29 h 45"/>
                  <a:gd name="T4" fmla="*/ 54 w 64"/>
                  <a:gd name="T5" fmla="*/ 25 h 45"/>
                  <a:gd name="T6" fmla="*/ 54 w 64"/>
                  <a:gd name="T7" fmla="*/ 22 h 45"/>
                  <a:gd name="T8" fmla="*/ 54 w 64"/>
                  <a:gd name="T9" fmla="*/ 19 h 45"/>
                  <a:gd name="T10" fmla="*/ 53 w 64"/>
                  <a:gd name="T11" fmla="*/ 13 h 45"/>
                  <a:gd name="T12" fmla="*/ 51 w 64"/>
                  <a:gd name="T13" fmla="*/ 10 h 45"/>
                  <a:gd name="T14" fmla="*/ 49 w 64"/>
                  <a:gd name="T15" fmla="*/ 8 h 45"/>
                  <a:gd name="T16" fmla="*/ 47 w 64"/>
                  <a:gd name="T17" fmla="*/ 2 h 45"/>
                  <a:gd name="T18" fmla="*/ 44 w 64"/>
                  <a:gd name="T19" fmla="*/ 0 h 45"/>
                  <a:gd name="T20" fmla="*/ 41 w 64"/>
                  <a:gd name="T21" fmla="*/ 1 h 45"/>
                  <a:gd name="T22" fmla="*/ 35 w 64"/>
                  <a:gd name="T23" fmla="*/ 3 h 45"/>
                  <a:gd name="T24" fmla="*/ 33 w 64"/>
                  <a:gd name="T25" fmla="*/ 5 h 45"/>
                  <a:gd name="T26" fmla="*/ 29 w 64"/>
                  <a:gd name="T27" fmla="*/ 3 h 45"/>
                  <a:gd name="T28" fmla="*/ 26 w 64"/>
                  <a:gd name="T29" fmla="*/ 3 h 45"/>
                  <a:gd name="T30" fmla="*/ 24 w 64"/>
                  <a:gd name="T31" fmla="*/ 3 h 45"/>
                  <a:gd name="T32" fmla="*/ 21 w 64"/>
                  <a:gd name="T33" fmla="*/ 2 h 45"/>
                  <a:gd name="T34" fmla="*/ 18 w 64"/>
                  <a:gd name="T35" fmla="*/ 4 h 45"/>
                  <a:gd name="T36" fmla="*/ 14 w 64"/>
                  <a:gd name="T37" fmla="*/ 5 h 45"/>
                  <a:gd name="T38" fmla="*/ 12 w 64"/>
                  <a:gd name="T39" fmla="*/ 8 h 45"/>
                  <a:gd name="T40" fmla="*/ 12 w 64"/>
                  <a:gd name="T41" fmla="*/ 9 h 45"/>
                  <a:gd name="T42" fmla="*/ 10 w 64"/>
                  <a:gd name="T43" fmla="*/ 12 h 45"/>
                  <a:gd name="T44" fmla="*/ 9 w 64"/>
                  <a:gd name="T45" fmla="*/ 15 h 45"/>
                  <a:gd name="T46" fmla="*/ 7 w 64"/>
                  <a:gd name="T47" fmla="*/ 17 h 45"/>
                  <a:gd name="T48" fmla="*/ 7 w 64"/>
                  <a:gd name="T49" fmla="*/ 19 h 45"/>
                  <a:gd name="T50" fmla="*/ 4 w 64"/>
                  <a:gd name="T51" fmla="*/ 20 h 45"/>
                  <a:gd name="T52" fmla="*/ 3 w 64"/>
                  <a:gd name="T53" fmla="*/ 21 h 45"/>
                  <a:gd name="T54" fmla="*/ 1 w 64"/>
                  <a:gd name="T55" fmla="*/ 23 h 45"/>
                  <a:gd name="T56" fmla="*/ 4 w 64"/>
                  <a:gd name="T57" fmla="*/ 25 h 45"/>
                  <a:gd name="T58" fmla="*/ 4 w 64"/>
                  <a:gd name="T59" fmla="*/ 27 h 45"/>
                  <a:gd name="T60" fmla="*/ 6 w 64"/>
                  <a:gd name="T61" fmla="*/ 29 h 45"/>
                  <a:gd name="T62" fmla="*/ 9 w 64"/>
                  <a:gd name="T63" fmla="*/ 31 h 45"/>
                  <a:gd name="T64" fmla="*/ 8 w 64"/>
                  <a:gd name="T65" fmla="*/ 32 h 45"/>
                  <a:gd name="T66" fmla="*/ 8 w 64"/>
                  <a:gd name="T67" fmla="*/ 33 h 45"/>
                  <a:gd name="T68" fmla="*/ 11 w 64"/>
                  <a:gd name="T69" fmla="*/ 35 h 45"/>
                  <a:gd name="T70" fmla="*/ 13 w 64"/>
                  <a:gd name="T71" fmla="*/ 37 h 45"/>
                  <a:gd name="T72" fmla="*/ 16 w 64"/>
                  <a:gd name="T73" fmla="*/ 35 h 45"/>
                  <a:gd name="T74" fmla="*/ 16 w 64"/>
                  <a:gd name="T75" fmla="*/ 36 h 45"/>
                  <a:gd name="T76" fmla="*/ 16 w 64"/>
                  <a:gd name="T77" fmla="*/ 38 h 45"/>
                  <a:gd name="T78" fmla="*/ 17 w 64"/>
                  <a:gd name="T79" fmla="*/ 39 h 45"/>
                  <a:gd name="T80" fmla="*/ 19 w 64"/>
                  <a:gd name="T81" fmla="*/ 41 h 45"/>
                  <a:gd name="T82" fmla="*/ 21 w 64"/>
                  <a:gd name="T83" fmla="*/ 43 h 45"/>
                  <a:gd name="T84" fmla="*/ 24 w 64"/>
                  <a:gd name="T85" fmla="*/ 43 h 45"/>
                  <a:gd name="T86" fmla="*/ 27 w 64"/>
                  <a:gd name="T87" fmla="*/ 44 h 45"/>
                  <a:gd name="T88" fmla="*/ 31 w 64"/>
                  <a:gd name="T89" fmla="*/ 44 h 45"/>
                  <a:gd name="T90" fmla="*/ 36 w 64"/>
                  <a:gd name="T91" fmla="*/ 45 h 45"/>
                  <a:gd name="T92" fmla="*/ 39 w 64"/>
                  <a:gd name="T93" fmla="*/ 43 h 45"/>
                  <a:gd name="T94" fmla="*/ 44 w 64"/>
                  <a:gd name="T95" fmla="*/ 41 h 45"/>
                  <a:gd name="T96" fmla="*/ 49 w 64"/>
                  <a:gd name="T97" fmla="*/ 41 h 45"/>
                  <a:gd name="T98" fmla="*/ 51 w 64"/>
                  <a:gd name="T99" fmla="*/ 42 h 45"/>
                  <a:gd name="T100" fmla="*/ 53 w 64"/>
                  <a:gd name="T101" fmla="*/ 43 h 45"/>
                  <a:gd name="T102" fmla="*/ 57 w 64"/>
                  <a:gd name="T103" fmla="*/ 44 h 45"/>
                  <a:gd name="T104" fmla="*/ 57 w 64"/>
                  <a:gd name="T105" fmla="*/ 41 h 45"/>
                  <a:gd name="T106" fmla="*/ 58 w 64"/>
                  <a:gd name="T107" fmla="*/ 38 h 45"/>
                  <a:gd name="T108" fmla="*/ 58 w 64"/>
                  <a:gd name="T109" fmla="*/ 36 h 45"/>
                  <a:gd name="T110" fmla="*/ 59 w 64"/>
                  <a:gd name="T111" fmla="*/ 32 h 45"/>
                  <a:gd name="T112" fmla="*/ 61 w 64"/>
                  <a:gd name="T113" fmla="*/ 34 h 45"/>
                  <a:gd name="T114" fmla="*/ 64 w 64"/>
                  <a:gd name="T115" fmla="*/ 32 h 45"/>
                  <a:gd name="T116" fmla="*/ 63 w 64"/>
                  <a:gd name="T11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 h="45">
                    <a:moveTo>
                      <a:pt x="63" y="28"/>
                    </a:moveTo>
                    <a:cubicBezTo>
                      <a:pt x="62" y="28"/>
                      <a:pt x="61" y="28"/>
                      <a:pt x="60" y="29"/>
                    </a:cubicBezTo>
                    <a:cubicBezTo>
                      <a:pt x="59" y="29"/>
                      <a:pt x="58" y="29"/>
                      <a:pt x="58" y="30"/>
                    </a:cubicBezTo>
                    <a:cubicBezTo>
                      <a:pt x="57" y="30"/>
                      <a:pt x="56" y="30"/>
                      <a:pt x="55" y="29"/>
                    </a:cubicBezTo>
                    <a:cubicBezTo>
                      <a:pt x="55" y="28"/>
                      <a:pt x="53" y="27"/>
                      <a:pt x="54" y="26"/>
                    </a:cubicBezTo>
                    <a:cubicBezTo>
                      <a:pt x="54" y="26"/>
                      <a:pt x="54" y="25"/>
                      <a:pt x="54" y="25"/>
                    </a:cubicBezTo>
                    <a:cubicBezTo>
                      <a:pt x="54" y="24"/>
                      <a:pt x="54" y="24"/>
                      <a:pt x="54" y="23"/>
                    </a:cubicBezTo>
                    <a:cubicBezTo>
                      <a:pt x="54" y="23"/>
                      <a:pt x="54" y="22"/>
                      <a:pt x="54" y="22"/>
                    </a:cubicBezTo>
                    <a:cubicBezTo>
                      <a:pt x="54" y="21"/>
                      <a:pt x="54" y="20"/>
                      <a:pt x="54" y="20"/>
                    </a:cubicBezTo>
                    <a:cubicBezTo>
                      <a:pt x="54" y="20"/>
                      <a:pt x="54" y="19"/>
                      <a:pt x="54" y="19"/>
                    </a:cubicBezTo>
                    <a:cubicBezTo>
                      <a:pt x="55" y="18"/>
                      <a:pt x="54" y="18"/>
                      <a:pt x="54" y="17"/>
                    </a:cubicBezTo>
                    <a:cubicBezTo>
                      <a:pt x="54" y="16"/>
                      <a:pt x="54" y="14"/>
                      <a:pt x="53" y="13"/>
                    </a:cubicBezTo>
                    <a:cubicBezTo>
                      <a:pt x="53" y="13"/>
                      <a:pt x="53" y="12"/>
                      <a:pt x="52" y="12"/>
                    </a:cubicBezTo>
                    <a:cubicBezTo>
                      <a:pt x="52" y="11"/>
                      <a:pt x="52" y="11"/>
                      <a:pt x="51" y="10"/>
                    </a:cubicBezTo>
                    <a:cubicBezTo>
                      <a:pt x="51" y="10"/>
                      <a:pt x="50" y="10"/>
                      <a:pt x="50" y="9"/>
                    </a:cubicBezTo>
                    <a:cubicBezTo>
                      <a:pt x="50" y="9"/>
                      <a:pt x="50" y="8"/>
                      <a:pt x="49" y="8"/>
                    </a:cubicBezTo>
                    <a:cubicBezTo>
                      <a:pt x="49" y="7"/>
                      <a:pt x="48" y="6"/>
                      <a:pt x="48" y="6"/>
                    </a:cubicBezTo>
                    <a:cubicBezTo>
                      <a:pt x="47" y="4"/>
                      <a:pt x="47" y="3"/>
                      <a:pt x="47" y="2"/>
                    </a:cubicBezTo>
                    <a:cubicBezTo>
                      <a:pt x="46" y="1"/>
                      <a:pt x="45" y="0"/>
                      <a:pt x="44" y="0"/>
                    </a:cubicBezTo>
                    <a:cubicBezTo>
                      <a:pt x="44" y="0"/>
                      <a:pt x="44" y="0"/>
                      <a:pt x="44" y="0"/>
                    </a:cubicBezTo>
                    <a:cubicBezTo>
                      <a:pt x="43" y="0"/>
                      <a:pt x="43" y="0"/>
                      <a:pt x="42" y="0"/>
                    </a:cubicBezTo>
                    <a:cubicBezTo>
                      <a:pt x="42" y="0"/>
                      <a:pt x="42" y="0"/>
                      <a:pt x="41" y="1"/>
                    </a:cubicBezTo>
                    <a:cubicBezTo>
                      <a:pt x="41" y="2"/>
                      <a:pt x="40" y="3"/>
                      <a:pt x="39" y="3"/>
                    </a:cubicBezTo>
                    <a:cubicBezTo>
                      <a:pt x="38" y="3"/>
                      <a:pt x="37" y="3"/>
                      <a:pt x="35" y="3"/>
                    </a:cubicBezTo>
                    <a:cubicBezTo>
                      <a:pt x="35" y="4"/>
                      <a:pt x="34" y="4"/>
                      <a:pt x="34" y="4"/>
                    </a:cubicBezTo>
                    <a:cubicBezTo>
                      <a:pt x="34" y="4"/>
                      <a:pt x="33" y="5"/>
                      <a:pt x="33" y="5"/>
                    </a:cubicBezTo>
                    <a:cubicBezTo>
                      <a:pt x="32" y="6"/>
                      <a:pt x="31" y="4"/>
                      <a:pt x="30" y="4"/>
                    </a:cubicBezTo>
                    <a:cubicBezTo>
                      <a:pt x="30" y="3"/>
                      <a:pt x="29" y="3"/>
                      <a:pt x="29" y="3"/>
                    </a:cubicBezTo>
                    <a:cubicBezTo>
                      <a:pt x="28" y="3"/>
                      <a:pt x="28" y="4"/>
                      <a:pt x="27" y="4"/>
                    </a:cubicBezTo>
                    <a:cubicBezTo>
                      <a:pt x="27" y="4"/>
                      <a:pt x="27" y="3"/>
                      <a:pt x="26" y="3"/>
                    </a:cubicBezTo>
                    <a:cubicBezTo>
                      <a:pt x="26" y="3"/>
                      <a:pt x="26" y="3"/>
                      <a:pt x="25" y="3"/>
                    </a:cubicBezTo>
                    <a:cubicBezTo>
                      <a:pt x="25" y="3"/>
                      <a:pt x="24" y="3"/>
                      <a:pt x="24" y="3"/>
                    </a:cubicBezTo>
                    <a:cubicBezTo>
                      <a:pt x="23" y="2"/>
                      <a:pt x="23" y="3"/>
                      <a:pt x="22" y="3"/>
                    </a:cubicBezTo>
                    <a:cubicBezTo>
                      <a:pt x="22" y="3"/>
                      <a:pt x="21" y="3"/>
                      <a:pt x="21" y="2"/>
                    </a:cubicBezTo>
                    <a:cubicBezTo>
                      <a:pt x="20" y="1"/>
                      <a:pt x="20" y="3"/>
                      <a:pt x="18" y="3"/>
                    </a:cubicBezTo>
                    <a:cubicBezTo>
                      <a:pt x="18" y="3"/>
                      <a:pt x="18" y="4"/>
                      <a:pt x="18" y="4"/>
                    </a:cubicBezTo>
                    <a:cubicBezTo>
                      <a:pt x="17" y="5"/>
                      <a:pt x="16" y="5"/>
                      <a:pt x="16" y="5"/>
                    </a:cubicBezTo>
                    <a:cubicBezTo>
                      <a:pt x="15" y="5"/>
                      <a:pt x="15" y="5"/>
                      <a:pt x="14" y="5"/>
                    </a:cubicBezTo>
                    <a:cubicBezTo>
                      <a:pt x="14" y="6"/>
                      <a:pt x="14" y="6"/>
                      <a:pt x="14" y="7"/>
                    </a:cubicBezTo>
                    <a:cubicBezTo>
                      <a:pt x="13" y="7"/>
                      <a:pt x="13" y="7"/>
                      <a:pt x="12" y="8"/>
                    </a:cubicBezTo>
                    <a:cubicBezTo>
                      <a:pt x="12" y="8"/>
                      <a:pt x="12" y="8"/>
                      <a:pt x="12" y="9"/>
                    </a:cubicBezTo>
                    <a:cubicBezTo>
                      <a:pt x="12" y="9"/>
                      <a:pt x="12" y="9"/>
                      <a:pt x="12" y="9"/>
                    </a:cubicBezTo>
                    <a:cubicBezTo>
                      <a:pt x="12" y="10"/>
                      <a:pt x="11" y="10"/>
                      <a:pt x="11" y="11"/>
                    </a:cubicBezTo>
                    <a:cubicBezTo>
                      <a:pt x="11" y="11"/>
                      <a:pt x="11" y="11"/>
                      <a:pt x="10" y="12"/>
                    </a:cubicBezTo>
                    <a:cubicBezTo>
                      <a:pt x="10" y="13"/>
                      <a:pt x="10" y="14"/>
                      <a:pt x="9" y="14"/>
                    </a:cubicBezTo>
                    <a:cubicBezTo>
                      <a:pt x="9" y="15"/>
                      <a:pt x="9" y="15"/>
                      <a:pt x="9" y="15"/>
                    </a:cubicBezTo>
                    <a:cubicBezTo>
                      <a:pt x="9" y="16"/>
                      <a:pt x="9" y="16"/>
                      <a:pt x="8" y="16"/>
                    </a:cubicBezTo>
                    <a:cubicBezTo>
                      <a:pt x="8" y="16"/>
                      <a:pt x="8" y="16"/>
                      <a:pt x="7" y="17"/>
                    </a:cubicBezTo>
                    <a:cubicBezTo>
                      <a:pt x="7" y="17"/>
                      <a:pt x="7" y="17"/>
                      <a:pt x="7" y="18"/>
                    </a:cubicBezTo>
                    <a:cubicBezTo>
                      <a:pt x="7" y="19"/>
                      <a:pt x="7" y="19"/>
                      <a:pt x="7" y="19"/>
                    </a:cubicBezTo>
                    <a:cubicBezTo>
                      <a:pt x="6" y="20"/>
                      <a:pt x="6" y="20"/>
                      <a:pt x="5" y="20"/>
                    </a:cubicBezTo>
                    <a:cubicBezTo>
                      <a:pt x="5" y="20"/>
                      <a:pt x="5" y="20"/>
                      <a:pt x="4" y="20"/>
                    </a:cubicBezTo>
                    <a:cubicBezTo>
                      <a:pt x="4" y="21"/>
                      <a:pt x="4" y="21"/>
                      <a:pt x="4" y="21"/>
                    </a:cubicBezTo>
                    <a:cubicBezTo>
                      <a:pt x="3" y="21"/>
                      <a:pt x="3" y="21"/>
                      <a:pt x="3" y="21"/>
                    </a:cubicBezTo>
                    <a:cubicBezTo>
                      <a:pt x="2" y="21"/>
                      <a:pt x="1" y="21"/>
                      <a:pt x="0" y="21"/>
                    </a:cubicBezTo>
                    <a:cubicBezTo>
                      <a:pt x="1" y="22"/>
                      <a:pt x="1" y="22"/>
                      <a:pt x="1" y="23"/>
                    </a:cubicBezTo>
                    <a:cubicBezTo>
                      <a:pt x="2" y="23"/>
                      <a:pt x="2" y="23"/>
                      <a:pt x="2" y="23"/>
                    </a:cubicBezTo>
                    <a:cubicBezTo>
                      <a:pt x="3" y="24"/>
                      <a:pt x="3" y="25"/>
                      <a:pt x="4" y="25"/>
                    </a:cubicBezTo>
                    <a:cubicBezTo>
                      <a:pt x="5" y="25"/>
                      <a:pt x="4" y="26"/>
                      <a:pt x="4" y="26"/>
                    </a:cubicBezTo>
                    <a:cubicBezTo>
                      <a:pt x="4" y="26"/>
                      <a:pt x="4" y="27"/>
                      <a:pt x="4" y="27"/>
                    </a:cubicBezTo>
                    <a:cubicBezTo>
                      <a:pt x="4" y="27"/>
                      <a:pt x="4" y="27"/>
                      <a:pt x="4" y="28"/>
                    </a:cubicBezTo>
                    <a:cubicBezTo>
                      <a:pt x="5" y="28"/>
                      <a:pt x="5" y="28"/>
                      <a:pt x="6" y="29"/>
                    </a:cubicBezTo>
                    <a:cubicBezTo>
                      <a:pt x="6" y="29"/>
                      <a:pt x="7" y="30"/>
                      <a:pt x="8" y="30"/>
                    </a:cubicBezTo>
                    <a:cubicBezTo>
                      <a:pt x="8" y="30"/>
                      <a:pt x="9" y="30"/>
                      <a:pt x="9" y="31"/>
                    </a:cubicBezTo>
                    <a:cubicBezTo>
                      <a:pt x="9" y="31"/>
                      <a:pt x="9" y="31"/>
                      <a:pt x="9" y="31"/>
                    </a:cubicBezTo>
                    <a:cubicBezTo>
                      <a:pt x="8" y="31"/>
                      <a:pt x="8" y="32"/>
                      <a:pt x="8" y="32"/>
                    </a:cubicBezTo>
                    <a:cubicBezTo>
                      <a:pt x="8" y="32"/>
                      <a:pt x="9" y="32"/>
                      <a:pt x="9" y="33"/>
                    </a:cubicBezTo>
                    <a:cubicBezTo>
                      <a:pt x="9" y="33"/>
                      <a:pt x="8" y="33"/>
                      <a:pt x="8" y="33"/>
                    </a:cubicBezTo>
                    <a:cubicBezTo>
                      <a:pt x="8" y="34"/>
                      <a:pt x="9" y="34"/>
                      <a:pt x="9" y="34"/>
                    </a:cubicBezTo>
                    <a:cubicBezTo>
                      <a:pt x="10" y="34"/>
                      <a:pt x="10" y="35"/>
                      <a:pt x="11" y="35"/>
                    </a:cubicBezTo>
                    <a:cubicBezTo>
                      <a:pt x="11" y="35"/>
                      <a:pt x="12" y="35"/>
                      <a:pt x="12" y="35"/>
                    </a:cubicBezTo>
                    <a:cubicBezTo>
                      <a:pt x="13" y="36"/>
                      <a:pt x="13" y="37"/>
                      <a:pt x="13" y="37"/>
                    </a:cubicBezTo>
                    <a:cubicBezTo>
                      <a:pt x="14" y="37"/>
                      <a:pt x="14" y="36"/>
                      <a:pt x="14" y="36"/>
                    </a:cubicBezTo>
                    <a:cubicBezTo>
                      <a:pt x="15" y="35"/>
                      <a:pt x="15" y="35"/>
                      <a:pt x="16" y="35"/>
                    </a:cubicBezTo>
                    <a:cubicBezTo>
                      <a:pt x="16" y="35"/>
                      <a:pt x="18" y="36"/>
                      <a:pt x="18" y="36"/>
                    </a:cubicBezTo>
                    <a:cubicBezTo>
                      <a:pt x="18" y="36"/>
                      <a:pt x="17" y="36"/>
                      <a:pt x="16" y="36"/>
                    </a:cubicBezTo>
                    <a:cubicBezTo>
                      <a:pt x="16" y="36"/>
                      <a:pt x="16" y="37"/>
                      <a:pt x="16" y="37"/>
                    </a:cubicBezTo>
                    <a:cubicBezTo>
                      <a:pt x="15" y="37"/>
                      <a:pt x="16" y="38"/>
                      <a:pt x="16" y="38"/>
                    </a:cubicBezTo>
                    <a:cubicBezTo>
                      <a:pt x="16" y="38"/>
                      <a:pt x="16" y="38"/>
                      <a:pt x="17" y="38"/>
                    </a:cubicBezTo>
                    <a:cubicBezTo>
                      <a:pt x="17" y="39"/>
                      <a:pt x="17" y="39"/>
                      <a:pt x="17" y="39"/>
                    </a:cubicBezTo>
                    <a:cubicBezTo>
                      <a:pt x="18" y="40"/>
                      <a:pt x="18" y="40"/>
                      <a:pt x="18" y="40"/>
                    </a:cubicBezTo>
                    <a:cubicBezTo>
                      <a:pt x="18" y="40"/>
                      <a:pt x="19" y="40"/>
                      <a:pt x="19" y="41"/>
                    </a:cubicBezTo>
                    <a:cubicBezTo>
                      <a:pt x="20" y="41"/>
                      <a:pt x="18" y="41"/>
                      <a:pt x="18" y="42"/>
                    </a:cubicBezTo>
                    <a:cubicBezTo>
                      <a:pt x="18" y="43"/>
                      <a:pt x="20" y="43"/>
                      <a:pt x="21" y="43"/>
                    </a:cubicBezTo>
                    <a:cubicBezTo>
                      <a:pt x="21" y="43"/>
                      <a:pt x="22" y="43"/>
                      <a:pt x="22" y="43"/>
                    </a:cubicBezTo>
                    <a:cubicBezTo>
                      <a:pt x="23" y="43"/>
                      <a:pt x="23" y="43"/>
                      <a:pt x="24" y="43"/>
                    </a:cubicBezTo>
                    <a:cubicBezTo>
                      <a:pt x="24" y="43"/>
                      <a:pt x="25" y="43"/>
                      <a:pt x="25" y="43"/>
                    </a:cubicBezTo>
                    <a:cubicBezTo>
                      <a:pt x="26" y="43"/>
                      <a:pt x="26" y="44"/>
                      <a:pt x="27" y="44"/>
                    </a:cubicBezTo>
                    <a:cubicBezTo>
                      <a:pt x="28" y="44"/>
                      <a:pt x="29" y="43"/>
                      <a:pt x="30" y="44"/>
                    </a:cubicBezTo>
                    <a:cubicBezTo>
                      <a:pt x="30" y="44"/>
                      <a:pt x="31" y="44"/>
                      <a:pt x="31" y="44"/>
                    </a:cubicBezTo>
                    <a:cubicBezTo>
                      <a:pt x="32" y="44"/>
                      <a:pt x="32" y="44"/>
                      <a:pt x="33" y="44"/>
                    </a:cubicBezTo>
                    <a:cubicBezTo>
                      <a:pt x="34" y="44"/>
                      <a:pt x="34" y="45"/>
                      <a:pt x="36" y="45"/>
                    </a:cubicBezTo>
                    <a:cubicBezTo>
                      <a:pt x="36" y="45"/>
                      <a:pt x="38" y="44"/>
                      <a:pt x="38" y="44"/>
                    </a:cubicBezTo>
                    <a:cubicBezTo>
                      <a:pt x="39" y="43"/>
                      <a:pt x="39" y="43"/>
                      <a:pt x="39" y="43"/>
                    </a:cubicBezTo>
                    <a:cubicBezTo>
                      <a:pt x="40" y="42"/>
                      <a:pt x="40" y="42"/>
                      <a:pt x="41" y="42"/>
                    </a:cubicBezTo>
                    <a:cubicBezTo>
                      <a:pt x="41" y="41"/>
                      <a:pt x="43" y="41"/>
                      <a:pt x="44" y="41"/>
                    </a:cubicBezTo>
                    <a:cubicBezTo>
                      <a:pt x="44" y="40"/>
                      <a:pt x="46" y="40"/>
                      <a:pt x="47" y="40"/>
                    </a:cubicBezTo>
                    <a:cubicBezTo>
                      <a:pt x="48" y="40"/>
                      <a:pt x="48" y="41"/>
                      <a:pt x="49" y="41"/>
                    </a:cubicBezTo>
                    <a:cubicBezTo>
                      <a:pt x="50" y="41"/>
                      <a:pt x="50" y="41"/>
                      <a:pt x="51" y="41"/>
                    </a:cubicBezTo>
                    <a:cubicBezTo>
                      <a:pt x="51" y="42"/>
                      <a:pt x="51" y="42"/>
                      <a:pt x="51" y="42"/>
                    </a:cubicBezTo>
                    <a:cubicBezTo>
                      <a:pt x="52" y="42"/>
                      <a:pt x="52" y="41"/>
                      <a:pt x="52" y="42"/>
                    </a:cubicBezTo>
                    <a:cubicBezTo>
                      <a:pt x="53" y="42"/>
                      <a:pt x="53" y="43"/>
                      <a:pt x="53" y="43"/>
                    </a:cubicBezTo>
                    <a:cubicBezTo>
                      <a:pt x="54" y="44"/>
                      <a:pt x="55" y="44"/>
                      <a:pt x="56" y="44"/>
                    </a:cubicBezTo>
                    <a:cubicBezTo>
                      <a:pt x="56" y="44"/>
                      <a:pt x="57" y="44"/>
                      <a:pt x="57" y="44"/>
                    </a:cubicBezTo>
                    <a:cubicBezTo>
                      <a:pt x="57" y="44"/>
                      <a:pt x="57" y="43"/>
                      <a:pt x="57" y="43"/>
                    </a:cubicBezTo>
                    <a:cubicBezTo>
                      <a:pt x="57" y="42"/>
                      <a:pt x="57" y="42"/>
                      <a:pt x="57" y="41"/>
                    </a:cubicBezTo>
                    <a:cubicBezTo>
                      <a:pt x="57" y="40"/>
                      <a:pt x="57" y="40"/>
                      <a:pt x="57" y="39"/>
                    </a:cubicBezTo>
                    <a:cubicBezTo>
                      <a:pt x="57" y="39"/>
                      <a:pt x="57" y="39"/>
                      <a:pt x="58" y="38"/>
                    </a:cubicBezTo>
                    <a:cubicBezTo>
                      <a:pt x="58" y="37"/>
                      <a:pt x="59" y="37"/>
                      <a:pt x="59" y="36"/>
                    </a:cubicBezTo>
                    <a:cubicBezTo>
                      <a:pt x="58" y="36"/>
                      <a:pt x="58" y="37"/>
                      <a:pt x="58" y="36"/>
                    </a:cubicBezTo>
                    <a:cubicBezTo>
                      <a:pt x="58" y="35"/>
                      <a:pt x="59" y="35"/>
                      <a:pt x="59" y="34"/>
                    </a:cubicBezTo>
                    <a:cubicBezTo>
                      <a:pt x="59" y="33"/>
                      <a:pt x="58" y="33"/>
                      <a:pt x="59" y="32"/>
                    </a:cubicBezTo>
                    <a:cubicBezTo>
                      <a:pt x="59" y="32"/>
                      <a:pt x="60" y="32"/>
                      <a:pt x="60" y="32"/>
                    </a:cubicBezTo>
                    <a:cubicBezTo>
                      <a:pt x="61" y="33"/>
                      <a:pt x="60" y="33"/>
                      <a:pt x="61" y="34"/>
                    </a:cubicBezTo>
                    <a:cubicBezTo>
                      <a:pt x="61" y="34"/>
                      <a:pt x="63" y="34"/>
                      <a:pt x="63" y="34"/>
                    </a:cubicBezTo>
                    <a:cubicBezTo>
                      <a:pt x="64" y="33"/>
                      <a:pt x="64" y="33"/>
                      <a:pt x="64" y="32"/>
                    </a:cubicBezTo>
                    <a:cubicBezTo>
                      <a:pt x="64" y="31"/>
                      <a:pt x="64" y="30"/>
                      <a:pt x="64" y="29"/>
                    </a:cubicBezTo>
                    <a:cubicBezTo>
                      <a:pt x="64" y="29"/>
                      <a:pt x="63" y="28"/>
                      <a:pt x="63"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1" name="Freeform 795">
                <a:extLst>
                  <a:ext uri="{FF2B5EF4-FFF2-40B4-BE49-F238E27FC236}">
                    <a16:creationId xmlns:a16="http://schemas.microsoft.com/office/drawing/2014/main" id="{CE6BE9A6-9667-71DB-C6B1-39A41D257A55}"/>
                  </a:ext>
                </a:extLst>
              </p:cNvPr>
              <p:cNvSpPr>
                <a:spLocks/>
              </p:cNvSpPr>
              <p:nvPr/>
            </p:nvSpPr>
            <p:spPr bwMode="auto">
              <a:xfrm>
                <a:off x="5113338" y="3575050"/>
                <a:ext cx="92075" cy="187325"/>
              </a:xfrm>
              <a:custGeom>
                <a:avLst/>
                <a:gdLst>
                  <a:gd name="T0" fmla="*/ 14 w 22"/>
                  <a:gd name="T1" fmla="*/ 41 h 45"/>
                  <a:gd name="T2" fmla="*/ 15 w 22"/>
                  <a:gd name="T3" fmla="*/ 38 h 45"/>
                  <a:gd name="T4" fmla="*/ 17 w 22"/>
                  <a:gd name="T5" fmla="*/ 35 h 45"/>
                  <a:gd name="T6" fmla="*/ 17 w 22"/>
                  <a:gd name="T7" fmla="*/ 34 h 45"/>
                  <a:gd name="T8" fmla="*/ 15 w 22"/>
                  <a:gd name="T9" fmla="*/ 32 h 45"/>
                  <a:gd name="T10" fmla="*/ 15 w 22"/>
                  <a:gd name="T11" fmla="*/ 30 h 45"/>
                  <a:gd name="T12" fmla="*/ 17 w 22"/>
                  <a:gd name="T13" fmla="*/ 28 h 45"/>
                  <a:gd name="T14" fmla="*/ 16 w 22"/>
                  <a:gd name="T15" fmla="*/ 27 h 45"/>
                  <a:gd name="T16" fmla="*/ 15 w 22"/>
                  <a:gd name="T17" fmla="*/ 26 h 45"/>
                  <a:gd name="T18" fmla="*/ 15 w 22"/>
                  <a:gd name="T19" fmla="*/ 24 h 45"/>
                  <a:gd name="T20" fmla="*/ 14 w 22"/>
                  <a:gd name="T21" fmla="*/ 22 h 45"/>
                  <a:gd name="T22" fmla="*/ 17 w 22"/>
                  <a:gd name="T23" fmla="*/ 21 h 45"/>
                  <a:gd name="T24" fmla="*/ 18 w 22"/>
                  <a:gd name="T25" fmla="*/ 19 h 45"/>
                  <a:gd name="T26" fmla="*/ 18 w 22"/>
                  <a:gd name="T27" fmla="*/ 17 h 45"/>
                  <a:gd name="T28" fmla="*/ 18 w 22"/>
                  <a:gd name="T29" fmla="*/ 15 h 45"/>
                  <a:gd name="T30" fmla="*/ 18 w 22"/>
                  <a:gd name="T31" fmla="*/ 14 h 45"/>
                  <a:gd name="T32" fmla="*/ 18 w 22"/>
                  <a:gd name="T33" fmla="*/ 13 h 45"/>
                  <a:gd name="T34" fmla="*/ 18 w 22"/>
                  <a:gd name="T35" fmla="*/ 11 h 45"/>
                  <a:gd name="T36" fmla="*/ 18 w 22"/>
                  <a:gd name="T37" fmla="*/ 10 h 45"/>
                  <a:gd name="T38" fmla="*/ 19 w 22"/>
                  <a:gd name="T39" fmla="*/ 8 h 45"/>
                  <a:gd name="T40" fmla="*/ 22 w 22"/>
                  <a:gd name="T41" fmla="*/ 5 h 45"/>
                  <a:gd name="T42" fmla="*/ 20 w 22"/>
                  <a:gd name="T43" fmla="*/ 2 h 45"/>
                  <a:gd name="T44" fmla="*/ 20 w 22"/>
                  <a:gd name="T45" fmla="*/ 2 h 45"/>
                  <a:gd name="T46" fmla="*/ 18 w 22"/>
                  <a:gd name="T47" fmla="*/ 1 h 45"/>
                  <a:gd name="T48" fmla="*/ 17 w 22"/>
                  <a:gd name="T49" fmla="*/ 1 h 45"/>
                  <a:gd name="T50" fmla="*/ 16 w 22"/>
                  <a:gd name="T51" fmla="*/ 1 h 45"/>
                  <a:gd name="T52" fmla="*/ 15 w 22"/>
                  <a:gd name="T53" fmla="*/ 2 h 45"/>
                  <a:gd name="T54" fmla="*/ 13 w 22"/>
                  <a:gd name="T55" fmla="*/ 3 h 45"/>
                  <a:gd name="T56" fmla="*/ 12 w 22"/>
                  <a:gd name="T57" fmla="*/ 2 h 45"/>
                  <a:gd name="T58" fmla="*/ 10 w 22"/>
                  <a:gd name="T59" fmla="*/ 3 h 45"/>
                  <a:gd name="T60" fmla="*/ 10 w 22"/>
                  <a:gd name="T61" fmla="*/ 1 h 45"/>
                  <a:gd name="T62" fmla="*/ 9 w 22"/>
                  <a:gd name="T63" fmla="*/ 0 h 45"/>
                  <a:gd name="T64" fmla="*/ 4 w 22"/>
                  <a:gd name="T65" fmla="*/ 2 h 45"/>
                  <a:gd name="T66" fmla="*/ 5 w 22"/>
                  <a:gd name="T67" fmla="*/ 4 h 45"/>
                  <a:gd name="T68" fmla="*/ 5 w 22"/>
                  <a:gd name="T69" fmla="*/ 7 h 45"/>
                  <a:gd name="T70" fmla="*/ 6 w 22"/>
                  <a:gd name="T71" fmla="*/ 13 h 45"/>
                  <a:gd name="T72" fmla="*/ 3 w 22"/>
                  <a:gd name="T73" fmla="*/ 22 h 45"/>
                  <a:gd name="T74" fmla="*/ 1 w 22"/>
                  <a:gd name="T75" fmla="*/ 25 h 45"/>
                  <a:gd name="T76" fmla="*/ 1 w 22"/>
                  <a:gd name="T77" fmla="*/ 30 h 45"/>
                  <a:gd name="T78" fmla="*/ 2 w 22"/>
                  <a:gd name="T79" fmla="*/ 33 h 45"/>
                  <a:gd name="T80" fmla="*/ 5 w 22"/>
                  <a:gd name="T81" fmla="*/ 33 h 45"/>
                  <a:gd name="T82" fmla="*/ 5 w 22"/>
                  <a:gd name="T83" fmla="*/ 41 h 45"/>
                  <a:gd name="T84" fmla="*/ 4 w 22"/>
                  <a:gd name="T85" fmla="*/ 45 h 45"/>
                  <a:gd name="T86" fmla="*/ 8 w 22"/>
                  <a:gd name="T87" fmla="*/ 44 h 45"/>
                  <a:gd name="T88" fmla="*/ 12 w 22"/>
                  <a:gd name="T89" fmla="*/ 44 h 45"/>
                  <a:gd name="T90" fmla="*/ 17 w 22"/>
                  <a:gd name="T91"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5">
                    <a:moveTo>
                      <a:pt x="14" y="43"/>
                    </a:moveTo>
                    <a:cubicBezTo>
                      <a:pt x="14" y="42"/>
                      <a:pt x="14" y="41"/>
                      <a:pt x="14" y="41"/>
                    </a:cubicBezTo>
                    <a:cubicBezTo>
                      <a:pt x="14" y="40"/>
                      <a:pt x="14" y="40"/>
                      <a:pt x="14" y="39"/>
                    </a:cubicBezTo>
                    <a:cubicBezTo>
                      <a:pt x="14" y="39"/>
                      <a:pt x="14" y="38"/>
                      <a:pt x="15" y="38"/>
                    </a:cubicBezTo>
                    <a:cubicBezTo>
                      <a:pt x="15" y="37"/>
                      <a:pt x="15" y="36"/>
                      <a:pt x="15" y="36"/>
                    </a:cubicBezTo>
                    <a:cubicBezTo>
                      <a:pt x="16" y="36"/>
                      <a:pt x="17" y="36"/>
                      <a:pt x="17" y="35"/>
                    </a:cubicBezTo>
                    <a:cubicBezTo>
                      <a:pt x="17" y="35"/>
                      <a:pt x="18" y="34"/>
                      <a:pt x="17" y="34"/>
                    </a:cubicBezTo>
                    <a:cubicBezTo>
                      <a:pt x="17" y="34"/>
                      <a:pt x="17" y="34"/>
                      <a:pt x="17" y="34"/>
                    </a:cubicBezTo>
                    <a:cubicBezTo>
                      <a:pt x="16" y="35"/>
                      <a:pt x="16" y="34"/>
                      <a:pt x="15" y="33"/>
                    </a:cubicBezTo>
                    <a:cubicBezTo>
                      <a:pt x="15" y="33"/>
                      <a:pt x="15" y="32"/>
                      <a:pt x="15" y="32"/>
                    </a:cubicBezTo>
                    <a:cubicBezTo>
                      <a:pt x="15" y="31"/>
                      <a:pt x="15" y="31"/>
                      <a:pt x="15" y="31"/>
                    </a:cubicBezTo>
                    <a:cubicBezTo>
                      <a:pt x="15" y="31"/>
                      <a:pt x="15" y="31"/>
                      <a:pt x="15" y="30"/>
                    </a:cubicBezTo>
                    <a:cubicBezTo>
                      <a:pt x="15" y="29"/>
                      <a:pt x="16" y="29"/>
                      <a:pt x="16" y="29"/>
                    </a:cubicBezTo>
                    <a:cubicBezTo>
                      <a:pt x="17" y="29"/>
                      <a:pt x="17" y="28"/>
                      <a:pt x="17" y="28"/>
                    </a:cubicBezTo>
                    <a:cubicBezTo>
                      <a:pt x="17" y="27"/>
                      <a:pt x="17" y="27"/>
                      <a:pt x="17" y="27"/>
                    </a:cubicBezTo>
                    <a:cubicBezTo>
                      <a:pt x="17" y="26"/>
                      <a:pt x="17" y="27"/>
                      <a:pt x="16" y="27"/>
                    </a:cubicBezTo>
                    <a:cubicBezTo>
                      <a:pt x="16" y="26"/>
                      <a:pt x="16" y="27"/>
                      <a:pt x="16" y="26"/>
                    </a:cubicBezTo>
                    <a:cubicBezTo>
                      <a:pt x="16" y="26"/>
                      <a:pt x="15" y="26"/>
                      <a:pt x="15" y="26"/>
                    </a:cubicBezTo>
                    <a:cubicBezTo>
                      <a:pt x="15" y="25"/>
                      <a:pt x="15" y="25"/>
                      <a:pt x="15" y="25"/>
                    </a:cubicBezTo>
                    <a:cubicBezTo>
                      <a:pt x="15" y="25"/>
                      <a:pt x="15" y="24"/>
                      <a:pt x="15" y="24"/>
                    </a:cubicBezTo>
                    <a:cubicBezTo>
                      <a:pt x="15" y="24"/>
                      <a:pt x="15" y="24"/>
                      <a:pt x="15" y="24"/>
                    </a:cubicBezTo>
                    <a:cubicBezTo>
                      <a:pt x="15" y="23"/>
                      <a:pt x="13" y="22"/>
                      <a:pt x="14" y="22"/>
                    </a:cubicBezTo>
                    <a:cubicBezTo>
                      <a:pt x="14" y="21"/>
                      <a:pt x="16" y="22"/>
                      <a:pt x="17" y="21"/>
                    </a:cubicBezTo>
                    <a:cubicBezTo>
                      <a:pt x="17" y="21"/>
                      <a:pt x="17" y="21"/>
                      <a:pt x="17" y="21"/>
                    </a:cubicBezTo>
                    <a:cubicBezTo>
                      <a:pt x="17" y="20"/>
                      <a:pt x="17" y="20"/>
                      <a:pt x="18" y="20"/>
                    </a:cubicBezTo>
                    <a:cubicBezTo>
                      <a:pt x="18" y="20"/>
                      <a:pt x="18" y="19"/>
                      <a:pt x="18" y="19"/>
                    </a:cubicBezTo>
                    <a:cubicBezTo>
                      <a:pt x="18" y="18"/>
                      <a:pt x="17" y="18"/>
                      <a:pt x="17" y="17"/>
                    </a:cubicBezTo>
                    <a:cubicBezTo>
                      <a:pt x="17" y="17"/>
                      <a:pt x="17" y="17"/>
                      <a:pt x="18" y="17"/>
                    </a:cubicBezTo>
                    <a:cubicBezTo>
                      <a:pt x="18" y="16"/>
                      <a:pt x="18" y="16"/>
                      <a:pt x="18" y="16"/>
                    </a:cubicBezTo>
                    <a:cubicBezTo>
                      <a:pt x="18" y="16"/>
                      <a:pt x="18" y="16"/>
                      <a:pt x="18" y="15"/>
                    </a:cubicBezTo>
                    <a:cubicBezTo>
                      <a:pt x="18" y="15"/>
                      <a:pt x="18" y="15"/>
                      <a:pt x="18" y="15"/>
                    </a:cubicBezTo>
                    <a:cubicBezTo>
                      <a:pt x="18" y="14"/>
                      <a:pt x="18" y="14"/>
                      <a:pt x="18" y="14"/>
                    </a:cubicBezTo>
                    <a:cubicBezTo>
                      <a:pt x="18" y="14"/>
                      <a:pt x="18" y="14"/>
                      <a:pt x="18" y="14"/>
                    </a:cubicBezTo>
                    <a:cubicBezTo>
                      <a:pt x="18" y="13"/>
                      <a:pt x="18" y="13"/>
                      <a:pt x="18" y="13"/>
                    </a:cubicBezTo>
                    <a:cubicBezTo>
                      <a:pt x="18" y="13"/>
                      <a:pt x="18" y="13"/>
                      <a:pt x="18" y="13"/>
                    </a:cubicBezTo>
                    <a:cubicBezTo>
                      <a:pt x="18" y="12"/>
                      <a:pt x="18" y="11"/>
                      <a:pt x="18" y="11"/>
                    </a:cubicBezTo>
                    <a:cubicBezTo>
                      <a:pt x="18" y="11"/>
                      <a:pt x="17" y="10"/>
                      <a:pt x="18" y="10"/>
                    </a:cubicBezTo>
                    <a:cubicBezTo>
                      <a:pt x="18" y="9"/>
                      <a:pt x="18" y="10"/>
                      <a:pt x="18" y="10"/>
                    </a:cubicBezTo>
                    <a:cubicBezTo>
                      <a:pt x="19" y="9"/>
                      <a:pt x="18" y="9"/>
                      <a:pt x="19" y="9"/>
                    </a:cubicBezTo>
                    <a:cubicBezTo>
                      <a:pt x="19" y="9"/>
                      <a:pt x="19" y="8"/>
                      <a:pt x="19" y="8"/>
                    </a:cubicBezTo>
                    <a:cubicBezTo>
                      <a:pt x="20" y="7"/>
                      <a:pt x="21" y="7"/>
                      <a:pt x="21" y="7"/>
                    </a:cubicBezTo>
                    <a:cubicBezTo>
                      <a:pt x="22" y="6"/>
                      <a:pt x="22" y="5"/>
                      <a:pt x="22" y="5"/>
                    </a:cubicBezTo>
                    <a:cubicBezTo>
                      <a:pt x="22" y="3"/>
                      <a:pt x="20" y="5"/>
                      <a:pt x="20" y="4"/>
                    </a:cubicBezTo>
                    <a:cubicBezTo>
                      <a:pt x="20" y="3"/>
                      <a:pt x="20" y="3"/>
                      <a:pt x="20" y="2"/>
                    </a:cubicBezTo>
                    <a:cubicBezTo>
                      <a:pt x="20" y="2"/>
                      <a:pt x="20" y="1"/>
                      <a:pt x="20" y="1"/>
                    </a:cubicBezTo>
                    <a:cubicBezTo>
                      <a:pt x="20" y="1"/>
                      <a:pt x="20" y="2"/>
                      <a:pt x="20" y="2"/>
                    </a:cubicBezTo>
                    <a:cubicBezTo>
                      <a:pt x="19" y="2"/>
                      <a:pt x="19" y="2"/>
                      <a:pt x="19" y="1"/>
                    </a:cubicBezTo>
                    <a:cubicBezTo>
                      <a:pt x="19" y="1"/>
                      <a:pt x="18" y="1"/>
                      <a:pt x="18" y="1"/>
                    </a:cubicBezTo>
                    <a:cubicBezTo>
                      <a:pt x="18" y="1"/>
                      <a:pt x="18" y="1"/>
                      <a:pt x="18" y="1"/>
                    </a:cubicBezTo>
                    <a:cubicBezTo>
                      <a:pt x="17" y="1"/>
                      <a:pt x="17" y="1"/>
                      <a:pt x="17" y="1"/>
                    </a:cubicBezTo>
                    <a:cubicBezTo>
                      <a:pt x="17" y="1"/>
                      <a:pt x="17" y="1"/>
                      <a:pt x="17" y="1"/>
                    </a:cubicBezTo>
                    <a:cubicBezTo>
                      <a:pt x="17" y="1"/>
                      <a:pt x="16" y="1"/>
                      <a:pt x="16" y="1"/>
                    </a:cubicBezTo>
                    <a:cubicBezTo>
                      <a:pt x="16" y="1"/>
                      <a:pt x="16" y="2"/>
                      <a:pt x="16" y="2"/>
                    </a:cubicBezTo>
                    <a:cubicBezTo>
                      <a:pt x="16" y="2"/>
                      <a:pt x="15" y="2"/>
                      <a:pt x="15" y="2"/>
                    </a:cubicBezTo>
                    <a:cubicBezTo>
                      <a:pt x="15" y="2"/>
                      <a:pt x="14" y="3"/>
                      <a:pt x="14" y="3"/>
                    </a:cubicBezTo>
                    <a:cubicBezTo>
                      <a:pt x="14" y="3"/>
                      <a:pt x="13" y="2"/>
                      <a:pt x="13" y="3"/>
                    </a:cubicBezTo>
                    <a:cubicBezTo>
                      <a:pt x="13" y="3"/>
                      <a:pt x="13" y="2"/>
                      <a:pt x="13" y="2"/>
                    </a:cubicBezTo>
                    <a:cubicBezTo>
                      <a:pt x="13" y="2"/>
                      <a:pt x="12" y="2"/>
                      <a:pt x="12" y="2"/>
                    </a:cubicBezTo>
                    <a:cubicBezTo>
                      <a:pt x="12" y="3"/>
                      <a:pt x="11" y="2"/>
                      <a:pt x="11" y="2"/>
                    </a:cubicBezTo>
                    <a:cubicBezTo>
                      <a:pt x="11" y="2"/>
                      <a:pt x="10" y="3"/>
                      <a:pt x="10" y="3"/>
                    </a:cubicBezTo>
                    <a:cubicBezTo>
                      <a:pt x="9" y="3"/>
                      <a:pt x="9" y="3"/>
                      <a:pt x="9" y="2"/>
                    </a:cubicBezTo>
                    <a:cubicBezTo>
                      <a:pt x="9" y="2"/>
                      <a:pt x="9" y="1"/>
                      <a:pt x="10" y="1"/>
                    </a:cubicBezTo>
                    <a:cubicBezTo>
                      <a:pt x="10" y="0"/>
                      <a:pt x="9" y="1"/>
                      <a:pt x="9" y="0"/>
                    </a:cubicBezTo>
                    <a:cubicBezTo>
                      <a:pt x="9" y="0"/>
                      <a:pt x="9" y="0"/>
                      <a:pt x="9" y="0"/>
                    </a:cubicBezTo>
                    <a:cubicBezTo>
                      <a:pt x="8" y="0"/>
                      <a:pt x="8" y="0"/>
                      <a:pt x="7" y="0"/>
                    </a:cubicBezTo>
                    <a:cubicBezTo>
                      <a:pt x="6" y="0"/>
                      <a:pt x="5" y="1"/>
                      <a:pt x="4" y="2"/>
                    </a:cubicBezTo>
                    <a:cubicBezTo>
                      <a:pt x="4" y="2"/>
                      <a:pt x="4" y="3"/>
                      <a:pt x="4" y="3"/>
                    </a:cubicBezTo>
                    <a:cubicBezTo>
                      <a:pt x="5" y="3"/>
                      <a:pt x="5" y="3"/>
                      <a:pt x="5" y="4"/>
                    </a:cubicBezTo>
                    <a:cubicBezTo>
                      <a:pt x="5" y="4"/>
                      <a:pt x="5" y="4"/>
                      <a:pt x="5" y="5"/>
                    </a:cubicBezTo>
                    <a:cubicBezTo>
                      <a:pt x="5" y="6"/>
                      <a:pt x="5" y="7"/>
                      <a:pt x="5" y="7"/>
                    </a:cubicBezTo>
                    <a:cubicBezTo>
                      <a:pt x="6" y="8"/>
                      <a:pt x="6" y="9"/>
                      <a:pt x="6" y="10"/>
                    </a:cubicBezTo>
                    <a:cubicBezTo>
                      <a:pt x="6" y="11"/>
                      <a:pt x="6" y="12"/>
                      <a:pt x="6" y="13"/>
                    </a:cubicBezTo>
                    <a:cubicBezTo>
                      <a:pt x="5" y="14"/>
                      <a:pt x="4" y="16"/>
                      <a:pt x="4" y="17"/>
                    </a:cubicBezTo>
                    <a:cubicBezTo>
                      <a:pt x="4" y="19"/>
                      <a:pt x="3" y="21"/>
                      <a:pt x="3" y="22"/>
                    </a:cubicBezTo>
                    <a:cubicBezTo>
                      <a:pt x="3" y="23"/>
                      <a:pt x="2" y="23"/>
                      <a:pt x="2" y="24"/>
                    </a:cubicBezTo>
                    <a:cubicBezTo>
                      <a:pt x="1" y="24"/>
                      <a:pt x="1" y="24"/>
                      <a:pt x="1" y="25"/>
                    </a:cubicBezTo>
                    <a:cubicBezTo>
                      <a:pt x="1" y="26"/>
                      <a:pt x="1" y="27"/>
                      <a:pt x="1" y="28"/>
                    </a:cubicBezTo>
                    <a:cubicBezTo>
                      <a:pt x="1" y="28"/>
                      <a:pt x="0" y="29"/>
                      <a:pt x="1" y="30"/>
                    </a:cubicBezTo>
                    <a:cubicBezTo>
                      <a:pt x="1" y="30"/>
                      <a:pt x="1" y="30"/>
                      <a:pt x="2" y="31"/>
                    </a:cubicBezTo>
                    <a:cubicBezTo>
                      <a:pt x="3" y="31"/>
                      <a:pt x="2" y="32"/>
                      <a:pt x="2" y="33"/>
                    </a:cubicBezTo>
                    <a:cubicBezTo>
                      <a:pt x="3" y="33"/>
                      <a:pt x="3" y="32"/>
                      <a:pt x="4" y="32"/>
                    </a:cubicBezTo>
                    <a:cubicBezTo>
                      <a:pt x="4" y="32"/>
                      <a:pt x="5" y="33"/>
                      <a:pt x="5" y="33"/>
                    </a:cubicBezTo>
                    <a:cubicBezTo>
                      <a:pt x="5" y="35"/>
                      <a:pt x="4" y="36"/>
                      <a:pt x="5" y="37"/>
                    </a:cubicBezTo>
                    <a:cubicBezTo>
                      <a:pt x="5" y="38"/>
                      <a:pt x="5" y="40"/>
                      <a:pt x="5" y="41"/>
                    </a:cubicBezTo>
                    <a:cubicBezTo>
                      <a:pt x="4" y="42"/>
                      <a:pt x="4" y="43"/>
                      <a:pt x="4" y="43"/>
                    </a:cubicBezTo>
                    <a:cubicBezTo>
                      <a:pt x="4" y="44"/>
                      <a:pt x="3" y="44"/>
                      <a:pt x="4" y="45"/>
                    </a:cubicBezTo>
                    <a:cubicBezTo>
                      <a:pt x="5" y="44"/>
                      <a:pt x="6" y="44"/>
                      <a:pt x="7" y="44"/>
                    </a:cubicBezTo>
                    <a:cubicBezTo>
                      <a:pt x="7" y="44"/>
                      <a:pt x="8" y="44"/>
                      <a:pt x="8" y="44"/>
                    </a:cubicBezTo>
                    <a:cubicBezTo>
                      <a:pt x="9" y="44"/>
                      <a:pt x="9" y="44"/>
                      <a:pt x="10" y="44"/>
                    </a:cubicBezTo>
                    <a:cubicBezTo>
                      <a:pt x="11" y="45"/>
                      <a:pt x="11" y="45"/>
                      <a:pt x="12" y="44"/>
                    </a:cubicBezTo>
                    <a:cubicBezTo>
                      <a:pt x="13" y="44"/>
                      <a:pt x="13" y="43"/>
                      <a:pt x="14" y="43"/>
                    </a:cubicBezTo>
                    <a:cubicBezTo>
                      <a:pt x="15" y="43"/>
                      <a:pt x="16" y="43"/>
                      <a:pt x="17" y="43"/>
                    </a:cubicBezTo>
                    <a:cubicBezTo>
                      <a:pt x="16" y="43"/>
                      <a:pt x="15" y="43"/>
                      <a:pt x="14" y="4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2" name="Freeform 797">
                <a:extLst>
                  <a:ext uri="{FF2B5EF4-FFF2-40B4-BE49-F238E27FC236}">
                    <a16:creationId xmlns:a16="http://schemas.microsoft.com/office/drawing/2014/main" id="{AB483446-6195-E852-5FFA-85833C635343}"/>
                  </a:ext>
                </a:extLst>
              </p:cNvPr>
              <p:cNvSpPr>
                <a:spLocks/>
              </p:cNvSpPr>
              <p:nvPr/>
            </p:nvSpPr>
            <p:spPr bwMode="auto">
              <a:xfrm>
                <a:off x="6129338" y="3321050"/>
                <a:ext cx="95250" cy="120650"/>
              </a:xfrm>
              <a:custGeom>
                <a:avLst/>
                <a:gdLst>
                  <a:gd name="T0" fmla="*/ 12 w 23"/>
                  <a:gd name="T1" fmla="*/ 28 h 29"/>
                  <a:gd name="T2" fmla="*/ 14 w 23"/>
                  <a:gd name="T3" fmla="*/ 25 h 29"/>
                  <a:gd name="T4" fmla="*/ 15 w 23"/>
                  <a:gd name="T5" fmla="*/ 24 h 29"/>
                  <a:gd name="T6" fmla="*/ 15 w 23"/>
                  <a:gd name="T7" fmla="*/ 22 h 29"/>
                  <a:gd name="T8" fmla="*/ 17 w 23"/>
                  <a:gd name="T9" fmla="*/ 19 h 29"/>
                  <a:gd name="T10" fmla="*/ 18 w 23"/>
                  <a:gd name="T11" fmla="*/ 20 h 29"/>
                  <a:gd name="T12" fmla="*/ 20 w 23"/>
                  <a:gd name="T13" fmla="*/ 21 h 29"/>
                  <a:gd name="T14" fmla="*/ 21 w 23"/>
                  <a:gd name="T15" fmla="*/ 21 h 29"/>
                  <a:gd name="T16" fmla="*/ 22 w 23"/>
                  <a:gd name="T17" fmla="*/ 19 h 29"/>
                  <a:gd name="T18" fmla="*/ 21 w 23"/>
                  <a:gd name="T19" fmla="*/ 16 h 29"/>
                  <a:gd name="T20" fmla="*/ 20 w 23"/>
                  <a:gd name="T21" fmla="*/ 14 h 29"/>
                  <a:gd name="T22" fmla="*/ 19 w 23"/>
                  <a:gd name="T23" fmla="*/ 13 h 29"/>
                  <a:gd name="T24" fmla="*/ 19 w 23"/>
                  <a:gd name="T25" fmla="*/ 12 h 29"/>
                  <a:gd name="T26" fmla="*/ 17 w 23"/>
                  <a:gd name="T27" fmla="*/ 10 h 29"/>
                  <a:gd name="T28" fmla="*/ 17 w 23"/>
                  <a:gd name="T29" fmla="*/ 8 h 29"/>
                  <a:gd name="T30" fmla="*/ 17 w 23"/>
                  <a:gd name="T31" fmla="*/ 7 h 29"/>
                  <a:gd name="T32" fmla="*/ 16 w 23"/>
                  <a:gd name="T33" fmla="*/ 5 h 29"/>
                  <a:gd name="T34" fmla="*/ 14 w 23"/>
                  <a:gd name="T35" fmla="*/ 4 h 29"/>
                  <a:gd name="T36" fmla="*/ 12 w 23"/>
                  <a:gd name="T37" fmla="*/ 3 h 29"/>
                  <a:gd name="T38" fmla="*/ 11 w 23"/>
                  <a:gd name="T39" fmla="*/ 3 h 29"/>
                  <a:gd name="T40" fmla="*/ 10 w 23"/>
                  <a:gd name="T41" fmla="*/ 2 h 29"/>
                  <a:gd name="T42" fmla="*/ 10 w 23"/>
                  <a:gd name="T43" fmla="*/ 2 h 29"/>
                  <a:gd name="T44" fmla="*/ 9 w 23"/>
                  <a:gd name="T45" fmla="*/ 1 h 29"/>
                  <a:gd name="T46" fmla="*/ 7 w 23"/>
                  <a:gd name="T47" fmla="*/ 0 h 29"/>
                  <a:gd name="T48" fmla="*/ 5 w 23"/>
                  <a:gd name="T49" fmla="*/ 0 h 29"/>
                  <a:gd name="T50" fmla="*/ 4 w 23"/>
                  <a:gd name="T51" fmla="*/ 1 h 29"/>
                  <a:gd name="T52" fmla="*/ 2 w 23"/>
                  <a:gd name="T53" fmla="*/ 1 h 29"/>
                  <a:gd name="T54" fmla="*/ 0 w 23"/>
                  <a:gd name="T55" fmla="*/ 2 h 29"/>
                  <a:gd name="T56" fmla="*/ 4 w 23"/>
                  <a:gd name="T57" fmla="*/ 7 h 29"/>
                  <a:gd name="T58" fmla="*/ 6 w 23"/>
                  <a:gd name="T59" fmla="*/ 10 h 29"/>
                  <a:gd name="T60" fmla="*/ 8 w 23"/>
                  <a:gd name="T61" fmla="*/ 13 h 29"/>
                  <a:gd name="T62" fmla="*/ 10 w 23"/>
                  <a:gd name="T63" fmla="*/ 19 h 29"/>
                  <a:gd name="T64" fmla="*/ 10 w 23"/>
                  <a:gd name="T65" fmla="*/ 22 h 29"/>
                  <a:gd name="T66" fmla="*/ 10 w 23"/>
                  <a:gd name="T67" fmla="*/ 28 h 29"/>
                  <a:gd name="T68" fmla="*/ 12 w 23"/>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29">
                    <a:moveTo>
                      <a:pt x="12" y="29"/>
                    </a:moveTo>
                    <a:cubicBezTo>
                      <a:pt x="13" y="29"/>
                      <a:pt x="12" y="28"/>
                      <a:pt x="12" y="28"/>
                    </a:cubicBezTo>
                    <a:cubicBezTo>
                      <a:pt x="13" y="28"/>
                      <a:pt x="13" y="27"/>
                      <a:pt x="13" y="26"/>
                    </a:cubicBezTo>
                    <a:cubicBezTo>
                      <a:pt x="14" y="26"/>
                      <a:pt x="14" y="25"/>
                      <a:pt x="14" y="25"/>
                    </a:cubicBezTo>
                    <a:cubicBezTo>
                      <a:pt x="14" y="25"/>
                      <a:pt x="15" y="25"/>
                      <a:pt x="15" y="25"/>
                    </a:cubicBezTo>
                    <a:cubicBezTo>
                      <a:pt x="15" y="25"/>
                      <a:pt x="15" y="25"/>
                      <a:pt x="15" y="24"/>
                    </a:cubicBezTo>
                    <a:cubicBezTo>
                      <a:pt x="15" y="24"/>
                      <a:pt x="16" y="23"/>
                      <a:pt x="16" y="23"/>
                    </a:cubicBezTo>
                    <a:cubicBezTo>
                      <a:pt x="16" y="23"/>
                      <a:pt x="15" y="23"/>
                      <a:pt x="15" y="22"/>
                    </a:cubicBezTo>
                    <a:cubicBezTo>
                      <a:pt x="15" y="22"/>
                      <a:pt x="15" y="21"/>
                      <a:pt x="15" y="20"/>
                    </a:cubicBezTo>
                    <a:cubicBezTo>
                      <a:pt x="15" y="20"/>
                      <a:pt x="16" y="19"/>
                      <a:pt x="17" y="19"/>
                    </a:cubicBezTo>
                    <a:cubicBezTo>
                      <a:pt x="17" y="20"/>
                      <a:pt x="17" y="20"/>
                      <a:pt x="17" y="21"/>
                    </a:cubicBezTo>
                    <a:cubicBezTo>
                      <a:pt x="17" y="21"/>
                      <a:pt x="18" y="20"/>
                      <a:pt x="18" y="20"/>
                    </a:cubicBezTo>
                    <a:cubicBezTo>
                      <a:pt x="18" y="21"/>
                      <a:pt x="19" y="20"/>
                      <a:pt x="19" y="20"/>
                    </a:cubicBezTo>
                    <a:cubicBezTo>
                      <a:pt x="19" y="20"/>
                      <a:pt x="20" y="21"/>
                      <a:pt x="20" y="21"/>
                    </a:cubicBezTo>
                    <a:cubicBezTo>
                      <a:pt x="20" y="21"/>
                      <a:pt x="21" y="20"/>
                      <a:pt x="21" y="20"/>
                    </a:cubicBezTo>
                    <a:cubicBezTo>
                      <a:pt x="21" y="20"/>
                      <a:pt x="21" y="21"/>
                      <a:pt x="21" y="21"/>
                    </a:cubicBezTo>
                    <a:cubicBezTo>
                      <a:pt x="22" y="21"/>
                      <a:pt x="23" y="21"/>
                      <a:pt x="23" y="21"/>
                    </a:cubicBezTo>
                    <a:cubicBezTo>
                      <a:pt x="23" y="20"/>
                      <a:pt x="22" y="20"/>
                      <a:pt x="22" y="19"/>
                    </a:cubicBezTo>
                    <a:cubicBezTo>
                      <a:pt x="22" y="19"/>
                      <a:pt x="22" y="17"/>
                      <a:pt x="22" y="16"/>
                    </a:cubicBezTo>
                    <a:cubicBezTo>
                      <a:pt x="21" y="16"/>
                      <a:pt x="21" y="16"/>
                      <a:pt x="21" y="16"/>
                    </a:cubicBezTo>
                    <a:cubicBezTo>
                      <a:pt x="20" y="16"/>
                      <a:pt x="20" y="15"/>
                      <a:pt x="20" y="15"/>
                    </a:cubicBezTo>
                    <a:cubicBezTo>
                      <a:pt x="20" y="15"/>
                      <a:pt x="20" y="15"/>
                      <a:pt x="20" y="14"/>
                    </a:cubicBezTo>
                    <a:cubicBezTo>
                      <a:pt x="19" y="14"/>
                      <a:pt x="19" y="14"/>
                      <a:pt x="19" y="14"/>
                    </a:cubicBezTo>
                    <a:cubicBezTo>
                      <a:pt x="19" y="14"/>
                      <a:pt x="19" y="14"/>
                      <a:pt x="19" y="13"/>
                    </a:cubicBezTo>
                    <a:cubicBezTo>
                      <a:pt x="19" y="13"/>
                      <a:pt x="19" y="12"/>
                      <a:pt x="19" y="12"/>
                    </a:cubicBezTo>
                    <a:cubicBezTo>
                      <a:pt x="19" y="11"/>
                      <a:pt x="19" y="12"/>
                      <a:pt x="19" y="12"/>
                    </a:cubicBezTo>
                    <a:cubicBezTo>
                      <a:pt x="18" y="12"/>
                      <a:pt x="18" y="12"/>
                      <a:pt x="18" y="11"/>
                    </a:cubicBezTo>
                    <a:cubicBezTo>
                      <a:pt x="18" y="11"/>
                      <a:pt x="17" y="11"/>
                      <a:pt x="17" y="10"/>
                    </a:cubicBezTo>
                    <a:cubicBezTo>
                      <a:pt x="17" y="10"/>
                      <a:pt x="17" y="10"/>
                      <a:pt x="16" y="10"/>
                    </a:cubicBezTo>
                    <a:cubicBezTo>
                      <a:pt x="16" y="9"/>
                      <a:pt x="17" y="8"/>
                      <a:pt x="17" y="8"/>
                    </a:cubicBezTo>
                    <a:cubicBezTo>
                      <a:pt x="17" y="8"/>
                      <a:pt x="17" y="7"/>
                      <a:pt x="17" y="7"/>
                    </a:cubicBezTo>
                    <a:cubicBezTo>
                      <a:pt x="17" y="7"/>
                      <a:pt x="17" y="7"/>
                      <a:pt x="17" y="7"/>
                    </a:cubicBezTo>
                    <a:cubicBezTo>
                      <a:pt x="17" y="6"/>
                      <a:pt x="17" y="5"/>
                      <a:pt x="17" y="5"/>
                    </a:cubicBezTo>
                    <a:cubicBezTo>
                      <a:pt x="16" y="5"/>
                      <a:pt x="16" y="5"/>
                      <a:pt x="16" y="5"/>
                    </a:cubicBezTo>
                    <a:cubicBezTo>
                      <a:pt x="15" y="5"/>
                      <a:pt x="15" y="5"/>
                      <a:pt x="15" y="5"/>
                    </a:cubicBezTo>
                    <a:cubicBezTo>
                      <a:pt x="15" y="4"/>
                      <a:pt x="14" y="4"/>
                      <a:pt x="14" y="4"/>
                    </a:cubicBezTo>
                    <a:cubicBezTo>
                      <a:pt x="14" y="4"/>
                      <a:pt x="13" y="3"/>
                      <a:pt x="13" y="3"/>
                    </a:cubicBezTo>
                    <a:cubicBezTo>
                      <a:pt x="13" y="3"/>
                      <a:pt x="12" y="3"/>
                      <a:pt x="12" y="3"/>
                    </a:cubicBezTo>
                    <a:cubicBezTo>
                      <a:pt x="12" y="4"/>
                      <a:pt x="12" y="4"/>
                      <a:pt x="12" y="4"/>
                    </a:cubicBezTo>
                    <a:cubicBezTo>
                      <a:pt x="12" y="4"/>
                      <a:pt x="12" y="3"/>
                      <a:pt x="11" y="3"/>
                    </a:cubicBezTo>
                    <a:cubicBezTo>
                      <a:pt x="11" y="3"/>
                      <a:pt x="11" y="3"/>
                      <a:pt x="11" y="2"/>
                    </a:cubicBezTo>
                    <a:cubicBezTo>
                      <a:pt x="11" y="2"/>
                      <a:pt x="10" y="3"/>
                      <a:pt x="10" y="2"/>
                    </a:cubicBezTo>
                    <a:cubicBezTo>
                      <a:pt x="10" y="2"/>
                      <a:pt x="10" y="2"/>
                      <a:pt x="10" y="2"/>
                    </a:cubicBezTo>
                    <a:cubicBezTo>
                      <a:pt x="10" y="2"/>
                      <a:pt x="10" y="2"/>
                      <a:pt x="10" y="2"/>
                    </a:cubicBezTo>
                    <a:cubicBezTo>
                      <a:pt x="9" y="2"/>
                      <a:pt x="10" y="2"/>
                      <a:pt x="9" y="2"/>
                    </a:cubicBezTo>
                    <a:cubicBezTo>
                      <a:pt x="9" y="1"/>
                      <a:pt x="9" y="1"/>
                      <a:pt x="9" y="1"/>
                    </a:cubicBezTo>
                    <a:cubicBezTo>
                      <a:pt x="8" y="1"/>
                      <a:pt x="8" y="1"/>
                      <a:pt x="7" y="0"/>
                    </a:cubicBezTo>
                    <a:cubicBezTo>
                      <a:pt x="7" y="0"/>
                      <a:pt x="7" y="0"/>
                      <a:pt x="7" y="0"/>
                    </a:cubicBezTo>
                    <a:cubicBezTo>
                      <a:pt x="7" y="0"/>
                      <a:pt x="6" y="0"/>
                      <a:pt x="6" y="0"/>
                    </a:cubicBezTo>
                    <a:cubicBezTo>
                      <a:pt x="6" y="0"/>
                      <a:pt x="6" y="0"/>
                      <a:pt x="5" y="0"/>
                    </a:cubicBezTo>
                    <a:cubicBezTo>
                      <a:pt x="5" y="0"/>
                      <a:pt x="5" y="0"/>
                      <a:pt x="4" y="0"/>
                    </a:cubicBezTo>
                    <a:cubicBezTo>
                      <a:pt x="4" y="0"/>
                      <a:pt x="4" y="1"/>
                      <a:pt x="4" y="1"/>
                    </a:cubicBezTo>
                    <a:cubicBezTo>
                      <a:pt x="3" y="1"/>
                      <a:pt x="3" y="1"/>
                      <a:pt x="2" y="1"/>
                    </a:cubicBezTo>
                    <a:cubicBezTo>
                      <a:pt x="2" y="1"/>
                      <a:pt x="2" y="1"/>
                      <a:pt x="2" y="1"/>
                    </a:cubicBezTo>
                    <a:cubicBezTo>
                      <a:pt x="2" y="1"/>
                      <a:pt x="2" y="1"/>
                      <a:pt x="1" y="1"/>
                    </a:cubicBezTo>
                    <a:cubicBezTo>
                      <a:pt x="1" y="1"/>
                      <a:pt x="1" y="1"/>
                      <a:pt x="0" y="2"/>
                    </a:cubicBezTo>
                    <a:cubicBezTo>
                      <a:pt x="1" y="2"/>
                      <a:pt x="3" y="4"/>
                      <a:pt x="3" y="5"/>
                    </a:cubicBezTo>
                    <a:cubicBezTo>
                      <a:pt x="3" y="5"/>
                      <a:pt x="3" y="6"/>
                      <a:pt x="4" y="7"/>
                    </a:cubicBezTo>
                    <a:cubicBezTo>
                      <a:pt x="4" y="7"/>
                      <a:pt x="4" y="8"/>
                      <a:pt x="5" y="9"/>
                    </a:cubicBezTo>
                    <a:cubicBezTo>
                      <a:pt x="5" y="9"/>
                      <a:pt x="5" y="9"/>
                      <a:pt x="6" y="10"/>
                    </a:cubicBezTo>
                    <a:cubicBezTo>
                      <a:pt x="6" y="10"/>
                      <a:pt x="6" y="11"/>
                      <a:pt x="6" y="11"/>
                    </a:cubicBezTo>
                    <a:cubicBezTo>
                      <a:pt x="7" y="12"/>
                      <a:pt x="7" y="12"/>
                      <a:pt x="8" y="13"/>
                    </a:cubicBezTo>
                    <a:cubicBezTo>
                      <a:pt x="8" y="14"/>
                      <a:pt x="9" y="14"/>
                      <a:pt x="9" y="15"/>
                    </a:cubicBezTo>
                    <a:cubicBezTo>
                      <a:pt x="10" y="16"/>
                      <a:pt x="11" y="17"/>
                      <a:pt x="10" y="19"/>
                    </a:cubicBezTo>
                    <a:cubicBezTo>
                      <a:pt x="10" y="19"/>
                      <a:pt x="11" y="20"/>
                      <a:pt x="10" y="21"/>
                    </a:cubicBezTo>
                    <a:cubicBezTo>
                      <a:pt x="10" y="21"/>
                      <a:pt x="10" y="22"/>
                      <a:pt x="10" y="22"/>
                    </a:cubicBezTo>
                    <a:cubicBezTo>
                      <a:pt x="10" y="23"/>
                      <a:pt x="10" y="25"/>
                      <a:pt x="10" y="26"/>
                    </a:cubicBezTo>
                    <a:cubicBezTo>
                      <a:pt x="10" y="27"/>
                      <a:pt x="10" y="27"/>
                      <a:pt x="10" y="28"/>
                    </a:cubicBezTo>
                    <a:cubicBezTo>
                      <a:pt x="9" y="29"/>
                      <a:pt x="9" y="29"/>
                      <a:pt x="10" y="29"/>
                    </a:cubicBezTo>
                    <a:cubicBezTo>
                      <a:pt x="11" y="29"/>
                      <a:pt x="11" y="29"/>
                      <a:pt x="12" y="29"/>
                    </a:cubicBezTo>
                    <a:cubicBezTo>
                      <a:pt x="12" y="29"/>
                      <a:pt x="12" y="29"/>
                      <a:pt x="12" y="2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3" name="Freeform 798">
                <a:extLst>
                  <a:ext uri="{FF2B5EF4-FFF2-40B4-BE49-F238E27FC236}">
                    <a16:creationId xmlns:a16="http://schemas.microsoft.com/office/drawing/2014/main" id="{9FD6635D-8E08-06F9-744B-1AFEAD43E27A}"/>
                  </a:ext>
                </a:extLst>
              </p:cNvPr>
              <p:cNvSpPr>
                <a:spLocks/>
              </p:cNvSpPr>
              <p:nvPr/>
            </p:nvSpPr>
            <p:spPr bwMode="auto">
              <a:xfrm>
                <a:off x="5780088" y="3784600"/>
                <a:ext cx="3175" cy="3175"/>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0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0 w 1"/>
                  <a:gd name="T51" fmla="*/ 1 h 1"/>
                  <a:gd name="T52" fmla="*/ 0 w 1"/>
                  <a:gd name="T53" fmla="*/ 1 h 1"/>
                  <a:gd name="T54" fmla="*/ 0 w 1"/>
                  <a:gd name="T55" fmla="*/ 1 h 1"/>
                  <a:gd name="T56" fmla="*/ 0 w 1"/>
                  <a:gd name="T57" fmla="*/ 1 h 1"/>
                  <a:gd name="T58" fmla="*/ 0 w 1"/>
                  <a:gd name="T59" fmla="*/ 1 h 1"/>
                  <a:gd name="T60" fmla="*/ 0 w 1"/>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 h="1">
                    <a:moveTo>
                      <a:pt x="0" y="1"/>
                    </a:move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4" name="Freeform 799">
                <a:extLst>
                  <a:ext uri="{FF2B5EF4-FFF2-40B4-BE49-F238E27FC236}">
                    <a16:creationId xmlns:a16="http://schemas.microsoft.com/office/drawing/2014/main" id="{ECAA19B4-9BF5-C4BD-832E-E0AA0118EA40}"/>
                  </a:ext>
                </a:extLst>
              </p:cNvPr>
              <p:cNvSpPr>
                <a:spLocks/>
              </p:cNvSpPr>
              <p:nvPr/>
            </p:nvSpPr>
            <p:spPr bwMode="auto">
              <a:xfrm>
                <a:off x="5783263" y="378777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5" name="Freeform 800">
                <a:extLst>
                  <a:ext uri="{FF2B5EF4-FFF2-40B4-BE49-F238E27FC236}">
                    <a16:creationId xmlns:a16="http://schemas.microsoft.com/office/drawing/2014/main" id="{E0405EF0-8470-5A83-9B6A-A5F0DDA589FC}"/>
                  </a:ext>
                </a:extLst>
              </p:cNvPr>
              <p:cNvSpPr>
                <a:spLocks/>
              </p:cNvSpPr>
              <p:nvPr/>
            </p:nvSpPr>
            <p:spPr bwMode="auto">
              <a:xfrm>
                <a:off x="5783263" y="3787775"/>
                <a:ext cx="9525" cy="7938"/>
              </a:xfrm>
              <a:custGeom>
                <a:avLst/>
                <a:gdLst>
                  <a:gd name="T0" fmla="*/ 1 w 2"/>
                  <a:gd name="T1" fmla="*/ 0 h 2"/>
                  <a:gd name="T2" fmla="*/ 1 w 2"/>
                  <a:gd name="T3" fmla="*/ 0 h 2"/>
                  <a:gd name="T4" fmla="*/ 1 w 2"/>
                  <a:gd name="T5" fmla="*/ 0 h 2"/>
                  <a:gd name="T6" fmla="*/ 1 w 2"/>
                  <a:gd name="T7" fmla="*/ 0 h 2"/>
                  <a:gd name="T8" fmla="*/ 1 w 2"/>
                  <a:gd name="T9" fmla="*/ 1 h 2"/>
                  <a:gd name="T10" fmla="*/ 1 w 2"/>
                  <a:gd name="T11" fmla="*/ 1 h 2"/>
                  <a:gd name="T12" fmla="*/ 1 w 2"/>
                  <a:gd name="T13" fmla="*/ 1 h 2"/>
                  <a:gd name="T14" fmla="*/ 1 w 2"/>
                  <a:gd name="T15" fmla="*/ 1 h 2"/>
                  <a:gd name="T16" fmla="*/ 1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2 w 2"/>
                  <a:gd name="T33" fmla="*/ 2 h 2"/>
                  <a:gd name="T34" fmla="*/ 2 w 2"/>
                  <a:gd name="T35" fmla="*/ 1 h 2"/>
                  <a:gd name="T36" fmla="*/ 2 w 2"/>
                  <a:gd name="T37" fmla="*/ 1 h 2"/>
                  <a:gd name="T38" fmla="*/ 2 w 2"/>
                  <a:gd name="T39" fmla="*/ 1 h 2"/>
                  <a:gd name="T40" fmla="*/ 2 w 2"/>
                  <a:gd name="T41" fmla="*/ 1 h 2"/>
                  <a:gd name="T42" fmla="*/ 2 w 2"/>
                  <a:gd name="T43" fmla="*/ 1 h 2"/>
                  <a:gd name="T44" fmla="*/ 2 w 2"/>
                  <a:gd name="T45" fmla="*/ 2 h 2"/>
                  <a:gd name="T46" fmla="*/ 2 w 2"/>
                  <a:gd name="T47" fmla="*/ 2 h 2"/>
                  <a:gd name="T48" fmla="*/ 2 w 2"/>
                  <a:gd name="T49" fmla="*/ 2 h 2"/>
                  <a:gd name="T50" fmla="*/ 2 w 2"/>
                  <a:gd name="T51" fmla="*/ 2 h 2"/>
                  <a:gd name="T52" fmla="*/ 2 w 2"/>
                  <a:gd name="T53" fmla="*/ 2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2 w 2"/>
                  <a:gd name="T67" fmla="*/ 2 h 2"/>
                  <a:gd name="T68" fmla="*/ 2 w 2"/>
                  <a:gd name="T69" fmla="*/ 2 h 2"/>
                  <a:gd name="T70" fmla="*/ 2 w 2"/>
                  <a:gd name="T71" fmla="*/ 2 h 2"/>
                  <a:gd name="T72" fmla="*/ 1 w 2"/>
                  <a:gd name="T73" fmla="*/ 2 h 2"/>
                  <a:gd name="T74" fmla="*/ 1 w 2"/>
                  <a:gd name="T75" fmla="*/ 2 h 2"/>
                  <a:gd name="T76" fmla="*/ 1 w 2"/>
                  <a:gd name="T77" fmla="*/ 2 h 2"/>
                  <a:gd name="T78" fmla="*/ 1 w 2"/>
                  <a:gd name="T79" fmla="*/ 2 h 2"/>
                  <a:gd name="T80" fmla="*/ 1 w 2"/>
                  <a:gd name="T81" fmla="*/ 2 h 2"/>
                  <a:gd name="T82" fmla="*/ 1 w 2"/>
                  <a:gd name="T83" fmla="*/ 2 h 2"/>
                  <a:gd name="T84" fmla="*/ 0 w 2"/>
                  <a:gd name="T85" fmla="*/ 2 h 2"/>
                  <a:gd name="T86" fmla="*/ 0 w 2"/>
                  <a:gd name="T87" fmla="*/ 1 h 2"/>
                  <a:gd name="T88" fmla="*/ 0 w 2"/>
                  <a:gd name="T89" fmla="*/ 1 h 2"/>
                  <a:gd name="T90" fmla="*/ 0 w 2"/>
                  <a:gd name="T91" fmla="*/ 1 h 2"/>
                  <a:gd name="T92" fmla="*/ 0 w 2"/>
                  <a:gd name="T93" fmla="*/ 1 h 2"/>
                  <a:gd name="T94" fmla="*/ 0 w 2"/>
                  <a:gd name="T95" fmla="*/ 1 h 2"/>
                  <a:gd name="T96" fmla="*/ 0 w 2"/>
                  <a:gd name="T97" fmla="*/ 1 h 2"/>
                  <a:gd name="T98" fmla="*/ 0 w 2"/>
                  <a:gd name="T99" fmla="*/ 1 h 2"/>
                  <a:gd name="T100" fmla="*/ 0 w 2"/>
                  <a:gd name="T101" fmla="*/ 1 h 2"/>
                  <a:gd name="T102" fmla="*/ 0 w 2"/>
                  <a:gd name="T103" fmla="*/ 0 h 2"/>
                  <a:gd name="T104" fmla="*/ 0 w 2"/>
                  <a:gd name="T10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 h="2">
                    <a:moveTo>
                      <a:pt x="0" y="0"/>
                    </a:moveTo>
                    <a:cubicBezTo>
                      <a:pt x="0" y="0"/>
                      <a:pt x="0" y="0"/>
                      <a:pt x="0" y="0"/>
                    </a:cubicBezTo>
                    <a:cubicBezTo>
                      <a:pt x="0" y="0"/>
                      <a:pt x="0" y="0"/>
                      <a:pt x="0" y="0"/>
                    </a:cubicBezTo>
                    <a:cubicBezTo>
                      <a:pt x="0" y="0"/>
                      <a:pt x="0" y="0"/>
                      <a:pt x="1" y="0"/>
                    </a:cubicBezTo>
                    <a:cubicBezTo>
                      <a:pt x="1" y="0"/>
                      <a:pt x="0" y="0"/>
                      <a:pt x="0"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6" name="Freeform 801">
                <a:extLst>
                  <a:ext uri="{FF2B5EF4-FFF2-40B4-BE49-F238E27FC236}">
                    <a16:creationId xmlns:a16="http://schemas.microsoft.com/office/drawing/2014/main" id="{B3A3746C-6595-C23F-4BA3-591E4C3AB3F5}"/>
                  </a:ext>
                </a:extLst>
              </p:cNvPr>
              <p:cNvSpPr>
                <a:spLocks noEditPoints="1"/>
              </p:cNvSpPr>
              <p:nvPr/>
            </p:nvSpPr>
            <p:spPr bwMode="auto">
              <a:xfrm>
                <a:off x="5475288" y="3092450"/>
                <a:ext cx="107950" cy="128588"/>
              </a:xfrm>
              <a:custGeom>
                <a:avLst/>
                <a:gdLst>
                  <a:gd name="T0" fmla="*/ 17 w 26"/>
                  <a:gd name="T1" fmla="*/ 31 h 31"/>
                  <a:gd name="T2" fmla="*/ 16 w 26"/>
                  <a:gd name="T3" fmla="*/ 30 h 31"/>
                  <a:gd name="T4" fmla="*/ 16 w 26"/>
                  <a:gd name="T5" fmla="*/ 27 h 31"/>
                  <a:gd name="T6" fmla="*/ 15 w 26"/>
                  <a:gd name="T7" fmla="*/ 26 h 31"/>
                  <a:gd name="T8" fmla="*/ 12 w 26"/>
                  <a:gd name="T9" fmla="*/ 25 h 31"/>
                  <a:gd name="T10" fmla="*/ 11 w 26"/>
                  <a:gd name="T11" fmla="*/ 23 h 31"/>
                  <a:gd name="T12" fmla="*/ 10 w 26"/>
                  <a:gd name="T13" fmla="*/ 23 h 31"/>
                  <a:gd name="T14" fmla="*/ 8 w 26"/>
                  <a:gd name="T15" fmla="*/ 23 h 31"/>
                  <a:gd name="T16" fmla="*/ 6 w 26"/>
                  <a:gd name="T17" fmla="*/ 25 h 31"/>
                  <a:gd name="T18" fmla="*/ 5 w 26"/>
                  <a:gd name="T19" fmla="*/ 26 h 31"/>
                  <a:gd name="T20" fmla="*/ 2 w 26"/>
                  <a:gd name="T21" fmla="*/ 26 h 31"/>
                  <a:gd name="T22" fmla="*/ 0 w 26"/>
                  <a:gd name="T23" fmla="*/ 26 h 31"/>
                  <a:gd name="T24" fmla="*/ 1 w 26"/>
                  <a:gd name="T25" fmla="*/ 24 h 31"/>
                  <a:gd name="T26" fmla="*/ 4 w 26"/>
                  <a:gd name="T27" fmla="*/ 25 h 31"/>
                  <a:gd name="T28" fmla="*/ 5 w 26"/>
                  <a:gd name="T29" fmla="*/ 25 h 31"/>
                  <a:gd name="T30" fmla="*/ 5 w 26"/>
                  <a:gd name="T31" fmla="*/ 22 h 31"/>
                  <a:gd name="T32" fmla="*/ 2 w 26"/>
                  <a:gd name="T33" fmla="*/ 21 h 31"/>
                  <a:gd name="T34" fmla="*/ 5 w 26"/>
                  <a:gd name="T35" fmla="*/ 22 h 31"/>
                  <a:gd name="T36" fmla="*/ 4 w 26"/>
                  <a:gd name="T37" fmla="*/ 20 h 31"/>
                  <a:gd name="T38" fmla="*/ 4 w 26"/>
                  <a:gd name="T39" fmla="*/ 19 h 31"/>
                  <a:gd name="T40" fmla="*/ 5 w 26"/>
                  <a:gd name="T41" fmla="*/ 17 h 31"/>
                  <a:gd name="T42" fmla="*/ 8 w 26"/>
                  <a:gd name="T43" fmla="*/ 14 h 31"/>
                  <a:gd name="T44" fmla="*/ 9 w 26"/>
                  <a:gd name="T45" fmla="*/ 7 h 31"/>
                  <a:gd name="T46" fmla="*/ 12 w 26"/>
                  <a:gd name="T47" fmla="*/ 7 h 31"/>
                  <a:gd name="T48" fmla="*/ 14 w 26"/>
                  <a:gd name="T49" fmla="*/ 6 h 31"/>
                  <a:gd name="T50" fmla="*/ 17 w 26"/>
                  <a:gd name="T51" fmla="*/ 3 h 31"/>
                  <a:gd name="T52" fmla="*/ 23 w 26"/>
                  <a:gd name="T53" fmla="*/ 2 h 31"/>
                  <a:gd name="T54" fmla="*/ 25 w 26"/>
                  <a:gd name="T55" fmla="*/ 4 h 31"/>
                  <a:gd name="T56" fmla="*/ 26 w 26"/>
                  <a:gd name="T57" fmla="*/ 4 h 31"/>
                  <a:gd name="T58" fmla="*/ 25 w 26"/>
                  <a:gd name="T59" fmla="*/ 8 h 31"/>
                  <a:gd name="T60" fmla="*/ 23 w 26"/>
                  <a:gd name="T61" fmla="*/ 11 h 31"/>
                  <a:gd name="T62" fmla="*/ 25 w 26"/>
                  <a:gd name="T63" fmla="*/ 13 h 31"/>
                  <a:gd name="T64" fmla="*/ 23 w 26"/>
                  <a:gd name="T65" fmla="*/ 16 h 31"/>
                  <a:gd name="T66" fmla="*/ 23 w 26"/>
                  <a:gd name="T67" fmla="*/ 18 h 31"/>
                  <a:gd name="T68" fmla="*/ 20 w 26"/>
                  <a:gd name="T69" fmla="*/ 19 h 31"/>
                  <a:gd name="T70" fmla="*/ 17 w 26"/>
                  <a:gd name="T71" fmla="*/ 20 h 31"/>
                  <a:gd name="T72" fmla="*/ 19 w 26"/>
                  <a:gd name="T73" fmla="*/ 25 h 31"/>
                  <a:gd name="T74" fmla="*/ 18 w 26"/>
                  <a:gd name="T75" fmla="*/ 27 h 31"/>
                  <a:gd name="T76" fmla="*/ 17 w 26"/>
                  <a:gd name="T77" fmla="*/ 28 h 31"/>
                  <a:gd name="T78" fmla="*/ 17 w 26"/>
                  <a:gd name="T79" fmla="*/ 31 h 31"/>
                  <a:gd name="T80" fmla="*/ 2 w 26"/>
                  <a:gd name="T81" fmla="*/ 24 h 31"/>
                  <a:gd name="T82" fmla="*/ 4 w 26"/>
                  <a:gd name="T83" fmla="*/ 24 h 31"/>
                  <a:gd name="T84" fmla="*/ 4 w 26"/>
                  <a:gd name="T85" fmla="*/ 23 h 31"/>
                  <a:gd name="T86" fmla="*/ 3 w 26"/>
                  <a:gd name="T87" fmla="*/ 22 h 31"/>
                  <a:gd name="T88" fmla="*/ 0 w 26"/>
                  <a:gd name="T89" fmla="*/ 23 h 31"/>
                  <a:gd name="T90" fmla="*/ 11 w 26"/>
                  <a:gd name="T91" fmla="*/ 5 h 31"/>
                  <a:gd name="T92" fmla="*/ 10 w 26"/>
                  <a:gd name="T93" fmla="*/ 6 h 31"/>
                  <a:gd name="T94" fmla="*/ 9 w 26"/>
                  <a:gd name="T95" fmla="*/ 6 h 31"/>
                  <a:gd name="T96" fmla="*/ 9 w 26"/>
                  <a:gd name="T97" fmla="*/ 6 h 31"/>
                  <a:gd name="T98" fmla="*/ 11 w 26"/>
                  <a:gd name="T99" fmla="*/ 3 h 31"/>
                  <a:gd name="T100" fmla="*/ 11 w 26"/>
                  <a:gd name="T101" fmla="*/ 4 h 31"/>
                  <a:gd name="T102" fmla="*/ 13 w 26"/>
                  <a:gd name="T103" fmla="*/ 2 h 31"/>
                  <a:gd name="T104" fmla="*/ 17 w 26"/>
                  <a:gd name="T105" fmla="*/ 1 h 31"/>
                  <a:gd name="T106" fmla="*/ 12 w 26"/>
                  <a:gd name="T107" fmla="*/ 3 h 31"/>
                  <a:gd name="T108" fmla="*/ 19 w 26"/>
                  <a:gd name="T109" fmla="*/ 1 h 31"/>
                  <a:gd name="T110" fmla="*/ 19 w 26"/>
                  <a:gd name="T111" fmla="*/ 1 h 31"/>
                  <a:gd name="T112" fmla="*/ 19 w 26"/>
                  <a:gd name="T113" fmla="*/ 1 h 31"/>
                  <a:gd name="T114" fmla="*/ 21 w 26"/>
                  <a:gd name="T115" fmla="*/ 1 h 31"/>
                  <a:gd name="T116" fmla="*/ 23 w 26"/>
                  <a:gd name="T117" fmla="*/ 0 h 31"/>
                  <a:gd name="T118" fmla="*/ 23 w 26"/>
                  <a:gd name="T1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31">
                    <a:moveTo>
                      <a:pt x="17" y="31"/>
                    </a:moveTo>
                    <a:cubicBezTo>
                      <a:pt x="17" y="31"/>
                      <a:pt x="17" y="31"/>
                      <a:pt x="17" y="31"/>
                    </a:cubicBezTo>
                    <a:cubicBezTo>
                      <a:pt x="17" y="31"/>
                      <a:pt x="17" y="31"/>
                      <a:pt x="16" y="31"/>
                    </a:cubicBezTo>
                    <a:cubicBezTo>
                      <a:pt x="15" y="31"/>
                      <a:pt x="15" y="30"/>
                      <a:pt x="16" y="30"/>
                    </a:cubicBezTo>
                    <a:cubicBezTo>
                      <a:pt x="16" y="29"/>
                      <a:pt x="16" y="29"/>
                      <a:pt x="16" y="28"/>
                    </a:cubicBezTo>
                    <a:cubicBezTo>
                      <a:pt x="17" y="27"/>
                      <a:pt x="17" y="27"/>
                      <a:pt x="16" y="27"/>
                    </a:cubicBezTo>
                    <a:cubicBezTo>
                      <a:pt x="16" y="26"/>
                      <a:pt x="15" y="27"/>
                      <a:pt x="15" y="26"/>
                    </a:cubicBezTo>
                    <a:cubicBezTo>
                      <a:pt x="15" y="26"/>
                      <a:pt x="15" y="26"/>
                      <a:pt x="15" y="26"/>
                    </a:cubicBezTo>
                    <a:cubicBezTo>
                      <a:pt x="14" y="25"/>
                      <a:pt x="14" y="26"/>
                      <a:pt x="13" y="26"/>
                    </a:cubicBezTo>
                    <a:cubicBezTo>
                      <a:pt x="12" y="26"/>
                      <a:pt x="12" y="25"/>
                      <a:pt x="12" y="25"/>
                    </a:cubicBezTo>
                    <a:cubicBezTo>
                      <a:pt x="12" y="25"/>
                      <a:pt x="12" y="25"/>
                      <a:pt x="11" y="25"/>
                    </a:cubicBezTo>
                    <a:cubicBezTo>
                      <a:pt x="11" y="24"/>
                      <a:pt x="11" y="24"/>
                      <a:pt x="11" y="23"/>
                    </a:cubicBezTo>
                    <a:cubicBezTo>
                      <a:pt x="11" y="24"/>
                      <a:pt x="11" y="24"/>
                      <a:pt x="10" y="24"/>
                    </a:cubicBezTo>
                    <a:cubicBezTo>
                      <a:pt x="9" y="24"/>
                      <a:pt x="10" y="23"/>
                      <a:pt x="10" y="23"/>
                    </a:cubicBezTo>
                    <a:cubicBezTo>
                      <a:pt x="9" y="23"/>
                      <a:pt x="9" y="24"/>
                      <a:pt x="8" y="24"/>
                    </a:cubicBezTo>
                    <a:cubicBezTo>
                      <a:pt x="8" y="24"/>
                      <a:pt x="8" y="24"/>
                      <a:pt x="8" y="23"/>
                    </a:cubicBezTo>
                    <a:cubicBezTo>
                      <a:pt x="7" y="23"/>
                      <a:pt x="7" y="24"/>
                      <a:pt x="7" y="24"/>
                    </a:cubicBezTo>
                    <a:cubicBezTo>
                      <a:pt x="7" y="25"/>
                      <a:pt x="7" y="25"/>
                      <a:pt x="6" y="25"/>
                    </a:cubicBezTo>
                    <a:cubicBezTo>
                      <a:pt x="6" y="25"/>
                      <a:pt x="6" y="25"/>
                      <a:pt x="6" y="25"/>
                    </a:cubicBezTo>
                    <a:cubicBezTo>
                      <a:pt x="6" y="25"/>
                      <a:pt x="5" y="26"/>
                      <a:pt x="5" y="26"/>
                    </a:cubicBezTo>
                    <a:cubicBezTo>
                      <a:pt x="4" y="26"/>
                      <a:pt x="4" y="27"/>
                      <a:pt x="3" y="26"/>
                    </a:cubicBezTo>
                    <a:cubicBezTo>
                      <a:pt x="3" y="26"/>
                      <a:pt x="2" y="26"/>
                      <a:pt x="2" y="26"/>
                    </a:cubicBezTo>
                    <a:cubicBezTo>
                      <a:pt x="1" y="25"/>
                      <a:pt x="1" y="26"/>
                      <a:pt x="1" y="26"/>
                    </a:cubicBezTo>
                    <a:cubicBezTo>
                      <a:pt x="1" y="26"/>
                      <a:pt x="1" y="26"/>
                      <a:pt x="0" y="26"/>
                    </a:cubicBezTo>
                    <a:cubicBezTo>
                      <a:pt x="0" y="26"/>
                      <a:pt x="0" y="25"/>
                      <a:pt x="0" y="25"/>
                    </a:cubicBezTo>
                    <a:cubicBezTo>
                      <a:pt x="0" y="25"/>
                      <a:pt x="1" y="24"/>
                      <a:pt x="1" y="24"/>
                    </a:cubicBezTo>
                    <a:cubicBezTo>
                      <a:pt x="1" y="24"/>
                      <a:pt x="2" y="24"/>
                      <a:pt x="2" y="25"/>
                    </a:cubicBezTo>
                    <a:cubicBezTo>
                      <a:pt x="3" y="25"/>
                      <a:pt x="3" y="25"/>
                      <a:pt x="4" y="25"/>
                    </a:cubicBezTo>
                    <a:cubicBezTo>
                      <a:pt x="4" y="24"/>
                      <a:pt x="4" y="24"/>
                      <a:pt x="5" y="24"/>
                    </a:cubicBezTo>
                    <a:cubicBezTo>
                      <a:pt x="5" y="24"/>
                      <a:pt x="5" y="25"/>
                      <a:pt x="5" y="25"/>
                    </a:cubicBezTo>
                    <a:cubicBezTo>
                      <a:pt x="6" y="24"/>
                      <a:pt x="6" y="24"/>
                      <a:pt x="6" y="23"/>
                    </a:cubicBezTo>
                    <a:cubicBezTo>
                      <a:pt x="6" y="23"/>
                      <a:pt x="5" y="23"/>
                      <a:pt x="5" y="22"/>
                    </a:cubicBezTo>
                    <a:cubicBezTo>
                      <a:pt x="4" y="22"/>
                      <a:pt x="4" y="21"/>
                      <a:pt x="3" y="21"/>
                    </a:cubicBezTo>
                    <a:cubicBezTo>
                      <a:pt x="3" y="21"/>
                      <a:pt x="2" y="22"/>
                      <a:pt x="2" y="21"/>
                    </a:cubicBezTo>
                    <a:cubicBezTo>
                      <a:pt x="2" y="21"/>
                      <a:pt x="2" y="21"/>
                      <a:pt x="3" y="21"/>
                    </a:cubicBezTo>
                    <a:cubicBezTo>
                      <a:pt x="3" y="20"/>
                      <a:pt x="5" y="21"/>
                      <a:pt x="5" y="22"/>
                    </a:cubicBezTo>
                    <a:cubicBezTo>
                      <a:pt x="5" y="21"/>
                      <a:pt x="5" y="21"/>
                      <a:pt x="5" y="21"/>
                    </a:cubicBezTo>
                    <a:cubicBezTo>
                      <a:pt x="5" y="21"/>
                      <a:pt x="5" y="20"/>
                      <a:pt x="4" y="20"/>
                    </a:cubicBezTo>
                    <a:cubicBezTo>
                      <a:pt x="4" y="20"/>
                      <a:pt x="4" y="20"/>
                      <a:pt x="3" y="20"/>
                    </a:cubicBezTo>
                    <a:cubicBezTo>
                      <a:pt x="3" y="19"/>
                      <a:pt x="4" y="20"/>
                      <a:pt x="4" y="19"/>
                    </a:cubicBezTo>
                    <a:cubicBezTo>
                      <a:pt x="5" y="19"/>
                      <a:pt x="4" y="18"/>
                      <a:pt x="5" y="18"/>
                    </a:cubicBezTo>
                    <a:cubicBezTo>
                      <a:pt x="5" y="18"/>
                      <a:pt x="5" y="18"/>
                      <a:pt x="5" y="17"/>
                    </a:cubicBezTo>
                    <a:cubicBezTo>
                      <a:pt x="6" y="17"/>
                      <a:pt x="6" y="17"/>
                      <a:pt x="6" y="16"/>
                    </a:cubicBezTo>
                    <a:cubicBezTo>
                      <a:pt x="7" y="16"/>
                      <a:pt x="7" y="15"/>
                      <a:pt x="8" y="14"/>
                    </a:cubicBezTo>
                    <a:cubicBezTo>
                      <a:pt x="8" y="13"/>
                      <a:pt x="8" y="11"/>
                      <a:pt x="9" y="9"/>
                    </a:cubicBezTo>
                    <a:cubicBezTo>
                      <a:pt x="9" y="9"/>
                      <a:pt x="9" y="8"/>
                      <a:pt x="9" y="7"/>
                    </a:cubicBezTo>
                    <a:cubicBezTo>
                      <a:pt x="10" y="7"/>
                      <a:pt x="10" y="8"/>
                      <a:pt x="10" y="8"/>
                    </a:cubicBezTo>
                    <a:cubicBezTo>
                      <a:pt x="10" y="8"/>
                      <a:pt x="11" y="7"/>
                      <a:pt x="12" y="7"/>
                    </a:cubicBezTo>
                    <a:cubicBezTo>
                      <a:pt x="12" y="7"/>
                      <a:pt x="12" y="7"/>
                      <a:pt x="13" y="6"/>
                    </a:cubicBezTo>
                    <a:cubicBezTo>
                      <a:pt x="13" y="6"/>
                      <a:pt x="13" y="6"/>
                      <a:pt x="14" y="6"/>
                    </a:cubicBezTo>
                    <a:cubicBezTo>
                      <a:pt x="14" y="5"/>
                      <a:pt x="14" y="5"/>
                      <a:pt x="14" y="4"/>
                    </a:cubicBezTo>
                    <a:cubicBezTo>
                      <a:pt x="15" y="3"/>
                      <a:pt x="16" y="3"/>
                      <a:pt x="17" y="3"/>
                    </a:cubicBezTo>
                    <a:cubicBezTo>
                      <a:pt x="18" y="2"/>
                      <a:pt x="20" y="2"/>
                      <a:pt x="21" y="2"/>
                    </a:cubicBezTo>
                    <a:cubicBezTo>
                      <a:pt x="22" y="2"/>
                      <a:pt x="23" y="1"/>
                      <a:pt x="23" y="2"/>
                    </a:cubicBezTo>
                    <a:cubicBezTo>
                      <a:pt x="24" y="2"/>
                      <a:pt x="24" y="3"/>
                      <a:pt x="24" y="3"/>
                    </a:cubicBezTo>
                    <a:cubicBezTo>
                      <a:pt x="25" y="3"/>
                      <a:pt x="25" y="3"/>
                      <a:pt x="25" y="4"/>
                    </a:cubicBezTo>
                    <a:cubicBezTo>
                      <a:pt x="25" y="4"/>
                      <a:pt x="26" y="4"/>
                      <a:pt x="26" y="4"/>
                    </a:cubicBezTo>
                    <a:cubicBezTo>
                      <a:pt x="26" y="4"/>
                      <a:pt x="26" y="4"/>
                      <a:pt x="26" y="4"/>
                    </a:cubicBezTo>
                    <a:cubicBezTo>
                      <a:pt x="26" y="5"/>
                      <a:pt x="26" y="5"/>
                      <a:pt x="26" y="6"/>
                    </a:cubicBezTo>
                    <a:cubicBezTo>
                      <a:pt x="26" y="7"/>
                      <a:pt x="26" y="7"/>
                      <a:pt x="25" y="8"/>
                    </a:cubicBezTo>
                    <a:cubicBezTo>
                      <a:pt x="25" y="9"/>
                      <a:pt x="25" y="9"/>
                      <a:pt x="25" y="10"/>
                    </a:cubicBezTo>
                    <a:cubicBezTo>
                      <a:pt x="24" y="11"/>
                      <a:pt x="24" y="11"/>
                      <a:pt x="23" y="11"/>
                    </a:cubicBezTo>
                    <a:cubicBezTo>
                      <a:pt x="23" y="11"/>
                      <a:pt x="22" y="11"/>
                      <a:pt x="22" y="12"/>
                    </a:cubicBezTo>
                    <a:cubicBezTo>
                      <a:pt x="22" y="14"/>
                      <a:pt x="24" y="12"/>
                      <a:pt x="25" y="13"/>
                    </a:cubicBezTo>
                    <a:cubicBezTo>
                      <a:pt x="25" y="14"/>
                      <a:pt x="24" y="14"/>
                      <a:pt x="24" y="15"/>
                    </a:cubicBezTo>
                    <a:cubicBezTo>
                      <a:pt x="24" y="16"/>
                      <a:pt x="24" y="16"/>
                      <a:pt x="23" y="16"/>
                    </a:cubicBezTo>
                    <a:cubicBezTo>
                      <a:pt x="23" y="17"/>
                      <a:pt x="23" y="17"/>
                      <a:pt x="23" y="17"/>
                    </a:cubicBezTo>
                    <a:cubicBezTo>
                      <a:pt x="22" y="17"/>
                      <a:pt x="23" y="17"/>
                      <a:pt x="23" y="18"/>
                    </a:cubicBezTo>
                    <a:cubicBezTo>
                      <a:pt x="23" y="18"/>
                      <a:pt x="23" y="19"/>
                      <a:pt x="22" y="19"/>
                    </a:cubicBezTo>
                    <a:cubicBezTo>
                      <a:pt x="22" y="19"/>
                      <a:pt x="21" y="19"/>
                      <a:pt x="20" y="19"/>
                    </a:cubicBezTo>
                    <a:cubicBezTo>
                      <a:pt x="20" y="19"/>
                      <a:pt x="19" y="19"/>
                      <a:pt x="18" y="19"/>
                    </a:cubicBezTo>
                    <a:cubicBezTo>
                      <a:pt x="18" y="19"/>
                      <a:pt x="17" y="20"/>
                      <a:pt x="17" y="20"/>
                    </a:cubicBezTo>
                    <a:cubicBezTo>
                      <a:pt x="17" y="21"/>
                      <a:pt x="18" y="22"/>
                      <a:pt x="19" y="23"/>
                    </a:cubicBezTo>
                    <a:cubicBezTo>
                      <a:pt x="19" y="23"/>
                      <a:pt x="19" y="24"/>
                      <a:pt x="19" y="25"/>
                    </a:cubicBezTo>
                    <a:cubicBezTo>
                      <a:pt x="19" y="25"/>
                      <a:pt x="18" y="26"/>
                      <a:pt x="18" y="26"/>
                    </a:cubicBezTo>
                    <a:cubicBezTo>
                      <a:pt x="18" y="27"/>
                      <a:pt x="19" y="27"/>
                      <a:pt x="18" y="27"/>
                    </a:cubicBezTo>
                    <a:cubicBezTo>
                      <a:pt x="18" y="28"/>
                      <a:pt x="18" y="28"/>
                      <a:pt x="18" y="28"/>
                    </a:cubicBezTo>
                    <a:cubicBezTo>
                      <a:pt x="17" y="28"/>
                      <a:pt x="17" y="28"/>
                      <a:pt x="17" y="28"/>
                    </a:cubicBezTo>
                    <a:cubicBezTo>
                      <a:pt x="16" y="29"/>
                      <a:pt x="18" y="29"/>
                      <a:pt x="18" y="29"/>
                    </a:cubicBezTo>
                    <a:cubicBezTo>
                      <a:pt x="19" y="30"/>
                      <a:pt x="18" y="30"/>
                      <a:pt x="17" y="31"/>
                    </a:cubicBezTo>
                    <a:close/>
                    <a:moveTo>
                      <a:pt x="0" y="23"/>
                    </a:moveTo>
                    <a:cubicBezTo>
                      <a:pt x="0" y="24"/>
                      <a:pt x="2" y="23"/>
                      <a:pt x="2" y="24"/>
                    </a:cubicBezTo>
                    <a:cubicBezTo>
                      <a:pt x="2" y="24"/>
                      <a:pt x="3" y="24"/>
                      <a:pt x="3" y="24"/>
                    </a:cubicBezTo>
                    <a:cubicBezTo>
                      <a:pt x="4" y="24"/>
                      <a:pt x="4" y="24"/>
                      <a:pt x="4" y="24"/>
                    </a:cubicBezTo>
                    <a:cubicBezTo>
                      <a:pt x="4" y="24"/>
                      <a:pt x="4" y="24"/>
                      <a:pt x="5" y="24"/>
                    </a:cubicBezTo>
                    <a:cubicBezTo>
                      <a:pt x="5" y="23"/>
                      <a:pt x="5" y="23"/>
                      <a:pt x="4" y="23"/>
                    </a:cubicBezTo>
                    <a:cubicBezTo>
                      <a:pt x="4" y="23"/>
                      <a:pt x="4" y="23"/>
                      <a:pt x="3" y="23"/>
                    </a:cubicBezTo>
                    <a:cubicBezTo>
                      <a:pt x="3" y="23"/>
                      <a:pt x="3" y="22"/>
                      <a:pt x="3" y="22"/>
                    </a:cubicBezTo>
                    <a:cubicBezTo>
                      <a:pt x="3" y="22"/>
                      <a:pt x="2" y="23"/>
                      <a:pt x="1" y="22"/>
                    </a:cubicBezTo>
                    <a:cubicBezTo>
                      <a:pt x="1" y="22"/>
                      <a:pt x="0" y="22"/>
                      <a:pt x="0" y="23"/>
                    </a:cubicBezTo>
                    <a:close/>
                    <a:moveTo>
                      <a:pt x="11" y="4"/>
                    </a:moveTo>
                    <a:cubicBezTo>
                      <a:pt x="11" y="5"/>
                      <a:pt x="11" y="5"/>
                      <a:pt x="11" y="5"/>
                    </a:cubicBezTo>
                    <a:cubicBezTo>
                      <a:pt x="11" y="5"/>
                      <a:pt x="11" y="5"/>
                      <a:pt x="11" y="5"/>
                    </a:cubicBezTo>
                    <a:cubicBezTo>
                      <a:pt x="11" y="5"/>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4"/>
                      <a:pt x="10" y="4"/>
                    </a:cubicBezTo>
                    <a:cubicBezTo>
                      <a:pt x="10" y="4"/>
                      <a:pt x="10" y="3"/>
                      <a:pt x="11" y="3"/>
                    </a:cubicBezTo>
                    <a:cubicBezTo>
                      <a:pt x="11" y="3"/>
                      <a:pt x="11" y="3"/>
                      <a:pt x="11" y="3"/>
                    </a:cubicBezTo>
                    <a:cubicBezTo>
                      <a:pt x="11" y="4"/>
                      <a:pt x="11" y="4"/>
                      <a:pt x="11" y="4"/>
                    </a:cubicBezTo>
                    <a:cubicBezTo>
                      <a:pt x="11" y="4"/>
                      <a:pt x="11" y="4"/>
                      <a:pt x="11" y="4"/>
                    </a:cubicBezTo>
                    <a:close/>
                    <a:moveTo>
                      <a:pt x="13" y="2"/>
                    </a:moveTo>
                    <a:cubicBezTo>
                      <a:pt x="14" y="2"/>
                      <a:pt x="15" y="2"/>
                      <a:pt x="16" y="2"/>
                    </a:cubicBezTo>
                    <a:cubicBezTo>
                      <a:pt x="17" y="2"/>
                      <a:pt x="18" y="2"/>
                      <a:pt x="17" y="1"/>
                    </a:cubicBezTo>
                    <a:cubicBezTo>
                      <a:pt x="16" y="1"/>
                      <a:pt x="15" y="1"/>
                      <a:pt x="15" y="1"/>
                    </a:cubicBezTo>
                    <a:cubicBezTo>
                      <a:pt x="14" y="2"/>
                      <a:pt x="12" y="2"/>
                      <a:pt x="12" y="3"/>
                    </a:cubicBezTo>
                    <a:cubicBezTo>
                      <a:pt x="13" y="3"/>
                      <a:pt x="13" y="3"/>
                      <a:pt x="13" y="2"/>
                    </a:cubicBezTo>
                    <a:close/>
                    <a:moveTo>
                      <a:pt x="19" y="1"/>
                    </a:moveTo>
                    <a:cubicBezTo>
                      <a:pt x="18" y="2"/>
                      <a:pt x="20" y="1"/>
                      <a:pt x="20" y="1"/>
                    </a:cubicBezTo>
                    <a:cubicBezTo>
                      <a:pt x="20" y="1"/>
                      <a:pt x="19" y="1"/>
                      <a:pt x="19" y="1"/>
                    </a:cubicBezTo>
                    <a:cubicBezTo>
                      <a:pt x="19" y="1"/>
                      <a:pt x="19" y="1"/>
                      <a:pt x="19" y="1"/>
                    </a:cubicBezTo>
                    <a:cubicBezTo>
                      <a:pt x="19" y="1"/>
                      <a:pt x="19" y="1"/>
                      <a:pt x="19" y="1"/>
                    </a:cubicBezTo>
                    <a:close/>
                    <a:moveTo>
                      <a:pt x="21" y="0"/>
                    </a:moveTo>
                    <a:cubicBezTo>
                      <a:pt x="20" y="1"/>
                      <a:pt x="21" y="1"/>
                      <a:pt x="21" y="1"/>
                    </a:cubicBezTo>
                    <a:cubicBezTo>
                      <a:pt x="21" y="1"/>
                      <a:pt x="21" y="0"/>
                      <a:pt x="21" y="0"/>
                    </a:cubicBezTo>
                    <a:moveTo>
                      <a:pt x="23" y="0"/>
                    </a:moveTo>
                    <a:cubicBezTo>
                      <a:pt x="22" y="0"/>
                      <a:pt x="22" y="0"/>
                      <a:pt x="22" y="0"/>
                    </a:cubicBezTo>
                    <a:cubicBezTo>
                      <a:pt x="22" y="0"/>
                      <a:pt x="23" y="0"/>
                      <a:pt x="23" y="0"/>
                    </a:cubicBezTo>
                    <a:cubicBezTo>
                      <a:pt x="23" y="0"/>
                      <a:pt x="23" y="0"/>
                      <a:pt x="23"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7" name="Freeform 802">
                <a:extLst>
                  <a:ext uri="{FF2B5EF4-FFF2-40B4-BE49-F238E27FC236}">
                    <a16:creationId xmlns:a16="http://schemas.microsoft.com/office/drawing/2014/main" id="{0360825B-15C3-3DF7-7CAC-01642A3E5327}"/>
                  </a:ext>
                </a:extLst>
              </p:cNvPr>
              <p:cNvSpPr>
                <a:spLocks/>
              </p:cNvSpPr>
              <p:nvPr/>
            </p:nvSpPr>
            <p:spPr bwMode="auto">
              <a:xfrm>
                <a:off x="5541963" y="3251200"/>
                <a:ext cx="20637" cy="28575"/>
              </a:xfrm>
              <a:custGeom>
                <a:avLst/>
                <a:gdLst>
                  <a:gd name="T0" fmla="*/ 0 w 5"/>
                  <a:gd name="T1" fmla="*/ 3 h 7"/>
                  <a:gd name="T2" fmla="*/ 0 w 5"/>
                  <a:gd name="T3" fmla="*/ 2 h 7"/>
                  <a:gd name="T4" fmla="*/ 2 w 5"/>
                  <a:gd name="T5" fmla="*/ 0 h 7"/>
                  <a:gd name="T6" fmla="*/ 2 w 5"/>
                  <a:gd name="T7" fmla="*/ 0 h 7"/>
                  <a:gd name="T8" fmla="*/ 2 w 5"/>
                  <a:gd name="T9" fmla="*/ 0 h 7"/>
                  <a:gd name="T10" fmla="*/ 3 w 5"/>
                  <a:gd name="T11" fmla="*/ 2 h 7"/>
                  <a:gd name="T12" fmla="*/ 4 w 5"/>
                  <a:gd name="T13" fmla="*/ 3 h 7"/>
                  <a:gd name="T14" fmla="*/ 5 w 5"/>
                  <a:gd name="T15" fmla="*/ 5 h 7"/>
                  <a:gd name="T16" fmla="*/ 4 w 5"/>
                  <a:gd name="T17" fmla="*/ 7 h 7"/>
                  <a:gd name="T18" fmla="*/ 2 w 5"/>
                  <a:gd name="T19" fmla="*/ 7 h 7"/>
                  <a:gd name="T20" fmla="*/ 0 w 5"/>
                  <a:gd name="T21" fmla="*/ 6 h 7"/>
                  <a:gd name="T22" fmla="*/ 1 w 5"/>
                  <a:gd name="T23" fmla="*/ 5 h 7"/>
                  <a:gd name="T24" fmla="*/ 0 w 5"/>
                  <a:gd name="T25" fmla="*/ 4 h 7"/>
                  <a:gd name="T26" fmla="*/ 0 w 5"/>
                  <a:gd name="T27" fmla="*/ 3 h 7"/>
                  <a:gd name="T28" fmla="*/ 0 w 5"/>
                  <a:gd name="T2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0" y="3"/>
                    </a:moveTo>
                    <a:cubicBezTo>
                      <a:pt x="0" y="2"/>
                      <a:pt x="0" y="2"/>
                      <a:pt x="0" y="2"/>
                    </a:cubicBezTo>
                    <a:cubicBezTo>
                      <a:pt x="1" y="1"/>
                      <a:pt x="1" y="0"/>
                      <a:pt x="2" y="0"/>
                    </a:cubicBezTo>
                    <a:cubicBezTo>
                      <a:pt x="2" y="0"/>
                      <a:pt x="2" y="0"/>
                      <a:pt x="2" y="0"/>
                    </a:cubicBezTo>
                    <a:cubicBezTo>
                      <a:pt x="2" y="0"/>
                      <a:pt x="2" y="0"/>
                      <a:pt x="2" y="0"/>
                    </a:cubicBezTo>
                    <a:cubicBezTo>
                      <a:pt x="3" y="0"/>
                      <a:pt x="3" y="1"/>
                      <a:pt x="3" y="2"/>
                    </a:cubicBezTo>
                    <a:cubicBezTo>
                      <a:pt x="3" y="2"/>
                      <a:pt x="4" y="3"/>
                      <a:pt x="4" y="3"/>
                    </a:cubicBezTo>
                    <a:cubicBezTo>
                      <a:pt x="5" y="4"/>
                      <a:pt x="5" y="4"/>
                      <a:pt x="5" y="5"/>
                    </a:cubicBezTo>
                    <a:cubicBezTo>
                      <a:pt x="4" y="5"/>
                      <a:pt x="4" y="6"/>
                      <a:pt x="4" y="7"/>
                    </a:cubicBezTo>
                    <a:cubicBezTo>
                      <a:pt x="3" y="7"/>
                      <a:pt x="3" y="7"/>
                      <a:pt x="2" y="7"/>
                    </a:cubicBezTo>
                    <a:cubicBezTo>
                      <a:pt x="1" y="7"/>
                      <a:pt x="1" y="7"/>
                      <a:pt x="0" y="6"/>
                    </a:cubicBezTo>
                    <a:cubicBezTo>
                      <a:pt x="1" y="6"/>
                      <a:pt x="1" y="6"/>
                      <a:pt x="1" y="5"/>
                    </a:cubicBezTo>
                    <a:cubicBezTo>
                      <a:pt x="1" y="5"/>
                      <a:pt x="1" y="4"/>
                      <a:pt x="0" y="4"/>
                    </a:cubicBezTo>
                    <a:cubicBezTo>
                      <a:pt x="0" y="4"/>
                      <a:pt x="0" y="3"/>
                      <a:pt x="0" y="3"/>
                    </a:cubicBezTo>
                    <a:cubicBezTo>
                      <a:pt x="0" y="2"/>
                      <a:pt x="0" y="3"/>
                      <a:pt x="0" y="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8" name="Freeform 803">
                <a:extLst>
                  <a:ext uri="{FF2B5EF4-FFF2-40B4-BE49-F238E27FC236}">
                    <a16:creationId xmlns:a16="http://schemas.microsoft.com/office/drawing/2014/main" id="{65F0570F-E0C9-23EE-6E59-B557CF2E8FED}"/>
                  </a:ext>
                </a:extLst>
              </p:cNvPr>
              <p:cNvSpPr>
                <a:spLocks/>
              </p:cNvSpPr>
              <p:nvPr/>
            </p:nvSpPr>
            <p:spPr bwMode="auto">
              <a:xfrm>
                <a:off x="5970588" y="2954338"/>
                <a:ext cx="163512" cy="125413"/>
              </a:xfrm>
              <a:custGeom>
                <a:avLst/>
                <a:gdLst>
                  <a:gd name="T0" fmla="*/ 20 w 39"/>
                  <a:gd name="T1" fmla="*/ 29 h 30"/>
                  <a:gd name="T2" fmla="*/ 22 w 39"/>
                  <a:gd name="T3" fmla="*/ 29 h 30"/>
                  <a:gd name="T4" fmla="*/ 24 w 39"/>
                  <a:gd name="T5" fmla="*/ 29 h 30"/>
                  <a:gd name="T6" fmla="*/ 25 w 39"/>
                  <a:gd name="T7" fmla="*/ 27 h 30"/>
                  <a:gd name="T8" fmla="*/ 28 w 39"/>
                  <a:gd name="T9" fmla="*/ 26 h 30"/>
                  <a:gd name="T10" fmla="*/ 30 w 39"/>
                  <a:gd name="T11" fmla="*/ 25 h 30"/>
                  <a:gd name="T12" fmla="*/ 31 w 39"/>
                  <a:gd name="T13" fmla="*/ 25 h 30"/>
                  <a:gd name="T14" fmla="*/ 32 w 39"/>
                  <a:gd name="T15" fmla="*/ 21 h 30"/>
                  <a:gd name="T16" fmla="*/ 33 w 39"/>
                  <a:gd name="T17" fmla="*/ 18 h 30"/>
                  <a:gd name="T18" fmla="*/ 37 w 39"/>
                  <a:gd name="T19" fmla="*/ 15 h 30"/>
                  <a:gd name="T20" fmla="*/ 39 w 39"/>
                  <a:gd name="T21" fmla="*/ 14 h 30"/>
                  <a:gd name="T22" fmla="*/ 37 w 39"/>
                  <a:gd name="T23" fmla="*/ 13 h 30"/>
                  <a:gd name="T24" fmla="*/ 36 w 39"/>
                  <a:gd name="T25" fmla="*/ 8 h 30"/>
                  <a:gd name="T26" fmla="*/ 32 w 39"/>
                  <a:gd name="T27" fmla="*/ 4 h 30"/>
                  <a:gd name="T28" fmla="*/ 27 w 39"/>
                  <a:gd name="T29" fmla="*/ 2 h 30"/>
                  <a:gd name="T30" fmla="*/ 25 w 39"/>
                  <a:gd name="T31" fmla="*/ 0 h 30"/>
                  <a:gd name="T32" fmla="*/ 23 w 39"/>
                  <a:gd name="T33" fmla="*/ 2 h 30"/>
                  <a:gd name="T34" fmla="*/ 21 w 39"/>
                  <a:gd name="T35" fmla="*/ 2 h 30"/>
                  <a:gd name="T36" fmla="*/ 18 w 39"/>
                  <a:gd name="T37" fmla="*/ 1 h 30"/>
                  <a:gd name="T38" fmla="*/ 16 w 39"/>
                  <a:gd name="T39" fmla="*/ 1 h 30"/>
                  <a:gd name="T40" fmla="*/ 13 w 39"/>
                  <a:gd name="T41" fmla="*/ 0 h 30"/>
                  <a:gd name="T42" fmla="*/ 10 w 39"/>
                  <a:gd name="T43" fmla="*/ 0 h 30"/>
                  <a:gd name="T44" fmla="*/ 7 w 39"/>
                  <a:gd name="T45" fmla="*/ 0 h 30"/>
                  <a:gd name="T46" fmla="*/ 2 w 39"/>
                  <a:gd name="T47" fmla="*/ 2 h 30"/>
                  <a:gd name="T48" fmla="*/ 0 w 39"/>
                  <a:gd name="T49" fmla="*/ 4 h 30"/>
                  <a:gd name="T50" fmla="*/ 0 w 39"/>
                  <a:gd name="T51" fmla="*/ 11 h 30"/>
                  <a:gd name="T52" fmla="*/ 1 w 39"/>
                  <a:gd name="T53" fmla="*/ 9 h 30"/>
                  <a:gd name="T54" fmla="*/ 1 w 39"/>
                  <a:gd name="T55" fmla="*/ 13 h 30"/>
                  <a:gd name="T56" fmla="*/ 3 w 39"/>
                  <a:gd name="T57" fmla="*/ 14 h 30"/>
                  <a:gd name="T58" fmla="*/ 4 w 39"/>
                  <a:gd name="T59" fmla="*/ 14 h 30"/>
                  <a:gd name="T60" fmla="*/ 5 w 39"/>
                  <a:gd name="T61" fmla="*/ 15 h 30"/>
                  <a:gd name="T62" fmla="*/ 8 w 39"/>
                  <a:gd name="T63" fmla="*/ 17 h 30"/>
                  <a:gd name="T64" fmla="*/ 9 w 39"/>
                  <a:gd name="T65" fmla="*/ 16 h 30"/>
                  <a:gd name="T66" fmla="*/ 11 w 39"/>
                  <a:gd name="T67" fmla="*/ 17 h 30"/>
                  <a:gd name="T68" fmla="*/ 11 w 39"/>
                  <a:gd name="T69" fmla="*/ 21 h 30"/>
                  <a:gd name="T70" fmla="*/ 12 w 39"/>
                  <a:gd name="T71" fmla="*/ 24 h 30"/>
                  <a:gd name="T72" fmla="*/ 13 w 39"/>
                  <a:gd name="T73" fmla="*/ 24 h 30"/>
                  <a:gd name="T74" fmla="*/ 15 w 39"/>
                  <a:gd name="T75" fmla="*/ 25 h 30"/>
                  <a:gd name="T76" fmla="*/ 18 w 39"/>
                  <a:gd name="T7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 h="30">
                    <a:moveTo>
                      <a:pt x="18" y="29"/>
                    </a:moveTo>
                    <a:cubicBezTo>
                      <a:pt x="18" y="29"/>
                      <a:pt x="19" y="29"/>
                      <a:pt x="20" y="29"/>
                    </a:cubicBezTo>
                    <a:cubicBezTo>
                      <a:pt x="21" y="29"/>
                      <a:pt x="21" y="29"/>
                      <a:pt x="21" y="29"/>
                    </a:cubicBezTo>
                    <a:cubicBezTo>
                      <a:pt x="21" y="29"/>
                      <a:pt x="21" y="29"/>
                      <a:pt x="22" y="29"/>
                    </a:cubicBezTo>
                    <a:cubicBezTo>
                      <a:pt x="22" y="30"/>
                      <a:pt x="23" y="29"/>
                      <a:pt x="23" y="29"/>
                    </a:cubicBezTo>
                    <a:cubicBezTo>
                      <a:pt x="24" y="29"/>
                      <a:pt x="24" y="29"/>
                      <a:pt x="24" y="29"/>
                    </a:cubicBezTo>
                    <a:cubicBezTo>
                      <a:pt x="25" y="29"/>
                      <a:pt x="25" y="29"/>
                      <a:pt x="25" y="29"/>
                    </a:cubicBezTo>
                    <a:cubicBezTo>
                      <a:pt x="26" y="28"/>
                      <a:pt x="25" y="28"/>
                      <a:pt x="25" y="27"/>
                    </a:cubicBezTo>
                    <a:cubicBezTo>
                      <a:pt x="26" y="27"/>
                      <a:pt x="26" y="27"/>
                      <a:pt x="26" y="27"/>
                    </a:cubicBezTo>
                    <a:cubicBezTo>
                      <a:pt x="27" y="27"/>
                      <a:pt x="28" y="27"/>
                      <a:pt x="28" y="26"/>
                    </a:cubicBezTo>
                    <a:cubicBezTo>
                      <a:pt x="28" y="25"/>
                      <a:pt x="29" y="26"/>
                      <a:pt x="29" y="26"/>
                    </a:cubicBezTo>
                    <a:cubicBezTo>
                      <a:pt x="29" y="26"/>
                      <a:pt x="30" y="25"/>
                      <a:pt x="30" y="25"/>
                    </a:cubicBezTo>
                    <a:cubicBezTo>
                      <a:pt x="30" y="26"/>
                      <a:pt x="30" y="27"/>
                      <a:pt x="31" y="27"/>
                    </a:cubicBezTo>
                    <a:cubicBezTo>
                      <a:pt x="32" y="26"/>
                      <a:pt x="31" y="25"/>
                      <a:pt x="31" y="25"/>
                    </a:cubicBezTo>
                    <a:cubicBezTo>
                      <a:pt x="30" y="24"/>
                      <a:pt x="31" y="23"/>
                      <a:pt x="31" y="22"/>
                    </a:cubicBezTo>
                    <a:cubicBezTo>
                      <a:pt x="32" y="22"/>
                      <a:pt x="32" y="21"/>
                      <a:pt x="32" y="21"/>
                    </a:cubicBezTo>
                    <a:cubicBezTo>
                      <a:pt x="32" y="20"/>
                      <a:pt x="32" y="20"/>
                      <a:pt x="32" y="19"/>
                    </a:cubicBezTo>
                    <a:cubicBezTo>
                      <a:pt x="32" y="18"/>
                      <a:pt x="32" y="18"/>
                      <a:pt x="33" y="18"/>
                    </a:cubicBezTo>
                    <a:cubicBezTo>
                      <a:pt x="35" y="17"/>
                      <a:pt x="34" y="17"/>
                      <a:pt x="35" y="16"/>
                    </a:cubicBezTo>
                    <a:cubicBezTo>
                      <a:pt x="36" y="15"/>
                      <a:pt x="36" y="15"/>
                      <a:pt x="37" y="15"/>
                    </a:cubicBezTo>
                    <a:cubicBezTo>
                      <a:pt x="38" y="16"/>
                      <a:pt x="38" y="15"/>
                      <a:pt x="38" y="14"/>
                    </a:cubicBezTo>
                    <a:cubicBezTo>
                      <a:pt x="38" y="14"/>
                      <a:pt x="39" y="14"/>
                      <a:pt x="39" y="14"/>
                    </a:cubicBezTo>
                    <a:cubicBezTo>
                      <a:pt x="39" y="13"/>
                      <a:pt x="38" y="13"/>
                      <a:pt x="38" y="13"/>
                    </a:cubicBezTo>
                    <a:cubicBezTo>
                      <a:pt x="37" y="13"/>
                      <a:pt x="37" y="13"/>
                      <a:pt x="37" y="13"/>
                    </a:cubicBezTo>
                    <a:cubicBezTo>
                      <a:pt x="37" y="12"/>
                      <a:pt x="37" y="11"/>
                      <a:pt x="37" y="10"/>
                    </a:cubicBezTo>
                    <a:cubicBezTo>
                      <a:pt x="38" y="9"/>
                      <a:pt x="38" y="9"/>
                      <a:pt x="36" y="8"/>
                    </a:cubicBezTo>
                    <a:cubicBezTo>
                      <a:pt x="35" y="8"/>
                      <a:pt x="35" y="7"/>
                      <a:pt x="34" y="6"/>
                    </a:cubicBezTo>
                    <a:cubicBezTo>
                      <a:pt x="34" y="5"/>
                      <a:pt x="33" y="5"/>
                      <a:pt x="32" y="4"/>
                    </a:cubicBezTo>
                    <a:cubicBezTo>
                      <a:pt x="31" y="3"/>
                      <a:pt x="31" y="3"/>
                      <a:pt x="30" y="3"/>
                    </a:cubicBezTo>
                    <a:cubicBezTo>
                      <a:pt x="29" y="3"/>
                      <a:pt x="28" y="3"/>
                      <a:pt x="27" y="2"/>
                    </a:cubicBezTo>
                    <a:cubicBezTo>
                      <a:pt x="27" y="1"/>
                      <a:pt x="26" y="1"/>
                      <a:pt x="26" y="0"/>
                    </a:cubicBezTo>
                    <a:cubicBezTo>
                      <a:pt x="26" y="0"/>
                      <a:pt x="26" y="0"/>
                      <a:pt x="25" y="0"/>
                    </a:cubicBezTo>
                    <a:cubicBezTo>
                      <a:pt x="25" y="0"/>
                      <a:pt x="25" y="1"/>
                      <a:pt x="24" y="1"/>
                    </a:cubicBezTo>
                    <a:cubicBezTo>
                      <a:pt x="24" y="1"/>
                      <a:pt x="24" y="2"/>
                      <a:pt x="23" y="2"/>
                    </a:cubicBezTo>
                    <a:cubicBezTo>
                      <a:pt x="23" y="2"/>
                      <a:pt x="22" y="2"/>
                      <a:pt x="22" y="2"/>
                    </a:cubicBezTo>
                    <a:cubicBezTo>
                      <a:pt x="21" y="2"/>
                      <a:pt x="21" y="2"/>
                      <a:pt x="21" y="2"/>
                    </a:cubicBezTo>
                    <a:cubicBezTo>
                      <a:pt x="20" y="2"/>
                      <a:pt x="20" y="1"/>
                      <a:pt x="20" y="1"/>
                    </a:cubicBezTo>
                    <a:cubicBezTo>
                      <a:pt x="19" y="1"/>
                      <a:pt x="18" y="1"/>
                      <a:pt x="18" y="1"/>
                    </a:cubicBezTo>
                    <a:cubicBezTo>
                      <a:pt x="18" y="1"/>
                      <a:pt x="18" y="1"/>
                      <a:pt x="17" y="1"/>
                    </a:cubicBezTo>
                    <a:cubicBezTo>
                      <a:pt x="17" y="1"/>
                      <a:pt x="17" y="1"/>
                      <a:pt x="16" y="1"/>
                    </a:cubicBezTo>
                    <a:cubicBezTo>
                      <a:pt x="15" y="0"/>
                      <a:pt x="15" y="1"/>
                      <a:pt x="14" y="1"/>
                    </a:cubicBezTo>
                    <a:cubicBezTo>
                      <a:pt x="14" y="1"/>
                      <a:pt x="14" y="1"/>
                      <a:pt x="13" y="0"/>
                    </a:cubicBezTo>
                    <a:cubicBezTo>
                      <a:pt x="12" y="0"/>
                      <a:pt x="12" y="1"/>
                      <a:pt x="11" y="1"/>
                    </a:cubicBezTo>
                    <a:cubicBezTo>
                      <a:pt x="10" y="1"/>
                      <a:pt x="10" y="0"/>
                      <a:pt x="10" y="0"/>
                    </a:cubicBezTo>
                    <a:cubicBezTo>
                      <a:pt x="9" y="0"/>
                      <a:pt x="9" y="0"/>
                      <a:pt x="8" y="0"/>
                    </a:cubicBezTo>
                    <a:cubicBezTo>
                      <a:pt x="8" y="0"/>
                      <a:pt x="7" y="0"/>
                      <a:pt x="7" y="0"/>
                    </a:cubicBezTo>
                    <a:cubicBezTo>
                      <a:pt x="6" y="0"/>
                      <a:pt x="6" y="1"/>
                      <a:pt x="5" y="1"/>
                    </a:cubicBezTo>
                    <a:cubicBezTo>
                      <a:pt x="4" y="1"/>
                      <a:pt x="3" y="2"/>
                      <a:pt x="2" y="2"/>
                    </a:cubicBezTo>
                    <a:cubicBezTo>
                      <a:pt x="2" y="3"/>
                      <a:pt x="2" y="3"/>
                      <a:pt x="1" y="3"/>
                    </a:cubicBezTo>
                    <a:cubicBezTo>
                      <a:pt x="1" y="4"/>
                      <a:pt x="1" y="4"/>
                      <a:pt x="0" y="4"/>
                    </a:cubicBezTo>
                    <a:cubicBezTo>
                      <a:pt x="0" y="5"/>
                      <a:pt x="0" y="6"/>
                      <a:pt x="0" y="8"/>
                    </a:cubicBezTo>
                    <a:cubicBezTo>
                      <a:pt x="0" y="9"/>
                      <a:pt x="0" y="10"/>
                      <a:pt x="0" y="11"/>
                    </a:cubicBezTo>
                    <a:cubicBezTo>
                      <a:pt x="0" y="11"/>
                      <a:pt x="0" y="12"/>
                      <a:pt x="1" y="11"/>
                    </a:cubicBezTo>
                    <a:cubicBezTo>
                      <a:pt x="1" y="10"/>
                      <a:pt x="0" y="9"/>
                      <a:pt x="1" y="9"/>
                    </a:cubicBezTo>
                    <a:cubicBezTo>
                      <a:pt x="1" y="10"/>
                      <a:pt x="1" y="10"/>
                      <a:pt x="1" y="11"/>
                    </a:cubicBezTo>
                    <a:cubicBezTo>
                      <a:pt x="1" y="12"/>
                      <a:pt x="1" y="12"/>
                      <a:pt x="1" y="13"/>
                    </a:cubicBezTo>
                    <a:cubicBezTo>
                      <a:pt x="2" y="13"/>
                      <a:pt x="2" y="13"/>
                      <a:pt x="2" y="14"/>
                    </a:cubicBezTo>
                    <a:cubicBezTo>
                      <a:pt x="2" y="13"/>
                      <a:pt x="2" y="14"/>
                      <a:pt x="3" y="14"/>
                    </a:cubicBezTo>
                    <a:cubicBezTo>
                      <a:pt x="3" y="14"/>
                      <a:pt x="3" y="14"/>
                      <a:pt x="3" y="15"/>
                    </a:cubicBezTo>
                    <a:cubicBezTo>
                      <a:pt x="4" y="15"/>
                      <a:pt x="4" y="15"/>
                      <a:pt x="4" y="14"/>
                    </a:cubicBezTo>
                    <a:cubicBezTo>
                      <a:pt x="4" y="15"/>
                      <a:pt x="4" y="15"/>
                      <a:pt x="4" y="15"/>
                    </a:cubicBezTo>
                    <a:cubicBezTo>
                      <a:pt x="4" y="15"/>
                      <a:pt x="5" y="15"/>
                      <a:pt x="5" y="15"/>
                    </a:cubicBezTo>
                    <a:cubicBezTo>
                      <a:pt x="5" y="16"/>
                      <a:pt x="6" y="16"/>
                      <a:pt x="7" y="16"/>
                    </a:cubicBezTo>
                    <a:cubicBezTo>
                      <a:pt x="7" y="16"/>
                      <a:pt x="7" y="17"/>
                      <a:pt x="8" y="17"/>
                    </a:cubicBezTo>
                    <a:cubicBezTo>
                      <a:pt x="8" y="16"/>
                      <a:pt x="8" y="16"/>
                      <a:pt x="8" y="16"/>
                    </a:cubicBezTo>
                    <a:cubicBezTo>
                      <a:pt x="8" y="16"/>
                      <a:pt x="9" y="16"/>
                      <a:pt x="9" y="16"/>
                    </a:cubicBezTo>
                    <a:cubicBezTo>
                      <a:pt x="9" y="16"/>
                      <a:pt x="10" y="16"/>
                      <a:pt x="10" y="16"/>
                    </a:cubicBezTo>
                    <a:cubicBezTo>
                      <a:pt x="10" y="16"/>
                      <a:pt x="10" y="17"/>
                      <a:pt x="11" y="17"/>
                    </a:cubicBezTo>
                    <a:cubicBezTo>
                      <a:pt x="11" y="18"/>
                      <a:pt x="12" y="18"/>
                      <a:pt x="12" y="18"/>
                    </a:cubicBezTo>
                    <a:cubicBezTo>
                      <a:pt x="13" y="19"/>
                      <a:pt x="11" y="20"/>
                      <a:pt x="11" y="21"/>
                    </a:cubicBezTo>
                    <a:cubicBezTo>
                      <a:pt x="11" y="22"/>
                      <a:pt x="11" y="22"/>
                      <a:pt x="11" y="23"/>
                    </a:cubicBezTo>
                    <a:cubicBezTo>
                      <a:pt x="11" y="23"/>
                      <a:pt x="11" y="24"/>
                      <a:pt x="12" y="24"/>
                    </a:cubicBezTo>
                    <a:cubicBezTo>
                      <a:pt x="11" y="24"/>
                      <a:pt x="11" y="24"/>
                      <a:pt x="11" y="24"/>
                    </a:cubicBezTo>
                    <a:cubicBezTo>
                      <a:pt x="12" y="24"/>
                      <a:pt x="12" y="24"/>
                      <a:pt x="13" y="24"/>
                    </a:cubicBezTo>
                    <a:cubicBezTo>
                      <a:pt x="13" y="24"/>
                      <a:pt x="13" y="25"/>
                      <a:pt x="14" y="25"/>
                    </a:cubicBezTo>
                    <a:cubicBezTo>
                      <a:pt x="14" y="25"/>
                      <a:pt x="14" y="25"/>
                      <a:pt x="15" y="25"/>
                    </a:cubicBezTo>
                    <a:cubicBezTo>
                      <a:pt x="16" y="26"/>
                      <a:pt x="16" y="28"/>
                      <a:pt x="16" y="29"/>
                    </a:cubicBezTo>
                    <a:cubicBezTo>
                      <a:pt x="17" y="29"/>
                      <a:pt x="17" y="29"/>
                      <a:pt x="18" y="2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09" name="Freeform 804">
                <a:extLst>
                  <a:ext uri="{FF2B5EF4-FFF2-40B4-BE49-F238E27FC236}">
                    <a16:creationId xmlns:a16="http://schemas.microsoft.com/office/drawing/2014/main" id="{63C0A084-E624-50A7-76F2-F7257EA3B6C3}"/>
                  </a:ext>
                </a:extLst>
              </p:cNvPr>
              <p:cNvSpPr>
                <a:spLocks/>
              </p:cNvSpPr>
              <p:nvPr/>
            </p:nvSpPr>
            <p:spPr bwMode="auto">
              <a:xfrm>
                <a:off x="5967413" y="2867025"/>
                <a:ext cx="203200" cy="125413"/>
              </a:xfrm>
              <a:custGeom>
                <a:avLst/>
                <a:gdLst>
                  <a:gd name="T0" fmla="*/ 42 w 49"/>
                  <a:gd name="T1" fmla="*/ 28 h 30"/>
                  <a:gd name="T2" fmla="*/ 45 w 49"/>
                  <a:gd name="T3" fmla="*/ 28 h 30"/>
                  <a:gd name="T4" fmla="*/ 47 w 49"/>
                  <a:gd name="T5" fmla="*/ 25 h 30"/>
                  <a:gd name="T6" fmla="*/ 49 w 49"/>
                  <a:gd name="T7" fmla="*/ 21 h 30"/>
                  <a:gd name="T8" fmla="*/ 48 w 49"/>
                  <a:gd name="T9" fmla="*/ 19 h 30"/>
                  <a:gd name="T10" fmla="*/ 47 w 49"/>
                  <a:gd name="T11" fmla="*/ 16 h 30"/>
                  <a:gd name="T12" fmla="*/ 45 w 49"/>
                  <a:gd name="T13" fmla="*/ 16 h 30"/>
                  <a:gd name="T14" fmla="*/ 46 w 49"/>
                  <a:gd name="T15" fmla="*/ 12 h 30"/>
                  <a:gd name="T16" fmla="*/ 47 w 49"/>
                  <a:gd name="T17" fmla="*/ 10 h 30"/>
                  <a:gd name="T18" fmla="*/ 45 w 49"/>
                  <a:gd name="T19" fmla="*/ 8 h 30"/>
                  <a:gd name="T20" fmla="*/ 42 w 49"/>
                  <a:gd name="T21" fmla="*/ 7 h 30"/>
                  <a:gd name="T22" fmla="*/ 40 w 49"/>
                  <a:gd name="T23" fmla="*/ 7 h 30"/>
                  <a:gd name="T24" fmla="*/ 37 w 49"/>
                  <a:gd name="T25" fmla="*/ 6 h 30"/>
                  <a:gd name="T26" fmla="*/ 35 w 49"/>
                  <a:gd name="T27" fmla="*/ 4 h 30"/>
                  <a:gd name="T28" fmla="*/ 33 w 49"/>
                  <a:gd name="T29" fmla="*/ 3 h 30"/>
                  <a:gd name="T30" fmla="*/ 31 w 49"/>
                  <a:gd name="T31" fmla="*/ 2 h 30"/>
                  <a:gd name="T32" fmla="*/ 30 w 49"/>
                  <a:gd name="T33" fmla="*/ 1 h 30"/>
                  <a:gd name="T34" fmla="*/ 29 w 49"/>
                  <a:gd name="T35" fmla="*/ 1 h 30"/>
                  <a:gd name="T36" fmla="*/ 27 w 49"/>
                  <a:gd name="T37" fmla="*/ 1 h 30"/>
                  <a:gd name="T38" fmla="*/ 25 w 49"/>
                  <a:gd name="T39" fmla="*/ 2 h 30"/>
                  <a:gd name="T40" fmla="*/ 23 w 49"/>
                  <a:gd name="T41" fmla="*/ 5 h 30"/>
                  <a:gd name="T42" fmla="*/ 22 w 49"/>
                  <a:gd name="T43" fmla="*/ 12 h 30"/>
                  <a:gd name="T44" fmla="*/ 18 w 49"/>
                  <a:gd name="T45" fmla="*/ 14 h 30"/>
                  <a:gd name="T46" fmla="*/ 16 w 49"/>
                  <a:gd name="T47" fmla="*/ 11 h 30"/>
                  <a:gd name="T48" fmla="*/ 12 w 49"/>
                  <a:gd name="T49" fmla="*/ 7 h 30"/>
                  <a:gd name="T50" fmla="*/ 11 w 49"/>
                  <a:gd name="T51" fmla="*/ 5 h 30"/>
                  <a:gd name="T52" fmla="*/ 8 w 49"/>
                  <a:gd name="T53" fmla="*/ 6 h 30"/>
                  <a:gd name="T54" fmla="*/ 4 w 49"/>
                  <a:gd name="T55" fmla="*/ 9 h 30"/>
                  <a:gd name="T56" fmla="*/ 3 w 49"/>
                  <a:gd name="T57" fmla="*/ 14 h 30"/>
                  <a:gd name="T58" fmla="*/ 1 w 49"/>
                  <a:gd name="T59" fmla="*/ 17 h 30"/>
                  <a:gd name="T60" fmla="*/ 1 w 49"/>
                  <a:gd name="T61" fmla="*/ 20 h 30"/>
                  <a:gd name="T62" fmla="*/ 1 w 49"/>
                  <a:gd name="T63" fmla="*/ 23 h 30"/>
                  <a:gd name="T64" fmla="*/ 3 w 49"/>
                  <a:gd name="T65" fmla="*/ 23 h 30"/>
                  <a:gd name="T66" fmla="*/ 9 w 49"/>
                  <a:gd name="T67" fmla="*/ 21 h 30"/>
                  <a:gd name="T68" fmla="*/ 12 w 49"/>
                  <a:gd name="T69" fmla="*/ 22 h 30"/>
                  <a:gd name="T70" fmla="*/ 15 w 49"/>
                  <a:gd name="T71" fmla="*/ 22 h 30"/>
                  <a:gd name="T72" fmla="*/ 18 w 49"/>
                  <a:gd name="T73" fmla="*/ 22 h 30"/>
                  <a:gd name="T74" fmla="*/ 20 w 49"/>
                  <a:gd name="T75" fmla="*/ 22 h 30"/>
                  <a:gd name="T76" fmla="*/ 23 w 49"/>
                  <a:gd name="T77" fmla="*/ 23 h 30"/>
                  <a:gd name="T78" fmla="*/ 26 w 49"/>
                  <a:gd name="T79" fmla="*/ 21 h 30"/>
                  <a:gd name="T80" fmla="*/ 28 w 49"/>
                  <a:gd name="T81" fmla="*/ 23 h 30"/>
                  <a:gd name="T82" fmla="*/ 33 w 49"/>
                  <a:gd name="T83" fmla="*/ 26 h 30"/>
                  <a:gd name="T84" fmla="*/ 36 w 49"/>
                  <a:gd name="T85" fmla="*/ 28 h 30"/>
                  <a:gd name="T86" fmla="*/ 38 w 49"/>
                  <a:gd name="T8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0">
                    <a:moveTo>
                      <a:pt x="41" y="28"/>
                    </a:moveTo>
                    <a:cubicBezTo>
                      <a:pt x="41" y="28"/>
                      <a:pt x="42" y="28"/>
                      <a:pt x="42" y="28"/>
                    </a:cubicBezTo>
                    <a:cubicBezTo>
                      <a:pt x="43" y="28"/>
                      <a:pt x="43" y="29"/>
                      <a:pt x="43" y="28"/>
                    </a:cubicBezTo>
                    <a:cubicBezTo>
                      <a:pt x="44" y="28"/>
                      <a:pt x="45" y="29"/>
                      <a:pt x="45" y="28"/>
                    </a:cubicBezTo>
                    <a:cubicBezTo>
                      <a:pt x="46" y="27"/>
                      <a:pt x="46" y="27"/>
                      <a:pt x="46" y="26"/>
                    </a:cubicBezTo>
                    <a:cubicBezTo>
                      <a:pt x="47" y="26"/>
                      <a:pt x="47" y="25"/>
                      <a:pt x="47" y="25"/>
                    </a:cubicBezTo>
                    <a:cubicBezTo>
                      <a:pt x="48" y="24"/>
                      <a:pt x="49" y="24"/>
                      <a:pt x="49" y="23"/>
                    </a:cubicBezTo>
                    <a:cubicBezTo>
                      <a:pt x="49" y="22"/>
                      <a:pt x="49" y="22"/>
                      <a:pt x="49" y="21"/>
                    </a:cubicBezTo>
                    <a:cubicBezTo>
                      <a:pt x="49" y="20"/>
                      <a:pt x="49" y="20"/>
                      <a:pt x="48" y="19"/>
                    </a:cubicBezTo>
                    <a:cubicBezTo>
                      <a:pt x="48" y="19"/>
                      <a:pt x="48" y="19"/>
                      <a:pt x="48" y="19"/>
                    </a:cubicBezTo>
                    <a:cubicBezTo>
                      <a:pt x="48" y="18"/>
                      <a:pt x="48" y="18"/>
                      <a:pt x="48" y="17"/>
                    </a:cubicBezTo>
                    <a:cubicBezTo>
                      <a:pt x="47" y="17"/>
                      <a:pt x="47" y="17"/>
                      <a:pt x="47" y="16"/>
                    </a:cubicBezTo>
                    <a:cubicBezTo>
                      <a:pt x="47" y="16"/>
                      <a:pt x="47" y="16"/>
                      <a:pt x="47" y="15"/>
                    </a:cubicBezTo>
                    <a:cubicBezTo>
                      <a:pt x="46" y="15"/>
                      <a:pt x="46" y="16"/>
                      <a:pt x="45" y="16"/>
                    </a:cubicBezTo>
                    <a:cubicBezTo>
                      <a:pt x="46" y="15"/>
                      <a:pt x="46" y="15"/>
                      <a:pt x="46" y="14"/>
                    </a:cubicBezTo>
                    <a:cubicBezTo>
                      <a:pt x="46" y="13"/>
                      <a:pt x="46" y="13"/>
                      <a:pt x="46" y="12"/>
                    </a:cubicBezTo>
                    <a:cubicBezTo>
                      <a:pt x="46" y="12"/>
                      <a:pt x="47" y="12"/>
                      <a:pt x="47" y="12"/>
                    </a:cubicBezTo>
                    <a:cubicBezTo>
                      <a:pt x="47" y="11"/>
                      <a:pt x="47" y="11"/>
                      <a:pt x="47" y="10"/>
                    </a:cubicBezTo>
                    <a:cubicBezTo>
                      <a:pt x="47" y="10"/>
                      <a:pt x="46" y="9"/>
                      <a:pt x="46" y="9"/>
                    </a:cubicBezTo>
                    <a:cubicBezTo>
                      <a:pt x="45" y="9"/>
                      <a:pt x="45" y="9"/>
                      <a:pt x="45" y="8"/>
                    </a:cubicBezTo>
                    <a:cubicBezTo>
                      <a:pt x="45" y="7"/>
                      <a:pt x="45" y="7"/>
                      <a:pt x="44" y="7"/>
                    </a:cubicBezTo>
                    <a:cubicBezTo>
                      <a:pt x="43" y="7"/>
                      <a:pt x="43" y="7"/>
                      <a:pt x="42" y="7"/>
                    </a:cubicBezTo>
                    <a:cubicBezTo>
                      <a:pt x="42" y="7"/>
                      <a:pt x="42" y="6"/>
                      <a:pt x="41" y="6"/>
                    </a:cubicBezTo>
                    <a:cubicBezTo>
                      <a:pt x="40" y="6"/>
                      <a:pt x="40" y="6"/>
                      <a:pt x="40" y="7"/>
                    </a:cubicBezTo>
                    <a:cubicBezTo>
                      <a:pt x="39" y="7"/>
                      <a:pt x="39" y="7"/>
                      <a:pt x="38" y="7"/>
                    </a:cubicBezTo>
                    <a:cubicBezTo>
                      <a:pt x="38" y="7"/>
                      <a:pt x="37" y="7"/>
                      <a:pt x="37" y="6"/>
                    </a:cubicBezTo>
                    <a:cubicBezTo>
                      <a:pt x="36" y="6"/>
                      <a:pt x="36" y="5"/>
                      <a:pt x="36" y="5"/>
                    </a:cubicBezTo>
                    <a:cubicBezTo>
                      <a:pt x="35" y="4"/>
                      <a:pt x="35" y="4"/>
                      <a:pt x="35" y="4"/>
                    </a:cubicBezTo>
                    <a:cubicBezTo>
                      <a:pt x="34" y="3"/>
                      <a:pt x="35" y="3"/>
                      <a:pt x="34" y="3"/>
                    </a:cubicBezTo>
                    <a:cubicBezTo>
                      <a:pt x="33" y="3"/>
                      <a:pt x="33" y="3"/>
                      <a:pt x="33" y="3"/>
                    </a:cubicBezTo>
                    <a:cubicBezTo>
                      <a:pt x="33" y="3"/>
                      <a:pt x="33" y="2"/>
                      <a:pt x="32" y="2"/>
                    </a:cubicBezTo>
                    <a:cubicBezTo>
                      <a:pt x="32" y="3"/>
                      <a:pt x="31" y="2"/>
                      <a:pt x="31" y="2"/>
                    </a:cubicBezTo>
                    <a:cubicBezTo>
                      <a:pt x="31" y="1"/>
                      <a:pt x="31" y="1"/>
                      <a:pt x="30" y="1"/>
                    </a:cubicBezTo>
                    <a:cubicBezTo>
                      <a:pt x="30" y="1"/>
                      <a:pt x="30" y="1"/>
                      <a:pt x="30" y="1"/>
                    </a:cubicBezTo>
                    <a:cubicBezTo>
                      <a:pt x="30" y="1"/>
                      <a:pt x="30" y="0"/>
                      <a:pt x="30" y="0"/>
                    </a:cubicBezTo>
                    <a:cubicBezTo>
                      <a:pt x="29" y="1"/>
                      <a:pt x="30" y="1"/>
                      <a:pt x="29" y="1"/>
                    </a:cubicBezTo>
                    <a:cubicBezTo>
                      <a:pt x="29" y="2"/>
                      <a:pt x="29" y="1"/>
                      <a:pt x="29" y="0"/>
                    </a:cubicBezTo>
                    <a:cubicBezTo>
                      <a:pt x="28" y="0"/>
                      <a:pt x="28" y="1"/>
                      <a:pt x="27" y="1"/>
                    </a:cubicBezTo>
                    <a:cubicBezTo>
                      <a:pt x="27" y="1"/>
                      <a:pt x="26" y="1"/>
                      <a:pt x="26" y="2"/>
                    </a:cubicBezTo>
                    <a:cubicBezTo>
                      <a:pt x="26" y="2"/>
                      <a:pt x="25" y="2"/>
                      <a:pt x="25" y="2"/>
                    </a:cubicBezTo>
                    <a:cubicBezTo>
                      <a:pt x="24" y="2"/>
                      <a:pt x="24" y="3"/>
                      <a:pt x="23" y="3"/>
                    </a:cubicBezTo>
                    <a:cubicBezTo>
                      <a:pt x="23" y="3"/>
                      <a:pt x="23" y="4"/>
                      <a:pt x="23" y="5"/>
                    </a:cubicBezTo>
                    <a:cubicBezTo>
                      <a:pt x="23" y="6"/>
                      <a:pt x="23" y="7"/>
                      <a:pt x="23" y="7"/>
                    </a:cubicBezTo>
                    <a:cubicBezTo>
                      <a:pt x="24" y="9"/>
                      <a:pt x="24" y="11"/>
                      <a:pt x="22" y="12"/>
                    </a:cubicBezTo>
                    <a:cubicBezTo>
                      <a:pt x="22" y="13"/>
                      <a:pt x="21" y="13"/>
                      <a:pt x="20" y="14"/>
                    </a:cubicBezTo>
                    <a:cubicBezTo>
                      <a:pt x="19" y="14"/>
                      <a:pt x="19" y="14"/>
                      <a:pt x="18" y="14"/>
                    </a:cubicBezTo>
                    <a:cubicBezTo>
                      <a:pt x="18" y="13"/>
                      <a:pt x="17" y="13"/>
                      <a:pt x="16" y="13"/>
                    </a:cubicBezTo>
                    <a:cubicBezTo>
                      <a:pt x="16" y="12"/>
                      <a:pt x="16" y="11"/>
                      <a:pt x="16" y="11"/>
                    </a:cubicBezTo>
                    <a:cubicBezTo>
                      <a:pt x="16" y="10"/>
                      <a:pt x="15" y="9"/>
                      <a:pt x="14" y="9"/>
                    </a:cubicBezTo>
                    <a:cubicBezTo>
                      <a:pt x="14" y="8"/>
                      <a:pt x="13" y="7"/>
                      <a:pt x="12" y="7"/>
                    </a:cubicBezTo>
                    <a:cubicBezTo>
                      <a:pt x="12" y="6"/>
                      <a:pt x="12" y="6"/>
                      <a:pt x="12" y="6"/>
                    </a:cubicBezTo>
                    <a:cubicBezTo>
                      <a:pt x="11" y="5"/>
                      <a:pt x="12" y="5"/>
                      <a:pt x="11" y="5"/>
                    </a:cubicBezTo>
                    <a:cubicBezTo>
                      <a:pt x="11" y="4"/>
                      <a:pt x="10" y="5"/>
                      <a:pt x="10" y="5"/>
                    </a:cubicBezTo>
                    <a:cubicBezTo>
                      <a:pt x="9" y="6"/>
                      <a:pt x="9" y="6"/>
                      <a:pt x="8" y="6"/>
                    </a:cubicBezTo>
                    <a:cubicBezTo>
                      <a:pt x="7" y="6"/>
                      <a:pt x="6" y="6"/>
                      <a:pt x="5" y="7"/>
                    </a:cubicBezTo>
                    <a:cubicBezTo>
                      <a:pt x="5" y="8"/>
                      <a:pt x="4" y="8"/>
                      <a:pt x="4" y="9"/>
                    </a:cubicBezTo>
                    <a:cubicBezTo>
                      <a:pt x="4" y="10"/>
                      <a:pt x="3" y="10"/>
                      <a:pt x="3" y="11"/>
                    </a:cubicBezTo>
                    <a:cubicBezTo>
                      <a:pt x="3" y="12"/>
                      <a:pt x="4" y="13"/>
                      <a:pt x="3" y="14"/>
                    </a:cubicBezTo>
                    <a:cubicBezTo>
                      <a:pt x="3" y="15"/>
                      <a:pt x="2" y="15"/>
                      <a:pt x="1" y="16"/>
                    </a:cubicBezTo>
                    <a:cubicBezTo>
                      <a:pt x="1" y="16"/>
                      <a:pt x="1" y="17"/>
                      <a:pt x="1" y="17"/>
                    </a:cubicBezTo>
                    <a:cubicBezTo>
                      <a:pt x="1" y="18"/>
                      <a:pt x="1" y="18"/>
                      <a:pt x="1" y="19"/>
                    </a:cubicBezTo>
                    <a:cubicBezTo>
                      <a:pt x="1" y="20"/>
                      <a:pt x="1" y="20"/>
                      <a:pt x="1" y="20"/>
                    </a:cubicBezTo>
                    <a:cubicBezTo>
                      <a:pt x="1" y="21"/>
                      <a:pt x="1" y="21"/>
                      <a:pt x="1" y="21"/>
                    </a:cubicBezTo>
                    <a:cubicBezTo>
                      <a:pt x="1" y="22"/>
                      <a:pt x="0" y="22"/>
                      <a:pt x="1" y="23"/>
                    </a:cubicBezTo>
                    <a:cubicBezTo>
                      <a:pt x="1" y="24"/>
                      <a:pt x="1" y="24"/>
                      <a:pt x="1" y="25"/>
                    </a:cubicBezTo>
                    <a:cubicBezTo>
                      <a:pt x="2" y="25"/>
                      <a:pt x="2" y="24"/>
                      <a:pt x="3" y="23"/>
                    </a:cubicBezTo>
                    <a:cubicBezTo>
                      <a:pt x="4" y="23"/>
                      <a:pt x="5" y="22"/>
                      <a:pt x="6" y="22"/>
                    </a:cubicBezTo>
                    <a:cubicBezTo>
                      <a:pt x="7" y="22"/>
                      <a:pt x="8" y="21"/>
                      <a:pt x="9" y="21"/>
                    </a:cubicBezTo>
                    <a:cubicBezTo>
                      <a:pt x="9" y="21"/>
                      <a:pt x="10" y="21"/>
                      <a:pt x="11" y="21"/>
                    </a:cubicBezTo>
                    <a:cubicBezTo>
                      <a:pt x="11" y="21"/>
                      <a:pt x="11" y="22"/>
                      <a:pt x="12" y="22"/>
                    </a:cubicBezTo>
                    <a:cubicBezTo>
                      <a:pt x="13" y="22"/>
                      <a:pt x="13" y="21"/>
                      <a:pt x="14" y="21"/>
                    </a:cubicBezTo>
                    <a:cubicBezTo>
                      <a:pt x="15" y="22"/>
                      <a:pt x="15" y="23"/>
                      <a:pt x="15" y="22"/>
                    </a:cubicBezTo>
                    <a:cubicBezTo>
                      <a:pt x="16" y="22"/>
                      <a:pt x="16" y="21"/>
                      <a:pt x="17" y="22"/>
                    </a:cubicBezTo>
                    <a:cubicBezTo>
                      <a:pt x="17" y="22"/>
                      <a:pt x="18" y="22"/>
                      <a:pt x="18" y="22"/>
                    </a:cubicBezTo>
                    <a:cubicBezTo>
                      <a:pt x="18" y="22"/>
                      <a:pt x="19" y="21"/>
                      <a:pt x="19" y="22"/>
                    </a:cubicBezTo>
                    <a:cubicBezTo>
                      <a:pt x="19" y="22"/>
                      <a:pt x="20" y="22"/>
                      <a:pt x="20" y="22"/>
                    </a:cubicBezTo>
                    <a:cubicBezTo>
                      <a:pt x="21" y="22"/>
                      <a:pt x="21" y="22"/>
                      <a:pt x="22" y="23"/>
                    </a:cubicBezTo>
                    <a:cubicBezTo>
                      <a:pt x="22" y="23"/>
                      <a:pt x="22" y="23"/>
                      <a:pt x="23" y="23"/>
                    </a:cubicBezTo>
                    <a:cubicBezTo>
                      <a:pt x="23" y="23"/>
                      <a:pt x="24" y="23"/>
                      <a:pt x="24" y="23"/>
                    </a:cubicBezTo>
                    <a:cubicBezTo>
                      <a:pt x="25" y="22"/>
                      <a:pt x="26" y="21"/>
                      <a:pt x="26" y="21"/>
                    </a:cubicBezTo>
                    <a:cubicBezTo>
                      <a:pt x="27" y="21"/>
                      <a:pt x="27" y="21"/>
                      <a:pt x="27" y="21"/>
                    </a:cubicBezTo>
                    <a:cubicBezTo>
                      <a:pt x="27" y="22"/>
                      <a:pt x="28" y="22"/>
                      <a:pt x="28" y="23"/>
                    </a:cubicBezTo>
                    <a:cubicBezTo>
                      <a:pt x="29" y="24"/>
                      <a:pt x="30" y="24"/>
                      <a:pt x="31" y="24"/>
                    </a:cubicBezTo>
                    <a:cubicBezTo>
                      <a:pt x="32" y="24"/>
                      <a:pt x="33" y="25"/>
                      <a:pt x="33" y="26"/>
                    </a:cubicBezTo>
                    <a:cubicBezTo>
                      <a:pt x="34" y="26"/>
                      <a:pt x="34" y="26"/>
                      <a:pt x="35" y="27"/>
                    </a:cubicBezTo>
                    <a:cubicBezTo>
                      <a:pt x="35" y="27"/>
                      <a:pt x="35" y="28"/>
                      <a:pt x="36" y="28"/>
                    </a:cubicBezTo>
                    <a:cubicBezTo>
                      <a:pt x="36" y="29"/>
                      <a:pt x="36" y="29"/>
                      <a:pt x="37" y="29"/>
                    </a:cubicBezTo>
                    <a:cubicBezTo>
                      <a:pt x="37" y="30"/>
                      <a:pt x="38" y="29"/>
                      <a:pt x="38" y="30"/>
                    </a:cubicBezTo>
                    <a:cubicBezTo>
                      <a:pt x="39" y="30"/>
                      <a:pt x="40" y="29"/>
                      <a:pt x="41" y="2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0" name="Freeform 805">
                <a:extLst>
                  <a:ext uri="{FF2B5EF4-FFF2-40B4-BE49-F238E27FC236}">
                    <a16:creationId xmlns:a16="http://schemas.microsoft.com/office/drawing/2014/main" id="{CE4BA62E-E8DB-1883-0BE9-EDE474002F0E}"/>
                  </a:ext>
                </a:extLst>
              </p:cNvPr>
              <p:cNvSpPr>
                <a:spLocks noEditPoints="1"/>
              </p:cNvSpPr>
              <p:nvPr/>
            </p:nvSpPr>
            <p:spPr bwMode="auto">
              <a:xfrm>
                <a:off x="5567363" y="3379788"/>
                <a:ext cx="333375" cy="395288"/>
              </a:xfrm>
              <a:custGeom>
                <a:avLst/>
                <a:gdLst>
                  <a:gd name="T0" fmla="*/ 58 w 80"/>
                  <a:gd name="T1" fmla="*/ 90 h 95"/>
                  <a:gd name="T2" fmla="*/ 54 w 80"/>
                  <a:gd name="T3" fmla="*/ 94 h 95"/>
                  <a:gd name="T4" fmla="*/ 39 w 80"/>
                  <a:gd name="T5" fmla="*/ 84 h 95"/>
                  <a:gd name="T6" fmla="*/ 45 w 80"/>
                  <a:gd name="T7" fmla="*/ 81 h 95"/>
                  <a:gd name="T8" fmla="*/ 51 w 80"/>
                  <a:gd name="T9" fmla="*/ 83 h 95"/>
                  <a:gd name="T10" fmla="*/ 58 w 80"/>
                  <a:gd name="T11" fmla="*/ 81 h 95"/>
                  <a:gd name="T12" fmla="*/ 59 w 80"/>
                  <a:gd name="T13" fmla="*/ 83 h 95"/>
                  <a:gd name="T14" fmla="*/ 45 w 80"/>
                  <a:gd name="T15" fmla="*/ 8 h 95"/>
                  <a:gd name="T16" fmla="*/ 39 w 80"/>
                  <a:gd name="T17" fmla="*/ 3 h 95"/>
                  <a:gd name="T18" fmla="*/ 35 w 80"/>
                  <a:gd name="T19" fmla="*/ 1 h 95"/>
                  <a:gd name="T20" fmla="*/ 26 w 80"/>
                  <a:gd name="T21" fmla="*/ 2 h 95"/>
                  <a:gd name="T22" fmla="*/ 23 w 80"/>
                  <a:gd name="T23" fmla="*/ 5 h 95"/>
                  <a:gd name="T24" fmla="*/ 23 w 80"/>
                  <a:gd name="T25" fmla="*/ 8 h 95"/>
                  <a:gd name="T26" fmla="*/ 17 w 80"/>
                  <a:gd name="T27" fmla="*/ 9 h 95"/>
                  <a:gd name="T28" fmla="*/ 15 w 80"/>
                  <a:gd name="T29" fmla="*/ 10 h 95"/>
                  <a:gd name="T30" fmla="*/ 11 w 80"/>
                  <a:gd name="T31" fmla="*/ 6 h 95"/>
                  <a:gd name="T32" fmla="*/ 8 w 80"/>
                  <a:gd name="T33" fmla="*/ 11 h 95"/>
                  <a:gd name="T34" fmla="*/ 2 w 80"/>
                  <a:gd name="T35" fmla="*/ 14 h 95"/>
                  <a:gd name="T36" fmla="*/ 2 w 80"/>
                  <a:gd name="T37" fmla="*/ 18 h 95"/>
                  <a:gd name="T38" fmla="*/ 1 w 80"/>
                  <a:gd name="T39" fmla="*/ 20 h 95"/>
                  <a:gd name="T40" fmla="*/ 3 w 80"/>
                  <a:gd name="T41" fmla="*/ 23 h 95"/>
                  <a:gd name="T42" fmla="*/ 2 w 80"/>
                  <a:gd name="T43" fmla="*/ 25 h 95"/>
                  <a:gd name="T44" fmla="*/ 6 w 80"/>
                  <a:gd name="T45" fmla="*/ 28 h 95"/>
                  <a:gd name="T46" fmla="*/ 6 w 80"/>
                  <a:gd name="T47" fmla="*/ 30 h 95"/>
                  <a:gd name="T48" fmla="*/ 13 w 80"/>
                  <a:gd name="T49" fmla="*/ 27 h 95"/>
                  <a:gd name="T50" fmla="*/ 21 w 80"/>
                  <a:gd name="T51" fmla="*/ 29 h 95"/>
                  <a:gd name="T52" fmla="*/ 26 w 80"/>
                  <a:gd name="T53" fmla="*/ 39 h 95"/>
                  <a:gd name="T54" fmla="*/ 30 w 80"/>
                  <a:gd name="T55" fmla="*/ 44 h 95"/>
                  <a:gd name="T56" fmla="*/ 38 w 80"/>
                  <a:gd name="T57" fmla="*/ 51 h 95"/>
                  <a:gd name="T58" fmla="*/ 44 w 80"/>
                  <a:gd name="T59" fmla="*/ 55 h 95"/>
                  <a:gd name="T60" fmla="*/ 52 w 80"/>
                  <a:gd name="T61" fmla="*/ 59 h 95"/>
                  <a:gd name="T62" fmla="*/ 60 w 80"/>
                  <a:gd name="T63" fmla="*/ 65 h 95"/>
                  <a:gd name="T64" fmla="*/ 63 w 80"/>
                  <a:gd name="T65" fmla="*/ 77 h 95"/>
                  <a:gd name="T66" fmla="*/ 61 w 80"/>
                  <a:gd name="T67" fmla="*/ 83 h 95"/>
                  <a:gd name="T68" fmla="*/ 67 w 80"/>
                  <a:gd name="T69" fmla="*/ 78 h 95"/>
                  <a:gd name="T70" fmla="*/ 70 w 80"/>
                  <a:gd name="T71" fmla="*/ 71 h 95"/>
                  <a:gd name="T72" fmla="*/ 68 w 80"/>
                  <a:gd name="T73" fmla="*/ 65 h 95"/>
                  <a:gd name="T74" fmla="*/ 71 w 80"/>
                  <a:gd name="T75" fmla="*/ 62 h 95"/>
                  <a:gd name="T76" fmla="*/ 77 w 80"/>
                  <a:gd name="T77" fmla="*/ 67 h 95"/>
                  <a:gd name="T78" fmla="*/ 75 w 80"/>
                  <a:gd name="T79" fmla="*/ 60 h 95"/>
                  <a:gd name="T80" fmla="*/ 63 w 80"/>
                  <a:gd name="T81" fmla="*/ 53 h 95"/>
                  <a:gd name="T82" fmla="*/ 59 w 80"/>
                  <a:gd name="T83" fmla="*/ 49 h 95"/>
                  <a:gd name="T84" fmla="*/ 49 w 80"/>
                  <a:gd name="T85" fmla="*/ 39 h 95"/>
                  <a:gd name="T86" fmla="*/ 40 w 80"/>
                  <a:gd name="T87" fmla="*/ 29 h 95"/>
                  <a:gd name="T88" fmla="*/ 39 w 80"/>
                  <a:gd name="T89" fmla="*/ 22 h 95"/>
                  <a:gd name="T90" fmla="*/ 37 w 80"/>
                  <a:gd name="T91" fmla="*/ 17 h 95"/>
                  <a:gd name="T92" fmla="*/ 43 w 80"/>
                  <a:gd name="T93" fmla="*/ 14 h 95"/>
                  <a:gd name="T94" fmla="*/ 21 w 80"/>
                  <a:gd name="T95" fmla="*/ 60 h 95"/>
                  <a:gd name="T96" fmla="*/ 19 w 80"/>
                  <a:gd name="T97" fmla="*/ 55 h 95"/>
                  <a:gd name="T98" fmla="*/ 14 w 80"/>
                  <a:gd name="T99" fmla="*/ 57 h 95"/>
                  <a:gd name="T100" fmla="*/ 10 w 80"/>
                  <a:gd name="T101" fmla="*/ 61 h 95"/>
                  <a:gd name="T102" fmla="*/ 12 w 80"/>
                  <a:gd name="T103" fmla="*/ 67 h 95"/>
                  <a:gd name="T104" fmla="*/ 12 w 80"/>
                  <a:gd name="T105" fmla="*/ 69 h 95"/>
                  <a:gd name="T106" fmla="*/ 14 w 80"/>
                  <a:gd name="T107" fmla="*/ 75 h 95"/>
                  <a:gd name="T108" fmla="*/ 20 w 80"/>
                  <a:gd name="T109" fmla="*/ 73 h 95"/>
                  <a:gd name="T110" fmla="*/ 21 w 80"/>
                  <a:gd name="T111" fmla="*/ 6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95">
                    <a:moveTo>
                      <a:pt x="59" y="83"/>
                    </a:moveTo>
                    <a:cubicBezTo>
                      <a:pt x="59" y="84"/>
                      <a:pt x="58" y="84"/>
                      <a:pt x="58" y="85"/>
                    </a:cubicBezTo>
                    <a:cubicBezTo>
                      <a:pt x="57" y="87"/>
                      <a:pt x="57" y="88"/>
                      <a:pt x="57" y="89"/>
                    </a:cubicBezTo>
                    <a:cubicBezTo>
                      <a:pt x="57" y="89"/>
                      <a:pt x="58" y="89"/>
                      <a:pt x="58" y="89"/>
                    </a:cubicBezTo>
                    <a:cubicBezTo>
                      <a:pt x="58" y="90"/>
                      <a:pt x="58" y="90"/>
                      <a:pt x="58" y="90"/>
                    </a:cubicBezTo>
                    <a:cubicBezTo>
                      <a:pt x="58" y="90"/>
                      <a:pt x="58" y="91"/>
                      <a:pt x="59" y="91"/>
                    </a:cubicBezTo>
                    <a:cubicBezTo>
                      <a:pt x="58" y="92"/>
                      <a:pt x="58" y="92"/>
                      <a:pt x="57" y="93"/>
                    </a:cubicBezTo>
                    <a:cubicBezTo>
                      <a:pt x="57" y="93"/>
                      <a:pt x="57" y="94"/>
                      <a:pt x="57" y="94"/>
                    </a:cubicBezTo>
                    <a:cubicBezTo>
                      <a:pt x="57" y="95"/>
                      <a:pt x="56" y="94"/>
                      <a:pt x="56" y="94"/>
                    </a:cubicBezTo>
                    <a:cubicBezTo>
                      <a:pt x="55" y="94"/>
                      <a:pt x="54" y="94"/>
                      <a:pt x="54" y="94"/>
                    </a:cubicBezTo>
                    <a:cubicBezTo>
                      <a:pt x="53" y="93"/>
                      <a:pt x="53" y="92"/>
                      <a:pt x="52" y="92"/>
                    </a:cubicBezTo>
                    <a:cubicBezTo>
                      <a:pt x="51" y="91"/>
                      <a:pt x="49" y="91"/>
                      <a:pt x="48" y="90"/>
                    </a:cubicBezTo>
                    <a:cubicBezTo>
                      <a:pt x="47" y="89"/>
                      <a:pt x="45" y="89"/>
                      <a:pt x="44" y="88"/>
                    </a:cubicBezTo>
                    <a:cubicBezTo>
                      <a:pt x="43" y="87"/>
                      <a:pt x="42" y="87"/>
                      <a:pt x="41" y="87"/>
                    </a:cubicBezTo>
                    <a:cubicBezTo>
                      <a:pt x="40" y="86"/>
                      <a:pt x="39" y="86"/>
                      <a:pt x="39" y="84"/>
                    </a:cubicBezTo>
                    <a:cubicBezTo>
                      <a:pt x="39" y="84"/>
                      <a:pt x="39" y="83"/>
                      <a:pt x="40" y="83"/>
                    </a:cubicBezTo>
                    <a:cubicBezTo>
                      <a:pt x="40" y="83"/>
                      <a:pt x="40" y="83"/>
                      <a:pt x="41" y="82"/>
                    </a:cubicBezTo>
                    <a:cubicBezTo>
                      <a:pt x="41" y="82"/>
                      <a:pt x="41" y="82"/>
                      <a:pt x="41" y="82"/>
                    </a:cubicBezTo>
                    <a:cubicBezTo>
                      <a:pt x="42" y="82"/>
                      <a:pt x="42" y="83"/>
                      <a:pt x="43" y="83"/>
                    </a:cubicBezTo>
                    <a:cubicBezTo>
                      <a:pt x="43" y="82"/>
                      <a:pt x="44" y="81"/>
                      <a:pt x="45" y="81"/>
                    </a:cubicBezTo>
                    <a:cubicBezTo>
                      <a:pt x="45" y="81"/>
                      <a:pt x="45" y="82"/>
                      <a:pt x="45" y="82"/>
                    </a:cubicBezTo>
                    <a:cubicBezTo>
                      <a:pt x="46" y="82"/>
                      <a:pt x="46" y="82"/>
                      <a:pt x="47" y="82"/>
                    </a:cubicBezTo>
                    <a:cubicBezTo>
                      <a:pt x="47" y="83"/>
                      <a:pt x="47" y="83"/>
                      <a:pt x="48" y="83"/>
                    </a:cubicBezTo>
                    <a:cubicBezTo>
                      <a:pt x="48" y="83"/>
                      <a:pt x="49" y="83"/>
                      <a:pt x="49" y="83"/>
                    </a:cubicBezTo>
                    <a:cubicBezTo>
                      <a:pt x="50" y="83"/>
                      <a:pt x="50" y="83"/>
                      <a:pt x="51" y="83"/>
                    </a:cubicBezTo>
                    <a:cubicBezTo>
                      <a:pt x="51" y="83"/>
                      <a:pt x="52" y="83"/>
                      <a:pt x="52" y="83"/>
                    </a:cubicBezTo>
                    <a:cubicBezTo>
                      <a:pt x="53" y="83"/>
                      <a:pt x="53" y="83"/>
                      <a:pt x="54" y="82"/>
                    </a:cubicBezTo>
                    <a:cubicBezTo>
                      <a:pt x="54" y="82"/>
                      <a:pt x="55" y="82"/>
                      <a:pt x="55" y="82"/>
                    </a:cubicBezTo>
                    <a:cubicBezTo>
                      <a:pt x="56" y="82"/>
                      <a:pt x="56" y="82"/>
                      <a:pt x="57" y="82"/>
                    </a:cubicBezTo>
                    <a:cubicBezTo>
                      <a:pt x="57" y="82"/>
                      <a:pt x="57" y="82"/>
                      <a:pt x="58" y="81"/>
                    </a:cubicBezTo>
                    <a:cubicBezTo>
                      <a:pt x="58" y="81"/>
                      <a:pt x="58" y="81"/>
                      <a:pt x="58" y="81"/>
                    </a:cubicBezTo>
                    <a:cubicBezTo>
                      <a:pt x="58" y="81"/>
                      <a:pt x="58" y="81"/>
                      <a:pt x="58" y="81"/>
                    </a:cubicBezTo>
                    <a:cubicBezTo>
                      <a:pt x="59" y="81"/>
                      <a:pt x="59" y="81"/>
                      <a:pt x="59" y="81"/>
                    </a:cubicBezTo>
                    <a:cubicBezTo>
                      <a:pt x="59" y="81"/>
                      <a:pt x="60" y="81"/>
                      <a:pt x="60" y="81"/>
                    </a:cubicBezTo>
                    <a:cubicBezTo>
                      <a:pt x="60" y="82"/>
                      <a:pt x="60" y="83"/>
                      <a:pt x="59" y="83"/>
                    </a:cubicBezTo>
                    <a:cubicBezTo>
                      <a:pt x="59" y="83"/>
                      <a:pt x="60" y="83"/>
                      <a:pt x="59" y="83"/>
                    </a:cubicBezTo>
                    <a:close/>
                    <a:moveTo>
                      <a:pt x="47" y="11"/>
                    </a:moveTo>
                    <a:cubicBezTo>
                      <a:pt x="47" y="11"/>
                      <a:pt x="46" y="11"/>
                      <a:pt x="46" y="10"/>
                    </a:cubicBezTo>
                    <a:cubicBezTo>
                      <a:pt x="46" y="10"/>
                      <a:pt x="47" y="10"/>
                      <a:pt x="47" y="9"/>
                    </a:cubicBezTo>
                    <a:cubicBezTo>
                      <a:pt x="48" y="8"/>
                      <a:pt x="46" y="9"/>
                      <a:pt x="45" y="8"/>
                    </a:cubicBezTo>
                    <a:cubicBezTo>
                      <a:pt x="45" y="7"/>
                      <a:pt x="50" y="6"/>
                      <a:pt x="47" y="5"/>
                    </a:cubicBezTo>
                    <a:cubicBezTo>
                      <a:pt x="46" y="5"/>
                      <a:pt x="45" y="5"/>
                      <a:pt x="43" y="5"/>
                    </a:cubicBezTo>
                    <a:cubicBezTo>
                      <a:pt x="43" y="5"/>
                      <a:pt x="43" y="5"/>
                      <a:pt x="42" y="4"/>
                    </a:cubicBezTo>
                    <a:cubicBezTo>
                      <a:pt x="41" y="4"/>
                      <a:pt x="41" y="4"/>
                      <a:pt x="40" y="4"/>
                    </a:cubicBezTo>
                    <a:cubicBezTo>
                      <a:pt x="40" y="4"/>
                      <a:pt x="39" y="4"/>
                      <a:pt x="39" y="3"/>
                    </a:cubicBezTo>
                    <a:cubicBezTo>
                      <a:pt x="39" y="3"/>
                      <a:pt x="38" y="3"/>
                      <a:pt x="38" y="3"/>
                    </a:cubicBezTo>
                    <a:cubicBezTo>
                      <a:pt x="38" y="3"/>
                      <a:pt x="38" y="2"/>
                      <a:pt x="38" y="2"/>
                    </a:cubicBezTo>
                    <a:cubicBezTo>
                      <a:pt x="38" y="2"/>
                      <a:pt x="37" y="2"/>
                      <a:pt x="37" y="1"/>
                    </a:cubicBezTo>
                    <a:cubicBezTo>
                      <a:pt x="37" y="1"/>
                      <a:pt x="37" y="0"/>
                      <a:pt x="37" y="0"/>
                    </a:cubicBezTo>
                    <a:cubicBezTo>
                      <a:pt x="36" y="0"/>
                      <a:pt x="36" y="1"/>
                      <a:pt x="35" y="1"/>
                    </a:cubicBezTo>
                    <a:cubicBezTo>
                      <a:pt x="34" y="1"/>
                      <a:pt x="33" y="1"/>
                      <a:pt x="33" y="1"/>
                    </a:cubicBezTo>
                    <a:cubicBezTo>
                      <a:pt x="32" y="1"/>
                      <a:pt x="31" y="1"/>
                      <a:pt x="31" y="1"/>
                    </a:cubicBezTo>
                    <a:cubicBezTo>
                      <a:pt x="30" y="1"/>
                      <a:pt x="30" y="2"/>
                      <a:pt x="30" y="3"/>
                    </a:cubicBezTo>
                    <a:cubicBezTo>
                      <a:pt x="29" y="3"/>
                      <a:pt x="28" y="3"/>
                      <a:pt x="28" y="2"/>
                    </a:cubicBezTo>
                    <a:cubicBezTo>
                      <a:pt x="27" y="2"/>
                      <a:pt x="27" y="2"/>
                      <a:pt x="26" y="2"/>
                    </a:cubicBezTo>
                    <a:cubicBezTo>
                      <a:pt x="26" y="3"/>
                      <a:pt x="25" y="3"/>
                      <a:pt x="25" y="4"/>
                    </a:cubicBezTo>
                    <a:cubicBezTo>
                      <a:pt x="25" y="4"/>
                      <a:pt x="26" y="5"/>
                      <a:pt x="25" y="5"/>
                    </a:cubicBezTo>
                    <a:cubicBezTo>
                      <a:pt x="25" y="6"/>
                      <a:pt x="25" y="5"/>
                      <a:pt x="24" y="5"/>
                    </a:cubicBezTo>
                    <a:cubicBezTo>
                      <a:pt x="24" y="5"/>
                      <a:pt x="24" y="5"/>
                      <a:pt x="24" y="5"/>
                    </a:cubicBezTo>
                    <a:cubicBezTo>
                      <a:pt x="24" y="5"/>
                      <a:pt x="23" y="5"/>
                      <a:pt x="23" y="5"/>
                    </a:cubicBezTo>
                    <a:cubicBezTo>
                      <a:pt x="23" y="5"/>
                      <a:pt x="23" y="6"/>
                      <a:pt x="23" y="6"/>
                    </a:cubicBezTo>
                    <a:cubicBezTo>
                      <a:pt x="23" y="6"/>
                      <a:pt x="23" y="6"/>
                      <a:pt x="23" y="6"/>
                    </a:cubicBezTo>
                    <a:cubicBezTo>
                      <a:pt x="23" y="7"/>
                      <a:pt x="23" y="7"/>
                      <a:pt x="23" y="7"/>
                    </a:cubicBezTo>
                    <a:cubicBezTo>
                      <a:pt x="23" y="8"/>
                      <a:pt x="24" y="8"/>
                      <a:pt x="24" y="8"/>
                    </a:cubicBezTo>
                    <a:cubicBezTo>
                      <a:pt x="24" y="9"/>
                      <a:pt x="23" y="8"/>
                      <a:pt x="23" y="8"/>
                    </a:cubicBezTo>
                    <a:cubicBezTo>
                      <a:pt x="22" y="7"/>
                      <a:pt x="22" y="7"/>
                      <a:pt x="21" y="7"/>
                    </a:cubicBezTo>
                    <a:cubicBezTo>
                      <a:pt x="20" y="7"/>
                      <a:pt x="20" y="8"/>
                      <a:pt x="19" y="7"/>
                    </a:cubicBezTo>
                    <a:cubicBezTo>
                      <a:pt x="19" y="6"/>
                      <a:pt x="18" y="5"/>
                      <a:pt x="18" y="6"/>
                    </a:cubicBezTo>
                    <a:cubicBezTo>
                      <a:pt x="17" y="6"/>
                      <a:pt x="18" y="7"/>
                      <a:pt x="17" y="8"/>
                    </a:cubicBezTo>
                    <a:cubicBezTo>
                      <a:pt x="17" y="8"/>
                      <a:pt x="17" y="8"/>
                      <a:pt x="17" y="9"/>
                    </a:cubicBezTo>
                    <a:cubicBezTo>
                      <a:pt x="16" y="9"/>
                      <a:pt x="16" y="9"/>
                      <a:pt x="16" y="10"/>
                    </a:cubicBezTo>
                    <a:cubicBezTo>
                      <a:pt x="16" y="10"/>
                      <a:pt x="15" y="10"/>
                      <a:pt x="16" y="11"/>
                    </a:cubicBezTo>
                    <a:cubicBezTo>
                      <a:pt x="16" y="11"/>
                      <a:pt x="17" y="12"/>
                      <a:pt x="16" y="12"/>
                    </a:cubicBezTo>
                    <a:cubicBezTo>
                      <a:pt x="15" y="12"/>
                      <a:pt x="15" y="11"/>
                      <a:pt x="15" y="11"/>
                    </a:cubicBezTo>
                    <a:cubicBezTo>
                      <a:pt x="15" y="11"/>
                      <a:pt x="15" y="11"/>
                      <a:pt x="15" y="10"/>
                    </a:cubicBezTo>
                    <a:cubicBezTo>
                      <a:pt x="14" y="10"/>
                      <a:pt x="15" y="10"/>
                      <a:pt x="14" y="10"/>
                    </a:cubicBezTo>
                    <a:cubicBezTo>
                      <a:pt x="14" y="9"/>
                      <a:pt x="14" y="9"/>
                      <a:pt x="14" y="9"/>
                    </a:cubicBezTo>
                    <a:cubicBezTo>
                      <a:pt x="13" y="9"/>
                      <a:pt x="13" y="9"/>
                      <a:pt x="13" y="9"/>
                    </a:cubicBezTo>
                    <a:cubicBezTo>
                      <a:pt x="12" y="8"/>
                      <a:pt x="12" y="8"/>
                      <a:pt x="12" y="8"/>
                    </a:cubicBezTo>
                    <a:cubicBezTo>
                      <a:pt x="12" y="7"/>
                      <a:pt x="12" y="6"/>
                      <a:pt x="11" y="6"/>
                    </a:cubicBezTo>
                    <a:cubicBezTo>
                      <a:pt x="11" y="7"/>
                      <a:pt x="11" y="7"/>
                      <a:pt x="10" y="8"/>
                    </a:cubicBezTo>
                    <a:cubicBezTo>
                      <a:pt x="10" y="8"/>
                      <a:pt x="10" y="8"/>
                      <a:pt x="10" y="8"/>
                    </a:cubicBezTo>
                    <a:cubicBezTo>
                      <a:pt x="10" y="8"/>
                      <a:pt x="10" y="8"/>
                      <a:pt x="10" y="9"/>
                    </a:cubicBezTo>
                    <a:cubicBezTo>
                      <a:pt x="10" y="9"/>
                      <a:pt x="10" y="9"/>
                      <a:pt x="9" y="10"/>
                    </a:cubicBezTo>
                    <a:cubicBezTo>
                      <a:pt x="9" y="10"/>
                      <a:pt x="9" y="11"/>
                      <a:pt x="8" y="11"/>
                    </a:cubicBezTo>
                    <a:cubicBezTo>
                      <a:pt x="8" y="12"/>
                      <a:pt x="6" y="11"/>
                      <a:pt x="6" y="11"/>
                    </a:cubicBezTo>
                    <a:cubicBezTo>
                      <a:pt x="5" y="11"/>
                      <a:pt x="5" y="11"/>
                      <a:pt x="5" y="11"/>
                    </a:cubicBezTo>
                    <a:cubicBezTo>
                      <a:pt x="4" y="12"/>
                      <a:pt x="3" y="11"/>
                      <a:pt x="2" y="11"/>
                    </a:cubicBezTo>
                    <a:cubicBezTo>
                      <a:pt x="2" y="12"/>
                      <a:pt x="1" y="12"/>
                      <a:pt x="1" y="12"/>
                    </a:cubicBezTo>
                    <a:cubicBezTo>
                      <a:pt x="1" y="13"/>
                      <a:pt x="1" y="13"/>
                      <a:pt x="2" y="14"/>
                    </a:cubicBezTo>
                    <a:cubicBezTo>
                      <a:pt x="2" y="14"/>
                      <a:pt x="2" y="15"/>
                      <a:pt x="3" y="15"/>
                    </a:cubicBezTo>
                    <a:cubicBezTo>
                      <a:pt x="3" y="16"/>
                      <a:pt x="3" y="16"/>
                      <a:pt x="3" y="16"/>
                    </a:cubicBezTo>
                    <a:cubicBezTo>
                      <a:pt x="3" y="16"/>
                      <a:pt x="3" y="17"/>
                      <a:pt x="3" y="17"/>
                    </a:cubicBezTo>
                    <a:cubicBezTo>
                      <a:pt x="3" y="17"/>
                      <a:pt x="3" y="18"/>
                      <a:pt x="3" y="18"/>
                    </a:cubicBezTo>
                    <a:cubicBezTo>
                      <a:pt x="3" y="18"/>
                      <a:pt x="3" y="18"/>
                      <a:pt x="2" y="18"/>
                    </a:cubicBezTo>
                    <a:cubicBezTo>
                      <a:pt x="2" y="18"/>
                      <a:pt x="2" y="19"/>
                      <a:pt x="2" y="19"/>
                    </a:cubicBezTo>
                    <a:cubicBezTo>
                      <a:pt x="1" y="19"/>
                      <a:pt x="2" y="19"/>
                      <a:pt x="1" y="19"/>
                    </a:cubicBezTo>
                    <a:cubicBezTo>
                      <a:pt x="1" y="19"/>
                      <a:pt x="0" y="19"/>
                      <a:pt x="0" y="19"/>
                    </a:cubicBezTo>
                    <a:cubicBezTo>
                      <a:pt x="0" y="19"/>
                      <a:pt x="0" y="20"/>
                      <a:pt x="0" y="20"/>
                    </a:cubicBezTo>
                    <a:cubicBezTo>
                      <a:pt x="0" y="20"/>
                      <a:pt x="0" y="20"/>
                      <a:pt x="1" y="20"/>
                    </a:cubicBezTo>
                    <a:cubicBezTo>
                      <a:pt x="1" y="20"/>
                      <a:pt x="1" y="20"/>
                      <a:pt x="1" y="21"/>
                    </a:cubicBezTo>
                    <a:cubicBezTo>
                      <a:pt x="1" y="21"/>
                      <a:pt x="1" y="21"/>
                      <a:pt x="1" y="21"/>
                    </a:cubicBezTo>
                    <a:cubicBezTo>
                      <a:pt x="2" y="22"/>
                      <a:pt x="2" y="21"/>
                      <a:pt x="2" y="22"/>
                    </a:cubicBezTo>
                    <a:cubicBezTo>
                      <a:pt x="3" y="22"/>
                      <a:pt x="2" y="22"/>
                      <a:pt x="3" y="22"/>
                    </a:cubicBezTo>
                    <a:cubicBezTo>
                      <a:pt x="3" y="23"/>
                      <a:pt x="3" y="23"/>
                      <a:pt x="3" y="23"/>
                    </a:cubicBezTo>
                    <a:cubicBezTo>
                      <a:pt x="3" y="23"/>
                      <a:pt x="3" y="23"/>
                      <a:pt x="2" y="23"/>
                    </a:cubicBezTo>
                    <a:cubicBezTo>
                      <a:pt x="2" y="23"/>
                      <a:pt x="2" y="23"/>
                      <a:pt x="2" y="23"/>
                    </a:cubicBezTo>
                    <a:cubicBezTo>
                      <a:pt x="2" y="23"/>
                      <a:pt x="2" y="23"/>
                      <a:pt x="2" y="23"/>
                    </a:cubicBezTo>
                    <a:cubicBezTo>
                      <a:pt x="2" y="24"/>
                      <a:pt x="2" y="24"/>
                      <a:pt x="2" y="24"/>
                    </a:cubicBezTo>
                    <a:cubicBezTo>
                      <a:pt x="1" y="25"/>
                      <a:pt x="2" y="25"/>
                      <a:pt x="2" y="25"/>
                    </a:cubicBezTo>
                    <a:cubicBezTo>
                      <a:pt x="2" y="26"/>
                      <a:pt x="2" y="26"/>
                      <a:pt x="2" y="26"/>
                    </a:cubicBezTo>
                    <a:cubicBezTo>
                      <a:pt x="2" y="26"/>
                      <a:pt x="2" y="27"/>
                      <a:pt x="2" y="27"/>
                    </a:cubicBezTo>
                    <a:cubicBezTo>
                      <a:pt x="2" y="27"/>
                      <a:pt x="3" y="27"/>
                      <a:pt x="3" y="27"/>
                    </a:cubicBezTo>
                    <a:cubicBezTo>
                      <a:pt x="4" y="27"/>
                      <a:pt x="4" y="28"/>
                      <a:pt x="5" y="28"/>
                    </a:cubicBezTo>
                    <a:cubicBezTo>
                      <a:pt x="5" y="29"/>
                      <a:pt x="6" y="28"/>
                      <a:pt x="6" y="28"/>
                    </a:cubicBezTo>
                    <a:cubicBezTo>
                      <a:pt x="6" y="28"/>
                      <a:pt x="7" y="28"/>
                      <a:pt x="7" y="28"/>
                    </a:cubicBezTo>
                    <a:cubicBezTo>
                      <a:pt x="7" y="28"/>
                      <a:pt x="7" y="28"/>
                      <a:pt x="7" y="28"/>
                    </a:cubicBezTo>
                    <a:cubicBezTo>
                      <a:pt x="7" y="28"/>
                      <a:pt x="7" y="28"/>
                      <a:pt x="7" y="29"/>
                    </a:cubicBezTo>
                    <a:cubicBezTo>
                      <a:pt x="7" y="29"/>
                      <a:pt x="7" y="29"/>
                      <a:pt x="7" y="30"/>
                    </a:cubicBezTo>
                    <a:cubicBezTo>
                      <a:pt x="7" y="30"/>
                      <a:pt x="6" y="30"/>
                      <a:pt x="6" y="30"/>
                    </a:cubicBezTo>
                    <a:cubicBezTo>
                      <a:pt x="6" y="31"/>
                      <a:pt x="6" y="31"/>
                      <a:pt x="6" y="31"/>
                    </a:cubicBezTo>
                    <a:cubicBezTo>
                      <a:pt x="7" y="31"/>
                      <a:pt x="8" y="31"/>
                      <a:pt x="9" y="31"/>
                    </a:cubicBezTo>
                    <a:cubicBezTo>
                      <a:pt x="10" y="30"/>
                      <a:pt x="10" y="29"/>
                      <a:pt x="10" y="28"/>
                    </a:cubicBezTo>
                    <a:cubicBezTo>
                      <a:pt x="11" y="28"/>
                      <a:pt x="11" y="28"/>
                      <a:pt x="12" y="28"/>
                    </a:cubicBezTo>
                    <a:cubicBezTo>
                      <a:pt x="12" y="28"/>
                      <a:pt x="12" y="27"/>
                      <a:pt x="13" y="27"/>
                    </a:cubicBezTo>
                    <a:cubicBezTo>
                      <a:pt x="13" y="26"/>
                      <a:pt x="13" y="26"/>
                      <a:pt x="14" y="26"/>
                    </a:cubicBezTo>
                    <a:cubicBezTo>
                      <a:pt x="15" y="25"/>
                      <a:pt x="15" y="26"/>
                      <a:pt x="16" y="26"/>
                    </a:cubicBezTo>
                    <a:cubicBezTo>
                      <a:pt x="16" y="26"/>
                      <a:pt x="17" y="26"/>
                      <a:pt x="17" y="27"/>
                    </a:cubicBezTo>
                    <a:cubicBezTo>
                      <a:pt x="18" y="27"/>
                      <a:pt x="18" y="26"/>
                      <a:pt x="18" y="27"/>
                    </a:cubicBezTo>
                    <a:cubicBezTo>
                      <a:pt x="19" y="27"/>
                      <a:pt x="20" y="28"/>
                      <a:pt x="21" y="29"/>
                    </a:cubicBezTo>
                    <a:cubicBezTo>
                      <a:pt x="22" y="29"/>
                      <a:pt x="23" y="29"/>
                      <a:pt x="24" y="30"/>
                    </a:cubicBezTo>
                    <a:cubicBezTo>
                      <a:pt x="25" y="31"/>
                      <a:pt x="24" y="33"/>
                      <a:pt x="25" y="34"/>
                    </a:cubicBezTo>
                    <a:cubicBezTo>
                      <a:pt x="25" y="35"/>
                      <a:pt x="26" y="35"/>
                      <a:pt x="26" y="36"/>
                    </a:cubicBezTo>
                    <a:cubicBezTo>
                      <a:pt x="26" y="36"/>
                      <a:pt x="26" y="37"/>
                      <a:pt x="26" y="37"/>
                    </a:cubicBezTo>
                    <a:cubicBezTo>
                      <a:pt x="26" y="38"/>
                      <a:pt x="26" y="38"/>
                      <a:pt x="26" y="39"/>
                    </a:cubicBezTo>
                    <a:cubicBezTo>
                      <a:pt x="26" y="39"/>
                      <a:pt x="27" y="39"/>
                      <a:pt x="27" y="39"/>
                    </a:cubicBezTo>
                    <a:cubicBezTo>
                      <a:pt x="28" y="40"/>
                      <a:pt x="27" y="40"/>
                      <a:pt x="28" y="41"/>
                    </a:cubicBezTo>
                    <a:cubicBezTo>
                      <a:pt x="28" y="41"/>
                      <a:pt x="29" y="41"/>
                      <a:pt x="29" y="41"/>
                    </a:cubicBezTo>
                    <a:cubicBezTo>
                      <a:pt x="29" y="42"/>
                      <a:pt x="30" y="42"/>
                      <a:pt x="30" y="42"/>
                    </a:cubicBezTo>
                    <a:cubicBezTo>
                      <a:pt x="31" y="43"/>
                      <a:pt x="30" y="43"/>
                      <a:pt x="30" y="44"/>
                    </a:cubicBezTo>
                    <a:cubicBezTo>
                      <a:pt x="30" y="45"/>
                      <a:pt x="31" y="44"/>
                      <a:pt x="31" y="44"/>
                    </a:cubicBezTo>
                    <a:cubicBezTo>
                      <a:pt x="32" y="44"/>
                      <a:pt x="32" y="44"/>
                      <a:pt x="33" y="45"/>
                    </a:cubicBezTo>
                    <a:cubicBezTo>
                      <a:pt x="34" y="45"/>
                      <a:pt x="34" y="46"/>
                      <a:pt x="35" y="47"/>
                    </a:cubicBezTo>
                    <a:cubicBezTo>
                      <a:pt x="36" y="48"/>
                      <a:pt x="37" y="48"/>
                      <a:pt x="37" y="49"/>
                    </a:cubicBezTo>
                    <a:cubicBezTo>
                      <a:pt x="38" y="50"/>
                      <a:pt x="38" y="50"/>
                      <a:pt x="38" y="51"/>
                    </a:cubicBezTo>
                    <a:cubicBezTo>
                      <a:pt x="38" y="51"/>
                      <a:pt x="39" y="51"/>
                      <a:pt x="40" y="52"/>
                    </a:cubicBezTo>
                    <a:cubicBezTo>
                      <a:pt x="40" y="52"/>
                      <a:pt x="40" y="53"/>
                      <a:pt x="41" y="53"/>
                    </a:cubicBezTo>
                    <a:cubicBezTo>
                      <a:pt x="41" y="53"/>
                      <a:pt x="41" y="53"/>
                      <a:pt x="42" y="53"/>
                    </a:cubicBezTo>
                    <a:cubicBezTo>
                      <a:pt x="42" y="54"/>
                      <a:pt x="43" y="54"/>
                      <a:pt x="43" y="54"/>
                    </a:cubicBezTo>
                    <a:cubicBezTo>
                      <a:pt x="43" y="55"/>
                      <a:pt x="43" y="55"/>
                      <a:pt x="44" y="55"/>
                    </a:cubicBezTo>
                    <a:cubicBezTo>
                      <a:pt x="44" y="54"/>
                      <a:pt x="45" y="54"/>
                      <a:pt x="45" y="55"/>
                    </a:cubicBezTo>
                    <a:cubicBezTo>
                      <a:pt x="46" y="55"/>
                      <a:pt x="46" y="55"/>
                      <a:pt x="46" y="55"/>
                    </a:cubicBezTo>
                    <a:cubicBezTo>
                      <a:pt x="46" y="55"/>
                      <a:pt x="47" y="55"/>
                      <a:pt x="47" y="55"/>
                    </a:cubicBezTo>
                    <a:cubicBezTo>
                      <a:pt x="49" y="55"/>
                      <a:pt x="49" y="57"/>
                      <a:pt x="49" y="58"/>
                    </a:cubicBezTo>
                    <a:cubicBezTo>
                      <a:pt x="50" y="59"/>
                      <a:pt x="51" y="58"/>
                      <a:pt x="52" y="59"/>
                    </a:cubicBezTo>
                    <a:cubicBezTo>
                      <a:pt x="53" y="59"/>
                      <a:pt x="51" y="60"/>
                      <a:pt x="52" y="60"/>
                    </a:cubicBezTo>
                    <a:cubicBezTo>
                      <a:pt x="53" y="60"/>
                      <a:pt x="54" y="60"/>
                      <a:pt x="55" y="60"/>
                    </a:cubicBezTo>
                    <a:cubicBezTo>
                      <a:pt x="56" y="61"/>
                      <a:pt x="56" y="62"/>
                      <a:pt x="56" y="63"/>
                    </a:cubicBezTo>
                    <a:cubicBezTo>
                      <a:pt x="56" y="64"/>
                      <a:pt x="56" y="64"/>
                      <a:pt x="57" y="65"/>
                    </a:cubicBezTo>
                    <a:cubicBezTo>
                      <a:pt x="58" y="65"/>
                      <a:pt x="59" y="66"/>
                      <a:pt x="60" y="65"/>
                    </a:cubicBezTo>
                    <a:cubicBezTo>
                      <a:pt x="61" y="65"/>
                      <a:pt x="62" y="68"/>
                      <a:pt x="62" y="70"/>
                    </a:cubicBezTo>
                    <a:cubicBezTo>
                      <a:pt x="62" y="70"/>
                      <a:pt x="63" y="71"/>
                      <a:pt x="63" y="71"/>
                    </a:cubicBezTo>
                    <a:cubicBezTo>
                      <a:pt x="63" y="72"/>
                      <a:pt x="63" y="73"/>
                      <a:pt x="63" y="74"/>
                    </a:cubicBezTo>
                    <a:cubicBezTo>
                      <a:pt x="64" y="74"/>
                      <a:pt x="65" y="76"/>
                      <a:pt x="64" y="77"/>
                    </a:cubicBezTo>
                    <a:cubicBezTo>
                      <a:pt x="64" y="77"/>
                      <a:pt x="63" y="77"/>
                      <a:pt x="63" y="77"/>
                    </a:cubicBezTo>
                    <a:cubicBezTo>
                      <a:pt x="62" y="77"/>
                      <a:pt x="62" y="77"/>
                      <a:pt x="62" y="78"/>
                    </a:cubicBezTo>
                    <a:cubicBezTo>
                      <a:pt x="62" y="78"/>
                      <a:pt x="62" y="78"/>
                      <a:pt x="62" y="78"/>
                    </a:cubicBezTo>
                    <a:cubicBezTo>
                      <a:pt x="63" y="79"/>
                      <a:pt x="62" y="79"/>
                      <a:pt x="62" y="80"/>
                    </a:cubicBezTo>
                    <a:cubicBezTo>
                      <a:pt x="62" y="81"/>
                      <a:pt x="61" y="81"/>
                      <a:pt x="61" y="81"/>
                    </a:cubicBezTo>
                    <a:cubicBezTo>
                      <a:pt x="61" y="82"/>
                      <a:pt x="61" y="83"/>
                      <a:pt x="61" y="83"/>
                    </a:cubicBezTo>
                    <a:cubicBezTo>
                      <a:pt x="61" y="84"/>
                      <a:pt x="62" y="84"/>
                      <a:pt x="63" y="84"/>
                    </a:cubicBezTo>
                    <a:cubicBezTo>
                      <a:pt x="63" y="84"/>
                      <a:pt x="63" y="84"/>
                      <a:pt x="64" y="83"/>
                    </a:cubicBezTo>
                    <a:cubicBezTo>
                      <a:pt x="64" y="83"/>
                      <a:pt x="64" y="82"/>
                      <a:pt x="64" y="82"/>
                    </a:cubicBezTo>
                    <a:cubicBezTo>
                      <a:pt x="65" y="81"/>
                      <a:pt x="65" y="81"/>
                      <a:pt x="66" y="80"/>
                    </a:cubicBezTo>
                    <a:cubicBezTo>
                      <a:pt x="67" y="80"/>
                      <a:pt x="67" y="79"/>
                      <a:pt x="67" y="78"/>
                    </a:cubicBezTo>
                    <a:cubicBezTo>
                      <a:pt x="67" y="77"/>
                      <a:pt x="67" y="76"/>
                      <a:pt x="68" y="76"/>
                    </a:cubicBezTo>
                    <a:cubicBezTo>
                      <a:pt x="68" y="75"/>
                      <a:pt x="69" y="75"/>
                      <a:pt x="70" y="75"/>
                    </a:cubicBezTo>
                    <a:cubicBezTo>
                      <a:pt x="70" y="75"/>
                      <a:pt x="71" y="76"/>
                      <a:pt x="71" y="75"/>
                    </a:cubicBezTo>
                    <a:cubicBezTo>
                      <a:pt x="71" y="74"/>
                      <a:pt x="71" y="73"/>
                      <a:pt x="71" y="72"/>
                    </a:cubicBezTo>
                    <a:cubicBezTo>
                      <a:pt x="71" y="71"/>
                      <a:pt x="71" y="71"/>
                      <a:pt x="70" y="71"/>
                    </a:cubicBezTo>
                    <a:cubicBezTo>
                      <a:pt x="69" y="70"/>
                      <a:pt x="69" y="69"/>
                      <a:pt x="68" y="69"/>
                    </a:cubicBezTo>
                    <a:cubicBezTo>
                      <a:pt x="67" y="69"/>
                      <a:pt x="66" y="69"/>
                      <a:pt x="66" y="68"/>
                    </a:cubicBezTo>
                    <a:cubicBezTo>
                      <a:pt x="66" y="67"/>
                      <a:pt x="67" y="67"/>
                      <a:pt x="67" y="67"/>
                    </a:cubicBezTo>
                    <a:cubicBezTo>
                      <a:pt x="67" y="66"/>
                      <a:pt x="67" y="66"/>
                      <a:pt x="67" y="66"/>
                    </a:cubicBezTo>
                    <a:cubicBezTo>
                      <a:pt x="67" y="65"/>
                      <a:pt x="67" y="65"/>
                      <a:pt x="68" y="65"/>
                    </a:cubicBezTo>
                    <a:cubicBezTo>
                      <a:pt x="68" y="64"/>
                      <a:pt x="68" y="64"/>
                      <a:pt x="68" y="63"/>
                    </a:cubicBezTo>
                    <a:cubicBezTo>
                      <a:pt x="68" y="63"/>
                      <a:pt x="69" y="63"/>
                      <a:pt x="69" y="62"/>
                    </a:cubicBezTo>
                    <a:cubicBezTo>
                      <a:pt x="69" y="62"/>
                      <a:pt x="69" y="62"/>
                      <a:pt x="70" y="61"/>
                    </a:cubicBezTo>
                    <a:cubicBezTo>
                      <a:pt x="70" y="61"/>
                      <a:pt x="71" y="61"/>
                      <a:pt x="72" y="61"/>
                    </a:cubicBezTo>
                    <a:cubicBezTo>
                      <a:pt x="71" y="62"/>
                      <a:pt x="71" y="62"/>
                      <a:pt x="71" y="62"/>
                    </a:cubicBezTo>
                    <a:cubicBezTo>
                      <a:pt x="71" y="62"/>
                      <a:pt x="72" y="63"/>
                      <a:pt x="72" y="63"/>
                    </a:cubicBezTo>
                    <a:cubicBezTo>
                      <a:pt x="73" y="63"/>
                      <a:pt x="74" y="63"/>
                      <a:pt x="75" y="63"/>
                    </a:cubicBezTo>
                    <a:cubicBezTo>
                      <a:pt x="75" y="63"/>
                      <a:pt x="76" y="63"/>
                      <a:pt x="76" y="63"/>
                    </a:cubicBezTo>
                    <a:cubicBezTo>
                      <a:pt x="76" y="64"/>
                      <a:pt x="76" y="64"/>
                      <a:pt x="76" y="65"/>
                    </a:cubicBezTo>
                    <a:cubicBezTo>
                      <a:pt x="77" y="65"/>
                      <a:pt x="77" y="66"/>
                      <a:pt x="77" y="67"/>
                    </a:cubicBezTo>
                    <a:cubicBezTo>
                      <a:pt x="78" y="67"/>
                      <a:pt x="79" y="68"/>
                      <a:pt x="79" y="67"/>
                    </a:cubicBezTo>
                    <a:cubicBezTo>
                      <a:pt x="79" y="67"/>
                      <a:pt x="79" y="66"/>
                      <a:pt x="80" y="66"/>
                    </a:cubicBezTo>
                    <a:cubicBezTo>
                      <a:pt x="80" y="66"/>
                      <a:pt x="80" y="65"/>
                      <a:pt x="80" y="65"/>
                    </a:cubicBezTo>
                    <a:cubicBezTo>
                      <a:pt x="80" y="63"/>
                      <a:pt x="78" y="62"/>
                      <a:pt x="77" y="61"/>
                    </a:cubicBezTo>
                    <a:cubicBezTo>
                      <a:pt x="77" y="60"/>
                      <a:pt x="76" y="60"/>
                      <a:pt x="75" y="60"/>
                    </a:cubicBezTo>
                    <a:cubicBezTo>
                      <a:pt x="74" y="59"/>
                      <a:pt x="74" y="59"/>
                      <a:pt x="73" y="59"/>
                    </a:cubicBezTo>
                    <a:cubicBezTo>
                      <a:pt x="72" y="58"/>
                      <a:pt x="72" y="57"/>
                      <a:pt x="71" y="57"/>
                    </a:cubicBezTo>
                    <a:cubicBezTo>
                      <a:pt x="70" y="56"/>
                      <a:pt x="69" y="56"/>
                      <a:pt x="68" y="56"/>
                    </a:cubicBezTo>
                    <a:cubicBezTo>
                      <a:pt x="67" y="55"/>
                      <a:pt x="66" y="55"/>
                      <a:pt x="66" y="54"/>
                    </a:cubicBezTo>
                    <a:cubicBezTo>
                      <a:pt x="65" y="54"/>
                      <a:pt x="64" y="54"/>
                      <a:pt x="63" y="53"/>
                    </a:cubicBezTo>
                    <a:cubicBezTo>
                      <a:pt x="63" y="53"/>
                      <a:pt x="62" y="52"/>
                      <a:pt x="63" y="51"/>
                    </a:cubicBezTo>
                    <a:cubicBezTo>
                      <a:pt x="63" y="51"/>
                      <a:pt x="64" y="51"/>
                      <a:pt x="64" y="50"/>
                    </a:cubicBezTo>
                    <a:cubicBezTo>
                      <a:pt x="65" y="50"/>
                      <a:pt x="64" y="49"/>
                      <a:pt x="64" y="49"/>
                    </a:cubicBezTo>
                    <a:cubicBezTo>
                      <a:pt x="63" y="49"/>
                      <a:pt x="63" y="49"/>
                      <a:pt x="62" y="49"/>
                    </a:cubicBezTo>
                    <a:cubicBezTo>
                      <a:pt x="61" y="49"/>
                      <a:pt x="60" y="49"/>
                      <a:pt x="59" y="49"/>
                    </a:cubicBezTo>
                    <a:cubicBezTo>
                      <a:pt x="58" y="49"/>
                      <a:pt x="57" y="48"/>
                      <a:pt x="56" y="48"/>
                    </a:cubicBezTo>
                    <a:cubicBezTo>
                      <a:pt x="55" y="48"/>
                      <a:pt x="55" y="47"/>
                      <a:pt x="55" y="47"/>
                    </a:cubicBezTo>
                    <a:cubicBezTo>
                      <a:pt x="54" y="47"/>
                      <a:pt x="54" y="47"/>
                      <a:pt x="54" y="46"/>
                    </a:cubicBezTo>
                    <a:cubicBezTo>
                      <a:pt x="53" y="46"/>
                      <a:pt x="53" y="45"/>
                      <a:pt x="52" y="45"/>
                    </a:cubicBezTo>
                    <a:cubicBezTo>
                      <a:pt x="50" y="43"/>
                      <a:pt x="49" y="41"/>
                      <a:pt x="49" y="39"/>
                    </a:cubicBezTo>
                    <a:cubicBezTo>
                      <a:pt x="48" y="38"/>
                      <a:pt x="48" y="37"/>
                      <a:pt x="48" y="36"/>
                    </a:cubicBezTo>
                    <a:cubicBezTo>
                      <a:pt x="48" y="35"/>
                      <a:pt x="48" y="34"/>
                      <a:pt x="47" y="34"/>
                    </a:cubicBezTo>
                    <a:cubicBezTo>
                      <a:pt x="46" y="33"/>
                      <a:pt x="45" y="33"/>
                      <a:pt x="44" y="32"/>
                    </a:cubicBezTo>
                    <a:cubicBezTo>
                      <a:pt x="44" y="31"/>
                      <a:pt x="43" y="31"/>
                      <a:pt x="42" y="30"/>
                    </a:cubicBezTo>
                    <a:cubicBezTo>
                      <a:pt x="41" y="30"/>
                      <a:pt x="41" y="30"/>
                      <a:pt x="40" y="29"/>
                    </a:cubicBezTo>
                    <a:cubicBezTo>
                      <a:pt x="39" y="28"/>
                      <a:pt x="39" y="27"/>
                      <a:pt x="38" y="26"/>
                    </a:cubicBezTo>
                    <a:cubicBezTo>
                      <a:pt x="38" y="25"/>
                      <a:pt x="38" y="24"/>
                      <a:pt x="38" y="23"/>
                    </a:cubicBezTo>
                    <a:cubicBezTo>
                      <a:pt x="38" y="23"/>
                      <a:pt x="38" y="22"/>
                      <a:pt x="38" y="22"/>
                    </a:cubicBezTo>
                    <a:cubicBezTo>
                      <a:pt x="38" y="22"/>
                      <a:pt x="39" y="21"/>
                      <a:pt x="39" y="21"/>
                    </a:cubicBezTo>
                    <a:cubicBezTo>
                      <a:pt x="39" y="21"/>
                      <a:pt x="39" y="22"/>
                      <a:pt x="39" y="22"/>
                    </a:cubicBezTo>
                    <a:cubicBezTo>
                      <a:pt x="40" y="21"/>
                      <a:pt x="40" y="20"/>
                      <a:pt x="39" y="20"/>
                    </a:cubicBezTo>
                    <a:cubicBezTo>
                      <a:pt x="39" y="20"/>
                      <a:pt x="38" y="19"/>
                      <a:pt x="38" y="19"/>
                    </a:cubicBezTo>
                    <a:cubicBezTo>
                      <a:pt x="38" y="19"/>
                      <a:pt x="38" y="18"/>
                      <a:pt x="38" y="18"/>
                    </a:cubicBezTo>
                    <a:cubicBezTo>
                      <a:pt x="38" y="18"/>
                      <a:pt x="37" y="19"/>
                      <a:pt x="37" y="18"/>
                    </a:cubicBezTo>
                    <a:cubicBezTo>
                      <a:pt x="37" y="18"/>
                      <a:pt x="37" y="17"/>
                      <a:pt x="37" y="17"/>
                    </a:cubicBezTo>
                    <a:cubicBezTo>
                      <a:pt x="38" y="16"/>
                      <a:pt x="38" y="15"/>
                      <a:pt x="39" y="15"/>
                    </a:cubicBezTo>
                    <a:cubicBezTo>
                      <a:pt x="39" y="15"/>
                      <a:pt x="39" y="15"/>
                      <a:pt x="39" y="16"/>
                    </a:cubicBezTo>
                    <a:cubicBezTo>
                      <a:pt x="40" y="16"/>
                      <a:pt x="41" y="15"/>
                      <a:pt x="41" y="15"/>
                    </a:cubicBezTo>
                    <a:cubicBezTo>
                      <a:pt x="42" y="15"/>
                      <a:pt x="42" y="14"/>
                      <a:pt x="42" y="14"/>
                    </a:cubicBezTo>
                    <a:cubicBezTo>
                      <a:pt x="43" y="14"/>
                      <a:pt x="43" y="14"/>
                      <a:pt x="43" y="14"/>
                    </a:cubicBezTo>
                    <a:cubicBezTo>
                      <a:pt x="44" y="14"/>
                      <a:pt x="43" y="13"/>
                      <a:pt x="44" y="13"/>
                    </a:cubicBezTo>
                    <a:cubicBezTo>
                      <a:pt x="45" y="13"/>
                      <a:pt x="46" y="13"/>
                      <a:pt x="45" y="14"/>
                    </a:cubicBezTo>
                    <a:cubicBezTo>
                      <a:pt x="46" y="14"/>
                      <a:pt x="46" y="13"/>
                      <a:pt x="47" y="13"/>
                    </a:cubicBezTo>
                    <a:cubicBezTo>
                      <a:pt x="47" y="12"/>
                      <a:pt x="47" y="12"/>
                      <a:pt x="47" y="11"/>
                    </a:cubicBezTo>
                    <a:close/>
                    <a:moveTo>
                      <a:pt x="21" y="60"/>
                    </a:moveTo>
                    <a:cubicBezTo>
                      <a:pt x="21" y="59"/>
                      <a:pt x="21" y="59"/>
                      <a:pt x="20" y="58"/>
                    </a:cubicBezTo>
                    <a:cubicBezTo>
                      <a:pt x="20" y="58"/>
                      <a:pt x="20" y="58"/>
                      <a:pt x="20" y="58"/>
                    </a:cubicBezTo>
                    <a:cubicBezTo>
                      <a:pt x="20" y="57"/>
                      <a:pt x="20" y="57"/>
                      <a:pt x="20" y="57"/>
                    </a:cubicBezTo>
                    <a:cubicBezTo>
                      <a:pt x="19" y="57"/>
                      <a:pt x="20" y="56"/>
                      <a:pt x="19" y="56"/>
                    </a:cubicBezTo>
                    <a:cubicBezTo>
                      <a:pt x="19" y="56"/>
                      <a:pt x="20" y="55"/>
                      <a:pt x="19" y="55"/>
                    </a:cubicBezTo>
                    <a:cubicBezTo>
                      <a:pt x="19" y="55"/>
                      <a:pt x="19" y="55"/>
                      <a:pt x="18" y="55"/>
                    </a:cubicBezTo>
                    <a:cubicBezTo>
                      <a:pt x="18" y="55"/>
                      <a:pt x="18" y="55"/>
                      <a:pt x="17" y="55"/>
                    </a:cubicBezTo>
                    <a:cubicBezTo>
                      <a:pt x="17" y="55"/>
                      <a:pt x="17" y="55"/>
                      <a:pt x="16" y="56"/>
                    </a:cubicBezTo>
                    <a:cubicBezTo>
                      <a:pt x="16" y="56"/>
                      <a:pt x="16" y="57"/>
                      <a:pt x="15" y="57"/>
                    </a:cubicBezTo>
                    <a:cubicBezTo>
                      <a:pt x="15" y="57"/>
                      <a:pt x="14" y="58"/>
                      <a:pt x="14" y="57"/>
                    </a:cubicBezTo>
                    <a:cubicBezTo>
                      <a:pt x="13" y="58"/>
                      <a:pt x="12" y="59"/>
                      <a:pt x="11" y="58"/>
                    </a:cubicBezTo>
                    <a:cubicBezTo>
                      <a:pt x="10" y="57"/>
                      <a:pt x="12" y="57"/>
                      <a:pt x="11" y="56"/>
                    </a:cubicBezTo>
                    <a:cubicBezTo>
                      <a:pt x="11" y="56"/>
                      <a:pt x="11" y="57"/>
                      <a:pt x="10" y="58"/>
                    </a:cubicBezTo>
                    <a:cubicBezTo>
                      <a:pt x="10" y="58"/>
                      <a:pt x="10" y="59"/>
                      <a:pt x="10" y="59"/>
                    </a:cubicBezTo>
                    <a:cubicBezTo>
                      <a:pt x="10" y="60"/>
                      <a:pt x="10" y="60"/>
                      <a:pt x="10" y="61"/>
                    </a:cubicBezTo>
                    <a:cubicBezTo>
                      <a:pt x="11" y="60"/>
                      <a:pt x="11" y="61"/>
                      <a:pt x="12" y="61"/>
                    </a:cubicBezTo>
                    <a:cubicBezTo>
                      <a:pt x="12" y="62"/>
                      <a:pt x="12" y="63"/>
                      <a:pt x="12" y="63"/>
                    </a:cubicBezTo>
                    <a:cubicBezTo>
                      <a:pt x="12" y="64"/>
                      <a:pt x="13" y="65"/>
                      <a:pt x="12" y="65"/>
                    </a:cubicBezTo>
                    <a:cubicBezTo>
                      <a:pt x="12" y="65"/>
                      <a:pt x="12" y="65"/>
                      <a:pt x="12" y="66"/>
                    </a:cubicBezTo>
                    <a:cubicBezTo>
                      <a:pt x="12" y="66"/>
                      <a:pt x="12" y="67"/>
                      <a:pt x="12" y="67"/>
                    </a:cubicBezTo>
                    <a:cubicBezTo>
                      <a:pt x="12" y="67"/>
                      <a:pt x="12" y="67"/>
                      <a:pt x="12" y="67"/>
                    </a:cubicBezTo>
                    <a:cubicBezTo>
                      <a:pt x="13" y="67"/>
                      <a:pt x="13" y="67"/>
                      <a:pt x="13" y="67"/>
                    </a:cubicBezTo>
                    <a:cubicBezTo>
                      <a:pt x="13" y="68"/>
                      <a:pt x="13" y="68"/>
                      <a:pt x="12" y="68"/>
                    </a:cubicBezTo>
                    <a:cubicBezTo>
                      <a:pt x="12" y="68"/>
                      <a:pt x="12" y="68"/>
                      <a:pt x="12" y="68"/>
                    </a:cubicBezTo>
                    <a:cubicBezTo>
                      <a:pt x="12" y="69"/>
                      <a:pt x="12" y="69"/>
                      <a:pt x="12" y="69"/>
                    </a:cubicBezTo>
                    <a:cubicBezTo>
                      <a:pt x="12" y="70"/>
                      <a:pt x="12" y="70"/>
                      <a:pt x="12" y="70"/>
                    </a:cubicBezTo>
                    <a:cubicBezTo>
                      <a:pt x="12" y="71"/>
                      <a:pt x="12" y="72"/>
                      <a:pt x="12" y="73"/>
                    </a:cubicBezTo>
                    <a:cubicBezTo>
                      <a:pt x="12" y="74"/>
                      <a:pt x="13" y="74"/>
                      <a:pt x="13" y="74"/>
                    </a:cubicBezTo>
                    <a:cubicBezTo>
                      <a:pt x="13" y="75"/>
                      <a:pt x="13" y="76"/>
                      <a:pt x="14" y="76"/>
                    </a:cubicBezTo>
                    <a:cubicBezTo>
                      <a:pt x="14" y="75"/>
                      <a:pt x="14" y="75"/>
                      <a:pt x="14" y="75"/>
                    </a:cubicBezTo>
                    <a:cubicBezTo>
                      <a:pt x="15" y="76"/>
                      <a:pt x="15" y="76"/>
                      <a:pt x="15" y="75"/>
                    </a:cubicBezTo>
                    <a:cubicBezTo>
                      <a:pt x="16" y="74"/>
                      <a:pt x="16" y="73"/>
                      <a:pt x="16" y="72"/>
                    </a:cubicBezTo>
                    <a:cubicBezTo>
                      <a:pt x="17" y="72"/>
                      <a:pt x="17" y="73"/>
                      <a:pt x="17" y="73"/>
                    </a:cubicBezTo>
                    <a:cubicBezTo>
                      <a:pt x="18" y="73"/>
                      <a:pt x="18" y="73"/>
                      <a:pt x="19" y="74"/>
                    </a:cubicBezTo>
                    <a:cubicBezTo>
                      <a:pt x="20" y="74"/>
                      <a:pt x="20" y="73"/>
                      <a:pt x="20" y="73"/>
                    </a:cubicBezTo>
                    <a:cubicBezTo>
                      <a:pt x="20" y="72"/>
                      <a:pt x="20" y="72"/>
                      <a:pt x="20" y="71"/>
                    </a:cubicBezTo>
                    <a:cubicBezTo>
                      <a:pt x="20" y="71"/>
                      <a:pt x="20" y="70"/>
                      <a:pt x="20" y="69"/>
                    </a:cubicBezTo>
                    <a:cubicBezTo>
                      <a:pt x="20" y="68"/>
                      <a:pt x="21" y="66"/>
                      <a:pt x="20" y="65"/>
                    </a:cubicBezTo>
                    <a:cubicBezTo>
                      <a:pt x="20" y="63"/>
                      <a:pt x="21" y="63"/>
                      <a:pt x="21" y="62"/>
                    </a:cubicBezTo>
                    <a:cubicBezTo>
                      <a:pt x="22" y="61"/>
                      <a:pt x="21" y="60"/>
                      <a:pt x="21" y="6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1" name="Freeform 806">
                <a:extLst>
                  <a:ext uri="{FF2B5EF4-FFF2-40B4-BE49-F238E27FC236}">
                    <a16:creationId xmlns:a16="http://schemas.microsoft.com/office/drawing/2014/main" id="{65DE3C5B-3012-2F7A-B3C2-AF8E4C73B657}"/>
                  </a:ext>
                </a:extLst>
              </p:cNvPr>
              <p:cNvSpPr>
                <a:spLocks/>
              </p:cNvSpPr>
              <p:nvPr/>
            </p:nvSpPr>
            <p:spPr bwMode="auto">
              <a:xfrm>
                <a:off x="5084763" y="3009900"/>
                <a:ext cx="128587" cy="182563"/>
              </a:xfrm>
              <a:custGeom>
                <a:avLst/>
                <a:gdLst>
                  <a:gd name="T0" fmla="*/ 30 w 31"/>
                  <a:gd name="T1" fmla="*/ 22 h 44"/>
                  <a:gd name="T2" fmla="*/ 29 w 31"/>
                  <a:gd name="T3" fmla="*/ 18 h 44"/>
                  <a:gd name="T4" fmla="*/ 29 w 31"/>
                  <a:gd name="T5" fmla="*/ 14 h 44"/>
                  <a:gd name="T6" fmla="*/ 27 w 31"/>
                  <a:gd name="T7" fmla="*/ 15 h 44"/>
                  <a:gd name="T8" fmla="*/ 26 w 31"/>
                  <a:gd name="T9" fmla="*/ 13 h 44"/>
                  <a:gd name="T10" fmla="*/ 23 w 31"/>
                  <a:gd name="T11" fmla="*/ 11 h 44"/>
                  <a:gd name="T12" fmla="*/ 23 w 31"/>
                  <a:gd name="T13" fmla="*/ 13 h 44"/>
                  <a:gd name="T14" fmla="*/ 22 w 31"/>
                  <a:gd name="T15" fmla="*/ 14 h 44"/>
                  <a:gd name="T16" fmla="*/ 20 w 31"/>
                  <a:gd name="T17" fmla="*/ 14 h 44"/>
                  <a:gd name="T18" fmla="*/ 18 w 31"/>
                  <a:gd name="T19" fmla="*/ 12 h 44"/>
                  <a:gd name="T20" fmla="*/ 17 w 31"/>
                  <a:gd name="T21" fmla="*/ 10 h 44"/>
                  <a:gd name="T22" fmla="*/ 18 w 31"/>
                  <a:gd name="T23" fmla="*/ 9 h 44"/>
                  <a:gd name="T24" fmla="*/ 18 w 31"/>
                  <a:gd name="T25" fmla="*/ 7 h 44"/>
                  <a:gd name="T26" fmla="*/ 20 w 31"/>
                  <a:gd name="T27" fmla="*/ 6 h 44"/>
                  <a:gd name="T28" fmla="*/ 21 w 31"/>
                  <a:gd name="T29" fmla="*/ 4 h 44"/>
                  <a:gd name="T30" fmla="*/ 23 w 31"/>
                  <a:gd name="T31" fmla="*/ 3 h 44"/>
                  <a:gd name="T32" fmla="*/ 22 w 31"/>
                  <a:gd name="T33" fmla="*/ 0 h 44"/>
                  <a:gd name="T34" fmla="*/ 20 w 31"/>
                  <a:gd name="T35" fmla="*/ 3 h 44"/>
                  <a:gd name="T36" fmla="*/ 20 w 31"/>
                  <a:gd name="T37" fmla="*/ 2 h 44"/>
                  <a:gd name="T38" fmla="*/ 18 w 31"/>
                  <a:gd name="T39" fmla="*/ 2 h 44"/>
                  <a:gd name="T40" fmla="*/ 15 w 31"/>
                  <a:gd name="T41" fmla="*/ 5 h 44"/>
                  <a:gd name="T42" fmla="*/ 13 w 31"/>
                  <a:gd name="T43" fmla="*/ 6 h 44"/>
                  <a:gd name="T44" fmla="*/ 15 w 31"/>
                  <a:gd name="T45" fmla="*/ 8 h 44"/>
                  <a:gd name="T46" fmla="*/ 14 w 31"/>
                  <a:gd name="T47" fmla="*/ 12 h 44"/>
                  <a:gd name="T48" fmla="*/ 12 w 31"/>
                  <a:gd name="T49" fmla="*/ 12 h 44"/>
                  <a:gd name="T50" fmla="*/ 8 w 31"/>
                  <a:gd name="T51" fmla="*/ 12 h 44"/>
                  <a:gd name="T52" fmla="*/ 4 w 31"/>
                  <a:gd name="T53" fmla="*/ 12 h 44"/>
                  <a:gd name="T54" fmla="*/ 5 w 31"/>
                  <a:gd name="T55" fmla="*/ 15 h 44"/>
                  <a:gd name="T56" fmla="*/ 7 w 31"/>
                  <a:gd name="T57" fmla="*/ 17 h 44"/>
                  <a:gd name="T58" fmla="*/ 5 w 31"/>
                  <a:gd name="T59" fmla="*/ 20 h 44"/>
                  <a:gd name="T60" fmla="*/ 3 w 31"/>
                  <a:gd name="T61" fmla="*/ 20 h 44"/>
                  <a:gd name="T62" fmla="*/ 4 w 31"/>
                  <a:gd name="T63" fmla="*/ 22 h 44"/>
                  <a:gd name="T64" fmla="*/ 5 w 31"/>
                  <a:gd name="T65" fmla="*/ 23 h 44"/>
                  <a:gd name="T66" fmla="*/ 9 w 31"/>
                  <a:gd name="T67" fmla="*/ 24 h 44"/>
                  <a:gd name="T68" fmla="*/ 10 w 31"/>
                  <a:gd name="T69" fmla="*/ 25 h 44"/>
                  <a:gd name="T70" fmla="*/ 8 w 31"/>
                  <a:gd name="T71" fmla="*/ 28 h 44"/>
                  <a:gd name="T72" fmla="*/ 4 w 31"/>
                  <a:gd name="T73" fmla="*/ 32 h 44"/>
                  <a:gd name="T74" fmla="*/ 10 w 31"/>
                  <a:gd name="T75" fmla="*/ 30 h 44"/>
                  <a:gd name="T76" fmla="*/ 9 w 31"/>
                  <a:gd name="T77" fmla="*/ 32 h 44"/>
                  <a:gd name="T78" fmla="*/ 5 w 31"/>
                  <a:gd name="T79" fmla="*/ 34 h 44"/>
                  <a:gd name="T80" fmla="*/ 4 w 31"/>
                  <a:gd name="T81" fmla="*/ 35 h 44"/>
                  <a:gd name="T82" fmla="*/ 3 w 31"/>
                  <a:gd name="T83" fmla="*/ 36 h 44"/>
                  <a:gd name="T84" fmla="*/ 2 w 31"/>
                  <a:gd name="T85" fmla="*/ 38 h 44"/>
                  <a:gd name="T86" fmla="*/ 3 w 31"/>
                  <a:gd name="T87" fmla="*/ 40 h 44"/>
                  <a:gd name="T88" fmla="*/ 3 w 31"/>
                  <a:gd name="T89" fmla="*/ 42 h 44"/>
                  <a:gd name="T90" fmla="*/ 6 w 31"/>
                  <a:gd name="T91" fmla="*/ 42 h 44"/>
                  <a:gd name="T92" fmla="*/ 6 w 31"/>
                  <a:gd name="T93" fmla="*/ 43 h 44"/>
                  <a:gd name="T94" fmla="*/ 10 w 31"/>
                  <a:gd name="T95" fmla="*/ 43 h 44"/>
                  <a:gd name="T96" fmla="*/ 12 w 31"/>
                  <a:gd name="T97" fmla="*/ 42 h 44"/>
                  <a:gd name="T98" fmla="*/ 15 w 31"/>
                  <a:gd name="T99" fmla="*/ 41 h 44"/>
                  <a:gd name="T100" fmla="*/ 18 w 31"/>
                  <a:gd name="T101" fmla="*/ 39 h 44"/>
                  <a:gd name="T102" fmla="*/ 23 w 31"/>
                  <a:gd name="T103" fmla="*/ 36 h 44"/>
                  <a:gd name="T104" fmla="*/ 25 w 31"/>
                  <a:gd name="T105" fmla="*/ 36 h 44"/>
                  <a:gd name="T106" fmla="*/ 29 w 31"/>
                  <a:gd name="T107" fmla="*/ 33 h 44"/>
                  <a:gd name="T108" fmla="*/ 30 w 31"/>
                  <a:gd name="T10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44">
                    <a:moveTo>
                      <a:pt x="30" y="25"/>
                    </a:moveTo>
                    <a:cubicBezTo>
                      <a:pt x="30" y="25"/>
                      <a:pt x="30" y="24"/>
                      <a:pt x="30" y="24"/>
                    </a:cubicBezTo>
                    <a:cubicBezTo>
                      <a:pt x="30" y="24"/>
                      <a:pt x="30" y="23"/>
                      <a:pt x="30" y="23"/>
                    </a:cubicBezTo>
                    <a:cubicBezTo>
                      <a:pt x="30" y="23"/>
                      <a:pt x="30" y="23"/>
                      <a:pt x="30" y="22"/>
                    </a:cubicBezTo>
                    <a:cubicBezTo>
                      <a:pt x="30" y="22"/>
                      <a:pt x="30" y="22"/>
                      <a:pt x="30" y="21"/>
                    </a:cubicBezTo>
                    <a:cubicBezTo>
                      <a:pt x="30" y="21"/>
                      <a:pt x="30" y="21"/>
                      <a:pt x="30" y="21"/>
                    </a:cubicBezTo>
                    <a:cubicBezTo>
                      <a:pt x="30" y="20"/>
                      <a:pt x="30" y="20"/>
                      <a:pt x="30" y="19"/>
                    </a:cubicBezTo>
                    <a:cubicBezTo>
                      <a:pt x="29" y="19"/>
                      <a:pt x="29" y="18"/>
                      <a:pt x="29" y="18"/>
                    </a:cubicBezTo>
                    <a:cubicBezTo>
                      <a:pt x="29" y="17"/>
                      <a:pt x="29" y="17"/>
                      <a:pt x="29" y="17"/>
                    </a:cubicBezTo>
                    <a:cubicBezTo>
                      <a:pt x="28" y="16"/>
                      <a:pt x="28" y="16"/>
                      <a:pt x="28" y="15"/>
                    </a:cubicBezTo>
                    <a:cubicBezTo>
                      <a:pt x="29" y="15"/>
                      <a:pt x="29" y="16"/>
                      <a:pt x="30" y="16"/>
                    </a:cubicBezTo>
                    <a:cubicBezTo>
                      <a:pt x="30" y="15"/>
                      <a:pt x="29" y="15"/>
                      <a:pt x="29" y="14"/>
                    </a:cubicBezTo>
                    <a:cubicBezTo>
                      <a:pt x="29" y="14"/>
                      <a:pt x="29" y="14"/>
                      <a:pt x="29" y="14"/>
                    </a:cubicBezTo>
                    <a:cubicBezTo>
                      <a:pt x="28" y="15"/>
                      <a:pt x="28" y="15"/>
                      <a:pt x="28" y="15"/>
                    </a:cubicBezTo>
                    <a:cubicBezTo>
                      <a:pt x="28" y="15"/>
                      <a:pt x="28" y="15"/>
                      <a:pt x="28" y="15"/>
                    </a:cubicBezTo>
                    <a:cubicBezTo>
                      <a:pt x="27" y="15"/>
                      <a:pt x="27" y="15"/>
                      <a:pt x="27" y="15"/>
                    </a:cubicBezTo>
                    <a:cubicBezTo>
                      <a:pt x="26" y="15"/>
                      <a:pt x="26" y="15"/>
                      <a:pt x="26" y="15"/>
                    </a:cubicBezTo>
                    <a:cubicBezTo>
                      <a:pt x="27" y="13"/>
                      <a:pt x="27" y="13"/>
                      <a:pt x="27" y="13"/>
                    </a:cubicBezTo>
                    <a:cubicBezTo>
                      <a:pt x="26" y="13"/>
                      <a:pt x="26" y="13"/>
                      <a:pt x="26" y="13"/>
                    </a:cubicBezTo>
                    <a:cubicBezTo>
                      <a:pt x="26" y="13"/>
                      <a:pt x="26" y="13"/>
                      <a:pt x="26" y="13"/>
                    </a:cubicBezTo>
                    <a:cubicBezTo>
                      <a:pt x="25" y="13"/>
                      <a:pt x="25" y="12"/>
                      <a:pt x="25" y="11"/>
                    </a:cubicBezTo>
                    <a:cubicBezTo>
                      <a:pt x="24" y="11"/>
                      <a:pt x="24" y="11"/>
                      <a:pt x="24" y="11"/>
                    </a:cubicBezTo>
                    <a:cubicBezTo>
                      <a:pt x="24" y="11"/>
                      <a:pt x="24" y="11"/>
                      <a:pt x="24" y="11"/>
                    </a:cubicBezTo>
                    <a:cubicBezTo>
                      <a:pt x="23" y="11"/>
                      <a:pt x="23" y="11"/>
                      <a:pt x="23" y="11"/>
                    </a:cubicBezTo>
                    <a:cubicBezTo>
                      <a:pt x="23" y="11"/>
                      <a:pt x="23" y="11"/>
                      <a:pt x="23" y="11"/>
                    </a:cubicBezTo>
                    <a:cubicBezTo>
                      <a:pt x="23" y="12"/>
                      <a:pt x="23" y="12"/>
                      <a:pt x="23" y="12"/>
                    </a:cubicBezTo>
                    <a:cubicBezTo>
                      <a:pt x="23" y="12"/>
                      <a:pt x="23" y="12"/>
                      <a:pt x="23" y="12"/>
                    </a:cubicBezTo>
                    <a:cubicBezTo>
                      <a:pt x="23" y="13"/>
                      <a:pt x="23" y="13"/>
                      <a:pt x="23" y="13"/>
                    </a:cubicBezTo>
                    <a:cubicBezTo>
                      <a:pt x="22" y="13"/>
                      <a:pt x="22" y="13"/>
                      <a:pt x="22" y="13"/>
                    </a:cubicBezTo>
                    <a:cubicBezTo>
                      <a:pt x="22" y="14"/>
                      <a:pt x="22" y="14"/>
                      <a:pt x="22" y="14"/>
                    </a:cubicBezTo>
                    <a:cubicBezTo>
                      <a:pt x="22" y="13"/>
                      <a:pt x="22" y="13"/>
                      <a:pt x="22" y="13"/>
                    </a:cubicBezTo>
                    <a:cubicBezTo>
                      <a:pt x="22" y="14"/>
                      <a:pt x="22" y="14"/>
                      <a:pt x="22" y="14"/>
                    </a:cubicBezTo>
                    <a:cubicBezTo>
                      <a:pt x="22" y="14"/>
                      <a:pt x="22" y="14"/>
                      <a:pt x="22" y="14"/>
                    </a:cubicBezTo>
                    <a:cubicBezTo>
                      <a:pt x="21" y="14"/>
                      <a:pt x="21" y="14"/>
                      <a:pt x="21" y="14"/>
                    </a:cubicBezTo>
                    <a:cubicBezTo>
                      <a:pt x="21" y="13"/>
                      <a:pt x="21" y="13"/>
                      <a:pt x="21" y="13"/>
                    </a:cubicBezTo>
                    <a:cubicBezTo>
                      <a:pt x="20" y="14"/>
                      <a:pt x="20" y="14"/>
                      <a:pt x="20" y="14"/>
                    </a:cubicBezTo>
                    <a:cubicBezTo>
                      <a:pt x="20" y="13"/>
                      <a:pt x="20" y="13"/>
                      <a:pt x="20" y="13"/>
                    </a:cubicBezTo>
                    <a:cubicBezTo>
                      <a:pt x="19" y="13"/>
                      <a:pt x="19" y="13"/>
                      <a:pt x="19" y="13"/>
                    </a:cubicBezTo>
                    <a:cubicBezTo>
                      <a:pt x="18" y="13"/>
                      <a:pt x="18" y="13"/>
                      <a:pt x="18" y="13"/>
                    </a:cubicBezTo>
                    <a:cubicBezTo>
                      <a:pt x="18" y="12"/>
                      <a:pt x="18" y="12"/>
                      <a:pt x="18" y="12"/>
                    </a:cubicBezTo>
                    <a:cubicBezTo>
                      <a:pt x="18" y="12"/>
                      <a:pt x="18" y="12"/>
                      <a:pt x="18" y="12"/>
                    </a:cubicBezTo>
                    <a:cubicBezTo>
                      <a:pt x="17" y="11"/>
                      <a:pt x="17" y="11"/>
                      <a:pt x="17" y="11"/>
                    </a:cubicBezTo>
                    <a:cubicBezTo>
                      <a:pt x="17" y="11"/>
                      <a:pt x="17" y="11"/>
                      <a:pt x="17" y="11"/>
                    </a:cubicBezTo>
                    <a:cubicBezTo>
                      <a:pt x="17" y="10"/>
                      <a:pt x="17" y="10"/>
                      <a:pt x="17" y="10"/>
                    </a:cubicBezTo>
                    <a:cubicBezTo>
                      <a:pt x="16" y="9"/>
                      <a:pt x="16" y="9"/>
                      <a:pt x="16" y="9"/>
                    </a:cubicBezTo>
                    <a:cubicBezTo>
                      <a:pt x="17" y="9"/>
                      <a:pt x="17" y="9"/>
                      <a:pt x="17" y="9"/>
                    </a:cubicBezTo>
                    <a:cubicBezTo>
                      <a:pt x="17" y="9"/>
                      <a:pt x="17" y="9"/>
                      <a:pt x="17" y="9"/>
                    </a:cubicBezTo>
                    <a:cubicBezTo>
                      <a:pt x="18" y="9"/>
                      <a:pt x="18" y="9"/>
                      <a:pt x="18" y="9"/>
                    </a:cubicBezTo>
                    <a:cubicBezTo>
                      <a:pt x="18" y="9"/>
                      <a:pt x="18" y="9"/>
                      <a:pt x="18" y="9"/>
                    </a:cubicBezTo>
                    <a:cubicBezTo>
                      <a:pt x="19" y="8"/>
                      <a:pt x="19" y="8"/>
                      <a:pt x="19" y="8"/>
                    </a:cubicBezTo>
                    <a:cubicBezTo>
                      <a:pt x="19" y="8"/>
                      <a:pt x="19" y="8"/>
                      <a:pt x="19" y="8"/>
                    </a:cubicBezTo>
                    <a:cubicBezTo>
                      <a:pt x="18" y="7"/>
                      <a:pt x="18" y="7"/>
                      <a:pt x="18" y="7"/>
                    </a:cubicBezTo>
                    <a:cubicBezTo>
                      <a:pt x="18" y="7"/>
                      <a:pt x="18" y="7"/>
                      <a:pt x="18" y="7"/>
                    </a:cubicBezTo>
                    <a:cubicBezTo>
                      <a:pt x="18" y="6"/>
                      <a:pt x="18" y="6"/>
                      <a:pt x="18" y="6"/>
                    </a:cubicBezTo>
                    <a:cubicBezTo>
                      <a:pt x="19" y="7"/>
                      <a:pt x="19" y="7"/>
                      <a:pt x="19" y="7"/>
                    </a:cubicBezTo>
                    <a:cubicBezTo>
                      <a:pt x="20" y="6"/>
                      <a:pt x="20" y="6"/>
                      <a:pt x="20" y="6"/>
                    </a:cubicBezTo>
                    <a:cubicBezTo>
                      <a:pt x="21" y="6"/>
                      <a:pt x="21" y="6"/>
                      <a:pt x="21" y="6"/>
                    </a:cubicBezTo>
                    <a:cubicBezTo>
                      <a:pt x="21" y="6"/>
                      <a:pt x="21" y="6"/>
                      <a:pt x="21" y="6"/>
                    </a:cubicBezTo>
                    <a:cubicBezTo>
                      <a:pt x="21" y="5"/>
                      <a:pt x="21" y="5"/>
                      <a:pt x="21" y="5"/>
                    </a:cubicBezTo>
                    <a:cubicBezTo>
                      <a:pt x="21" y="4"/>
                      <a:pt x="21" y="4"/>
                      <a:pt x="21" y="4"/>
                    </a:cubicBezTo>
                    <a:cubicBezTo>
                      <a:pt x="22" y="4"/>
                      <a:pt x="22" y="4"/>
                      <a:pt x="22" y="4"/>
                    </a:cubicBezTo>
                    <a:cubicBezTo>
                      <a:pt x="22" y="4"/>
                      <a:pt x="22" y="4"/>
                      <a:pt x="22" y="4"/>
                    </a:cubicBezTo>
                    <a:cubicBezTo>
                      <a:pt x="22" y="3"/>
                      <a:pt x="22" y="3"/>
                      <a:pt x="22" y="3"/>
                    </a:cubicBezTo>
                    <a:cubicBezTo>
                      <a:pt x="23" y="3"/>
                      <a:pt x="23" y="3"/>
                      <a:pt x="23" y="3"/>
                    </a:cubicBezTo>
                    <a:cubicBezTo>
                      <a:pt x="23" y="2"/>
                      <a:pt x="24" y="2"/>
                      <a:pt x="24" y="2"/>
                    </a:cubicBezTo>
                    <a:cubicBezTo>
                      <a:pt x="24" y="1"/>
                      <a:pt x="24" y="1"/>
                      <a:pt x="23" y="1"/>
                    </a:cubicBezTo>
                    <a:cubicBezTo>
                      <a:pt x="23" y="0"/>
                      <a:pt x="23" y="0"/>
                      <a:pt x="22" y="0"/>
                    </a:cubicBezTo>
                    <a:cubicBezTo>
                      <a:pt x="21" y="0"/>
                      <a:pt x="22" y="0"/>
                      <a:pt x="22" y="0"/>
                    </a:cubicBezTo>
                    <a:cubicBezTo>
                      <a:pt x="22" y="1"/>
                      <a:pt x="21" y="0"/>
                      <a:pt x="21" y="1"/>
                    </a:cubicBezTo>
                    <a:cubicBezTo>
                      <a:pt x="20" y="1"/>
                      <a:pt x="21" y="2"/>
                      <a:pt x="21" y="3"/>
                    </a:cubicBezTo>
                    <a:cubicBezTo>
                      <a:pt x="21" y="3"/>
                      <a:pt x="20" y="5"/>
                      <a:pt x="20" y="4"/>
                    </a:cubicBezTo>
                    <a:cubicBezTo>
                      <a:pt x="19" y="4"/>
                      <a:pt x="20" y="3"/>
                      <a:pt x="20" y="3"/>
                    </a:cubicBezTo>
                    <a:cubicBezTo>
                      <a:pt x="21" y="2"/>
                      <a:pt x="20" y="2"/>
                      <a:pt x="20" y="2"/>
                    </a:cubicBezTo>
                    <a:cubicBezTo>
                      <a:pt x="20" y="2"/>
                      <a:pt x="20" y="1"/>
                      <a:pt x="20" y="1"/>
                    </a:cubicBezTo>
                    <a:cubicBezTo>
                      <a:pt x="20" y="1"/>
                      <a:pt x="19" y="1"/>
                      <a:pt x="19" y="1"/>
                    </a:cubicBezTo>
                    <a:cubicBezTo>
                      <a:pt x="19" y="1"/>
                      <a:pt x="20" y="1"/>
                      <a:pt x="20" y="2"/>
                    </a:cubicBezTo>
                    <a:cubicBezTo>
                      <a:pt x="20"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7" y="2"/>
                      <a:pt x="17" y="2"/>
                      <a:pt x="16" y="2"/>
                    </a:cubicBezTo>
                    <a:cubicBezTo>
                      <a:pt x="16" y="1"/>
                      <a:pt x="14" y="3"/>
                      <a:pt x="14" y="4"/>
                    </a:cubicBezTo>
                    <a:cubicBezTo>
                      <a:pt x="15" y="4"/>
                      <a:pt x="15" y="4"/>
                      <a:pt x="15" y="5"/>
                    </a:cubicBezTo>
                    <a:cubicBezTo>
                      <a:pt x="15" y="5"/>
                      <a:pt x="15" y="5"/>
                      <a:pt x="15" y="5"/>
                    </a:cubicBezTo>
                    <a:cubicBezTo>
                      <a:pt x="15" y="5"/>
                      <a:pt x="15" y="6"/>
                      <a:pt x="15" y="5"/>
                    </a:cubicBezTo>
                    <a:cubicBezTo>
                      <a:pt x="13" y="5"/>
                      <a:pt x="15" y="6"/>
                      <a:pt x="14" y="7"/>
                    </a:cubicBezTo>
                    <a:cubicBezTo>
                      <a:pt x="14" y="7"/>
                      <a:pt x="13" y="6"/>
                      <a:pt x="13" y="6"/>
                    </a:cubicBezTo>
                    <a:cubicBezTo>
                      <a:pt x="13" y="7"/>
                      <a:pt x="12" y="7"/>
                      <a:pt x="12" y="8"/>
                    </a:cubicBezTo>
                    <a:cubicBezTo>
                      <a:pt x="12" y="8"/>
                      <a:pt x="13" y="8"/>
                      <a:pt x="13" y="8"/>
                    </a:cubicBezTo>
                    <a:cubicBezTo>
                      <a:pt x="13" y="8"/>
                      <a:pt x="14" y="8"/>
                      <a:pt x="14" y="8"/>
                    </a:cubicBezTo>
                    <a:cubicBezTo>
                      <a:pt x="15" y="8"/>
                      <a:pt x="14" y="9"/>
                      <a:pt x="15" y="8"/>
                    </a:cubicBezTo>
                    <a:cubicBezTo>
                      <a:pt x="15" y="8"/>
                      <a:pt x="16" y="8"/>
                      <a:pt x="16" y="8"/>
                    </a:cubicBezTo>
                    <a:cubicBezTo>
                      <a:pt x="17" y="9"/>
                      <a:pt x="14" y="10"/>
                      <a:pt x="14" y="11"/>
                    </a:cubicBezTo>
                    <a:cubicBezTo>
                      <a:pt x="14" y="11"/>
                      <a:pt x="14" y="11"/>
                      <a:pt x="14" y="11"/>
                    </a:cubicBezTo>
                    <a:cubicBezTo>
                      <a:pt x="13" y="11"/>
                      <a:pt x="14" y="11"/>
                      <a:pt x="14" y="12"/>
                    </a:cubicBezTo>
                    <a:cubicBezTo>
                      <a:pt x="14" y="12"/>
                      <a:pt x="14" y="12"/>
                      <a:pt x="14" y="12"/>
                    </a:cubicBezTo>
                    <a:cubicBezTo>
                      <a:pt x="14" y="13"/>
                      <a:pt x="14" y="13"/>
                      <a:pt x="14" y="13"/>
                    </a:cubicBezTo>
                    <a:cubicBezTo>
                      <a:pt x="13" y="13"/>
                      <a:pt x="13" y="12"/>
                      <a:pt x="13" y="12"/>
                    </a:cubicBezTo>
                    <a:cubicBezTo>
                      <a:pt x="13" y="12"/>
                      <a:pt x="12" y="12"/>
                      <a:pt x="12" y="12"/>
                    </a:cubicBezTo>
                    <a:cubicBezTo>
                      <a:pt x="11" y="12"/>
                      <a:pt x="11" y="12"/>
                      <a:pt x="11" y="12"/>
                    </a:cubicBezTo>
                    <a:cubicBezTo>
                      <a:pt x="10" y="12"/>
                      <a:pt x="10" y="13"/>
                      <a:pt x="10" y="14"/>
                    </a:cubicBezTo>
                    <a:cubicBezTo>
                      <a:pt x="9" y="13"/>
                      <a:pt x="9" y="13"/>
                      <a:pt x="9" y="12"/>
                    </a:cubicBezTo>
                    <a:cubicBezTo>
                      <a:pt x="9" y="12"/>
                      <a:pt x="8" y="12"/>
                      <a:pt x="8" y="12"/>
                    </a:cubicBezTo>
                    <a:cubicBezTo>
                      <a:pt x="7" y="12"/>
                      <a:pt x="5" y="11"/>
                      <a:pt x="5" y="12"/>
                    </a:cubicBezTo>
                    <a:cubicBezTo>
                      <a:pt x="6" y="12"/>
                      <a:pt x="6" y="12"/>
                      <a:pt x="6" y="12"/>
                    </a:cubicBezTo>
                    <a:cubicBezTo>
                      <a:pt x="5" y="12"/>
                      <a:pt x="5" y="12"/>
                      <a:pt x="5" y="12"/>
                    </a:cubicBezTo>
                    <a:cubicBezTo>
                      <a:pt x="4" y="12"/>
                      <a:pt x="5" y="12"/>
                      <a:pt x="4" y="12"/>
                    </a:cubicBezTo>
                    <a:cubicBezTo>
                      <a:pt x="3" y="12"/>
                      <a:pt x="3" y="13"/>
                      <a:pt x="3" y="13"/>
                    </a:cubicBezTo>
                    <a:cubicBezTo>
                      <a:pt x="4" y="13"/>
                      <a:pt x="4" y="13"/>
                      <a:pt x="4" y="13"/>
                    </a:cubicBezTo>
                    <a:cubicBezTo>
                      <a:pt x="4" y="13"/>
                      <a:pt x="5" y="14"/>
                      <a:pt x="5" y="14"/>
                    </a:cubicBezTo>
                    <a:cubicBezTo>
                      <a:pt x="5" y="14"/>
                      <a:pt x="5" y="15"/>
                      <a:pt x="5" y="15"/>
                    </a:cubicBezTo>
                    <a:cubicBezTo>
                      <a:pt x="5" y="15"/>
                      <a:pt x="5" y="15"/>
                      <a:pt x="5" y="16"/>
                    </a:cubicBezTo>
                    <a:cubicBezTo>
                      <a:pt x="5" y="16"/>
                      <a:pt x="4" y="16"/>
                      <a:pt x="4" y="16"/>
                    </a:cubicBezTo>
                    <a:cubicBezTo>
                      <a:pt x="5" y="17"/>
                      <a:pt x="5" y="17"/>
                      <a:pt x="6" y="17"/>
                    </a:cubicBezTo>
                    <a:cubicBezTo>
                      <a:pt x="6" y="16"/>
                      <a:pt x="7" y="16"/>
                      <a:pt x="7" y="17"/>
                    </a:cubicBezTo>
                    <a:cubicBezTo>
                      <a:pt x="7" y="18"/>
                      <a:pt x="6" y="18"/>
                      <a:pt x="5" y="18"/>
                    </a:cubicBezTo>
                    <a:cubicBezTo>
                      <a:pt x="5" y="18"/>
                      <a:pt x="4" y="19"/>
                      <a:pt x="5" y="19"/>
                    </a:cubicBezTo>
                    <a:cubicBezTo>
                      <a:pt x="5" y="19"/>
                      <a:pt x="5" y="19"/>
                      <a:pt x="5" y="19"/>
                    </a:cubicBezTo>
                    <a:cubicBezTo>
                      <a:pt x="5" y="19"/>
                      <a:pt x="5" y="20"/>
                      <a:pt x="5" y="20"/>
                    </a:cubicBezTo>
                    <a:cubicBezTo>
                      <a:pt x="6" y="20"/>
                      <a:pt x="6" y="20"/>
                      <a:pt x="6" y="20"/>
                    </a:cubicBezTo>
                    <a:cubicBezTo>
                      <a:pt x="5" y="20"/>
                      <a:pt x="5" y="20"/>
                      <a:pt x="4" y="20"/>
                    </a:cubicBezTo>
                    <a:cubicBezTo>
                      <a:pt x="4" y="20"/>
                      <a:pt x="4" y="20"/>
                      <a:pt x="4" y="20"/>
                    </a:cubicBezTo>
                    <a:cubicBezTo>
                      <a:pt x="4" y="20"/>
                      <a:pt x="4" y="20"/>
                      <a:pt x="3" y="20"/>
                    </a:cubicBezTo>
                    <a:cubicBezTo>
                      <a:pt x="3" y="20"/>
                      <a:pt x="3" y="20"/>
                      <a:pt x="3" y="21"/>
                    </a:cubicBezTo>
                    <a:cubicBezTo>
                      <a:pt x="3" y="21"/>
                      <a:pt x="3" y="21"/>
                      <a:pt x="3" y="21"/>
                    </a:cubicBezTo>
                    <a:cubicBezTo>
                      <a:pt x="3" y="22"/>
                      <a:pt x="3" y="22"/>
                      <a:pt x="3" y="22"/>
                    </a:cubicBezTo>
                    <a:cubicBezTo>
                      <a:pt x="3" y="22"/>
                      <a:pt x="4" y="22"/>
                      <a:pt x="4" y="22"/>
                    </a:cubicBezTo>
                    <a:cubicBezTo>
                      <a:pt x="4" y="23"/>
                      <a:pt x="4" y="22"/>
                      <a:pt x="4" y="22"/>
                    </a:cubicBezTo>
                    <a:cubicBezTo>
                      <a:pt x="5" y="22"/>
                      <a:pt x="5" y="22"/>
                      <a:pt x="5" y="22"/>
                    </a:cubicBezTo>
                    <a:cubicBezTo>
                      <a:pt x="5" y="22"/>
                      <a:pt x="5" y="22"/>
                      <a:pt x="5" y="23"/>
                    </a:cubicBezTo>
                    <a:cubicBezTo>
                      <a:pt x="5" y="23"/>
                      <a:pt x="5" y="23"/>
                      <a:pt x="5" y="23"/>
                    </a:cubicBezTo>
                    <a:cubicBezTo>
                      <a:pt x="5" y="23"/>
                      <a:pt x="5" y="23"/>
                      <a:pt x="5" y="23"/>
                    </a:cubicBezTo>
                    <a:cubicBezTo>
                      <a:pt x="6" y="23"/>
                      <a:pt x="6" y="22"/>
                      <a:pt x="6" y="22"/>
                    </a:cubicBezTo>
                    <a:cubicBezTo>
                      <a:pt x="7" y="22"/>
                      <a:pt x="6" y="24"/>
                      <a:pt x="7" y="24"/>
                    </a:cubicBezTo>
                    <a:cubicBezTo>
                      <a:pt x="8" y="24"/>
                      <a:pt x="9" y="24"/>
                      <a:pt x="9" y="24"/>
                    </a:cubicBezTo>
                    <a:cubicBezTo>
                      <a:pt x="10" y="24"/>
                      <a:pt x="10" y="24"/>
                      <a:pt x="11" y="24"/>
                    </a:cubicBezTo>
                    <a:cubicBezTo>
                      <a:pt x="11" y="24"/>
                      <a:pt x="11" y="24"/>
                      <a:pt x="11" y="24"/>
                    </a:cubicBezTo>
                    <a:cubicBezTo>
                      <a:pt x="11" y="24"/>
                      <a:pt x="11" y="24"/>
                      <a:pt x="11" y="25"/>
                    </a:cubicBezTo>
                    <a:cubicBezTo>
                      <a:pt x="11" y="25"/>
                      <a:pt x="10" y="25"/>
                      <a:pt x="10" y="25"/>
                    </a:cubicBezTo>
                    <a:cubicBezTo>
                      <a:pt x="10" y="25"/>
                      <a:pt x="9" y="26"/>
                      <a:pt x="9" y="25"/>
                    </a:cubicBezTo>
                    <a:cubicBezTo>
                      <a:pt x="9" y="25"/>
                      <a:pt x="8" y="27"/>
                      <a:pt x="8" y="27"/>
                    </a:cubicBezTo>
                    <a:cubicBezTo>
                      <a:pt x="8" y="27"/>
                      <a:pt x="8" y="27"/>
                      <a:pt x="7" y="27"/>
                    </a:cubicBezTo>
                    <a:cubicBezTo>
                      <a:pt x="8" y="28"/>
                      <a:pt x="8" y="28"/>
                      <a:pt x="8" y="28"/>
                    </a:cubicBezTo>
                    <a:cubicBezTo>
                      <a:pt x="8" y="28"/>
                      <a:pt x="8" y="29"/>
                      <a:pt x="7" y="29"/>
                    </a:cubicBezTo>
                    <a:cubicBezTo>
                      <a:pt x="7" y="29"/>
                      <a:pt x="7" y="29"/>
                      <a:pt x="7" y="30"/>
                    </a:cubicBezTo>
                    <a:cubicBezTo>
                      <a:pt x="6" y="30"/>
                      <a:pt x="6" y="30"/>
                      <a:pt x="6" y="31"/>
                    </a:cubicBezTo>
                    <a:cubicBezTo>
                      <a:pt x="5" y="31"/>
                      <a:pt x="5" y="31"/>
                      <a:pt x="4" y="32"/>
                    </a:cubicBezTo>
                    <a:cubicBezTo>
                      <a:pt x="6" y="32"/>
                      <a:pt x="6" y="31"/>
                      <a:pt x="7" y="31"/>
                    </a:cubicBezTo>
                    <a:cubicBezTo>
                      <a:pt x="7" y="30"/>
                      <a:pt x="7" y="31"/>
                      <a:pt x="8" y="31"/>
                    </a:cubicBezTo>
                    <a:cubicBezTo>
                      <a:pt x="8" y="31"/>
                      <a:pt x="9" y="31"/>
                      <a:pt x="9" y="31"/>
                    </a:cubicBezTo>
                    <a:cubicBezTo>
                      <a:pt x="9" y="31"/>
                      <a:pt x="10" y="31"/>
                      <a:pt x="10" y="30"/>
                    </a:cubicBezTo>
                    <a:cubicBezTo>
                      <a:pt x="10" y="30"/>
                      <a:pt x="10" y="30"/>
                      <a:pt x="11" y="29"/>
                    </a:cubicBezTo>
                    <a:cubicBezTo>
                      <a:pt x="11" y="29"/>
                      <a:pt x="11" y="30"/>
                      <a:pt x="11" y="30"/>
                    </a:cubicBezTo>
                    <a:cubicBezTo>
                      <a:pt x="11" y="30"/>
                      <a:pt x="11" y="30"/>
                      <a:pt x="12" y="31"/>
                    </a:cubicBezTo>
                    <a:cubicBezTo>
                      <a:pt x="11" y="31"/>
                      <a:pt x="10" y="31"/>
                      <a:pt x="9" y="32"/>
                    </a:cubicBezTo>
                    <a:cubicBezTo>
                      <a:pt x="8" y="32"/>
                      <a:pt x="7" y="31"/>
                      <a:pt x="7" y="32"/>
                    </a:cubicBezTo>
                    <a:cubicBezTo>
                      <a:pt x="6" y="32"/>
                      <a:pt x="7" y="32"/>
                      <a:pt x="6" y="32"/>
                    </a:cubicBezTo>
                    <a:cubicBezTo>
                      <a:pt x="6" y="33"/>
                      <a:pt x="5" y="33"/>
                      <a:pt x="5" y="33"/>
                    </a:cubicBezTo>
                    <a:cubicBezTo>
                      <a:pt x="4" y="34"/>
                      <a:pt x="5" y="33"/>
                      <a:pt x="5" y="34"/>
                    </a:cubicBezTo>
                    <a:cubicBezTo>
                      <a:pt x="5" y="34"/>
                      <a:pt x="5" y="34"/>
                      <a:pt x="5" y="34"/>
                    </a:cubicBezTo>
                    <a:cubicBezTo>
                      <a:pt x="5" y="35"/>
                      <a:pt x="5" y="35"/>
                      <a:pt x="5" y="35"/>
                    </a:cubicBezTo>
                    <a:cubicBezTo>
                      <a:pt x="5" y="35"/>
                      <a:pt x="5" y="35"/>
                      <a:pt x="4" y="35"/>
                    </a:cubicBezTo>
                    <a:cubicBezTo>
                      <a:pt x="4" y="35"/>
                      <a:pt x="4" y="35"/>
                      <a:pt x="4" y="35"/>
                    </a:cubicBezTo>
                    <a:cubicBezTo>
                      <a:pt x="3" y="35"/>
                      <a:pt x="3" y="35"/>
                      <a:pt x="3" y="35"/>
                    </a:cubicBezTo>
                    <a:cubicBezTo>
                      <a:pt x="2" y="35"/>
                      <a:pt x="0" y="36"/>
                      <a:pt x="1" y="37"/>
                    </a:cubicBezTo>
                    <a:cubicBezTo>
                      <a:pt x="1" y="37"/>
                      <a:pt x="2" y="36"/>
                      <a:pt x="2" y="36"/>
                    </a:cubicBezTo>
                    <a:cubicBezTo>
                      <a:pt x="2" y="36"/>
                      <a:pt x="3" y="36"/>
                      <a:pt x="3" y="36"/>
                    </a:cubicBezTo>
                    <a:cubicBezTo>
                      <a:pt x="3" y="36"/>
                      <a:pt x="4" y="36"/>
                      <a:pt x="4" y="36"/>
                    </a:cubicBezTo>
                    <a:cubicBezTo>
                      <a:pt x="4" y="36"/>
                      <a:pt x="5" y="36"/>
                      <a:pt x="5" y="36"/>
                    </a:cubicBezTo>
                    <a:cubicBezTo>
                      <a:pt x="5" y="37"/>
                      <a:pt x="4" y="37"/>
                      <a:pt x="4" y="37"/>
                    </a:cubicBezTo>
                    <a:cubicBezTo>
                      <a:pt x="3" y="37"/>
                      <a:pt x="2" y="37"/>
                      <a:pt x="2" y="38"/>
                    </a:cubicBezTo>
                    <a:cubicBezTo>
                      <a:pt x="2" y="38"/>
                      <a:pt x="2" y="39"/>
                      <a:pt x="2" y="39"/>
                    </a:cubicBezTo>
                    <a:cubicBezTo>
                      <a:pt x="2" y="39"/>
                      <a:pt x="2" y="39"/>
                      <a:pt x="2" y="39"/>
                    </a:cubicBezTo>
                    <a:cubicBezTo>
                      <a:pt x="1" y="39"/>
                      <a:pt x="1" y="39"/>
                      <a:pt x="2" y="40"/>
                    </a:cubicBezTo>
                    <a:cubicBezTo>
                      <a:pt x="2" y="40"/>
                      <a:pt x="2" y="39"/>
                      <a:pt x="3" y="40"/>
                    </a:cubicBezTo>
                    <a:cubicBezTo>
                      <a:pt x="3" y="40"/>
                      <a:pt x="3" y="40"/>
                      <a:pt x="3" y="40"/>
                    </a:cubicBezTo>
                    <a:cubicBezTo>
                      <a:pt x="4" y="41"/>
                      <a:pt x="4" y="40"/>
                      <a:pt x="5" y="40"/>
                    </a:cubicBezTo>
                    <a:cubicBezTo>
                      <a:pt x="5" y="40"/>
                      <a:pt x="6" y="39"/>
                      <a:pt x="6" y="39"/>
                    </a:cubicBezTo>
                    <a:cubicBezTo>
                      <a:pt x="6" y="40"/>
                      <a:pt x="3" y="41"/>
                      <a:pt x="3" y="42"/>
                    </a:cubicBezTo>
                    <a:cubicBezTo>
                      <a:pt x="4" y="42"/>
                      <a:pt x="5" y="42"/>
                      <a:pt x="6" y="41"/>
                    </a:cubicBezTo>
                    <a:cubicBezTo>
                      <a:pt x="6" y="41"/>
                      <a:pt x="7" y="40"/>
                      <a:pt x="7" y="40"/>
                    </a:cubicBezTo>
                    <a:cubicBezTo>
                      <a:pt x="8" y="40"/>
                      <a:pt x="8" y="41"/>
                      <a:pt x="7" y="42"/>
                    </a:cubicBezTo>
                    <a:cubicBezTo>
                      <a:pt x="7" y="42"/>
                      <a:pt x="6" y="42"/>
                      <a:pt x="6" y="42"/>
                    </a:cubicBezTo>
                    <a:cubicBezTo>
                      <a:pt x="6" y="42"/>
                      <a:pt x="6" y="42"/>
                      <a:pt x="7" y="42"/>
                    </a:cubicBezTo>
                    <a:cubicBezTo>
                      <a:pt x="6" y="42"/>
                      <a:pt x="6" y="43"/>
                      <a:pt x="6" y="43"/>
                    </a:cubicBezTo>
                    <a:cubicBezTo>
                      <a:pt x="6" y="43"/>
                      <a:pt x="5" y="43"/>
                      <a:pt x="5" y="44"/>
                    </a:cubicBezTo>
                    <a:cubicBezTo>
                      <a:pt x="5" y="44"/>
                      <a:pt x="6" y="43"/>
                      <a:pt x="6" y="43"/>
                    </a:cubicBezTo>
                    <a:cubicBezTo>
                      <a:pt x="6" y="43"/>
                      <a:pt x="7" y="43"/>
                      <a:pt x="7" y="43"/>
                    </a:cubicBezTo>
                    <a:cubicBezTo>
                      <a:pt x="7" y="43"/>
                      <a:pt x="7" y="43"/>
                      <a:pt x="8" y="43"/>
                    </a:cubicBezTo>
                    <a:cubicBezTo>
                      <a:pt x="8" y="43"/>
                      <a:pt x="8" y="43"/>
                      <a:pt x="9" y="43"/>
                    </a:cubicBezTo>
                    <a:cubicBezTo>
                      <a:pt x="9" y="43"/>
                      <a:pt x="9" y="43"/>
                      <a:pt x="10" y="43"/>
                    </a:cubicBezTo>
                    <a:cubicBezTo>
                      <a:pt x="10" y="43"/>
                      <a:pt x="10" y="43"/>
                      <a:pt x="11" y="43"/>
                    </a:cubicBezTo>
                    <a:cubicBezTo>
                      <a:pt x="11" y="43"/>
                      <a:pt x="11" y="42"/>
                      <a:pt x="11" y="42"/>
                    </a:cubicBezTo>
                    <a:cubicBezTo>
                      <a:pt x="12" y="42"/>
                      <a:pt x="12" y="42"/>
                      <a:pt x="12" y="42"/>
                    </a:cubicBezTo>
                    <a:cubicBezTo>
                      <a:pt x="12" y="42"/>
                      <a:pt x="12" y="42"/>
                      <a:pt x="12" y="42"/>
                    </a:cubicBezTo>
                    <a:cubicBezTo>
                      <a:pt x="13" y="42"/>
                      <a:pt x="12" y="42"/>
                      <a:pt x="13" y="42"/>
                    </a:cubicBezTo>
                    <a:cubicBezTo>
                      <a:pt x="13" y="42"/>
                      <a:pt x="13" y="42"/>
                      <a:pt x="14" y="42"/>
                    </a:cubicBezTo>
                    <a:cubicBezTo>
                      <a:pt x="14" y="42"/>
                      <a:pt x="14" y="41"/>
                      <a:pt x="14" y="41"/>
                    </a:cubicBezTo>
                    <a:cubicBezTo>
                      <a:pt x="15" y="41"/>
                      <a:pt x="15" y="41"/>
                      <a:pt x="15" y="41"/>
                    </a:cubicBezTo>
                    <a:cubicBezTo>
                      <a:pt x="15" y="40"/>
                      <a:pt x="15" y="40"/>
                      <a:pt x="15" y="39"/>
                    </a:cubicBezTo>
                    <a:cubicBezTo>
                      <a:pt x="15" y="39"/>
                      <a:pt x="16" y="39"/>
                      <a:pt x="16" y="39"/>
                    </a:cubicBezTo>
                    <a:cubicBezTo>
                      <a:pt x="16" y="40"/>
                      <a:pt x="16" y="40"/>
                      <a:pt x="17" y="40"/>
                    </a:cubicBezTo>
                    <a:cubicBezTo>
                      <a:pt x="17" y="40"/>
                      <a:pt x="17" y="39"/>
                      <a:pt x="18" y="39"/>
                    </a:cubicBezTo>
                    <a:cubicBezTo>
                      <a:pt x="18" y="39"/>
                      <a:pt x="18" y="39"/>
                      <a:pt x="19" y="38"/>
                    </a:cubicBezTo>
                    <a:cubicBezTo>
                      <a:pt x="19" y="38"/>
                      <a:pt x="20" y="38"/>
                      <a:pt x="20" y="38"/>
                    </a:cubicBezTo>
                    <a:cubicBezTo>
                      <a:pt x="20" y="37"/>
                      <a:pt x="20" y="37"/>
                      <a:pt x="20" y="37"/>
                    </a:cubicBezTo>
                    <a:cubicBezTo>
                      <a:pt x="20" y="36"/>
                      <a:pt x="23" y="36"/>
                      <a:pt x="23" y="36"/>
                    </a:cubicBezTo>
                    <a:cubicBezTo>
                      <a:pt x="23" y="36"/>
                      <a:pt x="24" y="36"/>
                      <a:pt x="24" y="36"/>
                    </a:cubicBezTo>
                    <a:cubicBezTo>
                      <a:pt x="24" y="36"/>
                      <a:pt x="24" y="35"/>
                      <a:pt x="24" y="35"/>
                    </a:cubicBezTo>
                    <a:cubicBezTo>
                      <a:pt x="24" y="35"/>
                      <a:pt x="25" y="36"/>
                      <a:pt x="25" y="36"/>
                    </a:cubicBezTo>
                    <a:cubicBezTo>
                      <a:pt x="25" y="36"/>
                      <a:pt x="25" y="36"/>
                      <a:pt x="25" y="36"/>
                    </a:cubicBezTo>
                    <a:cubicBezTo>
                      <a:pt x="26" y="35"/>
                      <a:pt x="26" y="36"/>
                      <a:pt x="27" y="36"/>
                    </a:cubicBezTo>
                    <a:cubicBezTo>
                      <a:pt x="27" y="36"/>
                      <a:pt x="28" y="36"/>
                      <a:pt x="29" y="35"/>
                    </a:cubicBezTo>
                    <a:cubicBezTo>
                      <a:pt x="29" y="35"/>
                      <a:pt x="27" y="34"/>
                      <a:pt x="28" y="34"/>
                    </a:cubicBezTo>
                    <a:cubicBezTo>
                      <a:pt x="28" y="34"/>
                      <a:pt x="29" y="33"/>
                      <a:pt x="29" y="33"/>
                    </a:cubicBezTo>
                    <a:cubicBezTo>
                      <a:pt x="29" y="32"/>
                      <a:pt x="29" y="32"/>
                      <a:pt x="29" y="31"/>
                    </a:cubicBezTo>
                    <a:cubicBezTo>
                      <a:pt x="29" y="31"/>
                      <a:pt x="29" y="31"/>
                      <a:pt x="29" y="31"/>
                    </a:cubicBezTo>
                    <a:cubicBezTo>
                      <a:pt x="29" y="30"/>
                      <a:pt x="30" y="30"/>
                      <a:pt x="30" y="30"/>
                    </a:cubicBezTo>
                    <a:cubicBezTo>
                      <a:pt x="30" y="29"/>
                      <a:pt x="30" y="29"/>
                      <a:pt x="30" y="29"/>
                    </a:cubicBezTo>
                    <a:cubicBezTo>
                      <a:pt x="30" y="28"/>
                      <a:pt x="31" y="28"/>
                      <a:pt x="31" y="28"/>
                    </a:cubicBezTo>
                    <a:cubicBezTo>
                      <a:pt x="31" y="27"/>
                      <a:pt x="31" y="27"/>
                      <a:pt x="31" y="27"/>
                    </a:cubicBezTo>
                    <a:cubicBezTo>
                      <a:pt x="30" y="26"/>
                      <a:pt x="31" y="26"/>
                      <a:pt x="30" y="2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2" name="Freeform 807">
                <a:extLst>
                  <a:ext uri="{FF2B5EF4-FFF2-40B4-BE49-F238E27FC236}">
                    <a16:creationId xmlns:a16="http://schemas.microsoft.com/office/drawing/2014/main" id="{CB2FBEEA-99CD-8D2D-1B50-85E237E9F8B1}"/>
                  </a:ext>
                </a:extLst>
              </p:cNvPr>
              <p:cNvSpPr>
                <a:spLocks/>
              </p:cNvSpPr>
              <p:nvPr/>
            </p:nvSpPr>
            <p:spPr bwMode="auto">
              <a:xfrm>
                <a:off x="5834063" y="3317875"/>
                <a:ext cx="190500" cy="115888"/>
              </a:xfrm>
              <a:custGeom>
                <a:avLst/>
                <a:gdLst>
                  <a:gd name="T0" fmla="*/ 7 w 46"/>
                  <a:gd name="T1" fmla="*/ 24 h 28"/>
                  <a:gd name="T2" fmla="*/ 9 w 46"/>
                  <a:gd name="T3" fmla="*/ 26 h 28"/>
                  <a:gd name="T4" fmla="*/ 16 w 46"/>
                  <a:gd name="T5" fmla="*/ 27 h 28"/>
                  <a:gd name="T6" fmla="*/ 19 w 46"/>
                  <a:gd name="T7" fmla="*/ 26 h 28"/>
                  <a:gd name="T8" fmla="*/ 22 w 46"/>
                  <a:gd name="T9" fmla="*/ 25 h 28"/>
                  <a:gd name="T10" fmla="*/ 24 w 46"/>
                  <a:gd name="T11" fmla="*/ 24 h 28"/>
                  <a:gd name="T12" fmla="*/ 28 w 46"/>
                  <a:gd name="T13" fmla="*/ 24 h 28"/>
                  <a:gd name="T14" fmla="*/ 30 w 46"/>
                  <a:gd name="T15" fmla="*/ 24 h 28"/>
                  <a:gd name="T16" fmla="*/ 33 w 46"/>
                  <a:gd name="T17" fmla="*/ 23 h 28"/>
                  <a:gd name="T18" fmla="*/ 34 w 46"/>
                  <a:gd name="T19" fmla="*/ 20 h 28"/>
                  <a:gd name="T20" fmla="*/ 36 w 46"/>
                  <a:gd name="T21" fmla="*/ 19 h 28"/>
                  <a:gd name="T22" fmla="*/ 37 w 46"/>
                  <a:gd name="T23" fmla="*/ 15 h 28"/>
                  <a:gd name="T24" fmla="*/ 39 w 46"/>
                  <a:gd name="T25" fmla="*/ 13 h 28"/>
                  <a:gd name="T26" fmla="*/ 40 w 46"/>
                  <a:gd name="T27" fmla="*/ 10 h 28"/>
                  <a:gd name="T28" fmla="*/ 41 w 46"/>
                  <a:gd name="T29" fmla="*/ 8 h 28"/>
                  <a:gd name="T30" fmla="*/ 42 w 46"/>
                  <a:gd name="T31" fmla="*/ 8 h 28"/>
                  <a:gd name="T32" fmla="*/ 45 w 46"/>
                  <a:gd name="T33" fmla="*/ 6 h 28"/>
                  <a:gd name="T34" fmla="*/ 44 w 46"/>
                  <a:gd name="T35" fmla="*/ 5 h 28"/>
                  <a:gd name="T36" fmla="*/ 42 w 46"/>
                  <a:gd name="T37" fmla="*/ 3 h 28"/>
                  <a:gd name="T38" fmla="*/ 40 w 46"/>
                  <a:gd name="T39" fmla="*/ 2 h 28"/>
                  <a:gd name="T40" fmla="*/ 38 w 46"/>
                  <a:gd name="T41" fmla="*/ 2 h 28"/>
                  <a:gd name="T42" fmla="*/ 35 w 46"/>
                  <a:gd name="T43" fmla="*/ 0 h 28"/>
                  <a:gd name="T44" fmla="*/ 33 w 46"/>
                  <a:gd name="T45" fmla="*/ 1 h 28"/>
                  <a:gd name="T46" fmla="*/ 29 w 46"/>
                  <a:gd name="T47" fmla="*/ 0 h 28"/>
                  <a:gd name="T48" fmla="*/ 27 w 46"/>
                  <a:gd name="T49" fmla="*/ 3 h 28"/>
                  <a:gd name="T50" fmla="*/ 23 w 46"/>
                  <a:gd name="T51" fmla="*/ 4 h 28"/>
                  <a:gd name="T52" fmla="*/ 18 w 46"/>
                  <a:gd name="T53" fmla="*/ 5 h 28"/>
                  <a:gd name="T54" fmla="*/ 16 w 46"/>
                  <a:gd name="T55" fmla="*/ 8 h 28"/>
                  <a:gd name="T56" fmla="*/ 10 w 46"/>
                  <a:gd name="T57" fmla="*/ 7 h 28"/>
                  <a:gd name="T58" fmla="*/ 6 w 46"/>
                  <a:gd name="T59" fmla="*/ 9 h 28"/>
                  <a:gd name="T60" fmla="*/ 3 w 46"/>
                  <a:gd name="T61" fmla="*/ 8 h 28"/>
                  <a:gd name="T62" fmla="*/ 4 w 46"/>
                  <a:gd name="T63" fmla="*/ 11 h 28"/>
                  <a:gd name="T64" fmla="*/ 2 w 46"/>
                  <a:gd name="T65" fmla="*/ 13 h 28"/>
                  <a:gd name="T66" fmla="*/ 2 w 46"/>
                  <a:gd name="T67" fmla="*/ 15 h 28"/>
                  <a:gd name="T68" fmla="*/ 0 w 46"/>
                  <a:gd name="T69" fmla="*/ 17 h 28"/>
                  <a:gd name="T70" fmla="*/ 1 w 46"/>
                  <a:gd name="T71" fmla="*/ 18 h 28"/>
                  <a:gd name="T72" fmla="*/ 2 w 46"/>
                  <a:gd name="T73" fmla="*/ 19 h 28"/>
                  <a:gd name="T74" fmla="*/ 2 w 46"/>
                  <a:gd name="T7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28">
                    <a:moveTo>
                      <a:pt x="5" y="23"/>
                    </a:moveTo>
                    <a:cubicBezTo>
                      <a:pt x="6" y="24"/>
                      <a:pt x="6" y="24"/>
                      <a:pt x="7" y="24"/>
                    </a:cubicBezTo>
                    <a:cubicBezTo>
                      <a:pt x="8" y="25"/>
                      <a:pt x="8" y="25"/>
                      <a:pt x="8" y="26"/>
                    </a:cubicBezTo>
                    <a:cubicBezTo>
                      <a:pt x="8" y="26"/>
                      <a:pt x="9" y="26"/>
                      <a:pt x="9" y="26"/>
                    </a:cubicBezTo>
                    <a:cubicBezTo>
                      <a:pt x="10" y="27"/>
                      <a:pt x="11" y="27"/>
                      <a:pt x="13" y="27"/>
                    </a:cubicBezTo>
                    <a:cubicBezTo>
                      <a:pt x="14" y="27"/>
                      <a:pt x="15" y="28"/>
                      <a:pt x="16" y="27"/>
                    </a:cubicBezTo>
                    <a:cubicBezTo>
                      <a:pt x="16" y="27"/>
                      <a:pt x="17" y="27"/>
                      <a:pt x="18" y="26"/>
                    </a:cubicBezTo>
                    <a:cubicBezTo>
                      <a:pt x="18" y="26"/>
                      <a:pt x="19" y="26"/>
                      <a:pt x="19" y="26"/>
                    </a:cubicBezTo>
                    <a:cubicBezTo>
                      <a:pt x="20" y="25"/>
                      <a:pt x="20" y="26"/>
                      <a:pt x="21" y="26"/>
                    </a:cubicBezTo>
                    <a:cubicBezTo>
                      <a:pt x="21" y="25"/>
                      <a:pt x="21" y="25"/>
                      <a:pt x="22" y="25"/>
                    </a:cubicBezTo>
                    <a:cubicBezTo>
                      <a:pt x="22" y="25"/>
                      <a:pt x="22" y="24"/>
                      <a:pt x="23" y="24"/>
                    </a:cubicBezTo>
                    <a:cubicBezTo>
                      <a:pt x="23" y="24"/>
                      <a:pt x="24" y="24"/>
                      <a:pt x="24" y="24"/>
                    </a:cubicBezTo>
                    <a:cubicBezTo>
                      <a:pt x="24" y="24"/>
                      <a:pt x="25" y="24"/>
                      <a:pt x="25" y="24"/>
                    </a:cubicBezTo>
                    <a:cubicBezTo>
                      <a:pt x="26" y="24"/>
                      <a:pt x="27" y="24"/>
                      <a:pt x="28" y="24"/>
                    </a:cubicBezTo>
                    <a:cubicBezTo>
                      <a:pt x="28" y="24"/>
                      <a:pt x="29" y="24"/>
                      <a:pt x="29" y="24"/>
                    </a:cubicBezTo>
                    <a:cubicBezTo>
                      <a:pt x="30" y="24"/>
                      <a:pt x="30" y="24"/>
                      <a:pt x="30" y="24"/>
                    </a:cubicBezTo>
                    <a:cubicBezTo>
                      <a:pt x="31" y="24"/>
                      <a:pt x="31" y="23"/>
                      <a:pt x="31" y="23"/>
                    </a:cubicBezTo>
                    <a:cubicBezTo>
                      <a:pt x="32" y="23"/>
                      <a:pt x="32" y="23"/>
                      <a:pt x="33" y="23"/>
                    </a:cubicBezTo>
                    <a:cubicBezTo>
                      <a:pt x="33" y="23"/>
                      <a:pt x="34" y="22"/>
                      <a:pt x="34" y="21"/>
                    </a:cubicBezTo>
                    <a:cubicBezTo>
                      <a:pt x="34" y="21"/>
                      <a:pt x="34" y="21"/>
                      <a:pt x="34" y="20"/>
                    </a:cubicBezTo>
                    <a:cubicBezTo>
                      <a:pt x="34" y="20"/>
                      <a:pt x="35" y="20"/>
                      <a:pt x="35" y="19"/>
                    </a:cubicBezTo>
                    <a:cubicBezTo>
                      <a:pt x="35" y="19"/>
                      <a:pt x="35" y="19"/>
                      <a:pt x="36" y="19"/>
                    </a:cubicBezTo>
                    <a:cubicBezTo>
                      <a:pt x="36" y="18"/>
                      <a:pt x="36" y="18"/>
                      <a:pt x="36" y="18"/>
                    </a:cubicBezTo>
                    <a:cubicBezTo>
                      <a:pt x="36" y="17"/>
                      <a:pt x="37" y="16"/>
                      <a:pt x="37" y="15"/>
                    </a:cubicBezTo>
                    <a:cubicBezTo>
                      <a:pt x="37" y="15"/>
                      <a:pt x="38" y="14"/>
                      <a:pt x="38" y="14"/>
                    </a:cubicBezTo>
                    <a:cubicBezTo>
                      <a:pt x="38" y="14"/>
                      <a:pt x="38" y="13"/>
                      <a:pt x="39" y="13"/>
                    </a:cubicBezTo>
                    <a:cubicBezTo>
                      <a:pt x="39" y="12"/>
                      <a:pt x="39" y="12"/>
                      <a:pt x="39" y="12"/>
                    </a:cubicBezTo>
                    <a:cubicBezTo>
                      <a:pt x="39" y="11"/>
                      <a:pt x="39" y="11"/>
                      <a:pt x="40" y="10"/>
                    </a:cubicBezTo>
                    <a:cubicBezTo>
                      <a:pt x="40" y="10"/>
                      <a:pt x="40" y="10"/>
                      <a:pt x="41" y="10"/>
                    </a:cubicBezTo>
                    <a:cubicBezTo>
                      <a:pt x="41" y="9"/>
                      <a:pt x="41" y="9"/>
                      <a:pt x="41" y="8"/>
                    </a:cubicBezTo>
                    <a:cubicBezTo>
                      <a:pt x="41" y="8"/>
                      <a:pt x="42" y="8"/>
                      <a:pt x="42" y="8"/>
                    </a:cubicBezTo>
                    <a:cubicBezTo>
                      <a:pt x="42" y="8"/>
                      <a:pt x="42" y="8"/>
                      <a:pt x="42" y="8"/>
                    </a:cubicBezTo>
                    <a:cubicBezTo>
                      <a:pt x="43" y="8"/>
                      <a:pt x="43" y="8"/>
                      <a:pt x="44" y="8"/>
                    </a:cubicBezTo>
                    <a:cubicBezTo>
                      <a:pt x="45" y="8"/>
                      <a:pt x="46" y="7"/>
                      <a:pt x="45" y="6"/>
                    </a:cubicBezTo>
                    <a:cubicBezTo>
                      <a:pt x="45" y="5"/>
                      <a:pt x="45" y="5"/>
                      <a:pt x="45" y="5"/>
                    </a:cubicBezTo>
                    <a:cubicBezTo>
                      <a:pt x="44" y="5"/>
                      <a:pt x="44" y="5"/>
                      <a:pt x="44" y="5"/>
                    </a:cubicBezTo>
                    <a:cubicBezTo>
                      <a:pt x="43" y="5"/>
                      <a:pt x="43" y="4"/>
                      <a:pt x="43" y="4"/>
                    </a:cubicBezTo>
                    <a:cubicBezTo>
                      <a:pt x="43" y="3"/>
                      <a:pt x="42" y="3"/>
                      <a:pt x="42" y="3"/>
                    </a:cubicBezTo>
                    <a:cubicBezTo>
                      <a:pt x="41" y="3"/>
                      <a:pt x="41" y="3"/>
                      <a:pt x="41" y="2"/>
                    </a:cubicBezTo>
                    <a:cubicBezTo>
                      <a:pt x="41" y="2"/>
                      <a:pt x="41" y="2"/>
                      <a:pt x="40" y="2"/>
                    </a:cubicBezTo>
                    <a:cubicBezTo>
                      <a:pt x="40" y="2"/>
                      <a:pt x="40" y="2"/>
                      <a:pt x="40" y="2"/>
                    </a:cubicBezTo>
                    <a:cubicBezTo>
                      <a:pt x="39" y="2"/>
                      <a:pt x="38" y="3"/>
                      <a:pt x="38" y="2"/>
                    </a:cubicBezTo>
                    <a:cubicBezTo>
                      <a:pt x="37" y="1"/>
                      <a:pt x="36" y="1"/>
                      <a:pt x="36" y="0"/>
                    </a:cubicBezTo>
                    <a:cubicBezTo>
                      <a:pt x="36" y="0"/>
                      <a:pt x="35" y="0"/>
                      <a:pt x="35" y="0"/>
                    </a:cubicBezTo>
                    <a:cubicBezTo>
                      <a:pt x="35" y="0"/>
                      <a:pt x="35" y="1"/>
                      <a:pt x="34" y="1"/>
                    </a:cubicBezTo>
                    <a:cubicBezTo>
                      <a:pt x="34" y="1"/>
                      <a:pt x="33" y="1"/>
                      <a:pt x="33" y="1"/>
                    </a:cubicBezTo>
                    <a:cubicBezTo>
                      <a:pt x="32" y="1"/>
                      <a:pt x="32" y="0"/>
                      <a:pt x="31" y="0"/>
                    </a:cubicBezTo>
                    <a:cubicBezTo>
                      <a:pt x="31" y="0"/>
                      <a:pt x="30" y="0"/>
                      <a:pt x="29" y="0"/>
                    </a:cubicBezTo>
                    <a:cubicBezTo>
                      <a:pt x="29" y="1"/>
                      <a:pt x="29" y="1"/>
                      <a:pt x="28" y="2"/>
                    </a:cubicBezTo>
                    <a:cubicBezTo>
                      <a:pt x="28" y="3"/>
                      <a:pt x="28" y="3"/>
                      <a:pt x="27" y="3"/>
                    </a:cubicBezTo>
                    <a:cubicBezTo>
                      <a:pt x="26" y="4"/>
                      <a:pt x="25" y="5"/>
                      <a:pt x="24" y="4"/>
                    </a:cubicBezTo>
                    <a:cubicBezTo>
                      <a:pt x="23" y="3"/>
                      <a:pt x="23" y="3"/>
                      <a:pt x="23" y="4"/>
                    </a:cubicBezTo>
                    <a:cubicBezTo>
                      <a:pt x="22" y="4"/>
                      <a:pt x="22" y="5"/>
                      <a:pt x="21" y="5"/>
                    </a:cubicBezTo>
                    <a:cubicBezTo>
                      <a:pt x="20" y="5"/>
                      <a:pt x="19" y="5"/>
                      <a:pt x="18" y="5"/>
                    </a:cubicBezTo>
                    <a:cubicBezTo>
                      <a:pt x="17" y="6"/>
                      <a:pt x="18" y="7"/>
                      <a:pt x="18" y="8"/>
                    </a:cubicBezTo>
                    <a:cubicBezTo>
                      <a:pt x="17" y="8"/>
                      <a:pt x="17" y="8"/>
                      <a:pt x="16" y="8"/>
                    </a:cubicBezTo>
                    <a:cubicBezTo>
                      <a:pt x="15" y="8"/>
                      <a:pt x="15" y="8"/>
                      <a:pt x="14" y="8"/>
                    </a:cubicBezTo>
                    <a:cubicBezTo>
                      <a:pt x="13" y="8"/>
                      <a:pt x="11" y="8"/>
                      <a:pt x="10" y="7"/>
                    </a:cubicBezTo>
                    <a:cubicBezTo>
                      <a:pt x="9" y="7"/>
                      <a:pt x="8" y="6"/>
                      <a:pt x="6" y="5"/>
                    </a:cubicBezTo>
                    <a:cubicBezTo>
                      <a:pt x="6" y="6"/>
                      <a:pt x="6" y="8"/>
                      <a:pt x="6" y="9"/>
                    </a:cubicBezTo>
                    <a:cubicBezTo>
                      <a:pt x="5" y="9"/>
                      <a:pt x="4" y="9"/>
                      <a:pt x="4" y="9"/>
                    </a:cubicBezTo>
                    <a:cubicBezTo>
                      <a:pt x="4" y="8"/>
                      <a:pt x="3" y="8"/>
                      <a:pt x="3" y="8"/>
                    </a:cubicBezTo>
                    <a:cubicBezTo>
                      <a:pt x="3" y="8"/>
                      <a:pt x="2" y="9"/>
                      <a:pt x="2" y="9"/>
                    </a:cubicBezTo>
                    <a:cubicBezTo>
                      <a:pt x="2" y="10"/>
                      <a:pt x="4" y="9"/>
                      <a:pt x="4" y="11"/>
                    </a:cubicBezTo>
                    <a:cubicBezTo>
                      <a:pt x="3" y="11"/>
                      <a:pt x="3" y="12"/>
                      <a:pt x="2" y="12"/>
                    </a:cubicBezTo>
                    <a:cubicBezTo>
                      <a:pt x="2" y="12"/>
                      <a:pt x="2" y="12"/>
                      <a:pt x="2" y="13"/>
                    </a:cubicBezTo>
                    <a:cubicBezTo>
                      <a:pt x="2" y="13"/>
                      <a:pt x="2" y="13"/>
                      <a:pt x="2" y="14"/>
                    </a:cubicBezTo>
                    <a:cubicBezTo>
                      <a:pt x="2" y="14"/>
                      <a:pt x="2" y="14"/>
                      <a:pt x="2" y="15"/>
                    </a:cubicBezTo>
                    <a:cubicBezTo>
                      <a:pt x="2" y="15"/>
                      <a:pt x="2" y="15"/>
                      <a:pt x="2" y="16"/>
                    </a:cubicBezTo>
                    <a:cubicBezTo>
                      <a:pt x="1" y="16"/>
                      <a:pt x="0" y="17"/>
                      <a:pt x="0" y="17"/>
                    </a:cubicBezTo>
                    <a:cubicBezTo>
                      <a:pt x="0" y="17"/>
                      <a:pt x="1" y="17"/>
                      <a:pt x="1" y="17"/>
                    </a:cubicBezTo>
                    <a:cubicBezTo>
                      <a:pt x="1" y="18"/>
                      <a:pt x="1" y="18"/>
                      <a:pt x="1" y="18"/>
                    </a:cubicBezTo>
                    <a:cubicBezTo>
                      <a:pt x="1" y="19"/>
                      <a:pt x="2" y="19"/>
                      <a:pt x="2" y="19"/>
                    </a:cubicBezTo>
                    <a:cubicBezTo>
                      <a:pt x="2" y="19"/>
                      <a:pt x="2" y="19"/>
                      <a:pt x="2" y="19"/>
                    </a:cubicBezTo>
                    <a:cubicBezTo>
                      <a:pt x="2" y="20"/>
                      <a:pt x="2" y="20"/>
                      <a:pt x="2" y="21"/>
                    </a:cubicBezTo>
                    <a:cubicBezTo>
                      <a:pt x="2" y="21"/>
                      <a:pt x="2" y="21"/>
                      <a:pt x="2" y="21"/>
                    </a:cubicBezTo>
                    <a:cubicBezTo>
                      <a:pt x="3" y="21"/>
                      <a:pt x="5" y="22"/>
                      <a:pt x="5" y="2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3" name="Freeform 808">
                <a:extLst>
                  <a:ext uri="{FF2B5EF4-FFF2-40B4-BE49-F238E27FC236}">
                    <a16:creationId xmlns:a16="http://schemas.microsoft.com/office/drawing/2014/main" id="{36769935-B72B-E1D3-A860-3AABD450FD60}"/>
                  </a:ext>
                </a:extLst>
              </p:cNvPr>
              <p:cNvSpPr>
                <a:spLocks noEditPoints="1"/>
              </p:cNvSpPr>
              <p:nvPr/>
            </p:nvSpPr>
            <p:spPr bwMode="auto">
              <a:xfrm>
                <a:off x="5151438" y="2725738"/>
                <a:ext cx="287337" cy="538163"/>
              </a:xfrm>
              <a:custGeom>
                <a:avLst/>
                <a:gdLst>
                  <a:gd name="T0" fmla="*/ 57 w 69"/>
                  <a:gd name="T1" fmla="*/ 88 h 129"/>
                  <a:gd name="T2" fmla="*/ 52 w 69"/>
                  <a:gd name="T3" fmla="*/ 79 h 129"/>
                  <a:gd name="T4" fmla="*/ 36 w 69"/>
                  <a:gd name="T5" fmla="*/ 58 h 129"/>
                  <a:gd name="T6" fmla="*/ 35 w 69"/>
                  <a:gd name="T7" fmla="*/ 54 h 129"/>
                  <a:gd name="T8" fmla="*/ 34 w 69"/>
                  <a:gd name="T9" fmla="*/ 39 h 129"/>
                  <a:gd name="T10" fmla="*/ 27 w 69"/>
                  <a:gd name="T11" fmla="*/ 39 h 129"/>
                  <a:gd name="T12" fmla="*/ 33 w 69"/>
                  <a:gd name="T13" fmla="*/ 30 h 129"/>
                  <a:gd name="T14" fmla="*/ 24 w 69"/>
                  <a:gd name="T15" fmla="*/ 29 h 129"/>
                  <a:gd name="T16" fmla="*/ 18 w 69"/>
                  <a:gd name="T17" fmla="*/ 32 h 129"/>
                  <a:gd name="T18" fmla="*/ 17 w 69"/>
                  <a:gd name="T19" fmla="*/ 37 h 129"/>
                  <a:gd name="T20" fmla="*/ 16 w 69"/>
                  <a:gd name="T21" fmla="*/ 43 h 129"/>
                  <a:gd name="T22" fmla="*/ 16 w 69"/>
                  <a:gd name="T23" fmla="*/ 45 h 129"/>
                  <a:gd name="T24" fmla="*/ 16 w 69"/>
                  <a:gd name="T25" fmla="*/ 51 h 129"/>
                  <a:gd name="T26" fmla="*/ 19 w 69"/>
                  <a:gd name="T27" fmla="*/ 53 h 129"/>
                  <a:gd name="T28" fmla="*/ 15 w 69"/>
                  <a:gd name="T29" fmla="*/ 65 h 129"/>
                  <a:gd name="T30" fmla="*/ 20 w 69"/>
                  <a:gd name="T31" fmla="*/ 56 h 129"/>
                  <a:gd name="T32" fmla="*/ 22 w 69"/>
                  <a:gd name="T33" fmla="*/ 59 h 129"/>
                  <a:gd name="T34" fmla="*/ 20 w 69"/>
                  <a:gd name="T35" fmla="*/ 71 h 129"/>
                  <a:gd name="T36" fmla="*/ 24 w 69"/>
                  <a:gd name="T37" fmla="*/ 72 h 129"/>
                  <a:gd name="T38" fmla="*/ 32 w 69"/>
                  <a:gd name="T39" fmla="*/ 72 h 129"/>
                  <a:gd name="T40" fmla="*/ 33 w 69"/>
                  <a:gd name="T41" fmla="*/ 85 h 129"/>
                  <a:gd name="T42" fmla="*/ 25 w 69"/>
                  <a:gd name="T43" fmla="*/ 91 h 129"/>
                  <a:gd name="T44" fmla="*/ 21 w 69"/>
                  <a:gd name="T45" fmla="*/ 96 h 129"/>
                  <a:gd name="T46" fmla="*/ 19 w 69"/>
                  <a:gd name="T47" fmla="*/ 105 h 129"/>
                  <a:gd name="T48" fmla="*/ 20 w 69"/>
                  <a:gd name="T49" fmla="*/ 109 h 129"/>
                  <a:gd name="T50" fmla="*/ 28 w 69"/>
                  <a:gd name="T51" fmla="*/ 110 h 129"/>
                  <a:gd name="T52" fmla="*/ 25 w 69"/>
                  <a:gd name="T53" fmla="*/ 116 h 129"/>
                  <a:gd name="T54" fmla="*/ 14 w 69"/>
                  <a:gd name="T55" fmla="*/ 127 h 129"/>
                  <a:gd name="T56" fmla="*/ 24 w 69"/>
                  <a:gd name="T57" fmla="*/ 123 h 129"/>
                  <a:gd name="T58" fmla="*/ 34 w 69"/>
                  <a:gd name="T59" fmla="*/ 120 h 129"/>
                  <a:gd name="T60" fmla="*/ 48 w 69"/>
                  <a:gd name="T61" fmla="*/ 119 h 129"/>
                  <a:gd name="T62" fmla="*/ 68 w 69"/>
                  <a:gd name="T63" fmla="*/ 113 h 129"/>
                  <a:gd name="T64" fmla="*/ 63 w 69"/>
                  <a:gd name="T65" fmla="*/ 107 h 129"/>
                  <a:gd name="T66" fmla="*/ 45 w 69"/>
                  <a:gd name="T67" fmla="*/ 121 h 129"/>
                  <a:gd name="T68" fmla="*/ 34 w 69"/>
                  <a:gd name="T69" fmla="*/ 22 h 129"/>
                  <a:gd name="T70" fmla="*/ 12 w 69"/>
                  <a:gd name="T71" fmla="*/ 47 h 129"/>
                  <a:gd name="T72" fmla="*/ 19 w 69"/>
                  <a:gd name="T73" fmla="*/ 60 h 129"/>
                  <a:gd name="T74" fmla="*/ 10 w 69"/>
                  <a:gd name="T75" fmla="*/ 51 h 129"/>
                  <a:gd name="T76" fmla="*/ 49 w 69"/>
                  <a:gd name="T77" fmla="*/ 2 h 129"/>
                  <a:gd name="T78" fmla="*/ 6 w 69"/>
                  <a:gd name="T79" fmla="*/ 41 h 129"/>
                  <a:gd name="T80" fmla="*/ 32 w 69"/>
                  <a:gd name="T81" fmla="*/ 24 h 129"/>
                  <a:gd name="T82" fmla="*/ 32 w 69"/>
                  <a:gd name="T83" fmla="*/ 22 h 129"/>
                  <a:gd name="T84" fmla="*/ 16 w 69"/>
                  <a:gd name="T85" fmla="*/ 44 h 129"/>
                  <a:gd name="T86" fmla="*/ 10 w 69"/>
                  <a:gd name="T87" fmla="*/ 41 h 129"/>
                  <a:gd name="T88" fmla="*/ 14 w 69"/>
                  <a:gd name="T89" fmla="*/ 45 h 129"/>
                  <a:gd name="T90" fmla="*/ 10 w 69"/>
                  <a:gd name="T91" fmla="*/ 60 h 129"/>
                  <a:gd name="T92" fmla="*/ 15 w 69"/>
                  <a:gd name="T93" fmla="*/ 57 h 129"/>
                  <a:gd name="T94" fmla="*/ 12 w 69"/>
                  <a:gd name="T95" fmla="*/ 54 h 129"/>
                  <a:gd name="T96" fmla="*/ 45 w 69"/>
                  <a:gd name="T97" fmla="*/ 7 h 129"/>
                  <a:gd name="T98" fmla="*/ 47 w 69"/>
                  <a:gd name="T99" fmla="*/ 5 h 129"/>
                  <a:gd name="T100" fmla="*/ 45 w 69"/>
                  <a:gd name="T101" fmla="*/ 5 h 129"/>
                  <a:gd name="T102" fmla="*/ 47 w 69"/>
                  <a:gd name="T103" fmla="*/ 4 h 129"/>
                  <a:gd name="T104" fmla="*/ 6 w 69"/>
                  <a:gd name="T105" fmla="*/ 40 h 129"/>
                  <a:gd name="T106" fmla="*/ 9 w 69"/>
                  <a:gd name="T107" fmla="*/ 36 h 129"/>
                  <a:gd name="T108" fmla="*/ 12 w 69"/>
                  <a:gd name="T109" fmla="*/ 33 h 129"/>
                  <a:gd name="T110" fmla="*/ 7 w 69"/>
                  <a:gd name="T111" fmla="*/ 33 h 129"/>
                  <a:gd name="T112" fmla="*/ 25 w 69"/>
                  <a:gd name="T113" fmla="*/ 82 h 129"/>
                  <a:gd name="T114" fmla="*/ 2 w 69"/>
                  <a:gd name="T115" fmla="*/ 77 h 129"/>
                  <a:gd name="T116" fmla="*/ 7 w 69"/>
                  <a:gd name="T117" fmla="*/ 79 h 129"/>
                  <a:gd name="T118" fmla="*/ 18 w 69"/>
                  <a:gd name="T119" fmla="*/ 78 h 129"/>
                  <a:gd name="T120" fmla="*/ 17 w 69"/>
                  <a:gd name="T121" fmla="*/ 7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 h="129">
                    <a:moveTo>
                      <a:pt x="50" y="119"/>
                    </a:moveTo>
                    <a:cubicBezTo>
                      <a:pt x="50" y="119"/>
                      <a:pt x="50" y="119"/>
                      <a:pt x="50" y="119"/>
                    </a:cubicBezTo>
                    <a:cubicBezTo>
                      <a:pt x="49" y="119"/>
                      <a:pt x="49" y="119"/>
                      <a:pt x="49" y="119"/>
                    </a:cubicBezTo>
                    <a:cubicBezTo>
                      <a:pt x="50" y="119"/>
                      <a:pt x="50" y="119"/>
                      <a:pt x="50" y="119"/>
                    </a:cubicBezTo>
                    <a:close/>
                    <a:moveTo>
                      <a:pt x="63" y="111"/>
                    </a:moveTo>
                    <a:cubicBezTo>
                      <a:pt x="62" y="111"/>
                      <a:pt x="62" y="111"/>
                      <a:pt x="62" y="111"/>
                    </a:cubicBezTo>
                    <a:cubicBezTo>
                      <a:pt x="63" y="112"/>
                      <a:pt x="63" y="112"/>
                      <a:pt x="63" y="112"/>
                    </a:cubicBezTo>
                    <a:cubicBezTo>
                      <a:pt x="64" y="112"/>
                      <a:pt x="64" y="112"/>
                      <a:pt x="64" y="112"/>
                    </a:cubicBezTo>
                    <a:cubicBezTo>
                      <a:pt x="64" y="111"/>
                      <a:pt x="64" y="111"/>
                      <a:pt x="64" y="111"/>
                    </a:cubicBezTo>
                    <a:lnTo>
                      <a:pt x="63" y="111"/>
                    </a:lnTo>
                    <a:close/>
                    <a:moveTo>
                      <a:pt x="69" y="101"/>
                    </a:moveTo>
                    <a:cubicBezTo>
                      <a:pt x="69" y="100"/>
                      <a:pt x="69" y="99"/>
                      <a:pt x="69" y="99"/>
                    </a:cubicBezTo>
                    <a:cubicBezTo>
                      <a:pt x="69" y="95"/>
                      <a:pt x="66" y="93"/>
                      <a:pt x="63" y="93"/>
                    </a:cubicBezTo>
                    <a:cubicBezTo>
                      <a:pt x="63" y="94"/>
                      <a:pt x="63" y="94"/>
                      <a:pt x="63" y="94"/>
                    </a:cubicBezTo>
                    <a:cubicBezTo>
                      <a:pt x="62" y="93"/>
                      <a:pt x="61" y="93"/>
                      <a:pt x="60" y="93"/>
                    </a:cubicBezTo>
                    <a:cubicBezTo>
                      <a:pt x="60" y="94"/>
                      <a:pt x="60" y="94"/>
                      <a:pt x="60" y="94"/>
                    </a:cubicBezTo>
                    <a:cubicBezTo>
                      <a:pt x="59" y="94"/>
                      <a:pt x="59" y="95"/>
                      <a:pt x="59" y="96"/>
                    </a:cubicBezTo>
                    <a:cubicBezTo>
                      <a:pt x="58" y="96"/>
                      <a:pt x="58" y="96"/>
                      <a:pt x="58" y="96"/>
                    </a:cubicBezTo>
                    <a:cubicBezTo>
                      <a:pt x="57" y="95"/>
                      <a:pt x="57" y="95"/>
                      <a:pt x="57" y="95"/>
                    </a:cubicBezTo>
                    <a:cubicBezTo>
                      <a:pt x="57" y="94"/>
                      <a:pt x="57" y="94"/>
                      <a:pt x="57" y="94"/>
                    </a:cubicBezTo>
                    <a:cubicBezTo>
                      <a:pt x="56" y="95"/>
                      <a:pt x="56" y="95"/>
                      <a:pt x="56" y="95"/>
                    </a:cubicBezTo>
                    <a:cubicBezTo>
                      <a:pt x="57" y="94"/>
                      <a:pt x="57" y="93"/>
                      <a:pt x="58" y="92"/>
                    </a:cubicBezTo>
                    <a:cubicBezTo>
                      <a:pt x="59" y="91"/>
                      <a:pt x="58" y="89"/>
                      <a:pt x="57" y="88"/>
                    </a:cubicBezTo>
                    <a:cubicBezTo>
                      <a:pt x="56" y="88"/>
                      <a:pt x="56" y="88"/>
                      <a:pt x="56" y="88"/>
                    </a:cubicBezTo>
                    <a:cubicBezTo>
                      <a:pt x="56" y="87"/>
                      <a:pt x="55" y="86"/>
                      <a:pt x="54" y="86"/>
                    </a:cubicBezTo>
                    <a:cubicBezTo>
                      <a:pt x="54" y="85"/>
                      <a:pt x="54" y="85"/>
                      <a:pt x="54" y="85"/>
                    </a:cubicBezTo>
                    <a:cubicBezTo>
                      <a:pt x="53" y="85"/>
                      <a:pt x="53" y="85"/>
                      <a:pt x="53" y="85"/>
                    </a:cubicBezTo>
                    <a:cubicBezTo>
                      <a:pt x="52" y="85"/>
                      <a:pt x="52" y="85"/>
                      <a:pt x="52" y="85"/>
                    </a:cubicBezTo>
                    <a:cubicBezTo>
                      <a:pt x="52" y="86"/>
                      <a:pt x="52" y="86"/>
                      <a:pt x="52" y="86"/>
                    </a:cubicBezTo>
                    <a:cubicBezTo>
                      <a:pt x="51" y="85"/>
                      <a:pt x="51" y="85"/>
                      <a:pt x="51" y="85"/>
                    </a:cubicBezTo>
                    <a:cubicBezTo>
                      <a:pt x="51" y="85"/>
                      <a:pt x="51" y="85"/>
                      <a:pt x="51" y="85"/>
                    </a:cubicBezTo>
                    <a:cubicBezTo>
                      <a:pt x="50" y="85"/>
                      <a:pt x="50" y="85"/>
                      <a:pt x="50" y="85"/>
                    </a:cubicBezTo>
                    <a:cubicBezTo>
                      <a:pt x="51" y="85"/>
                      <a:pt x="51" y="85"/>
                      <a:pt x="51" y="85"/>
                    </a:cubicBezTo>
                    <a:cubicBezTo>
                      <a:pt x="52" y="85"/>
                      <a:pt x="52" y="85"/>
                      <a:pt x="52" y="85"/>
                    </a:cubicBezTo>
                    <a:cubicBezTo>
                      <a:pt x="52" y="85"/>
                      <a:pt x="53" y="85"/>
                      <a:pt x="53" y="85"/>
                    </a:cubicBezTo>
                    <a:cubicBezTo>
                      <a:pt x="54" y="85"/>
                      <a:pt x="54" y="85"/>
                      <a:pt x="54" y="85"/>
                    </a:cubicBezTo>
                    <a:cubicBezTo>
                      <a:pt x="55" y="86"/>
                      <a:pt x="55" y="86"/>
                      <a:pt x="55" y="86"/>
                    </a:cubicBezTo>
                    <a:cubicBezTo>
                      <a:pt x="55" y="86"/>
                      <a:pt x="55" y="86"/>
                      <a:pt x="55" y="86"/>
                    </a:cubicBezTo>
                    <a:cubicBezTo>
                      <a:pt x="56" y="86"/>
                      <a:pt x="56" y="86"/>
                      <a:pt x="56" y="86"/>
                    </a:cubicBezTo>
                    <a:cubicBezTo>
                      <a:pt x="57" y="86"/>
                      <a:pt x="57" y="86"/>
                      <a:pt x="57" y="86"/>
                    </a:cubicBezTo>
                    <a:cubicBezTo>
                      <a:pt x="56" y="85"/>
                      <a:pt x="55" y="83"/>
                      <a:pt x="54" y="81"/>
                    </a:cubicBezTo>
                    <a:cubicBezTo>
                      <a:pt x="54" y="81"/>
                      <a:pt x="54" y="81"/>
                      <a:pt x="54" y="81"/>
                    </a:cubicBezTo>
                    <a:cubicBezTo>
                      <a:pt x="55" y="80"/>
                      <a:pt x="55" y="80"/>
                      <a:pt x="55" y="80"/>
                    </a:cubicBezTo>
                    <a:cubicBezTo>
                      <a:pt x="54" y="80"/>
                      <a:pt x="54" y="80"/>
                      <a:pt x="54" y="80"/>
                    </a:cubicBezTo>
                    <a:cubicBezTo>
                      <a:pt x="53" y="79"/>
                      <a:pt x="53" y="79"/>
                      <a:pt x="53" y="79"/>
                    </a:cubicBezTo>
                    <a:cubicBezTo>
                      <a:pt x="52" y="79"/>
                      <a:pt x="52" y="79"/>
                      <a:pt x="52" y="79"/>
                    </a:cubicBezTo>
                    <a:cubicBezTo>
                      <a:pt x="52" y="77"/>
                      <a:pt x="52" y="77"/>
                      <a:pt x="52" y="77"/>
                    </a:cubicBezTo>
                    <a:cubicBezTo>
                      <a:pt x="52" y="77"/>
                      <a:pt x="52" y="77"/>
                      <a:pt x="52" y="77"/>
                    </a:cubicBezTo>
                    <a:cubicBezTo>
                      <a:pt x="51" y="76"/>
                      <a:pt x="51" y="76"/>
                      <a:pt x="51" y="76"/>
                    </a:cubicBezTo>
                    <a:cubicBezTo>
                      <a:pt x="50" y="75"/>
                      <a:pt x="48" y="75"/>
                      <a:pt x="47" y="75"/>
                    </a:cubicBezTo>
                    <a:cubicBezTo>
                      <a:pt x="47" y="74"/>
                      <a:pt x="47" y="74"/>
                      <a:pt x="47" y="74"/>
                    </a:cubicBezTo>
                    <a:cubicBezTo>
                      <a:pt x="46" y="73"/>
                      <a:pt x="45" y="72"/>
                      <a:pt x="45" y="71"/>
                    </a:cubicBezTo>
                    <a:cubicBezTo>
                      <a:pt x="45" y="70"/>
                      <a:pt x="45" y="70"/>
                      <a:pt x="45" y="70"/>
                    </a:cubicBezTo>
                    <a:cubicBezTo>
                      <a:pt x="44" y="70"/>
                      <a:pt x="44" y="69"/>
                      <a:pt x="44" y="68"/>
                    </a:cubicBezTo>
                    <a:cubicBezTo>
                      <a:pt x="44" y="67"/>
                      <a:pt x="44" y="67"/>
                      <a:pt x="44" y="67"/>
                    </a:cubicBezTo>
                    <a:cubicBezTo>
                      <a:pt x="44" y="67"/>
                      <a:pt x="44" y="67"/>
                      <a:pt x="44" y="67"/>
                    </a:cubicBezTo>
                    <a:cubicBezTo>
                      <a:pt x="44" y="66"/>
                      <a:pt x="44" y="66"/>
                      <a:pt x="44" y="66"/>
                    </a:cubicBezTo>
                    <a:cubicBezTo>
                      <a:pt x="44" y="65"/>
                      <a:pt x="44" y="64"/>
                      <a:pt x="43" y="64"/>
                    </a:cubicBezTo>
                    <a:cubicBezTo>
                      <a:pt x="43" y="63"/>
                      <a:pt x="43" y="63"/>
                      <a:pt x="43" y="63"/>
                    </a:cubicBezTo>
                    <a:cubicBezTo>
                      <a:pt x="42" y="63"/>
                      <a:pt x="42" y="63"/>
                      <a:pt x="42" y="63"/>
                    </a:cubicBezTo>
                    <a:cubicBezTo>
                      <a:pt x="42" y="63"/>
                      <a:pt x="42" y="63"/>
                      <a:pt x="42" y="63"/>
                    </a:cubicBezTo>
                    <a:cubicBezTo>
                      <a:pt x="42" y="63"/>
                      <a:pt x="42" y="63"/>
                      <a:pt x="42" y="63"/>
                    </a:cubicBezTo>
                    <a:cubicBezTo>
                      <a:pt x="42" y="62"/>
                      <a:pt x="41" y="62"/>
                      <a:pt x="41" y="61"/>
                    </a:cubicBezTo>
                    <a:cubicBezTo>
                      <a:pt x="40" y="61"/>
                      <a:pt x="40" y="60"/>
                      <a:pt x="40" y="60"/>
                    </a:cubicBezTo>
                    <a:cubicBezTo>
                      <a:pt x="39" y="60"/>
                      <a:pt x="39" y="60"/>
                      <a:pt x="39" y="60"/>
                    </a:cubicBezTo>
                    <a:cubicBezTo>
                      <a:pt x="37" y="59"/>
                      <a:pt x="37" y="59"/>
                      <a:pt x="37" y="59"/>
                    </a:cubicBezTo>
                    <a:cubicBezTo>
                      <a:pt x="37" y="59"/>
                      <a:pt x="37" y="59"/>
                      <a:pt x="37" y="59"/>
                    </a:cubicBezTo>
                    <a:cubicBezTo>
                      <a:pt x="37" y="59"/>
                      <a:pt x="37" y="59"/>
                      <a:pt x="37" y="59"/>
                    </a:cubicBezTo>
                    <a:cubicBezTo>
                      <a:pt x="36" y="58"/>
                      <a:pt x="36" y="58"/>
                      <a:pt x="36" y="58"/>
                    </a:cubicBezTo>
                    <a:cubicBezTo>
                      <a:pt x="35" y="58"/>
                      <a:pt x="35" y="58"/>
                      <a:pt x="35" y="58"/>
                    </a:cubicBezTo>
                    <a:cubicBezTo>
                      <a:pt x="35" y="58"/>
                      <a:pt x="34" y="59"/>
                      <a:pt x="34" y="59"/>
                    </a:cubicBezTo>
                    <a:cubicBezTo>
                      <a:pt x="33" y="59"/>
                      <a:pt x="33" y="59"/>
                      <a:pt x="33" y="59"/>
                    </a:cubicBezTo>
                    <a:cubicBezTo>
                      <a:pt x="33" y="59"/>
                      <a:pt x="33" y="59"/>
                      <a:pt x="33" y="59"/>
                    </a:cubicBezTo>
                    <a:cubicBezTo>
                      <a:pt x="32" y="59"/>
                      <a:pt x="31" y="59"/>
                      <a:pt x="30" y="59"/>
                    </a:cubicBezTo>
                    <a:cubicBezTo>
                      <a:pt x="29" y="59"/>
                      <a:pt x="29" y="59"/>
                      <a:pt x="29" y="59"/>
                    </a:cubicBezTo>
                    <a:cubicBezTo>
                      <a:pt x="29" y="58"/>
                      <a:pt x="29" y="58"/>
                      <a:pt x="29" y="58"/>
                    </a:cubicBezTo>
                    <a:cubicBezTo>
                      <a:pt x="29" y="58"/>
                      <a:pt x="29" y="58"/>
                      <a:pt x="29" y="58"/>
                    </a:cubicBezTo>
                    <a:cubicBezTo>
                      <a:pt x="29" y="58"/>
                      <a:pt x="29" y="58"/>
                      <a:pt x="29" y="58"/>
                    </a:cubicBezTo>
                    <a:cubicBezTo>
                      <a:pt x="30" y="58"/>
                      <a:pt x="31" y="58"/>
                      <a:pt x="31" y="59"/>
                    </a:cubicBezTo>
                    <a:cubicBezTo>
                      <a:pt x="32" y="58"/>
                      <a:pt x="32" y="58"/>
                      <a:pt x="32" y="58"/>
                    </a:cubicBezTo>
                    <a:cubicBezTo>
                      <a:pt x="33" y="58"/>
                      <a:pt x="33" y="58"/>
                      <a:pt x="33" y="58"/>
                    </a:cubicBezTo>
                    <a:cubicBezTo>
                      <a:pt x="33" y="57"/>
                      <a:pt x="33" y="57"/>
                      <a:pt x="33" y="57"/>
                    </a:cubicBezTo>
                    <a:cubicBezTo>
                      <a:pt x="33" y="57"/>
                      <a:pt x="33" y="57"/>
                      <a:pt x="33" y="57"/>
                    </a:cubicBezTo>
                    <a:cubicBezTo>
                      <a:pt x="34" y="56"/>
                      <a:pt x="34" y="56"/>
                      <a:pt x="34" y="56"/>
                    </a:cubicBezTo>
                    <a:cubicBezTo>
                      <a:pt x="35" y="56"/>
                      <a:pt x="35" y="56"/>
                      <a:pt x="35" y="57"/>
                    </a:cubicBezTo>
                    <a:cubicBezTo>
                      <a:pt x="36" y="56"/>
                      <a:pt x="36" y="56"/>
                      <a:pt x="36" y="56"/>
                    </a:cubicBezTo>
                    <a:cubicBezTo>
                      <a:pt x="37" y="56"/>
                      <a:pt x="37" y="56"/>
                      <a:pt x="37" y="56"/>
                    </a:cubicBezTo>
                    <a:cubicBezTo>
                      <a:pt x="36" y="55"/>
                      <a:pt x="36" y="55"/>
                      <a:pt x="36" y="55"/>
                    </a:cubicBezTo>
                    <a:cubicBezTo>
                      <a:pt x="35" y="55"/>
                      <a:pt x="35" y="55"/>
                      <a:pt x="35" y="55"/>
                    </a:cubicBezTo>
                    <a:cubicBezTo>
                      <a:pt x="35" y="55"/>
                      <a:pt x="35" y="55"/>
                      <a:pt x="35" y="55"/>
                    </a:cubicBezTo>
                    <a:cubicBezTo>
                      <a:pt x="35" y="54"/>
                      <a:pt x="35" y="54"/>
                      <a:pt x="35" y="54"/>
                    </a:cubicBezTo>
                    <a:cubicBezTo>
                      <a:pt x="35" y="54"/>
                      <a:pt x="35" y="54"/>
                      <a:pt x="35" y="54"/>
                    </a:cubicBezTo>
                    <a:cubicBezTo>
                      <a:pt x="34" y="54"/>
                      <a:pt x="33" y="54"/>
                      <a:pt x="32" y="55"/>
                    </a:cubicBezTo>
                    <a:cubicBezTo>
                      <a:pt x="32" y="55"/>
                      <a:pt x="32" y="55"/>
                      <a:pt x="32" y="55"/>
                    </a:cubicBezTo>
                    <a:cubicBezTo>
                      <a:pt x="33" y="54"/>
                      <a:pt x="33" y="54"/>
                      <a:pt x="33" y="54"/>
                    </a:cubicBezTo>
                    <a:cubicBezTo>
                      <a:pt x="35" y="53"/>
                      <a:pt x="35" y="53"/>
                      <a:pt x="35" y="53"/>
                    </a:cubicBezTo>
                    <a:cubicBezTo>
                      <a:pt x="36" y="53"/>
                      <a:pt x="37" y="52"/>
                      <a:pt x="37" y="52"/>
                    </a:cubicBezTo>
                    <a:cubicBezTo>
                      <a:pt x="37" y="51"/>
                      <a:pt x="37" y="51"/>
                      <a:pt x="37" y="51"/>
                    </a:cubicBezTo>
                    <a:cubicBezTo>
                      <a:pt x="38" y="50"/>
                      <a:pt x="38" y="50"/>
                      <a:pt x="38" y="50"/>
                    </a:cubicBezTo>
                    <a:cubicBezTo>
                      <a:pt x="38" y="50"/>
                      <a:pt x="39" y="49"/>
                      <a:pt x="39" y="48"/>
                    </a:cubicBezTo>
                    <a:cubicBezTo>
                      <a:pt x="39" y="48"/>
                      <a:pt x="39" y="48"/>
                      <a:pt x="39" y="48"/>
                    </a:cubicBezTo>
                    <a:cubicBezTo>
                      <a:pt x="39" y="47"/>
                      <a:pt x="40" y="46"/>
                      <a:pt x="40" y="46"/>
                    </a:cubicBezTo>
                    <a:cubicBezTo>
                      <a:pt x="40" y="46"/>
                      <a:pt x="40" y="46"/>
                      <a:pt x="40" y="46"/>
                    </a:cubicBezTo>
                    <a:cubicBezTo>
                      <a:pt x="40" y="45"/>
                      <a:pt x="40" y="44"/>
                      <a:pt x="41" y="43"/>
                    </a:cubicBezTo>
                    <a:cubicBezTo>
                      <a:pt x="41" y="43"/>
                      <a:pt x="42" y="42"/>
                      <a:pt x="42" y="42"/>
                    </a:cubicBezTo>
                    <a:cubicBezTo>
                      <a:pt x="42" y="41"/>
                      <a:pt x="42" y="41"/>
                      <a:pt x="42" y="40"/>
                    </a:cubicBezTo>
                    <a:cubicBezTo>
                      <a:pt x="41" y="40"/>
                      <a:pt x="41" y="39"/>
                      <a:pt x="40" y="39"/>
                    </a:cubicBezTo>
                    <a:cubicBezTo>
                      <a:pt x="40" y="39"/>
                      <a:pt x="40" y="39"/>
                      <a:pt x="40" y="39"/>
                    </a:cubicBezTo>
                    <a:cubicBezTo>
                      <a:pt x="39" y="39"/>
                      <a:pt x="39" y="39"/>
                      <a:pt x="39" y="39"/>
                    </a:cubicBezTo>
                    <a:cubicBezTo>
                      <a:pt x="39" y="39"/>
                      <a:pt x="39" y="39"/>
                      <a:pt x="39" y="39"/>
                    </a:cubicBezTo>
                    <a:cubicBezTo>
                      <a:pt x="38" y="39"/>
                      <a:pt x="38" y="39"/>
                      <a:pt x="38" y="39"/>
                    </a:cubicBezTo>
                    <a:cubicBezTo>
                      <a:pt x="37" y="39"/>
                      <a:pt x="37" y="39"/>
                      <a:pt x="37" y="39"/>
                    </a:cubicBezTo>
                    <a:cubicBezTo>
                      <a:pt x="37" y="39"/>
                      <a:pt x="37" y="39"/>
                      <a:pt x="37" y="39"/>
                    </a:cubicBezTo>
                    <a:cubicBezTo>
                      <a:pt x="36" y="39"/>
                      <a:pt x="35" y="39"/>
                      <a:pt x="34" y="39"/>
                    </a:cubicBezTo>
                    <a:cubicBezTo>
                      <a:pt x="34" y="39"/>
                      <a:pt x="34" y="39"/>
                      <a:pt x="34" y="39"/>
                    </a:cubicBezTo>
                    <a:cubicBezTo>
                      <a:pt x="33" y="39"/>
                      <a:pt x="33" y="39"/>
                      <a:pt x="33" y="39"/>
                    </a:cubicBezTo>
                    <a:cubicBezTo>
                      <a:pt x="33" y="39"/>
                      <a:pt x="32" y="39"/>
                      <a:pt x="32" y="39"/>
                    </a:cubicBezTo>
                    <a:cubicBezTo>
                      <a:pt x="32" y="39"/>
                      <a:pt x="31" y="39"/>
                      <a:pt x="31" y="39"/>
                    </a:cubicBezTo>
                    <a:cubicBezTo>
                      <a:pt x="30" y="40"/>
                      <a:pt x="30" y="40"/>
                      <a:pt x="30" y="40"/>
                    </a:cubicBezTo>
                    <a:cubicBezTo>
                      <a:pt x="30" y="39"/>
                      <a:pt x="30" y="39"/>
                      <a:pt x="30" y="39"/>
                    </a:cubicBezTo>
                    <a:cubicBezTo>
                      <a:pt x="30" y="40"/>
                      <a:pt x="30" y="40"/>
                      <a:pt x="30" y="40"/>
                    </a:cubicBezTo>
                    <a:cubicBezTo>
                      <a:pt x="29" y="40"/>
                      <a:pt x="29" y="40"/>
                      <a:pt x="29" y="40"/>
                    </a:cubicBezTo>
                    <a:cubicBezTo>
                      <a:pt x="28" y="40"/>
                      <a:pt x="28" y="40"/>
                      <a:pt x="28" y="40"/>
                    </a:cubicBezTo>
                    <a:cubicBezTo>
                      <a:pt x="27" y="40"/>
                      <a:pt x="27" y="40"/>
                      <a:pt x="27" y="40"/>
                    </a:cubicBezTo>
                    <a:cubicBezTo>
                      <a:pt x="27" y="41"/>
                      <a:pt x="27" y="41"/>
                      <a:pt x="27" y="41"/>
                    </a:cubicBezTo>
                    <a:cubicBezTo>
                      <a:pt x="26" y="41"/>
                      <a:pt x="26" y="41"/>
                      <a:pt x="26" y="41"/>
                    </a:cubicBezTo>
                    <a:cubicBezTo>
                      <a:pt x="26" y="41"/>
                      <a:pt x="26" y="41"/>
                      <a:pt x="26" y="41"/>
                    </a:cubicBezTo>
                    <a:cubicBezTo>
                      <a:pt x="27" y="39"/>
                      <a:pt x="27" y="39"/>
                      <a:pt x="27" y="39"/>
                    </a:cubicBezTo>
                    <a:cubicBezTo>
                      <a:pt x="27" y="40"/>
                      <a:pt x="27" y="40"/>
                      <a:pt x="27" y="40"/>
                    </a:cubicBezTo>
                    <a:cubicBezTo>
                      <a:pt x="26" y="39"/>
                      <a:pt x="26" y="39"/>
                      <a:pt x="26" y="39"/>
                    </a:cubicBezTo>
                    <a:cubicBezTo>
                      <a:pt x="24" y="40"/>
                      <a:pt x="24" y="40"/>
                      <a:pt x="24" y="40"/>
                    </a:cubicBezTo>
                    <a:cubicBezTo>
                      <a:pt x="25" y="40"/>
                      <a:pt x="25" y="40"/>
                      <a:pt x="25" y="40"/>
                    </a:cubicBezTo>
                    <a:cubicBezTo>
                      <a:pt x="25" y="40"/>
                      <a:pt x="25" y="40"/>
                      <a:pt x="25" y="40"/>
                    </a:cubicBezTo>
                    <a:cubicBezTo>
                      <a:pt x="25" y="39"/>
                      <a:pt x="25" y="39"/>
                      <a:pt x="25" y="39"/>
                    </a:cubicBezTo>
                    <a:cubicBezTo>
                      <a:pt x="26" y="39"/>
                      <a:pt x="26" y="39"/>
                      <a:pt x="26" y="39"/>
                    </a:cubicBezTo>
                    <a:cubicBezTo>
                      <a:pt x="27" y="39"/>
                      <a:pt x="27" y="39"/>
                      <a:pt x="27" y="39"/>
                    </a:cubicBezTo>
                    <a:cubicBezTo>
                      <a:pt x="27" y="39"/>
                      <a:pt x="27" y="39"/>
                      <a:pt x="27" y="39"/>
                    </a:cubicBezTo>
                    <a:cubicBezTo>
                      <a:pt x="27" y="39"/>
                      <a:pt x="27" y="39"/>
                      <a:pt x="27" y="39"/>
                    </a:cubicBezTo>
                    <a:cubicBezTo>
                      <a:pt x="29" y="38"/>
                      <a:pt x="29" y="38"/>
                      <a:pt x="29" y="38"/>
                    </a:cubicBezTo>
                    <a:cubicBezTo>
                      <a:pt x="29" y="37"/>
                      <a:pt x="29" y="37"/>
                      <a:pt x="29" y="37"/>
                    </a:cubicBezTo>
                    <a:cubicBezTo>
                      <a:pt x="28" y="38"/>
                      <a:pt x="28" y="38"/>
                      <a:pt x="28" y="38"/>
                    </a:cubicBezTo>
                    <a:cubicBezTo>
                      <a:pt x="27" y="37"/>
                      <a:pt x="27" y="37"/>
                      <a:pt x="27" y="37"/>
                    </a:cubicBezTo>
                    <a:cubicBezTo>
                      <a:pt x="27" y="38"/>
                      <a:pt x="27" y="38"/>
                      <a:pt x="27" y="38"/>
                    </a:cubicBezTo>
                    <a:cubicBezTo>
                      <a:pt x="26" y="37"/>
                      <a:pt x="26" y="37"/>
                      <a:pt x="26" y="37"/>
                    </a:cubicBezTo>
                    <a:cubicBezTo>
                      <a:pt x="26" y="37"/>
                      <a:pt x="26" y="37"/>
                      <a:pt x="26" y="37"/>
                    </a:cubicBezTo>
                    <a:cubicBezTo>
                      <a:pt x="25" y="37"/>
                      <a:pt x="25" y="37"/>
                      <a:pt x="25" y="37"/>
                    </a:cubicBezTo>
                    <a:cubicBezTo>
                      <a:pt x="25" y="37"/>
                      <a:pt x="25" y="37"/>
                      <a:pt x="25" y="37"/>
                    </a:cubicBezTo>
                    <a:cubicBezTo>
                      <a:pt x="25" y="37"/>
                      <a:pt x="25" y="37"/>
                      <a:pt x="25" y="37"/>
                    </a:cubicBezTo>
                    <a:cubicBezTo>
                      <a:pt x="26" y="37"/>
                      <a:pt x="26" y="37"/>
                      <a:pt x="26" y="37"/>
                    </a:cubicBezTo>
                    <a:cubicBezTo>
                      <a:pt x="27" y="37"/>
                      <a:pt x="27" y="37"/>
                      <a:pt x="27" y="37"/>
                    </a:cubicBezTo>
                    <a:cubicBezTo>
                      <a:pt x="27" y="37"/>
                      <a:pt x="27" y="37"/>
                      <a:pt x="27" y="37"/>
                    </a:cubicBezTo>
                    <a:cubicBezTo>
                      <a:pt x="27" y="37"/>
                      <a:pt x="27" y="37"/>
                      <a:pt x="27" y="37"/>
                    </a:cubicBezTo>
                    <a:cubicBezTo>
                      <a:pt x="27" y="37"/>
                      <a:pt x="27" y="37"/>
                      <a:pt x="27" y="37"/>
                    </a:cubicBezTo>
                    <a:cubicBezTo>
                      <a:pt x="27" y="36"/>
                      <a:pt x="27" y="36"/>
                      <a:pt x="27" y="36"/>
                    </a:cubicBezTo>
                    <a:cubicBezTo>
                      <a:pt x="27" y="36"/>
                      <a:pt x="28" y="36"/>
                      <a:pt x="28" y="36"/>
                    </a:cubicBezTo>
                    <a:cubicBezTo>
                      <a:pt x="28" y="35"/>
                      <a:pt x="28" y="35"/>
                      <a:pt x="28" y="35"/>
                    </a:cubicBezTo>
                    <a:cubicBezTo>
                      <a:pt x="30" y="34"/>
                      <a:pt x="31" y="33"/>
                      <a:pt x="32" y="32"/>
                    </a:cubicBezTo>
                    <a:cubicBezTo>
                      <a:pt x="33" y="31"/>
                      <a:pt x="33" y="31"/>
                      <a:pt x="33" y="31"/>
                    </a:cubicBezTo>
                    <a:cubicBezTo>
                      <a:pt x="33" y="30"/>
                      <a:pt x="33" y="30"/>
                      <a:pt x="33" y="30"/>
                    </a:cubicBezTo>
                    <a:cubicBezTo>
                      <a:pt x="33" y="30"/>
                      <a:pt x="33" y="30"/>
                      <a:pt x="33" y="30"/>
                    </a:cubicBezTo>
                    <a:cubicBezTo>
                      <a:pt x="33" y="30"/>
                      <a:pt x="33" y="30"/>
                      <a:pt x="33" y="30"/>
                    </a:cubicBezTo>
                    <a:cubicBezTo>
                      <a:pt x="33" y="29"/>
                      <a:pt x="34" y="29"/>
                      <a:pt x="34" y="28"/>
                    </a:cubicBezTo>
                    <a:cubicBezTo>
                      <a:pt x="33" y="28"/>
                      <a:pt x="33" y="28"/>
                      <a:pt x="33" y="28"/>
                    </a:cubicBezTo>
                    <a:cubicBezTo>
                      <a:pt x="33" y="28"/>
                      <a:pt x="33" y="28"/>
                      <a:pt x="33" y="28"/>
                    </a:cubicBezTo>
                    <a:cubicBezTo>
                      <a:pt x="32" y="28"/>
                      <a:pt x="32" y="28"/>
                      <a:pt x="32" y="28"/>
                    </a:cubicBezTo>
                    <a:cubicBezTo>
                      <a:pt x="32" y="28"/>
                      <a:pt x="32" y="28"/>
                      <a:pt x="32" y="28"/>
                    </a:cubicBezTo>
                    <a:cubicBezTo>
                      <a:pt x="31" y="28"/>
                      <a:pt x="31" y="28"/>
                      <a:pt x="31" y="28"/>
                    </a:cubicBezTo>
                    <a:cubicBezTo>
                      <a:pt x="32" y="28"/>
                      <a:pt x="32" y="28"/>
                      <a:pt x="32" y="28"/>
                    </a:cubicBezTo>
                    <a:cubicBezTo>
                      <a:pt x="32" y="29"/>
                      <a:pt x="32" y="29"/>
                      <a:pt x="32" y="29"/>
                    </a:cubicBezTo>
                    <a:cubicBezTo>
                      <a:pt x="31" y="28"/>
                      <a:pt x="31" y="28"/>
                      <a:pt x="31" y="28"/>
                    </a:cubicBezTo>
                    <a:cubicBezTo>
                      <a:pt x="30" y="29"/>
                      <a:pt x="30" y="29"/>
                      <a:pt x="30" y="29"/>
                    </a:cubicBezTo>
                    <a:cubicBezTo>
                      <a:pt x="30" y="28"/>
                      <a:pt x="30" y="28"/>
                      <a:pt x="30" y="28"/>
                    </a:cubicBezTo>
                    <a:cubicBezTo>
                      <a:pt x="30" y="28"/>
                      <a:pt x="29" y="29"/>
                      <a:pt x="29" y="29"/>
                    </a:cubicBezTo>
                    <a:cubicBezTo>
                      <a:pt x="27" y="29"/>
                      <a:pt x="27" y="29"/>
                      <a:pt x="27" y="29"/>
                    </a:cubicBezTo>
                    <a:cubicBezTo>
                      <a:pt x="27" y="29"/>
                      <a:pt x="27" y="29"/>
                      <a:pt x="27" y="29"/>
                    </a:cubicBezTo>
                    <a:cubicBezTo>
                      <a:pt x="27" y="29"/>
                      <a:pt x="27" y="29"/>
                      <a:pt x="27" y="29"/>
                    </a:cubicBezTo>
                    <a:cubicBezTo>
                      <a:pt x="26" y="29"/>
                      <a:pt x="26" y="29"/>
                      <a:pt x="26" y="29"/>
                    </a:cubicBezTo>
                    <a:cubicBezTo>
                      <a:pt x="26" y="29"/>
                      <a:pt x="26" y="29"/>
                      <a:pt x="26" y="29"/>
                    </a:cubicBezTo>
                    <a:cubicBezTo>
                      <a:pt x="25" y="29"/>
                      <a:pt x="25" y="29"/>
                      <a:pt x="25" y="29"/>
                    </a:cubicBezTo>
                    <a:cubicBezTo>
                      <a:pt x="25" y="29"/>
                      <a:pt x="25" y="30"/>
                      <a:pt x="24" y="30"/>
                    </a:cubicBezTo>
                    <a:cubicBezTo>
                      <a:pt x="25" y="29"/>
                      <a:pt x="25" y="29"/>
                      <a:pt x="25" y="29"/>
                    </a:cubicBezTo>
                    <a:cubicBezTo>
                      <a:pt x="24" y="29"/>
                      <a:pt x="24" y="29"/>
                      <a:pt x="24" y="29"/>
                    </a:cubicBezTo>
                    <a:cubicBezTo>
                      <a:pt x="24" y="29"/>
                      <a:pt x="24" y="29"/>
                      <a:pt x="24" y="29"/>
                    </a:cubicBezTo>
                    <a:cubicBezTo>
                      <a:pt x="24" y="29"/>
                      <a:pt x="24" y="29"/>
                      <a:pt x="24" y="29"/>
                    </a:cubicBezTo>
                    <a:cubicBezTo>
                      <a:pt x="23" y="30"/>
                      <a:pt x="23" y="30"/>
                      <a:pt x="23" y="30"/>
                    </a:cubicBezTo>
                    <a:cubicBezTo>
                      <a:pt x="23" y="29"/>
                      <a:pt x="23" y="29"/>
                      <a:pt x="23" y="29"/>
                    </a:cubicBezTo>
                    <a:cubicBezTo>
                      <a:pt x="23" y="28"/>
                      <a:pt x="23" y="28"/>
                      <a:pt x="23" y="28"/>
                    </a:cubicBezTo>
                    <a:cubicBezTo>
                      <a:pt x="22" y="29"/>
                      <a:pt x="22" y="29"/>
                      <a:pt x="22" y="29"/>
                    </a:cubicBezTo>
                    <a:cubicBezTo>
                      <a:pt x="22" y="29"/>
                      <a:pt x="22" y="29"/>
                      <a:pt x="22" y="29"/>
                    </a:cubicBezTo>
                    <a:cubicBezTo>
                      <a:pt x="22" y="28"/>
                      <a:pt x="22" y="28"/>
                      <a:pt x="22" y="28"/>
                    </a:cubicBezTo>
                    <a:cubicBezTo>
                      <a:pt x="21" y="28"/>
                      <a:pt x="21" y="28"/>
                      <a:pt x="21" y="28"/>
                    </a:cubicBezTo>
                    <a:cubicBezTo>
                      <a:pt x="21" y="29"/>
                      <a:pt x="21" y="29"/>
                      <a:pt x="21" y="29"/>
                    </a:cubicBezTo>
                    <a:cubicBezTo>
                      <a:pt x="20" y="29"/>
                      <a:pt x="20" y="29"/>
                      <a:pt x="20" y="29"/>
                    </a:cubicBezTo>
                    <a:cubicBezTo>
                      <a:pt x="20" y="30"/>
                      <a:pt x="20" y="30"/>
                      <a:pt x="20" y="30"/>
                    </a:cubicBezTo>
                    <a:cubicBezTo>
                      <a:pt x="21" y="30"/>
                      <a:pt x="21" y="30"/>
                      <a:pt x="21" y="30"/>
                    </a:cubicBezTo>
                    <a:cubicBezTo>
                      <a:pt x="20" y="30"/>
                      <a:pt x="20" y="30"/>
                      <a:pt x="20" y="30"/>
                    </a:cubicBezTo>
                    <a:cubicBezTo>
                      <a:pt x="21" y="31"/>
                      <a:pt x="21" y="31"/>
                      <a:pt x="21" y="31"/>
                    </a:cubicBezTo>
                    <a:cubicBezTo>
                      <a:pt x="20" y="31"/>
                      <a:pt x="20" y="31"/>
                      <a:pt x="20" y="31"/>
                    </a:cubicBezTo>
                    <a:cubicBezTo>
                      <a:pt x="20" y="31"/>
                      <a:pt x="20" y="31"/>
                      <a:pt x="20" y="31"/>
                    </a:cubicBezTo>
                    <a:cubicBezTo>
                      <a:pt x="20" y="32"/>
                      <a:pt x="20" y="32"/>
                      <a:pt x="20" y="32"/>
                    </a:cubicBezTo>
                    <a:cubicBezTo>
                      <a:pt x="21" y="32"/>
                      <a:pt x="21" y="32"/>
                      <a:pt x="21" y="32"/>
                    </a:cubicBezTo>
                    <a:cubicBezTo>
                      <a:pt x="21" y="32"/>
                      <a:pt x="21" y="32"/>
                      <a:pt x="21" y="32"/>
                    </a:cubicBezTo>
                    <a:cubicBezTo>
                      <a:pt x="20" y="32"/>
                      <a:pt x="20" y="32"/>
                      <a:pt x="20" y="32"/>
                    </a:cubicBezTo>
                    <a:cubicBezTo>
                      <a:pt x="20" y="32"/>
                      <a:pt x="20" y="32"/>
                      <a:pt x="20" y="32"/>
                    </a:cubicBezTo>
                    <a:cubicBezTo>
                      <a:pt x="19" y="33"/>
                      <a:pt x="19" y="33"/>
                      <a:pt x="19" y="33"/>
                    </a:cubicBezTo>
                    <a:cubicBezTo>
                      <a:pt x="19" y="32"/>
                      <a:pt x="19" y="32"/>
                      <a:pt x="19" y="32"/>
                    </a:cubicBezTo>
                    <a:cubicBezTo>
                      <a:pt x="18" y="32"/>
                      <a:pt x="18" y="32"/>
                      <a:pt x="18" y="32"/>
                    </a:cubicBezTo>
                    <a:cubicBezTo>
                      <a:pt x="19" y="33"/>
                      <a:pt x="19" y="33"/>
                      <a:pt x="19" y="33"/>
                    </a:cubicBezTo>
                    <a:cubicBezTo>
                      <a:pt x="19" y="34"/>
                      <a:pt x="19" y="34"/>
                      <a:pt x="19" y="34"/>
                    </a:cubicBezTo>
                    <a:cubicBezTo>
                      <a:pt x="19" y="34"/>
                      <a:pt x="19" y="34"/>
                      <a:pt x="19" y="34"/>
                    </a:cubicBezTo>
                    <a:cubicBezTo>
                      <a:pt x="19" y="35"/>
                      <a:pt x="19" y="35"/>
                      <a:pt x="19" y="35"/>
                    </a:cubicBezTo>
                    <a:cubicBezTo>
                      <a:pt x="19" y="35"/>
                      <a:pt x="19" y="35"/>
                      <a:pt x="19" y="35"/>
                    </a:cubicBezTo>
                    <a:cubicBezTo>
                      <a:pt x="18" y="34"/>
                      <a:pt x="18" y="34"/>
                      <a:pt x="18" y="34"/>
                    </a:cubicBezTo>
                    <a:cubicBezTo>
                      <a:pt x="18" y="34"/>
                      <a:pt x="18" y="34"/>
                      <a:pt x="18" y="34"/>
                    </a:cubicBezTo>
                    <a:cubicBezTo>
                      <a:pt x="18" y="35"/>
                      <a:pt x="19" y="35"/>
                      <a:pt x="19" y="36"/>
                    </a:cubicBezTo>
                    <a:cubicBezTo>
                      <a:pt x="20" y="36"/>
                      <a:pt x="20" y="36"/>
                      <a:pt x="20" y="36"/>
                    </a:cubicBezTo>
                    <a:cubicBezTo>
                      <a:pt x="19" y="36"/>
                      <a:pt x="19" y="36"/>
                      <a:pt x="19" y="36"/>
                    </a:cubicBezTo>
                    <a:cubicBezTo>
                      <a:pt x="20" y="37"/>
                      <a:pt x="20" y="37"/>
                      <a:pt x="20" y="37"/>
                    </a:cubicBezTo>
                    <a:cubicBezTo>
                      <a:pt x="20" y="37"/>
                      <a:pt x="20" y="37"/>
                      <a:pt x="20" y="37"/>
                    </a:cubicBezTo>
                    <a:cubicBezTo>
                      <a:pt x="19" y="36"/>
                      <a:pt x="19" y="36"/>
                      <a:pt x="19" y="36"/>
                    </a:cubicBezTo>
                    <a:cubicBezTo>
                      <a:pt x="19" y="36"/>
                      <a:pt x="19" y="36"/>
                      <a:pt x="19" y="36"/>
                    </a:cubicBezTo>
                    <a:cubicBezTo>
                      <a:pt x="18" y="36"/>
                      <a:pt x="18" y="36"/>
                      <a:pt x="18" y="36"/>
                    </a:cubicBezTo>
                    <a:cubicBezTo>
                      <a:pt x="18" y="36"/>
                      <a:pt x="18" y="36"/>
                      <a:pt x="18" y="36"/>
                    </a:cubicBezTo>
                    <a:cubicBezTo>
                      <a:pt x="19" y="37"/>
                      <a:pt x="19" y="37"/>
                      <a:pt x="19" y="37"/>
                    </a:cubicBezTo>
                    <a:cubicBezTo>
                      <a:pt x="18" y="36"/>
                      <a:pt x="18" y="36"/>
                      <a:pt x="18" y="36"/>
                    </a:cubicBezTo>
                    <a:cubicBezTo>
                      <a:pt x="18" y="37"/>
                      <a:pt x="18" y="37"/>
                      <a:pt x="18" y="37"/>
                    </a:cubicBezTo>
                    <a:cubicBezTo>
                      <a:pt x="17" y="37"/>
                      <a:pt x="17" y="37"/>
                      <a:pt x="17" y="37"/>
                    </a:cubicBezTo>
                    <a:cubicBezTo>
                      <a:pt x="17" y="36"/>
                      <a:pt x="17" y="36"/>
                      <a:pt x="17" y="36"/>
                    </a:cubicBezTo>
                    <a:cubicBezTo>
                      <a:pt x="17" y="36"/>
                      <a:pt x="17" y="36"/>
                      <a:pt x="17" y="36"/>
                    </a:cubicBezTo>
                    <a:cubicBezTo>
                      <a:pt x="17" y="37"/>
                      <a:pt x="17" y="37"/>
                      <a:pt x="17" y="37"/>
                    </a:cubicBezTo>
                    <a:cubicBezTo>
                      <a:pt x="17" y="37"/>
                      <a:pt x="17" y="37"/>
                      <a:pt x="17" y="37"/>
                    </a:cubicBezTo>
                    <a:cubicBezTo>
                      <a:pt x="17" y="38"/>
                      <a:pt x="17" y="38"/>
                      <a:pt x="17" y="38"/>
                    </a:cubicBezTo>
                    <a:cubicBezTo>
                      <a:pt x="16" y="38"/>
                      <a:pt x="16" y="38"/>
                      <a:pt x="16" y="38"/>
                    </a:cubicBezTo>
                    <a:cubicBezTo>
                      <a:pt x="16" y="37"/>
                      <a:pt x="16" y="37"/>
                      <a:pt x="16" y="37"/>
                    </a:cubicBezTo>
                    <a:cubicBezTo>
                      <a:pt x="16" y="37"/>
                      <a:pt x="16" y="37"/>
                      <a:pt x="16" y="37"/>
                    </a:cubicBezTo>
                    <a:cubicBezTo>
                      <a:pt x="16" y="37"/>
                      <a:pt x="16" y="37"/>
                      <a:pt x="16" y="37"/>
                    </a:cubicBezTo>
                    <a:cubicBezTo>
                      <a:pt x="16" y="38"/>
                      <a:pt x="16" y="38"/>
                      <a:pt x="16" y="38"/>
                    </a:cubicBezTo>
                    <a:cubicBezTo>
                      <a:pt x="16" y="38"/>
                      <a:pt x="16" y="38"/>
                      <a:pt x="16" y="38"/>
                    </a:cubicBezTo>
                    <a:cubicBezTo>
                      <a:pt x="16" y="39"/>
                      <a:pt x="16" y="39"/>
                      <a:pt x="16" y="39"/>
                    </a:cubicBezTo>
                    <a:cubicBezTo>
                      <a:pt x="16" y="39"/>
                      <a:pt x="16" y="39"/>
                      <a:pt x="16" y="39"/>
                    </a:cubicBezTo>
                    <a:cubicBezTo>
                      <a:pt x="15" y="39"/>
                      <a:pt x="15" y="39"/>
                      <a:pt x="15" y="39"/>
                    </a:cubicBezTo>
                    <a:cubicBezTo>
                      <a:pt x="16" y="39"/>
                      <a:pt x="16" y="39"/>
                      <a:pt x="16" y="39"/>
                    </a:cubicBezTo>
                    <a:cubicBezTo>
                      <a:pt x="16" y="41"/>
                      <a:pt x="16" y="41"/>
                      <a:pt x="16" y="41"/>
                    </a:cubicBezTo>
                    <a:cubicBezTo>
                      <a:pt x="17" y="40"/>
                      <a:pt x="17" y="40"/>
                      <a:pt x="17" y="40"/>
                    </a:cubicBezTo>
                    <a:cubicBezTo>
                      <a:pt x="17" y="41"/>
                      <a:pt x="17" y="41"/>
                      <a:pt x="17" y="41"/>
                    </a:cubicBezTo>
                    <a:cubicBezTo>
                      <a:pt x="16" y="41"/>
                      <a:pt x="16" y="41"/>
                      <a:pt x="16" y="41"/>
                    </a:cubicBezTo>
                    <a:cubicBezTo>
                      <a:pt x="16" y="41"/>
                      <a:pt x="16" y="41"/>
                      <a:pt x="16" y="41"/>
                    </a:cubicBezTo>
                    <a:cubicBezTo>
                      <a:pt x="16" y="40"/>
                      <a:pt x="16" y="40"/>
                      <a:pt x="16" y="40"/>
                    </a:cubicBezTo>
                    <a:cubicBezTo>
                      <a:pt x="15" y="40"/>
                      <a:pt x="15" y="40"/>
                      <a:pt x="15" y="40"/>
                    </a:cubicBezTo>
                    <a:cubicBezTo>
                      <a:pt x="15" y="41"/>
                      <a:pt x="15" y="41"/>
                      <a:pt x="15" y="42"/>
                    </a:cubicBezTo>
                    <a:cubicBezTo>
                      <a:pt x="15" y="42"/>
                      <a:pt x="15" y="42"/>
                      <a:pt x="15" y="42"/>
                    </a:cubicBezTo>
                    <a:cubicBezTo>
                      <a:pt x="15" y="43"/>
                      <a:pt x="15" y="43"/>
                      <a:pt x="15" y="43"/>
                    </a:cubicBezTo>
                    <a:cubicBezTo>
                      <a:pt x="16" y="43"/>
                      <a:pt x="16" y="43"/>
                      <a:pt x="16" y="43"/>
                    </a:cubicBezTo>
                    <a:cubicBezTo>
                      <a:pt x="17" y="42"/>
                      <a:pt x="17" y="42"/>
                      <a:pt x="17" y="42"/>
                    </a:cubicBezTo>
                    <a:cubicBezTo>
                      <a:pt x="16" y="43"/>
                      <a:pt x="16" y="43"/>
                      <a:pt x="16" y="43"/>
                    </a:cubicBezTo>
                    <a:cubicBezTo>
                      <a:pt x="17" y="43"/>
                      <a:pt x="17" y="43"/>
                      <a:pt x="17" y="43"/>
                    </a:cubicBezTo>
                    <a:cubicBezTo>
                      <a:pt x="18" y="42"/>
                      <a:pt x="18" y="42"/>
                      <a:pt x="18" y="42"/>
                    </a:cubicBezTo>
                    <a:cubicBezTo>
                      <a:pt x="18" y="42"/>
                      <a:pt x="18" y="42"/>
                      <a:pt x="18" y="42"/>
                    </a:cubicBezTo>
                    <a:cubicBezTo>
                      <a:pt x="17" y="43"/>
                      <a:pt x="17" y="43"/>
                      <a:pt x="16" y="43"/>
                    </a:cubicBezTo>
                    <a:cubicBezTo>
                      <a:pt x="16" y="44"/>
                      <a:pt x="16" y="44"/>
                      <a:pt x="16" y="44"/>
                    </a:cubicBezTo>
                    <a:cubicBezTo>
                      <a:pt x="17" y="44"/>
                      <a:pt x="17" y="44"/>
                      <a:pt x="17" y="44"/>
                    </a:cubicBezTo>
                    <a:cubicBezTo>
                      <a:pt x="18" y="43"/>
                      <a:pt x="18" y="43"/>
                      <a:pt x="18" y="43"/>
                    </a:cubicBezTo>
                    <a:cubicBezTo>
                      <a:pt x="17" y="44"/>
                      <a:pt x="17" y="44"/>
                      <a:pt x="17" y="44"/>
                    </a:cubicBezTo>
                    <a:cubicBezTo>
                      <a:pt x="18" y="44"/>
                      <a:pt x="18" y="44"/>
                      <a:pt x="18" y="44"/>
                    </a:cubicBezTo>
                    <a:cubicBezTo>
                      <a:pt x="17" y="44"/>
                      <a:pt x="17" y="44"/>
                      <a:pt x="17" y="44"/>
                    </a:cubicBezTo>
                    <a:cubicBezTo>
                      <a:pt x="16" y="44"/>
                      <a:pt x="16" y="44"/>
                      <a:pt x="16" y="44"/>
                    </a:cubicBezTo>
                    <a:cubicBezTo>
                      <a:pt x="16" y="44"/>
                      <a:pt x="16" y="44"/>
                      <a:pt x="16" y="44"/>
                    </a:cubicBezTo>
                    <a:cubicBezTo>
                      <a:pt x="16" y="45"/>
                      <a:pt x="16" y="45"/>
                      <a:pt x="16" y="45"/>
                    </a:cubicBezTo>
                    <a:cubicBezTo>
                      <a:pt x="16" y="45"/>
                      <a:pt x="16" y="45"/>
                      <a:pt x="16" y="45"/>
                    </a:cubicBezTo>
                    <a:cubicBezTo>
                      <a:pt x="17" y="45"/>
                      <a:pt x="17" y="45"/>
                      <a:pt x="17" y="45"/>
                    </a:cubicBezTo>
                    <a:cubicBezTo>
                      <a:pt x="17" y="46"/>
                      <a:pt x="17" y="46"/>
                      <a:pt x="17" y="46"/>
                    </a:cubicBezTo>
                    <a:cubicBezTo>
                      <a:pt x="18" y="46"/>
                      <a:pt x="18" y="46"/>
                      <a:pt x="18" y="46"/>
                    </a:cubicBezTo>
                    <a:cubicBezTo>
                      <a:pt x="18" y="46"/>
                      <a:pt x="18" y="46"/>
                      <a:pt x="18" y="46"/>
                    </a:cubicBezTo>
                    <a:cubicBezTo>
                      <a:pt x="17" y="46"/>
                      <a:pt x="17" y="46"/>
                      <a:pt x="17" y="46"/>
                    </a:cubicBezTo>
                    <a:cubicBezTo>
                      <a:pt x="16" y="45"/>
                      <a:pt x="16" y="45"/>
                      <a:pt x="16" y="45"/>
                    </a:cubicBezTo>
                    <a:cubicBezTo>
                      <a:pt x="16" y="45"/>
                      <a:pt x="16" y="45"/>
                      <a:pt x="16" y="45"/>
                    </a:cubicBezTo>
                    <a:cubicBezTo>
                      <a:pt x="15" y="46"/>
                      <a:pt x="15" y="46"/>
                      <a:pt x="15" y="46"/>
                    </a:cubicBezTo>
                    <a:cubicBezTo>
                      <a:pt x="16" y="46"/>
                      <a:pt x="16" y="46"/>
                      <a:pt x="16" y="46"/>
                    </a:cubicBezTo>
                    <a:cubicBezTo>
                      <a:pt x="16" y="47"/>
                      <a:pt x="16" y="47"/>
                      <a:pt x="16" y="47"/>
                    </a:cubicBezTo>
                    <a:cubicBezTo>
                      <a:pt x="16" y="47"/>
                      <a:pt x="16" y="47"/>
                      <a:pt x="16" y="47"/>
                    </a:cubicBezTo>
                    <a:cubicBezTo>
                      <a:pt x="16" y="47"/>
                      <a:pt x="16" y="47"/>
                      <a:pt x="16" y="47"/>
                    </a:cubicBezTo>
                    <a:cubicBezTo>
                      <a:pt x="16" y="47"/>
                      <a:pt x="16" y="47"/>
                      <a:pt x="16" y="47"/>
                    </a:cubicBezTo>
                    <a:cubicBezTo>
                      <a:pt x="15" y="47"/>
                      <a:pt x="15" y="47"/>
                      <a:pt x="15" y="47"/>
                    </a:cubicBezTo>
                    <a:cubicBezTo>
                      <a:pt x="15" y="48"/>
                      <a:pt x="15" y="48"/>
                      <a:pt x="15" y="48"/>
                    </a:cubicBezTo>
                    <a:cubicBezTo>
                      <a:pt x="16" y="48"/>
                      <a:pt x="16" y="48"/>
                      <a:pt x="16" y="48"/>
                    </a:cubicBezTo>
                    <a:cubicBezTo>
                      <a:pt x="15" y="48"/>
                      <a:pt x="15" y="48"/>
                      <a:pt x="15" y="48"/>
                    </a:cubicBezTo>
                    <a:cubicBezTo>
                      <a:pt x="16" y="49"/>
                      <a:pt x="16" y="49"/>
                      <a:pt x="16" y="49"/>
                    </a:cubicBezTo>
                    <a:cubicBezTo>
                      <a:pt x="15" y="49"/>
                      <a:pt x="15" y="49"/>
                      <a:pt x="15" y="49"/>
                    </a:cubicBezTo>
                    <a:cubicBezTo>
                      <a:pt x="15" y="49"/>
                      <a:pt x="15" y="49"/>
                      <a:pt x="15" y="49"/>
                    </a:cubicBezTo>
                    <a:cubicBezTo>
                      <a:pt x="15" y="50"/>
                      <a:pt x="15" y="50"/>
                      <a:pt x="15" y="50"/>
                    </a:cubicBezTo>
                    <a:cubicBezTo>
                      <a:pt x="14" y="49"/>
                      <a:pt x="14" y="49"/>
                      <a:pt x="14" y="49"/>
                    </a:cubicBezTo>
                    <a:cubicBezTo>
                      <a:pt x="14" y="50"/>
                      <a:pt x="13" y="50"/>
                      <a:pt x="13" y="50"/>
                    </a:cubicBezTo>
                    <a:cubicBezTo>
                      <a:pt x="12" y="50"/>
                      <a:pt x="12" y="50"/>
                      <a:pt x="12" y="50"/>
                    </a:cubicBezTo>
                    <a:cubicBezTo>
                      <a:pt x="12" y="50"/>
                      <a:pt x="12" y="50"/>
                      <a:pt x="12" y="50"/>
                    </a:cubicBezTo>
                    <a:cubicBezTo>
                      <a:pt x="13" y="50"/>
                      <a:pt x="13" y="50"/>
                      <a:pt x="13" y="50"/>
                    </a:cubicBezTo>
                    <a:cubicBezTo>
                      <a:pt x="13" y="50"/>
                      <a:pt x="13" y="50"/>
                      <a:pt x="13" y="50"/>
                    </a:cubicBezTo>
                    <a:cubicBezTo>
                      <a:pt x="13" y="50"/>
                      <a:pt x="14" y="50"/>
                      <a:pt x="14" y="51"/>
                    </a:cubicBezTo>
                    <a:cubicBezTo>
                      <a:pt x="15" y="50"/>
                      <a:pt x="15" y="50"/>
                      <a:pt x="15" y="50"/>
                    </a:cubicBezTo>
                    <a:cubicBezTo>
                      <a:pt x="16" y="51"/>
                      <a:pt x="16" y="51"/>
                      <a:pt x="16" y="51"/>
                    </a:cubicBezTo>
                    <a:cubicBezTo>
                      <a:pt x="15" y="50"/>
                      <a:pt x="15" y="50"/>
                      <a:pt x="15" y="50"/>
                    </a:cubicBezTo>
                    <a:cubicBezTo>
                      <a:pt x="15" y="51"/>
                      <a:pt x="15" y="51"/>
                      <a:pt x="15" y="51"/>
                    </a:cubicBezTo>
                    <a:cubicBezTo>
                      <a:pt x="15" y="51"/>
                      <a:pt x="15" y="51"/>
                      <a:pt x="15" y="51"/>
                    </a:cubicBezTo>
                    <a:cubicBezTo>
                      <a:pt x="14" y="51"/>
                      <a:pt x="14" y="51"/>
                      <a:pt x="14" y="51"/>
                    </a:cubicBezTo>
                    <a:cubicBezTo>
                      <a:pt x="14" y="51"/>
                      <a:pt x="14" y="51"/>
                      <a:pt x="14" y="51"/>
                    </a:cubicBezTo>
                    <a:cubicBezTo>
                      <a:pt x="14" y="51"/>
                      <a:pt x="14" y="51"/>
                      <a:pt x="14" y="51"/>
                    </a:cubicBezTo>
                    <a:cubicBezTo>
                      <a:pt x="15" y="52"/>
                      <a:pt x="15" y="52"/>
                      <a:pt x="15" y="52"/>
                    </a:cubicBezTo>
                    <a:cubicBezTo>
                      <a:pt x="15" y="52"/>
                      <a:pt x="15" y="52"/>
                      <a:pt x="16" y="53"/>
                    </a:cubicBezTo>
                    <a:cubicBezTo>
                      <a:pt x="17" y="52"/>
                      <a:pt x="18" y="51"/>
                      <a:pt x="19" y="50"/>
                    </a:cubicBezTo>
                    <a:cubicBezTo>
                      <a:pt x="19" y="50"/>
                      <a:pt x="19" y="50"/>
                      <a:pt x="19" y="50"/>
                    </a:cubicBezTo>
                    <a:cubicBezTo>
                      <a:pt x="20" y="49"/>
                      <a:pt x="20" y="49"/>
                      <a:pt x="20" y="49"/>
                    </a:cubicBezTo>
                    <a:cubicBezTo>
                      <a:pt x="19" y="50"/>
                      <a:pt x="19" y="50"/>
                      <a:pt x="19" y="50"/>
                    </a:cubicBezTo>
                    <a:cubicBezTo>
                      <a:pt x="19" y="51"/>
                      <a:pt x="19" y="51"/>
                      <a:pt x="19" y="51"/>
                    </a:cubicBezTo>
                    <a:cubicBezTo>
                      <a:pt x="20" y="50"/>
                      <a:pt x="20" y="50"/>
                      <a:pt x="20" y="50"/>
                    </a:cubicBezTo>
                    <a:cubicBezTo>
                      <a:pt x="19" y="51"/>
                      <a:pt x="19" y="51"/>
                      <a:pt x="19" y="51"/>
                    </a:cubicBezTo>
                    <a:cubicBezTo>
                      <a:pt x="19" y="51"/>
                      <a:pt x="19" y="51"/>
                      <a:pt x="19" y="51"/>
                    </a:cubicBezTo>
                    <a:cubicBezTo>
                      <a:pt x="18" y="51"/>
                      <a:pt x="18" y="51"/>
                      <a:pt x="18" y="51"/>
                    </a:cubicBezTo>
                    <a:cubicBezTo>
                      <a:pt x="18" y="52"/>
                      <a:pt x="17" y="52"/>
                      <a:pt x="17" y="53"/>
                    </a:cubicBezTo>
                    <a:cubicBezTo>
                      <a:pt x="18" y="53"/>
                      <a:pt x="18" y="53"/>
                      <a:pt x="18" y="53"/>
                    </a:cubicBezTo>
                    <a:cubicBezTo>
                      <a:pt x="18" y="53"/>
                      <a:pt x="18" y="53"/>
                      <a:pt x="18" y="53"/>
                    </a:cubicBezTo>
                    <a:cubicBezTo>
                      <a:pt x="18" y="53"/>
                      <a:pt x="18" y="53"/>
                      <a:pt x="18" y="53"/>
                    </a:cubicBezTo>
                    <a:cubicBezTo>
                      <a:pt x="19" y="53"/>
                      <a:pt x="19" y="53"/>
                      <a:pt x="19" y="53"/>
                    </a:cubicBezTo>
                    <a:cubicBezTo>
                      <a:pt x="19" y="53"/>
                      <a:pt x="19" y="53"/>
                      <a:pt x="19" y="53"/>
                    </a:cubicBezTo>
                    <a:cubicBezTo>
                      <a:pt x="18" y="53"/>
                      <a:pt x="18" y="53"/>
                      <a:pt x="18" y="53"/>
                    </a:cubicBezTo>
                    <a:cubicBezTo>
                      <a:pt x="17" y="53"/>
                      <a:pt x="17" y="53"/>
                      <a:pt x="17" y="53"/>
                    </a:cubicBezTo>
                    <a:cubicBezTo>
                      <a:pt x="17" y="54"/>
                      <a:pt x="16" y="55"/>
                      <a:pt x="16" y="56"/>
                    </a:cubicBezTo>
                    <a:cubicBezTo>
                      <a:pt x="17" y="55"/>
                      <a:pt x="17" y="55"/>
                      <a:pt x="17" y="55"/>
                    </a:cubicBezTo>
                    <a:cubicBezTo>
                      <a:pt x="16" y="56"/>
                      <a:pt x="16" y="56"/>
                      <a:pt x="16" y="57"/>
                    </a:cubicBezTo>
                    <a:cubicBezTo>
                      <a:pt x="17" y="56"/>
                      <a:pt x="17" y="56"/>
                      <a:pt x="17" y="56"/>
                    </a:cubicBezTo>
                    <a:cubicBezTo>
                      <a:pt x="16" y="57"/>
                      <a:pt x="16" y="58"/>
                      <a:pt x="15" y="59"/>
                    </a:cubicBezTo>
                    <a:cubicBezTo>
                      <a:pt x="15" y="59"/>
                      <a:pt x="15" y="59"/>
                      <a:pt x="15" y="59"/>
                    </a:cubicBezTo>
                    <a:cubicBezTo>
                      <a:pt x="16" y="58"/>
                      <a:pt x="16" y="58"/>
                      <a:pt x="16" y="58"/>
                    </a:cubicBezTo>
                    <a:cubicBezTo>
                      <a:pt x="16" y="58"/>
                      <a:pt x="16" y="58"/>
                      <a:pt x="16" y="58"/>
                    </a:cubicBezTo>
                    <a:cubicBezTo>
                      <a:pt x="15" y="59"/>
                      <a:pt x="15" y="59"/>
                      <a:pt x="15" y="59"/>
                    </a:cubicBezTo>
                    <a:cubicBezTo>
                      <a:pt x="15" y="60"/>
                      <a:pt x="15" y="60"/>
                      <a:pt x="15" y="60"/>
                    </a:cubicBezTo>
                    <a:cubicBezTo>
                      <a:pt x="16" y="60"/>
                      <a:pt x="16" y="60"/>
                      <a:pt x="16" y="60"/>
                    </a:cubicBezTo>
                    <a:cubicBezTo>
                      <a:pt x="15" y="60"/>
                      <a:pt x="15" y="60"/>
                      <a:pt x="15" y="60"/>
                    </a:cubicBezTo>
                    <a:cubicBezTo>
                      <a:pt x="16" y="61"/>
                      <a:pt x="16" y="61"/>
                      <a:pt x="16" y="61"/>
                    </a:cubicBezTo>
                    <a:cubicBezTo>
                      <a:pt x="16" y="61"/>
                      <a:pt x="17" y="61"/>
                      <a:pt x="17" y="60"/>
                    </a:cubicBezTo>
                    <a:cubicBezTo>
                      <a:pt x="17" y="61"/>
                      <a:pt x="17" y="61"/>
                      <a:pt x="17" y="61"/>
                    </a:cubicBezTo>
                    <a:cubicBezTo>
                      <a:pt x="16" y="61"/>
                      <a:pt x="16" y="61"/>
                      <a:pt x="16" y="61"/>
                    </a:cubicBezTo>
                    <a:cubicBezTo>
                      <a:pt x="16" y="62"/>
                      <a:pt x="16" y="62"/>
                      <a:pt x="16" y="62"/>
                    </a:cubicBezTo>
                    <a:cubicBezTo>
                      <a:pt x="15" y="62"/>
                      <a:pt x="15" y="62"/>
                      <a:pt x="15" y="62"/>
                    </a:cubicBezTo>
                    <a:cubicBezTo>
                      <a:pt x="15" y="63"/>
                      <a:pt x="15" y="63"/>
                      <a:pt x="15" y="63"/>
                    </a:cubicBezTo>
                    <a:cubicBezTo>
                      <a:pt x="15" y="64"/>
                      <a:pt x="15" y="64"/>
                      <a:pt x="15" y="64"/>
                    </a:cubicBezTo>
                    <a:cubicBezTo>
                      <a:pt x="15" y="65"/>
                      <a:pt x="15" y="65"/>
                      <a:pt x="15" y="65"/>
                    </a:cubicBezTo>
                    <a:cubicBezTo>
                      <a:pt x="14" y="65"/>
                      <a:pt x="14" y="65"/>
                      <a:pt x="14" y="65"/>
                    </a:cubicBezTo>
                    <a:cubicBezTo>
                      <a:pt x="14" y="66"/>
                      <a:pt x="14" y="66"/>
                      <a:pt x="14" y="66"/>
                    </a:cubicBezTo>
                    <a:cubicBezTo>
                      <a:pt x="15" y="67"/>
                      <a:pt x="15" y="67"/>
                      <a:pt x="15" y="67"/>
                    </a:cubicBezTo>
                    <a:cubicBezTo>
                      <a:pt x="15" y="67"/>
                      <a:pt x="15" y="67"/>
                      <a:pt x="15" y="67"/>
                    </a:cubicBezTo>
                    <a:cubicBezTo>
                      <a:pt x="16" y="66"/>
                      <a:pt x="16" y="66"/>
                      <a:pt x="16" y="66"/>
                    </a:cubicBezTo>
                    <a:cubicBezTo>
                      <a:pt x="16" y="66"/>
                      <a:pt x="16" y="66"/>
                      <a:pt x="16" y="66"/>
                    </a:cubicBezTo>
                    <a:cubicBezTo>
                      <a:pt x="16" y="65"/>
                      <a:pt x="16" y="65"/>
                      <a:pt x="16" y="65"/>
                    </a:cubicBezTo>
                    <a:cubicBezTo>
                      <a:pt x="16" y="65"/>
                      <a:pt x="16" y="65"/>
                      <a:pt x="16" y="65"/>
                    </a:cubicBezTo>
                    <a:cubicBezTo>
                      <a:pt x="17" y="63"/>
                      <a:pt x="17" y="63"/>
                      <a:pt x="17" y="63"/>
                    </a:cubicBezTo>
                    <a:cubicBezTo>
                      <a:pt x="17" y="63"/>
                      <a:pt x="17" y="63"/>
                      <a:pt x="17" y="63"/>
                    </a:cubicBezTo>
                    <a:cubicBezTo>
                      <a:pt x="17" y="62"/>
                      <a:pt x="17" y="62"/>
                      <a:pt x="17" y="62"/>
                    </a:cubicBezTo>
                    <a:cubicBezTo>
                      <a:pt x="18" y="61"/>
                      <a:pt x="18" y="61"/>
                      <a:pt x="18" y="61"/>
                    </a:cubicBezTo>
                    <a:cubicBezTo>
                      <a:pt x="18" y="61"/>
                      <a:pt x="18" y="61"/>
                      <a:pt x="18" y="61"/>
                    </a:cubicBezTo>
                    <a:cubicBezTo>
                      <a:pt x="17" y="60"/>
                      <a:pt x="17" y="60"/>
                      <a:pt x="17" y="60"/>
                    </a:cubicBezTo>
                    <a:cubicBezTo>
                      <a:pt x="17" y="59"/>
                      <a:pt x="17" y="59"/>
                      <a:pt x="17" y="59"/>
                    </a:cubicBezTo>
                    <a:cubicBezTo>
                      <a:pt x="17" y="59"/>
                      <a:pt x="17" y="59"/>
                      <a:pt x="17" y="59"/>
                    </a:cubicBezTo>
                    <a:cubicBezTo>
                      <a:pt x="17" y="58"/>
                      <a:pt x="17" y="58"/>
                      <a:pt x="17" y="58"/>
                    </a:cubicBezTo>
                    <a:cubicBezTo>
                      <a:pt x="18" y="58"/>
                      <a:pt x="18" y="58"/>
                      <a:pt x="18" y="58"/>
                    </a:cubicBezTo>
                    <a:cubicBezTo>
                      <a:pt x="19" y="57"/>
                      <a:pt x="19" y="57"/>
                      <a:pt x="19" y="57"/>
                    </a:cubicBezTo>
                    <a:cubicBezTo>
                      <a:pt x="19" y="57"/>
                      <a:pt x="19" y="57"/>
                      <a:pt x="19" y="57"/>
                    </a:cubicBezTo>
                    <a:cubicBezTo>
                      <a:pt x="20" y="56"/>
                      <a:pt x="20" y="56"/>
                      <a:pt x="20" y="56"/>
                    </a:cubicBezTo>
                    <a:cubicBezTo>
                      <a:pt x="21" y="56"/>
                      <a:pt x="21" y="56"/>
                      <a:pt x="21" y="56"/>
                    </a:cubicBezTo>
                    <a:cubicBezTo>
                      <a:pt x="20" y="56"/>
                      <a:pt x="20" y="56"/>
                      <a:pt x="20" y="56"/>
                    </a:cubicBezTo>
                    <a:cubicBezTo>
                      <a:pt x="20" y="57"/>
                      <a:pt x="20" y="57"/>
                      <a:pt x="20" y="57"/>
                    </a:cubicBezTo>
                    <a:cubicBezTo>
                      <a:pt x="19" y="57"/>
                      <a:pt x="19" y="57"/>
                      <a:pt x="19" y="57"/>
                    </a:cubicBezTo>
                    <a:cubicBezTo>
                      <a:pt x="18" y="59"/>
                      <a:pt x="18" y="59"/>
                      <a:pt x="18" y="59"/>
                    </a:cubicBezTo>
                    <a:cubicBezTo>
                      <a:pt x="18" y="60"/>
                      <a:pt x="18" y="60"/>
                      <a:pt x="18" y="60"/>
                    </a:cubicBezTo>
                    <a:cubicBezTo>
                      <a:pt x="18" y="60"/>
                      <a:pt x="18" y="60"/>
                      <a:pt x="18" y="60"/>
                    </a:cubicBezTo>
                    <a:cubicBezTo>
                      <a:pt x="19" y="61"/>
                      <a:pt x="19" y="61"/>
                      <a:pt x="19" y="61"/>
                    </a:cubicBezTo>
                    <a:cubicBezTo>
                      <a:pt x="18" y="60"/>
                      <a:pt x="18" y="60"/>
                      <a:pt x="18" y="60"/>
                    </a:cubicBezTo>
                    <a:cubicBezTo>
                      <a:pt x="19" y="59"/>
                      <a:pt x="19" y="59"/>
                      <a:pt x="19" y="59"/>
                    </a:cubicBezTo>
                    <a:cubicBezTo>
                      <a:pt x="19" y="59"/>
                      <a:pt x="19" y="59"/>
                      <a:pt x="19" y="59"/>
                    </a:cubicBezTo>
                    <a:cubicBezTo>
                      <a:pt x="20" y="60"/>
                      <a:pt x="20" y="60"/>
                      <a:pt x="20" y="60"/>
                    </a:cubicBezTo>
                    <a:cubicBezTo>
                      <a:pt x="19" y="59"/>
                      <a:pt x="19" y="59"/>
                      <a:pt x="19" y="59"/>
                    </a:cubicBezTo>
                    <a:cubicBezTo>
                      <a:pt x="20" y="59"/>
                      <a:pt x="20" y="59"/>
                      <a:pt x="20" y="59"/>
                    </a:cubicBezTo>
                    <a:cubicBezTo>
                      <a:pt x="20" y="60"/>
                      <a:pt x="20" y="60"/>
                      <a:pt x="20" y="60"/>
                    </a:cubicBezTo>
                    <a:cubicBezTo>
                      <a:pt x="20" y="60"/>
                      <a:pt x="20" y="60"/>
                      <a:pt x="20" y="60"/>
                    </a:cubicBezTo>
                    <a:cubicBezTo>
                      <a:pt x="21" y="59"/>
                      <a:pt x="21" y="58"/>
                      <a:pt x="21" y="57"/>
                    </a:cubicBezTo>
                    <a:cubicBezTo>
                      <a:pt x="21" y="57"/>
                      <a:pt x="21" y="57"/>
                      <a:pt x="21" y="57"/>
                    </a:cubicBezTo>
                    <a:cubicBezTo>
                      <a:pt x="21" y="57"/>
                      <a:pt x="21" y="57"/>
                      <a:pt x="21" y="57"/>
                    </a:cubicBezTo>
                    <a:cubicBezTo>
                      <a:pt x="21" y="57"/>
                      <a:pt x="21" y="57"/>
                      <a:pt x="21" y="57"/>
                    </a:cubicBezTo>
                    <a:cubicBezTo>
                      <a:pt x="22" y="56"/>
                      <a:pt x="22" y="56"/>
                      <a:pt x="22" y="56"/>
                    </a:cubicBezTo>
                    <a:cubicBezTo>
                      <a:pt x="22" y="57"/>
                      <a:pt x="22" y="57"/>
                      <a:pt x="22" y="57"/>
                    </a:cubicBezTo>
                    <a:cubicBezTo>
                      <a:pt x="22" y="57"/>
                      <a:pt x="21" y="57"/>
                      <a:pt x="21" y="58"/>
                    </a:cubicBezTo>
                    <a:cubicBezTo>
                      <a:pt x="21" y="59"/>
                      <a:pt x="21" y="59"/>
                      <a:pt x="21" y="59"/>
                    </a:cubicBezTo>
                    <a:cubicBezTo>
                      <a:pt x="22" y="59"/>
                      <a:pt x="22" y="59"/>
                      <a:pt x="22" y="59"/>
                    </a:cubicBezTo>
                    <a:cubicBezTo>
                      <a:pt x="22" y="59"/>
                      <a:pt x="22" y="59"/>
                      <a:pt x="22" y="59"/>
                    </a:cubicBezTo>
                    <a:cubicBezTo>
                      <a:pt x="22" y="59"/>
                      <a:pt x="22" y="59"/>
                      <a:pt x="22" y="59"/>
                    </a:cubicBezTo>
                    <a:cubicBezTo>
                      <a:pt x="23" y="59"/>
                      <a:pt x="23" y="59"/>
                      <a:pt x="23" y="59"/>
                    </a:cubicBezTo>
                    <a:cubicBezTo>
                      <a:pt x="24" y="60"/>
                      <a:pt x="24" y="60"/>
                      <a:pt x="24" y="60"/>
                    </a:cubicBezTo>
                    <a:cubicBezTo>
                      <a:pt x="24" y="60"/>
                      <a:pt x="24" y="60"/>
                      <a:pt x="24" y="60"/>
                    </a:cubicBezTo>
                    <a:cubicBezTo>
                      <a:pt x="23" y="60"/>
                      <a:pt x="22" y="59"/>
                      <a:pt x="22" y="59"/>
                    </a:cubicBezTo>
                    <a:cubicBezTo>
                      <a:pt x="21" y="59"/>
                      <a:pt x="21" y="59"/>
                      <a:pt x="21" y="59"/>
                    </a:cubicBezTo>
                    <a:cubicBezTo>
                      <a:pt x="21" y="60"/>
                      <a:pt x="21" y="60"/>
                      <a:pt x="21" y="60"/>
                    </a:cubicBezTo>
                    <a:cubicBezTo>
                      <a:pt x="21" y="61"/>
                      <a:pt x="21" y="61"/>
                      <a:pt x="21" y="61"/>
                    </a:cubicBezTo>
                    <a:cubicBezTo>
                      <a:pt x="21" y="62"/>
                      <a:pt x="21" y="62"/>
                      <a:pt x="21" y="62"/>
                    </a:cubicBezTo>
                    <a:cubicBezTo>
                      <a:pt x="21" y="63"/>
                      <a:pt x="21" y="63"/>
                      <a:pt x="21" y="63"/>
                    </a:cubicBezTo>
                    <a:cubicBezTo>
                      <a:pt x="21" y="63"/>
                      <a:pt x="21" y="63"/>
                      <a:pt x="21" y="63"/>
                    </a:cubicBezTo>
                    <a:cubicBezTo>
                      <a:pt x="22" y="63"/>
                      <a:pt x="22" y="63"/>
                      <a:pt x="22" y="63"/>
                    </a:cubicBezTo>
                    <a:cubicBezTo>
                      <a:pt x="22" y="64"/>
                      <a:pt x="22" y="64"/>
                      <a:pt x="22" y="64"/>
                    </a:cubicBezTo>
                    <a:cubicBezTo>
                      <a:pt x="22" y="64"/>
                      <a:pt x="22" y="64"/>
                      <a:pt x="22" y="64"/>
                    </a:cubicBezTo>
                    <a:cubicBezTo>
                      <a:pt x="23" y="65"/>
                      <a:pt x="23" y="65"/>
                      <a:pt x="23" y="65"/>
                    </a:cubicBezTo>
                    <a:cubicBezTo>
                      <a:pt x="22" y="65"/>
                      <a:pt x="22" y="65"/>
                      <a:pt x="22" y="65"/>
                    </a:cubicBezTo>
                    <a:cubicBezTo>
                      <a:pt x="22" y="65"/>
                      <a:pt x="22" y="65"/>
                      <a:pt x="22" y="65"/>
                    </a:cubicBezTo>
                    <a:cubicBezTo>
                      <a:pt x="22" y="66"/>
                      <a:pt x="22" y="66"/>
                      <a:pt x="22" y="66"/>
                    </a:cubicBezTo>
                    <a:cubicBezTo>
                      <a:pt x="21" y="66"/>
                      <a:pt x="21" y="66"/>
                      <a:pt x="21" y="66"/>
                    </a:cubicBezTo>
                    <a:cubicBezTo>
                      <a:pt x="21" y="67"/>
                      <a:pt x="21" y="68"/>
                      <a:pt x="20" y="69"/>
                    </a:cubicBezTo>
                    <a:cubicBezTo>
                      <a:pt x="19" y="69"/>
                      <a:pt x="19" y="70"/>
                      <a:pt x="20" y="71"/>
                    </a:cubicBezTo>
                    <a:cubicBezTo>
                      <a:pt x="20" y="71"/>
                      <a:pt x="20" y="71"/>
                      <a:pt x="20" y="71"/>
                    </a:cubicBezTo>
                    <a:cubicBezTo>
                      <a:pt x="19" y="71"/>
                      <a:pt x="19" y="71"/>
                      <a:pt x="19" y="71"/>
                    </a:cubicBezTo>
                    <a:cubicBezTo>
                      <a:pt x="19" y="71"/>
                      <a:pt x="19" y="71"/>
                      <a:pt x="19" y="71"/>
                    </a:cubicBezTo>
                    <a:cubicBezTo>
                      <a:pt x="19" y="70"/>
                      <a:pt x="19" y="70"/>
                      <a:pt x="19" y="70"/>
                    </a:cubicBezTo>
                    <a:cubicBezTo>
                      <a:pt x="19" y="70"/>
                      <a:pt x="19" y="70"/>
                      <a:pt x="19" y="70"/>
                    </a:cubicBezTo>
                    <a:cubicBezTo>
                      <a:pt x="19" y="71"/>
                      <a:pt x="19" y="71"/>
                      <a:pt x="19" y="71"/>
                    </a:cubicBezTo>
                    <a:cubicBezTo>
                      <a:pt x="19" y="72"/>
                      <a:pt x="19" y="73"/>
                      <a:pt x="20" y="73"/>
                    </a:cubicBezTo>
                    <a:cubicBezTo>
                      <a:pt x="20" y="74"/>
                      <a:pt x="20" y="74"/>
                      <a:pt x="20" y="74"/>
                    </a:cubicBezTo>
                    <a:cubicBezTo>
                      <a:pt x="21" y="75"/>
                      <a:pt x="21" y="75"/>
                      <a:pt x="21" y="75"/>
                    </a:cubicBezTo>
                    <a:cubicBezTo>
                      <a:pt x="21" y="74"/>
                      <a:pt x="21" y="74"/>
                      <a:pt x="21" y="74"/>
                    </a:cubicBezTo>
                    <a:cubicBezTo>
                      <a:pt x="20" y="74"/>
                      <a:pt x="20" y="74"/>
                      <a:pt x="20" y="74"/>
                    </a:cubicBezTo>
                    <a:cubicBezTo>
                      <a:pt x="20" y="72"/>
                      <a:pt x="20" y="72"/>
                      <a:pt x="20" y="72"/>
                    </a:cubicBezTo>
                    <a:cubicBezTo>
                      <a:pt x="21" y="72"/>
                      <a:pt x="21" y="72"/>
                      <a:pt x="21" y="72"/>
                    </a:cubicBezTo>
                    <a:cubicBezTo>
                      <a:pt x="21" y="72"/>
                      <a:pt x="21" y="72"/>
                      <a:pt x="21" y="72"/>
                    </a:cubicBezTo>
                    <a:cubicBezTo>
                      <a:pt x="21" y="72"/>
                      <a:pt x="21" y="72"/>
                      <a:pt x="21" y="72"/>
                    </a:cubicBezTo>
                    <a:cubicBezTo>
                      <a:pt x="23" y="73"/>
                      <a:pt x="23" y="73"/>
                      <a:pt x="23" y="73"/>
                    </a:cubicBezTo>
                    <a:cubicBezTo>
                      <a:pt x="23" y="74"/>
                      <a:pt x="23" y="74"/>
                      <a:pt x="23" y="74"/>
                    </a:cubicBezTo>
                    <a:cubicBezTo>
                      <a:pt x="24" y="74"/>
                      <a:pt x="24" y="74"/>
                      <a:pt x="24" y="74"/>
                    </a:cubicBezTo>
                    <a:cubicBezTo>
                      <a:pt x="24" y="74"/>
                      <a:pt x="24" y="74"/>
                      <a:pt x="24" y="74"/>
                    </a:cubicBezTo>
                    <a:cubicBezTo>
                      <a:pt x="24" y="73"/>
                      <a:pt x="24" y="73"/>
                      <a:pt x="24" y="73"/>
                    </a:cubicBezTo>
                    <a:cubicBezTo>
                      <a:pt x="24" y="72"/>
                      <a:pt x="24" y="72"/>
                      <a:pt x="24" y="72"/>
                    </a:cubicBezTo>
                    <a:cubicBezTo>
                      <a:pt x="24" y="72"/>
                      <a:pt x="24" y="72"/>
                      <a:pt x="24" y="72"/>
                    </a:cubicBezTo>
                    <a:cubicBezTo>
                      <a:pt x="24" y="71"/>
                      <a:pt x="24" y="71"/>
                      <a:pt x="24" y="71"/>
                    </a:cubicBezTo>
                    <a:cubicBezTo>
                      <a:pt x="24" y="72"/>
                      <a:pt x="24" y="72"/>
                      <a:pt x="24" y="72"/>
                    </a:cubicBezTo>
                    <a:cubicBezTo>
                      <a:pt x="25" y="72"/>
                      <a:pt x="25" y="72"/>
                      <a:pt x="25" y="72"/>
                    </a:cubicBezTo>
                    <a:cubicBezTo>
                      <a:pt x="25" y="72"/>
                      <a:pt x="25" y="72"/>
                      <a:pt x="25" y="72"/>
                    </a:cubicBezTo>
                    <a:cubicBezTo>
                      <a:pt x="25" y="72"/>
                      <a:pt x="25" y="72"/>
                      <a:pt x="25" y="72"/>
                    </a:cubicBezTo>
                    <a:cubicBezTo>
                      <a:pt x="26" y="73"/>
                      <a:pt x="26" y="73"/>
                      <a:pt x="26" y="73"/>
                    </a:cubicBezTo>
                    <a:cubicBezTo>
                      <a:pt x="26" y="73"/>
                      <a:pt x="26" y="73"/>
                      <a:pt x="26" y="73"/>
                    </a:cubicBezTo>
                    <a:cubicBezTo>
                      <a:pt x="26" y="72"/>
                      <a:pt x="26" y="72"/>
                      <a:pt x="26" y="72"/>
                    </a:cubicBezTo>
                    <a:cubicBezTo>
                      <a:pt x="26" y="73"/>
                      <a:pt x="26" y="73"/>
                      <a:pt x="26" y="73"/>
                    </a:cubicBezTo>
                    <a:cubicBezTo>
                      <a:pt x="27" y="73"/>
                      <a:pt x="27" y="73"/>
                      <a:pt x="27" y="73"/>
                    </a:cubicBezTo>
                    <a:cubicBezTo>
                      <a:pt x="28" y="72"/>
                      <a:pt x="28" y="72"/>
                      <a:pt x="28" y="72"/>
                    </a:cubicBezTo>
                    <a:cubicBezTo>
                      <a:pt x="28" y="72"/>
                      <a:pt x="28" y="72"/>
                      <a:pt x="28" y="72"/>
                    </a:cubicBezTo>
                    <a:cubicBezTo>
                      <a:pt x="29" y="72"/>
                      <a:pt x="29" y="72"/>
                      <a:pt x="29" y="72"/>
                    </a:cubicBezTo>
                    <a:cubicBezTo>
                      <a:pt x="29" y="72"/>
                      <a:pt x="29" y="72"/>
                      <a:pt x="29" y="72"/>
                    </a:cubicBezTo>
                    <a:cubicBezTo>
                      <a:pt x="30" y="72"/>
                      <a:pt x="30" y="72"/>
                      <a:pt x="30" y="72"/>
                    </a:cubicBezTo>
                    <a:cubicBezTo>
                      <a:pt x="30" y="72"/>
                      <a:pt x="30" y="72"/>
                      <a:pt x="30" y="72"/>
                    </a:cubicBezTo>
                    <a:cubicBezTo>
                      <a:pt x="30" y="70"/>
                      <a:pt x="30" y="70"/>
                      <a:pt x="30" y="70"/>
                    </a:cubicBezTo>
                    <a:cubicBezTo>
                      <a:pt x="30" y="71"/>
                      <a:pt x="30" y="71"/>
                      <a:pt x="30" y="71"/>
                    </a:cubicBezTo>
                    <a:cubicBezTo>
                      <a:pt x="31" y="71"/>
                      <a:pt x="32" y="71"/>
                      <a:pt x="33" y="71"/>
                    </a:cubicBezTo>
                    <a:cubicBezTo>
                      <a:pt x="33" y="71"/>
                      <a:pt x="33" y="71"/>
                      <a:pt x="33" y="71"/>
                    </a:cubicBezTo>
                    <a:cubicBezTo>
                      <a:pt x="34" y="71"/>
                      <a:pt x="34" y="71"/>
                      <a:pt x="34" y="71"/>
                    </a:cubicBezTo>
                    <a:cubicBezTo>
                      <a:pt x="33" y="71"/>
                      <a:pt x="33" y="71"/>
                      <a:pt x="33" y="71"/>
                    </a:cubicBezTo>
                    <a:cubicBezTo>
                      <a:pt x="32" y="71"/>
                      <a:pt x="32" y="71"/>
                      <a:pt x="32" y="71"/>
                    </a:cubicBezTo>
                    <a:cubicBezTo>
                      <a:pt x="32" y="71"/>
                      <a:pt x="32" y="71"/>
                      <a:pt x="32" y="71"/>
                    </a:cubicBezTo>
                    <a:cubicBezTo>
                      <a:pt x="32" y="72"/>
                      <a:pt x="32" y="72"/>
                      <a:pt x="32" y="72"/>
                    </a:cubicBezTo>
                    <a:cubicBezTo>
                      <a:pt x="31" y="72"/>
                      <a:pt x="31" y="72"/>
                      <a:pt x="31" y="72"/>
                    </a:cubicBezTo>
                    <a:cubicBezTo>
                      <a:pt x="31" y="72"/>
                      <a:pt x="31" y="72"/>
                      <a:pt x="31" y="72"/>
                    </a:cubicBezTo>
                    <a:cubicBezTo>
                      <a:pt x="31" y="74"/>
                      <a:pt x="31" y="74"/>
                      <a:pt x="31" y="74"/>
                    </a:cubicBezTo>
                    <a:cubicBezTo>
                      <a:pt x="30" y="74"/>
                      <a:pt x="30" y="74"/>
                      <a:pt x="30" y="74"/>
                    </a:cubicBezTo>
                    <a:cubicBezTo>
                      <a:pt x="30" y="74"/>
                      <a:pt x="30" y="75"/>
                      <a:pt x="29" y="76"/>
                    </a:cubicBezTo>
                    <a:cubicBezTo>
                      <a:pt x="30" y="77"/>
                      <a:pt x="31" y="78"/>
                      <a:pt x="31" y="78"/>
                    </a:cubicBezTo>
                    <a:cubicBezTo>
                      <a:pt x="31" y="79"/>
                      <a:pt x="31" y="79"/>
                      <a:pt x="31" y="79"/>
                    </a:cubicBezTo>
                    <a:cubicBezTo>
                      <a:pt x="32" y="80"/>
                      <a:pt x="32" y="80"/>
                      <a:pt x="32" y="80"/>
                    </a:cubicBezTo>
                    <a:cubicBezTo>
                      <a:pt x="32" y="80"/>
                      <a:pt x="32" y="80"/>
                      <a:pt x="32" y="80"/>
                    </a:cubicBezTo>
                    <a:cubicBezTo>
                      <a:pt x="32" y="80"/>
                      <a:pt x="32" y="80"/>
                      <a:pt x="32" y="80"/>
                    </a:cubicBezTo>
                    <a:cubicBezTo>
                      <a:pt x="32" y="81"/>
                      <a:pt x="32" y="81"/>
                      <a:pt x="32" y="81"/>
                    </a:cubicBezTo>
                    <a:cubicBezTo>
                      <a:pt x="33" y="81"/>
                      <a:pt x="33" y="81"/>
                      <a:pt x="33" y="81"/>
                    </a:cubicBezTo>
                    <a:cubicBezTo>
                      <a:pt x="33" y="81"/>
                      <a:pt x="33" y="81"/>
                      <a:pt x="33" y="81"/>
                    </a:cubicBezTo>
                    <a:cubicBezTo>
                      <a:pt x="33" y="81"/>
                      <a:pt x="34" y="80"/>
                      <a:pt x="34" y="79"/>
                    </a:cubicBezTo>
                    <a:cubicBezTo>
                      <a:pt x="34" y="80"/>
                      <a:pt x="34" y="80"/>
                      <a:pt x="34" y="80"/>
                    </a:cubicBezTo>
                    <a:cubicBezTo>
                      <a:pt x="35" y="80"/>
                      <a:pt x="35" y="80"/>
                      <a:pt x="35" y="80"/>
                    </a:cubicBezTo>
                    <a:cubicBezTo>
                      <a:pt x="35" y="81"/>
                      <a:pt x="35" y="81"/>
                      <a:pt x="35" y="81"/>
                    </a:cubicBezTo>
                    <a:cubicBezTo>
                      <a:pt x="34" y="82"/>
                      <a:pt x="34" y="82"/>
                      <a:pt x="34" y="82"/>
                    </a:cubicBezTo>
                    <a:cubicBezTo>
                      <a:pt x="35" y="82"/>
                      <a:pt x="35" y="82"/>
                      <a:pt x="35" y="82"/>
                    </a:cubicBezTo>
                    <a:cubicBezTo>
                      <a:pt x="35" y="82"/>
                      <a:pt x="35" y="82"/>
                      <a:pt x="35" y="82"/>
                    </a:cubicBezTo>
                    <a:cubicBezTo>
                      <a:pt x="35" y="83"/>
                      <a:pt x="35" y="83"/>
                      <a:pt x="35" y="83"/>
                    </a:cubicBezTo>
                    <a:cubicBezTo>
                      <a:pt x="34" y="83"/>
                      <a:pt x="34" y="83"/>
                      <a:pt x="34" y="83"/>
                    </a:cubicBezTo>
                    <a:cubicBezTo>
                      <a:pt x="34" y="83"/>
                      <a:pt x="33" y="84"/>
                      <a:pt x="33" y="85"/>
                    </a:cubicBezTo>
                    <a:cubicBezTo>
                      <a:pt x="34" y="85"/>
                      <a:pt x="34" y="85"/>
                      <a:pt x="34" y="85"/>
                    </a:cubicBezTo>
                    <a:cubicBezTo>
                      <a:pt x="35" y="85"/>
                      <a:pt x="35" y="85"/>
                      <a:pt x="35" y="85"/>
                    </a:cubicBezTo>
                    <a:cubicBezTo>
                      <a:pt x="34" y="86"/>
                      <a:pt x="33" y="86"/>
                      <a:pt x="33" y="87"/>
                    </a:cubicBezTo>
                    <a:cubicBezTo>
                      <a:pt x="33" y="88"/>
                      <a:pt x="34" y="89"/>
                      <a:pt x="35" y="90"/>
                    </a:cubicBezTo>
                    <a:cubicBezTo>
                      <a:pt x="36" y="90"/>
                      <a:pt x="36" y="90"/>
                      <a:pt x="36" y="90"/>
                    </a:cubicBezTo>
                    <a:cubicBezTo>
                      <a:pt x="35" y="90"/>
                      <a:pt x="35" y="90"/>
                      <a:pt x="35" y="90"/>
                    </a:cubicBezTo>
                    <a:cubicBezTo>
                      <a:pt x="34" y="90"/>
                      <a:pt x="34" y="90"/>
                      <a:pt x="34" y="90"/>
                    </a:cubicBezTo>
                    <a:cubicBezTo>
                      <a:pt x="34" y="89"/>
                      <a:pt x="34" y="89"/>
                      <a:pt x="34" y="89"/>
                    </a:cubicBezTo>
                    <a:cubicBezTo>
                      <a:pt x="33" y="89"/>
                      <a:pt x="33" y="89"/>
                      <a:pt x="33" y="89"/>
                    </a:cubicBezTo>
                    <a:cubicBezTo>
                      <a:pt x="33" y="89"/>
                      <a:pt x="33" y="89"/>
                      <a:pt x="33" y="89"/>
                    </a:cubicBezTo>
                    <a:cubicBezTo>
                      <a:pt x="32" y="89"/>
                      <a:pt x="32" y="89"/>
                      <a:pt x="32" y="89"/>
                    </a:cubicBezTo>
                    <a:cubicBezTo>
                      <a:pt x="33" y="90"/>
                      <a:pt x="33" y="90"/>
                      <a:pt x="33" y="90"/>
                    </a:cubicBezTo>
                    <a:cubicBezTo>
                      <a:pt x="33" y="90"/>
                      <a:pt x="33" y="91"/>
                      <a:pt x="33" y="91"/>
                    </a:cubicBezTo>
                    <a:cubicBezTo>
                      <a:pt x="33" y="91"/>
                      <a:pt x="33" y="91"/>
                      <a:pt x="33" y="91"/>
                    </a:cubicBezTo>
                    <a:cubicBezTo>
                      <a:pt x="31" y="90"/>
                      <a:pt x="31" y="90"/>
                      <a:pt x="31" y="90"/>
                    </a:cubicBezTo>
                    <a:cubicBezTo>
                      <a:pt x="31" y="90"/>
                      <a:pt x="31" y="90"/>
                      <a:pt x="31" y="90"/>
                    </a:cubicBezTo>
                    <a:cubicBezTo>
                      <a:pt x="30" y="90"/>
                      <a:pt x="30" y="90"/>
                      <a:pt x="30" y="90"/>
                    </a:cubicBezTo>
                    <a:cubicBezTo>
                      <a:pt x="29" y="90"/>
                      <a:pt x="29" y="90"/>
                      <a:pt x="29" y="90"/>
                    </a:cubicBezTo>
                    <a:cubicBezTo>
                      <a:pt x="28" y="90"/>
                      <a:pt x="28" y="90"/>
                      <a:pt x="28" y="90"/>
                    </a:cubicBezTo>
                    <a:cubicBezTo>
                      <a:pt x="27" y="90"/>
                      <a:pt x="27" y="90"/>
                      <a:pt x="27" y="90"/>
                    </a:cubicBezTo>
                    <a:cubicBezTo>
                      <a:pt x="28" y="90"/>
                      <a:pt x="28" y="90"/>
                      <a:pt x="28" y="90"/>
                    </a:cubicBezTo>
                    <a:cubicBezTo>
                      <a:pt x="27" y="90"/>
                      <a:pt x="27" y="91"/>
                      <a:pt x="26" y="91"/>
                    </a:cubicBezTo>
                    <a:cubicBezTo>
                      <a:pt x="25" y="91"/>
                      <a:pt x="25" y="91"/>
                      <a:pt x="25" y="91"/>
                    </a:cubicBezTo>
                    <a:cubicBezTo>
                      <a:pt x="25" y="91"/>
                      <a:pt x="25" y="91"/>
                      <a:pt x="25" y="91"/>
                    </a:cubicBezTo>
                    <a:cubicBezTo>
                      <a:pt x="25" y="91"/>
                      <a:pt x="25" y="91"/>
                      <a:pt x="25" y="91"/>
                    </a:cubicBezTo>
                    <a:cubicBezTo>
                      <a:pt x="26" y="91"/>
                      <a:pt x="26" y="91"/>
                      <a:pt x="26" y="91"/>
                    </a:cubicBezTo>
                    <a:cubicBezTo>
                      <a:pt x="26" y="90"/>
                      <a:pt x="26" y="90"/>
                      <a:pt x="26" y="90"/>
                    </a:cubicBezTo>
                    <a:cubicBezTo>
                      <a:pt x="26" y="90"/>
                      <a:pt x="26" y="90"/>
                      <a:pt x="26" y="90"/>
                    </a:cubicBezTo>
                    <a:cubicBezTo>
                      <a:pt x="25" y="90"/>
                      <a:pt x="25" y="90"/>
                      <a:pt x="25" y="90"/>
                    </a:cubicBezTo>
                    <a:cubicBezTo>
                      <a:pt x="25" y="90"/>
                      <a:pt x="25" y="89"/>
                      <a:pt x="25" y="89"/>
                    </a:cubicBezTo>
                    <a:cubicBezTo>
                      <a:pt x="24" y="89"/>
                      <a:pt x="24" y="89"/>
                      <a:pt x="24" y="89"/>
                    </a:cubicBezTo>
                    <a:cubicBezTo>
                      <a:pt x="23" y="89"/>
                      <a:pt x="23" y="89"/>
                      <a:pt x="23" y="89"/>
                    </a:cubicBezTo>
                    <a:cubicBezTo>
                      <a:pt x="22" y="89"/>
                      <a:pt x="22" y="89"/>
                      <a:pt x="22" y="89"/>
                    </a:cubicBezTo>
                    <a:cubicBezTo>
                      <a:pt x="22" y="89"/>
                      <a:pt x="22" y="90"/>
                      <a:pt x="22" y="90"/>
                    </a:cubicBezTo>
                    <a:cubicBezTo>
                      <a:pt x="23" y="91"/>
                      <a:pt x="23" y="91"/>
                      <a:pt x="23" y="91"/>
                    </a:cubicBezTo>
                    <a:cubicBezTo>
                      <a:pt x="23" y="91"/>
                      <a:pt x="23" y="91"/>
                      <a:pt x="23" y="91"/>
                    </a:cubicBezTo>
                    <a:cubicBezTo>
                      <a:pt x="23" y="92"/>
                      <a:pt x="23" y="92"/>
                      <a:pt x="23" y="92"/>
                    </a:cubicBezTo>
                    <a:cubicBezTo>
                      <a:pt x="24" y="91"/>
                      <a:pt x="24" y="91"/>
                      <a:pt x="24" y="91"/>
                    </a:cubicBezTo>
                    <a:cubicBezTo>
                      <a:pt x="23" y="92"/>
                      <a:pt x="23" y="92"/>
                      <a:pt x="23" y="92"/>
                    </a:cubicBezTo>
                    <a:cubicBezTo>
                      <a:pt x="24" y="92"/>
                      <a:pt x="24" y="92"/>
                      <a:pt x="24" y="92"/>
                    </a:cubicBezTo>
                    <a:cubicBezTo>
                      <a:pt x="25" y="91"/>
                      <a:pt x="25" y="91"/>
                      <a:pt x="25" y="91"/>
                    </a:cubicBezTo>
                    <a:cubicBezTo>
                      <a:pt x="25" y="92"/>
                      <a:pt x="24" y="92"/>
                      <a:pt x="24" y="92"/>
                    </a:cubicBezTo>
                    <a:cubicBezTo>
                      <a:pt x="24" y="92"/>
                      <a:pt x="24" y="92"/>
                      <a:pt x="24" y="92"/>
                    </a:cubicBezTo>
                    <a:cubicBezTo>
                      <a:pt x="24" y="93"/>
                      <a:pt x="24" y="93"/>
                      <a:pt x="24" y="93"/>
                    </a:cubicBezTo>
                    <a:cubicBezTo>
                      <a:pt x="23" y="94"/>
                      <a:pt x="23" y="94"/>
                      <a:pt x="22" y="94"/>
                    </a:cubicBezTo>
                    <a:cubicBezTo>
                      <a:pt x="22" y="95"/>
                      <a:pt x="21" y="95"/>
                      <a:pt x="21" y="96"/>
                    </a:cubicBezTo>
                    <a:cubicBezTo>
                      <a:pt x="22" y="96"/>
                      <a:pt x="22" y="96"/>
                      <a:pt x="22" y="96"/>
                    </a:cubicBezTo>
                    <a:cubicBezTo>
                      <a:pt x="23" y="96"/>
                      <a:pt x="23" y="96"/>
                      <a:pt x="23" y="96"/>
                    </a:cubicBezTo>
                    <a:cubicBezTo>
                      <a:pt x="23" y="95"/>
                      <a:pt x="23" y="95"/>
                      <a:pt x="23" y="95"/>
                    </a:cubicBezTo>
                    <a:cubicBezTo>
                      <a:pt x="23" y="95"/>
                      <a:pt x="23" y="95"/>
                      <a:pt x="23" y="95"/>
                    </a:cubicBezTo>
                    <a:cubicBezTo>
                      <a:pt x="24" y="95"/>
                      <a:pt x="24" y="95"/>
                      <a:pt x="24" y="95"/>
                    </a:cubicBezTo>
                    <a:cubicBezTo>
                      <a:pt x="25" y="95"/>
                      <a:pt x="25" y="95"/>
                      <a:pt x="25" y="95"/>
                    </a:cubicBezTo>
                    <a:cubicBezTo>
                      <a:pt x="26" y="95"/>
                      <a:pt x="26" y="95"/>
                      <a:pt x="26" y="95"/>
                    </a:cubicBezTo>
                    <a:cubicBezTo>
                      <a:pt x="25" y="95"/>
                      <a:pt x="25" y="95"/>
                      <a:pt x="25" y="95"/>
                    </a:cubicBezTo>
                    <a:cubicBezTo>
                      <a:pt x="26" y="96"/>
                      <a:pt x="26" y="96"/>
                      <a:pt x="26" y="96"/>
                    </a:cubicBezTo>
                    <a:cubicBezTo>
                      <a:pt x="25" y="96"/>
                      <a:pt x="25" y="96"/>
                      <a:pt x="25" y="96"/>
                    </a:cubicBezTo>
                    <a:cubicBezTo>
                      <a:pt x="26" y="97"/>
                      <a:pt x="26" y="97"/>
                      <a:pt x="26" y="97"/>
                    </a:cubicBezTo>
                    <a:cubicBezTo>
                      <a:pt x="26" y="97"/>
                      <a:pt x="26" y="98"/>
                      <a:pt x="25" y="98"/>
                    </a:cubicBezTo>
                    <a:cubicBezTo>
                      <a:pt x="26" y="99"/>
                      <a:pt x="26" y="99"/>
                      <a:pt x="26" y="99"/>
                    </a:cubicBezTo>
                    <a:cubicBezTo>
                      <a:pt x="27" y="99"/>
                      <a:pt x="27" y="99"/>
                      <a:pt x="27" y="99"/>
                    </a:cubicBezTo>
                    <a:cubicBezTo>
                      <a:pt x="26" y="99"/>
                      <a:pt x="26" y="99"/>
                      <a:pt x="26" y="99"/>
                    </a:cubicBezTo>
                    <a:cubicBezTo>
                      <a:pt x="26" y="101"/>
                      <a:pt x="25" y="102"/>
                      <a:pt x="24" y="103"/>
                    </a:cubicBezTo>
                    <a:cubicBezTo>
                      <a:pt x="24" y="103"/>
                      <a:pt x="24" y="103"/>
                      <a:pt x="24" y="103"/>
                    </a:cubicBezTo>
                    <a:cubicBezTo>
                      <a:pt x="22" y="104"/>
                      <a:pt x="22" y="104"/>
                      <a:pt x="22" y="104"/>
                    </a:cubicBezTo>
                    <a:cubicBezTo>
                      <a:pt x="22" y="104"/>
                      <a:pt x="22" y="104"/>
                      <a:pt x="22" y="104"/>
                    </a:cubicBezTo>
                    <a:cubicBezTo>
                      <a:pt x="21" y="104"/>
                      <a:pt x="21" y="104"/>
                      <a:pt x="20" y="104"/>
                    </a:cubicBezTo>
                    <a:cubicBezTo>
                      <a:pt x="20" y="105"/>
                      <a:pt x="20" y="105"/>
                      <a:pt x="20" y="105"/>
                    </a:cubicBezTo>
                    <a:cubicBezTo>
                      <a:pt x="20" y="105"/>
                      <a:pt x="20" y="105"/>
                      <a:pt x="20" y="105"/>
                    </a:cubicBezTo>
                    <a:cubicBezTo>
                      <a:pt x="19" y="105"/>
                      <a:pt x="19" y="105"/>
                      <a:pt x="19" y="105"/>
                    </a:cubicBezTo>
                    <a:cubicBezTo>
                      <a:pt x="19" y="105"/>
                      <a:pt x="19" y="105"/>
                      <a:pt x="19" y="105"/>
                    </a:cubicBezTo>
                    <a:cubicBezTo>
                      <a:pt x="19" y="105"/>
                      <a:pt x="19" y="105"/>
                      <a:pt x="19" y="105"/>
                    </a:cubicBezTo>
                    <a:cubicBezTo>
                      <a:pt x="18" y="105"/>
                      <a:pt x="18" y="105"/>
                      <a:pt x="18" y="105"/>
                    </a:cubicBezTo>
                    <a:cubicBezTo>
                      <a:pt x="18" y="105"/>
                      <a:pt x="18" y="105"/>
                      <a:pt x="18" y="105"/>
                    </a:cubicBezTo>
                    <a:cubicBezTo>
                      <a:pt x="18" y="106"/>
                      <a:pt x="17" y="106"/>
                      <a:pt x="17" y="106"/>
                    </a:cubicBezTo>
                    <a:cubicBezTo>
                      <a:pt x="17" y="107"/>
                      <a:pt x="17" y="107"/>
                      <a:pt x="17" y="107"/>
                    </a:cubicBezTo>
                    <a:cubicBezTo>
                      <a:pt x="18" y="107"/>
                      <a:pt x="18" y="107"/>
                      <a:pt x="18" y="107"/>
                    </a:cubicBezTo>
                    <a:cubicBezTo>
                      <a:pt x="18" y="108"/>
                      <a:pt x="18" y="108"/>
                      <a:pt x="18" y="108"/>
                    </a:cubicBezTo>
                    <a:cubicBezTo>
                      <a:pt x="17" y="108"/>
                      <a:pt x="17" y="108"/>
                      <a:pt x="17" y="108"/>
                    </a:cubicBezTo>
                    <a:cubicBezTo>
                      <a:pt x="17" y="109"/>
                      <a:pt x="17" y="109"/>
                      <a:pt x="17" y="109"/>
                    </a:cubicBezTo>
                    <a:cubicBezTo>
                      <a:pt x="18" y="108"/>
                      <a:pt x="18" y="108"/>
                      <a:pt x="18" y="108"/>
                    </a:cubicBezTo>
                    <a:cubicBezTo>
                      <a:pt x="18" y="108"/>
                      <a:pt x="19" y="109"/>
                      <a:pt x="19" y="108"/>
                    </a:cubicBezTo>
                    <a:cubicBezTo>
                      <a:pt x="19" y="108"/>
                      <a:pt x="19" y="108"/>
                      <a:pt x="19" y="108"/>
                    </a:cubicBezTo>
                    <a:cubicBezTo>
                      <a:pt x="19" y="108"/>
                      <a:pt x="19" y="108"/>
                      <a:pt x="19" y="108"/>
                    </a:cubicBezTo>
                    <a:cubicBezTo>
                      <a:pt x="20" y="108"/>
                      <a:pt x="20" y="108"/>
                      <a:pt x="20" y="108"/>
                    </a:cubicBezTo>
                    <a:cubicBezTo>
                      <a:pt x="20" y="108"/>
                      <a:pt x="20" y="108"/>
                      <a:pt x="20" y="108"/>
                    </a:cubicBezTo>
                    <a:cubicBezTo>
                      <a:pt x="20" y="108"/>
                      <a:pt x="20" y="108"/>
                      <a:pt x="20" y="108"/>
                    </a:cubicBezTo>
                    <a:cubicBezTo>
                      <a:pt x="18" y="109"/>
                      <a:pt x="18" y="109"/>
                      <a:pt x="18" y="109"/>
                    </a:cubicBezTo>
                    <a:cubicBezTo>
                      <a:pt x="18" y="109"/>
                      <a:pt x="18" y="109"/>
                      <a:pt x="18" y="109"/>
                    </a:cubicBezTo>
                    <a:cubicBezTo>
                      <a:pt x="18" y="109"/>
                      <a:pt x="18" y="109"/>
                      <a:pt x="18" y="109"/>
                    </a:cubicBezTo>
                    <a:cubicBezTo>
                      <a:pt x="18" y="109"/>
                      <a:pt x="18" y="109"/>
                      <a:pt x="18" y="109"/>
                    </a:cubicBezTo>
                    <a:cubicBezTo>
                      <a:pt x="19" y="110"/>
                      <a:pt x="19" y="110"/>
                      <a:pt x="19" y="110"/>
                    </a:cubicBezTo>
                    <a:cubicBezTo>
                      <a:pt x="20" y="109"/>
                      <a:pt x="20" y="109"/>
                      <a:pt x="20" y="109"/>
                    </a:cubicBezTo>
                    <a:cubicBezTo>
                      <a:pt x="21" y="109"/>
                      <a:pt x="21" y="109"/>
                      <a:pt x="21" y="109"/>
                    </a:cubicBezTo>
                    <a:cubicBezTo>
                      <a:pt x="21" y="108"/>
                      <a:pt x="21" y="108"/>
                      <a:pt x="21" y="108"/>
                    </a:cubicBezTo>
                    <a:cubicBezTo>
                      <a:pt x="22" y="108"/>
                      <a:pt x="22" y="108"/>
                      <a:pt x="22" y="108"/>
                    </a:cubicBezTo>
                    <a:cubicBezTo>
                      <a:pt x="23" y="108"/>
                      <a:pt x="23" y="108"/>
                      <a:pt x="23" y="108"/>
                    </a:cubicBezTo>
                    <a:cubicBezTo>
                      <a:pt x="23" y="108"/>
                      <a:pt x="23" y="108"/>
                      <a:pt x="23" y="108"/>
                    </a:cubicBezTo>
                    <a:cubicBezTo>
                      <a:pt x="23" y="108"/>
                      <a:pt x="23" y="108"/>
                      <a:pt x="23" y="108"/>
                    </a:cubicBezTo>
                    <a:cubicBezTo>
                      <a:pt x="24" y="108"/>
                      <a:pt x="24" y="108"/>
                      <a:pt x="24" y="108"/>
                    </a:cubicBezTo>
                    <a:cubicBezTo>
                      <a:pt x="23" y="108"/>
                      <a:pt x="23" y="108"/>
                      <a:pt x="23" y="108"/>
                    </a:cubicBezTo>
                    <a:cubicBezTo>
                      <a:pt x="24" y="109"/>
                      <a:pt x="24" y="109"/>
                      <a:pt x="24" y="109"/>
                    </a:cubicBezTo>
                    <a:cubicBezTo>
                      <a:pt x="25" y="109"/>
                      <a:pt x="25" y="109"/>
                      <a:pt x="25" y="109"/>
                    </a:cubicBezTo>
                    <a:cubicBezTo>
                      <a:pt x="26" y="109"/>
                      <a:pt x="26" y="109"/>
                      <a:pt x="26" y="109"/>
                    </a:cubicBezTo>
                    <a:cubicBezTo>
                      <a:pt x="26" y="109"/>
                      <a:pt x="26" y="109"/>
                      <a:pt x="26" y="109"/>
                    </a:cubicBezTo>
                    <a:cubicBezTo>
                      <a:pt x="25" y="110"/>
                      <a:pt x="25" y="110"/>
                      <a:pt x="25" y="110"/>
                    </a:cubicBezTo>
                    <a:cubicBezTo>
                      <a:pt x="24" y="109"/>
                      <a:pt x="24" y="109"/>
                      <a:pt x="24" y="109"/>
                    </a:cubicBezTo>
                    <a:cubicBezTo>
                      <a:pt x="24" y="110"/>
                      <a:pt x="24" y="110"/>
                      <a:pt x="24" y="110"/>
                    </a:cubicBezTo>
                    <a:cubicBezTo>
                      <a:pt x="24" y="110"/>
                      <a:pt x="24" y="110"/>
                      <a:pt x="24" y="110"/>
                    </a:cubicBezTo>
                    <a:cubicBezTo>
                      <a:pt x="25" y="111"/>
                      <a:pt x="25" y="111"/>
                      <a:pt x="25" y="111"/>
                    </a:cubicBezTo>
                    <a:cubicBezTo>
                      <a:pt x="25" y="110"/>
                      <a:pt x="25" y="110"/>
                      <a:pt x="25" y="110"/>
                    </a:cubicBezTo>
                    <a:cubicBezTo>
                      <a:pt x="26" y="110"/>
                      <a:pt x="26" y="110"/>
                      <a:pt x="26" y="110"/>
                    </a:cubicBezTo>
                    <a:cubicBezTo>
                      <a:pt x="26" y="110"/>
                      <a:pt x="26" y="110"/>
                      <a:pt x="26" y="110"/>
                    </a:cubicBezTo>
                    <a:cubicBezTo>
                      <a:pt x="27" y="110"/>
                      <a:pt x="27" y="110"/>
                      <a:pt x="27" y="110"/>
                    </a:cubicBezTo>
                    <a:cubicBezTo>
                      <a:pt x="27" y="110"/>
                      <a:pt x="27" y="110"/>
                      <a:pt x="27" y="110"/>
                    </a:cubicBezTo>
                    <a:cubicBezTo>
                      <a:pt x="28" y="110"/>
                      <a:pt x="28" y="110"/>
                      <a:pt x="28" y="110"/>
                    </a:cubicBezTo>
                    <a:cubicBezTo>
                      <a:pt x="28" y="111"/>
                      <a:pt x="28" y="111"/>
                      <a:pt x="28" y="111"/>
                    </a:cubicBezTo>
                    <a:cubicBezTo>
                      <a:pt x="29" y="111"/>
                      <a:pt x="29" y="111"/>
                      <a:pt x="29" y="111"/>
                    </a:cubicBezTo>
                    <a:cubicBezTo>
                      <a:pt x="30" y="112"/>
                      <a:pt x="30" y="112"/>
                      <a:pt x="30" y="112"/>
                    </a:cubicBezTo>
                    <a:cubicBezTo>
                      <a:pt x="31" y="112"/>
                      <a:pt x="32" y="112"/>
                      <a:pt x="32" y="112"/>
                    </a:cubicBezTo>
                    <a:cubicBezTo>
                      <a:pt x="33" y="112"/>
                      <a:pt x="33" y="112"/>
                      <a:pt x="33" y="112"/>
                    </a:cubicBezTo>
                    <a:cubicBezTo>
                      <a:pt x="33" y="111"/>
                      <a:pt x="34" y="111"/>
                      <a:pt x="34" y="110"/>
                    </a:cubicBezTo>
                    <a:cubicBezTo>
                      <a:pt x="34" y="111"/>
                      <a:pt x="34" y="111"/>
                      <a:pt x="34" y="111"/>
                    </a:cubicBezTo>
                    <a:cubicBezTo>
                      <a:pt x="35" y="111"/>
                      <a:pt x="35" y="110"/>
                      <a:pt x="36" y="110"/>
                    </a:cubicBezTo>
                    <a:cubicBezTo>
                      <a:pt x="36" y="110"/>
                      <a:pt x="36" y="110"/>
                      <a:pt x="36" y="110"/>
                    </a:cubicBezTo>
                    <a:cubicBezTo>
                      <a:pt x="38" y="108"/>
                      <a:pt x="38" y="108"/>
                      <a:pt x="38" y="108"/>
                    </a:cubicBezTo>
                    <a:cubicBezTo>
                      <a:pt x="38" y="108"/>
                      <a:pt x="38" y="108"/>
                      <a:pt x="38" y="108"/>
                    </a:cubicBezTo>
                    <a:cubicBezTo>
                      <a:pt x="37" y="109"/>
                      <a:pt x="37" y="110"/>
                      <a:pt x="36" y="111"/>
                    </a:cubicBezTo>
                    <a:cubicBezTo>
                      <a:pt x="35" y="111"/>
                      <a:pt x="35" y="111"/>
                      <a:pt x="35" y="111"/>
                    </a:cubicBezTo>
                    <a:cubicBezTo>
                      <a:pt x="35" y="112"/>
                      <a:pt x="34" y="113"/>
                      <a:pt x="34" y="113"/>
                    </a:cubicBezTo>
                    <a:cubicBezTo>
                      <a:pt x="34" y="114"/>
                      <a:pt x="34" y="114"/>
                      <a:pt x="34" y="114"/>
                    </a:cubicBezTo>
                    <a:cubicBezTo>
                      <a:pt x="34" y="115"/>
                      <a:pt x="34" y="115"/>
                      <a:pt x="34" y="115"/>
                    </a:cubicBezTo>
                    <a:cubicBezTo>
                      <a:pt x="33" y="114"/>
                      <a:pt x="33" y="114"/>
                      <a:pt x="33" y="114"/>
                    </a:cubicBezTo>
                    <a:cubicBezTo>
                      <a:pt x="33" y="115"/>
                      <a:pt x="32" y="115"/>
                      <a:pt x="31" y="115"/>
                    </a:cubicBezTo>
                    <a:cubicBezTo>
                      <a:pt x="31" y="114"/>
                      <a:pt x="31" y="114"/>
                      <a:pt x="31" y="114"/>
                    </a:cubicBezTo>
                    <a:cubicBezTo>
                      <a:pt x="30" y="114"/>
                      <a:pt x="29" y="114"/>
                      <a:pt x="28" y="114"/>
                    </a:cubicBezTo>
                    <a:cubicBezTo>
                      <a:pt x="27" y="114"/>
                      <a:pt x="26" y="114"/>
                      <a:pt x="24" y="115"/>
                    </a:cubicBezTo>
                    <a:cubicBezTo>
                      <a:pt x="24" y="115"/>
                      <a:pt x="24" y="115"/>
                      <a:pt x="24" y="115"/>
                    </a:cubicBezTo>
                    <a:cubicBezTo>
                      <a:pt x="25" y="116"/>
                      <a:pt x="25" y="116"/>
                      <a:pt x="25" y="116"/>
                    </a:cubicBezTo>
                    <a:cubicBezTo>
                      <a:pt x="24" y="117"/>
                      <a:pt x="24" y="117"/>
                      <a:pt x="24" y="117"/>
                    </a:cubicBezTo>
                    <a:cubicBezTo>
                      <a:pt x="23" y="117"/>
                      <a:pt x="23" y="117"/>
                      <a:pt x="22" y="117"/>
                    </a:cubicBezTo>
                    <a:cubicBezTo>
                      <a:pt x="22" y="117"/>
                      <a:pt x="22" y="118"/>
                      <a:pt x="22" y="119"/>
                    </a:cubicBezTo>
                    <a:cubicBezTo>
                      <a:pt x="21" y="120"/>
                      <a:pt x="21" y="120"/>
                      <a:pt x="20" y="121"/>
                    </a:cubicBezTo>
                    <a:cubicBezTo>
                      <a:pt x="20" y="121"/>
                      <a:pt x="20" y="121"/>
                      <a:pt x="20" y="121"/>
                    </a:cubicBezTo>
                    <a:cubicBezTo>
                      <a:pt x="19" y="121"/>
                      <a:pt x="19" y="121"/>
                      <a:pt x="19" y="121"/>
                    </a:cubicBezTo>
                    <a:cubicBezTo>
                      <a:pt x="19" y="122"/>
                      <a:pt x="19" y="122"/>
                      <a:pt x="19" y="122"/>
                    </a:cubicBezTo>
                    <a:cubicBezTo>
                      <a:pt x="19" y="122"/>
                      <a:pt x="19" y="122"/>
                      <a:pt x="19" y="122"/>
                    </a:cubicBezTo>
                    <a:cubicBezTo>
                      <a:pt x="19" y="122"/>
                      <a:pt x="19" y="122"/>
                      <a:pt x="19" y="122"/>
                    </a:cubicBezTo>
                    <a:cubicBezTo>
                      <a:pt x="19" y="122"/>
                      <a:pt x="19" y="122"/>
                      <a:pt x="19" y="122"/>
                    </a:cubicBezTo>
                    <a:cubicBezTo>
                      <a:pt x="18" y="122"/>
                      <a:pt x="18" y="122"/>
                      <a:pt x="18" y="122"/>
                    </a:cubicBezTo>
                    <a:cubicBezTo>
                      <a:pt x="18" y="123"/>
                      <a:pt x="18" y="123"/>
                      <a:pt x="18" y="123"/>
                    </a:cubicBezTo>
                    <a:cubicBezTo>
                      <a:pt x="17" y="124"/>
                      <a:pt x="17" y="124"/>
                      <a:pt x="17" y="124"/>
                    </a:cubicBezTo>
                    <a:cubicBezTo>
                      <a:pt x="17" y="124"/>
                      <a:pt x="17" y="124"/>
                      <a:pt x="17" y="124"/>
                    </a:cubicBezTo>
                    <a:cubicBezTo>
                      <a:pt x="16" y="125"/>
                      <a:pt x="16" y="125"/>
                      <a:pt x="16" y="125"/>
                    </a:cubicBezTo>
                    <a:cubicBezTo>
                      <a:pt x="15" y="125"/>
                      <a:pt x="15" y="125"/>
                      <a:pt x="15" y="125"/>
                    </a:cubicBezTo>
                    <a:cubicBezTo>
                      <a:pt x="15" y="126"/>
                      <a:pt x="15" y="126"/>
                      <a:pt x="15" y="126"/>
                    </a:cubicBezTo>
                    <a:cubicBezTo>
                      <a:pt x="14" y="126"/>
                      <a:pt x="14" y="126"/>
                      <a:pt x="14" y="126"/>
                    </a:cubicBezTo>
                    <a:cubicBezTo>
                      <a:pt x="13" y="126"/>
                      <a:pt x="13" y="126"/>
                      <a:pt x="13" y="126"/>
                    </a:cubicBezTo>
                    <a:cubicBezTo>
                      <a:pt x="13" y="127"/>
                      <a:pt x="13" y="127"/>
                      <a:pt x="13" y="127"/>
                    </a:cubicBezTo>
                    <a:cubicBezTo>
                      <a:pt x="13" y="128"/>
                      <a:pt x="13" y="128"/>
                      <a:pt x="13" y="128"/>
                    </a:cubicBezTo>
                    <a:cubicBezTo>
                      <a:pt x="14" y="128"/>
                      <a:pt x="14" y="128"/>
                      <a:pt x="14" y="128"/>
                    </a:cubicBezTo>
                    <a:cubicBezTo>
                      <a:pt x="14" y="127"/>
                      <a:pt x="14" y="127"/>
                      <a:pt x="14" y="127"/>
                    </a:cubicBezTo>
                    <a:cubicBezTo>
                      <a:pt x="14" y="127"/>
                      <a:pt x="14" y="127"/>
                      <a:pt x="14" y="127"/>
                    </a:cubicBezTo>
                    <a:cubicBezTo>
                      <a:pt x="16" y="127"/>
                      <a:pt x="16" y="127"/>
                      <a:pt x="16" y="127"/>
                    </a:cubicBezTo>
                    <a:cubicBezTo>
                      <a:pt x="17" y="129"/>
                      <a:pt x="17" y="129"/>
                      <a:pt x="17" y="129"/>
                    </a:cubicBezTo>
                    <a:cubicBezTo>
                      <a:pt x="17" y="128"/>
                      <a:pt x="17" y="128"/>
                      <a:pt x="17" y="128"/>
                    </a:cubicBezTo>
                    <a:cubicBezTo>
                      <a:pt x="17" y="128"/>
                      <a:pt x="17" y="128"/>
                      <a:pt x="17" y="128"/>
                    </a:cubicBezTo>
                    <a:cubicBezTo>
                      <a:pt x="18" y="128"/>
                      <a:pt x="18" y="128"/>
                      <a:pt x="18" y="128"/>
                    </a:cubicBezTo>
                    <a:cubicBezTo>
                      <a:pt x="17" y="127"/>
                      <a:pt x="17" y="127"/>
                      <a:pt x="17" y="127"/>
                    </a:cubicBezTo>
                    <a:cubicBezTo>
                      <a:pt x="18" y="126"/>
                      <a:pt x="18" y="126"/>
                      <a:pt x="18" y="126"/>
                    </a:cubicBezTo>
                    <a:cubicBezTo>
                      <a:pt x="18" y="127"/>
                      <a:pt x="18" y="127"/>
                      <a:pt x="18" y="127"/>
                    </a:cubicBezTo>
                    <a:cubicBezTo>
                      <a:pt x="19" y="126"/>
                      <a:pt x="19" y="126"/>
                      <a:pt x="19" y="126"/>
                    </a:cubicBezTo>
                    <a:cubicBezTo>
                      <a:pt x="19" y="126"/>
                      <a:pt x="19" y="126"/>
                      <a:pt x="19" y="126"/>
                    </a:cubicBezTo>
                    <a:cubicBezTo>
                      <a:pt x="20" y="126"/>
                      <a:pt x="20" y="126"/>
                      <a:pt x="20" y="126"/>
                    </a:cubicBezTo>
                    <a:cubicBezTo>
                      <a:pt x="20" y="125"/>
                      <a:pt x="20" y="125"/>
                      <a:pt x="20" y="125"/>
                    </a:cubicBezTo>
                    <a:cubicBezTo>
                      <a:pt x="21" y="124"/>
                      <a:pt x="21" y="124"/>
                      <a:pt x="21" y="124"/>
                    </a:cubicBezTo>
                    <a:cubicBezTo>
                      <a:pt x="21" y="125"/>
                      <a:pt x="21" y="125"/>
                      <a:pt x="21" y="125"/>
                    </a:cubicBezTo>
                    <a:cubicBezTo>
                      <a:pt x="22" y="125"/>
                      <a:pt x="22" y="125"/>
                      <a:pt x="22" y="125"/>
                    </a:cubicBezTo>
                    <a:cubicBezTo>
                      <a:pt x="23" y="124"/>
                      <a:pt x="23" y="124"/>
                      <a:pt x="23" y="124"/>
                    </a:cubicBezTo>
                    <a:cubicBezTo>
                      <a:pt x="24" y="124"/>
                      <a:pt x="24" y="124"/>
                      <a:pt x="24" y="124"/>
                    </a:cubicBezTo>
                    <a:cubicBezTo>
                      <a:pt x="24" y="125"/>
                      <a:pt x="24" y="125"/>
                      <a:pt x="24" y="125"/>
                    </a:cubicBezTo>
                    <a:cubicBezTo>
                      <a:pt x="25" y="124"/>
                      <a:pt x="25" y="124"/>
                      <a:pt x="25" y="124"/>
                    </a:cubicBezTo>
                    <a:cubicBezTo>
                      <a:pt x="24" y="124"/>
                      <a:pt x="24" y="124"/>
                      <a:pt x="24" y="124"/>
                    </a:cubicBezTo>
                    <a:cubicBezTo>
                      <a:pt x="24" y="124"/>
                      <a:pt x="24" y="124"/>
                      <a:pt x="24" y="124"/>
                    </a:cubicBezTo>
                    <a:cubicBezTo>
                      <a:pt x="24" y="123"/>
                      <a:pt x="24" y="123"/>
                      <a:pt x="24" y="123"/>
                    </a:cubicBezTo>
                    <a:cubicBezTo>
                      <a:pt x="25" y="123"/>
                      <a:pt x="25" y="123"/>
                      <a:pt x="25" y="123"/>
                    </a:cubicBezTo>
                    <a:cubicBezTo>
                      <a:pt x="25" y="124"/>
                      <a:pt x="25" y="124"/>
                      <a:pt x="25" y="124"/>
                    </a:cubicBezTo>
                    <a:cubicBezTo>
                      <a:pt x="25" y="124"/>
                      <a:pt x="25" y="124"/>
                      <a:pt x="25" y="124"/>
                    </a:cubicBezTo>
                    <a:cubicBezTo>
                      <a:pt x="25" y="124"/>
                      <a:pt x="25" y="124"/>
                      <a:pt x="25" y="124"/>
                    </a:cubicBezTo>
                    <a:cubicBezTo>
                      <a:pt x="25" y="125"/>
                      <a:pt x="25" y="125"/>
                      <a:pt x="25" y="125"/>
                    </a:cubicBezTo>
                    <a:cubicBezTo>
                      <a:pt x="26" y="125"/>
                      <a:pt x="26" y="125"/>
                      <a:pt x="26" y="125"/>
                    </a:cubicBezTo>
                    <a:cubicBezTo>
                      <a:pt x="26" y="125"/>
                      <a:pt x="26" y="125"/>
                      <a:pt x="26" y="125"/>
                    </a:cubicBezTo>
                    <a:cubicBezTo>
                      <a:pt x="28" y="126"/>
                      <a:pt x="28" y="126"/>
                      <a:pt x="28" y="126"/>
                    </a:cubicBezTo>
                    <a:cubicBezTo>
                      <a:pt x="29" y="126"/>
                      <a:pt x="29" y="126"/>
                      <a:pt x="29" y="126"/>
                    </a:cubicBezTo>
                    <a:cubicBezTo>
                      <a:pt x="29" y="125"/>
                      <a:pt x="29" y="125"/>
                      <a:pt x="29" y="125"/>
                    </a:cubicBezTo>
                    <a:cubicBezTo>
                      <a:pt x="30" y="124"/>
                      <a:pt x="30" y="124"/>
                      <a:pt x="30" y="124"/>
                    </a:cubicBezTo>
                    <a:cubicBezTo>
                      <a:pt x="30" y="124"/>
                      <a:pt x="30" y="124"/>
                      <a:pt x="30" y="124"/>
                    </a:cubicBezTo>
                    <a:cubicBezTo>
                      <a:pt x="30" y="123"/>
                      <a:pt x="30" y="123"/>
                      <a:pt x="30" y="123"/>
                    </a:cubicBezTo>
                    <a:cubicBezTo>
                      <a:pt x="30" y="123"/>
                      <a:pt x="30" y="123"/>
                      <a:pt x="30" y="123"/>
                    </a:cubicBezTo>
                    <a:cubicBezTo>
                      <a:pt x="30" y="122"/>
                      <a:pt x="30" y="122"/>
                      <a:pt x="30" y="122"/>
                    </a:cubicBezTo>
                    <a:cubicBezTo>
                      <a:pt x="30" y="121"/>
                      <a:pt x="30" y="121"/>
                      <a:pt x="30" y="121"/>
                    </a:cubicBezTo>
                    <a:cubicBezTo>
                      <a:pt x="30" y="121"/>
                      <a:pt x="30" y="121"/>
                      <a:pt x="30" y="121"/>
                    </a:cubicBezTo>
                    <a:cubicBezTo>
                      <a:pt x="31" y="121"/>
                      <a:pt x="31" y="121"/>
                      <a:pt x="31" y="121"/>
                    </a:cubicBezTo>
                    <a:cubicBezTo>
                      <a:pt x="32" y="121"/>
                      <a:pt x="32" y="121"/>
                      <a:pt x="32" y="121"/>
                    </a:cubicBezTo>
                    <a:cubicBezTo>
                      <a:pt x="32" y="121"/>
                      <a:pt x="32" y="121"/>
                      <a:pt x="32" y="121"/>
                    </a:cubicBezTo>
                    <a:cubicBezTo>
                      <a:pt x="33" y="121"/>
                      <a:pt x="33" y="121"/>
                      <a:pt x="33" y="121"/>
                    </a:cubicBezTo>
                    <a:cubicBezTo>
                      <a:pt x="33" y="120"/>
                      <a:pt x="33" y="120"/>
                      <a:pt x="33" y="120"/>
                    </a:cubicBezTo>
                    <a:cubicBezTo>
                      <a:pt x="34" y="120"/>
                      <a:pt x="34" y="120"/>
                      <a:pt x="34" y="120"/>
                    </a:cubicBezTo>
                    <a:cubicBezTo>
                      <a:pt x="35" y="120"/>
                      <a:pt x="35" y="120"/>
                      <a:pt x="35" y="120"/>
                    </a:cubicBezTo>
                    <a:cubicBezTo>
                      <a:pt x="36" y="120"/>
                      <a:pt x="37" y="121"/>
                      <a:pt x="38" y="122"/>
                    </a:cubicBezTo>
                    <a:cubicBezTo>
                      <a:pt x="38" y="122"/>
                      <a:pt x="38" y="122"/>
                      <a:pt x="38" y="122"/>
                    </a:cubicBezTo>
                    <a:cubicBezTo>
                      <a:pt x="38" y="122"/>
                      <a:pt x="38" y="122"/>
                      <a:pt x="38" y="122"/>
                    </a:cubicBezTo>
                    <a:cubicBezTo>
                      <a:pt x="38" y="122"/>
                      <a:pt x="38" y="122"/>
                      <a:pt x="38" y="122"/>
                    </a:cubicBezTo>
                    <a:cubicBezTo>
                      <a:pt x="38" y="121"/>
                      <a:pt x="38" y="121"/>
                      <a:pt x="38" y="121"/>
                    </a:cubicBezTo>
                    <a:cubicBezTo>
                      <a:pt x="39" y="121"/>
                      <a:pt x="40" y="121"/>
                      <a:pt x="41" y="122"/>
                    </a:cubicBezTo>
                    <a:cubicBezTo>
                      <a:pt x="42" y="122"/>
                      <a:pt x="42" y="122"/>
                      <a:pt x="42" y="122"/>
                    </a:cubicBezTo>
                    <a:cubicBezTo>
                      <a:pt x="42" y="121"/>
                      <a:pt x="42" y="121"/>
                      <a:pt x="42" y="121"/>
                    </a:cubicBezTo>
                    <a:cubicBezTo>
                      <a:pt x="42" y="121"/>
                      <a:pt x="42" y="121"/>
                      <a:pt x="42" y="121"/>
                    </a:cubicBezTo>
                    <a:cubicBezTo>
                      <a:pt x="41" y="120"/>
                      <a:pt x="41" y="120"/>
                      <a:pt x="41" y="120"/>
                    </a:cubicBezTo>
                    <a:cubicBezTo>
                      <a:pt x="42" y="120"/>
                      <a:pt x="42" y="120"/>
                      <a:pt x="42" y="120"/>
                    </a:cubicBezTo>
                    <a:cubicBezTo>
                      <a:pt x="42" y="120"/>
                      <a:pt x="42" y="120"/>
                      <a:pt x="42" y="120"/>
                    </a:cubicBezTo>
                    <a:cubicBezTo>
                      <a:pt x="43" y="120"/>
                      <a:pt x="43" y="120"/>
                      <a:pt x="43" y="120"/>
                    </a:cubicBezTo>
                    <a:cubicBezTo>
                      <a:pt x="43" y="120"/>
                      <a:pt x="43" y="120"/>
                      <a:pt x="43" y="120"/>
                    </a:cubicBezTo>
                    <a:cubicBezTo>
                      <a:pt x="44" y="120"/>
                      <a:pt x="44" y="120"/>
                      <a:pt x="44" y="120"/>
                    </a:cubicBezTo>
                    <a:cubicBezTo>
                      <a:pt x="45" y="120"/>
                      <a:pt x="45" y="120"/>
                      <a:pt x="45" y="120"/>
                    </a:cubicBezTo>
                    <a:cubicBezTo>
                      <a:pt x="45" y="120"/>
                      <a:pt x="45" y="120"/>
                      <a:pt x="45" y="120"/>
                    </a:cubicBezTo>
                    <a:cubicBezTo>
                      <a:pt x="46" y="119"/>
                      <a:pt x="46" y="119"/>
                      <a:pt x="47" y="119"/>
                    </a:cubicBezTo>
                    <a:cubicBezTo>
                      <a:pt x="47" y="119"/>
                      <a:pt x="47" y="119"/>
                      <a:pt x="47" y="119"/>
                    </a:cubicBezTo>
                    <a:cubicBezTo>
                      <a:pt x="46" y="118"/>
                      <a:pt x="46" y="118"/>
                      <a:pt x="46" y="118"/>
                    </a:cubicBezTo>
                    <a:cubicBezTo>
                      <a:pt x="47" y="118"/>
                      <a:pt x="47" y="119"/>
                      <a:pt x="48" y="119"/>
                    </a:cubicBezTo>
                    <a:cubicBezTo>
                      <a:pt x="48" y="119"/>
                      <a:pt x="48" y="119"/>
                      <a:pt x="48" y="119"/>
                    </a:cubicBezTo>
                    <a:cubicBezTo>
                      <a:pt x="48" y="119"/>
                      <a:pt x="48" y="119"/>
                      <a:pt x="48" y="119"/>
                    </a:cubicBezTo>
                    <a:cubicBezTo>
                      <a:pt x="49" y="119"/>
                      <a:pt x="49" y="119"/>
                      <a:pt x="49" y="119"/>
                    </a:cubicBezTo>
                    <a:cubicBezTo>
                      <a:pt x="49" y="119"/>
                      <a:pt x="49" y="119"/>
                      <a:pt x="49" y="119"/>
                    </a:cubicBezTo>
                    <a:cubicBezTo>
                      <a:pt x="49" y="119"/>
                      <a:pt x="49" y="119"/>
                      <a:pt x="49" y="119"/>
                    </a:cubicBezTo>
                    <a:cubicBezTo>
                      <a:pt x="49" y="119"/>
                      <a:pt x="49" y="119"/>
                      <a:pt x="49" y="119"/>
                    </a:cubicBezTo>
                    <a:cubicBezTo>
                      <a:pt x="50" y="119"/>
                      <a:pt x="50" y="119"/>
                      <a:pt x="50" y="119"/>
                    </a:cubicBezTo>
                    <a:cubicBezTo>
                      <a:pt x="50" y="119"/>
                      <a:pt x="50" y="119"/>
                      <a:pt x="50" y="119"/>
                    </a:cubicBezTo>
                    <a:cubicBezTo>
                      <a:pt x="50" y="119"/>
                      <a:pt x="50" y="119"/>
                      <a:pt x="50" y="119"/>
                    </a:cubicBezTo>
                    <a:cubicBezTo>
                      <a:pt x="51" y="120"/>
                      <a:pt x="51" y="120"/>
                      <a:pt x="51" y="120"/>
                    </a:cubicBezTo>
                    <a:cubicBezTo>
                      <a:pt x="52" y="119"/>
                      <a:pt x="53" y="119"/>
                      <a:pt x="55" y="118"/>
                    </a:cubicBezTo>
                    <a:cubicBezTo>
                      <a:pt x="56" y="119"/>
                      <a:pt x="58" y="119"/>
                      <a:pt x="59" y="119"/>
                    </a:cubicBezTo>
                    <a:cubicBezTo>
                      <a:pt x="60" y="118"/>
                      <a:pt x="60" y="118"/>
                      <a:pt x="60" y="118"/>
                    </a:cubicBezTo>
                    <a:cubicBezTo>
                      <a:pt x="62" y="118"/>
                      <a:pt x="62" y="118"/>
                      <a:pt x="62" y="118"/>
                    </a:cubicBezTo>
                    <a:cubicBezTo>
                      <a:pt x="63" y="117"/>
                      <a:pt x="63" y="117"/>
                      <a:pt x="63" y="117"/>
                    </a:cubicBezTo>
                    <a:cubicBezTo>
                      <a:pt x="63" y="117"/>
                      <a:pt x="63" y="117"/>
                      <a:pt x="63" y="117"/>
                    </a:cubicBezTo>
                    <a:cubicBezTo>
                      <a:pt x="64" y="117"/>
                      <a:pt x="64" y="117"/>
                      <a:pt x="64" y="117"/>
                    </a:cubicBezTo>
                    <a:cubicBezTo>
                      <a:pt x="65" y="117"/>
                      <a:pt x="65" y="117"/>
                      <a:pt x="65" y="117"/>
                    </a:cubicBezTo>
                    <a:cubicBezTo>
                      <a:pt x="64" y="116"/>
                      <a:pt x="64" y="116"/>
                      <a:pt x="64" y="116"/>
                    </a:cubicBezTo>
                    <a:cubicBezTo>
                      <a:pt x="65" y="116"/>
                      <a:pt x="65" y="116"/>
                      <a:pt x="65" y="116"/>
                    </a:cubicBezTo>
                    <a:cubicBezTo>
                      <a:pt x="65" y="115"/>
                      <a:pt x="65" y="115"/>
                      <a:pt x="65" y="115"/>
                    </a:cubicBezTo>
                    <a:cubicBezTo>
                      <a:pt x="66" y="115"/>
                      <a:pt x="66" y="115"/>
                      <a:pt x="66" y="115"/>
                    </a:cubicBezTo>
                    <a:cubicBezTo>
                      <a:pt x="67" y="114"/>
                      <a:pt x="67" y="114"/>
                      <a:pt x="67" y="114"/>
                    </a:cubicBezTo>
                    <a:cubicBezTo>
                      <a:pt x="68" y="113"/>
                      <a:pt x="68" y="113"/>
                      <a:pt x="68" y="113"/>
                    </a:cubicBezTo>
                    <a:cubicBezTo>
                      <a:pt x="67" y="112"/>
                      <a:pt x="67" y="112"/>
                      <a:pt x="67" y="112"/>
                    </a:cubicBezTo>
                    <a:cubicBezTo>
                      <a:pt x="68" y="111"/>
                      <a:pt x="68" y="111"/>
                      <a:pt x="68" y="111"/>
                    </a:cubicBezTo>
                    <a:cubicBezTo>
                      <a:pt x="68" y="111"/>
                      <a:pt x="68" y="111"/>
                      <a:pt x="68" y="111"/>
                    </a:cubicBezTo>
                    <a:cubicBezTo>
                      <a:pt x="66" y="111"/>
                      <a:pt x="65" y="112"/>
                      <a:pt x="64" y="112"/>
                    </a:cubicBezTo>
                    <a:cubicBezTo>
                      <a:pt x="63" y="112"/>
                      <a:pt x="63" y="112"/>
                      <a:pt x="63" y="112"/>
                    </a:cubicBezTo>
                    <a:cubicBezTo>
                      <a:pt x="62" y="111"/>
                      <a:pt x="62" y="111"/>
                      <a:pt x="62" y="111"/>
                    </a:cubicBezTo>
                    <a:cubicBezTo>
                      <a:pt x="62" y="112"/>
                      <a:pt x="62" y="112"/>
                      <a:pt x="62" y="112"/>
                    </a:cubicBezTo>
                    <a:cubicBezTo>
                      <a:pt x="61" y="112"/>
                      <a:pt x="61" y="112"/>
                      <a:pt x="61" y="112"/>
                    </a:cubicBezTo>
                    <a:cubicBezTo>
                      <a:pt x="61" y="111"/>
                      <a:pt x="61" y="111"/>
                      <a:pt x="61" y="111"/>
                    </a:cubicBezTo>
                    <a:cubicBezTo>
                      <a:pt x="62" y="111"/>
                      <a:pt x="62" y="111"/>
                      <a:pt x="62" y="111"/>
                    </a:cubicBezTo>
                    <a:cubicBezTo>
                      <a:pt x="62" y="111"/>
                      <a:pt x="62" y="111"/>
                      <a:pt x="62" y="111"/>
                    </a:cubicBezTo>
                    <a:cubicBezTo>
                      <a:pt x="62" y="111"/>
                      <a:pt x="62" y="111"/>
                      <a:pt x="62" y="111"/>
                    </a:cubicBezTo>
                    <a:cubicBezTo>
                      <a:pt x="61" y="111"/>
                      <a:pt x="61" y="111"/>
                      <a:pt x="61" y="111"/>
                    </a:cubicBezTo>
                    <a:cubicBezTo>
                      <a:pt x="60" y="111"/>
                      <a:pt x="60" y="111"/>
                      <a:pt x="60" y="111"/>
                    </a:cubicBezTo>
                    <a:cubicBezTo>
                      <a:pt x="60" y="110"/>
                      <a:pt x="60" y="110"/>
                      <a:pt x="60" y="110"/>
                    </a:cubicBezTo>
                    <a:cubicBezTo>
                      <a:pt x="62" y="110"/>
                      <a:pt x="62" y="110"/>
                      <a:pt x="62" y="110"/>
                    </a:cubicBezTo>
                    <a:cubicBezTo>
                      <a:pt x="63" y="110"/>
                      <a:pt x="63" y="110"/>
                      <a:pt x="63" y="110"/>
                    </a:cubicBezTo>
                    <a:cubicBezTo>
                      <a:pt x="63" y="110"/>
                      <a:pt x="63" y="110"/>
                      <a:pt x="63" y="110"/>
                    </a:cubicBezTo>
                    <a:cubicBezTo>
                      <a:pt x="64" y="109"/>
                      <a:pt x="64" y="109"/>
                      <a:pt x="64" y="109"/>
                    </a:cubicBezTo>
                    <a:cubicBezTo>
                      <a:pt x="64" y="107"/>
                      <a:pt x="64" y="107"/>
                      <a:pt x="64" y="107"/>
                    </a:cubicBezTo>
                    <a:cubicBezTo>
                      <a:pt x="63" y="108"/>
                      <a:pt x="63" y="108"/>
                      <a:pt x="62" y="108"/>
                    </a:cubicBezTo>
                    <a:cubicBezTo>
                      <a:pt x="62" y="108"/>
                      <a:pt x="62" y="108"/>
                      <a:pt x="62" y="108"/>
                    </a:cubicBezTo>
                    <a:cubicBezTo>
                      <a:pt x="63" y="107"/>
                      <a:pt x="63" y="107"/>
                      <a:pt x="63" y="107"/>
                    </a:cubicBezTo>
                    <a:cubicBezTo>
                      <a:pt x="63" y="107"/>
                      <a:pt x="63" y="107"/>
                      <a:pt x="63" y="107"/>
                    </a:cubicBezTo>
                    <a:cubicBezTo>
                      <a:pt x="64" y="107"/>
                      <a:pt x="64" y="107"/>
                      <a:pt x="64" y="107"/>
                    </a:cubicBezTo>
                    <a:cubicBezTo>
                      <a:pt x="64" y="107"/>
                      <a:pt x="64" y="107"/>
                      <a:pt x="64" y="107"/>
                    </a:cubicBezTo>
                    <a:cubicBezTo>
                      <a:pt x="65" y="107"/>
                      <a:pt x="65" y="107"/>
                      <a:pt x="65" y="107"/>
                    </a:cubicBezTo>
                    <a:cubicBezTo>
                      <a:pt x="66" y="106"/>
                      <a:pt x="66" y="106"/>
                      <a:pt x="66" y="106"/>
                    </a:cubicBezTo>
                    <a:cubicBezTo>
                      <a:pt x="66" y="106"/>
                      <a:pt x="66" y="106"/>
                      <a:pt x="66" y="106"/>
                    </a:cubicBezTo>
                    <a:cubicBezTo>
                      <a:pt x="66" y="105"/>
                      <a:pt x="66" y="105"/>
                      <a:pt x="66" y="105"/>
                    </a:cubicBezTo>
                    <a:cubicBezTo>
                      <a:pt x="66" y="105"/>
                      <a:pt x="66" y="105"/>
                      <a:pt x="66" y="105"/>
                    </a:cubicBezTo>
                    <a:cubicBezTo>
                      <a:pt x="65" y="105"/>
                      <a:pt x="65" y="105"/>
                      <a:pt x="65" y="105"/>
                    </a:cubicBezTo>
                    <a:cubicBezTo>
                      <a:pt x="65" y="105"/>
                      <a:pt x="65" y="105"/>
                      <a:pt x="65" y="105"/>
                    </a:cubicBezTo>
                    <a:cubicBezTo>
                      <a:pt x="66" y="105"/>
                      <a:pt x="66" y="105"/>
                      <a:pt x="66" y="105"/>
                    </a:cubicBezTo>
                    <a:cubicBezTo>
                      <a:pt x="65" y="104"/>
                      <a:pt x="65" y="104"/>
                      <a:pt x="65" y="104"/>
                    </a:cubicBezTo>
                    <a:cubicBezTo>
                      <a:pt x="66" y="104"/>
                      <a:pt x="66" y="105"/>
                      <a:pt x="67" y="105"/>
                    </a:cubicBezTo>
                    <a:cubicBezTo>
                      <a:pt x="67" y="105"/>
                      <a:pt x="67" y="104"/>
                      <a:pt x="68" y="104"/>
                    </a:cubicBezTo>
                    <a:cubicBezTo>
                      <a:pt x="68" y="103"/>
                      <a:pt x="68" y="103"/>
                      <a:pt x="68" y="103"/>
                    </a:cubicBezTo>
                    <a:cubicBezTo>
                      <a:pt x="69" y="103"/>
                      <a:pt x="69" y="102"/>
                      <a:pt x="69" y="101"/>
                    </a:cubicBezTo>
                    <a:cubicBezTo>
                      <a:pt x="69" y="100"/>
                      <a:pt x="69" y="102"/>
                      <a:pt x="69" y="101"/>
                    </a:cubicBezTo>
                    <a:close/>
                    <a:moveTo>
                      <a:pt x="47" y="119"/>
                    </a:moveTo>
                    <a:cubicBezTo>
                      <a:pt x="46" y="120"/>
                      <a:pt x="46" y="120"/>
                      <a:pt x="46" y="120"/>
                    </a:cubicBezTo>
                    <a:cubicBezTo>
                      <a:pt x="46" y="120"/>
                      <a:pt x="46" y="120"/>
                      <a:pt x="46" y="120"/>
                    </a:cubicBezTo>
                    <a:cubicBezTo>
                      <a:pt x="45" y="120"/>
                      <a:pt x="45" y="120"/>
                      <a:pt x="45" y="120"/>
                    </a:cubicBezTo>
                    <a:cubicBezTo>
                      <a:pt x="45" y="121"/>
                      <a:pt x="45" y="121"/>
                      <a:pt x="45" y="121"/>
                    </a:cubicBezTo>
                    <a:cubicBezTo>
                      <a:pt x="45" y="121"/>
                      <a:pt x="45" y="121"/>
                      <a:pt x="45" y="121"/>
                    </a:cubicBezTo>
                    <a:cubicBezTo>
                      <a:pt x="47" y="122"/>
                      <a:pt x="47" y="122"/>
                      <a:pt x="47" y="122"/>
                    </a:cubicBezTo>
                    <a:cubicBezTo>
                      <a:pt x="47" y="122"/>
                      <a:pt x="47" y="122"/>
                      <a:pt x="47" y="122"/>
                    </a:cubicBezTo>
                    <a:cubicBezTo>
                      <a:pt x="48" y="121"/>
                      <a:pt x="48" y="121"/>
                      <a:pt x="48" y="121"/>
                    </a:cubicBezTo>
                    <a:cubicBezTo>
                      <a:pt x="48" y="121"/>
                      <a:pt x="48" y="121"/>
                      <a:pt x="48" y="121"/>
                    </a:cubicBezTo>
                    <a:cubicBezTo>
                      <a:pt x="49" y="120"/>
                      <a:pt x="49" y="120"/>
                      <a:pt x="49" y="120"/>
                    </a:cubicBezTo>
                    <a:cubicBezTo>
                      <a:pt x="48" y="120"/>
                      <a:pt x="48" y="120"/>
                      <a:pt x="48" y="120"/>
                    </a:cubicBezTo>
                    <a:lnTo>
                      <a:pt x="47" y="119"/>
                    </a:lnTo>
                    <a:close/>
                    <a:moveTo>
                      <a:pt x="22" y="91"/>
                    </a:moveTo>
                    <a:cubicBezTo>
                      <a:pt x="22" y="91"/>
                      <a:pt x="22" y="91"/>
                      <a:pt x="22" y="91"/>
                    </a:cubicBezTo>
                    <a:cubicBezTo>
                      <a:pt x="22" y="90"/>
                      <a:pt x="22" y="90"/>
                      <a:pt x="22" y="90"/>
                    </a:cubicBezTo>
                    <a:cubicBezTo>
                      <a:pt x="22" y="90"/>
                      <a:pt x="22" y="90"/>
                      <a:pt x="22" y="90"/>
                    </a:cubicBezTo>
                    <a:cubicBezTo>
                      <a:pt x="22" y="90"/>
                      <a:pt x="22" y="90"/>
                      <a:pt x="22" y="90"/>
                    </a:cubicBezTo>
                    <a:cubicBezTo>
                      <a:pt x="22" y="90"/>
                      <a:pt x="22" y="90"/>
                      <a:pt x="22" y="90"/>
                    </a:cubicBezTo>
                    <a:lnTo>
                      <a:pt x="22" y="91"/>
                    </a:lnTo>
                    <a:close/>
                    <a:moveTo>
                      <a:pt x="34" y="26"/>
                    </a:moveTo>
                    <a:cubicBezTo>
                      <a:pt x="34" y="27"/>
                      <a:pt x="34" y="27"/>
                      <a:pt x="34" y="27"/>
                    </a:cubicBezTo>
                    <a:cubicBezTo>
                      <a:pt x="34" y="27"/>
                      <a:pt x="34" y="26"/>
                      <a:pt x="35" y="26"/>
                    </a:cubicBezTo>
                    <a:cubicBezTo>
                      <a:pt x="34" y="26"/>
                      <a:pt x="34" y="26"/>
                      <a:pt x="34" y="26"/>
                    </a:cubicBezTo>
                    <a:close/>
                    <a:moveTo>
                      <a:pt x="36" y="22"/>
                    </a:moveTo>
                    <a:cubicBezTo>
                      <a:pt x="36" y="23"/>
                      <a:pt x="36" y="23"/>
                      <a:pt x="36" y="23"/>
                    </a:cubicBezTo>
                    <a:cubicBezTo>
                      <a:pt x="37" y="23"/>
                      <a:pt x="37" y="23"/>
                      <a:pt x="37" y="23"/>
                    </a:cubicBezTo>
                    <a:cubicBezTo>
                      <a:pt x="36" y="22"/>
                      <a:pt x="36" y="22"/>
                      <a:pt x="36" y="22"/>
                    </a:cubicBezTo>
                    <a:close/>
                    <a:moveTo>
                      <a:pt x="34" y="22"/>
                    </a:moveTo>
                    <a:cubicBezTo>
                      <a:pt x="34" y="22"/>
                      <a:pt x="34" y="22"/>
                      <a:pt x="34" y="22"/>
                    </a:cubicBezTo>
                    <a:cubicBezTo>
                      <a:pt x="34" y="22"/>
                      <a:pt x="34" y="22"/>
                      <a:pt x="34" y="22"/>
                    </a:cubicBezTo>
                    <a:cubicBezTo>
                      <a:pt x="33" y="22"/>
                      <a:pt x="33" y="22"/>
                      <a:pt x="33" y="22"/>
                    </a:cubicBezTo>
                    <a:cubicBezTo>
                      <a:pt x="33" y="22"/>
                      <a:pt x="33" y="22"/>
                      <a:pt x="33" y="22"/>
                    </a:cubicBezTo>
                    <a:cubicBezTo>
                      <a:pt x="33" y="22"/>
                      <a:pt x="33" y="22"/>
                      <a:pt x="33" y="22"/>
                    </a:cubicBezTo>
                    <a:lnTo>
                      <a:pt x="34" y="22"/>
                    </a:lnTo>
                    <a:close/>
                    <a:moveTo>
                      <a:pt x="36" y="22"/>
                    </a:moveTo>
                    <a:cubicBezTo>
                      <a:pt x="35" y="22"/>
                      <a:pt x="35" y="22"/>
                      <a:pt x="35" y="22"/>
                    </a:cubicBezTo>
                    <a:cubicBezTo>
                      <a:pt x="36" y="21"/>
                      <a:pt x="36" y="21"/>
                      <a:pt x="36" y="21"/>
                    </a:cubicBezTo>
                    <a:cubicBezTo>
                      <a:pt x="35" y="21"/>
                      <a:pt x="35" y="21"/>
                      <a:pt x="35" y="21"/>
                    </a:cubicBezTo>
                    <a:cubicBezTo>
                      <a:pt x="35" y="22"/>
                      <a:pt x="35" y="22"/>
                      <a:pt x="35" y="22"/>
                    </a:cubicBezTo>
                    <a:cubicBezTo>
                      <a:pt x="35" y="22"/>
                      <a:pt x="35" y="22"/>
                      <a:pt x="35" y="22"/>
                    </a:cubicBezTo>
                    <a:cubicBezTo>
                      <a:pt x="35" y="22"/>
                      <a:pt x="35" y="22"/>
                      <a:pt x="35" y="22"/>
                    </a:cubicBezTo>
                    <a:lnTo>
                      <a:pt x="36" y="22"/>
                    </a:lnTo>
                    <a:close/>
                    <a:moveTo>
                      <a:pt x="34" y="21"/>
                    </a:moveTo>
                    <a:cubicBezTo>
                      <a:pt x="35" y="21"/>
                      <a:pt x="35" y="21"/>
                      <a:pt x="35" y="21"/>
                    </a:cubicBezTo>
                    <a:cubicBezTo>
                      <a:pt x="34" y="20"/>
                      <a:pt x="34" y="20"/>
                      <a:pt x="34" y="20"/>
                    </a:cubicBezTo>
                    <a:cubicBezTo>
                      <a:pt x="34" y="20"/>
                      <a:pt x="34" y="20"/>
                      <a:pt x="34" y="20"/>
                    </a:cubicBezTo>
                    <a:cubicBezTo>
                      <a:pt x="34" y="20"/>
                      <a:pt x="34" y="20"/>
                      <a:pt x="34" y="20"/>
                    </a:cubicBezTo>
                    <a:cubicBezTo>
                      <a:pt x="33" y="20"/>
                      <a:pt x="33" y="20"/>
                      <a:pt x="33" y="20"/>
                    </a:cubicBezTo>
                    <a:cubicBezTo>
                      <a:pt x="34" y="21"/>
                      <a:pt x="34" y="21"/>
                      <a:pt x="34" y="21"/>
                    </a:cubicBezTo>
                    <a:close/>
                    <a:moveTo>
                      <a:pt x="12" y="47"/>
                    </a:moveTo>
                    <a:cubicBezTo>
                      <a:pt x="12" y="47"/>
                      <a:pt x="12" y="47"/>
                      <a:pt x="12" y="47"/>
                    </a:cubicBezTo>
                    <a:cubicBezTo>
                      <a:pt x="12" y="46"/>
                      <a:pt x="12" y="46"/>
                      <a:pt x="12" y="46"/>
                    </a:cubicBezTo>
                    <a:cubicBezTo>
                      <a:pt x="11" y="46"/>
                      <a:pt x="11" y="46"/>
                      <a:pt x="11" y="46"/>
                    </a:cubicBezTo>
                    <a:cubicBezTo>
                      <a:pt x="11" y="47"/>
                      <a:pt x="11" y="47"/>
                      <a:pt x="11" y="47"/>
                    </a:cubicBezTo>
                    <a:cubicBezTo>
                      <a:pt x="12" y="47"/>
                      <a:pt x="12" y="47"/>
                      <a:pt x="12" y="47"/>
                    </a:cubicBezTo>
                    <a:close/>
                    <a:moveTo>
                      <a:pt x="14" y="43"/>
                    </a:moveTo>
                    <a:cubicBezTo>
                      <a:pt x="15" y="43"/>
                      <a:pt x="15" y="43"/>
                      <a:pt x="15" y="43"/>
                    </a:cubicBezTo>
                    <a:cubicBezTo>
                      <a:pt x="14" y="43"/>
                      <a:pt x="14" y="43"/>
                      <a:pt x="14" y="43"/>
                    </a:cubicBezTo>
                    <a:cubicBezTo>
                      <a:pt x="14" y="43"/>
                      <a:pt x="14" y="43"/>
                      <a:pt x="14" y="43"/>
                    </a:cubicBezTo>
                    <a:close/>
                    <a:moveTo>
                      <a:pt x="14" y="42"/>
                    </a:moveTo>
                    <a:cubicBezTo>
                      <a:pt x="14" y="43"/>
                      <a:pt x="14" y="43"/>
                      <a:pt x="14" y="43"/>
                    </a:cubicBezTo>
                    <a:cubicBezTo>
                      <a:pt x="14" y="43"/>
                      <a:pt x="14" y="43"/>
                      <a:pt x="14" y="43"/>
                    </a:cubicBezTo>
                    <a:cubicBezTo>
                      <a:pt x="14" y="42"/>
                      <a:pt x="14" y="42"/>
                      <a:pt x="14" y="42"/>
                    </a:cubicBezTo>
                    <a:cubicBezTo>
                      <a:pt x="14" y="41"/>
                      <a:pt x="14" y="41"/>
                      <a:pt x="14" y="41"/>
                    </a:cubicBezTo>
                    <a:cubicBezTo>
                      <a:pt x="14" y="41"/>
                      <a:pt x="14" y="41"/>
                      <a:pt x="14" y="41"/>
                    </a:cubicBezTo>
                    <a:cubicBezTo>
                      <a:pt x="14" y="41"/>
                      <a:pt x="14" y="41"/>
                      <a:pt x="14" y="41"/>
                    </a:cubicBezTo>
                    <a:cubicBezTo>
                      <a:pt x="14" y="42"/>
                      <a:pt x="14" y="42"/>
                      <a:pt x="14" y="42"/>
                    </a:cubicBezTo>
                    <a:close/>
                    <a:moveTo>
                      <a:pt x="19" y="61"/>
                    </a:moveTo>
                    <a:cubicBezTo>
                      <a:pt x="20" y="62"/>
                      <a:pt x="20" y="62"/>
                      <a:pt x="20" y="62"/>
                    </a:cubicBezTo>
                    <a:cubicBezTo>
                      <a:pt x="20" y="61"/>
                      <a:pt x="20" y="61"/>
                      <a:pt x="20" y="60"/>
                    </a:cubicBezTo>
                    <a:cubicBezTo>
                      <a:pt x="19" y="60"/>
                      <a:pt x="19" y="60"/>
                      <a:pt x="19" y="60"/>
                    </a:cubicBezTo>
                    <a:cubicBezTo>
                      <a:pt x="19" y="60"/>
                      <a:pt x="19" y="60"/>
                      <a:pt x="19" y="60"/>
                    </a:cubicBezTo>
                    <a:cubicBezTo>
                      <a:pt x="19" y="60"/>
                      <a:pt x="19" y="60"/>
                      <a:pt x="19" y="60"/>
                    </a:cubicBezTo>
                    <a:cubicBezTo>
                      <a:pt x="19" y="60"/>
                      <a:pt x="19" y="60"/>
                      <a:pt x="19" y="60"/>
                    </a:cubicBezTo>
                    <a:lnTo>
                      <a:pt x="19" y="61"/>
                    </a:lnTo>
                    <a:close/>
                    <a:moveTo>
                      <a:pt x="12" y="58"/>
                    </a:moveTo>
                    <a:cubicBezTo>
                      <a:pt x="12" y="58"/>
                      <a:pt x="12" y="58"/>
                      <a:pt x="12" y="58"/>
                    </a:cubicBezTo>
                    <a:cubicBezTo>
                      <a:pt x="12" y="57"/>
                      <a:pt x="12" y="57"/>
                      <a:pt x="12" y="57"/>
                    </a:cubicBezTo>
                    <a:cubicBezTo>
                      <a:pt x="12" y="57"/>
                      <a:pt x="12" y="57"/>
                      <a:pt x="12" y="57"/>
                    </a:cubicBezTo>
                    <a:cubicBezTo>
                      <a:pt x="12" y="57"/>
                      <a:pt x="12" y="57"/>
                      <a:pt x="12" y="57"/>
                    </a:cubicBezTo>
                    <a:lnTo>
                      <a:pt x="12" y="58"/>
                    </a:lnTo>
                    <a:close/>
                    <a:moveTo>
                      <a:pt x="16" y="56"/>
                    </a:moveTo>
                    <a:cubicBezTo>
                      <a:pt x="16" y="56"/>
                      <a:pt x="16" y="56"/>
                      <a:pt x="16" y="56"/>
                    </a:cubicBezTo>
                    <a:cubicBezTo>
                      <a:pt x="16" y="55"/>
                      <a:pt x="16" y="55"/>
                      <a:pt x="16" y="55"/>
                    </a:cubicBezTo>
                    <a:cubicBezTo>
                      <a:pt x="16" y="56"/>
                      <a:pt x="16" y="56"/>
                      <a:pt x="16" y="56"/>
                    </a:cubicBezTo>
                    <a:close/>
                    <a:moveTo>
                      <a:pt x="12" y="53"/>
                    </a:moveTo>
                    <a:cubicBezTo>
                      <a:pt x="12" y="52"/>
                      <a:pt x="12" y="52"/>
                      <a:pt x="12" y="52"/>
                    </a:cubicBezTo>
                    <a:cubicBezTo>
                      <a:pt x="12" y="53"/>
                      <a:pt x="12" y="53"/>
                      <a:pt x="12" y="53"/>
                    </a:cubicBezTo>
                    <a:cubicBezTo>
                      <a:pt x="12" y="53"/>
                      <a:pt x="12" y="53"/>
                      <a:pt x="12" y="53"/>
                    </a:cubicBezTo>
                    <a:close/>
                    <a:moveTo>
                      <a:pt x="7" y="53"/>
                    </a:moveTo>
                    <a:cubicBezTo>
                      <a:pt x="8" y="53"/>
                      <a:pt x="8" y="53"/>
                      <a:pt x="8" y="53"/>
                    </a:cubicBezTo>
                    <a:cubicBezTo>
                      <a:pt x="8" y="53"/>
                      <a:pt x="8" y="53"/>
                      <a:pt x="8" y="53"/>
                    </a:cubicBezTo>
                    <a:cubicBezTo>
                      <a:pt x="9" y="52"/>
                      <a:pt x="9" y="52"/>
                      <a:pt x="9" y="52"/>
                    </a:cubicBezTo>
                    <a:cubicBezTo>
                      <a:pt x="9" y="52"/>
                      <a:pt x="9" y="52"/>
                      <a:pt x="9" y="52"/>
                    </a:cubicBezTo>
                    <a:cubicBezTo>
                      <a:pt x="7" y="52"/>
                      <a:pt x="7" y="52"/>
                      <a:pt x="7" y="52"/>
                    </a:cubicBezTo>
                    <a:lnTo>
                      <a:pt x="7" y="53"/>
                    </a:lnTo>
                    <a:close/>
                    <a:moveTo>
                      <a:pt x="10" y="51"/>
                    </a:moveTo>
                    <a:cubicBezTo>
                      <a:pt x="11" y="50"/>
                      <a:pt x="11" y="50"/>
                      <a:pt x="11" y="50"/>
                    </a:cubicBezTo>
                    <a:cubicBezTo>
                      <a:pt x="10" y="50"/>
                      <a:pt x="10" y="50"/>
                      <a:pt x="10" y="50"/>
                    </a:cubicBezTo>
                    <a:cubicBezTo>
                      <a:pt x="10" y="51"/>
                      <a:pt x="10" y="51"/>
                      <a:pt x="10" y="51"/>
                    </a:cubicBezTo>
                    <a:cubicBezTo>
                      <a:pt x="9" y="51"/>
                      <a:pt x="9" y="51"/>
                      <a:pt x="9" y="51"/>
                    </a:cubicBezTo>
                    <a:cubicBezTo>
                      <a:pt x="9" y="51"/>
                      <a:pt x="9" y="51"/>
                      <a:pt x="9" y="51"/>
                    </a:cubicBezTo>
                    <a:cubicBezTo>
                      <a:pt x="9" y="52"/>
                      <a:pt x="9" y="52"/>
                      <a:pt x="9" y="52"/>
                    </a:cubicBezTo>
                    <a:cubicBezTo>
                      <a:pt x="10" y="51"/>
                      <a:pt x="10" y="51"/>
                      <a:pt x="10" y="51"/>
                    </a:cubicBezTo>
                    <a:close/>
                    <a:moveTo>
                      <a:pt x="46" y="8"/>
                    </a:moveTo>
                    <a:cubicBezTo>
                      <a:pt x="46" y="8"/>
                      <a:pt x="46" y="8"/>
                      <a:pt x="46" y="8"/>
                    </a:cubicBezTo>
                    <a:cubicBezTo>
                      <a:pt x="46" y="9"/>
                      <a:pt x="46" y="9"/>
                      <a:pt x="46" y="9"/>
                    </a:cubicBezTo>
                    <a:cubicBezTo>
                      <a:pt x="46" y="9"/>
                      <a:pt x="46" y="9"/>
                      <a:pt x="46" y="9"/>
                    </a:cubicBezTo>
                    <a:lnTo>
                      <a:pt x="46" y="8"/>
                    </a:lnTo>
                    <a:close/>
                    <a:moveTo>
                      <a:pt x="47" y="7"/>
                    </a:moveTo>
                    <a:cubicBezTo>
                      <a:pt x="47" y="8"/>
                      <a:pt x="47" y="8"/>
                      <a:pt x="47" y="8"/>
                    </a:cubicBezTo>
                    <a:cubicBezTo>
                      <a:pt x="47" y="8"/>
                      <a:pt x="47" y="8"/>
                      <a:pt x="47" y="8"/>
                    </a:cubicBezTo>
                    <a:cubicBezTo>
                      <a:pt x="47" y="7"/>
                      <a:pt x="47" y="7"/>
                      <a:pt x="47" y="7"/>
                    </a:cubicBezTo>
                    <a:cubicBezTo>
                      <a:pt x="47" y="7"/>
                      <a:pt x="47" y="7"/>
                      <a:pt x="47" y="7"/>
                    </a:cubicBezTo>
                    <a:close/>
                    <a:moveTo>
                      <a:pt x="48" y="5"/>
                    </a:moveTo>
                    <a:cubicBezTo>
                      <a:pt x="48" y="5"/>
                      <a:pt x="48" y="5"/>
                      <a:pt x="48" y="5"/>
                    </a:cubicBezTo>
                    <a:cubicBezTo>
                      <a:pt x="48" y="5"/>
                      <a:pt x="48" y="5"/>
                      <a:pt x="48" y="5"/>
                    </a:cubicBezTo>
                    <a:cubicBezTo>
                      <a:pt x="47" y="5"/>
                      <a:pt x="47" y="5"/>
                      <a:pt x="47" y="5"/>
                    </a:cubicBezTo>
                    <a:lnTo>
                      <a:pt x="48" y="5"/>
                    </a:lnTo>
                    <a:close/>
                    <a:moveTo>
                      <a:pt x="49" y="2"/>
                    </a:moveTo>
                    <a:cubicBezTo>
                      <a:pt x="48" y="2"/>
                      <a:pt x="48" y="2"/>
                      <a:pt x="48" y="2"/>
                    </a:cubicBezTo>
                    <a:cubicBezTo>
                      <a:pt x="48" y="3"/>
                      <a:pt x="48" y="3"/>
                      <a:pt x="48" y="3"/>
                    </a:cubicBezTo>
                    <a:cubicBezTo>
                      <a:pt x="48" y="3"/>
                      <a:pt x="48" y="3"/>
                      <a:pt x="48" y="3"/>
                    </a:cubicBezTo>
                    <a:cubicBezTo>
                      <a:pt x="49" y="3"/>
                      <a:pt x="49" y="3"/>
                      <a:pt x="49" y="3"/>
                    </a:cubicBezTo>
                    <a:cubicBezTo>
                      <a:pt x="49" y="2"/>
                      <a:pt x="49" y="2"/>
                      <a:pt x="49" y="2"/>
                    </a:cubicBezTo>
                    <a:cubicBezTo>
                      <a:pt x="49" y="2"/>
                      <a:pt x="49" y="2"/>
                      <a:pt x="49" y="2"/>
                    </a:cubicBezTo>
                    <a:close/>
                    <a:moveTo>
                      <a:pt x="48" y="1"/>
                    </a:moveTo>
                    <a:cubicBezTo>
                      <a:pt x="49" y="1"/>
                      <a:pt x="49" y="1"/>
                      <a:pt x="49" y="1"/>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1"/>
                      <a:pt x="48" y="1"/>
                    </a:cubicBezTo>
                    <a:cubicBezTo>
                      <a:pt x="49" y="1"/>
                      <a:pt x="49" y="1"/>
                      <a:pt x="49" y="1"/>
                    </a:cubicBezTo>
                    <a:lnTo>
                      <a:pt x="48" y="1"/>
                    </a:lnTo>
                    <a:close/>
                    <a:moveTo>
                      <a:pt x="4" y="46"/>
                    </a:moveTo>
                    <a:cubicBezTo>
                      <a:pt x="4" y="46"/>
                      <a:pt x="4" y="46"/>
                      <a:pt x="4" y="46"/>
                    </a:cubicBezTo>
                    <a:cubicBezTo>
                      <a:pt x="3" y="47"/>
                      <a:pt x="3" y="47"/>
                      <a:pt x="3" y="47"/>
                    </a:cubicBezTo>
                    <a:cubicBezTo>
                      <a:pt x="4" y="47"/>
                      <a:pt x="4" y="47"/>
                      <a:pt x="4" y="47"/>
                    </a:cubicBezTo>
                    <a:cubicBezTo>
                      <a:pt x="5" y="46"/>
                      <a:pt x="5" y="46"/>
                      <a:pt x="5" y="46"/>
                    </a:cubicBezTo>
                    <a:cubicBezTo>
                      <a:pt x="4" y="46"/>
                      <a:pt x="4" y="46"/>
                      <a:pt x="4" y="46"/>
                    </a:cubicBezTo>
                    <a:close/>
                    <a:moveTo>
                      <a:pt x="6" y="41"/>
                    </a:moveTo>
                    <a:cubicBezTo>
                      <a:pt x="5" y="41"/>
                      <a:pt x="5" y="41"/>
                      <a:pt x="5" y="41"/>
                    </a:cubicBezTo>
                    <a:cubicBezTo>
                      <a:pt x="5" y="41"/>
                      <a:pt x="5" y="41"/>
                      <a:pt x="5" y="41"/>
                    </a:cubicBezTo>
                    <a:cubicBezTo>
                      <a:pt x="6" y="42"/>
                      <a:pt x="6" y="42"/>
                      <a:pt x="6" y="42"/>
                    </a:cubicBezTo>
                    <a:cubicBezTo>
                      <a:pt x="6" y="42"/>
                      <a:pt x="6" y="42"/>
                      <a:pt x="6" y="42"/>
                    </a:cubicBezTo>
                    <a:cubicBezTo>
                      <a:pt x="6" y="41"/>
                      <a:pt x="6" y="41"/>
                      <a:pt x="6" y="41"/>
                    </a:cubicBezTo>
                    <a:cubicBezTo>
                      <a:pt x="6" y="41"/>
                      <a:pt x="6" y="41"/>
                      <a:pt x="6" y="41"/>
                    </a:cubicBezTo>
                    <a:close/>
                    <a:moveTo>
                      <a:pt x="9" y="33"/>
                    </a:moveTo>
                    <a:cubicBezTo>
                      <a:pt x="9" y="32"/>
                      <a:pt x="9" y="32"/>
                      <a:pt x="9" y="32"/>
                    </a:cubicBezTo>
                    <a:cubicBezTo>
                      <a:pt x="9" y="32"/>
                      <a:pt x="9" y="32"/>
                      <a:pt x="9" y="32"/>
                    </a:cubicBezTo>
                    <a:cubicBezTo>
                      <a:pt x="9" y="32"/>
                      <a:pt x="9" y="32"/>
                      <a:pt x="9" y="32"/>
                    </a:cubicBezTo>
                    <a:lnTo>
                      <a:pt x="9" y="33"/>
                    </a:lnTo>
                    <a:close/>
                    <a:moveTo>
                      <a:pt x="32" y="27"/>
                    </a:moveTo>
                    <a:cubicBezTo>
                      <a:pt x="33" y="26"/>
                      <a:pt x="33" y="26"/>
                      <a:pt x="33" y="26"/>
                    </a:cubicBezTo>
                    <a:cubicBezTo>
                      <a:pt x="33" y="26"/>
                      <a:pt x="33" y="26"/>
                      <a:pt x="33" y="26"/>
                    </a:cubicBezTo>
                    <a:cubicBezTo>
                      <a:pt x="32" y="26"/>
                      <a:pt x="32" y="26"/>
                      <a:pt x="32" y="26"/>
                    </a:cubicBezTo>
                    <a:cubicBezTo>
                      <a:pt x="33" y="26"/>
                      <a:pt x="33" y="26"/>
                      <a:pt x="33" y="26"/>
                    </a:cubicBezTo>
                    <a:cubicBezTo>
                      <a:pt x="32" y="25"/>
                      <a:pt x="32" y="25"/>
                      <a:pt x="32" y="25"/>
                    </a:cubicBezTo>
                    <a:cubicBezTo>
                      <a:pt x="32" y="25"/>
                      <a:pt x="32" y="25"/>
                      <a:pt x="32" y="25"/>
                    </a:cubicBezTo>
                    <a:cubicBezTo>
                      <a:pt x="31" y="25"/>
                      <a:pt x="31" y="25"/>
                      <a:pt x="31" y="25"/>
                    </a:cubicBezTo>
                    <a:cubicBezTo>
                      <a:pt x="31" y="25"/>
                      <a:pt x="31" y="25"/>
                      <a:pt x="31" y="25"/>
                    </a:cubicBezTo>
                    <a:cubicBezTo>
                      <a:pt x="32" y="26"/>
                      <a:pt x="32" y="26"/>
                      <a:pt x="32" y="26"/>
                    </a:cubicBezTo>
                    <a:lnTo>
                      <a:pt x="32" y="27"/>
                    </a:lnTo>
                    <a:close/>
                    <a:moveTo>
                      <a:pt x="32" y="24"/>
                    </a:moveTo>
                    <a:cubicBezTo>
                      <a:pt x="32" y="24"/>
                      <a:pt x="32" y="24"/>
                      <a:pt x="32" y="24"/>
                    </a:cubicBezTo>
                    <a:cubicBezTo>
                      <a:pt x="32" y="24"/>
                      <a:pt x="32" y="24"/>
                      <a:pt x="32" y="24"/>
                    </a:cubicBezTo>
                    <a:cubicBezTo>
                      <a:pt x="33" y="24"/>
                      <a:pt x="33" y="24"/>
                      <a:pt x="33" y="24"/>
                    </a:cubicBezTo>
                    <a:cubicBezTo>
                      <a:pt x="32" y="24"/>
                      <a:pt x="32" y="24"/>
                      <a:pt x="32" y="24"/>
                    </a:cubicBezTo>
                    <a:cubicBezTo>
                      <a:pt x="33" y="25"/>
                      <a:pt x="33" y="25"/>
                      <a:pt x="33" y="25"/>
                    </a:cubicBezTo>
                    <a:cubicBezTo>
                      <a:pt x="33" y="25"/>
                      <a:pt x="33" y="25"/>
                      <a:pt x="33" y="25"/>
                    </a:cubicBezTo>
                    <a:cubicBezTo>
                      <a:pt x="33" y="25"/>
                      <a:pt x="33" y="25"/>
                      <a:pt x="33" y="25"/>
                    </a:cubicBezTo>
                    <a:cubicBezTo>
                      <a:pt x="34" y="24"/>
                      <a:pt x="34" y="24"/>
                      <a:pt x="34" y="24"/>
                    </a:cubicBezTo>
                    <a:cubicBezTo>
                      <a:pt x="34" y="25"/>
                      <a:pt x="34" y="25"/>
                      <a:pt x="34" y="25"/>
                    </a:cubicBezTo>
                    <a:cubicBezTo>
                      <a:pt x="35" y="25"/>
                      <a:pt x="35" y="25"/>
                      <a:pt x="35" y="25"/>
                    </a:cubicBezTo>
                    <a:cubicBezTo>
                      <a:pt x="36" y="25"/>
                      <a:pt x="36" y="25"/>
                      <a:pt x="36" y="25"/>
                    </a:cubicBezTo>
                    <a:cubicBezTo>
                      <a:pt x="36" y="24"/>
                      <a:pt x="36" y="24"/>
                      <a:pt x="36" y="24"/>
                    </a:cubicBezTo>
                    <a:cubicBezTo>
                      <a:pt x="35" y="25"/>
                      <a:pt x="35" y="25"/>
                      <a:pt x="35" y="25"/>
                    </a:cubicBezTo>
                    <a:cubicBezTo>
                      <a:pt x="35" y="24"/>
                      <a:pt x="35" y="24"/>
                      <a:pt x="35" y="24"/>
                    </a:cubicBezTo>
                    <a:cubicBezTo>
                      <a:pt x="35" y="24"/>
                      <a:pt x="35" y="24"/>
                      <a:pt x="35" y="24"/>
                    </a:cubicBezTo>
                    <a:cubicBezTo>
                      <a:pt x="34" y="24"/>
                      <a:pt x="34" y="24"/>
                      <a:pt x="34" y="24"/>
                    </a:cubicBezTo>
                    <a:cubicBezTo>
                      <a:pt x="34" y="24"/>
                      <a:pt x="34" y="24"/>
                      <a:pt x="34" y="24"/>
                    </a:cubicBezTo>
                    <a:cubicBezTo>
                      <a:pt x="33" y="24"/>
                      <a:pt x="33" y="24"/>
                      <a:pt x="33" y="24"/>
                    </a:cubicBezTo>
                    <a:cubicBezTo>
                      <a:pt x="33" y="24"/>
                      <a:pt x="33" y="24"/>
                      <a:pt x="33" y="24"/>
                    </a:cubicBezTo>
                    <a:cubicBezTo>
                      <a:pt x="34" y="23"/>
                      <a:pt x="34" y="23"/>
                      <a:pt x="34" y="23"/>
                    </a:cubicBezTo>
                    <a:cubicBezTo>
                      <a:pt x="33" y="23"/>
                      <a:pt x="33" y="23"/>
                      <a:pt x="33" y="23"/>
                    </a:cubicBezTo>
                    <a:cubicBezTo>
                      <a:pt x="33" y="22"/>
                      <a:pt x="33" y="22"/>
                      <a:pt x="33" y="22"/>
                    </a:cubicBezTo>
                    <a:cubicBezTo>
                      <a:pt x="33" y="22"/>
                      <a:pt x="33" y="22"/>
                      <a:pt x="32" y="22"/>
                    </a:cubicBezTo>
                    <a:cubicBezTo>
                      <a:pt x="32" y="22"/>
                      <a:pt x="32" y="22"/>
                      <a:pt x="32" y="22"/>
                    </a:cubicBezTo>
                    <a:cubicBezTo>
                      <a:pt x="32" y="23"/>
                      <a:pt x="32" y="23"/>
                      <a:pt x="32" y="24"/>
                    </a:cubicBezTo>
                    <a:cubicBezTo>
                      <a:pt x="32" y="24"/>
                      <a:pt x="32" y="24"/>
                      <a:pt x="32" y="24"/>
                    </a:cubicBezTo>
                    <a:close/>
                    <a:moveTo>
                      <a:pt x="36" y="22"/>
                    </a:moveTo>
                    <a:cubicBezTo>
                      <a:pt x="36" y="21"/>
                      <a:pt x="36" y="21"/>
                      <a:pt x="36" y="21"/>
                    </a:cubicBezTo>
                    <a:cubicBezTo>
                      <a:pt x="37" y="21"/>
                      <a:pt x="37" y="21"/>
                      <a:pt x="37" y="21"/>
                    </a:cubicBezTo>
                    <a:cubicBezTo>
                      <a:pt x="37" y="21"/>
                      <a:pt x="37" y="21"/>
                      <a:pt x="37" y="21"/>
                    </a:cubicBezTo>
                    <a:cubicBezTo>
                      <a:pt x="37" y="21"/>
                      <a:pt x="37" y="21"/>
                      <a:pt x="37" y="21"/>
                    </a:cubicBezTo>
                    <a:cubicBezTo>
                      <a:pt x="38" y="21"/>
                      <a:pt x="38" y="21"/>
                      <a:pt x="38" y="21"/>
                    </a:cubicBezTo>
                    <a:cubicBezTo>
                      <a:pt x="36" y="21"/>
                      <a:pt x="36" y="21"/>
                      <a:pt x="36" y="21"/>
                    </a:cubicBezTo>
                    <a:cubicBezTo>
                      <a:pt x="37" y="20"/>
                      <a:pt x="37" y="20"/>
                      <a:pt x="37" y="20"/>
                    </a:cubicBezTo>
                    <a:cubicBezTo>
                      <a:pt x="36" y="21"/>
                      <a:pt x="36" y="21"/>
                      <a:pt x="36" y="21"/>
                    </a:cubicBezTo>
                    <a:cubicBezTo>
                      <a:pt x="36" y="21"/>
                      <a:pt x="36" y="21"/>
                      <a:pt x="36" y="21"/>
                    </a:cubicBezTo>
                    <a:cubicBezTo>
                      <a:pt x="36" y="21"/>
                      <a:pt x="36" y="21"/>
                      <a:pt x="36" y="21"/>
                    </a:cubicBezTo>
                    <a:lnTo>
                      <a:pt x="36" y="22"/>
                    </a:lnTo>
                    <a:close/>
                    <a:moveTo>
                      <a:pt x="14" y="46"/>
                    </a:moveTo>
                    <a:cubicBezTo>
                      <a:pt x="14" y="46"/>
                      <a:pt x="14" y="46"/>
                      <a:pt x="14" y="46"/>
                    </a:cubicBezTo>
                    <a:cubicBezTo>
                      <a:pt x="14" y="46"/>
                      <a:pt x="14" y="46"/>
                      <a:pt x="14" y="46"/>
                    </a:cubicBezTo>
                    <a:cubicBezTo>
                      <a:pt x="15" y="45"/>
                      <a:pt x="15" y="45"/>
                      <a:pt x="15" y="45"/>
                    </a:cubicBezTo>
                    <a:cubicBezTo>
                      <a:pt x="15" y="45"/>
                      <a:pt x="15" y="45"/>
                      <a:pt x="15" y="45"/>
                    </a:cubicBezTo>
                    <a:cubicBezTo>
                      <a:pt x="16" y="45"/>
                      <a:pt x="16" y="45"/>
                      <a:pt x="16" y="45"/>
                    </a:cubicBezTo>
                    <a:cubicBezTo>
                      <a:pt x="16" y="44"/>
                      <a:pt x="16" y="44"/>
                      <a:pt x="16" y="44"/>
                    </a:cubicBezTo>
                    <a:cubicBezTo>
                      <a:pt x="16" y="44"/>
                      <a:pt x="16" y="44"/>
                      <a:pt x="16" y="44"/>
                    </a:cubicBezTo>
                    <a:cubicBezTo>
                      <a:pt x="15" y="44"/>
                      <a:pt x="15" y="44"/>
                      <a:pt x="15" y="44"/>
                    </a:cubicBezTo>
                    <a:cubicBezTo>
                      <a:pt x="15" y="44"/>
                      <a:pt x="15" y="44"/>
                      <a:pt x="15" y="44"/>
                    </a:cubicBezTo>
                    <a:cubicBezTo>
                      <a:pt x="14" y="43"/>
                      <a:pt x="14" y="43"/>
                      <a:pt x="14" y="43"/>
                    </a:cubicBezTo>
                    <a:cubicBezTo>
                      <a:pt x="13" y="44"/>
                      <a:pt x="13" y="44"/>
                      <a:pt x="13" y="44"/>
                    </a:cubicBezTo>
                    <a:cubicBezTo>
                      <a:pt x="14" y="43"/>
                      <a:pt x="14" y="43"/>
                      <a:pt x="14" y="43"/>
                    </a:cubicBezTo>
                    <a:cubicBezTo>
                      <a:pt x="13" y="43"/>
                      <a:pt x="13" y="43"/>
                      <a:pt x="13" y="43"/>
                    </a:cubicBezTo>
                    <a:cubicBezTo>
                      <a:pt x="13" y="43"/>
                      <a:pt x="13" y="43"/>
                      <a:pt x="13" y="43"/>
                    </a:cubicBezTo>
                    <a:cubicBezTo>
                      <a:pt x="13" y="42"/>
                      <a:pt x="13" y="42"/>
                      <a:pt x="13" y="42"/>
                    </a:cubicBezTo>
                    <a:cubicBezTo>
                      <a:pt x="13" y="41"/>
                      <a:pt x="13" y="41"/>
                      <a:pt x="13" y="40"/>
                    </a:cubicBezTo>
                    <a:cubicBezTo>
                      <a:pt x="12" y="39"/>
                      <a:pt x="12" y="39"/>
                      <a:pt x="12" y="39"/>
                    </a:cubicBezTo>
                    <a:cubicBezTo>
                      <a:pt x="11" y="39"/>
                      <a:pt x="11" y="39"/>
                      <a:pt x="11" y="39"/>
                    </a:cubicBezTo>
                    <a:cubicBezTo>
                      <a:pt x="12" y="40"/>
                      <a:pt x="12" y="40"/>
                      <a:pt x="12" y="40"/>
                    </a:cubicBezTo>
                    <a:cubicBezTo>
                      <a:pt x="12" y="40"/>
                      <a:pt x="12" y="40"/>
                      <a:pt x="12" y="40"/>
                    </a:cubicBezTo>
                    <a:cubicBezTo>
                      <a:pt x="12" y="40"/>
                      <a:pt x="12" y="40"/>
                      <a:pt x="12" y="40"/>
                    </a:cubicBezTo>
                    <a:cubicBezTo>
                      <a:pt x="12" y="41"/>
                      <a:pt x="12" y="41"/>
                      <a:pt x="12" y="41"/>
                    </a:cubicBezTo>
                    <a:cubicBezTo>
                      <a:pt x="12" y="41"/>
                      <a:pt x="12" y="41"/>
                      <a:pt x="12" y="41"/>
                    </a:cubicBezTo>
                    <a:cubicBezTo>
                      <a:pt x="11" y="41"/>
                      <a:pt x="11" y="41"/>
                      <a:pt x="11" y="41"/>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9" y="41"/>
                      <a:pt x="9" y="41"/>
                      <a:pt x="9" y="41"/>
                    </a:cubicBezTo>
                    <a:cubicBezTo>
                      <a:pt x="9" y="41"/>
                      <a:pt x="9" y="41"/>
                      <a:pt x="9" y="41"/>
                    </a:cubicBezTo>
                    <a:cubicBezTo>
                      <a:pt x="9" y="41"/>
                      <a:pt x="9" y="41"/>
                      <a:pt x="9" y="41"/>
                    </a:cubicBezTo>
                    <a:cubicBezTo>
                      <a:pt x="9" y="41"/>
                      <a:pt x="9" y="41"/>
                      <a:pt x="9" y="41"/>
                    </a:cubicBezTo>
                    <a:cubicBezTo>
                      <a:pt x="9" y="42"/>
                      <a:pt x="9" y="42"/>
                      <a:pt x="9" y="42"/>
                    </a:cubicBezTo>
                    <a:cubicBezTo>
                      <a:pt x="10" y="43"/>
                      <a:pt x="10" y="43"/>
                      <a:pt x="10" y="43"/>
                    </a:cubicBezTo>
                    <a:cubicBezTo>
                      <a:pt x="11" y="42"/>
                      <a:pt x="11" y="42"/>
                      <a:pt x="11" y="42"/>
                    </a:cubicBezTo>
                    <a:cubicBezTo>
                      <a:pt x="11" y="42"/>
                      <a:pt x="11" y="42"/>
                      <a:pt x="11" y="42"/>
                    </a:cubicBezTo>
                    <a:cubicBezTo>
                      <a:pt x="11" y="42"/>
                      <a:pt x="11" y="42"/>
                      <a:pt x="11" y="42"/>
                    </a:cubicBezTo>
                    <a:cubicBezTo>
                      <a:pt x="11" y="43"/>
                      <a:pt x="11" y="43"/>
                      <a:pt x="11" y="43"/>
                    </a:cubicBezTo>
                    <a:cubicBezTo>
                      <a:pt x="11" y="43"/>
                      <a:pt x="11" y="43"/>
                      <a:pt x="11" y="43"/>
                    </a:cubicBezTo>
                    <a:cubicBezTo>
                      <a:pt x="12" y="43"/>
                      <a:pt x="12" y="43"/>
                      <a:pt x="12" y="43"/>
                    </a:cubicBezTo>
                    <a:cubicBezTo>
                      <a:pt x="11" y="43"/>
                      <a:pt x="11" y="43"/>
                      <a:pt x="11" y="43"/>
                    </a:cubicBezTo>
                    <a:cubicBezTo>
                      <a:pt x="11" y="43"/>
                      <a:pt x="11" y="43"/>
                      <a:pt x="11" y="43"/>
                    </a:cubicBezTo>
                    <a:cubicBezTo>
                      <a:pt x="12" y="45"/>
                      <a:pt x="12" y="45"/>
                      <a:pt x="12" y="45"/>
                    </a:cubicBezTo>
                    <a:cubicBezTo>
                      <a:pt x="12" y="44"/>
                      <a:pt x="12" y="44"/>
                      <a:pt x="12" y="44"/>
                    </a:cubicBezTo>
                    <a:cubicBezTo>
                      <a:pt x="12" y="45"/>
                      <a:pt x="12" y="45"/>
                      <a:pt x="12" y="45"/>
                    </a:cubicBezTo>
                    <a:cubicBezTo>
                      <a:pt x="13" y="45"/>
                      <a:pt x="13" y="45"/>
                      <a:pt x="13" y="45"/>
                    </a:cubicBezTo>
                    <a:cubicBezTo>
                      <a:pt x="13" y="45"/>
                      <a:pt x="13" y="45"/>
                      <a:pt x="13" y="45"/>
                    </a:cubicBezTo>
                    <a:cubicBezTo>
                      <a:pt x="13" y="45"/>
                      <a:pt x="13" y="45"/>
                      <a:pt x="13" y="45"/>
                    </a:cubicBezTo>
                    <a:cubicBezTo>
                      <a:pt x="14" y="45"/>
                      <a:pt x="14" y="45"/>
                      <a:pt x="14" y="45"/>
                    </a:cubicBezTo>
                    <a:cubicBezTo>
                      <a:pt x="14" y="45"/>
                      <a:pt x="14" y="45"/>
                      <a:pt x="14" y="45"/>
                    </a:cubicBezTo>
                    <a:cubicBezTo>
                      <a:pt x="15" y="45"/>
                      <a:pt x="15" y="45"/>
                      <a:pt x="15" y="45"/>
                    </a:cubicBezTo>
                    <a:cubicBezTo>
                      <a:pt x="14" y="45"/>
                      <a:pt x="14" y="45"/>
                      <a:pt x="14" y="45"/>
                    </a:cubicBezTo>
                    <a:cubicBezTo>
                      <a:pt x="14" y="45"/>
                      <a:pt x="14" y="46"/>
                      <a:pt x="14" y="46"/>
                    </a:cubicBezTo>
                    <a:close/>
                    <a:moveTo>
                      <a:pt x="18" y="62"/>
                    </a:moveTo>
                    <a:cubicBezTo>
                      <a:pt x="17" y="63"/>
                      <a:pt x="17" y="63"/>
                      <a:pt x="17" y="63"/>
                    </a:cubicBezTo>
                    <a:cubicBezTo>
                      <a:pt x="17" y="63"/>
                      <a:pt x="17" y="63"/>
                      <a:pt x="17" y="63"/>
                    </a:cubicBezTo>
                    <a:cubicBezTo>
                      <a:pt x="18" y="64"/>
                      <a:pt x="18" y="64"/>
                      <a:pt x="18" y="64"/>
                    </a:cubicBezTo>
                    <a:cubicBezTo>
                      <a:pt x="18" y="65"/>
                      <a:pt x="18" y="65"/>
                      <a:pt x="18" y="65"/>
                    </a:cubicBezTo>
                    <a:cubicBezTo>
                      <a:pt x="18" y="65"/>
                      <a:pt x="18" y="65"/>
                      <a:pt x="18" y="65"/>
                    </a:cubicBezTo>
                    <a:cubicBezTo>
                      <a:pt x="19" y="65"/>
                      <a:pt x="19" y="65"/>
                      <a:pt x="19" y="65"/>
                    </a:cubicBezTo>
                    <a:cubicBezTo>
                      <a:pt x="19" y="65"/>
                      <a:pt x="19" y="65"/>
                      <a:pt x="19" y="65"/>
                    </a:cubicBezTo>
                    <a:cubicBezTo>
                      <a:pt x="19" y="64"/>
                      <a:pt x="19" y="64"/>
                      <a:pt x="19" y="64"/>
                    </a:cubicBezTo>
                    <a:cubicBezTo>
                      <a:pt x="19" y="64"/>
                      <a:pt x="19" y="64"/>
                      <a:pt x="19" y="64"/>
                    </a:cubicBezTo>
                    <a:cubicBezTo>
                      <a:pt x="19" y="62"/>
                      <a:pt x="19" y="62"/>
                      <a:pt x="19" y="62"/>
                    </a:cubicBezTo>
                    <a:cubicBezTo>
                      <a:pt x="18" y="62"/>
                      <a:pt x="18" y="62"/>
                      <a:pt x="18" y="62"/>
                    </a:cubicBezTo>
                    <a:close/>
                    <a:moveTo>
                      <a:pt x="13" y="61"/>
                    </a:moveTo>
                    <a:cubicBezTo>
                      <a:pt x="13" y="61"/>
                      <a:pt x="13" y="61"/>
                      <a:pt x="13" y="61"/>
                    </a:cubicBezTo>
                    <a:cubicBezTo>
                      <a:pt x="13" y="60"/>
                      <a:pt x="12" y="60"/>
                      <a:pt x="12" y="59"/>
                    </a:cubicBezTo>
                    <a:cubicBezTo>
                      <a:pt x="12" y="59"/>
                      <a:pt x="12" y="59"/>
                      <a:pt x="12" y="59"/>
                    </a:cubicBezTo>
                    <a:cubicBezTo>
                      <a:pt x="11" y="60"/>
                      <a:pt x="11" y="60"/>
                      <a:pt x="11" y="60"/>
                    </a:cubicBezTo>
                    <a:cubicBezTo>
                      <a:pt x="11" y="60"/>
                      <a:pt x="11" y="60"/>
                      <a:pt x="11" y="60"/>
                    </a:cubicBezTo>
                    <a:cubicBezTo>
                      <a:pt x="10" y="60"/>
                      <a:pt x="10" y="60"/>
                      <a:pt x="10" y="60"/>
                    </a:cubicBezTo>
                    <a:cubicBezTo>
                      <a:pt x="10" y="61"/>
                      <a:pt x="10" y="61"/>
                      <a:pt x="10" y="61"/>
                    </a:cubicBezTo>
                    <a:cubicBezTo>
                      <a:pt x="10" y="61"/>
                      <a:pt x="10" y="61"/>
                      <a:pt x="10" y="61"/>
                    </a:cubicBezTo>
                    <a:cubicBezTo>
                      <a:pt x="10" y="61"/>
                      <a:pt x="10" y="61"/>
                      <a:pt x="10" y="61"/>
                    </a:cubicBezTo>
                    <a:cubicBezTo>
                      <a:pt x="10" y="62"/>
                      <a:pt x="10" y="62"/>
                      <a:pt x="10" y="62"/>
                    </a:cubicBezTo>
                    <a:cubicBezTo>
                      <a:pt x="10" y="62"/>
                      <a:pt x="10" y="62"/>
                      <a:pt x="10" y="62"/>
                    </a:cubicBezTo>
                    <a:cubicBezTo>
                      <a:pt x="10" y="62"/>
                      <a:pt x="11" y="61"/>
                      <a:pt x="11" y="61"/>
                    </a:cubicBezTo>
                    <a:cubicBezTo>
                      <a:pt x="11" y="61"/>
                      <a:pt x="11" y="61"/>
                      <a:pt x="11" y="61"/>
                    </a:cubicBezTo>
                    <a:cubicBezTo>
                      <a:pt x="11" y="61"/>
                      <a:pt x="11" y="61"/>
                      <a:pt x="11" y="61"/>
                    </a:cubicBezTo>
                    <a:cubicBezTo>
                      <a:pt x="11" y="62"/>
                      <a:pt x="11" y="62"/>
                      <a:pt x="11" y="62"/>
                    </a:cubicBezTo>
                    <a:cubicBezTo>
                      <a:pt x="11" y="63"/>
                      <a:pt x="11" y="63"/>
                      <a:pt x="11" y="63"/>
                    </a:cubicBezTo>
                    <a:cubicBezTo>
                      <a:pt x="11" y="63"/>
                      <a:pt x="11" y="63"/>
                      <a:pt x="11" y="63"/>
                    </a:cubicBezTo>
                    <a:cubicBezTo>
                      <a:pt x="11" y="63"/>
                      <a:pt x="11" y="63"/>
                      <a:pt x="11" y="63"/>
                    </a:cubicBezTo>
                    <a:cubicBezTo>
                      <a:pt x="12" y="63"/>
                      <a:pt x="12" y="63"/>
                      <a:pt x="12" y="63"/>
                    </a:cubicBezTo>
                    <a:cubicBezTo>
                      <a:pt x="12" y="63"/>
                      <a:pt x="12" y="63"/>
                      <a:pt x="12" y="63"/>
                    </a:cubicBezTo>
                    <a:cubicBezTo>
                      <a:pt x="13" y="62"/>
                      <a:pt x="13" y="62"/>
                      <a:pt x="13" y="62"/>
                    </a:cubicBezTo>
                    <a:lnTo>
                      <a:pt x="13" y="61"/>
                    </a:lnTo>
                    <a:close/>
                    <a:moveTo>
                      <a:pt x="13" y="61"/>
                    </a:moveTo>
                    <a:cubicBezTo>
                      <a:pt x="13" y="61"/>
                      <a:pt x="13" y="61"/>
                      <a:pt x="13" y="61"/>
                    </a:cubicBezTo>
                    <a:cubicBezTo>
                      <a:pt x="14" y="60"/>
                      <a:pt x="14" y="60"/>
                      <a:pt x="14" y="60"/>
                    </a:cubicBezTo>
                    <a:cubicBezTo>
                      <a:pt x="14" y="60"/>
                      <a:pt x="14" y="60"/>
                      <a:pt x="14" y="60"/>
                    </a:cubicBezTo>
                    <a:cubicBezTo>
                      <a:pt x="14" y="59"/>
                      <a:pt x="15" y="58"/>
                      <a:pt x="15" y="57"/>
                    </a:cubicBezTo>
                    <a:cubicBezTo>
                      <a:pt x="15" y="57"/>
                      <a:pt x="15" y="57"/>
                      <a:pt x="15" y="57"/>
                    </a:cubicBezTo>
                    <a:cubicBezTo>
                      <a:pt x="15" y="57"/>
                      <a:pt x="15" y="57"/>
                      <a:pt x="15" y="57"/>
                    </a:cubicBezTo>
                    <a:cubicBezTo>
                      <a:pt x="15" y="57"/>
                      <a:pt x="14" y="58"/>
                      <a:pt x="14" y="58"/>
                    </a:cubicBezTo>
                    <a:cubicBezTo>
                      <a:pt x="13" y="58"/>
                      <a:pt x="13" y="58"/>
                      <a:pt x="13" y="58"/>
                    </a:cubicBezTo>
                    <a:cubicBezTo>
                      <a:pt x="13" y="59"/>
                      <a:pt x="13" y="59"/>
                      <a:pt x="13" y="59"/>
                    </a:cubicBezTo>
                    <a:cubicBezTo>
                      <a:pt x="14" y="59"/>
                      <a:pt x="14" y="59"/>
                      <a:pt x="14" y="59"/>
                    </a:cubicBezTo>
                    <a:cubicBezTo>
                      <a:pt x="14" y="59"/>
                      <a:pt x="13" y="59"/>
                      <a:pt x="13" y="59"/>
                    </a:cubicBezTo>
                    <a:cubicBezTo>
                      <a:pt x="13" y="60"/>
                      <a:pt x="13" y="60"/>
                      <a:pt x="13" y="61"/>
                    </a:cubicBezTo>
                    <a:close/>
                    <a:moveTo>
                      <a:pt x="15" y="52"/>
                    </a:moveTo>
                    <a:cubicBezTo>
                      <a:pt x="14" y="52"/>
                      <a:pt x="14" y="52"/>
                      <a:pt x="14" y="52"/>
                    </a:cubicBezTo>
                    <a:cubicBezTo>
                      <a:pt x="13" y="51"/>
                      <a:pt x="13" y="51"/>
                      <a:pt x="13" y="51"/>
                    </a:cubicBezTo>
                    <a:cubicBezTo>
                      <a:pt x="13" y="51"/>
                      <a:pt x="13" y="51"/>
                      <a:pt x="13" y="51"/>
                    </a:cubicBezTo>
                    <a:cubicBezTo>
                      <a:pt x="12" y="51"/>
                      <a:pt x="12" y="51"/>
                      <a:pt x="12" y="51"/>
                    </a:cubicBezTo>
                    <a:cubicBezTo>
                      <a:pt x="12" y="51"/>
                      <a:pt x="12" y="51"/>
                      <a:pt x="12" y="51"/>
                    </a:cubicBezTo>
                    <a:cubicBezTo>
                      <a:pt x="11" y="51"/>
                      <a:pt x="11" y="51"/>
                      <a:pt x="11" y="51"/>
                    </a:cubicBezTo>
                    <a:cubicBezTo>
                      <a:pt x="12" y="52"/>
                      <a:pt x="12" y="52"/>
                      <a:pt x="12" y="52"/>
                    </a:cubicBezTo>
                    <a:cubicBezTo>
                      <a:pt x="11" y="52"/>
                      <a:pt x="11" y="52"/>
                      <a:pt x="11" y="52"/>
                    </a:cubicBezTo>
                    <a:cubicBezTo>
                      <a:pt x="12" y="52"/>
                      <a:pt x="12" y="52"/>
                      <a:pt x="12" y="52"/>
                    </a:cubicBezTo>
                    <a:cubicBezTo>
                      <a:pt x="12" y="52"/>
                      <a:pt x="12" y="52"/>
                      <a:pt x="12" y="52"/>
                    </a:cubicBezTo>
                    <a:cubicBezTo>
                      <a:pt x="13" y="53"/>
                      <a:pt x="13" y="53"/>
                      <a:pt x="13" y="53"/>
                    </a:cubicBezTo>
                    <a:cubicBezTo>
                      <a:pt x="13" y="53"/>
                      <a:pt x="13" y="53"/>
                      <a:pt x="13" y="53"/>
                    </a:cubicBezTo>
                    <a:cubicBezTo>
                      <a:pt x="13" y="53"/>
                      <a:pt x="13" y="53"/>
                      <a:pt x="13" y="53"/>
                    </a:cubicBezTo>
                    <a:cubicBezTo>
                      <a:pt x="13" y="53"/>
                      <a:pt x="13" y="53"/>
                      <a:pt x="13" y="53"/>
                    </a:cubicBezTo>
                    <a:cubicBezTo>
                      <a:pt x="12" y="54"/>
                      <a:pt x="12" y="54"/>
                      <a:pt x="12" y="54"/>
                    </a:cubicBezTo>
                    <a:cubicBezTo>
                      <a:pt x="12" y="54"/>
                      <a:pt x="12" y="54"/>
                      <a:pt x="12" y="54"/>
                    </a:cubicBezTo>
                    <a:cubicBezTo>
                      <a:pt x="13" y="54"/>
                      <a:pt x="13" y="54"/>
                      <a:pt x="13" y="54"/>
                    </a:cubicBezTo>
                    <a:cubicBezTo>
                      <a:pt x="13" y="54"/>
                      <a:pt x="12" y="55"/>
                      <a:pt x="12" y="55"/>
                    </a:cubicBezTo>
                    <a:cubicBezTo>
                      <a:pt x="12" y="54"/>
                      <a:pt x="12" y="54"/>
                      <a:pt x="12" y="54"/>
                    </a:cubicBezTo>
                    <a:cubicBezTo>
                      <a:pt x="11" y="55"/>
                      <a:pt x="11" y="55"/>
                      <a:pt x="11" y="55"/>
                    </a:cubicBezTo>
                    <a:cubicBezTo>
                      <a:pt x="11" y="55"/>
                      <a:pt x="11" y="55"/>
                      <a:pt x="11" y="55"/>
                    </a:cubicBezTo>
                    <a:cubicBezTo>
                      <a:pt x="12" y="55"/>
                      <a:pt x="12" y="55"/>
                      <a:pt x="12" y="55"/>
                    </a:cubicBezTo>
                    <a:cubicBezTo>
                      <a:pt x="12" y="55"/>
                      <a:pt x="12" y="55"/>
                      <a:pt x="12" y="55"/>
                    </a:cubicBezTo>
                    <a:cubicBezTo>
                      <a:pt x="12" y="55"/>
                      <a:pt x="12" y="55"/>
                      <a:pt x="12" y="55"/>
                    </a:cubicBezTo>
                    <a:cubicBezTo>
                      <a:pt x="14" y="55"/>
                      <a:pt x="14" y="55"/>
                      <a:pt x="14" y="55"/>
                    </a:cubicBezTo>
                    <a:cubicBezTo>
                      <a:pt x="15" y="55"/>
                      <a:pt x="15" y="55"/>
                      <a:pt x="15" y="55"/>
                    </a:cubicBezTo>
                    <a:cubicBezTo>
                      <a:pt x="16" y="54"/>
                      <a:pt x="16" y="54"/>
                      <a:pt x="16" y="54"/>
                    </a:cubicBezTo>
                    <a:cubicBezTo>
                      <a:pt x="15" y="54"/>
                      <a:pt x="15" y="54"/>
                      <a:pt x="15" y="54"/>
                    </a:cubicBezTo>
                    <a:cubicBezTo>
                      <a:pt x="15" y="54"/>
                      <a:pt x="15" y="54"/>
                      <a:pt x="15" y="54"/>
                    </a:cubicBezTo>
                    <a:cubicBezTo>
                      <a:pt x="16" y="54"/>
                      <a:pt x="16" y="54"/>
                      <a:pt x="16" y="54"/>
                    </a:cubicBezTo>
                    <a:cubicBezTo>
                      <a:pt x="16" y="54"/>
                      <a:pt x="16" y="54"/>
                      <a:pt x="16" y="54"/>
                    </a:cubicBezTo>
                    <a:cubicBezTo>
                      <a:pt x="15" y="53"/>
                      <a:pt x="15" y="53"/>
                      <a:pt x="15" y="53"/>
                    </a:cubicBezTo>
                    <a:lnTo>
                      <a:pt x="15" y="52"/>
                    </a:lnTo>
                    <a:close/>
                    <a:moveTo>
                      <a:pt x="44" y="7"/>
                    </a:moveTo>
                    <a:cubicBezTo>
                      <a:pt x="45" y="7"/>
                      <a:pt x="45" y="7"/>
                      <a:pt x="45" y="7"/>
                    </a:cubicBezTo>
                    <a:cubicBezTo>
                      <a:pt x="45" y="7"/>
                      <a:pt x="45" y="7"/>
                      <a:pt x="45" y="7"/>
                    </a:cubicBezTo>
                    <a:cubicBezTo>
                      <a:pt x="44" y="7"/>
                      <a:pt x="44" y="7"/>
                      <a:pt x="44" y="7"/>
                    </a:cubicBezTo>
                    <a:cubicBezTo>
                      <a:pt x="45" y="8"/>
                      <a:pt x="45" y="8"/>
                      <a:pt x="45" y="8"/>
                    </a:cubicBezTo>
                    <a:cubicBezTo>
                      <a:pt x="45" y="7"/>
                      <a:pt x="45" y="7"/>
                      <a:pt x="45" y="7"/>
                    </a:cubicBezTo>
                    <a:cubicBezTo>
                      <a:pt x="46" y="7"/>
                      <a:pt x="46" y="7"/>
                      <a:pt x="46" y="7"/>
                    </a:cubicBezTo>
                    <a:cubicBezTo>
                      <a:pt x="46" y="7"/>
                      <a:pt x="46" y="7"/>
                      <a:pt x="46" y="7"/>
                    </a:cubicBezTo>
                    <a:cubicBezTo>
                      <a:pt x="46" y="7"/>
                      <a:pt x="46" y="7"/>
                      <a:pt x="46" y="7"/>
                    </a:cubicBezTo>
                    <a:cubicBezTo>
                      <a:pt x="46" y="8"/>
                      <a:pt x="46" y="8"/>
                      <a:pt x="46" y="8"/>
                    </a:cubicBezTo>
                    <a:cubicBezTo>
                      <a:pt x="46" y="9"/>
                      <a:pt x="46" y="9"/>
                      <a:pt x="46" y="10"/>
                    </a:cubicBezTo>
                    <a:cubicBezTo>
                      <a:pt x="46" y="10"/>
                      <a:pt x="46" y="10"/>
                      <a:pt x="46" y="10"/>
                    </a:cubicBezTo>
                    <a:cubicBezTo>
                      <a:pt x="45" y="11"/>
                      <a:pt x="45" y="11"/>
                      <a:pt x="45" y="11"/>
                    </a:cubicBezTo>
                    <a:cubicBezTo>
                      <a:pt x="46" y="11"/>
                      <a:pt x="46" y="11"/>
                      <a:pt x="46" y="11"/>
                    </a:cubicBezTo>
                    <a:cubicBezTo>
                      <a:pt x="46" y="9"/>
                      <a:pt x="46" y="9"/>
                      <a:pt x="46" y="9"/>
                    </a:cubicBezTo>
                    <a:cubicBezTo>
                      <a:pt x="47" y="9"/>
                      <a:pt x="47" y="9"/>
                      <a:pt x="47" y="9"/>
                    </a:cubicBezTo>
                    <a:cubicBezTo>
                      <a:pt x="46" y="9"/>
                      <a:pt x="46" y="9"/>
                      <a:pt x="46" y="9"/>
                    </a:cubicBezTo>
                    <a:cubicBezTo>
                      <a:pt x="47" y="9"/>
                      <a:pt x="47" y="9"/>
                      <a:pt x="47" y="9"/>
                    </a:cubicBezTo>
                    <a:cubicBezTo>
                      <a:pt x="46" y="8"/>
                      <a:pt x="46" y="8"/>
                      <a:pt x="46" y="8"/>
                    </a:cubicBezTo>
                    <a:cubicBezTo>
                      <a:pt x="47" y="8"/>
                      <a:pt x="47" y="8"/>
                      <a:pt x="47" y="8"/>
                    </a:cubicBezTo>
                    <a:cubicBezTo>
                      <a:pt x="47" y="7"/>
                      <a:pt x="47" y="7"/>
                      <a:pt x="47" y="7"/>
                    </a:cubicBezTo>
                    <a:cubicBezTo>
                      <a:pt x="46" y="7"/>
                      <a:pt x="46" y="7"/>
                      <a:pt x="46" y="7"/>
                    </a:cubicBezTo>
                    <a:cubicBezTo>
                      <a:pt x="47" y="7"/>
                      <a:pt x="47" y="7"/>
                      <a:pt x="47" y="7"/>
                    </a:cubicBezTo>
                    <a:cubicBezTo>
                      <a:pt x="47" y="6"/>
                      <a:pt x="47" y="6"/>
                      <a:pt x="47" y="6"/>
                    </a:cubicBezTo>
                    <a:cubicBezTo>
                      <a:pt x="47" y="6"/>
                      <a:pt x="47" y="6"/>
                      <a:pt x="47" y="6"/>
                    </a:cubicBezTo>
                    <a:cubicBezTo>
                      <a:pt x="47" y="6"/>
                      <a:pt x="47" y="6"/>
                      <a:pt x="47" y="6"/>
                    </a:cubicBezTo>
                    <a:cubicBezTo>
                      <a:pt x="47" y="5"/>
                      <a:pt x="47" y="5"/>
                      <a:pt x="47" y="5"/>
                    </a:cubicBezTo>
                    <a:cubicBezTo>
                      <a:pt x="47" y="5"/>
                      <a:pt x="47" y="5"/>
                      <a:pt x="47" y="5"/>
                    </a:cubicBezTo>
                    <a:cubicBezTo>
                      <a:pt x="47" y="5"/>
                      <a:pt x="47" y="5"/>
                      <a:pt x="47" y="5"/>
                    </a:cubicBezTo>
                    <a:cubicBezTo>
                      <a:pt x="47" y="5"/>
                      <a:pt x="47" y="5"/>
                      <a:pt x="47" y="5"/>
                    </a:cubicBezTo>
                    <a:cubicBezTo>
                      <a:pt x="47" y="4"/>
                      <a:pt x="47" y="4"/>
                      <a:pt x="47" y="4"/>
                    </a:cubicBezTo>
                    <a:cubicBezTo>
                      <a:pt x="47" y="4"/>
                      <a:pt x="47" y="4"/>
                      <a:pt x="47" y="4"/>
                    </a:cubicBezTo>
                    <a:cubicBezTo>
                      <a:pt x="47" y="5"/>
                      <a:pt x="47" y="5"/>
                      <a:pt x="47" y="5"/>
                    </a:cubicBezTo>
                    <a:cubicBezTo>
                      <a:pt x="47" y="4"/>
                      <a:pt x="47" y="4"/>
                      <a:pt x="47" y="4"/>
                    </a:cubicBezTo>
                    <a:cubicBezTo>
                      <a:pt x="46" y="4"/>
                      <a:pt x="46" y="4"/>
                      <a:pt x="46" y="4"/>
                    </a:cubicBezTo>
                    <a:cubicBezTo>
                      <a:pt x="46" y="4"/>
                      <a:pt x="46" y="4"/>
                      <a:pt x="46" y="4"/>
                    </a:cubicBezTo>
                    <a:cubicBezTo>
                      <a:pt x="46" y="4"/>
                      <a:pt x="46" y="4"/>
                      <a:pt x="46" y="4"/>
                    </a:cubicBezTo>
                    <a:cubicBezTo>
                      <a:pt x="46" y="4"/>
                      <a:pt x="46" y="4"/>
                      <a:pt x="46" y="4"/>
                    </a:cubicBezTo>
                    <a:cubicBezTo>
                      <a:pt x="45" y="5"/>
                      <a:pt x="45" y="5"/>
                      <a:pt x="45" y="5"/>
                    </a:cubicBezTo>
                    <a:cubicBezTo>
                      <a:pt x="46" y="4"/>
                      <a:pt x="46" y="4"/>
                      <a:pt x="46" y="4"/>
                    </a:cubicBezTo>
                    <a:cubicBezTo>
                      <a:pt x="46" y="4"/>
                      <a:pt x="46" y="4"/>
                      <a:pt x="46" y="4"/>
                    </a:cubicBezTo>
                    <a:cubicBezTo>
                      <a:pt x="45" y="3"/>
                      <a:pt x="46" y="3"/>
                      <a:pt x="46" y="2"/>
                    </a:cubicBezTo>
                    <a:cubicBezTo>
                      <a:pt x="46" y="2"/>
                      <a:pt x="46" y="2"/>
                      <a:pt x="46" y="2"/>
                    </a:cubicBezTo>
                    <a:cubicBezTo>
                      <a:pt x="46" y="2"/>
                      <a:pt x="46" y="2"/>
                      <a:pt x="46" y="2"/>
                    </a:cubicBezTo>
                    <a:cubicBezTo>
                      <a:pt x="45" y="2"/>
                      <a:pt x="45" y="2"/>
                      <a:pt x="45" y="2"/>
                    </a:cubicBezTo>
                    <a:cubicBezTo>
                      <a:pt x="45" y="3"/>
                      <a:pt x="45" y="3"/>
                      <a:pt x="45" y="3"/>
                    </a:cubicBezTo>
                    <a:cubicBezTo>
                      <a:pt x="45" y="3"/>
                      <a:pt x="45" y="3"/>
                      <a:pt x="45" y="3"/>
                    </a:cubicBezTo>
                    <a:cubicBezTo>
                      <a:pt x="44" y="3"/>
                      <a:pt x="44" y="3"/>
                      <a:pt x="44" y="3"/>
                    </a:cubicBezTo>
                    <a:cubicBezTo>
                      <a:pt x="44" y="4"/>
                      <a:pt x="44" y="4"/>
                      <a:pt x="44" y="4"/>
                    </a:cubicBezTo>
                    <a:cubicBezTo>
                      <a:pt x="45" y="4"/>
                      <a:pt x="45" y="4"/>
                      <a:pt x="45" y="4"/>
                    </a:cubicBezTo>
                    <a:cubicBezTo>
                      <a:pt x="45" y="4"/>
                      <a:pt x="45" y="4"/>
                      <a:pt x="45" y="4"/>
                    </a:cubicBezTo>
                    <a:cubicBezTo>
                      <a:pt x="45" y="5"/>
                      <a:pt x="45" y="5"/>
                      <a:pt x="45" y="5"/>
                    </a:cubicBezTo>
                    <a:cubicBezTo>
                      <a:pt x="45" y="5"/>
                      <a:pt x="45" y="5"/>
                      <a:pt x="45" y="5"/>
                    </a:cubicBezTo>
                    <a:cubicBezTo>
                      <a:pt x="46" y="5"/>
                      <a:pt x="46" y="5"/>
                      <a:pt x="46" y="5"/>
                    </a:cubicBezTo>
                    <a:cubicBezTo>
                      <a:pt x="46" y="5"/>
                      <a:pt x="46" y="5"/>
                      <a:pt x="46" y="5"/>
                    </a:cubicBezTo>
                    <a:cubicBezTo>
                      <a:pt x="45" y="6"/>
                      <a:pt x="45" y="6"/>
                      <a:pt x="45" y="6"/>
                    </a:cubicBezTo>
                    <a:cubicBezTo>
                      <a:pt x="45" y="6"/>
                      <a:pt x="45" y="6"/>
                      <a:pt x="45" y="6"/>
                    </a:cubicBezTo>
                    <a:cubicBezTo>
                      <a:pt x="45" y="6"/>
                      <a:pt x="45" y="6"/>
                      <a:pt x="45" y="6"/>
                    </a:cubicBezTo>
                    <a:cubicBezTo>
                      <a:pt x="45" y="6"/>
                      <a:pt x="45" y="6"/>
                      <a:pt x="45" y="6"/>
                    </a:cubicBezTo>
                    <a:cubicBezTo>
                      <a:pt x="44" y="6"/>
                      <a:pt x="44" y="6"/>
                      <a:pt x="44" y="6"/>
                    </a:cubicBezTo>
                    <a:cubicBezTo>
                      <a:pt x="43" y="6"/>
                      <a:pt x="43" y="6"/>
                      <a:pt x="43" y="6"/>
                    </a:cubicBezTo>
                    <a:cubicBezTo>
                      <a:pt x="44" y="7"/>
                      <a:pt x="44" y="7"/>
                      <a:pt x="44" y="7"/>
                    </a:cubicBezTo>
                    <a:close/>
                    <a:moveTo>
                      <a:pt x="47" y="4"/>
                    </a:move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8" y="2"/>
                      <a:pt x="48" y="2"/>
                      <a:pt x="48" y="2"/>
                    </a:cubicBezTo>
                    <a:cubicBezTo>
                      <a:pt x="48" y="1"/>
                      <a:pt x="48" y="1"/>
                      <a:pt x="48" y="1"/>
                    </a:cubicBezTo>
                    <a:cubicBezTo>
                      <a:pt x="47" y="1"/>
                      <a:pt x="47" y="1"/>
                      <a:pt x="47" y="1"/>
                    </a:cubicBezTo>
                    <a:cubicBezTo>
                      <a:pt x="47" y="1"/>
                      <a:pt x="47" y="1"/>
                      <a:pt x="47" y="1"/>
                    </a:cubicBezTo>
                    <a:cubicBezTo>
                      <a:pt x="47" y="2"/>
                      <a:pt x="47" y="2"/>
                      <a:pt x="47" y="2"/>
                    </a:cubicBezTo>
                    <a:cubicBezTo>
                      <a:pt x="46" y="2"/>
                      <a:pt x="46" y="2"/>
                      <a:pt x="46" y="2"/>
                    </a:cubicBezTo>
                    <a:cubicBezTo>
                      <a:pt x="46" y="2"/>
                      <a:pt x="47" y="3"/>
                      <a:pt x="47" y="4"/>
                    </a:cubicBezTo>
                    <a:close/>
                    <a:moveTo>
                      <a:pt x="6" y="43"/>
                    </a:moveTo>
                    <a:cubicBezTo>
                      <a:pt x="6" y="43"/>
                      <a:pt x="6" y="43"/>
                      <a:pt x="6" y="43"/>
                    </a:cubicBezTo>
                    <a:cubicBezTo>
                      <a:pt x="5" y="42"/>
                      <a:pt x="5" y="42"/>
                      <a:pt x="5" y="42"/>
                    </a:cubicBezTo>
                    <a:cubicBezTo>
                      <a:pt x="5" y="42"/>
                      <a:pt x="5" y="42"/>
                      <a:pt x="5" y="42"/>
                    </a:cubicBezTo>
                    <a:cubicBezTo>
                      <a:pt x="6" y="43"/>
                      <a:pt x="6" y="43"/>
                      <a:pt x="6" y="43"/>
                    </a:cubicBezTo>
                    <a:cubicBezTo>
                      <a:pt x="6" y="42"/>
                      <a:pt x="6" y="42"/>
                      <a:pt x="6" y="42"/>
                    </a:cubicBezTo>
                    <a:cubicBezTo>
                      <a:pt x="5" y="42"/>
                      <a:pt x="5" y="42"/>
                      <a:pt x="5" y="42"/>
                    </a:cubicBezTo>
                    <a:cubicBezTo>
                      <a:pt x="5" y="42"/>
                      <a:pt x="5" y="42"/>
                      <a:pt x="5" y="42"/>
                    </a:cubicBezTo>
                    <a:cubicBezTo>
                      <a:pt x="5" y="43"/>
                      <a:pt x="5" y="43"/>
                      <a:pt x="5" y="43"/>
                    </a:cubicBezTo>
                    <a:cubicBezTo>
                      <a:pt x="4" y="44"/>
                      <a:pt x="4" y="44"/>
                      <a:pt x="4" y="44"/>
                    </a:cubicBezTo>
                    <a:cubicBezTo>
                      <a:pt x="5" y="44"/>
                      <a:pt x="5" y="44"/>
                      <a:pt x="5" y="44"/>
                    </a:cubicBezTo>
                    <a:cubicBezTo>
                      <a:pt x="5" y="45"/>
                      <a:pt x="5" y="45"/>
                      <a:pt x="5" y="45"/>
                    </a:cubicBezTo>
                    <a:cubicBezTo>
                      <a:pt x="5" y="45"/>
                      <a:pt x="5" y="45"/>
                      <a:pt x="5" y="45"/>
                    </a:cubicBezTo>
                    <a:cubicBezTo>
                      <a:pt x="6" y="45"/>
                      <a:pt x="6" y="45"/>
                      <a:pt x="6" y="45"/>
                    </a:cubicBezTo>
                    <a:cubicBezTo>
                      <a:pt x="6" y="45"/>
                      <a:pt x="6" y="45"/>
                      <a:pt x="6" y="45"/>
                    </a:cubicBezTo>
                    <a:cubicBezTo>
                      <a:pt x="5" y="45"/>
                      <a:pt x="5" y="45"/>
                      <a:pt x="5" y="45"/>
                    </a:cubicBezTo>
                    <a:cubicBezTo>
                      <a:pt x="6" y="44"/>
                      <a:pt x="6" y="44"/>
                      <a:pt x="6" y="44"/>
                    </a:cubicBezTo>
                    <a:cubicBezTo>
                      <a:pt x="5" y="44"/>
                      <a:pt x="5" y="44"/>
                      <a:pt x="5" y="44"/>
                    </a:cubicBezTo>
                    <a:cubicBezTo>
                      <a:pt x="6" y="44"/>
                      <a:pt x="6" y="44"/>
                      <a:pt x="6" y="44"/>
                    </a:cubicBezTo>
                    <a:lnTo>
                      <a:pt x="6" y="43"/>
                    </a:lnTo>
                    <a:close/>
                    <a:moveTo>
                      <a:pt x="6" y="40"/>
                    </a:moveTo>
                    <a:cubicBezTo>
                      <a:pt x="6" y="40"/>
                      <a:pt x="6" y="40"/>
                      <a:pt x="6" y="40"/>
                    </a:cubicBezTo>
                    <a:cubicBezTo>
                      <a:pt x="6" y="40"/>
                      <a:pt x="6" y="40"/>
                      <a:pt x="6" y="40"/>
                    </a:cubicBezTo>
                    <a:cubicBezTo>
                      <a:pt x="7" y="40"/>
                      <a:pt x="7" y="40"/>
                      <a:pt x="7" y="40"/>
                    </a:cubicBezTo>
                    <a:cubicBezTo>
                      <a:pt x="6" y="39"/>
                      <a:pt x="6" y="39"/>
                      <a:pt x="6" y="39"/>
                    </a:cubicBezTo>
                    <a:cubicBezTo>
                      <a:pt x="7" y="39"/>
                      <a:pt x="7" y="39"/>
                      <a:pt x="7" y="39"/>
                    </a:cubicBezTo>
                    <a:cubicBezTo>
                      <a:pt x="7" y="39"/>
                      <a:pt x="7" y="39"/>
                      <a:pt x="7" y="39"/>
                    </a:cubicBezTo>
                    <a:cubicBezTo>
                      <a:pt x="7" y="39"/>
                      <a:pt x="7" y="39"/>
                      <a:pt x="7" y="39"/>
                    </a:cubicBezTo>
                    <a:cubicBezTo>
                      <a:pt x="7" y="39"/>
                      <a:pt x="7" y="39"/>
                      <a:pt x="7" y="39"/>
                    </a:cubicBezTo>
                    <a:cubicBezTo>
                      <a:pt x="6" y="39"/>
                      <a:pt x="6" y="39"/>
                      <a:pt x="6" y="39"/>
                    </a:cubicBezTo>
                    <a:cubicBezTo>
                      <a:pt x="6" y="38"/>
                      <a:pt x="6" y="38"/>
                      <a:pt x="6" y="38"/>
                    </a:cubicBezTo>
                    <a:cubicBezTo>
                      <a:pt x="6" y="39"/>
                      <a:pt x="6" y="39"/>
                      <a:pt x="6" y="39"/>
                    </a:cubicBezTo>
                    <a:cubicBezTo>
                      <a:pt x="5" y="39"/>
                      <a:pt x="5" y="39"/>
                      <a:pt x="5" y="39"/>
                    </a:cubicBezTo>
                    <a:cubicBezTo>
                      <a:pt x="5" y="39"/>
                      <a:pt x="5" y="39"/>
                      <a:pt x="5" y="39"/>
                    </a:cubicBezTo>
                    <a:cubicBezTo>
                      <a:pt x="5" y="39"/>
                      <a:pt x="5" y="39"/>
                      <a:pt x="5" y="39"/>
                    </a:cubicBezTo>
                    <a:cubicBezTo>
                      <a:pt x="5" y="39"/>
                      <a:pt x="5" y="39"/>
                      <a:pt x="5" y="39"/>
                    </a:cubicBezTo>
                    <a:cubicBezTo>
                      <a:pt x="4" y="39"/>
                      <a:pt x="4" y="39"/>
                      <a:pt x="4" y="39"/>
                    </a:cubicBezTo>
                    <a:cubicBezTo>
                      <a:pt x="5" y="40"/>
                      <a:pt x="5" y="40"/>
                      <a:pt x="5" y="40"/>
                    </a:cubicBezTo>
                    <a:cubicBezTo>
                      <a:pt x="5" y="40"/>
                      <a:pt x="5" y="40"/>
                      <a:pt x="5" y="40"/>
                    </a:cubicBezTo>
                    <a:cubicBezTo>
                      <a:pt x="5" y="40"/>
                      <a:pt x="5" y="40"/>
                      <a:pt x="5" y="40"/>
                    </a:cubicBezTo>
                    <a:cubicBezTo>
                      <a:pt x="6" y="40"/>
                      <a:pt x="6" y="40"/>
                      <a:pt x="6" y="40"/>
                    </a:cubicBezTo>
                    <a:cubicBezTo>
                      <a:pt x="7" y="40"/>
                      <a:pt x="7" y="40"/>
                      <a:pt x="7" y="40"/>
                    </a:cubicBezTo>
                    <a:cubicBezTo>
                      <a:pt x="7" y="40"/>
                      <a:pt x="7" y="40"/>
                      <a:pt x="7" y="40"/>
                    </a:cubicBezTo>
                    <a:cubicBezTo>
                      <a:pt x="6" y="40"/>
                      <a:pt x="6" y="40"/>
                      <a:pt x="6" y="40"/>
                    </a:cubicBezTo>
                    <a:close/>
                    <a:moveTo>
                      <a:pt x="9" y="36"/>
                    </a:moveTo>
                    <a:cubicBezTo>
                      <a:pt x="9" y="36"/>
                      <a:pt x="9" y="36"/>
                      <a:pt x="9" y="36"/>
                    </a:cubicBezTo>
                    <a:cubicBezTo>
                      <a:pt x="10" y="36"/>
                      <a:pt x="10" y="36"/>
                      <a:pt x="10" y="36"/>
                    </a:cubicBezTo>
                    <a:cubicBezTo>
                      <a:pt x="10" y="36"/>
                      <a:pt x="10" y="36"/>
                      <a:pt x="10" y="36"/>
                    </a:cubicBezTo>
                    <a:cubicBezTo>
                      <a:pt x="9" y="35"/>
                      <a:pt x="9" y="35"/>
                      <a:pt x="9" y="35"/>
                    </a:cubicBezTo>
                    <a:cubicBezTo>
                      <a:pt x="10" y="34"/>
                      <a:pt x="10" y="34"/>
                      <a:pt x="10" y="34"/>
                    </a:cubicBezTo>
                    <a:cubicBezTo>
                      <a:pt x="10" y="34"/>
                      <a:pt x="10" y="34"/>
                      <a:pt x="10" y="34"/>
                    </a:cubicBezTo>
                    <a:cubicBezTo>
                      <a:pt x="10" y="35"/>
                      <a:pt x="10" y="35"/>
                      <a:pt x="10" y="35"/>
                    </a:cubicBezTo>
                    <a:cubicBezTo>
                      <a:pt x="10" y="36"/>
                      <a:pt x="10" y="36"/>
                      <a:pt x="10" y="36"/>
                    </a:cubicBezTo>
                    <a:cubicBezTo>
                      <a:pt x="11" y="36"/>
                      <a:pt x="11" y="36"/>
                      <a:pt x="11" y="36"/>
                    </a:cubicBezTo>
                    <a:cubicBezTo>
                      <a:pt x="11" y="35"/>
                      <a:pt x="11" y="35"/>
                      <a:pt x="11" y="35"/>
                    </a:cubicBezTo>
                    <a:cubicBezTo>
                      <a:pt x="11" y="35"/>
                      <a:pt x="11" y="35"/>
                      <a:pt x="11" y="35"/>
                    </a:cubicBezTo>
                    <a:cubicBezTo>
                      <a:pt x="12" y="35"/>
                      <a:pt x="12" y="35"/>
                      <a:pt x="12" y="35"/>
                    </a:cubicBezTo>
                    <a:cubicBezTo>
                      <a:pt x="12" y="35"/>
                      <a:pt x="12" y="35"/>
                      <a:pt x="12" y="35"/>
                    </a:cubicBezTo>
                    <a:cubicBezTo>
                      <a:pt x="12" y="34"/>
                      <a:pt x="12" y="34"/>
                      <a:pt x="12" y="34"/>
                    </a:cubicBezTo>
                    <a:cubicBezTo>
                      <a:pt x="10" y="34"/>
                      <a:pt x="10" y="34"/>
                      <a:pt x="10" y="34"/>
                    </a:cubicBezTo>
                    <a:cubicBezTo>
                      <a:pt x="11" y="34"/>
                      <a:pt x="11" y="34"/>
                      <a:pt x="11" y="34"/>
                    </a:cubicBezTo>
                    <a:cubicBezTo>
                      <a:pt x="11" y="34"/>
                      <a:pt x="11" y="34"/>
                      <a:pt x="11" y="34"/>
                    </a:cubicBezTo>
                    <a:cubicBezTo>
                      <a:pt x="12" y="33"/>
                      <a:pt x="12" y="33"/>
                      <a:pt x="12" y="33"/>
                    </a:cubicBezTo>
                    <a:cubicBezTo>
                      <a:pt x="12" y="33"/>
                      <a:pt x="12" y="33"/>
                      <a:pt x="12" y="33"/>
                    </a:cubicBezTo>
                    <a:cubicBezTo>
                      <a:pt x="13" y="33"/>
                      <a:pt x="13" y="33"/>
                      <a:pt x="13" y="33"/>
                    </a:cubicBezTo>
                    <a:cubicBezTo>
                      <a:pt x="13" y="33"/>
                      <a:pt x="13" y="33"/>
                      <a:pt x="13" y="33"/>
                    </a:cubicBezTo>
                    <a:cubicBezTo>
                      <a:pt x="13" y="32"/>
                      <a:pt x="13" y="32"/>
                      <a:pt x="13" y="32"/>
                    </a:cubicBezTo>
                    <a:cubicBezTo>
                      <a:pt x="13" y="33"/>
                      <a:pt x="13" y="33"/>
                      <a:pt x="13" y="33"/>
                    </a:cubicBezTo>
                    <a:cubicBezTo>
                      <a:pt x="12" y="33"/>
                      <a:pt x="12" y="33"/>
                      <a:pt x="12" y="33"/>
                    </a:cubicBezTo>
                    <a:cubicBezTo>
                      <a:pt x="12" y="32"/>
                      <a:pt x="12" y="32"/>
                      <a:pt x="12" y="32"/>
                    </a:cubicBezTo>
                    <a:cubicBezTo>
                      <a:pt x="13" y="32"/>
                      <a:pt x="13" y="32"/>
                      <a:pt x="13" y="32"/>
                    </a:cubicBezTo>
                    <a:cubicBezTo>
                      <a:pt x="13" y="31"/>
                      <a:pt x="13" y="31"/>
                      <a:pt x="13" y="31"/>
                    </a:cubicBezTo>
                    <a:cubicBezTo>
                      <a:pt x="13" y="31"/>
                      <a:pt x="13" y="31"/>
                      <a:pt x="13" y="31"/>
                    </a:cubicBezTo>
                    <a:cubicBezTo>
                      <a:pt x="13" y="31"/>
                      <a:pt x="13" y="31"/>
                      <a:pt x="13" y="31"/>
                    </a:cubicBezTo>
                    <a:cubicBezTo>
                      <a:pt x="14" y="30"/>
                      <a:pt x="14" y="30"/>
                      <a:pt x="14" y="30"/>
                    </a:cubicBezTo>
                    <a:cubicBezTo>
                      <a:pt x="13" y="30"/>
                      <a:pt x="13" y="30"/>
                      <a:pt x="13" y="30"/>
                    </a:cubicBezTo>
                    <a:cubicBezTo>
                      <a:pt x="13" y="29"/>
                      <a:pt x="13" y="29"/>
                      <a:pt x="13" y="29"/>
                    </a:cubicBezTo>
                    <a:cubicBezTo>
                      <a:pt x="12" y="30"/>
                      <a:pt x="11" y="30"/>
                      <a:pt x="11" y="31"/>
                    </a:cubicBezTo>
                    <a:cubicBezTo>
                      <a:pt x="10" y="31"/>
                      <a:pt x="10" y="31"/>
                      <a:pt x="10" y="31"/>
                    </a:cubicBezTo>
                    <a:cubicBezTo>
                      <a:pt x="9" y="32"/>
                      <a:pt x="9" y="32"/>
                      <a:pt x="9" y="32"/>
                    </a:cubicBezTo>
                    <a:cubicBezTo>
                      <a:pt x="9" y="32"/>
                      <a:pt x="9" y="32"/>
                      <a:pt x="9" y="32"/>
                    </a:cubicBezTo>
                    <a:cubicBezTo>
                      <a:pt x="10" y="33"/>
                      <a:pt x="10" y="33"/>
                      <a:pt x="10" y="33"/>
                    </a:cubicBezTo>
                    <a:cubicBezTo>
                      <a:pt x="10" y="33"/>
                      <a:pt x="10" y="33"/>
                      <a:pt x="10" y="33"/>
                    </a:cubicBezTo>
                    <a:cubicBezTo>
                      <a:pt x="9" y="33"/>
                      <a:pt x="9" y="33"/>
                      <a:pt x="9" y="33"/>
                    </a:cubicBezTo>
                    <a:cubicBezTo>
                      <a:pt x="9" y="33"/>
                      <a:pt x="9" y="33"/>
                      <a:pt x="9" y="33"/>
                    </a:cubicBezTo>
                    <a:cubicBezTo>
                      <a:pt x="8" y="32"/>
                      <a:pt x="8" y="32"/>
                      <a:pt x="8" y="32"/>
                    </a:cubicBezTo>
                    <a:cubicBezTo>
                      <a:pt x="9" y="32"/>
                      <a:pt x="9" y="32"/>
                      <a:pt x="9" y="32"/>
                    </a:cubicBezTo>
                    <a:cubicBezTo>
                      <a:pt x="8" y="32"/>
                      <a:pt x="8" y="32"/>
                      <a:pt x="8" y="32"/>
                    </a:cubicBezTo>
                    <a:cubicBezTo>
                      <a:pt x="8" y="33"/>
                      <a:pt x="8" y="33"/>
                      <a:pt x="8" y="33"/>
                    </a:cubicBezTo>
                    <a:cubicBezTo>
                      <a:pt x="8" y="33"/>
                      <a:pt x="8" y="33"/>
                      <a:pt x="8" y="33"/>
                    </a:cubicBezTo>
                    <a:cubicBezTo>
                      <a:pt x="7" y="33"/>
                      <a:pt x="7" y="33"/>
                      <a:pt x="7" y="33"/>
                    </a:cubicBezTo>
                    <a:cubicBezTo>
                      <a:pt x="7" y="33"/>
                      <a:pt x="7" y="33"/>
                      <a:pt x="7" y="33"/>
                    </a:cubicBezTo>
                    <a:cubicBezTo>
                      <a:pt x="7" y="34"/>
                      <a:pt x="7" y="34"/>
                      <a:pt x="7" y="34"/>
                    </a:cubicBezTo>
                    <a:cubicBezTo>
                      <a:pt x="8" y="34"/>
                      <a:pt x="8" y="34"/>
                      <a:pt x="8" y="34"/>
                    </a:cubicBezTo>
                    <a:cubicBezTo>
                      <a:pt x="8" y="34"/>
                      <a:pt x="8" y="34"/>
                      <a:pt x="8" y="34"/>
                    </a:cubicBezTo>
                    <a:cubicBezTo>
                      <a:pt x="8" y="34"/>
                      <a:pt x="8" y="34"/>
                      <a:pt x="8" y="34"/>
                    </a:cubicBezTo>
                    <a:cubicBezTo>
                      <a:pt x="8" y="35"/>
                      <a:pt x="8" y="35"/>
                      <a:pt x="8" y="35"/>
                    </a:cubicBezTo>
                    <a:cubicBezTo>
                      <a:pt x="7" y="35"/>
                      <a:pt x="7" y="35"/>
                      <a:pt x="7" y="35"/>
                    </a:cubicBezTo>
                    <a:cubicBezTo>
                      <a:pt x="8" y="35"/>
                      <a:pt x="8" y="35"/>
                      <a:pt x="8" y="35"/>
                    </a:cubicBezTo>
                    <a:cubicBezTo>
                      <a:pt x="9" y="36"/>
                      <a:pt x="9" y="36"/>
                      <a:pt x="9" y="36"/>
                    </a:cubicBezTo>
                    <a:cubicBezTo>
                      <a:pt x="9" y="36"/>
                      <a:pt x="9" y="36"/>
                      <a:pt x="9" y="36"/>
                    </a:cubicBezTo>
                    <a:cubicBezTo>
                      <a:pt x="8" y="36"/>
                      <a:pt x="8" y="36"/>
                      <a:pt x="8" y="36"/>
                    </a:cubicBezTo>
                    <a:cubicBezTo>
                      <a:pt x="8" y="36"/>
                      <a:pt x="8" y="36"/>
                      <a:pt x="8" y="36"/>
                    </a:cubicBezTo>
                    <a:cubicBezTo>
                      <a:pt x="7" y="37"/>
                      <a:pt x="7" y="37"/>
                      <a:pt x="7" y="37"/>
                    </a:cubicBezTo>
                    <a:cubicBezTo>
                      <a:pt x="8" y="38"/>
                      <a:pt x="8" y="38"/>
                      <a:pt x="8" y="38"/>
                    </a:cubicBezTo>
                    <a:cubicBezTo>
                      <a:pt x="8" y="38"/>
                      <a:pt x="8" y="38"/>
                      <a:pt x="8" y="38"/>
                    </a:cubicBezTo>
                    <a:cubicBezTo>
                      <a:pt x="9" y="37"/>
                      <a:pt x="9" y="37"/>
                      <a:pt x="9" y="37"/>
                    </a:cubicBezTo>
                    <a:cubicBezTo>
                      <a:pt x="10" y="37"/>
                      <a:pt x="10" y="37"/>
                      <a:pt x="10" y="37"/>
                    </a:cubicBezTo>
                    <a:lnTo>
                      <a:pt x="9" y="36"/>
                    </a:lnTo>
                    <a:close/>
                    <a:moveTo>
                      <a:pt x="24" y="80"/>
                    </a:moveTo>
                    <a:cubicBezTo>
                      <a:pt x="24" y="81"/>
                      <a:pt x="23" y="81"/>
                      <a:pt x="23" y="81"/>
                    </a:cubicBezTo>
                    <a:cubicBezTo>
                      <a:pt x="23" y="81"/>
                      <a:pt x="23" y="82"/>
                      <a:pt x="22" y="83"/>
                    </a:cubicBezTo>
                    <a:cubicBezTo>
                      <a:pt x="23" y="83"/>
                      <a:pt x="23" y="83"/>
                      <a:pt x="23" y="83"/>
                    </a:cubicBezTo>
                    <a:cubicBezTo>
                      <a:pt x="24" y="83"/>
                      <a:pt x="24" y="83"/>
                      <a:pt x="24" y="83"/>
                    </a:cubicBezTo>
                    <a:cubicBezTo>
                      <a:pt x="24" y="82"/>
                      <a:pt x="24" y="82"/>
                      <a:pt x="25" y="82"/>
                    </a:cubicBezTo>
                    <a:cubicBezTo>
                      <a:pt x="25" y="82"/>
                      <a:pt x="26" y="81"/>
                      <a:pt x="26" y="80"/>
                    </a:cubicBezTo>
                    <a:cubicBezTo>
                      <a:pt x="26" y="80"/>
                      <a:pt x="26" y="80"/>
                      <a:pt x="26" y="80"/>
                    </a:cubicBezTo>
                    <a:cubicBezTo>
                      <a:pt x="25" y="79"/>
                      <a:pt x="25" y="79"/>
                      <a:pt x="25" y="79"/>
                    </a:cubicBezTo>
                    <a:cubicBezTo>
                      <a:pt x="26" y="79"/>
                      <a:pt x="26" y="79"/>
                      <a:pt x="26" y="79"/>
                    </a:cubicBezTo>
                    <a:cubicBezTo>
                      <a:pt x="25" y="79"/>
                      <a:pt x="25" y="79"/>
                      <a:pt x="25" y="79"/>
                    </a:cubicBezTo>
                    <a:cubicBezTo>
                      <a:pt x="24" y="79"/>
                      <a:pt x="24" y="79"/>
                      <a:pt x="24" y="79"/>
                    </a:cubicBezTo>
                    <a:lnTo>
                      <a:pt x="24" y="80"/>
                    </a:lnTo>
                    <a:close/>
                    <a:moveTo>
                      <a:pt x="6" y="71"/>
                    </a:moveTo>
                    <a:cubicBezTo>
                      <a:pt x="6" y="72"/>
                      <a:pt x="6" y="72"/>
                      <a:pt x="6" y="72"/>
                    </a:cubicBezTo>
                    <a:cubicBezTo>
                      <a:pt x="6" y="72"/>
                      <a:pt x="6" y="72"/>
                      <a:pt x="6" y="72"/>
                    </a:cubicBezTo>
                    <a:cubicBezTo>
                      <a:pt x="5" y="72"/>
                      <a:pt x="5" y="72"/>
                      <a:pt x="5" y="72"/>
                    </a:cubicBezTo>
                    <a:cubicBezTo>
                      <a:pt x="5" y="73"/>
                      <a:pt x="5" y="73"/>
                      <a:pt x="5" y="73"/>
                    </a:cubicBezTo>
                    <a:cubicBezTo>
                      <a:pt x="5" y="74"/>
                      <a:pt x="5" y="74"/>
                      <a:pt x="5" y="74"/>
                    </a:cubicBezTo>
                    <a:cubicBezTo>
                      <a:pt x="5" y="74"/>
                      <a:pt x="5" y="74"/>
                      <a:pt x="5" y="74"/>
                    </a:cubicBezTo>
                    <a:cubicBezTo>
                      <a:pt x="4" y="74"/>
                      <a:pt x="4" y="74"/>
                      <a:pt x="4" y="74"/>
                    </a:cubicBezTo>
                    <a:cubicBezTo>
                      <a:pt x="3" y="75"/>
                      <a:pt x="3" y="75"/>
                      <a:pt x="3" y="75"/>
                    </a:cubicBezTo>
                    <a:cubicBezTo>
                      <a:pt x="2" y="74"/>
                      <a:pt x="2" y="74"/>
                      <a:pt x="2" y="74"/>
                    </a:cubicBezTo>
                    <a:cubicBezTo>
                      <a:pt x="2" y="75"/>
                      <a:pt x="2" y="75"/>
                      <a:pt x="2" y="75"/>
                    </a:cubicBezTo>
                    <a:cubicBezTo>
                      <a:pt x="2" y="75"/>
                      <a:pt x="2" y="75"/>
                      <a:pt x="2" y="75"/>
                    </a:cubicBezTo>
                    <a:cubicBezTo>
                      <a:pt x="3" y="76"/>
                      <a:pt x="3" y="76"/>
                      <a:pt x="3" y="76"/>
                    </a:cubicBezTo>
                    <a:cubicBezTo>
                      <a:pt x="3" y="76"/>
                      <a:pt x="3" y="76"/>
                      <a:pt x="3" y="76"/>
                    </a:cubicBezTo>
                    <a:cubicBezTo>
                      <a:pt x="2" y="77"/>
                      <a:pt x="2" y="77"/>
                      <a:pt x="2" y="77"/>
                    </a:cubicBezTo>
                    <a:cubicBezTo>
                      <a:pt x="2" y="77"/>
                      <a:pt x="2" y="77"/>
                      <a:pt x="2" y="77"/>
                    </a:cubicBezTo>
                    <a:cubicBezTo>
                      <a:pt x="1" y="77"/>
                      <a:pt x="1" y="77"/>
                      <a:pt x="1" y="77"/>
                    </a:cubicBezTo>
                    <a:cubicBezTo>
                      <a:pt x="1" y="77"/>
                      <a:pt x="1" y="77"/>
                      <a:pt x="1" y="77"/>
                    </a:cubicBezTo>
                    <a:cubicBezTo>
                      <a:pt x="0" y="77"/>
                      <a:pt x="0" y="77"/>
                      <a:pt x="0" y="77"/>
                    </a:cubicBezTo>
                    <a:cubicBezTo>
                      <a:pt x="1" y="78"/>
                      <a:pt x="1" y="78"/>
                      <a:pt x="1" y="78"/>
                    </a:cubicBezTo>
                    <a:cubicBezTo>
                      <a:pt x="1" y="79"/>
                      <a:pt x="1" y="79"/>
                      <a:pt x="1" y="79"/>
                    </a:cubicBezTo>
                    <a:cubicBezTo>
                      <a:pt x="1" y="79"/>
                      <a:pt x="1" y="79"/>
                      <a:pt x="1" y="79"/>
                    </a:cubicBezTo>
                    <a:cubicBezTo>
                      <a:pt x="2" y="80"/>
                      <a:pt x="2" y="80"/>
                      <a:pt x="2" y="80"/>
                    </a:cubicBezTo>
                    <a:cubicBezTo>
                      <a:pt x="2" y="80"/>
                      <a:pt x="2" y="80"/>
                      <a:pt x="2" y="80"/>
                    </a:cubicBezTo>
                    <a:cubicBezTo>
                      <a:pt x="2" y="81"/>
                      <a:pt x="2" y="81"/>
                      <a:pt x="2" y="81"/>
                    </a:cubicBezTo>
                    <a:cubicBezTo>
                      <a:pt x="3" y="81"/>
                      <a:pt x="3" y="81"/>
                      <a:pt x="3" y="81"/>
                    </a:cubicBezTo>
                    <a:cubicBezTo>
                      <a:pt x="4" y="81"/>
                      <a:pt x="4" y="81"/>
                      <a:pt x="4" y="81"/>
                    </a:cubicBezTo>
                    <a:cubicBezTo>
                      <a:pt x="4" y="82"/>
                      <a:pt x="4" y="82"/>
                      <a:pt x="4" y="82"/>
                    </a:cubicBezTo>
                    <a:cubicBezTo>
                      <a:pt x="5" y="81"/>
                      <a:pt x="5" y="81"/>
                      <a:pt x="5" y="81"/>
                    </a:cubicBezTo>
                    <a:cubicBezTo>
                      <a:pt x="5" y="82"/>
                      <a:pt x="5" y="82"/>
                      <a:pt x="5" y="82"/>
                    </a:cubicBezTo>
                    <a:cubicBezTo>
                      <a:pt x="6" y="82"/>
                      <a:pt x="6" y="82"/>
                      <a:pt x="6" y="82"/>
                    </a:cubicBezTo>
                    <a:cubicBezTo>
                      <a:pt x="6" y="82"/>
                      <a:pt x="6" y="82"/>
                      <a:pt x="6" y="82"/>
                    </a:cubicBezTo>
                    <a:cubicBezTo>
                      <a:pt x="6" y="81"/>
                      <a:pt x="6" y="81"/>
                      <a:pt x="6" y="81"/>
                    </a:cubicBezTo>
                    <a:cubicBezTo>
                      <a:pt x="6" y="82"/>
                      <a:pt x="6" y="82"/>
                      <a:pt x="6" y="82"/>
                    </a:cubicBezTo>
                    <a:cubicBezTo>
                      <a:pt x="6" y="81"/>
                      <a:pt x="6" y="81"/>
                      <a:pt x="6" y="81"/>
                    </a:cubicBezTo>
                    <a:cubicBezTo>
                      <a:pt x="7" y="81"/>
                      <a:pt x="7" y="81"/>
                      <a:pt x="7" y="81"/>
                    </a:cubicBezTo>
                    <a:cubicBezTo>
                      <a:pt x="7" y="80"/>
                      <a:pt x="7" y="80"/>
                      <a:pt x="7" y="80"/>
                    </a:cubicBezTo>
                    <a:cubicBezTo>
                      <a:pt x="7" y="80"/>
                      <a:pt x="7" y="80"/>
                      <a:pt x="7" y="80"/>
                    </a:cubicBezTo>
                    <a:cubicBezTo>
                      <a:pt x="7" y="79"/>
                      <a:pt x="7" y="79"/>
                      <a:pt x="7" y="79"/>
                    </a:cubicBezTo>
                    <a:cubicBezTo>
                      <a:pt x="7" y="79"/>
                      <a:pt x="7" y="79"/>
                      <a:pt x="7" y="79"/>
                    </a:cubicBezTo>
                    <a:cubicBezTo>
                      <a:pt x="8" y="79"/>
                      <a:pt x="8" y="79"/>
                      <a:pt x="8" y="79"/>
                    </a:cubicBezTo>
                    <a:cubicBezTo>
                      <a:pt x="8" y="79"/>
                      <a:pt x="8" y="79"/>
                      <a:pt x="8" y="79"/>
                    </a:cubicBezTo>
                    <a:cubicBezTo>
                      <a:pt x="9" y="79"/>
                      <a:pt x="9" y="79"/>
                      <a:pt x="9" y="79"/>
                    </a:cubicBezTo>
                    <a:cubicBezTo>
                      <a:pt x="9" y="80"/>
                      <a:pt x="9" y="81"/>
                      <a:pt x="10" y="81"/>
                    </a:cubicBezTo>
                    <a:cubicBezTo>
                      <a:pt x="10" y="81"/>
                      <a:pt x="10" y="81"/>
                      <a:pt x="10" y="81"/>
                    </a:cubicBezTo>
                    <a:cubicBezTo>
                      <a:pt x="11" y="81"/>
                      <a:pt x="11" y="81"/>
                      <a:pt x="11" y="81"/>
                    </a:cubicBezTo>
                    <a:cubicBezTo>
                      <a:pt x="10" y="83"/>
                      <a:pt x="10" y="83"/>
                      <a:pt x="10" y="83"/>
                    </a:cubicBezTo>
                    <a:cubicBezTo>
                      <a:pt x="11" y="83"/>
                      <a:pt x="11" y="83"/>
                      <a:pt x="11" y="83"/>
                    </a:cubicBezTo>
                    <a:cubicBezTo>
                      <a:pt x="12" y="83"/>
                      <a:pt x="12" y="83"/>
                      <a:pt x="12" y="83"/>
                    </a:cubicBezTo>
                    <a:cubicBezTo>
                      <a:pt x="12" y="83"/>
                      <a:pt x="12" y="83"/>
                      <a:pt x="12" y="83"/>
                    </a:cubicBezTo>
                    <a:cubicBezTo>
                      <a:pt x="13" y="82"/>
                      <a:pt x="13" y="82"/>
                      <a:pt x="14" y="83"/>
                    </a:cubicBezTo>
                    <a:cubicBezTo>
                      <a:pt x="14" y="83"/>
                      <a:pt x="14" y="83"/>
                      <a:pt x="14" y="83"/>
                    </a:cubicBezTo>
                    <a:cubicBezTo>
                      <a:pt x="15" y="83"/>
                      <a:pt x="15" y="83"/>
                      <a:pt x="15" y="83"/>
                    </a:cubicBezTo>
                    <a:cubicBezTo>
                      <a:pt x="15" y="83"/>
                      <a:pt x="16" y="83"/>
                      <a:pt x="16" y="82"/>
                    </a:cubicBezTo>
                    <a:cubicBezTo>
                      <a:pt x="16" y="82"/>
                      <a:pt x="16" y="81"/>
                      <a:pt x="16" y="81"/>
                    </a:cubicBezTo>
                    <a:cubicBezTo>
                      <a:pt x="16" y="81"/>
                      <a:pt x="17" y="81"/>
                      <a:pt x="18" y="81"/>
                    </a:cubicBezTo>
                    <a:cubicBezTo>
                      <a:pt x="18" y="81"/>
                      <a:pt x="18" y="81"/>
                      <a:pt x="18" y="81"/>
                    </a:cubicBezTo>
                    <a:cubicBezTo>
                      <a:pt x="18" y="80"/>
                      <a:pt x="18" y="80"/>
                      <a:pt x="18" y="80"/>
                    </a:cubicBezTo>
                    <a:cubicBezTo>
                      <a:pt x="19" y="80"/>
                      <a:pt x="19" y="80"/>
                      <a:pt x="19" y="80"/>
                    </a:cubicBezTo>
                    <a:cubicBezTo>
                      <a:pt x="18" y="79"/>
                      <a:pt x="18" y="79"/>
                      <a:pt x="18" y="79"/>
                    </a:cubicBezTo>
                    <a:cubicBezTo>
                      <a:pt x="17" y="80"/>
                      <a:pt x="17" y="80"/>
                      <a:pt x="17" y="80"/>
                    </a:cubicBezTo>
                    <a:cubicBezTo>
                      <a:pt x="18" y="79"/>
                      <a:pt x="18" y="78"/>
                      <a:pt x="18" y="78"/>
                    </a:cubicBezTo>
                    <a:cubicBezTo>
                      <a:pt x="17" y="77"/>
                      <a:pt x="17" y="77"/>
                      <a:pt x="17" y="77"/>
                    </a:cubicBezTo>
                    <a:cubicBezTo>
                      <a:pt x="18" y="77"/>
                      <a:pt x="18" y="77"/>
                      <a:pt x="18" y="77"/>
                    </a:cubicBezTo>
                    <a:cubicBezTo>
                      <a:pt x="18" y="77"/>
                      <a:pt x="18" y="77"/>
                      <a:pt x="18" y="77"/>
                    </a:cubicBezTo>
                    <a:cubicBezTo>
                      <a:pt x="18" y="78"/>
                      <a:pt x="18" y="78"/>
                      <a:pt x="18" y="78"/>
                    </a:cubicBezTo>
                    <a:cubicBezTo>
                      <a:pt x="19" y="78"/>
                      <a:pt x="19" y="78"/>
                      <a:pt x="19" y="78"/>
                    </a:cubicBezTo>
                    <a:cubicBezTo>
                      <a:pt x="18" y="79"/>
                      <a:pt x="18" y="79"/>
                      <a:pt x="18" y="79"/>
                    </a:cubicBezTo>
                    <a:cubicBezTo>
                      <a:pt x="19" y="79"/>
                      <a:pt x="19" y="80"/>
                      <a:pt x="19" y="80"/>
                    </a:cubicBezTo>
                    <a:cubicBezTo>
                      <a:pt x="19" y="79"/>
                      <a:pt x="19" y="79"/>
                      <a:pt x="19" y="78"/>
                    </a:cubicBezTo>
                    <a:cubicBezTo>
                      <a:pt x="19" y="78"/>
                      <a:pt x="19" y="78"/>
                      <a:pt x="19" y="77"/>
                    </a:cubicBezTo>
                    <a:cubicBezTo>
                      <a:pt x="19" y="77"/>
                      <a:pt x="19" y="77"/>
                      <a:pt x="19" y="77"/>
                    </a:cubicBezTo>
                    <a:cubicBezTo>
                      <a:pt x="19" y="76"/>
                      <a:pt x="19" y="76"/>
                      <a:pt x="19" y="76"/>
                    </a:cubicBezTo>
                    <a:cubicBezTo>
                      <a:pt x="18" y="76"/>
                      <a:pt x="18" y="76"/>
                      <a:pt x="18" y="76"/>
                    </a:cubicBezTo>
                    <a:cubicBezTo>
                      <a:pt x="18" y="76"/>
                      <a:pt x="18" y="76"/>
                      <a:pt x="18" y="76"/>
                    </a:cubicBezTo>
                    <a:cubicBezTo>
                      <a:pt x="17" y="76"/>
                      <a:pt x="17" y="76"/>
                      <a:pt x="17" y="76"/>
                    </a:cubicBezTo>
                    <a:cubicBezTo>
                      <a:pt x="17" y="76"/>
                      <a:pt x="17" y="76"/>
                      <a:pt x="17" y="76"/>
                    </a:cubicBezTo>
                    <a:cubicBezTo>
                      <a:pt x="16" y="77"/>
                      <a:pt x="16" y="77"/>
                      <a:pt x="16" y="77"/>
                    </a:cubicBezTo>
                    <a:cubicBezTo>
                      <a:pt x="16" y="76"/>
                      <a:pt x="16" y="76"/>
                      <a:pt x="16" y="76"/>
                    </a:cubicBezTo>
                    <a:cubicBezTo>
                      <a:pt x="17" y="76"/>
                      <a:pt x="17" y="76"/>
                      <a:pt x="17" y="76"/>
                    </a:cubicBezTo>
                    <a:cubicBezTo>
                      <a:pt x="17" y="75"/>
                      <a:pt x="17" y="75"/>
                      <a:pt x="17" y="75"/>
                    </a:cubicBezTo>
                    <a:cubicBezTo>
                      <a:pt x="18" y="75"/>
                      <a:pt x="18" y="75"/>
                      <a:pt x="18" y="75"/>
                    </a:cubicBezTo>
                    <a:cubicBezTo>
                      <a:pt x="18" y="74"/>
                      <a:pt x="18" y="74"/>
                      <a:pt x="18" y="74"/>
                    </a:cubicBezTo>
                    <a:cubicBezTo>
                      <a:pt x="17" y="74"/>
                      <a:pt x="17" y="74"/>
                      <a:pt x="17" y="74"/>
                    </a:cubicBezTo>
                    <a:cubicBezTo>
                      <a:pt x="17" y="74"/>
                      <a:pt x="17" y="74"/>
                      <a:pt x="17" y="74"/>
                    </a:cubicBezTo>
                    <a:cubicBezTo>
                      <a:pt x="17" y="74"/>
                      <a:pt x="17" y="74"/>
                      <a:pt x="17" y="74"/>
                    </a:cubicBezTo>
                    <a:cubicBezTo>
                      <a:pt x="17" y="74"/>
                      <a:pt x="17" y="73"/>
                      <a:pt x="16" y="72"/>
                    </a:cubicBezTo>
                    <a:cubicBezTo>
                      <a:pt x="16" y="72"/>
                      <a:pt x="16" y="72"/>
                      <a:pt x="16" y="72"/>
                    </a:cubicBezTo>
                    <a:cubicBezTo>
                      <a:pt x="16" y="71"/>
                      <a:pt x="16" y="71"/>
                      <a:pt x="16" y="71"/>
                    </a:cubicBezTo>
                    <a:cubicBezTo>
                      <a:pt x="15" y="71"/>
                      <a:pt x="15" y="71"/>
                      <a:pt x="15" y="71"/>
                    </a:cubicBezTo>
                    <a:cubicBezTo>
                      <a:pt x="15" y="70"/>
                      <a:pt x="15" y="70"/>
                      <a:pt x="15" y="70"/>
                    </a:cubicBezTo>
                    <a:cubicBezTo>
                      <a:pt x="15" y="70"/>
                      <a:pt x="15" y="70"/>
                      <a:pt x="15" y="70"/>
                    </a:cubicBezTo>
                    <a:cubicBezTo>
                      <a:pt x="15" y="69"/>
                      <a:pt x="15" y="69"/>
                      <a:pt x="15" y="69"/>
                    </a:cubicBezTo>
                    <a:cubicBezTo>
                      <a:pt x="14" y="70"/>
                      <a:pt x="14" y="70"/>
                      <a:pt x="14" y="70"/>
                    </a:cubicBezTo>
                    <a:cubicBezTo>
                      <a:pt x="13" y="69"/>
                      <a:pt x="13" y="69"/>
                      <a:pt x="13" y="69"/>
                    </a:cubicBezTo>
                    <a:cubicBezTo>
                      <a:pt x="13" y="69"/>
                      <a:pt x="13" y="69"/>
                      <a:pt x="13" y="69"/>
                    </a:cubicBezTo>
                    <a:cubicBezTo>
                      <a:pt x="12" y="69"/>
                      <a:pt x="12" y="69"/>
                      <a:pt x="12" y="69"/>
                    </a:cubicBezTo>
                    <a:cubicBezTo>
                      <a:pt x="12" y="69"/>
                      <a:pt x="12" y="69"/>
                      <a:pt x="12" y="69"/>
                    </a:cubicBezTo>
                    <a:cubicBezTo>
                      <a:pt x="11" y="69"/>
                      <a:pt x="11" y="69"/>
                      <a:pt x="11" y="69"/>
                    </a:cubicBezTo>
                    <a:cubicBezTo>
                      <a:pt x="10" y="70"/>
                      <a:pt x="10" y="70"/>
                      <a:pt x="10" y="70"/>
                    </a:cubicBezTo>
                    <a:cubicBezTo>
                      <a:pt x="10" y="70"/>
                      <a:pt x="10" y="70"/>
                      <a:pt x="10" y="70"/>
                    </a:cubicBezTo>
                    <a:cubicBezTo>
                      <a:pt x="9" y="70"/>
                      <a:pt x="9" y="70"/>
                      <a:pt x="9" y="69"/>
                    </a:cubicBezTo>
                    <a:cubicBezTo>
                      <a:pt x="9" y="70"/>
                      <a:pt x="9" y="70"/>
                      <a:pt x="9" y="71"/>
                    </a:cubicBezTo>
                    <a:cubicBezTo>
                      <a:pt x="8" y="71"/>
                      <a:pt x="8" y="71"/>
                      <a:pt x="8" y="71"/>
                    </a:cubicBezTo>
                    <a:cubicBezTo>
                      <a:pt x="7" y="71"/>
                      <a:pt x="7" y="71"/>
                      <a:pt x="7" y="71"/>
                    </a:cubicBezTo>
                    <a:lnTo>
                      <a:pt x="6" y="7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4" name="Freeform 809">
                <a:extLst>
                  <a:ext uri="{FF2B5EF4-FFF2-40B4-BE49-F238E27FC236}">
                    <a16:creationId xmlns:a16="http://schemas.microsoft.com/office/drawing/2014/main" id="{BF2153DC-3ACC-068E-2EB2-0E8B2EDE54E8}"/>
                  </a:ext>
                </a:extLst>
              </p:cNvPr>
              <p:cNvSpPr>
                <a:spLocks noEditPoints="1"/>
              </p:cNvSpPr>
              <p:nvPr/>
            </p:nvSpPr>
            <p:spPr bwMode="auto">
              <a:xfrm>
                <a:off x="5929313" y="3587750"/>
                <a:ext cx="241300" cy="250825"/>
              </a:xfrm>
              <a:custGeom>
                <a:avLst/>
                <a:gdLst>
                  <a:gd name="T0" fmla="*/ 31 w 58"/>
                  <a:gd name="T1" fmla="*/ 13 h 60"/>
                  <a:gd name="T2" fmla="*/ 20 w 58"/>
                  <a:gd name="T3" fmla="*/ 12 h 60"/>
                  <a:gd name="T4" fmla="*/ 23 w 58"/>
                  <a:gd name="T5" fmla="*/ 27 h 60"/>
                  <a:gd name="T6" fmla="*/ 24 w 58"/>
                  <a:gd name="T7" fmla="*/ 39 h 60"/>
                  <a:gd name="T8" fmla="*/ 17 w 58"/>
                  <a:gd name="T9" fmla="*/ 42 h 60"/>
                  <a:gd name="T10" fmla="*/ 18 w 58"/>
                  <a:gd name="T11" fmla="*/ 31 h 60"/>
                  <a:gd name="T12" fmla="*/ 11 w 58"/>
                  <a:gd name="T13" fmla="*/ 30 h 60"/>
                  <a:gd name="T14" fmla="*/ 5 w 58"/>
                  <a:gd name="T15" fmla="*/ 22 h 60"/>
                  <a:gd name="T16" fmla="*/ 13 w 58"/>
                  <a:gd name="T17" fmla="*/ 8 h 60"/>
                  <a:gd name="T18" fmla="*/ 34 w 58"/>
                  <a:gd name="T19" fmla="*/ 3 h 60"/>
                  <a:gd name="T20" fmla="*/ 50 w 58"/>
                  <a:gd name="T21" fmla="*/ 55 h 60"/>
                  <a:gd name="T22" fmla="*/ 42 w 58"/>
                  <a:gd name="T23" fmla="*/ 47 h 60"/>
                  <a:gd name="T24" fmla="*/ 38 w 58"/>
                  <a:gd name="T25" fmla="*/ 44 h 60"/>
                  <a:gd name="T26" fmla="*/ 35 w 58"/>
                  <a:gd name="T27" fmla="*/ 43 h 60"/>
                  <a:gd name="T28" fmla="*/ 38 w 58"/>
                  <a:gd name="T29" fmla="*/ 42 h 60"/>
                  <a:gd name="T30" fmla="*/ 42 w 58"/>
                  <a:gd name="T31" fmla="*/ 41 h 60"/>
                  <a:gd name="T32" fmla="*/ 33 w 58"/>
                  <a:gd name="T33" fmla="*/ 40 h 60"/>
                  <a:gd name="T34" fmla="*/ 49 w 58"/>
                  <a:gd name="T35" fmla="*/ 39 h 60"/>
                  <a:gd name="T36" fmla="*/ 48 w 58"/>
                  <a:gd name="T37" fmla="*/ 38 h 60"/>
                  <a:gd name="T38" fmla="*/ 47 w 58"/>
                  <a:gd name="T39" fmla="*/ 36 h 60"/>
                  <a:gd name="T40" fmla="*/ 52 w 58"/>
                  <a:gd name="T41" fmla="*/ 52 h 60"/>
                  <a:gd name="T42" fmla="*/ 58 w 58"/>
                  <a:gd name="T43" fmla="*/ 48 h 60"/>
                  <a:gd name="T44" fmla="*/ 57 w 58"/>
                  <a:gd name="T45" fmla="*/ 49 h 60"/>
                  <a:gd name="T46" fmla="*/ 40 w 58"/>
                  <a:gd name="T47" fmla="*/ 46 h 60"/>
                  <a:gd name="T48" fmla="*/ 46 w 58"/>
                  <a:gd name="T49" fmla="*/ 46 h 60"/>
                  <a:gd name="T50" fmla="*/ 56 w 58"/>
                  <a:gd name="T51" fmla="*/ 44 h 60"/>
                  <a:gd name="T52" fmla="*/ 40 w 58"/>
                  <a:gd name="T53" fmla="*/ 45 h 60"/>
                  <a:gd name="T54" fmla="*/ 50 w 58"/>
                  <a:gd name="T55" fmla="*/ 43 h 60"/>
                  <a:gd name="T56" fmla="*/ 50 w 58"/>
                  <a:gd name="T57" fmla="*/ 42 h 60"/>
                  <a:gd name="T58" fmla="*/ 38 w 58"/>
                  <a:gd name="T59" fmla="*/ 41 h 60"/>
                  <a:gd name="T60" fmla="*/ 33 w 58"/>
                  <a:gd name="T61" fmla="*/ 38 h 60"/>
                  <a:gd name="T62" fmla="*/ 40 w 58"/>
                  <a:gd name="T63" fmla="*/ 38 h 60"/>
                  <a:gd name="T64" fmla="*/ 39 w 58"/>
                  <a:gd name="T65" fmla="*/ 37 h 60"/>
                  <a:gd name="T66" fmla="*/ 33 w 58"/>
                  <a:gd name="T67" fmla="*/ 36 h 60"/>
                  <a:gd name="T68" fmla="*/ 36 w 58"/>
                  <a:gd name="T69" fmla="*/ 35 h 60"/>
                  <a:gd name="T70" fmla="*/ 40 w 58"/>
                  <a:gd name="T71" fmla="*/ 28 h 60"/>
                  <a:gd name="T72" fmla="*/ 45 w 58"/>
                  <a:gd name="T73" fmla="*/ 36 h 60"/>
                  <a:gd name="T74" fmla="*/ 50 w 58"/>
                  <a:gd name="T75" fmla="*/ 35 h 60"/>
                  <a:gd name="T76" fmla="*/ 43 w 58"/>
                  <a:gd name="T77" fmla="*/ 29 h 60"/>
                  <a:gd name="T78" fmla="*/ 44 w 58"/>
                  <a:gd name="T79" fmla="*/ 31 h 60"/>
                  <a:gd name="T80" fmla="*/ 42 w 58"/>
                  <a:gd name="T81" fmla="*/ 22 h 60"/>
                  <a:gd name="T82" fmla="*/ 47 w 58"/>
                  <a:gd name="T83" fmla="*/ 24 h 60"/>
                  <a:gd name="T84" fmla="*/ 38 w 58"/>
                  <a:gd name="T85" fmla="*/ 16 h 60"/>
                  <a:gd name="T86" fmla="*/ 38 w 58"/>
                  <a:gd name="T87" fmla="*/ 17 h 60"/>
                  <a:gd name="T88" fmla="*/ 33 w 58"/>
                  <a:gd name="T89" fmla="*/ 34 h 60"/>
                  <a:gd name="T90" fmla="*/ 33 w 58"/>
                  <a:gd name="T91" fmla="*/ 25 h 60"/>
                  <a:gd name="T92" fmla="*/ 24 w 58"/>
                  <a:gd name="T93" fmla="*/ 25 h 60"/>
                  <a:gd name="T94" fmla="*/ 28 w 58"/>
                  <a:gd name="T95" fmla="*/ 29 h 60"/>
                  <a:gd name="T96" fmla="*/ 32 w 58"/>
                  <a:gd name="T97" fmla="*/ 32 h 60"/>
                  <a:gd name="T98" fmla="*/ 31 w 58"/>
                  <a:gd name="T99" fmla="*/ 31 h 60"/>
                  <a:gd name="T100" fmla="*/ 30 w 58"/>
                  <a:gd name="T101" fmla="*/ 59 h 60"/>
                  <a:gd name="T102" fmla="*/ 27 w 58"/>
                  <a:gd name="T103" fmla="*/ 56 h 60"/>
                  <a:gd name="T104" fmla="*/ 37 w 58"/>
                  <a:gd name="T105" fmla="*/ 59 h 60"/>
                  <a:gd name="T106" fmla="*/ 45 w 58"/>
                  <a:gd name="T107" fmla="*/ 56 h 60"/>
                  <a:gd name="T108" fmla="*/ 41 w 58"/>
                  <a:gd name="T109" fmla="*/ 56 h 60"/>
                  <a:gd name="T110" fmla="*/ 31 w 58"/>
                  <a:gd name="T111" fmla="*/ 55 h 60"/>
                  <a:gd name="T112" fmla="*/ 28 w 58"/>
                  <a:gd name="T113" fmla="*/ 53 h 60"/>
                  <a:gd name="T114" fmla="*/ 10 w 58"/>
                  <a:gd name="T115" fmla="*/ 36 h 60"/>
                  <a:gd name="T116" fmla="*/ 6 w 58"/>
                  <a:gd name="T117" fmla="*/ 32 h 60"/>
                  <a:gd name="T118" fmla="*/ 2 w 58"/>
                  <a:gd name="T119" fmla="*/ 17 h 60"/>
                  <a:gd name="T120" fmla="*/ 24 w 58"/>
                  <a:gd name="T121"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 h="60">
                    <a:moveTo>
                      <a:pt x="44" y="9"/>
                    </a:moveTo>
                    <a:cubicBezTo>
                      <a:pt x="44" y="9"/>
                      <a:pt x="44" y="9"/>
                      <a:pt x="44" y="9"/>
                    </a:cubicBezTo>
                    <a:cubicBezTo>
                      <a:pt x="44" y="8"/>
                      <a:pt x="42" y="8"/>
                      <a:pt x="42" y="8"/>
                    </a:cubicBezTo>
                    <a:cubicBezTo>
                      <a:pt x="40" y="8"/>
                      <a:pt x="39" y="8"/>
                      <a:pt x="38" y="7"/>
                    </a:cubicBezTo>
                    <a:cubicBezTo>
                      <a:pt x="38" y="7"/>
                      <a:pt x="38" y="7"/>
                      <a:pt x="38" y="7"/>
                    </a:cubicBezTo>
                    <a:cubicBezTo>
                      <a:pt x="37" y="7"/>
                      <a:pt x="37" y="7"/>
                      <a:pt x="37" y="7"/>
                    </a:cubicBezTo>
                    <a:cubicBezTo>
                      <a:pt x="36" y="7"/>
                      <a:pt x="36" y="7"/>
                      <a:pt x="36" y="8"/>
                    </a:cubicBezTo>
                    <a:cubicBezTo>
                      <a:pt x="36" y="8"/>
                      <a:pt x="35" y="8"/>
                      <a:pt x="35" y="8"/>
                    </a:cubicBezTo>
                    <a:cubicBezTo>
                      <a:pt x="34" y="8"/>
                      <a:pt x="34" y="7"/>
                      <a:pt x="33" y="7"/>
                    </a:cubicBezTo>
                    <a:cubicBezTo>
                      <a:pt x="32" y="7"/>
                      <a:pt x="32" y="8"/>
                      <a:pt x="32" y="9"/>
                    </a:cubicBezTo>
                    <a:cubicBezTo>
                      <a:pt x="31" y="9"/>
                      <a:pt x="30" y="9"/>
                      <a:pt x="30" y="9"/>
                    </a:cubicBezTo>
                    <a:cubicBezTo>
                      <a:pt x="29" y="9"/>
                      <a:pt x="28" y="8"/>
                      <a:pt x="28" y="9"/>
                    </a:cubicBezTo>
                    <a:cubicBezTo>
                      <a:pt x="28" y="10"/>
                      <a:pt x="28" y="10"/>
                      <a:pt x="28" y="10"/>
                    </a:cubicBezTo>
                    <a:cubicBezTo>
                      <a:pt x="28" y="11"/>
                      <a:pt x="29" y="11"/>
                      <a:pt x="29" y="11"/>
                    </a:cubicBezTo>
                    <a:cubicBezTo>
                      <a:pt x="30" y="11"/>
                      <a:pt x="28" y="12"/>
                      <a:pt x="29" y="12"/>
                    </a:cubicBezTo>
                    <a:cubicBezTo>
                      <a:pt x="30" y="13"/>
                      <a:pt x="30" y="12"/>
                      <a:pt x="30" y="12"/>
                    </a:cubicBezTo>
                    <a:cubicBezTo>
                      <a:pt x="30" y="12"/>
                      <a:pt x="31" y="13"/>
                      <a:pt x="31" y="13"/>
                    </a:cubicBezTo>
                    <a:cubicBezTo>
                      <a:pt x="31" y="13"/>
                      <a:pt x="32" y="13"/>
                      <a:pt x="32" y="14"/>
                    </a:cubicBezTo>
                    <a:cubicBezTo>
                      <a:pt x="32" y="14"/>
                      <a:pt x="33" y="15"/>
                      <a:pt x="32" y="15"/>
                    </a:cubicBezTo>
                    <a:cubicBezTo>
                      <a:pt x="32" y="14"/>
                      <a:pt x="31" y="14"/>
                      <a:pt x="31" y="14"/>
                    </a:cubicBezTo>
                    <a:cubicBezTo>
                      <a:pt x="31" y="13"/>
                      <a:pt x="30" y="13"/>
                      <a:pt x="30" y="13"/>
                    </a:cubicBezTo>
                    <a:cubicBezTo>
                      <a:pt x="29" y="13"/>
                      <a:pt x="28" y="12"/>
                      <a:pt x="28" y="13"/>
                    </a:cubicBezTo>
                    <a:cubicBezTo>
                      <a:pt x="28" y="14"/>
                      <a:pt x="29" y="14"/>
                      <a:pt x="29" y="15"/>
                    </a:cubicBezTo>
                    <a:cubicBezTo>
                      <a:pt x="30" y="15"/>
                      <a:pt x="30" y="16"/>
                      <a:pt x="29" y="16"/>
                    </a:cubicBezTo>
                    <a:cubicBezTo>
                      <a:pt x="28" y="15"/>
                      <a:pt x="28" y="14"/>
                      <a:pt x="27" y="14"/>
                    </a:cubicBezTo>
                    <a:cubicBezTo>
                      <a:pt x="26" y="14"/>
                      <a:pt x="25" y="13"/>
                      <a:pt x="26" y="14"/>
                    </a:cubicBezTo>
                    <a:cubicBezTo>
                      <a:pt x="26" y="15"/>
                      <a:pt x="27" y="16"/>
                      <a:pt x="28" y="17"/>
                    </a:cubicBezTo>
                    <a:cubicBezTo>
                      <a:pt x="27" y="17"/>
                      <a:pt x="26" y="16"/>
                      <a:pt x="26" y="16"/>
                    </a:cubicBezTo>
                    <a:cubicBezTo>
                      <a:pt x="25" y="16"/>
                      <a:pt x="25" y="15"/>
                      <a:pt x="25" y="14"/>
                    </a:cubicBezTo>
                    <a:cubicBezTo>
                      <a:pt x="25" y="13"/>
                      <a:pt x="24" y="13"/>
                      <a:pt x="23" y="12"/>
                    </a:cubicBezTo>
                    <a:cubicBezTo>
                      <a:pt x="22" y="12"/>
                      <a:pt x="22" y="12"/>
                      <a:pt x="23" y="11"/>
                    </a:cubicBezTo>
                    <a:cubicBezTo>
                      <a:pt x="23" y="11"/>
                      <a:pt x="23" y="10"/>
                      <a:pt x="22" y="10"/>
                    </a:cubicBezTo>
                    <a:cubicBezTo>
                      <a:pt x="22" y="10"/>
                      <a:pt x="22" y="11"/>
                      <a:pt x="21" y="11"/>
                    </a:cubicBezTo>
                    <a:cubicBezTo>
                      <a:pt x="21" y="12"/>
                      <a:pt x="20" y="11"/>
                      <a:pt x="20" y="12"/>
                    </a:cubicBezTo>
                    <a:cubicBezTo>
                      <a:pt x="21" y="12"/>
                      <a:pt x="21" y="12"/>
                      <a:pt x="21" y="13"/>
                    </a:cubicBezTo>
                    <a:cubicBezTo>
                      <a:pt x="21" y="13"/>
                      <a:pt x="21" y="13"/>
                      <a:pt x="20" y="14"/>
                    </a:cubicBezTo>
                    <a:cubicBezTo>
                      <a:pt x="20" y="15"/>
                      <a:pt x="20" y="15"/>
                      <a:pt x="21" y="16"/>
                    </a:cubicBezTo>
                    <a:cubicBezTo>
                      <a:pt x="21" y="16"/>
                      <a:pt x="21" y="17"/>
                      <a:pt x="22" y="17"/>
                    </a:cubicBezTo>
                    <a:cubicBezTo>
                      <a:pt x="22" y="18"/>
                      <a:pt x="22" y="18"/>
                      <a:pt x="22" y="19"/>
                    </a:cubicBezTo>
                    <a:cubicBezTo>
                      <a:pt x="23" y="20"/>
                      <a:pt x="24" y="20"/>
                      <a:pt x="25" y="21"/>
                    </a:cubicBezTo>
                    <a:cubicBezTo>
                      <a:pt x="25" y="22"/>
                      <a:pt x="26" y="22"/>
                      <a:pt x="25" y="23"/>
                    </a:cubicBezTo>
                    <a:cubicBezTo>
                      <a:pt x="25" y="23"/>
                      <a:pt x="24" y="24"/>
                      <a:pt x="24" y="23"/>
                    </a:cubicBezTo>
                    <a:cubicBezTo>
                      <a:pt x="24" y="23"/>
                      <a:pt x="24" y="23"/>
                      <a:pt x="24" y="23"/>
                    </a:cubicBezTo>
                    <a:cubicBezTo>
                      <a:pt x="24" y="23"/>
                      <a:pt x="24" y="21"/>
                      <a:pt x="23" y="22"/>
                    </a:cubicBezTo>
                    <a:cubicBezTo>
                      <a:pt x="23" y="22"/>
                      <a:pt x="23" y="22"/>
                      <a:pt x="23" y="22"/>
                    </a:cubicBezTo>
                    <a:cubicBezTo>
                      <a:pt x="22" y="22"/>
                      <a:pt x="22" y="22"/>
                      <a:pt x="22" y="23"/>
                    </a:cubicBezTo>
                    <a:cubicBezTo>
                      <a:pt x="22" y="23"/>
                      <a:pt x="23" y="24"/>
                      <a:pt x="23" y="25"/>
                    </a:cubicBezTo>
                    <a:cubicBezTo>
                      <a:pt x="22" y="26"/>
                      <a:pt x="21" y="25"/>
                      <a:pt x="20" y="25"/>
                    </a:cubicBezTo>
                    <a:cubicBezTo>
                      <a:pt x="20" y="26"/>
                      <a:pt x="20" y="26"/>
                      <a:pt x="21" y="26"/>
                    </a:cubicBezTo>
                    <a:cubicBezTo>
                      <a:pt x="21" y="26"/>
                      <a:pt x="21" y="26"/>
                      <a:pt x="22" y="26"/>
                    </a:cubicBezTo>
                    <a:cubicBezTo>
                      <a:pt x="22" y="27"/>
                      <a:pt x="23" y="27"/>
                      <a:pt x="23" y="27"/>
                    </a:cubicBezTo>
                    <a:cubicBezTo>
                      <a:pt x="23" y="27"/>
                      <a:pt x="23" y="27"/>
                      <a:pt x="24" y="27"/>
                    </a:cubicBezTo>
                    <a:cubicBezTo>
                      <a:pt x="24" y="28"/>
                      <a:pt x="24" y="27"/>
                      <a:pt x="25" y="28"/>
                    </a:cubicBezTo>
                    <a:cubicBezTo>
                      <a:pt x="25" y="28"/>
                      <a:pt x="25" y="28"/>
                      <a:pt x="26" y="29"/>
                    </a:cubicBezTo>
                    <a:cubicBezTo>
                      <a:pt x="26" y="29"/>
                      <a:pt x="26" y="29"/>
                      <a:pt x="27" y="29"/>
                    </a:cubicBezTo>
                    <a:cubicBezTo>
                      <a:pt x="27" y="29"/>
                      <a:pt x="27" y="29"/>
                      <a:pt x="27" y="30"/>
                    </a:cubicBezTo>
                    <a:cubicBezTo>
                      <a:pt x="28" y="31"/>
                      <a:pt x="30" y="30"/>
                      <a:pt x="30" y="32"/>
                    </a:cubicBezTo>
                    <a:cubicBezTo>
                      <a:pt x="30" y="33"/>
                      <a:pt x="30" y="33"/>
                      <a:pt x="30" y="34"/>
                    </a:cubicBezTo>
                    <a:cubicBezTo>
                      <a:pt x="30" y="34"/>
                      <a:pt x="31" y="35"/>
                      <a:pt x="30" y="36"/>
                    </a:cubicBezTo>
                    <a:cubicBezTo>
                      <a:pt x="30" y="36"/>
                      <a:pt x="29" y="35"/>
                      <a:pt x="29" y="35"/>
                    </a:cubicBezTo>
                    <a:cubicBezTo>
                      <a:pt x="29" y="34"/>
                      <a:pt x="28" y="34"/>
                      <a:pt x="28" y="34"/>
                    </a:cubicBezTo>
                    <a:cubicBezTo>
                      <a:pt x="27" y="33"/>
                      <a:pt x="27" y="33"/>
                      <a:pt x="27" y="33"/>
                    </a:cubicBezTo>
                    <a:cubicBezTo>
                      <a:pt x="26" y="33"/>
                      <a:pt x="25" y="33"/>
                      <a:pt x="24" y="33"/>
                    </a:cubicBezTo>
                    <a:cubicBezTo>
                      <a:pt x="22" y="34"/>
                      <a:pt x="24" y="34"/>
                      <a:pt x="24" y="35"/>
                    </a:cubicBezTo>
                    <a:cubicBezTo>
                      <a:pt x="24" y="36"/>
                      <a:pt x="24" y="37"/>
                      <a:pt x="25" y="37"/>
                    </a:cubicBezTo>
                    <a:cubicBezTo>
                      <a:pt x="25" y="37"/>
                      <a:pt x="26" y="37"/>
                      <a:pt x="26" y="38"/>
                    </a:cubicBezTo>
                    <a:cubicBezTo>
                      <a:pt x="26" y="38"/>
                      <a:pt x="25" y="38"/>
                      <a:pt x="25" y="38"/>
                    </a:cubicBezTo>
                    <a:cubicBezTo>
                      <a:pt x="25" y="38"/>
                      <a:pt x="24" y="40"/>
                      <a:pt x="24" y="39"/>
                    </a:cubicBezTo>
                    <a:cubicBezTo>
                      <a:pt x="23" y="39"/>
                      <a:pt x="24" y="38"/>
                      <a:pt x="24" y="38"/>
                    </a:cubicBezTo>
                    <a:cubicBezTo>
                      <a:pt x="23" y="37"/>
                      <a:pt x="23" y="37"/>
                      <a:pt x="23" y="37"/>
                    </a:cubicBezTo>
                    <a:cubicBezTo>
                      <a:pt x="22" y="37"/>
                      <a:pt x="22" y="37"/>
                      <a:pt x="22" y="37"/>
                    </a:cubicBezTo>
                    <a:cubicBezTo>
                      <a:pt x="21" y="38"/>
                      <a:pt x="22" y="38"/>
                      <a:pt x="22" y="39"/>
                    </a:cubicBezTo>
                    <a:cubicBezTo>
                      <a:pt x="22" y="40"/>
                      <a:pt x="23" y="41"/>
                      <a:pt x="23" y="41"/>
                    </a:cubicBezTo>
                    <a:cubicBezTo>
                      <a:pt x="23" y="41"/>
                      <a:pt x="24" y="43"/>
                      <a:pt x="24" y="44"/>
                    </a:cubicBezTo>
                    <a:cubicBezTo>
                      <a:pt x="24" y="44"/>
                      <a:pt x="24" y="44"/>
                      <a:pt x="24" y="45"/>
                    </a:cubicBezTo>
                    <a:cubicBezTo>
                      <a:pt x="24" y="46"/>
                      <a:pt x="24" y="46"/>
                      <a:pt x="24" y="47"/>
                    </a:cubicBezTo>
                    <a:cubicBezTo>
                      <a:pt x="24" y="47"/>
                      <a:pt x="23" y="46"/>
                      <a:pt x="23" y="45"/>
                    </a:cubicBezTo>
                    <a:cubicBezTo>
                      <a:pt x="23" y="45"/>
                      <a:pt x="22" y="45"/>
                      <a:pt x="22" y="45"/>
                    </a:cubicBezTo>
                    <a:cubicBezTo>
                      <a:pt x="22" y="44"/>
                      <a:pt x="22" y="44"/>
                      <a:pt x="22" y="44"/>
                    </a:cubicBezTo>
                    <a:cubicBezTo>
                      <a:pt x="22" y="43"/>
                      <a:pt x="22" y="43"/>
                      <a:pt x="21" y="43"/>
                    </a:cubicBezTo>
                    <a:cubicBezTo>
                      <a:pt x="21" y="43"/>
                      <a:pt x="21" y="43"/>
                      <a:pt x="21" y="44"/>
                    </a:cubicBezTo>
                    <a:cubicBezTo>
                      <a:pt x="20" y="44"/>
                      <a:pt x="20" y="44"/>
                      <a:pt x="20" y="45"/>
                    </a:cubicBezTo>
                    <a:cubicBezTo>
                      <a:pt x="20" y="45"/>
                      <a:pt x="20" y="46"/>
                      <a:pt x="20" y="46"/>
                    </a:cubicBezTo>
                    <a:cubicBezTo>
                      <a:pt x="19" y="46"/>
                      <a:pt x="19" y="45"/>
                      <a:pt x="19" y="44"/>
                    </a:cubicBezTo>
                    <a:cubicBezTo>
                      <a:pt x="19" y="43"/>
                      <a:pt x="18" y="43"/>
                      <a:pt x="17" y="42"/>
                    </a:cubicBezTo>
                    <a:cubicBezTo>
                      <a:pt x="17" y="42"/>
                      <a:pt x="17" y="41"/>
                      <a:pt x="16" y="41"/>
                    </a:cubicBezTo>
                    <a:cubicBezTo>
                      <a:pt x="16" y="42"/>
                      <a:pt x="16" y="43"/>
                      <a:pt x="16" y="44"/>
                    </a:cubicBezTo>
                    <a:cubicBezTo>
                      <a:pt x="16" y="44"/>
                      <a:pt x="16" y="44"/>
                      <a:pt x="15" y="44"/>
                    </a:cubicBezTo>
                    <a:cubicBezTo>
                      <a:pt x="15" y="44"/>
                      <a:pt x="15" y="43"/>
                      <a:pt x="15" y="43"/>
                    </a:cubicBezTo>
                    <a:cubicBezTo>
                      <a:pt x="15" y="43"/>
                      <a:pt x="15" y="43"/>
                      <a:pt x="15" y="43"/>
                    </a:cubicBezTo>
                    <a:cubicBezTo>
                      <a:pt x="14" y="43"/>
                      <a:pt x="15" y="42"/>
                      <a:pt x="14" y="42"/>
                    </a:cubicBezTo>
                    <a:cubicBezTo>
                      <a:pt x="14" y="42"/>
                      <a:pt x="14" y="42"/>
                      <a:pt x="14" y="41"/>
                    </a:cubicBezTo>
                    <a:cubicBezTo>
                      <a:pt x="13" y="41"/>
                      <a:pt x="14" y="40"/>
                      <a:pt x="14" y="39"/>
                    </a:cubicBezTo>
                    <a:cubicBezTo>
                      <a:pt x="15" y="38"/>
                      <a:pt x="14" y="38"/>
                      <a:pt x="13" y="37"/>
                    </a:cubicBezTo>
                    <a:cubicBezTo>
                      <a:pt x="13" y="36"/>
                      <a:pt x="12" y="36"/>
                      <a:pt x="12" y="36"/>
                    </a:cubicBezTo>
                    <a:cubicBezTo>
                      <a:pt x="12" y="35"/>
                      <a:pt x="12" y="35"/>
                      <a:pt x="11" y="35"/>
                    </a:cubicBezTo>
                    <a:cubicBezTo>
                      <a:pt x="11" y="35"/>
                      <a:pt x="11" y="35"/>
                      <a:pt x="10" y="34"/>
                    </a:cubicBezTo>
                    <a:cubicBezTo>
                      <a:pt x="10" y="34"/>
                      <a:pt x="11" y="33"/>
                      <a:pt x="12" y="33"/>
                    </a:cubicBezTo>
                    <a:cubicBezTo>
                      <a:pt x="12" y="32"/>
                      <a:pt x="12" y="31"/>
                      <a:pt x="13" y="31"/>
                    </a:cubicBezTo>
                    <a:cubicBezTo>
                      <a:pt x="14" y="31"/>
                      <a:pt x="14" y="32"/>
                      <a:pt x="15" y="31"/>
                    </a:cubicBezTo>
                    <a:cubicBezTo>
                      <a:pt x="15" y="30"/>
                      <a:pt x="16" y="30"/>
                      <a:pt x="17" y="31"/>
                    </a:cubicBezTo>
                    <a:cubicBezTo>
                      <a:pt x="17" y="31"/>
                      <a:pt x="18" y="31"/>
                      <a:pt x="18" y="31"/>
                    </a:cubicBezTo>
                    <a:cubicBezTo>
                      <a:pt x="19" y="32"/>
                      <a:pt x="19" y="32"/>
                      <a:pt x="20" y="32"/>
                    </a:cubicBezTo>
                    <a:cubicBezTo>
                      <a:pt x="20" y="32"/>
                      <a:pt x="21" y="32"/>
                      <a:pt x="21" y="33"/>
                    </a:cubicBezTo>
                    <a:cubicBezTo>
                      <a:pt x="21" y="33"/>
                      <a:pt x="22" y="33"/>
                      <a:pt x="22" y="34"/>
                    </a:cubicBezTo>
                    <a:cubicBezTo>
                      <a:pt x="23" y="34"/>
                      <a:pt x="22" y="32"/>
                      <a:pt x="23" y="32"/>
                    </a:cubicBezTo>
                    <a:cubicBezTo>
                      <a:pt x="23" y="32"/>
                      <a:pt x="25" y="33"/>
                      <a:pt x="24" y="32"/>
                    </a:cubicBezTo>
                    <a:cubicBezTo>
                      <a:pt x="24" y="31"/>
                      <a:pt x="22" y="31"/>
                      <a:pt x="22" y="31"/>
                    </a:cubicBezTo>
                    <a:cubicBezTo>
                      <a:pt x="22" y="31"/>
                      <a:pt x="21" y="30"/>
                      <a:pt x="21" y="30"/>
                    </a:cubicBezTo>
                    <a:cubicBezTo>
                      <a:pt x="20" y="30"/>
                      <a:pt x="21" y="30"/>
                      <a:pt x="20" y="31"/>
                    </a:cubicBezTo>
                    <a:cubicBezTo>
                      <a:pt x="20" y="30"/>
                      <a:pt x="20" y="30"/>
                      <a:pt x="19" y="30"/>
                    </a:cubicBezTo>
                    <a:cubicBezTo>
                      <a:pt x="19" y="29"/>
                      <a:pt x="19" y="30"/>
                      <a:pt x="19" y="30"/>
                    </a:cubicBezTo>
                    <a:cubicBezTo>
                      <a:pt x="18" y="30"/>
                      <a:pt x="18" y="30"/>
                      <a:pt x="18" y="30"/>
                    </a:cubicBezTo>
                    <a:cubicBezTo>
                      <a:pt x="17" y="30"/>
                      <a:pt x="16" y="30"/>
                      <a:pt x="16" y="30"/>
                    </a:cubicBezTo>
                    <a:cubicBezTo>
                      <a:pt x="15" y="30"/>
                      <a:pt x="15" y="30"/>
                      <a:pt x="15" y="30"/>
                    </a:cubicBezTo>
                    <a:cubicBezTo>
                      <a:pt x="15" y="30"/>
                      <a:pt x="15" y="30"/>
                      <a:pt x="15" y="30"/>
                    </a:cubicBezTo>
                    <a:cubicBezTo>
                      <a:pt x="15" y="30"/>
                      <a:pt x="14" y="30"/>
                      <a:pt x="14" y="30"/>
                    </a:cubicBezTo>
                    <a:cubicBezTo>
                      <a:pt x="12" y="30"/>
                      <a:pt x="13" y="29"/>
                      <a:pt x="12" y="29"/>
                    </a:cubicBezTo>
                    <a:cubicBezTo>
                      <a:pt x="11" y="30"/>
                      <a:pt x="12" y="30"/>
                      <a:pt x="11" y="30"/>
                    </a:cubicBezTo>
                    <a:cubicBezTo>
                      <a:pt x="10" y="31"/>
                      <a:pt x="11" y="29"/>
                      <a:pt x="10" y="29"/>
                    </a:cubicBezTo>
                    <a:cubicBezTo>
                      <a:pt x="10" y="29"/>
                      <a:pt x="10" y="28"/>
                      <a:pt x="10" y="28"/>
                    </a:cubicBezTo>
                    <a:cubicBezTo>
                      <a:pt x="10" y="28"/>
                      <a:pt x="10" y="28"/>
                      <a:pt x="9" y="28"/>
                    </a:cubicBezTo>
                    <a:cubicBezTo>
                      <a:pt x="9" y="27"/>
                      <a:pt x="9" y="27"/>
                      <a:pt x="9" y="27"/>
                    </a:cubicBezTo>
                    <a:cubicBezTo>
                      <a:pt x="9" y="27"/>
                      <a:pt x="9" y="27"/>
                      <a:pt x="9" y="27"/>
                    </a:cubicBezTo>
                    <a:cubicBezTo>
                      <a:pt x="9" y="26"/>
                      <a:pt x="9" y="26"/>
                      <a:pt x="9" y="26"/>
                    </a:cubicBezTo>
                    <a:cubicBezTo>
                      <a:pt x="8" y="26"/>
                      <a:pt x="8" y="26"/>
                      <a:pt x="9" y="25"/>
                    </a:cubicBezTo>
                    <a:cubicBezTo>
                      <a:pt x="9" y="25"/>
                      <a:pt x="9" y="25"/>
                      <a:pt x="9" y="25"/>
                    </a:cubicBezTo>
                    <a:cubicBezTo>
                      <a:pt x="10" y="25"/>
                      <a:pt x="10" y="25"/>
                      <a:pt x="10" y="25"/>
                    </a:cubicBezTo>
                    <a:cubicBezTo>
                      <a:pt x="10" y="26"/>
                      <a:pt x="11" y="26"/>
                      <a:pt x="11" y="25"/>
                    </a:cubicBezTo>
                    <a:cubicBezTo>
                      <a:pt x="11" y="24"/>
                      <a:pt x="11" y="24"/>
                      <a:pt x="10" y="24"/>
                    </a:cubicBezTo>
                    <a:cubicBezTo>
                      <a:pt x="10" y="24"/>
                      <a:pt x="9" y="24"/>
                      <a:pt x="9" y="24"/>
                    </a:cubicBezTo>
                    <a:cubicBezTo>
                      <a:pt x="9" y="24"/>
                      <a:pt x="9" y="24"/>
                      <a:pt x="8" y="24"/>
                    </a:cubicBezTo>
                    <a:cubicBezTo>
                      <a:pt x="8" y="24"/>
                      <a:pt x="8" y="24"/>
                      <a:pt x="7" y="24"/>
                    </a:cubicBezTo>
                    <a:cubicBezTo>
                      <a:pt x="7" y="23"/>
                      <a:pt x="7" y="23"/>
                      <a:pt x="7" y="23"/>
                    </a:cubicBezTo>
                    <a:cubicBezTo>
                      <a:pt x="6" y="23"/>
                      <a:pt x="6" y="22"/>
                      <a:pt x="6" y="22"/>
                    </a:cubicBezTo>
                    <a:cubicBezTo>
                      <a:pt x="6" y="22"/>
                      <a:pt x="5" y="22"/>
                      <a:pt x="5" y="22"/>
                    </a:cubicBezTo>
                    <a:cubicBezTo>
                      <a:pt x="5" y="21"/>
                      <a:pt x="5" y="21"/>
                      <a:pt x="5" y="21"/>
                    </a:cubicBezTo>
                    <a:cubicBezTo>
                      <a:pt x="5" y="20"/>
                      <a:pt x="5" y="20"/>
                      <a:pt x="4" y="20"/>
                    </a:cubicBezTo>
                    <a:cubicBezTo>
                      <a:pt x="4" y="19"/>
                      <a:pt x="4" y="19"/>
                      <a:pt x="4" y="19"/>
                    </a:cubicBezTo>
                    <a:cubicBezTo>
                      <a:pt x="5" y="19"/>
                      <a:pt x="5" y="19"/>
                      <a:pt x="5" y="18"/>
                    </a:cubicBezTo>
                    <a:cubicBezTo>
                      <a:pt x="5" y="18"/>
                      <a:pt x="5" y="18"/>
                      <a:pt x="5" y="18"/>
                    </a:cubicBezTo>
                    <a:cubicBezTo>
                      <a:pt x="5" y="17"/>
                      <a:pt x="6" y="18"/>
                      <a:pt x="6" y="17"/>
                    </a:cubicBezTo>
                    <a:cubicBezTo>
                      <a:pt x="6" y="17"/>
                      <a:pt x="6" y="17"/>
                      <a:pt x="5" y="17"/>
                    </a:cubicBezTo>
                    <a:cubicBezTo>
                      <a:pt x="5" y="17"/>
                      <a:pt x="5" y="16"/>
                      <a:pt x="5" y="16"/>
                    </a:cubicBezTo>
                    <a:cubicBezTo>
                      <a:pt x="5" y="15"/>
                      <a:pt x="6" y="15"/>
                      <a:pt x="7" y="15"/>
                    </a:cubicBezTo>
                    <a:cubicBezTo>
                      <a:pt x="8" y="15"/>
                      <a:pt x="8" y="14"/>
                      <a:pt x="8" y="13"/>
                    </a:cubicBezTo>
                    <a:cubicBezTo>
                      <a:pt x="8" y="13"/>
                      <a:pt x="8" y="13"/>
                      <a:pt x="8" y="12"/>
                    </a:cubicBezTo>
                    <a:cubicBezTo>
                      <a:pt x="9" y="12"/>
                      <a:pt x="9" y="12"/>
                      <a:pt x="9" y="12"/>
                    </a:cubicBezTo>
                    <a:cubicBezTo>
                      <a:pt x="10" y="11"/>
                      <a:pt x="10" y="11"/>
                      <a:pt x="10" y="10"/>
                    </a:cubicBezTo>
                    <a:cubicBezTo>
                      <a:pt x="10" y="10"/>
                      <a:pt x="9" y="9"/>
                      <a:pt x="9" y="9"/>
                    </a:cubicBezTo>
                    <a:cubicBezTo>
                      <a:pt x="9" y="9"/>
                      <a:pt x="10" y="9"/>
                      <a:pt x="10" y="8"/>
                    </a:cubicBezTo>
                    <a:cubicBezTo>
                      <a:pt x="10" y="8"/>
                      <a:pt x="11" y="8"/>
                      <a:pt x="11" y="8"/>
                    </a:cubicBezTo>
                    <a:cubicBezTo>
                      <a:pt x="12" y="8"/>
                      <a:pt x="12" y="8"/>
                      <a:pt x="13" y="8"/>
                    </a:cubicBezTo>
                    <a:cubicBezTo>
                      <a:pt x="13" y="8"/>
                      <a:pt x="13" y="8"/>
                      <a:pt x="14" y="8"/>
                    </a:cubicBezTo>
                    <a:cubicBezTo>
                      <a:pt x="14" y="8"/>
                      <a:pt x="14" y="8"/>
                      <a:pt x="14" y="8"/>
                    </a:cubicBezTo>
                    <a:cubicBezTo>
                      <a:pt x="14" y="8"/>
                      <a:pt x="15" y="8"/>
                      <a:pt x="15" y="7"/>
                    </a:cubicBezTo>
                    <a:cubicBezTo>
                      <a:pt x="15" y="7"/>
                      <a:pt x="15" y="7"/>
                      <a:pt x="16" y="6"/>
                    </a:cubicBezTo>
                    <a:cubicBezTo>
                      <a:pt x="16" y="6"/>
                      <a:pt x="17" y="6"/>
                      <a:pt x="17" y="6"/>
                    </a:cubicBezTo>
                    <a:cubicBezTo>
                      <a:pt x="18" y="6"/>
                      <a:pt x="18" y="6"/>
                      <a:pt x="19" y="6"/>
                    </a:cubicBezTo>
                    <a:cubicBezTo>
                      <a:pt x="20" y="6"/>
                      <a:pt x="20" y="6"/>
                      <a:pt x="21" y="5"/>
                    </a:cubicBezTo>
                    <a:cubicBezTo>
                      <a:pt x="21" y="4"/>
                      <a:pt x="23" y="4"/>
                      <a:pt x="24" y="4"/>
                    </a:cubicBezTo>
                    <a:cubicBezTo>
                      <a:pt x="24" y="4"/>
                      <a:pt x="25" y="4"/>
                      <a:pt x="25" y="3"/>
                    </a:cubicBezTo>
                    <a:cubicBezTo>
                      <a:pt x="26" y="3"/>
                      <a:pt x="27" y="4"/>
                      <a:pt x="28" y="3"/>
                    </a:cubicBezTo>
                    <a:cubicBezTo>
                      <a:pt x="28" y="3"/>
                      <a:pt x="29" y="3"/>
                      <a:pt x="29" y="3"/>
                    </a:cubicBezTo>
                    <a:cubicBezTo>
                      <a:pt x="30" y="2"/>
                      <a:pt x="30" y="2"/>
                      <a:pt x="31" y="2"/>
                    </a:cubicBezTo>
                    <a:cubicBezTo>
                      <a:pt x="31" y="2"/>
                      <a:pt x="31" y="2"/>
                      <a:pt x="31" y="2"/>
                    </a:cubicBezTo>
                    <a:cubicBezTo>
                      <a:pt x="31" y="2"/>
                      <a:pt x="31" y="2"/>
                      <a:pt x="32" y="2"/>
                    </a:cubicBezTo>
                    <a:cubicBezTo>
                      <a:pt x="32" y="2"/>
                      <a:pt x="32" y="2"/>
                      <a:pt x="32" y="2"/>
                    </a:cubicBezTo>
                    <a:cubicBezTo>
                      <a:pt x="33" y="2"/>
                      <a:pt x="33" y="2"/>
                      <a:pt x="34" y="2"/>
                    </a:cubicBezTo>
                    <a:cubicBezTo>
                      <a:pt x="34" y="3"/>
                      <a:pt x="34" y="3"/>
                      <a:pt x="34" y="3"/>
                    </a:cubicBezTo>
                    <a:cubicBezTo>
                      <a:pt x="34" y="3"/>
                      <a:pt x="35" y="3"/>
                      <a:pt x="35" y="4"/>
                    </a:cubicBezTo>
                    <a:cubicBezTo>
                      <a:pt x="36" y="3"/>
                      <a:pt x="38" y="4"/>
                      <a:pt x="38" y="5"/>
                    </a:cubicBezTo>
                    <a:cubicBezTo>
                      <a:pt x="39" y="5"/>
                      <a:pt x="41" y="4"/>
                      <a:pt x="42" y="4"/>
                    </a:cubicBezTo>
                    <a:cubicBezTo>
                      <a:pt x="43" y="4"/>
                      <a:pt x="45" y="4"/>
                      <a:pt x="45" y="2"/>
                    </a:cubicBezTo>
                    <a:cubicBezTo>
                      <a:pt x="45" y="2"/>
                      <a:pt x="44" y="2"/>
                      <a:pt x="44" y="1"/>
                    </a:cubicBezTo>
                    <a:cubicBezTo>
                      <a:pt x="44" y="1"/>
                      <a:pt x="44" y="0"/>
                      <a:pt x="45" y="0"/>
                    </a:cubicBezTo>
                    <a:cubicBezTo>
                      <a:pt x="46" y="0"/>
                      <a:pt x="47" y="1"/>
                      <a:pt x="47" y="2"/>
                    </a:cubicBezTo>
                    <a:cubicBezTo>
                      <a:pt x="48" y="2"/>
                      <a:pt x="48" y="3"/>
                      <a:pt x="48" y="3"/>
                    </a:cubicBezTo>
                    <a:cubicBezTo>
                      <a:pt x="48" y="4"/>
                      <a:pt x="47" y="4"/>
                      <a:pt x="47" y="4"/>
                    </a:cubicBezTo>
                    <a:cubicBezTo>
                      <a:pt x="47" y="4"/>
                      <a:pt x="46" y="5"/>
                      <a:pt x="46" y="5"/>
                    </a:cubicBezTo>
                    <a:cubicBezTo>
                      <a:pt x="45" y="5"/>
                      <a:pt x="45" y="6"/>
                      <a:pt x="46" y="6"/>
                    </a:cubicBezTo>
                    <a:cubicBezTo>
                      <a:pt x="46" y="7"/>
                      <a:pt x="46" y="7"/>
                      <a:pt x="45" y="8"/>
                    </a:cubicBezTo>
                    <a:cubicBezTo>
                      <a:pt x="45" y="8"/>
                      <a:pt x="45" y="8"/>
                      <a:pt x="45" y="8"/>
                    </a:cubicBezTo>
                    <a:cubicBezTo>
                      <a:pt x="44" y="9"/>
                      <a:pt x="44" y="9"/>
                      <a:pt x="44" y="9"/>
                    </a:cubicBezTo>
                    <a:close/>
                    <a:moveTo>
                      <a:pt x="51" y="55"/>
                    </a:moveTo>
                    <a:cubicBezTo>
                      <a:pt x="50" y="55"/>
                      <a:pt x="50" y="55"/>
                      <a:pt x="50" y="55"/>
                    </a:cubicBezTo>
                    <a:cubicBezTo>
                      <a:pt x="50" y="55"/>
                      <a:pt x="50" y="55"/>
                      <a:pt x="50" y="55"/>
                    </a:cubicBezTo>
                    <a:cubicBezTo>
                      <a:pt x="49" y="55"/>
                      <a:pt x="49" y="55"/>
                      <a:pt x="49" y="55"/>
                    </a:cubicBezTo>
                    <a:cubicBezTo>
                      <a:pt x="50" y="56"/>
                      <a:pt x="50" y="56"/>
                      <a:pt x="50" y="56"/>
                    </a:cubicBezTo>
                    <a:cubicBezTo>
                      <a:pt x="50" y="55"/>
                      <a:pt x="50" y="55"/>
                      <a:pt x="51" y="55"/>
                    </a:cubicBezTo>
                    <a:cubicBezTo>
                      <a:pt x="50" y="55"/>
                      <a:pt x="50" y="55"/>
                      <a:pt x="50" y="55"/>
                    </a:cubicBezTo>
                    <a:lnTo>
                      <a:pt x="51" y="55"/>
                    </a:lnTo>
                    <a:close/>
                    <a:moveTo>
                      <a:pt x="54" y="48"/>
                    </a:moveTo>
                    <a:cubicBezTo>
                      <a:pt x="54" y="48"/>
                      <a:pt x="54" y="48"/>
                      <a:pt x="54" y="48"/>
                    </a:cubicBezTo>
                    <a:cubicBezTo>
                      <a:pt x="54" y="48"/>
                      <a:pt x="54" y="48"/>
                      <a:pt x="54" y="48"/>
                    </a:cubicBezTo>
                    <a:cubicBezTo>
                      <a:pt x="54" y="48"/>
                      <a:pt x="54" y="48"/>
                      <a:pt x="54" y="48"/>
                    </a:cubicBezTo>
                    <a:close/>
                    <a:moveTo>
                      <a:pt x="55" y="47"/>
                    </a:moveTo>
                    <a:cubicBezTo>
                      <a:pt x="55" y="48"/>
                      <a:pt x="55" y="48"/>
                      <a:pt x="55" y="48"/>
                    </a:cubicBezTo>
                    <a:cubicBezTo>
                      <a:pt x="55" y="48"/>
                      <a:pt x="55" y="48"/>
                      <a:pt x="55" y="48"/>
                    </a:cubicBezTo>
                    <a:lnTo>
                      <a:pt x="55" y="47"/>
                    </a:lnTo>
                    <a:close/>
                    <a:moveTo>
                      <a:pt x="42" y="47"/>
                    </a:moveTo>
                    <a:cubicBezTo>
                      <a:pt x="42" y="47"/>
                      <a:pt x="42" y="47"/>
                      <a:pt x="42" y="47"/>
                    </a:cubicBezTo>
                    <a:cubicBezTo>
                      <a:pt x="42" y="47"/>
                      <a:pt x="42" y="47"/>
                      <a:pt x="42" y="47"/>
                    </a:cubicBezTo>
                    <a:cubicBezTo>
                      <a:pt x="42" y="47"/>
                      <a:pt x="42" y="47"/>
                      <a:pt x="42" y="47"/>
                    </a:cubicBezTo>
                    <a:cubicBezTo>
                      <a:pt x="42" y="47"/>
                      <a:pt x="42" y="47"/>
                      <a:pt x="42" y="47"/>
                    </a:cubicBezTo>
                    <a:cubicBezTo>
                      <a:pt x="43" y="47"/>
                      <a:pt x="43" y="47"/>
                      <a:pt x="43" y="47"/>
                    </a:cubicBezTo>
                    <a:cubicBezTo>
                      <a:pt x="43" y="47"/>
                      <a:pt x="43" y="47"/>
                      <a:pt x="43" y="47"/>
                    </a:cubicBezTo>
                    <a:lnTo>
                      <a:pt x="42" y="47"/>
                    </a:lnTo>
                    <a:close/>
                    <a:moveTo>
                      <a:pt x="52" y="45"/>
                    </a:moveTo>
                    <a:cubicBezTo>
                      <a:pt x="51" y="45"/>
                      <a:pt x="51" y="45"/>
                      <a:pt x="51" y="45"/>
                    </a:cubicBezTo>
                    <a:cubicBezTo>
                      <a:pt x="51" y="45"/>
                      <a:pt x="51" y="45"/>
                      <a:pt x="51" y="45"/>
                    </a:cubicBezTo>
                    <a:cubicBezTo>
                      <a:pt x="51" y="45"/>
                      <a:pt x="51" y="45"/>
                      <a:pt x="51" y="45"/>
                    </a:cubicBezTo>
                    <a:cubicBezTo>
                      <a:pt x="51" y="45"/>
                      <a:pt x="51" y="45"/>
                      <a:pt x="51" y="45"/>
                    </a:cubicBezTo>
                    <a:cubicBezTo>
                      <a:pt x="51" y="45"/>
                      <a:pt x="51" y="45"/>
                      <a:pt x="51" y="45"/>
                    </a:cubicBezTo>
                    <a:lnTo>
                      <a:pt x="52" y="45"/>
                    </a:lnTo>
                    <a:close/>
                    <a:moveTo>
                      <a:pt x="37" y="45"/>
                    </a:moveTo>
                    <a:cubicBezTo>
                      <a:pt x="36" y="45"/>
                      <a:pt x="36" y="45"/>
                      <a:pt x="36" y="45"/>
                    </a:cubicBezTo>
                    <a:cubicBezTo>
                      <a:pt x="36" y="45"/>
                      <a:pt x="36" y="45"/>
                      <a:pt x="36" y="45"/>
                    </a:cubicBezTo>
                    <a:cubicBezTo>
                      <a:pt x="36" y="45"/>
                      <a:pt x="36" y="45"/>
                      <a:pt x="37" y="45"/>
                    </a:cubicBezTo>
                    <a:cubicBezTo>
                      <a:pt x="37" y="45"/>
                      <a:pt x="37" y="45"/>
                      <a:pt x="37" y="45"/>
                    </a:cubicBezTo>
                    <a:close/>
                    <a:moveTo>
                      <a:pt x="38" y="44"/>
                    </a:moveTo>
                    <a:cubicBezTo>
                      <a:pt x="38" y="44"/>
                      <a:pt x="38" y="44"/>
                      <a:pt x="38" y="44"/>
                    </a:cubicBezTo>
                    <a:cubicBezTo>
                      <a:pt x="38" y="44"/>
                      <a:pt x="38" y="44"/>
                      <a:pt x="38" y="44"/>
                    </a:cubicBezTo>
                    <a:cubicBezTo>
                      <a:pt x="38" y="44"/>
                      <a:pt x="38" y="44"/>
                      <a:pt x="38" y="44"/>
                    </a:cubicBezTo>
                    <a:cubicBezTo>
                      <a:pt x="38" y="45"/>
                      <a:pt x="38" y="45"/>
                      <a:pt x="38" y="45"/>
                    </a:cubicBezTo>
                    <a:cubicBezTo>
                      <a:pt x="38" y="45"/>
                      <a:pt x="38" y="45"/>
                      <a:pt x="38" y="45"/>
                    </a:cubicBezTo>
                    <a:cubicBezTo>
                      <a:pt x="38" y="45"/>
                      <a:pt x="38" y="45"/>
                      <a:pt x="38" y="45"/>
                    </a:cubicBezTo>
                    <a:lnTo>
                      <a:pt x="38" y="44"/>
                    </a:lnTo>
                    <a:close/>
                    <a:moveTo>
                      <a:pt x="35" y="44"/>
                    </a:moveTo>
                    <a:cubicBezTo>
                      <a:pt x="35" y="44"/>
                      <a:pt x="35" y="44"/>
                      <a:pt x="35" y="44"/>
                    </a:cubicBezTo>
                    <a:cubicBezTo>
                      <a:pt x="35" y="44"/>
                      <a:pt x="35" y="44"/>
                      <a:pt x="35" y="44"/>
                    </a:cubicBezTo>
                    <a:cubicBezTo>
                      <a:pt x="35" y="44"/>
                      <a:pt x="35" y="44"/>
                      <a:pt x="35" y="44"/>
                    </a:cubicBezTo>
                    <a:cubicBezTo>
                      <a:pt x="35" y="44"/>
                      <a:pt x="35" y="44"/>
                      <a:pt x="35" y="44"/>
                    </a:cubicBezTo>
                    <a:close/>
                    <a:moveTo>
                      <a:pt x="34" y="43"/>
                    </a:moveTo>
                    <a:cubicBezTo>
                      <a:pt x="34" y="43"/>
                      <a:pt x="34" y="43"/>
                      <a:pt x="34" y="43"/>
                    </a:cubicBezTo>
                    <a:cubicBezTo>
                      <a:pt x="34" y="44"/>
                      <a:pt x="34" y="44"/>
                      <a:pt x="34" y="44"/>
                    </a:cubicBezTo>
                    <a:cubicBezTo>
                      <a:pt x="34" y="44"/>
                      <a:pt x="34" y="44"/>
                      <a:pt x="34" y="44"/>
                    </a:cubicBezTo>
                    <a:cubicBezTo>
                      <a:pt x="35" y="43"/>
                      <a:pt x="35" y="43"/>
                      <a:pt x="35" y="43"/>
                    </a:cubicBezTo>
                    <a:cubicBezTo>
                      <a:pt x="34" y="43"/>
                      <a:pt x="34" y="43"/>
                      <a:pt x="34" y="43"/>
                    </a:cubicBezTo>
                    <a:close/>
                    <a:moveTo>
                      <a:pt x="40" y="43"/>
                    </a:moveTo>
                    <a:cubicBezTo>
                      <a:pt x="40" y="43"/>
                      <a:pt x="40" y="43"/>
                      <a:pt x="40" y="43"/>
                    </a:cubicBezTo>
                    <a:cubicBezTo>
                      <a:pt x="40" y="43"/>
                      <a:pt x="40" y="43"/>
                      <a:pt x="40" y="43"/>
                    </a:cubicBezTo>
                    <a:cubicBezTo>
                      <a:pt x="40" y="43"/>
                      <a:pt x="40" y="43"/>
                      <a:pt x="40" y="43"/>
                    </a:cubicBezTo>
                    <a:close/>
                    <a:moveTo>
                      <a:pt x="42" y="43"/>
                    </a:moveTo>
                    <a:cubicBezTo>
                      <a:pt x="41" y="43"/>
                      <a:pt x="41" y="43"/>
                      <a:pt x="41" y="43"/>
                    </a:cubicBezTo>
                    <a:cubicBezTo>
                      <a:pt x="41" y="43"/>
                      <a:pt x="41" y="43"/>
                      <a:pt x="41" y="43"/>
                    </a:cubicBezTo>
                    <a:cubicBezTo>
                      <a:pt x="41" y="43"/>
                      <a:pt x="41" y="43"/>
                      <a:pt x="41" y="43"/>
                    </a:cubicBezTo>
                    <a:lnTo>
                      <a:pt x="42" y="43"/>
                    </a:lnTo>
                    <a:close/>
                    <a:moveTo>
                      <a:pt x="51" y="42"/>
                    </a:moveTo>
                    <a:cubicBezTo>
                      <a:pt x="51" y="42"/>
                      <a:pt x="51" y="42"/>
                      <a:pt x="51" y="42"/>
                    </a:cubicBezTo>
                    <a:cubicBezTo>
                      <a:pt x="51" y="42"/>
                      <a:pt x="51" y="42"/>
                      <a:pt x="51" y="42"/>
                    </a:cubicBezTo>
                    <a:cubicBezTo>
                      <a:pt x="51" y="42"/>
                      <a:pt x="51" y="42"/>
                      <a:pt x="51" y="42"/>
                    </a:cubicBezTo>
                    <a:cubicBezTo>
                      <a:pt x="51" y="42"/>
                      <a:pt x="51" y="42"/>
                      <a:pt x="51" y="42"/>
                    </a:cubicBezTo>
                    <a:close/>
                    <a:moveTo>
                      <a:pt x="37" y="42"/>
                    </a:moveTo>
                    <a:cubicBezTo>
                      <a:pt x="38" y="42"/>
                      <a:pt x="38" y="42"/>
                      <a:pt x="38" y="42"/>
                    </a:cubicBezTo>
                    <a:cubicBezTo>
                      <a:pt x="37" y="42"/>
                      <a:pt x="37" y="42"/>
                      <a:pt x="37" y="42"/>
                    </a:cubicBezTo>
                    <a:cubicBezTo>
                      <a:pt x="37" y="42"/>
                      <a:pt x="37" y="42"/>
                      <a:pt x="37" y="42"/>
                    </a:cubicBezTo>
                    <a:cubicBezTo>
                      <a:pt x="38" y="42"/>
                      <a:pt x="38" y="42"/>
                      <a:pt x="38" y="42"/>
                    </a:cubicBezTo>
                    <a:cubicBezTo>
                      <a:pt x="38" y="42"/>
                      <a:pt x="38" y="42"/>
                      <a:pt x="38" y="42"/>
                    </a:cubicBezTo>
                    <a:lnTo>
                      <a:pt x="37" y="42"/>
                    </a:lnTo>
                    <a:close/>
                    <a:moveTo>
                      <a:pt x="35" y="42"/>
                    </a:moveTo>
                    <a:cubicBezTo>
                      <a:pt x="35" y="42"/>
                      <a:pt x="35" y="42"/>
                      <a:pt x="35" y="42"/>
                    </a:cubicBezTo>
                    <a:cubicBezTo>
                      <a:pt x="35" y="42"/>
                      <a:pt x="35" y="42"/>
                      <a:pt x="35" y="43"/>
                    </a:cubicBezTo>
                    <a:cubicBezTo>
                      <a:pt x="36" y="42"/>
                      <a:pt x="36" y="42"/>
                      <a:pt x="35" y="42"/>
                    </a:cubicBezTo>
                    <a:cubicBezTo>
                      <a:pt x="35" y="42"/>
                      <a:pt x="35" y="42"/>
                      <a:pt x="35" y="42"/>
                    </a:cubicBezTo>
                    <a:cubicBezTo>
                      <a:pt x="35" y="42"/>
                      <a:pt x="35" y="42"/>
                      <a:pt x="35" y="42"/>
                    </a:cubicBezTo>
                    <a:close/>
                    <a:moveTo>
                      <a:pt x="51" y="41"/>
                    </a:moveTo>
                    <a:cubicBezTo>
                      <a:pt x="51" y="41"/>
                      <a:pt x="51" y="41"/>
                      <a:pt x="51" y="41"/>
                    </a:cubicBezTo>
                    <a:cubicBezTo>
                      <a:pt x="51" y="41"/>
                      <a:pt x="51" y="41"/>
                      <a:pt x="51" y="41"/>
                    </a:cubicBezTo>
                    <a:cubicBezTo>
                      <a:pt x="51" y="41"/>
                      <a:pt x="51" y="41"/>
                      <a:pt x="51" y="41"/>
                    </a:cubicBezTo>
                    <a:close/>
                    <a:moveTo>
                      <a:pt x="42" y="41"/>
                    </a:moveTo>
                    <a:cubicBezTo>
                      <a:pt x="42" y="41"/>
                      <a:pt x="42" y="41"/>
                      <a:pt x="42" y="41"/>
                    </a:cubicBezTo>
                    <a:cubicBezTo>
                      <a:pt x="42" y="41"/>
                      <a:pt x="42" y="41"/>
                      <a:pt x="42" y="41"/>
                    </a:cubicBezTo>
                    <a:cubicBezTo>
                      <a:pt x="43" y="41"/>
                      <a:pt x="43" y="41"/>
                      <a:pt x="43" y="41"/>
                    </a:cubicBezTo>
                    <a:cubicBezTo>
                      <a:pt x="42" y="41"/>
                      <a:pt x="42" y="41"/>
                      <a:pt x="42" y="41"/>
                    </a:cubicBezTo>
                    <a:close/>
                    <a:moveTo>
                      <a:pt x="49" y="40"/>
                    </a:moveTo>
                    <a:cubicBezTo>
                      <a:pt x="49" y="40"/>
                      <a:pt x="49" y="40"/>
                      <a:pt x="49" y="40"/>
                    </a:cubicBezTo>
                    <a:cubicBezTo>
                      <a:pt x="49" y="40"/>
                      <a:pt x="49" y="40"/>
                      <a:pt x="49" y="40"/>
                    </a:cubicBezTo>
                    <a:cubicBezTo>
                      <a:pt x="49" y="40"/>
                      <a:pt x="49" y="40"/>
                      <a:pt x="49" y="40"/>
                    </a:cubicBezTo>
                    <a:cubicBezTo>
                      <a:pt x="49" y="41"/>
                      <a:pt x="49" y="41"/>
                      <a:pt x="49" y="41"/>
                    </a:cubicBezTo>
                    <a:cubicBezTo>
                      <a:pt x="49" y="41"/>
                      <a:pt x="49" y="41"/>
                      <a:pt x="49" y="41"/>
                    </a:cubicBezTo>
                    <a:cubicBezTo>
                      <a:pt x="49" y="41"/>
                      <a:pt x="49" y="41"/>
                      <a:pt x="49" y="41"/>
                    </a:cubicBezTo>
                    <a:cubicBezTo>
                      <a:pt x="49" y="41"/>
                      <a:pt x="49" y="41"/>
                      <a:pt x="49" y="41"/>
                    </a:cubicBezTo>
                    <a:cubicBezTo>
                      <a:pt x="49" y="41"/>
                      <a:pt x="49" y="41"/>
                      <a:pt x="49" y="41"/>
                    </a:cubicBezTo>
                    <a:cubicBezTo>
                      <a:pt x="49" y="40"/>
                      <a:pt x="49" y="40"/>
                      <a:pt x="49" y="40"/>
                    </a:cubicBezTo>
                    <a:cubicBezTo>
                      <a:pt x="49" y="40"/>
                      <a:pt x="49" y="40"/>
                      <a:pt x="49" y="40"/>
                    </a:cubicBezTo>
                    <a:cubicBezTo>
                      <a:pt x="49" y="40"/>
                      <a:pt x="49" y="40"/>
                      <a:pt x="49" y="40"/>
                    </a:cubicBezTo>
                    <a:cubicBezTo>
                      <a:pt x="49" y="40"/>
                      <a:pt x="49" y="40"/>
                      <a:pt x="49" y="40"/>
                    </a:cubicBezTo>
                    <a:close/>
                    <a:moveTo>
                      <a:pt x="33" y="40"/>
                    </a:moveTo>
                    <a:cubicBezTo>
                      <a:pt x="33" y="41"/>
                      <a:pt x="33" y="41"/>
                      <a:pt x="33" y="41"/>
                    </a:cubicBezTo>
                    <a:cubicBezTo>
                      <a:pt x="33" y="41"/>
                      <a:pt x="33" y="41"/>
                      <a:pt x="33" y="41"/>
                    </a:cubicBezTo>
                    <a:cubicBezTo>
                      <a:pt x="34" y="41"/>
                      <a:pt x="34" y="41"/>
                      <a:pt x="34" y="41"/>
                    </a:cubicBezTo>
                    <a:cubicBezTo>
                      <a:pt x="34" y="41"/>
                      <a:pt x="34" y="41"/>
                      <a:pt x="34" y="41"/>
                    </a:cubicBezTo>
                    <a:cubicBezTo>
                      <a:pt x="34" y="41"/>
                      <a:pt x="34" y="41"/>
                      <a:pt x="34" y="41"/>
                    </a:cubicBezTo>
                    <a:cubicBezTo>
                      <a:pt x="34" y="41"/>
                      <a:pt x="34" y="41"/>
                      <a:pt x="34" y="41"/>
                    </a:cubicBezTo>
                    <a:cubicBezTo>
                      <a:pt x="34" y="41"/>
                      <a:pt x="34" y="40"/>
                      <a:pt x="34" y="40"/>
                    </a:cubicBezTo>
                    <a:cubicBezTo>
                      <a:pt x="34" y="40"/>
                      <a:pt x="34" y="40"/>
                      <a:pt x="34" y="40"/>
                    </a:cubicBezTo>
                    <a:lnTo>
                      <a:pt x="33" y="40"/>
                    </a:lnTo>
                    <a:close/>
                    <a:moveTo>
                      <a:pt x="51" y="39"/>
                    </a:moveTo>
                    <a:cubicBezTo>
                      <a:pt x="51" y="39"/>
                      <a:pt x="51" y="39"/>
                      <a:pt x="51" y="39"/>
                    </a:cubicBezTo>
                    <a:cubicBezTo>
                      <a:pt x="51" y="39"/>
                      <a:pt x="51" y="39"/>
                      <a:pt x="51" y="39"/>
                    </a:cubicBezTo>
                    <a:cubicBezTo>
                      <a:pt x="51" y="39"/>
                      <a:pt x="51" y="39"/>
                      <a:pt x="51" y="39"/>
                    </a:cubicBezTo>
                    <a:close/>
                    <a:moveTo>
                      <a:pt x="48" y="39"/>
                    </a:moveTo>
                    <a:cubicBezTo>
                      <a:pt x="48" y="39"/>
                      <a:pt x="48" y="39"/>
                      <a:pt x="48" y="39"/>
                    </a:cubicBezTo>
                    <a:cubicBezTo>
                      <a:pt x="48" y="39"/>
                      <a:pt x="48" y="39"/>
                      <a:pt x="48" y="39"/>
                    </a:cubicBezTo>
                    <a:cubicBezTo>
                      <a:pt x="49" y="39"/>
                      <a:pt x="49" y="39"/>
                      <a:pt x="49" y="39"/>
                    </a:cubicBezTo>
                    <a:cubicBezTo>
                      <a:pt x="49" y="39"/>
                      <a:pt x="49" y="39"/>
                      <a:pt x="49" y="39"/>
                    </a:cubicBezTo>
                    <a:cubicBezTo>
                      <a:pt x="48" y="39"/>
                      <a:pt x="48" y="39"/>
                      <a:pt x="48" y="39"/>
                    </a:cubicBezTo>
                    <a:cubicBezTo>
                      <a:pt x="48" y="39"/>
                      <a:pt x="48" y="39"/>
                      <a:pt x="48" y="39"/>
                    </a:cubicBezTo>
                    <a:close/>
                    <a:moveTo>
                      <a:pt x="47" y="39"/>
                    </a:move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ubicBezTo>
                      <a:pt x="47" y="39"/>
                      <a:pt x="47" y="39"/>
                      <a:pt x="47" y="39"/>
                    </a:cubicBezTo>
                    <a:close/>
                    <a:moveTo>
                      <a:pt x="48" y="38"/>
                    </a:moveTo>
                    <a:cubicBezTo>
                      <a:pt x="48" y="39"/>
                      <a:pt x="48" y="39"/>
                      <a:pt x="48" y="39"/>
                    </a:cubicBezTo>
                    <a:cubicBezTo>
                      <a:pt x="48" y="38"/>
                      <a:pt x="48" y="38"/>
                      <a:pt x="48" y="38"/>
                    </a:cubicBezTo>
                    <a:cubicBezTo>
                      <a:pt x="48" y="38"/>
                      <a:pt x="48" y="38"/>
                      <a:pt x="48" y="38"/>
                    </a:cubicBezTo>
                    <a:close/>
                    <a:moveTo>
                      <a:pt x="50" y="38"/>
                    </a:moveTo>
                    <a:cubicBezTo>
                      <a:pt x="50" y="38"/>
                      <a:pt x="50" y="38"/>
                      <a:pt x="50" y="38"/>
                    </a:cubicBezTo>
                    <a:cubicBezTo>
                      <a:pt x="50" y="38"/>
                      <a:pt x="50" y="38"/>
                      <a:pt x="50" y="38"/>
                    </a:cubicBezTo>
                    <a:cubicBezTo>
                      <a:pt x="49" y="38"/>
                      <a:pt x="49" y="38"/>
                      <a:pt x="49" y="38"/>
                    </a:cubicBezTo>
                    <a:lnTo>
                      <a:pt x="50" y="38"/>
                    </a:lnTo>
                    <a:close/>
                    <a:moveTo>
                      <a:pt x="46" y="37"/>
                    </a:moveTo>
                    <a:cubicBezTo>
                      <a:pt x="46" y="37"/>
                      <a:pt x="46" y="37"/>
                      <a:pt x="46" y="37"/>
                    </a:cubicBezTo>
                    <a:cubicBezTo>
                      <a:pt x="46" y="37"/>
                      <a:pt x="46" y="37"/>
                      <a:pt x="46" y="37"/>
                    </a:cubicBezTo>
                    <a:cubicBezTo>
                      <a:pt x="46" y="37"/>
                      <a:pt x="46" y="37"/>
                      <a:pt x="46" y="37"/>
                    </a:cubicBezTo>
                    <a:close/>
                    <a:moveTo>
                      <a:pt x="35" y="37"/>
                    </a:moveTo>
                    <a:cubicBezTo>
                      <a:pt x="35" y="37"/>
                      <a:pt x="35" y="37"/>
                      <a:pt x="35" y="37"/>
                    </a:cubicBezTo>
                    <a:cubicBezTo>
                      <a:pt x="35" y="37"/>
                      <a:pt x="35" y="37"/>
                      <a:pt x="35" y="37"/>
                    </a:cubicBezTo>
                    <a:cubicBezTo>
                      <a:pt x="35" y="37"/>
                      <a:pt x="35" y="37"/>
                      <a:pt x="35" y="37"/>
                    </a:cubicBezTo>
                    <a:cubicBezTo>
                      <a:pt x="35" y="37"/>
                      <a:pt x="35" y="37"/>
                      <a:pt x="35" y="37"/>
                    </a:cubicBezTo>
                    <a:close/>
                    <a:moveTo>
                      <a:pt x="47" y="36"/>
                    </a:moveTo>
                    <a:cubicBezTo>
                      <a:pt x="47" y="36"/>
                      <a:pt x="47" y="36"/>
                      <a:pt x="47" y="36"/>
                    </a:cubicBezTo>
                    <a:cubicBezTo>
                      <a:pt x="47" y="36"/>
                      <a:pt x="47" y="36"/>
                      <a:pt x="47" y="36"/>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lnTo>
                      <a:pt x="47" y="36"/>
                    </a:lnTo>
                    <a:close/>
                    <a:moveTo>
                      <a:pt x="52" y="54"/>
                    </a:moveTo>
                    <a:cubicBezTo>
                      <a:pt x="52" y="54"/>
                      <a:pt x="52" y="54"/>
                      <a:pt x="52" y="54"/>
                    </a:cubicBezTo>
                    <a:cubicBezTo>
                      <a:pt x="52" y="54"/>
                      <a:pt x="52" y="53"/>
                      <a:pt x="51" y="53"/>
                    </a:cubicBezTo>
                    <a:cubicBezTo>
                      <a:pt x="51" y="53"/>
                      <a:pt x="52" y="53"/>
                      <a:pt x="52" y="52"/>
                    </a:cubicBezTo>
                    <a:cubicBezTo>
                      <a:pt x="52" y="52"/>
                      <a:pt x="52" y="52"/>
                      <a:pt x="52" y="52"/>
                    </a:cubicBezTo>
                    <a:cubicBezTo>
                      <a:pt x="52" y="52"/>
                      <a:pt x="52" y="52"/>
                      <a:pt x="52" y="52"/>
                    </a:cubicBezTo>
                    <a:cubicBezTo>
                      <a:pt x="52" y="51"/>
                      <a:pt x="52" y="51"/>
                      <a:pt x="52" y="51"/>
                    </a:cubicBezTo>
                    <a:cubicBezTo>
                      <a:pt x="52" y="52"/>
                      <a:pt x="52" y="52"/>
                      <a:pt x="52" y="52"/>
                    </a:cubicBezTo>
                    <a:cubicBezTo>
                      <a:pt x="52" y="52"/>
                      <a:pt x="51" y="52"/>
                      <a:pt x="51" y="52"/>
                    </a:cubicBezTo>
                    <a:cubicBezTo>
                      <a:pt x="51" y="52"/>
                      <a:pt x="51" y="52"/>
                      <a:pt x="51" y="52"/>
                    </a:cubicBezTo>
                    <a:cubicBezTo>
                      <a:pt x="51" y="53"/>
                      <a:pt x="51" y="53"/>
                      <a:pt x="51" y="53"/>
                    </a:cubicBezTo>
                    <a:cubicBezTo>
                      <a:pt x="51" y="53"/>
                      <a:pt x="51" y="53"/>
                      <a:pt x="51" y="53"/>
                    </a:cubicBezTo>
                    <a:cubicBezTo>
                      <a:pt x="51" y="53"/>
                      <a:pt x="51" y="53"/>
                      <a:pt x="51" y="53"/>
                    </a:cubicBezTo>
                    <a:cubicBezTo>
                      <a:pt x="51" y="54"/>
                      <a:pt x="51" y="54"/>
                      <a:pt x="51" y="54"/>
                    </a:cubicBezTo>
                    <a:cubicBezTo>
                      <a:pt x="51" y="54"/>
                      <a:pt x="51" y="54"/>
                      <a:pt x="51" y="54"/>
                    </a:cubicBezTo>
                    <a:cubicBezTo>
                      <a:pt x="51" y="55"/>
                      <a:pt x="51" y="55"/>
                      <a:pt x="51" y="55"/>
                    </a:cubicBezTo>
                    <a:cubicBezTo>
                      <a:pt x="51" y="55"/>
                      <a:pt x="51" y="55"/>
                      <a:pt x="51" y="55"/>
                    </a:cubicBezTo>
                    <a:cubicBezTo>
                      <a:pt x="52" y="55"/>
                      <a:pt x="52" y="55"/>
                      <a:pt x="52" y="55"/>
                    </a:cubicBezTo>
                    <a:cubicBezTo>
                      <a:pt x="52" y="55"/>
                      <a:pt x="52" y="55"/>
                      <a:pt x="52" y="55"/>
                    </a:cubicBezTo>
                    <a:cubicBezTo>
                      <a:pt x="52" y="54"/>
                      <a:pt x="52" y="54"/>
                      <a:pt x="52" y="54"/>
                    </a:cubicBezTo>
                    <a:cubicBezTo>
                      <a:pt x="52" y="54"/>
                      <a:pt x="52" y="54"/>
                      <a:pt x="52" y="54"/>
                    </a:cubicBezTo>
                    <a:close/>
                    <a:moveTo>
                      <a:pt x="58" y="48"/>
                    </a:moveTo>
                    <a:cubicBezTo>
                      <a:pt x="58" y="48"/>
                      <a:pt x="58" y="48"/>
                      <a:pt x="58" y="48"/>
                    </a:cubicBezTo>
                    <a:cubicBezTo>
                      <a:pt x="58" y="48"/>
                      <a:pt x="58" y="48"/>
                      <a:pt x="58" y="48"/>
                    </a:cubicBezTo>
                    <a:cubicBezTo>
                      <a:pt x="58" y="48"/>
                      <a:pt x="58" y="48"/>
                      <a:pt x="58" y="48"/>
                    </a:cubicBezTo>
                    <a:cubicBezTo>
                      <a:pt x="58" y="47"/>
                      <a:pt x="58" y="47"/>
                      <a:pt x="58" y="47"/>
                    </a:cubicBezTo>
                    <a:cubicBezTo>
                      <a:pt x="58" y="47"/>
                      <a:pt x="58" y="47"/>
                      <a:pt x="58" y="47"/>
                    </a:cubicBezTo>
                    <a:cubicBezTo>
                      <a:pt x="58" y="47"/>
                      <a:pt x="58" y="47"/>
                      <a:pt x="58" y="47"/>
                    </a:cubicBezTo>
                    <a:cubicBezTo>
                      <a:pt x="58" y="47"/>
                      <a:pt x="58" y="47"/>
                      <a:pt x="58" y="47"/>
                    </a:cubicBezTo>
                    <a:cubicBezTo>
                      <a:pt x="58" y="46"/>
                      <a:pt x="58" y="46"/>
                      <a:pt x="58" y="46"/>
                    </a:cubicBezTo>
                    <a:cubicBezTo>
                      <a:pt x="58" y="46"/>
                      <a:pt x="58" y="46"/>
                      <a:pt x="58" y="46"/>
                    </a:cubicBezTo>
                    <a:cubicBezTo>
                      <a:pt x="58" y="46"/>
                      <a:pt x="58" y="46"/>
                      <a:pt x="58" y="46"/>
                    </a:cubicBezTo>
                    <a:cubicBezTo>
                      <a:pt x="58" y="46"/>
                      <a:pt x="58" y="46"/>
                      <a:pt x="58" y="46"/>
                    </a:cubicBezTo>
                    <a:cubicBezTo>
                      <a:pt x="57" y="46"/>
                      <a:pt x="57" y="47"/>
                      <a:pt x="56" y="47"/>
                    </a:cubicBezTo>
                    <a:cubicBezTo>
                      <a:pt x="56" y="47"/>
                      <a:pt x="56" y="47"/>
                      <a:pt x="56" y="47"/>
                    </a:cubicBezTo>
                    <a:cubicBezTo>
                      <a:pt x="55" y="48"/>
                      <a:pt x="55" y="48"/>
                      <a:pt x="55" y="48"/>
                    </a:cubicBezTo>
                    <a:cubicBezTo>
                      <a:pt x="55" y="49"/>
                      <a:pt x="55" y="49"/>
                      <a:pt x="55" y="49"/>
                    </a:cubicBezTo>
                    <a:cubicBezTo>
                      <a:pt x="55" y="49"/>
                      <a:pt x="55" y="49"/>
                      <a:pt x="55" y="49"/>
                    </a:cubicBezTo>
                    <a:cubicBezTo>
                      <a:pt x="55" y="49"/>
                      <a:pt x="55" y="49"/>
                      <a:pt x="55" y="49"/>
                    </a:cubicBezTo>
                    <a:cubicBezTo>
                      <a:pt x="55" y="49"/>
                      <a:pt x="55" y="50"/>
                      <a:pt x="55" y="50"/>
                    </a:cubicBezTo>
                    <a:cubicBezTo>
                      <a:pt x="55" y="51"/>
                      <a:pt x="55" y="51"/>
                      <a:pt x="55" y="51"/>
                    </a:cubicBezTo>
                    <a:cubicBezTo>
                      <a:pt x="56" y="51"/>
                      <a:pt x="57" y="50"/>
                      <a:pt x="57" y="49"/>
                    </a:cubicBezTo>
                    <a:cubicBezTo>
                      <a:pt x="57" y="49"/>
                      <a:pt x="57" y="49"/>
                      <a:pt x="57" y="49"/>
                    </a:cubicBezTo>
                    <a:cubicBezTo>
                      <a:pt x="57" y="49"/>
                      <a:pt x="57" y="49"/>
                      <a:pt x="57" y="49"/>
                    </a:cubicBezTo>
                    <a:cubicBezTo>
                      <a:pt x="57" y="49"/>
                      <a:pt x="57" y="49"/>
                      <a:pt x="57" y="49"/>
                    </a:cubicBezTo>
                    <a:cubicBezTo>
                      <a:pt x="57" y="49"/>
                      <a:pt x="57" y="49"/>
                      <a:pt x="57" y="49"/>
                    </a:cubicBezTo>
                    <a:cubicBezTo>
                      <a:pt x="57" y="49"/>
                      <a:pt x="57" y="49"/>
                      <a:pt x="57" y="49"/>
                    </a:cubicBezTo>
                    <a:lnTo>
                      <a:pt x="58" y="48"/>
                    </a:lnTo>
                    <a:close/>
                    <a:moveTo>
                      <a:pt x="40" y="46"/>
                    </a:moveTo>
                    <a:cubicBezTo>
                      <a:pt x="40" y="46"/>
                      <a:pt x="40" y="46"/>
                      <a:pt x="40" y="46"/>
                    </a:cubicBezTo>
                    <a:cubicBezTo>
                      <a:pt x="40" y="47"/>
                      <a:pt x="40" y="47"/>
                      <a:pt x="40" y="47"/>
                    </a:cubicBezTo>
                    <a:cubicBezTo>
                      <a:pt x="40" y="47"/>
                      <a:pt x="40" y="47"/>
                      <a:pt x="40" y="47"/>
                    </a:cubicBezTo>
                    <a:cubicBezTo>
                      <a:pt x="40" y="47"/>
                      <a:pt x="40" y="47"/>
                      <a:pt x="40" y="47"/>
                    </a:cubicBezTo>
                    <a:cubicBezTo>
                      <a:pt x="39" y="47"/>
                      <a:pt x="39" y="47"/>
                      <a:pt x="39" y="47"/>
                    </a:cubicBezTo>
                    <a:cubicBezTo>
                      <a:pt x="40" y="47"/>
                      <a:pt x="40" y="47"/>
                      <a:pt x="40" y="47"/>
                    </a:cubicBezTo>
                    <a:cubicBezTo>
                      <a:pt x="40" y="47"/>
                      <a:pt x="40" y="47"/>
                      <a:pt x="40" y="47"/>
                    </a:cubicBezTo>
                    <a:cubicBezTo>
                      <a:pt x="40" y="47"/>
                      <a:pt x="40" y="47"/>
                      <a:pt x="40" y="47"/>
                    </a:cubicBezTo>
                    <a:cubicBezTo>
                      <a:pt x="40" y="47"/>
                      <a:pt x="40" y="47"/>
                      <a:pt x="40" y="47"/>
                    </a:cubicBezTo>
                    <a:cubicBezTo>
                      <a:pt x="40" y="46"/>
                      <a:pt x="40" y="46"/>
                      <a:pt x="40" y="46"/>
                    </a:cubicBezTo>
                    <a:close/>
                    <a:moveTo>
                      <a:pt x="52" y="46"/>
                    </a:moveTo>
                    <a:cubicBezTo>
                      <a:pt x="52" y="46"/>
                      <a:pt x="52" y="46"/>
                      <a:pt x="52" y="46"/>
                    </a:cubicBezTo>
                    <a:cubicBezTo>
                      <a:pt x="52" y="47"/>
                      <a:pt x="52" y="47"/>
                      <a:pt x="52" y="47"/>
                    </a:cubicBezTo>
                    <a:cubicBezTo>
                      <a:pt x="52" y="46"/>
                      <a:pt x="52" y="46"/>
                      <a:pt x="52" y="46"/>
                    </a:cubicBezTo>
                    <a:cubicBezTo>
                      <a:pt x="53" y="47"/>
                      <a:pt x="53" y="47"/>
                      <a:pt x="53" y="47"/>
                    </a:cubicBezTo>
                    <a:cubicBezTo>
                      <a:pt x="53" y="47"/>
                      <a:pt x="53" y="47"/>
                      <a:pt x="53" y="47"/>
                    </a:cubicBezTo>
                    <a:cubicBezTo>
                      <a:pt x="53" y="47"/>
                      <a:pt x="53" y="47"/>
                      <a:pt x="53" y="47"/>
                    </a:cubicBezTo>
                    <a:cubicBezTo>
                      <a:pt x="53" y="46"/>
                      <a:pt x="53" y="46"/>
                      <a:pt x="53" y="46"/>
                    </a:cubicBezTo>
                    <a:cubicBezTo>
                      <a:pt x="53" y="46"/>
                      <a:pt x="53" y="46"/>
                      <a:pt x="53" y="46"/>
                    </a:cubicBezTo>
                    <a:cubicBezTo>
                      <a:pt x="53" y="46"/>
                      <a:pt x="53" y="46"/>
                      <a:pt x="53" y="46"/>
                    </a:cubicBezTo>
                    <a:cubicBezTo>
                      <a:pt x="52" y="46"/>
                      <a:pt x="52" y="46"/>
                      <a:pt x="52" y="46"/>
                    </a:cubicBezTo>
                    <a:close/>
                    <a:moveTo>
                      <a:pt x="46" y="45"/>
                    </a:moveTo>
                    <a:cubicBezTo>
                      <a:pt x="45" y="45"/>
                      <a:pt x="45" y="45"/>
                      <a:pt x="45" y="45"/>
                    </a:cubicBezTo>
                    <a:cubicBezTo>
                      <a:pt x="45" y="46"/>
                      <a:pt x="45" y="46"/>
                      <a:pt x="45" y="46"/>
                    </a:cubicBezTo>
                    <a:cubicBezTo>
                      <a:pt x="46" y="46"/>
                      <a:pt x="46" y="46"/>
                      <a:pt x="46" y="46"/>
                    </a:cubicBezTo>
                    <a:cubicBezTo>
                      <a:pt x="46" y="46"/>
                      <a:pt x="46" y="46"/>
                      <a:pt x="46" y="46"/>
                    </a:cubicBezTo>
                    <a:cubicBezTo>
                      <a:pt x="46" y="46"/>
                      <a:pt x="46" y="46"/>
                      <a:pt x="46" y="46"/>
                    </a:cubicBezTo>
                    <a:cubicBezTo>
                      <a:pt x="46" y="45"/>
                      <a:pt x="46" y="45"/>
                      <a:pt x="46" y="45"/>
                    </a:cubicBezTo>
                    <a:cubicBezTo>
                      <a:pt x="46" y="45"/>
                      <a:pt x="46" y="45"/>
                      <a:pt x="46" y="45"/>
                    </a:cubicBezTo>
                    <a:cubicBezTo>
                      <a:pt x="47" y="45"/>
                      <a:pt x="47" y="45"/>
                      <a:pt x="47" y="45"/>
                    </a:cubicBezTo>
                    <a:cubicBezTo>
                      <a:pt x="46" y="45"/>
                      <a:pt x="46" y="45"/>
                      <a:pt x="46" y="45"/>
                    </a:cubicBezTo>
                    <a:cubicBezTo>
                      <a:pt x="46" y="45"/>
                      <a:pt x="46" y="45"/>
                      <a:pt x="46" y="45"/>
                    </a:cubicBezTo>
                    <a:cubicBezTo>
                      <a:pt x="46" y="45"/>
                      <a:pt x="46" y="45"/>
                      <a:pt x="46" y="45"/>
                    </a:cubicBezTo>
                    <a:cubicBezTo>
                      <a:pt x="46" y="45"/>
                      <a:pt x="46" y="45"/>
                      <a:pt x="46" y="45"/>
                    </a:cubicBezTo>
                    <a:cubicBezTo>
                      <a:pt x="46" y="45"/>
                      <a:pt x="46" y="45"/>
                      <a:pt x="46" y="45"/>
                    </a:cubicBezTo>
                    <a:close/>
                    <a:moveTo>
                      <a:pt x="55" y="45"/>
                    </a:moveTo>
                    <a:cubicBezTo>
                      <a:pt x="55" y="45"/>
                      <a:pt x="55" y="45"/>
                      <a:pt x="55" y="45"/>
                    </a:cubicBezTo>
                    <a:cubicBezTo>
                      <a:pt x="56" y="45"/>
                      <a:pt x="56" y="45"/>
                      <a:pt x="56" y="45"/>
                    </a:cubicBezTo>
                    <a:cubicBezTo>
                      <a:pt x="56" y="45"/>
                      <a:pt x="56" y="45"/>
                      <a:pt x="56" y="45"/>
                    </a:cubicBezTo>
                    <a:cubicBezTo>
                      <a:pt x="56" y="45"/>
                      <a:pt x="56" y="45"/>
                      <a:pt x="56" y="45"/>
                    </a:cubicBezTo>
                    <a:cubicBezTo>
                      <a:pt x="56" y="45"/>
                      <a:pt x="56" y="45"/>
                      <a:pt x="56" y="45"/>
                    </a:cubicBezTo>
                    <a:cubicBezTo>
                      <a:pt x="56" y="45"/>
                      <a:pt x="56" y="45"/>
                      <a:pt x="56" y="45"/>
                    </a:cubicBezTo>
                    <a:cubicBezTo>
                      <a:pt x="56" y="45"/>
                      <a:pt x="56" y="45"/>
                      <a:pt x="56" y="45"/>
                    </a:cubicBezTo>
                    <a:cubicBezTo>
                      <a:pt x="56" y="44"/>
                      <a:pt x="56" y="44"/>
                      <a:pt x="56" y="44"/>
                    </a:cubicBezTo>
                    <a:cubicBezTo>
                      <a:pt x="56" y="44"/>
                      <a:pt x="56" y="44"/>
                      <a:pt x="56" y="44"/>
                    </a:cubicBezTo>
                    <a:cubicBezTo>
                      <a:pt x="55" y="45"/>
                      <a:pt x="55" y="45"/>
                      <a:pt x="55" y="45"/>
                    </a:cubicBezTo>
                    <a:cubicBezTo>
                      <a:pt x="55" y="45"/>
                      <a:pt x="55" y="45"/>
                      <a:pt x="55" y="45"/>
                    </a:cubicBezTo>
                    <a:close/>
                    <a:moveTo>
                      <a:pt x="34" y="45"/>
                    </a:moveTo>
                    <a:cubicBezTo>
                      <a:pt x="34" y="45"/>
                      <a:pt x="34" y="44"/>
                      <a:pt x="34" y="44"/>
                    </a:cubicBezTo>
                    <a:cubicBezTo>
                      <a:pt x="34" y="44"/>
                      <a:pt x="34" y="44"/>
                      <a:pt x="33" y="44"/>
                    </a:cubicBezTo>
                    <a:cubicBezTo>
                      <a:pt x="33" y="44"/>
                      <a:pt x="33" y="44"/>
                      <a:pt x="34" y="44"/>
                    </a:cubicBezTo>
                    <a:cubicBezTo>
                      <a:pt x="34" y="44"/>
                      <a:pt x="34" y="44"/>
                      <a:pt x="34" y="44"/>
                    </a:cubicBezTo>
                    <a:cubicBezTo>
                      <a:pt x="33" y="44"/>
                      <a:pt x="33" y="44"/>
                      <a:pt x="33" y="44"/>
                    </a:cubicBezTo>
                    <a:cubicBezTo>
                      <a:pt x="33" y="44"/>
                      <a:pt x="33" y="44"/>
                      <a:pt x="33" y="44"/>
                    </a:cubicBezTo>
                    <a:cubicBezTo>
                      <a:pt x="33" y="44"/>
                      <a:pt x="33" y="44"/>
                      <a:pt x="33" y="44"/>
                    </a:cubicBezTo>
                    <a:cubicBezTo>
                      <a:pt x="33" y="44"/>
                      <a:pt x="33" y="44"/>
                      <a:pt x="33" y="44"/>
                    </a:cubicBezTo>
                    <a:cubicBezTo>
                      <a:pt x="33" y="45"/>
                      <a:pt x="33" y="45"/>
                      <a:pt x="33" y="45"/>
                    </a:cubicBezTo>
                    <a:cubicBezTo>
                      <a:pt x="33" y="45"/>
                      <a:pt x="33" y="45"/>
                      <a:pt x="34" y="45"/>
                    </a:cubicBezTo>
                    <a:close/>
                    <a:moveTo>
                      <a:pt x="39" y="44"/>
                    </a:moveTo>
                    <a:cubicBezTo>
                      <a:pt x="39" y="44"/>
                      <a:pt x="39" y="44"/>
                      <a:pt x="39" y="44"/>
                    </a:cubicBezTo>
                    <a:cubicBezTo>
                      <a:pt x="39" y="44"/>
                      <a:pt x="39" y="45"/>
                      <a:pt x="40" y="45"/>
                    </a:cubicBezTo>
                    <a:cubicBezTo>
                      <a:pt x="40" y="45"/>
                      <a:pt x="40" y="45"/>
                      <a:pt x="40" y="45"/>
                    </a:cubicBezTo>
                    <a:cubicBezTo>
                      <a:pt x="40" y="44"/>
                      <a:pt x="40" y="44"/>
                      <a:pt x="40" y="44"/>
                    </a:cubicBezTo>
                    <a:cubicBezTo>
                      <a:pt x="40" y="44"/>
                      <a:pt x="40" y="44"/>
                      <a:pt x="40" y="44"/>
                    </a:cubicBezTo>
                    <a:cubicBezTo>
                      <a:pt x="40" y="44"/>
                      <a:pt x="40" y="44"/>
                      <a:pt x="40" y="44"/>
                    </a:cubicBezTo>
                    <a:cubicBezTo>
                      <a:pt x="39" y="44"/>
                      <a:pt x="39" y="44"/>
                      <a:pt x="39" y="44"/>
                    </a:cubicBezTo>
                    <a:close/>
                    <a:moveTo>
                      <a:pt x="50" y="44"/>
                    </a:move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1" y="44"/>
                      <a:pt x="51" y="44"/>
                      <a:pt x="51" y="44"/>
                    </a:cubicBezTo>
                    <a:cubicBezTo>
                      <a:pt x="51" y="43"/>
                      <a:pt x="52" y="43"/>
                      <a:pt x="52" y="43"/>
                    </a:cubicBezTo>
                    <a:cubicBezTo>
                      <a:pt x="52" y="43"/>
                      <a:pt x="52" y="43"/>
                      <a:pt x="52" y="43"/>
                    </a:cubicBezTo>
                    <a:cubicBezTo>
                      <a:pt x="52" y="42"/>
                      <a:pt x="52" y="42"/>
                      <a:pt x="52" y="42"/>
                    </a:cubicBezTo>
                    <a:cubicBezTo>
                      <a:pt x="51" y="42"/>
                      <a:pt x="50" y="43"/>
                      <a:pt x="50" y="44"/>
                    </a:cubicBezTo>
                    <a:cubicBezTo>
                      <a:pt x="50" y="43"/>
                      <a:pt x="50" y="43"/>
                      <a:pt x="50" y="43"/>
                    </a:cubicBezTo>
                    <a:cubicBezTo>
                      <a:pt x="50" y="44"/>
                      <a:pt x="50" y="44"/>
                      <a:pt x="50" y="44"/>
                    </a:cubicBezTo>
                    <a:cubicBezTo>
                      <a:pt x="50" y="44"/>
                      <a:pt x="50" y="44"/>
                      <a:pt x="50" y="44"/>
                    </a:cubicBezTo>
                    <a:close/>
                    <a:moveTo>
                      <a:pt x="42" y="44"/>
                    </a:moveTo>
                    <a:cubicBezTo>
                      <a:pt x="42" y="44"/>
                      <a:pt x="42" y="44"/>
                      <a:pt x="42" y="44"/>
                    </a:cubicBezTo>
                    <a:cubicBezTo>
                      <a:pt x="43" y="44"/>
                      <a:pt x="43" y="43"/>
                      <a:pt x="44" y="43"/>
                    </a:cubicBezTo>
                    <a:cubicBezTo>
                      <a:pt x="44" y="43"/>
                      <a:pt x="44" y="43"/>
                      <a:pt x="44" y="43"/>
                    </a:cubicBezTo>
                    <a:cubicBezTo>
                      <a:pt x="44" y="43"/>
                      <a:pt x="44" y="42"/>
                      <a:pt x="44" y="42"/>
                    </a:cubicBezTo>
                    <a:cubicBezTo>
                      <a:pt x="43" y="42"/>
                      <a:pt x="43" y="42"/>
                      <a:pt x="43" y="42"/>
                    </a:cubicBezTo>
                    <a:cubicBezTo>
                      <a:pt x="43" y="43"/>
                      <a:pt x="43" y="43"/>
                      <a:pt x="43" y="43"/>
                    </a:cubicBezTo>
                    <a:cubicBezTo>
                      <a:pt x="43" y="43"/>
                      <a:pt x="43" y="43"/>
                      <a:pt x="43" y="43"/>
                    </a:cubicBezTo>
                    <a:cubicBezTo>
                      <a:pt x="43" y="43"/>
                      <a:pt x="43" y="43"/>
                      <a:pt x="43" y="43"/>
                    </a:cubicBezTo>
                    <a:cubicBezTo>
                      <a:pt x="43" y="43"/>
                      <a:pt x="43" y="43"/>
                      <a:pt x="43" y="43"/>
                    </a:cubicBezTo>
                    <a:cubicBezTo>
                      <a:pt x="42" y="43"/>
                      <a:pt x="42" y="43"/>
                      <a:pt x="42" y="43"/>
                    </a:cubicBezTo>
                    <a:cubicBezTo>
                      <a:pt x="42" y="43"/>
                      <a:pt x="42" y="43"/>
                      <a:pt x="42" y="43"/>
                    </a:cubicBezTo>
                    <a:lnTo>
                      <a:pt x="42" y="44"/>
                    </a:lnTo>
                    <a:close/>
                    <a:moveTo>
                      <a:pt x="50" y="41"/>
                    </a:moveTo>
                    <a:cubicBezTo>
                      <a:pt x="50" y="42"/>
                      <a:pt x="50" y="42"/>
                      <a:pt x="50" y="42"/>
                    </a:cubicBezTo>
                    <a:cubicBezTo>
                      <a:pt x="50" y="42"/>
                      <a:pt x="50" y="42"/>
                      <a:pt x="50" y="42"/>
                    </a:cubicBezTo>
                    <a:cubicBezTo>
                      <a:pt x="49" y="42"/>
                      <a:pt x="49" y="42"/>
                      <a:pt x="49" y="42"/>
                    </a:cubicBezTo>
                    <a:cubicBezTo>
                      <a:pt x="50" y="42"/>
                      <a:pt x="50" y="42"/>
                      <a:pt x="50" y="42"/>
                    </a:cubicBezTo>
                    <a:cubicBezTo>
                      <a:pt x="50" y="42"/>
                      <a:pt x="50" y="42"/>
                      <a:pt x="50" y="42"/>
                    </a:cubicBezTo>
                    <a:cubicBezTo>
                      <a:pt x="50" y="42"/>
                      <a:pt x="50" y="42"/>
                      <a:pt x="50" y="42"/>
                    </a:cubicBezTo>
                    <a:cubicBezTo>
                      <a:pt x="50" y="42"/>
                      <a:pt x="50" y="42"/>
                      <a:pt x="50" y="42"/>
                    </a:cubicBezTo>
                    <a:cubicBezTo>
                      <a:pt x="50" y="42"/>
                      <a:pt x="50" y="42"/>
                      <a:pt x="50" y="42"/>
                    </a:cubicBezTo>
                    <a:cubicBezTo>
                      <a:pt x="50" y="42"/>
                      <a:pt x="50" y="42"/>
                      <a:pt x="50" y="42"/>
                    </a:cubicBezTo>
                    <a:cubicBezTo>
                      <a:pt x="50" y="41"/>
                      <a:pt x="50" y="41"/>
                      <a:pt x="50" y="41"/>
                    </a:cubicBezTo>
                    <a:cubicBezTo>
                      <a:pt x="50" y="41"/>
                      <a:pt x="50" y="41"/>
                      <a:pt x="50" y="41"/>
                    </a:cubicBezTo>
                    <a:cubicBezTo>
                      <a:pt x="50" y="41"/>
                      <a:pt x="50" y="41"/>
                      <a:pt x="50" y="41"/>
                    </a:cubicBezTo>
                    <a:cubicBezTo>
                      <a:pt x="49" y="41"/>
                      <a:pt x="49" y="41"/>
                      <a:pt x="49" y="41"/>
                    </a:cubicBezTo>
                    <a:cubicBezTo>
                      <a:pt x="49" y="41"/>
                      <a:pt x="49" y="41"/>
                      <a:pt x="49" y="41"/>
                    </a:cubicBezTo>
                    <a:cubicBezTo>
                      <a:pt x="50" y="41"/>
                      <a:pt x="50" y="41"/>
                      <a:pt x="50" y="41"/>
                    </a:cubicBezTo>
                    <a:cubicBezTo>
                      <a:pt x="50" y="41"/>
                      <a:pt x="50" y="41"/>
                      <a:pt x="50" y="41"/>
                    </a:cubicBezTo>
                    <a:close/>
                    <a:moveTo>
                      <a:pt x="38" y="41"/>
                    </a:moveTo>
                    <a:cubicBezTo>
                      <a:pt x="38" y="41"/>
                      <a:pt x="38" y="41"/>
                      <a:pt x="38" y="41"/>
                    </a:cubicBezTo>
                    <a:cubicBezTo>
                      <a:pt x="38" y="42"/>
                      <a:pt x="38" y="42"/>
                      <a:pt x="38" y="42"/>
                    </a:cubicBezTo>
                    <a:cubicBezTo>
                      <a:pt x="38" y="42"/>
                      <a:pt x="38" y="42"/>
                      <a:pt x="38" y="42"/>
                    </a:cubicBezTo>
                    <a:cubicBezTo>
                      <a:pt x="38" y="42"/>
                      <a:pt x="39" y="42"/>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8" y="41"/>
                      <a:pt x="38" y="41"/>
                      <a:pt x="38" y="41"/>
                    </a:cubicBezTo>
                    <a:close/>
                    <a:moveTo>
                      <a:pt x="40" y="42"/>
                    </a:moveTo>
                    <a:cubicBezTo>
                      <a:pt x="40" y="42"/>
                      <a:pt x="40" y="42"/>
                      <a:pt x="40" y="42"/>
                    </a:cubicBezTo>
                    <a:cubicBezTo>
                      <a:pt x="40" y="42"/>
                      <a:pt x="40" y="42"/>
                      <a:pt x="40" y="43"/>
                    </a:cubicBezTo>
                    <a:cubicBezTo>
                      <a:pt x="41" y="42"/>
                      <a:pt x="41" y="41"/>
                      <a:pt x="41" y="40"/>
                    </a:cubicBezTo>
                    <a:cubicBezTo>
                      <a:pt x="41" y="40"/>
                      <a:pt x="41" y="40"/>
                      <a:pt x="41" y="40"/>
                    </a:cubicBezTo>
                    <a:cubicBezTo>
                      <a:pt x="40" y="40"/>
                      <a:pt x="40" y="41"/>
                      <a:pt x="39" y="41"/>
                    </a:cubicBezTo>
                    <a:cubicBezTo>
                      <a:pt x="40" y="42"/>
                      <a:pt x="40" y="42"/>
                      <a:pt x="40" y="42"/>
                    </a:cubicBezTo>
                    <a:close/>
                    <a:moveTo>
                      <a:pt x="33" y="38"/>
                    </a:move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4" y="39"/>
                      <a:pt x="34" y="39"/>
                      <a:pt x="34" y="39"/>
                    </a:cubicBezTo>
                    <a:cubicBezTo>
                      <a:pt x="34" y="39"/>
                      <a:pt x="34" y="39"/>
                      <a:pt x="34" y="39"/>
                    </a:cubicBezTo>
                    <a:cubicBezTo>
                      <a:pt x="34" y="38"/>
                      <a:pt x="34" y="38"/>
                      <a:pt x="34" y="38"/>
                    </a:cubicBezTo>
                    <a:cubicBezTo>
                      <a:pt x="33" y="38"/>
                      <a:pt x="33" y="38"/>
                      <a:pt x="33" y="38"/>
                    </a:cubicBezTo>
                    <a:cubicBezTo>
                      <a:pt x="33" y="38"/>
                      <a:pt x="33" y="38"/>
                      <a:pt x="33" y="38"/>
                    </a:cubicBezTo>
                    <a:cubicBezTo>
                      <a:pt x="33" y="38"/>
                      <a:pt x="33" y="38"/>
                      <a:pt x="33" y="38"/>
                    </a:cubicBezTo>
                    <a:cubicBezTo>
                      <a:pt x="33" y="38"/>
                      <a:pt x="33" y="38"/>
                      <a:pt x="33" y="38"/>
                    </a:cubicBezTo>
                    <a:close/>
                    <a:moveTo>
                      <a:pt x="39" y="38"/>
                    </a:move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39" y="38"/>
                      <a:pt x="39" y="38"/>
                      <a:pt x="39" y="38"/>
                    </a:cubicBezTo>
                    <a:cubicBezTo>
                      <a:pt x="39" y="38"/>
                      <a:pt x="39" y="38"/>
                      <a:pt x="39" y="38"/>
                    </a:cubicBezTo>
                    <a:cubicBezTo>
                      <a:pt x="39" y="38"/>
                      <a:pt x="39" y="38"/>
                      <a:pt x="39" y="38"/>
                    </a:cubicBezTo>
                    <a:cubicBezTo>
                      <a:pt x="39" y="38"/>
                      <a:pt x="39" y="38"/>
                      <a:pt x="39" y="38"/>
                    </a:cubicBezTo>
                    <a:close/>
                    <a:moveTo>
                      <a:pt x="37" y="38"/>
                    </a:moveTo>
                    <a:cubicBezTo>
                      <a:pt x="37" y="38"/>
                      <a:pt x="37" y="38"/>
                      <a:pt x="37" y="38"/>
                    </a:cubicBezTo>
                    <a:cubicBezTo>
                      <a:pt x="36" y="38"/>
                      <a:pt x="36" y="38"/>
                      <a:pt x="36" y="38"/>
                    </a:cubicBezTo>
                    <a:cubicBezTo>
                      <a:pt x="36" y="38"/>
                      <a:pt x="36" y="38"/>
                      <a:pt x="36" y="38"/>
                    </a:cubicBezTo>
                    <a:cubicBezTo>
                      <a:pt x="36" y="39"/>
                      <a:pt x="36" y="39"/>
                      <a:pt x="36" y="39"/>
                    </a:cubicBezTo>
                    <a:cubicBezTo>
                      <a:pt x="36" y="39"/>
                      <a:pt x="36" y="39"/>
                      <a:pt x="36" y="39"/>
                    </a:cubicBezTo>
                    <a:cubicBezTo>
                      <a:pt x="36" y="39"/>
                      <a:pt x="36" y="39"/>
                      <a:pt x="36" y="39"/>
                    </a:cubicBezTo>
                    <a:cubicBezTo>
                      <a:pt x="37" y="39"/>
                      <a:pt x="37" y="39"/>
                      <a:pt x="37" y="39"/>
                    </a:cubicBezTo>
                    <a:cubicBezTo>
                      <a:pt x="37" y="38"/>
                      <a:pt x="37" y="38"/>
                      <a:pt x="37" y="38"/>
                    </a:cubicBezTo>
                    <a:close/>
                    <a:moveTo>
                      <a:pt x="38" y="37"/>
                    </a:moveTo>
                    <a:cubicBezTo>
                      <a:pt x="39" y="37"/>
                      <a:pt x="39" y="37"/>
                      <a:pt x="39" y="37"/>
                    </a:cubicBezTo>
                    <a:cubicBezTo>
                      <a:pt x="39" y="37"/>
                      <a:pt x="39" y="37"/>
                      <a:pt x="39" y="37"/>
                    </a:cubicBezTo>
                    <a:cubicBezTo>
                      <a:pt x="38" y="36"/>
                      <a:pt x="38" y="36"/>
                      <a:pt x="38" y="36"/>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7" y="36"/>
                      <a:pt x="37" y="36"/>
                      <a:pt x="37" y="36"/>
                    </a:cubicBezTo>
                    <a:cubicBezTo>
                      <a:pt x="37" y="37"/>
                      <a:pt x="38" y="37"/>
                      <a:pt x="38" y="37"/>
                    </a:cubicBezTo>
                    <a:cubicBezTo>
                      <a:pt x="38" y="37"/>
                      <a:pt x="38" y="37"/>
                      <a:pt x="38" y="37"/>
                    </a:cubicBezTo>
                    <a:close/>
                    <a:moveTo>
                      <a:pt x="33" y="36"/>
                    </a:moveTo>
                    <a:cubicBezTo>
                      <a:pt x="32" y="37"/>
                      <a:pt x="32" y="37"/>
                      <a:pt x="32" y="37"/>
                    </a:cubicBezTo>
                    <a:cubicBezTo>
                      <a:pt x="32" y="37"/>
                      <a:pt x="32" y="37"/>
                      <a:pt x="32" y="37"/>
                    </a:cubicBezTo>
                    <a:cubicBezTo>
                      <a:pt x="33" y="37"/>
                      <a:pt x="33" y="37"/>
                      <a:pt x="33" y="37"/>
                    </a:cubicBezTo>
                    <a:cubicBezTo>
                      <a:pt x="33" y="37"/>
                      <a:pt x="33" y="37"/>
                      <a:pt x="33" y="37"/>
                    </a:cubicBezTo>
                    <a:cubicBezTo>
                      <a:pt x="33" y="36"/>
                      <a:pt x="33" y="36"/>
                      <a:pt x="33" y="36"/>
                    </a:cubicBezTo>
                    <a:cubicBezTo>
                      <a:pt x="33" y="36"/>
                      <a:pt x="33" y="36"/>
                      <a:pt x="33" y="36"/>
                    </a:cubicBezTo>
                    <a:cubicBezTo>
                      <a:pt x="33" y="36"/>
                      <a:pt x="33" y="36"/>
                      <a:pt x="33" y="36"/>
                    </a:cubicBezTo>
                    <a:cubicBezTo>
                      <a:pt x="33" y="36"/>
                      <a:pt x="33" y="36"/>
                      <a:pt x="33" y="36"/>
                    </a:cubicBezTo>
                    <a:close/>
                    <a:moveTo>
                      <a:pt x="37" y="36"/>
                    </a:moveTo>
                    <a:cubicBezTo>
                      <a:pt x="37" y="36"/>
                      <a:pt x="37" y="36"/>
                      <a:pt x="37" y="36"/>
                    </a:cubicBezTo>
                    <a:cubicBezTo>
                      <a:pt x="37" y="35"/>
                      <a:pt x="37" y="35"/>
                      <a:pt x="37" y="35"/>
                    </a:cubicBezTo>
                    <a:cubicBezTo>
                      <a:pt x="37" y="35"/>
                      <a:pt x="37" y="35"/>
                      <a:pt x="37" y="35"/>
                    </a:cubicBezTo>
                    <a:cubicBezTo>
                      <a:pt x="37" y="35"/>
                      <a:pt x="37" y="35"/>
                      <a:pt x="37" y="35"/>
                    </a:cubicBezTo>
                    <a:cubicBezTo>
                      <a:pt x="37" y="34"/>
                      <a:pt x="37" y="34"/>
                      <a:pt x="37" y="34"/>
                    </a:cubicBezTo>
                    <a:cubicBezTo>
                      <a:pt x="37" y="34"/>
                      <a:pt x="37" y="34"/>
                      <a:pt x="37" y="34"/>
                    </a:cubicBezTo>
                    <a:cubicBezTo>
                      <a:pt x="36" y="34"/>
                      <a:pt x="36" y="34"/>
                      <a:pt x="36" y="34"/>
                    </a:cubicBezTo>
                    <a:cubicBezTo>
                      <a:pt x="36" y="34"/>
                      <a:pt x="36" y="34"/>
                      <a:pt x="36" y="34"/>
                    </a:cubicBezTo>
                    <a:cubicBezTo>
                      <a:pt x="36" y="34"/>
                      <a:pt x="36" y="34"/>
                      <a:pt x="36" y="34"/>
                    </a:cubicBezTo>
                    <a:cubicBezTo>
                      <a:pt x="36" y="34"/>
                      <a:pt x="36" y="34"/>
                      <a:pt x="36" y="34"/>
                    </a:cubicBezTo>
                    <a:cubicBezTo>
                      <a:pt x="36" y="34"/>
                      <a:pt x="36" y="34"/>
                      <a:pt x="36" y="34"/>
                    </a:cubicBezTo>
                    <a:cubicBezTo>
                      <a:pt x="35" y="34"/>
                      <a:pt x="35" y="34"/>
                      <a:pt x="35" y="34"/>
                    </a:cubicBezTo>
                    <a:cubicBezTo>
                      <a:pt x="35" y="34"/>
                      <a:pt x="35" y="34"/>
                      <a:pt x="35" y="34"/>
                    </a:cubicBezTo>
                    <a:cubicBezTo>
                      <a:pt x="35" y="34"/>
                      <a:pt x="35" y="34"/>
                      <a:pt x="35" y="34"/>
                    </a:cubicBezTo>
                    <a:cubicBezTo>
                      <a:pt x="35" y="34"/>
                      <a:pt x="35"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6"/>
                      <a:pt x="36" y="36"/>
                      <a:pt x="36" y="36"/>
                    </a:cubicBezTo>
                    <a:cubicBezTo>
                      <a:pt x="37" y="36"/>
                      <a:pt x="37" y="36"/>
                      <a:pt x="37" y="36"/>
                    </a:cubicBezTo>
                    <a:close/>
                    <a:moveTo>
                      <a:pt x="45" y="29"/>
                    </a:moveTo>
                    <a:cubicBezTo>
                      <a:pt x="45" y="29"/>
                      <a:pt x="45" y="29"/>
                      <a:pt x="45" y="29"/>
                    </a:cubicBezTo>
                    <a:cubicBezTo>
                      <a:pt x="45" y="29"/>
                      <a:pt x="45" y="29"/>
                      <a:pt x="45" y="29"/>
                    </a:cubicBezTo>
                    <a:cubicBezTo>
                      <a:pt x="45" y="29"/>
                      <a:pt x="45" y="29"/>
                      <a:pt x="45" y="29"/>
                    </a:cubicBezTo>
                    <a:close/>
                    <a:moveTo>
                      <a:pt x="44" y="28"/>
                    </a:moveTo>
                    <a:cubicBezTo>
                      <a:pt x="45" y="28"/>
                      <a:pt x="45" y="28"/>
                      <a:pt x="45" y="28"/>
                    </a:cubicBezTo>
                    <a:cubicBezTo>
                      <a:pt x="45" y="29"/>
                      <a:pt x="45" y="29"/>
                      <a:pt x="45" y="29"/>
                    </a:cubicBezTo>
                    <a:cubicBezTo>
                      <a:pt x="45" y="29"/>
                      <a:pt x="45" y="29"/>
                      <a:pt x="45" y="29"/>
                    </a:cubicBezTo>
                    <a:cubicBezTo>
                      <a:pt x="45" y="28"/>
                      <a:pt x="45" y="28"/>
                      <a:pt x="45" y="28"/>
                    </a:cubicBezTo>
                    <a:lnTo>
                      <a:pt x="44" y="28"/>
                    </a:lnTo>
                    <a:close/>
                    <a:moveTo>
                      <a:pt x="40" y="28"/>
                    </a:moveTo>
                    <a:cubicBezTo>
                      <a:pt x="40" y="28"/>
                      <a:pt x="40" y="28"/>
                      <a:pt x="40" y="28"/>
                    </a:cubicBezTo>
                    <a:cubicBezTo>
                      <a:pt x="40" y="28"/>
                      <a:pt x="40" y="28"/>
                      <a:pt x="40" y="28"/>
                    </a:cubicBezTo>
                    <a:cubicBezTo>
                      <a:pt x="40" y="28"/>
                      <a:pt x="40" y="28"/>
                      <a:pt x="40" y="28"/>
                    </a:cubicBezTo>
                    <a:close/>
                    <a:moveTo>
                      <a:pt x="40" y="28"/>
                    </a:move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lnTo>
                      <a:pt x="40" y="28"/>
                    </a:lnTo>
                    <a:close/>
                    <a:moveTo>
                      <a:pt x="37" y="20"/>
                    </a:moveTo>
                    <a:cubicBezTo>
                      <a:pt x="37" y="20"/>
                      <a:pt x="37" y="20"/>
                      <a:pt x="37" y="20"/>
                    </a:cubicBezTo>
                    <a:cubicBezTo>
                      <a:pt x="36" y="20"/>
                      <a:pt x="36" y="20"/>
                      <a:pt x="37" y="20"/>
                    </a:cubicBezTo>
                    <a:cubicBezTo>
                      <a:pt x="37" y="20"/>
                      <a:pt x="37" y="20"/>
                      <a:pt x="37" y="20"/>
                    </a:cubicBezTo>
                    <a:close/>
                    <a:moveTo>
                      <a:pt x="43" y="37"/>
                    </a:moveTo>
                    <a:cubicBezTo>
                      <a:pt x="44" y="37"/>
                      <a:pt x="45" y="36"/>
                      <a:pt x="46" y="36"/>
                    </a:cubicBezTo>
                    <a:cubicBezTo>
                      <a:pt x="45" y="36"/>
                      <a:pt x="45" y="36"/>
                      <a:pt x="45" y="36"/>
                    </a:cubicBezTo>
                    <a:cubicBezTo>
                      <a:pt x="44" y="36"/>
                      <a:pt x="44" y="36"/>
                      <a:pt x="43" y="37"/>
                    </a:cubicBezTo>
                    <a:close/>
                    <a:moveTo>
                      <a:pt x="50" y="35"/>
                    </a:moveTo>
                    <a:cubicBezTo>
                      <a:pt x="50" y="35"/>
                      <a:pt x="50" y="35"/>
                      <a:pt x="50" y="35"/>
                    </a:cubicBezTo>
                    <a:cubicBezTo>
                      <a:pt x="50" y="35"/>
                      <a:pt x="50" y="35"/>
                      <a:pt x="50" y="35"/>
                    </a:cubicBezTo>
                    <a:cubicBezTo>
                      <a:pt x="50" y="35"/>
                      <a:pt x="50" y="35"/>
                      <a:pt x="50" y="35"/>
                    </a:cubicBezTo>
                    <a:cubicBezTo>
                      <a:pt x="50" y="35"/>
                      <a:pt x="50" y="35"/>
                      <a:pt x="50" y="35"/>
                    </a:cubicBezTo>
                    <a:cubicBezTo>
                      <a:pt x="49" y="35"/>
                      <a:pt x="49" y="34"/>
                      <a:pt x="48" y="35"/>
                    </a:cubicBezTo>
                    <a:cubicBezTo>
                      <a:pt x="48" y="35"/>
                      <a:pt x="48" y="35"/>
                      <a:pt x="48" y="35"/>
                    </a:cubicBezTo>
                    <a:cubicBezTo>
                      <a:pt x="47" y="35"/>
                      <a:pt x="47" y="35"/>
                      <a:pt x="47" y="35"/>
                    </a:cubicBezTo>
                    <a:cubicBezTo>
                      <a:pt x="47" y="35"/>
                      <a:pt x="47" y="35"/>
                      <a:pt x="47" y="35"/>
                    </a:cubicBezTo>
                    <a:cubicBezTo>
                      <a:pt x="47" y="36"/>
                      <a:pt x="47" y="36"/>
                      <a:pt x="47" y="36"/>
                    </a:cubicBezTo>
                    <a:cubicBezTo>
                      <a:pt x="47" y="36"/>
                      <a:pt x="47" y="36"/>
                      <a:pt x="47" y="36"/>
                    </a:cubicBezTo>
                    <a:cubicBezTo>
                      <a:pt x="48" y="35"/>
                      <a:pt x="48" y="35"/>
                      <a:pt x="48" y="35"/>
                    </a:cubicBezTo>
                    <a:cubicBezTo>
                      <a:pt x="48" y="35"/>
                      <a:pt x="48" y="35"/>
                      <a:pt x="48" y="35"/>
                    </a:cubicBezTo>
                    <a:cubicBezTo>
                      <a:pt x="48" y="35"/>
                      <a:pt x="48" y="35"/>
                      <a:pt x="48" y="35"/>
                    </a:cubicBezTo>
                    <a:cubicBezTo>
                      <a:pt x="49" y="36"/>
                      <a:pt x="49" y="36"/>
                      <a:pt x="49" y="36"/>
                    </a:cubicBezTo>
                    <a:cubicBezTo>
                      <a:pt x="49" y="36"/>
                      <a:pt x="49" y="35"/>
                      <a:pt x="50" y="35"/>
                    </a:cubicBezTo>
                    <a:close/>
                    <a:moveTo>
                      <a:pt x="44" y="29"/>
                    </a:moveTo>
                    <a:cubicBezTo>
                      <a:pt x="44" y="29"/>
                      <a:pt x="44" y="29"/>
                      <a:pt x="44" y="29"/>
                    </a:cubicBezTo>
                    <a:cubicBezTo>
                      <a:pt x="44" y="29"/>
                      <a:pt x="44" y="29"/>
                      <a:pt x="44" y="29"/>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4" y="28"/>
                      <a:pt x="44" y="28"/>
                      <a:pt x="44" y="28"/>
                    </a:cubicBezTo>
                    <a:cubicBezTo>
                      <a:pt x="43" y="28"/>
                      <a:pt x="43" y="28"/>
                      <a:pt x="43" y="28"/>
                    </a:cubicBezTo>
                    <a:cubicBezTo>
                      <a:pt x="42" y="28"/>
                      <a:pt x="42" y="28"/>
                      <a:pt x="42" y="28"/>
                    </a:cubicBezTo>
                    <a:cubicBezTo>
                      <a:pt x="42" y="28"/>
                      <a:pt x="42" y="28"/>
                      <a:pt x="42" y="28"/>
                    </a:cubicBezTo>
                    <a:cubicBezTo>
                      <a:pt x="42" y="29"/>
                      <a:pt x="42" y="29"/>
                      <a:pt x="42" y="29"/>
                    </a:cubicBezTo>
                    <a:cubicBezTo>
                      <a:pt x="43" y="29"/>
                      <a:pt x="43" y="29"/>
                      <a:pt x="43" y="29"/>
                    </a:cubicBezTo>
                    <a:cubicBezTo>
                      <a:pt x="43" y="29"/>
                      <a:pt x="43" y="29"/>
                      <a:pt x="43" y="29"/>
                    </a:cubicBezTo>
                    <a:cubicBezTo>
                      <a:pt x="43" y="29"/>
                      <a:pt x="43" y="29"/>
                      <a:pt x="43"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3" y="30"/>
                      <a:pt x="43" y="30"/>
                      <a:pt x="43" y="30"/>
                    </a:cubicBezTo>
                    <a:cubicBezTo>
                      <a:pt x="43" y="31"/>
                      <a:pt x="43" y="31"/>
                      <a:pt x="43" y="31"/>
                    </a:cubicBezTo>
                    <a:cubicBezTo>
                      <a:pt x="42" y="31"/>
                      <a:pt x="42" y="31"/>
                      <a:pt x="42" y="31"/>
                    </a:cubicBezTo>
                    <a:cubicBezTo>
                      <a:pt x="43" y="31"/>
                      <a:pt x="43" y="31"/>
                      <a:pt x="43" y="31"/>
                    </a:cubicBezTo>
                    <a:cubicBezTo>
                      <a:pt x="43" y="31"/>
                      <a:pt x="43" y="31"/>
                      <a:pt x="43" y="31"/>
                    </a:cubicBezTo>
                    <a:cubicBezTo>
                      <a:pt x="43" y="31"/>
                      <a:pt x="43" y="31"/>
                      <a:pt x="43" y="32"/>
                    </a:cubicBezTo>
                    <a:cubicBezTo>
                      <a:pt x="43" y="32"/>
                      <a:pt x="43" y="32"/>
                      <a:pt x="43" y="32"/>
                    </a:cubicBezTo>
                    <a:cubicBezTo>
                      <a:pt x="43" y="32"/>
                      <a:pt x="43" y="32"/>
                      <a:pt x="43" y="32"/>
                    </a:cubicBezTo>
                    <a:cubicBezTo>
                      <a:pt x="44" y="31"/>
                      <a:pt x="44" y="31"/>
                      <a:pt x="44" y="31"/>
                    </a:cubicBezTo>
                    <a:cubicBezTo>
                      <a:pt x="44" y="31"/>
                      <a:pt x="44" y="31"/>
                      <a:pt x="44" y="31"/>
                    </a:cubicBezTo>
                    <a:cubicBezTo>
                      <a:pt x="44" y="31"/>
                      <a:pt x="44" y="31"/>
                      <a:pt x="44" y="31"/>
                    </a:cubicBezTo>
                    <a:cubicBezTo>
                      <a:pt x="44" y="31"/>
                      <a:pt x="44" y="31"/>
                      <a:pt x="44" y="31"/>
                    </a:cubicBezTo>
                    <a:cubicBezTo>
                      <a:pt x="44" y="30"/>
                      <a:pt x="44" y="30"/>
                      <a:pt x="44" y="30"/>
                    </a:cubicBezTo>
                    <a:cubicBezTo>
                      <a:pt x="44" y="30"/>
                      <a:pt x="44" y="30"/>
                      <a:pt x="44" y="30"/>
                    </a:cubicBezTo>
                    <a:cubicBezTo>
                      <a:pt x="44" y="30"/>
                      <a:pt x="44" y="29"/>
                      <a:pt x="44" y="29"/>
                    </a:cubicBezTo>
                    <a:close/>
                    <a:moveTo>
                      <a:pt x="47" y="23"/>
                    </a:moveTo>
                    <a:cubicBezTo>
                      <a:pt x="47" y="23"/>
                      <a:pt x="47" y="23"/>
                      <a:pt x="47" y="23"/>
                    </a:cubicBezTo>
                    <a:cubicBezTo>
                      <a:pt x="47" y="23"/>
                      <a:pt x="47" y="23"/>
                      <a:pt x="47" y="23"/>
                    </a:cubicBezTo>
                    <a:cubicBezTo>
                      <a:pt x="47" y="23"/>
                      <a:pt x="46" y="22"/>
                      <a:pt x="46" y="22"/>
                    </a:cubicBezTo>
                    <a:cubicBezTo>
                      <a:pt x="46" y="22"/>
                      <a:pt x="46" y="22"/>
                      <a:pt x="46" y="21"/>
                    </a:cubicBezTo>
                    <a:cubicBezTo>
                      <a:pt x="45" y="21"/>
                      <a:pt x="45" y="21"/>
                      <a:pt x="45" y="21"/>
                    </a:cubicBezTo>
                    <a:cubicBezTo>
                      <a:pt x="45" y="21"/>
                      <a:pt x="45" y="21"/>
                      <a:pt x="45" y="21"/>
                    </a:cubicBezTo>
                    <a:cubicBezTo>
                      <a:pt x="45" y="21"/>
                      <a:pt x="45" y="21"/>
                      <a:pt x="44" y="21"/>
                    </a:cubicBezTo>
                    <a:cubicBezTo>
                      <a:pt x="44" y="21"/>
                      <a:pt x="44" y="21"/>
                      <a:pt x="44" y="21"/>
                    </a:cubicBezTo>
                    <a:cubicBezTo>
                      <a:pt x="44" y="22"/>
                      <a:pt x="44" y="22"/>
                      <a:pt x="43" y="22"/>
                    </a:cubicBezTo>
                    <a:cubicBezTo>
                      <a:pt x="43" y="22"/>
                      <a:pt x="43" y="22"/>
                      <a:pt x="43" y="22"/>
                    </a:cubicBezTo>
                    <a:cubicBezTo>
                      <a:pt x="43" y="22"/>
                      <a:pt x="43" y="22"/>
                      <a:pt x="43" y="22"/>
                    </a:cubicBezTo>
                    <a:cubicBezTo>
                      <a:pt x="43" y="22"/>
                      <a:pt x="43" y="22"/>
                      <a:pt x="43" y="22"/>
                    </a:cubicBezTo>
                    <a:cubicBezTo>
                      <a:pt x="42" y="22"/>
                      <a:pt x="42" y="22"/>
                      <a:pt x="42" y="22"/>
                    </a:cubicBezTo>
                    <a:cubicBezTo>
                      <a:pt x="42" y="23"/>
                      <a:pt x="42" y="23"/>
                      <a:pt x="42" y="23"/>
                    </a:cubicBezTo>
                    <a:cubicBezTo>
                      <a:pt x="42" y="23"/>
                      <a:pt x="43" y="23"/>
                      <a:pt x="43" y="23"/>
                    </a:cubicBezTo>
                    <a:cubicBezTo>
                      <a:pt x="44" y="24"/>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4"/>
                      <a:pt x="44" y="24"/>
                      <a:pt x="44" y="24"/>
                    </a:cubicBezTo>
                    <a:cubicBezTo>
                      <a:pt x="44" y="24"/>
                      <a:pt x="44" y="24"/>
                      <a:pt x="44" y="24"/>
                    </a:cubicBezTo>
                    <a:cubicBezTo>
                      <a:pt x="44" y="24"/>
                      <a:pt x="44" y="24"/>
                      <a:pt x="45" y="24"/>
                    </a:cubicBezTo>
                    <a:cubicBezTo>
                      <a:pt x="46" y="24"/>
                      <a:pt x="46" y="25"/>
                      <a:pt x="47" y="24"/>
                    </a:cubicBezTo>
                    <a:cubicBezTo>
                      <a:pt x="47" y="24"/>
                      <a:pt x="46" y="24"/>
                      <a:pt x="46" y="23"/>
                    </a:cubicBezTo>
                    <a:cubicBezTo>
                      <a:pt x="46" y="23"/>
                      <a:pt x="46" y="23"/>
                      <a:pt x="46" y="23"/>
                    </a:cubicBezTo>
                    <a:cubicBezTo>
                      <a:pt x="46" y="23"/>
                      <a:pt x="46" y="23"/>
                      <a:pt x="46" y="23"/>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lnTo>
                      <a:pt x="47" y="23"/>
                    </a:lnTo>
                    <a:close/>
                    <a:moveTo>
                      <a:pt x="39" y="18"/>
                    </a:move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5"/>
                      <a:pt x="39" y="16"/>
                      <a:pt x="39" y="16"/>
                    </a:cubicBezTo>
                    <a:cubicBezTo>
                      <a:pt x="38" y="16"/>
                      <a:pt x="38" y="16"/>
                      <a:pt x="38" y="16"/>
                    </a:cubicBezTo>
                    <a:cubicBezTo>
                      <a:pt x="38" y="16"/>
                      <a:pt x="38" y="16"/>
                      <a:pt x="38" y="16"/>
                    </a:cubicBezTo>
                    <a:cubicBezTo>
                      <a:pt x="38" y="16"/>
                      <a:pt x="38" y="16"/>
                      <a:pt x="38" y="16"/>
                    </a:cubicBezTo>
                    <a:cubicBezTo>
                      <a:pt x="38" y="16"/>
                      <a:pt x="38" y="16"/>
                      <a:pt x="38"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lnTo>
                      <a:pt x="39" y="18"/>
                    </a:lnTo>
                    <a:close/>
                    <a:moveTo>
                      <a:pt x="32" y="34"/>
                    </a:moveTo>
                    <a:cubicBezTo>
                      <a:pt x="32" y="34"/>
                      <a:pt x="32" y="34"/>
                      <a:pt x="32" y="34"/>
                    </a:cubicBezTo>
                    <a:cubicBezTo>
                      <a:pt x="32" y="34"/>
                      <a:pt x="32" y="34"/>
                      <a:pt x="32" y="34"/>
                    </a:cubicBezTo>
                    <a:cubicBezTo>
                      <a:pt x="32" y="34"/>
                      <a:pt x="32" y="34"/>
                      <a:pt x="32" y="34"/>
                    </a:cubicBezTo>
                    <a:cubicBezTo>
                      <a:pt x="33" y="34"/>
                      <a:pt x="33" y="34"/>
                      <a:pt x="33" y="34"/>
                    </a:cubicBezTo>
                    <a:lnTo>
                      <a:pt x="32" y="34"/>
                    </a:lnTo>
                    <a:close/>
                    <a:moveTo>
                      <a:pt x="33" y="26"/>
                    </a:moveTo>
                    <a:cubicBezTo>
                      <a:pt x="33" y="26"/>
                      <a:pt x="33" y="26"/>
                      <a:pt x="33" y="26"/>
                    </a:cubicBezTo>
                    <a:cubicBezTo>
                      <a:pt x="33" y="26"/>
                      <a:pt x="33" y="26"/>
                      <a:pt x="33" y="26"/>
                    </a:cubicBezTo>
                    <a:cubicBezTo>
                      <a:pt x="33" y="26"/>
                      <a:pt x="33" y="26"/>
                      <a:pt x="33" y="26"/>
                    </a:cubicBezTo>
                    <a:close/>
                    <a:moveTo>
                      <a:pt x="34" y="26"/>
                    </a:moveTo>
                    <a:cubicBezTo>
                      <a:pt x="34" y="27"/>
                      <a:pt x="34" y="27"/>
                      <a:pt x="34" y="27"/>
                    </a:cubicBezTo>
                    <a:cubicBezTo>
                      <a:pt x="34" y="27"/>
                      <a:pt x="34" y="27"/>
                      <a:pt x="34" y="27"/>
                    </a:cubicBezTo>
                    <a:cubicBezTo>
                      <a:pt x="34" y="26"/>
                      <a:pt x="34" y="26"/>
                      <a:pt x="34" y="26"/>
                    </a:cubicBezTo>
                    <a:cubicBezTo>
                      <a:pt x="34" y="27"/>
                      <a:pt x="34" y="27"/>
                      <a:pt x="34" y="27"/>
                    </a:cubicBezTo>
                    <a:cubicBezTo>
                      <a:pt x="34" y="27"/>
                      <a:pt x="34" y="27"/>
                      <a:pt x="34" y="27"/>
                    </a:cubicBezTo>
                    <a:cubicBezTo>
                      <a:pt x="35" y="26"/>
                      <a:pt x="35" y="26"/>
                      <a:pt x="35" y="26"/>
                    </a:cubicBezTo>
                    <a:cubicBezTo>
                      <a:pt x="35" y="26"/>
                      <a:pt x="34" y="26"/>
                      <a:pt x="34" y="26"/>
                    </a:cubicBezTo>
                    <a:cubicBezTo>
                      <a:pt x="34" y="26"/>
                      <a:pt x="34" y="26"/>
                      <a:pt x="34" y="26"/>
                    </a:cubicBezTo>
                    <a:cubicBezTo>
                      <a:pt x="34" y="25"/>
                      <a:pt x="34" y="25"/>
                      <a:pt x="34" y="25"/>
                    </a:cubicBezTo>
                    <a:cubicBezTo>
                      <a:pt x="33" y="25"/>
                      <a:pt x="33" y="25"/>
                      <a:pt x="33" y="25"/>
                    </a:cubicBezTo>
                    <a:cubicBezTo>
                      <a:pt x="33" y="25"/>
                      <a:pt x="33" y="25"/>
                      <a:pt x="33" y="25"/>
                    </a:cubicBezTo>
                    <a:cubicBezTo>
                      <a:pt x="33" y="25"/>
                      <a:pt x="33" y="25"/>
                      <a:pt x="33" y="25"/>
                    </a:cubicBezTo>
                    <a:cubicBezTo>
                      <a:pt x="33" y="26"/>
                      <a:pt x="33" y="26"/>
                      <a:pt x="33" y="26"/>
                    </a:cubicBezTo>
                    <a:cubicBezTo>
                      <a:pt x="33" y="26"/>
                      <a:pt x="33" y="26"/>
                      <a:pt x="33" y="26"/>
                    </a:cubicBezTo>
                    <a:cubicBezTo>
                      <a:pt x="34" y="26"/>
                      <a:pt x="34" y="26"/>
                      <a:pt x="34" y="26"/>
                    </a:cubicBezTo>
                    <a:cubicBezTo>
                      <a:pt x="34" y="26"/>
                      <a:pt x="34" y="26"/>
                      <a:pt x="34" y="26"/>
                    </a:cubicBezTo>
                    <a:cubicBezTo>
                      <a:pt x="34" y="26"/>
                      <a:pt x="34" y="26"/>
                      <a:pt x="34" y="26"/>
                    </a:cubicBezTo>
                    <a:close/>
                    <a:moveTo>
                      <a:pt x="28" y="27"/>
                    </a:moveTo>
                    <a:cubicBezTo>
                      <a:pt x="28" y="26"/>
                      <a:pt x="28" y="26"/>
                      <a:pt x="28" y="26"/>
                    </a:cubicBezTo>
                    <a:cubicBezTo>
                      <a:pt x="28" y="27"/>
                      <a:pt x="28" y="27"/>
                      <a:pt x="28" y="27"/>
                    </a:cubicBezTo>
                    <a:cubicBezTo>
                      <a:pt x="27" y="26"/>
                      <a:pt x="27" y="26"/>
                      <a:pt x="27" y="26"/>
                    </a:cubicBezTo>
                    <a:cubicBezTo>
                      <a:pt x="27" y="26"/>
                      <a:pt x="27" y="26"/>
                      <a:pt x="27" y="26"/>
                    </a:cubicBezTo>
                    <a:cubicBezTo>
                      <a:pt x="27" y="26"/>
                      <a:pt x="26" y="26"/>
                      <a:pt x="26" y="25"/>
                    </a:cubicBezTo>
                    <a:cubicBezTo>
                      <a:pt x="26" y="25"/>
                      <a:pt x="26" y="25"/>
                      <a:pt x="26" y="25"/>
                    </a:cubicBezTo>
                    <a:cubicBezTo>
                      <a:pt x="26" y="24"/>
                      <a:pt x="25" y="24"/>
                      <a:pt x="25" y="24"/>
                    </a:cubicBezTo>
                    <a:cubicBezTo>
                      <a:pt x="24" y="24"/>
                      <a:pt x="24" y="24"/>
                      <a:pt x="24" y="24"/>
                    </a:cubicBezTo>
                    <a:cubicBezTo>
                      <a:pt x="24" y="25"/>
                      <a:pt x="24" y="25"/>
                      <a:pt x="24" y="25"/>
                    </a:cubicBezTo>
                    <a:cubicBezTo>
                      <a:pt x="24" y="25"/>
                      <a:pt x="24" y="25"/>
                      <a:pt x="24" y="25"/>
                    </a:cubicBezTo>
                    <a:cubicBezTo>
                      <a:pt x="24" y="25"/>
                      <a:pt x="24" y="25"/>
                      <a:pt x="24" y="25"/>
                    </a:cubicBezTo>
                    <a:cubicBezTo>
                      <a:pt x="24" y="25"/>
                      <a:pt x="23" y="26"/>
                      <a:pt x="23" y="26"/>
                    </a:cubicBezTo>
                    <a:cubicBezTo>
                      <a:pt x="22" y="26"/>
                      <a:pt x="22" y="26"/>
                      <a:pt x="22" y="26"/>
                    </a:cubicBezTo>
                    <a:cubicBezTo>
                      <a:pt x="23" y="26"/>
                      <a:pt x="23" y="26"/>
                      <a:pt x="23" y="26"/>
                    </a:cubicBezTo>
                    <a:cubicBezTo>
                      <a:pt x="23" y="26"/>
                      <a:pt x="23" y="26"/>
                      <a:pt x="23" y="25"/>
                    </a:cubicBezTo>
                    <a:cubicBezTo>
                      <a:pt x="24" y="25"/>
                      <a:pt x="24" y="26"/>
                      <a:pt x="24" y="26"/>
                    </a:cubicBezTo>
                    <a:cubicBezTo>
                      <a:pt x="25" y="26"/>
                      <a:pt x="25" y="26"/>
                      <a:pt x="26" y="27"/>
                    </a:cubicBezTo>
                    <a:cubicBezTo>
                      <a:pt x="26" y="27"/>
                      <a:pt x="26" y="27"/>
                      <a:pt x="26" y="27"/>
                    </a:cubicBezTo>
                    <a:cubicBezTo>
                      <a:pt x="26" y="27"/>
                      <a:pt x="26" y="27"/>
                      <a:pt x="26" y="27"/>
                    </a:cubicBezTo>
                    <a:cubicBezTo>
                      <a:pt x="27" y="28"/>
                      <a:pt x="27" y="28"/>
                      <a:pt x="27" y="28"/>
                    </a:cubicBezTo>
                    <a:cubicBezTo>
                      <a:pt x="27" y="28"/>
                      <a:pt x="27" y="28"/>
                      <a:pt x="27" y="28"/>
                    </a:cubicBezTo>
                    <a:cubicBezTo>
                      <a:pt x="27" y="28"/>
                      <a:pt x="27" y="28"/>
                      <a:pt x="27" y="28"/>
                    </a:cubicBezTo>
                    <a:cubicBezTo>
                      <a:pt x="27" y="29"/>
                      <a:pt x="27" y="29"/>
                      <a:pt x="27" y="29"/>
                    </a:cubicBezTo>
                    <a:cubicBezTo>
                      <a:pt x="27" y="29"/>
                      <a:pt x="27" y="29"/>
                      <a:pt x="27" y="29"/>
                    </a:cubicBezTo>
                    <a:cubicBezTo>
                      <a:pt x="27" y="29"/>
                      <a:pt x="27" y="29"/>
                      <a:pt x="27" y="29"/>
                    </a:cubicBezTo>
                    <a:cubicBezTo>
                      <a:pt x="27" y="29"/>
                      <a:pt x="27" y="29"/>
                      <a:pt x="27" y="29"/>
                    </a:cubicBezTo>
                    <a:cubicBezTo>
                      <a:pt x="28" y="29"/>
                      <a:pt x="28" y="29"/>
                      <a:pt x="28" y="29"/>
                    </a:cubicBezTo>
                    <a:cubicBezTo>
                      <a:pt x="28" y="29"/>
                      <a:pt x="29" y="30"/>
                      <a:pt x="30" y="30"/>
                    </a:cubicBezTo>
                    <a:cubicBezTo>
                      <a:pt x="30" y="30"/>
                      <a:pt x="30" y="30"/>
                      <a:pt x="30" y="30"/>
                    </a:cubicBezTo>
                    <a:cubicBezTo>
                      <a:pt x="30" y="30"/>
                      <a:pt x="30" y="30"/>
                      <a:pt x="30" y="30"/>
                    </a:cubicBezTo>
                    <a:cubicBezTo>
                      <a:pt x="30" y="30"/>
                      <a:pt x="30" y="30"/>
                      <a:pt x="30" y="30"/>
                    </a:cubicBezTo>
                    <a:cubicBezTo>
                      <a:pt x="30" y="30"/>
                      <a:pt x="30" y="30"/>
                      <a:pt x="31" y="30"/>
                    </a:cubicBezTo>
                    <a:cubicBezTo>
                      <a:pt x="30" y="31"/>
                      <a:pt x="30" y="31"/>
                      <a:pt x="30" y="31"/>
                    </a:cubicBezTo>
                    <a:cubicBezTo>
                      <a:pt x="30" y="31"/>
                      <a:pt x="30" y="31"/>
                      <a:pt x="30"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2"/>
                      <a:pt x="31" y="32"/>
                      <a:pt x="31" y="32"/>
                    </a:cubicBezTo>
                    <a:cubicBezTo>
                      <a:pt x="31" y="32"/>
                      <a:pt x="31" y="32"/>
                      <a:pt x="31" y="32"/>
                    </a:cubicBezTo>
                    <a:cubicBezTo>
                      <a:pt x="31" y="32"/>
                      <a:pt x="31" y="32"/>
                      <a:pt x="31" y="32"/>
                    </a:cubicBezTo>
                    <a:cubicBezTo>
                      <a:pt x="31" y="32"/>
                      <a:pt x="31" y="32"/>
                      <a:pt x="31" y="32"/>
                    </a:cubicBezTo>
                    <a:cubicBezTo>
                      <a:pt x="32" y="32"/>
                      <a:pt x="32" y="32"/>
                      <a:pt x="32" y="32"/>
                    </a:cubicBezTo>
                    <a:cubicBezTo>
                      <a:pt x="32" y="32"/>
                      <a:pt x="32" y="32"/>
                      <a:pt x="32" y="32"/>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3" y="33"/>
                      <a:pt x="33" y="33"/>
                      <a:pt x="33" y="33"/>
                    </a:cubicBezTo>
                    <a:cubicBezTo>
                      <a:pt x="33" y="33"/>
                      <a:pt x="33" y="33"/>
                      <a:pt x="33" y="33"/>
                    </a:cubicBezTo>
                    <a:cubicBezTo>
                      <a:pt x="33" y="33"/>
                      <a:pt x="33" y="33"/>
                      <a:pt x="33" y="33"/>
                    </a:cubicBezTo>
                    <a:cubicBezTo>
                      <a:pt x="33" y="33"/>
                      <a:pt x="33" y="33"/>
                      <a:pt x="34" y="32"/>
                    </a:cubicBezTo>
                    <a:cubicBezTo>
                      <a:pt x="33" y="32"/>
                      <a:pt x="33" y="32"/>
                      <a:pt x="33" y="32"/>
                    </a:cubicBezTo>
                    <a:cubicBezTo>
                      <a:pt x="33" y="32"/>
                      <a:pt x="33" y="32"/>
                      <a:pt x="33" y="32"/>
                    </a:cubicBezTo>
                    <a:cubicBezTo>
                      <a:pt x="33" y="32"/>
                      <a:pt x="33" y="32"/>
                      <a:pt x="32" y="31"/>
                    </a:cubicBezTo>
                    <a:cubicBezTo>
                      <a:pt x="32" y="32"/>
                      <a:pt x="32" y="32"/>
                      <a:pt x="32" y="32"/>
                    </a:cubicBezTo>
                    <a:cubicBezTo>
                      <a:pt x="32" y="31"/>
                      <a:pt x="32" y="31"/>
                      <a:pt x="32" y="31"/>
                    </a:cubicBezTo>
                    <a:cubicBezTo>
                      <a:pt x="31" y="31"/>
                      <a:pt x="31" y="31"/>
                      <a:pt x="31" y="31"/>
                    </a:cubicBezTo>
                    <a:cubicBezTo>
                      <a:pt x="31" y="31"/>
                      <a:pt x="31" y="31"/>
                      <a:pt x="31" y="31"/>
                    </a:cubicBezTo>
                    <a:cubicBezTo>
                      <a:pt x="31" y="31"/>
                      <a:pt x="31" y="31"/>
                      <a:pt x="31" y="31"/>
                    </a:cubicBezTo>
                    <a:cubicBezTo>
                      <a:pt x="31" y="30"/>
                      <a:pt x="31" y="30"/>
                      <a:pt x="31" y="30"/>
                    </a:cubicBezTo>
                    <a:cubicBezTo>
                      <a:pt x="31" y="30"/>
                      <a:pt x="31" y="30"/>
                      <a:pt x="31" y="30"/>
                    </a:cubicBezTo>
                    <a:cubicBezTo>
                      <a:pt x="31" y="30"/>
                      <a:pt x="31" y="30"/>
                      <a:pt x="31" y="30"/>
                    </a:cubicBezTo>
                    <a:cubicBezTo>
                      <a:pt x="31" y="29"/>
                      <a:pt x="31" y="29"/>
                      <a:pt x="31" y="29"/>
                    </a:cubicBezTo>
                    <a:cubicBezTo>
                      <a:pt x="31" y="29"/>
                      <a:pt x="31" y="29"/>
                      <a:pt x="31" y="29"/>
                    </a:cubicBezTo>
                    <a:cubicBezTo>
                      <a:pt x="31" y="29"/>
                      <a:pt x="31" y="29"/>
                      <a:pt x="31" y="29"/>
                    </a:cubicBezTo>
                    <a:cubicBezTo>
                      <a:pt x="31" y="29"/>
                      <a:pt x="31" y="29"/>
                      <a:pt x="31" y="29"/>
                    </a:cubicBezTo>
                    <a:cubicBezTo>
                      <a:pt x="31" y="28"/>
                      <a:pt x="31" y="28"/>
                      <a:pt x="31" y="28"/>
                    </a:cubicBezTo>
                    <a:cubicBezTo>
                      <a:pt x="31" y="28"/>
                      <a:pt x="31" y="28"/>
                      <a:pt x="31" y="28"/>
                    </a:cubicBezTo>
                    <a:cubicBezTo>
                      <a:pt x="31" y="28"/>
                      <a:pt x="31" y="28"/>
                      <a:pt x="31" y="27"/>
                    </a:cubicBezTo>
                    <a:cubicBezTo>
                      <a:pt x="30" y="27"/>
                      <a:pt x="30" y="27"/>
                      <a:pt x="30" y="27"/>
                    </a:cubicBezTo>
                    <a:cubicBezTo>
                      <a:pt x="30" y="27"/>
                      <a:pt x="30" y="27"/>
                      <a:pt x="30" y="27"/>
                    </a:cubicBezTo>
                    <a:cubicBezTo>
                      <a:pt x="29" y="28"/>
                      <a:pt x="29" y="27"/>
                      <a:pt x="28" y="27"/>
                    </a:cubicBezTo>
                    <a:close/>
                    <a:moveTo>
                      <a:pt x="31" y="60"/>
                    </a:moveTo>
                    <a:cubicBezTo>
                      <a:pt x="31" y="59"/>
                      <a:pt x="31" y="59"/>
                      <a:pt x="31" y="59"/>
                    </a:cubicBezTo>
                    <a:cubicBezTo>
                      <a:pt x="30" y="59"/>
                      <a:pt x="30" y="59"/>
                      <a:pt x="30" y="59"/>
                    </a:cubicBezTo>
                    <a:cubicBezTo>
                      <a:pt x="30" y="60"/>
                      <a:pt x="30" y="60"/>
                      <a:pt x="30" y="60"/>
                    </a:cubicBezTo>
                    <a:cubicBezTo>
                      <a:pt x="31" y="60"/>
                      <a:pt x="31" y="60"/>
                      <a:pt x="31" y="60"/>
                    </a:cubicBezTo>
                    <a:cubicBezTo>
                      <a:pt x="31" y="60"/>
                      <a:pt x="31" y="60"/>
                      <a:pt x="31" y="60"/>
                    </a:cubicBezTo>
                    <a:close/>
                    <a:moveTo>
                      <a:pt x="41" y="59"/>
                    </a:moveTo>
                    <a:cubicBezTo>
                      <a:pt x="41" y="59"/>
                      <a:pt x="41" y="59"/>
                      <a:pt x="41" y="59"/>
                    </a:cubicBezTo>
                    <a:cubicBezTo>
                      <a:pt x="41" y="59"/>
                      <a:pt x="41" y="59"/>
                      <a:pt x="41" y="59"/>
                    </a:cubicBezTo>
                    <a:cubicBezTo>
                      <a:pt x="41" y="59"/>
                      <a:pt x="41" y="59"/>
                      <a:pt x="41" y="59"/>
                    </a:cubicBezTo>
                    <a:close/>
                    <a:moveTo>
                      <a:pt x="44" y="59"/>
                    </a:moveTo>
                    <a:cubicBezTo>
                      <a:pt x="44" y="59"/>
                      <a:pt x="44" y="59"/>
                      <a:pt x="44" y="59"/>
                    </a:cubicBezTo>
                    <a:cubicBezTo>
                      <a:pt x="44" y="59"/>
                      <a:pt x="44" y="59"/>
                      <a:pt x="44" y="59"/>
                    </a:cubicBezTo>
                    <a:cubicBezTo>
                      <a:pt x="44" y="59"/>
                      <a:pt x="44" y="59"/>
                      <a:pt x="44" y="59"/>
                    </a:cubicBezTo>
                    <a:close/>
                    <a:moveTo>
                      <a:pt x="38" y="54"/>
                    </a:moveTo>
                    <a:cubicBezTo>
                      <a:pt x="38" y="55"/>
                      <a:pt x="38" y="55"/>
                      <a:pt x="38" y="55"/>
                    </a:cubicBezTo>
                    <a:cubicBezTo>
                      <a:pt x="38" y="55"/>
                      <a:pt x="38" y="55"/>
                      <a:pt x="38" y="55"/>
                    </a:cubicBezTo>
                    <a:cubicBezTo>
                      <a:pt x="38" y="55"/>
                      <a:pt x="38" y="55"/>
                      <a:pt x="38" y="55"/>
                    </a:cubicBezTo>
                    <a:lnTo>
                      <a:pt x="38" y="54"/>
                    </a:lnTo>
                    <a:close/>
                    <a:moveTo>
                      <a:pt x="27" y="56"/>
                    </a:moveTo>
                    <a:cubicBezTo>
                      <a:pt x="27" y="56"/>
                      <a:pt x="27" y="56"/>
                      <a:pt x="27" y="56"/>
                    </a:cubicBezTo>
                    <a:cubicBezTo>
                      <a:pt x="27" y="56"/>
                      <a:pt x="27" y="56"/>
                      <a:pt x="27" y="56"/>
                    </a:cubicBezTo>
                    <a:cubicBezTo>
                      <a:pt x="28" y="56"/>
                      <a:pt x="28" y="56"/>
                      <a:pt x="28" y="56"/>
                    </a:cubicBezTo>
                    <a:cubicBezTo>
                      <a:pt x="28" y="56"/>
                      <a:pt x="28" y="56"/>
                      <a:pt x="28" y="56"/>
                    </a:cubicBezTo>
                    <a:cubicBezTo>
                      <a:pt x="28" y="56"/>
                      <a:pt x="28" y="56"/>
                      <a:pt x="28" y="56"/>
                    </a:cubicBezTo>
                    <a:cubicBezTo>
                      <a:pt x="29" y="56"/>
                      <a:pt x="29" y="56"/>
                      <a:pt x="29" y="56"/>
                    </a:cubicBezTo>
                    <a:cubicBezTo>
                      <a:pt x="29" y="56"/>
                      <a:pt x="29" y="57"/>
                      <a:pt x="30" y="56"/>
                    </a:cubicBezTo>
                    <a:cubicBezTo>
                      <a:pt x="30" y="57"/>
                      <a:pt x="31" y="57"/>
                      <a:pt x="31" y="57"/>
                    </a:cubicBezTo>
                    <a:cubicBezTo>
                      <a:pt x="32" y="57"/>
                      <a:pt x="32" y="57"/>
                      <a:pt x="33" y="57"/>
                    </a:cubicBezTo>
                    <a:cubicBezTo>
                      <a:pt x="33" y="57"/>
                      <a:pt x="33" y="57"/>
                      <a:pt x="33" y="57"/>
                    </a:cubicBezTo>
                    <a:cubicBezTo>
                      <a:pt x="33" y="57"/>
                      <a:pt x="33" y="57"/>
                      <a:pt x="33" y="57"/>
                    </a:cubicBezTo>
                    <a:cubicBezTo>
                      <a:pt x="33" y="57"/>
                      <a:pt x="33" y="57"/>
                      <a:pt x="34" y="57"/>
                    </a:cubicBezTo>
                    <a:cubicBezTo>
                      <a:pt x="34" y="57"/>
                      <a:pt x="34" y="58"/>
                      <a:pt x="35" y="58"/>
                    </a:cubicBezTo>
                    <a:cubicBezTo>
                      <a:pt x="35" y="58"/>
                      <a:pt x="35" y="58"/>
                      <a:pt x="35" y="58"/>
                    </a:cubicBezTo>
                    <a:cubicBezTo>
                      <a:pt x="35" y="58"/>
                      <a:pt x="35" y="58"/>
                      <a:pt x="35" y="59"/>
                    </a:cubicBezTo>
                    <a:cubicBezTo>
                      <a:pt x="35" y="59"/>
                      <a:pt x="35" y="59"/>
                      <a:pt x="35" y="59"/>
                    </a:cubicBezTo>
                    <a:cubicBezTo>
                      <a:pt x="35" y="59"/>
                      <a:pt x="36" y="59"/>
                      <a:pt x="37" y="59"/>
                    </a:cubicBezTo>
                    <a:cubicBezTo>
                      <a:pt x="37" y="59"/>
                      <a:pt x="37" y="59"/>
                      <a:pt x="37" y="59"/>
                    </a:cubicBezTo>
                    <a:cubicBezTo>
                      <a:pt x="37" y="59"/>
                      <a:pt x="37" y="59"/>
                      <a:pt x="37" y="59"/>
                    </a:cubicBezTo>
                    <a:cubicBezTo>
                      <a:pt x="38" y="59"/>
                      <a:pt x="38" y="59"/>
                      <a:pt x="38" y="59"/>
                    </a:cubicBezTo>
                    <a:cubicBezTo>
                      <a:pt x="38" y="59"/>
                      <a:pt x="38" y="59"/>
                      <a:pt x="38" y="59"/>
                    </a:cubicBezTo>
                    <a:cubicBezTo>
                      <a:pt x="39" y="58"/>
                      <a:pt x="39" y="58"/>
                      <a:pt x="40" y="58"/>
                    </a:cubicBezTo>
                    <a:cubicBezTo>
                      <a:pt x="41" y="58"/>
                      <a:pt x="42" y="58"/>
                      <a:pt x="43" y="58"/>
                    </a:cubicBezTo>
                    <a:cubicBezTo>
                      <a:pt x="43" y="58"/>
                      <a:pt x="43" y="58"/>
                      <a:pt x="43" y="58"/>
                    </a:cubicBezTo>
                    <a:cubicBezTo>
                      <a:pt x="43" y="58"/>
                      <a:pt x="43" y="58"/>
                      <a:pt x="43" y="58"/>
                    </a:cubicBezTo>
                    <a:cubicBezTo>
                      <a:pt x="43" y="58"/>
                      <a:pt x="43" y="58"/>
                      <a:pt x="43" y="58"/>
                    </a:cubicBezTo>
                    <a:cubicBezTo>
                      <a:pt x="44" y="58"/>
                      <a:pt x="44" y="58"/>
                      <a:pt x="44" y="58"/>
                    </a:cubicBezTo>
                    <a:cubicBezTo>
                      <a:pt x="44" y="58"/>
                      <a:pt x="44" y="58"/>
                      <a:pt x="45" y="58"/>
                    </a:cubicBezTo>
                    <a:cubicBezTo>
                      <a:pt x="45" y="57"/>
                      <a:pt x="45" y="57"/>
                      <a:pt x="45" y="57"/>
                    </a:cubicBezTo>
                    <a:cubicBezTo>
                      <a:pt x="45" y="57"/>
                      <a:pt x="45" y="57"/>
                      <a:pt x="45" y="57"/>
                    </a:cubicBezTo>
                    <a:cubicBezTo>
                      <a:pt x="45" y="57"/>
                      <a:pt x="45" y="57"/>
                      <a:pt x="45" y="57"/>
                    </a:cubicBezTo>
                    <a:cubicBezTo>
                      <a:pt x="45" y="57"/>
                      <a:pt x="45" y="57"/>
                      <a:pt x="45" y="57"/>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4" y="56"/>
                      <a:pt x="44" y="56"/>
                      <a:pt x="44" y="56"/>
                    </a:cubicBezTo>
                    <a:cubicBezTo>
                      <a:pt x="44" y="56"/>
                      <a:pt x="44" y="56"/>
                      <a:pt x="44" y="56"/>
                    </a:cubicBezTo>
                    <a:cubicBezTo>
                      <a:pt x="44" y="57"/>
                      <a:pt x="44" y="57"/>
                      <a:pt x="44" y="57"/>
                    </a:cubicBezTo>
                    <a:cubicBezTo>
                      <a:pt x="44" y="56"/>
                      <a:pt x="44" y="56"/>
                      <a:pt x="44" y="56"/>
                    </a:cubicBezTo>
                    <a:cubicBezTo>
                      <a:pt x="44" y="56"/>
                      <a:pt x="44" y="56"/>
                      <a:pt x="44" y="56"/>
                    </a:cubicBezTo>
                    <a:cubicBezTo>
                      <a:pt x="43" y="56"/>
                      <a:pt x="43" y="56"/>
                      <a:pt x="43" y="57"/>
                    </a:cubicBezTo>
                    <a:cubicBezTo>
                      <a:pt x="42" y="57"/>
                      <a:pt x="42" y="57"/>
                      <a:pt x="42" y="57"/>
                    </a:cubicBezTo>
                    <a:cubicBezTo>
                      <a:pt x="42" y="57"/>
                      <a:pt x="42" y="57"/>
                      <a:pt x="42" y="57"/>
                    </a:cubicBezTo>
                    <a:cubicBezTo>
                      <a:pt x="42" y="57"/>
                      <a:pt x="42" y="57"/>
                      <a:pt x="42" y="57"/>
                    </a:cubicBezTo>
                    <a:cubicBezTo>
                      <a:pt x="42" y="57"/>
                      <a:pt x="42" y="57"/>
                      <a:pt x="41" y="57"/>
                    </a:cubicBezTo>
                    <a:cubicBezTo>
                      <a:pt x="41" y="57"/>
                      <a:pt x="41" y="56"/>
                      <a:pt x="41" y="56"/>
                    </a:cubicBezTo>
                    <a:cubicBezTo>
                      <a:pt x="41" y="56"/>
                      <a:pt x="41" y="56"/>
                      <a:pt x="41" y="56"/>
                    </a:cubicBezTo>
                    <a:cubicBezTo>
                      <a:pt x="41" y="56"/>
                      <a:pt x="41" y="56"/>
                      <a:pt x="41" y="56"/>
                    </a:cubicBezTo>
                    <a:cubicBezTo>
                      <a:pt x="41" y="56"/>
                      <a:pt x="41" y="56"/>
                      <a:pt x="41" y="56"/>
                    </a:cubicBezTo>
                    <a:cubicBezTo>
                      <a:pt x="41" y="56"/>
                      <a:pt x="41" y="56"/>
                      <a:pt x="41" y="55"/>
                    </a:cubicBezTo>
                    <a:cubicBezTo>
                      <a:pt x="41" y="56"/>
                      <a:pt x="41" y="55"/>
                      <a:pt x="40" y="56"/>
                    </a:cubicBezTo>
                    <a:cubicBezTo>
                      <a:pt x="40" y="56"/>
                      <a:pt x="40" y="56"/>
                      <a:pt x="39" y="56"/>
                    </a:cubicBezTo>
                    <a:cubicBezTo>
                      <a:pt x="39" y="55"/>
                      <a:pt x="39" y="55"/>
                      <a:pt x="39" y="55"/>
                    </a:cubicBezTo>
                    <a:cubicBezTo>
                      <a:pt x="39" y="56"/>
                      <a:pt x="38" y="55"/>
                      <a:pt x="38" y="55"/>
                    </a:cubicBezTo>
                    <a:cubicBezTo>
                      <a:pt x="38" y="55"/>
                      <a:pt x="37" y="55"/>
                      <a:pt x="37" y="55"/>
                    </a:cubicBezTo>
                    <a:cubicBezTo>
                      <a:pt x="37" y="55"/>
                      <a:pt x="37" y="55"/>
                      <a:pt x="36" y="55"/>
                    </a:cubicBezTo>
                    <a:cubicBezTo>
                      <a:pt x="36" y="55"/>
                      <a:pt x="36" y="55"/>
                      <a:pt x="36" y="55"/>
                    </a:cubicBezTo>
                    <a:cubicBezTo>
                      <a:pt x="36" y="55"/>
                      <a:pt x="36" y="55"/>
                      <a:pt x="36" y="55"/>
                    </a:cubicBezTo>
                    <a:cubicBezTo>
                      <a:pt x="35" y="55"/>
                      <a:pt x="35" y="55"/>
                      <a:pt x="35" y="55"/>
                    </a:cubicBezTo>
                    <a:cubicBezTo>
                      <a:pt x="34" y="55"/>
                      <a:pt x="34" y="55"/>
                      <a:pt x="33" y="55"/>
                    </a:cubicBezTo>
                    <a:cubicBezTo>
                      <a:pt x="33" y="55"/>
                      <a:pt x="33" y="55"/>
                      <a:pt x="33" y="55"/>
                    </a:cubicBezTo>
                    <a:cubicBezTo>
                      <a:pt x="32" y="55"/>
                      <a:pt x="32" y="55"/>
                      <a:pt x="32" y="55"/>
                    </a:cubicBezTo>
                    <a:cubicBezTo>
                      <a:pt x="32" y="55"/>
                      <a:pt x="32" y="55"/>
                      <a:pt x="32" y="55"/>
                    </a:cubicBezTo>
                    <a:cubicBezTo>
                      <a:pt x="32" y="55"/>
                      <a:pt x="32" y="55"/>
                      <a:pt x="32" y="54"/>
                    </a:cubicBezTo>
                    <a:cubicBezTo>
                      <a:pt x="31" y="55"/>
                      <a:pt x="31" y="55"/>
                      <a:pt x="31" y="55"/>
                    </a:cubicBezTo>
                    <a:cubicBezTo>
                      <a:pt x="30" y="54"/>
                      <a:pt x="30" y="54"/>
                      <a:pt x="30" y="54"/>
                    </a:cubicBezTo>
                    <a:cubicBezTo>
                      <a:pt x="31" y="54"/>
                      <a:pt x="31" y="54"/>
                      <a:pt x="31" y="54"/>
                    </a:cubicBezTo>
                    <a:cubicBezTo>
                      <a:pt x="31" y="54"/>
                      <a:pt x="31" y="54"/>
                      <a:pt x="31" y="54"/>
                    </a:cubicBezTo>
                    <a:cubicBezTo>
                      <a:pt x="31" y="53"/>
                      <a:pt x="31" y="53"/>
                      <a:pt x="31" y="53"/>
                    </a:cubicBezTo>
                    <a:cubicBezTo>
                      <a:pt x="31" y="53"/>
                      <a:pt x="31" y="53"/>
                      <a:pt x="31" y="53"/>
                    </a:cubicBezTo>
                    <a:cubicBezTo>
                      <a:pt x="31" y="53"/>
                      <a:pt x="31" y="53"/>
                      <a:pt x="31" y="53"/>
                    </a:cubicBezTo>
                    <a:cubicBezTo>
                      <a:pt x="30" y="53"/>
                      <a:pt x="30" y="53"/>
                      <a:pt x="30" y="53"/>
                    </a:cubicBezTo>
                    <a:cubicBezTo>
                      <a:pt x="31" y="54"/>
                      <a:pt x="31" y="54"/>
                      <a:pt x="31" y="54"/>
                    </a:cubicBezTo>
                    <a:cubicBezTo>
                      <a:pt x="30" y="54"/>
                      <a:pt x="30" y="54"/>
                      <a:pt x="30" y="54"/>
                    </a:cubicBezTo>
                    <a:cubicBezTo>
                      <a:pt x="30" y="54"/>
                      <a:pt x="29" y="54"/>
                      <a:pt x="29" y="54"/>
                    </a:cubicBezTo>
                    <a:cubicBezTo>
                      <a:pt x="29" y="54"/>
                      <a:pt x="29" y="54"/>
                      <a:pt x="29" y="54"/>
                    </a:cubicBezTo>
                    <a:cubicBezTo>
                      <a:pt x="28" y="53"/>
                      <a:pt x="28" y="53"/>
                      <a:pt x="28" y="53"/>
                    </a:cubicBezTo>
                    <a:cubicBezTo>
                      <a:pt x="29" y="53"/>
                      <a:pt x="29" y="53"/>
                      <a:pt x="29" y="53"/>
                    </a:cubicBezTo>
                    <a:cubicBezTo>
                      <a:pt x="28" y="53"/>
                      <a:pt x="28" y="53"/>
                      <a:pt x="28" y="53"/>
                    </a:cubicBezTo>
                    <a:cubicBezTo>
                      <a:pt x="28" y="53"/>
                      <a:pt x="28" y="53"/>
                      <a:pt x="28" y="53"/>
                    </a:cubicBezTo>
                    <a:cubicBezTo>
                      <a:pt x="28" y="53"/>
                      <a:pt x="28" y="53"/>
                      <a:pt x="28" y="53"/>
                    </a:cubicBezTo>
                    <a:cubicBezTo>
                      <a:pt x="28" y="53"/>
                      <a:pt x="28" y="53"/>
                      <a:pt x="28" y="53"/>
                    </a:cubicBezTo>
                    <a:cubicBezTo>
                      <a:pt x="28" y="54"/>
                      <a:pt x="28" y="54"/>
                      <a:pt x="28" y="54"/>
                    </a:cubicBezTo>
                    <a:cubicBezTo>
                      <a:pt x="28" y="54"/>
                      <a:pt x="28" y="54"/>
                      <a:pt x="28" y="54"/>
                    </a:cubicBezTo>
                    <a:cubicBezTo>
                      <a:pt x="28" y="54"/>
                      <a:pt x="28" y="54"/>
                      <a:pt x="28" y="54"/>
                    </a:cubicBezTo>
                    <a:cubicBezTo>
                      <a:pt x="28" y="54"/>
                      <a:pt x="28" y="54"/>
                      <a:pt x="28" y="54"/>
                    </a:cubicBezTo>
                    <a:cubicBezTo>
                      <a:pt x="27" y="54"/>
                      <a:pt x="27" y="54"/>
                      <a:pt x="27" y="54"/>
                    </a:cubicBezTo>
                    <a:cubicBezTo>
                      <a:pt x="27" y="54"/>
                      <a:pt x="27" y="53"/>
                      <a:pt x="27" y="53"/>
                    </a:cubicBezTo>
                    <a:cubicBezTo>
                      <a:pt x="27" y="53"/>
                      <a:pt x="27" y="54"/>
                      <a:pt x="27" y="54"/>
                    </a:cubicBezTo>
                    <a:cubicBezTo>
                      <a:pt x="27" y="54"/>
                      <a:pt x="27" y="54"/>
                      <a:pt x="27" y="54"/>
                    </a:cubicBezTo>
                    <a:cubicBezTo>
                      <a:pt x="27" y="55"/>
                      <a:pt x="27" y="55"/>
                      <a:pt x="27" y="55"/>
                    </a:cubicBezTo>
                    <a:cubicBezTo>
                      <a:pt x="27" y="55"/>
                      <a:pt x="27" y="55"/>
                      <a:pt x="27" y="55"/>
                    </a:cubicBezTo>
                    <a:cubicBezTo>
                      <a:pt x="27" y="55"/>
                      <a:pt x="27" y="55"/>
                      <a:pt x="27" y="55"/>
                    </a:cubicBezTo>
                    <a:cubicBezTo>
                      <a:pt x="27" y="56"/>
                      <a:pt x="27" y="56"/>
                      <a:pt x="27" y="56"/>
                    </a:cubicBezTo>
                    <a:cubicBezTo>
                      <a:pt x="27" y="56"/>
                      <a:pt x="27" y="56"/>
                      <a:pt x="27" y="56"/>
                    </a:cubicBezTo>
                    <a:close/>
                    <a:moveTo>
                      <a:pt x="7" y="34"/>
                    </a:moveTo>
                    <a:cubicBezTo>
                      <a:pt x="7" y="34"/>
                      <a:pt x="8" y="36"/>
                      <a:pt x="8" y="36"/>
                    </a:cubicBezTo>
                    <a:cubicBezTo>
                      <a:pt x="9" y="36"/>
                      <a:pt x="9" y="36"/>
                      <a:pt x="9" y="35"/>
                    </a:cubicBezTo>
                    <a:cubicBezTo>
                      <a:pt x="9" y="35"/>
                      <a:pt x="9" y="36"/>
                      <a:pt x="10" y="36"/>
                    </a:cubicBezTo>
                    <a:cubicBezTo>
                      <a:pt x="10" y="35"/>
                      <a:pt x="10" y="35"/>
                      <a:pt x="10" y="35"/>
                    </a:cubicBezTo>
                    <a:cubicBezTo>
                      <a:pt x="9" y="35"/>
                      <a:pt x="8" y="35"/>
                      <a:pt x="8" y="34"/>
                    </a:cubicBezTo>
                    <a:cubicBezTo>
                      <a:pt x="8" y="34"/>
                      <a:pt x="7" y="34"/>
                      <a:pt x="7" y="34"/>
                    </a:cubicBezTo>
                    <a:close/>
                    <a:moveTo>
                      <a:pt x="6" y="32"/>
                    </a:moveTo>
                    <a:cubicBezTo>
                      <a:pt x="6" y="33"/>
                      <a:pt x="7" y="32"/>
                      <a:pt x="7" y="32"/>
                    </a:cubicBezTo>
                    <a:cubicBezTo>
                      <a:pt x="8" y="32"/>
                      <a:pt x="8" y="33"/>
                      <a:pt x="8" y="32"/>
                    </a:cubicBezTo>
                    <a:cubicBezTo>
                      <a:pt x="8" y="31"/>
                      <a:pt x="8" y="31"/>
                      <a:pt x="7" y="31"/>
                    </a:cubicBezTo>
                    <a:cubicBezTo>
                      <a:pt x="7" y="31"/>
                      <a:pt x="7" y="30"/>
                      <a:pt x="7" y="30"/>
                    </a:cubicBezTo>
                    <a:cubicBezTo>
                      <a:pt x="8" y="30"/>
                      <a:pt x="8" y="30"/>
                      <a:pt x="8" y="30"/>
                    </a:cubicBezTo>
                    <a:cubicBezTo>
                      <a:pt x="8" y="30"/>
                      <a:pt x="8" y="29"/>
                      <a:pt x="7" y="29"/>
                    </a:cubicBezTo>
                    <a:cubicBezTo>
                      <a:pt x="7" y="29"/>
                      <a:pt x="7" y="30"/>
                      <a:pt x="7" y="30"/>
                    </a:cubicBezTo>
                    <a:cubicBezTo>
                      <a:pt x="6" y="30"/>
                      <a:pt x="6" y="30"/>
                      <a:pt x="6" y="30"/>
                    </a:cubicBezTo>
                    <a:cubicBezTo>
                      <a:pt x="6" y="30"/>
                      <a:pt x="6" y="30"/>
                      <a:pt x="6" y="30"/>
                    </a:cubicBezTo>
                    <a:cubicBezTo>
                      <a:pt x="5" y="30"/>
                      <a:pt x="5" y="31"/>
                      <a:pt x="5" y="31"/>
                    </a:cubicBezTo>
                    <a:cubicBezTo>
                      <a:pt x="5" y="31"/>
                      <a:pt x="5" y="31"/>
                      <a:pt x="5" y="32"/>
                    </a:cubicBezTo>
                    <a:cubicBezTo>
                      <a:pt x="6" y="32"/>
                      <a:pt x="6" y="32"/>
                      <a:pt x="6" y="32"/>
                    </a:cubicBezTo>
                    <a:cubicBezTo>
                      <a:pt x="6" y="32"/>
                      <a:pt x="6" y="32"/>
                      <a:pt x="6" y="32"/>
                    </a:cubicBezTo>
                    <a:close/>
                    <a:moveTo>
                      <a:pt x="7" y="27"/>
                    </a:moveTo>
                    <a:cubicBezTo>
                      <a:pt x="7" y="28"/>
                      <a:pt x="6" y="28"/>
                      <a:pt x="7" y="28"/>
                    </a:cubicBezTo>
                    <a:cubicBezTo>
                      <a:pt x="7" y="28"/>
                      <a:pt x="7" y="28"/>
                      <a:pt x="8" y="28"/>
                    </a:cubicBezTo>
                    <a:cubicBezTo>
                      <a:pt x="8" y="28"/>
                      <a:pt x="8" y="28"/>
                      <a:pt x="8" y="28"/>
                    </a:cubicBezTo>
                    <a:cubicBezTo>
                      <a:pt x="9" y="28"/>
                      <a:pt x="8" y="27"/>
                      <a:pt x="8" y="27"/>
                    </a:cubicBezTo>
                    <a:cubicBezTo>
                      <a:pt x="8" y="27"/>
                      <a:pt x="8" y="26"/>
                      <a:pt x="7" y="26"/>
                    </a:cubicBezTo>
                    <a:cubicBezTo>
                      <a:pt x="7" y="26"/>
                      <a:pt x="7" y="27"/>
                      <a:pt x="7" y="27"/>
                    </a:cubicBezTo>
                    <a:cubicBezTo>
                      <a:pt x="7" y="27"/>
                      <a:pt x="7" y="27"/>
                      <a:pt x="7" y="27"/>
                    </a:cubicBezTo>
                    <a:close/>
                    <a:moveTo>
                      <a:pt x="2" y="17"/>
                    </a:moveTo>
                    <a:cubicBezTo>
                      <a:pt x="1" y="18"/>
                      <a:pt x="0" y="17"/>
                      <a:pt x="1" y="18"/>
                    </a:cubicBezTo>
                    <a:cubicBezTo>
                      <a:pt x="1" y="19"/>
                      <a:pt x="2" y="19"/>
                      <a:pt x="2" y="19"/>
                    </a:cubicBezTo>
                    <a:cubicBezTo>
                      <a:pt x="2" y="20"/>
                      <a:pt x="2" y="20"/>
                      <a:pt x="2" y="21"/>
                    </a:cubicBezTo>
                    <a:cubicBezTo>
                      <a:pt x="3" y="21"/>
                      <a:pt x="4" y="21"/>
                      <a:pt x="4" y="21"/>
                    </a:cubicBezTo>
                    <a:cubicBezTo>
                      <a:pt x="4" y="21"/>
                      <a:pt x="3" y="20"/>
                      <a:pt x="3" y="20"/>
                    </a:cubicBezTo>
                    <a:cubicBezTo>
                      <a:pt x="3" y="20"/>
                      <a:pt x="2" y="19"/>
                      <a:pt x="2" y="19"/>
                    </a:cubicBezTo>
                    <a:cubicBezTo>
                      <a:pt x="2" y="18"/>
                      <a:pt x="2" y="18"/>
                      <a:pt x="2" y="18"/>
                    </a:cubicBezTo>
                    <a:cubicBezTo>
                      <a:pt x="3" y="17"/>
                      <a:pt x="2" y="18"/>
                      <a:pt x="2" y="17"/>
                    </a:cubicBezTo>
                    <a:cubicBezTo>
                      <a:pt x="1" y="18"/>
                      <a:pt x="2" y="17"/>
                      <a:pt x="2" y="17"/>
                    </a:cubicBezTo>
                    <a:close/>
                    <a:moveTo>
                      <a:pt x="34" y="9"/>
                    </a:moveTo>
                    <a:cubicBezTo>
                      <a:pt x="34" y="9"/>
                      <a:pt x="33" y="9"/>
                      <a:pt x="33" y="10"/>
                    </a:cubicBezTo>
                    <a:cubicBezTo>
                      <a:pt x="33" y="10"/>
                      <a:pt x="34" y="10"/>
                      <a:pt x="34" y="10"/>
                    </a:cubicBezTo>
                    <a:cubicBezTo>
                      <a:pt x="34" y="11"/>
                      <a:pt x="35" y="11"/>
                      <a:pt x="35" y="10"/>
                    </a:cubicBezTo>
                    <a:cubicBezTo>
                      <a:pt x="36" y="10"/>
                      <a:pt x="35" y="9"/>
                      <a:pt x="34" y="9"/>
                    </a:cubicBezTo>
                    <a:cubicBezTo>
                      <a:pt x="34" y="9"/>
                      <a:pt x="34" y="9"/>
                      <a:pt x="34" y="9"/>
                    </a:cubicBezTo>
                    <a:cubicBezTo>
                      <a:pt x="34" y="9"/>
                      <a:pt x="34" y="9"/>
                      <a:pt x="34" y="9"/>
                    </a:cubicBezTo>
                    <a:close/>
                    <a:moveTo>
                      <a:pt x="40" y="11"/>
                    </a:moveTo>
                    <a:cubicBezTo>
                      <a:pt x="40" y="11"/>
                      <a:pt x="40" y="11"/>
                      <a:pt x="40" y="11"/>
                    </a:cubicBezTo>
                    <a:cubicBezTo>
                      <a:pt x="39" y="12"/>
                      <a:pt x="41" y="12"/>
                      <a:pt x="41" y="12"/>
                    </a:cubicBezTo>
                    <a:cubicBezTo>
                      <a:pt x="42" y="12"/>
                      <a:pt x="41" y="11"/>
                      <a:pt x="40" y="11"/>
                    </a:cubicBezTo>
                    <a:cubicBezTo>
                      <a:pt x="40" y="11"/>
                      <a:pt x="41" y="11"/>
                      <a:pt x="40" y="11"/>
                    </a:cubicBezTo>
                    <a:close/>
                    <a:moveTo>
                      <a:pt x="22" y="47"/>
                    </a:moveTo>
                    <a:cubicBezTo>
                      <a:pt x="22" y="48"/>
                      <a:pt x="23" y="48"/>
                      <a:pt x="23" y="48"/>
                    </a:cubicBezTo>
                    <a:cubicBezTo>
                      <a:pt x="23" y="49"/>
                      <a:pt x="23" y="49"/>
                      <a:pt x="24" y="49"/>
                    </a:cubicBezTo>
                    <a:cubicBezTo>
                      <a:pt x="24" y="48"/>
                      <a:pt x="24" y="48"/>
                      <a:pt x="24" y="48"/>
                    </a:cubicBezTo>
                    <a:cubicBezTo>
                      <a:pt x="24" y="47"/>
                      <a:pt x="23" y="47"/>
                      <a:pt x="23" y="47"/>
                    </a:cubicBezTo>
                    <a:cubicBezTo>
                      <a:pt x="23" y="47"/>
                      <a:pt x="23" y="47"/>
                      <a:pt x="22" y="4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5" name="Freeform 810">
                <a:extLst>
                  <a:ext uri="{FF2B5EF4-FFF2-40B4-BE49-F238E27FC236}">
                    <a16:creationId xmlns:a16="http://schemas.microsoft.com/office/drawing/2014/main" id="{FBB74715-1F3C-20C3-3963-6081252A6B91}"/>
                  </a:ext>
                </a:extLst>
              </p:cNvPr>
              <p:cNvSpPr>
                <a:spLocks noEditPoints="1"/>
              </p:cNvSpPr>
              <p:nvPr/>
            </p:nvSpPr>
            <p:spPr bwMode="auto">
              <a:xfrm>
                <a:off x="5541963" y="3030538"/>
                <a:ext cx="261937" cy="341313"/>
              </a:xfrm>
              <a:custGeom>
                <a:avLst/>
                <a:gdLst>
                  <a:gd name="T0" fmla="*/ 51 w 63"/>
                  <a:gd name="T1" fmla="*/ 7 h 82"/>
                  <a:gd name="T2" fmla="*/ 50 w 63"/>
                  <a:gd name="T3" fmla="*/ 5 h 82"/>
                  <a:gd name="T4" fmla="*/ 51 w 63"/>
                  <a:gd name="T5" fmla="*/ 3 h 82"/>
                  <a:gd name="T6" fmla="*/ 53 w 63"/>
                  <a:gd name="T7" fmla="*/ 5 h 82"/>
                  <a:gd name="T8" fmla="*/ 45 w 63"/>
                  <a:gd name="T9" fmla="*/ 6 h 82"/>
                  <a:gd name="T10" fmla="*/ 55 w 63"/>
                  <a:gd name="T11" fmla="*/ 11 h 82"/>
                  <a:gd name="T12" fmla="*/ 57 w 63"/>
                  <a:gd name="T13" fmla="*/ 11 h 82"/>
                  <a:gd name="T14" fmla="*/ 18 w 63"/>
                  <a:gd name="T15" fmla="*/ 78 h 82"/>
                  <a:gd name="T16" fmla="*/ 29 w 63"/>
                  <a:gd name="T17" fmla="*/ 81 h 82"/>
                  <a:gd name="T18" fmla="*/ 33 w 63"/>
                  <a:gd name="T19" fmla="*/ 79 h 82"/>
                  <a:gd name="T20" fmla="*/ 43 w 63"/>
                  <a:gd name="T21" fmla="*/ 79 h 82"/>
                  <a:gd name="T22" fmla="*/ 49 w 63"/>
                  <a:gd name="T23" fmla="*/ 78 h 82"/>
                  <a:gd name="T24" fmla="*/ 53 w 63"/>
                  <a:gd name="T25" fmla="*/ 69 h 82"/>
                  <a:gd name="T26" fmla="*/ 50 w 63"/>
                  <a:gd name="T27" fmla="*/ 64 h 82"/>
                  <a:gd name="T28" fmla="*/ 45 w 63"/>
                  <a:gd name="T29" fmla="*/ 57 h 82"/>
                  <a:gd name="T30" fmla="*/ 44 w 63"/>
                  <a:gd name="T31" fmla="*/ 52 h 82"/>
                  <a:gd name="T32" fmla="*/ 52 w 63"/>
                  <a:gd name="T33" fmla="*/ 47 h 82"/>
                  <a:gd name="T34" fmla="*/ 60 w 63"/>
                  <a:gd name="T35" fmla="*/ 44 h 82"/>
                  <a:gd name="T36" fmla="*/ 60 w 63"/>
                  <a:gd name="T37" fmla="*/ 36 h 82"/>
                  <a:gd name="T38" fmla="*/ 60 w 63"/>
                  <a:gd name="T39" fmla="*/ 30 h 82"/>
                  <a:gd name="T40" fmla="*/ 58 w 63"/>
                  <a:gd name="T41" fmla="*/ 19 h 82"/>
                  <a:gd name="T42" fmla="*/ 54 w 63"/>
                  <a:gd name="T43" fmla="*/ 11 h 82"/>
                  <a:gd name="T44" fmla="*/ 51 w 63"/>
                  <a:gd name="T45" fmla="*/ 8 h 82"/>
                  <a:gd name="T46" fmla="*/ 48 w 63"/>
                  <a:gd name="T47" fmla="*/ 6 h 82"/>
                  <a:gd name="T48" fmla="*/ 44 w 63"/>
                  <a:gd name="T49" fmla="*/ 7 h 82"/>
                  <a:gd name="T50" fmla="*/ 39 w 63"/>
                  <a:gd name="T51" fmla="*/ 10 h 82"/>
                  <a:gd name="T52" fmla="*/ 37 w 63"/>
                  <a:gd name="T53" fmla="*/ 11 h 82"/>
                  <a:gd name="T54" fmla="*/ 34 w 63"/>
                  <a:gd name="T55" fmla="*/ 10 h 82"/>
                  <a:gd name="T56" fmla="*/ 36 w 63"/>
                  <a:gd name="T57" fmla="*/ 4 h 82"/>
                  <a:gd name="T58" fmla="*/ 35 w 63"/>
                  <a:gd name="T59" fmla="*/ 6 h 82"/>
                  <a:gd name="T60" fmla="*/ 30 w 63"/>
                  <a:gd name="T61" fmla="*/ 7 h 82"/>
                  <a:gd name="T62" fmla="*/ 28 w 63"/>
                  <a:gd name="T63" fmla="*/ 2 h 82"/>
                  <a:gd name="T64" fmla="*/ 26 w 63"/>
                  <a:gd name="T65" fmla="*/ 1 h 82"/>
                  <a:gd name="T66" fmla="*/ 20 w 63"/>
                  <a:gd name="T67" fmla="*/ 2 h 82"/>
                  <a:gd name="T68" fmla="*/ 20 w 63"/>
                  <a:gd name="T69" fmla="*/ 6 h 82"/>
                  <a:gd name="T70" fmla="*/ 22 w 63"/>
                  <a:gd name="T71" fmla="*/ 9 h 82"/>
                  <a:gd name="T72" fmla="*/ 23 w 63"/>
                  <a:gd name="T73" fmla="*/ 12 h 82"/>
                  <a:gd name="T74" fmla="*/ 27 w 63"/>
                  <a:gd name="T75" fmla="*/ 16 h 82"/>
                  <a:gd name="T76" fmla="*/ 19 w 63"/>
                  <a:gd name="T77" fmla="*/ 13 h 82"/>
                  <a:gd name="T78" fmla="*/ 17 w 63"/>
                  <a:gd name="T79" fmla="*/ 15 h 82"/>
                  <a:gd name="T80" fmla="*/ 15 w 63"/>
                  <a:gd name="T81" fmla="*/ 14 h 82"/>
                  <a:gd name="T82" fmla="*/ 9 w 63"/>
                  <a:gd name="T83" fmla="*/ 16 h 82"/>
                  <a:gd name="T84" fmla="*/ 10 w 63"/>
                  <a:gd name="T85" fmla="*/ 19 h 82"/>
                  <a:gd name="T86" fmla="*/ 7 w 63"/>
                  <a:gd name="T87" fmla="*/ 26 h 82"/>
                  <a:gd name="T88" fmla="*/ 6 w 63"/>
                  <a:gd name="T89" fmla="*/ 32 h 82"/>
                  <a:gd name="T90" fmla="*/ 2 w 63"/>
                  <a:gd name="T91" fmla="*/ 37 h 82"/>
                  <a:gd name="T92" fmla="*/ 2 w 63"/>
                  <a:gd name="T93" fmla="*/ 43 h 82"/>
                  <a:gd name="T94" fmla="*/ 3 w 63"/>
                  <a:gd name="T95" fmla="*/ 49 h 82"/>
                  <a:gd name="T96" fmla="*/ 3 w 63"/>
                  <a:gd name="T97" fmla="*/ 52 h 82"/>
                  <a:gd name="T98" fmla="*/ 2 w 63"/>
                  <a:gd name="T99" fmla="*/ 60 h 82"/>
                  <a:gd name="T100" fmla="*/ 8 w 63"/>
                  <a:gd name="T101" fmla="*/ 63 h 82"/>
                  <a:gd name="T102" fmla="*/ 15 w 63"/>
                  <a:gd name="T103" fmla="*/ 65 h 82"/>
                  <a:gd name="T104" fmla="*/ 14 w 63"/>
                  <a:gd name="T105" fmla="*/ 69 h 82"/>
                  <a:gd name="T106" fmla="*/ 12 w 63"/>
                  <a:gd name="T107" fmla="*/ 78 h 82"/>
                  <a:gd name="T108" fmla="*/ 8 w 63"/>
                  <a:gd name="T109" fmla="*/ 14 h 82"/>
                  <a:gd name="T110" fmla="*/ 12 w 63"/>
                  <a:gd name="T111" fmla="*/ 13 h 82"/>
                  <a:gd name="T112" fmla="*/ 14 w 63"/>
                  <a:gd name="T113"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82">
                    <a:moveTo>
                      <a:pt x="53" y="5"/>
                    </a:moveTo>
                    <a:cubicBezTo>
                      <a:pt x="53" y="6"/>
                      <a:pt x="54" y="6"/>
                      <a:pt x="54" y="6"/>
                    </a:cubicBezTo>
                    <a:cubicBezTo>
                      <a:pt x="54" y="7"/>
                      <a:pt x="54" y="7"/>
                      <a:pt x="53" y="7"/>
                    </a:cubicBezTo>
                    <a:cubicBezTo>
                      <a:pt x="53" y="7"/>
                      <a:pt x="53" y="7"/>
                      <a:pt x="53" y="6"/>
                    </a:cubicBezTo>
                    <a:cubicBezTo>
                      <a:pt x="52" y="6"/>
                      <a:pt x="52" y="7"/>
                      <a:pt x="51" y="7"/>
                    </a:cubicBezTo>
                    <a:cubicBezTo>
                      <a:pt x="51" y="7"/>
                      <a:pt x="50" y="7"/>
                      <a:pt x="50" y="7"/>
                    </a:cubicBezTo>
                    <a:cubicBezTo>
                      <a:pt x="50" y="6"/>
                      <a:pt x="50" y="6"/>
                      <a:pt x="50" y="6"/>
                    </a:cubicBezTo>
                    <a:cubicBezTo>
                      <a:pt x="50" y="6"/>
                      <a:pt x="50" y="6"/>
                      <a:pt x="50" y="5"/>
                    </a:cubicBezTo>
                    <a:cubicBezTo>
                      <a:pt x="50" y="5"/>
                      <a:pt x="50" y="5"/>
                      <a:pt x="50" y="5"/>
                    </a:cubicBezTo>
                    <a:cubicBezTo>
                      <a:pt x="50" y="5"/>
                      <a:pt x="50" y="5"/>
                      <a:pt x="50" y="5"/>
                    </a:cubicBezTo>
                    <a:cubicBezTo>
                      <a:pt x="50" y="4"/>
                      <a:pt x="50" y="4"/>
                      <a:pt x="50" y="4"/>
                    </a:cubicBezTo>
                    <a:cubicBezTo>
                      <a:pt x="50" y="4"/>
                      <a:pt x="51" y="4"/>
                      <a:pt x="51" y="4"/>
                    </a:cubicBezTo>
                    <a:cubicBezTo>
                      <a:pt x="51" y="4"/>
                      <a:pt x="51" y="4"/>
                      <a:pt x="51" y="3"/>
                    </a:cubicBezTo>
                    <a:cubicBezTo>
                      <a:pt x="51" y="3"/>
                      <a:pt x="51" y="2"/>
                      <a:pt x="51" y="2"/>
                    </a:cubicBezTo>
                    <a:cubicBezTo>
                      <a:pt x="51" y="2"/>
                      <a:pt x="51" y="3"/>
                      <a:pt x="51" y="3"/>
                    </a:cubicBezTo>
                    <a:cubicBezTo>
                      <a:pt x="52" y="3"/>
                      <a:pt x="52" y="4"/>
                      <a:pt x="52" y="4"/>
                    </a:cubicBezTo>
                    <a:cubicBezTo>
                      <a:pt x="52" y="5"/>
                      <a:pt x="51" y="5"/>
                      <a:pt x="52" y="5"/>
                    </a:cubicBezTo>
                    <a:cubicBezTo>
                      <a:pt x="53" y="5"/>
                      <a:pt x="52" y="4"/>
                      <a:pt x="52" y="4"/>
                    </a:cubicBezTo>
                    <a:cubicBezTo>
                      <a:pt x="53" y="3"/>
                      <a:pt x="53" y="4"/>
                      <a:pt x="53" y="4"/>
                    </a:cubicBezTo>
                    <a:cubicBezTo>
                      <a:pt x="54" y="4"/>
                      <a:pt x="53" y="5"/>
                      <a:pt x="53" y="5"/>
                    </a:cubicBezTo>
                    <a:cubicBezTo>
                      <a:pt x="53" y="5"/>
                      <a:pt x="53" y="5"/>
                      <a:pt x="53" y="5"/>
                    </a:cubicBezTo>
                    <a:close/>
                    <a:moveTo>
                      <a:pt x="46" y="6"/>
                    </a:moveTo>
                    <a:cubicBezTo>
                      <a:pt x="47" y="5"/>
                      <a:pt x="47" y="6"/>
                      <a:pt x="47" y="6"/>
                    </a:cubicBezTo>
                    <a:cubicBezTo>
                      <a:pt x="48" y="6"/>
                      <a:pt x="48" y="6"/>
                      <a:pt x="48" y="5"/>
                    </a:cubicBezTo>
                    <a:cubicBezTo>
                      <a:pt x="48" y="5"/>
                      <a:pt x="45" y="5"/>
                      <a:pt x="45" y="6"/>
                    </a:cubicBezTo>
                    <a:cubicBezTo>
                      <a:pt x="45" y="6"/>
                      <a:pt x="46" y="6"/>
                      <a:pt x="46" y="6"/>
                    </a:cubicBezTo>
                    <a:close/>
                    <a:moveTo>
                      <a:pt x="57" y="11"/>
                    </a:moveTo>
                    <a:cubicBezTo>
                      <a:pt x="57" y="11"/>
                      <a:pt x="56" y="10"/>
                      <a:pt x="56" y="10"/>
                    </a:cubicBezTo>
                    <a:cubicBezTo>
                      <a:pt x="56" y="10"/>
                      <a:pt x="55" y="9"/>
                      <a:pt x="55" y="9"/>
                    </a:cubicBezTo>
                    <a:cubicBezTo>
                      <a:pt x="54" y="9"/>
                      <a:pt x="55" y="10"/>
                      <a:pt x="55" y="11"/>
                    </a:cubicBezTo>
                    <a:cubicBezTo>
                      <a:pt x="55" y="11"/>
                      <a:pt x="56" y="11"/>
                      <a:pt x="55" y="11"/>
                    </a:cubicBezTo>
                    <a:cubicBezTo>
                      <a:pt x="55" y="12"/>
                      <a:pt x="54" y="12"/>
                      <a:pt x="55" y="12"/>
                    </a:cubicBezTo>
                    <a:cubicBezTo>
                      <a:pt x="56" y="12"/>
                      <a:pt x="56" y="11"/>
                      <a:pt x="57" y="12"/>
                    </a:cubicBezTo>
                    <a:cubicBezTo>
                      <a:pt x="57" y="11"/>
                      <a:pt x="57" y="11"/>
                      <a:pt x="57" y="11"/>
                    </a:cubicBezTo>
                    <a:cubicBezTo>
                      <a:pt x="57" y="11"/>
                      <a:pt x="57" y="11"/>
                      <a:pt x="57" y="11"/>
                    </a:cubicBezTo>
                    <a:close/>
                    <a:moveTo>
                      <a:pt x="13" y="79"/>
                    </a:moveTo>
                    <a:cubicBezTo>
                      <a:pt x="14" y="79"/>
                      <a:pt x="14" y="79"/>
                      <a:pt x="15" y="79"/>
                    </a:cubicBezTo>
                    <a:cubicBezTo>
                      <a:pt x="15" y="79"/>
                      <a:pt x="16" y="79"/>
                      <a:pt x="16" y="79"/>
                    </a:cubicBezTo>
                    <a:cubicBezTo>
                      <a:pt x="17" y="78"/>
                      <a:pt x="18" y="79"/>
                      <a:pt x="19" y="79"/>
                    </a:cubicBezTo>
                    <a:cubicBezTo>
                      <a:pt x="19" y="78"/>
                      <a:pt x="18" y="78"/>
                      <a:pt x="18" y="78"/>
                    </a:cubicBezTo>
                    <a:cubicBezTo>
                      <a:pt x="18" y="76"/>
                      <a:pt x="20" y="77"/>
                      <a:pt x="20" y="78"/>
                    </a:cubicBezTo>
                    <a:cubicBezTo>
                      <a:pt x="21" y="78"/>
                      <a:pt x="23" y="78"/>
                      <a:pt x="24" y="78"/>
                    </a:cubicBezTo>
                    <a:cubicBezTo>
                      <a:pt x="24" y="79"/>
                      <a:pt x="25" y="79"/>
                      <a:pt x="26" y="79"/>
                    </a:cubicBezTo>
                    <a:cubicBezTo>
                      <a:pt x="26" y="79"/>
                      <a:pt x="27" y="79"/>
                      <a:pt x="28" y="80"/>
                    </a:cubicBezTo>
                    <a:cubicBezTo>
                      <a:pt x="28" y="80"/>
                      <a:pt x="29" y="80"/>
                      <a:pt x="29" y="81"/>
                    </a:cubicBezTo>
                    <a:cubicBezTo>
                      <a:pt x="29" y="81"/>
                      <a:pt x="30" y="81"/>
                      <a:pt x="30" y="81"/>
                    </a:cubicBezTo>
                    <a:cubicBezTo>
                      <a:pt x="30" y="81"/>
                      <a:pt x="30" y="82"/>
                      <a:pt x="30" y="82"/>
                    </a:cubicBezTo>
                    <a:cubicBezTo>
                      <a:pt x="30" y="82"/>
                      <a:pt x="31" y="82"/>
                      <a:pt x="31" y="81"/>
                    </a:cubicBezTo>
                    <a:cubicBezTo>
                      <a:pt x="32" y="81"/>
                      <a:pt x="31" y="80"/>
                      <a:pt x="31" y="80"/>
                    </a:cubicBezTo>
                    <a:cubicBezTo>
                      <a:pt x="31" y="79"/>
                      <a:pt x="32" y="79"/>
                      <a:pt x="33" y="79"/>
                    </a:cubicBezTo>
                    <a:cubicBezTo>
                      <a:pt x="34" y="79"/>
                      <a:pt x="35" y="80"/>
                      <a:pt x="35" y="81"/>
                    </a:cubicBezTo>
                    <a:cubicBezTo>
                      <a:pt x="35" y="81"/>
                      <a:pt x="36" y="81"/>
                      <a:pt x="37" y="81"/>
                    </a:cubicBezTo>
                    <a:cubicBezTo>
                      <a:pt x="37" y="80"/>
                      <a:pt x="38" y="80"/>
                      <a:pt x="38" y="80"/>
                    </a:cubicBezTo>
                    <a:cubicBezTo>
                      <a:pt x="39" y="79"/>
                      <a:pt x="40" y="79"/>
                      <a:pt x="42" y="79"/>
                    </a:cubicBezTo>
                    <a:cubicBezTo>
                      <a:pt x="42" y="79"/>
                      <a:pt x="43" y="79"/>
                      <a:pt x="43" y="79"/>
                    </a:cubicBezTo>
                    <a:cubicBezTo>
                      <a:pt x="44" y="78"/>
                      <a:pt x="43" y="78"/>
                      <a:pt x="44" y="78"/>
                    </a:cubicBezTo>
                    <a:cubicBezTo>
                      <a:pt x="45" y="78"/>
                      <a:pt x="46" y="79"/>
                      <a:pt x="46" y="78"/>
                    </a:cubicBezTo>
                    <a:cubicBezTo>
                      <a:pt x="47" y="78"/>
                      <a:pt x="47" y="78"/>
                      <a:pt x="47" y="79"/>
                    </a:cubicBezTo>
                    <a:cubicBezTo>
                      <a:pt x="48" y="79"/>
                      <a:pt x="48" y="79"/>
                      <a:pt x="48" y="80"/>
                    </a:cubicBezTo>
                    <a:cubicBezTo>
                      <a:pt x="49" y="80"/>
                      <a:pt x="49" y="79"/>
                      <a:pt x="49" y="78"/>
                    </a:cubicBezTo>
                    <a:cubicBezTo>
                      <a:pt x="49" y="77"/>
                      <a:pt x="48" y="78"/>
                      <a:pt x="48" y="77"/>
                    </a:cubicBezTo>
                    <a:cubicBezTo>
                      <a:pt x="48" y="76"/>
                      <a:pt x="48" y="76"/>
                      <a:pt x="48" y="75"/>
                    </a:cubicBezTo>
                    <a:cubicBezTo>
                      <a:pt x="47" y="74"/>
                      <a:pt x="47" y="74"/>
                      <a:pt x="48" y="73"/>
                    </a:cubicBezTo>
                    <a:cubicBezTo>
                      <a:pt x="49" y="72"/>
                      <a:pt x="50" y="72"/>
                      <a:pt x="51" y="71"/>
                    </a:cubicBezTo>
                    <a:cubicBezTo>
                      <a:pt x="52" y="70"/>
                      <a:pt x="51" y="69"/>
                      <a:pt x="53" y="69"/>
                    </a:cubicBezTo>
                    <a:cubicBezTo>
                      <a:pt x="54" y="69"/>
                      <a:pt x="54" y="68"/>
                      <a:pt x="54" y="67"/>
                    </a:cubicBezTo>
                    <a:cubicBezTo>
                      <a:pt x="54" y="67"/>
                      <a:pt x="54" y="66"/>
                      <a:pt x="53" y="66"/>
                    </a:cubicBezTo>
                    <a:cubicBezTo>
                      <a:pt x="53" y="65"/>
                      <a:pt x="52" y="65"/>
                      <a:pt x="52" y="65"/>
                    </a:cubicBezTo>
                    <a:cubicBezTo>
                      <a:pt x="51" y="64"/>
                      <a:pt x="51" y="64"/>
                      <a:pt x="51" y="64"/>
                    </a:cubicBezTo>
                    <a:cubicBezTo>
                      <a:pt x="51" y="64"/>
                      <a:pt x="50" y="64"/>
                      <a:pt x="50" y="64"/>
                    </a:cubicBezTo>
                    <a:cubicBezTo>
                      <a:pt x="50" y="64"/>
                      <a:pt x="50" y="64"/>
                      <a:pt x="50" y="63"/>
                    </a:cubicBezTo>
                    <a:cubicBezTo>
                      <a:pt x="49" y="63"/>
                      <a:pt x="49" y="61"/>
                      <a:pt x="48" y="61"/>
                    </a:cubicBezTo>
                    <a:cubicBezTo>
                      <a:pt x="47" y="61"/>
                      <a:pt x="47" y="61"/>
                      <a:pt x="47" y="61"/>
                    </a:cubicBezTo>
                    <a:cubicBezTo>
                      <a:pt x="46" y="60"/>
                      <a:pt x="46" y="60"/>
                      <a:pt x="46" y="59"/>
                    </a:cubicBezTo>
                    <a:cubicBezTo>
                      <a:pt x="46" y="58"/>
                      <a:pt x="45" y="58"/>
                      <a:pt x="45" y="57"/>
                    </a:cubicBezTo>
                    <a:cubicBezTo>
                      <a:pt x="45" y="57"/>
                      <a:pt x="45" y="57"/>
                      <a:pt x="45" y="56"/>
                    </a:cubicBezTo>
                    <a:cubicBezTo>
                      <a:pt x="46" y="55"/>
                      <a:pt x="44" y="54"/>
                      <a:pt x="44" y="54"/>
                    </a:cubicBezTo>
                    <a:cubicBezTo>
                      <a:pt x="43" y="53"/>
                      <a:pt x="43" y="53"/>
                      <a:pt x="43" y="52"/>
                    </a:cubicBezTo>
                    <a:cubicBezTo>
                      <a:pt x="43" y="52"/>
                      <a:pt x="42" y="51"/>
                      <a:pt x="43" y="51"/>
                    </a:cubicBezTo>
                    <a:cubicBezTo>
                      <a:pt x="44" y="51"/>
                      <a:pt x="43" y="53"/>
                      <a:pt x="44" y="52"/>
                    </a:cubicBezTo>
                    <a:cubicBezTo>
                      <a:pt x="45" y="51"/>
                      <a:pt x="45" y="50"/>
                      <a:pt x="46" y="50"/>
                    </a:cubicBezTo>
                    <a:cubicBezTo>
                      <a:pt x="46" y="50"/>
                      <a:pt x="47" y="50"/>
                      <a:pt x="48" y="50"/>
                    </a:cubicBezTo>
                    <a:cubicBezTo>
                      <a:pt x="48" y="50"/>
                      <a:pt x="49" y="49"/>
                      <a:pt x="49" y="49"/>
                    </a:cubicBezTo>
                    <a:cubicBezTo>
                      <a:pt x="50" y="49"/>
                      <a:pt x="50" y="48"/>
                      <a:pt x="51" y="48"/>
                    </a:cubicBezTo>
                    <a:cubicBezTo>
                      <a:pt x="51" y="48"/>
                      <a:pt x="52" y="48"/>
                      <a:pt x="52" y="47"/>
                    </a:cubicBezTo>
                    <a:cubicBezTo>
                      <a:pt x="53" y="47"/>
                      <a:pt x="53" y="47"/>
                      <a:pt x="54" y="46"/>
                    </a:cubicBezTo>
                    <a:cubicBezTo>
                      <a:pt x="55" y="46"/>
                      <a:pt x="56" y="46"/>
                      <a:pt x="56" y="45"/>
                    </a:cubicBezTo>
                    <a:cubicBezTo>
                      <a:pt x="57" y="45"/>
                      <a:pt x="58" y="45"/>
                      <a:pt x="58" y="45"/>
                    </a:cubicBezTo>
                    <a:cubicBezTo>
                      <a:pt x="58" y="44"/>
                      <a:pt x="57" y="44"/>
                      <a:pt x="57" y="43"/>
                    </a:cubicBezTo>
                    <a:cubicBezTo>
                      <a:pt x="58" y="43"/>
                      <a:pt x="59" y="43"/>
                      <a:pt x="60" y="44"/>
                    </a:cubicBezTo>
                    <a:cubicBezTo>
                      <a:pt x="60" y="45"/>
                      <a:pt x="60" y="46"/>
                      <a:pt x="61" y="45"/>
                    </a:cubicBezTo>
                    <a:cubicBezTo>
                      <a:pt x="62" y="45"/>
                      <a:pt x="62" y="43"/>
                      <a:pt x="62" y="42"/>
                    </a:cubicBezTo>
                    <a:cubicBezTo>
                      <a:pt x="63" y="41"/>
                      <a:pt x="62" y="40"/>
                      <a:pt x="62" y="39"/>
                    </a:cubicBezTo>
                    <a:cubicBezTo>
                      <a:pt x="61" y="38"/>
                      <a:pt x="61" y="38"/>
                      <a:pt x="61" y="38"/>
                    </a:cubicBezTo>
                    <a:cubicBezTo>
                      <a:pt x="60" y="37"/>
                      <a:pt x="60" y="36"/>
                      <a:pt x="60" y="36"/>
                    </a:cubicBezTo>
                    <a:cubicBezTo>
                      <a:pt x="60" y="35"/>
                      <a:pt x="59" y="34"/>
                      <a:pt x="60" y="34"/>
                    </a:cubicBezTo>
                    <a:cubicBezTo>
                      <a:pt x="60" y="34"/>
                      <a:pt x="60" y="34"/>
                      <a:pt x="60" y="33"/>
                    </a:cubicBezTo>
                    <a:cubicBezTo>
                      <a:pt x="60" y="33"/>
                      <a:pt x="61" y="33"/>
                      <a:pt x="61" y="33"/>
                    </a:cubicBezTo>
                    <a:cubicBezTo>
                      <a:pt x="61" y="32"/>
                      <a:pt x="60" y="32"/>
                      <a:pt x="60" y="31"/>
                    </a:cubicBezTo>
                    <a:cubicBezTo>
                      <a:pt x="60" y="31"/>
                      <a:pt x="60" y="31"/>
                      <a:pt x="60" y="30"/>
                    </a:cubicBezTo>
                    <a:cubicBezTo>
                      <a:pt x="60" y="30"/>
                      <a:pt x="59" y="29"/>
                      <a:pt x="59" y="29"/>
                    </a:cubicBezTo>
                    <a:cubicBezTo>
                      <a:pt x="59" y="28"/>
                      <a:pt x="60" y="27"/>
                      <a:pt x="60" y="26"/>
                    </a:cubicBezTo>
                    <a:cubicBezTo>
                      <a:pt x="59" y="25"/>
                      <a:pt x="58" y="24"/>
                      <a:pt x="57" y="24"/>
                    </a:cubicBezTo>
                    <a:cubicBezTo>
                      <a:pt x="56" y="23"/>
                      <a:pt x="57" y="22"/>
                      <a:pt x="58" y="22"/>
                    </a:cubicBezTo>
                    <a:cubicBezTo>
                      <a:pt x="58" y="21"/>
                      <a:pt x="58" y="20"/>
                      <a:pt x="58" y="19"/>
                    </a:cubicBezTo>
                    <a:cubicBezTo>
                      <a:pt x="59" y="18"/>
                      <a:pt x="58" y="17"/>
                      <a:pt x="58" y="16"/>
                    </a:cubicBezTo>
                    <a:cubicBezTo>
                      <a:pt x="58" y="15"/>
                      <a:pt x="57" y="14"/>
                      <a:pt x="57" y="13"/>
                    </a:cubicBezTo>
                    <a:cubicBezTo>
                      <a:pt x="57" y="14"/>
                      <a:pt x="54" y="13"/>
                      <a:pt x="54" y="12"/>
                    </a:cubicBezTo>
                    <a:cubicBezTo>
                      <a:pt x="54" y="12"/>
                      <a:pt x="55" y="11"/>
                      <a:pt x="55" y="11"/>
                    </a:cubicBezTo>
                    <a:cubicBezTo>
                      <a:pt x="55" y="11"/>
                      <a:pt x="55" y="11"/>
                      <a:pt x="54" y="11"/>
                    </a:cubicBezTo>
                    <a:cubicBezTo>
                      <a:pt x="54" y="10"/>
                      <a:pt x="54" y="10"/>
                      <a:pt x="54" y="10"/>
                    </a:cubicBezTo>
                    <a:cubicBezTo>
                      <a:pt x="54" y="10"/>
                      <a:pt x="54" y="9"/>
                      <a:pt x="54" y="9"/>
                    </a:cubicBezTo>
                    <a:cubicBezTo>
                      <a:pt x="54" y="9"/>
                      <a:pt x="53" y="9"/>
                      <a:pt x="53" y="9"/>
                    </a:cubicBezTo>
                    <a:cubicBezTo>
                      <a:pt x="53" y="9"/>
                      <a:pt x="52" y="9"/>
                      <a:pt x="52" y="9"/>
                    </a:cubicBezTo>
                    <a:cubicBezTo>
                      <a:pt x="52" y="9"/>
                      <a:pt x="51" y="9"/>
                      <a:pt x="51" y="8"/>
                    </a:cubicBezTo>
                    <a:cubicBezTo>
                      <a:pt x="51" y="8"/>
                      <a:pt x="51" y="8"/>
                      <a:pt x="50" y="8"/>
                    </a:cubicBezTo>
                    <a:cubicBezTo>
                      <a:pt x="50" y="7"/>
                      <a:pt x="50" y="7"/>
                      <a:pt x="50" y="7"/>
                    </a:cubicBezTo>
                    <a:cubicBezTo>
                      <a:pt x="50" y="7"/>
                      <a:pt x="50" y="7"/>
                      <a:pt x="50" y="7"/>
                    </a:cubicBezTo>
                    <a:cubicBezTo>
                      <a:pt x="49" y="6"/>
                      <a:pt x="49" y="6"/>
                      <a:pt x="49" y="6"/>
                    </a:cubicBezTo>
                    <a:cubicBezTo>
                      <a:pt x="49" y="6"/>
                      <a:pt x="49" y="6"/>
                      <a:pt x="48" y="6"/>
                    </a:cubicBezTo>
                    <a:cubicBezTo>
                      <a:pt x="48" y="6"/>
                      <a:pt x="48" y="6"/>
                      <a:pt x="47" y="6"/>
                    </a:cubicBezTo>
                    <a:cubicBezTo>
                      <a:pt x="47" y="6"/>
                      <a:pt x="46" y="6"/>
                      <a:pt x="46" y="6"/>
                    </a:cubicBezTo>
                    <a:cubicBezTo>
                      <a:pt x="46" y="7"/>
                      <a:pt x="45" y="7"/>
                      <a:pt x="45" y="7"/>
                    </a:cubicBezTo>
                    <a:cubicBezTo>
                      <a:pt x="45" y="7"/>
                      <a:pt x="45" y="7"/>
                      <a:pt x="45" y="7"/>
                    </a:cubicBezTo>
                    <a:cubicBezTo>
                      <a:pt x="45" y="7"/>
                      <a:pt x="44" y="7"/>
                      <a:pt x="44" y="7"/>
                    </a:cubicBezTo>
                    <a:cubicBezTo>
                      <a:pt x="44" y="7"/>
                      <a:pt x="44" y="7"/>
                      <a:pt x="43" y="8"/>
                    </a:cubicBezTo>
                    <a:cubicBezTo>
                      <a:pt x="43" y="8"/>
                      <a:pt x="43" y="9"/>
                      <a:pt x="43" y="9"/>
                    </a:cubicBezTo>
                    <a:cubicBezTo>
                      <a:pt x="43" y="9"/>
                      <a:pt x="43" y="9"/>
                      <a:pt x="42" y="8"/>
                    </a:cubicBezTo>
                    <a:cubicBezTo>
                      <a:pt x="42" y="9"/>
                      <a:pt x="41" y="9"/>
                      <a:pt x="41" y="9"/>
                    </a:cubicBezTo>
                    <a:cubicBezTo>
                      <a:pt x="40" y="9"/>
                      <a:pt x="40" y="9"/>
                      <a:pt x="39" y="10"/>
                    </a:cubicBezTo>
                    <a:cubicBezTo>
                      <a:pt x="39" y="10"/>
                      <a:pt x="39" y="10"/>
                      <a:pt x="39" y="10"/>
                    </a:cubicBezTo>
                    <a:cubicBezTo>
                      <a:pt x="39" y="11"/>
                      <a:pt x="39" y="11"/>
                      <a:pt x="38" y="11"/>
                    </a:cubicBezTo>
                    <a:cubicBezTo>
                      <a:pt x="38" y="12"/>
                      <a:pt x="38" y="11"/>
                      <a:pt x="38" y="11"/>
                    </a:cubicBezTo>
                    <a:cubicBezTo>
                      <a:pt x="38" y="11"/>
                      <a:pt x="38" y="11"/>
                      <a:pt x="37" y="11"/>
                    </a:cubicBezTo>
                    <a:cubicBezTo>
                      <a:pt x="37" y="11"/>
                      <a:pt x="37" y="11"/>
                      <a:pt x="37" y="11"/>
                    </a:cubicBezTo>
                    <a:cubicBezTo>
                      <a:pt x="37" y="11"/>
                      <a:pt x="37" y="11"/>
                      <a:pt x="37" y="11"/>
                    </a:cubicBezTo>
                    <a:cubicBezTo>
                      <a:pt x="37" y="11"/>
                      <a:pt x="37" y="10"/>
                      <a:pt x="37" y="10"/>
                    </a:cubicBezTo>
                    <a:cubicBezTo>
                      <a:pt x="37" y="10"/>
                      <a:pt x="36" y="10"/>
                      <a:pt x="36" y="10"/>
                    </a:cubicBezTo>
                    <a:cubicBezTo>
                      <a:pt x="36" y="10"/>
                      <a:pt x="35" y="11"/>
                      <a:pt x="35" y="11"/>
                    </a:cubicBezTo>
                    <a:cubicBezTo>
                      <a:pt x="35" y="11"/>
                      <a:pt x="34" y="10"/>
                      <a:pt x="34" y="10"/>
                    </a:cubicBezTo>
                    <a:cubicBezTo>
                      <a:pt x="33" y="9"/>
                      <a:pt x="35" y="9"/>
                      <a:pt x="36" y="8"/>
                    </a:cubicBezTo>
                    <a:cubicBezTo>
                      <a:pt x="36" y="7"/>
                      <a:pt x="36" y="7"/>
                      <a:pt x="36" y="6"/>
                    </a:cubicBezTo>
                    <a:cubicBezTo>
                      <a:pt x="36" y="5"/>
                      <a:pt x="37" y="6"/>
                      <a:pt x="37" y="6"/>
                    </a:cubicBezTo>
                    <a:cubicBezTo>
                      <a:pt x="38" y="5"/>
                      <a:pt x="38" y="5"/>
                      <a:pt x="37" y="5"/>
                    </a:cubicBezTo>
                    <a:cubicBezTo>
                      <a:pt x="37" y="4"/>
                      <a:pt x="36" y="4"/>
                      <a:pt x="36" y="4"/>
                    </a:cubicBezTo>
                    <a:cubicBezTo>
                      <a:pt x="36" y="4"/>
                      <a:pt x="35" y="5"/>
                      <a:pt x="35" y="5"/>
                    </a:cubicBezTo>
                    <a:cubicBezTo>
                      <a:pt x="35" y="5"/>
                      <a:pt x="36" y="5"/>
                      <a:pt x="36" y="5"/>
                    </a:cubicBezTo>
                    <a:cubicBezTo>
                      <a:pt x="36" y="5"/>
                      <a:pt x="37" y="6"/>
                      <a:pt x="36" y="6"/>
                    </a:cubicBezTo>
                    <a:cubicBezTo>
                      <a:pt x="36" y="6"/>
                      <a:pt x="36" y="6"/>
                      <a:pt x="36" y="6"/>
                    </a:cubicBezTo>
                    <a:cubicBezTo>
                      <a:pt x="35" y="6"/>
                      <a:pt x="35" y="6"/>
                      <a:pt x="35" y="6"/>
                    </a:cubicBezTo>
                    <a:cubicBezTo>
                      <a:pt x="34" y="6"/>
                      <a:pt x="34" y="6"/>
                      <a:pt x="34" y="6"/>
                    </a:cubicBezTo>
                    <a:cubicBezTo>
                      <a:pt x="34" y="7"/>
                      <a:pt x="34" y="7"/>
                      <a:pt x="34" y="7"/>
                    </a:cubicBezTo>
                    <a:cubicBezTo>
                      <a:pt x="33" y="7"/>
                      <a:pt x="33" y="6"/>
                      <a:pt x="32" y="6"/>
                    </a:cubicBezTo>
                    <a:cubicBezTo>
                      <a:pt x="32" y="6"/>
                      <a:pt x="31" y="5"/>
                      <a:pt x="31" y="5"/>
                    </a:cubicBezTo>
                    <a:cubicBezTo>
                      <a:pt x="30" y="6"/>
                      <a:pt x="30" y="7"/>
                      <a:pt x="30" y="7"/>
                    </a:cubicBezTo>
                    <a:cubicBezTo>
                      <a:pt x="29" y="6"/>
                      <a:pt x="30" y="5"/>
                      <a:pt x="30" y="5"/>
                    </a:cubicBezTo>
                    <a:cubicBezTo>
                      <a:pt x="29" y="5"/>
                      <a:pt x="29" y="5"/>
                      <a:pt x="28" y="5"/>
                    </a:cubicBezTo>
                    <a:cubicBezTo>
                      <a:pt x="28" y="5"/>
                      <a:pt x="27" y="5"/>
                      <a:pt x="28" y="5"/>
                    </a:cubicBezTo>
                    <a:cubicBezTo>
                      <a:pt x="29" y="4"/>
                      <a:pt x="29" y="4"/>
                      <a:pt x="29" y="3"/>
                    </a:cubicBezTo>
                    <a:cubicBezTo>
                      <a:pt x="29" y="3"/>
                      <a:pt x="28" y="3"/>
                      <a:pt x="28" y="2"/>
                    </a:cubicBezTo>
                    <a:cubicBezTo>
                      <a:pt x="28" y="2"/>
                      <a:pt x="29" y="2"/>
                      <a:pt x="29" y="2"/>
                    </a:cubicBezTo>
                    <a:cubicBezTo>
                      <a:pt x="29" y="2"/>
                      <a:pt x="28" y="1"/>
                      <a:pt x="28" y="1"/>
                    </a:cubicBezTo>
                    <a:cubicBezTo>
                      <a:pt x="28" y="1"/>
                      <a:pt x="28" y="1"/>
                      <a:pt x="28" y="1"/>
                    </a:cubicBezTo>
                    <a:cubicBezTo>
                      <a:pt x="28" y="1"/>
                      <a:pt x="28" y="2"/>
                      <a:pt x="27" y="1"/>
                    </a:cubicBezTo>
                    <a:cubicBezTo>
                      <a:pt x="27" y="1"/>
                      <a:pt x="27" y="1"/>
                      <a:pt x="26" y="1"/>
                    </a:cubicBezTo>
                    <a:cubicBezTo>
                      <a:pt x="26" y="1"/>
                      <a:pt x="26" y="1"/>
                      <a:pt x="25" y="1"/>
                    </a:cubicBezTo>
                    <a:cubicBezTo>
                      <a:pt x="25" y="1"/>
                      <a:pt x="24" y="1"/>
                      <a:pt x="24" y="1"/>
                    </a:cubicBezTo>
                    <a:cubicBezTo>
                      <a:pt x="23" y="1"/>
                      <a:pt x="23" y="1"/>
                      <a:pt x="23" y="1"/>
                    </a:cubicBezTo>
                    <a:cubicBezTo>
                      <a:pt x="22" y="0"/>
                      <a:pt x="21" y="0"/>
                      <a:pt x="20" y="0"/>
                    </a:cubicBezTo>
                    <a:cubicBezTo>
                      <a:pt x="19" y="0"/>
                      <a:pt x="20" y="1"/>
                      <a:pt x="20" y="2"/>
                    </a:cubicBezTo>
                    <a:cubicBezTo>
                      <a:pt x="20" y="2"/>
                      <a:pt x="20" y="2"/>
                      <a:pt x="21" y="3"/>
                    </a:cubicBezTo>
                    <a:cubicBezTo>
                      <a:pt x="21" y="3"/>
                      <a:pt x="21" y="3"/>
                      <a:pt x="21" y="3"/>
                    </a:cubicBezTo>
                    <a:cubicBezTo>
                      <a:pt x="21" y="4"/>
                      <a:pt x="21" y="4"/>
                      <a:pt x="21" y="4"/>
                    </a:cubicBezTo>
                    <a:cubicBezTo>
                      <a:pt x="22" y="4"/>
                      <a:pt x="22" y="5"/>
                      <a:pt x="22" y="5"/>
                    </a:cubicBezTo>
                    <a:cubicBezTo>
                      <a:pt x="21" y="6"/>
                      <a:pt x="20" y="5"/>
                      <a:pt x="20" y="6"/>
                    </a:cubicBezTo>
                    <a:cubicBezTo>
                      <a:pt x="20" y="6"/>
                      <a:pt x="20" y="6"/>
                      <a:pt x="20" y="6"/>
                    </a:cubicBezTo>
                    <a:cubicBezTo>
                      <a:pt x="20" y="6"/>
                      <a:pt x="19" y="6"/>
                      <a:pt x="19" y="6"/>
                    </a:cubicBezTo>
                    <a:cubicBezTo>
                      <a:pt x="19" y="8"/>
                      <a:pt x="21" y="7"/>
                      <a:pt x="22" y="7"/>
                    </a:cubicBezTo>
                    <a:cubicBezTo>
                      <a:pt x="22" y="8"/>
                      <a:pt x="20" y="8"/>
                      <a:pt x="21" y="9"/>
                    </a:cubicBezTo>
                    <a:cubicBezTo>
                      <a:pt x="21" y="9"/>
                      <a:pt x="21" y="9"/>
                      <a:pt x="22" y="9"/>
                    </a:cubicBezTo>
                    <a:cubicBezTo>
                      <a:pt x="22" y="9"/>
                      <a:pt x="22" y="10"/>
                      <a:pt x="22" y="10"/>
                    </a:cubicBezTo>
                    <a:cubicBezTo>
                      <a:pt x="22" y="10"/>
                      <a:pt x="22" y="10"/>
                      <a:pt x="22" y="10"/>
                    </a:cubicBezTo>
                    <a:cubicBezTo>
                      <a:pt x="21" y="10"/>
                      <a:pt x="22" y="10"/>
                      <a:pt x="21" y="10"/>
                    </a:cubicBezTo>
                    <a:cubicBezTo>
                      <a:pt x="21" y="10"/>
                      <a:pt x="21" y="10"/>
                      <a:pt x="21" y="11"/>
                    </a:cubicBezTo>
                    <a:cubicBezTo>
                      <a:pt x="22" y="11"/>
                      <a:pt x="22" y="12"/>
                      <a:pt x="23" y="12"/>
                    </a:cubicBezTo>
                    <a:cubicBezTo>
                      <a:pt x="24" y="12"/>
                      <a:pt x="24" y="12"/>
                      <a:pt x="25" y="12"/>
                    </a:cubicBezTo>
                    <a:cubicBezTo>
                      <a:pt x="25" y="13"/>
                      <a:pt x="25" y="13"/>
                      <a:pt x="26" y="14"/>
                    </a:cubicBezTo>
                    <a:cubicBezTo>
                      <a:pt x="26" y="14"/>
                      <a:pt x="26" y="14"/>
                      <a:pt x="26" y="15"/>
                    </a:cubicBezTo>
                    <a:cubicBezTo>
                      <a:pt x="26" y="15"/>
                      <a:pt x="27" y="15"/>
                      <a:pt x="27" y="15"/>
                    </a:cubicBezTo>
                    <a:cubicBezTo>
                      <a:pt x="27" y="15"/>
                      <a:pt x="28" y="16"/>
                      <a:pt x="27" y="16"/>
                    </a:cubicBezTo>
                    <a:cubicBezTo>
                      <a:pt x="27" y="16"/>
                      <a:pt x="26" y="15"/>
                      <a:pt x="26" y="15"/>
                    </a:cubicBezTo>
                    <a:cubicBezTo>
                      <a:pt x="25" y="14"/>
                      <a:pt x="24" y="12"/>
                      <a:pt x="23" y="12"/>
                    </a:cubicBezTo>
                    <a:cubicBezTo>
                      <a:pt x="22" y="12"/>
                      <a:pt x="21" y="13"/>
                      <a:pt x="20" y="12"/>
                    </a:cubicBezTo>
                    <a:cubicBezTo>
                      <a:pt x="20" y="12"/>
                      <a:pt x="20" y="12"/>
                      <a:pt x="19" y="12"/>
                    </a:cubicBezTo>
                    <a:cubicBezTo>
                      <a:pt x="19" y="12"/>
                      <a:pt x="19" y="12"/>
                      <a:pt x="19" y="13"/>
                    </a:cubicBezTo>
                    <a:cubicBezTo>
                      <a:pt x="19" y="13"/>
                      <a:pt x="18" y="14"/>
                      <a:pt x="19" y="15"/>
                    </a:cubicBezTo>
                    <a:cubicBezTo>
                      <a:pt x="19" y="15"/>
                      <a:pt x="19" y="16"/>
                      <a:pt x="19" y="16"/>
                    </a:cubicBezTo>
                    <a:cubicBezTo>
                      <a:pt x="19" y="16"/>
                      <a:pt x="19" y="16"/>
                      <a:pt x="18" y="15"/>
                    </a:cubicBezTo>
                    <a:cubicBezTo>
                      <a:pt x="18" y="15"/>
                      <a:pt x="18" y="15"/>
                      <a:pt x="18" y="15"/>
                    </a:cubicBezTo>
                    <a:cubicBezTo>
                      <a:pt x="17" y="15"/>
                      <a:pt x="17" y="14"/>
                      <a:pt x="17" y="15"/>
                    </a:cubicBezTo>
                    <a:cubicBezTo>
                      <a:pt x="17" y="15"/>
                      <a:pt x="18" y="17"/>
                      <a:pt x="17" y="17"/>
                    </a:cubicBezTo>
                    <a:cubicBezTo>
                      <a:pt x="17" y="17"/>
                      <a:pt x="16" y="16"/>
                      <a:pt x="16" y="16"/>
                    </a:cubicBezTo>
                    <a:cubicBezTo>
                      <a:pt x="16" y="16"/>
                      <a:pt x="16" y="16"/>
                      <a:pt x="16" y="15"/>
                    </a:cubicBezTo>
                    <a:cubicBezTo>
                      <a:pt x="16" y="15"/>
                      <a:pt x="16" y="15"/>
                      <a:pt x="15" y="14"/>
                    </a:cubicBezTo>
                    <a:cubicBezTo>
                      <a:pt x="15" y="14"/>
                      <a:pt x="15" y="14"/>
                      <a:pt x="15" y="14"/>
                    </a:cubicBezTo>
                    <a:cubicBezTo>
                      <a:pt x="15" y="13"/>
                      <a:pt x="14" y="14"/>
                      <a:pt x="14" y="14"/>
                    </a:cubicBezTo>
                    <a:cubicBezTo>
                      <a:pt x="13" y="14"/>
                      <a:pt x="13" y="14"/>
                      <a:pt x="12" y="14"/>
                    </a:cubicBezTo>
                    <a:cubicBezTo>
                      <a:pt x="11" y="14"/>
                      <a:pt x="11" y="14"/>
                      <a:pt x="10" y="14"/>
                    </a:cubicBezTo>
                    <a:cubicBezTo>
                      <a:pt x="10" y="15"/>
                      <a:pt x="9" y="15"/>
                      <a:pt x="9" y="15"/>
                    </a:cubicBezTo>
                    <a:cubicBezTo>
                      <a:pt x="9" y="16"/>
                      <a:pt x="9" y="15"/>
                      <a:pt x="9" y="16"/>
                    </a:cubicBezTo>
                    <a:cubicBezTo>
                      <a:pt x="9" y="16"/>
                      <a:pt x="9" y="16"/>
                      <a:pt x="9" y="16"/>
                    </a:cubicBezTo>
                    <a:cubicBezTo>
                      <a:pt x="9" y="17"/>
                      <a:pt x="9" y="17"/>
                      <a:pt x="9" y="18"/>
                    </a:cubicBezTo>
                    <a:cubicBezTo>
                      <a:pt x="9" y="18"/>
                      <a:pt x="10" y="18"/>
                      <a:pt x="10" y="18"/>
                    </a:cubicBezTo>
                    <a:cubicBezTo>
                      <a:pt x="11" y="18"/>
                      <a:pt x="10" y="18"/>
                      <a:pt x="10" y="18"/>
                    </a:cubicBezTo>
                    <a:cubicBezTo>
                      <a:pt x="10" y="18"/>
                      <a:pt x="10" y="19"/>
                      <a:pt x="10" y="19"/>
                    </a:cubicBezTo>
                    <a:cubicBezTo>
                      <a:pt x="10" y="20"/>
                      <a:pt x="10" y="20"/>
                      <a:pt x="10" y="21"/>
                    </a:cubicBezTo>
                    <a:cubicBezTo>
                      <a:pt x="10" y="22"/>
                      <a:pt x="9" y="23"/>
                      <a:pt x="9" y="23"/>
                    </a:cubicBezTo>
                    <a:cubicBezTo>
                      <a:pt x="9" y="24"/>
                      <a:pt x="9" y="24"/>
                      <a:pt x="9" y="25"/>
                    </a:cubicBezTo>
                    <a:cubicBezTo>
                      <a:pt x="9" y="25"/>
                      <a:pt x="9" y="25"/>
                      <a:pt x="8" y="26"/>
                    </a:cubicBezTo>
                    <a:cubicBezTo>
                      <a:pt x="8" y="26"/>
                      <a:pt x="7" y="25"/>
                      <a:pt x="7" y="26"/>
                    </a:cubicBezTo>
                    <a:cubicBezTo>
                      <a:pt x="6" y="26"/>
                      <a:pt x="6" y="27"/>
                      <a:pt x="6" y="27"/>
                    </a:cubicBezTo>
                    <a:cubicBezTo>
                      <a:pt x="7" y="28"/>
                      <a:pt x="8" y="28"/>
                      <a:pt x="8" y="28"/>
                    </a:cubicBezTo>
                    <a:cubicBezTo>
                      <a:pt x="9" y="28"/>
                      <a:pt x="8" y="29"/>
                      <a:pt x="8" y="29"/>
                    </a:cubicBezTo>
                    <a:cubicBezTo>
                      <a:pt x="8" y="30"/>
                      <a:pt x="8" y="30"/>
                      <a:pt x="8" y="31"/>
                    </a:cubicBezTo>
                    <a:cubicBezTo>
                      <a:pt x="7" y="31"/>
                      <a:pt x="6" y="32"/>
                      <a:pt x="6" y="32"/>
                    </a:cubicBezTo>
                    <a:cubicBezTo>
                      <a:pt x="7" y="33"/>
                      <a:pt x="7" y="33"/>
                      <a:pt x="6" y="34"/>
                    </a:cubicBezTo>
                    <a:cubicBezTo>
                      <a:pt x="6" y="34"/>
                      <a:pt x="5" y="34"/>
                      <a:pt x="4" y="34"/>
                    </a:cubicBezTo>
                    <a:cubicBezTo>
                      <a:pt x="4" y="35"/>
                      <a:pt x="3" y="34"/>
                      <a:pt x="2" y="34"/>
                    </a:cubicBezTo>
                    <a:cubicBezTo>
                      <a:pt x="2" y="34"/>
                      <a:pt x="1" y="35"/>
                      <a:pt x="1" y="35"/>
                    </a:cubicBezTo>
                    <a:cubicBezTo>
                      <a:pt x="1" y="36"/>
                      <a:pt x="2" y="37"/>
                      <a:pt x="2" y="37"/>
                    </a:cubicBezTo>
                    <a:cubicBezTo>
                      <a:pt x="3" y="38"/>
                      <a:pt x="3" y="39"/>
                      <a:pt x="3" y="40"/>
                    </a:cubicBezTo>
                    <a:cubicBezTo>
                      <a:pt x="3" y="40"/>
                      <a:pt x="2" y="41"/>
                      <a:pt x="2" y="41"/>
                    </a:cubicBezTo>
                    <a:cubicBezTo>
                      <a:pt x="2" y="42"/>
                      <a:pt x="3" y="42"/>
                      <a:pt x="2" y="42"/>
                    </a:cubicBezTo>
                    <a:cubicBezTo>
                      <a:pt x="2" y="42"/>
                      <a:pt x="2" y="42"/>
                      <a:pt x="2" y="42"/>
                    </a:cubicBezTo>
                    <a:cubicBezTo>
                      <a:pt x="2" y="43"/>
                      <a:pt x="2" y="43"/>
                      <a:pt x="2" y="43"/>
                    </a:cubicBezTo>
                    <a:cubicBezTo>
                      <a:pt x="1" y="43"/>
                      <a:pt x="1" y="43"/>
                      <a:pt x="1" y="43"/>
                    </a:cubicBezTo>
                    <a:cubicBezTo>
                      <a:pt x="0" y="44"/>
                      <a:pt x="2" y="44"/>
                      <a:pt x="2" y="44"/>
                    </a:cubicBezTo>
                    <a:cubicBezTo>
                      <a:pt x="2" y="45"/>
                      <a:pt x="2" y="46"/>
                      <a:pt x="1" y="46"/>
                    </a:cubicBezTo>
                    <a:cubicBezTo>
                      <a:pt x="2" y="47"/>
                      <a:pt x="3" y="47"/>
                      <a:pt x="3" y="48"/>
                    </a:cubicBezTo>
                    <a:cubicBezTo>
                      <a:pt x="3" y="48"/>
                      <a:pt x="3" y="48"/>
                      <a:pt x="3" y="49"/>
                    </a:cubicBezTo>
                    <a:cubicBezTo>
                      <a:pt x="3" y="49"/>
                      <a:pt x="4" y="49"/>
                      <a:pt x="4" y="50"/>
                    </a:cubicBezTo>
                    <a:cubicBezTo>
                      <a:pt x="4" y="50"/>
                      <a:pt x="4" y="51"/>
                      <a:pt x="4" y="51"/>
                    </a:cubicBezTo>
                    <a:cubicBezTo>
                      <a:pt x="4" y="51"/>
                      <a:pt x="3" y="51"/>
                      <a:pt x="3" y="51"/>
                    </a:cubicBezTo>
                    <a:cubicBezTo>
                      <a:pt x="3" y="51"/>
                      <a:pt x="3" y="52"/>
                      <a:pt x="3" y="52"/>
                    </a:cubicBezTo>
                    <a:cubicBezTo>
                      <a:pt x="3" y="52"/>
                      <a:pt x="3" y="52"/>
                      <a:pt x="3" y="52"/>
                    </a:cubicBezTo>
                    <a:cubicBezTo>
                      <a:pt x="2" y="53"/>
                      <a:pt x="2" y="53"/>
                      <a:pt x="1" y="53"/>
                    </a:cubicBezTo>
                    <a:cubicBezTo>
                      <a:pt x="1" y="54"/>
                      <a:pt x="0" y="54"/>
                      <a:pt x="0" y="55"/>
                    </a:cubicBezTo>
                    <a:cubicBezTo>
                      <a:pt x="0" y="56"/>
                      <a:pt x="0" y="56"/>
                      <a:pt x="0" y="57"/>
                    </a:cubicBezTo>
                    <a:cubicBezTo>
                      <a:pt x="1" y="58"/>
                      <a:pt x="1" y="58"/>
                      <a:pt x="0" y="59"/>
                    </a:cubicBezTo>
                    <a:cubicBezTo>
                      <a:pt x="1" y="60"/>
                      <a:pt x="1" y="60"/>
                      <a:pt x="2" y="60"/>
                    </a:cubicBezTo>
                    <a:cubicBezTo>
                      <a:pt x="2" y="60"/>
                      <a:pt x="3" y="60"/>
                      <a:pt x="3" y="60"/>
                    </a:cubicBezTo>
                    <a:cubicBezTo>
                      <a:pt x="4" y="60"/>
                      <a:pt x="5" y="60"/>
                      <a:pt x="5" y="60"/>
                    </a:cubicBezTo>
                    <a:cubicBezTo>
                      <a:pt x="6" y="61"/>
                      <a:pt x="5" y="61"/>
                      <a:pt x="6" y="61"/>
                    </a:cubicBezTo>
                    <a:cubicBezTo>
                      <a:pt x="6" y="62"/>
                      <a:pt x="6" y="62"/>
                      <a:pt x="6" y="63"/>
                    </a:cubicBezTo>
                    <a:cubicBezTo>
                      <a:pt x="7" y="63"/>
                      <a:pt x="7" y="63"/>
                      <a:pt x="8" y="63"/>
                    </a:cubicBezTo>
                    <a:cubicBezTo>
                      <a:pt x="9" y="63"/>
                      <a:pt x="9" y="63"/>
                      <a:pt x="10" y="63"/>
                    </a:cubicBezTo>
                    <a:cubicBezTo>
                      <a:pt x="10" y="63"/>
                      <a:pt x="11" y="63"/>
                      <a:pt x="11" y="63"/>
                    </a:cubicBezTo>
                    <a:cubicBezTo>
                      <a:pt x="12" y="63"/>
                      <a:pt x="12" y="64"/>
                      <a:pt x="12" y="64"/>
                    </a:cubicBezTo>
                    <a:cubicBezTo>
                      <a:pt x="13" y="64"/>
                      <a:pt x="13" y="64"/>
                      <a:pt x="14" y="64"/>
                    </a:cubicBezTo>
                    <a:cubicBezTo>
                      <a:pt x="15" y="64"/>
                      <a:pt x="15" y="64"/>
                      <a:pt x="15" y="65"/>
                    </a:cubicBezTo>
                    <a:cubicBezTo>
                      <a:pt x="16" y="65"/>
                      <a:pt x="17" y="65"/>
                      <a:pt x="17" y="65"/>
                    </a:cubicBezTo>
                    <a:cubicBezTo>
                      <a:pt x="16" y="65"/>
                      <a:pt x="16" y="66"/>
                      <a:pt x="16" y="66"/>
                    </a:cubicBezTo>
                    <a:cubicBezTo>
                      <a:pt x="16" y="67"/>
                      <a:pt x="15" y="67"/>
                      <a:pt x="15" y="67"/>
                    </a:cubicBezTo>
                    <a:cubicBezTo>
                      <a:pt x="15" y="68"/>
                      <a:pt x="14" y="68"/>
                      <a:pt x="14" y="68"/>
                    </a:cubicBezTo>
                    <a:cubicBezTo>
                      <a:pt x="14" y="69"/>
                      <a:pt x="14" y="69"/>
                      <a:pt x="14" y="69"/>
                    </a:cubicBezTo>
                    <a:cubicBezTo>
                      <a:pt x="14" y="70"/>
                      <a:pt x="14" y="70"/>
                      <a:pt x="14" y="70"/>
                    </a:cubicBezTo>
                    <a:cubicBezTo>
                      <a:pt x="13" y="71"/>
                      <a:pt x="13" y="71"/>
                      <a:pt x="13" y="71"/>
                    </a:cubicBezTo>
                    <a:cubicBezTo>
                      <a:pt x="13" y="72"/>
                      <a:pt x="12" y="73"/>
                      <a:pt x="12" y="74"/>
                    </a:cubicBezTo>
                    <a:cubicBezTo>
                      <a:pt x="13" y="75"/>
                      <a:pt x="12" y="76"/>
                      <a:pt x="12" y="77"/>
                    </a:cubicBezTo>
                    <a:cubicBezTo>
                      <a:pt x="12" y="77"/>
                      <a:pt x="12" y="78"/>
                      <a:pt x="12" y="78"/>
                    </a:cubicBezTo>
                    <a:cubicBezTo>
                      <a:pt x="12" y="78"/>
                      <a:pt x="13" y="79"/>
                      <a:pt x="13" y="79"/>
                    </a:cubicBezTo>
                    <a:cubicBezTo>
                      <a:pt x="13" y="79"/>
                      <a:pt x="13" y="79"/>
                      <a:pt x="13" y="79"/>
                    </a:cubicBezTo>
                    <a:cubicBezTo>
                      <a:pt x="13" y="79"/>
                      <a:pt x="13" y="79"/>
                      <a:pt x="13" y="79"/>
                    </a:cubicBezTo>
                    <a:close/>
                    <a:moveTo>
                      <a:pt x="8" y="14"/>
                    </a:moveTo>
                    <a:cubicBezTo>
                      <a:pt x="8" y="14"/>
                      <a:pt x="8" y="14"/>
                      <a:pt x="8" y="14"/>
                    </a:cubicBezTo>
                    <a:cubicBezTo>
                      <a:pt x="8" y="14"/>
                      <a:pt x="9" y="14"/>
                      <a:pt x="9" y="14"/>
                    </a:cubicBezTo>
                    <a:cubicBezTo>
                      <a:pt x="9" y="14"/>
                      <a:pt x="9" y="14"/>
                      <a:pt x="8" y="14"/>
                    </a:cubicBezTo>
                    <a:cubicBezTo>
                      <a:pt x="8" y="14"/>
                      <a:pt x="9" y="14"/>
                      <a:pt x="8" y="14"/>
                    </a:cubicBezTo>
                    <a:close/>
                    <a:moveTo>
                      <a:pt x="11" y="14"/>
                    </a:moveTo>
                    <a:cubicBezTo>
                      <a:pt x="11" y="14"/>
                      <a:pt x="12" y="14"/>
                      <a:pt x="12" y="13"/>
                    </a:cubicBezTo>
                    <a:cubicBezTo>
                      <a:pt x="11" y="13"/>
                      <a:pt x="10" y="13"/>
                      <a:pt x="10" y="14"/>
                    </a:cubicBezTo>
                    <a:cubicBezTo>
                      <a:pt x="10" y="14"/>
                      <a:pt x="10" y="14"/>
                      <a:pt x="11" y="14"/>
                    </a:cubicBezTo>
                    <a:close/>
                    <a:moveTo>
                      <a:pt x="13" y="13"/>
                    </a:moveTo>
                    <a:cubicBezTo>
                      <a:pt x="13" y="13"/>
                      <a:pt x="12" y="13"/>
                      <a:pt x="12" y="13"/>
                    </a:cubicBezTo>
                    <a:cubicBezTo>
                      <a:pt x="13" y="13"/>
                      <a:pt x="14" y="13"/>
                      <a:pt x="14" y="13"/>
                    </a:cubicBezTo>
                    <a:cubicBezTo>
                      <a:pt x="14" y="13"/>
                      <a:pt x="13" y="13"/>
                      <a:pt x="13" y="13"/>
                    </a:cubicBezTo>
                    <a:cubicBezTo>
                      <a:pt x="13" y="13"/>
                      <a:pt x="13" y="13"/>
                      <a:pt x="13" y="1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6" name="Freeform 811">
                <a:extLst>
                  <a:ext uri="{FF2B5EF4-FFF2-40B4-BE49-F238E27FC236}">
                    <a16:creationId xmlns:a16="http://schemas.microsoft.com/office/drawing/2014/main" id="{EB1E57CA-5DF1-24B9-8560-F2E8401AB4B9}"/>
                  </a:ext>
                </a:extLst>
              </p:cNvPr>
              <p:cNvSpPr>
                <a:spLocks noEditPoints="1"/>
              </p:cNvSpPr>
              <p:nvPr/>
            </p:nvSpPr>
            <p:spPr bwMode="auto">
              <a:xfrm>
                <a:off x="5929313" y="2084388"/>
                <a:ext cx="336550" cy="687388"/>
              </a:xfrm>
              <a:custGeom>
                <a:avLst/>
                <a:gdLst>
                  <a:gd name="T0" fmla="*/ 51 w 81"/>
                  <a:gd name="T1" fmla="*/ 156 h 165"/>
                  <a:gd name="T2" fmla="*/ 46 w 81"/>
                  <a:gd name="T3" fmla="*/ 158 h 165"/>
                  <a:gd name="T4" fmla="*/ 43 w 81"/>
                  <a:gd name="T5" fmla="*/ 159 h 165"/>
                  <a:gd name="T6" fmla="*/ 34 w 81"/>
                  <a:gd name="T7" fmla="*/ 161 h 165"/>
                  <a:gd name="T8" fmla="*/ 27 w 81"/>
                  <a:gd name="T9" fmla="*/ 163 h 165"/>
                  <a:gd name="T10" fmla="*/ 24 w 81"/>
                  <a:gd name="T11" fmla="*/ 164 h 165"/>
                  <a:gd name="T12" fmla="*/ 21 w 81"/>
                  <a:gd name="T13" fmla="*/ 159 h 165"/>
                  <a:gd name="T14" fmla="*/ 16 w 81"/>
                  <a:gd name="T15" fmla="*/ 156 h 165"/>
                  <a:gd name="T16" fmla="*/ 13 w 81"/>
                  <a:gd name="T17" fmla="*/ 153 h 165"/>
                  <a:gd name="T18" fmla="*/ 13 w 81"/>
                  <a:gd name="T19" fmla="*/ 146 h 165"/>
                  <a:gd name="T20" fmla="*/ 13 w 81"/>
                  <a:gd name="T21" fmla="*/ 142 h 165"/>
                  <a:gd name="T22" fmla="*/ 13 w 81"/>
                  <a:gd name="T23" fmla="*/ 138 h 165"/>
                  <a:gd name="T24" fmla="*/ 12 w 81"/>
                  <a:gd name="T25" fmla="*/ 130 h 165"/>
                  <a:gd name="T26" fmla="*/ 10 w 81"/>
                  <a:gd name="T27" fmla="*/ 124 h 165"/>
                  <a:gd name="T28" fmla="*/ 13 w 81"/>
                  <a:gd name="T29" fmla="*/ 117 h 165"/>
                  <a:gd name="T30" fmla="*/ 19 w 81"/>
                  <a:gd name="T31" fmla="*/ 114 h 165"/>
                  <a:gd name="T32" fmla="*/ 23 w 81"/>
                  <a:gd name="T33" fmla="*/ 108 h 165"/>
                  <a:gd name="T34" fmla="*/ 29 w 81"/>
                  <a:gd name="T35" fmla="*/ 101 h 165"/>
                  <a:gd name="T36" fmla="*/ 32 w 81"/>
                  <a:gd name="T37" fmla="*/ 97 h 165"/>
                  <a:gd name="T38" fmla="*/ 37 w 81"/>
                  <a:gd name="T39" fmla="*/ 91 h 165"/>
                  <a:gd name="T40" fmla="*/ 38 w 81"/>
                  <a:gd name="T41" fmla="*/ 87 h 165"/>
                  <a:gd name="T42" fmla="*/ 38 w 81"/>
                  <a:gd name="T43" fmla="*/ 81 h 165"/>
                  <a:gd name="T44" fmla="*/ 35 w 81"/>
                  <a:gd name="T45" fmla="*/ 75 h 165"/>
                  <a:gd name="T46" fmla="*/ 30 w 81"/>
                  <a:gd name="T47" fmla="*/ 75 h 165"/>
                  <a:gd name="T48" fmla="*/ 28 w 81"/>
                  <a:gd name="T49" fmla="*/ 65 h 165"/>
                  <a:gd name="T50" fmla="*/ 28 w 81"/>
                  <a:gd name="T51" fmla="*/ 52 h 165"/>
                  <a:gd name="T52" fmla="*/ 27 w 81"/>
                  <a:gd name="T53" fmla="*/ 41 h 165"/>
                  <a:gd name="T54" fmla="*/ 20 w 81"/>
                  <a:gd name="T55" fmla="*/ 31 h 165"/>
                  <a:gd name="T56" fmla="*/ 12 w 81"/>
                  <a:gd name="T57" fmla="*/ 25 h 165"/>
                  <a:gd name="T58" fmla="*/ 11 w 81"/>
                  <a:gd name="T59" fmla="*/ 19 h 165"/>
                  <a:gd name="T60" fmla="*/ 18 w 81"/>
                  <a:gd name="T61" fmla="*/ 21 h 165"/>
                  <a:gd name="T62" fmla="*/ 27 w 81"/>
                  <a:gd name="T63" fmla="*/ 27 h 165"/>
                  <a:gd name="T64" fmla="*/ 36 w 81"/>
                  <a:gd name="T65" fmla="*/ 28 h 165"/>
                  <a:gd name="T66" fmla="*/ 42 w 81"/>
                  <a:gd name="T67" fmla="*/ 20 h 165"/>
                  <a:gd name="T68" fmla="*/ 45 w 81"/>
                  <a:gd name="T69" fmla="*/ 7 h 165"/>
                  <a:gd name="T70" fmla="*/ 57 w 81"/>
                  <a:gd name="T71" fmla="*/ 2 h 165"/>
                  <a:gd name="T72" fmla="*/ 66 w 81"/>
                  <a:gd name="T73" fmla="*/ 12 h 165"/>
                  <a:gd name="T74" fmla="*/ 61 w 81"/>
                  <a:gd name="T75" fmla="*/ 34 h 165"/>
                  <a:gd name="T76" fmla="*/ 70 w 81"/>
                  <a:gd name="T77" fmla="*/ 48 h 165"/>
                  <a:gd name="T78" fmla="*/ 68 w 81"/>
                  <a:gd name="T79" fmla="*/ 68 h 165"/>
                  <a:gd name="T80" fmla="*/ 69 w 81"/>
                  <a:gd name="T81" fmla="*/ 80 h 165"/>
                  <a:gd name="T82" fmla="*/ 68 w 81"/>
                  <a:gd name="T83" fmla="*/ 89 h 165"/>
                  <a:gd name="T84" fmla="*/ 70 w 81"/>
                  <a:gd name="T85" fmla="*/ 98 h 165"/>
                  <a:gd name="T86" fmla="*/ 74 w 81"/>
                  <a:gd name="T87" fmla="*/ 102 h 165"/>
                  <a:gd name="T88" fmla="*/ 74 w 81"/>
                  <a:gd name="T89" fmla="*/ 114 h 165"/>
                  <a:gd name="T90" fmla="*/ 80 w 81"/>
                  <a:gd name="T91" fmla="*/ 123 h 165"/>
                  <a:gd name="T92" fmla="*/ 70 w 81"/>
                  <a:gd name="T93" fmla="*/ 140 h 165"/>
                  <a:gd name="T94" fmla="*/ 61 w 81"/>
                  <a:gd name="T95" fmla="*/ 149 h 165"/>
                  <a:gd name="T96" fmla="*/ 0 w 81"/>
                  <a:gd name="T97" fmla="*/ 160 h 165"/>
                  <a:gd name="T98" fmla="*/ 3 w 81"/>
                  <a:gd name="T99" fmla="*/ 162 h 165"/>
                  <a:gd name="T100" fmla="*/ 5 w 81"/>
                  <a:gd name="T101" fmla="*/ 159 h 165"/>
                  <a:gd name="T102" fmla="*/ 19 w 81"/>
                  <a:gd name="T103" fmla="*/ 162 h 165"/>
                  <a:gd name="T104" fmla="*/ 20 w 81"/>
                  <a:gd name="T105" fmla="*/ 161 h 165"/>
                  <a:gd name="T106" fmla="*/ 36 w 81"/>
                  <a:gd name="T107" fmla="*/ 89 h 165"/>
                  <a:gd name="T108" fmla="*/ 12 w 81"/>
                  <a:gd name="T109" fmla="*/ 1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165">
                    <a:moveTo>
                      <a:pt x="56" y="156"/>
                    </a:moveTo>
                    <a:cubicBezTo>
                      <a:pt x="55" y="155"/>
                      <a:pt x="55" y="155"/>
                      <a:pt x="55" y="156"/>
                    </a:cubicBezTo>
                    <a:cubicBezTo>
                      <a:pt x="55" y="156"/>
                      <a:pt x="55" y="157"/>
                      <a:pt x="55" y="156"/>
                    </a:cubicBezTo>
                    <a:cubicBezTo>
                      <a:pt x="54" y="156"/>
                      <a:pt x="54" y="156"/>
                      <a:pt x="54" y="156"/>
                    </a:cubicBezTo>
                    <a:cubicBezTo>
                      <a:pt x="53" y="156"/>
                      <a:pt x="53" y="157"/>
                      <a:pt x="53" y="157"/>
                    </a:cubicBezTo>
                    <a:cubicBezTo>
                      <a:pt x="53" y="157"/>
                      <a:pt x="53" y="156"/>
                      <a:pt x="52" y="156"/>
                    </a:cubicBezTo>
                    <a:cubicBezTo>
                      <a:pt x="52" y="156"/>
                      <a:pt x="51" y="156"/>
                      <a:pt x="51" y="156"/>
                    </a:cubicBezTo>
                    <a:cubicBezTo>
                      <a:pt x="50" y="156"/>
                      <a:pt x="50" y="156"/>
                      <a:pt x="50" y="157"/>
                    </a:cubicBezTo>
                    <a:cubicBezTo>
                      <a:pt x="50" y="157"/>
                      <a:pt x="49" y="157"/>
                      <a:pt x="49" y="157"/>
                    </a:cubicBezTo>
                    <a:cubicBezTo>
                      <a:pt x="49" y="156"/>
                      <a:pt x="48" y="157"/>
                      <a:pt x="48" y="157"/>
                    </a:cubicBezTo>
                    <a:cubicBezTo>
                      <a:pt x="48" y="157"/>
                      <a:pt x="47" y="157"/>
                      <a:pt x="47" y="157"/>
                    </a:cubicBezTo>
                    <a:cubicBezTo>
                      <a:pt x="47" y="157"/>
                      <a:pt x="47" y="158"/>
                      <a:pt x="47" y="158"/>
                    </a:cubicBezTo>
                    <a:cubicBezTo>
                      <a:pt x="47" y="158"/>
                      <a:pt x="47" y="157"/>
                      <a:pt x="47" y="157"/>
                    </a:cubicBezTo>
                    <a:cubicBezTo>
                      <a:pt x="46" y="157"/>
                      <a:pt x="46" y="158"/>
                      <a:pt x="46" y="158"/>
                    </a:cubicBezTo>
                    <a:cubicBezTo>
                      <a:pt x="46" y="158"/>
                      <a:pt x="45" y="157"/>
                      <a:pt x="45" y="157"/>
                    </a:cubicBezTo>
                    <a:cubicBezTo>
                      <a:pt x="45" y="157"/>
                      <a:pt x="45" y="158"/>
                      <a:pt x="44" y="157"/>
                    </a:cubicBezTo>
                    <a:cubicBezTo>
                      <a:pt x="44" y="157"/>
                      <a:pt x="43" y="157"/>
                      <a:pt x="43" y="157"/>
                    </a:cubicBezTo>
                    <a:cubicBezTo>
                      <a:pt x="43" y="157"/>
                      <a:pt x="44" y="158"/>
                      <a:pt x="44" y="159"/>
                    </a:cubicBezTo>
                    <a:cubicBezTo>
                      <a:pt x="44" y="159"/>
                      <a:pt x="44" y="158"/>
                      <a:pt x="43" y="158"/>
                    </a:cubicBezTo>
                    <a:cubicBezTo>
                      <a:pt x="43" y="158"/>
                      <a:pt x="43" y="158"/>
                      <a:pt x="42" y="158"/>
                    </a:cubicBezTo>
                    <a:cubicBezTo>
                      <a:pt x="42" y="158"/>
                      <a:pt x="43" y="159"/>
                      <a:pt x="43" y="159"/>
                    </a:cubicBezTo>
                    <a:cubicBezTo>
                      <a:pt x="42" y="159"/>
                      <a:pt x="42" y="159"/>
                      <a:pt x="42" y="159"/>
                    </a:cubicBezTo>
                    <a:cubicBezTo>
                      <a:pt x="41" y="159"/>
                      <a:pt x="41" y="160"/>
                      <a:pt x="41" y="160"/>
                    </a:cubicBezTo>
                    <a:cubicBezTo>
                      <a:pt x="40" y="160"/>
                      <a:pt x="40" y="160"/>
                      <a:pt x="39" y="160"/>
                    </a:cubicBezTo>
                    <a:cubicBezTo>
                      <a:pt x="38" y="160"/>
                      <a:pt x="38" y="161"/>
                      <a:pt x="37" y="160"/>
                    </a:cubicBezTo>
                    <a:cubicBezTo>
                      <a:pt x="37" y="160"/>
                      <a:pt x="37" y="161"/>
                      <a:pt x="37" y="161"/>
                    </a:cubicBezTo>
                    <a:cubicBezTo>
                      <a:pt x="36" y="161"/>
                      <a:pt x="35" y="161"/>
                      <a:pt x="35" y="160"/>
                    </a:cubicBezTo>
                    <a:cubicBezTo>
                      <a:pt x="35" y="161"/>
                      <a:pt x="34" y="162"/>
                      <a:pt x="34" y="161"/>
                    </a:cubicBezTo>
                    <a:cubicBezTo>
                      <a:pt x="34" y="161"/>
                      <a:pt x="33" y="164"/>
                      <a:pt x="33" y="162"/>
                    </a:cubicBezTo>
                    <a:cubicBezTo>
                      <a:pt x="32" y="163"/>
                      <a:pt x="33" y="162"/>
                      <a:pt x="32" y="162"/>
                    </a:cubicBezTo>
                    <a:cubicBezTo>
                      <a:pt x="32" y="162"/>
                      <a:pt x="31" y="163"/>
                      <a:pt x="31" y="162"/>
                    </a:cubicBezTo>
                    <a:cubicBezTo>
                      <a:pt x="30" y="163"/>
                      <a:pt x="30" y="162"/>
                      <a:pt x="30" y="163"/>
                    </a:cubicBezTo>
                    <a:cubicBezTo>
                      <a:pt x="29" y="163"/>
                      <a:pt x="29" y="163"/>
                      <a:pt x="29" y="163"/>
                    </a:cubicBezTo>
                    <a:cubicBezTo>
                      <a:pt x="28" y="163"/>
                      <a:pt x="28" y="163"/>
                      <a:pt x="28" y="163"/>
                    </a:cubicBezTo>
                    <a:cubicBezTo>
                      <a:pt x="28" y="163"/>
                      <a:pt x="27" y="163"/>
                      <a:pt x="27" y="163"/>
                    </a:cubicBezTo>
                    <a:cubicBezTo>
                      <a:pt x="26" y="163"/>
                      <a:pt x="27" y="163"/>
                      <a:pt x="27" y="162"/>
                    </a:cubicBezTo>
                    <a:cubicBezTo>
                      <a:pt x="26" y="162"/>
                      <a:pt x="26" y="163"/>
                      <a:pt x="26" y="163"/>
                    </a:cubicBezTo>
                    <a:cubicBezTo>
                      <a:pt x="25" y="164"/>
                      <a:pt x="25" y="164"/>
                      <a:pt x="25" y="165"/>
                    </a:cubicBezTo>
                    <a:cubicBezTo>
                      <a:pt x="24" y="165"/>
                      <a:pt x="24" y="165"/>
                      <a:pt x="24" y="165"/>
                    </a:cubicBezTo>
                    <a:cubicBezTo>
                      <a:pt x="24" y="165"/>
                      <a:pt x="23" y="165"/>
                      <a:pt x="23" y="165"/>
                    </a:cubicBezTo>
                    <a:cubicBezTo>
                      <a:pt x="22" y="165"/>
                      <a:pt x="24" y="165"/>
                      <a:pt x="24" y="164"/>
                    </a:cubicBezTo>
                    <a:cubicBezTo>
                      <a:pt x="24" y="164"/>
                      <a:pt x="24" y="164"/>
                      <a:pt x="24" y="164"/>
                    </a:cubicBezTo>
                    <a:cubicBezTo>
                      <a:pt x="24" y="163"/>
                      <a:pt x="25" y="163"/>
                      <a:pt x="25" y="163"/>
                    </a:cubicBezTo>
                    <a:cubicBezTo>
                      <a:pt x="25" y="162"/>
                      <a:pt x="24" y="163"/>
                      <a:pt x="24" y="162"/>
                    </a:cubicBezTo>
                    <a:cubicBezTo>
                      <a:pt x="23" y="162"/>
                      <a:pt x="23" y="161"/>
                      <a:pt x="23" y="162"/>
                    </a:cubicBezTo>
                    <a:cubicBezTo>
                      <a:pt x="22" y="161"/>
                      <a:pt x="22" y="160"/>
                      <a:pt x="23" y="160"/>
                    </a:cubicBezTo>
                    <a:cubicBezTo>
                      <a:pt x="23" y="159"/>
                      <a:pt x="24" y="159"/>
                      <a:pt x="23" y="158"/>
                    </a:cubicBezTo>
                    <a:cubicBezTo>
                      <a:pt x="23" y="159"/>
                      <a:pt x="22" y="159"/>
                      <a:pt x="21" y="160"/>
                    </a:cubicBezTo>
                    <a:cubicBezTo>
                      <a:pt x="21" y="160"/>
                      <a:pt x="20" y="160"/>
                      <a:pt x="21" y="159"/>
                    </a:cubicBezTo>
                    <a:cubicBezTo>
                      <a:pt x="21" y="159"/>
                      <a:pt x="20" y="160"/>
                      <a:pt x="20" y="159"/>
                    </a:cubicBezTo>
                    <a:cubicBezTo>
                      <a:pt x="19" y="159"/>
                      <a:pt x="20" y="158"/>
                      <a:pt x="20" y="158"/>
                    </a:cubicBezTo>
                    <a:cubicBezTo>
                      <a:pt x="20" y="158"/>
                      <a:pt x="20" y="158"/>
                      <a:pt x="19" y="158"/>
                    </a:cubicBezTo>
                    <a:cubicBezTo>
                      <a:pt x="19" y="158"/>
                      <a:pt x="18" y="158"/>
                      <a:pt x="18" y="158"/>
                    </a:cubicBezTo>
                    <a:cubicBezTo>
                      <a:pt x="18" y="157"/>
                      <a:pt x="18" y="157"/>
                      <a:pt x="17" y="157"/>
                    </a:cubicBezTo>
                    <a:cubicBezTo>
                      <a:pt x="17" y="157"/>
                      <a:pt x="17" y="157"/>
                      <a:pt x="16" y="157"/>
                    </a:cubicBezTo>
                    <a:cubicBezTo>
                      <a:pt x="16" y="156"/>
                      <a:pt x="16" y="156"/>
                      <a:pt x="16" y="156"/>
                    </a:cubicBezTo>
                    <a:cubicBezTo>
                      <a:pt x="15" y="156"/>
                      <a:pt x="15" y="156"/>
                      <a:pt x="15" y="156"/>
                    </a:cubicBezTo>
                    <a:cubicBezTo>
                      <a:pt x="15" y="155"/>
                      <a:pt x="15" y="154"/>
                      <a:pt x="14" y="155"/>
                    </a:cubicBezTo>
                    <a:cubicBezTo>
                      <a:pt x="14" y="156"/>
                      <a:pt x="14" y="156"/>
                      <a:pt x="13" y="156"/>
                    </a:cubicBezTo>
                    <a:cubicBezTo>
                      <a:pt x="13" y="156"/>
                      <a:pt x="13" y="156"/>
                      <a:pt x="13" y="155"/>
                    </a:cubicBezTo>
                    <a:cubicBezTo>
                      <a:pt x="13" y="155"/>
                      <a:pt x="12" y="155"/>
                      <a:pt x="12" y="154"/>
                    </a:cubicBezTo>
                    <a:cubicBezTo>
                      <a:pt x="12" y="154"/>
                      <a:pt x="12" y="154"/>
                      <a:pt x="12" y="154"/>
                    </a:cubicBezTo>
                    <a:cubicBezTo>
                      <a:pt x="12" y="154"/>
                      <a:pt x="13" y="154"/>
                      <a:pt x="13" y="153"/>
                    </a:cubicBezTo>
                    <a:cubicBezTo>
                      <a:pt x="12" y="153"/>
                      <a:pt x="12" y="153"/>
                      <a:pt x="12" y="152"/>
                    </a:cubicBezTo>
                    <a:cubicBezTo>
                      <a:pt x="12" y="151"/>
                      <a:pt x="12" y="151"/>
                      <a:pt x="12" y="151"/>
                    </a:cubicBezTo>
                    <a:cubicBezTo>
                      <a:pt x="12" y="150"/>
                      <a:pt x="12" y="150"/>
                      <a:pt x="12" y="150"/>
                    </a:cubicBezTo>
                    <a:cubicBezTo>
                      <a:pt x="12" y="150"/>
                      <a:pt x="12" y="149"/>
                      <a:pt x="12" y="149"/>
                    </a:cubicBezTo>
                    <a:cubicBezTo>
                      <a:pt x="12" y="148"/>
                      <a:pt x="13" y="149"/>
                      <a:pt x="13" y="148"/>
                    </a:cubicBezTo>
                    <a:cubicBezTo>
                      <a:pt x="13" y="147"/>
                      <a:pt x="12" y="147"/>
                      <a:pt x="12" y="146"/>
                    </a:cubicBezTo>
                    <a:cubicBezTo>
                      <a:pt x="12" y="147"/>
                      <a:pt x="13" y="147"/>
                      <a:pt x="13" y="146"/>
                    </a:cubicBezTo>
                    <a:cubicBezTo>
                      <a:pt x="13" y="146"/>
                      <a:pt x="13" y="146"/>
                      <a:pt x="13" y="146"/>
                    </a:cubicBezTo>
                    <a:cubicBezTo>
                      <a:pt x="13" y="146"/>
                      <a:pt x="13" y="146"/>
                      <a:pt x="13" y="145"/>
                    </a:cubicBezTo>
                    <a:cubicBezTo>
                      <a:pt x="13" y="145"/>
                      <a:pt x="13" y="145"/>
                      <a:pt x="13" y="145"/>
                    </a:cubicBezTo>
                    <a:cubicBezTo>
                      <a:pt x="13" y="145"/>
                      <a:pt x="13" y="144"/>
                      <a:pt x="13" y="144"/>
                    </a:cubicBezTo>
                    <a:cubicBezTo>
                      <a:pt x="13" y="144"/>
                      <a:pt x="12" y="143"/>
                      <a:pt x="13" y="143"/>
                    </a:cubicBezTo>
                    <a:cubicBezTo>
                      <a:pt x="13" y="143"/>
                      <a:pt x="13" y="143"/>
                      <a:pt x="13" y="143"/>
                    </a:cubicBezTo>
                    <a:cubicBezTo>
                      <a:pt x="13" y="142"/>
                      <a:pt x="13" y="143"/>
                      <a:pt x="13" y="142"/>
                    </a:cubicBezTo>
                    <a:cubicBezTo>
                      <a:pt x="14" y="142"/>
                      <a:pt x="13" y="142"/>
                      <a:pt x="13" y="142"/>
                    </a:cubicBezTo>
                    <a:cubicBezTo>
                      <a:pt x="13" y="142"/>
                      <a:pt x="13" y="141"/>
                      <a:pt x="14" y="141"/>
                    </a:cubicBezTo>
                    <a:cubicBezTo>
                      <a:pt x="14" y="141"/>
                      <a:pt x="14" y="141"/>
                      <a:pt x="14" y="141"/>
                    </a:cubicBezTo>
                    <a:cubicBezTo>
                      <a:pt x="13" y="140"/>
                      <a:pt x="13" y="141"/>
                      <a:pt x="13" y="141"/>
                    </a:cubicBezTo>
                    <a:cubicBezTo>
                      <a:pt x="13" y="141"/>
                      <a:pt x="13" y="141"/>
                      <a:pt x="13" y="140"/>
                    </a:cubicBezTo>
                    <a:cubicBezTo>
                      <a:pt x="13" y="140"/>
                      <a:pt x="14" y="140"/>
                      <a:pt x="13" y="139"/>
                    </a:cubicBezTo>
                    <a:cubicBezTo>
                      <a:pt x="13" y="139"/>
                      <a:pt x="13" y="138"/>
                      <a:pt x="13" y="138"/>
                    </a:cubicBezTo>
                    <a:cubicBezTo>
                      <a:pt x="13" y="137"/>
                      <a:pt x="12" y="137"/>
                      <a:pt x="12" y="136"/>
                    </a:cubicBezTo>
                    <a:cubicBezTo>
                      <a:pt x="12" y="136"/>
                      <a:pt x="11" y="135"/>
                      <a:pt x="12" y="135"/>
                    </a:cubicBezTo>
                    <a:cubicBezTo>
                      <a:pt x="12" y="135"/>
                      <a:pt x="11" y="135"/>
                      <a:pt x="11" y="135"/>
                    </a:cubicBezTo>
                    <a:cubicBezTo>
                      <a:pt x="12" y="134"/>
                      <a:pt x="11" y="134"/>
                      <a:pt x="12" y="133"/>
                    </a:cubicBezTo>
                    <a:cubicBezTo>
                      <a:pt x="12" y="133"/>
                      <a:pt x="12" y="132"/>
                      <a:pt x="12" y="131"/>
                    </a:cubicBezTo>
                    <a:cubicBezTo>
                      <a:pt x="12" y="131"/>
                      <a:pt x="12" y="132"/>
                      <a:pt x="12" y="132"/>
                    </a:cubicBezTo>
                    <a:cubicBezTo>
                      <a:pt x="12" y="131"/>
                      <a:pt x="12" y="131"/>
                      <a:pt x="12" y="130"/>
                    </a:cubicBezTo>
                    <a:cubicBezTo>
                      <a:pt x="12" y="130"/>
                      <a:pt x="11" y="130"/>
                      <a:pt x="11" y="130"/>
                    </a:cubicBezTo>
                    <a:cubicBezTo>
                      <a:pt x="10" y="131"/>
                      <a:pt x="11" y="129"/>
                      <a:pt x="11" y="128"/>
                    </a:cubicBezTo>
                    <a:cubicBezTo>
                      <a:pt x="11" y="128"/>
                      <a:pt x="11" y="127"/>
                      <a:pt x="11" y="127"/>
                    </a:cubicBezTo>
                    <a:cubicBezTo>
                      <a:pt x="11" y="126"/>
                      <a:pt x="10" y="127"/>
                      <a:pt x="10" y="127"/>
                    </a:cubicBezTo>
                    <a:cubicBezTo>
                      <a:pt x="10" y="126"/>
                      <a:pt x="10" y="126"/>
                      <a:pt x="10" y="125"/>
                    </a:cubicBezTo>
                    <a:cubicBezTo>
                      <a:pt x="10" y="125"/>
                      <a:pt x="11" y="125"/>
                      <a:pt x="11" y="125"/>
                    </a:cubicBezTo>
                    <a:cubicBezTo>
                      <a:pt x="11" y="125"/>
                      <a:pt x="10" y="124"/>
                      <a:pt x="10" y="124"/>
                    </a:cubicBezTo>
                    <a:cubicBezTo>
                      <a:pt x="11" y="124"/>
                      <a:pt x="11" y="123"/>
                      <a:pt x="11" y="123"/>
                    </a:cubicBezTo>
                    <a:cubicBezTo>
                      <a:pt x="12" y="123"/>
                      <a:pt x="12" y="122"/>
                      <a:pt x="13" y="122"/>
                    </a:cubicBezTo>
                    <a:cubicBezTo>
                      <a:pt x="13" y="121"/>
                      <a:pt x="13" y="121"/>
                      <a:pt x="13" y="121"/>
                    </a:cubicBezTo>
                    <a:cubicBezTo>
                      <a:pt x="13" y="121"/>
                      <a:pt x="13" y="120"/>
                      <a:pt x="13" y="120"/>
                    </a:cubicBezTo>
                    <a:cubicBezTo>
                      <a:pt x="13" y="120"/>
                      <a:pt x="14" y="120"/>
                      <a:pt x="14" y="120"/>
                    </a:cubicBezTo>
                    <a:cubicBezTo>
                      <a:pt x="14" y="120"/>
                      <a:pt x="14" y="119"/>
                      <a:pt x="13" y="119"/>
                    </a:cubicBezTo>
                    <a:cubicBezTo>
                      <a:pt x="13" y="118"/>
                      <a:pt x="13" y="117"/>
                      <a:pt x="13" y="117"/>
                    </a:cubicBezTo>
                    <a:cubicBezTo>
                      <a:pt x="13" y="117"/>
                      <a:pt x="14" y="117"/>
                      <a:pt x="14" y="117"/>
                    </a:cubicBezTo>
                    <a:cubicBezTo>
                      <a:pt x="15" y="117"/>
                      <a:pt x="15" y="117"/>
                      <a:pt x="16" y="117"/>
                    </a:cubicBezTo>
                    <a:cubicBezTo>
                      <a:pt x="16" y="117"/>
                      <a:pt x="16" y="118"/>
                      <a:pt x="16" y="118"/>
                    </a:cubicBezTo>
                    <a:cubicBezTo>
                      <a:pt x="17" y="119"/>
                      <a:pt x="16" y="118"/>
                      <a:pt x="17" y="118"/>
                    </a:cubicBezTo>
                    <a:cubicBezTo>
                      <a:pt x="17" y="117"/>
                      <a:pt x="19" y="117"/>
                      <a:pt x="19" y="116"/>
                    </a:cubicBezTo>
                    <a:cubicBezTo>
                      <a:pt x="19" y="115"/>
                      <a:pt x="18" y="114"/>
                      <a:pt x="18" y="114"/>
                    </a:cubicBezTo>
                    <a:cubicBezTo>
                      <a:pt x="18" y="113"/>
                      <a:pt x="18" y="113"/>
                      <a:pt x="19" y="114"/>
                    </a:cubicBezTo>
                    <a:cubicBezTo>
                      <a:pt x="19" y="114"/>
                      <a:pt x="19" y="114"/>
                      <a:pt x="19" y="113"/>
                    </a:cubicBezTo>
                    <a:cubicBezTo>
                      <a:pt x="20" y="113"/>
                      <a:pt x="20" y="112"/>
                      <a:pt x="20" y="112"/>
                    </a:cubicBezTo>
                    <a:cubicBezTo>
                      <a:pt x="20" y="111"/>
                      <a:pt x="20" y="111"/>
                      <a:pt x="21" y="110"/>
                    </a:cubicBezTo>
                    <a:cubicBezTo>
                      <a:pt x="21" y="110"/>
                      <a:pt x="21" y="110"/>
                      <a:pt x="21" y="110"/>
                    </a:cubicBezTo>
                    <a:cubicBezTo>
                      <a:pt x="21" y="111"/>
                      <a:pt x="21" y="111"/>
                      <a:pt x="22" y="111"/>
                    </a:cubicBezTo>
                    <a:cubicBezTo>
                      <a:pt x="22" y="110"/>
                      <a:pt x="22" y="110"/>
                      <a:pt x="22" y="109"/>
                    </a:cubicBezTo>
                    <a:cubicBezTo>
                      <a:pt x="23" y="109"/>
                      <a:pt x="23" y="109"/>
                      <a:pt x="23" y="108"/>
                    </a:cubicBezTo>
                    <a:cubicBezTo>
                      <a:pt x="24" y="108"/>
                      <a:pt x="24" y="108"/>
                      <a:pt x="24" y="108"/>
                    </a:cubicBezTo>
                    <a:cubicBezTo>
                      <a:pt x="25" y="107"/>
                      <a:pt x="25" y="107"/>
                      <a:pt x="26" y="107"/>
                    </a:cubicBezTo>
                    <a:cubicBezTo>
                      <a:pt x="26" y="106"/>
                      <a:pt x="25" y="105"/>
                      <a:pt x="26" y="105"/>
                    </a:cubicBezTo>
                    <a:cubicBezTo>
                      <a:pt x="26" y="105"/>
                      <a:pt x="26" y="105"/>
                      <a:pt x="27" y="105"/>
                    </a:cubicBezTo>
                    <a:cubicBezTo>
                      <a:pt x="27" y="105"/>
                      <a:pt x="27" y="104"/>
                      <a:pt x="27" y="104"/>
                    </a:cubicBezTo>
                    <a:cubicBezTo>
                      <a:pt x="28" y="103"/>
                      <a:pt x="28" y="103"/>
                      <a:pt x="28" y="102"/>
                    </a:cubicBezTo>
                    <a:cubicBezTo>
                      <a:pt x="29" y="102"/>
                      <a:pt x="29" y="102"/>
                      <a:pt x="29" y="101"/>
                    </a:cubicBezTo>
                    <a:cubicBezTo>
                      <a:pt x="30" y="101"/>
                      <a:pt x="30" y="101"/>
                      <a:pt x="30" y="100"/>
                    </a:cubicBezTo>
                    <a:cubicBezTo>
                      <a:pt x="30" y="100"/>
                      <a:pt x="30" y="99"/>
                      <a:pt x="31" y="99"/>
                    </a:cubicBezTo>
                    <a:cubicBezTo>
                      <a:pt x="31" y="99"/>
                      <a:pt x="31" y="99"/>
                      <a:pt x="31" y="99"/>
                    </a:cubicBezTo>
                    <a:cubicBezTo>
                      <a:pt x="31" y="99"/>
                      <a:pt x="31" y="99"/>
                      <a:pt x="31" y="99"/>
                    </a:cubicBezTo>
                    <a:cubicBezTo>
                      <a:pt x="31" y="98"/>
                      <a:pt x="31" y="98"/>
                      <a:pt x="32" y="98"/>
                    </a:cubicBezTo>
                    <a:cubicBezTo>
                      <a:pt x="32" y="98"/>
                      <a:pt x="32" y="98"/>
                      <a:pt x="32" y="98"/>
                    </a:cubicBezTo>
                    <a:cubicBezTo>
                      <a:pt x="32" y="97"/>
                      <a:pt x="32" y="97"/>
                      <a:pt x="32" y="97"/>
                    </a:cubicBezTo>
                    <a:cubicBezTo>
                      <a:pt x="32" y="97"/>
                      <a:pt x="32" y="97"/>
                      <a:pt x="32" y="97"/>
                    </a:cubicBezTo>
                    <a:cubicBezTo>
                      <a:pt x="33" y="96"/>
                      <a:pt x="32" y="95"/>
                      <a:pt x="33" y="95"/>
                    </a:cubicBezTo>
                    <a:cubicBezTo>
                      <a:pt x="33" y="95"/>
                      <a:pt x="33" y="95"/>
                      <a:pt x="34" y="94"/>
                    </a:cubicBezTo>
                    <a:cubicBezTo>
                      <a:pt x="34" y="94"/>
                      <a:pt x="34" y="94"/>
                      <a:pt x="34" y="93"/>
                    </a:cubicBezTo>
                    <a:cubicBezTo>
                      <a:pt x="34" y="93"/>
                      <a:pt x="34" y="92"/>
                      <a:pt x="34" y="93"/>
                    </a:cubicBezTo>
                    <a:cubicBezTo>
                      <a:pt x="35" y="93"/>
                      <a:pt x="35" y="92"/>
                      <a:pt x="35" y="92"/>
                    </a:cubicBezTo>
                    <a:cubicBezTo>
                      <a:pt x="35" y="92"/>
                      <a:pt x="36" y="91"/>
                      <a:pt x="37" y="91"/>
                    </a:cubicBezTo>
                    <a:cubicBezTo>
                      <a:pt x="38" y="91"/>
                      <a:pt x="38" y="93"/>
                      <a:pt x="38" y="93"/>
                    </a:cubicBezTo>
                    <a:cubicBezTo>
                      <a:pt x="40" y="92"/>
                      <a:pt x="38" y="91"/>
                      <a:pt x="38" y="91"/>
                    </a:cubicBezTo>
                    <a:cubicBezTo>
                      <a:pt x="38" y="91"/>
                      <a:pt x="38" y="90"/>
                      <a:pt x="38" y="90"/>
                    </a:cubicBezTo>
                    <a:cubicBezTo>
                      <a:pt x="39" y="90"/>
                      <a:pt x="39" y="90"/>
                      <a:pt x="39" y="90"/>
                    </a:cubicBezTo>
                    <a:cubicBezTo>
                      <a:pt x="40" y="90"/>
                      <a:pt x="40" y="90"/>
                      <a:pt x="39" y="90"/>
                    </a:cubicBezTo>
                    <a:cubicBezTo>
                      <a:pt x="39" y="89"/>
                      <a:pt x="39" y="89"/>
                      <a:pt x="39" y="88"/>
                    </a:cubicBezTo>
                    <a:cubicBezTo>
                      <a:pt x="38" y="88"/>
                      <a:pt x="38" y="88"/>
                      <a:pt x="38" y="87"/>
                    </a:cubicBezTo>
                    <a:cubicBezTo>
                      <a:pt x="38" y="87"/>
                      <a:pt x="39" y="87"/>
                      <a:pt x="39" y="86"/>
                    </a:cubicBezTo>
                    <a:cubicBezTo>
                      <a:pt x="39" y="86"/>
                      <a:pt x="39" y="86"/>
                      <a:pt x="39" y="85"/>
                    </a:cubicBezTo>
                    <a:cubicBezTo>
                      <a:pt x="39" y="85"/>
                      <a:pt x="39" y="85"/>
                      <a:pt x="39" y="84"/>
                    </a:cubicBezTo>
                    <a:cubicBezTo>
                      <a:pt x="39" y="84"/>
                      <a:pt x="38" y="84"/>
                      <a:pt x="38" y="84"/>
                    </a:cubicBezTo>
                    <a:cubicBezTo>
                      <a:pt x="39" y="83"/>
                      <a:pt x="39" y="83"/>
                      <a:pt x="39" y="82"/>
                    </a:cubicBezTo>
                    <a:cubicBezTo>
                      <a:pt x="39" y="82"/>
                      <a:pt x="38" y="81"/>
                      <a:pt x="38" y="81"/>
                    </a:cubicBezTo>
                    <a:cubicBezTo>
                      <a:pt x="38" y="81"/>
                      <a:pt x="38" y="81"/>
                      <a:pt x="38" y="81"/>
                    </a:cubicBezTo>
                    <a:cubicBezTo>
                      <a:pt x="37" y="81"/>
                      <a:pt x="37" y="81"/>
                      <a:pt x="37" y="80"/>
                    </a:cubicBezTo>
                    <a:cubicBezTo>
                      <a:pt x="37" y="80"/>
                      <a:pt x="37" y="80"/>
                      <a:pt x="36" y="80"/>
                    </a:cubicBezTo>
                    <a:cubicBezTo>
                      <a:pt x="36" y="79"/>
                      <a:pt x="36" y="79"/>
                      <a:pt x="36" y="79"/>
                    </a:cubicBezTo>
                    <a:cubicBezTo>
                      <a:pt x="35" y="79"/>
                      <a:pt x="35" y="79"/>
                      <a:pt x="35" y="80"/>
                    </a:cubicBezTo>
                    <a:cubicBezTo>
                      <a:pt x="35" y="79"/>
                      <a:pt x="34" y="78"/>
                      <a:pt x="34" y="78"/>
                    </a:cubicBezTo>
                    <a:cubicBezTo>
                      <a:pt x="34" y="77"/>
                      <a:pt x="34" y="77"/>
                      <a:pt x="34" y="76"/>
                    </a:cubicBezTo>
                    <a:cubicBezTo>
                      <a:pt x="34" y="76"/>
                      <a:pt x="35" y="75"/>
                      <a:pt x="35" y="75"/>
                    </a:cubicBezTo>
                    <a:cubicBezTo>
                      <a:pt x="34" y="75"/>
                      <a:pt x="34" y="77"/>
                      <a:pt x="33" y="77"/>
                    </a:cubicBezTo>
                    <a:cubicBezTo>
                      <a:pt x="33" y="77"/>
                      <a:pt x="33" y="77"/>
                      <a:pt x="33" y="77"/>
                    </a:cubicBezTo>
                    <a:cubicBezTo>
                      <a:pt x="33" y="77"/>
                      <a:pt x="33" y="77"/>
                      <a:pt x="33" y="78"/>
                    </a:cubicBezTo>
                    <a:cubicBezTo>
                      <a:pt x="33" y="77"/>
                      <a:pt x="32" y="77"/>
                      <a:pt x="32" y="77"/>
                    </a:cubicBezTo>
                    <a:cubicBezTo>
                      <a:pt x="32" y="77"/>
                      <a:pt x="32" y="77"/>
                      <a:pt x="32" y="77"/>
                    </a:cubicBezTo>
                    <a:cubicBezTo>
                      <a:pt x="31" y="77"/>
                      <a:pt x="31" y="77"/>
                      <a:pt x="31" y="77"/>
                    </a:cubicBezTo>
                    <a:cubicBezTo>
                      <a:pt x="31" y="76"/>
                      <a:pt x="31" y="76"/>
                      <a:pt x="30" y="75"/>
                    </a:cubicBezTo>
                    <a:cubicBezTo>
                      <a:pt x="30" y="74"/>
                      <a:pt x="30" y="74"/>
                      <a:pt x="30" y="73"/>
                    </a:cubicBezTo>
                    <a:cubicBezTo>
                      <a:pt x="30" y="73"/>
                      <a:pt x="30" y="72"/>
                      <a:pt x="30" y="72"/>
                    </a:cubicBezTo>
                    <a:cubicBezTo>
                      <a:pt x="29" y="72"/>
                      <a:pt x="29" y="71"/>
                      <a:pt x="29" y="71"/>
                    </a:cubicBezTo>
                    <a:cubicBezTo>
                      <a:pt x="29" y="71"/>
                      <a:pt x="28" y="71"/>
                      <a:pt x="28" y="71"/>
                    </a:cubicBezTo>
                    <a:cubicBezTo>
                      <a:pt x="28" y="70"/>
                      <a:pt x="28" y="70"/>
                      <a:pt x="28" y="69"/>
                    </a:cubicBezTo>
                    <a:cubicBezTo>
                      <a:pt x="28" y="69"/>
                      <a:pt x="28" y="67"/>
                      <a:pt x="27" y="67"/>
                    </a:cubicBezTo>
                    <a:cubicBezTo>
                      <a:pt x="27" y="66"/>
                      <a:pt x="28" y="66"/>
                      <a:pt x="28" y="65"/>
                    </a:cubicBezTo>
                    <a:cubicBezTo>
                      <a:pt x="29" y="65"/>
                      <a:pt x="29" y="65"/>
                      <a:pt x="29" y="64"/>
                    </a:cubicBezTo>
                    <a:cubicBezTo>
                      <a:pt x="29" y="63"/>
                      <a:pt x="28" y="61"/>
                      <a:pt x="30" y="60"/>
                    </a:cubicBezTo>
                    <a:cubicBezTo>
                      <a:pt x="30" y="59"/>
                      <a:pt x="29" y="58"/>
                      <a:pt x="29" y="57"/>
                    </a:cubicBezTo>
                    <a:cubicBezTo>
                      <a:pt x="28" y="57"/>
                      <a:pt x="28" y="56"/>
                      <a:pt x="28" y="55"/>
                    </a:cubicBezTo>
                    <a:cubicBezTo>
                      <a:pt x="28" y="55"/>
                      <a:pt x="27" y="54"/>
                      <a:pt x="27" y="54"/>
                    </a:cubicBezTo>
                    <a:cubicBezTo>
                      <a:pt x="27" y="54"/>
                      <a:pt x="27" y="53"/>
                      <a:pt x="27" y="53"/>
                    </a:cubicBezTo>
                    <a:cubicBezTo>
                      <a:pt x="27" y="53"/>
                      <a:pt x="27" y="53"/>
                      <a:pt x="28" y="52"/>
                    </a:cubicBezTo>
                    <a:cubicBezTo>
                      <a:pt x="28" y="52"/>
                      <a:pt x="28" y="52"/>
                      <a:pt x="28" y="51"/>
                    </a:cubicBezTo>
                    <a:cubicBezTo>
                      <a:pt x="28" y="51"/>
                      <a:pt x="28" y="50"/>
                      <a:pt x="28" y="50"/>
                    </a:cubicBezTo>
                    <a:cubicBezTo>
                      <a:pt x="28" y="49"/>
                      <a:pt x="27" y="49"/>
                      <a:pt x="27" y="49"/>
                    </a:cubicBezTo>
                    <a:cubicBezTo>
                      <a:pt x="26" y="48"/>
                      <a:pt x="27" y="47"/>
                      <a:pt x="27" y="46"/>
                    </a:cubicBezTo>
                    <a:cubicBezTo>
                      <a:pt x="27" y="46"/>
                      <a:pt x="27" y="45"/>
                      <a:pt x="27" y="45"/>
                    </a:cubicBezTo>
                    <a:cubicBezTo>
                      <a:pt x="26" y="44"/>
                      <a:pt x="26" y="43"/>
                      <a:pt x="26" y="43"/>
                    </a:cubicBezTo>
                    <a:cubicBezTo>
                      <a:pt x="26" y="42"/>
                      <a:pt x="27" y="42"/>
                      <a:pt x="27" y="41"/>
                    </a:cubicBezTo>
                    <a:cubicBezTo>
                      <a:pt x="28" y="40"/>
                      <a:pt x="28" y="40"/>
                      <a:pt x="27" y="40"/>
                    </a:cubicBezTo>
                    <a:cubicBezTo>
                      <a:pt x="27" y="39"/>
                      <a:pt x="26" y="39"/>
                      <a:pt x="26" y="38"/>
                    </a:cubicBezTo>
                    <a:cubicBezTo>
                      <a:pt x="26" y="38"/>
                      <a:pt x="26" y="37"/>
                      <a:pt x="25" y="37"/>
                    </a:cubicBezTo>
                    <a:cubicBezTo>
                      <a:pt x="25" y="37"/>
                      <a:pt x="25" y="37"/>
                      <a:pt x="25" y="37"/>
                    </a:cubicBezTo>
                    <a:cubicBezTo>
                      <a:pt x="24" y="36"/>
                      <a:pt x="24" y="36"/>
                      <a:pt x="24" y="35"/>
                    </a:cubicBezTo>
                    <a:cubicBezTo>
                      <a:pt x="24" y="34"/>
                      <a:pt x="24" y="34"/>
                      <a:pt x="23" y="33"/>
                    </a:cubicBezTo>
                    <a:cubicBezTo>
                      <a:pt x="22" y="33"/>
                      <a:pt x="21" y="32"/>
                      <a:pt x="20" y="31"/>
                    </a:cubicBezTo>
                    <a:cubicBezTo>
                      <a:pt x="19" y="31"/>
                      <a:pt x="19" y="31"/>
                      <a:pt x="18" y="31"/>
                    </a:cubicBezTo>
                    <a:cubicBezTo>
                      <a:pt x="18" y="30"/>
                      <a:pt x="17" y="31"/>
                      <a:pt x="17" y="30"/>
                    </a:cubicBezTo>
                    <a:cubicBezTo>
                      <a:pt x="16" y="30"/>
                      <a:pt x="16" y="29"/>
                      <a:pt x="16" y="29"/>
                    </a:cubicBezTo>
                    <a:cubicBezTo>
                      <a:pt x="15" y="28"/>
                      <a:pt x="15" y="29"/>
                      <a:pt x="14" y="28"/>
                    </a:cubicBezTo>
                    <a:cubicBezTo>
                      <a:pt x="14" y="27"/>
                      <a:pt x="14" y="27"/>
                      <a:pt x="13" y="27"/>
                    </a:cubicBezTo>
                    <a:cubicBezTo>
                      <a:pt x="13" y="26"/>
                      <a:pt x="13" y="26"/>
                      <a:pt x="13" y="26"/>
                    </a:cubicBezTo>
                    <a:cubicBezTo>
                      <a:pt x="12" y="25"/>
                      <a:pt x="12" y="25"/>
                      <a:pt x="12" y="25"/>
                    </a:cubicBezTo>
                    <a:cubicBezTo>
                      <a:pt x="12" y="25"/>
                      <a:pt x="11" y="25"/>
                      <a:pt x="11" y="25"/>
                    </a:cubicBezTo>
                    <a:cubicBezTo>
                      <a:pt x="11" y="24"/>
                      <a:pt x="11" y="24"/>
                      <a:pt x="10" y="23"/>
                    </a:cubicBezTo>
                    <a:cubicBezTo>
                      <a:pt x="10" y="23"/>
                      <a:pt x="9" y="23"/>
                      <a:pt x="9" y="22"/>
                    </a:cubicBezTo>
                    <a:cubicBezTo>
                      <a:pt x="9" y="22"/>
                      <a:pt x="10" y="22"/>
                      <a:pt x="9" y="21"/>
                    </a:cubicBezTo>
                    <a:cubicBezTo>
                      <a:pt x="9" y="21"/>
                      <a:pt x="8" y="20"/>
                      <a:pt x="7" y="20"/>
                    </a:cubicBezTo>
                    <a:cubicBezTo>
                      <a:pt x="7" y="19"/>
                      <a:pt x="8" y="19"/>
                      <a:pt x="9" y="19"/>
                    </a:cubicBezTo>
                    <a:cubicBezTo>
                      <a:pt x="10" y="20"/>
                      <a:pt x="10" y="20"/>
                      <a:pt x="11" y="19"/>
                    </a:cubicBezTo>
                    <a:cubicBezTo>
                      <a:pt x="11" y="18"/>
                      <a:pt x="10" y="17"/>
                      <a:pt x="10" y="17"/>
                    </a:cubicBezTo>
                    <a:cubicBezTo>
                      <a:pt x="11" y="16"/>
                      <a:pt x="11" y="16"/>
                      <a:pt x="12" y="15"/>
                    </a:cubicBezTo>
                    <a:cubicBezTo>
                      <a:pt x="12" y="15"/>
                      <a:pt x="13" y="15"/>
                      <a:pt x="13" y="16"/>
                    </a:cubicBezTo>
                    <a:cubicBezTo>
                      <a:pt x="13" y="16"/>
                      <a:pt x="14" y="16"/>
                      <a:pt x="14" y="16"/>
                    </a:cubicBezTo>
                    <a:cubicBezTo>
                      <a:pt x="14" y="16"/>
                      <a:pt x="14" y="17"/>
                      <a:pt x="15" y="17"/>
                    </a:cubicBezTo>
                    <a:cubicBezTo>
                      <a:pt x="15" y="18"/>
                      <a:pt x="16" y="19"/>
                      <a:pt x="16" y="20"/>
                    </a:cubicBezTo>
                    <a:cubicBezTo>
                      <a:pt x="17" y="21"/>
                      <a:pt x="17" y="21"/>
                      <a:pt x="18" y="21"/>
                    </a:cubicBezTo>
                    <a:cubicBezTo>
                      <a:pt x="18" y="22"/>
                      <a:pt x="18" y="22"/>
                      <a:pt x="18" y="23"/>
                    </a:cubicBezTo>
                    <a:cubicBezTo>
                      <a:pt x="19" y="24"/>
                      <a:pt x="19" y="25"/>
                      <a:pt x="19" y="26"/>
                    </a:cubicBezTo>
                    <a:cubicBezTo>
                      <a:pt x="20" y="26"/>
                      <a:pt x="20" y="26"/>
                      <a:pt x="21" y="26"/>
                    </a:cubicBezTo>
                    <a:cubicBezTo>
                      <a:pt x="22" y="27"/>
                      <a:pt x="22" y="27"/>
                      <a:pt x="23" y="27"/>
                    </a:cubicBezTo>
                    <a:cubicBezTo>
                      <a:pt x="23" y="27"/>
                      <a:pt x="23" y="27"/>
                      <a:pt x="24" y="27"/>
                    </a:cubicBezTo>
                    <a:cubicBezTo>
                      <a:pt x="24" y="28"/>
                      <a:pt x="25" y="28"/>
                      <a:pt x="25" y="27"/>
                    </a:cubicBezTo>
                    <a:cubicBezTo>
                      <a:pt x="26" y="27"/>
                      <a:pt x="26" y="27"/>
                      <a:pt x="27" y="27"/>
                    </a:cubicBezTo>
                    <a:cubicBezTo>
                      <a:pt x="28" y="26"/>
                      <a:pt x="28" y="26"/>
                      <a:pt x="28" y="25"/>
                    </a:cubicBezTo>
                    <a:cubicBezTo>
                      <a:pt x="29" y="25"/>
                      <a:pt x="29" y="24"/>
                      <a:pt x="29" y="25"/>
                    </a:cubicBezTo>
                    <a:cubicBezTo>
                      <a:pt x="30" y="25"/>
                      <a:pt x="31" y="25"/>
                      <a:pt x="31" y="25"/>
                    </a:cubicBezTo>
                    <a:cubicBezTo>
                      <a:pt x="32" y="26"/>
                      <a:pt x="32" y="26"/>
                      <a:pt x="33" y="26"/>
                    </a:cubicBezTo>
                    <a:cubicBezTo>
                      <a:pt x="33" y="27"/>
                      <a:pt x="34" y="27"/>
                      <a:pt x="34" y="27"/>
                    </a:cubicBezTo>
                    <a:cubicBezTo>
                      <a:pt x="35" y="28"/>
                      <a:pt x="35" y="28"/>
                      <a:pt x="36" y="28"/>
                    </a:cubicBezTo>
                    <a:cubicBezTo>
                      <a:pt x="36" y="29"/>
                      <a:pt x="36" y="29"/>
                      <a:pt x="36" y="28"/>
                    </a:cubicBezTo>
                    <a:cubicBezTo>
                      <a:pt x="37" y="28"/>
                      <a:pt x="37" y="28"/>
                      <a:pt x="37" y="27"/>
                    </a:cubicBezTo>
                    <a:cubicBezTo>
                      <a:pt x="38" y="27"/>
                      <a:pt x="38" y="27"/>
                      <a:pt x="38" y="26"/>
                    </a:cubicBezTo>
                    <a:cubicBezTo>
                      <a:pt x="38" y="24"/>
                      <a:pt x="39" y="23"/>
                      <a:pt x="40" y="23"/>
                    </a:cubicBezTo>
                    <a:cubicBezTo>
                      <a:pt x="40" y="23"/>
                      <a:pt x="41" y="23"/>
                      <a:pt x="41" y="22"/>
                    </a:cubicBezTo>
                    <a:cubicBezTo>
                      <a:pt x="42" y="22"/>
                      <a:pt x="42" y="22"/>
                      <a:pt x="42" y="22"/>
                    </a:cubicBezTo>
                    <a:cubicBezTo>
                      <a:pt x="42" y="21"/>
                      <a:pt x="42" y="21"/>
                      <a:pt x="42" y="21"/>
                    </a:cubicBezTo>
                    <a:cubicBezTo>
                      <a:pt x="42" y="20"/>
                      <a:pt x="42" y="20"/>
                      <a:pt x="42" y="20"/>
                    </a:cubicBezTo>
                    <a:cubicBezTo>
                      <a:pt x="42" y="19"/>
                      <a:pt x="42" y="19"/>
                      <a:pt x="42" y="19"/>
                    </a:cubicBezTo>
                    <a:cubicBezTo>
                      <a:pt x="42" y="18"/>
                      <a:pt x="42" y="17"/>
                      <a:pt x="42" y="16"/>
                    </a:cubicBezTo>
                    <a:cubicBezTo>
                      <a:pt x="42" y="15"/>
                      <a:pt x="42" y="15"/>
                      <a:pt x="43" y="14"/>
                    </a:cubicBezTo>
                    <a:cubicBezTo>
                      <a:pt x="43" y="13"/>
                      <a:pt x="42" y="13"/>
                      <a:pt x="43" y="12"/>
                    </a:cubicBezTo>
                    <a:cubicBezTo>
                      <a:pt x="43" y="11"/>
                      <a:pt x="43" y="10"/>
                      <a:pt x="43" y="10"/>
                    </a:cubicBezTo>
                    <a:cubicBezTo>
                      <a:pt x="43" y="9"/>
                      <a:pt x="43" y="8"/>
                      <a:pt x="44" y="7"/>
                    </a:cubicBezTo>
                    <a:cubicBezTo>
                      <a:pt x="44" y="7"/>
                      <a:pt x="45" y="7"/>
                      <a:pt x="45" y="7"/>
                    </a:cubicBezTo>
                    <a:cubicBezTo>
                      <a:pt x="46" y="6"/>
                      <a:pt x="46" y="5"/>
                      <a:pt x="46" y="5"/>
                    </a:cubicBezTo>
                    <a:cubicBezTo>
                      <a:pt x="47" y="3"/>
                      <a:pt x="48" y="3"/>
                      <a:pt x="49" y="3"/>
                    </a:cubicBezTo>
                    <a:cubicBezTo>
                      <a:pt x="50" y="3"/>
                      <a:pt x="50" y="3"/>
                      <a:pt x="51" y="3"/>
                    </a:cubicBezTo>
                    <a:cubicBezTo>
                      <a:pt x="52" y="3"/>
                      <a:pt x="52" y="3"/>
                      <a:pt x="53" y="2"/>
                    </a:cubicBezTo>
                    <a:cubicBezTo>
                      <a:pt x="53" y="2"/>
                      <a:pt x="54" y="1"/>
                      <a:pt x="54" y="0"/>
                    </a:cubicBezTo>
                    <a:cubicBezTo>
                      <a:pt x="55" y="0"/>
                      <a:pt x="55" y="0"/>
                      <a:pt x="56" y="0"/>
                    </a:cubicBezTo>
                    <a:cubicBezTo>
                      <a:pt x="56" y="0"/>
                      <a:pt x="56" y="1"/>
                      <a:pt x="57" y="2"/>
                    </a:cubicBezTo>
                    <a:cubicBezTo>
                      <a:pt x="57" y="2"/>
                      <a:pt x="57" y="2"/>
                      <a:pt x="58" y="3"/>
                    </a:cubicBezTo>
                    <a:cubicBezTo>
                      <a:pt x="58" y="3"/>
                      <a:pt x="58" y="3"/>
                      <a:pt x="59" y="4"/>
                    </a:cubicBezTo>
                    <a:cubicBezTo>
                      <a:pt x="59" y="4"/>
                      <a:pt x="59" y="4"/>
                      <a:pt x="59" y="4"/>
                    </a:cubicBezTo>
                    <a:cubicBezTo>
                      <a:pt x="59" y="4"/>
                      <a:pt x="59" y="5"/>
                      <a:pt x="59" y="5"/>
                    </a:cubicBezTo>
                    <a:cubicBezTo>
                      <a:pt x="60" y="6"/>
                      <a:pt x="61" y="6"/>
                      <a:pt x="62" y="7"/>
                    </a:cubicBezTo>
                    <a:cubicBezTo>
                      <a:pt x="63" y="7"/>
                      <a:pt x="64" y="8"/>
                      <a:pt x="65" y="9"/>
                    </a:cubicBezTo>
                    <a:cubicBezTo>
                      <a:pt x="65" y="10"/>
                      <a:pt x="66" y="11"/>
                      <a:pt x="66" y="12"/>
                    </a:cubicBezTo>
                    <a:cubicBezTo>
                      <a:pt x="66" y="13"/>
                      <a:pt x="65" y="14"/>
                      <a:pt x="64" y="15"/>
                    </a:cubicBezTo>
                    <a:cubicBezTo>
                      <a:pt x="64" y="16"/>
                      <a:pt x="61" y="19"/>
                      <a:pt x="63" y="20"/>
                    </a:cubicBezTo>
                    <a:cubicBezTo>
                      <a:pt x="62" y="21"/>
                      <a:pt x="61" y="22"/>
                      <a:pt x="60" y="22"/>
                    </a:cubicBezTo>
                    <a:cubicBezTo>
                      <a:pt x="59" y="23"/>
                      <a:pt x="61" y="23"/>
                      <a:pt x="62" y="23"/>
                    </a:cubicBezTo>
                    <a:cubicBezTo>
                      <a:pt x="63" y="24"/>
                      <a:pt x="62" y="25"/>
                      <a:pt x="61" y="26"/>
                    </a:cubicBezTo>
                    <a:cubicBezTo>
                      <a:pt x="61" y="27"/>
                      <a:pt x="60" y="29"/>
                      <a:pt x="60" y="30"/>
                    </a:cubicBezTo>
                    <a:cubicBezTo>
                      <a:pt x="60" y="31"/>
                      <a:pt x="61" y="33"/>
                      <a:pt x="61" y="34"/>
                    </a:cubicBezTo>
                    <a:cubicBezTo>
                      <a:pt x="61" y="36"/>
                      <a:pt x="62" y="36"/>
                      <a:pt x="64" y="37"/>
                    </a:cubicBezTo>
                    <a:cubicBezTo>
                      <a:pt x="65" y="37"/>
                      <a:pt x="66" y="38"/>
                      <a:pt x="66" y="39"/>
                    </a:cubicBezTo>
                    <a:cubicBezTo>
                      <a:pt x="67" y="39"/>
                      <a:pt x="67" y="40"/>
                      <a:pt x="67" y="41"/>
                    </a:cubicBezTo>
                    <a:cubicBezTo>
                      <a:pt x="68" y="42"/>
                      <a:pt x="68" y="42"/>
                      <a:pt x="69" y="43"/>
                    </a:cubicBezTo>
                    <a:cubicBezTo>
                      <a:pt x="69" y="43"/>
                      <a:pt x="70" y="44"/>
                      <a:pt x="70" y="44"/>
                    </a:cubicBezTo>
                    <a:cubicBezTo>
                      <a:pt x="70" y="45"/>
                      <a:pt x="70" y="45"/>
                      <a:pt x="70" y="46"/>
                    </a:cubicBezTo>
                    <a:cubicBezTo>
                      <a:pt x="70" y="47"/>
                      <a:pt x="70" y="47"/>
                      <a:pt x="70" y="48"/>
                    </a:cubicBezTo>
                    <a:cubicBezTo>
                      <a:pt x="70" y="49"/>
                      <a:pt x="69" y="49"/>
                      <a:pt x="69" y="50"/>
                    </a:cubicBezTo>
                    <a:cubicBezTo>
                      <a:pt x="68" y="50"/>
                      <a:pt x="67" y="52"/>
                      <a:pt x="66" y="53"/>
                    </a:cubicBezTo>
                    <a:cubicBezTo>
                      <a:pt x="66" y="54"/>
                      <a:pt x="65" y="56"/>
                      <a:pt x="64" y="57"/>
                    </a:cubicBezTo>
                    <a:cubicBezTo>
                      <a:pt x="64" y="59"/>
                      <a:pt x="64" y="60"/>
                      <a:pt x="65" y="61"/>
                    </a:cubicBezTo>
                    <a:cubicBezTo>
                      <a:pt x="66" y="62"/>
                      <a:pt x="66" y="62"/>
                      <a:pt x="66" y="63"/>
                    </a:cubicBezTo>
                    <a:cubicBezTo>
                      <a:pt x="66" y="64"/>
                      <a:pt x="67" y="64"/>
                      <a:pt x="67" y="65"/>
                    </a:cubicBezTo>
                    <a:cubicBezTo>
                      <a:pt x="67" y="66"/>
                      <a:pt x="67" y="67"/>
                      <a:pt x="68" y="68"/>
                    </a:cubicBezTo>
                    <a:cubicBezTo>
                      <a:pt x="68" y="70"/>
                      <a:pt x="69" y="70"/>
                      <a:pt x="70" y="72"/>
                    </a:cubicBezTo>
                    <a:cubicBezTo>
                      <a:pt x="70" y="72"/>
                      <a:pt x="70" y="73"/>
                      <a:pt x="70" y="74"/>
                    </a:cubicBezTo>
                    <a:cubicBezTo>
                      <a:pt x="70" y="75"/>
                      <a:pt x="71" y="75"/>
                      <a:pt x="71" y="76"/>
                    </a:cubicBezTo>
                    <a:cubicBezTo>
                      <a:pt x="71" y="77"/>
                      <a:pt x="71" y="78"/>
                      <a:pt x="71" y="78"/>
                    </a:cubicBezTo>
                    <a:cubicBezTo>
                      <a:pt x="71" y="79"/>
                      <a:pt x="71" y="79"/>
                      <a:pt x="70" y="79"/>
                    </a:cubicBezTo>
                    <a:cubicBezTo>
                      <a:pt x="70" y="79"/>
                      <a:pt x="69" y="79"/>
                      <a:pt x="69" y="79"/>
                    </a:cubicBezTo>
                    <a:cubicBezTo>
                      <a:pt x="68" y="80"/>
                      <a:pt x="69" y="80"/>
                      <a:pt x="69" y="80"/>
                    </a:cubicBezTo>
                    <a:cubicBezTo>
                      <a:pt x="69" y="81"/>
                      <a:pt x="69" y="81"/>
                      <a:pt x="69" y="81"/>
                    </a:cubicBezTo>
                    <a:cubicBezTo>
                      <a:pt x="69" y="82"/>
                      <a:pt x="69" y="82"/>
                      <a:pt x="69" y="82"/>
                    </a:cubicBezTo>
                    <a:cubicBezTo>
                      <a:pt x="69" y="83"/>
                      <a:pt x="69" y="84"/>
                      <a:pt x="68" y="85"/>
                    </a:cubicBezTo>
                    <a:cubicBezTo>
                      <a:pt x="68" y="85"/>
                      <a:pt x="67" y="86"/>
                      <a:pt x="68" y="86"/>
                    </a:cubicBezTo>
                    <a:cubicBezTo>
                      <a:pt x="69" y="87"/>
                      <a:pt x="69" y="86"/>
                      <a:pt x="69" y="88"/>
                    </a:cubicBezTo>
                    <a:cubicBezTo>
                      <a:pt x="69" y="88"/>
                      <a:pt x="69" y="88"/>
                      <a:pt x="69" y="88"/>
                    </a:cubicBezTo>
                    <a:cubicBezTo>
                      <a:pt x="69" y="88"/>
                      <a:pt x="68" y="88"/>
                      <a:pt x="68" y="89"/>
                    </a:cubicBezTo>
                    <a:cubicBezTo>
                      <a:pt x="68" y="89"/>
                      <a:pt x="67" y="90"/>
                      <a:pt x="68" y="90"/>
                    </a:cubicBezTo>
                    <a:cubicBezTo>
                      <a:pt x="68" y="91"/>
                      <a:pt x="68" y="92"/>
                      <a:pt x="69" y="92"/>
                    </a:cubicBezTo>
                    <a:cubicBezTo>
                      <a:pt x="69" y="93"/>
                      <a:pt x="70" y="93"/>
                      <a:pt x="71" y="93"/>
                    </a:cubicBezTo>
                    <a:cubicBezTo>
                      <a:pt x="71" y="93"/>
                      <a:pt x="71" y="94"/>
                      <a:pt x="71" y="95"/>
                    </a:cubicBezTo>
                    <a:cubicBezTo>
                      <a:pt x="71" y="95"/>
                      <a:pt x="72" y="95"/>
                      <a:pt x="72" y="95"/>
                    </a:cubicBezTo>
                    <a:cubicBezTo>
                      <a:pt x="72" y="96"/>
                      <a:pt x="71" y="96"/>
                      <a:pt x="71" y="96"/>
                    </a:cubicBezTo>
                    <a:cubicBezTo>
                      <a:pt x="70" y="97"/>
                      <a:pt x="70" y="97"/>
                      <a:pt x="70" y="98"/>
                    </a:cubicBezTo>
                    <a:cubicBezTo>
                      <a:pt x="71" y="98"/>
                      <a:pt x="71" y="98"/>
                      <a:pt x="71" y="98"/>
                    </a:cubicBezTo>
                    <a:cubicBezTo>
                      <a:pt x="71" y="99"/>
                      <a:pt x="71" y="99"/>
                      <a:pt x="71" y="100"/>
                    </a:cubicBezTo>
                    <a:cubicBezTo>
                      <a:pt x="71" y="100"/>
                      <a:pt x="72" y="100"/>
                      <a:pt x="72" y="101"/>
                    </a:cubicBezTo>
                    <a:cubicBezTo>
                      <a:pt x="73" y="101"/>
                      <a:pt x="73" y="101"/>
                      <a:pt x="73" y="101"/>
                    </a:cubicBezTo>
                    <a:cubicBezTo>
                      <a:pt x="73" y="101"/>
                      <a:pt x="73" y="102"/>
                      <a:pt x="73" y="102"/>
                    </a:cubicBezTo>
                    <a:cubicBezTo>
                      <a:pt x="73" y="102"/>
                      <a:pt x="74" y="102"/>
                      <a:pt x="74" y="102"/>
                    </a:cubicBezTo>
                    <a:cubicBezTo>
                      <a:pt x="74" y="102"/>
                      <a:pt x="74" y="102"/>
                      <a:pt x="74" y="102"/>
                    </a:cubicBezTo>
                    <a:cubicBezTo>
                      <a:pt x="74" y="103"/>
                      <a:pt x="74" y="103"/>
                      <a:pt x="74" y="104"/>
                    </a:cubicBezTo>
                    <a:cubicBezTo>
                      <a:pt x="74" y="105"/>
                      <a:pt x="74" y="105"/>
                      <a:pt x="74" y="106"/>
                    </a:cubicBezTo>
                    <a:cubicBezTo>
                      <a:pt x="73" y="106"/>
                      <a:pt x="73" y="107"/>
                      <a:pt x="72" y="108"/>
                    </a:cubicBezTo>
                    <a:cubicBezTo>
                      <a:pt x="72" y="108"/>
                      <a:pt x="72" y="108"/>
                      <a:pt x="72" y="108"/>
                    </a:cubicBezTo>
                    <a:cubicBezTo>
                      <a:pt x="72" y="109"/>
                      <a:pt x="71" y="109"/>
                      <a:pt x="71" y="109"/>
                    </a:cubicBezTo>
                    <a:cubicBezTo>
                      <a:pt x="69" y="110"/>
                      <a:pt x="72" y="111"/>
                      <a:pt x="72" y="112"/>
                    </a:cubicBezTo>
                    <a:cubicBezTo>
                      <a:pt x="73" y="113"/>
                      <a:pt x="73" y="113"/>
                      <a:pt x="74" y="114"/>
                    </a:cubicBezTo>
                    <a:cubicBezTo>
                      <a:pt x="75" y="114"/>
                      <a:pt x="76" y="114"/>
                      <a:pt x="76" y="115"/>
                    </a:cubicBezTo>
                    <a:cubicBezTo>
                      <a:pt x="77" y="115"/>
                      <a:pt x="77" y="116"/>
                      <a:pt x="77" y="116"/>
                    </a:cubicBezTo>
                    <a:cubicBezTo>
                      <a:pt x="78" y="117"/>
                      <a:pt x="78" y="117"/>
                      <a:pt x="79" y="118"/>
                    </a:cubicBezTo>
                    <a:cubicBezTo>
                      <a:pt x="79" y="118"/>
                      <a:pt x="79" y="119"/>
                      <a:pt x="79" y="119"/>
                    </a:cubicBezTo>
                    <a:cubicBezTo>
                      <a:pt x="79" y="119"/>
                      <a:pt x="79" y="120"/>
                      <a:pt x="80" y="120"/>
                    </a:cubicBezTo>
                    <a:cubicBezTo>
                      <a:pt x="80" y="120"/>
                      <a:pt x="81" y="122"/>
                      <a:pt x="81" y="122"/>
                    </a:cubicBezTo>
                    <a:cubicBezTo>
                      <a:pt x="81" y="123"/>
                      <a:pt x="80" y="123"/>
                      <a:pt x="80" y="123"/>
                    </a:cubicBezTo>
                    <a:cubicBezTo>
                      <a:pt x="80" y="124"/>
                      <a:pt x="80" y="124"/>
                      <a:pt x="80" y="125"/>
                    </a:cubicBezTo>
                    <a:cubicBezTo>
                      <a:pt x="80" y="126"/>
                      <a:pt x="79" y="126"/>
                      <a:pt x="79" y="127"/>
                    </a:cubicBezTo>
                    <a:cubicBezTo>
                      <a:pt x="79" y="128"/>
                      <a:pt x="78" y="129"/>
                      <a:pt x="77" y="129"/>
                    </a:cubicBezTo>
                    <a:cubicBezTo>
                      <a:pt x="77" y="130"/>
                      <a:pt x="77" y="131"/>
                      <a:pt x="76" y="131"/>
                    </a:cubicBezTo>
                    <a:cubicBezTo>
                      <a:pt x="76" y="132"/>
                      <a:pt x="75" y="132"/>
                      <a:pt x="75" y="133"/>
                    </a:cubicBezTo>
                    <a:cubicBezTo>
                      <a:pt x="74" y="134"/>
                      <a:pt x="74" y="134"/>
                      <a:pt x="73" y="135"/>
                    </a:cubicBezTo>
                    <a:cubicBezTo>
                      <a:pt x="72" y="137"/>
                      <a:pt x="71" y="138"/>
                      <a:pt x="70" y="140"/>
                    </a:cubicBezTo>
                    <a:cubicBezTo>
                      <a:pt x="69" y="140"/>
                      <a:pt x="69" y="141"/>
                      <a:pt x="68" y="142"/>
                    </a:cubicBezTo>
                    <a:cubicBezTo>
                      <a:pt x="68" y="142"/>
                      <a:pt x="68" y="142"/>
                      <a:pt x="67" y="143"/>
                    </a:cubicBezTo>
                    <a:cubicBezTo>
                      <a:pt x="67" y="143"/>
                      <a:pt x="67" y="143"/>
                      <a:pt x="67" y="144"/>
                    </a:cubicBezTo>
                    <a:cubicBezTo>
                      <a:pt x="67" y="144"/>
                      <a:pt x="66" y="144"/>
                      <a:pt x="66" y="144"/>
                    </a:cubicBezTo>
                    <a:cubicBezTo>
                      <a:pt x="66" y="145"/>
                      <a:pt x="65" y="145"/>
                      <a:pt x="65" y="146"/>
                    </a:cubicBezTo>
                    <a:cubicBezTo>
                      <a:pt x="65" y="146"/>
                      <a:pt x="64" y="147"/>
                      <a:pt x="63" y="148"/>
                    </a:cubicBezTo>
                    <a:cubicBezTo>
                      <a:pt x="62" y="148"/>
                      <a:pt x="62" y="149"/>
                      <a:pt x="61" y="149"/>
                    </a:cubicBezTo>
                    <a:cubicBezTo>
                      <a:pt x="61" y="150"/>
                      <a:pt x="60" y="150"/>
                      <a:pt x="60" y="151"/>
                    </a:cubicBezTo>
                    <a:cubicBezTo>
                      <a:pt x="59" y="152"/>
                      <a:pt x="58" y="152"/>
                      <a:pt x="58" y="153"/>
                    </a:cubicBezTo>
                    <a:cubicBezTo>
                      <a:pt x="57" y="154"/>
                      <a:pt x="56" y="155"/>
                      <a:pt x="56" y="156"/>
                    </a:cubicBezTo>
                    <a:cubicBezTo>
                      <a:pt x="56" y="155"/>
                      <a:pt x="56" y="155"/>
                      <a:pt x="56" y="156"/>
                    </a:cubicBezTo>
                    <a:close/>
                    <a:moveTo>
                      <a:pt x="2" y="160"/>
                    </a:moveTo>
                    <a:cubicBezTo>
                      <a:pt x="1" y="160"/>
                      <a:pt x="1" y="160"/>
                      <a:pt x="1" y="159"/>
                    </a:cubicBezTo>
                    <a:cubicBezTo>
                      <a:pt x="1" y="160"/>
                      <a:pt x="1" y="160"/>
                      <a:pt x="0" y="160"/>
                    </a:cubicBezTo>
                    <a:cubicBezTo>
                      <a:pt x="0" y="160"/>
                      <a:pt x="0" y="160"/>
                      <a:pt x="0" y="160"/>
                    </a:cubicBezTo>
                    <a:cubicBezTo>
                      <a:pt x="0" y="161"/>
                      <a:pt x="0" y="161"/>
                      <a:pt x="0" y="161"/>
                    </a:cubicBezTo>
                    <a:cubicBezTo>
                      <a:pt x="1" y="161"/>
                      <a:pt x="1" y="161"/>
                      <a:pt x="1" y="162"/>
                    </a:cubicBezTo>
                    <a:cubicBezTo>
                      <a:pt x="1" y="162"/>
                      <a:pt x="2" y="162"/>
                      <a:pt x="2" y="162"/>
                    </a:cubicBezTo>
                    <a:cubicBezTo>
                      <a:pt x="2" y="162"/>
                      <a:pt x="2" y="162"/>
                      <a:pt x="2" y="162"/>
                    </a:cubicBezTo>
                    <a:cubicBezTo>
                      <a:pt x="3" y="162"/>
                      <a:pt x="3" y="162"/>
                      <a:pt x="3" y="162"/>
                    </a:cubicBezTo>
                    <a:cubicBezTo>
                      <a:pt x="3" y="162"/>
                      <a:pt x="3" y="162"/>
                      <a:pt x="3" y="162"/>
                    </a:cubicBezTo>
                    <a:cubicBezTo>
                      <a:pt x="3" y="161"/>
                      <a:pt x="3" y="161"/>
                      <a:pt x="3" y="161"/>
                    </a:cubicBezTo>
                    <a:cubicBezTo>
                      <a:pt x="3" y="160"/>
                      <a:pt x="3" y="160"/>
                      <a:pt x="2" y="160"/>
                    </a:cubicBezTo>
                    <a:cubicBezTo>
                      <a:pt x="2" y="160"/>
                      <a:pt x="2" y="160"/>
                      <a:pt x="2" y="160"/>
                    </a:cubicBezTo>
                    <a:close/>
                    <a:moveTo>
                      <a:pt x="3" y="159"/>
                    </a:moveTo>
                    <a:cubicBezTo>
                      <a:pt x="3" y="160"/>
                      <a:pt x="3" y="160"/>
                      <a:pt x="3" y="160"/>
                    </a:cubicBezTo>
                    <a:cubicBezTo>
                      <a:pt x="4" y="160"/>
                      <a:pt x="4" y="161"/>
                      <a:pt x="4" y="161"/>
                    </a:cubicBezTo>
                    <a:cubicBezTo>
                      <a:pt x="5" y="160"/>
                      <a:pt x="5" y="159"/>
                      <a:pt x="5" y="159"/>
                    </a:cubicBezTo>
                    <a:cubicBezTo>
                      <a:pt x="4" y="159"/>
                      <a:pt x="4" y="158"/>
                      <a:pt x="4" y="158"/>
                    </a:cubicBezTo>
                    <a:cubicBezTo>
                      <a:pt x="3" y="158"/>
                      <a:pt x="3" y="158"/>
                      <a:pt x="3" y="158"/>
                    </a:cubicBezTo>
                    <a:cubicBezTo>
                      <a:pt x="2" y="158"/>
                      <a:pt x="3" y="158"/>
                      <a:pt x="3" y="158"/>
                    </a:cubicBezTo>
                    <a:cubicBezTo>
                      <a:pt x="2" y="157"/>
                      <a:pt x="2" y="158"/>
                      <a:pt x="2" y="158"/>
                    </a:cubicBezTo>
                    <a:cubicBezTo>
                      <a:pt x="2" y="158"/>
                      <a:pt x="2" y="158"/>
                      <a:pt x="2" y="159"/>
                    </a:cubicBezTo>
                    <a:cubicBezTo>
                      <a:pt x="3" y="159"/>
                      <a:pt x="3" y="159"/>
                      <a:pt x="3" y="159"/>
                    </a:cubicBezTo>
                    <a:close/>
                    <a:moveTo>
                      <a:pt x="19" y="162"/>
                    </a:moveTo>
                    <a:cubicBezTo>
                      <a:pt x="19" y="162"/>
                      <a:pt x="19" y="163"/>
                      <a:pt x="19" y="163"/>
                    </a:cubicBezTo>
                    <a:cubicBezTo>
                      <a:pt x="20" y="163"/>
                      <a:pt x="20" y="163"/>
                      <a:pt x="20" y="163"/>
                    </a:cubicBezTo>
                    <a:cubicBezTo>
                      <a:pt x="20" y="163"/>
                      <a:pt x="21" y="162"/>
                      <a:pt x="21" y="163"/>
                    </a:cubicBezTo>
                    <a:cubicBezTo>
                      <a:pt x="21" y="163"/>
                      <a:pt x="21" y="163"/>
                      <a:pt x="21" y="163"/>
                    </a:cubicBezTo>
                    <a:cubicBezTo>
                      <a:pt x="22" y="163"/>
                      <a:pt x="22" y="161"/>
                      <a:pt x="22" y="161"/>
                    </a:cubicBezTo>
                    <a:cubicBezTo>
                      <a:pt x="21" y="160"/>
                      <a:pt x="20" y="161"/>
                      <a:pt x="20" y="161"/>
                    </a:cubicBezTo>
                    <a:cubicBezTo>
                      <a:pt x="20" y="161"/>
                      <a:pt x="20" y="161"/>
                      <a:pt x="20" y="161"/>
                    </a:cubicBezTo>
                    <a:cubicBezTo>
                      <a:pt x="20" y="162"/>
                      <a:pt x="20" y="162"/>
                      <a:pt x="19" y="162"/>
                    </a:cubicBezTo>
                    <a:close/>
                    <a:moveTo>
                      <a:pt x="34" y="90"/>
                    </a:moveTo>
                    <a:cubicBezTo>
                      <a:pt x="34" y="90"/>
                      <a:pt x="34" y="90"/>
                      <a:pt x="35" y="90"/>
                    </a:cubicBezTo>
                    <a:cubicBezTo>
                      <a:pt x="35" y="90"/>
                      <a:pt x="35" y="91"/>
                      <a:pt x="35" y="91"/>
                    </a:cubicBezTo>
                    <a:cubicBezTo>
                      <a:pt x="35" y="91"/>
                      <a:pt x="35" y="90"/>
                      <a:pt x="35" y="90"/>
                    </a:cubicBezTo>
                    <a:cubicBezTo>
                      <a:pt x="36" y="90"/>
                      <a:pt x="35" y="90"/>
                      <a:pt x="35" y="89"/>
                    </a:cubicBezTo>
                    <a:cubicBezTo>
                      <a:pt x="35" y="89"/>
                      <a:pt x="35" y="89"/>
                      <a:pt x="36" y="89"/>
                    </a:cubicBezTo>
                    <a:cubicBezTo>
                      <a:pt x="36" y="89"/>
                      <a:pt x="37" y="90"/>
                      <a:pt x="37" y="89"/>
                    </a:cubicBezTo>
                    <a:cubicBezTo>
                      <a:pt x="36" y="89"/>
                      <a:pt x="36" y="89"/>
                      <a:pt x="36" y="89"/>
                    </a:cubicBezTo>
                    <a:cubicBezTo>
                      <a:pt x="36" y="89"/>
                      <a:pt x="36" y="89"/>
                      <a:pt x="35" y="89"/>
                    </a:cubicBezTo>
                    <a:cubicBezTo>
                      <a:pt x="34" y="89"/>
                      <a:pt x="34" y="89"/>
                      <a:pt x="34" y="90"/>
                    </a:cubicBezTo>
                    <a:cubicBezTo>
                      <a:pt x="34" y="90"/>
                      <a:pt x="34" y="90"/>
                      <a:pt x="34" y="90"/>
                    </a:cubicBezTo>
                    <a:close/>
                    <a:moveTo>
                      <a:pt x="11" y="117"/>
                    </a:moveTo>
                    <a:cubicBezTo>
                      <a:pt x="10" y="117"/>
                      <a:pt x="11" y="118"/>
                      <a:pt x="12" y="118"/>
                    </a:cubicBezTo>
                    <a:cubicBezTo>
                      <a:pt x="12" y="118"/>
                      <a:pt x="13" y="117"/>
                      <a:pt x="12" y="117"/>
                    </a:cubicBezTo>
                    <a:cubicBezTo>
                      <a:pt x="12" y="116"/>
                      <a:pt x="11" y="118"/>
                      <a:pt x="11" y="117"/>
                    </a:cubicBezTo>
                    <a:cubicBezTo>
                      <a:pt x="11" y="116"/>
                      <a:pt x="11" y="116"/>
                      <a:pt x="11" y="1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7" name="Freeform 812">
                <a:extLst>
                  <a:ext uri="{FF2B5EF4-FFF2-40B4-BE49-F238E27FC236}">
                    <a16:creationId xmlns:a16="http://schemas.microsoft.com/office/drawing/2014/main" id="{7D60C77B-A884-1E48-DAC7-8243DC19849A}"/>
                  </a:ext>
                </a:extLst>
              </p:cNvPr>
              <p:cNvSpPr>
                <a:spLocks noEditPoints="1"/>
              </p:cNvSpPr>
              <p:nvPr/>
            </p:nvSpPr>
            <p:spPr bwMode="auto">
              <a:xfrm>
                <a:off x="5246688" y="3208338"/>
                <a:ext cx="403225" cy="396875"/>
              </a:xfrm>
              <a:custGeom>
                <a:avLst/>
                <a:gdLst>
                  <a:gd name="T0" fmla="*/ 85 w 97"/>
                  <a:gd name="T1" fmla="*/ 27 h 95"/>
                  <a:gd name="T2" fmla="*/ 83 w 97"/>
                  <a:gd name="T3" fmla="*/ 36 h 95"/>
                  <a:gd name="T4" fmla="*/ 79 w 97"/>
                  <a:gd name="T5" fmla="*/ 37 h 95"/>
                  <a:gd name="T6" fmla="*/ 78 w 97"/>
                  <a:gd name="T7" fmla="*/ 41 h 95"/>
                  <a:gd name="T8" fmla="*/ 73 w 97"/>
                  <a:gd name="T9" fmla="*/ 46 h 95"/>
                  <a:gd name="T10" fmla="*/ 74 w 97"/>
                  <a:gd name="T11" fmla="*/ 48 h 95"/>
                  <a:gd name="T12" fmla="*/ 78 w 97"/>
                  <a:gd name="T13" fmla="*/ 51 h 95"/>
                  <a:gd name="T14" fmla="*/ 80 w 97"/>
                  <a:gd name="T15" fmla="*/ 58 h 95"/>
                  <a:gd name="T16" fmla="*/ 77 w 97"/>
                  <a:gd name="T17" fmla="*/ 61 h 95"/>
                  <a:gd name="T18" fmla="*/ 79 w 97"/>
                  <a:gd name="T19" fmla="*/ 64 h 95"/>
                  <a:gd name="T20" fmla="*/ 79 w 97"/>
                  <a:gd name="T21" fmla="*/ 68 h 95"/>
                  <a:gd name="T22" fmla="*/ 84 w 97"/>
                  <a:gd name="T23" fmla="*/ 70 h 95"/>
                  <a:gd name="T24" fmla="*/ 79 w 97"/>
                  <a:gd name="T25" fmla="*/ 75 h 95"/>
                  <a:gd name="T26" fmla="*/ 76 w 97"/>
                  <a:gd name="T27" fmla="*/ 78 h 95"/>
                  <a:gd name="T28" fmla="*/ 71 w 97"/>
                  <a:gd name="T29" fmla="*/ 79 h 95"/>
                  <a:gd name="T30" fmla="*/ 66 w 97"/>
                  <a:gd name="T31" fmla="*/ 76 h 95"/>
                  <a:gd name="T32" fmla="*/ 63 w 97"/>
                  <a:gd name="T33" fmla="*/ 76 h 95"/>
                  <a:gd name="T34" fmla="*/ 55 w 97"/>
                  <a:gd name="T35" fmla="*/ 77 h 95"/>
                  <a:gd name="T36" fmla="*/ 53 w 97"/>
                  <a:gd name="T37" fmla="*/ 83 h 95"/>
                  <a:gd name="T38" fmla="*/ 50 w 97"/>
                  <a:gd name="T39" fmla="*/ 86 h 95"/>
                  <a:gd name="T40" fmla="*/ 42 w 97"/>
                  <a:gd name="T41" fmla="*/ 85 h 95"/>
                  <a:gd name="T42" fmla="*/ 35 w 97"/>
                  <a:gd name="T43" fmla="*/ 83 h 95"/>
                  <a:gd name="T44" fmla="*/ 27 w 97"/>
                  <a:gd name="T45" fmla="*/ 81 h 95"/>
                  <a:gd name="T46" fmla="*/ 21 w 97"/>
                  <a:gd name="T47" fmla="*/ 77 h 95"/>
                  <a:gd name="T48" fmla="*/ 21 w 97"/>
                  <a:gd name="T49" fmla="*/ 76 h 95"/>
                  <a:gd name="T50" fmla="*/ 24 w 97"/>
                  <a:gd name="T51" fmla="*/ 64 h 95"/>
                  <a:gd name="T52" fmla="*/ 28 w 97"/>
                  <a:gd name="T53" fmla="*/ 61 h 95"/>
                  <a:gd name="T54" fmla="*/ 24 w 97"/>
                  <a:gd name="T55" fmla="*/ 55 h 95"/>
                  <a:gd name="T56" fmla="*/ 25 w 97"/>
                  <a:gd name="T57" fmla="*/ 52 h 95"/>
                  <a:gd name="T58" fmla="*/ 24 w 97"/>
                  <a:gd name="T59" fmla="*/ 48 h 95"/>
                  <a:gd name="T60" fmla="*/ 20 w 97"/>
                  <a:gd name="T61" fmla="*/ 46 h 95"/>
                  <a:gd name="T62" fmla="*/ 17 w 97"/>
                  <a:gd name="T63" fmla="*/ 40 h 95"/>
                  <a:gd name="T64" fmla="*/ 16 w 97"/>
                  <a:gd name="T65" fmla="*/ 39 h 95"/>
                  <a:gd name="T66" fmla="*/ 14 w 97"/>
                  <a:gd name="T67" fmla="*/ 37 h 95"/>
                  <a:gd name="T68" fmla="*/ 9 w 97"/>
                  <a:gd name="T69" fmla="*/ 34 h 95"/>
                  <a:gd name="T70" fmla="*/ 4 w 97"/>
                  <a:gd name="T71" fmla="*/ 33 h 95"/>
                  <a:gd name="T72" fmla="*/ 3 w 97"/>
                  <a:gd name="T73" fmla="*/ 30 h 95"/>
                  <a:gd name="T74" fmla="*/ 3 w 97"/>
                  <a:gd name="T75" fmla="*/ 29 h 95"/>
                  <a:gd name="T76" fmla="*/ 0 w 97"/>
                  <a:gd name="T77" fmla="*/ 26 h 95"/>
                  <a:gd name="T78" fmla="*/ 5 w 97"/>
                  <a:gd name="T79" fmla="*/ 25 h 95"/>
                  <a:gd name="T80" fmla="*/ 11 w 97"/>
                  <a:gd name="T81" fmla="*/ 23 h 95"/>
                  <a:gd name="T82" fmla="*/ 16 w 97"/>
                  <a:gd name="T83" fmla="*/ 25 h 95"/>
                  <a:gd name="T84" fmla="*/ 20 w 97"/>
                  <a:gd name="T85" fmla="*/ 25 h 95"/>
                  <a:gd name="T86" fmla="*/ 22 w 97"/>
                  <a:gd name="T87" fmla="*/ 22 h 95"/>
                  <a:gd name="T88" fmla="*/ 20 w 97"/>
                  <a:gd name="T89" fmla="*/ 17 h 95"/>
                  <a:gd name="T90" fmla="*/ 22 w 97"/>
                  <a:gd name="T91" fmla="*/ 14 h 95"/>
                  <a:gd name="T92" fmla="*/ 25 w 97"/>
                  <a:gd name="T93" fmla="*/ 17 h 95"/>
                  <a:gd name="T94" fmla="*/ 34 w 97"/>
                  <a:gd name="T95" fmla="*/ 17 h 95"/>
                  <a:gd name="T96" fmla="*/ 33 w 97"/>
                  <a:gd name="T97" fmla="*/ 15 h 95"/>
                  <a:gd name="T98" fmla="*/ 44 w 97"/>
                  <a:gd name="T99" fmla="*/ 9 h 95"/>
                  <a:gd name="T100" fmla="*/ 43 w 97"/>
                  <a:gd name="T101" fmla="*/ 4 h 95"/>
                  <a:gd name="T102" fmla="*/ 50 w 97"/>
                  <a:gd name="T103" fmla="*/ 2 h 95"/>
                  <a:gd name="T104" fmla="*/ 56 w 97"/>
                  <a:gd name="T105" fmla="*/ 6 h 95"/>
                  <a:gd name="T106" fmla="*/ 60 w 97"/>
                  <a:gd name="T107" fmla="*/ 11 h 95"/>
                  <a:gd name="T108" fmla="*/ 65 w 97"/>
                  <a:gd name="T109" fmla="*/ 12 h 95"/>
                  <a:gd name="T110" fmla="*/ 68 w 97"/>
                  <a:gd name="T111" fmla="*/ 15 h 95"/>
                  <a:gd name="T112" fmla="*/ 74 w 97"/>
                  <a:gd name="T113" fmla="*/ 17 h 95"/>
                  <a:gd name="T114" fmla="*/ 83 w 97"/>
                  <a:gd name="T115" fmla="*/ 21 h 95"/>
                  <a:gd name="T116" fmla="*/ 97 w 97"/>
                  <a:gd name="T117" fmla="*/ 86 h 95"/>
                  <a:gd name="T118" fmla="*/ 95 w 97"/>
                  <a:gd name="T119" fmla="*/ 83 h 95"/>
                  <a:gd name="T120" fmla="*/ 90 w 97"/>
                  <a:gd name="T121" fmla="*/ 86 h 95"/>
                  <a:gd name="T122" fmla="*/ 91 w 97"/>
                  <a:gd name="T123" fmla="*/ 91 h 95"/>
                  <a:gd name="T124" fmla="*/ 94 w 97"/>
                  <a:gd name="T125"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95">
                    <a:moveTo>
                      <a:pt x="88" y="22"/>
                    </a:moveTo>
                    <a:cubicBezTo>
                      <a:pt x="87" y="22"/>
                      <a:pt x="87" y="23"/>
                      <a:pt x="87" y="23"/>
                    </a:cubicBezTo>
                    <a:cubicBezTo>
                      <a:pt x="87" y="24"/>
                      <a:pt x="86" y="24"/>
                      <a:pt x="86" y="24"/>
                    </a:cubicBezTo>
                    <a:cubicBezTo>
                      <a:pt x="86" y="25"/>
                      <a:pt x="85" y="25"/>
                      <a:pt x="85" y="25"/>
                    </a:cubicBezTo>
                    <a:cubicBezTo>
                      <a:pt x="85" y="26"/>
                      <a:pt x="85" y="26"/>
                      <a:pt x="85" y="26"/>
                    </a:cubicBezTo>
                    <a:cubicBezTo>
                      <a:pt x="85" y="27"/>
                      <a:pt x="85" y="27"/>
                      <a:pt x="85" y="27"/>
                    </a:cubicBezTo>
                    <a:cubicBezTo>
                      <a:pt x="84" y="28"/>
                      <a:pt x="84" y="28"/>
                      <a:pt x="84" y="28"/>
                    </a:cubicBezTo>
                    <a:cubicBezTo>
                      <a:pt x="84" y="29"/>
                      <a:pt x="83" y="30"/>
                      <a:pt x="83" y="31"/>
                    </a:cubicBezTo>
                    <a:cubicBezTo>
                      <a:pt x="84" y="32"/>
                      <a:pt x="83" y="33"/>
                      <a:pt x="83" y="34"/>
                    </a:cubicBezTo>
                    <a:cubicBezTo>
                      <a:pt x="83" y="34"/>
                      <a:pt x="83" y="35"/>
                      <a:pt x="83" y="35"/>
                    </a:cubicBezTo>
                    <a:cubicBezTo>
                      <a:pt x="83" y="35"/>
                      <a:pt x="84" y="36"/>
                      <a:pt x="84" y="36"/>
                    </a:cubicBezTo>
                    <a:cubicBezTo>
                      <a:pt x="83" y="36"/>
                      <a:pt x="83" y="36"/>
                      <a:pt x="83" y="36"/>
                    </a:cubicBezTo>
                    <a:cubicBezTo>
                      <a:pt x="83" y="36"/>
                      <a:pt x="83" y="37"/>
                      <a:pt x="83" y="37"/>
                    </a:cubicBezTo>
                    <a:cubicBezTo>
                      <a:pt x="82" y="37"/>
                      <a:pt x="82" y="37"/>
                      <a:pt x="82" y="37"/>
                    </a:cubicBezTo>
                    <a:cubicBezTo>
                      <a:pt x="82" y="37"/>
                      <a:pt x="82" y="37"/>
                      <a:pt x="82" y="37"/>
                    </a:cubicBezTo>
                    <a:cubicBezTo>
                      <a:pt x="81" y="37"/>
                      <a:pt x="81" y="37"/>
                      <a:pt x="81" y="37"/>
                    </a:cubicBezTo>
                    <a:cubicBezTo>
                      <a:pt x="80" y="37"/>
                      <a:pt x="80" y="37"/>
                      <a:pt x="80" y="37"/>
                    </a:cubicBezTo>
                    <a:cubicBezTo>
                      <a:pt x="79" y="37"/>
                      <a:pt x="79" y="37"/>
                      <a:pt x="79" y="37"/>
                    </a:cubicBezTo>
                    <a:cubicBezTo>
                      <a:pt x="79" y="38"/>
                      <a:pt x="78" y="38"/>
                      <a:pt x="79" y="38"/>
                    </a:cubicBezTo>
                    <a:cubicBezTo>
                      <a:pt x="79" y="38"/>
                      <a:pt x="79" y="38"/>
                      <a:pt x="79" y="38"/>
                    </a:cubicBezTo>
                    <a:cubicBezTo>
                      <a:pt x="80" y="39"/>
                      <a:pt x="79" y="39"/>
                      <a:pt x="79" y="39"/>
                    </a:cubicBezTo>
                    <a:cubicBezTo>
                      <a:pt x="79" y="39"/>
                      <a:pt x="79" y="39"/>
                      <a:pt x="79" y="39"/>
                    </a:cubicBezTo>
                    <a:cubicBezTo>
                      <a:pt x="79" y="40"/>
                      <a:pt x="78" y="40"/>
                      <a:pt x="78" y="40"/>
                    </a:cubicBezTo>
                    <a:cubicBezTo>
                      <a:pt x="78" y="40"/>
                      <a:pt x="78" y="41"/>
                      <a:pt x="78" y="41"/>
                    </a:cubicBezTo>
                    <a:cubicBezTo>
                      <a:pt x="77" y="41"/>
                      <a:pt x="77" y="41"/>
                      <a:pt x="77" y="42"/>
                    </a:cubicBezTo>
                    <a:cubicBezTo>
                      <a:pt x="77" y="42"/>
                      <a:pt x="76" y="42"/>
                      <a:pt x="75" y="42"/>
                    </a:cubicBezTo>
                    <a:cubicBezTo>
                      <a:pt x="75" y="42"/>
                      <a:pt x="76" y="43"/>
                      <a:pt x="76" y="43"/>
                    </a:cubicBezTo>
                    <a:cubicBezTo>
                      <a:pt x="76" y="43"/>
                      <a:pt x="76" y="44"/>
                      <a:pt x="76" y="44"/>
                    </a:cubicBezTo>
                    <a:cubicBezTo>
                      <a:pt x="75" y="45"/>
                      <a:pt x="74" y="45"/>
                      <a:pt x="74" y="45"/>
                    </a:cubicBezTo>
                    <a:cubicBezTo>
                      <a:pt x="74" y="46"/>
                      <a:pt x="74" y="46"/>
                      <a:pt x="73" y="46"/>
                    </a:cubicBezTo>
                    <a:cubicBezTo>
                      <a:pt x="73" y="46"/>
                      <a:pt x="73" y="47"/>
                      <a:pt x="73" y="47"/>
                    </a:cubicBezTo>
                    <a:cubicBezTo>
                      <a:pt x="73" y="48"/>
                      <a:pt x="73" y="48"/>
                      <a:pt x="74" y="48"/>
                    </a:cubicBezTo>
                    <a:cubicBezTo>
                      <a:pt x="74" y="48"/>
                      <a:pt x="74" y="48"/>
                      <a:pt x="73" y="49"/>
                    </a:cubicBezTo>
                    <a:cubicBezTo>
                      <a:pt x="73" y="49"/>
                      <a:pt x="73" y="49"/>
                      <a:pt x="72" y="50"/>
                    </a:cubicBezTo>
                    <a:cubicBezTo>
                      <a:pt x="72" y="51"/>
                      <a:pt x="75" y="50"/>
                      <a:pt x="75" y="49"/>
                    </a:cubicBezTo>
                    <a:cubicBezTo>
                      <a:pt x="75" y="49"/>
                      <a:pt x="74" y="49"/>
                      <a:pt x="74" y="48"/>
                    </a:cubicBezTo>
                    <a:cubicBezTo>
                      <a:pt x="74" y="48"/>
                      <a:pt x="74" y="48"/>
                      <a:pt x="75" y="48"/>
                    </a:cubicBezTo>
                    <a:cubicBezTo>
                      <a:pt x="75" y="48"/>
                      <a:pt x="76" y="47"/>
                      <a:pt x="76" y="47"/>
                    </a:cubicBezTo>
                    <a:cubicBezTo>
                      <a:pt x="76" y="47"/>
                      <a:pt x="77" y="47"/>
                      <a:pt x="78" y="47"/>
                    </a:cubicBezTo>
                    <a:cubicBezTo>
                      <a:pt x="78" y="48"/>
                      <a:pt x="78" y="48"/>
                      <a:pt x="78" y="49"/>
                    </a:cubicBezTo>
                    <a:cubicBezTo>
                      <a:pt x="79" y="49"/>
                      <a:pt x="78" y="50"/>
                      <a:pt x="78" y="50"/>
                    </a:cubicBezTo>
                    <a:cubicBezTo>
                      <a:pt x="78" y="51"/>
                      <a:pt x="79" y="50"/>
                      <a:pt x="78" y="51"/>
                    </a:cubicBezTo>
                    <a:cubicBezTo>
                      <a:pt x="79" y="51"/>
                      <a:pt x="80" y="51"/>
                      <a:pt x="79" y="52"/>
                    </a:cubicBezTo>
                    <a:cubicBezTo>
                      <a:pt x="79" y="53"/>
                      <a:pt x="78" y="53"/>
                      <a:pt x="78" y="54"/>
                    </a:cubicBezTo>
                    <a:cubicBezTo>
                      <a:pt x="78" y="55"/>
                      <a:pt x="79" y="54"/>
                      <a:pt x="79" y="55"/>
                    </a:cubicBezTo>
                    <a:cubicBezTo>
                      <a:pt x="79" y="55"/>
                      <a:pt x="79" y="56"/>
                      <a:pt x="79" y="56"/>
                    </a:cubicBezTo>
                    <a:cubicBezTo>
                      <a:pt x="80" y="56"/>
                      <a:pt x="80" y="57"/>
                      <a:pt x="80" y="57"/>
                    </a:cubicBezTo>
                    <a:cubicBezTo>
                      <a:pt x="80" y="57"/>
                      <a:pt x="80" y="57"/>
                      <a:pt x="80" y="58"/>
                    </a:cubicBezTo>
                    <a:cubicBezTo>
                      <a:pt x="80" y="58"/>
                      <a:pt x="80" y="58"/>
                      <a:pt x="80" y="59"/>
                    </a:cubicBezTo>
                    <a:cubicBezTo>
                      <a:pt x="80" y="59"/>
                      <a:pt x="80" y="59"/>
                      <a:pt x="80" y="59"/>
                    </a:cubicBezTo>
                    <a:cubicBezTo>
                      <a:pt x="79" y="59"/>
                      <a:pt x="79" y="59"/>
                      <a:pt x="79" y="60"/>
                    </a:cubicBezTo>
                    <a:cubicBezTo>
                      <a:pt x="78" y="60"/>
                      <a:pt x="79" y="60"/>
                      <a:pt x="78" y="60"/>
                    </a:cubicBezTo>
                    <a:cubicBezTo>
                      <a:pt x="78" y="60"/>
                      <a:pt x="78" y="60"/>
                      <a:pt x="78" y="60"/>
                    </a:cubicBezTo>
                    <a:cubicBezTo>
                      <a:pt x="77" y="60"/>
                      <a:pt x="77" y="60"/>
                      <a:pt x="77" y="61"/>
                    </a:cubicBezTo>
                    <a:cubicBezTo>
                      <a:pt x="77" y="61"/>
                      <a:pt x="77" y="61"/>
                      <a:pt x="78" y="61"/>
                    </a:cubicBezTo>
                    <a:cubicBezTo>
                      <a:pt x="78" y="61"/>
                      <a:pt x="78" y="61"/>
                      <a:pt x="78" y="62"/>
                    </a:cubicBezTo>
                    <a:cubicBezTo>
                      <a:pt x="78" y="62"/>
                      <a:pt x="78" y="62"/>
                      <a:pt x="78" y="62"/>
                    </a:cubicBezTo>
                    <a:cubicBezTo>
                      <a:pt x="79" y="62"/>
                      <a:pt x="79" y="62"/>
                      <a:pt x="79" y="63"/>
                    </a:cubicBezTo>
                    <a:cubicBezTo>
                      <a:pt x="79" y="63"/>
                      <a:pt x="80" y="64"/>
                      <a:pt x="80" y="64"/>
                    </a:cubicBezTo>
                    <a:cubicBezTo>
                      <a:pt x="80" y="64"/>
                      <a:pt x="80" y="64"/>
                      <a:pt x="79" y="64"/>
                    </a:cubicBezTo>
                    <a:cubicBezTo>
                      <a:pt x="79" y="64"/>
                      <a:pt x="79" y="65"/>
                      <a:pt x="79" y="65"/>
                    </a:cubicBezTo>
                    <a:cubicBezTo>
                      <a:pt x="79" y="65"/>
                      <a:pt x="78" y="66"/>
                      <a:pt x="78" y="66"/>
                    </a:cubicBezTo>
                    <a:cubicBezTo>
                      <a:pt x="78" y="66"/>
                      <a:pt x="79" y="66"/>
                      <a:pt x="79" y="66"/>
                    </a:cubicBezTo>
                    <a:cubicBezTo>
                      <a:pt x="79" y="66"/>
                      <a:pt x="79" y="66"/>
                      <a:pt x="79" y="67"/>
                    </a:cubicBezTo>
                    <a:cubicBezTo>
                      <a:pt x="79" y="67"/>
                      <a:pt x="79" y="67"/>
                      <a:pt x="79" y="67"/>
                    </a:cubicBezTo>
                    <a:cubicBezTo>
                      <a:pt x="79" y="68"/>
                      <a:pt x="79" y="68"/>
                      <a:pt x="79" y="68"/>
                    </a:cubicBezTo>
                    <a:cubicBezTo>
                      <a:pt x="80" y="68"/>
                      <a:pt x="80" y="68"/>
                      <a:pt x="80" y="68"/>
                    </a:cubicBezTo>
                    <a:cubicBezTo>
                      <a:pt x="81" y="68"/>
                      <a:pt x="81" y="69"/>
                      <a:pt x="82" y="69"/>
                    </a:cubicBezTo>
                    <a:cubicBezTo>
                      <a:pt x="82" y="70"/>
                      <a:pt x="83" y="69"/>
                      <a:pt x="83" y="69"/>
                    </a:cubicBezTo>
                    <a:cubicBezTo>
                      <a:pt x="83" y="69"/>
                      <a:pt x="84" y="69"/>
                      <a:pt x="84" y="69"/>
                    </a:cubicBezTo>
                    <a:cubicBezTo>
                      <a:pt x="84" y="69"/>
                      <a:pt x="84" y="69"/>
                      <a:pt x="84" y="69"/>
                    </a:cubicBezTo>
                    <a:cubicBezTo>
                      <a:pt x="84" y="70"/>
                      <a:pt x="84" y="70"/>
                      <a:pt x="84" y="70"/>
                    </a:cubicBezTo>
                    <a:cubicBezTo>
                      <a:pt x="84" y="71"/>
                      <a:pt x="83" y="71"/>
                      <a:pt x="83" y="71"/>
                    </a:cubicBezTo>
                    <a:cubicBezTo>
                      <a:pt x="83" y="72"/>
                      <a:pt x="83" y="72"/>
                      <a:pt x="83" y="72"/>
                    </a:cubicBezTo>
                    <a:cubicBezTo>
                      <a:pt x="82" y="73"/>
                      <a:pt x="82" y="73"/>
                      <a:pt x="81" y="73"/>
                    </a:cubicBezTo>
                    <a:cubicBezTo>
                      <a:pt x="81" y="73"/>
                      <a:pt x="80" y="74"/>
                      <a:pt x="80" y="74"/>
                    </a:cubicBezTo>
                    <a:cubicBezTo>
                      <a:pt x="80" y="74"/>
                      <a:pt x="80" y="75"/>
                      <a:pt x="80" y="75"/>
                    </a:cubicBezTo>
                    <a:cubicBezTo>
                      <a:pt x="80" y="75"/>
                      <a:pt x="79" y="75"/>
                      <a:pt x="79" y="75"/>
                    </a:cubicBezTo>
                    <a:cubicBezTo>
                      <a:pt x="79" y="75"/>
                      <a:pt x="79" y="76"/>
                      <a:pt x="79" y="76"/>
                    </a:cubicBezTo>
                    <a:cubicBezTo>
                      <a:pt x="78" y="76"/>
                      <a:pt x="78" y="76"/>
                      <a:pt x="78" y="76"/>
                    </a:cubicBezTo>
                    <a:cubicBezTo>
                      <a:pt x="77" y="76"/>
                      <a:pt x="77" y="76"/>
                      <a:pt x="77" y="77"/>
                    </a:cubicBezTo>
                    <a:cubicBezTo>
                      <a:pt x="77" y="77"/>
                      <a:pt x="77" y="77"/>
                      <a:pt x="77" y="77"/>
                    </a:cubicBezTo>
                    <a:cubicBezTo>
                      <a:pt x="77" y="77"/>
                      <a:pt x="77" y="77"/>
                      <a:pt x="77" y="78"/>
                    </a:cubicBezTo>
                    <a:cubicBezTo>
                      <a:pt x="77" y="78"/>
                      <a:pt x="76" y="78"/>
                      <a:pt x="76" y="78"/>
                    </a:cubicBezTo>
                    <a:cubicBezTo>
                      <a:pt x="76" y="78"/>
                      <a:pt x="75" y="78"/>
                      <a:pt x="75" y="79"/>
                    </a:cubicBezTo>
                    <a:cubicBezTo>
                      <a:pt x="75" y="79"/>
                      <a:pt x="75" y="79"/>
                      <a:pt x="74" y="79"/>
                    </a:cubicBezTo>
                    <a:cubicBezTo>
                      <a:pt x="74" y="79"/>
                      <a:pt x="74" y="78"/>
                      <a:pt x="74" y="79"/>
                    </a:cubicBezTo>
                    <a:cubicBezTo>
                      <a:pt x="74" y="79"/>
                      <a:pt x="75" y="80"/>
                      <a:pt x="74" y="80"/>
                    </a:cubicBezTo>
                    <a:cubicBezTo>
                      <a:pt x="74" y="80"/>
                      <a:pt x="73" y="79"/>
                      <a:pt x="73" y="79"/>
                    </a:cubicBezTo>
                    <a:cubicBezTo>
                      <a:pt x="72" y="79"/>
                      <a:pt x="72" y="80"/>
                      <a:pt x="71" y="79"/>
                    </a:cubicBezTo>
                    <a:cubicBezTo>
                      <a:pt x="71" y="79"/>
                      <a:pt x="71" y="79"/>
                      <a:pt x="71" y="79"/>
                    </a:cubicBezTo>
                    <a:cubicBezTo>
                      <a:pt x="71" y="78"/>
                      <a:pt x="71" y="78"/>
                      <a:pt x="70" y="78"/>
                    </a:cubicBezTo>
                    <a:cubicBezTo>
                      <a:pt x="70" y="78"/>
                      <a:pt x="69" y="78"/>
                      <a:pt x="68" y="78"/>
                    </a:cubicBezTo>
                    <a:cubicBezTo>
                      <a:pt x="68" y="77"/>
                      <a:pt x="68" y="76"/>
                      <a:pt x="68" y="76"/>
                    </a:cubicBezTo>
                    <a:cubicBezTo>
                      <a:pt x="68" y="76"/>
                      <a:pt x="67" y="77"/>
                      <a:pt x="67" y="77"/>
                    </a:cubicBezTo>
                    <a:cubicBezTo>
                      <a:pt x="67" y="77"/>
                      <a:pt x="66" y="76"/>
                      <a:pt x="66" y="76"/>
                    </a:cubicBezTo>
                    <a:cubicBezTo>
                      <a:pt x="67" y="76"/>
                      <a:pt x="67" y="76"/>
                      <a:pt x="67" y="75"/>
                    </a:cubicBezTo>
                    <a:cubicBezTo>
                      <a:pt x="67" y="75"/>
                      <a:pt x="66" y="74"/>
                      <a:pt x="66" y="75"/>
                    </a:cubicBezTo>
                    <a:cubicBezTo>
                      <a:pt x="66" y="75"/>
                      <a:pt x="66" y="75"/>
                      <a:pt x="66" y="76"/>
                    </a:cubicBezTo>
                    <a:cubicBezTo>
                      <a:pt x="66" y="76"/>
                      <a:pt x="66" y="76"/>
                      <a:pt x="65" y="76"/>
                    </a:cubicBezTo>
                    <a:cubicBezTo>
                      <a:pt x="65" y="76"/>
                      <a:pt x="65" y="77"/>
                      <a:pt x="64" y="76"/>
                    </a:cubicBezTo>
                    <a:cubicBezTo>
                      <a:pt x="63" y="77"/>
                      <a:pt x="63" y="76"/>
                      <a:pt x="63" y="76"/>
                    </a:cubicBezTo>
                    <a:cubicBezTo>
                      <a:pt x="63" y="75"/>
                      <a:pt x="63" y="75"/>
                      <a:pt x="62" y="75"/>
                    </a:cubicBezTo>
                    <a:cubicBezTo>
                      <a:pt x="62" y="75"/>
                      <a:pt x="61" y="75"/>
                      <a:pt x="60" y="75"/>
                    </a:cubicBezTo>
                    <a:cubicBezTo>
                      <a:pt x="60" y="75"/>
                      <a:pt x="60" y="75"/>
                      <a:pt x="60" y="75"/>
                    </a:cubicBezTo>
                    <a:cubicBezTo>
                      <a:pt x="59" y="74"/>
                      <a:pt x="58" y="75"/>
                      <a:pt x="57" y="76"/>
                    </a:cubicBezTo>
                    <a:cubicBezTo>
                      <a:pt x="57" y="76"/>
                      <a:pt x="57" y="76"/>
                      <a:pt x="56" y="77"/>
                    </a:cubicBezTo>
                    <a:cubicBezTo>
                      <a:pt x="56" y="77"/>
                      <a:pt x="56" y="77"/>
                      <a:pt x="55" y="77"/>
                    </a:cubicBezTo>
                    <a:cubicBezTo>
                      <a:pt x="54" y="77"/>
                      <a:pt x="54" y="78"/>
                      <a:pt x="54" y="79"/>
                    </a:cubicBezTo>
                    <a:cubicBezTo>
                      <a:pt x="53" y="79"/>
                      <a:pt x="53" y="80"/>
                      <a:pt x="53" y="80"/>
                    </a:cubicBezTo>
                    <a:cubicBezTo>
                      <a:pt x="53" y="80"/>
                      <a:pt x="53" y="81"/>
                      <a:pt x="53" y="81"/>
                    </a:cubicBezTo>
                    <a:cubicBezTo>
                      <a:pt x="53" y="81"/>
                      <a:pt x="53" y="81"/>
                      <a:pt x="53" y="81"/>
                    </a:cubicBezTo>
                    <a:cubicBezTo>
                      <a:pt x="53" y="82"/>
                      <a:pt x="53" y="81"/>
                      <a:pt x="53" y="82"/>
                    </a:cubicBezTo>
                    <a:cubicBezTo>
                      <a:pt x="53" y="82"/>
                      <a:pt x="53" y="82"/>
                      <a:pt x="53" y="83"/>
                    </a:cubicBezTo>
                    <a:cubicBezTo>
                      <a:pt x="53" y="83"/>
                      <a:pt x="53" y="83"/>
                      <a:pt x="53" y="84"/>
                    </a:cubicBezTo>
                    <a:cubicBezTo>
                      <a:pt x="53" y="84"/>
                      <a:pt x="54" y="84"/>
                      <a:pt x="54" y="85"/>
                    </a:cubicBezTo>
                    <a:cubicBezTo>
                      <a:pt x="53" y="85"/>
                      <a:pt x="53" y="85"/>
                      <a:pt x="52" y="85"/>
                    </a:cubicBezTo>
                    <a:cubicBezTo>
                      <a:pt x="52" y="85"/>
                      <a:pt x="52" y="85"/>
                      <a:pt x="51" y="85"/>
                    </a:cubicBezTo>
                    <a:cubicBezTo>
                      <a:pt x="51" y="85"/>
                      <a:pt x="51" y="85"/>
                      <a:pt x="50" y="86"/>
                    </a:cubicBezTo>
                    <a:cubicBezTo>
                      <a:pt x="50" y="86"/>
                      <a:pt x="50" y="86"/>
                      <a:pt x="50" y="86"/>
                    </a:cubicBezTo>
                    <a:cubicBezTo>
                      <a:pt x="50" y="86"/>
                      <a:pt x="49" y="86"/>
                      <a:pt x="49" y="86"/>
                    </a:cubicBezTo>
                    <a:cubicBezTo>
                      <a:pt x="48" y="85"/>
                      <a:pt x="48" y="85"/>
                      <a:pt x="47" y="85"/>
                    </a:cubicBezTo>
                    <a:cubicBezTo>
                      <a:pt x="47" y="85"/>
                      <a:pt x="46" y="86"/>
                      <a:pt x="46" y="86"/>
                    </a:cubicBezTo>
                    <a:cubicBezTo>
                      <a:pt x="45" y="86"/>
                      <a:pt x="46" y="85"/>
                      <a:pt x="45" y="85"/>
                    </a:cubicBezTo>
                    <a:cubicBezTo>
                      <a:pt x="45" y="85"/>
                      <a:pt x="44" y="85"/>
                      <a:pt x="44" y="84"/>
                    </a:cubicBezTo>
                    <a:cubicBezTo>
                      <a:pt x="44" y="85"/>
                      <a:pt x="43" y="85"/>
                      <a:pt x="42" y="85"/>
                    </a:cubicBezTo>
                    <a:cubicBezTo>
                      <a:pt x="41" y="85"/>
                      <a:pt x="42" y="84"/>
                      <a:pt x="42" y="83"/>
                    </a:cubicBezTo>
                    <a:cubicBezTo>
                      <a:pt x="42" y="83"/>
                      <a:pt x="42" y="83"/>
                      <a:pt x="42" y="83"/>
                    </a:cubicBezTo>
                    <a:cubicBezTo>
                      <a:pt x="41" y="83"/>
                      <a:pt x="40" y="82"/>
                      <a:pt x="40" y="82"/>
                    </a:cubicBezTo>
                    <a:cubicBezTo>
                      <a:pt x="39" y="82"/>
                      <a:pt x="39" y="82"/>
                      <a:pt x="38" y="82"/>
                    </a:cubicBezTo>
                    <a:cubicBezTo>
                      <a:pt x="38" y="81"/>
                      <a:pt x="37" y="81"/>
                      <a:pt x="37" y="82"/>
                    </a:cubicBezTo>
                    <a:cubicBezTo>
                      <a:pt x="36" y="83"/>
                      <a:pt x="36" y="83"/>
                      <a:pt x="35" y="83"/>
                    </a:cubicBezTo>
                    <a:cubicBezTo>
                      <a:pt x="35" y="82"/>
                      <a:pt x="34" y="83"/>
                      <a:pt x="34" y="83"/>
                    </a:cubicBezTo>
                    <a:cubicBezTo>
                      <a:pt x="34" y="83"/>
                      <a:pt x="33" y="82"/>
                      <a:pt x="33" y="82"/>
                    </a:cubicBezTo>
                    <a:cubicBezTo>
                      <a:pt x="32" y="83"/>
                      <a:pt x="32" y="83"/>
                      <a:pt x="31" y="82"/>
                    </a:cubicBezTo>
                    <a:cubicBezTo>
                      <a:pt x="31" y="82"/>
                      <a:pt x="31" y="81"/>
                      <a:pt x="30" y="81"/>
                    </a:cubicBezTo>
                    <a:cubicBezTo>
                      <a:pt x="30" y="81"/>
                      <a:pt x="30" y="82"/>
                      <a:pt x="29" y="82"/>
                    </a:cubicBezTo>
                    <a:cubicBezTo>
                      <a:pt x="28" y="82"/>
                      <a:pt x="28" y="81"/>
                      <a:pt x="27" y="81"/>
                    </a:cubicBezTo>
                    <a:cubicBezTo>
                      <a:pt x="27" y="80"/>
                      <a:pt x="26" y="80"/>
                      <a:pt x="25" y="80"/>
                    </a:cubicBezTo>
                    <a:cubicBezTo>
                      <a:pt x="24" y="80"/>
                      <a:pt x="24" y="79"/>
                      <a:pt x="23" y="79"/>
                    </a:cubicBezTo>
                    <a:cubicBezTo>
                      <a:pt x="23" y="79"/>
                      <a:pt x="23" y="80"/>
                      <a:pt x="22" y="79"/>
                    </a:cubicBezTo>
                    <a:cubicBezTo>
                      <a:pt x="22" y="79"/>
                      <a:pt x="23" y="79"/>
                      <a:pt x="23" y="78"/>
                    </a:cubicBezTo>
                    <a:cubicBezTo>
                      <a:pt x="23" y="78"/>
                      <a:pt x="23" y="77"/>
                      <a:pt x="22" y="77"/>
                    </a:cubicBezTo>
                    <a:cubicBezTo>
                      <a:pt x="22" y="77"/>
                      <a:pt x="22" y="78"/>
                      <a:pt x="21" y="77"/>
                    </a:cubicBezTo>
                    <a:cubicBezTo>
                      <a:pt x="21" y="77"/>
                      <a:pt x="20" y="77"/>
                      <a:pt x="20" y="77"/>
                    </a:cubicBezTo>
                    <a:cubicBezTo>
                      <a:pt x="20" y="76"/>
                      <a:pt x="20" y="76"/>
                      <a:pt x="20" y="76"/>
                    </a:cubicBezTo>
                    <a:cubicBezTo>
                      <a:pt x="20" y="76"/>
                      <a:pt x="20" y="76"/>
                      <a:pt x="20" y="76"/>
                    </a:cubicBezTo>
                    <a:cubicBezTo>
                      <a:pt x="20" y="76"/>
                      <a:pt x="20" y="76"/>
                      <a:pt x="20" y="76"/>
                    </a:cubicBezTo>
                    <a:cubicBezTo>
                      <a:pt x="20" y="76"/>
                      <a:pt x="21" y="76"/>
                      <a:pt x="21" y="76"/>
                    </a:cubicBezTo>
                    <a:cubicBezTo>
                      <a:pt x="21" y="76"/>
                      <a:pt x="21" y="76"/>
                      <a:pt x="21" y="76"/>
                    </a:cubicBezTo>
                    <a:cubicBezTo>
                      <a:pt x="22" y="75"/>
                      <a:pt x="22" y="75"/>
                      <a:pt x="22" y="74"/>
                    </a:cubicBezTo>
                    <a:cubicBezTo>
                      <a:pt x="23" y="72"/>
                      <a:pt x="23" y="71"/>
                      <a:pt x="23" y="69"/>
                    </a:cubicBezTo>
                    <a:cubicBezTo>
                      <a:pt x="24" y="68"/>
                      <a:pt x="24" y="68"/>
                      <a:pt x="24" y="67"/>
                    </a:cubicBezTo>
                    <a:cubicBezTo>
                      <a:pt x="24" y="66"/>
                      <a:pt x="24" y="65"/>
                      <a:pt x="24" y="65"/>
                    </a:cubicBezTo>
                    <a:cubicBezTo>
                      <a:pt x="25" y="64"/>
                      <a:pt x="25" y="65"/>
                      <a:pt x="25" y="64"/>
                    </a:cubicBezTo>
                    <a:cubicBezTo>
                      <a:pt x="25" y="63"/>
                      <a:pt x="24" y="63"/>
                      <a:pt x="24" y="64"/>
                    </a:cubicBezTo>
                    <a:cubicBezTo>
                      <a:pt x="24" y="64"/>
                      <a:pt x="24" y="62"/>
                      <a:pt x="24" y="62"/>
                    </a:cubicBezTo>
                    <a:cubicBezTo>
                      <a:pt x="24" y="61"/>
                      <a:pt x="24" y="60"/>
                      <a:pt x="24" y="60"/>
                    </a:cubicBezTo>
                    <a:cubicBezTo>
                      <a:pt x="24" y="59"/>
                      <a:pt x="24" y="58"/>
                      <a:pt x="24" y="57"/>
                    </a:cubicBezTo>
                    <a:cubicBezTo>
                      <a:pt x="24" y="57"/>
                      <a:pt x="24" y="56"/>
                      <a:pt x="25" y="56"/>
                    </a:cubicBezTo>
                    <a:cubicBezTo>
                      <a:pt x="26" y="56"/>
                      <a:pt x="27" y="58"/>
                      <a:pt x="27" y="59"/>
                    </a:cubicBezTo>
                    <a:cubicBezTo>
                      <a:pt x="27" y="59"/>
                      <a:pt x="28" y="60"/>
                      <a:pt x="28" y="61"/>
                    </a:cubicBezTo>
                    <a:cubicBezTo>
                      <a:pt x="28" y="61"/>
                      <a:pt x="28" y="61"/>
                      <a:pt x="29" y="61"/>
                    </a:cubicBezTo>
                    <a:cubicBezTo>
                      <a:pt x="29" y="62"/>
                      <a:pt x="29" y="62"/>
                      <a:pt x="29" y="62"/>
                    </a:cubicBezTo>
                    <a:cubicBezTo>
                      <a:pt x="29" y="62"/>
                      <a:pt x="29" y="61"/>
                      <a:pt x="28" y="60"/>
                    </a:cubicBezTo>
                    <a:cubicBezTo>
                      <a:pt x="28" y="60"/>
                      <a:pt x="28" y="59"/>
                      <a:pt x="28" y="58"/>
                    </a:cubicBezTo>
                    <a:cubicBezTo>
                      <a:pt x="27" y="57"/>
                      <a:pt x="27" y="57"/>
                      <a:pt x="26" y="56"/>
                    </a:cubicBezTo>
                    <a:cubicBezTo>
                      <a:pt x="26" y="55"/>
                      <a:pt x="25" y="55"/>
                      <a:pt x="24" y="55"/>
                    </a:cubicBezTo>
                    <a:cubicBezTo>
                      <a:pt x="24" y="54"/>
                      <a:pt x="24" y="53"/>
                      <a:pt x="24" y="52"/>
                    </a:cubicBezTo>
                    <a:cubicBezTo>
                      <a:pt x="24" y="52"/>
                      <a:pt x="22" y="51"/>
                      <a:pt x="23" y="51"/>
                    </a:cubicBezTo>
                    <a:cubicBezTo>
                      <a:pt x="23" y="51"/>
                      <a:pt x="24" y="52"/>
                      <a:pt x="24" y="52"/>
                    </a:cubicBezTo>
                    <a:cubicBezTo>
                      <a:pt x="24" y="53"/>
                      <a:pt x="25" y="54"/>
                      <a:pt x="26" y="54"/>
                    </a:cubicBezTo>
                    <a:cubicBezTo>
                      <a:pt x="26" y="54"/>
                      <a:pt x="25" y="54"/>
                      <a:pt x="25" y="53"/>
                    </a:cubicBezTo>
                    <a:cubicBezTo>
                      <a:pt x="25" y="53"/>
                      <a:pt x="25" y="53"/>
                      <a:pt x="25" y="52"/>
                    </a:cubicBezTo>
                    <a:cubicBezTo>
                      <a:pt x="25" y="52"/>
                      <a:pt x="25" y="52"/>
                      <a:pt x="25" y="52"/>
                    </a:cubicBezTo>
                    <a:cubicBezTo>
                      <a:pt x="25" y="52"/>
                      <a:pt x="25" y="51"/>
                      <a:pt x="25" y="51"/>
                    </a:cubicBezTo>
                    <a:cubicBezTo>
                      <a:pt x="25" y="51"/>
                      <a:pt x="25" y="51"/>
                      <a:pt x="25" y="51"/>
                    </a:cubicBezTo>
                    <a:cubicBezTo>
                      <a:pt x="25" y="51"/>
                      <a:pt x="24" y="50"/>
                      <a:pt x="24" y="49"/>
                    </a:cubicBezTo>
                    <a:cubicBezTo>
                      <a:pt x="24" y="49"/>
                      <a:pt x="25" y="49"/>
                      <a:pt x="25" y="49"/>
                    </a:cubicBezTo>
                    <a:cubicBezTo>
                      <a:pt x="25" y="48"/>
                      <a:pt x="24" y="48"/>
                      <a:pt x="24" y="48"/>
                    </a:cubicBezTo>
                    <a:cubicBezTo>
                      <a:pt x="24" y="48"/>
                      <a:pt x="24" y="49"/>
                      <a:pt x="24" y="49"/>
                    </a:cubicBezTo>
                    <a:cubicBezTo>
                      <a:pt x="24" y="49"/>
                      <a:pt x="24" y="48"/>
                      <a:pt x="23" y="48"/>
                    </a:cubicBezTo>
                    <a:cubicBezTo>
                      <a:pt x="23" y="48"/>
                      <a:pt x="23" y="48"/>
                      <a:pt x="22" y="48"/>
                    </a:cubicBezTo>
                    <a:cubicBezTo>
                      <a:pt x="22" y="48"/>
                      <a:pt x="22" y="48"/>
                      <a:pt x="22" y="47"/>
                    </a:cubicBezTo>
                    <a:cubicBezTo>
                      <a:pt x="22" y="47"/>
                      <a:pt x="21" y="47"/>
                      <a:pt x="21" y="47"/>
                    </a:cubicBezTo>
                    <a:cubicBezTo>
                      <a:pt x="21" y="47"/>
                      <a:pt x="20" y="47"/>
                      <a:pt x="20" y="46"/>
                    </a:cubicBezTo>
                    <a:cubicBezTo>
                      <a:pt x="20" y="46"/>
                      <a:pt x="20" y="45"/>
                      <a:pt x="20" y="45"/>
                    </a:cubicBezTo>
                    <a:cubicBezTo>
                      <a:pt x="19" y="44"/>
                      <a:pt x="18" y="44"/>
                      <a:pt x="18" y="42"/>
                    </a:cubicBezTo>
                    <a:cubicBezTo>
                      <a:pt x="18" y="42"/>
                      <a:pt x="19" y="42"/>
                      <a:pt x="19" y="41"/>
                    </a:cubicBezTo>
                    <a:cubicBezTo>
                      <a:pt x="19" y="41"/>
                      <a:pt x="19" y="41"/>
                      <a:pt x="18" y="41"/>
                    </a:cubicBezTo>
                    <a:cubicBezTo>
                      <a:pt x="18" y="40"/>
                      <a:pt x="17" y="41"/>
                      <a:pt x="17" y="40"/>
                    </a:cubicBezTo>
                    <a:cubicBezTo>
                      <a:pt x="17" y="40"/>
                      <a:pt x="17" y="40"/>
                      <a:pt x="17" y="40"/>
                    </a:cubicBezTo>
                    <a:cubicBezTo>
                      <a:pt x="18" y="39"/>
                      <a:pt x="17" y="39"/>
                      <a:pt x="18" y="39"/>
                    </a:cubicBezTo>
                    <a:cubicBezTo>
                      <a:pt x="18" y="39"/>
                      <a:pt x="20" y="39"/>
                      <a:pt x="19" y="39"/>
                    </a:cubicBezTo>
                    <a:cubicBezTo>
                      <a:pt x="19" y="38"/>
                      <a:pt x="18" y="38"/>
                      <a:pt x="17" y="39"/>
                    </a:cubicBezTo>
                    <a:cubicBezTo>
                      <a:pt x="17" y="39"/>
                      <a:pt x="17" y="39"/>
                      <a:pt x="17" y="39"/>
                    </a:cubicBezTo>
                    <a:cubicBezTo>
                      <a:pt x="17" y="39"/>
                      <a:pt x="17" y="39"/>
                      <a:pt x="16" y="39"/>
                    </a:cubicBezTo>
                    <a:cubicBezTo>
                      <a:pt x="16" y="39"/>
                      <a:pt x="16" y="39"/>
                      <a:pt x="16" y="39"/>
                    </a:cubicBezTo>
                    <a:cubicBezTo>
                      <a:pt x="15" y="39"/>
                      <a:pt x="15" y="39"/>
                      <a:pt x="15" y="39"/>
                    </a:cubicBezTo>
                    <a:cubicBezTo>
                      <a:pt x="15" y="38"/>
                      <a:pt x="15" y="39"/>
                      <a:pt x="15" y="38"/>
                    </a:cubicBezTo>
                    <a:cubicBezTo>
                      <a:pt x="15" y="38"/>
                      <a:pt x="15" y="38"/>
                      <a:pt x="15" y="38"/>
                    </a:cubicBezTo>
                    <a:cubicBezTo>
                      <a:pt x="15" y="38"/>
                      <a:pt x="16" y="38"/>
                      <a:pt x="16" y="37"/>
                    </a:cubicBezTo>
                    <a:cubicBezTo>
                      <a:pt x="15" y="37"/>
                      <a:pt x="15" y="36"/>
                      <a:pt x="15" y="37"/>
                    </a:cubicBezTo>
                    <a:cubicBezTo>
                      <a:pt x="15" y="37"/>
                      <a:pt x="15" y="37"/>
                      <a:pt x="14" y="37"/>
                    </a:cubicBezTo>
                    <a:cubicBezTo>
                      <a:pt x="14" y="37"/>
                      <a:pt x="13" y="37"/>
                      <a:pt x="13" y="37"/>
                    </a:cubicBezTo>
                    <a:cubicBezTo>
                      <a:pt x="13" y="36"/>
                      <a:pt x="12" y="36"/>
                      <a:pt x="11" y="36"/>
                    </a:cubicBezTo>
                    <a:cubicBezTo>
                      <a:pt x="11" y="37"/>
                      <a:pt x="12" y="37"/>
                      <a:pt x="11" y="37"/>
                    </a:cubicBezTo>
                    <a:cubicBezTo>
                      <a:pt x="11" y="37"/>
                      <a:pt x="11" y="36"/>
                      <a:pt x="11" y="35"/>
                    </a:cubicBezTo>
                    <a:cubicBezTo>
                      <a:pt x="10" y="35"/>
                      <a:pt x="10" y="35"/>
                      <a:pt x="9" y="35"/>
                    </a:cubicBezTo>
                    <a:cubicBezTo>
                      <a:pt x="9" y="35"/>
                      <a:pt x="9" y="34"/>
                      <a:pt x="9" y="34"/>
                    </a:cubicBezTo>
                    <a:cubicBezTo>
                      <a:pt x="9" y="34"/>
                      <a:pt x="9" y="34"/>
                      <a:pt x="8" y="34"/>
                    </a:cubicBezTo>
                    <a:cubicBezTo>
                      <a:pt x="8" y="34"/>
                      <a:pt x="7" y="34"/>
                      <a:pt x="7" y="34"/>
                    </a:cubicBezTo>
                    <a:cubicBezTo>
                      <a:pt x="6" y="34"/>
                      <a:pt x="6" y="34"/>
                      <a:pt x="6" y="33"/>
                    </a:cubicBezTo>
                    <a:cubicBezTo>
                      <a:pt x="6" y="33"/>
                      <a:pt x="6" y="33"/>
                      <a:pt x="6" y="33"/>
                    </a:cubicBezTo>
                    <a:cubicBezTo>
                      <a:pt x="5" y="33"/>
                      <a:pt x="5" y="33"/>
                      <a:pt x="5" y="33"/>
                    </a:cubicBezTo>
                    <a:cubicBezTo>
                      <a:pt x="5" y="33"/>
                      <a:pt x="5" y="33"/>
                      <a:pt x="4" y="33"/>
                    </a:cubicBezTo>
                    <a:cubicBezTo>
                      <a:pt x="4" y="33"/>
                      <a:pt x="4" y="34"/>
                      <a:pt x="4" y="34"/>
                    </a:cubicBezTo>
                    <a:cubicBezTo>
                      <a:pt x="4" y="34"/>
                      <a:pt x="4" y="34"/>
                      <a:pt x="4" y="34"/>
                    </a:cubicBezTo>
                    <a:cubicBezTo>
                      <a:pt x="3" y="34"/>
                      <a:pt x="3" y="34"/>
                      <a:pt x="3" y="33"/>
                    </a:cubicBezTo>
                    <a:cubicBezTo>
                      <a:pt x="3" y="33"/>
                      <a:pt x="2" y="32"/>
                      <a:pt x="2" y="32"/>
                    </a:cubicBezTo>
                    <a:cubicBezTo>
                      <a:pt x="1" y="31"/>
                      <a:pt x="0" y="31"/>
                      <a:pt x="1" y="31"/>
                    </a:cubicBezTo>
                    <a:cubicBezTo>
                      <a:pt x="1" y="31"/>
                      <a:pt x="5" y="31"/>
                      <a:pt x="3" y="30"/>
                    </a:cubicBezTo>
                    <a:cubicBezTo>
                      <a:pt x="3" y="30"/>
                      <a:pt x="2" y="29"/>
                      <a:pt x="2" y="29"/>
                    </a:cubicBezTo>
                    <a:cubicBezTo>
                      <a:pt x="2" y="29"/>
                      <a:pt x="2" y="30"/>
                      <a:pt x="2" y="30"/>
                    </a:cubicBezTo>
                    <a:cubicBezTo>
                      <a:pt x="1" y="30"/>
                      <a:pt x="2" y="30"/>
                      <a:pt x="1" y="29"/>
                    </a:cubicBezTo>
                    <a:cubicBezTo>
                      <a:pt x="1" y="29"/>
                      <a:pt x="1" y="29"/>
                      <a:pt x="1" y="29"/>
                    </a:cubicBezTo>
                    <a:cubicBezTo>
                      <a:pt x="1" y="28"/>
                      <a:pt x="2" y="29"/>
                      <a:pt x="2" y="29"/>
                    </a:cubicBezTo>
                    <a:cubicBezTo>
                      <a:pt x="2" y="29"/>
                      <a:pt x="3" y="29"/>
                      <a:pt x="3" y="29"/>
                    </a:cubicBezTo>
                    <a:cubicBezTo>
                      <a:pt x="3" y="28"/>
                      <a:pt x="3" y="29"/>
                      <a:pt x="2" y="28"/>
                    </a:cubicBezTo>
                    <a:cubicBezTo>
                      <a:pt x="2" y="28"/>
                      <a:pt x="3" y="27"/>
                      <a:pt x="3" y="27"/>
                    </a:cubicBezTo>
                    <a:cubicBezTo>
                      <a:pt x="3" y="27"/>
                      <a:pt x="2" y="28"/>
                      <a:pt x="2" y="28"/>
                    </a:cubicBezTo>
                    <a:cubicBezTo>
                      <a:pt x="2" y="28"/>
                      <a:pt x="1" y="28"/>
                      <a:pt x="1" y="28"/>
                    </a:cubicBezTo>
                    <a:cubicBezTo>
                      <a:pt x="0" y="28"/>
                      <a:pt x="0" y="28"/>
                      <a:pt x="0" y="27"/>
                    </a:cubicBezTo>
                    <a:cubicBezTo>
                      <a:pt x="0" y="27"/>
                      <a:pt x="0" y="26"/>
                      <a:pt x="0" y="26"/>
                    </a:cubicBezTo>
                    <a:cubicBezTo>
                      <a:pt x="1" y="26"/>
                      <a:pt x="1" y="26"/>
                      <a:pt x="1" y="26"/>
                    </a:cubicBezTo>
                    <a:cubicBezTo>
                      <a:pt x="1" y="26"/>
                      <a:pt x="2" y="26"/>
                      <a:pt x="2" y="25"/>
                    </a:cubicBezTo>
                    <a:cubicBezTo>
                      <a:pt x="3" y="25"/>
                      <a:pt x="3" y="25"/>
                      <a:pt x="3" y="25"/>
                    </a:cubicBezTo>
                    <a:cubicBezTo>
                      <a:pt x="3" y="25"/>
                      <a:pt x="3" y="25"/>
                      <a:pt x="3" y="25"/>
                    </a:cubicBezTo>
                    <a:cubicBezTo>
                      <a:pt x="4" y="25"/>
                      <a:pt x="4" y="25"/>
                      <a:pt x="4" y="25"/>
                    </a:cubicBezTo>
                    <a:cubicBezTo>
                      <a:pt x="5" y="25"/>
                      <a:pt x="5" y="25"/>
                      <a:pt x="5" y="25"/>
                    </a:cubicBezTo>
                    <a:cubicBezTo>
                      <a:pt x="5" y="25"/>
                      <a:pt x="5" y="24"/>
                      <a:pt x="5" y="24"/>
                    </a:cubicBezTo>
                    <a:cubicBezTo>
                      <a:pt x="6" y="25"/>
                      <a:pt x="6" y="24"/>
                      <a:pt x="7" y="24"/>
                    </a:cubicBezTo>
                    <a:cubicBezTo>
                      <a:pt x="7" y="24"/>
                      <a:pt x="8" y="25"/>
                      <a:pt x="8" y="25"/>
                    </a:cubicBezTo>
                    <a:cubicBezTo>
                      <a:pt x="8" y="24"/>
                      <a:pt x="8" y="23"/>
                      <a:pt x="9" y="23"/>
                    </a:cubicBezTo>
                    <a:cubicBezTo>
                      <a:pt x="9" y="23"/>
                      <a:pt x="9" y="23"/>
                      <a:pt x="9" y="23"/>
                    </a:cubicBezTo>
                    <a:cubicBezTo>
                      <a:pt x="10" y="24"/>
                      <a:pt x="10" y="23"/>
                      <a:pt x="11" y="23"/>
                    </a:cubicBezTo>
                    <a:cubicBezTo>
                      <a:pt x="11" y="23"/>
                      <a:pt x="11" y="23"/>
                      <a:pt x="11" y="23"/>
                    </a:cubicBezTo>
                    <a:cubicBezTo>
                      <a:pt x="11" y="23"/>
                      <a:pt x="11" y="23"/>
                      <a:pt x="12" y="23"/>
                    </a:cubicBezTo>
                    <a:cubicBezTo>
                      <a:pt x="12" y="23"/>
                      <a:pt x="12" y="24"/>
                      <a:pt x="13" y="24"/>
                    </a:cubicBezTo>
                    <a:cubicBezTo>
                      <a:pt x="13" y="25"/>
                      <a:pt x="13" y="26"/>
                      <a:pt x="14" y="26"/>
                    </a:cubicBezTo>
                    <a:cubicBezTo>
                      <a:pt x="14" y="27"/>
                      <a:pt x="14" y="27"/>
                      <a:pt x="15" y="26"/>
                    </a:cubicBezTo>
                    <a:cubicBezTo>
                      <a:pt x="15" y="26"/>
                      <a:pt x="16" y="25"/>
                      <a:pt x="16" y="25"/>
                    </a:cubicBezTo>
                    <a:cubicBezTo>
                      <a:pt x="17" y="25"/>
                      <a:pt x="16" y="25"/>
                      <a:pt x="17" y="25"/>
                    </a:cubicBezTo>
                    <a:cubicBezTo>
                      <a:pt x="17" y="25"/>
                      <a:pt x="17" y="26"/>
                      <a:pt x="17" y="26"/>
                    </a:cubicBezTo>
                    <a:cubicBezTo>
                      <a:pt x="18" y="26"/>
                      <a:pt x="18" y="25"/>
                      <a:pt x="18" y="25"/>
                    </a:cubicBezTo>
                    <a:cubicBezTo>
                      <a:pt x="18" y="25"/>
                      <a:pt x="18" y="25"/>
                      <a:pt x="19" y="25"/>
                    </a:cubicBezTo>
                    <a:cubicBezTo>
                      <a:pt x="19" y="25"/>
                      <a:pt x="19" y="24"/>
                      <a:pt x="19" y="24"/>
                    </a:cubicBezTo>
                    <a:cubicBezTo>
                      <a:pt x="20" y="24"/>
                      <a:pt x="20" y="25"/>
                      <a:pt x="20" y="25"/>
                    </a:cubicBezTo>
                    <a:cubicBezTo>
                      <a:pt x="21" y="26"/>
                      <a:pt x="21" y="25"/>
                      <a:pt x="22" y="25"/>
                    </a:cubicBezTo>
                    <a:cubicBezTo>
                      <a:pt x="22" y="25"/>
                      <a:pt x="22" y="25"/>
                      <a:pt x="23" y="25"/>
                    </a:cubicBezTo>
                    <a:cubicBezTo>
                      <a:pt x="23" y="25"/>
                      <a:pt x="23" y="25"/>
                      <a:pt x="22" y="25"/>
                    </a:cubicBezTo>
                    <a:cubicBezTo>
                      <a:pt x="22" y="25"/>
                      <a:pt x="22" y="25"/>
                      <a:pt x="22" y="24"/>
                    </a:cubicBezTo>
                    <a:cubicBezTo>
                      <a:pt x="22" y="24"/>
                      <a:pt x="22" y="24"/>
                      <a:pt x="22" y="23"/>
                    </a:cubicBezTo>
                    <a:cubicBezTo>
                      <a:pt x="22" y="23"/>
                      <a:pt x="22" y="22"/>
                      <a:pt x="22" y="22"/>
                    </a:cubicBezTo>
                    <a:cubicBezTo>
                      <a:pt x="22" y="21"/>
                      <a:pt x="21" y="21"/>
                      <a:pt x="22" y="20"/>
                    </a:cubicBezTo>
                    <a:cubicBezTo>
                      <a:pt x="22" y="20"/>
                      <a:pt x="21" y="20"/>
                      <a:pt x="22" y="19"/>
                    </a:cubicBezTo>
                    <a:cubicBezTo>
                      <a:pt x="22" y="19"/>
                      <a:pt x="22" y="19"/>
                      <a:pt x="22" y="19"/>
                    </a:cubicBezTo>
                    <a:cubicBezTo>
                      <a:pt x="21" y="19"/>
                      <a:pt x="21" y="18"/>
                      <a:pt x="21" y="18"/>
                    </a:cubicBezTo>
                    <a:cubicBezTo>
                      <a:pt x="21" y="18"/>
                      <a:pt x="20" y="18"/>
                      <a:pt x="20" y="17"/>
                    </a:cubicBezTo>
                    <a:cubicBezTo>
                      <a:pt x="20" y="17"/>
                      <a:pt x="20" y="17"/>
                      <a:pt x="20" y="17"/>
                    </a:cubicBezTo>
                    <a:cubicBezTo>
                      <a:pt x="20" y="17"/>
                      <a:pt x="20" y="17"/>
                      <a:pt x="20" y="16"/>
                    </a:cubicBezTo>
                    <a:cubicBezTo>
                      <a:pt x="20" y="16"/>
                      <a:pt x="20" y="16"/>
                      <a:pt x="20" y="15"/>
                    </a:cubicBezTo>
                    <a:cubicBezTo>
                      <a:pt x="20" y="15"/>
                      <a:pt x="19" y="15"/>
                      <a:pt x="19" y="14"/>
                    </a:cubicBezTo>
                    <a:cubicBezTo>
                      <a:pt x="19" y="14"/>
                      <a:pt x="20" y="14"/>
                      <a:pt x="21" y="14"/>
                    </a:cubicBezTo>
                    <a:cubicBezTo>
                      <a:pt x="21" y="14"/>
                      <a:pt x="21" y="15"/>
                      <a:pt x="21" y="15"/>
                    </a:cubicBezTo>
                    <a:cubicBezTo>
                      <a:pt x="22" y="15"/>
                      <a:pt x="22" y="15"/>
                      <a:pt x="22" y="14"/>
                    </a:cubicBezTo>
                    <a:cubicBezTo>
                      <a:pt x="23" y="14"/>
                      <a:pt x="23" y="14"/>
                      <a:pt x="24" y="14"/>
                    </a:cubicBezTo>
                    <a:cubicBezTo>
                      <a:pt x="24" y="15"/>
                      <a:pt x="24" y="15"/>
                      <a:pt x="24" y="15"/>
                    </a:cubicBezTo>
                    <a:cubicBezTo>
                      <a:pt x="24" y="15"/>
                      <a:pt x="24" y="16"/>
                      <a:pt x="24" y="16"/>
                    </a:cubicBezTo>
                    <a:cubicBezTo>
                      <a:pt x="24" y="16"/>
                      <a:pt x="25" y="18"/>
                      <a:pt x="25" y="18"/>
                    </a:cubicBezTo>
                    <a:cubicBezTo>
                      <a:pt x="25" y="18"/>
                      <a:pt x="25" y="18"/>
                      <a:pt x="25" y="18"/>
                    </a:cubicBezTo>
                    <a:cubicBezTo>
                      <a:pt x="25" y="18"/>
                      <a:pt x="25" y="17"/>
                      <a:pt x="25" y="17"/>
                    </a:cubicBezTo>
                    <a:cubicBezTo>
                      <a:pt x="26" y="17"/>
                      <a:pt x="26" y="18"/>
                      <a:pt x="27" y="18"/>
                    </a:cubicBezTo>
                    <a:cubicBezTo>
                      <a:pt x="27" y="18"/>
                      <a:pt x="28" y="18"/>
                      <a:pt x="28" y="18"/>
                    </a:cubicBezTo>
                    <a:cubicBezTo>
                      <a:pt x="29" y="18"/>
                      <a:pt x="29" y="18"/>
                      <a:pt x="30" y="18"/>
                    </a:cubicBezTo>
                    <a:cubicBezTo>
                      <a:pt x="30" y="18"/>
                      <a:pt x="30" y="19"/>
                      <a:pt x="31" y="19"/>
                    </a:cubicBezTo>
                    <a:cubicBezTo>
                      <a:pt x="31" y="19"/>
                      <a:pt x="32" y="18"/>
                      <a:pt x="33" y="18"/>
                    </a:cubicBezTo>
                    <a:cubicBezTo>
                      <a:pt x="33" y="18"/>
                      <a:pt x="34" y="17"/>
                      <a:pt x="34" y="17"/>
                    </a:cubicBezTo>
                    <a:cubicBezTo>
                      <a:pt x="35" y="17"/>
                      <a:pt x="36" y="17"/>
                      <a:pt x="36" y="16"/>
                    </a:cubicBezTo>
                    <a:cubicBezTo>
                      <a:pt x="36" y="16"/>
                      <a:pt x="35" y="17"/>
                      <a:pt x="35" y="17"/>
                    </a:cubicBezTo>
                    <a:cubicBezTo>
                      <a:pt x="35" y="17"/>
                      <a:pt x="34" y="17"/>
                      <a:pt x="34" y="17"/>
                    </a:cubicBezTo>
                    <a:cubicBezTo>
                      <a:pt x="34" y="17"/>
                      <a:pt x="33" y="17"/>
                      <a:pt x="33" y="16"/>
                    </a:cubicBezTo>
                    <a:cubicBezTo>
                      <a:pt x="33" y="16"/>
                      <a:pt x="33" y="16"/>
                      <a:pt x="33" y="16"/>
                    </a:cubicBezTo>
                    <a:cubicBezTo>
                      <a:pt x="33" y="16"/>
                      <a:pt x="33" y="15"/>
                      <a:pt x="33" y="15"/>
                    </a:cubicBezTo>
                    <a:cubicBezTo>
                      <a:pt x="33" y="15"/>
                      <a:pt x="33" y="15"/>
                      <a:pt x="34" y="14"/>
                    </a:cubicBezTo>
                    <a:cubicBezTo>
                      <a:pt x="35" y="13"/>
                      <a:pt x="37" y="13"/>
                      <a:pt x="38" y="12"/>
                    </a:cubicBezTo>
                    <a:cubicBezTo>
                      <a:pt x="39" y="12"/>
                      <a:pt x="40" y="12"/>
                      <a:pt x="41" y="11"/>
                    </a:cubicBezTo>
                    <a:cubicBezTo>
                      <a:pt x="42" y="10"/>
                      <a:pt x="42" y="10"/>
                      <a:pt x="42" y="9"/>
                    </a:cubicBezTo>
                    <a:cubicBezTo>
                      <a:pt x="43" y="8"/>
                      <a:pt x="43" y="9"/>
                      <a:pt x="44" y="9"/>
                    </a:cubicBezTo>
                    <a:cubicBezTo>
                      <a:pt x="44" y="9"/>
                      <a:pt x="44" y="9"/>
                      <a:pt x="44" y="9"/>
                    </a:cubicBezTo>
                    <a:cubicBezTo>
                      <a:pt x="43" y="9"/>
                      <a:pt x="43" y="8"/>
                      <a:pt x="43" y="8"/>
                    </a:cubicBezTo>
                    <a:cubicBezTo>
                      <a:pt x="43" y="8"/>
                      <a:pt x="43" y="8"/>
                      <a:pt x="43" y="7"/>
                    </a:cubicBezTo>
                    <a:cubicBezTo>
                      <a:pt x="43" y="7"/>
                      <a:pt x="43" y="8"/>
                      <a:pt x="43" y="7"/>
                    </a:cubicBezTo>
                    <a:cubicBezTo>
                      <a:pt x="43" y="7"/>
                      <a:pt x="43" y="7"/>
                      <a:pt x="43" y="7"/>
                    </a:cubicBezTo>
                    <a:cubicBezTo>
                      <a:pt x="43" y="6"/>
                      <a:pt x="43" y="6"/>
                      <a:pt x="43" y="6"/>
                    </a:cubicBezTo>
                    <a:cubicBezTo>
                      <a:pt x="43" y="6"/>
                      <a:pt x="43" y="5"/>
                      <a:pt x="43" y="4"/>
                    </a:cubicBezTo>
                    <a:cubicBezTo>
                      <a:pt x="43" y="4"/>
                      <a:pt x="43" y="3"/>
                      <a:pt x="43" y="3"/>
                    </a:cubicBezTo>
                    <a:cubicBezTo>
                      <a:pt x="43" y="2"/>
                      <a:pt x="43" y="2"/>
                      <a:pt x="44" y="2"/>
                    </a:cubicBezTo>
                    <a:cubicBezTo>
                      <a:pt x="44" y="1"/>
                      <a:pt x="45" y="1"/>
                      <a:pt x="45" y="1"/>
                    </a:cubicBezTo>
                    <a:cubicBezTo>
                      <a:pt x="47" y="0"/>
                      <a:pt x="48" y="0"/>
                      <a:pt x="49" y="0"/>
                    </a:cubicBezTo>
                    <a:cubicBezTo>
                      <a:pt x="49" y="0"/>
                      <a:pt x="49" y="0"/>
                      <a:pt x="50" y="1"/>
                    </a:cubicBezTo>
                    <a:cubicBezTo>
                      <a:pt x="50" y="1"/>
                      <a:pt x="50" y="1"/>
                      <a:pt x="50" y="2"/>
                    </a:cubicBezTo>
                    <a:cubicBezTo>
                      <a:pt x="50" y="3"/>
                      <a:pt x="50" y="2"/>
                      <a:pt x="51" y="3"/>
                    </a:cubicBezTo>
                    <a:cubicBezTo>
                      <a:pt x="51" y="3"/>
                      <a:pt x="51" y="4"/>
                      <a:pt x="51" y="4"/>
                    </a:cubicBezTo>
                    <a:cubicBezTo>
                      <a:pt x="52" y="4"/>
                      <a:pt x="52" y="4"/>
                      <a:pt x="52" y="3"/>
                    </a:cubicBezTo>
                    <a:cubicBezTo>
                      <a:pt x="53" y="3"/>
                      <a:pt x="53" y="3"/>
                      <a:pt x="54" y="4"/>
                    </a:cubicBezTo>
                    <a:cubicBezTo>
                      <a:pt x="54" y="4"/>
                      <a:pt x="54" y="5"/>
                      <a:pt x="54" y="6"/>
                    </a:cubicBezTo>
                    <a:cubicBezTo>
                      <a:pt x="55" y="6"/>
                      <a:pt x="56" y="6"/>
                      <a:pt x="56" y="6"/>
                    </a:cubicBezTo>
                    <a:cubicBezTo>
                      <a:pt x="57" y="6"/>
                      <a:pt x="57" y="8"/>
                      <a:pt x="57" y="8"/>
                    </a:cubicBezTo>
                    <a:cubicBezTo>
                      <a:pt x="58" y="8"/>
                      <a:pt x="59" y="8"/>
                      <a:pt x="59" y="8"/>
                    </a:cubicBezTo>
                    <a:cubicBezTo>
                      <a:pt x="60" y="8"/>
                      <a:pt x="60" y="8"/>
                      <a:pt x="60" y="9"/>
                    </a:cubicBezTo>
                    <a:cubicBezTo>
                      <a:pt x="61" y="9"/>
                      <a:pt x="61" y="9"/>
                      <a:pt x="61" y="9"/>
                    </a:cubicBezTo>
                    <a:cubicBezTo>
                      <a:pt x="60" y="9"/>
                      <a:pt x="60" y="9"/>
                      <a:pt x="60" y="10"/>
                    </a:cubicBezTo>
                    <a:cubicBezTo>
                      <a:pt x="60" y="10"/>
                      <a:pt x="61" y="10"/>
                      <a:pt x="60" y="11"/>
                    </a:cubicBezTo>
                    <a:cubicBezTo>
                      <a:pt x="60" y="11"/>
                      <a:pt x="60" y="11"/>
                      <a:pt x="60" y="11"/>
                    </a:cubicBezTo>
                    <a:cubicBezTo>
                      <a:pt x="60" y="12"/>
                      <a:pt x="61" y="12"/>
                      <a:pt x="61" y="12"/>
                    </a:cubicBezTo>
                    <a:cubicBezTo>
                      <a:pt x="62" y="12"/>
                      <a:pt x="63" y="12"/>
                      <a:pt x="63" y="11"/>
                    </a:cubicBezTo>
                    <a:cubicBezTo>
                      <a:pt x="64" y="12"/>
                      <a:pt x="64" y="9"/>
                      <a:pt x="65" y="10"/>
                    </a:cubicBezTo>
                    <a:cubicBezTo>
                      <a:pt x="65" y="10"/>
                      <a:pt x="64" y="11"/>
                      <a:pt x="64" y="11"/>
                    </a:cubicBezTo>
                    <a:cubicBezTo>
                      <a:pt x="64" y="12"/>
                      <a:pt x="65" y="12"/>
                      <a:pt x="65" y="12"/>
                    </a:cubicBezTo>
                    <a:cubicBezTo>
                      <a:pt x="65" y="12"/>
                      <a:pt x="65" y="13"/>
                      <a:pt x="65" y="13"/>
                    </a:cubicBezTo>
                    <a:cubicBezTo>
                      <a:pt x="65" y="13"/>
                      <a:pt x="65" y="13"/>
                      <a:pt x="65" y="13"/>
                    </a:cubicBezTo>
                    <a:cubicBezTo>
                      <a:pt x="66" y="13"/>
                      <a:pt x="66" y="13"/>
                      <a:pt x="66" y="14"/>
                    </a:cubicBezTo>
                    <a:cubicBezTo>
                      <a:pt x="66" y="14"/>
                      <a:pt x="67" y="14"/>
                      <a:pt x="67" y="14"/>
                    </a:cubicBezTo>
                    <a:cubicBezTo>
                      <a:pt x="67" y="14"/>
                      <a:pt x="67" y="14"/>
                      <a:pt x="68" y="14"/>
                    </a:cubicBezTo>
                    <a:cubicBezTo>
                      <a:pt x="68" y="15"/>
                      <a:pt x="68" y="15"/>
                      <a:pt x="68" y="15"/>
                    </a:cubicBezTo>
                    <a:cubicBezTo>
                      <a:pt x="68" y="15"/>
                      <a:pt x="69" y="15"/>
                      <a:pt x="69" y="15"/>
                    </a:cubicBezTo>
                    <a:cubicBezTo>
                      <a:pt x="69" y="16"/>
                      <a:pt x="69" y="16"/>
                      <a:pt x="69" y="16"/>
                    </a:cubicBezTo>
                    <a:cubicBezTo>
                      <a:pt x="69" y="16"/>
                      <a:pt x="70" y="16"/>
                      <a:pt x="71" y="16"/>
                    </a:cubicBezTo>
                    <a:cubicBezTo>
                      <a:pt x="72" y="16"/>
                      <a:pt x="72" y="17"/>
                      <a:pt x="72" y="17"/>
                    </a:cubicBezTo>
                    <a:cubicBezTo>
                      <a:pt x="73" y="17"/>
                      <a:pt x="73" y="17"/>
                      <a:pt x="74" y="17"/>
                    </a:cubicBezTo>
                    <a:cubicBezTo>
                      <a:pt x="74" y="17"/>
                      <a:pt x="74" y="17"/>
                      <a:pt x="74" y="17"/>
                    </a:cubicBezTo>
                    <a:cubicBezTo>
                      <a:pt x="75" y="17"/>
                      <a:pt x="76" y="17"/>
                      <a:pt x="76" y="18"/>
                    </a:cubicBezTo>
                    <a:cubicBezTo>
                      <a:pt x="77" y="18"/>
                      <a:pt x="77" y="18"/>
                      <a:pt x="77" y="19"/>
                    </a:cubicBezTo>
                    <a:cubicBezTo>
                      <a:pt x="77" y="19"/>
                      <a:pt x="78" y="20"/>
                      <a:pt x="78" y="20"/>
                    </a:cubicBezTo>
                    <a:cubicBezTo>
                      <a:pt x="79" y="20"/>
                      <a:pt x="80" y="20"/>
                      <a:pt x="80" y="20"/>
                    </a:cubicBezTo>
                    <a:cubicBezTo>
                      <a:pt x="80" y="20"/>
                      <a:pt x="82" y="20"/>
                      <a:pt x="82" y="20"/>
                    </a:cubicBezTo>
                    <a:cubicBezTo>
                      <a:pt x="83" y="20"/>
                      <a:pt x="83" y="21"/>
                      <a:pt x="83" y="21"/>
                    </a:cubicBezTo>
                    <a:cubicBezTo>
                      <a:pt x="84" y="21"/>
                      <a:pt x="84" y="21"/>
                      <a:pt x="85" y="21"/>
                    </a:cubicBezTo>
                    <a:cubicBezTo>
                      <a:pt x="86" y="21"/>
                      <a:pt x="86" y="21"/>
                      <a:pt x="86" y="22"/>
                    </a:cubicBezTo>
                    <a:cubicBezTo>
                      <a:pt x="87" y="22"/>
                      <a:pt x="88" y="22"/>
                      <a:pt x="88" y="22"/>
                    </a:cubicBezTo>
                    <a:cubicBezTo>
                      <a:pt x="88" y="22"/>
                      <a:pt x="88" y="22"/>
                      <a:pt x="88" y="22"/>
                    </a:cubicBezTo>
                    <a:close/>
                    <a:moveTo>
                      <a:pt x="96" y="89"/>
                    </a:moveTo>
                    <a:cubicBezTo>
                      <a:pt x="97" y="88"/>
                      <a:pt x="97" y="87"/>
                      <a:pt x="97" y="86"/>
                    </a:cubicBezTo>
                    <a:cubicBezTo>
                      <a:pt x="97" y="86"/>
                      <a:pt x="97" y="85"/>
                      <a:pt x="96" y="84"/>
                    </a:cubicBezTo>
                    <a:cubicBezTo>
                      <a:pt x="96" y="84"/>
                      <a:pt x="96" y="83"/>
                      <a:pt x="96" y="83"/>
                    </a:cubicBezTo>
                    <a:cubicBezTo>
                      <a:pt x="96" y="82"/>
                      <a:pt x="96" y="82"/>
                      <a:pt x="96" y="82"/>
                    </a:cubicBezTo>
                    <a:cubicBezTo>
                      <a:pt x="96" y="81"/>
                      <a:pt x="96" y="80"/>
                      <a:pt x="96" y="80"/>
                    </a:cubicBezTo>
                    <a:cubicBezTo>
                      <a:pt x="95" y="80"/>
                      <a:pt x="95" y="81"/>
                      <a:pt x="95" y="82"/>
                    </a:cubicBezTo>
                    <a:cubicBezTo>
                      <a:pt x="95" y="82"/>
                      <a:pt x="96" y="82"/>
                      <a:pt x="95" y="83"/>
                    </a:cubicBezTo>
                    <a:cubicBezTo>
                      <a:pt x="95" y="83"/>
                      <a:pt x="94" y="82"/>
                      <a:pt x="94" y="82"/>
                    </a:cubicBezTo>
                    <a:cubicBezTo>
                      <a:pt x="94" y="82"/>
                      <a:pt x="93" y="83"/>
                      <a:pt x="92" y="83"/>
                    </a:cubicBezTo>
                    <a:cubicBezTo>
                      <a:pt x="92" y="83"/>
                      <a:pt x="91" y="84"/>
                      <a:pt x="91" y="84"/>
                    </a:cubicBezTo>
                    <a:cubicBezTo>
                      <a:pt x="91" y="84"/>
                      <a:pt x="91" y="84"/>
                      <a:pt x="91" y="85"/>
                    </a:cubicBezTo>
                    <a:cubicBezTo>
                      <a:pt x="91" y="85"/>
                      <a:pt x="90" y="85"/>
                      <a:pt x="90" y="85"/>
                    </a:cubicBezTo>
                    <a:cubicBezTo>
                      <a:pt x="90" y="85"/>
                      <a:pt x="90" y="85"/>
                      <a:pt x="90" y="86"/>
                    </a:cubicBezTo>
                    <a:cubicBezTo>
                      <a:pt x="90" y="86"/>
                      <a:pt x="91" y="86"/>
                      <a:pt x="91" y="86"/>
                    </a:cubicBezTo>
                    <a:cubicBezTo>
                      <a:pt x="90" y="87"/>
                      <a:pt x="90" y="87"/>
                      <a:pt x="90" y="87"/>
                    </a:cubicBezTo>
                    <a:cubicBezTo>
                      <a:pt x="90" y="88"/>
                      <a:pt x="91" y="88"/>
                      <a:pt x="91" y="88"/>
                    </a:cubicBezTo>
                    <a:cubicBezTo>
                      <a:pt x="91" y="89"/>
                      <a:pt x="91" y="89"/>
                      <a:pt x="90" y="89"/>
                    </a:cubicBezTo>
                    <a:cubicBezTo>
                      <a:pt x="90" y="90"/>
                      <a:pt x="91" y="90"/>
                      <a:pt x="91" y="90"/>
                    </a:cubicBezTo>
                    <a:cubicBezTo>
                      <a:pt x="92" y="90"/>
                      <a:pt x="91" y="90"/>
                      <a:pt x="91" y="91"/>
                    </a:cubicBezTo>
                    <a:cubicBezTo>
                      <a:pt x="91" y="91"/>
                      <a:pt x="92" y="91"/>
                      <a:pt x="92" y="92"/>
                    </a:cubicBezTo>
                    <a:cubicBezTo>
                      <a:pt x="92" y="92"/>
                      <a:pt x="91" y="92"/>
                      <a:pt x="91" y="93"/>
                    </a:cubicBezTo>
                    <a:cubicBezTo>
                      <a:pt x="92" y="93"/>
                      <a:pt x="92" y="93"/>
                      <a:pt x="92" y="94"/>
                    </a:cubicBezTo>
                    <a:cubicBezTo>
                      <a:pt x="93" y="94"/>
                      <a:pt x="93" y="94"/>
                      <a:pt x="93" y="94"/>
                    </a:cubicBezTo>
                    <a:cubicBezTo>
                      <a:pt x="93" y="94"/>
                      <a:pt x="93" y="94"/>
                      <a:pt x="94" y="94"/>
                    </a:cubicBezTo>
                    <a:cubicBezTo>
                      <a:pt x="94" y="95"/>
                      <a:pt x="94" y="95"/>
                      <a:pt x="94" y="94"/>
                    </a:cubicBezTo>
                    <a:cubicBezTo>
                      <a:pt x="95" y="94"/>
                      <a:pt x="95" y="93"/>
                      <a:pt x="95" y="93"/>
                    </a:cubicBezTo>
                    <a:cubicBezTo>
                      <a:pt x="95" y="93"/>
                      <a:pt x="95" y="93"/>
                      <a:pt x="95" y="92"/>
                    </a:cubicBezTo>
                    <a:cubicBezTo>
                      <a:pt x="95" y="92"/>
                      <a:pt x="95" y="92"/>
                      <a:pt x="95" y="92"/>
                    </a:cubicBezTo>
                    <a:cubicBezTo>
                      <a:pt x="95" y="91"/>
                      <a:pt x="96" y="90"/>
                      <a:pt x="96" y="89"/>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8" name="Freeform 813">
                <a:extLst>
                  <a:ext uri="{FF2B5EF4-FFF2-40B4-BE49-F238E27FC236}">
                    <a16:creationId xmlns:a16="http://schemas.microsoft.com/office/drawing/2014/main" id="{01FAEA43-B67A-6C66-5FBC-18750D03FD51}"/>
                  </a:ext>
                </a:extLst>
              </p:cNvPr>
              <p:cNvSpPr>
                <a:spLocks noEditPoints="1"/>
              </p:cNvSpPr>
              <p:nvPr/>
            </p:nvSpPr>
            <p:spPr bwMode="auto">
              <a:xfrm>
                <a:off x="5172076" y="2620963"/>
                <a:ext cx="33337" cy="63500"/>
              </a:xfrm>
              <a:custGeom>
                <a:avLst/>
                <a:gdLst>
                  <a:gd name="T0" fmla="*/ 3 w 8"/>
                  <a:gd name="T1" fmla="*/ 6 h 15"/>
                  <a:gd name="T2" fmla="*/ 0 w 8"/>
                  <a:gd name="T3" fmla="*/ 4 h 15"/>
                  <a:gd name="T4" fmla="*/ 2 w 8"/>
                  <a:gd name="T5" fmla="*/ 4 h 15"/>
                  <a:gd name="T6" fmla="*/ 3 w 8"/>
                  <a:gd name="T7" fmla="*/ 6 h 15"/>
                  <a:gd name="T8" fmla="*/ 3 w 8"/>
                  <a:gd name="T9" fmla="*/ 6 h 15"/>
                  <a:gd name="T10" fmla="*/ 4 w 8"/>
                  <a:gd name="T11" fmla="*/ 6 h 15"/>
                  <a:gd name="T12" fmla="*/ 5 w 8"/>
                  <a:gd name="T13" fmla="*/ 7 h 15"/>
                  <a:gd name="T14" fmla="*/ 2 w 8"/>
                  <a:gd name="T15" fmla="*/ 2 h 15"/>
                  <a:gd name="T16" fmla="*/ 3 w 8"/>
                  <a:gd name="T17" fmla="*/ 4 h 15"/>
                  <a:gd name="T18" fmla="*/ 4 w 8"/>
                  <a:gd name="T19" fmla="*/ 6 h 15"/>
                  <a:gd name="T20" fmla="*/ 4 w 8"/>
                  <a:gd name="T21" fmla="*/ 6 h 15"/>
                  <a:gd name="T22" fmla="*/ 3 w 8"/>
                  <a:gd name="T23" fmla="*/ 1 h 15"/>
                  <a:gd name="T24" fmla="*/ 4 w 8"/>
                  <a:gd name="T25" fmla="*/ 3 h 15"/>
                  <a:gd name="T26" fmla="*/ 6 w 8"/>
                  <a:gd name="T27" fmla="*/ 5 h 15"/>
                  <a:gd name="T28" fmla="*/ 4 w 8"/>
                  <a:gd name="T29" fmla="*/ 2 h 15"/>
                  <a:gd name="T30" fmla="*/ 3 w 8"/>
                  <a:gd name="T31" fmla="*/ 1 h 15"/>
                  <a:gd name="T32" fmla="*/ 3 w 8"/>
                  <a:gd name="T33" fmla="*/ 1 h 15"/>
                  <a:gd name="T34" fmla="*/ 5 w 8"/>
                  <a:gd name="T35" fmla="*/ 2 h 15"/>
                  <a:gd name="T36" fmla="*/ 6 w 8"/>
                  <a:gd name="T37" fmla="*/ 3 h 15"/>
                  <a:gd name="T38" fmla="*/ 7 w 8"/>
                  <a:gd name="T39" fmla="*/ 3 h 15"/>
                  <a:gd name="T40" fmla="*/ 8 w 8"/>
                  <a:gd name="T41" fmla="*/ 2 h 15"/>
                  <a:gd name="T42" fmla="*/ 7 w 8"/>
                  <a:gd name="T43" fmla="*/ 2 h 15"/>
                  <a:gd name="T44" fmla="*/ 7 w 8"/>
                  <a:gd name="T45" fmla="*/ 1 h 15"/>
                  <a:gd name="T46" fmla="*/ 6 w 8"/>
                  <a:gd name="T47" fmla="*/ 1 h 15"/>
                  <a:gd name="T48" fmla="*/ 6 w 8"/>
                  <a:gd name="T49" fmla="*/ 2 h 15"/>
                  <a:gd name="T50" fmla="*/ 6 w 8"/>
                  <a:gd name="T51" fmla="*/ 2 h 15"/>
                  <a:gd name="T52" fmla="*/ 5 w 8"/>
                  <a:gd name="T53" fmla="*/ 1 h 15"/>
                  <a:gd name="T54" fmla="*/ 5 w 8"/>
                  <a:gd name="T55" fmla="*/ 2 h 15"/>
                  <a:gd name="T56" fmla="*/ 5 w 8"/>
                  <a:gd name="T57" fmla="*/ 2 h 15"/>
                  <a:gd name="T58" fmla="*/ 4 w 8"/>
                  <a:gd name="T59" fmla="*/ 12 h 15"/>
                  <a:gd name="T60" fmla="*/ 5 w 8"/>
                  <a:gd name="T61" fmla="*/ 15 h 15"/>
                  <a:gd name="T62" fmla="*/ 5 w 8"/>
                  <a:gd name="T63" fmla="*/ 13 h 15"/>
                  <a:gd name="T64" fmla="*/ 4 w 8"/>
                  <a:gd name="T65" fmla="*/ 11 h 15"/>
                  <a:gd name="T66" fmla="*/ 4 w 8"/>
                  <a:gd name="T67" fmla="*/ 12 h 15"/>
                  <a:gd name="T68" fmla="*/ 4 w 8"/>
                  <a:gd name="T69" fmla="*/ 12 h 15"/>
                  <a:gd name="T70" fmla="*/ 4 w 8"/>
                  <a:gd name="T71" fmla="*/ 8 h 15"/>
                  <a:gd name="T72" fmla="*/ 5 w 8"/>
                  <a:gd name="T73" fmla="*/ 9 h 15"/>
                  <a:gd name="T74" fmla="*/ 6 w 8"/>
                  <a:gd name="T75" fmla="*/ 10 h 15"/>
                  <a:gd name="T76" fmla="*/ 5 w 8"/>
                  <a:gd name="T77" fmla="*/ 8 h 15"/>
                  <a:gd name="T78" fmla="*/ 4 w 8"/>
                  <a:gd name="T79" fmla="*/ 8 h 15"/>
                  <a:gd name="T80" fmla="*/ 4 w 8"/>
                  <a:gd name="T8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15">
                    <a:moveTo>
                      <a:pt x="3" y="6"/>
                    </a:moveTo>
                    <a:cubicBezTo>
                      <a:pt x="2" y="6"/>
                      <a:pt x="0" y="6"/>
                      <a:pt x="0" y="4"/>
                    </a:cubicBezTo>
                    <a:cubicBezTo>
                      <a:pt x="1" y="4"/>
                      <a:pt x="1" y="4"/>
                      <a:pt x="2" y="4"/>
                    </a:cubicBezTo>
                    <a:cubicBezTo>
                      <a:pt x="2" y="5"/>
                      <a:pt x="2" y="5"/>
                      <a:pt x="3" y="6"/>
                    </a:cubicBezTo>
                    <a:cubicBezTo>
                      <a:pt x="2" y="6"/>
                      <a:pt x="2" y="5"/>
                      <a:pt x="3" y="6"/>
                    </a:cubicBezTo>
                    <a:close/>
                    <a:moveTo>
                      <a:pt x="4" y="6"/>
                    </a:moveTo>
                    <a:cubicBezTo>
                      <a:pt x="4" y="6"/>
                      <a:pt x="5" y="7"/>
                      <a:pt x="5" y="7"/>
                    </a:cubicBezTo>
                    <a:cubicBezTo>
                      <a:pt x="5" y="6"/>
                      <a:pt x="3" y="2"/>
                      <a:pt x="2" y="2"/>
                    </a:cubicBezTo>
                    <a:cubicBezTo>
                      <a:pt x="1" y="3"/>
                      <a:pt x="2" y="3"/>
                      <a:pt x="3" y="4"/>
                    </a:cubicBezTo>
                    <a:cubicBezTo>
                      <a:pt x="3" y="5"/>
                      <a:pt x="4" y="6"/>
                      <a:pt x="4" y="6"/>
                    </a:cubicBezTo>
                    <a:cubicBezTo>
                      <a:pt x="4" y="6"/>
                      <a:pt x="3" y="5"/>
                      <a:pt x="4" y="6"/>
                    </a:cubicBezTo>
                    <a:close/>
                    <a:moveTo>
                      <a:pt x="3" y="1"/>
                    </a:moveTo>
                    <a:cubicBezTo>
                      <a:pt x="2" y="1"/>
                      <a:pt x="4" y="3"/>
                      <a:pt x="4" y="3"/>
                    </a:cubicBezTo>
                    <a:cubicBezTo>
                      <a:pt x="4" y="4"/>
                      <a:pt x="5" y="5"/>
                      <a:pt x="6" y="5"/>
                    </a:cubicBezTo>
                    <a:cubicBezTo>
                      <a:pt x="6" y="4"/>
                      <a:pt x="5" y="2"/>
                      <a:pt x="4" y="2"/>
                    </a:cubicBezTo>
                    <a:cubicBezTo>
                      <a:pt x="4" y="2"/>
                      <a:pt x="4" y="1"/>
                      <a:pt x="3" y="1"/>
                    </a:cubicBezTo>
                    <a:cubicBezTo>
                      <a:pt x="3" y="1"/>
                      <a:pt x="4" y="1"/>
                      <a:pt x="3" y="1"/>
                    </a:cubicBezTo>
                    <a:close/>
                    <a:moveTo>
                      <a:pt x="5" y="2"/>
                    </a:moveTo>
                    <a:cubicBezTo>
                      <a:pt x="6" y="2"/>
                      <a:pt x="6" y="3"/>
                      <a:pt x="6" y="3"/>
                    </a:cubicBezTo>
                    <a:cubicBezTo>
                      <a:pt x="7" y="4"/>
                      <a:pt x="7" y="3"/>
                      <a:pt x="7" y="3"/>
                    </a:cubicBezTo>
                    <a:cubicBezTo>
                      <a:pt x="7" y="2"/>
                      <a:pt x="8" y="2"/>
                      <a:pt x="8" y="2"/>
                    </a:cubicBezTo>
                    <a:cubicBezTo>
                      <a:pt x="8" y="2"/>
                      <a:pt x="7" y="2"/>
                      <a:pt x="7" y="2"/>
                    </a:cubicBezTo>
                    <a:cubicBezTo>
                      <a:pt x="7" y="2"/>
                      <a:pt x="7" y="1"/>
                      <a:pt x="7" y="1"/>
                    </a:cubicBezTo>
                    <a:cubicBezTo>
                      <a:pt x="7" y="1"/>
                      <a:pt x="7" y="0"/>
                      <a:pt x="6" y="1"/>
                    </a:cubicBezTo>
                    <a:cubicBezTo>
                      <a:pt x="6" y="1"/>
                      <a:pt x="6" y="1"/>
                      <a:pt x="6" y="2"/>
                    </a:cubicBezTo>
                    <a:cubicBezTo>
                      <a:pt x="6" y="2"/>
                      <a:pt x="7" y="2"/>
                      <a:pt x="6" y="2"/>
                    </a:cubicBezTo>
                    <a:cubicBezTo>
                      <a:pt x="6" y="2"/>
                      <a:pt x="6" y="1"/>
                      <a:pt x="5" y="1"/>
                    </a:cubicBezTo>
                    <a:cubicBezTo>
                      <a:pt x="5" y="1"/>
                      <a:pt x="5" y="2"/>
                      <a:pt x="5" y="2"/>
                    </a:cubicBezTo>
                    <a:cubicBezTo>
                      <a:pt x="6" y="2"/>
                      <a:pt x="5" y="2"/>
                      <a:pt x="5" y="2"/>
                    </a:cubicBezTo>
                    <a:close/>
                    <a:moveTo>
                      <a:pt x="4" y="12"/>
                    </a:moveTo>
                    <a:cubicBezTo>
                      <a:pt x="4" y="13"/>
                      <a:pt x="4" y="14"/>
                      <a:pt x="5" y="15"/>
                    </a:cubicBezTo>
                    <a:cubicBezTo>
                      <a:pt x="6" y="15"/>
                      <a:pt x="5" y="14"/>
                      <a:pt x="5" y="13"/>
                    </a:cubicBezTo>
                    <a:cubicBezTo>
                      <a:pt x="5" y="13"/>
                      <a:pt x="4" y="12"/>
                      <a:pt x="4" y="11"/>
                    </a:cubicBezTo>
                    <a:cubicBezTo>
                      <a:pt x="3" y="11"/>
                      <a:pt x="3" y="12"/>
                      <a:pt x="4" y="12"/>
                    </a:cubicBezTo>
                    <a:cubicBezTo>
                      <a:pt x="4" y="13"/>
                      <a:pt x="4" y="12"/>
                      <a:pt x="4" y="12"/>
                    </a:cubicBezTo>
                    <a:close/>
                    <a:moveTo>
                      <a:pt x="4" y="8"/>
                    </a:moveTo>
                    <a:cubicBezTo>
                      <a:pt x="4" y="9"/>
                      <a:pt x="4" y="9"/>
                      <a:pt x="5" y="9"/>
                    </a:cubicBezTo>
                    <a:cubicBezTo>
                      <a:pt x="5" y="9"/>
                      <a:pt x="5" y="9"/>
                      <a:pt x="6" y="10"/>
                    </a:cubicBezTo>
                    <a:cubicBezTo>
                      <a:pt x="6" y="9"/>
                      <a:pt x="5" y="8"/>
                      <a:pt x="5" y="8"/>
                    </a:cubicBezTo>
                    <a:cubicBezTo>
                      <a:pt x="4" y="7"/>
                      <a:pt x="4" y="7"/>
                      <a:pt x="4" y="8"/>
                    </a:cubicBezTo>
                    <a:cubicBezTo>
                      <a:pt x="4" y="8"/>
                      <a:pt x="4" y="8"/>
                      <a:pt x="4" y="8"/>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19" name="Freeform 814">
                <a:extLst>
                  <a:ext uri="{FF2B5EF4-FFF2-40B4-BE49-F238E27FC236}">
                    <a16:creationId xmlns:a16="http://schemas.microsoft.com/office/drawing/2014/main" id="{865FF5F8-F1A2-793D-604C-A8E80645897A}"/>
                  </a:ext>
                </a:extLst>
              </p:cNvPr>
              <p:cNvSpPr>
                <a:spLocks noEditPoints="1"/>
              </p:cNvSpPr>
              <p:nvPr/>
            </p:nvSpPr>
            <p:spPr bwMode="auto">
              <a:xfrm>
                <a:off x="5991225" y="2779713"/>
                <a:ext cx="179387" cy="117475"/>
              </a:xfrm>
              <a:custGeom>
                <a:avLst/>
                <a:gdLst>
                  <a:gd name="T0" fmla="*/ 2 w 43"/>
                  <a:gd name="T1" fmla="*/ 19 h 28"/>
                  <a:gd name="T2" fmla="*/ 1 w 43"/>
                  <a:gd name="T3" fmla="*/ 16 h 28"/>
                  <a:gd name="T4" fmla="*/ 3 w 43"/>
                  <a:gd name="T5" fmla="*/ 15 h 28"/>
                  <a:gd name="T6" fmla="*/ 4 w 43"/>
                  <a:gd name="T7" fmla="*/ 15 h 28"/>
                  <a:gd name="T8" fmla="*/ 7 w 43"/>
                  <a:gd name="T9" fmla="*/ 14 h 28"/>
                  <a:gd name="T10" fmla="*/ 10 w 43"/>
                  <a:gd name="T11" fmla="*/ 16 h 28"/>
                  <a:gd name="T12" fmla="*/ 8 w 43"/>
                  <a:gd name="T13" fmla="*/ 18 h 28"/>
                  <a:gd name="T14" fmla="*/ 3 w 43"/>
                  <a:gd name="T15" fmla="*/ 22 h 28"/>
                  <a:gd name="T16" fmla="*/ 3 w 43"/>
                  <a:gd name="T17" fmla="*/ 21 h 28"/>
                  <a:gd name="T18" fmla="*/ 7 w 43"/>
                  <a:gd name="T19" fmla="*/ 12 h 28"/>
                  <a:gd name="T20" fmla="*/ 8 w 43"/>
                  <a:gd name="T21" fmla="*/ 10 h 28"/>
                  <a:gd name="T22" fmla="*/ 6 w 43"/>
                  <a:gd name="T23" fmla="*/ 8 h 28"/>
                  <a:gd name="T24" fmla="*/ 4 w 43"/>
                  <a:gd name="T25" fmla="*/ 11 h 28"/>
                  <a:gd name="T26" fmla="*/ 9 w 43"/>
                  <a:gd name="T27" fmla="*/ 9 h 28"/>
                  <a:gd name="T28" fmla="*/ 9 w 43"/>
                  <a:gd name="T29" fmla="*/ 9 h 28"/>
                  <a:gd name="T30" fmla="*/ 9 w 43"/>
                  <a:gd name="T31" fmla="*/ 14 h 28"/>
                  <a:gd name="T32" fmla="*/ 37 w 43"/>
                  <a:gd name="T33" fmla="*/ 27 h 28"/>
                  <a:gd name="T34" fmla="*/ 40 w 43"/>
                  <a:gd name="T35" fmla="*/ 23 h 28"/>
                  <a:gd name="T36" fmla="*/ 39 w 43"/>
                  <a:gd name="T37" fmla="*/ 20 h 28"/>
                  <a:gd name="T38" fmla="*/ 38 w 43"/>
                  <a:gd name="T39" fmla="*/ 11 h 28"/>
                  <a:gd name="T40" fmla="*/ 42 w 43"/>
                  <a:gd name="T41" fmla="*/ 5 h 28"/>
                  <a:gd name="T42" fmla="*/ 42 w 43"/>
                  <a:gd name="T43" fmla="*/ 3 h 28"/>
                  <a:gd name="T44" fmla="*/ 34 w 43"/>
                  <a:gd name="T45" fmla="*/ 2 h 28"/>
                  <a:gd name="T46" fmla="*/ 29 w 43"/>
                  <a:gd name="T47" fmla="*/ 1 h 28"/>
                  <a:gd name="T48" fmla="*/ 27 w 43"/>
                  <a:gd name="T49" fmla="*/ 2 h 28"/>
                  <a:gd name="T50" fmla="*/ 26 w 43"/>
                  <a:gd name="T51" fmla="*/ 2 h 28"/>
                  <a:gd name="T52" fmla="*/ 24 w 43"/>
                  <a:gd name="T53" fmla="*/ 3 h 28"/>
                  <a:gd name="T54" fmla="*/ 23 w 43"/>
                  <a:gd name="T55" fmla="*/ 2 h 28"/>
                  <a:gd name="T56" fmla="*/ 20 w 43"/>
                  <a:gd name="T57" fmla="*/ 2 h 28"/>
                  <a:gd name="T58" fmla="*/ 18 w 43"/>
                  <a:gd name="T59" fmla="*/ 1 h 28"/>
                  <a:gd name="T60" fmla="*/ 17 w 43"/>
                  <a:gd name="T61" fmla="*/ 4 h 28"/>
                  <a:gd name="T62" fmla="*/ 15 w 43"/>
                  <a:gd name="T63" fmla="*/ 4 h 28"/>
                  <a:gd name="T64" fmla="*/ 13 w 43"/>
                  <a:gd name="T65" fmla="*/ 5 h 28"/>
                  <a:gd name="T66" fmla="*/ 12 w 43"/>
                  <a:gd name="T67" fmla="*/ 6 h 28"/>
                  <a:gd name="T68" fmla="*/ 12 w 43"/>
                  <a:gd name="T69" fmla="*/ 10 h 28"/>
                  <a:gd name="T70" fmla="*/ 12 w 43"/>
                  <a:gd name="T71" fmla="*/ 12 h 28"/>
                  <a:gd name="T72" fmla="*/ 13 w 43"/>
                  <a:gd name="T73" fmla="*/ 13 h 28"/>
                  <a:gd name="T74" fmla="*/ 13 w 43"/>
                  <a:gd name="T75" fmla="*/ 15 h 28"/>
                  <a:gd name="T76" fmla="*/ 16 w 43"/>
                  <a:gd name="T77" fmla="*/ 19 h 28"/>
                  <a:gd name="T78" fmla="*/ 18 w 43"/>
                  <a:gd name="T79" fmla="*/ 18 h 28"/>
                  <a:gd name="T80" fmla="*/ 17 w 43"/>
                  <a:gd name="T81" fmla="*/ 24 h 28"/>
                  <a:gd name="T82" fmla="*/ 20 w 43"/>
                  <a:gd name="T83" fmla="*/ 23 h 28"/>
                  <a:gd name="T84" fmla="*/ 23 w 43"/>
                  <a:gd name="T85" fmla="*/ 22 h 28"/>
                  <a:gd name="T86" fmla="*/ 24 w 43"/>
                  <a:gd name="T87" fmla="*/ 22 h 28"/>
                  <a:gd name="T88" fmla="*/ 27 w 43"/>
                  <a:gd name="T89" fmla="*/ 24 h 28"/>
                  <a:gd name="T90" fmla="*/ 30 w 43"/>
                  <a:gd name="T91" fmla="*/ 26 h 28"/>
                  <a:gd name="T92" fmla="*/ 34 w 43"/>
                  <a:gd name="T93" fmla="*/ 27 h 28"/>
                  <a:gd name="T94" fmla="*/ 37 w 43"/>
                  <a:gd name="T95"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28">
                    <a:moveTo>
                      <a:pt x="3" y="21"/>
                    </a:moveTo>
                    <a:cubicBezTo>
                      <a:pt x="3" y="20"/>
                      <a:pt x="2" y="20"/>
                      <a:pt x="2" y="20"/>
                    </a:cubicBezTo>
                    <a:cubicBezTo>
                      <a:pt x="2" y="20"/>
                      <a:pt x="2" y="19"/>
                      <a:pt x="2" y="19"/>
                    </a:cubicBezTo>
                    <a:cubicBezTo>
                      <a:pt x="1" y="19"/>
                      <a:pt x="0" y="19"/>
                      <a:pt x="1" y="18"/>
                    </a:cubicBezTo>
                    <a:cubicBezTo>
                      <a:pt x="1" y="18"/>
                      <a:pt x="2" y="18"/>
                      <a:pt x="1" y="17"/>
                    </a:cubicBezTo>
                    <a:cubicBezTo>
                      <a:pt x="1" y="16"/>
                      <a:pt x="0" y="16"/>
                      <a:pt x="1" y="16"/>
                    </a:cubicBezTo>
                    <a:cubicBezTo>
                      <a:pt x="2" y="15"/>
                      <a:pt x="2" y="16"/>
                      <a:pt x="2" y="17"/>
                    </a:cubicBezTo>
                    <a:cubicBezTo>
                      <a:pt x="2" y="17"/>
                      <a:pt x="2" y="16"/>
                      <a:pt x="3" y="15"/>
                    </a:cubicBezTo>
                    <a:cubicBezTo>
                      <a:pt x="3" y="15"/>
                      <a:pt x="3" y="15"/>
                      <a:pt x="3" y="15"/>
                    </a:cubicBezTo>
                    <a:cubicBezTo>
                      <a:pt x="3" y="15"/>
                      <a:pt x="3" y="16"/>
                      <a:pt x="3" y="16"/>
                    </a:cubicBezTo>
                    <a:cubicBezTo>
                      <a:pt x="4" y="15"/>
                      <a:pt x="3" y="15"/>
                      <a:pt x="4" y="15"/>
                    </a:cubicBezTo>
                    <a:cubicBezTo>
                      <a:pt x="4" y="15"/>
                      <a:pt x="4" y="15"/>
                      <a:pt x="4" y="15"/>
                    </a:cubicBezTo>
                    <a:cubicBezTo>
                      <a:pt x="5" y="15"/>
                      <a:pt x="5" y="14"/>
                      <a:pt x="5" y="14"/>
                    </a:cubicBezTo>
                    <a:cubicBezTo>
                      <a:pt x="6" y="14"/>
                      <a:pt x="6" y="15"/>
                      <a:pt x="6" y="15"/>
                    </a:cubicBezTo>
                    <a:cubicBezTo>
                      <a:pt x="7" y="14"/>
                      <a:pt x="7" y="14"/>
                      <a:pt x="7" y="14"/>
                    </a:cubicBezTo>
                    <a:cubicBezTo>
                      <a:pt x="8" y="14"/>
                      <a:pt x="8" y="14"/>
                      <a:pt x="9" y="15"/>
                    </a:cubicBezTo>
                    <a:cubicBezTo>
                      <a:pt x="9" y="15"/>
                      <a:pt x="9" y="15"/>
                      <a:pt x="9" y="15"/>
                    </a:cubicBezTo>
                    <a:cubicBezTo>
                      <a:pt x="10" y="16"/>
                      <a:pt x="10" y="16"/>
                      <a:pt x="10" y="16"/>
                    </a:cubicBezTo>
                    <a:cubicBezTo>
                      <a:pt x="11" y="17"/>
                      <a:pt x="10" y="17"/>
                      <a:pt x="9" y="16"/>
                    </a:cubicBezTo>
                    <a:cubicBezTo>
                      <a:pt x="9" y="16"/>
                      <a:pt x="9" y="17"/>
                      <a:pt x="9" y="17"/>
                    </a:cubicBezTo>
                    <a:cubicBezTo>
                      <a:pt x="8" y="18"/>
                      <a:pt x="8" y="18"/>
                      <a:pt x="8" y="18"/>
                    </a:cubicBezTo>
                    <a:cubicBezTo>
                      <a:pt x="8" y="18"/>
                      <a:pt x="6" y="20"/>
                      <a:pt x="6" y="19"/>
                    </a:cubicBezTo>
                    <a:cubicBezTo>
                      <a:pt x="5" y="19"/>
                      <a:pt x="4" y="19"/>
                      <a:pt x="3" y="20"/>
                    </a:cubicBezTo>
                    <a:cubicBezTo>
                      <a:pt x="3" y="21"/>
                      <a:pt x="3" y="22"/>
                      <a:pt x="3" y="22"/>
                    </a:cubicBezTo>
                    <a:cubicBezTo>
                      <a:pt x="2" y="23"/>
                      <a:pt x="1" y="23"/>
                      <a:pt x="1" y="22"/>
                    </a:cubicBezTo>
                    <a:cubicBezTo>
                      <a:pt x="1" y="21"/>
                      <a:pt x="2" y="21"/>
                      <a:pt x="3" y="21"/>
                    </a:cubicBezTo>
                    <a:cubicBezTo>
                      <a:pt x="3" y="20"/>
                      <a:pt x="2" y="21"/>
                      <a:pt x="3" y="21"/>
                    </a:cubicBezTo>
                    <a:close/>
                    <a:moveTo>
                      <a:pt x="5" y="13"/>
                    </a:moveTo>
                    <a:cubicBezTo>
                      <a:pt x="5" y="14"/>
                      <a:pt x="6" y="13"/>
                      <a:pt x="6" y="13"/>
                    </a:cubicBezTo>
                    <a:cubicBezTo>
                      <a:pt x="6" y="13"/>
                      <a:pt x="6" y="12"/>
                      <a:pt x="7" y="12"/>
                    </a:cubicBezTo>
                    <a:cubicBezTo>
                      <a:pt x="7" y="12"/>
                      <a:pt x="7" y="12"/>
                      <a:pt x="7" y="12"/>
                    </a:cubicBezTo>
                    <a:cubicBezTo>
                      <a:pt x="8" y="12"/>
                      <a:pt x="8" y="12"/>
                      <a:pt x="8" y="12"/>
                    </a:cubicBezTo>
                    <a:cubicBezTo>
                      <a:pt x="9" y="11"/>
                      <a:pt x="8" y="11"/>
                      <a:pt x="8" y="10"/>
                    </a:cubicBezTo>
                    <a:cubicBezTo>
                      <a:pt x="8" y="10"/>
                      <a:pt x="8" y="10"/>
                      <a:pt x="7" y="9"/>
                    </a:cubicBezTo>
                    <a:cubicBezTo>
                      <a:pt x="7" y="9"/>
                      <a:pt x="7" y="9"/>
                      <a:pt x="6" y="9"/>
                    </a:cubicBezTo>
                    <a:cubicBezTo>
                      <a:pt x="6" y="9"/>
                      <a:pt x="7" y="8"/>
                      <a:pt x="6" y="8"/>
                    </a:cubicBezTo>
                    <a:cubicBezTo>
                      <a:pt x="6" y="8"/>
                      <a:pt x="5" y="8"/>
                      <a:pt x="5" y="9"/>
                    </a:cubicBezTo>
                    <a:cubicBezTo>
                      <a:pt x="4" y="10"/>
                      <a:pt x="3" y="9"/>
                      <a:pt x="2" y="10"/>
                    </a:cubicBezTo>
                    <a:cubicBezTo>
                      <a:pt x="1" y="11"/>
                      <a:pt x="4" y="11"/>
                      <a:pt x="4" y="11"/>
                    </a:cubicBezTo>
                    <a:cubicBezTo>
                      <a:pt x="4" y="12"/>
                      <a:pt x="5" y="12"/>
                      <a:pt x="5" y="13"/>
                    </a:cubicBezTo>
                    <a:cubicBezTo>
                      <a:pt x="5" y="13"/>
                      <a:pt x="5" y="13"/>
                      <a:pt x="5" y="13"/>
                    </a:cubicBezTo>
                    <a:close/>
                    <a:moveTo>
                      <a:pt x="9" y="9"/>
                    </a:moveTo>
                    <a:cubicBezTo>
                      <a:pt x="8" y="9"/>
                      <a:pt x="10" y="10"/>
                      <a:pt x="10" y="10"/>
                    </a:cubicBezTo>
                    <a:cubicBezTo>
                      <a:pt x="11" y="9"/>
                      <a:pt x="9" y="8"/>
                      <a:pt x="9" y="9"/>
                    </a:cubicBezTo>
                    <a:cubicBezTo>
                      <a:pt x="9" y="9"/>
                      <a:pt x="9" y="8"/>
                      <a:pt x="9" y="9"/>
                    </a:cubicBezTo>
                    <a:close/>
                    <a:moveTo>
                      <a:pt x="9" y="14"/>
                    </a:moveTo>
                    <a:cubicBezTo>
                      <a:pt x="9" y="15"/>
                      <a:pt x="11" y="16"/>
                      <a:pt x="11" y="15"/>
                    </a:cubicBezTo>
                    <a:cubicBezTo>
                      <a:pt x="11" y="14"/>
                      <a:pt x="9" y="13"/>
                      <a:pt x="9" y="14"/>
                    </a:cubicBezTo>
                    <a:cubicBezTo>
                      <a:pt x="9" y="14"/>
                      <a:pt x="9" y="14"/>
                      <a:pt x="9" y="14"/>
                    </a:cubicBezTo>
                    <a:cubicBezTo>
                      <a:pt x="9" y="14"/>
                      <a:pt x="9" y="14"/>
                      <a:pt x="9" y="14"/>
                    </a:cubicBezTo>
                    <a:close/>
                    <a:moveTo>
                      <a:pt x="37" y="27"/>
                    </a:moveTo>
                    <a:cubicBezTo>
                      <a:pt x="38" y="27"/>
                      <a:pt x="38" y="26"/>
                      <a:pt x="38" y="26"/>
                    </a:cubicBezTo>
                    <a:cubicBezTo>
                      <a:pt x="39" y="26"/>
                      <a:pt x="39" y="25"/>
                      <a:pt x="39" y="25"/>
                    </a:cubicBezTo>
                    <a:cubicBezTo>
                      <a:pt x="39" y="24"/>
                      <a:pt x="41" y="24"/>
                      <a:pt x="40" y="23"/>
                    </a:cubicBezTo>
                    <a:cubicBezTo>
                      <a:pt x="40" y="23"/>
                      <a:pt x="40" y="23"/>
                      <a:pt x="40" y="23"/>
                    </a:cubicBezTo>
                    <a:cubicBezTo>
                      <a:pt x="40" y="23"/>
                      <a:pt x="40" y="22"/>
                      <a:pt x="40" y="22"/>
                    </a:cubicBezTo>
                    <a:cubicBezTo>
                      <a:pt x="39" y="21"/>
                      <a:pt x="39" y="20"/>
                      <a:pt x="39" y="20"/>
                    </a:cubicBezTo>
                    <a:cubicBezTo>
                      <a:pt x="38" y="19"/>
                      <a:pt x="39" y="18"/>
                      <a:pt x="39" y="18"/>
                    </a:cubicBezTo>
                    <a:cubicBezTo>
                      <a:pt x="39" y="17"/>
                      <a:pt x="39" y="16"/>
                      <a:pt x="38" y="15"/>
                    </a:cubicBezTo>
                    <a:cubicBezTo>
                      <a:pt x="38" y="14"/>
                      <a:pt x="37" y="12"/>
                      <a:pt x="38" y="11"/>
                    </a:cubicBezTo>
                    <a:cubicBezTo>
                      <a:pt x="39" y="10"/>
                      <a:pt x="40" y="9"/>
                      <a:pt x="40" y="7"/>
                    </a:cubicBezTo>
                    <a:cubicBezTo>
                      <a:pt x="41" y="7"/>
                      <a:pt x="41" y="6"/>
                      <a:pt x="41" y="6"/>
                    </a:cubicBezTo>
                    <a:cubicBezTo>
                      <a:pt x="41" y="5"/>
                      <a:pt x="41" y="6"/>
                      <a:pt x="42" y="5"/>
                    </a:cubicBezTo>
                    <a:cubicBezTo>
                      <a:pt x="42" y="5"/>
                      <a:pt x="42" y="5"/>
                      <a:pt x="42" y="5"/>
                    </a:cubicBezTo>
                    <a:cubicBezTo>
                      <a:pt x="42" y="5"/>
                      <a:pt x="43" y="5"/>
                      <a:pt x="43" y="5"/>
                    </a:cubicBezTo>
                    <a:cubicBezTo>
                      <a:pt x="43" y="4"/>
                      <a:pt x="42" y="3"/>
                      <a:pt x="42" y="3"/>
                    </a:cubicBezTo>
                    <a:cubicBezTo>
                      <a:pt x="41" y="4"/>
                      <a:pt x="39" y="4"/>
                      <a:pt x="38" y="4"/>
                    </a:cubicBezTo>
                    <a:cubicBezTo>
                      <a:pt x="37" y="3"/>
                      <a:pt x="36" y="3"/>
                      <a:pt x="35" y="3"/>
                    </a:cubicBezTo>
                    <a:cubicBezTo>
                      <a:pt x="35" y="3"/>
                      <a:pt x="34" y="3"/>
                      <a:pt x="34" y="2"/>
                    </a:cubicBezTo>
                    <a:cubicBezTo>
                      <a:pt x="33" y="2"/>
                      <a:pt x="33" y="2"/>
                      <a:pt x="32" y="2"/>
                    </a:cubicBezTo>
                    <a:cubicBezTo>
                      <a:pt x="31" y="2"/>
                      <a:pt x="31" y="2"/>
                      <a:pt x="30" y="1"/>
                    </a:cubicBezTo>
                    <a:cubicBezTo>
                      <a:pt x="30" y="1"/>
                      <a:pt x="29" y="2"/>
                      <a:pt x="29" y="1"/>
                    </a:cubicBezTo>
                    <a:cubicBezTo>
                      <a:pt x="29" y="1"/>
                      <a:pt x="29" y="1"/>
                      <a:pt x="29" y="1"/>
                    </a:cubicBezTo>
                    <a:cubicBezTo>
                      <a:pt x="28" y="1"/>
                      <a:pt x="28" y="1"/>
                      <a:pt x="28" y="1"/>
                    </a:cubicBezTo>
                    <a:cubicBezTo>
                      <a:pt x="28" y="1"/>
                      <a:pt x="28" y="2"/>
                      <a:pt x="27" y="2"/>
                    </a:cubicBezTo>
                    <a:cubicBezTo>
                      <a:pt x="27" y="2"/>
                      <a:pt x="27" y="1"/>
                      <a:pt x="27" y="1"/>
                    </a:cubicBezTo>
                    <a:cubicBezTo>
                      <a:pt x="27" y="1"/>
                      <a:pt x="27" y="0"/>
                      <a:pt x="26" y="1"/>
                    </a:cubicBezTo>
                    <a:cubicBezTo>
                      <a:pt x="26" y="1"/>
                      <a:pt x="27" y="2"/>
                      <a:pt x="26" y="2"/>
                    </a:cubicBezTo>
                    <a:cubicBezTo>
                      <a:pt x="25" y="2"/>
                      <a:pt x="26" y="1"/>
                      <a:pt x="25" y="1"/>
                    </a:cubicBezTo>
                    <a:cubicBezTo>
                      <a:pt x="25" y="1"/>
                      <a:pt x="25" y="2"/>
                      <a:pt x="25" y="2"/>
                    </a:cubicBezTo>
                    <a:cubicBezTo>
                      <a:pt x="25" y="2"/>
                      <a:pt x="24" y="2"/>
                      <a:pt x="24" y="3"/>
                    </a:cubicBezTo>
                    <a:cubicBezTo>
                      <a:pt x="24" y="3"/>
                      <a:pt x="23" y="2"/>
                      <a:pt x="23" y="2"/>
                    </a:cubicBezTo>
                    <a:cubicBezTo>
                      <a:pt x="23" y="2"/>
                      <a:pt x="23" y="2"/>
                      <a:pt x="23" y="2"/>
                    </a:cubicBezTo>
                    <a:cubicBezTo>
                      <a:pt x="23" y="2"/>
                      <a:pt x="23" y="2"/>
                      <a:pt x="23" y="2"/>
                    </a:cubicBezTo>
                    <a:cubicBezTo>
                      <a:pt x="23" y="2"/>
                      <a:pt x="22" y="2"/>
                      <a:pt x="22" y="2"/>
                    </a:cubicBezTo>
                    <a:cubicBezTo>
                      <a:pt x="22" y="2"/>
                      <a:pt x="22" y="2"/>
                      <a:pt x="22" y="2"/>
                    </a:cubicBezTo>
                    <a:cubicBezTo>
                      <a:pt x="21" y="3"/>
                      <a:pt x="21" y="2"/>
                      <a:pt x="20" y="2"/>
                    </a:cubicBezTo>
                    <a:cubicBezTo>
                      <a:pt x="20" y="2"/>
                      <a:pt x="20" y="3"/>
                      <a:pt x="20" y="3"/>
                    </a:cubicBezTo>
                    <a:cubicBezTo>
                      <a:pt x="20" y="3"/>
                      <a:pt x="20" y="3"/>
                      <a:pt x="20" y="3"/>
                    </a:cubicBezTo>
                    <a:cubicBezTo>
                      <a:pt x="19" y="4"/>
                      <a:pt x="19" y="2"/>
                      <a:pt x="18" y="1"/>
                    </a:cubicBezTo>
                    <a:cubicBezTo>
                      <a:pt x="18" y="2"/>
                      <a:pt x="19" y="2"/>
                      <a:pt x="19" y="3"/>
                    </a:cubicBezTo>
                    <a:cubicBezTo>
                      <a:pt x="19" y="3"/>
                      <a:pt x="18" y="4"/>
                      <a:pt x="18" y="3"/>
                    </a:cubicBezTo>
                    <a:cubicBezTo>
                      <a:pt x="17" y="3"/>
                      <a:pt x="17" y="3"/>
                      <a:pt x="17" y="4"/>
                    </a:cubicBezTo>
                    <a:cubicBezTo>
                      <a:pt x="17" y="4"/>
                      <a:pt x="17" y="4"/>
                      <a:pt x="16" y="4"/>
                    </a:cubicBezTo>
                    <a:cubicBezTo>
                      <a:pt x="16" y="4"/>
                      <a:pt x="16" y="5"/>
                      <a:pt x="16" y="4"/>
                    </a:cubicBezTo>
                    <a:cubicBezTo>
                      <a:pt x="15" y="4"/>
                      <a:pt x="15" y="4"/>
                      <a:pt x="15" y="4"/>
                    </a:cubicBezTo>
                    <a:cubicBezTo>
                      <a:pt x="15" y="5"/>
                      <a:pt x="16" y="5"/>
                      <a:pt x="16" y="6"/>
                    </a:cubicBezTo>
                    <a:cubicBezTo>
                      <a:pt x="15" y="6"/>
                      <a:pt x="15" y="5"/>
                      <a:pt x="15" y="5"/>
                    </a:cubicBezTo>
                    <a:cubicBezTo>
                      <a:pt x="14" y="6"/>
                      <a:pt x="14" y="5"/>
                      <a:pt x="13" y="5"/>
                    </a:cubicBezTo>
                    <a:cubicBezTo>
                      <a:pt x="13" y="6"/>
                      <a:pt x="13" y="6"/>
                      <a:pt x="13" y="6"/>
                    </a:cubicBezTo>
                    <a:cubicBezTo>
                      <a:pt x="13" y="6"/>
                      <a:pt x="13" y="6"/>
                      <a:pt x="12" y="6"/>
                    </a:cubicBezTo>
                    <a:cubicBezTo>
                      <a:pt x="12" y="6"/>
                      <a:pt x="12" y="6"/>
                      <a:pt x="12" y="6"/>
                    </a:cubicBezTo>
                    <a:cubicBezTo>
                      <a:pt x="11" y="7"/>
                      <a:pt x="12" y="8"/>
                      <a:pt x="12" y="8"/>
                    </a:cubicBezTo>
                    <a:cubicBezTo>
                      <a:pt x="12" y="8"/>
                      <a:pt x="12" y="8"/>
                      <a:pt x="12" y="8"/>
                    </a:cubicBezTo>
                    <a:cubicBezTo>
                      <a:pt x="12" y="9"/>
                      <a:pt x="13" y="9"/>
                      <a:pt x="12" y="10"/>
                    </a:cubicBezTo>
                    <a:cubicBezTo>
                      <a:pt x="12" y="10"/>
                      <a:pt x="11" y="10"/>
                      <a:pt x="11" y="11"/>
                    </a:cubicBezTo>
                    <a:cubicBezTo>
                      <a:pt x="11" y="11"/>
                      <a:pt x="12" y="11"/>
                      <a:pt x="12" y="12"/>
                    </a:cubicBezTo>
                    <a:cubicBezTo>
                      <a:pt x="12" y="12"/>
                      <a:pt x="11" y="12"/>
                      <a:pt x="12" y="12"/>
                    </a:cubicBezTo>
                    <a:cubicBezTo>
                      <a:pt x="12" y="12"/>
                      <a:pt x="13" y="11"/>
                      <a:pt x="14" y="12"/>
                    </a:cubicBezTo>
                    <a:cubicBezTo>
                      <a:pt x="14" y="12"/>
                      <a:pt x="14" y="13"/>
                      <a:pt x="13" y="13"/>
                    </a:cubicBezTo>
                    <a:cubicBezTo>
                      <a:pt x="13" y="13"/>
                      <a:pt x="13" y="13"/>
                      <a:pt x="13" y="13"/>
                    </a:cubicBezTo>
                    <a:cubicBezTo>
                      <a:pt x="12" y="13"/>
                      <a:pt x="12" y="13"/>
                      <a:pt x="12" y="13"/>
                    </a:cubicBezTo>
                    <a:cubicBezTo>
                      <a:pt x="11" y="13"/>
                      <a:pt x="11" y="14"/>
                      <a:pt x="12" y="14"/>
                    </a:cubicBezTo>
                    <a:cubicBezTo>
                      <a:pt x="12" y="15"/>
                      <a:pt x="12" y="15"/>
                      <a:pt x="13" y="15"/>
                    </a:cubicBezTo>
                    <a:cubicBezTo>
                      <a:pt x="13" y="16"/>
                      <a:pt x="13" y="16"/>
                      <a:pt x="13" y="17"/>
                    </a:cubicBezTo>
                    <a:cubicBezTo>
                      <a:pt x="13" y="18"/>
                      <a:pt x="14" y="18"/>
                      <a:pt x="15" y="18"/>
                    </a:cubicBezTo>
                    <a:cubicBezTo>
                      <a:pt x="15" y="19"/>
                      <a:pt x="15" y="19"/>
                      <a:pt x="16" y="19"/>
                    </a:cubicBezTo>
                    <a:cubicBezTo>
                      <a:pt x="16" y="19"/>
                      <a:pt x="17" y="19"/>
                      <a:pt x="17" y="18"/>
                    </a:cubicBezTo>
                    <a:cubicBezTo>
                      <a:pt x="17" y="18"/>
                      <a:pt x="17" y="18"/>
                      <a:pt x="17" y="17"/>
                    </a:cubicBezTo>
                    <a:cubicBezTo>
                      <a:pt x="18" y="17"/>
                      <a:pt x="18" y="17"/>
                      <a:pt x="18" y="18"/>
                    </a:cubicBezTo>
                    <a:cubicBezTo>
                      <a:pt x="19" y="18"/>
                      <a:pt x="18" y="18"/>
                      <a:pt x="18" y="19"/>
                    </a:cubicBezTo>
                    <a:cubicBezTo>
                      <a:pt x="18" y="19"/>
                      <a:pt x="18" y="20"/>
                      <a:pt x="18" y="20"/>
                    </a:cubicBezTo>
                    <a:cubicBezTo>
                      <a:pt x="18" y="21"/>
                      <a:pt x="17" y="23"/>
                      <a:pt x="17" y="24"/>
                    </a:cubicBezTo>
                    <a:cubicBezTo>
                      <a:pt x="18" y="24"/>
                      <a:pt x="18" y="23"/>
                      <a:pt x="19" y="23"/>
                    </a:cubicBezTo>
                    <a:cubicBezTo>
                      <a:pt x="19" y="23"/>
                      <a:pt x="19" y="23"/>
                      <a:pt x="19" y="23"/>
                    </a:cubicBezTo>
                    <a:cubicBezTo>
                      <a:pt x="20" y="23"/>
                      <a:pt x="20" y="23"/>
                      <a:pt x="20" y="23"/>
                    </a:cubicBezTo>
                    <a:cubicBezTo>
                      <a:pt x="20" y="22"/>
                      <a:pt x="21" y="22"/>
                      <a:pt x="21" y="22"/>
                    </a:cubicBezTo>
                    <a:cubicBezTo>
                      <a:pt x="22" y="22"/>
                      <a:pt x="22" y="21"/>
                      <a:pt x="23" y="21"/>
                    </a:cubicBezTo>
                    <a:cubicBezTo>
                      <a:pt x="23" y="22"/>
                      <a:pt x="23" y="23"/>
                      <a:pt x="23" y="22"/>
                    </a:cubicBezTo>
                    <a:cubicBezTo>
                      <a:pt x="24" y="22"/>
                      <a:pt x="23" y="22"/>
                      <a:pt x="24" y="21"/>
                    </a:cubicBezTo>
                    <a:cubicBezTo>
                      <a:pt x="24" y="21"/>
                      <a:pt x="24" y="22"/>
                      <a:pt x="24" y="22"/>
                    </a:cubicBezTo>
                    <a:cubicBezTo>
                      <a:pt x="24" y="22"/>
                      <a:pt x="24" y="22"/>
                      <a:pt x="24" y="22"/>
                    </a:cubicBezTo>
                    <a:cubicBezTo>
                      <a:pt x="25" y="22"/>
                      <a:pt x="25" y="22"/>
                      <a:pt x="25" y="23"/>
                    </a:cubicBezTo>
                    <a:cubicBezTo>
                      <a:pt x="25" y="23"/>
                      <a:pt x="26" y="24"/>
                      <a:pt x="26" y="23"/>
                    </a:cubicBezTo>
                    <a:cubicBezTo>
                      <a:pt x="27" y="23"/>
                      <a:pt x="27" y="24"/>
                      <a:pt x="27" y="24"/>
                    </a:cubicBezTo>
                    <a:cubicBezTo>
                      <a:pt x="27" y="24"/>
                      <a:pt x="27" y="24"/>
                      <a:pt x="28" y="24"/>
                    </a:cubicBezTo>
                    <a:cubicBezTo>
                      <a:pt x="29" y="24"/>
                      <a:pt x="28" y="24"/>
                      <a:pt x="29" y="25"/>
                    </a:cubicBezTo>
                    <a:cubicBezTo>
                      <a:pt x="29" y="25"/>
                      <a:pt x="29" y="26"/>
                      <a:pt x="30" y="26"/>
                    </a:cubicBezTo>
                    <a:cubicBezTo>
                      <a:pt x="30" y="27"/>
                      <a:pt x="30" y="27"/>
                      <a:pt x="31" y="27"/>
                    </a:cubicBezTo>
                    <a:cubicBezTo>
                      <a:pt x="32" y="28"/>
                      <a:pt x="32" y="28"/>
                      <a:pt x="32" y="28"/>
                    </a:cubicBezTo>
                    <a:cubicBezTo>
                      <a:pt x="33" y="28"/>
                      <a:pt x="33" y="28"/>
                      <a:pt x="34" y="27"/>
                    </a:cubicBezTo>
                    <a:cubicBezTo>
                      <a:pt x="35" y="27"/>
                      <a:pt x="35" y="27"/>
                      <a:pt x="36" y="28"/>
                    </a:cubicBezTo>
                    <a:cubicBezTo>
                      <a:pt x="36" y="28"/>
                      <a:pt x="36" y="28"/>
                      <a:pt x="37" y="28"/>
                    </a:cubicBezTo>
                    <a:cubicBezTo>
                      <a:pt x="37" y="28"/>
                      <a:pt x="37" y="28"/>
                      <a:pt x="37" y="2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0" name="Freeform 815">
                <a:extLst>
                  <a:ext uri="{FF2B5EF4-FFF2-40B4-BE49-F238E27FC236}">
                    <a16:creationId xmlns:a16="http://schemas.microsoft.com/office/drawing/2014/main" id="{74965656-B47D-DB28-856C-4DCBF07D2574}"/>
                  </a:ext>
                </a:extLst>
              </p:cNvPr>
              <p:cNvSpPr>
                <a:spLocks noEditPoints="1"/>
              </p:cNvSpPr>
              <p:nvPr/>
            </p:nvSpPr>
            <p:spPr bwMode="auto">
              <a:xfrm>
                <a:off x="5608638" y="2884488"/>
                <a:ext cx="195262" cy="161925"/>
              </a:xfrm>
              <a:custGeom>
                <a:avLst/>
                <a:gdLst>
                  <a:gd name="T0" fmla="*/ 3 w 47"/>
                  <a:gd name="T1" fmla="*/ 8 h 39"/>
                  <a:gd name="T2" fmla="*/ 15 w 47"/>
                  <a:gd name="T3" fmla="*/ 2 h 39"/>
                  <a:gd name="T4" fmla="*/ 16 w 47"/>
                  <a:gd name="T5" fmla="*/ 8 h 39"/>
                  <a:gd name="T6" fmla="*/ 11 w 47"/>
                  <a:gd name="T7" fmla="*/ 9 h 39"/>
                  <a:gd name="T8" fmla="*/ 5 w 47"/>
                  <a:gd name="T9" fmla="*/ 10 h 39"/>
                  <a:gd name="T10" fmla="*/ 2 w 47"/>
                  <a:gd name="T11" fmla="*/ 14 h 39"/>
                  <a:gd name="T12" fmla="*/ 5 w 47"/>
                  <a:gd name="T13" fmla="*/ 12 h 39"/>
                  <a:gd name="T14" fmla="*/ 19 w 47"/>
                  <a:gd name="T15" fmla="*/ 7 h 39"/>
                  <a:gd name="T16" fmla="*/ 19 w 47"/>
                  <a:gd name="T17" fmla="*/ 7 h 39"/>
                  <a:gd name="T18" fmla="*/ 17 w 47"/>
                  <a:gd name="T19" fmla="*/ 33 h 39"/>
                  <a:gd name="T20" fmla="*/ 16 w 47"/>
                  <a:gd name="T21" fmla="*/ 28 h 39"/>
                  <a:gd name="T22" fmla="*/ 11 w 47"/>
                  <a:gd name="T23" fmla="*/ 29 h 39"/>
                  <a:gd name="T24" fmla="*/ 13 w 47"/>
                  <a:gd name="T25" fmla="*/ 32 h 39"/>
                  <a:gd name="T26" fmla="*/ 24 w 47"/>
                  <a:gd name="T27" fmla="*/ 33 h 39"/>
                  <a:gd name="T28" fmla="*/ 28 w 47"/>
                  <a:gd name="T29" fmla="*/ 31 h 39"/>
                  <a:gd name="T30" fmla="*/ 30 w 47"/>
                  <a:gd name="T31" fmla="*/ 25 h 39"/>
                  <a:gd name="T32" fmla="*/ 25 w 47"/>
                  <a:gd name="T33" fmla="*/ 23 h 39"/>
                  <a:gd name="T34" fmla="*/ 24 w 47"/>
                  <a:gd name="T35" fmla="*/ 25 h 39"/>
                  <a:gd name="T36" fmla="*/ 25 w 47"/>
                  <a:gd name="T37" fmla="*/ 22 h 39"/>
                  <a:gd name="T38" fmla="*/ 22 w 47"/>
                  <a:gd name="T39" fmla="*/ 25 h 39"/>
                  <a:gd name="T40" fmla="*/ 19 w 47"/>
                  <a:gd name="T41" fmla="*/ 26 h 39"/>
                  <a:gd name="T42" fmla="*/ 21 w 47"/>
                  <a:gd name="T43" fmla="*/ 29 h 39"/>
                  <a:gd name="T44" fmla="*/ 19 w 47"/>
                  <a:gd name="T45" fmla="*/ 33 h 39"/>
                  <a:gd name="T46" fmla="*/ 19 w 47"/>
                  <a:gd name="T47" fmla="*/ 33 h 39"/>
                  <a:gd name="T48" fmla="*/ 10 w 47"/>
                  <a:gd name="T49" fmla="*/ 33 h 39"/>
                  <a:gd name="T50" fmla="*/ 16 w 47"/>
                  <a:gd name="T51" fmla="*/ 36 h 39"/>
                  <a:gd name="T52" fmla="*/ 17 w 47"/>
                  <a:gd name="T53" fmla="*/ 23 h 39"/>
                  <a:gd name="T54" fmla="*/ 17 w 47"/>
                  <a:gd name="T55" fmla="*/ 28 h 39"/>
                  <a:gd name="T56" fmla="*/ 30 w 47"/>
                  <a:gd name="T57" fmla="*/ 34 h 39"/>
                  <a:gd name="T58" fmla="*/ 24 w 47"/>
                  <a:gd name="T59" fmla="*/ 35 h 39"/>
                  <a:gd name="T60" fmla="*/ 27 w 47"/>
                  <a:gd name="T61" fmla="*/ 36 h 39"/>
                  <a:gd name="T62" fmla="*/ 20 w 47"/>
                  <a:gd name="T63" fmla="*/ 35 h 39"/>
                  <a:gd name="T64" fmla="*/ 22 w 47"/>
                  <a:gd name="T65" fmla="*/ 38 h 39"/>
                  <a:gd name="T66" fmla="*/ 23 w 47"/>
                  <a:gd name="T67" fmla="*/ 36 h 39"/>
                  <a:gd name="T68" fmla="*/ 46 w 47"/>
                  <a:gd name="T69" fmla="*/ 33 h 39"/>
                  <a:gd name="T70" fmla="*/ 45 w 47"/>
                  <a:gd name="T71" fmla="*/ 30 h 39"/>
                  <a:gd name="T72" fmla="*/ 6 w 47"/>
                  <a:gd name="T73" fmla="*/ 35 h 39"/>
                  <a:gd name="T74" fmla="*/ 10 w 47"/>
                  <a:gd name="T75" fmla="*/ 35 h 39"/>
                  <a:gd name="T76" fmla="*/ 11 w 47"/>
                  <a:gd name="T77" fmla="*/ 31 h 39"/>
                  <a:gd name="T78" fmla="*/ 9 w 47"/>
                  <a:gd name="T79" fmla="*/ 28 h 39"/>
                  <a:gd name="T80" fmla="*/ 12 w 47"/>
                  <a:gd name="T81" fmla="*/ 25 h 39"/>
                  <a:gd name="T82" fmla="*/ 14 w 47"/>
                  <a:gd name="T83" fmla="*/ 22 h 39"/>
                  <a:gd name="T84" fmla="*/ 17 w 47"/>
                  <a:gd name="T85" fmla="*/ 19 h 39"/>
                  <a:gd name="T86" fmla="*/ 16 w 47"/>
                  <a:gd name="T87" fmla="*/ 16 h 39"/>
                  <a:gd name="T88" fmla="*/ 13 w 47"/>
                  <a:gd name="T89" fmla="*/ 14 h 39"/>
                  <a:gd name="T90" fmla="*/ 13 w 47"/>
                  <a:gd name="T91" fmla="*/ 9 h 39"/>
                  <a:gd name="T92" fmla="*/ 8 w 47"/>
                  <a:gd name="T93" fmla="*/ 14 h 39"/>
                  <a:gd name="T94" fmla="*/ 6 w 47"/>
                  <a:gd name="T95" fmla="*/ 12 h 39"/>
                  <a:gd name="T96" fmla="*/ 3 w 47"/>
                  <a:gd name="T97" fmla="*/ 14 h 39"/>
                  <a:gd name="T98" fmla="*/ 0 w 47"/>
                  <a:gd name="T99" fmla="*/ 15 h 39"/>
                  <a:gd name="T100" fmla="*/ 2 w 47"/>
                  <a:gd name="T101" fmla="*/ 23 h 39"/>
                  <a:gd name="T102" fmla="*/ 0 w 47"/>
                  <a:gd name="T103" fmla="*/ 22 h 39"/>
                  <a:gd name="T104" fmla="*/ 1 w 47"/>
                  <a:gd name="T105" fmla="*/ 27 h 39"/>
                  <a:gd name="T106" fmla="*/ 4 w 47"/>
                  <a:gd name="T10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39">
                    <a:moveTo>
                      <a:pt x="2" y="14"/>
                    </a:moveTo>
                    <a:cubicBezTo>
                      <a:pt x="1" y="13"/>
                      <a:pt x="2" y="13"/>
                      <a:pt x="1" y="13"/>
                    </a:cubicBezTo>
                    <a:cubicBezTo>
                      <a:pt x="1" y="13"/>
                      <a:pt x="1" y="13"/>
                      <a:pt x="1" y="12"/>
                    </a:cubicBezTo>
                    <a:cubicBezTo>
                      <a:pt x="1" y="12"/>
                      <a:pt x="2" y="11"/>
                      <a:pt x="2" y="10"/>
                    </a:cubicBezTo>
                    <a:cubicBezTo>
                      <a:pt x="2" y="10"/>
                      <a:pt x="3" y="9"/>
                      <a:pt x="3" y="8"/>
                    </a:cubicBezTo>
                    <a:cubicBezTo>
                      <a:pt x="4" y="8"/>
                      <a:pt x="4" y="9"/>
                      <a:pt x="5" y="8"/>
                    </a:cubicBezTo>
                    <a:cubicBezTo>
                      <a:pt x="6" y="8"/>
                      <a:pt x="6" y="8"/>
                      <a:pt x="7" y="8"/>
                    </a:cubicBezTo>
                    <a:cubicBezTo>
                      <a:pt x="8" y="8"/>
                      <a:pt x="9" y="8"/>
                      <a:pt x="10" y="7"/>
                    </a:cubicBezTo>
                    <a:cubicBezTo>
                      <a:pt x="11" y="6"/>
                      <a:pt x="11" y="4"/>
                      <a:pt x="12" y="3"/>
                    </a:cubicBezTo>
                    <a:cubicBezTo>
                      <a:pt x="13" y="2"/>
                      <a:pt x="14" y="2"/>
                      <a:pt x="15" y="2"/>
                    </a:cubicBezTo>
                    <a:cubicBezTo>
                      <a:pt x="15" y="1"/>
                      <a:pt x="16" y="0"/>
                      <a:pt x="17" y="0"/>
                    </a:cubicBezTo>
                    <a:cubicBezTo>
                      <a:pt x="17" y="0"/>
                      <a:pt x="16" y="1"/>
                      <a:pt x="16" y="2"/>
                    </a:cubicBezTo>
                    <a:cubicBezTo>
                      <a:pt x="15" y="2"/>
                      <a:pt x="16" y="3"/>
                      <a:pt x="16" y="4"/>
                    </a:cubicBezTo>
                    <a:cubicBezTo>
                      <a:pt x="16" y="4"/>
                      <a:pt x="16" y="5"/>
                      <a:pt x="16" y="6"/>
                    </a:cubicBezTo>
                    <a:cubicBezTo>
                      <a:pt x="16" y="7"/>
                      <a:pt x="16" y="7"/>
                      <a:pt x="16" y="8"/>
                    </a:cubicBezTo>
                    <a:cubicBezTo>
                      <a:pt x="15" y="8"/>
                      <a:pt x="15" y="10"/>
                      <a:pt x="14" y="10"/>
                    </a:cubicBezTo>
                    <a:cubicBezTo>
                      <a:pt x="14" y="10"/>
                      <a:pt x="14" y="9"/>
                      <a:pt x="14" y="9"/>
                    </a:cubicBezTo>
                    <a:cubicBezTo>
                      <a:pt x="13" y="9"/>
                      <a:pt x="13" y="9"/>
                      <a:pt x="13" y="9"/>
                    </a:cubicBezTo>
                    <a:cubicBezTo>
                      <a:pt x="12" y="9"/>
                      <a:pt x="12" y="8"/>
                      <a:pt x="11" y="8"/>
                    </a:cubicBezTo>
                    <a:cubicBezTo>
                      <a:pt x="11" y="8"/>
                      <a:pt x="11" y="9"/>
                      <a:pt x="11" y="9"/>
                    </a:cubicBezTo>
                    <a:cubicBezTo>
                      <a:pt x="10" y="9"/>
                      <a:pt x="10" y="9"/>
                      <a:pt x="9" y="9"/>
                    </a:cubicBezTo>
                    <a:cubicBezTo>
                      <a:pt x="9" y="9"/>
                      <a:pt x="8" y="10"/>
                      <a:pt x="8" y="10"/>
                    </a:cubicBezTo>
                    <a:cubicBezTo>
                      <a:pt x="7" y="10"/>
                      <a:pt x="7" y="9"/>
                      <a:pt x="7" y="9"/>
                    </a:cubicBezTo>
                    <a:cubicBezTo>
                      <a:pt x="7" y="9"/>
                      <a:pt x="6" y="9"/>
                      <a:pt x="6" y="9"/>
                    </a:cubicBezTo>
                    <a:cubicBezTo>
                      <a:pt x="6" y="10"/>
                      <a:pt x="5" y="10"/>
                      <a:pt x="5" y="10"/>
                    </a:cubicBezTo>
                    <a:cubicBezTo>
                      <a:pt x="4" y="10"/>
                      <a:pt x="4" y="10"/>
                      <a:pt x="3" y="11"/>
                    </a:cubicBezTo>
                    <a:cubicBezTo>
                      <a:pt x="3" y="11"/>
                      <a:pt x="3" y="11"/>
                      <a:pt x="3" y="11"/>
                    </a:cubicBezTo>
                    <a:cubicBezTo>
                      <a:pt x="3" y="12"/>
                      <a:pt x="3" y="12"/>
                      <a:pt x="3" y="12"/>
                    </a:cubicBezTo>
                    <a:cubicBezTo>
                      <a:pt x="3" y="12"/>
                      <a:pt x="2" y="13"/>
                      <a:pt x="2" y="14"/>
                    </a:cubicBezTo>
                    <a:cubicBezTo>
                      <a:pt x="2" y="13"/>
                      <a:pt x="2" y="13"/>
                      <a:pt x="2" y="14"/>
                    </a:cubicBezTo>
                    <a:close/>
                    <a:moveTo>
                      <a:pt x="5" y="11"/>
                    </a:moveTo>
                    <a:cubicBezTo>
                      <a:pt x="5" y="11"/>
                      <a:pt x="4" y="11"/>
                      <a:pt x="4" y="11"/>
                    </a:cubicBezTo>
                    <a:cubicBezTo>
                      <a:pt x="4" y="11"/>
                      <a:pt x="4" y="12"/>
                      <a:pt x="4" y="12"/>
                    </a:cubicBezTo>
                    <a:cubicBezTo>
                      <a:pt x="3" y="12"/>
                      <a:pt x="2" y="13"/>
                      <a:pt x="3" y="13"/>
                    </a:cubicBezTo>
                    <a:cubicBezTo>
                      <a:pt x="4" y="14"/>
                      <a:pt x="5" y="13"/>
                      <a:pt x="5" y="12"/>
                    </a:cubicBezTo>
                    <a:cubicBezTo>
                      <a:pt x="5" y="11"/>
                      <a:pt x="5" y="11"/>
                      <a:pt x="5" y="11"/>
                    </a:cubicBezTo>
                    <a:cubicBezTo>
                      <a:pt x="5" y="11"/>
                      <a:pt x="5" y="11"/>
                      <a:pt x="5" y="10"/>
                    </a:cubicBezTo>
                    <a:cubicBezTo>
                      <a:pt x="5" y="10"/>
                      <a:pt x="5" y="10"/>
                      <a:pt x="5" y="11"/>
                    </a:cubicBezTo>
                    <a:close/>
                    <a:moveTo>
                      <a:pt x="19" y="7"/>
                    </a:moveTo>
                    <a:cubicBezTo>
                      <a:pt x="19" y="7"/>
                      <a:pt x="19" y="7"/>
                      <a:pt x="19" y="7"/>
                    </a:cubicBezTo>
                    <a:cubicBezTo>
                      <a:pt x="20" y="7"/>
                      <a:pt x="20" y="7"/>
                      <a:pt x="20" y="6"/>
                    </a:cubicBezTo>
                    <a:cubicBezTo>
                      <a:pt x="20" y="6"/>
                      <a:pt x="21" y="6"/>
                      <a:pt x="20" y="6"/>
                    </a:cubicBezTo>
                    <a:cubicBezTo>
                      <a:pt x="20" y="6"/>
                      <a:pt x="20" y="6"/>
                      <a:pt x="20" y="5"/>
                    </a:cubicBezTo>
                    <a:cubicBezTo>
                      <a:pt x="19" y="6"/>
                      <a:pt x="18" y="6"/>
                      <a:pt x="19" y="7"/>
                    </a:cubicBezTo>
                    <a:cubicBezTo>
                      <a:pt x="19" y="7"/>
                      <a:pt x="19" y="6"/>
                      <a:pt x="19" y="7"/>
                    </a:cubicBezTo>
                    <a:close/>
                    <a:moveTo>
                      <a:pt x="13" y="32"/>
                    </a:moveTo>
                    <a:cubicBezTo>
                      <a:pt x="14" y="32"/>
                      <a:pt x="14" y="32"/>
                      <a:pt x="14" y="32"/>
                    </a:cubicBezTo>
                    <a:cubicBezTo>
                      <a:pt x="14" y="33"/>
                      <a:pt x="15" y="33"/>
                      <a:pt x="15" y="33"/>
                    </a:cubicBezTo>
                    <a:cubicBezTo>
                      <a:pt x="15" y="33"/>
                      <a:pt x="15" y="33"/>
                      <a:pt x="16" y="33"/>
                    </a:cubicBezTo>
                    <a:cubicBezTo>
                      <a:pt x="16" y="33"/>
                      <a:pt x="17" y="33"/>
                      <a:pt x="17" y="33"/>
                    </a:cubicBezTo>
                    <a:cubicBezTo>
                      <a:pt x="18" y="33"/>
                      <a:pt x="18" y="32"/>
                      <a:pt x="18" y="32"/>
                    </a:cubicBezTo>
                    <a:cubicBezTo>
                      <a:pt x="18" y="31"/>
                      <a:pt x="18" y="30"/>
                      <a:pt x="18" y="29"/>
                    </a:cubicBezTo>
                    <a:cubicBezTo>
                      <a:pt x="17" y="29"/>
                      <a:pt x="17" y="29"/>
                      <a:pt x="17" y="29"/>
                    </a:cubicBezTo>
                    <a:cubicBezTo>
                      <a:pt x="16" y="29"/>
                      <a:pt x="16" y="29"/>
                      <a:pt x="16" y="29"/>
                    </a:cubicBezTo>
                    <a:cubicBezTo>
                      <a:pt x="15" y="28"/>
                      <a:pt x="16" y="28"/>
                      <a:pt x="16" y="28"/>
                    </a:cubicBezTo>
                    <a:cubicBezTo>
                      <a:pt x="16" y="27"/>
                      <a:pt x="16" y="27"/>
                      <a:pt x="15" y="27"/>
                    </a:cubicBezTo>
                    <a:cubicBezTo>
                      <a:pt x="15" y="26"/>
                      <a:pt x="14" y="27"/>
                      <a:pt x="14" y="27"/>
                    </a:cubicBezTo>
                    <a:cubicBezTo>
                      <a:pt x="13" y="27"/>
                      <a:pt x="12" y="28"/>
                      <a:pt x="12" y="28"/>
                    </a:cubicBezTo>
                    <a:cubicBezTo>
                      <a:pt x="12" y="28"/>
                      <a:pt x="12" y="27"/>
                      <a:pt x="11" y="27"/>
                    </a:cubicBezTo>
                    <a:cubicBezTo>
                      <a:pt x="11" y="27"/>
                      <a:pt x="11" y="28"/>
                      <a:pt x="11" y="29"/>
                    </a:cubicBezTo>
                    <a:cubicBezTo>
                      <a:pt x="11" y="29"/>
                      <a:pt x="11" y="29"/>
                      <a:pt x="12" y="30"/>
                    </a:cubicBezTo>
                    <a:cubicBezTo>
                      <a:pt x="12" y="30"/>
                      <a:pt x="12" y="30"/>
                      <a:pt x="12" y="30"/>
                    </a:cubicBezTo>
                    <a:cubicBezTo>
                      <a:pt x="12" y="31"/>
                      <a:pt x="12" y="31"/>
                      <a:pt x="12" y="31"/>
                    </a:cubicBezTo>
                    <a:cubicBezTo>
                      <a:pt x="12" y="31"/>
                      <a:pt x="13" y="31"/>
                      <a:pt x="13" y="32"/>
                    </a:cubicBezTo>
                    <a:cubicBezTo>
                      <a:pt x="13" y="32"/>
                      <a:pt x="13" y="32"/>
                      <a:pt x="13" y="32"/>
                    </a:cubicBezTo>
                    <a:close/>
                    <a:moveTo>
                      <a:pt x="22" y="31"/>
                    </a:moveTo>
                    <a:cubicBezTo>
                      <a:pt x="23" y="31"/>
                      <a:pt x="23" y="32"/>
                      <a:pt x="24" y="32"/>
                    </a:cubicBezTo>
                    <a:cubicBezTo>
                      <a:pt x="24" y="31"/>
                      <a:pt x="24" y="31"/>
                      <a:pt x="24" y="32"/>
                    </a:cubicBezTo>
                    <a:cubicBezTo>
                      <a:pt x="24" y="32"/>
                      <a:pt x="25" y="32"/>
                      <a:pt x="25" y="32"/>
                    </a:cubicBezTo>
                    <a:cubicBezTo>
                      <a:pt x="24" y="32"/>
                      <a:pt x="24" y="33"/>
                      <a:pt x="24" y="33"/>
                    </a:cubicBezTo>
                    <a:cubicBezTo>
                      <a:pt x="24" y="33"/>
                      <a:pt x="25" y="34"/>
                      <a:pt x="25" y="34"/>
                    </a:cubicBezTo>
                    <a:cubicBezTo>
                      <a:pt x="26" y="34"/>
                      <a:pt x="27" y="34"/>
                      <a:pt x="27" y="34"/>
                    </a:cubicBezTo>
                    <a:cubicBezTo>
                      <a:pt x="27" y="34"/>
                      <a:pt x="27" y="33"/>
                      <a:pt x="27" y="32"/>
                    </a:cubicBezTo>
                    <a:cubicBezTo>
                      <a:pt x="27" y="32"/>
                      <a:pt x="26" y="32"/>
                      <a:pt x="27" y="32"/>
                    </a:cubicBezTo>
                    <a:cubicBezTo>
                      <a:pt x="27" y="31"/>
                      <a:pt x="27" y="31"/>
                      <a:pt x="28" y="31"/>
                    </a:cubicBezTo>
                    <a:cubicBezTo>
                      <a:pt x="28" y="31"/>
                      <a:pt x="30" y="31"/>
                      <a:pt x="29" y="29"/>
                    </a:cubicBezTo>
                    <a:cubicBezTo>
                      <a:pt x="29" y="29"/>
                      <a:pt x="28" y="29"/>
                      <a:pt x="28" y="29"/>
                    </a:cubicBezTo>
                    <a:cubicBezTo>
                      <a:pt x="27" y="28"/>
                      <a:pt x="28" y="28"/>
                      <a:pt x="28" y="27"/>
                    </a:cubicBezTo>
                    <a:cubicBezTo>
                      <a:pt x="29" y="27"/>
                      <a:pt x="29" y="26"/>
                      <a:pt x="29" y="26"/>
                    </a:cubicBezTo>
                    <a:cubicBezTo>
                      <a:pt x="30" y="26"/>
                      <a:pt x="30" y="25"/>
                      <a:pt x="30" y="25"/>
                    </a:cubicBezTo>
                    <a:cubicBezTo>
                      <a:pt x="30" y="24"/>
                      <a:pt x="30" y="23"/>
                      <a:pt x="30" y="23"/>
                    </a:cubicBezTo>
                    <a:cubicBezTo>
                      <a:pt x="30" y="22"/>
                      <a:pt x="31" y="22"/>
                      <a:pt x="30" y="21"/>
                    </a:cubicBezTo>
                    <a:cubicBezTo>
                      <a:pt x="30" y="21"/>
                      <a:pt x="29" y="21"/>
                      <a:pt x="29" y="20"/>
                    </a:cubicBezTo>
                    <a:cubicBezTo>
                      <a:pt x="28" y="20"/>
                      <a:pt x="27" y="21"/>
                      <a:pt x="27" y="21"/>
                    </a:cubicBezTo>
                    <a:cubicBezTo>
                      <a:pt x="26" y="22"/>
                      <a:pt x="25" y="22"/>
                      <a:pt x="25" y="23"/>
                    </a:cubicBezTo>
                    <a:cubicBezTo>
                      <a:pt x="25" y="23"/>
                      <a:pt x="26" y="23"/>
                      <a:pt x="26" y="24"/>
                    </a:cubicBezTo>
                    <a:cubicBezTo>
                      <a:pt x="26" y="24"/>
                      <a:pt x="26" y="24"/>
                      <a:pt x="25" y="24"/>
                    </a:cubicBezTo>
                    <a:cubicBezTo>
                      <a:pt x="25" y="25"/>
                      <a:pt x="25" y="25"/>
                      <a:pt x="25" y="25"/>
                    </a:cubicBezTo>
                    <a:cubicBezTo>
                      <a:pt x="25" y="26"/>
                      <a:pt x="25" y="26"/>
                      <a:pt x="25" y="26"/>
                    </a:cubicBezTo>
                    <a:cubicBezTo>
                      <a:pt x="24" y="25"/>
                      <a:pt x="24" y="25"/>
                      <a:pt x="24" y="25"/>
                    </a:cubicBezTo>
                    <a:cubicBezTo>
                      <a:pt x="24" y="25"/>
                      <a:pt x="25" y="25"/>
                      <a:pt x="25" y="24"/>
                    </a:cubicBezTo>
                    <a:cubicBezTo>
                      <a:pt x="24" y="24"/>
                      <a:pt x="24" y="25"/>
                      <a:pt x="24" y="24"/>
                    </a:cubicBezTo>
                    <a:cubicBezTo>
                      <a:pt x="24" y="24"/>
                      <a:pt x="24" y="24"/>
                      <a:pt x="24" y="24"/>
                    </a:cubicBezTo>
                    <a:cubicBezTo>
                      <a:pt x="24" y="24"/>
                      <a:pt x="24" y="23"/>
                      <a:pt x="24" y="23"/>
                    </a:cubicBezTo>
                    <a:cubicBezTo>
                      <a:pt x="24" y="23"/>
                      <a:pt x="25" y="23"/>
                      <a:pt x="25" y="22"/>
                    </a:cubicBezTo>
                    <a:cubicBezTo>
                      <a:pt x="24" y="22"/>
                      <a:pt x="23" y="22"/>
                      <a:pt x="23" y="22"/>
                    </a:cubicBezTo>
                    <a:cubicBezTo>
                      <a:pt x="22" y="22"/>
                      <a:pt x="21" y="22"/>
                      <a:pt x="21" y="22"/>
                    </a:cubicBezTo>
                    <a:cubicBezTo>
                      <a:pt x="21" y="23"/>
                      <a:pt x="24" y="22"/>
                      <a:pt x="22" y="24"/>
                    </a:cubicBezTo>
                    <a:cubicBezTo>
                      <a:pt x="22" y="24"/>
                      <a:pt x="22" y="24"/>
                      <a:pt x="22" y="24"/>
                    </a:cubicBezTo>
                    <a:cubicBezTo>
                      <a:pt x="22" y="24"/>
                      <a:pt x="22" y="25"/>
                      <a:pt x="22" y="25"/>
                    </a:cubicBezTo>
                    <a:cubicBezTo>
                      <a:pt x="22" y="25"/>
                      <a:pt x="22" y="25"/>
                      <a:pt x="21" y="25"/>
                    </a:cubicBezTo>
                    <a:cubicBezTo>
                      <a:pt x="21" y="25"/>
                      <a:pt x="21" y="25"/>
                      <a:pt x="21" y="25"/>
                    </a:cubicBezTo>
                    <a:cubicBezTo>
                      <a:pt x="20" y="26"/>
                      <a:pt x="20" y="25"/>
                      <a:pt x="20" y="25"/>
                    </a:cubicBezTo>
                    <a:cubicBezTo>
                      <a:pt x="20" y="25"/>
                      <a:pt x="19" y="25"/>
                      <a:pt x="19" y="25"/>
                    </a:cubicBezTo>
                    <a:cubicBezTo>
                      <a:pt x="19" y="26"/>
                      <a:pt x="19" y="26"/>
                      <a:pt x="19" y="26"/>
                    </a:cubicBezTo>
                    <a:cubicBezTo>
                      <a:pt x="19" y="26"/>
                      <a:pt x="19" y="26"/>
                      <a:pt x="20" y="26"/>
                    </a:cubicBezTo>
                    <a:cubicBezTo>
                      <a:pt x="20" y="26"/>
                      <a:pt x="20" y="27"/>
                      <a:pt x="20" y="27"/>
                    </a:cubicBezTo>
                    <a:cubicBezTo>
                      <a:pt x="20" y="27"/>
                      <a:pt x="20" y="27"/>
                      <a:pt x="20" y="27"/>
                    </a:cubicBezTo>
                    <a:cubicBezTo>
                      <a:pt x="20" y="28"/>
                      <a:pt x="20" y="27"/>
                      <a:pt x="20" y="28"/>
                    </a:cubicBezTo>
                    <a:cubicBezTo>
                      <a:pt x="20" y="28"/>
                      <a:pt x="21" y="28"/>
                      <a:pt x="21" y="29"/>
                    </a:cubicBezTo>
                    <a:cubicBezTo>
                      <a:pt x="21" y="29"/>
                      <a:pt x="20" y="29"/>
                      <a:pt x="20" y="30"/>
                    </a:cubicBezTo>
                    <a:cubicBezTo>
                      <a:pt x="21" y="30"/>
                      <a:pt x="21" y="31"/>
                      <a:pt x="21" y="31"/>
                    </a:cubicBezTo>
                    <a:cubicBezTo>
                      <a:pt x="22" y="31"/>
                      <a:pt x="22" y="31"/>
                      <a:pt x="22" y="31"/>
                    </a:cubicBezTo>
                    <a:close/>
                    <a:moveTo>
                      <a:pt x="19" y="33"/>
                    </a:moveTo>
                    <a:cubicBezTo>
                      <a:pt x="19" y="33"/>
                      <a:pt x="19" y="33"/>
                      <a:pt x="19" y="33"/>
                    </a:cubicBezTo>
                    <a:cubicBezTo>
                      <a:pt x="19" y="33"/>
                      <a:pt x="18" y="34"/>
                      <a:pt x="18" y="34"/>
                    </a:cubicBezTo>
                    <a:cubicBezTo>
                      <a:pt x="17" y="35"/>
                      <a:pt x="17" y="35"/>
                      <a:pt x="17" y="36"/>
                    </a:cubicBezTo>
                    <a:cubicBezTo>
                      <a:pt x="17" y="37"/>
                      <a:pt x="17" y="37"/>
                      <a:pt x="18" y="36"/>
                    </a:cubicBezTo>
                    <a:cubicBezTo>
                      <a:pt x="18" y="35"/>
                      <a:pt x="19" y="34"/>
                      <a:pt x="19" y="34"/>
                    </a:cubicBezTo>
                    <a:cubicBezTo>
                      <a:pt x="19" y="34"/>
                      <a:pt x="19" y="34"/>
                      <a:pt x="19" y="33"/>
                    </a:cubicBezTo>
                    <a:close/>
                    <a:moveTo>
                      <a:pt x="12" y="34"/>
                    </a:moveTo>
                    <a:cubicBezTo>
                      <a:pt x="12" y="35"/>
                      <a:pt x="11" y="35"/>
                      <a:pt x="12" y="35"/>
                    </a:cubicBezTo>
                    <a:cubicBezTo>
                      <a:pt x="12" y="35"/>
                      <a:pt x="13" y="35"/>
                      <a:pt x="13" y="35"/>
                    </a:cubicBezTo>
                    <a:cubicBezTo>
                      <a:pt x="13" y="34"/>
                      <a:pt x="12" y="33"/>
                      <a:pt x="11" y="33"/>
                    </a:cubicBezTo>
                    <a:cubicBezTo>
                      <a:pt x="11" y="33"/>
                      <a:pt x="11" y="32"/>
                      <a:pt x="10" y="33"/>
                    </a:cubicBezTo>
                    <a:cubicBezTo>
                      <a:pt x="10" y="33"/>
                      <a:pt x="11" y="34"/>
                      <a:pt x="12" y="34"/>
                    </a:cubicBezTo>
                    <a:cubicBezTo>
                      <a:pt x="12" y="35"/>
                      <a:pt x="11" y="34"/>
                      <a:pt x="12" y="34"/>
                    </a:cubicBezTo>
                    <a:close/>
                    <a:moveTo>
                      <a:pt x="14" y="35"/>
                    </a:moveTo>
                    <a:cubicBezTo>
                      <a:pt x="14" y="35"/>
                      <a:pt x="15" y="35"/>
                      <a:pt x="15" y="35"/>
                    </a:cubicBezTo>
                    <a:cubicBezTo>
                      <a:pt x="15" y="36"/>
                      <a:pt x="16" y="36"/>
                      <a:pt x="16" y="36"/>
                    </a:cubicBezTo>
                    <a:cubicBezTo>
                      <a:pt x="16" y="35"/>
                      <a:pt x="14" y="34"/>
                      <a:pt x="14" y="35"/>
                    </a:cubicBezTo>
                    <a:cubicBezTo>
                      <a:pt x="14" y="35"/>
                      <a:pt x="14" y="34"/>
                      <a:pt x="14" y="35"/>
                    </a:cubicBezTo>
                    <a:close/>
                    <a:moveTo>
                      <a:pt x="16" y="24"/>
                    </a:moveTo>
                    <a:cubicBezTo>
                      <a:pt x="16" y="25"/>
                      <a:pt x="17" y="25"/>
                      <a:pt x="17" y="24"/>
                    </a:cubicBezTo>
                    <a:cubicBezTo>
                      <a:pt x="17" y="24"/>
                      <a:pt x="17" y="24"/>
                      <a:pt x="17" y="23"/>
                    </a:cubicBezTo>
                    <a:cubicBezTo>
                      <a:pt x="17" y="23"/>
                      <a:pt x="16" y="22"/>
                      <a:pt x="16" y="22"/>
                    </a:cubicBezTo>
                    <a:cubicBezTo>
                      <a:pt x="16" y="22"/>
                      <a:pt x="16" y="23"/>
                      <a:pt x="16" y="24"/>
                    </a:cubicBezTo>
                    <a:cubicBezTo>
                      <a:pt x="16" y="24"/>
                      <a:pt x="16" y="23"/>
                      <a:pt x="16" y="24"/>
                    </a:cubicBezTo>
                    <a:close/>
                    <a:moveTo>
                      <a:pt x="17" y="27"/>
                    </a:moveTo>
                    <a:cubicBezTo>
                      <a:pt x="17" y="27"/>
                      <a:pt x="16" y="29"/>
                      <a:pt x="17" y="28"/>
                    </a:cubicBezTo>
                    <a:cubicBezTo>
                      <a:pt x="18" y="28"/>
                      <a:pt x="18" y="27"/>
                      <a:pt x="17" y="27"/>
                    </a:cubicBezTo>
                    <a:cubicBezTo>
                      <a:pt x="17" y="27"/>
                      <a:pt x="17" y="27"/>
                      <a:pt x="17" y="27"/>
                    </a:cubicBezTo>
                    <a:close/>
                    <a:moveTo>
                      <a:pt x="27" y="35"/>
                    </a:moveTo>
                    <a:cubicBezTo>
                      <a:pt x="28" y="36"/>
                      <a:pt x="28" y="34"/>
                      <a:pt x="29" y="34"/>
                    </a:cubicBezTo>
                    <a:cubicBezTo>
                      <a:pt x="29" y="34"/>
                      <a:pt x="30" y="35"/>
                      <a:pt x="30" y="34"/>
                    </a:cubicBezTo>
                    <a:cubicBezTo>
                      <a:pt x="29" y="33"/>
                      <a:pt x="28" y="33"/>
                      <a:pt x="28" y="33"/>
                    </a:cubicBezTo>
                    <a:cubicBezTo>
                      <a:pt x="28" y="33"/>
                      <a:pt x="28" y="34"/>
                      <a:pt x="28" y="34"/>
                    </a:cubicBezTo>
                    <a:cubicBezTo>
                      <a:pt x="27" y="34"/>
                      <a:pt x="27" y="34"/>
                      <a:pt x="27" y="35"/>
                    </a:cubicBezTo>
                    <a:cubicBezTo>
                      <a:pt x="27" y="35"/>
                      <a:pt x="27" y="34"/>
                      <a:pt x="27" y="35"/>
                    </a:cubicBezTo>
                    <a:close/>
                    <a:moveTo>
                      <a:pt x="24" y="35"/>
                    </a:moveTo>
                    <a:cubicBezTo>
                      <a:pt x="24" y="35"/>
                      <a:pt x="25" y="36"/>
                      <a:pt x="25" y="37"/>
                    </a:cubicBezTo>
                    <a:cubicBezTo>
                      <a:pt x="25" y="37"/>
                      <a:pt x="25" y="38"/>
                      <a:pt x="25" y="38"/>
                    </a:cubicBezTo>
                    <a:cubicBezTo>
                      <a:pt x="25" y="38"/>
                      <a:pt x="25" y="39"/>
                      <a:pt x="26" y="39"/>
                    </a:cubicBezTo>
                    <a:cubicBezTo>
                      <a:pt x="26" y="39"/>
                      <a:pt x="26" y="37"/>
                      <a:pt x="26" y="37"/>
                    </a:cubicBezTo>
                    <a:cubicBezTo>
                      <a:pt x="26" y="37"/>
                      <a:pt x="27" y="36"/>
                      <a:pt x="27" y="36"/>
                    </a:cubicBezTo>
                    <a:cubicBezTo>
                      <a:pt x="27" y="35"/>
                      <a:pt x="26" y="35"/>
                      <a:pt x="26" y="35"/>
                    </a:cubicBezTo>
                    <a:cubicBezTo>
                      <a:pt x="25" y="35"/>
                      <a:pt x="25" y="34"/>
                      <a:pt x="25" y="34"/>
                    </a:cubicBezTo>
                    <a:cubicBezTo>
                      <a:pt x="24" y="34"/>
                      <a:pt x="24" y="34"/>
                      <a:pt x="24" y="35"/>
                    </a:cubicBezTo>
                    <a:close/>
                    <a:moveTo>
                      <a:pt x="21" y="34"/>
                    </a:moveTo>
                    <a:cubicBezTo>
                      <a:pt x="20" y="34"/>
                      <a:pt x="20" y="34"/>
                      <a:pt x="20" y="35"/>
                    </a:cubicBezTo>
                    <a:cubicBezTo>
                      <a:pt x="19" y="35"/>
                      <a:pt x="20" y="35"/>
                      <a:pt x="20" y="35"/>
                    </a:cubicBezTo>
                    <a:cubicBezTo>
                      <a:pt x="20" y="36"/>
                      <a:pt x="20" y="36"/>
                      <a:pt x="20" y="36"/>
                    </a:cubicBezTo>
                    <a:cubicBezTo>
                      <a:pt x="20" y="36"/>
                      <a:pt x="19" y="36"/>
                      <a:pt x="20" y="37"/>
                    </a:cubicBezTo>
                    <a:cubicBezTo>
                      <a:pt x="20" y="37"/>
                      <a:pt x="20" y="37"/>
                      <a:pt x="21" y="37"/>
                    </a:cubicBezTo>
                    <a:cubicBezTo>
                      <a:pt x="21" y="37"/>
                      <a:pt x="21" y="37"/>
                      <a:pt x="22" y="38"/>
                    </a:cubicBezTo>
                    <a:cubicBezTo>
                      <a:pt x="22" y="38"/>
                      <a:pt x="22" y="38"/>
                      <a:pt x="22" y="38"/>
                    </a:cubicBezTo>
                    <a:cubicBezTo>
                      <a:pt x="23" y="38"/>
                      <a:pt x="23" y="38"/>
                      <a:pt x="23" y="38"/>
                    </a:cubicBezTo>
                    <a:cubicBezTo>
                      <a:pt x="24" y="38"/>
                      <a:pt x="25" y="38"/>
                      <a:pt x="25" y="37"/>
                    </a:cubicBezTo>
                    <a:cubicBezTo>
                      <a:pt x="25" y="37"/>
                      <a:pt x="24" y="35"/>
                      <a:pt x="24" y="35"/>
                    </a:cubicBezTo>
                    <a:cubicBezTo>
                      <a:pt x="23" y="35"/>
                      <a:pt x="23" y="36"/>
                      <a:pt x="23" y="36"/>
                    </a:cubicBezTo>
                    <a:cubicBezTo>
                      <a:pt x="22" y="36"/>
                      <a:pt x="22" y="35"/>
                      <a:pt x="22" y="35"/>
                    </a:cubicBezTo>
                    <a:cubicBezTo>
                      <a:pt x="22" y="35"/>
                      <a:pt x="21" y="35"/>
                      <a:pt x="21" y="34"/>
                    </a:cubicBezTo>
                    <a:cubicBezTo>
                      <a:pt x="21" y="34"/>
                      <a:pt x="21" y="34"/>
                      <a:pt x="21" y="34"/>
                    </a:cubicBezTo>
                    <a:close/>
                    <a:moveTo>
                      <a:pt x="44" y="33"/>
                    </a:moveTo>
                    <a:cubicBezTo>
                      <a:pt x="45" y="33"/>
                      <a:pt x="45" y="33"/>
                      <a:pt x="46" y="33"/>
                    </a:cubicBezTo>
                    <a:cubicBezTo>
                      <a:pt x="46" y="33"/>
                      <a:pt x="46" y="34"/>
                      <a:pt x="47" y="34"/>
                    </a:cubicBezTo>
                    <a:cubicBezTo>
                      <a:pt x="47" y="34"/>
                      <a:pt x="47" y="33"/>
                      <a:pt x="47" y="33"/>
                    </a:cubicBezTo>
                    <a:cubicBezTo>
                      <a:pt x="47" y="33"/>
                      <a:pt x="47" y="32"/>
                      <a:pt x="47" y="32"/>
                    </a:cubicBezTo>
                    <a:cubicBezTo>
                      <a:pt x="47" y="32"/>
                      <a:pt x="46" y="31"/>
                      <a:pt x="46" y="31"/>
                    </a:cubicBezTo>
                    <a:cubicBezTo>
                      <a:pt x="46" y="31"/>
                      <a:pt x="45" y="30"/>
                      <a:pt x="45" y="30"/>
                    </a:cubicBezTo>
                    <a:cubicBezTo>
                      <a:pt x="45" y="30"/>
                      <a:pt x="44" y="31"/>
                      <a:pt x="44" y="31"/>
                    </a:cubicBezTo>
                    <a:cubicBezTo>
                      <a:pt x="44" y="31"/>
                      <a:pt x="44" y="31"/>
                      <a:pt x="44" y="32"/>
                    </a:cubicBezTo>
                    <a:cubicBezTo>
                      <a:pt x="44" y="32"/>
                      <a:pt x="44" y="32"/>
                      <a:pt x="44" y="32"/>
                    </a:cubicBezTo>
                    <a:cubicBezTo>
                      <a:pt x="44" y="32"/>
                      <a:pt x="44" y="33"/>
                      <a:pt x="44" y="33"/>
                    </a:cubicBezTo>
                    <a:close/>
                    <a:moveTo>
                      <a:pt x="6" y="35"/>
                    </a:moveTo>
                    <a:cubicBezTo>
                      <a:pt x="6" y="35"/>
                      <a:pt x="7" y="35"/>
                      <a:pt x="7" y="36"/>
                    </a:cubicBezTo>
                    <a:cubicBezTo>
                      <a:pt x="7" y="36"/>
                      <a:pt x="7" y="36"/>
                      <a:pt x="7" y="36"/>
                    </a:cubicBezTo>
                    <a:cubicBezTo>
                      <a:pt x="8" y="36"/>
                      <a:pt x="9" y="36"/>
                      <a:pt x="9" y="36"/>
                    </a:cubicBezTo>
                    <a:cubicBezTo>
                      <a:pt x="9" y="36"/>
                      <a:pt x="10" y="35"/>
                      <a:pt x="10" y="35"/>
                    </a:cubicBezTo>
                    <a:cubicBezTo>
                      <a:pt x="10" y="35"/>
                      <a:pt x="10" y="35"/>
                      <a:pt x="10" y="35"/>
                    </a:cubicBezTo>
                    <a:cubicBezTo>
                      <a:pt x="11" y="35"/>
                      <a:pt x="10" y="35"/>
                      <a:pt x="11" y="35"/>
                    </a:cubicBezTo>
                    <a:cubicBezTo>
                      <a:pt x="11" y="35"/>
                      <a:pt x="11" y="34"/>
                      <a:pt x="11" y="34"/>
                    </a:cubicBezTo>
                    <a:cubicBezTo>
                      <a:pt x="11" y="33"/>
                      <a:pt x="10" y="33"/>
                      <a:pt x="9" y="33"/>
                    </a:cubicBezTo>
                    <a:cubicBezTo>
                      <a:pt x="9" y="33"/>
                      <a:pt x="10" y="32"/>
                      <a:pt x="9" y="32"/>
                    </a:cubicBezTo>
                    <a:cubicBezTo>
                      <a:pt x="9" y="31"/>
                      <a:pt x="10" y="32"/>
                      <a:pt x="11" y="31"/>
                    </a:cubicBezTo>
                    <a:cubicBezTo>
                      <a:pt x="11" y="31"/>
                      <a:pt x="10" y="30"/>
                      <a:pt x="10" y="30"/>
                    </a:cubicBezTo>
                    <a:cubicBezTo>
                      <a:pt x="10" y="30"/>
                      <a:pt x="10" y="29"/>
                      <a:pt x="10" y="29"/>
                    </a:cubicBezTo>
                    <a:cubicBezTo>
                      <a:pt x="10" y="29"/>
                      <a:pt x="10" y="29"/>
                      <a:pt x="10" y="29"/>
                    </a:cubicBezTo>
                    <a:cubicBezTo>
                      <a:pt x="10" y="28"/>
                      <a:pt x="10" y="28"/>
                      <a:pt x="10" y="28"/>
                    </a:cubicBezTo>
                    <a:cubicBezTo>
                      <a:pt x="9" y="28"/>
                      <a:pt x="9" y="28"/>
                      <a:pt x="9" y="28"/>
                    </a:cubicBezTo>
                    <a:cubicBezTo>
                      <a:pt x="10" y="28"/>
                      <a:pt x="10" y="28"/>
                      <a:pt x="11" y="27"/>
                    </a:cubicBezTo>
                    <a:cubicBezTo>
                      <a:pt x="11" y="27"/>
                      <a:pt x="11" y="27"/>
                      <a:pt x="12" y="27"/>
                    </a:cubicBezTo>
                    <a:cubicBezTo>
                      <a:pt x="12" y="26"/>
                      <a:pt x="10" y="26"/>
                      <a:pt x="10" y="26"/>
                    </a:cubicBezTo>
                    <a:cubicBezTo>
                      <a:pt x="10" y="25"/>
                      <a:pt x="11" y="26"/>
                      <a:pt x="11" y="26"/>
                    </a:cubicBezTo>
                    <a:cubicBezTo>
                      <a:pt x="11" y="26"/>
                      <a:pt x="12" y="26"/>
                      <a:pt x="12" y="25"/>
                    </a:cubicBezTo>
                    <a:cubicBezTo>
                      <a:pt x="12" y="25"/>
                      <a:pt x="13" y="25"/>
                      <a:pt x="13" y="25"/>
                    </a:cubicBezTo>
                    <a:cubicBezTo>
                      <a:pt x="13" y="25"/>
                      <a:pt x="13" y="24"/>
                      <a:pt x="13" y="24"/>
                    </a:cubicBezTo>
                    <a:cubicBezTo>
                      <a:pt x="13" y="24"/>
                      <a:pt x="12" y="24"/>
                      <a:pt x="12" y="24"/>
                    </a:cubicBezTo>
                    <a:cubicBezTo>
                      <a:pt x="13" y="24"/>
                      <a:pt x="13" y="23"/>
                      <a:pt x="14" y="24"/>
                    </a:cubicBezTo>
                    <a:cubicBezTo>
                      <a:pt x="14" y="24"/>
                      <a:pt x="14" y="22"/>
                      <a:pt x="14" y="22"/>
                    </a:cubicBezTo>
                    <a:cubicBezTo>
                      <a:pt x="14" y="21"/>
                      <a:pt x="14" y="20"/>
                      <a:pt x="15" y="19"/>
                    </a:cubicBezTo>
                    <a:cubicBezTo>
                      <a:pt x="15" y="19"/>
                      <a:pt x="15" y="18"/>
                      <a:pt x="16" y="19"/>
                    </a:cubicBezTo>
                    <a:cubicBezTo>
                      <a:pt x="16" y="19"/>
                      <a:pt x="15" y="19"/>
                      <a:pt x="15" y="20"/>
                    </a:cubicBezTo>
                    <a:cubicBezTo>
                      <a:pt x="16" y="20"/>
                      <a:pt x="16" y="20"/>
                      <a:pt x="16" y="20"/>
                    </a:cubicBezTo>
                    <a:cubicBezTo>
                      <a:pt x="16" y="22"/>
                      <a:pt x="16" y="19"/>
                      <a:pt x="17" y="19"/>
                    </a:cubicBezTo>
                    <a:cubicBezTo>
                      <a:pt x="17" y="19"/>
                      <a:pt x="17" y="19"/>
                      <a:pt x="17" y="20"/>
                    </a:cubicBezTo>
                    <a:cubicBezTo>
                      <a:pt x="18" y="20"/>
                      <a:pt x="18" y="20"/>
                      <a:pt x="18" y="20"/>
                    </a:cubicBezTo>
                    <a:cubicBezTo>
                      <a:pt x="18" y="19"/>
                      <a:pt x="19" y="18"/>
                      <a:pt x="19" y="17"/>
                    </a:cubicBezTo>
                    <a:cubicBezTo>
                      <a:pt x="19" y="16"/>
                      <a:pt x="18" y="16"/>
                      <a:pt x="17" y="16"/>
                    </a:cubicBezTo>
                    <a:cubicBezTo>
                      <a:pt x="17" y="16"/>
                      <a:pt x="16" y="16"/>
                      <a:pt x="16" y="16"/>
                    </a:cubicBezTo>
                    <a:cubicBezTo>
                      <a:pt x="16" y="16"/>
                      <a:pt x="16" y="16"/>
                      <a:pt x="15" y="15"/>
                    </a:cubicBezTo>
                    <a:cubicBezTo>
                      <a:pt x="15" y="15"/>
                      <a:pt x="15" y="15"/>
                      <a:pt x="15" y="15"/>
                    </a:cubicBezTo>
                    <a:cubicBezTo>
                      <a:pt x="14" y="15"/>
                      <a:pt x="14" y="16"/>
                      <a:pt x="14" y="16"/>
                    </a:cubicBezTo>
                    <a:cubicBezTo>
                      <a:pt x="14" y="15"/>
                      <a:pt x="16" y="14"/>
                      <a:pt x="15" y="13"/>
                    </a:cubicBezTo>
                    <a:cubicBezTo>
                      <a:pt x="14" y="13"/>
                      <a:pt x="14" y="13"/>
                      <a:pt x="13" y="14"/>
                    </a:cubicBezTo>
                    <a:cubicBezTo>
                      <a:pt x="13" y="14"/>
                      <a:pt x="12" y="14"/>
                      <a:pt x="12" y="14"/>
                    </a:cubicBezTo>
                    <a:cubicBezTo>
                      <a:pt x="12" y="14"/>
                      <a:pt x="13" y="14"/>
                      <a:pt x="13" y="13"/>
                    </a:cubicBezTo>
                    <a:cubicBezTo>
                      <a:pt x="14" y="13"/>
                      <a:pt x="14" y="13"/>
                      <a:pt x="15" y="13"/>
                    </a:cubicBezTo>
                    <a:cubicBezTo>
                      <a:pt x="15" y="12"/>
                      <a:pt x="15" y="11"/>
                      <a:pt x="15" y="10"/>
                    </a:cubicBezTo>
                    <a:cubicBezTo>
                      <a:pt x="14" y="10"/>
                      <a:pt x="14" y="9"/>
                      <a:pt x="13" y="9"/>
                    </a:cubicBezTo>
                    <a:cubicBezTo>
                      <a:pt x="12" y="9"/>
                      <a:pt x="12" y="9"/>
                      <a:pt x="11" y="9"/>
                    </a:cubicBezTo>
                    <a:cubicBezTo>
                      <a:pt x="11" y="9"/>
                      <a:pt x="11" y="10"/>
                      <a:pt x="10" y="10"/>
                    </a:cubicBezTo>
                    <a:cubicBezTo>
                      <a:pt x="10" y="10"/>
                      <a:pt x="10" y="10"/>
                      <a:pt x="10" y="10"/>
                    </a:cubicBezTo>
                    <a:cubicBezTo>
                      <a:pt x="8" y="9"/>
                      <a:pt x="7" y="10"/>
                      <a:pt x="7" y="12"/>
                    </a:cubicBezTo>
                    <a:cubicBezTo>
                      <a:pt x="7" y="13"/>
                      <a:pt x="8" y="13"/>
                      <a:pt x="8" y="14"/>
                    </a:cubicBezTo>
                    <a:cubicBezTo>
                      <a:pt x="8" y="14"/>
                      <a:pt x="8" y="16"/>
                      <a:pt x="8" y="15"/>
                    </a:cubicBezTo>
                    <a:cubicBezTo>
                      <a:pt x="7" y="15"/>
                      <a:pt x="8" y="14"/>
                      <a:pt x="7" y="14"/>
                    </a:cubicBezTo>
                    <a:cubicBezTo>
                      <a:pt x="7" y="14"/>
                      <a:pt x="6" y="16"/>
                      <a:pt x="6" y="15"/>
                    </a:cubicBezTo>
                    <a:cubicBezTo>
                      <a:pt x="6" y="14"/>
                      <a:pt x="7" y="13"/>
                      <a:pt x="7" y="13"/>
                    </a:cubicBezTo>
                    <a:cubicBezTo>
                      <a:pt x="7" y="12"/>
                      <a:pt x="6" y="12"/>
                      <a:pt x="6" y="12"/>
                    </a:cubicBezTo>
                    <a:cubicBezTo>
                      <a:pt x="5" y="13"/>
                      <a:pt x="5" y="13"/>
                      <a:pt x="5" y="14"/>
                    </a:cubicBezTo>
                    <a:cubicBezTo>
                      <a:pt x="4" y="14"/>
                      <a:pt x="4" y="14"/>
                      <a:pt x="4" y="15"/>
                    </a:cubicBezTo>
                    <a:cubicBezTo>
                      <a:pt x="4" y="15"/>
                      <a:pt x="4" y="15"/>
                      <a:pt x="5" y="16"/>
                    </a:cubicBezTo>
                    <a:cubicBezTo>
                      <a:pt x="5" y="16"/>
                      <a:pt x="4" y="16"/>
                      <a:pt x="3" y="16"/>
                    </a:cubicBezTo>
                    <a:cubicBezTo>
                      <a:pt x="3" y="15"/>
                      <a:pt x="3" y="15"/>
                      <a:pt x="3" y="14"/>
                    </a:cubicBezTo>
                    <a:cubicBezTo>
                      <a:pt x="2" y="14"/>
                      <a:pt x="3" y="14"/>
                      <a:pt x="3" y="15"/>
                    </a:cubicBezTo>
                    <a:cubicBezTo>
                      <a:pt x="3" y="15"/>
                      <a:pt x="2" y="15"/>
                      <a:pt x="2" y="15"/>
                    </a:cubicBezTo>
                    <a:cubicBezTo>
                      <a:pt x="2" y="15"/>
                      <a:pt x="1" y="15"/>
                      <a:pt x="1" y="15"/>
                    </a:cubicBezTo>
                    <a:cubicBezTo>
                      <a:pt x="1" y="15"/>
                      <a:pt x="1" y="14"/>
                      <a:pt x="1" y="14"/>
                    </a:cubicBezTo>
                    <a:cubicBezTo>
                      <a:pt x="0" y="14"/>
                      <a:pt x="0" y="15"/>
                      <a:pt x="0" y="15"/>
                    </a:cubicBezTo>
                    <a:cubicBezTo>
                      <a:pt x="0" y="16"/>
                      <a:pt x="0" y="17"/>
                      <a:pt x="0" y="18"/>
                    </a:cubicBezTo>
                    <a:cubicBezTo>
                      <a:pt x="0" y="19"/>
                      <a:pt x="0" y="20"/>
                      <a:pt x="0" y="21"/>
                    </a:cubicBezTo>
                    <a:cubicBezTo>
                      <a:pt x="1" y="21"/>
                      <a:pt x="1" y="21"/>
                      <a:pt x="1" y="21"/>
                    </a:cubicBezTo>
                    <a:cubicBezTo>
                      <a:pt x="1" y="22"/>
                      <a:pt x="1" y="22"/>
                      <a:pt x="1" y="22"/>
                    </a:cubicBezTo>
                    <a:cubicBezTo>
                      <a:pt x="2" y="23"/>
                      <a:pt x="2" y="23"/>
                      <a:pt x="2" y="23"/>
                    </a:cubicBezTo>
                    <a:cubicBezTo>
                      <a:pt x="1" y="24"/>
                      <a:pt x="1" y="24"/>
                      <a:pt x="1" y="24"/>
                    </a:cubicBezTo>
                    <a:cubicBezTo>
                      <a:pt x="1" y="24"/>
                      <a:pt x="1" y="24"/>
                      <a:pt x="1" y="24"/>
                    </a:cubicBezTo>
                    <a:cubicBezTo>
                      <a:pt x="0" y="23"/>
                      <a:pt x="1" y="23"/>
                      <a:pt x="0" y="23"/>
                    </a:cubicBezTo>
                    <a:cubicBezTo>
                      <a:pt x="0" y="22"/>
                      <a:pt x="0" y="21"/>
                      <a:pt x="0" y="21"/>
                    </a:cubicBezTo>
                    <a:cubicBezTo>
                      <a:pt x="0" y="21"/>
                      <a:pt x="0" y="22"/>
                      <a:pt x="0" y="22"/>
                    </a:cubicBezTo>
                    <a:cubicBezTo>
                      <a:pt x="0" y="23"/>
                      <a:pt x="0" y="23"/>
                      <a:pt x="0" y="24"/>
                    </a:cubicBezTo>
                    <a:cubicBezTo>
                      <a:pt x="0" y="24"/>
                      <a:pt x="0" y="25"/>
                      <a:pt x="0" y="26"/>
                    </a:cubicBezTo>
                    <a:cubicBezTo>
                      <a:pt x="0" y="26"/>
                      <a:pt x="0" y="27"/>
                      <a:pt x="0" y="28"/>
                    </a:cubicBezTo>
                    <a:cubicBezTo>
                      <a:pt x="0" y="28"/>
                      <a:pt x="1" y="28"/>
                      <a:pt x="1" y="28"/>
                    </a:cubicBezTo>
                    <a:cubicBezTo>
                      <a:pt x="1" y="28"/>
                      <a:pt x="1" y="27"/>
                      <a:pt x="1" y="27"/>
                    </a:cubicBezTo>
                    <a:cubicBezTo>
                      <a:pt x="1" y="27"/>
                      <a:pt x="1" y="27"/>
                      <a:pt x="2" y="27"/>
                    </a:cubicBezTo>
                    <a:cubicBezTo>
                      <a:pt x="2" y="28"/>
                      <a:pt x="2" y="28"/>
                      <a:pt x="2" y="29"/>
                    </a:cubicBezTo>
                    <a:cubicBezTo>
                      <a:pt x="2" y="29"/>
                      <a:pt x="2" y="29"/>
                      <a:pt x="2" y="30"/>
                    </a:cubicBezTo>
                    <a:cubicBezTo>
                      <a:pt x="2" y="29"/>
                      <a:pt x="2" y="28"/>
                      <a:pt x="3" y="29"/>
                    </a:cubicBezTo>
                    <a:cubicBezTo>
                      <a:pt x="4" y="29"/>
                      <a:pt x="4" y="30"/>
                      <a:pt x="4" y="30"/>
                    </a:cubicBezTo>
                    <a:cubicBezTo>
                      <a:pt x="4" y="31"/>
                      <a:pt x="4" y="32"/>
                      <a:pt x="4" y="33"/>
                    </a:cubicBezTo>
                    <a:cubicBezTo>
                      <a:pt x="4" y="33"/>
                      <a:pt x="4" y="35"/>
                      <a:pt x="4" y="35"/>
                    </a:cubicBezTo>
                    <a:cubicBezTo>
                      <a:pt x="4" y="35"/>
                      <a:pt x="5" y="35"/>
                      <a:pt x="6" y="3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1" name="Freeform 816">
                <a:extLst>
                  <a:ext uri="{FF2B5EF4-FFF2-40B4-BE49-F238E27FC236}">
                    <a16:creationId xmlns:a16="http://schemas.microsoft.com/office/drawing/2014/main" id="{71412F44-5C50-F61E-6A97-D622FB5A29B3}"/>
                  </a:ext>
                </a:extLst>
              </p:cNvPr>
              <p:cNvSpPr>
                <a:spLocks/>
              </p:cNvSpPr>
              <p:nvPr/>
            </p:nvSpPr>
            <p:spPr bwMode="auto">
              <a:xfrm>
                <a:off x="5716588" y="3208338"/>
                <a:ext cx="192087" cy="112713"/>
              </a:xfrm>
              <a:custGeom>
                <a:avLst/>
                <a:gdLst>
                  <a:gd name="T0" fmla="*/ 17 w 46"/>
                  <a:gd name="T1" fmla="*/ 25 h 27"/>
                  <a:gd name="T2" fmla="*/ 19 w 46"/>
                  <a:gd name="T3" fmla="*/ 25 h 27"/>
                  <a:gd name="T4" fmla="*/ 20 w 46"/>
                  <a:gd name="T5" fmla="*/ 22 h 27"/>
                  <a:gd name="T6" fmla="*/ 25 w 46"/>
                  <a:gd name="T7" fmla="*/ 23 h 27"/>
                  <a:gd name="T8" fmla="*/ 28 w 46"/>
                  <a:gd name="T9" fmla="*/ 24 h 27"/>
                  <a:gd name="T10" fmla="*/ 32 w 46"/>
                  <a:gd name="T11" fmla="*/ 24 h 27"/>
                  <a:gd name="T12" fmla="*/ 34 w 46"/>
                  <a:gd name="T13" fmla="*/ 23 h 27"/>
                  <a:gd name="T14" fmla="*/ 40 w 46"/>
                  <a:gd name="T15" fmla="*/ 22 h 27"/>
                  <a:gd name="T16" fmla="*/ 43 w 46"/>
                  <a:gd name="T17" fmla="*/ 18 h 27"/>
                  <a:gd name="T18" fmla="*/ 45 w 46"/>
                  <a:gd name="T19" fmla="*/ 17 h 27"/>
                  <a:gd name="T20" fmla="*/ 45 w 46"/>
                  <a:gd name="T21" fmla="*/ 15 h 27"/>
                  <a:gd name="T22" fmla="*/ 44 w 46"/>
                  <a:gd name="T23" fmla="*/ 12 h 27"/>
                  <a:gd name="T24" fmla="*/ 41 w 46"/>
                  <a:gd name="T25" fmla="*/ 11 h 27"/>
                  <a:gd name="T26" fmla="*/ 39 w 46"/>
                  <a:gd name="T27" fmla="*/ 10 h 27"/>
                  <a:gd name="T28" fmla="*/ 39 w 46"/>
                  <a:gd name="T29" fmla="*/ 8 h 27"/>
                  <a:gd name="T30" fmla="*/ 35 w 46"/>
                  <a:gd name="T31" fmla="*/ 7 h 27"/>
                  <a:gd name="T32" fmla="*/ 33 w 46"/>
                  <a:gd name="T33" fmla="*/ 8 h 27"/>
                  <a:gd name="T34" fmla="*/ 31 w 46"/>
                  <a:gd name="T35" fmla="*/ 10 h 27"/>
                  <a:gd name="T36" fmla="*/ 30 w 46"/>
                  <a:gd name="T37" fmla="*/ 8 h 27"/>
                  <a:gd name="T38" fmla="*/ 30 w 46"/>
                  <a:gd name="T39" fmla="*/ 5 h 27"/>
                  <a:gd name="T40" fmla="*/ 26 w 46"/>
                  <a:gd name="T41" fmla="*/ 4 h 27"/>
                  <a:gd name="T42" fmla="*/ 22 w 46"/>
                  <a:gd name="T43" fmla="*/ 2 h 27"/>
                  <a:gd name="T44" fmla="*/ 19 w 46"/>
                  <a:gd name="T45" fmla="*/ 2 h 27"/>
                  <a:gd name="T46" fmla="*/ 15 w 46"/>
                  <a:gd name="T47" fmla="*/ 0 h 27"/>
                  <a:gd name="T48" fmla="*/ 13 w 46"/>
                  <a:gd name="T49" fmla="*/ 3 h 27"/>
                  <a:gd name="T50" fmla="*/ 9 w 46"/>
                  <a:gd name="T51" fmla="*/ 5 h 27"/>
                  <a:gd name="T52" fmla="*/ 8 w 46"/>
                  <a:gd name="T53" fmla="*/ 6 h 27"/>
                  <a:gd name="T54" fmla="*/ 4 w 46"/>
                  <a:gd name="T55" fmla="*/ 7 h 27"/>
                  <a:gd name="T56" fmla="*/ 2 w 46"/>
                  <a:gd name="T57" fmla="*/ 9 h 27"/>
                  <a:gd name="T58" fmla="*/ 1 w 46"/>
                  <a:gd name="T59" fmla="*/ 10 h 27"/>
                  <a:gd name="T60" fmla="*/ 3 w 46"/>
                  <a:gd name="T61" fmla="*/ 15 h 27"/>
                  <a:gd name="T62" fmla="*/ 5 w 46"/>
                  <a:gd name="T63" fmla="*/ 18 h 27"/>
                  <a:gd name="T64" fmla="*/ 7 w 46"/>
                  <a:gd name="T65" fmla="*/ 20 h 27"/>
                  <a:gd name="T66" fmla="*/ 9 w 46"/>
                  <a:gd name="T67" fmla="*/ 21 h 27"/>
                  <a:gd name="T68" fmla="*/ 12 w 46"/>
                  <a:gd name="T69" fmla="*/ 24 h 27"/>
                  <a:gd name="T70" fmla="*/ 14 w 46"/>
                  <a:gd name="T7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 h="27">
                    <a:moveTo>
                      <a:pt x="14" y="26"/>
                    </a:moveTo>
                    <a:cubicBezTo>
                      <a:pt x="15" y="27"/>
                      <a:pt x="16" y="25"/>
                      <a:pt x="17" y="25"/>
                    </a:cubicBezTo>
                    <a:cubicBezTo>
                      <a:pt x="17" y="25"/>
                      <a:pt x="17" y="26"/>
                      <a:pt x="18" y="26"/>
                    </a:cubicBezTo>
                    <a:cubicBezTo>
                      <a:pt x="18" y="26"/>
                      <a:pt x="18" y="25"/>
                      <a:pt x="19" y="25"/>
                    </a:cubicBezTo>
                    <a:cubicBezTo>
                      <a:pt x="19" y="24"/>
                      <a:pt x="20" y="24"/>
                      <a:pt x="20" y="23"/>
                    </a:cubicBezTo>
                    <a:cubicBezTo>
                      <a:pt x="20" y="22"/>
                      <a:pt x="20" y="22"/>
                      <a:pt x="20" y="22"/>
                    </a:cubicBezTo>
                    <a:cubicBezTo>
                      <a:pt x="21" y="22"/>
                      <a:pt x="21" y="22"/>
                      <a:pt x="21" y="22"/>
                    </a:cubicBezTo>
                    <a:cubicBezTo>
                      <a:pt x="23" y="22"/>
                      <a:pt x="24" y="23"/>
                      <a:pt x="25" y="23"/>
                    </a:cubicBezTo>
                    <a:cubicBezTo>
                      <a:pt x="25" y="23"/>
                      <a:pt x="26" y="23"/>
                      <a:pt x="26" y="23"/>
                    </a:cubicBezTo>
                    <a:cubicBezTo>
                      <a:pt x="27" y="24"/>
                      <a:pt x="27" y="24"/>
                      <a:pt x="28" y="24"/>
                    </a:cubicBezTo>
                    <a:cubicBezTo>
                      <a:pt x="29" y="24"/>
                      <a:pt x="30" y="23"/>
                      <a:pt x="31" y="24"/>
                    </a:cubicBezTo>
                    <a:cubicBezTo>
                      <a:pt x="31" y="24"/>
                      <a:pt x="32" y="24"/>
                      <a:pt x="32" y="24"/>
                    </a:cubicBezTo>
                    <a:cubicBezTo>
                      <a:pt x="33" y="25"/>
                      <a:pt x="33" y="25"/>
                      <a:pt x="33" y="25"/>
                    </a:cubicBezTo>
                    <a:cubicBezTo>
                      <a:pt x="34" y="25"/>
                      <a:pt x="34" y="24"/>
                      <a:pt x="34" y="23"/>
                    </a:cubicBezTo>
                    <a:cubicBezTo>
                      <a:pt x="35" y="23"/>
                      <a:pt x="36" y="23"/>
                      <a:pt x="37" y="23"/>
                    </a:cubicBezTo>
                    <a:cubicBezTo>
                      <a:pt x="38" y="23"/>
                      <a:pt x="39" y="22"/>
                      <a:pt x="40" y="22"/>
                    </a:cubicBezTo>
                    <a:cubicBezTo>
                      <a:pt x="41" y="21"/>
                      <a:pt x="41" y="20"/>
                      <a:pt x="41" y="20"/>
                    </a:cubicBezTo>
                    <a:cubicBezTo>
                      <a:pt x="41" y="19"/>
                      <a:pt x="42" y="19"/>
                      <a:pt x="43" y="18"/>
                    </a:cubicBezTo>
                    <a:cubicBezTo>
                      <a:pt x="43" y="18"/>
                      <a:pt x="43" y="17"/>
                      <a:pt x="44" y="17"/>
                    </a:cubicBezTo>
                    <a:cubicBezTo>
                      <a:pt x="44" y="17"/>
                      <a:pt x="45" y="17"/>
                      <a:pt x="45" y="17"/>
                    </a:cubicBezTo>
                    <a:cubicBezTo>
                      <a:pt x="45" y="16"/>
                      <a:pt x="46" y="16"/>
                      <a:pt x="46" y="16"/>
                    </a:cubicBezTo>
                    <a:cubicBezTo>
                      <a:pt x="46" y="16"/>
                      <a:pt x="46" y="15"/>
                      <a:pt x="45" y="15"/>
                    </a:cubicBezTo>
                    <a:cubicBezTo>
                      <a:pt x="45" y="15"/>
                      <a:pt x="45" y="14"/>
                      <a:pt x="45" y="14"/>
                    </a:cubicBezTo>
                    <a:cubicBezTo>
                      <a:pt x="44" y="13"/>
                      <a:pt x="45" y="12"/>
                      <a:pt x="44" y="12"/>
                    </a:cubicBezTo>
                    <a:cubicBezTo>
                      <a:pt x="43" y="12"/>
                      <a:pt x="43" y="12"/>
                      <a:pt x="43" y="12"/>
                    </a:cubicBezTo>
                    <a:cubicBezTo>
                      <a:pt x="42" y="11"/>
                      <a:pt x="42" y="11"/>
                      <a:pt x="41" y="11"/>
                    </a:cubicBezTo>
                    <a:cubicBezTo>
                      <a:pt x="40" y="10"/>
                      <a:pt x="41" y="11"/>
                      <a:pt x="40" y="11"/>
                    </a:cubicBezTo>
                    <a:cubicBezTo>
                      <a:pt x="39" y="11"/>
                      <a:pt x="39" y="11"/>
                      <a:pt x="39" y="10"/>
                    </a:cubicBezTo>
                    <a:cubicBezTo>
                      <a:pt x="38" y="10"/>
                      <a:pt x="38" y="10"/>
                      <a:pt x="38" y="10"/>
                    </a:cubicBezTo>
                    <a:cubicBezTo>
                      <a:pt x="37" y="9"/>
                      <a:pt x="39" y="9"/>
                      <a:pt x="39" y="8"/>
                    </a:cubicBezTo>
                    <a:cubicBezTo>
                      <a:pt x="38" y="8"/>
                      <a:pt x="37" y="9"/>
                      <a:pt x="36" y="8"/>
                    </a:cubicBezTo>
                    <a:cubicBezTo>
                      <a:pt x="36" y="8"/>
                      <a:pt x="35" y="8"/>
                      <a:pt x="35" y="7"/>
                    </a:cubicBezTo>
                    <a:cubicBezTo>
                      <a:pt x="34" y="7"/>
                      <a:pt x="33" y="6"/>
                      <a:pt x="33" y="7"/>
                    </a:cubicBezTo>
                    <a:cubicBezTo>
                      <a:pt x="32" y="7"/>
                      <a:pt x="33" y="8"/>
                      <a:pt x="33" y="8"/>
                    </a:cubicBezTo>
                    <a:cubicBezTo>
                      <a:pt x="34" y="9"/>
                      <a:pt x="33" y="9"/>
                      <a:pt x="32" y="9"/>
                    </a:cubicBezTo>
                    <a:cubicBezTo>
                      <a:pt x="32" y="10"/>
                      <a:pt x="31" y="10"/>
                      <a:pt x="31" y="10"/>
                    </a:cubicBezTo>
                    <a:cubicBezTo>
                      <a:pt x="30" y="9"/>
                      <a:pt x="30" y="9"/>
                      <a:pt x="30" y="8"/>
                    </a:cubicBezTo>
                    <a:cubicBezTo>
                      <a:pt x="30" y="8"/>
                      <a:pt x="30" y="8"/>
                      <a:pt x="30" y="8"/>
                    </a:cubicBezTo>
                    <a:cubicBezTo>
                      <a:pt x="29" y="7"/>
                      <a:pt x="29" y="7"/>
                      <a:pt x="29" y="7"/>
                    </a:cubicBezTo>
                    <a:cubicBezTo>
                      <a:pt x="27" y="6"/>
                      <a:pt x="30" y="6"/>
                      <a:pt x="30" y="5"/>
                    </a:cubicBezTo>
                    <a:cubicBezTo>
                      <a:pt x="29" y="4"/>
                      <a:pt x="28" y="4"/>
                      <a:pt x="28" y="4"/>
                    </a:cubicBezTo>
                    <a:cubicBezTo>
                      <a:pt x="27" y="5"/>
                      <a:pt x="27" y="4"/>
                      <a:pt x="26" y="4"/>
                    </a:cubicBezTo>
                    <a:cubicBezTo>
                      <a:pt x="25" y="3"/>
                      <a:pt x="24" y="3"/>
                      <a:pt x="24" y="3"/>
                    </a:cubicBezTo>
                    <a:cubicBezTo>
                      <a:pt x="23" y="3"/>
                      <a:pt x="23" y="2"/>
                      <a:pt x="22" y="2"/>
                    </a:cubicBezTo>
                    <a:cubicBezTo>
                      <a:pt x="22" y="1"/>
                      <a:pt x="21" y="0"/>
                      <a:pt x="20" y="1"/>
                    </a:cubicBezTo>
                    <a:cubicBezTo>
                      <a:pt x="20" y="1"/>
                      <a:pt x="20" y="2"/>
                      <a:pt x="19" y="2"/>
                    </a:cubicBezTo>
                    <a:cubicBezTo>
                      <a:pt x="19" y="3"/>
                      <a:pt x="18" y="2"/>
                      <a:pt x="18" y="1"/>
                    </a:cubicBezTo>
                    <a:cubicBezTo>
                      <a:pt x="17" y="0"/>
                      <a:pt x="16" y="0"/>
                      <a:pt x="15" y="0"/>
                    </a:cubicBezTo>
                    <a:cubicBezTo>
                      <a:pt x="15" y="1"/>
                      <a:pt x="16" y="1"/>
                      <a:pt x="16" y="2"/>
                    </a:cubicBezTo>
                    <a:cubicBezTo>
                      <a:pt x="16" y="2"/>
                      <a:pt x="14" y="3"/>
                      <a:pt x="13" y="3"/>
                    </a:cubicBezTo>
                    <a:cubicBezTo>
                      <a:pt x="13" y="3"/>
                      <a:pt x="12" y="3"/>
                      <a:pt x="11" y="4"/>
                    </a:cubicBezTo>
                    <a:cubicBezTo>
                      <a:pt x="10" y="4"/>
                      <a:pt x="10" y="4"/>
                      <a:pt x="9" y="5"/>
                    </a:cubicBezTo>
                    <a:cubicBezTo>
                      <a:pt x="9" y="5"/>
                      <a:pt x="9" y="5"/>
                      <a:pt x="9" y="5"/>
                    </a:cubicBezTo>
                    <a:cubicBezTo>
                      <a:pt x="8" y="5"/>
                      <a:pt x="8" y="6"/>
                      <a:pt x="8" y="6"/>
                    </a:cubicBezTo>
                    <a:cubicBezTo>
                      <a:pt x="7" y="6"/>
                      <a:pt x="6" y="7"/>
                      <a:pt x="6" y="7"/>
                    </a:cubicBezTo>
                    <a:cubicBezTo>
                      <a:pt x="5" y="7"/>
                      <a:pt x="4" y="7"/>
                      <a:pt x="4" y="7"/>
                    </a:cubicBezTo>
                    <a:cubicBezTo>
                      <a:pt x="3" y="7"/>
                      <a:pt x="3" y="7"/>
                      <a:pt x="3" y="8"/>
                    </a:cubicBezTo>
                    <a:cubicBezTo>
                      <a:pt x="3" y="8"/>
                      <a:pt x="2" y="9"/>
                      <a:pt x="2" y="9"/>
                    </a:cubicBezTo>
                    <a:cubicBezTo>
                      <a:pt x="1" y="9"/>
                      <a:pt x="1" y="8"/>
                      <a:pt x="1" y="8"/>
                    </a:cubicBezTo>
                    <a:cubicBezTo>
                      <a:pt x="0" y="8"/>
                      <a:pt x="1" y="9"/>
                      <a:pt x="1" y="10"/>
                    </a:cubicBezTo>
                    <a:cubicBezTo>
                      <a:pt x="2" y="10"/>
                      <a:pt x="2" y="11"/>
                      <a:pt x="3" y="11"/>
                    </a:cubicBezTo>
                    <a:cubicBezTo>
                      <a:pt x="4" y="13"/>
                      <a:pt x="3" y="14"/>
                      <a:pt x="3" y="15"/>
                    </a:cubicBezTo>
                    <a:cubicBezTo>
                      <a:pt x="4" y="16"/>
                      <a:pt x="4" y="16"/>
                      <a:pt x="4" y="17"/>
                    </a:cubicBezTo>
                    <a:cubicBezTo>
                      <a:pt x="4" y="17"/>
                      <a:pt x="5" y="18"/>
                      <a:pt x="5" y="18"/>
                    </a:cubicBezTo>
                    <a:cubicBezTo>
                      <a:pt x="6" y="18"/>
                      <a:pt x="6" y="18"/>
                      <a:pt x="6" y="18"/>
                    </a:cubicBezTo>
                    <a:cubicBezTo>
                      <a:pt x="7" y="18"/>
                      <a:pt x="7" y="19"/>
                      <a:pt x="7" y="20"/>
                    </a:cubicBezTo>
                    <a:cubicBezTo>
                      <a:pt x="7" y="20"/>
                      <a:pt x="8" y="20"/>
                      <a:pt x="8" y="20"/>
                    </a:cubicBezTo>
                    <a:cubicBezTo>
                      <a:pt x="8" y="21"/>
                      <a:pt x="8" y="20"/>
                      <a:pt x="9" y="21"/>
                    </a:cubicBezTo>
                    <a:cubicBezTo>
                      <a:pt x="9" y="21"/>
                      <a:pt x="10" y="22"/>
                      <a:pt x="10" y="22"/>
                    </a:cubicBezTo>
                    <a:cubicBezTo>
                      <a:pt x="11" y="23"/>
                      <a:pt x="12" y="23"/>
                      <a:pt x="12" y="24"/>
                    </a:cubicBezTo>
                    <a:cubicBezTo>
                      <a:pt x="13" y="24"/>
                      <a:pt x="13" y="25"/>
                      <a:pt x="14" y="26"/>
                    </a:cubicBezTo>
                    <a:cubicBezTo>
                      <a:pt x="15" y="26"/>
                      <a:pt x="13" y="25"/>
                      <a:pt x="14" y="26"/>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2" name="Freeform 817">
                <a:extLst>
                  <a:ext uri="{FF2B5EF4-FFF2-40B4-BE49-F238E27FC236}">
                    <a16:creationId xmlns:a16="http://schemas.microsoft.com/office/drawing/2014/main" id="{C5042770-BFC2-2445-0C22-87F137E46DDA}"/>
                  </a:ext>
                </a:extLst>
              </p:cNvPr>
              <p:cNvSpPr>
                <a:spLocks noEditPoints="1"/>
              </p:cNvSpPr>
              <p:nvPr/>
            </p:nvSpPr>
            <p:spPr bwMode="auto">
              <a:xfrm>
                <a:off x="5759450" y="3400425"/>
                <a:ext cx="165100" cy="163513"/>
              </a:xfrm>
              <a:custGeom>
                <a:avLst/>
                <a:gdLst>
                  <a:gd name="T0" fmla="*/ 32 w 40"/>
                  <a:gd name="T1" fmla="*/ 37 h 39"/>
                  <a:gd name="T2" fmla="*/ 24 w 40"/>
                  <a:gd name="T3" fmla="*/ 31 h 39"/>
                  <a:gd name="T4" fmla="*/ 16 w 40"/>
                  <a:gd name="T5" fmla="*/ 27 h 39"/>
                  <a:gd name="T6" fmla="*/ 12 w 40"/>
                  <a:gd name="T7" fmla="*/ 22 h 39"/>
                  <a:gd name="T8" fmla="*/ 12 w 40"/>
                  <a:gd name="T9" fmla="*/ 21 h 39"/>
                  <a:gd name="T10" fmla="*/ 8 w 40"/>
                  <a:gd name="T11" fmla="*/ 17 h 39"/>
                  <a:gd name="T12" fmla="*/ 6 w 40"/>
                  <a:gd name="T13" fmla="*/ 12 h 39"/>
                  <a:gd name="T14" fmla="*/ 4 w 40"/>
                  <a:gd name="T15" fmla="*/ 15 h 39"/>
                  <a:gd name="T16" fmla="*/ 2 w 40"/>
                  <a:gd name="T17" fmla="*/ 15 h 39"/>
                  <a:gd name="T18" fmla="*/ 1 w 40"/>
                  <a:gd name="T19" fmla="*/ 13 h 39"/>
                  <a:gd name="T20" fmla="*/ 3 w 40"/>
                  <a:gd name="T21" fmla="*/ 10 h 39"/>
                  <a:gd name="T22" fmla="*/ 10 w 40"/>
                  <a:gd name="T23" fmla="*/ 10 h 39"/>
                  <a:gd name="T24" fmla="*/ 13 w 40"/>
                  <a:gd name="T25" fmla="*/ 9 h 39"/>
                  <a:gd name="T26" fmla="*/ 15 w 40"/>
                  <a:gd name="T27" fmla="*/ 5 h 39"/>
                  <a:gd name="T28" fmla="*/ 17 w 40"/>
                  <a:gd name="T29" fmla="*/ 3 h 39"/>
                  <a:gd name="T30" fmla="*/ 19 w 40"/>
                  <a:gd name="T31" fmla="*/ 2 h 39"/>
                  <a:gd name="T32" fmla="*/ 23 w 40"/>
                  <a:gd name="T33" fmla="*/ 2 h 39"/>
                  <a:gd name="T34" fmla="*/ 26 w 40"/>
                  <a:gd name="T35" fmla="*/ 6 h 39"/>
                  <a:gd name="T36" fmla="*/ 34 w 40"/>
                  <a:gd name="T37" fmla="*/ 7 h 39"/>
                  <a:gd name="T38" fmla="*/ 36 w 40"/>
                  <a:gd name="T39" fmla="*/ 8 h 39"/>
                  <a:gd name="T40" fmla="*/ 38 w 40"/>
                  <a:gd name="T41" fmla="*/ 10 h 39"/>
                  <a:gd name="T42" fmla="*/ 39 w 40"/>
                  <a:gd name="T43" fmla="*/ 13 h 39"/>
                  <a:gd name="T44" fmla="*/ 37 w 40"/>
                  <a:gd name="T45" fmla="*/ 16 h 39"/>
                  <a:gd name="T46" fmla="*/ 32 w 40"/>
                  <a:gd name="T47" fmla="*/ 13 h 39"/>
                  <a:gd name="T48" fmla="*/ 28 w 40"/>
                  <a:gd name="T49" fmla="*/ 14 h 39"/>
                  <a:gd name="T50" fmla="*/ 25 w 40"/>
                  <a:gd name="T51" fmla="*/ 13 h 39"/>
                  <a:gd name="T52" fmla="*/ 21 w 40"/>
                  <a:gd name="T53" fmla="*/ 13 h 39"/>
                  <a:gd name="T54" fmla="*/ 18 w 40"/>
                  <a:gd name="T55" fmla="*/ 14 h 39"/>
                  <a:gd name="T56" fmla="*/ 16 w 40"/>
                  <a:gd name="T57" fmla="*/ 18 h 39"/>
                  <a:gd name="T58" fmla="*/ 17 w 40"/>
                  <a:gd name="T59" fmla="*/ 20 h 39"/>
                  <a:gd name="T60" fmla="*/ 19 w 40"/>
                  <a:gd name="T61" fmla="*/ 23 h 39"/>
                  <a:gd name="T62" fmla="*/ 25 w 40"/>
                  <a:gd name="T63" fmla="*/ 30 h 39"/>
                  <a:gd name="T64" fmla="*/ 29 w 40"/>
                  <a:gd name="T65" fmla="*/ 35 h 39"/>
                  <a:gd name="T66" fmla="*/ 33 w 40"/>
                  <a:gd name="T67" fmla="*/ 38 h 39"/>
                  <a:gd name="T68" fmla="*/ 7 w 40"/>
                  <a:gd name="T69" fmla="*/ 15 h 39"/>
                  <a:gd name="T70" fmla="*/ 8 w 40"/>
                  <a:gd name="T71" fmla="*/ 14 h 39"/>
                  <a:gd name="T72" fmla="*/ 6 w 40"/>
                  <a:gd name="T73" fmla="*/ 14 h 39"/>
                  <a:gd name="T74" fmla="*/ 6 w 40"/>
                  <a:gd name="T75" fmla="*/ 17 h 39"/>
                  <a:gd name="T76" fmla="*/ 7 w 40"/>
                  <a:gd name="T77" fmla="*/ 18 h 39"/>
                  <a:gd name="T78" fmla="*/ 7 w 40"/>
                  <a:gd name="T79" fmla="*/ 16 h 39"/>
                  <a:gd name="T80" fmla="*/ 9 w 40"/>
                  <a:gd name="T81" fmla="*/ 19 h 39"/>
                  <a:gd name="T82" fmla="*/ 11 w 40"/>
                  <a:gd name="T83" fmla="*/ 20 h 39"/>
                  <a:gd name="T84" fmla="*/ 9 w 40"/>
                  <a:gd name="T85" fmla="*/ 23 h 39"/>
                  <a:gd name="T86" fmla="*/ 10 w 40"/>
                  <a:gd name="T87" fmla="*/ 24 h 39"/>
                  <a:gd name="T88" fmla="*/ 19 w 40"/>
                  <a:gd name="T89" fmla="*/ 30 h 39"/>
                  <a:gd name="T90" fmla="*/ 23 w 40"/>
                  <a:gd name="T91" fmla="*/ 31 h 39"/>
                  <a:gd name="T92" fmla="*/ 21 w 40"/>
                  <a:gd name="T93" fmla="*/ 34 h 39"/>
                  <a:gd name="T94" fmla="*/ 23 w 40"/>
                  <a:gd name="T95" fmla="*/ 34 h 39"/>
                  <a:gd name="T96" fmla="*/ 25 w 40"/>
                  <a:gd name="T97" fmla="*/ 34 h 39"/>
                  <a:gd name="T98" fmla="*/ 25 w 40"/>
                  <a:gd name="T99" fmla="*/ 34 h 39"/>
                  <a:gd name="T100" fmla="*/ 18 w 40"/>
                  <a:gd name="T101" fmla="*/ 33 h 39"/>
                  <a:gd name="T102" fmla="*/ 18 w 40"/>
                  <a:gd name="T103"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39">
                    <a:moveTo>
                      <a:pt x="33" y="38"/>
                    </a:moveTo>
                    <a:cubicBezTo>
                      <a:pt x="33" y="38"/>
                      <a:pt x="33" y="39"/>
                      <a:pt x="33" y="39"/>
                    </a:cubicBezTo>
                    <a:cubicBezTo>
                      <a:pt x="33" y="38"/>
                      <a:pt x="33" y="38"/>
                      <a:pt x="32" y="37"/>
                    </a:cubicBezTo>
                    <a:cubicBezTo>
                      <a:pt x="32" y="37"/>
                      <a:pt x="31" y="37"/>
                      <a:pt x="30" y="37"/>
                    </a:cubicBezTo>
                    <a:cubicBezTo>
                      <a:pt x="29" y="36"/>
                      <a:pt x="29" y="35"/>
                      <a:pt x="28" y="34"/>
                    </a:cubicBezTo>
                    <a:cubicBezTo>
                      <a:pt x="26" y="33"/>
                      <a:pt x="25" y="32"/>
                      <a:pt x="24" y="31"/>
                    </a:cubicBezTo>
                    <a:cubicBezTo>
                      <a:pt x="23" y="30"/>
                      <a:pt x="22" y="30"/>
                      <a:pt x="21" y="29"/>
                    </a:cubicBezTo>
                    <a:cubicBezTo>
                      <a:pt x="20" y="29"/>
                      <a:pt x="18" y="29"/>
                      <a:pt x="17" y="29"/>
                    </a:cubicBezTo>
                    <a:cubicBezTo>
                      <a:pt x="16" y="28"/>
                      <a:pt x="16" y="28"/>
                      <a:pt x="16" y="27"/>
                    </a:cubicBezTo>
                    <a:cubicBezTo>
                      <a:pt x="15" y="27"/>
                      <a:pt x="15" y="27"/>
                      <a:pt x="14" y="26"/>
                    </a:cubicBezTo>
                    <a:cubicBezTo>
                      <a:pt x="13" y="25"/>
                      <a:pt x="12" y="24"/>
                      <a:pt x="12" y="23"/>
                    </a:cubicBezTo>
                    <a:cubicBezTo>
                      <a:pt x="11" y="22"/>
                      <a:pt x="11" y="22"/>
                      <a:pt x="12" y="22"/>
                    </a:cubicBezTo>
                    <a:cubicBezTo>
                      <a:pt x="12" y="22"/>
                      <a:pt x="12" y="22"/>
                      <a:pt x="12" y="22"/>
                    </a:cubicBezTo>
                    <a:cubicBezTo>
                      <a:pt x="12" y="22"/>
                      <a:pt x="13" y="22"/>
                      <a:pt x="13" y="22"/>
                    </a:cubicBezTo>
                    <a:cubicBezTo>
                      <a:pt x="13" y="21"/>
                      <a:pt x="12" y="21"/>
                      <a:pt x="12" y="21"/>
                    </a:cubicBezTo>
                    <a:cubicBezTo>
                      <a:pt x="11" y="20"/>
                      <a:pt x="11" y="20"/>
                      <a:pt x="10" y="19"/>
                    </a:cubicBezTo>
                    <a:cubicBezTo>
                      <a:pt x="10" y="18"/>
                      <a:pt x="10" y="18"/>
                      <a:pt x="9" y="18"/>
                    </a:cubicBezTo>
                    <a:cubicBezTo>
                      <a:pt x="9" y="18"/>
                      <a:pt x="8" y="17"/>
                      <a:pt x="8" y="17"/>
                    </a:cubicBezTo>
                    <a:cubicBezTo>
                      <a:pt x="9" y="18"/>
                      <a:pt x="10" y="17"/>
                      <a:pt x="10" y="16"/>
                    </a:cubicBezTo>
                    <a:cubicBezTo>
                      <a:pt x="10" y="15"/>
                      <a:pt x="9" y="14"/>
                      <a:pt x="8" y="14"/>
                    </a:cubicBezTo>
                    <a:cubicBezTo>
                      <a:pt x="8" y="13"/>
                      <a:pt x="7" y="12"/>
                      <a:pt x="6" y="12"/>
                    </a:cubicBezTo>
                    <a:cubicBezTo>
                      <a:pt x="6" y="12"/>
                      <a:pt x="5" y="12"/>
                      <a:pt x="5" y="12"/>
                    </a:cubicBezTo>
                    <a:cubicBezTo>
                      <a:pt x="5" y="13"/>
                      <a:pt x="5" y="13"/>
                      <a:pt x="5" y="14"/>
                    </a:cubicBezTo>
                    <a:cubicBezTo>
                      <a:pt x="5" y="14"/>
                      <a:pt x="5" y="14"/>
                      <a:pt x="4" y="15"/>
                    </a:cubicBezTo>
                    <a:cubicBezTo>
                      <a:pt x="4" y="15"/>
                      <a:pt x="4" y="15"/>
                      <a:pt x="4" y="15"/>
                    </a:cubicBezTo>
                    <a:cubicBezTo>
                      <a:pt x="3" y="15"/>
                      <a:pt x="4" y="16"/>
                      <a:pt x="3" y="17"/>
                    </a:cubicBezTo>
                    <a:cubicBezTo>
                      <a:pt x="2" y="18"/>
                      <a:pt x="2" y="16"/>
                      <a:pt x="2" y="15"/>
                    </a:cubicBezTo>
                    <a:cubicBezTo>
                      <a:pt x="1" y="15"/>
                      <a:pt x="1" y="15"/>
                      <a:pt x="1" y="14"/>
                    </a:cubicBezTo>
                    <a:cubicBezTo>
                      <a:pt x="1" y="14"/>
                      <a:pt x="2" y="14"/>
                      <a:pt x="2" y="14"/>
                    </a:cubicBezTo>
                    <a:cubicBezTo>
                      <a:pt x="1" y="14"/>
                      <a:pt x="1" y="14"/>
                      <a:pt x="1" y="13"/>
                    </a:cubicBezTo>
                    <a:cubicBezTo>
                      <a:pt x="1" y="13"/>
                      <a:pt x="1" y="13"/>
                      <a:pt x="1" y="12"/>
                    </a:cubicBezTo>
                    <a:cubicBezTo>
                      <a:pt x="1" y="12"/>
                      <a:pt x="0" y="11"/>
                      <a:pt x="0" y="10"/>
                    </a:cubicBezTo>
                    <a:cubicBezTo>
                      <a:pt x="1" y="11"/>
                      <a:pt x="4" y="12"/>
                      <a:pt x="3" y="10"/>
                    </a:cubicBezTo>
                    <a:cubicBezTo>
                      <a:pt x="4" y="10"/>
                      <a:pt x="5" y="11"/>
                      <a:pt x="6" y="10"/>
                    </a:cubicBezTo>
                    <a:cubicBezTo>
                      <a:pt x="7" y="10"/>
                      <a:pt x="7" y="9"/>
                      <a:pt x="7" y="9"/>
                    </a:cubicBezTo>
                    <a:cubicBezTo>
                      <a:pt x="7" y="9"/>
                      <a:pt x="9" y="11"/>
                      <a:pt x="10" y="10"/>
                    </a:cubicBezTo>
                    <a:cubicBezTo>
                      <a:pt x="10" y="10"/>
                      <a:pt x="12" y="12"/>
                      <a:pt x="13" y="11"/>
                    </a:cubicBezTo>
                    <a:cubicBezTo>
                      <a:pt x="13" y="10"/>
                      <a:pt x="12" y="10"/>
                      <a:pt x="12" y="9"/>
                    </a:cubicBezTo>
                    <a:cubicBezTo>
                      <a:pt x="12" y="9"/>
                      <a:pt x="13" y="9"/>
                      <a:pt x="13" y="9"/>
                    </a:cubicBezTo>
                    <a:cubicBezTo>
                      <a:pt x="12" y="8"/>
                      <a:pt x="13" y="8"/>
                      <a:pt x="13" y="8"/>
                    </a:cubicBezTo>
                    <a:cubicBezTo>
                      <a:pt x="14" y="7"/>
                      <a:pt x="14" y="8"/>
                      <a:pt x="15" y="7"/>
                    </a:cubicBezTo>
                    <a:cubicBezTo>
                      <a:pt x="15" y="6"/>
                      <a:pt x="15" y="6"/>
                      <a:pt x="15" y="5"/>
                    </a:cubicBezTo>
                    <a:cubicBezTo>
                      <a:pt x="15" y="5"/>
                      <a:pt x="14" y="4"/>
                      <a:pt x="15" y="4"/>
                    </a:cubicBezTo>
                    <a:cubicBezTo>
                      <a:pt x="15" y="4"/>
                      <a:pt x="15" y="4"/>
                      <a:pt x="15" y="4"/>
                    </a:cubicBezTo>
                    <a:cubicBezTo>
                      <a:pt x="16" y="3"/>
                      <a:pt x="16" y="3"/>
                      <a:pt x="17" y="3"/>
                    </a:cubicBezTo>
                    <a:cubicBezTo>
                      <a:pt x="17" y="3"/>
                      <a:pt x="17" y="3"/>
                      <a:pt x="17" y="2"/>
                    </a:cubicBezTo>
                    <a:cubicBezTo>
                      <a:pt x="18" y="2"/>
                      <a:pt x="18" y="2"/>
                      <a:pt x="18" y="2"/>
                    </a:cubicBezTo>
                    <a:cubicBezTo>
                      <a:pt x="19" y="2"/>
                      <a:pt x="19" y="2"/>
                      <a:pt x="19" y="2"/>
                    </a:cubicBezTo>
                    <a:cubicBezTo>
                      <a:pt x="19" y="1"/>
                      <a:pt x="19" y="1"/>
                      <a:pt x="19" y="1"/>
                    </a:cubicBezTo>
                    <a:cubicBezTo>
                      <a:pt x="19" y="0"/>
                      <a:pt x="20" y="1"/>
                      <a:pt x="20" y="1"/>
                    </a:cubicBezTo>
                    <a:cubicBezTo>
                      <a:pt x="21" y="1"/>
                      <a:pt x="22" y="1"/>
                      <a:pt x="23" y="2"/>
                    </a:cubicBezTo>
                    <a:cubicBezTo>
                      <a:pt x="23" y="3"/>
                      <a:pt x="24" y="4"/>
                      <a:pt x="24" y="4"/>
                    </a:cubicBezTo>
                    <a:cubicBezTo>
                      <a:pt x="25" y="4"/>
                      <a:pt x="25" y="4"/>
                      <a:pt x="25" y="4"/>
                    </a:cubicBezTo>
                    <a:cubicBezTo>
                      <a:pt x="26" y="5"/>
                      <a:pt x="26" y="5"/>
                      <a:pt x="26" y="6"/>
                    </a:cubicBezTo>
                    <a:cubicBezTo>
                      <a:pt x="27" y="6"/>
                      <a:pt x="28" y="7"/>
                      <a:pt x="28" y="7"/>
                    </a:cubicBezTo>
                    <a:cubicBezTo>
                      <a:pt x="29" y="7"/>
                      <a:pt x="30" y="7"/>
                      <a:pt x="31" y="7"/>
                    </a:cubicBezTo>
                    <a:cubicBezTo>
                      <a:pt x="32" y="8"/>
                      <a:pt x="33" y="8"/>
                      <a:pt x="34" y="7"/>
                    </a:cubicBezTo>
                    <a:cubicBezTo>
                      <a:pt x="34" y="7"/>
                      <a:pt x="35" y="7"/>
                      <a:pt x="36" y="6"/>
                    </a:cubicBezTo>
                    <a:cubicBezTo>
                      <a:pt x="36" y="6"/>
                      <a:pt x="37" y="5"/>
                      <a:pt x="38" y="5"/>
                    </a:cubicBezTo>
                    <a:cubicBezTo>
                      <a:pt x="37" y="6"/>
                      <a:pt x="36" y="7"/>
                      <a:pt x="36" y="8"/>
                    </a:cubicBezTo>
                    <a:cubicBezTo>
                      <a:pt x="36" y="8"/>
                      <a:pt x="37" y="8"/>
                      <a:pt x="37" y="9"/>
                    </a:cubicBezTo>
                    <a:cubicBezTo>
                      <a:pt x="37" y="9"/>
                      <a:pt x="36" y="10"/>
                      <a:pt x="37" y="10"/>
                    </a:cubicBezTo>
                    <a:cubicBezTo>
                      <a:pt x="37" y="10"/>
                      <a:pt x="38" y="10"/>
                      <a:pt x="38" y="10"/>
                    </a:cubicBezTo>
                    <a:cubicBezTo>
                      <a:pt x="38" y="11"/>
                      <a:pt x="37" y="11"/>
                      <a:pt x="37" y="11"/>
                    </a:cubicBezTo>
                    <a:cubicBezTo>
                      <a:pt x="37" y="11"/>
                      <a:pt x="37" y="12"/>
                      <a:pt x="37" y="12"/>
                    </a:cubicBezTo>
                    <a:cubicBezTo>
                      <a:pt x="38" y="12"/>
                      <a:pt x="39" y="12"/>
                      <a:pt x="39" y="13"/>
                    </a:cubicBezTo>
                    <a:cubicBezTo>
                      <a:pt x="40" y="13"/>
                      <a:pt x="40" y="13"/>
                      <a:pt x="39" y="14"/>
                    </a:cubicBezTo>
                    <a:cubicBezTo>
                      <a:pt x="38" y="14"/>
                      <a:pt x="38" y="14"/>
                      <a:pt x="38" y="15"/>
                    </a:cubicBezTo>
                    <a:cubicBezTo>
                      <a:pt x="38" y="15"/>
                      <a:pt x="38" y="16"/>
                      <a:pt x="37" y="16"/>
                    </a:cubicBezTo>
                    <a:cubicBezTo>
                      <a:pt x="36" y="17"/>
                      <a:pt x="36" y="15"/>
                      <a:pt x="35" y="15"/>
                    </a:cubicBezTo>
                    <a:cubicBezTo>
                      <a:pt x="35" y="14"/>
                      <a:pt x="35" y="14"/>
                      <a:pt x="34" y="14"/>
                    </a:cubicBezTo>
                    <a:cubicBezTo>
                      <a:pt x="33" y="14"/>
                      <a:pt x="33" y="14"/>
                      <a:pt x="32" y="13"/>
                    </a:cubicBezTo>
                    <a:cubicBezTo>
                      <a:pt x="32" y="14"/>
                      <a:pt x="31" y="14"/>
                      <a:pt x="31" y="14"/>
                    </a:cubicBezTo>
                    <a:cubicBezTo>
                      <a:pt x="31" y="13"/>
                      <a:pt x="30" y="14"/>
                      <a:pt x="30" y="14"/>
                    </a:cubicBezTo>
                    <a:cubicBezTo>
                      <a:pt x="29" y="14"/>
                      <a:pt x="29" y="14"/>
                      <a:pt x="28" y="14"/>
                    </a:cubicBezTo>
                    <a:cubicBezTo>
                      <a:pt x="28" y="13"/>
                      <a:pt x="28" y="13"/>
                      <a:pt x="27" y="14"/>
                    </a:cubicBezTo>
                    <a:cubicBezTo>
                      <a:pt x="27" y="14"/>
                      <a:pt x="27" y="14"/>
                      <a:pt x="26" y="14"/>
                    </a:cubicBezTo>
                    <a:cubicBezTo>
                      <a:pt x="26" y="14"/>
                      <a:pt x="26" y="13"/>
                      <a:pt x="25" y="13"/>
                    </a:cubicBezTo>
                    <a:cubicBezTo>
                      <a:pt x="25" y="13"/>
                      <a:pt x="25" y="14"/>
                      <a:pt x="24" y="13"/>
                    </a:cubicBezTo>
                    <a:cubicBezTo>
                      <a:pt x="24" y="13"/>
                      <a:pt x="24" y="12"/>
                      <a:pt x="23" y="13"/>
                    </a:cubicBezTo>
                    <a:cubicBezTo>
                      <a:pt x="22" y="13"/>
                      <a:pt x="22" y="13"/>
                      <a:pt x="21" y="13"/>
                    </a:cubicBezTo>
                    <a:cubicBezTo>
                      <a:pt x="21" y="13"/>
                      <a:pt x="20" y="13"/>
                      <a:pt x="20" y="14"/>
                    </a:cubicBezTo>
                    <a:cubicBezTo>
                      <a:pt x="19" y="14"/>
                      <a:pt x="19" y="15"/>
                      <a:pt x="19" y="15"/>
                    </a:cubicBezTo>
                    <a:cubicBezTo>
                      <a:pt x="18" y="15"/>
                      <a:pt x="18" y="14"/>
                      <a:pt x="18" y="14"/>
                    </a:cubicBezTo>
                    <a:cubicBezTo>
                      <a:pt x="18" y="14"/>
                      <a:pt x="17" y="14"/>
                      <a:pt x="17" y="13"/>
                    </a:cubicBezTo>
                    <a:cubicBezTo>
                      <a:pt x="15" y="12"/>
                      <a:pt x="16" y="15"/>
                      <a:pt x="15" y="17"/>
                    </a:cubicBezTo>
                    <a:cubicBezTo>
                      <a:pt x="15" y="17"/>
                      <a:pt x="15" y="18"/>
                      <a:pt x="16" y="18"/>
                    </a:cubicBezTo>
                    <a:cubicBezTo>
                      <a:pt x="16" y="18"/>
                      <a:pt x="16" y="18"/>
                      <a:pt x="17" y="18"/>
                    </a:cubicBezTo>
                    <a:cubicBezTo>
                      <a:pt x="17" y="19"/>
                      <a:pt x="17" y="19"/>
                      <a:pt x="17" y="19"/>
                    </a:cubicBezTo>
                    <a:cubicBezTo>
                      <a:pt x="17" y="19"/>
                      <a:pt x="17" y="19"/>
                      <a:pt x="17" y="20"/>
                    </a:cubicBezTo>
                    <a:cubicBezTo>
                      <a:pt x="17" y="20"/>
                      <a:pt x="17" y="20"/>
                      <a:pt x="17" y="20"/>
                    </a:cubicBezTo>
                    <a:cubicBezTo>
                      <a:pt x="17" y="20"/>
                      <a:pt x="18" y="20"/>
                      <a:pt x="18" y="20"/>
                    </a:cubicBezTo>
                    <a:cubicBezTo>
                      <a:pt x="18" y="21"/>
                      <a:pt x="18" y="22"/>
                      <a:pt x="19" y="23"/>
                    </a:cubicBezTo>
                    <a:cubicBezTo>
                      <a:pt x="19" y="24"/>
                      <a:pt x="21" y="26"/>
                      <a:pt x="22" y="27"/>
                    </a:cubicBezTo>
                    <a:cubicBezTo>
                      <a:pt x="23" y="28"/>
                      <a:pt x="23" y="29"/>
                      <a:pt x="24" y="29"/>
                    </a:cubicBezTo>
                    <a:cubicBezTo>
                      <a:pt x="25" y="29"/>
                      <a:pt x="25" y="29"/>
                      <a:pt x="25" y="30"/>
                    </a:cubicBezTo>
                    <a:cubicBezTo>
                      <a:pt x="26" y="30"/>
                      <a:pt x="26" y="30"/>
                      <a:pt x="26" y="31"/>
                    </a:cubicBezTo>
                    <a:cubicBezTo>
                      <a:pt x="26" y="32"/>
                      <a:pt x="27" y="32"/>
                      <a:pt x="28" y="33"/>
                    </a:cubicBezTo>
                    <a:cubicBezTo>
                      <a:pt x="28" y="34"/>
                      <a:pt x="29" y="34"/>
                      <a:pt x="29" y="35"/>
                    </a:cubicBezTo>
                    <a:cubicBezTo>
                      <a:pt x="30" y="35"/>
                      <a:pt x="30" y="35"/>
                      <a:pt x="30" y="36"/>
                    </a:cubicBezTo>
                    <a:cubicBezTo>
                      <a:pt x="31" y="36"/>
                      <a:pt x="31" y="36"/>
                      <a:pt x="31" y="36"/>
                    </a:cubicBezTo>
                    <a:cubicBezTo>
                      <a:pt x="32" y="37"/>
                      <a:pt x="34" y="37"/>
                      <a:pt x="33" y="38"/>
                    </a:cubicBezTo>
                    <a:close/>
                    <a:moveTo>
                      <a:pt x="8" y="14"/>
                    </a:moveTo>
                    <a:cubicBezTo>
                      <a:pt x="8" y="13"/>
                      <a:pt x="7" y="14"/>
                      <a:pt x="7" y="14"/>
                    </a:cubicBezTo>
                    <a:cubicBezTo>
                      <a:pt x="6" y="15"/>
                      <a:pt x="7" y="14"/>
                      <a:pt x="7" y="15"/>
                    </a:cubicBezTo>
                    <a:cubicBezTo>
                      <a:pt x="8" y="15"/>
                      <a:pt x="8" y="16"/>
                      <a:pt x="9" y="15"/>
                    </a:cubicBezTo>
                    <a:cubicBezTo>
                      <a:pt x="9" y="15"/>
                      <a:pt x="8" y="14"/>
                      <a:pt x="8" y="14"/>
                    </a:cubicBezTo>
                    <a:cubicBezTo>
                      <a:pt x="8" y="14"/>
                      <a:pt x="8" y="14"/>
                      <a:pt x="8" y="14"/>
                    </a:cubicBezTo>
                    <a:close/>
                    <a:moveTo>
                      <a:pt x="7" y="16"/>
                    </a:moveTo>
                    <a:cubicBezTo>
                      <a:pt x="7" y="16"/>
                      <a:pt x="6" y="15"/>
                      <a:pt x="6" y="15"/>
                    </a:cubicBezTo>
                    <a:cubicBezTo>
                      <a:pt x="6" y="14"/>
                      <a:pt x="5" y="14"/>
                      <a:pt x="6" y="14"/>
                    </a:cubicBezTo>
                    <a:cubicBezTo>
                      <a:pt x="6" y="15"/>
                      <a:pt x="6" y="15"/>
                      <a:pt x="6" y="15"/>
                    </a:cubicBezTo>
                    <a:cubicBezTo>
                      <a:pt x="6" y="16"/>
                      <a:pt x="6" y="16"/>
                      <a:pt x="6" y="16"/>
                    </a:cubicBezTo>
                    <a:cubicBezTo>
                      <a:pt x="6" y="17"/>
                      <a:pt x="6" y="17"/>
                      <a:pt x="6" y="17"/>
                    </a:cubicBezTo>
                    <a:cubicBezTo>
                      <a:pt x="6" y="18"/>
                      <a:pt x="6" y="19"/>
                      <a:pt x="6" y="20"/>
                    </a:cubicBezTo>
                    <a:cubicBezTo>
                      <a:pt x="7" y="20"/>
                      <a:pt x="7" y="19"/>
                      <a:pt x="7" y="19"/>
                    </a:cubicBezTo>
                    <a:cubicBezTo>
                      <a:pt x="7" y="19"/>
                      <a:pt x="7" y="19"/>
                      <a:pt x="7" y="18"/>
                    </a:cubicBezTo>
                    <a:cubicBezTo>
                      <a:pt x="7" y="18"/>
                      <a:pt x="7" y="18"/>
                      <a:pt x="7" y="17"/>
                    </a:cubicBezTo>
                    <a:cubicBezTo>
                      <a:pt x="7" y="17"/>
                      <a:pt x="7" y="17"/>
                      <a:pt x="7" y="16"/>
                    </a:cubicBezTo>
                    <a:cubicBezTo>
                      <a:pt x="7" y="16"/>
                      <a:pt x="7" y="16"/>
                      <a:pt x="7" y="16"/>
                    </a:cubicBezTo>
                    <a:close/>
                    <a:moveTo>
                      <a:pt x="9" y="19"/>
                    </a:moveTo>
                    <a:cubicBezTo>
                      <a:pt x="9" y="19"/>
                      <a:pt x="9" y="18"/>
                      <a:pt x="9" y="18"/>
                    </a:cubicBezTo>
                    <a:cubicBezTo>
                      <a:pt x="8" y="18"/>
                      <a:pt x="9" y="19"/>
                      <a:pt x="9" y="19"/>
                    </a:cubicBezTo>
                    <a:cubicBezTo>
                      <a:pt x="9" y="20"/>
                      <a:pt x="10" y="20"/>
                      <a:pt x="10" y="20"/>
                    </a:cubicBezTo>
                    <a:cubicBezTo>
                      <a:pt x="10" y="21"/>
                      <a:pt x="10" y="21"/>
                      <a:pt x="11" y="21"/>
                    </a:cubicBezTo>
                    <a:cubicBezTo>
                      <a:pt x="11" y="22"/>
                      <a:pt x="11" y="21"/>
                      <a:pt x="11" y="20"/>
                    </a:cubicBezTo>
                    <a:cubicBezTo>
                      <a:pt x="10" y="20"/>
                      <a:pt x="10" y="19"/>
                      <a:pt x="9" y="19"/>
                    </a:cubicBezTo>
                    <a:cubicBezTo>
                      <a:pt x="9" y="19"/>
                      <a:pt x="9" y="19"/>
                      <a:pt x="9" y="19"/>
                    </a:cubicBezTo>
                    <a:close/>
                    <a:moveTo>
                      <a:pt x="9" y="23"/>
                    </a:moveTo>
                    <a:cubicBezTo>
                      <a:pt x="9" y="23"/>
                      <a:pt x="12" y="27"/>
                      <a:pt x="12" y="27"/>
                    </a:cubicBezTo>
                    <a:cubicBezTo>
                      <a:pt x="13" y="26"/>
                      <a:pt x="12" y="25"/>
                      <a:pt x="11" y="25"/>
                    </a:cubicBezTo>
                    <a:cubicBezTo>
                      <a:pt x="11" y="25"/>
                      <a:pt x="11" y="24"/>
                      <a:pt x="10" y="24"/>
                    </a:cubicBezTo>
                    <a:cubicBezTo>
                      <a:pt x="10" y="24"/>
                      <a:pt x="10" y="23"/>
                      <a:pt x="9" y="23"/>
                    </a:cubicBezTo>
                    <a:cubicBezTo>
                      <a:pt x="9" y="23"/>
                      <a:pt x="10" y="23"/>
                      <a:pt x="9" y="23"/>
                    </a:cubicBezTo>
                    <a:close/>
                    <a:moveTo>
                      <a:pt x="19" y="30"/>
                    </a:moveTo>
                    <a:cubicBezTo>
                      <a:pt x="18" y="30"/>
                      <a:pt x="19" y="30"/>
                      <a:pt x="19" y="31"/>
                    </a:cubicBezTo>
                    <a:cubicBezTo>
                      <a:pt x="19" y="31"/>
                      <a:pt x="20" y="31"/>
                      <a:pt x="20" y="31"/>
                    </a:cubicBezTo>
                    <a:cubicBezTo>
                      <a:pt x="21" y="31"/>
                      <a:pt x="22" y="31"/>
                      <a:pt x="23" y="31"/>
                    </a:cubicBezTo>
                    <a:cubicBezTo>
                      <a:pt x="23" y="30"/>
                      <a:pt x="20" y="30"/>
                      <a:pt x="20" y="30"/>
                    </a:cubicBezTo>
                    <a:cubicBezTo>
                      <a:pt x="20" y="30"/>
                      <a:pt x="19" y="30"/>
                      <a:pt x="19" y="30"/>
                    </a:cubicBezTo>
                    <a:close/>
                    <a:moveTo>
                      <a:pt x="21" y="34"/>
                    </a:moveTo>
                    <a:cubicBezTo>
                      <a:pt x="22" y="35"/>
                      <a:pt x="23" y="35"/>
                      <a:pt x="24" y="34"/>
                    </a:cubicBezTo>
                    <a:cubicBezTo>
                      <a:pt x="24" y="34"/>
                      <a:pt x="25" y="35"/>
                      <a:pt x="25" y="34"/>
                    </a:cubicBezTo>
                    <a:cubicBezTo>
                      <a:pt x="24" y="34"/>
                      <a:pt x="24" y="34"/>
                      <a:pt x="23" y="34"/>
                    </a:cubicBezTo>
                    <a:cubicBezTo>
                      <a:pt x="23" y="34"/>
                      <a:pt x="21" y="34"/>
                      <a:pt x="21" y="34"/>
                    </a:cubicBezTo>
                    <a:cubicBezTo>
                      <a:pt x="22" y="34"/>
                      <a:pt x="21" y="34"/>
                      <a:pt x="21" y="34"/>
                    </a:cubicBezTo>
                    <a:close/>
                    <a:moveTo>
                      <a:pt x="25" y="34"/>
                    </a:moveTo>
                    <a:cubicBezTo>
                      <a:pt x="26" y="34"/>
                      <a:pt x="27" y="36"/>
                      <a:pt x="28" y="36"/>
                    </a:cubicBezTo>
                    <a:cubicBezTo>
                      <a:pt x="28" y="35"/>
                      <a:pt x="27" y="34"/>
                      <a:pt x="26" y="34"/>
                    </a:cubicBezTo>
                    <a:cubicBezTo>
                      <a:pt x="26" y="34"/>
                      <a:pt x="26" y="33"/>
                      <a:pt x="25" y="34"/>
                    </a:cubicBezTo>
                    <a:cubicBezTo>
                      <a:pt x="25" y="34"/>
                      <a:pt x="25" y="34"/>
                      <a:pt x="25" y="34"/>
                    </a:cubicBezTo>
                    <a:cubicBezTo>
                      <a:pt x="26" y="34"/>
                      <a:pt x="25" y="34"/>
                      <a:pt x="25" y="34"/>
                    </a:cubicBezTo>
                    <a:close/>
                    <a:moveTo>
                      <a:pt x="18" y="33"/>
                    </a:moveTo>
                    <a:cubicBezTo>
                      <a:pt x="18" y="33"/>
                      <a:pt x="17" y="33"/>
                      <a:pt x="17" y="34"/>
                    </a:cubicBezTo>
                    <a:cubicBezTo>
                      <a:pt x="18" y="34"/>
                      <a:pt x="19" y="33"/>
                      <a:pt x="18" y="33"/>
                    </a:cubicBezTo>
                    <a:cubicBezTo>
                      <a:pt x="18" y="33"/>
                      <a:pt x="18" y="33"/>
                      <a:pt x="18" y="33"/>
                    </a:cubicBezTo>
                    <a:cubicBezTo>
                      <a:pt x="18" y="33"/>
                      <a:pt x="18" y="33"/>
                      <a:pt x="18" y="3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3" name="Freeform 818">
                <a:extLst>
                  <a:ext uri="{FF2B5EF4-FFF2-40B4-BE49-F238E27FC236}">
                    <a16:creationId xmlns:a16="http://schemas.microsoft.com/office/drawing/2014/main" id="{7CC5134F-3C3D-582B-1BC0-00341FBCC8B7}"/>
                  </a:ext>
                </a:extLst>
              </p:cNvPr>
              <p:cNvSpPr>
                <a:spLocks/>
              </p:cNvSpPr>
              <p:nvPr/>
            </p:nvSpPr>
            <p:spPr bwMode="auto">
              <a:xfrm>
                <a:off x="6003925" y="3492500"/>
                <a:ext cx="184150" cy="115888"/>
              </a:xfrm>
              <a:custGeom>
                <a:avLst/>
                <a:gdLst>
                  <a:gd name="T0" fmla="*/ 39 w 44"/>
                  <a:gd name="T1" fmla="*/ 4 h 28"/>
                  <a:gd name="T2" fmla="*/ 37 w 44"/>
                  <a:gd name="T3" fmla="*/ 3 h 28"/>
                  <a:gd name="T4" fmla="*/ 35 w 44"/>
                  <a:gd name="T5" fmla="*/ 2 h 28"/>
                  <a:gd name="T6" fmla="*/ 29 w 44"/>
                  <a:gd name="T7" fmla="*/ 2 h 28"/>
                  <a:gd name="T8" fmla="*/ 25 w 44"/>
                  <a:gd name="T9" fmla="*/ 4 h 28"/>
                  <a:gd name="T10" fmla="*/ 20 w 44"/>
                  <a:gd name="T11" fmla="*/ 5 h 28"/>
                  <a:gd name="T12" fmla="*/ 16 w 44"/>
                  <a:gd name="T13" fmla="*/ 5 h 28"/>
                  <a:gd name="T14" fmla="*/ 11 w 44"/>
                  <a:gd name="T15" fmla="*/ 4 h 28"/>
                  <a:gd name="T16" fmla="*/ 4 w 44"/>
                  <a:gd name="T17" fmla="*/ 3 h 28"/>
                  <a:gd name="T18" fmla="*/ 4 w 44"/>
                  <a:gd name="T19" fmla="*/ 1 h 28"/>
                  <a:gd name="T20" fmla="*/ 2 w 44"/>
                  <a:gd name="T21" fmla="*/ 2 h 28"/>
                  <a:gd name="T22" fmla="*/ 2 w 44"/>
                  <a:gd name="T23" fmla="*/ 6 h 28"/>
                  <a:gd name="T24" fmla="*/ 3 w 44"/>
                  <a:gd name="T25" fmla="*/ 8 h 28"/>
                  <a:gd name="T26" fmla="*/ 5 w 44"/>
                  <a:gd name="T27" fmla="*/ 10 h 28"/>
                  <a:gd name="T28" fmla="*/ 4 w 44"/>
                  <a:gd name="T29" fmla="*/ 12 h 28"/>
                  <a:gd name="T30" fmla="*/ 1 w 44"/>
                  <a:gd name="T31" fmla="*/ 13 h 28"/>
                  <a:gd name="T32" fmla="*/ 1 w 44"/>
                  <a:gd name="T33" fmla="*/ 16 h 28"/>
                  <a:gd name="T34" fmla="*/ 1 w 44"/>
                  <a:gd name="T35" fmla="*/ 18 h 28"/>
                  <a:gd name="T36" fmla="*/ 4 w 44"/>
                  <a:gd name="T37" fmla="*/ 22 h 28"/>
                  <a:gd name="T38" fmla="*/ 4 w 44"/>
                  <a:gd name="T39" fmla="*/ 27 h 28"/>
                  <a:gd name="T40" fmla="*/ 8 w 44"/>
                  <a:gd name="T41" fmla="*/ 26 h 28"/>
                  <a:gd name="T42" fmla="*/ 12 w 44"/>
                  <a:gd name="T43" fmla="*/ 25 h 28"/>
                  <a:gd name="T44" fmla="*/ 14 w 44"/>
                  <a:gd name="T45" fmla="*/ 25 h 28"/>
                  <a:gd name="T46" fmla="*/ 15 w 44"/>
                  <a:gd name="T47" fmla="*/ 25 h 28"/>
                  <a:gd name="T48" fmla="*/ 16 w 44"/>
                  <a:gd name="T49" fmla="*/ 26 h 28"/>
                  <a:gd name="T50" fmla="*/ 20 w 44"/>
                  <a:gd name="T51" fmla="*/ 28 h 28"/>
                  <a:gd name="T52" fmla="*/ 24 w 44"/>
                  <a:gd name="T53" fmla="*/ 27 h 28"/>
                  <a:gd name="T54" fmla="*/ 26 w 44"/>
                  <a:gd name="T55" fmla="*/ 24 h 28"/>
                  <a:gd name="T56" fmla="*/ 29 w 44"/>
                  <a:gd name="T57" fmla="*/ 23 h 28"/>
                  <a:gd name="T58" fmla="*/ 33 w 44"/>
                  <a:gd name="T59" fmla="*/ 20 h 28"/>
                  <a:gd name="T60" fmla="*/ 34 w 44"/>
                  <a:gd name="T61" fmla="*/ 20 h 28"/>
                  <a:gd name="T62" fmla="*/ 36 w 44"/>
                  <a:gd name="T63" fmla="*/ 22 h 28"/>
                  <a:gd name="T64" fmla="*/ 37 w 44"/>
                  <a:gd name="T65" fmla="*/ 21 h 28"/>
                  <a:gd name="T66" fmla="*/ 38 w 44"/>
                  <a:gd name="T67" fmla="*/ 19 h 28"/>
                  <a:gd name="T68" fmla="*/ 35 w 44"/>
                  <a:gd name="T69" fmla="*/ 17 h 28"/>
                  <a:gd name="T70" fmla="*/ 37 w 44"/>
                  <a:gd name="T71" fmla="*/ 15 h 28"/>
                  <a:gd name="T72" fmla="*/ 38 w 44"/>
                  <a:gd name="T73" fmla="*/ 11 h 28"/>
                  <a:gd name="T74" fmla="*/ 42 w 44"/>
                  <a:gd name="T75" fmla="*/ 8 h 28"/>
                  <a:gd name="T76" fmla="*/ 41 w 44"/>
                  <a:gd name="T77"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28">
                    <a:moveTo>
                      <a:pt x="41" y="5"/>
                    </a:moveTo>
                    <a:cubicBezTo>
                      <a:pt x="40" y="5"/>
                      <a:pt x="39" y="5"/>
                      <a:pt x="39" y="4"/>
                    </a:cubicBezTo>
                    <a:cubicBezTo>
                      <a:pt x="38" y="3"/>
                      <a:pt x="39" y="3"/>
                      <a:pt x="38" y="3"/>
                    </a:cubicBezTo>
                    <a:cubicBezTo>
                      <a:pt x="37" y="3"/>
                      <a:pt x="37" y="3"/>
                      <a:pt x="37" y="3"/>
                    </a:cubicBezTo>
                    <a:cubicBezTo>
                      <a:pt x="37" y="3"/>
                      <a:pt x="36" y="2"/>
                      <a:pt x="36" y="2"/>
                    </a:cubicBezTo>
                    <a:cubicBezTo>
                      <a:pt x="36" y="2"/>
                      <a:pt x="35" y="2"/>
                      <a:pt x="35" y="2"/>
                    </a:cubicBezTo>
                    <a:cubicBezTo>
                      <a:pt x="35" y="2"/>
                      <a:pt x="34" y="2"/>
                      <a:pt x="34" y="2"/>
                    </a:cubicBezTo>
                    <a:cubicBezTo>
                      <a:pt x="32" y="1"/>
                      <a:pt x="31" y="1"/>
                      <a:pt x="29" y="2"/>
                    </a:cubicBezTo>
                    <a:cubicBezTo>
                      <a:pt x="28" y="2"/>
                      <a:pt x="28" y="2"/>
                      <a:pt x="27" y="3"/>
                    </a:cubicBezTo>
                    <a:cubicBezTo>
                      <a:pt x="26" y="3"/>
                      <a:pt x="25" y="4"/>
                      <a:pt x="25" y="4"/>
                    </a:cubicBezTo>
                    <a:cubicBezTo>
                      <a:pt x="24" y="5"/>
                      <a:pt x="24" y="5"/>
                      <a:pt x="23" y="5"/>
                    </a:cubicBezTo>
                    <a:cubicBezTo>
                      <a:pt x="22" y="6"/>
                      <a:pt x="21" y="6"/>
                      <a:pt x="20" y="5"/>
                    </a:cubicBezTo>
                    <a:cubicBezTo>
                      <a:pt x="20" y="5"/>
                      <a:pt x="19" y="5"/>
                      <a:pt x="18" y="5"/>
                    </a:cubicBezTo>
                    <a:cubicBezTo>
                      <a:pt x="17" y="5"/>
                      <a:pt x="17" y="5"/>
                      <a:pt x="16" y="5"/>
                    </a:cubicBezTo>
                    <a:cubicBezTo>
                      <a:pt x="15" y="4"/>
                      <a:pt x="14" y="5"/>
                      <a:pt x="14" y="5"/>
                    </a:cubicBezTo>
                    <a:cubicBezTo>
                      <a:pt x="13" y="5"/>
                      <a:pt x="12" y="4"/>
                      <a:pt x="11" y="4"/>
                    </a:cubicBezTo>
                    <a:cubicBezTo>
                      <a:pt x="9" y="4"/>
                      <a:pt x="8" y="3"/>
                      <a:pt x="6" y="4"/>
                    </a:cubicBezTo>
                    <a:cubicBezTo>
                      <a:pt x="6" y="4"/>
                      <a:pt x="3" y="4"/>
                      <a:pt x="4" y="3"/>
                    </a:cubicBezTo>
                    <a:cubicBezTo>
                      <a:pt x="4" y="2"/>
                      <a:pt x="6" y="2"/>
                      <a:pt x="5" y="2"/>
                    </a:cubicBezTo>
                    <a:cubicBezTo>
                      <a:pt x="5" y="1"/>
                      <a:pt x="5" y="1"/>
                      <a:pt x="4" y="1"/>
                    </a:cubicBezTo>
                    <a:cubicBezTo>
                      <a:pt x="4" y="1"/>
                      <a:pt x="4" y="1"/>
                      <a:pt x="3" y="0"/>
                    </a:cubicBezTo>
                    <a:cubicBezTo>
                      <a:pt x="3" y="1"/>
                      <a:pt x="3" y="1"/>
                      <a:pt x="2" y="2"/>
                    </a:cubicBezTo>
                    <a:cubicBezTo>
                      <a:pt x="2" y="2"/>
                      <a:pt x="2" y="2"/>
                      <a:pt x="1" y="3"/>
                    </a:cubicBezTo>
                    <a:cubicBezTo>
                      <a:pt x="0" y="4"/>
                      <a:pt x="1" y="5"/>
                      <a:pt x="2" y="6"/>
                    </a:cubicBezTo>
                    <a:cubicBezTo>
                      <a:pt x="2" y="7"/>
                      <a:pt x="2" y="7"/>
                      <a:pt x="2" y="7"/>
                    </a:cubicBezTo>
                    <a:cubicBezTo>
                      <a:pt x="2" y="8"/>
                      <a:pt x="3" y="8"/>
                      <a:pt x="3" y="8"/>
                    </a:cubicBezTo>
                    <a:cubicBezTo>
                      <a:pt x="4" y="9"/>
                      <a:pt x="4" y="9"/>
                      <a:pt x="4" y="9"/>
                    </a:cubicBezTo>
                    <a:cubicBezTo>
                      <a:pt x="4" y="10"/>
                      <a:pt x="5" y="10"/>
                      <a:pt x="5" y="10"/>
                    </a:cubicBezTo>
                    <a:cubicBezTo>
                      <a:pt x="5" y="11"/>
                      <a:pt x="5" y="11"/>
                      <a:pt x="5" y="11"/>
                    </a:cubicBezTo>
                    <a:cubicBezTo>
                      <a:pt x="4" y="12"/>
                      <a:pt x="4" y="12"/>
                      <a:pt x="4" y="12"/>
                    </a:cubicBezTo>
                    <a:cubicBezTo>
                      <a:pt x="3" y="13"/>
                      <a:pt x="3" y="13"/>
                      <a:pt x="3" y="13"/>
                    </a:cubicBezTo>
                    <a:cubicBezTo>
                      <a:pt x="2" y="13"/>
                      <a:pt x="2" y="13"/>
                      <a:pt x="1" y="13"/>
                    </a:cubicBezTo>
                    <a:cubicBezTo>
                      <a:pt x="1" y="14"/>
                      <a:pt x="2" y="14"/>
                      <a:pt x="1" y="15"/>
                    </a:cubicBezTo>
                    <a:cubicBezTo>
                      <a:pt x="1" y="15"/>
                      <a:pt x="1" y="15"/>
                      <a:pt x="1" y="16"/>
                    </a:cubicBezTo>
                    <a:cubicBezTo>
                      <a:pt x="2" y="16"/>
                      <a:pt x="2" y="16"/>
                      <a:pt x="2" y="17"/>
                    </a:cubicBezTo>
                    <a:cubicBezTo>
                      <a:pt x="2" y="18"/>
                      <a:pt x="1" y="18"/>
                      <a:pt x="1" y="18"/>
                    </a:cubicBezTo>
                    <a:cubicBezTo>
                      <a:pt x="1" y="19"/>
                      <a:pt x="2" y="20"/>
                      <a:pt x="3" y="20"/>
                    </a:cubicBezTo>
                    <a:cubicBezTo>
                      <a:pt x="4" y="20"/>
                      <a:pt x="4" y="21"/>
                      <a:pt x="4" y="22"/>
                    </a:cubicBezTo>
                    <a:cubicBezTo>
                      <a:pt x="4" y="23"/>
                      <a:pt x="5" y="23"/>
                      <a:pt x="5" y="24"/>
                    </a:cubicBezTo>
                    <a:cubicBezTo>
                      <a:pt x="5" y="25"/>
                      <a:pt x="5" y="26"/>
                      <a:pt x="4" y="27"/>
                    </a:cubicBezTo>
                    <a:cubicBezTo>
                      <a:pt x="5" y="27"/>
                      <a:pt x="6" y="27"/>
                      <a:pt x="6" y="27"/>
                    </a:cubicBezTo>
                    <a:cubicBezTo>
                      <a:pt x="7" y="27"/>
                      <a:pt x="7" y="26"/>
                      <a:pt x="8" y="26"/>
                    </a:cubicBezTo>
                    <a:cubicBezTo>
                      <a:pt x="9" y="26"/>
                      <a:pt x="9" y="27"/>
                      <a:pt x="10" y="26"/>
                    </a:cubicBezTo>
                    <a:cubicBezTo>
                      <a:pt x="11" y="26"/>
                      <a:pt x="11" y="25"/>
                      <a:pt x="12" y="25"/>
                    </a:cubicBezTo>
                    <a:cubicBezTo>
                      <a:pt x="13" y="25"/>
                      <a:pt x="13" y="25"/>
                      <a:pt x="13" y="25"/>
                    </a:cubicBezTo>
                    <a:cubicBezTo>
                      <a:pt x="14" y="25"/>
                      <a:pt x="13" y="25"/>
                      <a:pt x="14" y="25"/>
                    </a:cubicBezTo>
                    <a:cubicBezTo>
                      <a:pt x="14" y="25"/>
                      <a:pt x="14" y="25"/>
                      <a:pt x="14" y="25"/>
                    </a:cubicBezTo>
                    <a:cubicBezTo>
                      <a:pt x="14" y="25"/>
                      <a:pt x="15" y="25"/>
                      <a:pt x="15" y="25"/>
                    </a:cubicBezTo>
                    <a:cubicBezTo>
                      <a:pt x="15" y="25"/>
                      <a:pt x="15" y="25"/>
                      <a:pt x="15" y="25"/>
                    </a:cubicBezTo>
                    <a:cubicBezTo>
                      <a:pt x="16" y="25"/>
                      <a:pt x="16" y="25"/>
                      <a:pt x="16" y="26"/>
                    </a:cubicBezTo>
                    <a:cubicBezTo>
                      <a:pt x="16" y="26"/>
                      <a:pt x="17" y="26"/>
                      <a:pt x="17" y="27"/>
                    </a:cubicBezTo>
                    <a:cubicBezTo>
                      <a:pt x="18" y="26"/>
                      <a:pt x="20" y="27"/>
                      <a:pt x="20" y="28"/>
                    </a:cubicBezTo>
                    <a:cubicBezTo>
                      <a:pt x="21" y="28"/>
                      <a:pt x="22" y="27"/>
                      <a:pt x="22" y="27"/>
                    </a:cubicBezTo>
                    <a:cubicBezTo>
                      <a:pt x="23" y="27"/>
                      <a:pt x="24" y="27"/>
                      <a:pt x="24" y="27"/>
                    </a:cubicBezTo>
                    <a:cubicBezTo>
                      <a:pt x="26" y="27"/>
                      <a:pt x="27" y="26"/>
                      <a:pt x="27" y="25"/>
                    </a:cubicBezTo>
                    <a:cubicBezTo>
                      <a:pt x="26" y="25"/>
                      <a:pt x="26" y="24"/>
                      <a:pt x="26" y="24"/>
                    </a:cubicBezTo>
                    <a:cubicBezTo>
                      <a:pt x="26" y="23"/>
                      <a:pt x="27" y="23"/>
                      <a:pt x="27" y="23"/>
                    </a:cubicBezTo>
                    <a:cubicBezTo>
                      <a:pt x="27" y="23"/>
                      <a:pt x="28" y="23"/>
                      <a:pt x="29" y="23"/>
                    </a:cubicBezTo>
                    <a:cubicBezTo>
                      <a:pt x="29" y="22"/>
                      <a:pt x="29" y="22"/>
                      <a:pt x="29" y="22"/>
                    </a:cubicBezTo>
                    <a:cubicBezTo>
                      <a:pt x="30" y="21"/>
                      <a:pt x="32" y="22"/>
                      <a:pt x="33" y="20"/>
                    </a:cubicBezTo>
                    <a:cubicBezTo>
                      <a:pt x="33" y="20"/>
                      <a:pt x="33" y="21"/>
                      <a:pt x="33" y="21"/>
                    </a:cubicBezTo>
                    <a:cubicBezTo>
                      <a:pt x="34" y="21"/>
                      <a:pt x="34" y="20"/>
                      <a:pt x="34" y="20"/>
                    </a:cubicBezTo>
                    <a:cubicBezTo>
                      <a:pt x="35" y="20"/>
                      <a:pt x="35" y="21"/>
                      <a:pt x="35" y="21"/>
                    </a:cubicBezTo>
                    <a:cubicBezTo>
                      <a:pt x="36" y="22"/>
                      <a:pt x="36" y="22"/>
                      <a:pt x="36" y="22"/>
                    </a:cubicBezTo>
                    <a:cubicBezTo>
                      <a:pt x="36" y="22"/>
                      <a:pt x="36" y="21"/>
                      <a:pt x="37" y="21"/>
                    </a:cubicBezTo>
                    <a:cubicBezTo>
                      <a:pt x="37" y="21"/>
                      <a:pt x="37" y="21"/>
                      <a:pt x="37" y="21"/>
                    </a:cubicBezTo>
                    <a:cubicBezTo>
                      <a:pt x="38" y="21"/>
                      <a:pt x="38" y="21"/>
                      <a:pt x="39" y="21"/>
                    </a:cubicBezTo>
                    <a:cubicBezTo>
                      <a:pt x="39" y="20"/>
                      <a:pt x="38" y="20"/>
                      <a:pt x="38" y="19"/>
                    </a:cubicBezTo>
                    <a:cubicBezTo>
                      <a:pt x="37" y="19"/>
                      <a:pt x="37" y="18"/>
                      <a:pt x="37" y="18"/>
                    </a:cubicBezTo>
                    <a:cubicBezTo>
                      <a:pt x="36" y="17"/>
                      <a:pt x="36" y="17"/>
                      <a:pt x="35" y="17"/>
                    </a:cubicBezTo>
                    <a:cubicBezTo>
                      <a:pt x="35" y="17"/>
                      <a:pt x="35" y="16"/>
                      <a:pt x="36" y="16"/>
                    </a:cubicBezTo>
                    <a:cubicBezTo>
                      <a:pt x="36" y="16"/>
                      <a:pt x="37" y="15"/>
                      <a:pt x="37" y="15"/>
                    </a:cubicBezTo>
                    <a:cubicBezTo>
                      <a:pt x="37" y="15"/>
                      <a:pt x="38" y="14"/>
                      <a:pt x="38" y="14"/>
                    </a:cubicBezTo>
                    <a:cubicBezTo>
                      <a:pt x="38" y="13"/>
                      <a:pt x="38" y="12"/>
                      <a:pt x="38" y="11"/>
                    </a:cubicBezTo>
                    <a:cubicBezTo>
                      <a:pt x="38" y="11"/>
                      <a:pt x="38" y="10"/>
                      <a:pt x="39" y="10"/>
                    </a:cubicBezTo>
                    <a:cubicBezTo>
                      <a:pt x="40" y="8"/>
                      <a:pt x="40" y="8"/>
                      <a:pt x="42" y="8"/>
                    </a:cubicBezTo>
                    <a:cubicBezTo>
                      <a:pt x="44" y="8"/>
                      <a:pt x="43" y="6"/>
                      <a:pt x="43" y="5"/>
                    </a:cubicBezTo>
                    <a:cubicBezTo>
                      <a:pt x="42" y="5"/>
                      <a:pt x="41" y="5"/>
                      <a:pt x="41" y="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4" name="Freeform 819">
                <a:extLst>
                  <a:ext uri="{FF2B5EF4-FFF2-40B4-BE49-F238E27FC236}">
                    <a16:creationId xmlns:a16="http://schemas.microsoft.com/office/drawing/2014/main" id="{7F1D6547-5124-298C-BBB2-D9B5D66D3F92}"/>
                  </a:ext>
                </a:extLst>
              </p:cNvPr>
              <p:cNvSpPr>
                <a:spLocks/>
              </p:cNvSpPr>
              <p:nvPr/>
            </p:nvSpPr>
            <p:spPr bwMode="auto">
              <a:xfrm>
                <a:off x="5451476" y="3187700"/>
                <a:ext cx="107950" cy="87313"/>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225" name="Freeform 820">
                <a:extLst>
                  <a:ext uri="{FF2B5EF4-FFF2-40B4-BE49-F238E27FC236}">
                    <a16:creationId xmlns:a16="http://schemas.microsoft.com/office/drawing/2014/main" id="{C65B1B80-5D10-1479-E5CA-1549A5CA4504}"/>
                  </a:ext>
                </a:extLst>
              </p:cNvPr>
              <p:cNvSpPr>
                <a:spLocks/>
              </p:cNvSpPr>
              <p:nvPr/>
            </p:nvSpPr>
            <p:spPr bwMode="auto">
              <a:xfrm>
                <a:off x="5451476" y="3187700"/>
                <a:ext cx="107950" cy="87313"/>
              </a:xfrm>
              <a:custGeom>
                <a:avLst/>
                <a:gdLst>
                  <a:gd name="T0" fmla="*/ 6 w 26"/>
                  <a:gd name="T1" fmla="*/ 3 h 21"/>
                  <a:gd name="T2" fmla="*/ 8 w 26"/>
                  <a:gd name="T3" fmla="*/ 3 h 21"/>
                  <a:gd name="T4" fmla="*/ 11 w 26"/>
                  <a:gd name="T5" fmla="*/ 3 h 21"/>
                  <a:gd name="T6" fmla="*/ 12 w 26"/>
                  <a:gd name="T7" fmla="*/ 2 h 21"/>
                  <a:gd name="T8" fmla="*/ 13 w 26"/>
                  <a:gd name="T9" fmla="*/ 1 h 21"/>
                  <a:gd name="T10" fmla="*/ 14 w 26"/>
                  <a:gd name="T11" fmla="*/ 1 h 21"/>
                  <a:gd name="T12" fmla="*/ 16 w 26"/>
                  <a:gd name="T13" fmla="*/ 1 h 21"/>
                  <a:gd name="T14" fmla="*/ 17 w 26"/>
                  <a:gd name="T15" fmla="*/ 2 h 21"/>
                  <a:gd name="T16" fmla="*/ 19 w 26"/>
                  <a:gd name="T17" fmla="*/ 3 h 21"/>
                  <a:gd name="T18" fmla="*/ 21 w 26"/>
                  <a:gd name="T19" fmla="*/ 3 h 21"/>
                  <a:gd name="T20" fmla="*/ 22 w 26"/>
                  <a:gd name="T21" fmla="*/ 6 h 21"/>
                  <a:gd name="T22" fmla="*/ 21 w 26"/>
                  <a:gd name="T23" fmla="*/ 7 h 21"/>
                  <a:gd name="T24" fmla="*/ 24 w 26"/>
                  <a:gd name="T25" fmla="*/ 9 h 21"/>
                  <a:gd name="T26" fmla="*/ 26 w 26"/>
                  <a:gd name="T27" fmla="*/ 12 h 21"/>
                  <a:gd name="T28" fmla="*/ 24 w 26"/>
                  <a:gd name="T29" fmla="*/ 15 h 21"/>
                  <a:gd name="T30" fmla="*/ 22 w 26"/>
                  <a:gd name="T31" fmla="*/ 17 h 21"/>
                  <a:gd name="T32" fmla="*/ 22 w 26"/>
                  <a:gd name="T33" fmla="*/ 21 h 21"/>
                  <a:gd name="T34" fmla="*/ 20 w 26"/>
                  <a:gd name="T35" fmla="*/ 21 h 21"/>
                  <a:gd name="T36" fmla="*/ 19 w 26"/>
                  <a:gd name="T37" fmla="*/ 20 h 21"/>
                  <a:gd name="T38" fmla="*/ 17 w 26"/>
                  <a:gd name="T39" fmla="*/ 19 h 21"/>
                  <a:gd name="T40" fmla="*/ 16 w 26"/>
                  <a:gd name="T41" fmla="*/ 18 h 21"/>
                  <a:gd name="T42" fmla="*/ 15 w 26"/>
                  <a:gd name="T43" fmla="*/ 16 h 21"/>
                  <a:gd name="T44" fmla="*/ 14 w 26"/>
                  <a:gd name="T45" fmla="*/ 16 h 21"/>
                  <a:gd name="T46" fmla="*/ 11 w 26"/>
                  <a:gd name="T47" fmla="*/ 17 h 21"/>
                  <a:gd name="T48" fmla="*/ 11 w 26"/>
                  <a:gd name="T49" fmla="*/ 15 h 21"/>
                  <a:gd name="T50" fmla="*/ 11 w 26"/>
                  <a:gd name="T51" fmla="*/ 14 h 21"/>
                  <a:gd name="T52" fmla="*/ 8 w 26"/>
                  <a:gd name="T53" fmla="*/ 13 h 21"/>
                  <a:gd name="T54" fmla="*/ 5 w 26"/>
                  <a:gd name="T55" fmla="*/ 11 h 21"/>
                  <a:gd name="T56" fmla="*/ 3 w 26"/>
                  <a:gd name="T57" fmla="*/ 8 h 21"/>
                  <a:gd name="T58" fmla="*/ 2 w 26"/>
                  <a:gd name="T59" fmla="*/ 8 h 21"/>
                  <a:gd name="T60" fmla="*/ 1 w 26"/>
                  <a:gd name="T61" fmla="*/ 6 h 21"/>
                  <a:gd name="T62" fmla="*/ 2 w 26"/>
                  <a:gd name="T63" fmla="*/ 4 h 21"/>
                  <a:gd name="T64" fmla="*/ 6 w 26"/>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1">
                    <a:moveTo>
                      <a:pt x="6" y="2"/>
                    </a:moveTo>
                    <a:cubicBezTo>
                      <a:pt x="6" y="2"/>
                      <a:pt x="6" y="3"/>
                      <a:pt x="6" y="3"/>
                    </a:cubicBezTo>
                    <a:cubicBezTo>
                      <a:pt x="7" y="3"/>
                      <a:pt x="7" y="3"/>
                      <a:pt x="7" y="3"/>
                    </a:cubicBezTo>
                    <a:cubicBezTo>
                      <a:pt x="7" y="3"/>
                      <a:pt x="7" y="2"/>
                      <a:pt x="8" y="3"/>
                    </a:cubicBezTo>
                    <a:cubicBezTo>
                      <a:pt x="8" y="3"/>
                      <a:pt x="9" y="3"/>
                      <a:pt x="9" y="3"/>
                    </a:cubicBezTo>
                    <a:cubicBezTo>
                      <a:pt x="10" y="4"/>
                      <a:pt x="10" y="3"/>
                      <a:pt x="11" y="3"/>
                    </a:cubicBezTo>
                    <a:cubicBezTo>
                      <a:pt x="11" y="3"/>
                      <a:pt x="12" y="2"/>
                      <a:pt x="12" y="2"/>
                    </a:cubicBezTo>
                    <a:cubicBezTo>
                      <a:pt x="12" y="2"/>
                      <a:pt x="12" y="2"/>
                      <a:pt x="12" y="2"/>
                    </a:cubicBezTo>
                    <a:cubicBezTo>
                      <a:pt x="12" y="2"/>
                      <a:pt x="13" y="2"/>
                      <a:pt x="13" y="2"/>
                    </a:cubicBezTo>
                    <a:cubicBezTo>
                      <a:pt x="13" y="2"/>
                      <a:pt x="13" y="2"/>
                      <a:pt x="13" y="1"/>
                    </a:cubicBezTo>
                    <a:cubicBezTo>
                      <a:pt x="13" y="1"/>
                      <a:pt x="13" y="0"/>
                      <a:pt x="14" y="0"/>
                    </a:cubicBezTo>
                    <a:cubicBezTo>
                      <a:pt x="14" y="1"/>
                      <a:pt x="14" y="1"/>
                      <a:pt x="14" y="1"/>
                    </a:cubicBezTo>
                    <a:cubicBezTo>
                      <a:pt x="15" y="1"/>
                      <a:pt x="15" y="0"/>
                      <a:pt x="16" y="0"/>
                    </a:cubicBezTo>
                    <a:cubicBezTo>
                      <a:pt x="16" y="0"/>
                      <a:pt x="15" y="1"/>
                      <a:pt x="16" y="1"/>
                    </a:cubicBezTo>
                    <a:cubicBezTo>
                      <a:pt x="17" y="1"/>
                      <a:pt x="17" y="1"/>
                      <a:pt x="17" y="0"/>
                    </a:cubicBezTo>
                    <a:cubicBezTo>
                      <a:pt x="17" y="1"/>
                      <a:pt x="17" y="1"/>
                      <a:pt x="17" y="2"/>
                    </a:cubicBezTo>
                    <a:cubicBezTo>
                      <a:pt x="18" y="2"/>
                      <a:pt x="18" y="2"/>
                      <a:pt x="18" y="2"/>
                    </a:cubicBezTo>
                    <a:cubicBezTo>
                      <a:pt x="19" y="3"/>
                      <a:pt x="19" y="3"/>
                      <a:pt x="19" y="3"/>
                    </a:cubicBezTo>
                    <a:cubicBezTo>
                      <a:pt x="20" y="3"/>
                      <a:pt x="20" y="3"/>
                      <a:pt x="20" y="3"/>
                    </a:cubicBezTo>
                    <a:cubicBezTo>
                      <a:pt x="20" y="3"/>
                      <a:pt x="20" y="3"/>
                      <a:pt x="21" y="3"/>
                    </a:cubicBezTo>
                    <a:cubicBezTo>
                      <a:pt x="21" y="3"/>
                      <a:pt x="22" y="3"/>
                      <a:pt x="22" y="4"/>
                    </a:cubicBezTo>
                    <a:cubicBezTo>
                      <a:pt x="23" y="4"/>
                      <a:pt x="22" y="5"/>
                      <a:pt x="22" y="6"/>
                    </a:cubicBezTo>
                    <a:cubicBezTo>
                      <a:pt x="22" y="6"/>
                      <a:pt x="22" y="6"/>
                      <a:pt x="22" y="7"/>
                    </a:cubicBezTo>
                    <a:cubicBezTo>
                      <a:pt x="22" y="7"/>
                      <a:pt x="21" y="7"/>
                      <a:pt x="21" y="7"/>
                    </a:cubicBezTo>
                    <a:cubicBezTo>
                      <a:pt x="21" y="8"/>
                      <a:pt x="22" y="8"/>
                      <a:pt x="23" y="8"/>
                    </a:cubicBezTo>
                    <a:cubicBezTo>
                      <a:pt x="23" y="8"/>
                      <a:pt x="24" y="8"/>
                      <a:pt x="24" y="9"/>
                    </a:cubicBezTo>
                    <a:cubicBezTo>
                      <a:pt x="25" y="9"/>
                      <a:pt x="25" y="10"/>
                      <a:pt x="25" y="11"/>
                    </a:cubicBezTo>
                    <a:cubicBezTo>
                      <a:pt x="25" y="11"/>
                      <a:pt x="26" y="11"/>
                      <a:pt x="26" y="12"/>
                    </a:cubicBezTo>
                    <a:cubicBezTo>
                      <a:pt x="26" y="13"/>
                      <a:pt x="26" y="13"/>
                      <a:pt x="25" y="13"/>
                    </a:cubicBezTo>
                    <a:cubicBezTo>
                      <a:pt x="25" y="14"/>
                      <a:pt x="25" y="14"/>
                      <a:pt x="24" y="15"/>
                    </a:cubicBezTo>
                    <a:cubicBezTo>
                      <a:pt x="24" y="15"/>
                      <a:pt x="23" y="15"/>
                      <a:pt x="23" y="15"/>
                    </a:cubicBezTo>
                    <a:cubicBezTo>
                      <a:pt x="22" y="16"/>
                      <a:pt x="22" y="17"/>
                      <a:pt x="22" y="17"/>
                    </a:cubicBezTo>
                    <a:cubicBezTo>
                      <a:pt x="22" y="18"/>
                      <a:pt x="22" y="19"/>
                      <a:pt x="22" y="19"/>
                    </a:cubicBezTo>
                    <a:cubicBezTo>
                      <a:pt x="23" y="20"/>
                      <a:pt x="23" y="20"/>
                      <a:pt x="22" y="21"/>
                    </a:cubicBezTo>
                    <a:cubicBezTo>
                      <a:pt x="22" y="21"/>
                      <a:pt x="20" y="21"/>
                      <a:pt x="20" y="21"/>
                    </a:cubicBezTo>
                    <a:cubicBezTo>
                      <a:pt x="20" y="21"/>
                      <a:pt x="20" y="21"/>
                      <a:pt x="20" y="21"/>
                    </a:cubicBezTo>
                    <a:cubicBezTo>
                      <a:pt x="20" y="20"/>
                      <a:pt x="19" y="20"/>
                      <a:pt x="19" y="20"/>
                    </a:cubicBezTo>
                    <a:cubicBezTo>
                      <a:pt x="19" y="20"/>
                      <a:pt x="19" y="20"/>
                      <a:pt x="19" y="20"/>
                    </a:cubicBezTo>
                    <a:cubicBezTo>
                      <a:pt x="19" y="19"/>
                      <a:pt x="18" y="20"/>
                      <a:pt x="18" y="19"/>
                    </a:cubicBezTo>
                    <a:cubicBezTo>
                      <a:pt x="18" y="19"/>
                      <a:pt x="17" y="19"/>
                      <a:pt x="17" y="19"/>
                    </a:cubicBezTo>
                    <a:cubicBezTo>
                      <a:pt x="17" y="18"/>
                      <a:pt x="17" y="18"/>
                      <a:pt x="17" y="18"/>
                    </a:cubicBezTo>
                    <a:cubicBezTo>
                      <a:pt x="16" y="18"/>
                      <a:pt x="16" y="18"/>
                      <a:pt x="16" y="18"/>
                    </a:cubicBezTo>
                    <a:cubicBezTo>
                      <a:pt x="15" y="18"/>
                      <a:pt x="16" y="18"/>
                      <a:pt x="16" y="17"/>
                    </a:cubicBezTo>
                    <a:cubicBezTo>
                      <a:pt x="16" y="17"/>
                      <a:pt x="16" y="17"/>
                      <a:pt x="15" y="16"/>
                    </a:cubicBezTo>
                    <a:cubicBezTo>
                      <a:pt x="15" y="16"/>
                      <a:pt x="16" y="15"/>
                      <a:pt x="16" y="15"/>
                    </a:cubicBezTo>
                    <a:cubicBezTo>
                      <a:pt x="15" y="14"/>
                      <a:pt x="15" y="17"/>
                      <a:pt x="14" y="16"/>
                    </a:cubicBezTo>
                    <a:cubicBezTo>
                      <a:pt x="14" y="17"/>
                      <a:pt x="13" y="17"/>
                      <a:pt x="12" y="17"/>
                    </a:cubicBezTo>
                    <a:cubicBezTo>
                      <a:pt x="12" y="17"/>
                      <a:pt x="11" y="17"/>
                      <a:pt x="11" y="17"/>
                    </a:cubicBezTo>
                    <a:cubicBezTo>
                      <a:pt x="11" y="16"/>
                      <a:pt x="11" y="16"/>
                      <a:pt x="11" y="16"/>
                    </a:cubicBezTo>
                    <a:cubicBezTo>
                      <a:pt x="12" y="15"/>
                      <a:pt x="11" y="15"/>
                      <a:pt x="11" y="15"/>
                    </a:cubicBezTo>
                    <a:cubicBezTo>
                      <a:pt x="11" y="15"/>
                      <a:pt x="11" y="15"/>
                      <a:pt x="11" y="14"/>
                    </a:cubicBezTo>
                    <a:cubicBezTo>
                      <a:pt x="12" y="14"/>
                      <a:pt x="12" y="14"/>
                      <a:pt x="11" y="14"/>
                    </a:cubicBezTo>
                    <a:cubicBezTo>
                      <a:pt x="11" y="13"/>
                      <a:pt x="11" y="13"/>
                      <a:pt x="10" y="13"/>
                    </a:cubicBezTo>
                    <a:cubicBezTo>
                      <a:pt x="10" y="13"/>
                      <a:pt x="9" y="13"/>
                      <a:pt x="8" y="13"/>
                    </a:cubicBezTo>
                    <a:cubicBezTo>
                      <a:pt x="8" y="13"/>
                      <a:pt x="8" y="12"/>
                      <a:pt x="7" y="11"/>
                    </a:cubicBezTo>
                    <a:cubicBezTo>
                      <a:pt x="7" y="11"/>
                      <a:pt x="6" y="11"/>
                      <a:pt x="5" y="11"/>
                    </a:cubicBezTo>
                    <a:cubicBezTo>
                      <a:pt x="5" y="10"/>
                      <a:pt x="5" y="9"/>
                      <a:pt x="5" y="9"/>
                    </a:cubicBezTo>
                    <a:cubicBezTo>
                      <a:pt x="4" y="8"/>
                      <a:pt x="4" y="8"/>
                      <a:pt x="3" y="8"/>
                    </a:cubicBezTo>
                    <a:cubicBezTo>
                      <a:pt x="3" y="9"/>
                      <a:pt x="3" y="9"/>
                      <a:pt x="2" y="9"/>
                    </a:cubicBezTo>
                    <a:cubicBezTo>
                      <a:pt x="2" y="9"/>
                      <a:pt x="2" y="8"/>
                      <a:pt x="2" y="8"/>
                    </a:cubicBezTo>
                    <a:cubicBezTo>
                      <a:pt x="1" y="7"/>
                      <a:pt x="1" y="8"/>
                      <a:pt x="1" y="7"/>
                    </a:cubicBezTo>
                    <a:cubicBezTo>
                      <a:pt x="1" y="6"/>
                      <a:pt x="1" y="6"/>
                      <a:pt x="1" y="6"/>
                    </a:cubicBezTo>
                    <a:cubicBezTo>
                      <a:pt x="1" y="5"/>
                      <a:pt x="0" y="5"/>
                      <a:pt x="0" y="5"/>
                    </a:cubicBezTo>
                    <a:cubicBezTo>
                      <a:pt x="1" y="4"/>
                      <a:pt x="1" y="4"/>
                      <a:pt x="2" y="4"/>
                    </a:cubicBezTo>
                    <a:cubicBezTo>
                      <a:pt x="2" y="3"/>
                      <a:pt x="3" y="3"/>
                      <a:pt x="3" y="3"/>
                    </a:cubicBezTo>
                    <a:cubicBezTo>
                      <a:pt x="4" y="3"/>
                      <a:pt x="5" y="1"/>
                      <a:pt x="6" y="2"/>
                    </a:cubicBezTo>
                  </a:path>
                </a:pathLst>
              </a:custGeom>
              <a:grpFill/>
              <a:ln>
                <a:solidFill>
                  <a:schemeClr val="bg2"/>
                </a:solidFill>
                <a:headEnd/>
                <a:tailEnd/>
              </a:ln>
            </p:spPr>
            <p:style>
              <a:lnRef idx="1">
                <a:schemeClr val="accent5"/>
              </a:lnRef>
              <a:fillRef idx="0">
                <a:schemeClr val="accent5"/>
              </a:fillRef>
              <a:effectRef idx="0">
                <a:schemeClr val="accent5"/>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000000"/>
                  </a:solidFill>
                  <a:effectLst/>
                  <a:uLnTx/>
                  <a:uFillTx/>
                  <a:latin typeface="Arial"/>
                  <a:ea typeface="+mn-ea"/>
                  <a:cs typeface="+mn-cs"/>
                </a:endParaRPr>
              </a:p>
            </p:txBody>
          </p:sp>
          <p:sp>
            <p:nvSpPr>
              <p:cNvPr id="226" name="Freeform 821">
                <a:extLst>
                  <a:ext uri="{FF2B5EF4-FFF2-40B4-BE49-F238E27FC236}">
                    <a16:creationId xmlns:a16="http://schemas.microsoft.com/office/drawing/2014/main" id="{387BD511-4AC0-9950-0904-0F1A1CA6CDA9}"/>
                  </a:ext>
                </a:extLst>
              </p:cNvPr>
              <p:cNvSpPr>
                <a:spLocks/>
              </p:cNvSpPr>
              <p:nvPr/>
            </p:nvSpPr>
            <p:spPr bwMode="auto">
              <a:xfrm>
                <a:off x="6024563" y="2967038"/>
                <a:ext cx="274637" cy="233363"/>
              </a:xfrm>
              <a:custGeom>
                <a:avLst/>
                <a:gdLst>
                  <a:gd name="T0" fmla="*/ 8 w 66"/>
                  <a:gd name="T1" fmla="*/ 51 h 56"/>
                  <a:gd name="T2" fmla="*/ 15 w 66"/>
                  <a:gd name="T3" fmla="*/ 48 h 56"/>
                  <a:gd name="T4" fmla="*/ 23 w 66"/>
                  <a:gd name="T5" fmla="*/ 50 h 56"/>
                  <a:gd name="T6" fmla="*/ 27 w 66"/>
                  <a:gd name="T7" fmla="*/ 50 h 56"/>
                  <a:gd name="T8" fmla="*/ 30 w 66"/>
                  <a:gd name="T9" fmla="*/ 52 h 56"/>
                  <a:gd name="T10" fmla="*/ 33 w 66"/>
                  <a:gd name="T11" fmla="*/ 52 h 56"/>
                  <a:gd name="T12" fmla="*/ 36 w 66"/>
                  <a:gd name="T13" fmla="*/ 53 h 56"/>
                  <a:gd name="T14" fmla="*/ 40 w 66"/>
                  <a:gd name="T15" fmla="*/ 52 h 56"/>
                  <a:gd name="T16" fmla="*/ 43 w 66"/>
                  <a:gd name="T17" fmla="*/ 54 h 56"/>
                  <a:gd name="T18" fmla="*/ 47 w 66"/>
                  <a:gd name="T19" fmla="*/ 54 h 56"/>
                  <a:gd name="T20" fmla="*/ 51 w 66"/>
                  <a:gd name="T21" fmla="*/ 52 h 56"/>
                  <a:gd name="T22" fmla="*/ 54 w 66"/>
                  <a:gd name="T23" fmla="*/ 47 h 56"/>
                  <a:gd name="T24" fmla="*/ 59 w 66"/>
                  <a:gd name="T25" fmla="*/ 47 h 56"/>
                  <a:gd name="T26" fmla="*/ 58 w 66"/>
                  <a:gd name="T27" fmla="*/ 42 h 56"/>
                  <a:gd name="T28" fmla="*/ 58 w 66"/>
                  <a:gd name="T29" fmla="*/ 40 h 56"/>
                  <a:gd name="T30" fmla="*/ 56 w 66"/>
                  <a:gd name="T31" fmla="*/ 35 h 56"/>
                  <a:gd name="T32" fmla="*/ 60 w 66"/>
                  <a:gd name="T33" fmla="*/ 36 h 56"/>
                  <a:gd name="T34" fmla="*/ 65 w 66"/>
                  <a:gd name="T35" fmla="*/ 33 h 56"/>
                  <a:gd name="T36" fmla="*/ 64 w 66"/>
                  <a:gd name="T37" fmla="*/ 29 h 56"/>
                  <a:gd name="T38" fmla="*/ 60 w 66"/>
                  <a:gd name="T39" fmla="*/ 28 h 56"/>
                  <a:gd name="T40" fmla="*/ 57 w 66"/>
                  <a:gd name="T41" fmla="*/ 23 h 56"/>
                  <a:gd name="T42" fmla="*/ 55 w 66"/>
                  <a:gd name="T43" fmla="*/ 19 h 56"/>
                  <a:gd name="T44" fmla="*/ 53 w 66"/>
                  <a:gd name="T45" fmla="*/ 16 h 56"/>
                  <a:gd name="T46" fmla="*/ 54 w 66"/>
                  <a:gd name="T47" fmla="*/ 13 h 56"/>
                  <a:gd name="T48" fmla="*/ 53 w 66"/>
                  <a:gd name="T49" fmla="*/ 10 h 56"/>
                  <a:gd name="T50" fmla="*/ 54 w 66"/>
                  <a:gd name="T51" fmla="*/ 8 h 56"/>
                  <a:gd name="T52" fmla="*/ 51 w 66"/>
                  <a:gd name="T53" fmla="*/ 6 h 56"/>
                  <a:gd name="T54" fmla="*/ 46 w 66"/>
                  <a:gd name="T55" fmla="*/ 5 h 56"/>
                  <a:gd name="T56" fmla="*/ 44 w 66"/>
                  <a:gd name="T57" fmla="*/ 2 h 56"/>
                  <a:gd name="T58" fmla="*/ 38 w 66"/>
                  <a:gd name="T59" fmla="*/ 1 h 56"/>
                  <a:gd name="T60" fmla="*/ 33 w 66"/>
                  <a:gd name="T61" fmla="*/ 1 h 56"/>
                  <a:gd name="T62" fmla="*/ 29 w 66"/>
                  <a:gd name="T63" fmla="*/ 4 h 56"/>
                  <a:gd name="T64" fmla="*/ 24 w 66"/>
                  <a:gd name="T65" fmla="*/ 6 h 56"/>
                  <a:gd name="T66" fmla="*/ 25 w 66"/>
                  <a:gd name="T67" fmla="*/ 11 h 56"/>
                  <a:gd name="T68" fmla="*/ 22 w 66"/>
                  <a:gd name="T69" fmla="*/ 13 h 56"/>
                  <a:gd name="T70" fmla="*/ 19 w 66"/>
                  <a:gd name="T71" fmla="*/ 17 h 56"/>
                  <a:gd name="T72" fmla="*/ 18 w 66"/>
                  <a:gd name="T73" fmla="*/ 23 h 56"/>
                  <a:gd name="T74" fmla="*/ 16 w 66"/>
                  <a:gd name="T75" fmla="*/ 23 h 56"/>
                  <a:gd name="T76" fmla="*/ 12 w 66"/>
                  <a:gd name="T77" fmla="*/ 26 h 56"/>
                  <a:gd name="T78" fmla="*/ 7 w 66"/>
                  <a:gd name="T79" fmla="*/ 26 h 56"/>
                  <a:gd name="T80" fmla="*/ 4 w 66"/>
                  <a:gd name="T81" fmla="*/ 30 h 56"/>
                  <a:gd name="T82" fmla="*/ 6 w 66"/>
                  <a:gd name="T83" fmla="*/ 41 h 56"/>
                  <a:gd name="T84" fmla="*/ 4 w 66"/>
                  <a:gd name="T85"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56">
                    <a:moveTo>
                      <a:pt x="6" y="52"/>
                    </a:moveTo>
                    <a:cubicBezTo>
                      <a:pt x="6" y="52"/>
                      <a:pt x="7" y="52"/>
                      <a:pt x="7" y="52"/>
                    </a:cubicBezTo>
                    <a:cubicBezTo>
                      <a:pt x="8" y="52"/>
                      <a:pt x="8" y="51"/>
                      <a:pt x="8" y="51"/>
                    </a:cubicBezTo>
                    <a:cubicBezTo>
                      <a:pt x="9" y="49"/>
                      <a:pt x="9" y="49"/>
                      <a:pt x="11" y="49"/>
                    </a:cubicBezTo>
                    <a:cubicBezTo>
                      <a:pt x="11" y="49"/>
                      <a:pt x="12" y="49"/>
                      <a:pt x="13" y="49"/>
                    </a:cubicBezTo>
                    <a:cubicBezTo>
                      <a:pt x="13" y="49"/>
                      <a:pt x="14" y="48"/>
                      <a:pt x="15" y="48"/>
                    </a:cubicBezTo>
                    <a:cubicBezTo>
                      <a:pt x="15" y="48"/>
                      <a:pt x="16" y="48"/>
                      <a:pt x="17" y="48"/>
                    </a:cubicBezTo>
                    <a:cubicBezTo>
                      <a:pt x="18" y="48"/>
                      <a:pt x="19" y="49"/>
                      <a:pt x="20" y="49"/>
                    </a:cubicBezTo>
                    <a:cubicBezTo>
                      <a:pt x="21" y="49"/>
                      <a:pt x="22" y="49"/>
                      <a:pt x="23" y="50"/>
                    </a:cubicBezTo>
                    <a:cubicBezTo>
                      <a:pt x="24" y="50"/>
                      <a:pt x="24" y="50"/>
                      <a:pt x="24" y="50"/>
                    </a:cubicBezTo>
                    <a:cubicBezTo>
                      <a:pt x="25" y="50"/>
                      <a:pt x="25" y="50"/>
                      <a:pt x="26" y="50"/>
                    </a:cubicBezTo>
                    <a:cubicBezTo>
                      <a:pt x="26" y="50"/>
                      <a:pt x="27" y="50"/>
                      <a:pt x="27" y="50"/>
                    </a:cubicBezTo>
                    <a:cubicBezTo>
                      <a:pt x="27" y="50"/>
                      <a:pt x="27" y="50"/>
                      <a:pt x="27" y="50"/>
                    </a:cubicBezTo>
                    <a:cubicBezTo>
                      <a:pt x="28" y="50"/>
                      <a:pt x="28" y="50"/>
                      <a:pt x="28" y="51"/>
                    </a:cubicBezTo>
                    <a:cubicBezTo>
                      <a:pt x="29" y="52"/>
                      <a:pt x="30" y="53"/>
                      <a:pt x="30" y="52"/>
                    </a:cubicBezTo>
                    <a:cubicBezTo>
                      <a:pt x="31" y="52"/>
                      <a:pt x="31" y="52"/>
                      <a:pt x="31" y="52"/>
                    </a:cubicBezTo>
                    <a:cubicBezTo>
                      <a:pt x="32" y="53"/>
                      <a:pt x="31" y="54"/>
                      <a:pt x="32" y="53"/>
                    </a:cubicBezTo>
                    <a:cubicBezTo>
                      <a:pt x="33" y="53"/>
                      <a:pt x="32" y="52"/>
                      <a:pt x="33" y="52"/>
                    </a:cubicBezTo>
                    <a:cubicBezTo>
                      <a:pt x="33" y="52"/>
                      <a:pt x="34" y="53"/>
                      <a:pt x="34" y="52"/>
                    </a:cubicBezTo>
                    <a:cubicBezTo>
                      <a:pt x="35" y="52"/>
                      <a:pt x="35" y="52"/>
                      <a:pt x="35" y="52"/>
                    </a:cubicBezTo>
                    <a:cubicBezTo>
                      <a:pt x="36" y="52"/>
                      <a:pt x="36" y="53"/>
                      <a:pt x="36" y="53"/>
                    </a:cubicBezTo>
                    <a:cubicBezTo>
                      <a:pt x="37" y="53"/>
                      <a:pt x="37" y="52"/>
                      <a:pt x="38" y="53"/>
                    </a:cubicBezTo>
                    <a:cubicBezTo>
                      <a:pt x="38" y="53"/>
                      <a:pt x="38" y="54"/>
                      <a:pt x="39" y="54"/>
                    </a:cubicBezTo>
                    <a:cubicBezTo>
                      <a:pt x="39" y="53"/>
                      <a:pt x="39" y="53"/>
                      <a:pt x="40" y="52"/>
                    </a:cubicBezTo>
                    <a:cubicBezTo>
                      <a:pt x="40" y="52"/>
                      <a:pt x="40" y="52"/>
                      <a:pt x="40" y="52"/>
                    </a:cubicBezTo>
                    <a:cubicBezTo>
                      <a:pt x="41" y="52"/>
                      <a:pt x="41" y="52"/>
                      <a:pt x="41" y="52"/>
                    </a:cubicBezTo>
                    <a:cubicBezTo>
                      <a:pt x="43" y="52"/>
                      <a:pt x="42" y="55"/>
                      <a:pt x="43" y="54"/>
                    </a:cubicBezTo>
                    <a:cubicBezTo>
                      <a:pt x="44" y="54"/>
                      <a:pt x="44" y="53"/>
                      <a:pt x="45" y="53"/>
                    </a:cubicBezTo>
                    <a:cubicBezTo>
                      <a:pt x="45" y="53"/>
                      <a:pt x="46" y="54"/>
                      <a:pt x="46" y="54"/>
                    </a:cubicBezTo>
                    <a:cubicBezTo>
                      <a:pt x="46" y="54"/>
                      <a:pt x="47" y="54"/>
                      <a:pt x="47" y="54"/>
                    </a:cubicBezTo>
                    <a:cubicBezTo>
                      <a:pt x="48" y="53"/>
                      <a:pt x="49" y="53"/>
                      <a:pt x="49" y="54"/>
                    </a:cubicBezTo>
                    <a:cubicBezTo>
                      <a:pt x="50" y="55"/>
                      <a:pt x="50" y="56"/>
                      <a:pt x="50" y="56"/>
                    </a:cubicBezTo>
                    <a:cubicBezTo>
                      <a:pt x="52" y="56"/>
                      <a:pt x="51" y="53"/>
                      <a:pt x="51" y="52"/>
                    </a:cubicBezTo>
                    <a:cubicBezTo>
                      <a:pt x="51" y="51"/>
                      <a:pt x="51" y="51"/>
                      <a:pt x="52" y="50"/>
                    </a:cubicBezTo>
                    <a:cubicBezTo>
                      <a:pt x="52" y="49"/>
                      <a:pt x="53" y="49"/>
                      <a:pt x="53" y="48"/>
                    </a:cubicBezTo>
                    <a:cubicBezTo>
                      <a:pt x="54" y="47"/>
                      <a:pt x="54" y="47"/>
                      <a:pt x="54" y="47"/>
                    </a:cubicBezTo>
                    <a:cubicBezTo>
                      <a:pt x="55" y="47"/>
                      <a:pt x="55" y="47"/>
                      <a:pt x="56" y="47"/>
                    </a:cubicBezTo>
                    <a:cubicBezTo>
                      <a:pt x="56" y="47"/>
                      <a:pt x="56" y="47"/>
                      <a:pt x="57" y="47"/>
                    </a:cubicBezTo>
                    <a:cubicBezTo>
                      <a:pt x="57" y="46"/>
                      <a:pt x="58" y="47"/>
                      <a:pt x="59" y="47"/>
                    </a:cubicBezTo>
                    <a:cubicBezTo>
                      <a:pt x="59" y="47"/>
                      <a:pt x="59" y="46"/>
                      <a:pt x="59" y="45"/>
                    </a:cubicBezTo>
                    <a:cubicBezTo>
                      <a:pt x="58" y="45"/>
                      <a:pt x="58" y="45"/>
                      <a:pt x="58" y="44"/>
                    </a:cubicBezTo>
                    <a:cubicBezTo>
                      <a:pt x="58" y="43"/>
                      <a:pt x="58" y="43"/>
                      <a:pt x="58" y="42"/>
                    </a:cubicBezTo>
                    <a:cubicBezTo>
                      <a:pt x="58" y="42"/>
                      <a:pt x="58" y="42"/>
                      <a:pt x="58" y="41"/>
                    </a:cubicBezTo>
                    <a:cubicBezTo>
                      <a:pt x="58" y="41"/>
                      <a:pt x="58" y="41"/>
                      <a:pt x="57" y="41"/>
                    </a:cubicBezTo>
                    <a:cubicBezTo>
                      <a:pt x="57" y="40"/>
                      <a:pt x="58" y="40"/>
                      <a:pt x="58" y="40"/>
                    </a:cubicBezTo>
                    <a:cubicBezTo>
                      <a:pt x="58" y="39"/>
                      <a:pt x="57" y="39"/>
                      <a:pt x="57" y="38"/>
                    </a:cubicBezTo>
                    <a:cubicBezTo>
                      <a:pt x="56" y="38"/>
                      <a:pt x="56" y="37"/>
                      <a:pt x="56" y="36"/>
                    </a:cubicBezTo>
                    <a:cubicBezTo>
                      <a:pt x="56" y="36"/>
                      <a:pt x="56" y="36"/>
                      <a:pt x="56" y="35"/>
                    </a:cubicBezTo>
                    <a:cubicBezTo>
                      <a:pt x="57" y="35"/>
                      <a:pt x="57" y="35"/>
                      <a:pt x="57" y="34"/>
                    </a:cubicBezTo>
                    <a:cubicBezTo>
                      <a:pt x="57" y="34"/>
                      <a:pt x="58" y="34"/>
                      <a:pt x="59" y="34"/>
                    </a:cubicBezTo>
                    <a:cubicBezTo>
                      <a:pt x="59" y="35"/>
                      <a:pt x="59" y="35"/>
                      <a:pt x="60" y="36"/>
                    </a:cubicBezTo>
                    <a:cubicBezTo>
                      <a:pt x="62" y="36"/>
                      <a:pt x="63" y="35"/>
                      <a:pt x="64" y="34"/>
                    </a:cubicBezTo>
                    <a:cubicBezTo>
                      <a:pt x="64" y="34"/>
                      <a:pt x="64" y="34"/>
                      <a:pt x="64" y="33"/>
                    </a:cubicBezTo>
                    <a:cubicBezTo>
                      <a:pt x="65" y="33"/>
                      <a:pt x="65" y="33"/>
                      <a:pt x="65" y="33"/>
                    </a:cubicBezTo>
                    <a:cubicBezTo>
                      <a:pt x="66" y="33"/>
                      <a:pt x="65" y="32"/>
                      <a:pt x="65" y="31"/>
                    </a:cubicBezTo>
                    <a:cubicBezTo>
                      <a:pt x="64" y="31"/>
                      <a:pt x="63" y="30"/>
                      <a:pt x="63" y="30"/>
                    </a:cubicBezTo>
                    <a:cubicBezTo>
                      <a:pt x="64" y="29"/>
                      <a:pt x="64" y="30"/>
                      <a:pt x="64" y="29"/>
                    </a:cubicBezTo>
                    <a:cubicBezTo>
                      <a:pt x="64" y="29"/>
                      <a:pt x="64" y="29"/>
                      <a:pt x="63" y="29"/>
                    </a:cubicBezTo>
                    <a:cubicBezTo>
                      <a:pt x="63" y="28"/>
                      <a:pt x="63" y="28"/>
                      <a:pt x="62" y="28"/>
                    </a:cubicBezTo>
                    <a:cubicBezTo>
                      <a:pt x="61" y="27"/>
                      <a:pt x="61" y="28"/>
                      <a:pt x="60" y="28"/>
                    </a:cubicBezTo>
                    <a:cubicBezTo>
                      <a:pt x="59" y="28"/>
                      <a:pt x="60" y="26"/>
                      <a:pt x="60" y="26"/>
                    </a:cubicBezTo>
                    <a:cubicBezTo>
                      <a:pt x="60" y="25"/>
                      <a:pt x="59" y="24"/>
                      <a:pt x="59" y="24"/>
                    </a:cubicBezTo>
                    <a:cubicBezTo>
                      <a:pt x="58" y="24"/>
                      <a:pt x="57" y="23"/>
                      <a:pt x="57" y="23"/>
                    </a:cubicBezTo>
                    <a:cubicBezTo>
                      <a:pt x="56" y="22"/>
                      <a:pt x="56" y="21"/>
                      <a:pt x="55" y="20"/>
                    </a:cubicBezTo>
                    <a:cubicBezTo>
                      <a:pt x="55" y="20"/>
                      <a:pt x="55" y="20"/>
                      <a:pt x="55" y="20"/>
                    </a:cubicBezTo>
                    <a:cubicBezTo>
                      <a:pt x="55" y="19"/>
                      <a:pt x="55" y="19"/>
                      <a:pt x="55" y="19"/>
                    </a:cubicBezTo>
                    <a:cubicBezTo>
                      <a:pt x="55" y="18"/>
                      <a:pt x="55" y="18"/>
                      <a:pt x="54" y="18"/>
                    </a:cubicBezTo>
                    <a:cubicBezTo>
                      <a:pt x="54" y="18"/>
                      <a:pt x="54" y="17"/>
                      <a:pt x="54" y="17"/>
                    </a:cubicBezTo>
                    <a:cubicBezTo>
                      <a:pt x="54" y="17"/>
                      <a:pt x="53" y="17"/>
                      <a:pt x="53" y="16"/>
                    </a:cubicBezTo>
                    <a:cubicBezTo>
                      <a:pt x="52" y="16"/>
                      <a:pt x="53" y="14"/>
                      <a:pt x="53" y="15"/>
                    </a:cubicBezTo>
                    <a:cubicBezTo>
                      <a:pt x="53" y="14"/>
                      <a:pt x="53" y="14"/>
                      <a:pt x="54" y="14"/>
                    </a:cubicBezTo>
                    <a:cubicBezTo>
                      <a:pt x="54" y="14"/>
                      <a:pt x="54" y="14"/>
                      <a:pt x="54" y="13"/>
                    </a:cubicBezTo>
                    <a:cubicBezTo>
                      <a:pt x="54" y="13"/>
                      <a:pt x="54" y="13"/>
                      <a:pt x="54" y="12"/>
                    </a:cubicBezTo>
                    <a:cubicBezTo>
                      <a:pt x="54" y="12"/>
                      <a:pt x="54" y="11"/>
                      <a:pt x="53" y="11"/>
                    </a:cubicBezTo>
                    <a:cubicBezTo>
                      <a:pt x="53" y="11"/>
                      <a:pt x="53" y="11"/>
                      <a:pt x="53" y="10"/>
                    </a:cubicBezTo>
                    <a:cubicBezTo>
                      <a:pt x="53" y="10"/>
                      <a:pt x="53" y="10"/>
                      <a:pt x="54" y="9"/>
                    </a:cubicBezTo>
                    <a:cubicBezTo>
                      <a:pt x="54" y="9"/>
                      <a:pt x="53" y="9"/>
                      <a:pt x="53" y="8"/>
                    </a:cubicBezTo>
                    <a:cubicBezTo>
                      <a:pt x="53" y="8"/>
                      <a:pt x="53" y="8"/>
                      <a:pt x="54" y="8"/>
                    </a:cubicBezTo>
                    <a:cubicBezTo>
                      <a:pt x="54" y="7"/>
                      <a:pt x="53" y="7"/>
                      <a:pt x="53" y="7"/>
                    </a:cubicBezTo>
                    <a:cubicBezTo>
                      <a:pt x="52" y="7"/>
                      <a:pt x="52" y="6"/>
                      <a:pt x="52" y="6"/>
                    </a:cubicBezTo>
                    <a:cubicBezTo>
                      <a:pt x="52" y="6"/>
                      <a:pt x="52" y="6"/>
                      <a:pt x="51" y="6"/>
                    </a:cubicBezTo>
                    <a:cubicBezTo>
                      <a:pt x="51" y="6"/>
                      <a:pt x="51" y="6"/>
                      <a:pt x="51" y="6"/>
                    </a:cubicBezTo>
                    <a:cubicBezTo>
                      <a:pt x="51" y="5"/>
                      <a:pt x="51" y="4"/>
                      <a:pt x="50" y="4"/>
                    </a:cubicBezTo>
                    <a:cubicBezTo>
                      <a:pt x="49" y="4"/>
                      <a:pt x="46" y="3"/>
                      <a:pt x="46" y="5"/>
                    </a:cubicBezTo>
                    <a:cubicBezTo>
                      <a:pt x="44" y="4"/>
                      <a:pt x="44" y="5"/>
                      <a:pt x="43" y="6"/>
                    </a:cubicBezTo>
                    <a:cubicBezTo>
                      <a:pt x="43" y="5"/>
                      <a:pt x="43" y="4"/>
                      <a:pt x="43" y="4"/>
                    </a:cubicBezTo>
                    <a:cubicBezTo>
                      <a:pt x="43" y="3"/>
                      <a:pt x="44" y="3"/>
                      <a:pt x="44" y="2"/>
                    </a:cubicBezTo>
                    <a:cubicBezTo>
                      <a:pt x="43" y="2"/>
                      <a:pt x="42" y="2"/>
                      <a:pt x="42" y="2"/>
                    </a:cubicBezTo>
                    <a:cubicBezTo>
                      <a:pt x="40" y="1"/>
                      <a:pt x="40" y="2"/>
                      <a:pt x="39" y="3"/>
                    </a:cubicBezTo>
                    <a:cubicBezTo>
                      <a:pt x="38" y="3"/>
                      <a:pt x="38" y="2"/>
                      <a:pt x="38" y="1"/>
                    </a:cubicBezTo>
                    <a:cubicBezTo>
                      <a:pt x="37" y="0"/>
                      <a:pt x="37" y="1"/>
                      <a:pt x="36" y="1"/>
                    </a:cubicBezTo>
                    <a:cubicBezTo>
                      <a:pt x="35" y="2"/>
                      <a:pt x="35" y="1"/>
                      <a:pt x="35" y="0"/>
                    </a:cubicBezTo>
                    <a:cubicBezTo>
                      <a:pt x="34" y="1"/>
                      <a:pt x="33" y="1"/>
                      <a:pt x="33" y="1"/>
                    </a:cubicBezTo>
                    <a:cubicBezTo>
                      <a:pt x="32" y="2"/>
                      <a:pt x="32" y="2"/>
                      <a:pt x="31" y="3"/>
                    </a:cubicBezTo>
                    <a:cubicBezTo>
                      <a:pt x="31" y="3"/>
                      <a:pt x="31" y="4"/>
                      <a:pt x="31" y="4"/>
                    </a:cubicBezTo>
                    <a:cubicBezTo>
                      <a:pt x="30" y="5"/>
                      <a:pt x="30" y="4"/>
                      <a:pt x="29" y="4"/>
                    </a:cubicBezTo>
                    <a:cubicBezTo>
                      <a:pt x="29" y="5"/>
                      <a:pt x="28" y="4"/>
                      <a:pt x="27" y="4"/>
                    </a:cubicBezTo>
                    <a:cubicBezTo>
                      <a:pt x="27" y="4"/>
                      <a:pt x="26" y="5"/>
                      <a:pt x="26" y="5"/>
                    </a:cubicBezTo>
                    <a:cubicBezTo>
                      <a:pt x="26" y="5"/>
                      <a:pt x="25" y="6"/>
                      <a:pt x="24" y="6"/>
                    </a:cubicBezTo>
                    <a:cubicBezTo>
                      <a:pt x="25" y="7"/>
                      <a:pt x="24" y="8"/>
                      <a:pt x="24" y="9"/>
                    </a:cubicBezTo>
                    <a:cubicBezTo>
                      <a:pt x="23" y="11"/>
                      <a:pt x="25" y="10"/>
                      <a:pt x="26" y="10"/>
                    </a:cubicBezTo>
                    <a:cubicBezTo>
                      <a:pt x="26" y="11"/>
                      <a:pt x="25" y="11"/>
                      <a:pt x="25" y="11"/>
                    </a:cubicBezTo>
                    <a:cubicBezTo>
                      <a:pt x="25" y="12"/>
                      <a:pt x="25" y="12"/>
                      <a:pt x="25" y="12"/>
                    </a:cubicBezTo>
                    <a:cubicBezTo>
                      <a:pt x="24" y="13"/>
                      <a:pt x="23" y="12"/>
                      <a:pt x="23" y="12"/>
                    </a:cubicBezTo>
                    <a:cubicBezTo>
                      <a:pt x="22" y="12"/>
                      <a:pt x="22" y="13"/>
                      <a:pt x="22" y="13"/>
                    </a:cubicBezTo>
                    <a:cubicBezTo>
                      <a:pt x="22" y="14"/>
                      <a:pt x="21" y="14"/>
                      <a:pt x="21" y="14"/>
                    </a:cubicBezTo>
                    <a:cubicBezTo>
                      <a:pt x="20" y="15"/>
                      <a:pt x="19" y="15"/>
                      <a:pt x="19" y="16"/>
                    </a:cubicBezTo>
                    <a:cubicBezTo>
                      <a:pt x="19" y="16"/>
                      <a:pt x="19" y="17"/>
                      <a:pt x="19" y="17"/>
                    </a:cubicBezTo>
                    <a:cubicBezTo>
                      <a:pt x="19" y="18"/>
                      <a:pt x="19" y="19"/>
                      <a:pt x="18" y="19"/>
                    </a:cubicBezTo>
                    <a:cubicBezTo>
                      <a:pt x="18" y="20"/>
                      <a:pt x="17" y="21"/>
                      <a:pt x="18" y="22"/>
                    </a:cubicBezTo>
                    <a:cubicBezTo>
                      <a:pt x="18" y="22"/>
                      <a:pt x="18" y="22"/>
                      <a:pt x="18" y="23"/>
                    </a:cubicBezTo>
                    <a:cubicBezTo>
                      <a:pt x="19" y="23"/>
                      <a:pt x="18" y="24"/>
                      <a:pt x="18" y="24"/>
                    </a:cubicBezTo>
                    <a:cubicBezTo>
                      <a:pt x="17" y="24"/>
                      <a:pt x="17" y="23"/>
                      <a:pt x="17" y="22"/>
                    </a:cubicBezTo>
                    <a:cubicBezTo>
                      <a:pt x="17" y="22"/>
                      <a:pt x="16" y="23"/>
                      <a:pt x="16" y="23"/>
                    </a:cubicBezTo>
                    <a:cubicBezTo>
                      <a:pt x="16" y="23"/>
                      <a:pt x="15" y="22"/>
                      <a:pt x="15" y="23"/>
                    </a:cubicBezTo>
                    <a:cubicBezTo>
                      <a:pt x="15" y="24"/>
                      <a:pt x="14" y="24"/>
                      <a:pt x="13" y="24"/>
                    </a:cubicBezTo>
                    <a:cubicBezTo>
                      <a:pt x="12" y="24"/>
                      <a:pt x="13" y="26"/>
                      <a:pt x="12" y="26"/>
                    </a:cubicBezTo>
                    <a:cubicBezTo>
                      <a:pt x="11" y="26"/>
                      <a:pt x="10" y="26"/>
                      <a:pt x="10" y="26"/>
                    </a:cubicBezTo>
                    <a:cubicBezTo>
                      <a:pt x="9" y="27"/>
                      <a:pt x="9" y="26"/>
                      <a:pt x="8" y="26"/>
                    </a:cubicBezTo>
                    <a:cubicBezTo>
                      <a:pt x="8" y="26"/>
                      <a:pt x="7" y="26"/>
                      <a:pt x="7" y="26"/>
                    </a:cubicBezTo>
                    <a:cubicBezTo>
                      <a:pt x="6" y="26"/>
                      <a:pt x="6" y="26"/>
                      <a:pt x="5" y="26"/>
                    </a:cubicBezTo>
                    <a:cubicBezTo>
                      <a:pt x="5" y="26"/>
                      <a:pt x="4" y="26"/>
                      <a:pt x="3" y="26"/>
                    </a:cubicBezTo>
                    <a:cubicBezTo>
                      <a:pt x="3" y="28"/>
                      <a:pt x="4" y="29"/>
                      <a:pt x="4" y="30"/>
                    </a:cubicBezTo>
                    <a:cubicBezTo>
                      <a:pt x="5" y="32"/>
                      <a:pt x="6" y="33"/>
                      <a:pt x="6" y="34"/>
                    </a:cubicBezTo>
                    <a:cubicBezTo>
                      <a:pt x="6" y="36"/>
                      <a:pt x="6" y="37"/>
                      <a:pt x="7" y="38"/>
                    </a:cubicBezTo>
                    <a:cubicBezTo>
                      <a:pt x="7" y="39"/>
                      <a:pt x="7" y="40"/>
                      <a:pt x="6" y="41"/>
                    </a:cubicBezTo>
                    <a:cubicBezTo>
                      <a:pt x="5" y="42"/>
                      <a:pt x="0" y="43"/>
                      <a:pt x="2" y="45"/>
                    </a:cubicBezTo>
                    <a:cubicBezTo>
                      <a:pt x="3" y="46"/>
                      <a:pt x="4" y="46"/>
                      <a:pt x="4" y="47"/>
                    </a:cubicBezTo>
                    <a:cubicBezTo>
                      <a:pt x="5" y="49"/>
                      <a:pt x="4" y="50"/>
                      <a:pt x="4" y="52"/>
                    </a:cubicBezTo>
                    <a:cubicBezTo>
                      <a:pt x="4" y="52"/>
                      <a:pt x="5" y="51"/>
                      <a:pt x="6" y="5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7" name="Freeform 822">
                <a:extLst>
                  <a:ext uri="{FF2B5EF4-FFF2-40B4-BE49-F238E27FC236}">
                    <a16:creationId xmlns:a16="http://schemas.microsoft.com/office/drawing/2014/main" id="{4358A650-5CAC-F622-2703-0B2B8208A9D9}"/>
                  </a:ext>
                </a:extLst>
              </p:cNvPr>
              <p:cNvSpPr>
                <a:spLocks/>
              </p:cNvSpPr>
              <p:nvPr/>
            </p:nvSpPr>
            <p:spPr bwMode="auto">
              <a:xfrm>
                <a:off x="5646738" y="3300413"/>
                <a:ext cx="211137" cy="107950"/>
              </a:xfrm>
              <a:custGeom>
                <a:avLst/>
                <a:gdLst>
                  <a:gd name="T0" fmla="*/ 34 w 51"/>
                  <a:gd name="T1" fmla="*/ 25 h 26"/>
                  <a:gd name="T2" fmla="*/ 40 w 51"/>
                  <a:gd name="T3" fmla="*/ 23 h 26"/>
                  <a:gd name="T4" fmla="*/ 44 w 51"/>
                  <a:gd name="T5" fmla="*/ 22 h 26"/>
                  <a:gd name="T6" fmla="*/ 44 w 51"/>
                  <a:gd name="T7" fmla="*/ 21 h 26"/>
                  <a:gd name="T8" fmla="*/ 47 w 51"/>
                  <a:gd name="T9" fmla="*/ 19 h 26"/>
                  <a:gd name="T10" fmla="*/ 47 w 51"/>
                  <a:gd name="T11" fmla="*/ 17 h 26"/>
                  <a:gd name="T12" fmla="*/ 48 w 51"/>
                  <a:gd name="T13" fmla="*/ 16 h 26"/>
                  <a:gd name="T14" fmla="*/ 47 w 51"/>
                  <a:gd name="T15" fmla="*/ 13 h 26"/>
                  <a:gd name="T16" fmla="*/ 50 w 51"/>
                  <a:gd name="T17" fmla="*/ 13 h 26"/>
                  <a:gd name="T18" fmla="*/ 50 w 51"/>
                  <a:gd name="T19" fmla="*/ 7 h 26"/>
                  <a:gd name="T20" fmla="*/ 50 w 51"/>
                  <a:gd name="T21" fmla="*/ 3 h 26"/>
                  <a:gd name="T22" fmla="*/ 49 w 51"/>
                  <a:gd name="T23" fmla="*/ 2 h 26"/>
                  <a:gd name="T24" fmla="*/ 45 w 51"/>
                  <a:gd name="T25" fmla="*/ 2 h 26"/>
                  <a:gd name="T26" fmla="*/ 42 w 51"/>
                  <a:gd name="T27" fmla="*/ 1 h 26"/>
                  <a:gd name="T28" fmla="*/ 37 w 51"/>
                  <a:gd name="T29" fmla="*/ 0 h 26"/>
                  <a:gd name="T30" fmla="*/ 36 w 51"/>
                  <a:gd name="T31" fmla="*/ 2 h 26"/>
                  <a:gd name="T32" fmla="*/ 34 w 51"/>
                  <a:gd name="T33" fmla="*/ 3 h 26"/>
                  <a:gd name="T34" fmla="*/ 29 w 51"/>
                  <a:gd name="T35" fmla="*/ 2 h 26"/>
                  <a:gd name="T36" fmla="*/ 27 w 51"/>
                  <a:gd name="T37" fmla="*/ 4 h 26"/>
                  <a:gd name="T38" fmla="*/ 24 w 51"/>
                  <a:gd name="T39" fmla="*/ 7 h 26"/>
                  <a:gd name="T40" fmla="*/ 23 w 51"/>
                  <a:gd name="T41" fmla="*/ 10 h 26"/>
                  <a:gd name="T42" fmla="*/ 24 w 51"/>
                  <a:gd name="T43" fmla="*/ 13 h 26"/>
                  <a:gd name="T44" fmla="*/ 23 w 51"/>
                  <a:gd name="T45" fmla="*/ 14 h 26"/>
                  <a:gd name="T46" fmla="*/ 19 w 51"/>
                  <a:gd name="T47" fmla="*/ 13 h 26"/>
                  <a:gd name="T48" fmla="*/ 17 w 51"/>
                  <a:gd name="T49" fmla="*/ 14 h 26"/>
                  <a:gd name="T50" fmla="*/ 12 w 51"/>
                  <a:gd name="T51" fmla="*/ 16 h 26"/>
                  <a:gd name="T52" fmla="*/ 8 w 51"/>
                  <a:gd name="T53" fmla="*/ 14 h 26"/>
                  <a:gd name="T54" fmla="*/ 6 w 51"/>
                  <a:gd name="T55" fmla="*/ 16 h 26"/>
                  <a:gd name="T56" fmla="*/ 5 w 51"/>
                  <a:gd name="T57" fmla="*/ 16 h 26"/>
                  <a:gd name="T58" fmla="*/ 1 w 51"/>
                  <a:gd name="T59" fmla="*/ 14 h 26"/>
                  <a:gd name="T60" fmla="*/ 0 w 51"/>
                  <a:gd name="T61" fmla="*/ 17 h 26"/>
                  <a:gd name="T62" fmla="*/ 2 w 51"/>
                  <a:gd name="T63" fmla="*/ 19 h 26"/>
                  <a:gd name="T64" fmla="*/ 3 w 51"/>
                  <a:gd name="T65" fmla="*/ 21 h 26"/>
                  <a:gd name="T66" fmla="*/ 7 w 51"/>
                  <a:gd name="T67" fmla="*/ 21 h 26"/>
                  <a:gd name="T68" fmla="*/ 11 w 51"/>
                  <a:gd name="T69" fmla="*/ 22 h 26"/>
                  <a:gd name="T70" fmla="*/ 14 w 51"/>
                  <a:gd name="T71" fmla="*/ 20 h 26"/>
                  <a:gd name="T72" fmla="*/ 18 w 51"/>
                  <a:gd name="T73" fmla="*/ 19 h 26"/>
                  <a:gd name="T74" fmla="*/ 19 w 51"/>
                  <a:gd name="T75" fmla="*/ 21 h 26"/>
                  <a:gd name="T76" fmla="*/ 21 w 51"/>
                  <a:gd name="T77" fmla="*/ 23 h 26"/>
                  <a:gd name="T78" fmla="*/ 24 w 51"/>
                  <a:gd name="T79" fmla="*/ 24 h 26"/>
                  <a:gd name="T80" fmla="*/ 28 w 51"/>
                  <a:gd name="T81"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6">
                    <a:moveTo>
                      <a:pt x="31" y="25"/>
                    </a:moveTo>
                    <a:cubicBezTo>
                      <a:pt x="32" y="25"/>
                      <a:pt x="33" y="26"/>
                      <a:pt x="34" y="25"/>
                    </a:cubicBezTo>
                    <a:cubicBezTo>
                      <a:pt x="36" y="25"/>
                      <a:pt x="36" y="23"/>
                      <a:pt x="38" y="23"/>
                    </a:cubicBezTo>
                    <a:cubicBezTo>
                      <a:pt x="38" y="23"/>
                      <a:pt x="39" y="23"/>
                      <a:pt x="40" y="23"/>
                    </a:cubicBezTo>
                    <a:cubicBezTo>
                      <a:pt x="41" y="23"/>
                      <a:pt x="41" y="23"/>
                      <a:pt x="42" y="23"/>
                    </a:cubicBezTo>
                    <a:cubicBezTo>
                      <a:pt x="42" y="23"/>
                      <a:pt x="43" y="23"/>
                      <a:pt x="44" y="22"/>
                    </a:cubicBezTo>
                    <a:cubicBezTo>
                      <a:pt x="44" y="22"/>
                      <a:pt x="44" y="22"/>
                      <a:pt x="44" y="22"/>
                    </a:cubicBezTo>
                    <a:cubicBezTo>
                      <a:pt x="44" y="21"/>
                      <a:pt x="44" y="21"/>
                      <a:pt x="44" y="21"/>
                    </a:cubicBezTo>
                    <a:cubicBezTo>
                      <a:pt x="45" y="21"/>
                      <a:pt x="45" y="20"/>
                      <a:pt x="46" y="20"/>
                    </a:cubicBezTo>
                    <a:cubicBezTo>
                      <a:pt x="46" y="20"/>
                      <a:pt x="47" y="20"/>
                      <a:pt x="47" y="19"/>
                    </a:cubicBezTo>
                    <a:cubicBezTo>
                      <a:pt x="48" y="18"/>
                      <a:pt x="47" y="18"/>
                      <a:pt x="47" y="18"/>
                    </a:cubicBezTo>
                    <a:cubicBezTo>
                      <a:pt x="47" y="17"/>
                      <a:pt x="47" y="17"/>
                      <a:pt x="47" y="17"/>
                    </a:cubicBezTo>
                    <a:cubicBezTo>
                      <a:pt x="47" y="16"/>
                      <a:pt x="47" y="16"/>
                      <a:pt x="47" y="16"/>
                    </a:cubicBezTo>
                    <a:cubicBezTo>
                      <a:pt x="47" y="16"/>
                      <a:pt x="48" y="16"/>
                      <a:pt x="48" y="16"/>
                    </a:cubicBezTo>
                    <a:cubicBezTo>
                      <a:pt x="48" y="16"/>
                      <a:pt x="48" y="15"/>
                      <a:pt x="49" y="15"/>
                    </a:cubicBezTo>
                    <a:cubicBezTo>
                      <a:pt x="49" y="13"/>
                      <a:pt x="47" y="14"/>
                      <a:pt x="47" y="13"/>
                    </a:cubicBezTo>
                    <a:cubicBezTo>
                      <a:pt x="48" y="13"/>
                      <a:pt x="48" y="12"/>
                      <a:pt x="48" y="12"/>
                    </a:cubicBezTo>
                    <a:cubicBezTo>
                      <a:pt x="49" y="12"/>
                      <a:pt x="50" y="13"/>
                      <a:pt x="50" y="13"/>
                    </a:cubicBezTo>
                    <a:cubicBezTo>
                      <a:pt x="51" y="13"/>
                      <a:pt x="51" y="12"/>
                      <a:pt x="51" y="11"/>
                    </a:cubicBezTo>
                    <a:cubicBezTo>
                      <a:pt x="51" y="10"/>
                      <a:pt x="51" y="8"/>
                      <a:pt x="50" y="7"/>
                    </a:cubicBezTo>
                    <a:cubicBezTo>
                      <a:pt x="50" y="7"/>
                      <a:pt x="50" y="6"/>
                      <a:pt x="50" y="6"/>
                    </a:cubicBezTo>
                    <a:cubicBezTo>
                      <a:pt x="50" y="5"/>
                      <a:pt x="50" y="4"/>
                      <a:pt x="50" y="3"/>
                    </a:cubicBezTo>
                    <a:cubicBezTo>
                      <a:pt x="50" y="3"/>
                      <a:pt x="50" y="3"/>
                      <a:pt x="50" y="3"/>
                    </a:cubicBezTo>
                    <a:cubicBezTo>
                      <a:pt x="50" y="3"/>
                      <a:pt x="50" y="3"/>
                      <a:pt x="49" y="2"/>
                    </a:cubicBezTo>
                    <a:cubicBezTo>
                      <a:pt x="49" y="2"/>
                      <a:pt x="48" y="2"/>
                      <a:pt x="48" y="2"/>
                    </a:cubicBezTo>
                    <a:cubicBezTo>
                      <a:pt x="47" y="1"/>
                      <a:pt x="46" y="2"/>
                      <a:pt x="45" y="2"/>
                    </a:cubicBezTo>
                    <a:cubicBezTo>
                      <a:pt x="44" y="2"/>
                      <a:pt x="44" y="2"/>
                      <a:pt x="44" y="2"/>
                    </a:cubicBezTo>
                    <a:cubicBezTo>
                      <a:pt x="43" y="1"/>
                      <a:pt x="42" y="1"/>
                      <a:pt x="42" y="1"/>
                    </a:cubicBezTo>
                    <a:cubicBezTo>
                      <a:pt x="41" y="1"/>
                      <a:pt x="40" y="0"/>
                      <a:pt x="38" y="0"/>
                    </a:cubicBezTo>
                    <a:cubicBezTo>
                      <a:pt x="38" y="0"/>
                      <a:pt x="37" y="0"/>
                      <a:pt x="37" y="0"/>
                    </a:cubicBezTo>
                    <a:cubicBezTo>
                      <a:pt x="37" y="0"/>
                      <a:pt x="37" y="1"/>
                      <a:pt x="37" y="1"/>
                    </a:cubicBezTo>
                    <a:cubicBezTo>
                      <a:pt x="37" y="2"/>
                      <a:pt x="36" y="2"/>
                      <a:pt x="36" y="2"/>
                    </a:cubicBezTo>
                    <a:cubicBezTo>
                      <a:pt x="36" y="2"/>
                      <a:pt x="36" y="3"/>
                      <a:pt x="35" y="4"/>
                    </a:cubicBezTo>
                    <a:cubicBezTo>
                      <a:pt x="35" y="4"/>
                      <a:pt x="34" y="3"/>
                      <a:pt x="34" y="3"/>
                    </a:cubicBezTo>
                    <a:cubicBezTo>
                      <a:pt x="33" y="3"/>
                      <a:pt x="33" y="4"/>
                      <a:pt x="32" y="4"/>
                    </a:cubicBezTo>
                    <a:cubicBezTo>
                      <a:pt x="31" y="4"/>
                      <a:pt x="30" y="3"/>
                      <a:pt x="29" y="2"/>
                    </a:cubicBezTo>
                    <a:cubicBezTo>
                      <a:pt x="29" y="3"/>
                      <a:pt x="29" y="4"/>
                      <a:pt x="29" y="4"/>
                    </a:cubicBezTo>
                    <a:cubicBezTo>
                      <a:pt x="28" y="4"/>
                      <a:pt x="28" y="4"/>
                      <a:pt x="27" y="4"/>
                    </a:cubicBezTo>
                    <a:cubicBezTo>
                      <a:pt x="27" y="4"/>
                      <a:pt x="27" y="5"/>
                      <a:pt x="26" y="5"/>
                    </a:cubicBezTo>
                    <a:cubicBezTo>
                      <a:pt x="26" y="7"/>
                      <a:pt x="25" y="7"/>
                      <a:pt x="24" y="7"/>
                    </a:cubicBezTo>
                    <a:cubicBezTo>
                      <a:pt x="23" y="8"/>
                      <a:pt x="22" y="8"/>
                      <a:pt x="22" y="9"/>
                    </a:cubicBezTo>
                    <a:cubicBezTo>
                      <a:pt x="22" y="9"/>
                      <a:pt x="23" y="10"/>
                      <a:pt x="23" y="10"/>
                    </a:cubicBezTo>
                    <a:cubicBezTo>
                      <a:pt x="23" y="10"/>
                      <a:pt x="23" y="11"/>
                      <a:pt x="23" y="11"/>
                    </a:cubicBezTo>
                    <a:cubicBezTo>
                      <a:pt x="23" y="12"/>
                      <a:pt x="23" y="12"/>
                      <a:pt x="24" y="13"/>
                    </a:cubicBezTo>
                    <a:cubicBezTo>
                      <a:pt x="24" y="13"/>
                      <a:pt x="24" y="13"/>
                      <a:pt x="24" y="14"/>
                    </a:cubicBezTo>
                    <a:cubicBezTo>
                      <a:pt x="24" y="15"/>
                      <a:pt x="24" y="15"/>
                      <a:pt x="23" y="14"/>
                    </a:cubicBezTo>
                    <a:cubicBezTo>
                      <a:pt x="22" y="14"/>
                      <a:pt x="22" y="13"/>
                      <a:pt x="21" y="13"/>
                    </a:cubicBezTo>
                    <a:cubicBezTo>
                      <a:pt x="21" y="14"/>
                      <a:pt x="20" y="13"/>
                      <a:pt x="19" y="13"/>
                    </a:cubicBezTo>
                    <a:cubicBezTo>
                      <a:pt x="19" y="13"/>
                      <a:pt x="19" y="13"/>
                      <a:pt x="18" y="13"/>
                    </a:cubicBezTo>
                    <a:cubicBezTo>
                      <a:pt x="18" y="14"/>
                      <a:pt x="17" y="14"/>
                      <a:pt x="17" y="14"/>
                    </a:cubicBezTo>
                    <a:cubicBezTo>
                      <a:pt x="15" y="14"/>
                      <a:pt x="14" y="14"/>
                      <a:pt x="13" y="15"/>
                    </a:cubicBezTo>
                    <a:cubicBezTo>
                      <a:pt x="13" y="15"/>
                      <a:pt x="12" y="15"/>
                      <a:pt x="12" y="16"/>
                    </a:cubicBezTo>
                    <a:cubicBezTo>
                      <a:pt x="11" y="16"/>
                      <a:pt x="11" y="16"/>
                      <a:pt x="10" y="16"/>
                    </a:cubicBezTo>
                    <a:cubicBezTo>
                      <a:pt x="9" y="15"/>
                      <a:pt x="9" y="14"/>
                      <a:pt x="8" y="14"/>
                    </a:cubicBezTo>
                    <a:cubicBezTo>
                      <a:pt x="8" y="14"/>
                      <a:pt x="7" y="14"/>
                      <a:pt x="6" y="14"/>
                    </a:cubicBezTo>
                    <a:cubicBezTo>
                      <a:pt x="6" y="15"/>
                      <a:pt x="6" y="15"/>
                      <a:pt x="6" y="16"/>
                    </a:cubicBezTo>
                    <a:cubicBezTo>
                      <a:pt x="6" y="16"/>
                      <a:pt x="6" y="17"/>
                      <a:pt x="5" y="17"/>
                    </a:cubicBezTo>
                    <a:cubicBezTo>
                      <a:pt x="5" y="17"/>
                      <a:pt x="5" y="16"/>
                      <a:pt x="5" y="16"/>
                    </a:cubicBezTo>
                    <a:cubicBezTo>
                      <a:pt x="4" y="16"/>
                      <a:pt x="4" y="15"/>
                      <a:pt x="3" y="15"/>
                    </a:cubicBezTo>
                    <a:cubicBezTo>
                      <a:pt x="2" y="14"/>
                      <a:pt x="1" y="14"/>
                      <a:pt x="1" y="14"/>
                    </a:cubicBezTo>
                    <a:cubicBezTo>
                      <a:pt x="1" y="15"/>
                      <a:pt x="1" y="15"/>
                      <a:pt x="1" y="16"/>
                    </a:cubicBezTo>
                    <a:cubicBezTo>
                      <a:pt x="1" y="16"/>
                      <a:pt x="1" y="17"/>
                      <a:pt x="0" y="17"/>
                    </a:cubicBezTo>
                    <a:cubicBezTo>
                      <a:pt x="1" y="17"/>
                      <a:pt x="1" y="18"/>
                      <a:pt x="1" y="18"/>
                    </a:cubicBezTo>
                    <a:cubicBezTo>
                      <a:pt x="1" y="19"/>
                      <a:pt x="1" y="19"/>
                      <a:pt x="2" y="19"/>
                    </a:cubicBezTo>
                    <a:cubicBezTo>
                      <a:pt x="2" y="19"/>
                      <a:pt x="2" y="19"/>
                      <a:pt x="3" y="20"/>
                    </a:cubicBezTo>
                    <a:cubicBezTo>
                      <a:pt x="3" y="20"/>
                      <a:pt x="3" y="21"/>
                      <a:pt x="3" y="21"/>
                    </a:cubicBezTo>
                    <a:cubicBezTo>
                      <a:pt x="4" y="21"/>
                      <a:pt x="5" y="21"/>
                      <a:pt x="6" y="20"/>
                    </a:cubicBezTo>
                    <a:cubicBezTo>
                      <a:pt x="6" y="19"/>
                      <a:pt x="7" y="20"/>
                      <a:pt x="7" y="21"/>
                    </a:cubicBezTo>
                    <a:cubicBezTo>
                      <a:pt x="8" y="21"/>
                      <a:pt x="8" y="21"/>
                      <a:pt x="9" y="21"/>
                    </a:cubicBezTo>
                    <a:cubicBezTo>
                      <a:pt x="9" y="22"/>
                      <a:pt x="10" y="22"/>
                      <a:pt x="11" y="22"/>
                    </a:cubicBezTo>
                    <a:cubicBezTo>
                      <a:pt x="11" y="21"/>
                      <a:pt x="11" y="20"/>
                      <a:pt x="12" y="20"/>
                    </a:cubicBezTo>
                    <a:cubicBezTo>
                      <a:pt x="12" y="20"/>
                      <a:pt x="13" y="20"/>
                      <a:pt x="14" y="20"/>
                    </a:cubicBezTo>
                    <a:cubicBezTo>
                      <a:pt x="14" y="20"/>
                      <a:pt x="15" y="20"/>
                      <a:pt x="16" y="20"/>
                    </a:cubicBezTo>
                    <a:cubicBezTo>
                      <a:pt x="17" y="20"/>
                      <a:pt x="17" y="19"/>
                      <a:pt x="18" y="19"/>
                    </a:cubicBezTo>
                    <a:cubicBezTo>
                      <a:pt x="18" y="19"/>
                      <a:pt x="18" y="20"/>
                      <a:pt x="18" y="20"/>
                    </a:cubicBezTo>
                    <a:cubicBezTo>
                      <a:pt x="18" y="21"/>
                      <a:pt x="18" y="21"/>
                      <a:pt x="19" y="21"/>
                    </a:cubicBezTo>
                    <a:cubicBezTo>
                      <a:pt x="19" y="22"/>
                      <a:pt x="19" y="22"/>
                      <a:pt x="20" y="22"/>
                    </a:cubicBezTo>
                    <a:cubicBezTo>
                      <a:pt x="20" y="23"/>
                      <a:pt x="21" y="23"/>
                      <a:pt x="21" y="23"/>
                    </a:cubicBezTo>
                    <a:cubicBezTo>
                      <a:pt x="22" y="23"/>
                      <a:pt x="22" y="23"/>
                      <a:pt x="23" y="23"/>
                    </a:cubicBezTo>
                    <a:cubicBezTo>
                      <a:pt x="23" y="23"/>
                      <a:pt x="23" y="24"/>
                      <a:pt x="24" y="24"/>
                    </a:cubicBezTo>
                    <a:cubicBezTo>
                      <a:pt x="24" y="24"/>
                      <a:pt x="24" y="24"/>
                      <a:pt x="24" y="24"/>
                    </a:cubicBezTo>
                    <a:cubicBezTo>
                      <a:pt x="26" y="24"/>
                      <a:pt x="27" y="24"/>
                      <a:pt x="28" y="24"/>
                    </a:cubicBezTo>
                    <a:cubicBezTo>
                      <a:pt x="29" y="24"/>
                      <a:pt x="30" y="25"/>
                      <a:pt x="31" y="2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8" name="Freeform 823">
                <a:extLst>
                  <a:ext uri="{FF2B5EF4-FFF2-40B4-BE49-F238E27FC236}">
                    <a16:creationId xmlns:a16="http://schemas.microsoft.com/office/drawing/2014/main" id="{AFE48808-1D1E-9693-BB24-918D587EA24B}"/>
                  </a:ext>
                </a:extLst>
              </p:cNvPr>
              <p:cNvSpPr>
                <a:spLocks/>
              </p:cNvSpPr>
              <p:nvPr/>
            </p:nvSpPr>
            <p:spPr bwMode="auto">
              <a:xfrm>
                <a:off x="5646738" y="3371850"/>
                <a:ext cx="3175" cy="7938"/>
              </a:xfrm>
              <a:custGeom>
                <a:avLst/>
                <a:gdLst>
                  <a:gd name="T0" fmla="*/ 1 w 1"/>
                  <a:gd name="T1" fmla="*/ 1 h 2"/>
                  <a:gd name="T2" fmla="*/ 0 w 1"/>
                  <a:gd name="T3" fmla="*/ 0 h 2"/>
                  <a:gd name="T4" fmla="*/ 0 w 1"/>
                  <a:gd name="T5" fmla="*/ 2 h 2"/>
                  <a:gd name="T6" fmla="*/ 1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0"/>
                      <a:pt x="0" y="0"/>
                    </a:cubicBezTo>
                    <a:cubicBezTo>
                      <a:pt x="0" y="1"/>
                      <a:pt x="0" y="1"/>
                      <a:pt x="0" y="2"/>
                    </a:cubicBezTo>
                    <a:cubicBezTo>
                      <a:pt x="0" y="2"/>
                      <a:pt x="1" y="2"/>
                      <a:pt x="1" y="2"/>
                    </a:cubicBezTo>
                    <a:cubicBezTo>
                      <a:pt x="1" y="2"/>
                      <a:pt x="1" y="2"/>
                      <a:pt x="1"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229" name="Freeform 841">
                <a:extLst>
                  <a:ext uri="{FF2B5EF4-FFF2-40B4-BE49-F238E27FC236}">
                    <a16:creationId xmlns:a16="http://schemas.microsoft.com/office/drawing/2014/main" id="{16D392B4-6D69-B1B7-352D-0BCFDAEDD03D}"/>
                  </a:ext>
                </a:extLst>
              </p:cNvPr>
              <p:cNvSpPr>
                <a:spLocks/>
              </p:cNvSpPr>
              <p:nvPr/>
            </p:nvSpPr>
            <p:spPr bwMode="auto">
              <a:xfrm>
                <a:off x="6378575" y="3892550"/>
                <a:ext cx="7937" cy="20638"/>
              </a:xfrm>
              <a:custGeom>
                <a:avLst/>
                <a:gdLst>
                  <a:gd name="T0" fmla="*/ 2 w 2"/>
                  <a:gd name="T1" fmla="*/ 0 h 5"/>
                  <a:gd name="T2" fmla="*/ 1 w 2"/>
                  <a:gd name="T3" fmla="*/ 0 h 5"/>
                  <a:gd name="T4" fmla="*/ 0 w 2"/>
                  <a:gd name="T5" fmla="*/ 1 h 5"/>
                  <a:gd name="T6" fmla="*/ 1 w 2"/>
                  <a:gd name="T7" fmla="*/ 5 h 5"/>
                  <a:gd name="T8" fmla="*/ 2 w 2"/>
                  <a:gd name="T9" fmla="*/ 4 h 5"/>
                  <a:gd name="T10" fmla="*/ 2 w 2"/>
                  <a:gd name="T11" fmla="*/ 1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cubicBezTo>
                      <a:pt x="1" y="0"/>
                      <a:pt x="1" y="0"/>
                      <a:pt x="1" y="0"/>
                    </a:cubicBezTo>
                    <a:cubicBezTo>
                      <a:pt x="0" y="1"/>
                      <a:pt x="0" y="1"/>
                      <a:pt x="0" y="1"/>
                    </a:cubicBezTo>
                    <a:cubicBezTo>
                      <a:pt x="1" y="5"/>
                      <a:pt x="1" y="5"/>
                      <a:pt x="1" y="5"/>
                    </a:cubicBezTo>
                    <a:cubicBezTo>
                      <a:pt x="2" y="4"/>
                      <a:pt x="2" y="4"/>
                      <a:pt x="2" y="4"/>
                    </a:cubicBezTo>
                    <a:cubicBezTo>
                      <a:pt x="2" y="1"/>
                      <a:pt x="2" y="1"/>
                      <a:pt x="2" y="1"/>
                    </a:cubicBezTo>
                    <a:lnTo>
                      <a:pt x="2"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nvGrpSpPr>
            <p:cNvPr id="106" name="Africa">
              <a:extLst>
                <a:ext uri="{FF2B5EF4-FFF2-40B4-BE49-F238E27FC236}">
                  <a16:creationId xmlns:a16="http://schemas.microsoft.com/office/drawing/2014/main" id="{38309055-B7A9-335A-DC7C-EB199B30776D}"/>
                </a:ext>
              </a:extLst>
            </p:cNvPr>
            <p:cNvGrpSpPr/>
            <p:nvPr/>
          </p:nvGrpSpPr>
          <p:grpSpPr>
            <a:xfrm>
              <a:off x="4659313" y="3754438"/>
              <a:ext cx="2347912" cy="2190750"/>
              <a:chOff x="4659313" y="3754438"/>
              <a:chExt cx="2347912" cy="2190750"/>
            </a:xfrm>
            <a:grpFill/>
          </p:grpSpPr>
          <p:sp>
            <p:nvSpPr>
              <p:cNvPr id="107" name="Freeform 875">
                <a:extLst>
                  <a:ext uri="{FF2B5EF4-FFF2-40B4-BE49-F238E27FC236}">
                    <a16:creationId xmlns:a16="http://schemas.microsoft.com/office/drawing/2014/main" id="{4E523724-744C-1E72-24F5-862FBDD1F086}"/>
                  </a:ext>
                </a:extLst>
              </p:cNvPr>
              <p:cNvSpPr>
                <a:spLocks/>
              </p:cNvSpPr>
              <p:nvPr/>
            </p:nvSpPr>
            <p:spPr bwMode="auto">
              <a:xfrm>
                <a:off x="6157913" y="4600575"/>
                <a:ext cx="33337" cy="25400"/>
              </a:xfrm>
              <a:custGeom>
                <a:avLst/>
                <a:gdLst>
                  <a:gd name="T0" fmla="*/ 0 w 21"/>
                  <a:gd name="T1" fmla="*/ 3 h 16"/>
                  <a:gd name="T2" fmla="*/ 3 w 21"/>
                  <a:gd name="T3" fmla="*/ 10 h 16"/>
                  <a:gd name="T4" fmla="*/ 6 w 21"/>
                  <a:gd name="T5" fmla="*/ 16 h 16"/>
                  <a:gd name="T6" fmla="*/ 16 w 21"/>
                  <a:gd name="T7" fmla="*/ 16 h 16"/>
                  <a:gd name="T8" fmla="*/ 21 w 21"/>
                  <a:gd name="T9" fmla="*/ 10 h 16"/>
                  <a:gd name="T10" fmla="*/ 21 w 21"/>
                  <a:gd name="T11" fmla="*/ 0 h 16"/>
                  <a:gd name="T12" fmla="*/ 0 w 21"/>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21" h="16">
                    <a:moveTo>
                      <a:pt x="0" y="3"/>
                    </a:moveTo>
                    <a:lnTo>
                      <a:pt x="3" y="10"/>
                    </a:lnTo>
                    <a:lnTo>
                      <a:pt x="6" y="16"/>
                    </a:lnTo>
                    <a:lnTo>
                      <a:pt x="16" y="16"/>
                    </a:lnTo>
                    <a:lnTo>
                      <a:pt x="21" y="10"/>
                    </a:lnTo>
                    <a:lnTo>
                      <a:pt x="21" y="0"/>
                    </a:lnTo>
                    <a:lnTo>
                      <a:pt x="0"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08" name="Freeform 876">
                <a:extLst>
                  <a:ext uri="{FF2B5EF4-FFF2-40B4-BE49-F238E27FC236}">
                    <a16:creationId xmlns:a16="http://schemas.microsoft.com/office/drawing/2014/main" id="{C301CDA1-9063-DCEA-885A-EB584780D087}"/>
                  </a:ext>
                </a:extLst>
              </p:cNvPr>
              <p:cNvSpPr>
                <a:spLocks/>
              </p:cNvSpPr>
              <p:nvPr/>
            </p:nvSpPr>
            <p:spPr bwMode="auto">
              <a:xfrm>
                <a:off x="4892676" y="4075113"/>
                <a:ext cx="238125" cy="200025"/>
              </a:xfrm>
              <a:custGeom>
                <a:avLst/>
                <a:gdLst>
                  <a:gd name="T0" fmla="*/ 26 w 57"/>
                  <a:gd name="T1" fmla="*/ 0 h 48"/>
                  <a:gd name="T2" fmla="*/ 25 w 57"/>
                  <a:gd name="T3" fmla="*/ 4 h 48"/>
                  <a:gd name="T4" fmla="*/ 21 w 57"/>
                  <a:gd name="T5" fmla="*/ 10 h 48"/>
                  <a:gd name="T6" fmla="*/ 18 w 57"/>
                  <a:gd name="T7" fmla="*/ 13 h 48"/>
                  <a:gd name="T8" fmla="*/ 16 w 57"/>
                  <a:gd name="T9" fmla="*/ 21 h 48"/>
                  <a:gd name="T10" fmla="*/ 14 w 57"/>
                  <a:gd name="T11" fmla="*/ 24 h 48"/>
                  <a:gd name="T12" fmla="*/ 8 w 57"/>
                  <a:gd name="T13" fmla="*/ 31 h 48"/>
                  <a:gd name="T14" fmla="*/ 5 w 57"/>
                  <a:gd name="T15" fmla="*/ 38 h 48"/>
                  <a:gd name="T16" fmla="*/ 2 w 57"/>
                  <a:gd name="T17" fmla="*/ 42 h 48"/>
                  <a:gd name="T18" fmla="*/ 2 w 57"/>
                  <a:gd name="T19" fmla="*/ 42 h 48"/>
                  <a:gd name="T20" fmla="*/ 1 w 57"/>
                  <a:gd name="T21" fmla="*/ 48 h 48"/>
                  <a:gd name="T22" fmla="*/ 27 w 57"/>
                  <a:gd name="T23" fmla="*/ 47 h 48"/>
                  <a:gd name="T24" fmla="*/ 26 w 57"/>
                  <a:gd name="T25" fmla="*/ 36 h 48"/>
                  <a:gd name="T26" fmla="*/ 30 w 57"/>
                  <a:gd name="T27" fmla="*/ 33 h 48"/>
                  <a:gd name="T28" fmla="*/ 34 w 57"/>
                  <a:gd name="T29" fmla="*/ 32 h 48"/>
                  <a:gd name="T30" fmla="*/ 34 w 57"/>
                  <a:gd name="T31" fmla="*/ 13 h 48"/>
                  <a:gd name="T32" fmla="*/ 57 w 57"/>
                  <a:gd name="T33" fmla="*/ 13 h 48"/>
                  <a:gd name="T34" fmla="*/ 57 w 57"/>
                  <a:gd name="T35" fmla="*/ 3 h 48"/>
                  <a:gd name="T36" fmla="*/ 57 w 57"/>
                  <a:gd name="T37" fmla="*/ 0 h 48"/>
                  <a:gd name="T38" fmla="*/ 27 w 57"/>
                  <a:gd name="T39" fmla="*/ 0 h 48"/>
                  <a:gd name="T40" fmla="*/ 26 w 57"/>
                  <a:gd name="T4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48">
                    <a:moveTo>
                      <a:pt x="26" y="0"/>
                    </a:moveTo>
                    <a:cubicBezTo>
                      <a:pt x="26" y="0"/>
                      <a:pt x="26" y="3"/>
                      <a:pt x="25" y="4"/>
                    </a:cubicBezTo>
                    <a:cubicBezTo>
                      <a:pt x="25" y="7"/>
                      <a:pt x="23" y="9"/>
                      <a:pt x="21" y="10"/>
                    </a:cubicBezTo>
                    <a:cubicBezTo>
                      <a:pt x="20" y="11"/>
                      <a:pt x="18" y="11"/>
                      <a:pt x="18" y="13"/>
                    </a:cubicBezTo>
                    <a:cubicBezTo>
                      <a:pt x="17" y="16"/>
                      <a:pt x="15" y="18"/>
                      <a:pt x="16" y="21"/>
                    </a:cubicBezTo>
                    <a:cubicBezTo>
                      <a:pt x="16" y="23"/>
                      <a:pt x="15" y="24"/>
                      <a:pt x="14" y="24"/>
                    </a:cubicBezTo>
                    <a:cubicBezTo>
                      <a:pt x="12" y="27"/>
                      <a:pt x="10" y="28"/>
                      <a:pt x="8" y="31"/>
                    </a:cubicBezTo>
                    <a:cubicBezTo>
                      <a:pt x="7" y="33"/>
                      <a:pt x="6" y="35"/>
                      <a:pt x="5" y="38"/>
                    </a:cubicBezTo>
                    <a:cubicBezTo>
                      <a:pt x="5" y="39"/>
                      <a:pt x="5" y="41"/>
                      <a:pt x="2" y="42"/>
                    </a:cubicBezTo>
                    <a:cubicBezTo>
                      <a:pt x="2" y="42"/>
                      <a:pt x="2" y="42"/>
                      <a:pt x="2" y="42"/>
                    </a:cubicBezTo>
                    <a:cubicBezTo>
                      <a:pt x="2" y="44"/>
                      <a:pt x="0" y="46"/>
                      <a:pt x="1" y="48"/>
                    </a:cubicBezTo>
                    <a:cubicBezTo>
                      <a:pt x="27" y="47"/>
                      <a:pt x="27" y="47"/>
                      <a:pt x="27" y="47"/>
                    </a:cubicBezTo>
                    <a:cubicBezTo>
                      <a:pt x="26" y="36"/>
                      <a:pt x="26" y="36"/>
                      <a:pt x="26" y="36"/>
                    </a:cubicBezTo>
                    <a:cubicBezTo>
                      <a:pt x="30" y="33"/>
                      <a:pt x="30" y="33"/>
                      <a:pt x="30" y="33"/>
                    </a:cubicBezTo>
                    <a:cubicBezTo>
                      <a:pt x="34" y="32"/>
                      <a:pt x="34" y="32"/>
                      <a:pt x="34" y="32"/>
                    </a:cubicBezTo>
                    <a:cubicBezTo>
                      <a:pt x="34" y="13"/>
                      <a:pt x="34" y="13"/>
                      <a:pt x="34" y="13"/>
                    </a:cubicBezTo>
                    <a:cubicBezTo>
                      <a:pt x="57" y="13"/>
                      <a:pt x="57" y="13"/>
                      <a:pt x="57" y="13"/>
                    </a:cubicBezTo>
                    <a:cubicBezTo>
                      <a:pt x="57" y="3"/>
                      <a:pt x="57" y="3"/>
                      <a:pt x="57" y="3"/>
                    </a:cubicBezTo>
                    <a:cubicBezTo>
                      <a:pt x="57" y="0"/>
                      <a:pt x="57" y="0"/>
                      <a:pt x="57" y="0"/>
                    </a:cubicBezTo>
                    <a:cubicBezTo>
                      <a:pt x="27" y="0"/>
                      <a:pt x="27" y="0"/>
                      <a:pt x="27" y="0"/>
                    </a:cubicBezTo>
                    <a:cubicBezTo>
                      <a:pt x="26" y="0"/>
                      <a:pt x="26" y="0"/>
                      <a:pt x="26"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09" name="Freeform 878">
                <a:extLst>
                  <a:ext uri="{FF2B5EF4-FFF2-40B4-BE49-F238E27FC236}">
                    <a16:creationId xmlns:a16="http://schemas.microsoft.com/office/drawing/2014/main" id="{B8264615-E15D-AFA2-E236-16DAE26F5A76}"/>
                  </a:ext>
                </a:extLst>
              </p:cNvPr>
              <p:cNvSpPr>
                <a:spLocks/>
              </p:cNvSpPr>
              <p:nvPr/>
            </p:nvSpPr>
            <p:spPr bwMode="auto">
              <a:xfrm>
                <a:off x="6088063" y="5337175"/>
                <a:ext cx="220662" cy="204788"/>
              </a:xfrm>
              <a:custGeom>
                <a:avLst/>
                <a:gdLst>
                  <a:gd name="T0" fmla="*/ 48 w 53"/>
                  <a:gd name="T1" fmla="*/ 40 h 49"/>
                  <a:gd name="T2" fmla="*/ 49 w 53"/>
                  <a:gd name="T3" fmla="*/ 38 h 49"/>
                  <a:gd name="T4" fmla="*/ 49 w 53"/>
                  <a:gd name="T5" fmla="*/ 36 h 49"/>
                  <a:gd name="T6" fmla="*/ 53 w 53"/>
                  <a:gd name="T7" fmla="*/ 31 h 49"/>
                  <a:gd name="T8" fmla="*/ 53 w 53"/>
                  <a:gd name="T9" fmla="*/ 30 h 49"/>
                  <a:gd name="T10" fmla="*/ 53 w 53"/>
                  <a:gd name="T11" fmla="*/ 30 h 49"/>
                  <a:gd name="T12" fmla="*/ 51 w 53"/>
                  <a:gd name="T13" fmla="*/ 29 h 49"/>
                  <a:gd name="T14" fmla="*/ 51 w 53"/>
                  <a:gd name="T15" fmla="*/ 27 h 49"/>
                  <a:gd name="T16" fmla="*/ 52 w 53"/>
                  <a:gd name="T17" fmla="*/ 25 h 49"/>
                  <a:gd name="T18" fmla="*/ 50 w 53"/>
                  <a:gd name="T19" fmla="*/ 24 h 49"/>
                  <a:gd name="T20" fmla="*/ 50 w 53"/>
                  <a:gd name="T21" fmla="*/ 23 h 49"/>
                  <a:gd name="T22" fmla="*/ 52 w 53"/>
                  <a:gd name="T23" fmla="*/ 22 h 49"/>
                  <a:gd name="T24" fmla="*/ 52 w 53"/>
                  <a:gd name="T25" fmla="*/ 21 h 49"/>
                  <a:gd name="T26" fmla="*/ 52 w 53"/>
                  <a:gd name="T27" fmla="*/ 21 h 49"/>
                  <a:gd name="T28" fmla="*/ 52 w 53"/>
                  <a:gd name="T29" fmla="*/ 21 h 49"/>
                  <a:gd name="T30" fmla="*/ 53 w 53"/>
                  <a:gd name="T31" fmla="*/ 20 h 49"/>
                  <a:gd name="T32" fmla="*/ 52 w 53"/>
                  <a:gd name="T33" fmla="*/ 18 h 49"/>
                  <a:gd name="T34" fmla="*/ 52 w 53"/>
                  <a:gd name="T35" fmla="*/ 17 h 49"/>
                  <a:gd name="T36" fmla="*/ 52 w 53"/>
                  <a:gd name="T37" fmla="*/ 16 h 49"/>
                  <a:gd name="T38" fmla="*/ 52 w 53"/>
                  <a:gd name="T39" fmla="*/ 16 h 49"/>
                  <a:gd name="T40" fmla="*/ 52 w 53"/>
                  <a:gd name="T41" fmla="*/ 14 h 49"/>
                  <a:gd name="T42" fmla="*/ 52 w 53"/>
                  <a:gd name="T43" fmla="*/ 14 h 49"/>
                  <a:gd name="T44" fmla="*/ 52 w 53"/>
                  <a:gd name="T45" fmla="*/ 12 h 49"/>
                  <a:gd name="T46" fmla="*/ 51 w 53"/>
                  <a:gd name="T47" fmla="*/ 9 h 49"/>
                  <a:gd name="T48" fmla="*/ 52 w 53"/>
                  <a:gd name="T49" fmla="*/ 7 h 49"/>
                  <a:gd name="T50" fmla="*/ 51 w 53"/>
                  <a:gd name="T51" fmla="*/ 7 h 49"/>
                  <a:gd name="T52" fmla="*/ 48 w 53"/>
                  <a:gd name="T53" fmla="*/ 6 h 49"/>
                  <a:gd name="T54" fmla="*/ 45 w 53"/>
                  <a:gd name="T55" fmla="*/ 6 h 49"/>
                  <a:gd name="T56" fmla="*/ 40 w 53"/>
                  <a:gd name="T57" fmla="*/ 3 h 49"/>
                  <a:gd name="T58" fmla="*/ 35 w 53"/>
                  <a:gd name="T59" fmla="*/ 3 h 49"/>
                  <a:gd name="T60" fmla="*/ 35 w 53"/>
                  <a:gd name="T61" fmla="*/ 0 h 49"/>
                  <a:gd name="T62" fmla="*/ 29 w 53"/>
                  <a:gd name="T63" fmla="*/ 0 h 49"/>
                  <a:gd name="T64" fmla="*/ 25 w 53"/>
                  <a:gd name="T65" fmla="*/ 2 h 49"/>
                  <a:gd name="T66" fmla="*/ 24 w 53"/>
                  <a:gd name="T67" fmla="*/ 6 h 49"/>
                  <a:gd name="T68" fmla="*/ 17 w 53"/>
                  <a:gd name="T69" fmla="*/ 9 h 49"/>
                  <a:gd name="T70" fmla="*/ 12 w 53"/>
                  <a:gd name="T71" fmla="*/ 17 h 49"/>
                  <a:gd name="T72" fmla="*/ 10 w 53"/>
                  <a:gd name="T73" fmla="*/ 17 h 49"/>
                  <a:gd name="T74" fmla="*/ 9 w 53"/>
                  <a:gd name="T75" fmla="*/ 17 h 49"/>
                  <a:gd name="T76" fmla="*/ 6 w 53"/>
                  <a:gd name="T77" fmla="*/ 16 h 49"/>
                  <a:gd name="T78" fmla="*/ 4 w 53"/>
                  <a:gd name="T79" fmla="*/ 17 h 49"/>
                  <a:gd name="T80" fmla="*/ 3 w 53"/>
                  <a:gd name="T81" fmla="*/ 15 h 49"/>
                  <a:gd name="T82" fmla="*/ 0 w 53"/>
                  <a:gd name="T83" fmla="*/ 15 h 49"/>
                  <a:gd name="T84" fmla="*/ 0 w 53"/>
                  <a:gd name="T85" fmla="*/ 17 h 49"/>
                  <a:gd name="T86" fmla="*/ 5 w 53"/>
                  <a:gd name="T87" fmla="*/ 24 h 49"/>
                  <a:gd name="T88" fmla="*/ 6 w 53"/>
                  <a:gd name="T89" fmla="*/ 28 h 49"/>
                  <a:gd name="T90" fmla="*/ 9 w 53"/>
                  <a:gd name="T91" fmla="*/ 30 h 49"/>
                  <a:gd name="T92" fmla="*/ 13 w 53"/>
                  <a:gd name="T93" fmla="*/ 32 h 49"/>
                  <a:gd name="T94" fmla="*/ 14 w 53"/>
                  <a:gd name="T95" fmla="*/ 35 h 49"/>
                  <a:gd name="T96" fmla="*/ 16 w 53"/>
                  <a:gd name="T97" fmla="*/ 35 h 49"/>
                  <a:gd name="T98" fmla="*/ 16 w 53"/>
                  <a:gd name="T99" fmla="*/ 39 h 49"/>
                  <a:gd name="T100" fmla="*/ 19 w 53"/>
                  <a:gd name="T101" fmla="*/ 43 h 49"/>
                  <a:gd name="T102" fmla="*/ 25 w 53"/>
                  <a:gd name="T103" fmla="*/ 44 h 49"/>
                  <a:gd name="T104" fmla="*/ 25 w 53"/>
                  <a:gd name="T105" fmla="*/ 46 h 49"/>
                  <a:gd name="T106" fmla="*/ 28 w 53"/>
                  <a:gd name="T107" fmla="*/ 47 h 49"/>
                  <a:gd name="T108" fmla="*/ 30 w 53"/>
                  <a:gd name="T109" fmla="*/ 47 h 49"/>
                  <a:gd name="T110" fmla="*/ 34 w 53"/>
                  <a:gd name="T111" fmla="*/ 48 h 49"/>
                  <a:gd name="T112" fmla="*/ 39 w 53"/>
                  <a:gd name="T113" fmla="*/ 48 h 49"/>
                  <a:gd name="T114" fmla="*/ 41 w 53"/>
                  <a:gd name="T115" fmla="*/ 49 h 49"/>
                  <a:gd name="T116" fmla="*/ 49 w 53"/>
                  <a:gd name="T117" fmla="*/ 41 h 49"/>
                  <a:gd name="T118" fmla="*/ 48 w 53"/>
                  <a:gd name="T11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 h="49">
                    <a:moveTo>
                      <a:pt x="48" y="40"/>
                    </a:moveTo>
                    <a:cubicBezTo>
                      <a:pt x="49" y="38"/>
                      <a:pt x="49" y="38"/>
                      <a:pt x="49" y="38"/>
                    </a:cubicBezTo>
                    <a:cubicBezTo>
                      <a:pt x="49" y="36"/>
                      <a:pt x="49" y="36"/>
                      <a:pt x="49" y="36"/>
                    </a:cubicBezTo>
                    <a:cubicBezTo>
                      <a:pt x="53" y="31"/>
                      <a:pt x="53" y="31"/>
                      <a:pt x="53" y="31"/>
                    </a:cubicBezTo>
                    <a:cubicBezTo>
                      <a:pt x="53" y="30"/>
                      <a:pt x="53" y="30"/>
                      <a:pt x="53" y="30"/>
                    </a:cubicBezTo>
                    <a:cubicBezTo>
                      <a:pt x="53" y="30"/>
                      <a:pt x="53" y="30"/>
                      <a:pt x="53" y="30"/>
                    </a:cubicBezTo>
                    <a:cubicBezTo>
                      <a:pt x="51" y="29"/>
                      <a:pt x="51" y="29"/>
                      <a:pt x="51" y="29"/>
                    </a:cubicBezTo>
                    <a:cubicBezTo>
                      <a:pt x="51" y="27"/>
                      <a:pt x="51" y="27"/>
                      <a:pt x="51" y="27"/>
                    </a:cubicBezTo>
                    <a:cubicBezTo>
                      <a:pt x="52" y="25"/>
                      <a:pt x="52" y="25"/>
                      <a:pt x="52" y="25"/>
                    </a:cubicBezTo>
                    <a:cubicBezTo>
                      <a:pt x="50" y="24"/>
                      <a:pt x="50" y="24"/>
                      <a:pt x="50" y="24"/>
                    </a:cubicBezTo>
                    <a:cubicBezTo>
                      <a:pt x="50" y="23"/>
                      <a:pt x="50" y="23"/>
                      <a:pt x="50" y="23"/>
                    </a:cubicBezTo>
                    <a:cubicBezTo>
                      <a:pt x="52" y="22"/>
                      <a:pt x="52" y="22"/>
                      <a:pt x="52" y="22"/>
                    </a:cubicBezTo>
                    <a:cubicBezTo>
                      <a:pt x="52" y="21"/>
                      <a:pt x="52" y="21"/>
                      <a:pt x="52" y="21"/>
                    </a:cubicBezTo>
                    <a:cubicBezTo>
                      <a:pt x="52" y="21"/>
                      <a:pt x="52" y="21"/>
                      <a:pt x="52" y="21"/>
                    </a:cubicBezTo>
                    <a:cubicBezTo>
                      <a:pt x="52" y="21"/>
                      <a:pt x="52" y="21"/>
                      <a:pt x="52" y="21"/>
                    </a:cubicBezTo>
                    <a:cubicBezTo>
                      <a:pt x="53" y="20"/>
                      <a:pt x="53" y="20"/>
                      <a:pt x="53" y="20"/>
                    </a:cubicBezTo>
                    <a:cubicBezTo>
                      <a:pt x="53" y="20"/>
                      <a:pt x="52" y="18"/>
                      <a:pt x="52" y="18"/>
                    </a:cubicBezTo>
                    <a:cubicBezTo>
                      <a:pt x="52" y="18"/>
                      <a:pt x="52" y="17"/>
                      <a:pt x="52" y="17"/>
                    </a:cubicBezTo>
                    <a:cubicBezTo>
                      <a:pt x="52" y="17"/>
                      <a:pt x="52" y="16"/>
                      <a:pt x="52" y="16"/>
                    </a:cubicBezTo>
                    <a:cubicBezTo>
                      <a:pt x="52" y="16"/>
                      <a:pt x="52" y="16"/>
                      <a:pt x="52" y="16"/>
                    </a:cubicBezTo>
                    <a:cubicBezTo>
                      <a:pt x="52" y="16"/>
                      <a:pt x="52" y="14"/>
                      <a:pt x="52" y="14"/>
                    </a:cubicBezTo>
                    <a:cubicBezTo>
                      <a:pt x="52" y="14"/>
                      <a:pt x="52" y="14"/>
                      <a:pt x="52" y="14"/>
                    </a:cubicBezTo>
                    <a:cubicBezTo>
                      <a:pt x="52" y="12"/>
                      <a:pt x="52" y="12"/>
                      <a:pt x="52" y="12"/>
                    </a:cubicBezTo>
                    <a:cubicBezTo>
                      <a:pt x="51" y="9"/>
                      <a:pt x="51" y="9"/>
                      <a:pt x="51" y="9"/>
                    </a:cubicBezTo>
                    <a:cubicBezTo>
                      <a:pt x="52" y="7"/>
                      <a:pt x="52" y="7"/>
                      <a:pt x="52" y="7"/>
                    </a:cubicBezTo>
                    <a:cubicBezTo>
                      <a:pt x="51" y="7"/>
                      <a:pt x="51" y="7"/>
                      <a:pt x="51" y="7"/>
                    </a:cubicBezTo>
                    <a:cubicBezTo>
                      <a:pt x="48" y="6"/>
                      <a:pt x="48" y="6"/>
                      <a:pt x="48" y="6"/>
                    </a:cubicBezTo>
                    <a:cubicBezTo>
                      <a:pt x="45" y="6"/>
                      <a:pt x="45" y="6"/>
                      <a:pt x="45" y="6"/>
                    </a:cubicBezTo>
                    <a:cubicBezTo>
                      <a:pt x="40" y="3"/>
                      <a:pt x="40" y="3"/>
                      <a:pt x="40" y="3"/>
                    </a:cubicBezTo>
                    <a:cubicBezTo>
                      <a:pt x="35" y="3"/>
                      <a:pt x="35" y="3"/>
                      <a:pt x="35" y="3"/>
                    </a:cubicBezTo>
                    <a:cubicBezTo>
                      <a:pt x="35" y="0"/>
                      <a:pt x="35" y="0"/>
                      <a:pt x="35" y="0"/>
                    </a:cubicBezTo>
                    <a:cubicBezTo>
                      <a:pt x="29" y="0"/>
                      <a:pt x="29" y="0"/>
                      <a:pt x="29" y="0"/>
                    </a:cubicBezTo>
                    <a:cubicBezTo>
                      <a:pt x="25" y="2"/>
                      <a:pt x="25" y="2"/>
                      <a:pt x="25" y="2"/>
                    </a:cubicBezTo>
                    <a:cubicBezTo>
                      <a:pt x="24" y="6"/>
                      <a:pt x="24" y="6"/>
                      <a:pt x="24" y="6"/>
                    </a:cubicBezTo>
                    <a:cubicBezTo>
                      <a:pt x="17" y="9"/>
                      <a:pt x="17" y="9"/>
                      <a:pt x="17" y="9"/>
                    </a:cubicBezTo>
                    <a:cubicBezTo>
                      <a:pt x="12" y="17"/>
                      <a:pt x="12" y="17"/>
                      <a:pt x="12" y="17"/>
                    </a:cubicBezTo>
                    <a:cubicBezTo>
                      <a:pt x="10" y="17"/>
                      <a:pt x="10" y="17"/>
                      <a:pt x="10" y="17"/>
                    </a:cubicBezTo>
                    <a:cubicBezTo>
                      <a:pt x="9" y="17"/>
                      <a:pt x="9" y="17"/>
                      <a:pt x="9" y="17"/>
                    </a:cubicBezTo>
                    <a:cubicBezTo>
                      <a:pt x="6" y="16"/>
                      <a:pt x="6" y="16"/>
                      <a:pt x="6" y="16"/>
                    </a:cubicBezTo>
                    <a:cubicBezTo>
                      <a:pt x="4" y="17"/>
                      <a:pt x="4" y="17"/>
                      <a:pt x="4" y="17"/>
                    </a:cubicBezTo>
                    <a:cubicBezTo>
                      <a:pt x="3" y="15"/>
                      <a:pt x="3" y="15"/>
                      <a:pt x="3" y="15"/>
                    </a:cubicBezTo>
                    <a:cubicBezTo>
                      <a:pt x="0" y="15"/>
                      <a:pt x="0" y="15"/>
                      <a:pt x="0" y="15"/>
                    </a:cubicBezTo>
                    <a:cubicBezTo>
                      <a:pt x="0" y="17"/>
                      <a:pt x="0" y="17"/>
                      <a:pt x="0" y="17"/>
                    </a:cubicBezTo>
                    <a:cubicBezTo>
                      <a:pt x="5" y="24"/>
                      <a:pt x="5" y="24"/>
                      <a:pt x="5" y="24"/>
                    </a:cubicBezTo>
                    <a:cubicBezTo>
                      <a:pt x="6" y="28"/>
                      <a:pt x="6" y="28"/>
                      <a:pt x="6" y="28"/>
                    </a:cubicBezTo>
                    <a:cubicBezTo>
                      <a:pt x="9" y="30"/>
                      <a:pt x="9" y="30"/>
                      <a:pt x="9" y="30"/>
                    </a:cubicBezTo>
                    <a:cubicBezTo>
                      <a:pt x="13" y="32"/>
                      <a:pt x="13" y="32"/>
                      <a:pt x="13" y="32"/>
                    </a:cubicBezTo>
                    <a:cubicBezTo>
                      <a:pt x="14" y="35"/>
                      <a:pt x="14" y="35"/>
                      <a:pt x="14" y="35"/>
                    </a:cubicBezTo>
                    <a:cubicBezTo>
                      <a:pt x="16" y="35"/>
                      <a:pt x="16" y="35"/>
                      <a:pt x="16" y="35"/>
                    </a:cubicBezTo>
                    <a:cubicBezTo>
                      <a:pt x="16" y="39"/>
                      <a:pt x="16" y="39"/>
                      <a:pt x="16" y="39"/>
                    </a:cubicBezTo>
                    <a:cubicBezTo>
                      <a:pt x="19" y="43"/>
                      <a:pt x="19" y="43"/>
                      <a:pt x="19" y="43"/>
                    </a:cubicBezTo>
                    <a:cubicBezTo>
                      <a:pt x="25" y="44"/>
                      <a:pt x="25" y="44"/>
                      <a:pt x="25" y="44"/>
                    </a:cubicBezTo>
                    <a:cubicBezTo>
                      <a:pt x="25" y="46"/>
                      <a:pt x="25" y="46"/>
                      <a:pt x="25" y="46"/>
                    </a:cubicBezTo>
                    <a:cubicBezTo>
                      <a:pt x="28" y="47"/>
                      <a:pt x="28" y="47"/>
                      <a:pt x="28" y="47"/>
                    </a:cubicBezTo>
                    <a:cubicBezTo>
                      <a:pt x="30" y="47"/>
                      <a:pt x="30" y="47"/>
                      <a:pt x="30" y="47"/>
                    </a:cubicBezTo>
                    <a:cubicBezTo>
                      <a:pt x="34" y="48"/>
                      <a:pt x="34" y="48"/>
                      <a:pt x="34" y="48"/>
                    </a:cubicBezTo>
                    <a:cubicBezTo>
                      <a:pt x="39" y="48"/>
                      <a:pt x="39" y="48"/>
                      <a:pt x="39" y="48"/>
                    </a:cubicBezTo>
                    <a:cubicBezTo>
                      <a:pt x="41" y="49"/>
                      <a:pt x="41" y="49"/>
                      <a:pt x="41" y="49"/>
                    </a:cubicBezTo>
                    <a:cubicBezTo>
                      <a:pt x="49" y="41"/>
                      <a:pt x="49" y="41"/>
                      <a:pt x="49" y="41"/>
                    </a:cubicBezTo>
                    <a:lnTo>
                      <a:pt x="48" y="4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0" name="Freeform 879">
                <a:extLst>
                  <a:ext uri="{FF2B5EF4-FFF2-40B4-BE49-F238E27FC236}">
                    <a16:creationId xmlns:a16="http://schemas.microsoft.com/office/drawing/2014/main" id="{E286C67A-F326-164E-89BF-356300B40E11}"/>
                  </a:ext>
                </a:extLst>
              </p:cNvPr>
              <p:cNvSpPr>
                <a:spLocks/>
              </p:cNvSpPr>
              <p:nvPr/>
            </p:nvSpPr>
            <p:spPr bwMode="auto">
              <a:xfrm>
                <a:off x="5995988" y="5126038"/>
                <a:ext cx="328612" cy="282575"/>
              </a:xfrm>
              <a:custGeom>
                <a:avLst/>
                <a:gdLst>
                  <a:gd name="T0" fmla="*/ 67 w 79"/>
                  <a:gd name="T1" fmla="*/ 5 h 68"/>
                  <a:gd name="T2" fmla="*/ 64 w 79"/>
                  <a:gd name="T3" fmla="*/ 2 h 68"/>
                  <a:gd name="T4" fmla="*/ 59 w 79"/>
                  <a:gd name="T5" fmla="*/ 0 h 68"/>
                  <a:gd name="T6" fmla="*/ 47 w 79"/>
                  <a:gd name="T7" fmla="*/ 2 h 68"/>
                  <a:gd name="T8" fmla="*/ 47 w 79"/>
                  <a:gd name="T9" fmla="*/ 3 h 68"/>
                  <a:gd name="T10" fmla="*/ 45 w 79"/>
                  <a:gd name="T11" fmla="*/ 10 h 68"/>
                  <a:gd name="T12" fmla="*/ 45 w 79"/>
                  <a:gd name="T13" fmla="*/ 11 h 68"/>
                  <a:gd name="T14" fmla="*/ 44 w 79"/>
                  <a:gd name="T15" fmla="*/ 14 h 68"/>
                  <a:gd name="T16" fmla="*/ 45 w 79"/>
                  <a:gd name="T17" fmla="*/ 16 h 68"/>
                  <a:gd name="T18" fmla="*/ 43 w 79"/>
                  <a:gd name="T19" fmla="*/ 25 h 68"/>
                  <a:gd name="T20" fmla="*/ 47 w 79"/>
                  <a:gd name="T21" fmla="*/ 28 h 68"/>
                  <a:gd name="T22" fmla="*/ 50 w 79"/>
                  <a:gd name="T23" fmla="*/ 27 h 68"/>
                  <a:gd name="T24" fmla="*/ 53 w 79"/>
                  <a:gd name="T25" fmla="*/ 36 h 68"/>
                  <a:gd name="T26" fmla="*/ 52 w 79"/>
                  <a:gd name="T27" fmla="*/ 35 h 68"/>
                  <a:gd name="T28" fmla="*/ 52 w 79"/>
                  <a:gd name="T29" fmla="*/ 34 h 68"/>
                  <a:gd name="T30" fmla="*/ 49 w 79"/>
                  <a:gd name="T31" fmla="*/ 36 h 68"/>
                  <a:gd name="T32" fmla="*/ 46 w 79"/>
                  <a:gd name="T33" fmla="*/ 34 h 68"/>
                  <a:gd name="T34" fmla="*/ 44 w 79"/>
                  <a:gd name="T35" fmla="*/ 31 h 68"/>
                  <a:gd name="T36" fmla="*/ 42 w 79"/>
                  <a:gd name="T37" fmla="*/ 29 h 68"/>
                  <a:gd name="T38" fmla="*/ 38 w 79"/>
                  <a:gd name="T39" fmla="*/ 27 h 68"/>
                  <a:gd name="T40" fmla="*/ 35 w 79"/>
                  <a:gd name="T41" fmla="*/ 23 h 68"/>
                  <a:gd name="T42" fmla="*/ 34 w 79"/>
                  <a:gd name="T43" fmla="*/ 25 h 68"/>
                  <a:gd name="T44" fmla="*/ 27 w 79"/>
                  <a:gd name="T45" fmla="*/ 25 h 68"/>
                  <a:gd name="T46" fmla="*/ 24 w 79"/>
                  <a:gd name="T47" fmla="*/ 24 h 68"/>
                  <a:gd name="T48" fmla="*/ 23 w 79"/>
                  <a:gd name="T49" fmla="*/ 20 h 68"/>
                  <a:gd name="T50" fmla="*/ 16 w 79"/>
                  <a:gd name="T51" fmla="*/ 22 h 68"/>
                  <a:gd name="T52" fmla="*/ 15 w 79"/>
                  <a:gd name="T53" fmla="*/ 21 h 68"/>
                  <a:gd name="T54" fmla="*/ 14 w 79"/>
                  <a:gd name="T55" fmla="*/ 18 h 68"/>
                  <a:gd name="T56" fmla="*/ 14 w 79"/>
                  <a:gd name="T57" fmla="*/ 21 h 68"/>
                  <a:gd name="T58" fmla="*/ 14 w 79"/>
                  <a:gd name="T59" fmla="*/ 23 h 68"/>
                  <a:gd name="T60" fmla="*/ 13 w 79"/>
                  <a:gd name="T61" fmla="*/ 27 h 68"/>
                  <a:gd name="T62" fmla="*/ 13 w 79"/>
                  <a:gd name="T63" fmla="*/ 31 h 68"/>
                  <a:gd name="T64" fmla="*/ 0 w 79"/>
                  <a:gd name="T65" fmla="*/ 32 h 68"/>
                  <a:gd name="T66" fmla="*/ 4 w 79"/>
                  <a:gd name="T67" fmla="*/ 60 h 68"/>
                  <a:gd name="T68" fmla="*/ 15 w 79"/>
                  <a:gd name="T69" fmla="*/ 64 h 68"/>
                  <a:gd name="T70" fmla="*/ 22 w 79"/>
                  <a:gd name="T71" fmla="*/ 66 h 68"/>
                  <a:gd name="T72" fmla="*/ 26 w 79"/>
                  <a:gd name="T73" fmla="*/ 68 h 68"/>
                  <a:gd name="T74" fmla="*/ 31 w 79"/>
                  <a:gd name="T75" fmla="*/ 68 h 68"/>
                  <a:gd name="T76" fmla="*/ 34 w 79"/>
                  <a:gd name="T77" fmla="*/ 68 h 68"/>
                  <a:gd name="T78" fmla="*/ 46 w 79"/>
                  <a:gd name="T79" fmla="*/ 57 h 68"/>
                  <a:gd name="T80" fmla="*/ 51 w 79"/>
                  <a:gd name="T81" fmla="*/ 51 h 68"/>
                  <a:gd name="T82" fmla="*/ 56 w 79"/>
                  <a:gd name="T83" fmla="*/ 47 h 68"/>
                  <a:gd name="T84" fmla="*/ 72 w 79"/>
                  <a:gd name="T85" fmla="*/ 36 h 68"/>
                  <a:gd name="T86" fmla="*/ 74 w 79"/>
                  <a:gd name="T87" fmla="*/ 31 h 68"/>
                  <a:gd name="T88" fmla="*/ 77 w 79"/>
                  <a:gd name="T89" fmla="*/ 28 h 68"/>
                  <a:gd name="T90" fmla="*/ 77 w 79"/>
                  <a:gd name="T91" fmla="*/ 24 h 68"/>
                  <a:gd name="T92" fmla="*/ 76 w 79"/>
                  <a:gd name="T93" fmla="*/ 21 h 68"/>
                  <a:gd name="T94" fmla="*/ 76 w 79"/>
                  <a:gd name="T95" fmla="*/ 18 h 68"/>
                  <a:gd name="T96" fmla="*/ 79 w 79"/>
                  <a:gd name="T97" fmla="*/ 14 h 68"/>
                  <a:gd name="T98" fmla="*/ 77 w 79"/>
                  <a:gd name="T99" fmla="*/ 12 h 68"/>
                  <a:gd name="T100" fmla="*/ 76 w 79"/>
                  <a:gd name="T101" fmla="*/ 9 h 68"/>
                  <a:gd name="T102" fmla="*/ 74 w 79"/>
                  <a:gd name="T103" fmla="*/ 8 h 68"/>
                  <a:gd name="T104" fmla="*/ 68 w 79"/>
                  <a:gd name="T105"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68">
                    <a:moveTo>
                      <a:pt x="68" y="6"/>
                    </a:moveTo>
                    <a:cubicBezTo>
                      <a:pt x="67" y="5"/>
                      <a:pt x="67" y="5"/>
                      <a:pt x="67" y="5"/>
                    </a:cubicBezTo>
                    <a:cubicBezTo>
                      <a:pt x="65" y="5"/>
                      <a:pt x="65" y="5"/>
                      <a:pt x="65" y="5"/>
                    </a:cubicBezTo>
                    <a:cubicBezTo>
                      <a:pt x="64" y="2"/>
                      <a:pt x="64" y="2"/>
                      <a:pt x="64" y="2"/>
                    </a:cubicBezTo>
                    <a:cubicBezTo>
                      <a:pt x="61" y="2"/>
                      <a:pt x="61" y="2"/>
                      <a:pt x="61" y="2"/>
                    </a:cubicBezTo>
                    <a:cubicBezTo>
                      <a:pt x="59" y="0"/>
                      <a:pt x="59" y="0"/>
                      <a:pt x="59" y="0"/>
                    </a:cubicBezTo>
                    <a:cubicBezTo>
                      <a:pt x="47" y="1"/>
                      <a:pt x="47" y="1"/>
                      <a:pt x="47" y="1"/>
                    </a:cubicBezTo>
                    <a:cubicBezTo>
                      <a:pt x="47" y="2"/>
                      <a:pt x="47" y="2"/>
                      <a:pt x="47" y="2"/>
                    </a:cubicBezTo>
                    <a:cubicBezTo>
                      <a:pt x="47" y="2"/>
                      <a:pt x="47" y="2"/>
                      <a:pt x="47" y="2"/>
                    </a:cubicBezTo>
                    <a:cubicBezTo>
                      <a:pt x="47" y="3"/>
                      <a:pt x="47" y="3"/>
                      <a:pt x="47" y="3"/>
                    </a:cubicBezTo>
                    <a:cubicBezTo>
                      <a:pt x="43" y="7"/>
                      <a:pt x="43" y="7"/>
                      <a:pt x="43" y="7"/>
                    </a:cubicBezTo>
                    <a:cubicBezTo>
                      <a:pt x="45" y="10"/>
                      <a:pt x="45" y="10"/>
                      <a:pt x="45" y="10"/>
                    </a:cubicBezTo>
                    <a:cubicBezTo>
                      <a:pt x="45" y="11"/>
                      <a:pt x="45" y="11"/>
                      <a:pt x="45" y="11"/>
                    </a:cubicBezTo>
                    <a:cubicBezTo>
                      <a:pt x="45" y="11"/>
                      <a:pt x="45" y="11"/>
                      <a:pt x="45" y="11"/>
                    </a:cubicBezTo>
                    <a:cubicBezTo>
                      <a:pt x="45" y="13"/>
                      <a:pt x="45" y="13"/>
                      <a:pt x="45" y="13"/>
                    </a:cubicBezTo>
                    <a:cubicBezTo>
                      <a:pt x="44" y="14"/>
                      <a:pt x="44" y="14"/>
                      <a:pt x="44" y="14"/>
                    </a:cubicBezTo>
                    <a:cubicBezTo>
                      <a:pt x="45" y="15"/>
                      <a:pt x="45" y="15"/>
                      <a:pt x="45" y="15"/>
                    </a:cubicBezTo>
                    <a:cubicBezTo>
                      <a:pt x="45" y="16"/>
                      <a:pt x="45" y="16"/>
                      <a:pt x="45" y="16"/>
                    </a:cubicBezTo>
                    <a:cubicBezTo>
                      <a:pt x="43" y="22"/>
                      <a:pt x="43" y="22"/>
                      <a:pt x="43" y="22"/>
                    </a:cubicBezTo>
                    <a:cubicBezTo>
                      <a:pt x="43" y="25"/>
                      <a:pt x="43" y="25"/>
                      <a:pt x="43" y="25"/>
                    </a:cubicBezTo>
                    <a:cubicBezTo>
                      <a:pt x="46" y="26"/>
                      <a:pt x="46" y="26"/>
                      <a:pt x="46" y="26"/>
                    </a:cubicBezTo>
                    <a:cubicBezTo>
                      <a:pt x="47" y="28"/>
                      <a:pt x="47" y="28"/>
                      <a:pt x="47" y="28"/>
                    </a:cubicBezTo>
                    <a:cubicBezTo>
                      <a:pt x="50" y="29"/>
                      <a:pt x="50" y="29"/>
                      <a:pt x="50" y="29"/>
                    </a:cubicBezTo>
                    <a:cubicBezTo>
                      <a:pt x="50" y="27"/>
                      <a:pt x="50" y="27"/>
                      <a:pt x="50" y="27"/>
                    </a:cubicBezTo>
                    <a:cubicBezTo>
                      <a:pt x="53" y="27"/>
                      <a:pt x="53" y="27"/>
                      <a:pt x="53" y="27"/>
                    </a:cubicBezTo>
                    <a:cubicBezTo>
                      <a:pt x="53" y="36"/>
                      <a:pt x="53" y="36"/>
                      <a:pt x="53" y="36"/>
                    </a:cubicBezTo>
                    <a:cubicBezTo>
                      <a:pt x="52" y="36"/>
                      <a:pt x="52" y="36"/>
                      <a:pt x="52" y="36"/>
                    </a:cubicBezTo>
                    <a:cubicBezTo>
                      <a:pt x="52" y="35"/>
                      <a:pt x="52" y="35"/>
                      <a:pt x="52" y="35"/>
                    </a:cubicBezTo>
                    <a:cubicBezTo>
                      <a:pt x="52" y="35"/>
                      <a:pt x="52" y="35"/>
                      <a:pt x="52" y="35"/>
                    </a:cubicBezTo>
                    <a:cubicBezTo>
                      <a:pt x="52" y="34"/>
                      <a:pt x="52" y="34"/>
                      <a:pt x="52" y="34"/>
                    </a:cubicBezTo>
                    <a:cubicBezTo>
                      <a:pt x="51" y="34"/>
                      <a:pt x="51" y="34"/>
                      <a:pt x="51" y="34"/>
                    </a:cubicBezTo>
                    <a:cubicBezTo>
                      <a:pt x="49" y="36"/>
                      <a:pt x="49" y="36"/>
                      <a:pt x="49" y="36"/>
                    </a:cubicBezTo>
                    <a:cubicBezTo>
                      <a:pt x="48" y="36"/>
                      <a:pt x="48" y="36"/>
                      <a:pt x="48" y="36"/>
                    </a:cubicBezTo>
                    <a:cubicBezTo>
                      <a:pt x="46" y="34"/>
                      <a:pt x="46" y="34"/>
                      <a:pt x="46" y="34"/>
                    </a:cubicBezTo>
                    <a:cubicBezTo>
                      <a:pt x="46" y="32"/>
                      <a:pt x="46" y="32"/>
                      <a:pt x="46" y="32"/>
                    </a:cubicBezTo>
                    <a:cubicBezTo>
                      <a:pt x="44" y="31"/>
                      <a:pt x="44" y="31"/>
                      <a:pt x="44" y="31"/>
                    </a:cubicBezTo>
                    <a:cubicBezTo>
                      <a:pt x="44" y="29"/>
                      <a:pt x="44" y="29"/>
                      <a:pt x="44" y="29"/>
                    </a:cubicBezTo>
                    <a:cubicBezTo>
                      <a:pt x="42" y="29"/>
                      <a:pt x="42" y="29"/>
                      <a:pt x="42" y="29"/>
                    </a:cubicBezTo>
                    <a:cubicBezTo>
                      <a:pt x="40" y="27"/>
                      <a:pt x="40" y="27"/>
                      <a:pt x="40" y="27"/>
                    </a:cubicBezTo>
                    <a:cubicBezTo>
                      <a:pt x="38" y="27"/>
                      <a:pt x="38" y="27"/>
                      <a:pt x="38" y="27"/>
                    </a:cubicBezTo>
                    <a:cubicBezTo>
                      <a:pt x="35" y="25"/>
                      <a:pt x="35" y="25"/>
                      <a:pt x="35" y="25"/>
                    </a:cubicBezTo>
                    <a:cubicBezTo>
                      <a:pt x="35" y="23"/>
                      <a:pt x="35" y="23"/>
                      <a:pt x="35" y="23"/>
                    </a:cubicBezTo>
                    <a:cubicBezTo>
                      <a:pt x="34" y="23"/>
                      <a:pt x="34" y="23"/>
                      <a:pt x="34" y="23"/>
                    </a:cubicBezTo>
                    <a:cubicBezTo>
                      <a:pt x="34" y="25"/>
                      <a:pt x="34" y="25"/>
                      <a:pt x="34" y="25"/>
                    </a:cubicBezTo>
                    <a:cubicBezTo>
                      <a:pt x="33" y="25"/>
                      <a:pt x="33" y="25"/>
                      <a:pt x="33" y="25"/>
                    </a:cubicBezTo>
                    <a:cubicBezTo>
                      <a:pt x="27" y="25"/>
                      <a:pt x="27" y="25"/>
                      <a:pt x="27" y="25"/>
                    </a:cubicBezTo>
                    <a:cubicBezTo>
                      <a:pt x="26" y="24"/>
                      <a:pt x="26" y="24"/>
                      <a:pt x="26" y="24"/>
                    </a:cubicBezTo>
                    <a:cubicBezTo>
                      <a:pt x="24" y="24"/>
                      <a:pt x="24" y="24"/>
                      <a:pt x="24" y="24"/>
                    </a:cubicBezTo>
                    <a:cubicBezTo>
                      <a:pt x="23" y="23"/>
                      <a:pt x="23" y="23"/>
                      <a:pt x="23" y="23"/>
                    </a:cubicBezTo>
                    <a:cubicBezTo>
                      <a:pt x="23" y="20"/>
                      <a:pt x="23" y="20"/>
                      <a:pt x="23" y="20"/>
                    </a:cubicBezTo>
                    <a:cubicBezTo>
                      <a:pt x="17" y="22"/>
                      <a:pt x="17" y="22"/>
                      <a:pt x="17" y="22"/>
                    </a:cubicBezTo>
                    <a:cubicBezTo>
                      <a:pt x="16" y="22"/>
                      <a:pt x="16" y="22"/>
                      <a:pt x="16" y="22"/>
                    </a:cubicBezTo>
                    <a:cubicBezTo>
                      <a:pt x="15" y="22"/>
                      <a:pt x="15" y="22"/>
                      <a:pt x="15" y="22"/>
                    </a:cubicBezTo>
                    <a:cubicBezTo>
                      <a:pt x="15" y="21"/>
                      <a:pt x="15" y="21"/>
                      <a:pt x="15" y="21"/>
                    </a:cubicBezTo>
                    <a:cubicBezTo>
                      <a:pt x="16" y="19"/>
                      <a:pt x="16" y="19"/>
                      <a:pt x="16" y="19"/>
                    </a:cubicBezTo>
                    <a:cubicBezTo>
                      <a:pt x="14" y="18"/>
                      <a:pt x="14" y="18"/>
                      <a:pt x="14" y="18"/>
                    </a:cubicBezTo>
                    <a:cubicBezTo>
                      <a:pt x="14" y="21"/>
                      <a:pt x="14" y="21"/>
                      <a:pt x="14" y="21"/>
                    </a:cubicBezTo>
                    <a:cubicBezTo>
                      <a:pt x="14" y="21"/>
                      <a:pt x="14" y="21"/>
                      <a:pt x="14" y="21"/>
                    </a:cubicBezTo>
                    <a:cubicBezTo>
                      <a:pt x="14" y="21"/>
                      <a:pt x="14" y="22"/>
                      <a:pt x="14" y="22"/>
                    </a:cubicBezTo>
                    <a:cubicBezTo>
                      <a:pt x="14" y="22"/>
                      <a:pt x="14" y="23"/>
                      <a:pt x="14" y="23"/>
                    </a:cubicBezTo>
                    <a:cubicBezTo>
                      <a:pt x="13" y="24"/>
                      <a:pt x="13" y="24"/>
                      <a:pt x="13" y="24"/>
                    </a:cubicBezTo>
                    <a:cubicBezTo>
                      <a:pt x="13" y="27"/>
                      <a:pt x="13" y="27"/>
                      <a:pt x="13" y="27"/>
                    </a:cubicBezTo>
                    <a:cubicBezTo>
                      <a:pt x="14" y="28"/>
                      <a:pt x="14" y="28"/>
                      <a:pt x="14" y="28"/>
                    </a:cubicBezTo>
                    <a:cubicBezTo>
                      <a:pt x="13" y="31"/>
                      <a:pt x="13" y="31"/>
                      <a:pt x="13" y="31"/>
                    </a:cubicBezTo>
                    <a:cubicBezTo>
                      <a:pt x="14" y="32"/>
                      <a:pt x="14" y="32"/>
                      <a:pt x="14" y="32"/>
                    </a:cubicBezTo>
                    <a:cubicBezTo>
                      <a:pt x="0" y="32"/>
                      <a:pt x="0" y="32"/>
                      <a:pt x="0" y="32"/>
                    </a:cubicBezTo>
                    <a:cubicBezTo>
                      <a:pt x="0" y="55"/>
                      <a:pt x="0" y="55"/>
                      <a:pt x="0" y="55"/>
                    </a:cubicBezTo>
                    <a:cubicBezTo>
                      <a:pt x="4" y="60"/>
                      <a:pt x="4" y="60"/>
                      <a:pt x="4" y="60"/>
                    </a:cubicBezTo>
                    <a:cubicBezTo>
                      <a:pt x="9" y="65"/>
                      <a:pt x="9" y="65"/>
                      <a:pt x="9" y="65"/>
                    </a:cubicBezTo>
                    <a:cubicBezTo>
                      <a:pt x="15" y="64"/>
                      <a:pt x="15" y="64"/>
                      <a:pt x="15" y="64"/>
                    </a:cubicBezTo>
                    <a:cubicBezTo>
                      <a:pt x="20" y="65"/>
                      <a:pt x="20" y="65"/>
                      <a:pt x="20" y="65"/>
                    </a:cubicBezTo>
                    <a:cubicBezTo>
                      <a:pt x="22" y="66"/>
                      <a:pt x="22" y="66"/>
                      <a:pt x="22" y="66"/>
                    </a:cubicBezTo>
                    <a:cubicBezTo>
                      <a:pt x="25" y="66"/>
                      <a:pt x="25" y="66"/>
                      <a:pt x="25" y="66"/>
                    </a:cubicBezTo>
                    <a:cubicBezTo>
                      <a:pt x="26" y="68"/>
                      <a:pt x="26" y="68"/>
                      <a:pt x="26" y="68"/>
                    </a:cubicBezTo>
                    <a:cubicBezTo>
                      <a:pt x="28" y="67"/>
                      <a:pt x="28" y="67"/>
                      <a:pt x="28" y="67"/>
                    </a:cubicBezTo>
                    <a:cubicBezTo>
                      <a:pt x="31" y="68"/>
                      <a:pt x="31" y="68"/>
                      <a:pt x="31" y="68"/>
                    </a:cubicBezTo>
                    <a:cubicBezTo>
                      <a:pt x="32" y="68"/>
                      <a:pt x="32" y="68"/>
                      <a:pt x="32" y="68"/>
                    </a:cubicBezTo>
                    <a:cubicBezTo>
                      <a:pt x="34" y="68"/>
                      <a:pt x="34" y="68"/>
                      <a:pt x="34" y="68"/>
                    </a:cubicBezTo>
                    <a:cubicBezTo>
                      <a:pt x="39" y="60"/>
                      <a:pt x="39" y="60"/>
                      <a:pt x="39" y="60"/>
                    </a:cubicBezTo>
                    <a:cubicBezTo>
                      <a:pt x="46" y="57"/>
                      <a:pt x="46" y="57"/>
                      <a:pt x="46" y="57"/>
                    </a:cubicBezTo>
                    <a:cubicBezTo>
                      <a:pt x="47" y="53"/>
                      <a:pt x="47" y="53"/>
                      <a:pt x="47" y="53"/>
                    </a:cubicBezTo>
                    <a:cubicBezTo>
                      <a:pt x="51" y="51"/>
                      <a:pt x="51" y="51"/>
                      <a:pt x="51" y="51"/>
                    </a:cubicBezTo>
                    <a:cubicBezTo>
                      <a:pt x="57" y="51"/>
                      <a:pt x="57" y="51"/>
                      <a:pt x="57" y="51"/>
                    </a:cubicBezTo>
                    <a:cubicBezTo>
                      <a:pt x="56" y="47"/>
                      <a:pt x="56" y="47"/>
                      <a:pt x="56" y="47"/>
                    </a:cubicBezTo>
                    <a:cubicBezTo>
                      <a:pt x="75" y="40"/>
                      <a:pt x="75" y="40"/>
                      <a:pt x="75" y="40"/>
                    </a:cubicBezTo>
                    <a:cubicBezTo>
                      <a:pt x="72" y="36"/>
                      <a:pt x="72" y="36"/>
                      <a:pt x="72" y="36"/>
                    </a:cubicBezTo>
                    <a:cubicBezTo>
                      <a:pt x="75" y="34"/>
                      <a:pt x="75" y="34"/>
                      <a:pt x="75" y="34"/>
                    </a:cubicBezTo>
                    <a:cubicBezTo>
                      <a:pt x="74" y="31"/>
                      <a:pt x="74" y="31"/>
                      <a:pt x="74" y="31"/>
                    </a:cubicBezTo>
                    <a:cubicBezTo>
                      <a:pt x="78" y="28"/>
                      <a:pt x="78" y="28"/>
                      <a:pt x="78" y="28"/>
                    </a:cubicBezTo>
                    <a:cubicBezTo>
                      <a:pt x="77" y="28"/>
                      <a:pt x="77" y="28"/>
                      <a:pt x="77" y="28"/>
                    </a:cubicBezTo>
                    <a:cubicBezTo>
                      <a:pt x="76" y="26"/>
                      <a:pt x="76" y="26"/>
                      <a:pt x="76" y="26"/>
                    </a:cubicBezTo>
                    <a:cubicBezTo>
                      <a:pt x="77" y="24"/>
                      <a:pt x="77" y="24"/>
                      <a:pt x="77" y="24"/>
                    </a:cubicBezTo>
                    <a:cubicBezTo>
                      <a:pt x="76" y="22"/>
                      <a:pt x="76" y="22"/>
                      <a:pt x="76" y="22"/>
                    </a:cubicBezTo>
                    <a:cubicBezTo>
                      <a:pt x="76" y="21"/>
                      <a:pt x="76" y="21"/>
                      <a:pt x="76" y="21"/>
                    </a:cubicBezTo>
                    <a:cubicBezTo>
                      <a:pt x="77" y="20"/>
                      <a:pt x="77" y="20"/>
                      <a:pt x="77" y="20"/>
                    </a:cubicBezTo>
                    <a:cubicBezTo>
                      <a:pt x="76" y="18"/>
                      <a:pt x="76" y="18"/>
                      <a:pt x="76" y="18"/>
                    </a:cubicBezTo>
                    <a:cubicBezTo>
                      <a:pt x="79" y="16"/>
                      <a:pt x="79" y="16"/>
                      <a:pt x="79" y="16"/>
                    </a:cubicBezTo>
                    <a:cubicBezTo>
                      <a:pt x="79" y="14"/>
                      <a:pt x="79" y="14"/>
                      <a:pt x="79" y="14"/>
                    </a:cubicBezTo>
                    <a:cubicBezTo>
                      <a:pt x="76" y="12"/>
                      <a:pt x="76" y="12"/>
                      <a:pt x="76" y="12"/>
                    </a:cubicBezTo>
                    <a:cubicBezTo>
                      <a:pt x="77" y="12"/>
                      <a:pt x="77" y="12"/>
                      <a:pt x="77" y="12"/>
                    </a:cubicBezTo>
                    <a:cubicBezTo>
                      <a:pt x="77" y="10"/>
                      <a:pt x="77" y="10"/>
                      <a:pt x="77" y="10"/>
                    </a:cubicBezTo>
                    <a:cubicBezTo>
                      <a:pt x="76" y="9"/>
                      <a:pt x="76" y="9"/>
                      <a:pt x="76" y="9"/>
                    </a:cubicBezTo>
                    <a:cubicBezTo>
                      <a:pt x="75" y="9"/>
                      <a:pt x="75" y="9"/>
                      <a:pt x="75" y="9"/>
                    </a:cubicBezTo>
                    <a:cubicBezTo>
                      <a:pt x="74" y="8"/>
                      <a:pt x="74" y="8"/>
                      <a:pt x="74" y="8"/>
                    </a:cubicBezTo>
                    <a:cubicBezTo>
                      <a:pt x="71" y="6"/>
                      <a:pt x="71" y="6"/>
                      <a:pt x="71" y="6"/>
                    </a:cubicBezTo>
                    <a:lnTo>
                      <a:pt x="68"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1" name="Freeform 880">
                <a:extLst>
                  <a:ext uri="{FF2B5EF4-FFF2-40B4-BE49-F238E27FC236}">
                    <a16:creationId xmlns:a16="http://schemas.microsoft.com/office/drawing/2014/main" id="{527E2C89-A29B-D35C-435E-85E1D31E6B17}"/>
                  </a:ext>
                </a:extLst>
              </p:cNvPr>
              <p:cNvSpPr>
                <a:spLocks/>
              </p:cNvSpPr>
              <p:nvPr/>
            </p:nvSpPr>
            <p:spPr bwMode="auto">
              <a:xfrm>
                <a:off x="6211888" y="4770438"/>
                <a:ext cx="150812" cy="158750"/>
              </a:xfrm>
              <a:custGeom>
                <a:avLst/>
                <a:gdLst>
                  <a:gd name="T0" fmla="*/ 79 w 95"/>
                  <a:gd name="T1" fmla="*/ 66 h 100"/>
                  <a:gd name="T2" fmla="*/ 84 w 95"/>
                  <a:gd name="T3" fmla="*/ 58 h 100"/>
                  <a:gd name="T4" fmla="*/ 87 w 95"/>
                  <a:gd name="T5" fmla="*/ 56 h 100"/>
                  <a:gd name="T6" fmla="*/ 92 w 95"/>
                  <a:gd name="T7" fmla="*/ 53 h 100"/>
                  <a:gd name="T8" fmla="*/ 95 w 95"/>
                  <a:gd name="T9" fmla="*/ 48 h 100"/>
                  <a:gd name="T10" fmla="*/ 95 w 95"/>
                  <a:gd name="T11" fmla="*/ 42 h 100"/>
                  <a:gd name="T12" fmla="*/ 95 w 95"/>
                  <a:gd name="T13" fmla="*/ 37 h 100"/>
                  <a:gd name="T14" fmla="*/ 95 w 95"/>
                  <a:gd name="T15" fmla="*/ 32 h 100"/>
                  <a:gd name="T16" fmla="*/ 84 w 95"/>
                  <a:gd name="T17" fmla="*/ 19 h 100"/>
                  <a:gd name="T18" fmla="*/ 84 w 95"/>
                  <a:gd name="T19" fmla="*/ 11 h 100"/>
                  <a:gd name="T20" fmla="*/ 82 w 95"/>
                  <a:gd name="T21" fmla="*/ 8 h 100"/>
                  <a:gd name="T22" fmla="*/ 82 w 95"/>
                  <a:gd name="T23" fmla="*/ 6 h 100"/>
                  <a:gd name="T24" fmla="*/ 79 w 95"/>
                  <a:gd name="T25" fmla="*/ 6 h 100"/>
                  <a:gd name="T26" fmla="*/ 76 w 95"/>
                  <a:gd name="T27" fmla="*/ 3 h 100"/>
                  <a:gd name="T28" fmla="*/ 76 w 95"/>
                  <a:gd name="T29" fmla="*/ 0 h 100"/>
                  <a:gd name="T30" fmla="*/ 69 w 95"/>
                  <a:gd name="T31" fmla="*/ 8 h 100"/>
                  <a:gd name="T32" fmla="*/ 58 w 95"/>
                  <a:gd name="T33" fmla="*/ 6 h 100"/>
                  <a:gd name="T34" fmla="*/ 48 w 95"/>
                  <a:gd name="T35" fmla="*/ 8 h 100"/>
                  <a:gd name="T36" fmla="*/ 45 w 95"/>
                  <a:gd name="T37" fmla="*/ 14 h 100"/>
                  <a:gd name="T38" fmla="*/ 40 w 95"/>
                  <a:gd name="T39" fmla="*/ 11 h 100"/>
                  <a:gd name="T40" fmla="*/ 37 w 95"/>
                  <a:gd name="T41" fmla="*/ 8 h 100"/>
                  <a:gd name="T42" fmla="*/ 34 w 95"/>
                  <a:gd name="T43" fmla="*/ 11 h 100"/>
                  <a:gd name="T44" fmla="*/ 27 w 95"/>
                  <a:gd name="T45" fmla="*/ 8 h 100"/>
                  <a:gd name="T46" fmla="*/ 21 w 95"/>
                  <a:gd name="T47" fmla="*/ 14 h 100"/>
                  <a:gd name="T48" fmla="*/ 21 w 95"/>
                  <a:gd name="T49" fmla="*/ 16 h 100"/>
                  <a:gd name="T50" fmla="*/ 19 w 95"/>
                  <a:gd name="T51" fmla="*/ 21 h 100"/>
                  <a:gd name="T52" fmla="*/ 21 w 95"/>
                  <a:gd name="T53" fmla="*/ 24 h 100"/>
                  <a:gd name="T54" fmla="*/ 21 w 95"/>
                  <a:gd name="T55" fmla="*/ 27 h 100"/>
                  <a:gd name="T56" fmla="*/ 19 w 95"/>
                  <a:gd name="T57" fmla="*/ 32 h 100"/>
                  <a:gd name="T58" fmla="*/ 24 w 95"/>
                  <a:gd name="T59" fmla="*/ 32 h 100"/>
                  <a:gd name="T60" fmla="*/ 29 w 95"/>
                  <a:gd name="T61" fmla="*/ 37 h 100"/>
                  <a:gd name="T62" fmla="*/ 6 w 95"/>
                  <a:gd name="T63" fmla="*/ 61 h 100"/>
                  <a:gd name="T64" fmla="*/ 0 w 95"/>
                  <a:gd name="T65" fmla="*/ 77 h 100"/>
                  <a:gd name="T66" fmla="*/ 0 w 95"/>
                  <a:gd name="T67" fmla="*/ 100 h 100"/>
                  <a:gd name="T68" fmla="*/ 8 w 95"/>
                  <a:gd name="T69" fmla="*/ 100 h 100"/>
                  <a:gd name="T70" fmla="*/ 13 w 95"/>
                  <a:gd name="T71" fmla="*/ 95 h 100"/>
                  <a:gd name="T72" fmla="*/ 76 w 95"/>
                  <a:gd name="T73" fmla="*/ 95 h 100"/>
                  <a:gd name="T74" fmla="*/ 76 w 95"/>
                  <a:gd name="T75" fmla="*/ 74 h 100"/>
                  <a:gd name="T76" fmla="*/ 79 w 95"/>
                  <a:gd name="T77" fmla="*/ 6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 h="100">
                    <a:moveTo>
                      <a:pt x="79" y="66"/>
                    </a:moveTo>
                    <a:lnTo>
                      <a:pt x="84" y="58"/>
                    </a:lnTo>
                    <a:lnTo>
                      <a:pt x="87" y="56"/>
                    </a:lnTo>
                    <a:lnTo>
                      <a:pt x="92" y="53"/>
                    </a:lnTo>
                    <a:lnTo>
                      <a:pt x="95" y="48"/>
                    </a:lnTo>
                    <a:lnTo>
                      <a:pt x="95" y="42"/>
                    </a:lnTo>
                    <a:lnTo>
                      <a:pt x="95" y="37"/>
                    </a:lnTo>
                    <a:lnTo>
                      <a:pt x="95" y="32"/>
                    </a:lnTo>
                    <a:lnTo>
                      <a:pt x="84" y="19"/>
                    </a:lnTo>
                    <a:lnTo>
                      <a:pt x="84" y="11"/>
                    </a:lnTo>
                    <a:lnTo>
                      <a:pt x="82" y="8"/>
                    </a:lnTo>
                    <a:lnTo>
                      <a:pt x="82" y="6"/>
                    </a:lnTo>
                    <a:lnTo>
                      <a:pt x="79" y="6"/>
                    </a:lnTo>
                    <a:lnTo>
                      <a:pt x="76" y="3"/>
                    </a:lnTo>
                    <a:lnTo>
                      <a:pt x="76" y="0"/>
                    </a:lnTo>
                    <a:lnTo>
                      <a:pt x="69" y="8"/>
                    </a:lnTo>
                    <a:lnTo>
                      <a:pt x="58" y="6"/>
                    </a:lnTo>
                    <a:lnTo>
                      <a:pt x="48" y="8"/>
                    </a:lnTo>
                    <a:lnTo>
                      <a:pt x="45" y="14"/>
                    </a:lnTo>
                    <a:lnTo>
                      <a:pt x="40" y="11"/>
                    </a:lnTo>
                    <a:lnTo>
                      <a:pt x="37" y="8"/>
                    </a:lnTo>
                    <a:lnTo>
                      <a:pt x="34" y="11"/>
                    </a:lnTo>
                    <a:lnTo>
                      <a:pt x="27" y="8"/>
                    </a:lnTo>
                    <a:lnTo>
                      <a:pt x="21" y="14"/>
                    </a:lnTo>
                    <a:lnTo>
                      <a:pt x="21" y="16"/>
                    </a:lnTo>
                    <a:lnTo>
                      <a:pt x="19" y="21"/>
                    </a:lnTo>
                    <a:lnTo>
                      <a:pt x="21" y="24"/>
                    </a:lnTo>
                    <a:lnTo>
                      <a:pt x="21" y="27"/>
                    </a:lnTo>
                    <a:lnTo>
                      <a:pt x="19" y="32"/>
                    </a:lnTo>
                    <a:lnTo>
                      <a:pt x="24" y="32"/>
                    </a:lnTo>
                    <a:lnTo>
                      <a:pt x="29" y="37"/>
                    </a:lnTo>
                    <a:lnTo>
                      <a:pt x="6" y="61"/>
                    </a:lnTo>
                    <a:lnTo>
                      <a:pt x="0" y="77"/>
                    </a:lnTo>
                    <a:lnTo>
                      <a:pt x="0" y="100"/>
                    </a:lnTo>
                    <a:lnTo>
                      <a:pt x="8" y="100"/>
                    </a:lnTo>
                    <a:lnTo>
                      <a:pt x="13" y="95"/>
                    </a:lnTo>
                    <a:lnTo>
                      <a:pt x="76" y="95"/>
                    </a:lnTo>
                    <a:lnTo>
                      <a:pt x="76" y="74"/>
                    </a:lnTo>
                    <a:lnTo>
                      <a:pt x="79" y="6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2" name="Freeform 881">
                <a:extLst>
                  <a:ext uri="{FF2B5EF4-FFF2-40B4-BE49-F238E27FC236}">
                    <a16:creationId xmlns:a16="http://schemas.microsoft.com/office/drawing/2014/main" id="{E7CCF54B-230E-D208-9591-F21B7A472DA5}"/>
                  </a:ext>
                </a:extLst>
              </p:cNvPr>
              <p:cNvSpPr>
                <a:spLocks/>
              </p:cNvSpPr>
              <p:nvPr/>
            </p:nvSpPr>
            <p:spPr bwMode="auto">
              <a:xfrm>
                <a:off x="5583238" y="3754438"/>
                <a:ext cx="117475" cy="238125"/>
              </a:xfrm>
              <a:custGeom>
                <a:avLst/>
                <a:gdLst>
                  <a:gd name="T0" fmla="*/ 19 w 28"/>
                  <a:gd name="T1" fmla="*/ 51 h 57"/>
                  <a:gd name="T2" fmla="*/ 18 w 28"/>
                  <a:gd name="T3" fmla="*/ 48 h 57"/>
                  <a:gd name="T4" fmla="*/ 23 w 28"/>
                  <a:gd name="T5" fmla="*/ 42 h 57"/>
                  <a:gd name="T6" fmla="*/ 28 w 28"/>
                  <a:gd name="T7" fmla="*/ 40 h 57"/>
                  <a:gd name="T8" fmla="*/ 28 w 28"/>
                  <a:gd name="T9" fmla="*/ 34 h 57"/>
                  <a:gd name="T10" fmla="*/ 24 w 28"/>
                  <a:gd name="T11" fmla="*/ 31 h 57"/>
                  <a:gd name="T12" fmla="*/ 23 w 28"/>
                  <a:gd name="T13" fmla="*/ 30 h 57"/>
                  <a:gd name="T14" fmla="*/ 25 w 28"/>
                  <a:gd name="T15" fmla="*/ 29 h 57"/>
                  <a:gd name="T16" fmla="*/ 23 w 28"/>
                  <a:gd name="T17" fmla="*/ 29 h 57"/>
                  <a:gd name="T18" fmla="*/ 19 w 28"/>
                  <a:gd name="T19" fmla="*/ 28 h 57"/>
                  <a:gd name="T20" fmla="*/ 25 w 28"/>
                  <a:gd name="T21" fmla="*/ 19 h 57"/>
                  <a:gd name="T22" fmla="*/ 22 w 28"/>
                  <a:gd name="T23" fmla="*/ 12 h 57"/>
                  <a:gd name="T24" fmla="*/ 25 w 28"/>
                  <a:gd name="T25" fmla="*/ 4 h 57"/>
                  <a:gd name="T26" fmla="*/ 24 w 28"/>
                  <a:gd name="T27" fmla="*/ 2 h 57"/>
                  <a:gd name="T28" fmla="*/ 19 w 28"/>
                  <a:gd name="T29" fmla="*/ 2 h 57"/>
                  <a:gd name="T30" fmla="*/ 12 w 28"/>
                  <a:gd name="T31" fmla="*/ 1 h 57"/>
                  <a:gd name="T32" fmla="*/ 8 w 28"/>
                  <a:gd name="T33" fmla="*/ 3 h 57"/>
                  <a:gd name="T34" fmla="*/ 7 w 28"/>
                  <a:gd name="T35" fmla="*/ 4 h 57"/>
                  <a:gd name="T36" fmla="*/ 5 w 28"/>
                  <a:gd name="T37" fmla="*/ 6 h 57"/>
                  <a:gd name="T38" fmla="*/ 6 w 28"/>
                  <a:gd name="T39" fmla="*/ 8 h 57"/>
                  <a:gd name="T40" fmla="*/ 6 w 28"/>
                  <a:gd name="T41" fmla="*/ 9 h 57"/>
                  <a:gd name="T42" fmla="*/ 6 w 28"/>
                  <a:gd name="T43" fmla="*/ 11 h 57"/>
                  <a:gd name="T44" fmla="*/ 6 w 28"/>
                  <a:gd name="T45" fmla="*/ 12 h 57"/>
                  <a:gd name="T46" fmla="*/ 6 w 28"/>
                  <a:gd name="T47" fmla="*/ 14 h 57"/>
                  <a:gd name="T48" fmla="*/ 6 w 28"/>
                  <a:gd name="T49" fmla="*/ 16 h 57"/>
                  <a:gd name="T50" fmla="*/ 6 w 28"/>
                  <a:gd name="T51" fmla="*/ 19 h 57"/>
                  <a:gd name="T52" fmla="*/ 0 w 28"/>
                  <a:gd name="T53" fmla="*/ 26 h 57"/>
                  <a:gd name="T54" fmla="*/ 2 w 28"/>
                  <a:gd name="T55" fmla="*/ 31 h 57"/>
                  <a:gd name="T56" fmla="*/ 4 w 28"/>
                  <a:gd name="T57" fmla="*/ 34 h 57"/>
                  <a:gd name="T58" fmla="*/ 6 w 28"/>
                  <a:gd name="T59" fmla="*/ 39 h 57"/>
                  <a:gd name="T60" fmla="*/ 14 w 28"/>
                  <a:gd name="T61" fmla="*/ 57 h 57"/>
                  <a:gd name="T62" fmla="*/ 19 w 28"/>
                  <a:gd name="T63"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57">
                    <a:moveTo>
                      <a:pt x="19" y="54"/>
                    </a:moveTo>
                    <a:cubicBezTo>
                      <a:pt x="19" y="51"/>
                      <a:pt x="19" y="51"/>
                      <a:pt x="19" y="51"/>
                    </a:cubicBezTo>
                    <a:cubicBezTo>
                      <a:pt x="19" y="51"/>
                      <a:pt x="19" y="51"/>
                      <a:pt x="19" y="50"/>
                    </a:cubicBezTo>
                    <a:cubicBezTo>
                      <a:pt x="19" y="50"/>
                      <a:pt x="18" y="48"/>
                      <a:pt x="18" y="48"/>
                    </a:cubicBezTo>
                    <a:cubicBezTo>
                      <a:pt x="18" y="48"/>
                      <a:pt x="18" y="47"/>
                      <a:pt x="18" y="47"/>
                    </a:cubicBezTo>
                    <a:cubicBezTo>
                      <a:pt x="23" y="42"/>
                      <a:pt x="23" y="42"/>
                      <a:pt x="23" y="42"/>
                    </a:cubicBezTo>
                    <a:cubicBezTo>
                      <a:pt x="27" y="40"/>
                      <a:pt x="27" y="40"/>
                      <a:pt x="27" y="40"/>
                    </a:cubicBezTo>
                    <a:cubicBezTo>
                      <a:pt x="28" y="40"/>
                      <a:pt x="28" y="40"/>
                      <a:pt x="28" y="40"/>
                    </a:cubicBezTo>
                    <a:cubicBezTo>
                      <a:pt x="27" y="38"/>
                      <a:pt x="27" y="38"/>
                      <a:pt x="27" y="38"/>
                    </a:cubicBezTo>
                    <a:cubicBezTo>
                      <a:pt x="28" y="34"/>
                      <a:pt x="28" y="34"/>
                      <a:pt x="28" y="34"/>
                    </a:cubicBezTo>
                    <a:cubicBezTo>
                      <a:pt x="26" y="34"/>
                      <a:pt x="26" y="34"/>
                      <a:pt x="26" y="32"/>
                    </a:cubicBezTo>
                    <a:cubicBezTo>
                      <a:pt x="25" y="31"/>
                      <a:pt x="25" y="31"/>
                      <a:pt x="24" y="31"/>
                    </a:cubicBezTo>
                    <a:cubicBezTo>
                      <a:pt x="24" y="32"/>
                      <a:pt x="23" y="32"/>
                      <a:pt x="23" y="32"/>
                    </a:cubicBezTo>
                    <a:cubicBezTo>
                      <a:pt x="22" y="31"/>
                      <a:pt x="23" y="31"/>
                      <a:pt x="23" y="30"/>
                    </a:cubicBezTo>
                    <a:cubicBezTo>
                      <a:pt x="24" y="30"/>
                      <a:pt x="24" y="30"/>
                      <a:pt x="24" y="30"/>
                    </a:cubicBezTo>
                    <a:cubicBezTo>
                      <a:pt x="24" y="30"/>
                      <a:pt x="25" y="30"/>
                      <a:pt x="25" y="29"/>
                    </a:cubicBezTo>
                    <a:cubicBezTo>
                      <a:pt x="25" y="29"/>
                      <a:pt x="24" y="29"/>
                      <a:pt x="24" y="29"/>
                    </a:cubicBezTo>
                    <a:cubicBezTo>
                      <a:pt x="24" y="28"/>
                      <a:pt x="23" y="29"/>
                      <a:pt x="23" y="29"/>
                    </a:cubicBezTo>
                    <a:cubicBezTo>
                      <a:pt x="23" y="29"/>
                      <a:pt x="23" y="30"/>
                      <a:pt x="23" y="30"/>
                    </a:cubicBezTo>
                    <a:cubicBezTo>
                      <a:pt x="22" y="31"/>
                      <a:pt x="19" y="30"/>
                      <a:pt x="19" y="28"/>
                    </a:cubicBezTo>
                    <a:cubicBezTo>
                      <a:pt x="18" y="27"/>
                      <a:pt x="18" y="25"/>
                      <a:pt x="20" y="25"/>
                    </a:cubicBezTo>
                    <a:cubicBezTo>
                      <a:pt x="22" y="23"/>
                      <a:pt x="24" y="21"/>
                      <a:pt x="25" y="19"/>
                    </a:cubicBezTo>
                    <a:cubicBezTo>
                      <a:pt x="25" y="17"/>
                      <a:pt x="24" y="16"/>
                      <a:pt x="25" y="15"/>
                    </a:cubicBezTo>
                    <a:cubicBezTo>
                      <a:pt x="24" y="14"/>
                      <a:pt x="23" y="13"/>
                      <a:pt x="22" y="12"/>
                    </a:cubicBezTo>
                    <a:cubicBezTo>
                      <a:pt x="21" y="11"/>
                      <a:pt x="21" y="9"/>
                      <a:pt x="22" y="8"/>
                    </a:cubicBezTo>
                    <a:cubicBezTo>
                      <a:pt x="24" y="7"/>
                      <a:pt x="24" y="5"/>
                      <a:pt x="25" y="4"/>
                    </a:cubicBezTo>
                    <a:cubicBezTo>
                      <a:pt x="26" y="3"/>
                      <a:pt x="26" y="3"/>
                      <a:pt x="25" y="2"/>
                    </a:cubicBezTo>
                    <a:cubicBezTo>
                      <a:pt x="25" y="2"/>
                      <a:pt x="24" y="2"/>
                      <a:pt x="24" y="2"/>
                    </a:cubicBezTo>
                    <a:cubicBezTo>
                      <a:pt x="23" y="4"/>
                      <a:pt x="22" y="4"/>
                      <a:pt x="20" y="5"/>
                    </a:cubicBezTo>
                    <a:cubicBezTo>
                      <a:pt x="20" y="4"/>
                      <a:pt x="20" y="3"/>
                      <a:pt x="19" y="2"/>
                    </a:cubicBezTo>
                    <a:cubicBezTo>
                      <a:pt x="19" y="2"/>
                      <a:pt x="20" y="1"/>
                      <a:pt x="19" y="1"/>
                    </a:cubicBezTo>
                    <a:cubicBezTo>
                      <a:pt x="17" y="0"/>
                      <a:pt x="14" y="0"/>
                      <a:pt x="12" y="1"/>
                    </a:cubicBezTo>
                    <a:cubicBezTo>
                      <a:pt x="11" y="2"/>
                      <a:pt x="10" y="3"/>
                      <a:pt x="9" y="3"/>
                    </a:cubicBezTo>
                    <a:cubicBezTo>
                      <a:pt x="9" y="3"/>
                      <a:pt x="9" y="3"/>
                      <a:pt x="8" y="3"/>
                    </a:cubicBezTo>
                    <a:cubicBezTo>
                      <a:pt x="8" y="3"/>
                      <a:pt x="8" y="3"/>
                      <a:pt x="8" y="4"/>
                    </a:cubicBezTo>
                    <a:cubicBezTo>
                      <a:pt x="8" y="4"/>
                      <a:pt x="7" y="4"/>
                      <a:pt x="7" y="4"/>
                    </a:cubicBezTo>
                    <a:cubicBezTo>
                      <a:pt x="7" y="5"/>
                      <a:pt x="7" y="5"/>
                      <a:pt x="7" y="5"/>
                    </a:cubicBezTo>
                    <a:cubicBezTo>
                      <a:pt x="5" y="6"/>
                      <a:pt x="5" y="6"/>
                      <a:pt x="5" y="6"/>
                    </a:cubicBezTo>
                    <a:cubicBezTo>
                      <a:pt x="5" y="6"/>
                      <a:pt x="6" y="7"/>
                      <a:pt x="6" y="7"/>
                    </a:cubicBezTo>
                    <a:cubicBezTo>
                      <a:pt x="7" y="7"/>
                      <a:pt x="6" y="8"/>
                      <a:pt x="6" y="8"/>
                    </a:cubicBezTo>
                    <a:cubicBezTo>
                      <a:pt x="6" y="8"/>
                      <a:pt x="6" y="9"/>
                      <a:pt x="6" y="9"/>
                    </a:cubicBezTo>
                    <a:cubicBezTo>
                      <a:pt x="6" y="9"/>
                      <a:pt x="6" y="9"/>
                      <a:pt x="6" y="9"/>
                    </a:cubicBezTo>
                    <a:cubicBezTo>
                      <a:pt x="6" y="9"/>
                      <a:pt x="6" y="10"/>
                      <a:pt x="6" y="10"/>
                    </a:cubicBezTo>
                    <a:cubicBezTo>
                      <a:pt x="6" y="10"/>
                      <a:pt x="6" y="10"/>
                      <a:pt x="6" y="11"/>
                    </a:cubicBezTo>
                    <a:cubicBezTo>
                      <a:pt x="6" y="11"/>
                      <a:pt x="5" y="11"/>
                      <a:pt x="5" y="12"/>
                    </a:cubicBezTo>
                    <a:cubicBezTo>
                      <a:pt x="6" y="12"/>
                      <a:pt x="6" y="12"/>
                      <a:pt x="6" y="12"/>
                    </a:cubicBezTo>
                    <a:cubicBezTo>
                      <a:pt x="6" y="12"/>
                      <a:pt x="6" y="13"/>
                      <a:pt x="6" y="13"/>
                    </a:cubicBezTo>
                    <a:cubicBezTo>
                      <a:pt x="6" y="13"/>
                      <a:pt x="6" y="14"/>
                      <a:pt x="6" y="14"/>
                    </a:cubicBezTo>
                    <a:cubicBezTo>
                      <a:pt x="6" y="15"/>
                      <a:pt x="6" y="15"/>
                      <a:pt x="6" y="15"/>
                    </a:cubicBezTo>
                    <a:cubicBezTo>
                      <a:pt x="6" y="16"/>
                      <a:pt x="6" y="16"/>
                      <a:pt x="6" y="16"/>
                    </a:cubicBezTo>
                    <a:cubicBezTo>
                      <a:pt x="7" y="17"/>
                      <a:pt x="7" y="17"/>
                      <a:pt x="7" y="17"/>
                    </a:cubicBezTo>
                    <a:cubicBezTo>
                      <a:pt x="6" y="19"/>
                      <a:pt x="6" y="19"/>
                      <a:pt x="6" y="19"/>
                    </a:cubicBezTo>
                    <a:cubicBezTo>
                      <a:pt x="6" y="22"/>
                      <a:pt x="6" y="22"/>
                      <a:pt x="6" y="22"/>
                    </a:cubicBezTo>
                    <a:cubicBezTo>
                      <a:pt x="0" y="26"/>
                      <a:pt x="0" y="26"/>
                      <a:pt x="0" y="26"/>
                    </a:cubicBezTo>
                    <a:cubicBezTo>
                      <a:pt x="0" y="29"/>
                      <a:pt x="0" y="29"/>
                      <a:pt x="0" y="29"/>
                    </a:cubicBezTo>
                    <a:cubicBezTo>
                      <a:pt x="0" y="29"/>
                      <a:pt x="2" y="31"/>
                      <a:pt x="2" y="31"/>
                    </a:cubicBezTo>
                    <a:cubicBezTo>
                      <a:pt x="2" y="31"/>
                      <a:pt x="2" y="33"/>
                      <a:pt x="2" y="33"/>
                    </a:cubicBezTo>
                    <a:cubicBezTo>
                      <a:pt x="4" y="34"/>
                      <a:pt x="4" y="34"/>
                      <a:pt x="4" y="34"/>
                    </a:cubicBezTo>
                    <a:cubicBezTo>
                      <a:pt x="6" y="36"/>
                      <a:pt x="6" y="36"/>
                      <a:pt x="6" y="36"/>
                    </a:cubicBezTo>
                    <a:cubicBezTo>
                      <a:pt x="6" y="39"/>
                      <a:pt x="6" y="39"/>
                      <a:pt x="6" y="39"/>
                    </a:cubicBezTo>
                    <a:cubicBezTo>
                      <a:pt x="11" y="43"/>
                      <a:pt x="11" y="43"/>
                      <a:pt x="11" y="43"/>
                    </a:cubicBezTo>
                    <a:cubicBezTo>
                      <a:pt x="14" y="57"/>
                      <a:pt x="14" y="57"/>
                      <a:pt x="14" y="57"/>
                    </a:cubicBezTo>
                    <a:cubicBezTo>
                      <a:pt x="17" y="56"/>
                      <a:pt x="17" y="56"/>
                      <a:pt x="17" y="56"/>
                    </a:cubicBezTo>
                    <a:lnTo>
                      <a:pt x="19" y="5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3" name="Freeform 882">
                <a:extLst>
                  <a:ext uri="{FF2B5EF4-FFF2-40B4-BE49-F238E27FC236}">
                    <a16:creationId xmlns:a16="http://schemas.microsoft.com/office/drawing/2014/main" id="{1C6EF37B-53A2-670C-943A-DF4C8ACA8930}"/>
                  </a:ext>
                </a:extLst>
              </p:cNvPr>
              <p:cNvSpPr>
                <a:spLocks/>
              </p:cNvSpPr>
              <p:nvPr/>
            </p:nvSpPr>
            <p:spPr bwMode="auto">
              <a:xfrm>
                <a:off x="5372100" y="4575175"/>
                <a:ext cx="53975" cy="146050"/>
              </a:xfrm>
              <a:custGeom>
                <a:avLst/>
                <a:gdLst>
                  <a:gd name="T0" fmla="*/ 0 w 13"/>
                  <a:gd name="T1" fmla="*/ 0 h 35"/>
                  <a:gd name="T2" fmla="*/ 0 w 13"/>
                  <a:gd name="T3" fmla="*/ 1 h 35"/>
                  <a:gd name="T4" fmla="*/ 0 w 13"/>
                  <a:gd name="T5" fmla="*/ 3 h 35"/>
                  <a:gd name="T6" fmla="*/ 3 w 13"/>
                  <a:gd name="T7" fmla="*/ 5 h 35"/>
                  <a:gd name="T8" fmla="*/ 3 w 13"/>
                  <a:gd name="T9" fmla="*/ 9 h 35"/>
                  <a:gd name="T10" fmla="*/ 2 w 13"/>
                  <a:gd name="T11" fmla="*/ 11 h 35"/>
                  <a:gd name="T12" fmla="*/ 4 w 13"/>
                  <a:gd name="T13" fmla="*/ 11 h 35"/>
                  <a:gd name="T14" fmla="*/ 4 w 13"/>
                  <a:gd name="T15" fmla="*/ 15 h 35"/>
                  <a:gd name="T16" fmla="*/ 3 w 13"/>
                  <a:gd name="T17" fmla="*/ 16 h 35"/>
                  <a:gd name="T18" fmla="*/ 5 w 13"/>
                  <a:gd name="T19" fmla="*/ 19 h 35"/>
                  <a:gd name="T20" fmla="*/ 4 w 13"/>
                  <a:gd name="T21" fmla="*/ 20 h 35"/>
                  <a:gd name="T22" fmla="*/ 5 w 13"/>
                  <a:gd name="T23" fmla="*/ 23 h 35"/>
                  <a:gd name="T24" fmla="*/ 4 w 13"/>
                  <a:gd name="T25" fmla="*/ 24 h 35"/>
                  <a:gd name="T26" fmla="*/ 5 w 13"/>
                  <a:gd name="T27" fmla="*/ 26 h 35"/>
                  <a:gd name="T28" fmla="*/ 4 w 13"/>
                  <a:gd name="T29" fmla="*/ 28 h 35"/>
                  <a:gd name="T30" fmla="*/ 4 w 13"/>
                  <a:gd name="T31" fmla="*/ 29 h 35"/>
                  <a:gd name="T32" fmla="*/ 4 w 13"/>
                  <a:gd name="T33" fmla="*/ 30 h 35"/>
                  <a:gd name="T34" fmla="*/ 9 w 13"/>
                  <a:gd name="T35" fmla="*/ 35 h 35"/>
                  <a:gd name="T36" fmla="*/ 11 w 13"/>
                  <a:gd name="T37" fmla="*/ 34 h 35"/>
                  <a:gd name="T38" fmla="*/ 11 w 13"/>
                  <a:gd name="T39" fmla="*/ 33 h 35"/>
                  <a:gd name="T40" fmla="*/ 13 w 13"/>
                  <a:gd name="T41" fmla="*/ 32 h 35"/>
                  <a:gd name="T42" fmla="*/ 11 w 13"/>
                  <a:gd name="T43" fmla="*/ 30 h 35"/>
                  <a:gd name="T44" fmla="*/ 12 w 13"/>
                  <a:gd name="T45" fmla="*/ 14 h 35"/>
                  <a:gd name="T46" fmla="*/ 10 w 13"/>
                  <a:gd name="T47" fmla="*/ 12 h 35"/>
                  <a:gd name="T48" fmla="*/ 10 w 13"/>
                  <a:gd name="T49" fmla="*/ 8 h 35"/>
                  <a:gd name="T50" fmla="*/ 6 w 13"/>
                  <a:gd name="T51" fmla="*/ 5 h 35"/>
                  <a:gd name="T52" fmla="*/ 6 w 13"/>
                  <a:gd name="T53" fmla="*/ 4 h 35"/>
                  <a:gd name="T54" fmla="*/ 7 w 13"/>
                  <a:gd name="T55" fmla="*/ 1 h 35"/>
                  <a:gd name="T56" fmla="*/ 4 w 13"/>
                  <a:gd name="T57" fmla="*/ 1 h 35"/>
                  <a:gd name="T58" fmla="*/ 0 w 13"/>
                  <a:gd name="T5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35">
                    <a:moveTo>
                      <a:pt x="0" y="0"/>
                    </a:moveTo>
                    <a:cubicBezTo>
                      <a:pt x="0" y="1"/>
                      <a:pt x="0" y="1"/>
                      <a:pt x="0" y="1"/>
                    </a:cubicBezTo>
                    <a:cubicBezTo>
                      <a:pt x="0" y="1"/>
                      <a:pt x="0" y="3"/>
                      <a:pt x="0" y="3"/>
                    </a:cubicBezTo>
                    <a:cubicBezTo>
                      <a:pt x="0" y="3"/>
                      <a:pt x="3" y="5"/>
                      <a:pt x="3" y="5"/>
                    </a:cubicBezTo>
                    <a:cubicBezTo>
                      <a:pt x="3" y="9"/>
                      <a:pt x="3" y="9"/>
                      <a:pt x="3" y="9"/>
                    </a:cubicBezTo>
                    <a:cubicBezTo>
                      <a:pt x="3" y="9"/>
                      <a:pt x="2" y="11"/>
                      <a:pt x="2" y="11"/>
                    </a:cubicBezTo>
                    <a:cubicBezTo>
                      <a:pt x="2" y="11"/>
                      <a:pt x="4" y="11"/>
                      <a:pt x="4" y="11"/>
                    </a:cubicBezTo>
                    <a:cubicBezTo>
                      <a:pt x="4" y="15"/>
                      <a:pt x="4" y="15"/>
                      <a:pt x="4" y="15"/>
                    </a:cubicBezTo>
                    <a:cubicBezTo>
                      <a:pt x="3" y="16"/>
                      <a:pt x="3" y="16"/>
                      <a:pt x="3" y="16"/>
                    </a:cubicBezTo>
                    <a:cubicBezTo>
                      <a:pt x="5" y="19"/>
                      <a:pt x="5" y="19"/>
                      <a:pt x="5" y="19"/>
                    </a:cubicBezTo>
                    <a:cubicBezTo>
                      <a:pt x="4" y="20"/>
                      <a:pt x="4" y="20"/>
                      <a:pt x="4" y="20"/>
                    </a:cubicBezTo>
                    <a:cubicBezTo>
                      <a:pt x="5" y="23"/>
                      <a:pt x="5" y="23"/>
                      <a:pt x="5" y="23"/>
                    </a:cubicBezTo>
                    <a:cubicBezTo>
                      <a:pt x="5" y="23"/>
                      <a:pt x="4" y="24"/>
                      <a:pt x="4" y="24"/>
                    </a:cubicBezTo>
                    <a:cubicBezTo>
                      <a:pt x="4" y="24"/>
                      <a:pt x="5" y="26"/>
                      <a:pt x="5" y="26"/>
                    </a:cubicBezTo>
                    <a:cubicBezTo>
                      <a:pt x="5" y="26"/>
                      <a:pt x="4" y="27"/>
                      <a:pt x="4" y="28"/>
                    </a:cubicBezTo>
                    <a:cubicBezTo>
                      <a:pt x="4" y="28"/>
                      <a:pt x="4" y="29"/>
                      <a:pt x="4" y="29"/>
                    </a:cubicBezTo>
                    <a:cubicBezTo>
                      <a:pt x="4" y="30"/>
                      <a:pt x="4" y="30"/>
                      <a:pt x="4" y="30"/>
                    </a:cubicBezTo>
                    <a:cubicBezTo>
                      <a:pt x="9" y="35"/>
                      <a:pt x="9" y="35"/>
                      <a:pt x="9" y="35"/>
                    </a:cubicBezTo>
                    <a:cubicBezTo>
                      <a:pt x="10" y="34"/>
                      <a:pt x="11" y="34"/>
                      <a:pt x="11" y="34"/>
                    </a:cubicBezTo>
                    <a:cubicBezTo>
                      <a:pt x="11" y="33"/>
                      <a:pt x="11" y="33"/>
                      <a:pt x="11" y="33"/>
                    </a:cubicBezTo>
                    <a:cubicBezTo>
                      <a:pt x="13" y="32"/>
                      <a:pt x="13" y="32"/>
                      <a:pt x="13" y="32"/>
                    </a:cubicBezTo>
                    <a:cubicBezTo>
                      <a:pt x="11" y="30"/>
                      <a:pt x="11" y="30"/>
                      <a:pt x="11" y="30"/>
                    </a:cubicBezTo>
                    <a:cubicBezTo>
                      <a:pt x="12" y="14"/>
                      <a:pt x="12" y="14"/>
                      <a:pt x="12" y="14"/>
                    </a:cubicBezTo>
                    <a:cubicBezTo>
                      <a:pt x="10" y="12"/>
                      <a:pt x="10" y="12"/>
                      <a:pt x="10" y="12"/>
                    </a:cubicBezTo>
                    <a:cubicBezTo>
                      <a:pt x="10" y="8"/>
                      <a:pt x="10" y="8"/>
                      <a:pt x="10" y="8"/>
                    </a:cubicBezTo>
                    <a:cubicBezTo>
                      <a:pt x="6" y="5"/>
                      <a:pt x="6" y="5"/>
                      <a:pt x="6" y="5"/>
                    </a:cubicBezTo>
                    <a:cubicBezTo>
                      <a:pt x="6" y="4"/>
                      <a:pt x="6" y="4"/>
                      <a:pt x="6" y="4"/>
                    </a:cubicBezTo>
                    <a:cubicBezTo>
                      <a:pt x="7" y="1"/>
                      <a:pt x="7" y="1"/>
                      <a:pt x="7" y="1"/>
                    </a:cubicBezTo>
                    <a:cubicBezTo>
                      <a:pt x="4" y="1"/>
                      <a:pt x="4" y="1"/>
                      <a:pt x="4" y="1"/>
                    </a:cubicBezTo>
                    <a:lnTo>
                      <a:pt x="0"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4" name="Freeform 883">
                <a:extLst>
                  <a:ext uri="{FF2B5EF4-FFF2-40B4-BE49-F238E27FC236}">
                    <a16:creationId xmlns:a16="http://schemas.microsoft.com/office/drawing/2014/main" id="{9C0C2BA3-5920-6E94-6AE7-AFACAE554107}"/>
                  </a:ext>
                </a:extLst>
              </p:cNvPr>
              <p:cNvSpPr>
                <a:spLocks noEditPoints="1"/>
              </p:cNvSpPr>
              <p:nvPr/>
            </p:nvSpPr>
            <p:spPr bwMode="auto">
              <a:xfrm>
                <a:off x="6203950" y="4921250"/>
                <a:ext cx="312737" cy="303213"/>
              </a:xfrm>
              <a:custGeom>
                <a:avLst/>
                <a:gdLst>
                  <a:gd name="T0" fmla="*/ 70 w 75"/>
                  <a:gd name="T1" fmla="*/ 37 h 73"/>
                  <a:gd name="T2" fmla="*/ 67 w 75"/>
                  <a:gd name="T3" fmla="*/ 33 h 73"/>
                  <a:gd name="T4" fmla="*/ 69 w 75"/>
                  <a:gd name="T5" fmla="*/ 34 h 73"/>
                  <a:gd name="T6" fmla="*/ 71 w 75"/>
                  <a:gd name="T7" fmla="*/ 28 h 73"/>
                  <a:gd name="T8" fmla="*/ 72 w 75"/>
                  <a:gd name="T9" fmla="*/ 28 h 73"/>
                  <a:gd name="T10" fmla="*/ 70 w 75"/>
                  <a:gd name="T11" fmla="*/ 48 h 73"/>
                  <a:gd name="T12" fmla="*/ 72 w 75"/>
                  <a:gd name="T13" fmla="*/ 46 h 73"/>
                  <a:gd name="T14" fmla="*/ 56 w 75"/>
                  <a:gd name="T15" fmla="*/ 13 h 73"/>
                  <a:gd name="T16" fmla="*/ 7 w 75"/>
                  <a:gd name="T17" fmla="*/ 0 h 73"/>
                  <a:gd name="T18" fmla="*/ 10 w 75"/>
                  <a:gd name="T19" fmla="*/ 5 h 73"/>
                  <a:gd name="T20" fmla="*/ 9 w 75"/>
                  <a:gd name="T21" fmla="*/ 9 h 73"/>
                  <a:gd name="T22" fmla="*/ 7 w 75"/>
                  <a:gd name="T23" fmla="*/ 11 h 73"/>
                  <a:gd name="T24" fmla="*/ 10 w 75"/>
                  <a:gd name="T25" fmla="*/ 13 h 73"/>
                  <a:gd name="T26" fmla="*/ 6 w 75"/>
                  <a:gd name="T27" fmla="*/ 18 h 73"/>
                  <a:gd name="T28" fmla="*/ 3 w 75"/>
                  <a:gd name="T29" fmla="*/ 23 h 73"/>
                  <a:gd name="T30" fmla="*/ 0 w 75"/>
                  <a:gd name="T31" fmla="*/ 27 h 73"/>
                  <a:gd name="T32" fmla="*/ 1 w 75"/>
                  <a:gd name="T33" fmla="*/ 33 h 73"/>
                  <a:gd name="T34" fmla="*/ 6 w 75"/>
                  <a:gd name="T35" fmla="*/ 41 h 73"/>
                  <a:gd name="T36" fmla="*/ 11 w 75"/>
                  <a:gd name="T37" fmla="*/ 51 h 73"/>
                  <a:gd name="T38" fmla="*/ 15 w 75"/>
                  <a:gd name="T39" fmla="*/ 54 h 73"/>
                  <a:gd name="T40" fmla="*/ 18 w 75"/>
                  <a:gd name="T41" fmla="*/ 55 h 73"/>
                  <a:gd name="T42" fmla="*/ 24 w 75"/>
                  <a:gd name="T43" fmla="*/ 57 h 73"/>
                  <a:gd name="T44" fmla="*/ 31 w 75"/>
                  <a:gd name="T45" fmla="*/ 58 h 73"/>
                  <a:gd name="T46" fmla="*/ 35 w 75"/>
                  <a:gd name="T47" fmla="*/ 62 h 73"/>
                  <a:gd name="T48" fmla="*/ 35 w 75"/>
                  <a:gd name="T49" fmla="*/ 64 h 73"/>
                  <a:gd name="T50" fmla="*/ 35 w 75"/>
                  <a:gd name="T51" fmla="*/ 67 h 73"/>
                  <a:gd name="T52" fmla="*/ 37 w 75"/>
                  <a:gd name="T53" fmla="*/ 70 h 73"/>
                  <a:gd name="T54" fmla="*/ 38 w 75"/>
                  <a:gd name="T55" fmla="*/ 72 h 73"/>
                  <a:gd name="T56" fmla="*/ 44 w 75"/>
                  <a:gd name="T57" fmla="*/ 71 h 73"/>
                  <a:gd name="T58" fmla="*/ 46 w 75"/>
                  <a:gd name="T59" fmla="*/ 73 h 73"/>
                  <a:gd name="T60" fmla="*/ 50 w 75"/>
                  <a:gd name="T61" fmla="*/ 72 h 73"/>
                  <a:gd name="T62" fmla="*/ 59 w 75"/>
                  <a:gd name="T63" fmla="*/ 69 h 73"/>
                  <a:gd name="T64" fmla="*/ 72 w 75"/>
                  <a:gd name="T65" fmla="*/ 66 h 73"/>
                  <a:gd name="T66" fmla="*/ 75 w 75"/>
                  <a:gd name="T67" fmla="*/ 64 h 73"/>
                  <a:gd name="T68" fmla="*/ 71 w 75"/>
                  <a:gd name="T69" fmla="*/ 60 h 73"/>
                  <a:gd name="T70" fmla="*/ 68 w 75"/>
                  <a:gd name="T71" fmla="*/ 49 h 73"/>
                  <a:gd name="T72" fmla="*/ 68 w 75"/>
                  <a:gd name="T73" fmla="*/ 45 h 73"/>
                  <a:gd name="T74" fmla="*/ 68 w 75"/>
                  <a:gd name="T75" fmla="*/ 40 h 73"/>
                  <a:gd name="T76" fmla="*/ 65 w 75"/>
                  <a:gd name="T77" fmla="*/ 36 h 73"/>
                  <a:gd name="T78" fmla="*/ 66 w 75"/>
                  <a:gd name="T79" fmla="*/ 28 h 73"/>
                  <a:gd name="T80" fmla="*/ 56 w 75"/>
                  <a:gd name="T81"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73">
                    <a:moveTo>
                      <a:pt x="69" y="34"/>
                    </a:moveTo>
                    <a:cubicBezTo>
                      <a:pt x="69" y="35"/>
                      <a:pt x="69" y="36"/>
                      <a:pt x="70" y="37"/>
                    </a:cubicBezTo>
                    <a:cubicBezTo>
                      <a:pt x="68" y="37"/>
                      <a:pt x="68" y="36"/>
                      <a:pt x="67" y="35"/>
                    </a:cubicBezTo>
                    <a:cubicBezTo>
                      <a:pt x="67" y="35"/>
                      <a:pt x="67" y="34"/>
                      <a:pt x="67" y="33"/>
                    </a:cubicBezTo>
                    <a:cubicBezTo>
                      <a:pt x="68" y="33"/>
                      <a:pt x="68" y="33"/>
                      <a:pt x="68" y="33"/>
                    </a:cubicBezTo>
                    <a:cubicBezTo>
                      <a:pt x="69" y="33"/>
                      <a:pt x="69" y="34"/>
                      <a:pt x="69" y="34"/>
                    </a:cubicBezTo>
                    <a:close/>
                    <a:moveTo>
                      <a:pt x="71" y="27"/>
                    </a:moveTo>
                    <a:cubicBezTo>
                      <a:pt x="71" y="27"/>
                      <a:pt x="71" y="27"/>
                      <a:pt x="71" y="28"/>
                    </a:cubicBezTo>
                    <a:cubicBezTo>
                      <a:pt x="71" y="28"/>
                      <a:pt x="71" y="29"/>
                      <a:pt x="71" y="30"/>
                    </a:cubicBezTo>
                    <a:cubicBezTo>
                      <a:pt x="71" y="29"/>
                      <a:pt x="71" y="28"/>
                      <a:pt x="72" y="28"/>
                    </a:cubicBezTo>
                    <a:cubicBezTo>
                      <a:pt x="72" y="28"/>
                      <a:pt x="72" y="27"/>
                      <a:pt x="71" y="27"/>
                    </a:cubicBezTo>
                    <a:close/>
                    <a:moveTo>
                      <a:pt x="70" y="48"/>
                    </a:moveTo>
                    <a:cubicBezTo>
                      <a:pt x="70" y="48"/>
                      <a:pt x="70" y="48"/>
                      <a:pt x="70" y="48"/>
                    </a:cubicBezTo>
                    <a:cubicBezTo>
                      <a:pt x="71" y="48"/>
                      <a:pt x="71" y="47"/>
                      <a:pt x="72" y="46"/>
                    </a:cubicBezTo>
                    <a:cubicBezTo>
                      <a:pt x="71" y="47"/>
                      <a:pt x="70" y="47"/>
                      <a:pt x="70" y="48"/>
                    </a:cubicBezTo>
                    <a:close/>
                    <a:moveTo>
                      <a:pt x="56" y="13"/>
                    </a:moveTo>
                    <a:cubicBezTo>
                      <a:pt x="31" y="0"/>
                      <a:pt x="31" y="0"/>
                      <a:pt x="31" y="0"/>
                    </a:cubicBezTo>
                    <a:cubicBezTo>
                      <a:pt x="7" y="0"/>
                      <a:pt x="7" y="0"/>
                      <a:pt x="7" y="0"/>
                    </a:cubicBezTo>
                    <a:cubicBezTo>
                      <a:pt x="10" y="4"/>
                      <a:pt x="10" y="4"/>
                      <a:pt x="10" y="4"/>
                    </a:cubicBezTo>
                    <a:cubicBezTo>
                      <a:pt x="10" y="5"/>
                      <a:pt x="10" y="5"/>
                      <a:pt x="10" y="5"/>
                    </a:cubicBezTo>
                    <a:cubicBezTo>
                      <a:pt x="10" y="7"/>
                      <a:pt x="10" y="7"/>
                      <a:pt x="10" y="7"/>
                    </a:cubicBezTo>
                    <a:cubicBezTo>
                      <a:pt x="9" y="9"/>
                      <a:pt x="9" y="9"/>
                      <a:pt x="9" y="9"/>
                    </a:cubicBezTo>
                    <a:cubicBezTo>
                      <a:pt x="8" y="9"/>
                      <a:pt x="8" y="9"/>
                      <a:pt x="8" y="9"/>
                    </a:cubicBezTo>
                    <a:cubicBezTo>
                      <a:pt x="8" y="9"/>
                      <a:pt x="7" y="11"/>
                      <a:pt x="7" y="11"/>
                    </a:cubicBezTo>
                    <a:cubicBezTo>
                      <a:pt x="7" y="11"/>
                      <a:pt x="7" y="12"/>
                      <a:pt x="7" y="12"/>
                    </a:cubicBezTo>
                    <a:cubicBezTo>
                      <a:pt x="10" y="13"/>
                      <a:pt x="10" y="13"/>
                      <a:pt x="10" y="13"/>
                    </a:cubicBezTo>
                    <a:cubicBezTo>
                      <a:pt x="10" y="15"/>
                      <a:pt x="10" y="15"/>
                      <a:pt x="10" y="15"/>
                    </a:cubicBezTo>
                    <a:cubicBezTo>
                      <a:pt x="6" y="18"/>
                      <a:pt x="6" y="18"/>
                      <a:pt x="6" y="18"/>
                    </a:cubicBezTo>
                    <a:cubicBezTo>
                      <a:pt x="6" y="19"/>
                      <a:pt x="6" y="19"/>
                      <a:pt x="6" y="19"/>
                    </a:cubicBezTo>
                    <a:cubicBezTo>
                      <a:pt x="3" y="23"/>
                      <a:pt x="3" y="23"/>
                      <a:pt x="3" y="23"/>
                    </a:cubicBezTo>
                    <a:cubicBezTo>
                      <a:pt x="0" y="23"/>
                      <a:pt x="0" y="23"/>
                      <a:pt x="0" y="23"/>
                    </a:cubicBezTo>
                    <a:cubicBezTo>
                      <a:pt x="0" y="27"/>
                      <a:pt x="0" y="27"/>
                      <a:pt x="0" y="27"/>
                    </a:cubicBezTo>
                    <a:cubicBezTo>
                      <a:pt x="2" y="31"/>
                      <a:pt x="2" y="31"/>
                      <a:pt x="2" y="31"/>
                    </a:cubicBezTo>
                    <a:cubicBezTo>
                      <a:pt x="1" y="33"/>
                      <a:pt x="1" y="33"/>
                      <a:pt x="1" y="33"/>
                    </a:cubicBezTo>
                    <a:cubicBezTo>
                      <a:pt x="1" y="35"/>
                      <a:pt x="1" y="35"/>
                      <a:pt x="1" y="35"/>
                    </a:cubicBezTo>
                    <a:cubicBezTo>
                      <a:pt x="6" y="41"/>
                      <a:pt x="6" y="41"/>
                      <a:pt x="6" y="41"/>
                    </a:cubicBezTo>
                    <a:cubicBezTo>
                      <a:pt x="9" y="49"/>
                      <a:pt x="9" y="49"/>
                      <a:pt x="9" y="49"/>
                    </a:cubicBezTo>
                    <a:cubicBezTo>
                      <a:pt x="11" y="51"/>
                      <a:pt x="11" y="51"/>
                      <a:pt x="11" y="51"/>
                    </a:cubicBezTo>
                    <a:cubicBezTo>
                      <a:pt x="14" y="51"/>
                      <a:pt x="14" y="51"/>
                      <a:pt x="14" y="51"/>
                    </a:cubicBezTo>
                    <a:cubicBezTo>
                      <a:pt x="15" y="54"/>
                      <a:pt x="15" y="54"/>
                      <a:pt x="15" y="54"/>
                    </a:cubicBezTo>
                    <a:cubicBezTo>
                      <a:pt x="17" y="54"/>
                      <a:pt x="17" y="54"/>
                      <a:pt x="17" y="54"/>
                    </a:cubicBezTo>
                    <a:cubicBezTo>
                      <a:pt x="18" y="55"/>
                      <a:pt x="18" y="55"/>
                      <a:pt x="18" y="55"/>
                    </a:cubicBezTo>
                    <a:cubicBezTo>
                      <a:pt x="21" y="55"/>
                      <a:pt x="21" y="55"/>
                      <a:pt x="21" y="55"/>
                    </a:cubicBezTo>
                    <a:cubicBezTo>
                      <a:pt x="24" y="57"/>
                      <a:pt x="24" y="57"/>
                      <a:pt x="24" y="57"/>
                    </a:cubicBezTo>
                    <a:cubicBezTo>
                      <a:pt x="31" y="59"/>
                      <a:pt x="31" y="59"/>
                      <a:pt x="31" y="59"/>
                    </a:cubicBezTo>
                    <a:cubicBezTo>
                      <a:pt x="31" y="58"/>
                      <a:pt x="31" y="58"/>
                      <a:pt x="31" y="58"/>
                    </a:cubicBezTo>
                    <a:cubicBezTo>
                      <a:pt x="34" y="60"/>
                      <a:pt x="34" y="60"/>
                      <a:pt x="34" y="60"/>
                    </a:cubicBezTo>
                    <a:cubicBezTo>
                      <a:pt x="35" y="62"/>
                      <a:pt x="35" y="62"/>
                      <a:pt x="35" y="62"/>
                    </a:cubicBezTo>
                    <a:cubicBezTo>
                      <a:pt x="35" y="63"/>
                      <a:pt x="35" y="63"/>
                      <a:pt x="35" y="63"/>
                    </a:cubicBezTo>
                    <a:cubicBezTo>
                      <a:pt x="35" y="64"/>
                      <a:pt x="35" y="64"/>
                      <a:pt x="35" y="64"/>
                    </a:cubicBezTo>
                    <a:cubicBezTo>
                      <a:pt x="35" y="66"/>
                      <a:pt x="35" y="66"/>
                      <a:pt x="35" y="66"/>
                    </a:cubicBezTo>
                    <a:cubicBezTo>
                      <a:pt x="35" y="67"/>
                      <a:pt x="35" y="67"/>
                      <a:pt x="35" y="67"/>
                    </a:cubicBezTo>
                    <a:cubicBezTo>
                      <a:pt x="35" y="67"/>
                      <a:pt x="36" y="68"/>
                      <a:pt x="36" y="69"/>
                    </a:cubicBezTo>
                    <a:cubicBezTo>
                      <a:pt x="36" y="69"/>
                      <a:pt x="37" y="70"/>
                      <a:pt x="37" y="70"/>
                    </a:cubicBezTo>
                    <a:cubicBezTo>
                      <a:pt x="38" y="71"/>
                      <a:pt x="38" y="71"/>
                      <a:pt x="38" y="71"/>
                    </a:cubicBezTo>
                    <a:cubicBezTo>
                      <a:pt x="38" y="72"/>
                      <a:pt x="38" y="72"/>
                      <a:pt x="38" y="72"/>
                    </a:cubicBezTo>
                    <a:cubicBezTo>
                      <a:pt x="42" y="72"/>
                      <a:pt x="42" y="72"/>
                      <a:pt x="42" y="72"/>
                    </a:cubicBezTo>
                    <a:cubicBezTo>
                      <a:pt x="44" y="71"/>
                      <a:pt x="44" y="71"/>
                      <a:pt x="44" y="71"/>
                    </a:cubicBezTo>
                    <a:cubicBezTo>
                      <a:pt x="46" y="71"/>
                      <a:pt x="46" y="71"/>
                      <a:pt x="46" y="71"/>
                    </a:cubicBezTo>
                    <a:cubicBezTo>
                      <a:pt x="46" y="73"/>
                      <a:pt x="46" y="73"/>
                      <a:pt x="46" y="73"/>
                    </a:cubicBezTo>
                    <a:cubicBezTo>
                      <a:pt x="49" y="73"/>
                      <a:pt x="49" y="73"/>
                      <a:pt x="49" y="73"/>
                    </a:cubicBezTo>
                    <a:cubicBezTo>
                      <a:pt x="50" y="72"/>
                      <a:pt x="50" y="72"/>
                      <a:pt x="50" y="72"/>
                    </a:cubicBezTo>
                    <a:cubicBezTo>
                      <a:pt x="54" y="73"/>
                      <a:pt x="54" y="73"/>
                      <a:pt x="54" y="73"/>
                    </a:cubicBezTo>
                    <a:cubicBezTo>
                      <a:pt x="59" y="69"/>
                      <a:pt x="59" y="69"/>
                      <a:pt x="59" y="69"/>
                    </a:cubicBezTo>
                    <a:cubicBezTo>
                      <a:pt x="62" y="71"/>
                      <a:pt x="62" y="71"/>
                      <a:pt x="62" y="71"/>
                    </a:cubicBezTo>
                    <a:cubicBezTo>
                      <a:pt x="72" y="66"/>
                      <a:pt x="72" y="66"/>
                      <a:pt x="72" y="66"/>
                    </a:cubicBezTo>
                    <a:cubicBezTo>
                      <a:pt x="75" y="64"/>
                      <a:pt x="75" y="64"/>
                      <a:pt x="75" y="64"/>
                    </a:cubicBezTo>
                    <a:cubicBezTo>
                      <a:pt x="75" y="64"/>
                      <a:pt x="75" y="64"/>
                      <a:pt x="75" y="64"/>
                    </a:cubicBezTo>
                    <a:cubicBezTo>
                      <a:pt x="74" y="63"/>
                      <a:pt x="73" y="62"/>
                      <a:pt x="72" y="62"/>
                    </a:cubicBezTo>
                    <a:cubicBezTo>
                      <a:pt x="71" y="62"/>
                      <a:pt x="71" y="61"/>
                      <a:pt x="71" y="60"/>
                    </a:cubicBezTo>
                    <a:cubicBezTo>
                      <a:pt x="70" y="58"/>
                      <a:pt x="70" y="55"/>
                      <a:pt x="69" y="53"/>
                    </a:cubicBezTo>
                    <a:cubicBezTo>
                      <a:pt x="68" y="52"/>
                      <a:pt x="67" y="51"/>
                      <a:pt x="68" y="49"/>
                    </a:cubicBezTo>
                    <a:cubicBezTo>
                      <a:pt x="69" y="48"/>
                      <a:pt x="69" y="47"/>
                      <a:pt x="68" y="46"/>
                    </a:cubicBezTo>
                    <a:cubicBezTo>
                      <a:pt x="67" y="46"/>
                      <a:pt x="67" y="45"/>
                      <a:pt x="68" y="45"/>
                    </a:cubicBezTo>
                    <a:cubicBezTo>
                      <a:pt x="68" y="44"/>
                      <a:pt x="68" y="43"/>
                      <a:pt x="69" y="42"/>
                    </a:cubicBezTo>
                    <a:cubicBezTo>
                      <a:pt x="69" y="41"/>
                      <a:pt x="69" y="40"/>
                      <a:pt x="68" y="40"/>
                    </a:cubicBezTo>
                    <a:cubicBezTo>
                      <a:pt x="67" y="39"/>
                      <a:pt x="66" y="38"/>
                      <a:pt x="65" y="37"/>
                    </a:cubicBezTo>
                    <a:cubicBezTo>
                      <a:pt x="65" y="37"/>
                      <a:pt x="65" y="36"/>
                      <a:pt x="65" y="36"/>
                    </a:cubicBezTo>
                    <a:cubicBezTo>
                      <a:pt x="64" y="35"/>
                      <a:pt x="65" y="34"/>
                      <a:pt x="65" y="32"/>
                    </a:cubicBezTo>
                    <a:cubicBezTo>
                      <a:pt x="65" y="31"/>
                      <a:pt x="67" y="30"/>
                      <a:pt x="66" y="28"/>
                    </a:cubicBezTo>
                    <a:cubicBezTo>
                      <a:pt x="68" y="27"/>
                      <a:pt x="67" y="26"/>
                      <a:pt x="67" y="25"/>
                    </a:cubicBezTo>
                    <a:cubicBezTo>
                      <a:pt x="56" y="17"/>
                      <a:pt x="56" y="17"/>
                      <a:pt x="56" y="17"/>
                    </a:cubicBezTo>
                    <a:lnTo>
                      <a:pt x="56" y="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5" name="Freeform 884">
                <a:extLst>
                  <a:ext uri="{FF2B5EF4-FFF2-40B4-BE49-F238E27FC236}">
                    <a16:creationId xmlns:a16="http://schemas.microsoft.com/office/drawing/2014/main" id="{C10FEA64-0A04-BEB7-4423-FC01E968B8A9}"/>
                  </a:ext>
                </a:extLst>
              </p:cNvPr>
              <p:cNvSpPr>
                <a:spLocks/>
              </p:cNvSpPr>
              <p:nvPr/>
            </p:nvSpPr>
            <p:spPr bwMode="auto">
              <a:xfrm>
                <a:off x="6242050" y="5641975"/>
                <a:ext cx="36512" cy="53975"/>
              </a:xfrm>
              <a:custGeom>
                <a:avLst/>
                <a:gdLst>
                  <a:gd name="T0" fmla="*/ 1 w 9"/>
                  <a:gd name="T1" fmla="*/ 5 h 13"/>
                  <a:gd name="T2" fmla="*/ 1 w 9"/>
                  <a:gd name="T3" fmla="*/ 7 h 13"/>
                  <a:gd name="T4" fmla="*/ 1 w 9"/>
                  <a:gd name="T5" fmla="*/ 8 h 13"/>
                  <a:gd name="T6" fmla="*/ 0 w 9"/>
                  <a:gd name="T7" fmla="*/ 9 h 13"/>
                  <a:gd name="T8" fmla="*/ 1 w 9"/>
                  <a:gd name="T9" fmla="*/ 9 h 13"/>
                  <a:gd name="T10" fmla="*/ 3 w 9"/>
                  <a:gd name="T11" fmla="*/ 12 h 13"/>
                  <a:gd name="T12" fmla="*/ 5 w 9"/>
                  <a:gd name="T13" fmla="*/ 12 h 13"/>
                  <a:gd name="T14" fmla="*/ 8 w 9"/>
                  <a:gd name="T15" fmla="*/ 12 h 13"/>
                  <a:gd name="T16" fmla="*/ 9 w 9"/>
                  <a:gd name="T17" fmla="*/ 13 h 13"/>
                  <a:gd name="T18" fmla="*/ 9 w 9"/>
                  <a:gd name="T19" fmla="*/ 9 h 13"/>
                  <a:gd name="T20" fmla="*/ 9 w 9"/>
                  <a:gd name="T21" fmla="*/ 9 h 13"/>
                  <a:gd name="T22" fmla="*/ 9 w 9"/>
                  <a:gd name="T23" fmla="*/ 3 h 13"/>
                  <a:gd name="T24" fmla="*/ 8 w 9"/>
                  <a:gd name="T25" fmla="*/ 2 h 13"/>
                  <a:gd name="T26" fmla="*/ 4 w 9"/>
                  <a:gd name="T27" fmla="*/ 0 h 13"/>
                  <a:gd name="T28" fmla="*/ 1 w 9"/>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3">
                    <a:moveTo>
                      <a:pt x="1" y="5"/>
                    </a:moveTo>
                    <a:cubicBezTo>
                      <a:pt x="1" y="7"/>
                      <a:pt x="1" y="7"/>
                      <a:pt x="1" y="7"/>
                    </a:cubicBezTo>
                    <a:cubicBezTo>
                      <a:pt x="1" y="8"/>
                      <a:pt x="1" y="8"/>
                      <a:pt x="1" y="8"/>
                    </a:cubicBezTo>
                    <a:cubicBezTo>
                      <a:pt x="0" y="9"/>
                      <a:pt x="0" y="9"/>
                      <a:pt x="0" y="9"/>
                    </a:cubicBezTo>
                    <a:cubicBezTo>
                      <a:pt x="1" y="9"/>
                      <a:pt x="1" y="9"/>
                      <a:pt x="1" y="9"/>
                    </a:cubicBezTo>
                    <a:cubicBezTo>
                      <a:pt x="3" y="12"/>
                      <a:pt x="3" y="12"/>
                      <a:pt x="3" y="12"/>
                    </a:cubicBezTo>
                    <a:cubicBezTo>
                      <a:pt x="5" y="12"/>
                      <a:pt x="5" y="12"/>
                      <a:pt x="5" y="12"/>
                    </a:cubicBezTo>
                    <a:cubicBezTo>
                      <a:pt x="5" y="12"/>
                      <a:pt x="7" y="12"/>
                      <a:pt x="8" y="12"/>
                    </a:cubicBezTo>
                    <a:cubicBezTo>
                      <a:pt x="8" y="12"/>
                      <a:pt x="9" y="13"/>
                      <a:pt x="9" y="13"/>
                    </a:cubicBezTo>
                    <a:cubicBezTo>
                      <a:pt x="9" y="9"/>
                      <a:pt x="9" y="9"/>
                      <a:pt x="9" y="9"/>
                    </a:cubicBezTo>
                    <a:cubicBezTo>
                      <a:pt x="9" y="9"/>
                      <a:pt x="9" y="9"/>
                      <a:pt x="9" y="9"/>
                    </a:cubicBezTo>
                    <a:cubicBezTo>
                      <a:pt x="9" y="3"/>
                      <a:pt x="9" y="3"/>
                      <a:pt x="9" y="3"/>
                    </a:cubicBezTo>
                    <a:cubicBezTo>
                      <a:pt x="8" y="2"/>
                      <a:pt x="8" y="2"/>
                      <a:pt x="8" y="2"/>
                    </a:cubicBezTo>
                    <a:cubicBezTo>
                      <a:pt x="4" y="0"/>
                      <a:pt x="4" y="0"/>
                      <a:pt x="4" y="0"/>
                    </a:cubicBezTo>
                    <a:lnTo>
                      <a:pt x="1"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6" name="Freeform 885">
                <a:extLst>
                  <a:ext uri="{FF2B5EF4-FFF2-40B4-BE49-F238E27FC236}">
                    <a16:creationId xmlns:a16="http://schemas.microsoft.com/office/drawing/2014/main" id="{CF72E06D-C90D-42B1-8263-7F247F63DFA8}"/>
                  </a:ext>
                </a:extLst>
              </p:cNvPr>
              <p:cNvSpPr>
                <a:spLocks/>
              </p:cNvSpPr>
              <p:nvPr/>
            </p:nvSpPr>
            <p:spPr bwMode="auto">
              <a:xfrm>
                <a:off x="5988050" y="4246563"/>
                <a:ext cx="474662" cy="374650"/>
              </a:xfrm>
              <a:custGeom>
                <a:avLst/>
                <a:gdLst>
                  <a:gd name="T0" fmla="*/ 109 w 114"/>
                  <a:gd name="T1" fmla="*/ 26 h 90"/>
                  <a:gd name="T2" fmla="*/ 106 w 114"/>
                  <a:gd name="T3" fmla="*/ 15 h 90"/>
                  <a:gd name="T4" fmla="*/ 105 w 114"/>
                  <a:gd name="T5" fmla="*/ 7 h 90"/>
                  <a:gd name="T6" fmla="*/ 103 w 114"/>
                  <a:gd name="T7" fmla="*/ 1 h 90"/>
                  <a:gd name="T8" fmla="*/ 82 w 114"/>
                  <a:gd name="T9" fmla="*/ 4 h 90"/>
                  <a:gd name="T10" fmla="*/ 77 w 114"/>
                  <a:gd name="T11" fmla="*/ 1 h 90"/>
                  <a:gd name="T12" fmla="*/ 66 w 114"/>
                  <a:gd name="T13" fmla="*/ 0 h 90"/>
                  <a:gd name="T14" fmla="*/ 22 w 114"/>
                  <a:gd name="T15" fmla="*/ 1 h 90"/>
                  <a:gd name="T16" fmla="*/ 15 w 114"/>
                  <a:gd name="T17" fmla="*/ 16 h 90"/>
                  <a:gd name="T18" fmla="*/ 15 w 114"/>
                  <a:gd name="T19" fmla="*/ 47 h 90"/>
                  <a:gd name="T20" fmla="*/ 8 w 114"/>
                  <a:gd name="T21" fmla="*/ 48 h 90"/>
                  <a:gd name="T22" fmla="*/ 9 w 114"/>
                  <a:gd name="T23" fmla="*/ 49 h 90"/>
                  <a:gd name="T24" fmla="*/ 7 w 114"/>
                  <a:gd name="T25" fmla="*/ 52 h 90"/>
                  <a:gd name="T26" fmla="*/ 5 w 114"/>
                  <a:gd name="T27" fmla="*/ 54 h 90"/>
                  <a:gd name="T28" fmla="*/ 5 w 114"/>
                  <a:gd name="T29" fmla="*/ 57 h 90"/>
                  <a:gd name="T30" fmla="*/ 2 w 114"/>
                  <a:gd name="T31" fmla="*/ 60 h 90"/>
                  <a:gd name="T32" fmla="*/ 0 w 114"/>
                  <a:gd name="T33" fmla="*/ 67 h 90"/>
                  <a:gd name="T34" fmla="*/ 3 w 114"/>
                  <a:gd name="T35" fmla="*/ 67 h 90"/>
                  <a:gd name="T36" fmla="*/ 4 w 114"/>
                  <a:gd name="T37" fmla="*/ 70 h 90"/>
                  <a:gd name="T38" fmla="*/ 6 w 114"/>
                  <a:gd name="T39" fmla="*/ 72 h 90"/>
                  <a:gd name="T40" fmla="*/ 8 w 114"/>
                  <a:gd name="T41" fmla="*/ 77 h 90"/>
                  <a:gd name="T42" fmla="*/ 12 w 114"/>
                  <a:gd name="T43" fmla="*/ 86 h 90"/>
                  <a:gd name="T44" fmla="*/ 15 w 114"/>
                  <a:gd name="T45" fmla="*/ 89 h 90"/>
                  <a:gd name="T46" fmla="*/ 22 w 114"/>
                  <a:gd name="T47" fmla="*/ 87 h 90"/>
                  <a:gd name="T48" fmla="*/ 28 w 114"/>
                  <a:gd name="T49" fmla="*/ 84 h 90"/>
                  <a:gd name="T50" fmla="*/ 32 w 114"/>
                  <a:gd name="T51" fmla="*/ 90 h 90"/>
                  <a:gd name="T52" fmla="*/ 42 w 114"/>
                  <a:gd name="T53" fmla="*/ 89 h 90"/>
                  <a:gd name="T54" fmla="*/ 49 w 114"/>
                  <a:gd name="T55" fmla="*/ 85 h 90"/>
                  <a:gd name="T56" fmla="*/ 53 w 114"/>
                  <a:gd name="T57" fmla="*/ 88 h 90"/>
                  <a:gd name="T58" fmla="*/ 56 w 114"/>
                  <a:gd name="T59" fmla="*/ 84 h 90"/>
                  <a:gd name="T60" fmla="*/ 65 w 114"/>
                  <a:gd name="T61" fmla="*/ 88 h 90"/>
                  <a:gd name="T62" fmla="*/ 73 w 114"/>
                  <a:gd name="T63" fmla="*/ 79 h 90"/>
                  <a:gd name="T64" fmla="*/ 70 w 114"/>
                  <a:gd name="T65" fmla="*/ 73 h 90"/>
                  <a:gd name="T66" fmla="*/ 75 w 114"/>
                  <a:gd name="T67" fmla="*/ 71 h 90"/>
                  <a:gd name="T68" fmla="*/ 77 w 114"/>
                  <a:gd name="T69" fmla="*/ 75 h 90"/>
                  <a:gd name="T70" fmla="*/ 83 w 114"/>
                  <a:gd name="T71" fmla="*/ 85 h 90"/>
                  <a:gd name="T72" fmla="*/ 82 w 114"/>
                  <a:gd name="T73" fmla="*/ 90 h 90"/>
                  <a:gd name="T74" fmla="*/ 85 w 114"/>
                  <a:gd name="T75" fmla="*/ 86 h 90"/>
                  <a:gd name="T76" fmla="*/ 85 w 114"/>
                  <a:gd name="T77" fmla="*/ 84 h 90"/>
                  <a:gd name="T78" fmla="*/ 87 w 114"/>
                  <a:gd name="T79" fmla="*/ 80 h 90"/>
                  <a:gd name="T80" fmla="*/ 90 w 114"/>
                  <a:gd name="T81" fmla="*/ 80 h 90"/>
                  <a:gd name="T82" fmla="*/ 95 w 114"/>
                  <a:gd name="T83" fmla="*/ 68 h 90"/>
                  <a:gd name="T84" fmla="*/ 100 w 114"/>
                  <a:gd name="T85" fmla="*/ 57 h 90"/>
                  <a:gd name="T86" fmla="*/ 103 w 114"/>
                  <a:gd name="T87" fmla="*/ 43 h 90"/>
                  <a:gd name="T88" fmla="*/ 104 w 114"/>
                  <a:gd name="T89" fmla="*/ 37 h 90"/>
                  <a:gd name="T90" fmla="*/ 107 w 114"/>
                  <a:gd name="T91" fmla="*/ 35 h 90"/>
                  <a:gd name="T92" fmla="*/ 114 w 114"/>
                  <a:gd name="T93"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90">
                    <a:moveTo>
                      <a:pt x="110" y="27"/>
                    </a:moveTo>
                    <a:cubicBezTo>
                      <a:pt x="110" y="26"/>
                      <a:pt x="109" y="26"/>
                      <a:pt x="109" y="26"/>
                    </a:cubicBezTo>
                    <a:cubicBezTo>
                      <a:pt x="108" y="26"/>
                      <a:pt x="107" y="26"/>
                      <a:pt x="107" y="25"/>
                    </a:cubicBezTo>
                    <a:cubicBezTo>
                      <a:pt x="106" y="22"/>
                      <a:pt x="105" y="19"/>
                      <a:pt x="106" y="15"/>
                    </a:cubicBezTo>
                    <a:cubicBezTo>
                      <a:pt x="106" y="13"/>
                      <a:pt x="105" y="10"/>
                      <a:pt x="105" y="8"/>
                    </a:cubicBezTo>
                    <a:cubicBezTo>
                      <a:pt x="105" y="8"/>
                      <a:pt x="105" y="7"/>
                      <a:pt x="105" y="7"/>
                    </a:cubicBezTo>
                    <a:cubicBezTo>
                      <a:pt x="104" y="6"/>
                      <a:pt x="103" y="5"/>
                      <a:pt x="103" y="3"/>
                    </a:cubicBezTo>
                    <a:cubicBezTo>
                      <a:pt x="103" y="2"/>
                      <a:pt x="104" y="2"/>
                      <a:pt x="103" y="1"/>
                    </a:cubicBezTo>
                    <a:cubicBezTo>
                      <a:pt x="84" y="1"/>
                      <a:pt x="84" y="1"/>
                      <a:pt x="84" y="1"/>
                    </a:cubicBezTo>
                    <a:cubicBezTo>
                      <a:pt x="82" y="4"/>
                      <a:pt x="82" y="4"/>
                      <a:pt x="82" y="4"/>
                    </a:cubicBezTo>
                    <a:cubicBezTo>
                      <a:pt x="80" y="4"/>
                      <a:pt x="80" y="4"/>
                      <a:pt x="80" y="4"/>
                    </a:cubicBezTo>
                    <a:cubicBezTo>
                      <a:pt x="77" y="1"/>
                      <a:pt x="77" y="1"/>
                      <a:pt x="77" y="1"/>
                    </a:cubicBezTo>
                    <a:cubicBezTo>
                      <a:pt x="66" y="1"/>
                      <a:pt x="66" y="1"/>
                      <a:pt x="66" y="1"/>
                    </a:cubicBezTo>
                    <a:cubicBezTo>
                      <a:pt x="66" y="0"/>
                      <a:pt x="66" y="0"/>
                      <a:pt x="66" y="0"/>
                    </a:cubicBezTo>
                    <a:cubicBezTo>
                      <a:pt x="65" y="1"/>
                      <a:pt x="65" y="1"/>
                      <a:pt x="65" y="1"/>
                    </a:cubicBezTo>
                    <a:cubicBezTo>
                      <a:pt x="22" y="1"/>
                      <a:pt x="22" y="1"/>
                      <a:pt x="22" y="1"/>
                    </a:cubicBezTo>
                    <a:cubicBezTo>
                      <a:pt x="22" y="16"/>
                      <a:pt x="22" y="16"/>
                      <a:pt x="22" y="16"/>
                    </a:cubicBezTo>
                    <a:cubicBezTo>
                      <a:pt x="15" y="16"/>
                      <a:pt x="15" y="16"/>
                      <a:pt x="15" y="16"/>
                    </a:cubicBezTo>
                    <a:cubicBezTo>
                      <a:pt x="15" y="20"/>
                      <a:pt x="15" y="20"/>
                      <a:pt x="15" y="20"/>
                    </a:cubicBezTo>
                    <a:cubicBezTo>
                      <a:pt x="15" y="47"/>
                      <a:pt x="15" y="47"/>
                      <a:pt x="15" y="47"/>
                    </a:cubicBezTo>
                    <a:cubicBezTo>
                      <a:pt x="10" y="47"/>
                      <a:pt x="10" y="47"/>
                      <a:pt x="10" y="47"/>
                    </a:cubicBezTo>
                    <a:cubicBezTo>
                      <a:pt x="10" y="47"/>
                      <a:pt x="8" y="48"/>
                      <a:pt x="8" y="48"/>
                    </a:cubicBezTo>
                    <a:cubicBezTo>
                      <a:pt x="8" y="48"/>
                      <a:pt x="8" y="49"/>
                      <a:pt x="8" y="49"/>
                    </a:cubicBezTo>
                    <a:cubicBezTo>
                      <a:pt x="8" y="49"/>
                      <a:pt x="9" y="49"/>
                      <a:pt x="9" y="49"/>
                    </a:cubicBezTo>
                    <a:cubicBezTo>
                      <a:pt x="9" y="50"/>
                      <a:pt x="9" y="50"/>
                      <a:pt x="9" y="50"/>
                    </a:cubicBezTo>
                    <a:cubicBezTo>
                      <a:pt x="7" y="52"/>
                      <a:pt x="7" y="52"/>
                      <a:pt x="7" y="52"/>
                    </a:cubicBezTo>
                    <a:cubicBezTo>
                      <a:pt x="7" y="54"/>
                      <a:pt x="7" y="54"/>
                      <a:pt x="7" y="54"/>
                    </a:cubicBezTo>
                    <a:cubicBezTo>
                      <a:pt x="5" y="54"/>
                      <a:pt x="5" y="54"/>
                      <a:pt x="5" y="54"/>
                    </a:cubicBezTo>
                    <a:cubicBezTo>
                      <a:pt x="4" y="55"/>
                      <a:pt x="4" y="55"/>
                      <a:pt x="4" y="55"/>
                    </a:cubicBezTo>
                    <a:cubicBezTo>
                      <a:pt x="4" y="55"/>
                      <a:pt x="5" y="56"/>
                      <a:pt x="5" y="57"/>
                    </a:cubicBezTo>
                    <a:cubicBezTo>
                      <a:pt x="5" y="57"/>
                      <a:pt x="5" y="58"/>
                      <a:pt x="5" y="58"/>
                    </a:cubicBezTo>
                    <a:cubicBezTo>
                      <a:pt x="2" y="60"/>
                      <a:pt x="2" y="60"/>
                      <a:pt x="2" y="60"/>
                    </a:cubicBezTo>
                    <a:cubicBezTo>
                      <a:pt x="4" y="63"/>
                      <a:pt x="4" y="63"/>
                      <a:pt x="4" y="63"/>
                    </a:cubicBezTo>
                    <a:cubicBezTo>
                      <a:pt x="0" y="67"/>
                      <a:pt x="0" y="67"/>
                      <a:pt x="0" y="67"/>
                    </a:cubicBezTo>
                    <a:cubicBezTo>
                      <a:pt x="1" y="68"/>
                      <a:pt x="1" y="68"/>
                      <a:pt x="1" y="68"/>
                    </a:cubicBezTo>
                    <a:cubicBezTo>
                      <a:pt x="3" y="67"/>
                      <a:pt x="3" y="67"/>
                      <a:pt x="3" y="67"/>
                    </a:cubicBezTo>
                    <a:cubicBezTo>
                      <a:pt x="5" y="68"/>
                      <a:pt x="5" y="68"/>
                      <a:pt x="5" y="68"/>
                    </a:cubicBezTo>
                    <a:cubicBezTo>
                      <a:pt x="4" y="70"/>
                      <a:pt x="4" y="70"/>
                      <a:pt x="4" y="70"/>
                    </a:cubicBezTo>
                    <a:cubicBezTo>
                      <a:pt x="5" y="72"/>
                      <a:pt x="5" y="72"/>
                      <a:pt x="5" y="72"/>
                    </a:cubicBezTo>
                    <a:cubicBezTo>
                      <a:pt x="6" y="72"/>
                      <a:pt x="6" y="72"/>
                      <a:pt x="6" y="72"/>
                    </a:cubicBezTo>
                    <a:cubicBezTo>
                      <a:pt x="6" y="75"/>
                      <a:pt x="6" y="75"/>
                      <a:pt x="6" y="75"/>
                    </a:cubicBezTo>
                    <a:cubicBezTo>
                      <a:pt x="8" y="77"/>
                      <a:pt x="8" y="77"/>
                      <a:pt x="8" y="77"/>
                    </a:cubicBezTo>
                    <a:cubicBezTo>
                      <a:pt x="8" y="80"/>
                      <a:pt x="8" y="80"/>
                      <a:pt x="8" y="80"/>
                    </a:cubicBezTo>
                    <a:cubicBezTo>
                      <a:pt x="12" y="86"/>
                      <a:pt x="12" y="86"/>
                      <a:pt x="12" y="86"/>
                    </a:cubicBezTo>
                    <a:cubicBezTo>
                      <a:pt x="13" y="88"/>
                      <a:pt x="13" y="88"/>
                      <a:pt x="13" y="88"/>
                    </a:cubicBezTo>
                    <a:cubicBezTo>
                      <a:pt x="15" y="89"/>
                      <a:pt x="15" y="89"/>
                      <a:pt x="15" y="89"/>
                    </a:cubicBezTo>
                    <a:cubicBezTo>
                      <a:pt x="21" y="88"/>
                      <a:pt x="21" y="88"/>
                      <a:pt x="21" y="88"/>
                    </a:cubicBezTo>
                    <a:cubicBezTo>
                      <a:pt x="22" y="87"/>
                      <a:pt x="22" y="87"/>
                      <a:pt x="22" y="87"/>
                    </a:cubicBezTo>
                    <a:cubicBezTo>
                      <a:pt x="23" y="84"/>
                      <a:pt x="23" y="84"/>
                      <a:pt x="23" y="84"/>
                    </a:cubicBezTo>
                    <a:cubicBezTo>
                      <a:pt x="28" y="84"/>
                      <a:pt x="28" y="84"/>
                      <a:pt x="28" y="84"/>
                    </a:cubicBezTo>
                    <a:cubicBezTo>
                      <a:pt x="28" y="85"/>
                      <a:pt x="28" y="85"/>
                      <a:pt x="28" y="85"/>
                    </a:cubicBezTo>
                    <a:cubicBezTo>
                      <a:pt x="32" y="90"/>
                      <a:pt x="32" y="90"/>
                      <a:pt x="32" y="90"/>
                    </a:cubicBezTo>
                    <a:cubicBezTo>
                      <a:pt x="35" y="90"/>
                      <a:pt x="35" y="90"/>
                      <a:pt x="35" y="90"/>
                    </a:cubicBezTo>
                    <a:cubicBezTo>
                      <a:pt x="42" y="89"/>
                      <a:pt x="42" y="89"/>
                      <a:pt x="42" y="89"/>
                    </a:cubicBezTo>
                    <a:cubicBezTo>
                      <a:pt x="41" y="86"/>
                      <a:pt x="41" y="86"/>
                      <a:pt x="41" y="86"/>
                    </a:cubicBezTo>
                    <a:cubicBezTo>
                      <a:pt x="49" y="85"/>
                      <a:pt x="49" y="85"/>
                      <a:pt x="49" y="85"/>
                    </a:cubicBezTo>
                    <a:cubicBezTo>
                      <a:pt x="49" y="89"/>
                      <a:pt x="49" y="89"/>
                      <a:pt x="49" y="89"/>
                    </a:cubicBezTo>
                    <a:cubicBezTo>
                      <a:pt x="53" y="88"/>
                      <a:pt x="53" y="88"/>
                      <a:pt x="53" y="88"/>
                    </a:cubicBezTo>
                    <a:cubicBezTo>
                      <a:pt x="53" y="86"/>
                      <a:pt x="53" y="86"/>
                      <a:pt x="53" y="86"/>
                    </a:cubicBezTo>
                    <a:cubicBezTo>
                      <a:pt x="56" y="84"/>
                      <a:pt x="56" y="84"/>
                      <a:pt x="56" y="84"/>
                    </a:cubicBezTo>
                    <a:cubicBezTo>
                      <a:pt x="62" y="89"/>
                      <a:pt x="62" y="89"/>
                      <a:pt x="62" y="89"/>
                    </a:cubicBezTo>
                    <a:cubicBezTo>
                      <a:pt x="65" y="88"/>
                      <a:pt x="65" y="88"/>
                      <a:pt x="65" y="88"/>
                    </a:cubicBezTo>
                    <a:cubicBezTo>
                      <a:pt x="70" y="82"/>
                      <a:pt x="70" y="82"/>
                      <a:pt x="70" y="82"/>
                    </a:cubicBezTo>
                    <a:cubicBezTo>
                      <a:pt x="73" y="79"/>
                      <a:pt x="73" y="79"/>
                      <a:pt x="73" y="79"/>
                    </a:cubicBezTo>
                    <a:cubicBezTo>
                      <a:pt x="72" y="75"/>
                      <a:pt x="72" y="75"/>
                      <a:pt x="72" y="75"/>
                    </a:cubicBezTo>
                    <a:cubicBezTo>
                      <a:pt x="70" y="73"/>
                      <a:pt x="70" y="73"/>
                      <a:pt x="70" y="73"/>
                    </a:cubicBezTo>
                    <a:cubicBezTo>
                      <a:pt x="75" y="73"/>
                      <a:pt x="75" y="73"/>
                      <a:pt x="75" y="73"/>
                    </a:cubicBezTo>
                    <a:cubicBezTo>
                      <a:pt x="75" y="71"/>
                      <a:pt x="75" y="71"/>
                      <a:pt x="75" y="71"/>
                    </a:cubicBezTo>
                    <a:cubicBezTo>
                      <a:pt x="78" y="71"/>
                      <a:pt x="78" y="71"/>
                      <a:pt x="78" y="71"/>
                    </a:cubicBezTo>
                    <a:cubicBezTo>
                      <a:pt x="77" y="75"/>
                      <a:pt x="77" y="75"/>
                      <a:pt x="77" y="75"/>
                    </a:cubicBezTo>
                    <a:cubicBezTo>
                      <a:pt x="78" y="81"/>
                      <a:pt x="78" y="81"/>
                      <a:pt x="78" y="81"/>
                    </a:cubicBezTo>
                    <a:cubicBezTo>
                      <a:pt x="83" y="85"/>
                      <a:pt x="83" y="85"/>
                      <a:pt x="83" y="85"/>
                    </a:cubicBezTo>
                    <a:cubicBezTo>
                      <a:pt x="83" y="87"/>
                      <a:pt x="83" y="87"/>
                      <a:pt x="83" y="87"/>
                    </a:cubicBezTo>
                    <a:cubicBezTo>
                      <a:pt x="82" y="90"/>
                      <a:pt x="82" y="90"/>
                      <a:pt x="82" y="90"/>
                    </a:cubicBezTo>
                    <a:cubicBezTo>
                      <a:pt x="84" y="90"/>
                      <a:pt x="84" y="90"/>
                      <a:pt x="84" y="90"/>
                    </a:cubicBezTo>
                    <a:cubicBezTo>
                      <a:pt x="85" y="86"/>
                      <a:pt x="85" y="86"/>
                      <a:pt x="85" y="86"/>
                    </a:cubicBezTo>
                    <a:cubicBezTo>
                      <a:pt x="85" y="85"/>
                      <a:pt x="85" y="85"/>
                      <a:pt x="85" y="85"/>
                    </a:cubicBezTo>
                    <a:cubicBezTo>
                      <a:pt x="85" y="84"/>
                      <a:pt x="85" y="84"/>
                      <a:pt x="85" y="84"/>
                    </a:cubicBezTo>
                    <a:cubicBezTo>
                      <a:pt x="85" y="83"/>
                      <a:pt x="85" y="83"/>
                      <a:pt x="85" y="83"/>
                    </a:cubicBezTo>
                    <a:cubicBezTo>
                      <a:pt x="87" y="80"/>
                      <a:pt x="87" y="80"/>
                      <a:pt x="87" y="80"/>
                    </a:cubicBezTo>
                    <a:cubicBezTo>
                      <a:pt x="89" y="82"/>
                      <a:pt x="89" y="82"/>
                      <a:pt x="89" y="82"/>
                    </a:cubicBezTo>
                    <a:cubicBezTo>
                      <a:pt x="90" y="80"/>
                      <a:pt x="90" y="80"/>
                      <a:pt x="90" y="80"/>
                    </a:cubicBezTo>
                    <a:cubicBezTo>
                      <a:pt x="90" y="74"/>
                      <a:pt x="90" y="74"/>
                      <a:pt x="90" y="74"/>
                    </a:cubicBezTo>
                    <a:cubicBezTo>
                      <a:pt x="95" y="68"/>
                      <a:pt x="95" y="68"/>
                      <a:pt x="95" y="68"/>
                    </a:cubicBezTo>
                    <a:cubicBezTo>
                      <a:pt x="98" y="68"/>
                      <a:pt x="98" y="68"/>
                      <a:pt x="98" y="68"/>
                    </a:cubicBezTo>
                    <a:cubicBezTo>
                      <a:pt x="100" y="57"/>
                      <a:pt x="100" y="57"/>
                      <a:pt x="100" y="57"/>
                    </a:cubicBezTo>
                    <a:cubicBezTo>
                      <a:pt x="100" y="51"/>
                      <a:pt x="100" y="51"/>
                      <a:pt x="100" y="51"/>
                    </a:cubicBezTo>
                    <a:cubicBezTo>
                      <a:pt x="103" y="43"/>
                      <a:pt x="103" y="43"/>
                      <a:pt x="103" y="43"/>
                    </a:cubicBezTo>
                    <a:cubicBezTo>
                      <a:pt x="103" y="41"/>
                      <a:pt x="103" y="41"/>
                      <a:pt x="103" y="41"/>
                    </a:cubicBezTo>
                    <a:cubicBezTo>
                      <a:pt x="104" y="37"/>
                      <a:pt x="104" y="37"/>
                      <a:pt x="104" y="37"/>
                    </a:cubicBezTo>
                    <a:cubicBezTo>
                      <a:pt x="106" y="37"/>
                      <a:pt x="106" y="37"/>
                      <a:pt x="106" y="37"/>
                    </a:cubicBezTo>
                    <a:cubicBezTo>
                      <a:pt x="107" y="35"/>
                      <a:pt x="107" y="35"/>
                      <a:pt x="107" y="35"/>
                    </a:cubicBezTo>
                    <a:cubicBezTo>
                      <a:pt x="112" y="34"/>
                      <a:pt x="112" y="34"/>
                      <a:pt x="112" y="34"/>
                    </a:cubicBezTo>
                    <a:cubicBezTo>
                      <a:pt x="114" y="30"/>
                      <a:pt x="114" y="30"/>
                      <a:pt x="114" y="30"/>
                    </a:cubicBezTo>
                    <a:cubicBezTo>
                      <a:pt x="113" y="30"/>
                      <a:pt x="111" y="28"/>
                      <a:pt x="110" y="2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7" name="Freeform 886">
                <a:extLst>
                  <a:ext uri="{FF2B5EF4-FFF2-40B4-BE49-F238E27FC236}">
                    <a16:creationId xmlns:a16="http://schemas.microsoft.com/office/drawing/2014/main" id="{29D4B611-9C36-919A-61F5-83C14D2D4CB5}"/>
                  </a:ext>
                </a:extLst>
              </p:cNvPr>
              <p:cNvSpPr>
                <a:spLocks/>
              </p:cNvSpPr>
              <p:nvPr/>
            </p:nvSpPr>
            <p:spPr bwMode="auto">
              <a:xfrm>
                <a:off x="6034088" y="4541838"/>
                <a:ext cx="352425" cy="250825"/>
              </a:xfrm>
              <a:custGeom>
                <a:avLst/>
                <a:gdLst>
                  <a:gd name="T0" fmla="*/ 188 w 222"/>
                  <a:gd name="T1" fmla="*/ 37 h 158"/>
                  <a:gd name="T2" fmla="*/ 173 w 222"/>
                  <a:gd name="T3" fmla="*/ 11 h 158"/>
                  <a:gd name="T4" fmla="*/ 167 w 222"/>
                  <a:gd name="T5" fmla="*/ 0 h 158"/>
                  <a:gd name="T6" fmla="*/ 154 w 222"/>
                  <a:gd name="T7" fmla="*/ 5 h 158"/>
                  <a:gd name="T8" fmla="*/ 162 w 222"/>
                  <a:gd name="T9" fmla="*/ 21 h 158"/>
                  <a:gd name="T10" fmla="*/ 141 w 222"/>
                  <a:gd name="T11" fmla="*/ 45 h 158"/>
                  <a:gd name="T12" fmla="*/ 118 w 222"/>
                  <a:gd name="T13" fmla="*/ 34 h 158"/>
                  <a:gd name="T14" fmla="*/ 110 w 222"/>
                  <a:gd name="T15" fmla="*/ 45 h 158"/>
                  <a:gd name="T16" fmla="*/ 94 w 222"/>
                  <a:gd name="T17" fmla="*/ 53 h 158"/>
                  <a:gd name="T18" fmla="*/ 81 w 222"/>
                  <a:gd name="T19" fmla="*/ 47 h 158"/>
                  <a:gd name="T20" fmla="*/ 55 w 222"/>
                  <a:gd name="T21" fmla="*/ 50 h 158"/>
                  <a:gd name="T22" fmla="*/ 44 w 222"/>
                  <a:gd name="T23" fmla="*/ 34 h 158"/>
                  <a:gd name="T24" fmla="*/ 28 w 222"/>
                  <a:gd name="T25" fmla="*/ 42 h 158"/>
                  <a:gd name="T26" fmla="*/ 10 w 222"/>
                  <a:gd name="T27" fmla="*/ 47 h 158"/>
                  <a:gd name="T28" fmla="*/ 5 w 222"/>
                  <a:gd name="T29" fmla="*/ 53 h 158"/>
                  <a:gd name="T30" fmla="*/ 5 w 222"/>
                  <a:gd name="T31" fmla="*/ 58 h 158"/>
                  <a:gd name="T32" fmla="*/ 15 w 222"/>
                  <a:gd name="T33" fmla="*/ 63 h 158"/>
                  <a:gd name="T34" fmla="*/ 13 w 222"/>
                  <a:gd name="T35" fmla="*/ 71 h 158"/>
                  <a:gd name="T36" fmla="*/ 26 w 222"/>
                  <a:gd name="T37" fmla="*/ 74 h 158"/>
                  <a:gd name="T38" fmla="*/ 34 w 222"/>
                  <a:gd name="T39" fmla="*/ 87 h 158"/>
                  <a:gd name="T40" fmla="*/ 49 w 222"/>
                  <a:gd name="T41" fmla="*/ 100 h 158"/>
                  <a:gd name="T42" fmla="*/ 52 w 222"/>
                  <a:gd name="T43" fmla="*/ 105 h 158"/>
                  <a:gd name="T44" fmla="*/ 55 w 222"/>
                  <a:gd name="T45" fmla="*/ 110 h 158"/>
                  <a:gd name="T46" fmla="*/ 73 w 222"/>
                  <a:gd name="T47" fmla="*/ 131 h 158"/>
                  <a:gd name="T48" fmla="*/ 78 w 222"/>
                  <a:gd name="T49" fmla="*/ 139 h 158"/>
                  <a:gd name="T50" fmla="*/ 97 w 222"/>
                  <a:gd name="T51" fmla="*/ 139 h 158"/>
                  <a:gd name="T52" fmla="*/ 107 w 222"/>
                  <a:gd name="T53" fmla="*/ 142 h 158"/>
                  <a:gd name="T54" fmla="*/ 115 w 222"/>
                  <a:gd name="T55" fmla="*/ 139 h 158"/>
                  <a:gd name="T56" fmla="*/ 120 w 222"/>
                  <a:gd name="T57" fmla="*/ 147 h 158"/>
                  <a:gd name="T58" fmla="*/ 128 w 222"/>
                  <a:gd name="T59" fmla="*/ 150 h 158"/>
                  <a:gd name="T60" fmla="*/ 131 w 222"/>
                  <a:gd name="T61" fmla="*/ 155 h 158"/>
                  <a:gd name="T62" fmla="*/ 139 w 222"/>
                  <a:gd name="T63" fmla="*/ 152 h 158"/>
                  <a:gd name="T64" fmla="*/ 149 w 222"/>
                  <a:gd name="T65" fmla="*/ 152 h 158"/>
                  <a:gd name="T66" fmla="*/ 157 w 222"/>
                  <a:gd name="T67" fmla="*/ 158 h 158"/>
                  <a:gd name="T68" fmla="*/ 170 w 222"/>
                  <a:gd name="T69" fmla="*/ 150 h 158"/>
                  <a:gd name="T70" fmla="*/ 188 w 222"/>
                  <a:gd name="T71" fmla="*/ 144 h 158"/>
                  <a:gd name="T72" fmla="*/ 204 w 222"/>
                  <a:gd name="T73" fmla="*/ 134 h 158"/>
                  <a:gd name="T74" fmla="*/ 215 w 222"/>
                  <a:gd name="T75" fmla="*/ 131 h 158"/>
                  <a:gd name="T76" fmla="*/ 217 w 222"/>
                  <a:gd name="T77" fmla="*/ 137 h 158"/>
                  <a:gd name="T78" fmla="*/ 220 w 222"/>
                  <a:gd name="T79" fmla="*/ 134 h 158"/>
                  <a:gd name="T80" fmla="*/ 222 w 222"/>
                  <a:gd name="T81" fmla="*/ 123 h 158"/>
                  <a:gd name="T82" fmla="*/ 207 w 222"/>
                  <a:gd name="T83" fmla="*/ 113 h 158"/>
                  <a:gd name="T84" fmla="*/ 196 w 222"/>
                  <a:gd name="T85" fmla="*/ 97 h 158"/>
                  <a:gd name="T86" fmla="*/ 186 w 222"/>
                  <a:gd name="T87" fmla="*/ 84 h 158"/>
                  <a:gd name="T88" fmla="*/ 175 w 222"/>
                  <a:gd name="T89" fmla="*/ 74 h 158"/>
                  <a:gd name="T90" fmla="*/ 183 w 222"/>
                  <a:gd name="T91" fmla="*/ 68 h 158"/>
                  <a:gd name="T92" fmla="*/ 191 w 222"/>
                  <a:gd name="T93" fmla="*/ 66 h 158"/>
                  <a:gd name="T94" fmla="*/ 186 w 222"/>
                  <a:gd name="T95" fmla="*/ 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158">
                    <a:moveTo>
                      <a:pt x="188" y="42"/>
                    </a:moveTo>
                    <a:lnTo>
                      <a:pt x="188" y="37"/>
                    </a:lnTo>
                    <a:lnTo>
                      <a:pt x="175" y="26"/>
                    </a:lnTo>
                    <a:lnTo>
                      <a:pt x="173" y="11"/>
                    </a:lnTo>
                    <a:lnTo>
                      <a:pt x="175" y="0"/>
                    </a:lnTo>
                    <a:lnTo>
                      <a:pt x="167" y="0"/>
                    </a:lnTo>
                    <a:lnTo>
                      <a:pt x="167" y="5"/>
                    </a:lnTo>
                    <a:lnTo>
                      <a:pt x="154" y="5"/>
                    </a:lnTo>
                    <a:lnTo>
                      <a:pt x="160" y="11"/>
                    </a:lnTo>
                    <a:lnTo>
                      <a:pt x="162" y="21"/>
                    </a:lnTo>
                    <a:lnTo>
                      <a:pt x="154" y="29"/>
                    </a:lnTo>
                    <a:lnTo>
                      <a:pt x="141" y="45"/>
                    </a:lnTo>
                    <a:lnTo>
                      <a:pt x="133" y="47"/>
                    </a:lnTo>
                    <a:lnTo>
                      <a:pt x="118" y="34"/>
                    </a:lnTo>
                    <a:lnTo>
                      <a:pt x="110" y="40"/>
                    </a:lnTo>
                    <a:lnTo>
                      <a:pt x="110" y="45"/>
                    </a:lnTo>
                    <a:lnTo>
                      <a:pt x="99" y="47"/>
                    </a:lnTo>
                    <a:lnTo>
                      <a:pt x="94" y="53"/>
                    </a:lnTo>
                    <a:lnTo>
                      <a:pt x="84" y="53"/>
                    </a:lnTo>
                    <a:lnTo>
                      <a:pt x="81" y="47"/>
                    </a:lnTo>
                    <a:lnTo>
                      <a:pt x="63" y="50"/>
                    </a:lnTo>
                    <a:lnTo>
                      <a:pt x="55" y="50"/>
                    </a:lnTo>
                    <a:lnTo>
                      <a:pt x="44" y="37"/>
                    </a:lnTo>
                    <a:lnTo>
                      <a:pt x="44" y="34"/>
                    </a:lnTo>
                    <a:lnTo>
                      <a:pt x="31" y="34"/>
                    </a:lnTo>
                    <a:lnTo>
                      <a:pt x="28" y="42"/>
                    </a:lnTo>
                    <a:lnTo>
                      <a:pt x="26" y="45"/>
                    </a:lnTo>
                    <a:lnTo>
                      <a:pt x="10" y="47"/>
                    </a:lnTo>
                    <a:lnTo>
                      <a:pt x="5" y="45"/>
                    </a:lnTo>
                    <a:lnTo>
                      <a:pt x="5" y="53"/>
                    </a:lnTo>
                    <a:lnTo>
                      <a:pt x="0" y="58"/>
                    </a:lnTo>
                    <a:lnTo>
                      <a:pt x="5" y="58"/>
                    </a:lnTo>
                    <a:lnTo>
                      <a:pt x="2" y="63"/>
                    </a:lnTo>
                    <a:lnTo>
                      <a:pt x="15" y="63"/>
                    </a:lnTo>
                    <a:lnTo>
                      <a:pt x="15" y="66"/>
                    </a:lnTo>
                    <a:lnTo>
                      <a:pt x="13" y="71"/>
                    </a:lnTo>
                    <a:lnTo>
                      <a:pt x="15" y="74"/>
                    </a:lnTo>
                    <a:lnTo>
                      <a:pt x="26" y="74"/>
                    </a:lnTo>
                    <a:lnTo>
                      <a:pt x="34" y="79"/>
                    </a:lnTo>
                    <a:lnTo>
                      <a:pt x="34" y="87"/>
                    </a:lnTo>
                    <a:lnTo>
                      <a:pt x="47" y="95"/>
                    </a:lnTo>
                    <a:lnTo>
                      <a:pt x="49" y="100"/>
                    </a:lnTo>
                    <a:lnTo>
                      <a:pt x="55" y="100"/>
                    </a:lnTo>
                    <a:lnTo>
                      <a:pt x="52" y="105"/>
                    </a:lnTo>
                    <a:lnTo>
                      <a:pt x="57" y="108"/>
                    </a:lnTo>
                    <a:lnTo>
                      <a:pt x="55" y="110"/>
                    </a:lnTo>
                    <a:lnTo>
                      <a:pt x="68" y="118"/>
                    </a:lnTo>
                    <a:lnTo>
                      <a:pt x="73" y="131"/>
                    </a:lnTo>
                    <a:lnTo>
                      <a:pt x="78" y="134"/>
                    </a:lnTo>
                    <a:lnTo>
                      <a:pt x="78" y="139"/>
                    </a:lnTo>
                    <a:lnTo>
                      <a:pt x="89" y="144"/>
                    </a:lnTo>
                    <a:lnTo>
                      <a:pt x="97" y="139"/>
                    </a:lnTo>
                    <a:lnTo>
                      <a:pt x="104" y="142"/>
                    </a:lnTo>
                    <a:lnTo>
                      <a:pt x="107" y="142"/>
                    </a:lnTo>
                    <a:lnTo>
                      <a:pt x="110" y="137"/>
                    </a:lnTo>
                    <a:lnTo>
                      <a:pt x="115" y="139"/>
                    </a:lnTo>
                    <a:lnTo>
                      <a:pt x="115" y="142"/>
                    </a:lnTo>
                    <a:lnTo>
                      <a:pt x="120" y="147"/>
                    </a:lnTo>
                    <a:lnTo>
                      <a:pt x="120" y="150"/>
                    </a:lnTo>
                    <a:lnTo>
                      <a:pt x="128" y="150"/>
                    </a:lnTo>
                    <a:lnTo>
                      <a:pt x="128" y="155"/>
                    </a:lnTo>
                    <a:lnTo>
                      <a:pt x="131" y="155"/>
                    </a:lnTo>
                    <a:lnTo>
                      <a:pt x="133" y="158"/>
                    </a:lnTo>
                    <a:lnTo>
                      <a:pt x="139" y="152"/>
                    </a:lnTo>
                    <a:lnTo>
                      <a:pt x="146" y="155"/>
                    </a:lnTo>
                    <a:lnTo>
                      <a:pt x="149" y="152"/>
                    </a:lnTo>
                    <a:lnTo>
                      <a:pt x="152" y="155"/>
                    </a:lnTo>
                    <a:lnTo>
                      <a:pt x="157" y="158"/>
                    </a:lnTo>
                    <a:lnTo>
                      <a:pt x="160" y="152"/>
                    </a:lnTo>
                    <a:lnTo>
                      <a:pt x="170" y="150"/>
                    </a:lnTo>
                    <a:lnTo>
                      <a:pt x="181" y="152"/>
                    </a:lnTo>
                    <a:lnTo>
                      <a:pt x="188" y="144"/>
                    </a:lnTo>
                    <a:lnTo>
                      <a:pt x="199" y="137"/>
                    </a:lnTo>
                    <a:lnTo>
                      <a:pt x="204" y="134"/>
                    </a:lnTo>
                    <a:lnTo>
                      <a:pt x="215" y="129"/>
                    </a:lnTo>
                    <a:lnTo>
                      <a:pt x="215" y="131"/>
                    </a:lnTo>
                    <a:lnTo>
                      <a:pt x="215" y="131"/>
                    </a:lnTo>
                    <a:lnTo>
                      <a:pt x="217" y="137"/>
                    </a:lnTo>
                    <a:lnTo>
                      <a:pt x="222" y="137"/>
                    </a:lnTo>
                    <a:lnTo>
                      <a:pt x="220" y="134"/>
                    </a:lnTo>
                    <a:lnTo>
                      <a:pt x="222" y="131"/>
                    </a:lnTo>
                    <a:lnTo>
                      <a:pt x="222" y="123"/>
                    </a:lnTo>
                    <a:lnTo>
                      <a:pt x="212" y="123"/>
                    </a:lnTo>
                    <a:lnTo>
                      <a:pt x="207" y="113"/>
                    </a:lnTo>
                    <a:lnTo>
                      <a:pt x="207" y="105"/>
                    </a:lnTo>
                    <a:lnTo>
                      <a:pt x="196" y="97"/>
                    </a:lnTo>
                    <a:lnTo>
                      <a:pt x="194" y="95"/>
                    </a:lnTo>
                    <a:lnTo>
                      <a:pt x="186" y="84"/>
                    </a:lnTo>
                    <a:lnTo>
                      <a:pt x="170" y="79"/>
                    </a:lnTo>
                    <a:lnTo>
                      <a:pt x="175" y="74"/>
                    </a:lnTo>
                    <a:lnTo>
                      <a:pt x="175" y="68"/>
                    </a:lnTo>
                    <a:lnTo>
                      <a:pt x="183" y="68"/>
                    </a:lnTo>
                    <a:lnTo>
                      <a:pt x="186" y="71"/>
                    </a:lnTo>
                    <a:lnTo>
                      <a:pt x="191" y="66"/>
                    </a:lnTo>
                    <a:lnTo>
                      <a:pt x="191" y="50"/>
                    </a:lnTo>
                    <a:lnTo>
                      <a:pt x="186" y="50"/>
                    </a:lnTo>
                    <a:lnTo>
                      <a:pt x="188" y="4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8" name="Freeform 887">
                <a:extLst>
                  <a:ext uri="{FF2B5EF4-FFF2-40B4-BE49-F238E27FC236}">
                    <a16:creationId xmlns:a16="http://schemas.microsoft.com/office/drawing/2014/main" id="{25B6FEDA-A489-0607-A272-EFAC5AFBC167}"/>
                  </a:ext>
                </a:extLst>
              </p:cNvPr>
              <p:cNvSpPr>
                <a:spLocks noEditPoints="1"/>
              </p:cNvSpPr>
              <p:nvPr/>
            </p:nvSpPr>
            <p:spPr bwMode="auto">
              <a:xfrm>
                <a:off x="5837238" y="5534025"/>
                <a:ext cx="466725" cy="411163"/>
              </a:xfrm>
              <a:custGeom>
                <a:avLst/>
                <a:gdLst>
                  <a:gd name="T0" fmla="*/ 106 w 112"/>
                  <a:gd name="T1" fmla="*/ 35 h 99"/>
                  <a:gd name="T2" fmla="*/ 105 w 112"/>
                  <a:gd name="T3" fmla="*/ 38 h 99"/>
                  <a:gd name="T4" fmla="*/ 98 w 112"/>
                  <a:gd name="T5" fmla="*/ 35 h 99"/>
                  <a:gd name="T6" fmla="*/ 98 w 112"/>
                  <a:gd name="T7" fmla="*/ 33 h 99"/>
                  <a:gd name="T8" fmla="*/ 105 w 112"/>
                  <a:gd name="T9" fmla="*/ 28 h 99"/>
                  <a:gd name="T10" fmla="*/ 101 w 112"/>
                  <a:gd name="T11" fmla="*/ 2 h 99"/>
                  <a:gd name="T12" fmla="*/ 90 w 112"/>
                  <a:gd name="T13" fmla="*/ 0 h 99"/>
                  <a:gd name="T14" fmla="*/ 85 w 112"/>
                  <a:gd name="T15" fmla="*/ 2 h 99"/>
                  <a:gd name="T16" fmla="*/ 73 w 112"/>
                  <a:gd name="T17" fmla="*/ 10 h 99"/>
                  <a:gd name="T18" fmla="*/ 68 w 112"/>
                  <a:gd name="T19" fmla="*/ 18 h 99"/>
                  <a:gd name="T20" fmla="*/ 62 w 112"/>
                  <a:gd name="T21" fmla="*/ 26 h 99"/>
                  <a:gd name="T22" fmla="*/ 52 w 112"/>
                  <a:gd name="T23" fmla="*/ 26 h 99"/>
                  <a:gd name="T24" fmla="*/ 45 w 112"/>
                  <a:gd name="T25" fmla="*/ 23 h 99"/>
                  <a:gd name="T26" fmla="*/ 38 w 112"/>
                  <a:gd name="T27" fmla="*/ 34 h 99"/>
                  <a:gd name="T28" fmla="*/ 34 w 112"/>
                  <a:gd name="T29" fmla="*/ 35 h 99"/>
                  <a:gd name="T30" fmla="*/ 29 w 112"/>
                  <a:gd name="T31" fmla="*/ 35 h 99"/>
                  <a:gd name="T32" fmla="*/ 30 w 112"/>
                  <a:gd name="T33" fmla="*/ 29 h 99"/>
                  <a:gd name="T34" fmla="*/ 28 w 112"/>
                  <a:gd name="T35" fmla="*/ 23 h 99"/>
                  <a:gd name="T36" fmla="*/ 24 w 112"/>
                  <a:gd name="T37" fmla="*/ 47 h 99"/>
                  <a:gd name="T38" fmla="*/ 17 w 112"/>
                  <a:gd name="T39" fmla="*/ 50 h 99"/>
                  <a:gd name="T40" fmla="*/ 12 w 112"/>
                  <a:gd name="T41" fmla="*/ 51 h 99"/>
                  <a:gd name="T42" fmla="*/ 7 w 112"/>
                  <a:gd name="T43" fmla="*/ 46 h 99"/>
                  <a:gd name="T44" fmla="*/ 3 w 112"/>
                  <a:gd name="T45" fmla="*/ 46 h 99"/>
                  <a:gd name="T46" fmla="*/ 0 w 112"/>
                  <a:gd name="T47" fmla="*/ 49 h 99"/>
                  <a:gd name="T48" fmla="*/ 6 w 112"/>
                  <a:gd name="T49" fmla="*/ 62 h 99"/>
                  <a:gd name="T50" fmla="*/ 13 w 112"/>
                  <a:gd name="T51" fmla="*/ 81 h 99"/>
                  <a:gd name="T52" fmla="*/ 10 w 112"/>
                  <a:gd name="T53" fmla="*/ 84 h 99"/>
                  <a:gd name="T54" fmla="*/ 14 w 112"/>
                  <a:gd name="T55" fmla="*/ 90 h 99"/>
                  <a:gd name="T56" fmla="*/ 16 w 112"/>
                  <a:gd name="T57" fmla="*/ 92 h 99"/>
                  <a:gd name="T58" fmla="*/ 19 w 112"/>
                  <a:gd name="T59" fmla="*/ 95 h 99"/>
                  <a:gd name="T60" fmla="*/ 24 w 112"/>
                  <a:gd name="T61" fmla="*/ 98 h 99"/>
                  <a:gd name="T62" fmla="*/ 28 w 112"/>
                  <a:gd name="T63" fmla="*/ 96 h 99"/>
                  <a:gd name="T64" fmla="*/ 31 w 112"/>
                  <a:gd name="T65" fmla="*/ 95 h 99"/>
                  <a:gd name="T66" fmla="*/ 37 w 112"/>
                  <a:gd name="T67" fmla="*/ 95 h 99"/>
                  <a:gd name="T68" fmla="*/ 39 w 112"/>
                  <a:gd name="T69" fmla="*/ 93 h 99"/>
                  <a:gd name="T70" fmla="*/ 46 w 112"/>
                  <a:gd name="T71" fmla="*/ 92 h 99"/>
                  <a:gd name="T72" fmla="*/ 50 w 112"/>
                  <a:gd name="T73" fmla="*/ 92 h 99"/>
                  <a:gd name="T74" fmla="*/ 59 w 112"/>
                  <a:gd name="T75" fmla="*/ 92 h 99"/>
                  <a:gd name="T76" fmla="*/ 63 w 112"/>
                  <a:gd name="T77" fmla="*/ 91 h 99"/>
                  <a:gd name="T78" fmla="*/ 66 w 112"/>
                  <a:gd name="T79" fmla="*/ 90 h 99"/>
                  <a:gd name="T80" fmla="*/ 73 w 112"/>
                  <a:gd name="T81" fmla="*/ 87 h 99"/>
                  <a:gd name="T82" fmla="*/ 78 w 112"/>
                  <a:gd name="T83" fmla="*/ 84 h 99"/>
                  <a:gd name="T84" fmla="*/ 92 w 112"/>
                  <a:gd name="T85" fmla="*/ 69 h 99"/>
                  <a:gd name="T86" fmla="*/ 106 w 112"/>
                  <a:gd name="T87" fmla="*/ 51 h 99"/>
                  <a:gd name="T88" fmla="*/ 110 w 112"/>
                  <a:gd name="T89" fmla="*/ 44 h 99"/>
                  <a:gd name="T90" fmla="*/ 112 w 112"/>
                  <a:gd name="T91" fmla="*/ 35 h 99"/>
                  <a:gd name="T92" fmla="*/ 86 w 112"/>
                  <a:gd name="T93" fmla="*/ 59 h 99"/>
                  <a:gd name="T94" fmla="*/ 77 w 112"/>
                  <a:gd name="T95" fmla="*/ 64 h 99"/>
                  <a:gd name="T96" fmla="*/ 72 w 112"/>
                  <a:gd name="T97" fmla="*/ 56 h 99"/>
                  <a:gd name="T98" fmla="*/ 77 w 112"/>
                  <a:gd name="T99" fmla="*/ 51 h 99"/>
                  <a:gd name="T100" fmla="*/ 83 w 112"/>
                  <a:gd name="T101" fmla="*/ 48 h 99"/>
                  <a:gd name="T102" fmla="*/ 88 w 112"/>
                  <a:gd name="T103"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99">
                    <a:moveTo>
                      <a:pt x="112" y="35"/>
                    </a:moveTo>
                    <a:cubicBezTo>
                      <a:pt x="106" y="35"/>
                      <a:pt x="106" y="35"/>
                      <a:pt x="106" y="35"/>
                    </a:cubicBezTo>
                    <a:cubicBezTo>
                      <a:pt x="106" y="35"/>
                      <a:pt x="106" y="35"/>
                      <a:pt x="106" y="35"/>
                    </a:cubicBezTo>
                    <a:cubicBezTo>
                      <a:pt x="106" y="35"/>
                      <a:pt x="106" y="35"/>
                      <a:pt x="106" y="35"/>
                    </a:cubicBezTo>
                    <a:cubicBezTo>
                      <a:pt x="106" y="39"/>
                      <a:pt x="106" y="39"/>
                      <a:pt x="106" y="39"/>
                    </a:cubicBezTo>
                    <a:cubicBezTo>
                      <a:pt x="106" y="39"/>
                      <a:pt x="105" y="38"/>
                      <a:pt x="105" y="38"/>
                    </a:cubicBezTo>
                    <a:cubicBezTo>
                      <a:pt x="104" y="38"/>
                      <a:pt x="102" y="38"/>
                      <a:pt x="102" y="38"/>
                    </a:cubicBezTo>
                    <a:cubicBezTo>
                      <a:pt x="100" y="38"/>
                      <a:pt x="100" y="38"/>
                      <a:pt x="100" y="38"/>
                    </a:cubicBezTo>
                    <a:cubicBezTo>
                      <a:pt x="98" y="35"/>
                      <a:pt x="98" y="35"/>
                      <a:pt x="98" y="35"/>
                    </a:cubicBezTo>
                    <a:cubicBezTo>
                      <a:pt x="97" y="35"/>
                      <a:pt x="97" y="35"/>
                      <a:pt x="97" y="35"/>
                    </a:cubicBezTo>
                    <a:cubicBezTo>
                      <a:pt x="98" y="34"/>
                      <a:pt x="98" y="34"/>
                      <a:pt x="98" y="34"/>
                    </a:cubicBezTo>
                    <a:cubicBezTo>
                      <a:pt x="98" y="33"/>
                      <a:pt x="98" y="33"/>
                      <a:pt x="98" y="33"/>
                    </a:cubicBezTo>
                    <a:cubicBezTo>
                      <a:pt x="98" y="31"/>
                      <a:pt x="98" y="31"/>
                      <a:pt x="98" y="31"/>
                    </a:cubicBezTo>
                    <a:cubicBezTo>
                      <a:pt x="101" y="26"/>
                      <a:pt x="101" y="26"/>
                      <a:pt x="101" y="26"/>
                    </a:cubicBezTo>
                    <a:cubicBezTo>
                      <a:pt x="105" y="28"/>
                      <a:pt x="105" y="28"/>
                      <a:pt x="105" y="28"/>
                    </a:cubicBezTo>
                    <a:cubicBezTo>
                      <a:pt x="105" y="16"/>
                      <a:pt x="105" y="16"/>
                      <a:pt x="105" y="16"/>
                    </a:cubicBezTo>
                    <a:cubicBezTo>
                      <a:pt x="103" y="10"/>
                      <a:pt x="103" y="10"/>
                      <a:pt x="103" y="10"/>
                    </a:cubicBezTo>
                    <a:cubicBezTo>
                      <a:pt x="101" y="2"/>
                      <a:pt x="101" y="2"/>
                      <a:pt x="101" y="2"/>
                    </a:cubicBezTo>
                    <a:cubicBezTo>
                      <a:pt x="99" y="1"/>
                      <a:pt x="99" y="1"/>
                      <a:pt x="99" y="1"/>
                    </a:cubicBezTo>
                    <a:cubicBezTo>
                      <a:pt x="94" y="1"/>
                      <a:pt x="94" y="1"/>
                      <a:pt x="94" y="1"/>
                    </a:cubicBezTo>
                    <a:cubicBezTo>
                      <a:pt x="90" y="0"/>
                      <a:pt x="90" y="0"/>
                      <a:pt x="90" y="0"/>
                    </a:cubicBezTo>
                    <a:cubicBezTo>
                      <a:pt x="88" y="0"/>
                      <a:pt x="88" y="0"/>
                      <a:pt x="88" y="0"/>
                    </a:cubicBezTo>
                    <a:cubicBezTo>
                      <a:pt x="86" y="0"/>
                      <a:pt x="86" y="0"/>
                      <a:pt x="86" y="0"/>
                    </a:cubicBezTo>
                    <a:cubicBezTo>
                      <a:pt x="85" y="2"/>
                      <a:pt x="85" y="2"/>
                      <a:pt x="85" y="2"/>
                    </a:cubicBezTo>
                    <a:cubicBezTo>
                      <a:pt x="81" y="3"/>
                      <a:pt x="81" y="3"/>
                      <a:pt x="81" y="3"/>
                    </a:cubicBezTo>
                    <a:cubicBezTo>
                      <a:pt x="77" y="8"/>
                      <a:pt x="77" y="8"/>
                      <a:pt x="77" y="8"/>
                    </a:cubicBezTo>
                    <a:cubicBezTo>
                      <a:pt x="73" y="10"/>
                      <a:pt x="73" y="10"/>
                      <a:pt x="73" y="10"/>
                    </a:cubicBezTo>
                    <a:cubicBezTo>
                      <a:pt x="72" y="11"/>
                      <a:pt x="72" y="11"/>
                      <a:pt x="72" y="11"/>
                    </a:cubicBezTo>
                    <a:cubicBezTo>
                      <a:pt x="71" y="15"/>
                      <a:pt x="71" y="15"/>
                      <a:pt x="71" y="15"/>
                    </a:cubicBezTo>
                    <a:cubicBezTo>
                      <a:pt x="68" y="18"/>
                      <a:pt x="68" y="18"/>
                      <a:pt x="68" y="18"/>
                    </a:cubicBezTo>
                    <a:cubicBezTo>
                      <a:pt x="64" y="19"/>
                      <a:pt x="64" y="19"/>
                      <a:pt x="64" y="19"/>
                    </a:cubicBezTo>
                    <a:cubicBezTo>
                      <a:pt x="64" y="21"/>
                      <a:pt x="64" y="21"/>
                      <a:pt x="64" y="21"/>
                    </a:cubicBezTo>
                    <a:cubicBezTo>
                      <a:pt x="62" y="26"/>
                      <a:pt x="62" y="26"/>
                      <a:pt x="62" y="26"/>
                    </a:cubicBezTo>
                    <a:cubicBezTo>
                      <a:pt x="56" y="27"/>
                      <a:pt x="56" y="27"/>
                      <a:pt x="56" y="27"/>
                    </a:cubicBezTo>
                    <a:cubicBezTo>
                      <a:pt x="52" y="25"/>
                      <a:pt x="52" y="25"/>
                      <a:pt x="52" y="25"/>
                    </a:cubicBezTo>
                    <a:cubicBezTo>
                      <a:pt x="52" y="26"/>
                      <a:pt x="52" y="26"/>
                      <a:pt x="52" y="26"/>
                    </a:cubicBezTo>
                    <a:cubicBezTo>
                      <a:pt x="51" y="26"/>
                      <a:pt x="51" y="26"/>
                      <a:pt x="51" y="26"/>
                    </a:cubicBezTo>
                    <a:cubicBezTo>
                      <a:pt x="48" y="23"/>
                      <a:pt x="48" y="23"/>
                      <a:pt x="48" y="23"/>
                    </a:cubicBezTo>
                    <a:cubicBezTo>
                      <a:pt x="45" y="23"/>
                      <a:pt x="45" y="23"/>
                      <a:pt x="45" y="23"/>
                    </a:cubicBezTo>
                    <a:cubicBezTo>
                      <a:pt x="43" y="25"/>
                      <a:pt x="43" y="25"/>
                      <a:pt x="43" y="25"/>
                    </a:cubicBezTo>
                    <a:cubicBezTo>
                      <a:pt x="42" y="29"/>
                      <a:pt x="42" y="29"/>
                      <a:pt x="42" y="29"/>
                    </a:cubicBezTo>
                    <a:cubicBezTo>
                      <a:pt x="38" y="34"/>
                      <a:pt x="38" y="34"/>
                      <a:pt x="38" y="34"/>
                    </a:cubicBezTo>
                    <a:cubicBezTo>
                      <a:pt x="36" y="34"/>
                      <a:pt x="36" y="34"/>
                      <a:pt x="36" y="34"/>
                    </a:cubicBezTo>
                    <a:cubicBezTo>
                      <a:pt x="36" y="35"/>
                      <a:pt x="36" y="35"/>
                      <a:pt x="36" y="35"/>
                    </a:cubicBezTo>
                    <a:cubicBezTo>
                      <a:pt x="34" y="35"/>
                      <a:pt x="34" y="35"/>
                      <a:pt x="34" y="35"/>
                    </a:cubicBezTo>
                    <a:cubicBezTo>
                      <a:pt x="33" y="35"/>
                      <a:pt x="33" y="35"/>
                      <a:pt x="33" y="35"/>
                    </a:cubicBezTo>
                    <a:cubicBezTo>
                      <a:pt x="30" y="35"/>
                      <a:pt x="30" y="35"/>
                      <a:pt x="30" y="35"/>
                    </a:cubicBezTo>
                    <a:cubicBezTo>
                      <a:pt x="29" y="35"/>
                      <a:pt x="29" y="35"/>
                      <a:pt x="29" y="35"/>
                    </a:cubicBezTo>
                    <a:cubicBezTo>
                      <a:pt x="29" y="35"/>
                      <a:pt x="29" y="35"/>
                      <a:pt x="29" y="35"/>
                    </a:cubicBezTo>
                    <a:cubicBezTo>
                      <a:pt x="28" y="33"/>
                      <a:pt x="28" y="33"/>
                      <a:pt x="28" y="33"/>
                    </a:cubicBezTo>
                    <a:cubicBezTo>
                      <a:pt x="30" y="29"/>
                      <a:pt x="30" y="29"/>
                      <a:pt x="30" y="29"/>
                    </a:cubicBezTo>
                    <a:cubicBezTo>
                      <a:pt x="30" y="28"/>
                      <a:pt x="30" y="28"/>
                      <a:pt x="30" y="28"/>
                    </a:cubicBezTo>
                    <a:cubicBezTo>
                      <a:pt x="29" y="25"/>
                      <a:pt x="29" y="25"/>
                      <a:pt x="29" y="25"/>
                    </a:cubicBezTo>
                    <a:cubicBezTo>
                      <a:pt x="28" y="23"/>
                      <a:pt x="28" y="23"/>
                      <a:pt x="28" y="23"/>
                    </a:cubicBezTo>
                    <a:cubicBezTo>
                      <a:pt x="27" y="21"/>
                      <a:pt x="27" y="21"/>
                      <a:pt x="27" y="21"/>
                    </a:cubicBezTo>
                    <a:cubicBezTo>
                      <a:pt x="24" y="19"/>
                      <a:pt x="24" y="19"/>
                      <a:pt x="24" y="19"/>
                    </a:cubicBezTo>
                    <a:cubicBezTo>
                      <a:pt x="24" y="47"/>
                      <a:pt x="24" y="47"/>
                      <a:pt x="24" y="47"/>
                    </a:cubicBezTo>
                    <a:cubicBezTo>
                      <a:pt x="21" y="48"/>
                      <a:pt x="21" y="48"/>
                      <a:pt x="21" y="48"/>
                    </a:cubicBezTo>
                    <a:cubicBezTo>
                      <a:pt x="19" y="51"/>
                      <a:pt x="19" y="51"/>
                      <a:pt x="19" y="51"/>
                    </a:cubicBezTo>
                    <a:cubicBezTo>
                      <a:pt x="19" y="51"/>
                      <a:pt x="17" y="50"/>
                      <a:pt x="17" y="50"/>
                    </a:cubicBezTo>
                    <a:cubicBezTo>
                      <a:pt x="16" y="50"/>
                      <a:pt x="15" y="51"/>
                      <a:pt x="15" y="51"/>
                    </a:cubicBezTo>
                    <a:cubicBezTo>
                      <a:pt x="15" y="51"/>
                      <a:pt x="13" y="51"/>
                      <a:pt x="13" y="51"/>
                    </a:cubicBezTo>
                    <a:cubicBezTo>
                      <a:pt x="13" y="51"/>
                      <a:pt x="12" y="51"/>
                      <a:pt x="12" y="51"/>
                    </a:cubicBezTo>
                    <a:cubicBezTo>
                      <a:pt x="10" y="50"/>
                      <a:pt x="10" y="50"/>
                      <a:pt x="10" y="50"/>
                    </a:cubicBezTo>
                    <a:cubicBezTo>
                      <a:pt x="7" y="50"/>
                      <a:pt x="7" y="50"/>
                      <a:pt x="7" y="50"/>
                    </a:cubicBezTo>
                    <a:cubicBezTo>
                      <a:pt x="7" y="46"/>
                      <a:pt x="7" y="46"/>
                      <a:pt x="7" y="46"/>
                    </a:cubicBezTo>
                    <a:cubicBezTo>
                      <a:pt x="4" y="44"/>
                      <a:pt x="4" y="44"/>
                      <a:pt x="4" y="44"/>
                    </a:cubicBezTo>
                    <a:cubicBezTo>
                      <a:pt x="3" y="44"/>
                      <a:pt x="3" y="44"/>
                      <a:pt x="3" y="44"/>
                    </a:cubicBezTo>
                    <a:cubicBezTo>
                      <a:pt x="3" y="44"/>
                      <a:pt x="3" y="46"/>
                      <a:pt x="3" y="46"/>
                    </a:cubicBezTo>
                    <a:cubicBezTo>
                      <a:pt x="3" y="46"/>
                      <a:pt x="2" y="47"/>
                      <a:pt x="2" y="47"/>
                    </a:cubicBezTo>
                    <a:cubicBezTo>
                      <a:pt x="0" y="49"/>
                      <a:pt x="0" y="49"/>
                      <a:pt x="0" y="49"/>
                    </a:cubicBezTo>
                    <a:cubicBezTo>
                      <a:pt x="0" y="49"/>
                      <a:pt x="0" y="49"/>
                      <a:pt x="0" y="49"/>
                    </a:cubicBezTo>
                    <a:cubicBezTo>
                      <a:pt x="1" y="50"/>
                      <a:pt x="1" y="51"/>
                      <a:pt x="2" y="52"/>
                    </a:cubicBezTo>
                    <a:cubicBezTo>
                      <a:pt x="4" y="54"/>
                      <a:pt x="5" y="56"/>
                      <a:pt x="5" y="58"/>
                    </a:cubicBezTo>
                    <a:cubicBezTo>
                      <a:pt x="5" y="60"/>
                      <a:pt x="6" y="61"/>
                      <a:pt x="6" y="62"/>
                    </a:cubicBezTo>
                    <a:cubicBezTo>
                      <a:pt x="7" y="64"/>
                      <a:pt x="9" y="65"/>
                      <a:pt x="9" y="67"/>
                    </a:cubicBezTo>
                    <a:cubicBezTo>
                      <a:pt x="9" y="69"/>
                      <a:pt x="10" y="70"/>
                      <a:pt x="11" y="71"/>
                    </a:cubicBezTo>
                    <a:cubicBezTo>
                      <a:pt x="14" y="74"/>
                      <a:pt x="14" y="78"/>
                      <a:pt x="13" y="81"/>
                    </a:cubicBezTo>
                    <a:cubicBezTo>
                      <a:pt x="13" y="81"/>
                      <a:pt x="12" y="82"/>
                      <a:pt x="12" y="82"/>
                    </a:cubicBezTo>
                    <a:cubicBezTo>
                      <a:pt x="11" y="82"/>
                      <a:pt x="10" y="82"/>
                      <a:pt x="10" y="82"/>
                    </a:cubicBezTo>
                    <a:cubicBezTo>
                      <a:pt x="10" y="82"/>
                      <a:pt x="10" y="84"/>
                      <a:pt x="10" y="84"/>
                    </a:cubicBezTo>
                    <a:cubicBezTo>
                      <a:pt x="10" y="85"/>
                      <a:pt x="12" y="86"/>
                      <a:pt x="12" y="87"/>
                    </a:cubicBezTo>
                    <a:cubicBezTo>
                      <a:pt x="13" y="87"/>
                      <a:pt x="13" y="87"/>
                      <a:pt x="13" y="88"/>
                    </a:cubicBezTo>
                    <a:cubicBezTo>
                      <a:pt x="13" y="89"/>
                      <a:pt x="14" y="90"/>
                      <a:pt x="14" y="90"/>
                    </a:cubicBezTo>
                    <a:cubicBezTo>
                      <a:pt x="14" y="91"/>
                      <a:pt x="14" y="90"/>
                      <a:pt x="14" y="91"/>
                    </a:cubicBezTo>
                    <a:cubicBezTo>
                      <a:pt x="13" y="92"/>
                      <a:pt x="14" y="93"/>
                      <a:pt x="14" y="93"/>
                    </a:cubicBezTo>
                    <a:cubicBezTo>
                      <a:pt x="15" y="93"/>
                      <a:pt x="16" y="92"/>
                      <a:pt x="16" y="92"/>
                    </a:cubicBezTo>
                    <a:cubicBezTo>
                      <a:pt x="16" y="92"/>
                      <a:pt x="17" y="93"/>
                      <a:pt x="17" y="94"/>
                    </a:cubicBezTo>
                    <a:cubicBezTo>
                      <a:pt x="17" y="94"/>
                      <a:pt x="17" y="95"/>
                      <a:pt x="18" y="95"/>
                    </a:cubicBezTo>
                    <a:cubicBezTo>
                      <a:pt x="18" y="95"/>
                      <a:pt x="19" y="94"/>
                      <a:pt x="19" y="95"/>
                    </a:cubicBezTo>
                    <a:cubicBezTo>
                      <a:pt x="20" y="96"/>
                      <a:pt x="20" y="97"/>
                      <a:pt x="21" y="97"/>
                    </a:cubicBezTo>
                    <a:cubicBezTo>
                      <a:pt x="21" y="98"/>
                      <a:pt x="21" y="98"/>
                      <a:pt x="22" y="98"/>
                    </a:cubicBezTo>
                    <a:cubicBezTo>
                      <a:pt x="23" y="98"/>
                      <a:pt x="23" y="98"/>
                      <a:pt x="24" y="98"/>
                    </a:cubicBezTo>
                    <a:cubicBezTo>
                      <a:pt x="24" y="99"/>
                      <a:pt x="24" y="99"/>
                      <a:pt x="25" y="98"/>
                    </a:cubicBezTo>
                    <a:cubicBezTo>
                      <a:pt x="26" y="98"/>
                      <a:pt x="26" y="98"/>
                      <a:pt x="27" y="97"/>
                    </a:cubicBezTo>
                    <a:cubicBezTo>
                      <a:pt x="27" y="97"/>
                      <a:pt x="27" y="96"/>
                      <a:pt x="28" y="96"/>
                    </a:cubicBezTo>
                    <a:cubicBezTo>
                      <a:pt x="29" y="96"/>
                      <a:pt x="30" y="96"/>
                      <a:pt x="30" y="96"/>
                    </a:cubicBezTo>
                    <a:cubicBezTo>
                      <a:pt x="30" y="96"/>
                      <a:pt x="30" y="95"/>
                      <a:pt x="31" y="95"/>
                    </a:cubicBezTo>
                    <a:cubicBezTo>
                      <a:pt x="31" y="95"/>
                      <a:pt x="31" y="95"/>
                      <a:pt x="31" y="95"/>
                    </a:cubicBezTo>
                    <a:cubicBezTo>
                      <a:pt x="32" y="95"/>
                      <a:pt x="33" y="95"/>
                      <a:pt x="34" y="95"/>
                    </a:cubicBezTo>
                    <a:cubicBezTo>
                      <a:pt x="34" y="95"/>
                      <a:pt x="33" y="95"/>
                      <a:pt x="34" y="95"/>
                    </a:cubicBezTo>
                    <a:cubicBezTo>
                      <a:pt x="36" y="95"/>
                      <a:pt x="35" y="96"/>
                      <a:pt x="37" y="95"/>
                    </a:cubicBezTo>
                    <a:cubicBezTo>
                      <a:pt x="37" y="94"/>
                      <a:pt x="37" y="94"/>
                      <a:pt x="38" y="94"/>
                    </a:cubicBezTo>
                    <a:cubicBezTo>
                      <a:pt x="38" y="94"/>
                      <a:pt x="38" y="94"/>
                      <a:pt x="38" y="94"/>
                    </a:cubicBezTo>
                    <a:cubicBezTo>
                      <a:pt x="38" y="93"/>
                      <a:pt x="39" y="94"/>
                      <a:pt x="39" y="93"/>
                    </a:cubicBezTo>
                    <a:cubicBezTo>
                      <a:pt x="39" y="93"/>
                      <a:pt x="39" y="93"/>
                      <a:pt x="40" y="92"/>
                    </a:cubicBezTo>
                    <a:cubicBezTo>
                      <a:pt x="40" y="92"/>
                      <a:pt x="40" y="92"/>
                      <a:pt x="41" y="92"/>
                    </a:cubicBezTo>
                    <a:cubicBezTo>
                      <a:pt x="42" y="92"/>
                      <a:pt x="44" y="92"/>
                      <a:pt x="46" y="92"/>
                    </a:cubicBezTo>
                    <a:cubicBezTo>
                      <a:pt x="46" y="92"/>
                      <a:pt x="47" y="92"/>
                      <a:pt x="47" y="93"/>
                    </a:cubicBezTo>
                    <a:cubicBezTo>
                      <a:pt x="47" y="93"/>
                      <a:pt x="48" y="92"/>
                      <a:pt x="48" y="92"/>
                    </a:cubicBezTo>
                    <a:cubicBezTo>
                      <a:pt x="49" y="92"/>
                      <a:pt x="49" y="92"/>
                      <a:pt x="50" y="92"/>
                    </a:cubicBezTo>
                    <a:cubicBezTo>
                      <a:pt x="51" y="92"/>
                      <a:pt x="53" y="92"/>
                      <a:pt x="54" y="93"/>
                    </a:cubicBezTo>
                    <a:cubicBezTo>
                      <a:pt x="55" y="93"/>
                      <a:pt x="56" y="94"/>
                      <a:pt x="57" y="94"/>
                    </a:cubicBezTo>
                    <a:cubicBezTo>
                      <a:pt x="57" y="93"/>
                      <a:pt x="58" y="92"/>
                      <a:pt x="59" y="92"/>
                    </a:cubicBezTo>
                    <a:cubicBezTo>
                      <a:pt x="59" y="92"/>
                      <a:pt x="60" y="92"/>
                      <a:pt x="61" y="92"/>
                    </a:cubicBezTo>
                    <a:cubicBezTo>
                      <a:pt x="61" y="92"/>
                      <a:pt x="62" y="92"/>
                      <a:pt x="62" y="92"/>
                    </a:cubicBezTo>
                    <a:cubicBezTo>
                      <a:pt x="63" y="92"/>
                      <a:pt x="63" y="91"/>
                      <a:pt x="63" y="91"/>
                    </a:cubicBezTo>
                    <a:cubicBezTo>
                      <a:pt x="63" y="90"/>
                      <a:pt x="64" y="89"/>
                      <a:pt x="65" y="89"/>
                    </a:cubicBezTo>
                    <a:cubicBezTo>
                      <a:pt x="66" y="89"/>
                      <a:pt x="66" y="89"/>
                      <a:pt x="66" y="89"/>
                    </a:cubicBezTo>
                    <a:cubicBezTo>
                      <a:pt x="66" y="90"/>
                      <a:pt x="66" y="90"/>
                      <a:pt x="66" y="90"/>
                    </a:cubicBezTo>
                    <a:cubicBezTo>
                      <a:pt x="67" y="90"/>
                      <a:pt x="68" y="90"/>
                      <a:pt x="69" y="90"/>
                    </a:cubicBezTo>
                    <a:cubicBezTo>
                      <a:pt x="69" y="90"/>
                      <a:pt x="70" y="90"/>
                      <a:pt x="71" y="89"/>
                    </a:cubicBezTo>
                    <a:cubicBezTo>
                      <a:pt x="72" y="88"/>
                      <a:pt x="73" y="88"/>
                      <a:pt x="73" y="87"/>
                    </a:cubicBezTo>
                    <a:cubicBezTo>
                      <a:pt x="74" y="87"/>
                      <a:pt x="74" y="87"/>
                      <a:pt x="74" y="87"/>
                    </a:cubicBezTo>
                    <a:cubicBezTo>
                      <a:pt x="75" y="87"/>
                      <a:pt x="76" y="86"/>
                      <a:pt x="76" y="86"/>
                    </a:cubicBezTo>
                    <a:cubicBezTo>
                      <a:pt x="77" y="85"/>
                      <a:pt x="78" y="84"/>
                      <a:pt x="78" y="84"/>
                    </a:cubicBezTo>
                    <a:cubicBezTo>
                      <a:pt x="82" y="81"/>
                      <a:pt x="82" y="81"/>
                      <a:pt x="82" y="81"/>
                    </a:cubicBezTo>
                    <a:cubicBezTo>
                      <a:pt x="85" y="78"/>
                      <a:pt x="90" y="71"/>
                      <a:pt x="90" y="71"/>
                    </a:cubicBezTo>
                    <a:cubicBezTo>
                      <a:pt x="90" y="71"/>
                      <a:pt x="92" y="70"/>
                      <a:pt x="92" y="69"/>
                    </a:cubicBezTo>
                    <a:cubicBezTo>
                      <a:pt x="95" y="67"/>
                      <a:pt x="96" y="64"/>
                      <a:pt x="98" y="61"/>
                    </a:cubicBezTo>
                    <a:cubicBezTo>
                      <a:pt x="99" y="59"/>
                      <a:pt x="102" y="54"/>
                      <a:pt x="103" y="53"/>
                    </a:cubicBezTo>
                    <a:cubicBezTo>
                      <a:pt x="103" y="52"/>
                      <a:pt x="104" y="52"/>
                      <a:pt x="106" y="51"/>
                    </a:cubicBezTo>
                    <a:cubicBezTo>
                      <a:pt x="107" y="51"/>
                      <a:pt x="108" y="49"/>
                      <a:pt x="109" y="48"/>
                    </a:cubicBezTo>
                    <a:cubicBezTo>
                      <a:pt x="109" y="47"/>
                      <a:pt x="110" y="47"/>
                      <a:pt x="110" y="46"/>
                    </a:cubicBezTo>
                    <a:cubicBezTo>
                      <a:pt x="110" y="46"/>
                      <a:pt x="111" y="45"/>
                      <a:pt x="110" y="44"/>
                    </a:cubicBezTo>
                    <a:cubicBezTo>
                      <a:pt x="110" y="44"/>
                      <a:pt x="111" y="43"/>
                      <a:pt x="111" y="42"/>
                    </a:cubicBezTo>
                    <a:cubicBezTo>
                      <a:pt x="111" y="41"/>
                      <a:pt x="111" y="40"/>
                      <a:pt x="111" y="39"/>
                    </a:cubicBezTo>
                    <a:cubicBezTo>
                      <a:pt x="112" y="38"/>
                      <a:pt x="112" y="37"/>
                      <a:pt x="112" y="35"/>
                    </a:cubicBezTo>
                    <a:close/>
                    <a:moveTo>
                      <a:pt x="88" y="55"/>
                    </a:moveTo>
                    <a:cubicBezTo>
                      <a:pt x="86" y="57"/>
                      <a:pt x="86" y="57"/>
                      <a:pt x="86" y="57"/>
                    </a:cubicBezTo>
                    <a:cubicBezTo>
                      <a:pt x="86" y="59"/>
                      <a:pt x="86" y="59"/>
                      <a:pt x="86" y="59"/>
                    </a:cubicBezTo>
                    <a:cubicBezTo>
                      <a:pt x="81" y="61"/>
                      <a:pt x="81" y="61"/>
                      <a:pt x="81" y="61"/>
                    </a:cubicBezTo>
                    <a:cubicBezTo>
                      <a:pt x="79" y="65"/>
                      <a:pt x="79" y="65"/>
                      <a:pt x="79" y="65"/>
                    </a:cubicBezTo>
                    <a:cubicBezTo>
                      <a:pt x="77" y="64"/>
                      <a:pt x="77" y="64"/>
                      <a:pt x="77" y="64"/>
                    </a:cubicBezTo>
                    <a:cubicBezTo>
                      <a:pt x="74" y="62"/>
                      <a:pt x="74" y="62"/>
                      <a:pt x="74" y="62"/>
                    </a:cubicBezTo>
                    <a:cubicBezTo>
                      <a:pt x="74" y="60"/>
                      <a:pt x="74" y="60"/>
                      <a:pt x="74" y="60"/>
                    </a:cubicBezTo>
                    <a:cubicBezTo>
                      <a:pt x="72" y="56"/>
                      <a:pt x="72" y="56"/>
                      <a:pt x="72" y="56"/>
                    </a:cubicBezTo>
                    <a:cubicBezTo>
                      <a:pt x="74" y="55"/>
                      <a:pt x="74" y="55"/>
                      <a:pt x="74" y="55"/>
                    </a:cubicBezTo>
                    <a:cubicBezTo>
                      <a:pt x="76" y="52"/>
                      <a:pt x="76" y="52"/>
                      <a:pt x="76" y="52"/>
                    </a:cubicBezTo>
                    <a:cubicBezTo>
                      <a:pt x="77" y="51"/>
                      <a:pt x="77" y="51"/>
                      <a:pt x="77" y="51"/>
                    </a:cubicBezTo>
                    <a:cubicBezTo>
                      <a:pt x="79" y="51"/>
                      <a:pt x="79" y="51"/>
                      <a:pt x="79" y="51"/>
                    </a:cubicBezTo>
                    <a:cubicBezTo>
                      <a:pt x="80" y="49"/>
                      <a:pt x="80" y="49"/>
                      <a:pt x="80" y="49"/>
                    </a:cubicBezTo>
                    <a:cubicBezTo>
                      <a:pt x="83" y="48"/>
                      <a:pt x="83" y="48"/>
                      <a:pt x="83" y="48"/>
                    </a:cubicBezTo>
                    <a:cubicBezTo>
                      <a:pt x="84" y="50"/>
                      <a:pt x="84" y="50"/>
                      <a:pt x="84" y="50"/>
                    </a:cubicBezTo>
                    <a:cubicBezTo>
                      <a:pt x="88" y="53"/>
                      <a:pt x="88" y="53"/>
                      <a:pt x="88" y="53"/>
                    </a:cubicBezTo>
                    <a:lnTo>
                      <a:pt x="88" y="5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19" name="Freeform 888">
                <a:extLst>
                  <a:ext uri="{FF2B5EF4-FFF2-40B4-BE49-F238E27FC236}">
                    <a16:creationId xmlns:a16="http://schemas.microsoft.com/office/drawing/2014/main" id="{B9927FF3-A3B7-E286-5CF1-34816E649AB0}"/>
                  </a:ext>
                </a:extLst>
              </p:cNvPr>
              <p:cNvSpPr>
                <a:spLocks/>
              </p:cNvSpPr>
              <p:nvPr/>
            </p:nvSpPr>
            <p:spPr bwMode="auto">
              <a:xfrm>
                <a:off x="6532563" y="4549775"/>
                <a:ext cx="292100" cy="387350"/>
              </a:xfrm>
              <a:custGeom>
                <a:avLst/>
                <a:gdLst>
                  <a:gd name="T0" fmla="*/ 68 w 70"/>
                  <a:gd name="T1" fmla="*/ 1 h 93"/>
                  <a:gd name="T2" fmla="*/ 67 w 70"/>
                  <a:gd name="T3" fmla="*/ 1 h 93"/>
                  <a:gd name="T4" fmla="*/ 65 w 70"/>
                  <a:gd name="T5" fmla="*/ 2 h 93"/>
                  <a:gd name="T6" fmla="*/ 61 w 70"/>
                  <a:gd name="T7" fmla="*/ 4 h 93"/>
                  <a:gd name="T8" fmla="*/ 59 w 70"/>
                  <a:gd name="T9" fmla="*/ 4 h 93"/>
                  <a:gd name="T10" fmla="*/ 53 w 70"/>
                  <a:gd name="T11" fmla="*/ 5 h 93"/>
                  <a:gd name="T12" fmla="*/ 51 w 70"/>
                  <a:gd name="T13" fmla="*/ 5 h 93"/>
                  <a:gd name="T14" fmla="*/ 45 w 70"/>
                  <a:gd name="T15" fmla="*/ 6 h 93"/>
                  <a:gd name="T16" fmla="*/ 41 w 70"/>
                  <a:gd name="T17" fmla="*/ 8 h 93"/>
                  <a:gd name="T18" fmla="*/ 36 w 70"/>
                  <a:gd name="T19" fmla="*/ 9 h 93"/>
                  <a:gd name="T20" fmla="*/ 31 w 70"/>
                  <a:gd name="T21" fmla="*/ 9 h 93"/>
                  <a:gd name="T22" fmla="*/ 26 w 70"/>
                  <a:gd name="T23" fmla="*/ 12 h 93"/>
                  <a:gd name="T24" fmla="*/ 18 w 70"/>
                  <a:gd name="T25" fmla="*/ 7 h 93"/>
                  <a:gd name="T26" fmla="*/ 15 w 70"/>
                  <a:gd name="T27" fmla="*/ 4 h 93"/>
                  <a:gd name="T28" fmla="*/ 15 w 70"/>
                  <a:gd name="T29" fmla="*/ 4 h 93"/>
                  <a:gd name="T30" fmla="*/ 11 w 70"/>
                  <a:gd name="T31" fmla="*/ 9 h 93"/>
                  <a:gd name="T32" fmla="*/ 17 w 70"/>
                  <a:gd name="T33" fmla="*/ 18 h 93"/>
                  <a:gd name="T34" fmla="*/ 20 w 70"/>
                  <a:gd name="T35" fmla="*/ 20 h 93"/>
                  <a:gd name="T36" fmla="*/ 40 w 70"/>
                  <a:gd name="T37" fmla="*/ 27 h 93"/>
                  <a:gd name="T38" fmla="*/ 47 w 70"/>
                  <a:gd name="T39" fmla="*/ 27 h 93"/>
                  <a:gd name="T40" fmla="*/ 27 w 70"/>
                  <a:gd name="T41" fmla="*/ 48 h 93"/>
                  <a:gd name="T42" fmla="*/ 20 w 70"/>
                  <a:gd name="T43" fmla="*/ 48 h 93"/>
                  <a:gd name="T44" fmla="*/ 14 w 70"/>
                  <a:gd name="T45" fmla="*/ 50 h 93"/>
                  <a:gd name="T46" fmla="*/ 12 w 70"/>
                  <a:gd name="T47" fmla="*/ 53 h 93"/>
                  <a:gd name="T48" fmla="*/ 7 w 70"/>
                  <a:gd name="T49" fmla="*/ 53 h 93"/>
                  <a:gd name="T50" fmla="*/ 6 w 70"/>
                  <a:gd name="T51" fmla="*/ 55 h 93"/>
                  <a:gd name="T52" fmla="*/ 0 w 70"/>
                  <a:gd name="T53" fmla="*/ 63 h 93"/>
                  <a:gd name="T54" fmla="*/ 0 w 70"/>
                  <a:gd name="T55" fmla="*/ 87 h 93"/>
                  <a:gd name="T56" fmla="*/ 4 w 70"/>
                  <a:gd name="T57" fmla="*/ 93 h 93"/>
                  <a:gd name="T58" fmla="*/ 8 w 70"/>
                  <a:gd name="T59" fmla="*/ 88 h 93"/>
                  <a:gd name="T60" fmla="*/ 12 w 70"/>
                  <a:gd name="T61" fmla="*/ 84 h 93"/>
                  <a:gd name="T62" fmla="*/ 24 w 70"/>
                  <a:gd name="T63" fmla="*/ 72 h 93"/>
                  <a:gd name="T64" fmla="*/ 24 w 70"/>
                  <a:gd name="T65" fmla="*/ 72 h 93"/>
                  <a:gd name="T66" fmla="*/ 33 w 70"/>
                  <a:gd name="T67" fmla="*/ 67 h 93"/>
                  <a:gd name="T68" fmla="*/ 33 w 70"/>
                  <a:gd name="T69" fmla="*/ 66 h 93"/>
                  <a:gd name="T70" fmla="*/ 33 w 70"/>
                  <a:gd name="T71" fmla="*/ 67 h 93"/>
                  <a:gd name="T72" fmla="*/ 36 w 70"/>
                  <a:gd name="T73" fmla="*/ 64 h 93"/>
                  <a:gd name="T74" fmla="*/ 44 w 70"/>
                  <a:gd name="T75" fmla="*/ 56 h 93"/>
                  <a:gd name="T76" fmla="*/ 51 w 70"/>
                  <a:gd name="T77" fmla="*/ 47 h 93"/>
                  <a:gd name="T78" fmla="*/ 56 w 70"/>
                  <a:gd name="T79" fmla="*/ 38 h 93"/>
                  <a:gd name="T80" fmla="*/ 57 w 70"/>
                  <a:gd name="T81" fmla="*/ 36 h 93"/>
                  <a:gd name="T82" fmla="*/ 60 w 70"/>
                  <a:gd name="T83" fmla="*/ 31 h 93"/>
                  <a:gd name="T84" fmla="*/ 60 w 70"/>
                  <a:gd name="T85" fmla="*/ 28 h 93"/>
                  <a:gd name="T86" fmla="*/ 64 w 70"/>
                  <a:gd name="T87" fmla="*/ 22 h 93"/>
                  <a:gd name="T88" fmla="*/ 67 w 70"/>
                  <a:gd name="T89" fmla="*/ 13 h 93"/>
                  <a:gd name="T90" fmla="*/ 68 w 70"/>
                  <a:gd name="T91" fmla="*/ 12 h 93"/>
                  <a:gd name="T92" fmla="*/ 69 w 70"/>
                  <a:gd name="T93" fmla="*/ 9 h 93"/>
                  <a:gd name="T94" fmla="*/ 69 w 70"/>
                  <a:gd name="T95" fmla="*/ 4 h 93"/>
                  <a:gd name="T96" fmla="*/ 68 w 70"/>
                  <a:gd name="T97"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 h="93">
                    <a:moveTo>
                      <a:pt x="68" y="1"/>
                    </a:moveTo>
                    <a:cubicBezTo>
                      <a:pt x="68" y="1"/>
                      <a:pt x="68" y="1"/>
                      <a:pt x="67" y="1"/>
                    </a:cubicBezTo>
                    <a:cubicBezTo>
                      <a:pt x="66" y="0"/>
                      <a:pt x="66" y="1"/>
                      <a:pt x="65" y="2"/>
                    </a:cubicBezTo>
                    <a:cubicBezTo>
                      <a:pt x="64" y="3"/>
                      <a:pt x="63" y="4"/>
                      <a:pt x="61" y="4"/>
                    </a:cubicBezTo>
                    <a:cubicBezTo>
                      <a:pt x="60" y="4"/>
                      <a:pt x="60" y="4"/>
                      <a:pt x="59" y="4"/>
                    </a:cubicBezTo>
                    <a:cubicBezTo>
                      <a:pt x="57" y="4"/>
                      <a:pt x="55" y="6"/>
                      <a:pt x="53" y="5"/>
                    </a:cubicBezTo>
                    <a:cubicBezTo>
                      <a:pt x="52" y="5"/>
                      <a:pt x="51" y="5"/>
                      <a:pt x="51" y="5"/>
                    </a:cubicBezTo>
                    <a:cubicBezTo>
                      <a:pt x="49" y="7"/>
                      <a:pt x="47" y="6"/>
                      <a:pt x="45" y="6"/>
                    </a:cubicBezTo>
                    <a:cubicBezTo>
                      <a:pt x="43" y="6"/>
                      <a:pt x="42" y="7"/>
                      <a:pt x="41" y="8"/>
                    </a:cubicBezTo>
                    <a:cubicBezTo>
                      <a:pt x="39" y="9"/>
                      <a:pt x="38" y="10"/>
                      <a:pt x="36" y="9"/>
                    </a:cubicBezTo>
                    <a:cubicBezTo>
                      <a:pt x="34" y="8"/>
                      <a:pt x="33" y="8"/>
                      <a:pt x="31" y="9"/>
                    </a:cubicBezTo>
                    <a:cubicBezTo>
                      <a:pt x="30" y="11"/>
                      <a:pt x="28" y="11"/>
                      <a:pt x="26" y="12"/>
                    </a:cubicBezTo>
                    <a:cubicBezTo>
                      <a:pt x="22" y="12"/>
                      <a:pt x="20" y="9"/>
                      <a:pt x="18" y="7"/>
                    </a:cubicBezTo>
                    <a:cubicBezTo>
                      <a:pt x="17" y="6"/>
                      <a:pt x="17" y="4"/>
                      <a:pt x="15" y="4"/>
                    </a:cubicBezTo>
                    <a:cubicBezTo>
                      <a:pt x="15" y="4"/>
                      <a:pt x="15" y="4"/>
                      <a:pt x="15" y="4"/>
                    </a:cubicBezTo>
                    <a:cubicBezTo>
                      <a:pt x="11" y="9"/>
                      <a:pt x="11" y="9"/>
                      <a:pt x="11" y="9"/>
                    </a:cubicBezTo>
                    <a:cubicBezTo>
                      <a:pt x="17" y="18"/>
                      <a:pt x="17" y="18"/>
                      <a:pt x="17" y="18"/>
                    </a:cubicBezTo>
                    <a:cubicBezTo>
                      <a:pt x="20" y="20"/>
                      <a:pt x="20" y="20"/>
                      <a:pt x="20" y="20"/>
                    </a:cubicBezTo>
                    <a:cubicBezTo>
                      <a:pt x="40" y="27"/>
                      <a:pt x="40" y="27"/>
                      <a:pt x="40" y="27"/>
                    </a:cubicBezTo>
                    <a:cubicBezTo>
                      <a:pt x="47" y="27"/>
                      <a:pt x="47" y="27"/>
                      <a:pt x="47" y="27"/>
                    </a:cubicBezTo>
                    <a:cubicBezTo>
                      <a:pt x="27" y="48"/>
                      <a:pt x="27" y="48"/>
                      <a:pt x="27" y="48"/>
                    </a:cubicBezTo>
                    <a:cubicBezTo>
                      <a:pt x="20" y="48"/>
                      <a:pt x="20" y="48"/>
                      <a:pt x="20" y="48"/>
                    </a:cubicBezTo>
                    <a:cubicBezTo>
                      <a:pt x="14" y="50"/>
                      <a:pt x="14" y="50"/>
                      <a:pt x="14" y="50"/>
                    </a:cubicBezTo>
                    <a:cubicBezTo>
                      <a:pt x="12" y="53"/>
                      <a:pt x="12" y="53"/>
                      <a:pt x="12" y="53"/>
                    </a:cubicBezTo>
                    <a:cubicBezTo>
                      <a:pt x="7" y="53"/>
                      <a:pt x="7" y="53"/>
                      <a:pt x="7" y="53"/>
                    </a:cubicBezTo>
                    <a:cubicBezTo>
                      <a:pt x="6" y="55"/>
                      <a:pt x="6" y="55"/>
                      <a:pt x="6" y="55"/>
                    </a:cubicBezTo>
                    <a:cubicBezTo>
                      <a:pt x="0" y="63"/>
                      <a:pt x="0" y="63"/>
                      <a:pt x="0" y="63"/>
                    </a:cubicBezTo>
                    <a:cubicBezTo>
                      <a:pt x="0" y="87"/>
                      <a:pt x="0" y="87"/>
                      <a:pt x="0" y="87"/>
                    </a:cubicBezTo>
                    <a:cubicBezTo>
                      <a:pt x="4" y="93"/>
                      <a:pt x="4" y="93"/>
                      <a:pt x="4" y="93"/>
                    </a:cubicBezTo>
                    <a:cubicBezTo>
                      <a:pt x="5" y="92"/>
                      <a:pt x="7" y="90"/>
                      <a:pt x="8" y="88"/>
                    </a:cubicBezTo>
                    <a:cubicBezTo>
                      <a:pt x="9" y="87"/>
                      <a:pt x="10" y="85"/>
                      <a:pt x="12" y="84"/>
                    </a:cubicBezTo>
                    <a:cubicBezTo>
                      <a:pt x="15" y="79"/>
                      <a:pt x="19" y="76"/>
                      <a:pt x="24" y="72"/>
                    </a:cubicBezTo>
                    <a:cubicBezTo>
                      <a:pt x="24" y="72"/>
                      <a:pt x="24" y="72"/>
                      <a:pt x="24" y="72"/>
                    </a:cubicBezTo>
                    <a:cubicBezTo>
                      <a:pt x="27" y="70"/>
                      <a:pt x="30" y="69"/>
                      <a:pt x="33" y="67"/>
                    </a:cubicBezTo>
                    <a:cubicBezTo>
                      <a:pt x="33" y="66"/>
                      <a:pt x="33" y="66"/>
                      <a:pt x="33" y="66"/>
                    </a:cubicBezTo>
                    <a:cubicBezTo>
                      <a:pt x="33" y="66"/>
                      <a:pt x="33" y="66"/>
                      <a:pt x="33" y="67"/>
                    </a:cubicBezTo>
                    <a:cubicBezTo>
                      <a:pt x="34" y="66"/>
                      <a:pt x="35" y="65"/>
                      <a:pt x="36" y="64"/>
                    </a:cubicBezTo>
                    <a:cubicBezTo>
                      <a:pt x="40" y="62"/>
                      <a:pt x="42" y="59"/>
                      <a:pt x="44" y="56"/>
                    </a:cubicBezTo>
                    <a:cubicBezTo>
                      <a:pt x="47" y="53"/>
                      <a:pt x="49" y="50"/>
                      <a:pt x="51" y="47"/>
                    </a:cubicBezTo>
                    <a:cubicBezTo>
                      <a:pt x="53" y="44"/>
                      <a:pt x="55" y="41"/>
                      <a:pt x="56" y="38"/>
                    </a:cubicBezTo>
                    <a:cubicBezTo>
                      <a:pt x="56" y="37"/>
                      <a:pt x="56" y="36"/>
                      <a:pt x="57" y="36"/>
                    </a:cubicBezTo>
                    <a:cubicBezTo>
                      <a:pt x="58" y="34"/>
                      <a:pt x="59" y="32"/>
                      <a:pt x="60" y="31"/>
                    </a:cubicBezTo>
                    <a:cubicBezTo>
                      <a:pt x="60" y="30"/>
                      <a:pt x="60" y="29"/>
                      <a:pt x="60" y="28"/>
                    </a:cubicBezTo>
                    <a:cubicBezTo>
                      <a:pt x="62" y="27"/>
                      <a:pt x="63" y="24"/>
                      <a:pt x="64" y="22"/>
                    </a:cubicBezTo>
                    <a:cubicBezTo>
                      <a:pt x="67" y="19"/>
                      <a:pt x="67" y="17"/>
                      <a:pt x="67" y="13"/>
                    </a:cubicBezTo>
                    <a:cubicBezTo>
                      <a:pt x="67" y="13"/>
                      <a:pt x="67" y="12"/>
                      <a:pt x="68" y="12"/>
                    </a:cubicBezTo>
                    <a:cubicBezTo>
                      <a:pt x="69" y="11"/>
                      <a:pt x="69" y="10"/>
                      <a:pt x="69" y="9"/>
                    </a:cubicBezTo>
                    <a:cubicBezTo>
                      <a:pt x="69" y="7"/>
                      <a:pt x="68" y="6"/>
                      <a:pt x="69" y="4"/>
                    </a:cubicBezTo>
                    <a:cubicBezTo>
                      <a:pt x="70" y="2"/>
                      <a:pt x="70" y="2"/>
                      <a:pt x="68" y="1"/>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20" name="Freeform 889">
                <a:extLst>
                  <a:ext uri="{FF2B5EF4-FFF2-40B4-BE49-F238E27FC236}">
                    <a16:creationId xmlns:a16="http://schemas.microsoft.com/office/drawing/2014/main" id="{30D660DF-CBC6-981A-1038-A45170A8C859}"/>
                  </a:ext>
                </a:extLst>
              </p:cNvPr>
              <p:cNvSpPr>
                <a:spLocks noEditPoints="1"/>
              </p:cNvSpPr>
              <p:nvPr/>
            </p:nvSpPr>
            <p:spPr bwMode="auto">
              <a:xfrm>
                <a:off x="4997450" y="4605338"/>
                <a:ext cx="87312" cy="90488"/>
              </a:xfrm>
              <a:custGeom>
                <a:avLst/>
                <a:gdLst>
                  <a:gd name="T0" fmla="*/ 5 w 21"/>
                  <a:gd name="T1" fmla="*/ 17 h 22"/>
                  <a:gd name="T2" fmla="*/ 4 w 21"/>
                  <a:gd name="T3" fmla="*/ 18 h 22"/>
                  <a:gd name="T4" fmla="*/ 5 w 21"/>
                  <a:gd name="T5" fmla="*/ 17 h 22"/>
                  <a:gd name="T6" fmla="*/ 19 w 21"/>
                  <a:gd name="T7" fmla="*/ 10 h 22"/>
                  <a:gd name="T8" fmla="*/ 19 w 21"/>
                  <a:gd name="T9" fmla="*/ 9 h 22"/>
                  <a:gd name="T10" fmla="*/ 19 w 21"/>
                  <a:gd name="T11" fmla="*/ 7 h 22"/>
                  <a:gd name="T12" fmla="*/ 14 w 21"/>
                  <a:gd name="T13" fmla="*/ 0 h 22"/>
                  <a:gd name="T14" fmla="*/ 5 w 21"/>
                  <a:gd name="T15" fmla="*/ 2 h 22"/>
                  <a:gd name="T16" fmla="*/ 4 w 21"/>
                  <a:gd name="T17" fmla="*/ 5 h 22"/>
                  <a:gd name="T18" fmla="*/ 3 w 21"/>
                  <a:gd name="T19" fmla="*/ 5 h 22"/>
                  <a:gd name="T20" fmla="*/ 2 w 21"/>
                  <a:gd name="T21" fmla="*/ 7 h 22"/>
                  <a:gd name="T22" fmla="*/ 1 w 21"/>
                  <a:gd name="T23" fmla="*/ 7 h 22"/>
                  <a:gd name="T24" fmla="*/ 0 w 21"/>
                  <a:gd name="T25" fmla="*/ 8 h 22"/>
                  <a:gd name="T26" fmla="*/ 1 w 21"/>
                  <a:gd name="T27" fmla="*/ 8 h 22"/>
                  <a:gd name="T28" fmla="*/ 1 w 21"/>
                  <a:gd name="T29" fmla="*/ 12 h 22"/>
                  <a:gd name="T30" fmla="*/ 2 w 21"/>
                  <a:gd name="T31" fmla="*/ 13 h 22"/>
                  <a:gd name="T32" fmla="*/ 4 w 21"/>
                  <a:gd name="T33" fmla="*/ 15 h 22"/>
                  <a:gd name="T34" fmla="*/ 5 w 21"/>
                  <a:gd name="T35" fmla="*/ 17 h 22"/>
                  <a:gd name="T36" fmla="*/ 6 w 21"/>
                  <a:gd name="T37" fmla="*/ 18 h 22"/>
                  <a:gd name="T38" fmla="*/ 7 w 21"/>
                  <a:gd name="T39" fmla="*/ 18 h 22"/>
                  <a:gd name="T40" fmla="*/ 7 w 21"/>
                  <a:gd name="T41" fmla="*/ 19 h 22"/>
                  <a:gd name="T42" fmla="*/ 13 w 21"/>
                  <a:gd name="T43" fmla="*/ 22 h 22"/>
                  <a:gd name="T44" fmla="*/ 15 w 21"/>
                  <a:gd name="T45" fmla="*/ 18 h 22"/>
                  <a:gd name="T46" fmla="*/ 18 w 21"/>
                  <a:gd name="T47" fmla="*/ 16 h 22"/>
                  <a:gd name="T48" fmla="*/ 19 w 21"/>
                  <a:gd name="T49" fmla="*/ 13 h 22"/>
                  <a:gd name="T50" fmla="*/ 21 w 21"/>
                  <a:gd name="T51" fmla="*/ 13 h 22"/>
                  <a:gd name="T52" fmla="*/ 21 w 21"/>
                  <a:gd name="T53" fmla="*/ 11 h 22"/>
                  <a:gd name="T54" fmla="*/ 18 w 21"/>
                  <a:gd name="T55" fmla="*/ 12 h 22"/>
                  <a:gd name="T56" fmla="*/ 19 w 21"/>
                  <a:gd name="T5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22">
                    <a:moveTo>
                      <a:pt x="5" y="17"/>
                    </a:moveTo>
                    <a:cubicBezTo>
                      <a:pt x="5" y="19"/>
                      <a:pt x="5" y="19"/>
                      <a:pt x="4" y="18"/>
                    </a:cubicBezTo>
                    <a:cubicBezTo>
                      <a:pt x="4" y="17"/>
                      <a:pt x="5" y="18"/>
                      <a:pt x="5" y="17"/>
                    </a:cubicBezTo>
                    <a:close/>
                    <a:moveTo>
                      <a:pt x="19" y="10"/>
                    </a:moveTo>
                    <a:cubicBezTo>
                      <a:pt x="19" y="9"/>
                      <a:pt x="19" y="9"/>
                      <a:pt x="19" y="9"/>
                    </a:cubicBezTo>
                    <a:cubicBezTo>
                      <a:pt x="19" y="7"/>
                      <a:pt x="19" y="7"/>
                      <a:pt x="19" y="7"/>
                    </a:cubicBezTo>
                    <a:cubicBezTo>
                      <a:pt x="14" y="0"/>
                      <a:pt x="14" y="0"/>
                      <a:pt x="14" y="0"/>
                    </a:cubicBezTo>
                    <a:cubicBezTo>
                      <a:pt x="5" y="2"/>
                      <a:pt x="5" y="2"/>
                      <a:pt x="5" y="2"/>
                    </a:cubicBezTo>
                    <a:cubicBezTo>
                      <a:pt x="4" y="5"/>
                      <a:pt x="4" y="5"/>
                      <a:pt x="4" y="5"/>
                    </a:cubicBezTo>
                    <a:cubicBezTo>
                      <a:pt x="3" y="5"/>
                      <a:pt x="3" y="5"/>
                      <a:pt x="3" y="5"/>
                    </a:cubicBezTo>
                    <a:cubicBezTo>
                      <a:pt x="2" y="7"/>
                      <a:pt x="2" y="7"/>
                      <a:pt x="2" y="7"/>
                    </a:cubicBezTo>
                    <a:cubicBezTo>
                      <a:pt x="1" y="7"/>
                      <a:pt x="1" y="7"/>
                      <a:pt x="1" y="7"/>
                    </a:cubicBezTo>
                    <a:cubicBezTo>
                      <a:pt x="1" y="7"/>
                      <a:pt x="0" y="7"/>
                      <a:pt x="0" y="8"/>
                    </a:cubicBezTo>
                    <a:cubicBezTo>
                      <a:pt x="1" y="8"/>
                      <a:pt x="1" y="8"/>
                      <a:pt x="1" y="8"/>
                    </a:cubicBezTo>
                    <a:cubicBezTo>
                      <a:pt x="1" y="9"/>
                      <a:pt x="2" y="10"/>
                      <a:pt x="1" y="12"/>
                    </a:cubicBezTo>
                    <a:cubicBezTo>
                      <a:pt x="1" y="12"/>
                      <a:pt x="1" y="13"/>
                      <a:pt x="2" y="13"/>
                    </a:cubicBezTo>
                    <a:cubicBezTo>
                      <a:pt x="3" y="13"/>
                      <a:pt x="4" y="14"/>
                      <a:pt x="4" y="15"/>
                    </a:cubicBezTo>
                    <a:cubicBezTo>
                      <a:pt x="4" y="16"/>
                      <a:pt x="4" y="17"/>
                      <a:pt x="5" y="17"/>
                    </a:cubicBezTo>
                    <a:cubicBezTo>
                      <a:pt x="6" y="17"/>
                      <a:pt x="6" y="17"/>
                      <a:pt x="6" y="18"/>
                    </a:cubicBezTo>
                    <a:cubicBezTo>
                      <a:pt x="7" y="18"/>
                      <a:pt x="8" y="18"/>
                      <a:pt x="7" y="18"/>
                    </a:cubicBezTo>
                    <a:cubicBezTo>
                      <a:pt x="7" y="19"/>
                      <a:pt x="7" y="19"/>
                      <a:pt x="7" y="19"/>
                    </a:cubicBezTo>
                    <a:cubicBezTo>
                      <a:pt x="9" y="20"/>
                      <a:pt x="11" y="21"/>
                      <a:pt x="13" y="22"/>
                    </a:cubicBezTo>
                    <a:cubicBezTo>
                      <a:pt x="15" y="18"/>
                      <a:pt x="15" y="18"/>
                      <a:pt x="15" y="18"/>
                    </a:cubicBezTo>
                    <a:cubicBezTo>
                      <a:pt x="18" y="16"/>
                      <a:pt x="18" y="16"/>
                      <a:pt x="18" y="16"/>
                    </a:cubicBezTo>
                    <a:cubicBezTo>
                      <a:pt x="19" y="13"/>
                      <a:pt x="19" y="13"/>
                      <a:pt x="19" y="13"/>
                    </a:cubicBezTo>
                    <a:cubicBezTo>
                      <a:pt x="21" y="13"/>
                      <a:pt x="21" y="13"/>
                      <a:pt x="21" y="13"/>
                    </a:cubicBezTo>
                    <a:cubicBezTo>
                      <a:pt x="21" y="11"/>
                      <a:pt x="21" y="11"/>
                      <a:pt x="21" y="11"/>
                    </a:cubicBezTo>
                    <a:cubicBezTo>
                      <a:pt x="18" y="12"/>
                      <a:pt x="18" y="12"/>
                      <a:pt x="18" y="12"/>
                    </a:cubicBezTo>
                    <a:lnTo>
                      <a:pt x="19" y="1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21" name="Freeform 890">
                <a:extLst>
                  <a:ext uri="{FF2B5EF4-FFF2-40B4-BE49-F238E27FC236}">
                    <a16:creationId xmlns:a16="http://schemas.microsoft.com/office/drawing/2014/main" id="{C4C7C972-243F-D40A-65C2-A686B33BA04C}"/>
                  </a:ext>
                </a:extLst>
              </p:cNvPr>
              <p:cNvSpPr>
                <a:spLocks/>
              </p:cNvSpPr>
              <p:nvPr/>
            </p:nvSpPr>
            <p:spPr bwMode="auto">
              <a:xfrm>
                <a:off x="4884738" y="4413250"/>
                <a:ext cx="169862" cy="128588"/>
              </a:xfrm>
              <a:custGeom>
                <a:avLst/>
                <a:gdLst>
                  <a:gd name="T0" fmla="*/ 40 w 41"/>
                  <a:gd name="T1" fmla="*/ 27 h 31"/>
                  <a:gd name="T2" fmla="*/ 41 w 41"/>
                  <a:gd name="T3" fmla="*/ 26 h 31"/>
                  <a:gd name="T4" fmla="*/ 39 w 41"/>
                  <a:gd name="T5" fmla="*/ 23 h 31"/>
                  <a:gd name="T6" fmla="*/ 37 w 41"/>
                  <a:gd name="T7" fmla="*/ 24 h 31"/>
                  <a:gd name="T8" fmla="*/ 36 w 41"/>
                  <a:gd name="T9" fmla="*/ 21 h 31"/>
                  <a:gd name="T10" fmla="*/ 37 w 41"/>
                  <a:gd name="T11" fmla="*/ 19 h 31"/>
                  <a:gd name="T12" fmla="*/ 36 w 41"/>
                  <a:gd name="T13" fmla="*/ 17 h 31"/>
                  <a:gd name="T14" fmla="*/ 34 w 41"/>
                  <a:gd name="T15" fmla="*/ 16 h 31"/>
                  <a:gd name="T16" fmla="*/ 34 w 41"/>
                  <a:gd name="T17" fmla="*/ 13 h 31"/>
                  <a:gd name="T18" fmla="*/ 31 w 41"/>
                  <a:gd name="T19" fmla="*/ 11 h 31"/>
                  <a:gd name="T20" fmla="*/ 30 w 41"/>
                  <a:gd name="T21" fmla="*/ 8 h 31"/>
                  <a:gd name="T22" fmla="*/ 27 w 41"/>
                  <a:gd name="T23" fmla="*/ 7 h 31"/>
                  <a:gd name="T24" fmla="*/ 27 w 41"/>
                  <a:gd name="T25" fmla="*/ 4 h 31"/>
                  <a:gd name="T26" fmla="*/ 26 w 41"/>
                  <a:gd name="T27" fmla="*/ 4 h 31"/>
                  <a:gd name="T28" fmla="*/ 23 w 41"/>
                  <a:gd name="T29" fmla="*/ 3 h 31"/>
                  <a:gd name="T30" fmla="*/ 20 w 41"/>
                  <a:gd name="T31" fmla="*/ 0 h 31"/>
                  <a:gd name="T32" fmla="*/ 16 w 41"/>
                  <a:gd name="T33" fmla="*/ 0 h 31"/>
                  <a:gd name="T34" fmla="*/ 11 w 41"/>
                  <a:gd name="T35" fmla="*/ 2 h 31"/>
                  <a:gd name="T36" fmla="*/ 7 w 41"/>
                  <a:gd name="T37" fmla="*/ 1 h 31"/>
                  <a:gd name="T38" fmla="*/ 6 w 41"/>
                  <a:gd name="T39" fmla="*/ 3 h 31"/>
                  <a:gd name="T40" fmla="*/ 6 w 41"/>
                  <a:gd name="T41" fmla="*/ 4 h 31"/>
                  <a:gd name="T42" fmla="*/ 6 w 41"/>
                  <a:gd name="T43" fmla="*/ 5 h 31"/>
                  <a:gd name="T44" fmla="*/ 3 w 41"/>
                  <a:gd name="T45" fmla="*/ 12 h 31"/>
                  <a:gd name="T46" fmla="*/ 0 w 41"/>
                  <a:gd name="T47" fmla="*/ 14 h 31"/>
                  <a:gd name="T48" fmla="*/ 4 w 41"/>
                  <a:gd name="T49" fmla="*/ 19 h 31"/>
                  <a:gd name="T50" fmla="*/ 6 w 41"/>
                  <a:gd name="T51" fmla="*/ 22 h 31"/>
                  <a:gd name="T52" fmla="*/ 12 w 41"/>
                  <a:gd name="T53" fmla="*/ 22 h 31"/>
                  <a:gd name="T54" fmla="*/ 13 w 41"/>
                  <a:gd name="T55" fmla="*/ 20 h 31"/>
                  <a:gd name="T56" fmla="*/ 15 w 41"/>
                  <a:gd name="T57" fmla="*/ 20 h 31"/>
                  <a:gd name="T58" fmla="*/ 20 w 41"/>
                  <a:gd name="T59" fmla="*/ 23 h 31"/>
                  <a:gd name="T60" fmla="*/ 23 w 41"/>
                  <a:gd name="T61" fmla="*/ 21 h 31"/>
                  <a:gd name="T62" fmla="*/ 24 w 41"/>
                  <a:gd name="T63" fmla="*/ 23 h 31"/>
                  <a:gd name="T64" fmla="*/ 20 w 41"/>
                  <a:gd name="T65" fmla="*/ 24 h 31"/>
                  <a:gd name="T66" fmla="*/ 15 w 41"/>
                  <a:gd name="T67" fmla="*/ 21 h 31"/>
                  <a:gd name="T68" fmla="*/ 14 w 41"/>
                  <a:gd name="T69" fmla="*/ 23 h 31"/>
                  <a:gd name="T70" fmla="*/ 10 w 41"/>
                  <a:gd name="T71" fmla="*/ 23 h 31"/>
                  <a:gd name="T72" fmla="*/ 10 w 41"/>
                  <a:gd name="T73" fmla="*/ 25 h 31"/>
                  <a:gd name="T74" fmla="*/ 5 w 41"/>
                  <a:gd name="T75" fmla="*/ 25 h 31"/>
                  <a:gd name="T76" fmla="*/ 4 w 41"/>
                  <a:gd name="T77" fmla="*/ 26 h 31"/>
                  <a:gd name="T78" fmla="*/ 5 w 41"/>
                  <a:gd name="T79" fmla="*/ 30 h 31"/>
                  <a:gd name="T80" fmla="*/ 11 w 41"/>
                  <a:gd name="T81" fmla="*/ 30 h 31"/>
                  <a:gd name="T82" fmla="*/ 14 w 41"/>
                  <a:gd name="T83" fmla="*/ 28 h 31"/>
                  <a:gd name="T84" fmla="*/ 25 w 41"/>
                  <a:gd name="T85" fmla="*/ 28 h 31"/>
                  <a:gd name="T86" fmla="*/ 28 w 41"/>
                  <a:gd name="T87" fmla="*/ 28 h 31"/>
                  <a:gd name="T88" fmla="*/ 29 w 41"/>
                  <a:gd name="T89" fmla="*/ 29 h 31"/>
                  <a:gd name="T90" fmla="*/ 30 w 41"/>
                  <a:gd name="T91" fmla="*/ 29 h 31"/>
                  <a:gd name="T92" fmla="*/ 34 w 41"/>
                  <a:gd name="T93" fmla="*/ 31 h 31"/>
                  <a:gd name="T94" fmla="*/ 35 w 41"/>
                  <a:gd name="T95" fmla="*/ 30 h 31"/>
                  <a:gd name="T96" fmla="*/ 40 w 41"/>
                  <a:gd name="T97" fmla="*/ 30 h 31"/>
                  <a:gd name="T98" fmla="*/ 40 w 41"/>
                  <a:gd name="T99" fmla="*/ 28 h 31"/>
                  <a:gd name="T100" fmla="*/ 40 w 41"/>
                  <a:gd name="T10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 h="31">
                    <a:moveTo>
                      <a:pt x="40" y="27"/>
                    </a:moveTo>
                    <a:cubicBezTo>
                      <a:pt x="41" y="26"/>
                      <a:pt x="41" y="26"/>
                      <a:pt x="41" y="26"/>
                    </a:cubicBezTo>
                    <a:cubicBezTo>
                      <a:pt x="39" y="23"/>
                      <a:pt x="39" y="23"/>
                      <a:pt x="39" y="23"/>
                    </a:cubicBezTo>
                    <a:cubicBezTo>
                      <a:pt x="37" y="24"/>
                      <a:pt x="37" y="24"/>
                      <a:pt x="37" y="24"/>
                    </a:cubicBezTo>
                    <a:cubicBezTo>
                      <a:pt x="36" y="21"/>
                      <a:pt x="36" y="21"/>
                      <a:pt x="36" y="21"/>
                    </a:cubicBezTo>
                    <a:cubicBezTo>
                      <a:pt x="37" y="19"/>
                      <a:pt x="37" y="19"/>
                      <a:pt x="37" y="19"/>
                    </a:cubicBezTo>
                    <a:cubicBezTo>
                      <a:pt x="36" y="17"/>
                      <a:pt x="36" y="17"/>
                      <a:pt x="36" y="17"/>
                    </a:cubicBezTo>
                    <a:cubicBezTo>
                      <a:pt x="34" y="16"/>
                      <a:pt x="34" y="16"/>
                      <a:pt x="34" y="16"/>
                    </a:cubicBezTo>
                    <a:cubicBezTo>
                      <a:pt x="34" y="13"/>
                      <a:pt x="34" y="13"/>
                      <a:pt x="34" y="13"/>
                    </a:cubicBezTo>
                    <a:cubicBezTo>
                      <a:pt x="31" y="11"/>
                      <a:pt x="31" y="11"/>
                      <a:pt x="31" y="11"/>
                    </a:cubicBezTo>
                    <a:cubicBezTo>
                      <a:pt x="30" y="8"/>
                      <a:pt x="30" y="8"/>
                      <a:pt x="30" y="8"/>
                    </a:cubicBezTo>
                    <a:cubicBezTo>
                      <a:pt x="27" y="7"/>
                      <a:pt x="27" y="7"/>
                      <a:pt x="27" y="7"/>
                    </a:cubicBezTo>
                    <a:cubicBezTo>
                      <a:pt x="27" y="4"/>
                      <a:pt x="27" y="4"/>
                      <a:pt x="27" y="4"/>
                    </a:cubicBezTo>
                    <a:cubicBezTo>
                      <a:pt x="26" y="4"/>
                      <a:pt x="26" y="4"/>
                      <a:pt x="26" y="4"/>
                    </a:cubicBezTo>
                    <a:cubicBezTo>
                      <a:pt x="23" y="3"/>
                      <a:pt x="23" y="3"/>
                      <a:pt x="23" y="3"/>
                    </a:cubicBezTo>
                    <a:cubicBezTo>
                      <a:pt x="20" y="0"/>
                      <a:pt x="20" y="0"/>
                      <a:pt x="20" y="0"/>
                    </a:cubicBezTo>
                    <a:cubicBezTo>
                      <a:pt x="16" y="0"/>
                      <a:pt x="16" y="0"/>
                      <a:pt x="16" y="0"/>
                    </a:cubicBezTo>
                    <a:cubicBezTo>
                      <a:pt x="11" y="2"/>
                      <a:pt x="11" y="2"/>
                      <a:pt x="11" y="2"/>
                    </a:cubicBezTo>
                    <a:cubicBezTo>
                      <a:pt x="7" y="1"/>
                      <a:pt x="7" y="1"/>
                      <a:pt x="7" y="1"/>
                    </a:cubicBezTo>
                    <a:cubicBezTo>
                      <a:pt x="6" y="3"/>
                      <a:pt x="6" y="3"/>
                      <a:pt x="6" y="3"/>
                    </a:cubicBezTo>
                    <a:cubicBezTo>
                      <a:pt x="6" y="3"/>
                      <a:pt x="6" y="3"/>
                      <a:pt x="6" y="4"/>
                    </a:cubicBezTo>
                    <a:cubicBezTo>
                      <a:pt x="6" y="4"/>
                      <a:pt x="6" y="5"/>
                      <a:pt x="6" y="5"/>
                    </a:cubicBezTo>
                    <a:cubicBezTo>
                      <a:pt x="6" y="8"/>
                      <a:pt x="4" y="9"/>
                      <a:pt x="3" y="12"/>
                    </a:cubicBezTo>
                    <a:cubicBezTo>
                      <a:pt x="2" y="12"/>
                      <a:pt x="1" y="13"/>
                      <a:pt x="0" y="14"/>
                    </a:cubicBezTo>
                    <a:cubicBezTo>
                      <a:pt x="2" y="15"/>
                      <a:pt x="3" y="17"/>
                      <a:pt x="4" y="19"/>
                    </a:cubicBezTo>
                    <a:cubicBezTo>
                      <a:pt x="5" y="20"/>
                      <a:pt x="5" y="21"/>
                      <a:pt x="6" y="22"/>
                    </a:cubicBezTo>
                    <a:cubicBezTo>
                      <a:pt x="12" y="22"/>
                      <a:pt x="12" y="22"/>
                      <a:pt x="12" y="22"/>
                    </a:cubicBezTo>
                    <a:cubicBezTo>
                      <a:pt x="13" y="20"/>
                      <a:pt x="13" y="20"/>
                      <a:pt x="13" y="20"/>
                    </a:cubicBezTo>
                    <a:cubicBezTo>
                      <a:pt x="15" y="20"/>
                      <a:pt x="15" y="20"/>
                      <a:pt x="15" y="20"/>
                    </a:cubicBezTo>
                    <a:cubicBezTo>
                      <a:pt x="20" y="23"/>
                      <a:pt x="20" y="23"/>
                      <a:pt x="20" y="23"/>
                    </a:cubicBezTo>
                    <a:cubicBezTo>
                      <a:pt x="23" y="21"/>
                      <a:pt x="23" y="21"/>
                      <a:pt x="23" y="21"/>
                    </a:cubicBezTo>
                    <a:cubicBezTo>
                      <a:pt x="24" y="23"/>
                      <a:pt x="24" y="23"/>
                      <a:pt x="24" y="23"/>
                    </a:cubicBezTo>
                    <a:cubicBezTo>
                      <a:pt x="20" y="24"/>
                      <a:pt x="20" y="24"/>
                      <a:pt x="20" y="24"/>
                    </a:cubicBezTo>
                    <a:cubicBezTo>
                      <a:pt x="15" y="21"/>
                      <a:pt x="15" y="21"/>
                      <a:pt x="15" y="21"/>
                    </a:cubicBezTo>
                    <a:cubicBezTo>
                      <a:pt x="14" y="23"/>
                      <a:pt x="14" y="23"/>
                      <a:pt x="14" y="23"/>
                    </a:cubicBezTo>
                    <a:cubicBezTo>
                      <a:pt x="10" y="23"/>
                      <a:pt x="10" y="23"/>
                      <a:pt x="10" y="23"/>
                    </a:cubicBezTo>
                    <a:cubicBezTo>
                      <a:pt x="10" y="25"/>
                      <a:pt x="10" y="25"/>
                      <a:pt x="10" y="25"/>
                    </a:cubicBezTo>
                    <a:cubicBezTo>
                      <a:pt x="5" y="25"/>
                      <a:pt x="5" y="25"/>
                      <a:pt x="5" y="25"/>
                    </a:cubicBezTo>
                    <a:cubicBezTo>
                      <a:pt x="4" y="25"/>
                      <a:pt x="3" y="25"/>
                      <a:pt x="4" y="26"/>
                    </a:cubicBezTo>
                    <a:cubicBezTo>
                      <a:pt x="5" y="27"/>
                      <a:pt x="5" y="29"/>
                      <a:pt x="5" y="30"/>
                    </a:cubicBezTo>
                    <a:cubicBezTo>
                      <a:pt x="11" y="30"/>
                      <a:pt x="11" y="30"/>
                      <a:pt x="11" y="30"/>
                    </a:cubicBezTo>
                    <a:cubicBezTo>
                      <a:pt x="14" y="28"/>
                      <a:pt x="14" y="28"/>
                      <a:pt x="14" y="28"/>
                    </a:cubicBezTo>
                    <a:cubicBezTo>
                      <a:pt x="25" y="28"/>
                      <a:pt x="25" y="28"/>
                      <a:pt x="25" y="28"/>
                    </a:cubicBezTo>
                    <a:cubicBezTo>
                      <a:pt x="28" y="28"/>
                      <a:pt x="28" y="28"/>
                      <a:pt x="28" y="28"/>
                    </a:cubicBezTo>
                    <a:cubicBezTo>
                      <a:pt x="29" y="29"/>
                      <a:pt x="29" y="29"/>
                      <a:pt x="29" y="29"/>
                    </a:cubicBezTo>
                    <a:cubicBezTo>
                      <a:pt x="30" y="29"/>
                      <a:pt x="30" y="29"/>
                      <a:pt x="30" y="29"/>
                    </a:cubicBezTo>
                    <a:cubicBezTo>
                      <a:pt x="34" y="31"/>
                      <a:pt x="34" y="31"/>
                      <a:pt x="34" y="31"/>
                    </a:cubicBezTo>
                    <a:cubicBezTo>
                      <a:pt x="35" y="30"/>
                      <a:pt x="35" y="30"/>
                      <a:pt x="35" y="30"/>
                    </a:cubicBezTo>
                    <a:cubicBezTo>
                      <a:pt x="40" y="30"/>
                      <a:pt x="40" y="30"/>
                      <a:pt x="40" y="30"/>
                    </a:cubicBezTo>
                    <a:cubicBezTo>
                      <a:pt x="40" y="28"/>
                      <a:pt x="40" y="28"/>
                      <a:pt x="40" y="28"/>
                    </a:cubicBezTo>
                    <a:lnTo>
                      <a:pt x="40" y="27"/>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22" name="Freeform 891">
                <a:extLst>
                  <a:ext uri="{FF2B5EF4-FFF2-40B4-BE49-F238E27FC236}">
                    <a16:creationId xmlns:a16="http://schemas.microsoft.com/office/drawing/2014/main" id="{72F70649-EC6D-EA20-8F99-2AEC8B162EF4}"/>
                  </a:ext>
                </a:extLst>
              </p:cNvPr>
              <p:cNvSpPr>
                <a:spLocks/>
              </p:cNvSpPr>
              <p:nvPr/>
            </p:nvSpPr>
            <p:spPr bwMode="auto">
              <a:xfrm>
                <a:off x="5559425" y="4883150"/>
                <a:ext cx="7937" cy="4763"/>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1" y="1"/>
                      <a:pt x="1" y="1"/>
                      <a:pt x="2" y="0"/>
                    </a:cubicBezTo>
                    <a:cubicBezTo>
                      <a:pt x="2" y="0"/>
                      <a:pt x="2" y="0"/>
                      <a:pt x="1" y="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23" name="Freeform 892">
                <a:extLst>
                  <a:ext uri="{FF2B5EF4-FFF2-40B4-BE49-F238E27FC236}">
                    <a16:creationId xmlns:a16="http://schemas.microsoft.com/office/drawing/2014/main" id="{5E00BE35-B6F2-E9F6-526A-1A0BC435D77E}"/>
                  </a:ext>
                </a:extLst>
              </p:cNvPr>
              <p:cNvSpPr>
                <a:spLocks/>
              </p:cNvSpPr>
              <p:nvPr/>
            </p:nvSpPr>
            <p:spPr bwMode="auto">
              <a:xfrm>
                <a:off x="6188075" y="4921250"/>
                <a:ext cx="57150" cy="49213"/>
              </a:xfrm>
              <a:custGeom>
                <a:avLst/>
                <a:gdLst>
                  <a:gd name="T0" fmla="*/ 15 w 36"/>
                  <a:gd name="T1" fmla="*/ 5 h 31"/>
                  <a:gd name="T2" fmla="*/ 10 w 36"/>
                  <a:gd name="T3" fmla="*/ 8 h 31"/>
                  <a:gd name="T4" fmla="*/ 5 w 36"/>
                  <a:gd name="T5" fmla="*/ 13 h 31"/>
                  <a:gd name="T6" fmla="*/ 5 w 36"/>
                  <a:gd name="T7" fmla="*/ 18 h 31"/>
                  <a:gd name="T8" fmla="*/ 0 w 36"/>
                  <a:gd name="T9" fmla="*/ 24 h 31"/>
                  <a:gd name="T10" fmla="*/ 2 w 36"/>
                  <a:gd name="T11" fmla="*/ 29 h 31"/>
                  <a:gd name="T12" fmla="*/ 2 w 36"/>
                  <a:gd name="T13" fmla="*/ 29 h 31"/>
                  <a:gd name="T14" fmla="*/ 5 w 36"/>
                  <a:gd name="T15" fmla="*/ 26 h 31"/>
                  <a:gd name="T16" fmla="*/ 10 w 36"/>
                  <a:gd name="T17" fmla="*/ 29 h 31"/>
                  <a:gd name="T18" fmla="*/ 10 w 36"/>
                  <a:gd name="T19" fmla="*/ 31 h 31"/>
                  <a:gd name="T20" fmla="*/ 15 w 36"/>
                  <a:gd name="T21" fmla="*/ 31 h 31"/>
                  <a:gd name="T22" fmla="*/ 21 w 36"/>
                  <a:gd name="T23" fmla="*/ 29 h 31"/>
                  <a:gd name="T24" fmla="*/ 21 w 36"/>
                  <a:gd name="T25" fmla="*/ 24 h 31"/>
                  <a:gd name="T26" fmla="*/ 23 w 36"/>
                  <a:gd name="T27" fmla="*/ 24 h 31"/>
                  <a:gd name="T28" fmla="*/ 28 w 36"/>
                  <a:gd name="T29" fmla="*/ 21 h 31"/>
                  <a:gd name="T30" fmla="*/ 31 w 36"/>
                  <a:gd name="T31" fmla="*/ 24 h 31"/>
                  <a:gd name="T32" fmla="*/ 34 w 36"/>
                  <a:gd name="T33" fmla="*/ 24 h 31"/>
                  <a:gd name="T34" fmla="*/ 36 w 36"/>
                  <a:gd name="T35" fmla="*/ 18 h 31"/>
                  <a:gd name="T36" fmla="*/ 36 w 36"/>
                  <a:gd name="T37" fmla="*/ 13 h 31"/>
                  <a:gd name="T38" fmla="*/ 36 w 36"/>
                  <a:gd name="T39" fmla="*/ 10 h 31"/>
                  <a:gd name="T40" fmla="*/ 28 w 36"/>
                  <a:gd name="T41" fmla="*/ 0 h 31"/>
                  <a:gd name="T42" fmla="*/ 23 w 36"/>
                  <a:gd name="T43" fmla="*/ 5 h 31"/>
                  <a:gd name="T44" fmla="*/ 15 w 36"/>
                  <a:gd name="T45"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31">
                    <a:moveTo>
                      <a:pt x="15" y="5"/>
                    </a:moveTo>
                    <a:lnTo>
                      <a:pt x="10" y="8"/>
                    </a:lnTo>
                    <a:lnTo>
                      <a:pt x="5" y="13"/>
                    </a:lnTo>
                    <a:lnTo>
                      <a:pt x="5" y="18"/>
                    </a:lnTo>
                    <a:lnTo>
                      <a:pt x="0" y="24"/>
                    </a:lnTo>
                    <a:lnTo>
                      <a:pt x="2" y="29"/>
                    </a:lnTo>
                    <a:lnTo>
                      <a:pt x="2" y="29"/>
                    </a:lnTo>
                    <a:lnTo>
                      <a:pt x="5" y="26"/>
                    </a:lnTo>
                    <a:lnTo>
                      <a:pt x="10" y="29"/>
                    </a:lnTo>
                    <a:lnTo>
                      <a:pt x="10" y="31"/>
                    </a:lnTo>
                    <a:lnTo>
                      <a:pt x="15" y="31"/>
                    </a:lnTo>
                    <a:lnTo>
                      <a:pt x="21" y="29"/>
                    </a:lnTo>
                    <a:lnTo>
                      <a:pt x="21" y="24"/>
                    </a:lnTo>
                    <a:lnTo>
                      <a:pt x="23" y="24"/>
                    </a:lnTo>
                    <a:lnTo>
                      <a:pt x="28" y="21"/>
                    </a:lnTo>
                    <a:lnTo>
                      <a:pt x="31" y="24"/>
                    </a:lnTo>
                    <a:lnTo>
                      <a:pt x="34" y="24"/>
                    </a:lnTo>
                    <a:lnTo>
                      <a:pt x="36" y="18"/>
                    </a:lnTo>
                    <a:lnTo>
                      <a:pt x="36" y="13"/>
                    </a:lnTo>
                    <a:lnTo>
                      <a:pt x="36" y="10"/>
                    </a:lnTo>
                    <a:lnTo>
                      <a:pt x="28" y="0"/>
                    </a:lnTo>
                    <a:lnTo>
                      <a:pt x="23" y="5"/>
                    </a:lnTo>
                    <a:lnTo>
                      <a:pt x="15" y="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24" name="Freeform 893">
                <a:extLst>
                  <a:ext uri="{FF2B5EF4-FFF2-40B4-BE49-F238E27FC236}">
                    <a16:creationId xmlns:a16="http://schemas.microsoft.com/office/drawing/2014/main" id="{51502895-20F7-3863-EBA0-7358B46A0DC2}"/>
                  </a:ext>
                </a:extLst>
              </p:cNvPr>
              <p:cNvSpPr>
                <a:spLocks/>
              </p:cNvSpPr>
              <p:nvPr/>
            </p:nvSpPr>
            <p:spPr bwMode="auto">
              <a:xfrm>
                <a:off x="5451475" y="4492625"/>
                <a:ext cx="336550" cy="277813"/>
              </a:xfrm>
              <a:custGeom>
                <a:avLst/>
                <a:gdLst>
                  <a:gd name="T0" fmla="*/ 66 w 81"/>
                  <a:gd name="T1" fmla="*/ 6 h 67"/>
                  <a:gd name="T2" fmla="*/ 54 w 81"/>
                  <a:gd name="T3" fmla="*/ 4 h 67"/>
                  <a:gd name="T4" fmla="*/ 47 w 81"/>
                  <a:gd name="T5" fmla="*/ 8 h 67"/>
                  <a:gd name="T6" fmla="*/ 35 w 81"/>
                  <a:gd name="T7" fmla="*/ 4 h 67"/>
                  <a:gd name="T8" fmla="*/ 24 w 81"/>
                  <a:gd name="T9" fmla="*/ 2 h 67"/>
                  <a:gd name="T10" fmla="*/ 17 w 81"/>
                  <a:gd name="T11" fmla="*/ 2 h 67"/>
                  <a:gd name="T12" fmla="*/ 14 w 81"/>
                  <a:gd name="T13" fmla="*/ 1 h 67"/>
                  <a:gd name="T14" fmla="*/ 9 w 81"/>
                  <a:gd name="T15" fmla="*/ 7 h 67"/>
                  <a:gd name="T16" fmla="*/ 6 w 81"/>
                  <a:gd name="T17" fmla="*/ 15 h 67"/>
                  <a:gd name="T18" fmla="*/ 5 w 81"/>
                  <a:gd name="T19" fmla="*/ 18 h 67"/>
                  <a:gd name="T20" fmla="*/ 7 w 81"/>
                  <a:gd name="T21" fmla="*/ 20 h 67"/>
                  <a:gd name="T22" fmla="*/ 7 w 81"/>
                  <a:gd name="T23" fmla="*/ 25 h 67"/>
                  <a:gd name="T24" fmla="*/ 6 w 81"/>
                  <a:gd name="T25" fmla="*/ 26 h 67"/>
                  <a:gd name="T26" fmla="*/ 4 w 81"/>
                  <a:gd name="T27" fmla="*/ 29 h 67"/>
                  <a:gd name="T28" fmla="*/ 0 w 81"/>
                  <a:gd name="T29" fmla="*/ 34 h 67"/>
                  <a:gd name="T30" fmla="*/ 0 w 81"/>
                  <a:gd name="T31" fmla="*/ 44 h 67"/>
                  <a:gd name="T32" fmla="*/ 4 w 81"/>
                  <a:gd name="T33" fmla="*/ 52 h 67"/>
                  <a:gd name="T34" fmla="*/ 7 w 81"/>
                  <a:gd name="T35" fmla="*/ 53 h 67"/>
                  <a:gd name="T36" fmla="*/ 17 w 81"/>
                  <a:gd name="T37" fmla="*/ 58 h 67"/>
                  <a:gd name="T38" fmla="*/ 22 w 81"/>
                  <a:gd name="T39" fmla="*/ 60 h 67"/>
                  <a:gd name="T40" fmla="*/ 18 w 81"/>
                  <a:gd name="T41" fmla="*/ 60 h 67"/>
                  <a:gd name="T42" fmla="*/ 22 w 81"/>
                  <a:gd name="T43" fmla="*/ 66 h 67"/>
                  <a:gd name="T44" fmla="*/ 24 w 81"/>
                  <a:gd name="T45" fmla="*/ 67 h 67"/>
                  <a:gd name="T46" fmla="*/ 25 w 81"/>
                  <a:gd name="T47" fmla="*/ 67 h 67"/>
                  <a:gd name="T48" fmla="*/ 31 w 81"/>
                  <a:gd name="T49" fmla="*/ 66 h 67"/>
                  <a:gd name="T50" fmla="*/ 36 w 81"/>
                  <a:gd name="T51" fmla="*/ 66 h 67"/>
                  <a:gd name="T52" fmla="*/ 39 w 81"/>
                  <a:gd name="T53" fmla="*/ 64 h 67"/>
                  <a:gd name="T54" fmla="*/ 41 w 81"/>
                  <a:gd name="T55" fmla="*/ 56 h 67"/>
                  <a:gd name="T56" fmla="*/ 47 w 81"/>
                  <a:gd name="T57" fmla="*/ 51 h 67"/>
                  <a:gd name="T58" fmla="*/ 50 w 81"/>
                  <a:gd name="T59" fmla="*/ 48 h 67"/>
                  <a:gd name="T60" fmla="*/ 53 w 81"/>
                  <a:gd name="T61" fmla="*/ 49 h 67"/>
                  <a:gd name="T62" fmla="*/ 56 w 81"/>
                  <a:gd name="T63" fmla="*/ 50 h 67"/>
                  <a:gd name="T64" fmla="*/ 57 w 81"/>
                  <a:gd name="T65" fmla="*/ 51 h 67"/>
                  <a:gd name="T66" fmla="*/ 60 w 81"/>
                  <a:gd name="T67" fmla="*/ 48 h 67"/>
                  <a:gd name="T68" fmla="*/ 62 w 81"/>
                  <a:gd name="T69" fmla="*/ 44 h 67"/>
                  <a:gd name="T70" fmla="*/ 65 w 81"/>
                  <a:gd name="T71" fmla="*/ 38 h 67"/>
                  <a:gd name="T72" fmla="*/ 69 w 81"/>
                  <a:gd name="T73" fmla="*/ 32 h 67"/>
                  <a:gd name="T74" fmla="*/ 71 w 81"/>
                  <a:gd name="T75" fmla="*/ 27 h 67"/>
                  <a:gd name="T76" fmla="*/ 75 w 81"/>
                  <a:gd name="T77" fmla="*/ 20 h 67"/>
                  <a:gd name="T78" fmla="*/ 78 w 81"/>
                  <a:gd name="T79" fmla="*/ 19 h 67"/>
                  <a:gd name="T80" fmla="*/ 80 w 81"/>
                  <a:gd name="T81" fmla="*/ 15 h 67"/>
                  <a:gd name="T82" fmla="*/ 81 w 81"/>
                  <a:gd name="T83" fmla="*/ 12 h 67"/>
                  <a:gd name="T84" fmla="*/ 78 w 81"/>
                  <a:gd name="T85" fmla="*/ 11 h 67"/>
                  <a:gd name="T86" fmla="*/ 74 w 81"/>
                  <a:gd name="T87"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 h="67">
                    <a:moveTo>
                      <a:pt x="69" y="3"/>
                    </a:moveTo>
                    <a:cubicBezTo>
                      <a:pt x="66" y="6"/>
                      <a:pt x="66" y="6"/>
                      <a:pt x="66" y="6"/>
                    </a:cubicBezTo>
                    <a:cubicBezTo>
                      <a:pt x="60" y="4"/>
                      <a:pt x="60" y="4"/>
                      <a:pt x="60" y="4"/>
                    </a:cubicBezTo>
                    <a:cubicBezTo>
                      <a:pt x="54" y="4"/>
                      <a:pt x="54" y="4"/>
                      <a:pt x="54" y="4"/>
                    </a:cubicBezTo>
                    <a:cubicBezTo>
                      <a:pt x="50" y="5"/>
                      <a:pt x="50" y="5"/>
                      <a:pt x="50" y="5"/>
                    </a:cubicBezTo>
                    <a:cubicBezTo>
                      <a:pt x="47" y="8"/>
                      <a:pt x="47" y="8"/>
                      <a:pt x="47" y="8"/>
                    </a:cubicBezTo>
                    <a:cubicBezTo>
                      <a:pt x="42" y="8"/>
                      <a:pt x="42" y="8"/>
                      <a:pt x="42" y="8"/>
                    </a:cubicBezTo>
                    <a:cubicBezTo>
                      <a:pt x="35" y="4"/>
                      <a:pt x="35" y="4"/>
                      <a:pt x="35" y="4"/>
                    </a:cubicBezTo>
                    <a:cubicBezTo>
                      <a:pt x="29" y="7"/>
                      <a:pt x="29" y="7"/>
                      <a:pt x="29" y="7"/>
                    </a:cubicBezTo>
                    <a:cubicBezTo>
                      <a:pt x="24" y="2"/>
                      <a:pt x="24" y="2"/>
                      <a:pt x="24" y="2"/>
                    </a:cubicBezTo>
                    <a:cubicBezTo>
                      <a:pt x="19" y="0"/>
                      <a:pt x="19" y="0"/>
                      <a:pt x="19" y="0"/>
                    </a:cubicBezTo>
                    <a:cubicBezTo>
                      <a:pt x="17" y="2"/>
                      <a:pt x="17" y="2"/>
                      <a:pt x="17" y="2"/>
                    </a:cubicBezTo>
                    <a:cubicBezTo>
                      <a:pt x="16" y="2"/>
                      <a:pt x="16" y="2"/>
                      <a:pt x="16" y="2"/>
                    </a:cubicBezTo>
                    <a:cubicBezTo>
                      <a:pt x="14" y="1"/>
                      <a:pt x="14" y="1"/>
                      <a:pt x="14" y="1"/>
                    </a:cubicBezTo>
                    <a:cubicBezTo>
                      <a:pt x="9" y="3"/>
                      <a:pt x="9" y="3"/>
                      <a:pt x="9" y="3"/>
                    </a:cubicBezTo>
                    <a:cubicBezTo>
                      <a:pt x="9" y="7"/>
                      <a:pt x="9" y="7"/>
                      <a:pt x="9" y="7"/>
                    </a:cubicBezTo>
                    <a:cubicBezTo>
                      <a:pt x="6" y="10"/>
                      <a:pt x="6" y="10"/>
                      <a:pt x="6" y="10"/>
                    </a:cubicBezTo>
                    <a:cubicBezTo>
                      <a:pt x="6" y="15"/>
                      <a:pt x="6" y="15"/>
                      <a:pt x="6" y="15"/>
                    </a:cubicBezTo>
                    <a:cubicBezTo>
                      <a:pt x="6" y="15"/>
                      <a:pt x="6" y="17"/>
                      <a:pt x="6" y="17"/>
                    </a:cubicBezTo>
                    <a:cubicBezTo>
                      <a:pt x="6" y="17"/>
                      <a:pt x="5" y="18"/>
                      <a:pt x="5" y="18"/>
                    </a:cubicBezTo>
                    <a:cubicBezTo>
                      <a:pt x="5" y="19"/>
                      <a:pt x="5" y="19"/>
                      <a:pt x="5" y="19"/>
                    </a:cubicBezTo>
                    <a:cubicBezTo>
                      <a:pt x="7" y="20"/>
                      <a:pt x="7" y="20"/>
                      <a:pt x="7" y="20"/>
                    </a:cubicBezTo>
                    <a:cubicBezTo>
                      <a:pt x="7" y="22"/>
                      <a:pt x="7" y="22"/>
                      <a:pt x="7" y="22"/>
                    </a:cubicBezTo>
                    <a:cubicBezTo>
                      <a:pt x="7" y="25"/>
                      <a:pt x="7" y="25"/>
                      <a:pt x="7" y="25"/>
                    </a:cubicBezTo>
                    <a:cubicBezTo>
                      <a:pt x="6" y="25"/>
                      <a:pt x="6" y="25"/>
                      <a:pt x="6" y="25"/>
                    </a:cubicBezTo>
                    <a:cubicBezTo>
                      <a:pt x="6" y="26"/>
                      <a:pt x="6" y="26"/>
                      <a:pt x="6" y="26"/>
                    </a:cubicBezTo>
                    <a:cubicBezTo>
                      <a:pt x="6" y="28"/>
                      <a:pt x="6" y="28"/>
                      <a:pt x="6" y="28"/>
                    </a:cubicBezTo>
                    <a:cubicBezTo>
                      <a:pt x="4" y="29"/>
                      <a:pt x="4" y="29"/>
                      <a:pt x="4" y="29"/>
                    </a:cubicBezTo>
                    <a:cubicBezTo>
                      <a:pt x="3" y="34"/>
                      <a:pt x="3" y="34"/>
                      <a:pt x="3" y="34"/>
                    </a:cubicBezTo>
                    <a:cubicBezTo>
                      <a:pt x="0" y="34"/>
                      <a:pt x="0" y="34"/>
                      <a:pt x="0" y="34"/>
                    </a:cubicBezTo>
                    <a:cubicBezTo>
                      <a:pt x="0" y="42"/>
                      <a:pt x="0" y="42"/>
                      <a:pt x="0" y="42"/>
                    </a:cubicBezTo>
                    <a:cubicBezTo>
                      <a:pt x="0" y="44"/>
                      <a:pt x="0" y="44"/>
                      <a:pt x="0" y="44"/>
                    </a:cubicBezTo>
                    <a:cubicBezTo>
                      <a:pt x="0" y="53"/>
                      <a:pt x="0" y="53"/>
                      <a:pt x="0" y="53"/>
                    </a:cubicBezTo>
                    <a:cubicBezTo>
                      <a:pt x="1" y="53"/>
                      <a:pt x="3" y="52"/>
                      <a:pt x="4" y="52"/>
                    </a:cubicBezTo>
                    <a:cubicBezTo>
                      <a:pt x="5" y="53"/>
                      <a:pt x="5" y="52"/>
                      <a:pt x="5" y="51"/>
                    </a:cubicBezTo>
                    <a:cubicBezTo>
                      <a:pt x="6" y="51"/>
                      <a:pt x="6" y="53"/>
                      <a:pt x="7" y="53"/>
                    </a:cubicBezTo>
                    <a:cubicBezTo>
                      <a:pt x="10" y="52"/>
                      <a:pt x="12" y="53"/>
                      <a:pt x="15" y="55"/>
                    </a:cubicBezTo>
                    <a:cubicBezTo>
                      <a:pt x="16" y="56"/>
                      <a:pt x="17" y="57"/>
                      <a:pt x="17" y="58"/>
                    </a:cubicBezTo>
                    <a:cubicBezTo>
                      <a:pt x="18" y="59"/>
                      <a:pt x="18" y="60"/>
                      <a:pt x="19" y="60"/>
                    </a:cubicBezTo>
                    <a:cubicBezTo>
                      <a:pt x="20" y="60"/>
                      <a:pt x="21" y="59"/>
                      <a:pt x="22" y="60"/>
                    </a:cubicBezTo>
                    <a:cubicBezTo>
                      <a:pt x="21" y="60"/>
                      <a:pt x="20" y="60"/>
                      <a:pt x="19" y="60"/>
                    </a:cubicBezTo>
                    <a:cubicBezTo>
                      <a:pt x="19" y="60"/>
                      <a:pt x="18" y="60"/>
                      <a:pt x="18" y="60"/>
                    </a:cubicBezTo>
                    <a:cubicBezTo>
                      <a:pt x="19" y="63"/>
                      <a:pt x="19" y="65"/>
                      <a:pt x="21" y="66"/>
                    </a:cubicBezTo>
                    <a:cubicBezTo>
                      <a:pt x="22" y="66"/>
                      <a:pt x="22" y="66"/>
                      <a:pt x="22" y="66"/>
                    </a:cubicBezTo>
                    <a:cubicBezTo>
                      <a:pt x="23" y="65"/>
                      <a:pt x="23" y="64"/>
                      <a:pt x="24" y="64"/>
                    </a:cubicBezTo>
                    <a:cubicBezTo>
                      <a:pt x="24" y="65"/>
                      <a:pt x="23" y="66"/>
                      <a:pt x="24" y="67"/>
                    </a:cubicBezTo>
                    <a:cubicBezTo>
                      <a:pt x="24" y="67"/>
                      <a:pt x="24" y="66"/>
                      <a:pt x="24" y="66"/>
                    </a:cubicBezTo>
                    <a:cubicBezTo>
                      <a:pt x="25" y="66"/>
                      <a:pt x="24" y="66"/>
                      <a:pt x="25" y="67"/>
                    </a:cubicBezTo>
                    <a:cubicBezTo>
                      <a:pt x="25" y="67"/>
                      <a:pt x="26" y="67"/>
                      <a:pt x="26" y="67"/>
                    </a:cubicBezTo>
                    <a:cubicBezTo>
                      <a:pt x="28" y="67"/>
                      <a:pt x="29" y="67"/>
                      <a:pt x="31" y="66"/>
                    </a:cubicBezTo>
                    <a:cubicBezTo>
                      <a:pt x="32" y="65"/>
                      <a:pt x="32" y="67"/>
                      <a:pt x="33" y="66"/>
                    </a:cubicBezTo>
                    <a:cubicBezTo>
                      <a:pt x="34" y="65"/>
                      <a:pt x="35" y="66"/>
                      <a:pt x="36" y="66"/>
                    </a:cubicBezTo>
                    <a:cubicBezTo>
                      <a:pt x="37" y="65"/>
                      <a:pt x="38" y="65"/>
                      <a:pt x="38" y="64"/>
                    </a:cubicBezTo>
                    <a:cubicBezTo>
                      <a:pt x="39" y="64"/>
                      <a:pt x="39" y="64"/>
                      <a:pt x="39" y="64"/>
                    </a:cubicBezTo>
                    <a:cubicBezTo>
                      <a:pt x="41" y="61"/>
                      <a:pt x="41" y="61"/>
                      <a:pt x="41" y="61"/>
                    </a:cubicBezTo>
                    <a:cubicBezTo>
                      <a:pt x="41" y="56"/>
                      <a:pt x="41" y="56"/>
                      <a:pt x="41" y="56"/>
                    </a:cubicBezTo>
                    <a:cubicBezTo>
                      <a:pt x="46" y="51"/>
                      <a:pt x="46" y="51"/>
                      <a:pt x="46" y="51"/>
                    </a:cubicBezTo>
                    <a:cubicBezTo>
                      <a:pt x="47" y="51"/>
                      <a:pt x="47" y="51"/>
                      <a:pt x="47" y="51"/>
                    </a:cubicBezTo>
                    <a:cubicBezTo>
                      <a:pt x="48" y="49"/>
                      <a:pt x="48" y="49"/>
                      <a:pt x="48" y="49"/>
                    </a:cubicBezTo>
                    <a:cubicBezTo>
                      <a:pt x="50" y="48"/>
                      <a:pt x="50" y="48"/>
                      <a:pt x="50" y="48"/>
                    </a:cubicBezTo>
                    <a:cubicBezTo>
                      <a:pt x="51" y="49"/>
                      <a:pt x="51" y="49"/>
                      <a:pt x="51" y="49"/>
                    </a:cubicBezTo>
                    <a:cubicBezTo>
                      <a:pt x="53" y="49"/>
                      <a:pt x="53" y="49"/>
                      <a:pt x="53" y="49"/>
                    </a:cubicBezTo>
                    <a:cubicBezTo>
                      <a:pt x="53" y="47"/>
                      <a:pt x="53" y="47"/>
                      <a:pt x="53" y="47"/>
                    </a:cubicBezTo>
                    <a:cubicBezTo>
                      <a:pt x="56" y="50"/>
                      <a:pt x="56" y="50"/>
                      <a:pt x="56" y="50"/>
                    </a:cubicBezTo>
                    <a:cubicBezTo>
                      <a:pt x="57" y="50"/>
                      <a:pt x="57" y="50"/>
                      <a:pt x="57" y="50"/>
                    </a:cubicBezTo>
                    <a:cubicBezTo>
                      <a:pt x="57" y="51"/>
                      <a:pt x="57" y="51"/>
                      <a:pt x="57" y="51"/>
                    </a:cubicBezTo>
                    <a:cubicBezTo>
                      <a:pt x="59" y="51"/>
                      <a:pt x="59" y="51"/>
                      <a:pt x="59" y="51"/>
                    </a:cubicBezTo>
                    <a:cubicBezTo>
                      <a:pt x="60" y="48"/>
                      <a:pt x="60" y="48"/>
                      <a:pt x="60" y="48"/>
                    </a:cubicBezTo>
                    <a:cubicBezTo>
                      <a:pt x="62" y="47"/>
                      <a:pt x="62" y="47"/>
                      <a:pt x="62" y="47"/>
                    </a:cubicBezTo>
                    <a:cubicBezTo>
                      <a:pt x="62" y="44"/>
                      <a:pt x="62" y="44"/>
                      <a:pt x="62" y="44"/>
                    </a:cubicBezTo>
                    <a:cubicBezTo>
                      <a:pt x="65" y="41"/>
                      <a:pt x="65" y="41"/>
                      <a:pt x="65" y="41"/>
                    </a:cubicBezTo>
                    <a:cubicBezTo>
                      <a:pt x="65" y="38"/>
                      <a:pt x="65" y="38"/>
                      <a:pt x="65" y="38"/>
                    </a:cubicBezTo>
                    <a:cubicBezTo>
                      <a:pt x="68" y="36"/>
                      <a:pt x="68" y="36"/>
                      <a:pt x="68" y="36"/>
                    </a:cubicBezTo>
                    <a:cubicBezTo>
                      <a:pt x="69" y="32"/>
                      <a:pt x="69" y="32"/>
                      <a:pt x="69" y="32"/>
                    </a:cubicBezTo>
                    <a:cubicBezTo>
                      <a:pt x="71" y="30"/>
                      <a:pt x="71" y="30"/>
                      <a:pt x="71" y="30"/>
                    </a:cubicBezTo>
                    <a:cubicBezTo>
                      <a:pt x="71" y="27"/>
                      <a:pt x="71" y="27"/>
                      <a:pt x="71" y="27"/>
                    </a:cubicBezTo>
                    <a:cubicBezTo>
                      <a:pt x="73" y="26"/>
                      <a:pt x="73" y="26"/>
                      <a:pt x="73" y="26"/>
                    </a:cubicBezTo>
                    <a:cubicBezTo>
                      <a:pt x="75" y="20"/>
                      <a:pt x="75" y="20"/>
                      <a:pt x="75" y="20"/>
                    </a:cubicBezTo>
                    <a:cubicBezTo>
                      <a:pt x="76" y="18"/>
                      <a:pt x="76" y="18"/>
                      <a:pt x="76" y="18"/>
                    </a:cubicBezTo>
                    <a:cubicBezTo>
                      <a:pt x="78" y="19"/>
                      <a:pt x="78" y="19"/>
                      <a:pt x="78" y="19"/>
                    </a:cubicBezTo>
                    <a:cubicBezTo>
                      <a:pt x="81" y="17"/>
                      <a:pt x="81" y="17"/>
                      <a:pt x="81" y="17"/>
                    </a:cubicBezTo>
                    <a:cubicBezTo>
                      <a:pt x="80" y="15"/>
                      <a:pt x="80" y="15"/>
                      <a:pt x="80" y="15"/>
                    </a:cubicBezTo>
                    <a:cubicBezTo>
                      <a:pt x="81" y="13"/>
                      <a:pt x="81" y="13"/>
                      <a:pt x="81" y="13"/>
                    </a:cubicBezTo>
                    <a:cubicBezTo>
                      <a:pt x="81" y="12"/>
                      <a:pt x="81" y="12"/>
                      <a:pt x="81" y="12"/>
                    </a:cubicBezTo>
                    <a:cubicBezTo>
                      <a:pt x="79" y="11"/>
                      <a:pt x="79" y="11"/>
                      <a:pt x="79" y="11"/>
                    </a:cubicBezTo>
                    <a:cubicBezTo>
                      <a:pt x="78" y="11"/>
                      <a:pt x="78" y="11"/>
                      <a:pt x="78" y="11"/>
                    </a:cubicBezTo>
                    <a:cubicBezTo>
                      <a:pt x="77" y="6"/>
                      <a:pt x="77" y="6"/>
                      <a:pt x="77" y="6"/>
                    </a:cubicBezTo>
                    <a:cubicBezTo>
                      <a:pt x="74" y="2"/>
                      <a:pt x="74" y="2"/>
                      <a:pt x="74" y="2"/>
                    </a:cubicBezTo>
                    <a:lnTo>
                      <a:pt x="69"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44" name="Freeform 894">
                <a:extLst>
                  <a:ext uri="{FF2B5EF4-FFF2-40B4-BE49-F238E27FC236}">
                    <a16:creationId xmlns:a16="http://schemas.microsoft.com/office/drawing/2014/main" id="{53C32652-CE64-9EA0-18C7-733E96402AD7}"/>
                  </a:ext>
                </a:extLst>
              </p:cNvPr>
              <p:cNvSpPr>
                <a:spLocks/>
              </p:cNvSpPr>
              <p:nvPr/>
            </p:nvSpPr>
            <p:spPr bwMode="auto">
              <a:xfrm>
                <a:off x="5375275" y="4205288"/>
                <a:ext cx="450850" cy="349250"/>
              </a:xfrm>
              <a:custGeom>
                <a:avLst/>
                <a:gdLst>
                  <a:gd name="T0" fmla="*/ 92 w 108"/>
                  <a:gd name="T1" fmla="*/ 65 h 84"/>
                  <a:gd name="T2" fmla="*/ 97 w 108"/>
                  <a:gd name="T3" fmla="*/ 57 h 84"/>
                  <a:gd name="T4" fmla="*/ 105 w 108"/>
                  <a:gd name="T5" fmla="*/ 49 h 84"/>
                  <a:gd name="T6" fmla="*/ 105 w 108"/>
                  <a:gd name="T7" fmla="*/ 34 h 84"/>
                  <a:gd name="T8" fmla="*/ 106 w 108"/>
                  <a:gd name="T9" fmla="*/ 26 h 84"/>
                  <a:gd name="T10" fmla="*/ 108 w 108"/>
                  <a:gd name="T11" fmla="*/ 23 h 84"/>
                  <a:gd name="T12" fmla="*/ 105 w 108"/>
                  <a:gd name="T13" fmla="*/ 22 h 84"/>
                  <a:gd name="T14" fmla="*/ 104 w 108"/>
                  <a:gd name="T15" fmla="*/ 20 h 84"/>
                  <a:gd name="T16" fmla="*/ 105 w 108"/>
                  <a:gd name="T17" fmla="*/ 19 h 84"/>
                  <a:gd name="T18" fmla="*/ 103 w 108"/>
                  <a:gd name="T19" fmla="*/ 15 h 84"/>
                  <a:gd name="T20" fmla="*/ 103 w 108"/>
                  <a:gd name="T21" fmla="*/ 11 h 84"/>
                  <a:gd name="T22" fmla="*/ 101 w 108"/>
                  <a:gd name="T23" fmla="*/ 4 h 84"/>
                  <a:gd name="T24" fmla="*/ 96 w 108"/>
                  <a:gd name="T25" fmla="*/ 7 h 84"/>
                  <a:gd name="T26" fmla="*/ 92 w 108"/>
                  <a:gd name="T27" fmla="*/ 3 h 84"/>
                  <a:gd name="T28" fmla="*/ 81 w 108"/>
                  <a:gd name="T29" fmla="*/ 0 h 84"/>
                  <a:gd name="T30" fmla="*/ 50 w 108"/>
                  <a:gd name="T31" fmla="*/ 20 h 84"/>
                  <a:gd name="T32" fmla="*/ 39 w 108"/>
                  <a:gd name="T33" fmla="*/ 30 h 84"/>
                  <a:gd name="T34" fmla="*/ 28 w 108"/>
                  <a:gd name="T35" fmla="*/ 32 h 84"/>
                  <a:gd name="T36" fmla="*/ 28 w 108"/>
                  <a:gd name="T37" fmla="*/ 52 h 84"/>
                  <a:gd name="T38" fmla="*/ 26 w 108"/>
                  <a:gd name="T39" fmla="*/ 56 h 84"/>
                  <a:gd name="T40" fmla="*/ 23 w 108"/>
                  <a:gd name="T41" fmla="*/ 59 h 84"/>
                  <a:gd name="T42" fmla="*/ 9 w 108"/>
                  <a:gd name="T43" fmla="*/ 60 h 84"/>
                  <a:gd name="T44" fmla="*/ 6 w 108"/>
                  <a:gd name="T45" fmla="*/ 62 h 84"/>
                  <a:gd name="T46" fmla="*/ 1 w 108"/>
                  <a:gd name="T47" fmla="*/ 62 h 84"/>
                  <a:gd name="T48" fmla="*/ 1 w 108"/>
                  <a:gd name="T49" fmla="*/ 64 h 84"/>
                  <a:gd name="T50" fmla="*/ 0 w 108"/>
                  <a:gd name="T51" fmla="*/ 65 h 84"/>
                  <a:gd name="T52" fmla="*/ 3 w 108"/>
                  <a:gd name="T53" fmla="*/ 70 h 84"/>
                  <a:gd name="T54" fmla="*/ 8 w 108"/>
                  <a:gd name="T55" fmla="*/ 73 h 84"/>
                  <a:gd name="T56" fmla="*/ 6 w 108"/>
                  <a:gd name="T57" fmla="*/ 73 h 84"/>
                  <a:gd name="T58" fmla="*/ 6 w 108"/>
                  <a:gd name="T59" fmla="*/ 75 h 84"/>
                  <a:gd name="T60" fmla="*/ 12 w 108"/>
                  <a:gd name="T61" fmla="*/ 78 h 84"/>
                  <a:gd name="T62" fmla="*/ 13 w 108"/>
                  <a:gd name="T63" fmla="*/ 78 h 84"/>
                  <a:gd name="T64" fmla="*/ 14 w 108"/>
                  <a:gd name="T65" fmla="*/ 78 h 84"/>
                  <a:gd name="T66" fmla="*/ 15 w 108"/>
                  <a:gd name="T67" fmla="*/ 80 h 84"/>
                  <a:gd name="T68" fmla="*/ 13 w 108"/>
                  <a:gd name="T69" fmla="*/ 80 h 84"/>
                  <a:gd name="T70" fmla="*/ 16 w 108"/>
                  <a:gd name="T71" fmla="*/ 83 h 84"/>
                  <a:gd name="T72" fmla="*/ 15 w 108"/>
                  <a:gd name="T73" fmla="*/ 81 h 84"/>
                  <a:gd name="T74" fmla="*/ 18 w 108"/>
                  <a:gd name="T75" fmla="*/ 80 h 84"/>
                  <a:gd name="T76" fmla="*/ 24 w 108"/>
                  <a:gd name="T77" fmla="*/ 84 h 84"/>
                  <a:gd name="T78" fmla="*/ 24 w 108"/>
                  <a:gd name="T79" fmla="*/ 79 h 84"/>
                  <a:gd name="T80" fmla="*/ 27 w 108"/>
                  <a:gd name="T81" fmla="*/ 76 h 84"/>
                  <a:gd name="T82" fmla="*/ 27 w 108"/>
                  <a:gd name="T83" fmla="*/ 72 h 84"/>
                  <a:gd name="T84" fmla="*/ 32 w 108"/>
                  <a:gd name="T85" fmla="*/ 70 h 84"/>
                  <a:gd name="T86" fmla="*/ 34 w 108"/>
                  <a:gd name="T87" fmla="*/ 71 h 84"/>
                  <a:gd name="T88" fmla="*/ 35 w 108"/>
                  <a:gd name="T89" fmla="*/ 71 h 84"/>
                  <a:gd name="T90" fmla="*/ 37 w 108"/>
                  <a:gd name="T91" fmla="*/ 69 h 84"/>
                  <a:gd name="T92" fmla="*/ 42 w 108"/>
                  <a:gd name="T93" fmla="*/ 71 h 84"/>
                  <a:gd name="T94" fmla="*/ 47 w 108"/>
                  <a:gd name="T95" fmla="*/ 76 h 84"/>
                  <a:gd name="T96" fmla="*/ 53 w 108"/>
                  <a:gd name="T97" fmla="*/ 73 h 84"/>
                  <a:gd name="T98" fmla="*/ 60 w 108"/>
                  <a:gd name="T99" fmla="*/ 77 h 84"/>
                  <a:gd name="T100" fmla="*/ 65 w 108"/>
                  <a:gd name="T101" fmla="*/ 77 h 84"/>
                  <a:gd name="T102" fmla="*/ 68 w 108"/>
                  <a:gd name="T103" fmla="*/ 74 h 84"/>
                  <a:gd name="T104" fmla="*/ 72 w 108"/>
                  <a:gd name="T105" fmla="*/ 73 h 84"/>
                  <a:gd name="T106" fmla="*/ 78 w 108"/>
                  <a:gd name="T107" fmla="*/ 73 h 84"/>
                  <a:gd name="T108" fmla="*/ 84 w 108"/>
                  <a:gd name="T109" fmla="*/ 75 h 84"/>
                  <a:gd name="T110" fmla="*/ 87 w 108"/>
                  <a:gd name="T111" fmla="*/ 72 h 84"/>
                  <a:gd name="T112" fmla="*/ 92 w 108"/>
                  <a:gd name="T113" fmla="*/ 71 h 84"/>
                  <a:gd name="T114" fmla="*/ 91 w 108"/>
                  <a:gd name="T115" fmla="*/ 65 h 84"/>
                  <a:gd name="T116" fmla="*/ 92 w 108"/>
                  <a:gd name="T117" fmla="*/ 6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84">
                    <a:moveTo>
                      <a:pt x="92" y="65"/>
                    </a:moveTo>
                    <a:cubicBezTo>
                      <a:pt x="97" y="57"/>
                      <a:pt x="97" y="57"/>
                      <a:pt x="97" y="57"/>
                    </a:cubicBezTo>
                    <a:cubicBezTo>
                      <a:pt x="105" y="49"/>
                      <a:pt x="105" y="49"/>
                      <a:pt x="105" y="49"/>
                    </a:cubicBezTo>
                    <a:cubicBezTo>
                      <a:pt x="105" y="34"/>
                      <a:pt x="105" y="34"/>
                      <a:pt x="105" y="34"/>
                    </a:cubicBezTo>
                    <a:cubicBezTo>
                      <a:pt x="106" y="26"/>
                      <a:pt x="106" y="26"/>
                      <a:pt x="106" y="26"/>
                    </a:cubicBezTo>
                    <a:cubicBezTo>
                      <a:pt x="108" y="23"/>
                      <a:pt x="108" y="23"/>
                      <a:pt x="108" y="23"/>
                    </a:cubicBezTo>
                    <a:cubicBezTo>
                      <a:pt x="108" y="23"/>
                      <a:pt x="105" y="22"/>
                      <a:pt x="105" y="22"/>
                    </a:cubicBezTo>
                    <a:cubicBezTo>
                      <a:pt x="105" y="22"/>
                      <a:pt x="104" y="20"/>
                      <a:pt x="104" y="20"/>
                    </a:cubicBezTo>
                    <a:cubicBezTo>
                      <a:pt x="105" y="19"/>
                      <a:pt x="105" y="19"/>
                      <a:pt x="105" y="19"/>
                    </a:cubicBezTo>
                    <a:cubicBezTo>
                      <a:pt x="103" y="15"/>
                      <a:pt x="103" y="15"/>
                      <a:pt x="103" y="15"/>
                    </a:cubicBezTo>
                    <a:cubicBezTo>
                      <a:pt x="103" y="11"/>
                      <a:pt x="103" y="11"/>
                      <a:pt x="103" y="11"/>
                    </a:cubicBezTo>
                    <a:cubicBezTo>
                      <a:pt x="101" y="4"/>
                      <a:pt x="101" y="4"/>
                      <a:pt x="101" y="4"/>
                    </a:cubicBezTo>
                    <a:cubicBezTo>
                      <a:pt x="96" y="7"/>
                      <a:pt x="96" y="7"/>
                      <a:pt x="96" y="7"/>
                    </a:cubicBezTo>
                    <a:cubicBezTo>
                      <a:pt x="92" y="3"/>
                      <a:pt x="92" y="3"/>
                      <a:pt x="92" y="3"/>
                    </a:cubicBezTo>
                    <a:cubicBezTo>
                      <a:pt x="81" y="0"/>
                      <a:pt x="81" y="0"/>
                      <a:pt x="81" y="0"/>
                    </a:cubicBezTo>
                    <a:cubicBezTo>
                      <a:pt x="50" y="20"/>
                      <a:pt x="50" y="20"/>
                      <a:pt x="50" y="20"/>
                    </a:cubicBezTo>
                    <a:cubicBezTo>
                      <a:pt x="39" y="30"/>
                      <a:pt x="39" y="30"/>
                      <a:pt x="39" y="30"/>
                    </a:cubicBezTo>
                    <a:cubicBezTo>
                      <a:pt x="28" y="32"/>
                      <a:pt x="28" y="32"/>
                      <a:pt x="28" y="32"/>
                    </a:cubicBezTo>
                    <a:cubicBezTo>
                      <a:pt x="28" y="52"/>
                      <a:pt x="28" y="52"/>
                      <a:pt x="28" y="52"/>
                    </a:cubicBezTo>
                    <a:cubicBezTo>
                      <a:pt x="26" y="56"/>
                      <a:pt x="26" y="56"/>
                      <a:pt x="26" y="56"/>
                    </a:cubicBezTo>
                    <a:cubicBezTo>
                      <a:pt x="23" y="59"/>
                      <a:pt x="23" y="59"/>
                      <a:pt x="23" y="59"/>
                    </a:cubicBezTo>
                    <a:cubicBezTo>
                      <a:pt x="9" y="60"/>
                      <a:pt x="9" y="60"/>
                      <a:pt x="9" y="60"/>
                    </a:cubicBezTo>
                    <a:cubicBezTo>
                      <a:pt x="6" y="62"/>
                      <a:pt x="6" y="62"/>
                      <a:pt x="6" y="62"/>
                    </a:cubicBezTo>
                    <a:cubicBezTo>
                      <a:pt x="1" y="62"/>
                      <a:pt x="1" y="62"/>
                      <a:pt x="1" y="62"/>
                    </a:cubicBezTo>
                    <a:cubicBezTo>
                      <a:pt x="1" y="64"/>
                      <a:pt x="1" y="64"/>
                      <a:pt x="1" y="64"/>
                    </a:cubicBezTo>
                    <a:cubicBezTo>
                      <a:pt x="0" y="65"/>
                      <a:pt x="0" y="65"/>
                      <a:pt x="0" y="65"/>
                    </a:cubicBezTo>
                    <a:cubicBezTo>
                      <a:pt x="3" y="70"/>
                      <a:pt x="3" y="70"/>
                      <a:pt x="3" y="70"/>
                    </a:cubicBezTo>
                    <a:cubicBezTo>
                      <a:pt x="8" y="73"/>
                      <a:pt x="8" y="73"/>
                      <a:pt x="8" y="73"/>
                    </a:cubicBezTo>
                    <a:cubicBezTo>
                      <a:pt x="6" y="73"/>
                      <a:pt x="6" y="73"/>
                      <a:pt x="6" y="73"/>
                    </a:cubicBezTo>
                    <a:cubicBezTo>
                      <a:pt x="6" y="75"/>
                      <a:pt x="6" y="75"/>
                      <a:pt x="6" y="75"/>
                    </a:cubicBezTo>
                    <a:cubicBezTo>
                      <a:pt x="12" y="78"/>
                      <a:pt x="12" y="78"/>
                      <a:pt x="12" y="78"/>
                    </a:cubicBezTo>
                    <a:cubicBezTo>
                      <a:pt x="13" y="78"/>
                      <a:pt x="13" y="78"/>
                      <a:pt x="13" y="78"/>
                    </a:cubicBezTo>
                    <a:cubicBezTo>
                      <a:pt x="14" y="78"/>
                      <a:pt x="14" y="78"/>
                      <a:pt x="14" y="78"/>
                    </a:cubicBezTo>
                    <a:cubicBezTo>
                      <a:pt x="15" y="80"/>
                      <a:pt x="15" y="80"/>
                      <a:pt x="15" y="80"/>
                    </a:cubicBezTo>
                    <a:cubicBezTo>
                      <a:pt x="13" y="80"/>
                      <a:pt x="13" y="80"/>
                      <a:pt x="13" y="80"/>
                    </a:cubicBezTo>
                    <a:cubicBezTo>
                      <a:pt x="16" y="83"/>
                      <a:pt x="16" y="83"/>
                      <a:pt x="16" y="83"/>
                    </a:cubicBezTo>
                    <a:cubicBezTo>
                      <a:pt x="15" y="81"/>
                      <a:pt x="15" y="81"/>
                      <a:pt x="15" y="81"/>
                    </a:cubicBezTo>
                    <a:cubicBezTo>
                      <a:pt x="18" y="80"/>
                      <a:pt x="18" y="80"/>
                      <a:pt x="18" y="80"/>
                    </a:cubicBezTo>
                    <a:cubicBezTo>
                      <a:pt x="24" y="84"/>
                      <a:pt x="24" y="84"/>
                      <a:pt x="24" y="84"/>
                    </a:cubicBezTo>
                    <a:cubicBezTo>
                      <a:pt x="24" y="79"/>
                      <a:pt x="24" y="79"/>
                      <a:pt x="24" y="79"/>
                    </a:cubicBezTo>
                    <a:cubicBezTo>
                      <a:pt x="27" y="76"/>
                      <a:pt x="27" y="76"/>
                      <a:pt x="27" y="76"/>
                    </a:cubicBezTo>
                    <a:cubicBezTo>
                      <a:pt x="27" y="72"/>
                      <a:pt x="27" y="72"/>
                      <a:pt x="27" y="72"/>
                    </a:cubicBezTo>
                    <a:cubicBezTo>
                      <a:pt x="32" y="70"/>
                      <a:pt x="32" y="70"/>
                      <a:pt x="32" y="70"/>
                    </a:cubicBezTo>
                    <a:cubicBezTo>
                      <a:pt x="34" y="71"/>
                      <a:pt x="34" y="71"/>
                      <a:pt x="34" y="71"/>
                    </a:cubicBezTo>
                    <a:cubicBezTo>
                      <a:pt x="35" y="71"/>
                      <a:pt x="35" y="71"/>
                      <a:pt x="35" y="71"/>
                    </a:cubicBezTo>
                    <a:cubicBezTo>
                      <a:pt x="37" y="69"/>
                      <a:pt x="37" y="69"/>
                      <a:pt x="37" y="69"/>
                    </a:cubicBezTo>
                    <a:cubicBezTo>
                      <a:pt x="42" y="71"/>
                      <a:pt x="42" y="71"/>
                      <a:pt x="42" y="71"/>
                    </a:cubicBezTo>
                    <a:cubicBezTo>
                      <a:pt x="47" y="76"/>
                      <a:pt x="47" y="76"/>
                      <a:pt x="47" y="76"/>
                    </a:cubicBezTo>
                    <a:cubicBezTo>
                      <a:pt x="53" y="73"/>
                      <a:pt x="53" y="73"/>
                      <a:pt x="53" y="73"/>
                    </a:cubicBezTo>
                    <a:cubicBezTo>
                      <a:pt x="60" y="77"/>
                      <a:pt x="60" y="77"/>
                      <a:pt x="60" y="77"/>
                    </a:cubicBezTo>
                    <a:cubicBezTo>
                      <a:pt x="65" y="77"/>
                      <a:pt x="65" y="77"/>
                      <a:pt x="65" y="77"/>
                    </a:cubicBezTo>
                    <a:cubicBezTo>
                      <a:pt x="68" y="74"/>
                      <a:pt x="68" y="74"/>
                      <a:pt x="68" y="74"/>
                    </a:cubicBezTo>
                    <a:cubicBezTo>
                      <a:pt x="72" y="73"/>
                      <a:pt x="72" y="73"/>
                      <a:pt x="72" y="73"/>
                    </a:cubicBezTo>
                    <a:cubicBezTo>
                      <a:pt x="78" y="73"/>
                      <a:pt x="78" y="73"/>
                      <a:pt x="78" y="73"/>
                    </a:cubicBezTo>
                    <a:cubicBezTo>
                      <a:pt x="84" y="75"/>
                      <a:pt x="84" y="75"/>
                      <a:pt x="84" y="75"/>
                    </a:cubicBezTo>
                    <a:cubicBezTo>
                      <a:pt x="87" y="72"/>
                      <a:pt x="87" y="72"/>
                      <a:pt x="87" y="72"/>
                    </a:cubicBezTo>
                    <a:cubicBezTo>
                      <a:pt x="92" y="71"/>
                      <a:pt x="92" y="71"/>
                      <a:pt x="92" y="71"/>
                    </a:cubicBezTo>
                    <a:cubicBezTo>
                      <a:pt x="91" y="65"/>
                      <a:pt x="91" y="65"/>
                      <a:pt x="91" y="65"/>
                    </a:cubicBezTo>
                    <a:lnTo>
                      <a:pt x="92" y="6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46" name="Freeform 895">
                <a:extLst>
                  <a:ext uri="{FF2B5EF4-FFF2-40B4-BE49-F238E27FC236}">
                    <a16:creationId xmlns:a16="http://schemas.microsoft.com/office/drawing/2014/main" id="{EEB54D6C-327B-D104-51A8-160741866498}"/>
                  </a:ext>
                </a:extLst>
              </p:cNvPr>
              <p:cNvSpPr>
                <a:spLocks/>
              </p:cNvSpPr>
              <p:nvPr/>
            </p:nvSpPr>
            <p:spPr bwMode="auto">
              <a:xfrm>
                <a:off x="5703888" y="5380038"/>
                <a:ext cx="384175" cy="365125"/>
              </a:xfrm>
              <a:custGeom>
                <a:avLst/>
                <a:gdLst>
                  <a:gd name="T0" fmla="*/ 35 w 92"/>
                  <a:gd name="T1" fmla="*/ 83 h 88"/>
                  <a:gd name="T2" fmla="*/ 35 w 92"/>
                  <a:gd name="T3" fmla="*/ 81 h 88"/>
                  <a:gd name="T4" fmla="*/ 36 w 92"/>
                  <a:gd name="T5" fmla="*/ 81 h 88"/>
                  <a:gd name="T6" fmla="*/ 39 w 92"/>
                  <a:gd name="T7" fmla="*/ 83 h 88"/>
                  <a:gd name="T8" fmla="*/ 39 w 92"/>
                  <a:gd name="T9" fmla="*/ 87 h 88"/>
                  <a:gd name="T10" fmla="*/ 42 w 92"/>
                  <a:gd name="T11" fmla="*/ 87 h 88"/>
                  <a:gd name="T12" fmla="*/ 44 w 92"/>
                  <a:gd name="T13" fmla="*/ 88 h 88"/>
                  <a:gd name="T14" fmla="*/ 45 w 92"/>
                  <a:gd name="T15" fmla="*/ 88 h 88"/>
                  <a:gd name="T16" fmla="*/ 47 w 92"/>
                  <a:gd name="T17" fmla="*/ 88 h 88"/>
                  <a:gd name="T18" fmla="*/ 49 w 92"/>
                  <a:gd name="T19" fmla="*/ 87 h 88"/>
                  <a:gd name="T20" fmla="*/ 51 w 92"/>
                  <a:gd name="T21" fmla="*/ 88 h 88"/>
                  <a:gd name="T22" fmla="*/ 53 w 92"/>
                  <a:gd name="T23" fmla="*/ 85 h 88"/>
                  <a:gd name="T24" fmla="*/ 56 w 92"/>
                  <a:gd name="T25" fmla="*/ 84 h 88"/>
                  <a:gd name="T26" fmla="*/ 56 w 92"/>
                  <a:gd name="T27" fmla="*/ 36 h 88"/>
                  <a:gd name="T28" fmla="*/ 63 w 92"/>
                  <a:gd name="T29" fmla="*/ 35 h 88"/>
                  <a:gd name="T30" fmla="*/ 63 w 92"/>
                  <a:gd name="T31" fmla="*/ 9 h 88"/>
                  <a:gd name="T32" fmla="*/ 79 w 92"/>
                  <a:gd name="T33" fmla="*/ 7 h 88"/>
                  <a:gd name="T34" fmla="*/ 81 w 92"/>
                  <a:gd name="T35" fmla="*/ 10 h 88"/>
                  <a:gd name="T36" fmla="*/ 85 w 92"/>
                  <a:gd name="T37" fmla="*/ 7 h 88"/>
                  <a:gd name="T38" fmla="*/ 87 w 92"/>
                  <a:gd name="T39" fmla="*/ 7 h 88"/>
                  <a:gd name="T40" fmla="*/ 87 w 92"/>
                  <a:gd name="T41" fmla="*/ 7 h 88"/>
                  <a:gd name="T42" fmla="*/ 90 w 92"/>
                  <a:gd name="T43" fmla="*/ 5 h 88"/>
                  <a:gd name="T44" fmla="*/ 92 w 92"/>
                  <a:gd name="T45" fmla="*/ 5 h 88"/>
                  <a:gd name="T46" fmla="*/ 90 w 92"/>
                  <a:gd name="T47" fmla="*/ 4 h 88"/>
                  <a:gd name="T48" fmla="*/ 85 w 92"/>
                  <a:gd name="T49" fmla="*/ 3 h 88"/>
                  <a:gd name="T50" fmla="*/ 79 w 92"/>
                  <a:gd name="T51" fmla="*/ 4 h 88"/>
                  <a:gd name="T52" fmla="*/ 64 w 92"/>
                  <a:gd name="T53" fmla="*/ 7 h 88"/>
                  <a:gd name="T54" fmla="*/ 61 w 92"/>
                  <a:gd name="T55" fmla="*/ 7 h 88"/>
                  <a:gd name="T56" fmla="*/ 58 w 92"/>
                  <a:gd name="T57" fmla="*/ 6 h 88"/>
                  <a:gd name="T58" fmla="*/ 48 w 92"/>
                  <a:gd name="T59" fmla="*/ 6 h 88"/>
                  <a:gd name="T60" fmla="*/ 45 w 92"/>
                  <a:gd name="T61" fmla="*/ 3 h 88"/>
                  <a:gd name="T62" fmla="*/ 15 w 92"/>
                  <a:gd name="T63" fmla="*/ 3 h 88"/>
                  <a:gd name="T64" fmla="*/ 11 w 92"/>
                  <a:gd name="T65" fmla="*/ 0 h 88"/>
                  <a:gd name="T66" fmla="*/ 9 w 92"/>
                  <a:gd name="T67" fmla="*/ 0 h 88"/>
                  <a:gd name="T68" fmla="*/ 5 w 92"/>
                  <a:gd name="T69" fmla="*/ 2 h 88"/>
                  <a:gd name="T70" fmla="*/ 4 w 92"/>
                  <a:gd name="T71" fmla="*/ 1 h 88"/>
                  <a:gd name="T72" fmla="*/ 2 w 92"/>
                  <a:gd name="T73" fmla="*/ 1 h 88"/>
                  <a:gd name="T74" fmla="*/ 1 w 92"/>
                  <a:gd name="T75" fmla="*/ 1 h 88"/>
                  <a:gd name="T76" fmla="*/ 1 w 92"/>
                  <a:gd name="T77" fmla="*/ 2 h 88"/>
                  <a:gd name="T78" fmla="*/ 1 w 92"/>
                  <a:gd name="T79" fmla="*/ 2 h 88"/>
                  <a:gd name="T80" fmla="*/ 1 w 92"/>
                  <a:gd name="T81" fmla="*/ 6 h 88"/>
                  <a:gd name="T82" fmla="*/ 1 w 92"/>
                  <a:gd name="T83" fmla="*/ 7 h 88"/>
                  <a:gd name="T84" fmla="*/ 1 w 92"/>
                  <a:gd name="T85" fmla="*/ 9 h 88"/>
                  <a:gd name="T86" fmla="*/ 5 w 92"/>
                  <a:gd name="T87" fmla="*/ 13 h 88"/>
                  <a:gd name="T88" fmla="*/ 8 w 92"/>
                  <a:gd name="T89" fmla="*/ 19 h 88"/>
                  <a:gd name="T90" fmla="*/ 11 w 92"/>
                  <a:gd name="T91" fmla="*/ 23 h 88"/>
                  <a:gd name="T92" fmla="*/ 11 w 92"/>
                  <a:gd name="T93" fmla="*/ 25 h 88"/>
                  <a:gd name="T94" fmla="*/ 16 w 92"/>
                  <a:gd name="T95" fmla="*/ 34 h 88"/>
                  <a:gd name="T96" fmla="*/ 18 w 92"/>
                  <a:gd name="T97" fmla="*/ 37 h 88"/>
                  <a:gd name="T98" fmla="*/ 20 w 92"/>
                  <a:gd name="T99" fmla="*/ 43 h 88"/>
                  <a:gd name="T100" fmla="*/ 20 w 92"/>
                  <a:gd name="T101" fmla="*/ 47 h 88"/>
                  <a:gd name="T102" fmla="*/ 20 w 92"/>
                  <a:gd name="T103" fmla="*/ 51 h 88"/>
                  <a:gd name="T104" fmla="*/ 19 w 92"/>
                  <a:gd name="T105" fmla="*/ 52 h 88"/>
                  <a:gd name="T106" fmla="*/ 22 w 92"/>
                  <a:gd name="T107" fmla="*/ 58 h 88"/>
                  <a:gd name="T108" fmla="*/ 22 w 92"/>
                  <a:gd name="T109" fmla="*/ 60 h 88"/>
                  <a:gd name="T110" fmla="*/ 22 w 92"/>
                  <a:gd name="T111" fmla="*/ 66 h 88"/>
                  <a:gd name="T112" fmla="*/ 24 w 92"/>
                  <a:gd name="T113" fmla="*/ 70 h 88"/>
                  <a:gd name="T114" fmla="*/ 25 w 92"/>
                  <a:gd name="T115" fmla="*/ 76 h 88"/>
                  <a:gd name="T116" fmla="*/ 32 w 92"/>
                  <a:gd name="T117" fmla="*/ 86 h 88"/>
                  <a:gd name="T118" fmla="*/ 34 w 92"/>
                  <a:gd name="T119" fmla="*/ 84 h 88"/>
                  <a:gd name="T120" fmla="*/ 35 w 92"/>
                  <a:gd name="T121"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88">
                    <a:moveTo>
                      <a:pt x="35" y="83"/>
                    </a:moveTo>
                    <a:cubicBezTo>
                      <a:pt x="35" y="83"/>
                      <a:pt x="35" y="81"/>
                      <a:pt x="35" y="81"/>
                    </a:cubicBezTo>
                    <a:cubicBezTo>
                      <a:pt x="36" y="81"/>
                      <a:pt x="36" y="81"/>
                      <a:pt x="36" y="81"/>
                    </a:cubicBezTo>
                    <a:cubicBezTo>
                      <a:pt x="39" y="83"/>
                      <a:pt x="39" y="83"/>
                      <a:pt x="39" y="83"/>
                    </a:cubicBezTo>
                    <a:cubicBezTo>
                      <a:pt x="39" y="87"/>
                      <a:pt x="39" y="87"/>
                      <a:pt x="39" y="87"/>
                    </a:cubicBezTo>
                    <a:cubicBezTo>
                      <a:pt x="42" y="87"/>
                      <a:pt x="42" y="87"/>
                      <a:pt x="42" y="87"/>
                    </a:cubicBezTo>
                    <a:cubicBezTo>
                      <a:pt x="44" y="88"/>
                      <a:pt x="44" y="88"/>
                      <a:pt x="44" y="88"/>
                    </a:cubicBezTo>
                    <a:cubicBezTo>
                      <a:pt x="44" y="88"/>
                      <a:pt x="45" y="88"/>
                      <a:pt x="45" y="88"/>
                    </a:cubicBezTo>
                    <a:cubicBezTo>
                      <a:pt x="45" y="88"/>
                      <a:pt x="47" y="88"/>
                      <a:pt x="47" y="88"/>
                    </a:cubicBezTo>
                    <a:cubicBezTo>
                      <a:pt x="47" y="88"/>
                      <a:pt x="48" y="87"/>
                      <a:pt x="49" y="87"/>
                    </a:cubicBezTo>
                    <a:cubicBezTo>
                      <a:pt x="49" y="87"/>
                      <a:pt x="51" y="88"/>
                      <a:pt x="51" y="88"/>
                    </a:cubicBezTo>
                    <a:cubicBezTo>
                      <a:pt x="53" y="85"/>
                      <a:pt x="53" y="85"/>
                      <a:pt x="53" y="85"/>
                    </a:cubicBezTo>
                    <a:cubicBezTo>
                      <a:pt x="56" y="84"/>
                      <a:pt x="56" y="84"/>
                      <a:pt x="56" y="84"/>
                    </a:cubicBezTo>
                    <a:cubicBezTo>
                      <a:pt x="56" y="36"/>
                      <a:pt x="56" y="36"/>
                      <a:pt x="56" y="36"/>
                    </a:cubicBezTo>
                    <a:cubicBezTo>
                      <a:pt x="63" y="35"/>
                      <a:pt x="63" y="35"/>
                      <a:pt x="63" y="35"/>
                    </a:cubicBezTo>
                    <a:cubicBezTo>
                      <a:pt x="63" y="9"/>
                      <a:pt x="63" y="9"/>
                      <a:pt x="63" y="9"/>
                    </a:cubicBezTo>
                    <a:cubicBezTo>
                      <a:pt x="79" y="7"/>
                      <a:pt x="79" y="7"/>
                      <a:pt x="79" y="7"/>
                    </a:cubicBezTo>
                    <a:cubicBezTo>
                      <a:pt x="81" y="10"/>
                      <a:pt x="81" y="10"/>
                      <a:pt x="81" y="10"/>
                    </a:cubicBezTo>
                    <a:cubicBezTo>
                      <a:pt x="85" y="7"/>
                      <a:pt x="85" y="7"/>
                      <a:pt x="85" y="7"/>
                    </a:cubicBezTo>
                    <a:cubicBezTo>
                      <a:pt x="87" y="7"/>
                      <a:pt x="87" y="7"/>
                      <a:pt x="87" y="7"/>
                    </a:cubicBezTo>
                    <a:cubicBezTo>
                      <a:pt x="87" y="7"/>
                      <a:pt x="87" y="7"/>
                      <a:pt x="87" y="7"/>
                    </a:cubicBezTo>
                    <a:cubicBezTo>
                      <a:pt x="90" y="5"/>
                      <a:pt x="90" y="5"/>
                      <a:pt x="90" y="5"/>
                    </a:cubicBezTo>
                    <a:cubicBezTo>
                      <a:pt x="92" y="5"/>
                      <a:pt x="92" y="5"/>
                      <a:pt x="92" y="5"/>
                    </a:cubicBezTo>
                    <a:cubicBezTo>
                      <a:pt x="90" y="4"/>
                      <a:pt x="90" y="4"/>
                      <a:pt x="90" y="4"/>
                    </a:cubicBezTo>
                    <a:cubicBezTo>
                      <a:pt x="85" y="3"/>
                      <a:pt x="85" y="3"/>
                      <a:pt x="85" y="3"/>
                    </a:cubicBezTo>
                    <a:cubicBezTo>
                      <a:pt x="79" y="4"/>
                      <a:pt x="79" y="4"/>
                      <a:pt x="79" y="4"/>
                    </a:cubicBezTo>
                    <a:cubicBezTo>
                      <a:pt x="64" y="7"/>
                      <a:pt x="64" y="7"/>
                      <a:pt x="64" y="7"/>
                    </a:cubicBezTo>
                    <a:cubicBezTo>
                      <a:pt x="61" y="7"/>
                      <a:pt x="61" y="7"/>
                      <a:pt x="61" y="7"/>
                    </a:cubicBezTo>
                    <a:cubicBezTo>
                      <a:pt x="58" y="6"/>
                      <a:pt x="58" y="6"/>
                      <a:pt x="58" y="6"/>
                    </a:cubicBezTo>
                    <a:cubicBezTo>
                      <a:pt x="48" y="6"/>
                      <a:pt x="48" y="6"/>
                      <a:pt x="48" y="6"/>
                    </a:cubicBezTo>
                    <a:cubicBezTo>
                      <a:pt x="45" y="3"/>
                      <a:pt x="45" y="3"/>
                      <a:pt x="45" y="3"/>
                    </a:cubicBezTo>
                    <a:cubicBezTo>
                      <a:pt x="15" y="3"/>
                      <a:pt x="15" y="3"/>
                      <a:pt x="15" y="3"/>
                    </a:cubicBezTo>
                    <a:cubicBezTo>
                      <a:pt x="11" y="0"/>
                      <a:pt x="11" y="0"/>
                      <a:pt x="11" y="0"/>
                    </a:cubicBezTo>
                    <a:cubicBezTo>
                      <a:pt x="9" y="0"/>
                      <a:pt x="9" y="0"/>
                      <a:pt x="9" y="0"/>
                    </a:cubicBezTo>
                    <a:cubicBezTo>
                      <a:pt x="5" y="2"/>
                      <a:pt x="5" y="2"/>
                      <a:pt x="5" y="2"/>
                    </a:cubicBezTo>
                    <a:cubicBezTo>
                      <a:pt x="4" y="1"/>
                      <a:pt x="4" y="1"/>
                      <a:pt x="4" y="1"/>
                    </a:cubicBezTo>
                    <a:cubicBezTo>
                      <a:pt x="2" y="1"/>
                      <a:pt x="2" y="1"/>
                      <a:pt x="2" y="1"/>
                    </a:cubicBezTo>
                    <a:cubicBezTo>
                      <a:pt x="1" y="1"/>
                      <a:pt x="1" y="1"/>
                      <a:pt x="1" y="1"/>
                    </a:cubicBezTo>
                    <a:cubicBezTo>
                      <a:pt x="1" y="1"/>
                      <a:pt x="1" y="2"/>
                      <a:pt x="1" y="2"/>
                    </a:cubicBezTo>
                    <a:cubicBezTo>
                      <a:pt x="1" y="2"/>
                      <a:pt x="1" y="2"/>
                      <a:pt x="1" y="2"/>
                    </a:cubicBezTo>
                    <a:cubicBezTo>
                      <a:pt x="0" y="3"/>
                      <a:pt x="0" y="5"/>
                      <a:pt x="1" y="6"/>
                    </a:cubicBezTo>
                    <a:cubicBezTo>
                      <a:pt x="1" y="6"/>
                      <a:pt x="1" y="7"/>
                      <a:pt x="1" y="7"/>
                    </a:cubicBezTo>
                    <a:cubicBezTo>
                      <a:pt x="1" y="7"/>
                      <a:pt x="1" y="8"/>
                      <a:pt x="1" y="9"/>
                    </a:cubicBezTo>
                    <a:cubicBezTo>
                      <a:pt x="2" y="10"/>
                      <a:pt x="4" y="11"/>
                      <a:pt x="5" y="13"/>
                    </a:cubicBezTo>
                    <a:cubicBezTo>
                      <a:pt x="6" y="14"/>
                      <a:pt x="7" y="17"/>
                      <a:pt x="8" y="19"/>
                    </a:cubicBezTo>
                    <a:cubicBezTo>
                      <a:pt x="9" y="20"/>
                      <a:pt x="9" y="22"/>
                      <a:pt x="11" y="23"/>
                    </a:cubicBezTo>
                    <a:cubicBezTo>
                      <a:pt x="11" y="24"/>
                      <a:pt x="11" y="25"/>
                      <a:pt x="11" y="25"/>
                    </a:cubicBezTo>
                    <a:cubicBezTo>
                      <a:pt x="12" y="28"/>
                      <a:pt x="14" y="31"/>
                      <a:pt x="16" y="34"/>
                    </a:cubicBezTo>
                    <a:cubicBezTo>
                      <a:pt x="16" y="35"/>
                      <a:pt x="17" y="36"/>
                      <a:pt x="18" y="37"/>
                    </a:cubicBezTo>
                    <a:cubicBezTo>
                      <a:pt x="19" y="39"/>
                      <a:pt x="21" y="40"/>
                      <a:pt x="20" y="43"/>
                    </a:cubicBezTo>
                    <a:cubicBezTo>
                      <a:pt x="19" y="44"/>
                      <a:pt x="19" y="45"/>
                      <a:pt x="20" y="47"/>
                    </a:cubicBezTo>
                    <a:cubicBezTo>
                      <a:pt x="20" y="48"/>
                      <a:pt x="20" y="49"/>
                      <a:pt x="20" y="51"/>
                    </a:cubicBezTo>
                    <a:cubicBezTo>
                      <a:pt x="19" y="51"/>
                      <a:pt x="19" y="52"/>
                      <a:pt x="19" y="52"/>
                    </a:cubicBezTo>
                    <a:cubicBezTo>
                      <a:pt x="20" y="54"/>
                      <a:pt x="21" y="56"/>
                      <a:pt x="22" y="58"/>
                    </a:cubicBezTo>
                    <a:cubicBezTo>
                      <a:pt x="22" y="59"/>
                      <a:pt x="22" y="59"/>
                      <a:pt x="22" y="60"/>
                    </a:cubicBezTo>
                    <a:cubicBezTo>
                      <a:pt x="22" y="62"/>
                      <a:pt x="22" y="64"/>
                      <a:pt x="22" y="66"/>
                    </a:cubicBezTo>
                    <a:cubicBezTo>
                      <a:pt x="23" y="67"/>
                      <a:pt x="24" y="69"/>
                      <a:pt x="24" y="70"/>
                    </a:cubicBezTo>
                    <a:cubicBezTo>
                      <a:pt x="24" y="72"/>
                      <a:pt x="24" y="74"/>
                      <a:pt x="25" y="76"/>
                    </a:cubicBezTo>
                    <a:cubicBezTo>
                      <a:pt x="26" y="80"/>
                      <a:pt x="29" y="83"/>
                      <a:pt x="32" y="86"/>
                    </a:cubicBezTo>
                    <a:cubicBezTo>
                      <a:pt x="34" y="84"/>
                      <a:pt x="34" y="84"/>
                      <a:pt x="34" y="84"/>
                    </a:cubicBezTo>
                    <a:cubicBezTo>
                      <a:pt x="34" y="84"/>
                      <a:pt x="35" y="83"/>
                      <a:pt x="35" y="83"/>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47" name="Freeform 896">
                <a:extLst>
                  <a:ext uri="{FF2B5EF4-FFF2-40B4-BE49-F238E27FC236}">
                    <a16:creationId xmlns:a16="http://schemas.microsoft.com/office/drawing/2014/main" id="{45258140-D7B5-6E1B-7BED-73199A7C6710}"/>
                  </a:ext>
                </a:extLst>
              </p:cNvPr>
              <p:cNvSpPr>
                <a:spLocks/>
              </p:cNvSpPr>
              <p:nvPr/>
            </p:nvSpPr>
            <p:spPr bwMode="auto">
              <a:xfrm>
                <a:off x="6229350" y="5187950"/>
                <a:ext cx="303212" cy="490538"/>
              </a:xfrm>
              <a:custGeom>
                <a:avLst/>
                <a:gdLst>
                  <a:gd name="T0" fmla="*/ 53 w 73"/>
                  <a:gd name="T1" fmla="*/ 5 h 118"/>
                  <a:gd name="T2" fmla="*/ 44 w 73"/>
                  <a:gd name="T3" fmla="*/ 8 h 118"/>
                  <a:gd name="T4" fmla="*/ 40 w 73"/>
                  <a:gd name="T5" fmla="*/ 9 h 118"/>
                  <a:gd name="T6" fmla="*/ 38 w 73"/>
                  <a:gd name="T7" fmla="*/ 7 h 118"/>
                  <a:gd name="T8" fmla="*/ 30 w 73"/>
                  <a:gd name="T9" fmla="*/ 8 h 118"/>
                  <a:gd name="T10" fmla="*/ 29 w 73"/>
                  <a:gd name="T11" fmla="*/ 20 h 118"/>
                  <a:gd name="T12" fmla="*/ 38 w 73"/>
                  <a:gd name="T13" fmla="*/ 29 h 118"/>
                  <a:gd name="T14" fmla="*/ 37 w 73"/>
                  <a:gd name="T15" fmla="*/ 33 h 118"/>
                  <a:gd name="T16" fmla="*/ 35 w 73"/>
                  <a:gd name="T17" fmla="*/ 39 h 118"/>
                  <a:gd name="T18" fmla="*/ 34 w 73"/>
                  <a:gd name="T19" fmla="*/ 44 h 118"/>
                  <a:gd name="T20" fmla="*/ 33 w 73"/>
                  <a:gd name="T21" fmla="*/ 47 h 118"/>
                  <a:gd name="T22" fmla="*/ 30 w 73"/>
                  <a:gd name="T23" fmla="*/ 42 h 118"/>
                  <a:gd name="T24" fmla="*/ 29 w 73"/>
                  <a:gd name="T25" fmla="*/ 33 h 118"/>
                  <a:gd name="T26" fmla="*/ 28 w 73"/>
                  <a:gd name="T27" fmla="*/ 28 h 118"/>
                  <a:gd name="T28" fmla="*/ 23 w 73"/>
                  <a:gd name="T29" fmla="*/ 29 h 118"/>
                  <a:gd name="T30" fmla="*/ 19 w 73"/>
                  <a:gd name="T31" fmla="*/ 25 h 118"/>
                  <a:gd name="T32" fmla="*/ 1 w 73"/>
                  <a:gd name="T33" fmla="*/ 36 h 118"/>
                  <a:gd name="T34" fmla="*/ 6 w 73"/>
                  <a:gd name="T35" fmla="*/ 39 h 118"/>
                  <a:gd name="T36" fmla="*/ 14 w 73"/>
                  <a:gd name="T37" fmla="*/ 42 h 118"/>
                  <a:gd name="T38" fmla="*/ 18 w 73"/>
                  <a:gd name="T39" fmla="*/ 43 h 118"/>
                  <a:gd name="T40" fmla="*/ 18 w 73"/>
                  <a:gd name="T41" fmla="*/ 48 h 118"/>
                  <a:gd name="T42" fmla="*/ 18 w 73"/>
                  <a:gd name="T43" fmla="*/ 50 h 118"/>
                  <a:gd name="T44" fmla="*/ 18 w 73"/>
                  <a:gd name="T45" fmla="*/ 52 h 118"/>
                  <a:gd name="T46" fmla="*/ 18 w 73"/>
                  <a:gd name="T47" fmla="*/ 54 h 118"/>
                  <a:gd name="T48" fmla="*/ 18 w 73"/>
                  <a:gd name="T49" fmla="*/ 57 h 118"/>
                  <a:gd name="T50" fmla="*/ 18 w 73"/>
                  <a:gd name="T51" fmla="*/ 57 h 118"/>
                  <a:gd name="T52" fmla="*/ 16 w 73"/>
                  <a:gd name="T53" fmla="*/ 59 h 118"/>
                  <a:gd name="T54" fmla="*/ 18 w 73"/>
                  <a:gd name="T55" fmla="*/ 61 h 118"/>
                  <a:gd name="T56" fmla="*/ 17 w 73"/>
                  <a:gd name="T57" fmla="*/ 65 h 118"/>
                  <a:gd name="T58" fmla="*/ 19 w 73"/>
                  <a:gd name="T59" fmla="*/ 66 h 118"/>
                  <a:gd name="T60" fmla="*/ 15 w 73"/>
                  <a:gd name="T61" fmla="*/ 72 h 118"/>
                  <a:gd name="T62" fmla="*/ 14 w 73"/>
                  <a:gd name="T63" fmla="*/ 76 h 118"/>
                  <a:gd name="T64" fmla="*/ 7 w 73"/>
                  <a:gd name="T65" fmla="*/ 85 h 118"/>
                  <a:gd name="T66" fmla="*/ 11 w 73"/>
                  <a:gd name="T67" fmla="*/ 99 h 118"/>
                  <a:gd name="T68" fmla="*/ 12 w 73"/>
                  <a:gd name="T69" fmla="*/ 112 h 118"/>
                  <a:gd name="T70" fmla="*/ 18 w 73"/>
                  <a:gd name="T71" fmla="*/ 118 h 118"/>
                  <a:gd name="T72" fmla="*/ 18 w 73"/>
                  <a:gd name="T73" fmla="*/ 114 h 118"/>
                  <a:gd name="T74" fmla="*/ 17 w 73"/>
                  <a:gd name="T75" fmla="*/ 111 h 118"/>
                  <a:gd name="T76" fmla="*/ 22 w 73"/>
                  <a:gd name="T77" fmla="*/ 106 h 118"/>
                  <a:gd name="T78" fmla="*/ 36 w 73"/>
                  <a:gd name="T79" fmla="*/ 96 h 118"/>
                  <a:gd name="T80" fmla="*/ 36 w 73"/>
                  <a:gd name="T81" fmla="*/ 93 h 118"/>
                  <a:gd name="T82" fmla="*/ 37 w 73"/>
                  <a:gd name="T83" fmla="*/ 86 h 118"/>
                  <a:gd name="T84" fmla="*/ 35 w 73"/>
                  <a:gd name="T85" fmla="*/ 83 h 118"/>
                  <a:gd name="T86" fmla="*/ 33 w 73"/>
                  <a:gd name="T87" fmla="*/ 75 h 118"/>
                  <a:gd name="T88" fmla="*/ 31 w 73"/>
                  <a:gd name="T89" fmla="*/ 70 h 118"/>
                  <a:gd name="T90" fmla="*/ 33 w 73"/>
                  <a:gd name="T91" fmla="*/ 66 h 118"/>
                  <a:gd name="T92" fmla="*/ 34 w 73"/>
                  <a:gd name="T93" fmla="*/ 65 h 118"/>
                  <a:gd name="T94" fmla="*/ 42 w 73"/>
                  <a:gd name="T95" fmla="*/ 59 h 118"/>
                  <a:gd name="T96" fmla="*/ 48 w 73"/>
                  <a:gd name="T97" fmla="*/ 52 h 118"/>
                  <a:gd name="T98" fmla="*/ 59 w 73"/>
                  <a:gd name="T99" fmla="*/ 47 h 118"/>
                  <a:gd name="T100" fmla="*/ 64 w 73"/>
                  <a:gd name="T101" fmla="*/ 44 h 118"/>
                  <a:gd name="T102" fmla="*/ 67 w 73"/>
                  <a:gd name="T103" fmla="*/ 39 h 118"/>
                  <a:gd name="T104" fmla="*/ 72 w 73"/>
                  <a:gd name="T105" fmla="*/ 31 h 118"/>
                  <a:gd name="T106" fmla="*/ 70 w 73"/>
                  <a:gd name="T107" fmla="*/ 26 h 118"/>
                  <a:gd name="T108" fmla="*/ 69 w 73"/>
                  <a:gd name="T109" fmla="*/ 7 h 118"/>
                  <a:gd name="T110" fmla="*/ 69 w 73"/>
                  <a:gd name="T111" fmla="*/ 0 h 118"/>
                  <a:gd name="T112" fmla="*/ 56 w 73"/>
                  <a:gd name="T113" fmla="*/ 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118">
                    <a:moveTo>
                      <a:pt x="56" y="7"/>
                    </a:moveTo>
                    <a:cubicBezTo>
                      <a:pt x="53" y="5"/>
                      <a:pt x="53" y="5"/>
                      <a:pt x="53" y="5"/>
                    </a:cubicBezTo>
                    <a:cubicBezTo>
                      <a:pt x="48" y="9"/>
                      <a:pt x="48" y="9"/>
                      <a:pt x="48" y="9"/>
                    </a:cubicBezTo>
                    <a:cubicBezTo>
                      <a:pt x="44" y="8"/>
                      <a:pt x="44" y="8"/>
                      <a:pt x="44" y="8"/>
                    </a:cubicBezTo>
                    <a:cubicBezTo>
                      <a:pt x="43" y="9"/>
                      <a:pt x="43" y="9"/>
                      <a:pt x="43" y="9"/>
                    </a:cubicBezTo>
                    <a:cubicBezTo>
                      <a:pt x="40" y="9"/>
                      <a:pt x="40" y="9"/>
                      <a:pt x="40" y="9"/>
                    </a:cubicBezTo>
                    <a:cubicBezTo>
                      <a:pt x="40" y="7"/>
                      <a:pt x="40" y="7"/>
                      <a:pt x="40" y="7"/>
                    </a:cubicBezTo>
                    <a:cubicBezTo>
                      <a:pt x="38" y="7"/>
                      <a:pt x="38" y="7"/>
                      <a:pt x="38" y="7"/>
                    </a:cubicBezTo>
                    <a:cubicBezTo>
                      <a:pt x="36" y="8"/>
                      <a:pt x="36" y="8"/>
                      <a:pt x="36" y="8"/>
                    </a:cubicBezTo>
                    <a:cubicBezTo>
                      <a:pt x="30" y="8"/>
                      <a:pt x="30" y="8"/>
                      <a:pt x="30" y="8"/>
                    </a:cubicBezTo>
                    <a:cubicBezTo>
                      <a:pt x="28" y="12"/>
                      <a:pt x="28" y="12"/>
                      <a:pt x="28" y="12"/>
                    </a:cubicBezTo>
                    <a:cubicBezTo>
                      <a:pt x="29" y="20"/>
                      <a:pt x="29" y="20"/>
                      <a:pt x="29" y="20"/>
                    </a:cubicBezTo>
                    <a:cubicBezTo>
                      <a:pt x="33" y="22"/>
                      <a:pt x="33" y="22"/>
                      <a:pt x="33" y="22"/>
                    </a:cubicBezTo>
                    <a:cubicBezTo>
                      <a:pt x="38" y="29"/>
                      <a:pt x="38" y="29"/>
                      <a:pt x="38" y="29"/>
                    </a:cubicBezTo>
                    <a:cubicBezTo>
                      <a:pt x="38" y="32"/>
                      <a:pt x="38" y="32"/>
                      <a:pt x="38" y="32"/>
                    </a:cubicBezTo>
                    <a:cubicBezTo>
                      <a:pt x="37" y="33"/>
                      <a:pt x="37" y="33"/>
                      <a:pt x="37" y="33"/>
                    </a:cubicBezTo>
                    <a:cubicBezTo>
                      <a:pt x="37" y="39"/>
                      <a:pt x="37" y="39"/>
                      <a:pt x="37" y="39"/>
                    </a:cubicBezTo>
                    <a:cubicBezTo>
                      <a:pt x="35" y="39"/>
                      <a:pt x="35" y="39"/>
                      <a:pt x="35" y="39"/>
                    </a:cubicBezTo>
                    <a:cubicBezTo>
                      <a:pt x="33" y="42"/>
                      <a:pt x="33" y="42"/>
                      <a:pt x="33" y="42"/>
                    </a:cubicBezTo>
                    <a:cubicBezTo>
                      <a:pt x="34" y="44"/>
                      <a:pt x="34" y="44"/>
                      <a:pt x="34" y="44"/>
                    </a:cubicBezTo>
                    <a:cubicBezTo>
                      <a:pt x="34" y="47"/>
                      <a:pt x="34" y="47"/>
                      <a:pt x="34" y="47"/>
                    </a:cubicBezTo>
                    <a:cubicBezTo>
                      <a:pt x="33" y="47"/>
                      <a:pt x="33" y="47"/>
                      <a:pt x="33" y="47"/>
                    </a:cubicBezTo>
                    <a:cubicBezTo>
                      <a:pt x="33" y="45"/>
                      <a:pt x="33" y="45"/>
                      <a:pt x="33" y="45"/>
                    </a:cubicBezTo>
                    <a:cubicBezTo>
                      <a:pt x="30" y="42"/>
                      <a:pt x="30" y="42"/>
                      <a:pt x="30" y="42"/>
                    </a:cubicBezTo>
                    <a:cubicBezTo>
                      <a:pt x="27" y="38"/>
                      <a:pt x="27" y="38"/>
                      <a:pt x="27" y="38"/>
                    </a:cubicBezTo>
                    <a:cubicBezTo>
                      <a:pt x="29" y="33"/>
                      <a:pt x="29" y="33"/>
                      <a:pt x="29" y="33"/>
                    </a:cubicBezTo>
                    <a:cubicBezTo>
                      <a:pt x="29" y="29"/>
                      <a:pt x="29" y="29"/>
                      <a:pt x="29" y="29"/>
                    </a:cubicBezTo>
                    <a:cubicBezTo>
                      <a:pt x="28" y="28"/>
                      <a:pt x="28" y="28"/>
                      <a:pt x="28" y="28"/>
                    </a:cubicBezTo>
                    <a:cubicBezTo>
                      <a:pt x="24" y="28"/>
                      <a:pt x="24" y="28"/>
                      <a:pt x="24" y="28"/>
                    </a:cubicBezTo>
                    <a:cubicBezTo>
                      <a:pt x="23" y="29"/>
                      <a:pt x="23" y="29"/>
                      <a:pt x="23" y="29"/>
                    </a:cubicBezTo>
                    <a:cubicBezTo>
                      <a:pt x="20" y="25"/>
                      <a:pt x="20" y="25"/>
                      <a:pt x="20" y="25"/>
                    </a:cubicBezTo>
                    <a:cubicBezTo>
                      <a:pt x="19" y="25"/>
                      <a:pt x="19" y="25"/>
                      <a:pt x="19" y="25"/>
                    </a:cubicBezTo>
                    <a:cubicBezTo>
                      <a:pt x="0" y="32"/>
                      <a:pt x="0" y="32"/>
                      <a:pt x="0" y="32"/>
                    </a:cubicBezTo>
                    <a:cubicBezTo>
                      <a:pt x="1" y="36"/>
                      <a:pt x="1" y="36"/>
                      <a:pt x="1" y="36"/>
                    </a:cubicBezTo>
                    <a:cubicBezTo>
                      <a:pt x="1" y="39"/>
                      <a:pt x="1" y="39"/>
                      <a:pt x="1" y="39"/>
                    </a:cubicBezTo>
                    <a:cubicBezTo>
                      <a:pt x="6" y="39"/>
                      <a:pt x="6" y="39"/>
                      <a:pt x="6" y="39"/>
                    </a:cubicBezTo>
                    <a:cubicBezTo>
                      <a:pt x="11" y="42"/>
                      <a:pt x="11" y="42"/>
                      <a:pt x="11" y="42"/>
                    </a:cubicBezTo>
                    <a:cubicBezTo>
                      <a:pt x="14" y="42"/>
                      <a:pt x="14" y="42"/>
                      <a:pt x="14" y="42"/>
                    </a:cubicBezTo>
                    <a:cubicBezTo>
                      <a:pt x="17" y="43"/>
                      <a:pt x="17" y="43"/>
                      <a:pt x="17" y="43"/>
                    </a:cubicBezTo>
                    <a:cubicBezTo>
                      <a:pt x="18" y="43"/>
                      <a:pt x="18" y="43"/>
                      <a:pt x="18" y="43"/>
                    </a:cubicBezTo>
                    <a:cubicBezTo>
                      <a:pt x="17" y="45"/>
                      <a:pt x="17" y="45"/>
                      <a:pt x="17" y="45"/>
                    </a:cubicBezTo>
                    <a:cubicBezTo>
                      <a:pt x="18" y="48"/>
                      <a:pt x="18" y="48"/>
                      <a:pt x="18" y="48"/>
                    </a:cubicBezTo>
                    <a:cubicBezTo>
                      <a:pt x="18" y="50"/>
                      <a:pt x="18" y="50"/>
                      <a:pt x="18" y="50"/>
                    </a:cubicBezTo>
                    <a:cubicBezTo>
                      <a:pt x="18" y="50"/>
                      <a:pt x="18" y="50"/>
                      <a:pt x="18" y="50"/>
                    </a:cubicBezTo>
                    <a:cubicBezTo>
                      <a:pt x="18" y="50"/>
                      <a:pt x="18" y="52"/>
                      <a:pt x="18" y="52"/>
                    </a:cubicBezTo>
                    <a:cubicBezTo>
                      <a:pt x="18" y="52"/>
                      <a:pt x="18" y="52"/>
                      <a:pt x="18" y="52"/>
                    </a:cubicBezTo>
                    <a:cubicBezTo>
                      <a:pt x="18" y="52"/>
                      <a:pt x="18" y="53"/>
                      <a:pt x="18" y="53"/>
                    </a:cubicBezTo>
                    <a:cubicBezTo>
                      <a:pt x="18" y="53"/>
                      <a:pt x="18" y="54"/>
                      <a:pt x="18" y="54"/>
                    </a:cubicBezTo>
                    <a:cubicBezTo>
                      <a:pt x="18" y="54"/>
                      <a:pt x="19" y="56"/>
                      <a:pt x="19" y="56"/>
                    </a:cubicBezTo>
                    <a:cubicBezTo>
                      <a:pt x="18" y="57"/>
                      <a:pt x="18" y="57"/>
                      <a:pt x="18" y="57"/>
                    </a:cubicBezTo>
                    <a:cubicBezTo>
                      <a:pt x="18" y="57"/>
                      <a:pt x="18" y="57"/>
                      <a:pt x="18" y="57"/>
                    </a:cubicBezTo>
                    <a:cubicBezTo>
                      <a:pt x="18" y="57"/>
                      <a:pt x="18" y="57"/>
                      <a:pt x="18" y="57"/>
                    </a:cubicBezTo>
                    <a:cubicBezTo>
                      <a:pt x="18" y="58"/>
                      <a:pt x="18" y="58"/>
                      <a:pt x="18" y="58"/>
                    </a:cubicBezTo>
                    <a:cubicBezTo>
                      <a:pt x="16" y="59"/>
                      <a:pt x="16" y="59"/>
                      <a:pt x="16" y="59"/>
                    </a:cubicBezTo>
                    <a:cubicBezTo>
                      <a:pt x="16" y="60"/>
                      <a:pt x="16" y="60"/>
                      <a:pt x="16" y="60"/>
                    </a:cubicBezTo>
                    <a:cubicBezTo>
                      <a:pt x="18" y="61"/>
                      <a:pt x="18" y="61"/>
                      <a:pt x="18" y="61"/>
                    </a:cubicBezTo>
                    <a:cubicBezTo>
                      <a:pt x="17" y="63"/>
                      <a:pt x="17" y="63"/>
                      <a:pt x="17" y="63"/>
                    </a:cubicBezTo>
                    <a:cubicBezTo>
                      <a:pt x="17" y="65"/>
                      <a:pt x="17" y="65"/>
                      <a:pt x="17" y="65"/>
                    </a:cubicBezTo>
                    <a:cubicBezTo>
                      <a:pt x="19" y="66"/>
                      <a:pt x="19" y="66"/>
                      <a:pt x="19" y="66"/>
                    </a:cubicBezTo>
                    <a:cubicBezTo>
                      <a:pt x="19" y="66"/>
                      <a:pt x="19" y="66"/>
                      <a:pt x="19" y="66"/>
                    </a:cubicBezTo>
                    <a:cubicBezTo>
                      <a:pt x="19" y="67"/>
                      <a:pt x="19" y="67"/>
                      <a:pt x="19" y="67"/>
                    </a:cubicBezTo>
                    <a:cubicBezTo>
                      <a:pt x="15" y="72"/>
                      <a:pt x="15" y="72"/>
                      <a:pt x="15" y="72"/>
                    </a:cubicBezTo>
                    <a:cubicBezTo>
                      <a:pt x="15" y="74"/>
                      <a:pt x="15" y="74"/>
                      <a:pt x="15" y="74"/>
                    </a:cubicBezTo>
                    <a:cubicBezTo>
                      <a:pt x="14" y="76"/>
                      <a:pt x="14" y="76"/>
                      <a:pt x="14" y="76"/>
                    </a:cubicBezTo>
                    <a:cubicBezTo>
                      <a:pt x="15" y="77"/>
                      <a:pt x="15" y="77"/>
                      <a:pt x="15" y="77"/>
                    </a:cubicBezTo>
                    <a:cubicBezTo>
                      <a:pt x="7" y="85"/>
                      <a:pt x="7" y="85"/>
                      <a:pt x="7" y="85"/>
                    </a:cubicBezTo>
                    <a:cubicBezTo>
                      <a:pt x="9" y="93"/>
                      <a:pt x="9" y="93"/>
                      <a:pt x="9" y="93"/>
                    </a:cubicBezTo>
                    <a:cubicBezTo>
                      <a:pt x="11" y="99"/>
                      <a:pt x="11" y="99"/>
                      <a:pt x="11" y="99"/>
                    </a:cubicBezTo>
                    <a:cubicBezTo>
                      <a:pt x="11" y="111"/>
                      <a:pt x="11" y="111"/>
                      <a:pt x="11" y="111"/>
                    </a:cubicBezTo>
                    <a:cubicBezTo>
                      <a:pt x="12" y="112"/>
                      <a:pt x="12" y="112"/>
                      <a:pt x="12" y="112"/>
                    </a:cubicBezTo>
                    <a:cubicBezTo>
                      <a:pt x="12" y="118"/>
                      <a:pt x="12" y="118"/>
                      <a:pt x="12" y="118"/>
                    </a:cubicBezTo>
                    <a:cubicBezTo>
                      <a:pt x="18" y="118"/>
                      <a:pt x="18" y="118"/>
                      <a:pt x="18" y="118"/>
                    </a:cubicBezTo>
                    <a:cubicBezTo>
                      <a:pt x="19" y="117"/>
                      <a:pt x="19" y="116"/>
                      <a:pt x="18" y="115"/>
                    </a:cubicBezTo>
                    <a:cubicBezTo>
                      <a:pt x="18" y="114"/>
                      <a:pt x="18" y="114"/>
                      <a:pt x="18" y="114"/>
                    </a:cubicBezTo>
                    <a:cubicBezTo>
                      <a:pt x="17" y="114"/>
                      <a:pt x="17" y="113"/>
                      <a:pt x="17" y="113"/>
                    </a:cubicBezTo>
                    <a:cubicBezTo>
                      <a:pt x="17" y="112"/>
                      <a:pt x="17" y="111"/>
                      <a:pt x="17" y="111"/>
                    </a:cubicBezTo>
                    <a:cubicBezTo>
                      <a:pt x="18" y="109"/>
                      <a:pt x="20" y="108"/>
                      <a:pt x="20" y="107"/>
                    </a:cubicBezTo>
                    <a:cubicBezTo>
                      <a:pt x="21" y="107"/>
                      <a:pt x="21" y="107"/>
                      <a:pt x="22" y="106"/>
                    </a:cubicBezTo>
                    <a:cubicBezTo>
                      <a:pt x="24" y="106"/>
                      <a:pt x="25" y="105"/>
                      <a:pt x="27" y="104"/>
                    </a:cubicBezTo>
                    <a:cubicBezTo>
                      <a:pt x="31" y="103"/>
                      <a:pt x="35" y="102"/>
                      <a:pt x="36" y="96"/>
                    </a:cubicBezTo>
                    <a:cubicBezTo>
                      <a:pt x="34" y="97"/>
                      <a:pt x="35" y="95"/>
                      <a:pt x="35" y="94"/>
                    </a:cubicBezTo>
                    <a:cubicBezTo>
                      <a:pt x="36" y="94"/>
                      <a:pt x="36" y="94"/>
                      <a:pt x="36" y="93"/>
                    </a:cubicBezTo>
                    <a:cubicBezTo>
                      <a:pt x="36" y="92"/>
                      <a:pt x="36" y="91"/>
                      <a:pt x="36" y="90"/>
                    </a:cubicBezTo>
                    <a:cubicBezTo>
                      <a:pt x="37" y="89"/>
                      <a:pt x="37" y="88"/>
                      <a:pt x="37" y="86"/>
                    </a:cubicBezTo>
                    <a:cubicBezTo>
                      <a:pt x="37" y="85"/>
                      <a:pt x="37" y="84"/>
                      <a:pt x="35" y="84"/>
                    </a:cubicBezTo>
                    <a:cubicBezTo>
                      <a:pt x="35" y="84"/>
                      <a:pt x="35" y="83"/>
                      <a:pt x="35" y="83"/>
                    </a:cubicBezTo>
                    <a:cubicBezTo>
                      <a:pt x="35" y="82"/>
                      <a:pt x="35" y="80"/>
                      <a:pt x="34" y="80"/>
                    </a:cubicBezTo>
                    <a:cubicBezTo>
                      <a:pt x="33" y="78"/>
                      <a:pt x="33" y="77"/>
                      <a:pt x="33" y="75"/>
                    </a:cubicBezTo>
                    <a:cubicBezTo>
                      <a:pt x="33" y="74"/>
                      <a:pt x="33" y="73"/>
                      <a:pt x="32" y="73"/>
                    </a:cubicBezTo>
                    <a:cubicBezTo>
                      <a:pt x="31" y="73"/>
                      <a:pt x="31" y="71"/>
                      <a:pt x="31" y="70"/>
                    </a:cubicBezTo>
                    <a:cubicBezTo>
                      <a:pt x="31" y="70"/>
                      <a:pt x="31" y="70"/>
                      <a:pt x="31" y="69"/>
                    </a:cubicBezTo>
                    <a:cubicBezTo>
                      <a:pt x="31" y="68"/>
                      <a:pt x="32" y="67"/>
                      <a:pt x="33" y="66"/>
                    </a:cubicBezTo>
                    <a:cubicBezTo>
                      <a:pt x="33" y="66"/>
                      <a:pt x="33" y="66"/>
                      <a:pt x="33" y="66"/>
                    </a:cubicBezTo>
                    <a:cubicBezTo>
                      <a:pt x="34" y="66"/>
                      <a:pt x="34" y="65"/>
                      <a:pt x="34" y="65"/>
                    </a:cubicBezTo>
                    <a:cubicBezTo>
                      <a:pt x="36" y="64"/>
                      <a:pt x="37" y="61"/>
                      <a:pt x="40" y="60"/>
                    </a:cubicBezTo>
                    <a:cubicBezTo>
                      <a:pt x="41" y="60"/>
                      <a:pt x="41" y="60"/>
                      <a:pt x="42" y="59"/>
                    </a:cubicBezTo>
                    <a:cubicBezTo>
                      <a:pt x="42" y="58"/>
                      <a:pt x="44" y="57"/>
                      <a:pt x="45" y="55"/>
                    </a:cubicBezTo>
                    <a:cubicBezTo>
                      <a:pt x="45" y="54"/>
                      <a:pt x="47" y="53"/>
                      <a:pt x="48" y="52"/>
                    </a:cubicBezTo>
                    <a:cubicBezTo>
                      <a:pt x="49" y="51"/>
                      <a:pt x="51" y="50"/>
                      <a:pt x="53" y="49"/>
                    </a:cubicBezTo>
                    <a:cubicBezTo>
                      <a:pt x="55" y="48"/>
                      <a:pt x="57" y="47"/>
                      <a:pt x="59" y="47"/>
                    </a:cubicBezTo>
                    <a:cubicBezTo>
                      <a:pt x="59" y="46"/>
                      <a:pt x="61" y="47"/>
                      <a:pt x="61" y="46"/>
                    </a:cubicBezTo>
                    <a:cubicBezTo>
                      <a:pt x="62" y="45"/>
                      <a:pt x="63" y="44"/>
                      <a:pt x="64" y="44"/>
                    </a:cubicBezTo>
                    <a:cubicBezTo>
                      <a:pt x="65" y="43"/>
                      <a:pt x="66" y="43"/>
                      <a:pt x="66" y="41"/>
                    </a:cubicBezTo>
                    <a:cubicBezTo>
                      <a:pt x="67" y="41"/>
                      <a:pt x="67" y="40"/>
                      <a:pt x="67" y="39"/>
                    </a:cubicBezTo>
                    <a:cubicBezTo>
                      <a:pt x="69" y="38"/>
                      <a:pt x="71" y="36"/>
                      <a:pt x="71" y="34"/>
                    </a:cubicBezTo>
                    <a:cubicBezTo>
                      <a:pt x="71" y="33"/>
                      <a:pt x="71" y="32"/>
                      <a:pt x="72" y="31"/>
                    </a:cubicBezTo>
                    <a:cubicBezTo>
                      <a:pt x="72" y="30"/>
                      <a:pt x="73" y="29"/>
                      <a:pt x="72" y="29"/>
                    </a:cubicBezTo>
                    <a:cubicBezTo>
                      <a:pt x="71" y="28"/>
                      <a:pt x="71" y="27"/>
                      <a:pt x="70" y="26"/>
                    </a:cubicBezTo>
                    <a:cubicBezTo>
                      <a:pt x="70" y="21"/>
                      <a:pt x="70" y="16"/>
                      <a:pt x="70" y="11"/>
                    </a:cubicBezTo>
                    <a:cubicBezTo>
                      <a:pt x="70" y="10"/>
                      <a:pt x="70" y="9"/>
                      <a:pt x="69" y="7"/>
                    </a:cubicBezTo>
                    <a:cubicBezTo>
                      <a:pt x="69" y="7"/>
                      <a:pt x="69" y="6"/>
                      <a:pt x="70" y="6"/>
                    </a:cubicBezTo>
                    <a:cubicBezTo>
                      <a:pt x="71" y="4"/>
                      <a:pt x="70" y="1"/>
                      <a:pt x="69" y="0"/>
                    </a:cubicBezTo>
                    <a:cubicBezTo>
                      <a:pt x="66" y="2"/>
                      <a:pt x="66" y="2"/>
                      <a:pt x="66" y="2"/>
                    </a:cubicBezTo>
                    <a:lnTo>
                      <a:pt x="56" y="7"/>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48" name="Freeform 897">
                <a:extLst>
                  <a:ext uri="{FF2B5EF4-FFF2-40B4-BE49-F238E27FC236}">
                    <a16:creationId xmlns:a16="http://schemas.microsoft.com/office/drawing/2014/main" id="{E63E1B7B-1956-31C8-6199-A9C8AE1B62B1}"/>
                  </a:ext>
                </a:extLst>
              </p:cNvPr>
              <p:cNvSpPr>
                <a:spLocks/>
              </p:cNvSpPr>
              <p:nvPr/>
            </p:nvSpPr>
            <p:spPr bwMode="auto">
              <a:xfrm>
                <a:off x="5005388" y="3805238"/>
                <a:ext cx="341312" cy="269875"/>
              </a:xfrm>
              <a:custGeom>
                <a:avLst/>
                <a:gdLst>
                  <a:gd name="T0" fmla="*/ 82 w 82"/>
                  <a:gd name="T1" fmla="*/ 27 h 65"/>
                  <a:gd name="T2" fmla="*/ 79 w 82"/>
                  <a:gd name="T3" fmla="*/ 25 h 65"/>
                  <a:gd name="T4" fmla="*/ 77 w 82"/>
                  <a:gd name="T5" fmla="*/ 21 h 65"/>
                  <a:gd name="T6" fmla="*/ 77 w 82"/>
                  <a:gd name="T7" fmla="*/ 20 h 65"/>
                  <a:gd name="T8" fmla="*/ 77 w 82"/>
                  <a:gd name="T9" fmla="*/ 20 h 65"/>
                  <a:gd name="T10" fmla="*/ 78 w 82"/>
                  <a:gd name="T11" fmla="*/ 19 h 65"/>
                  <a:gd name="T12" fmla="*/ 77 w 82"/>
                  <a:gd name="T13" fmla="*/ 18 h 65"/>
                  <a:gd name="T14" fmla="*/ 77 w 82"/>
                  <a:gd name="T15" fmla="*/ 11 h 65"/>
                  <a:gd name="T16" fmla="*/ 76 w 82"/>
                  <a:gd name="T17" fmla="*/ 10 h 65"/>
                  <a:gd name="T18" fmla="*/ 77 w 82"/>
                  <a:gd name="T19" fmla="*/ 9 h 65"/>
                  <a:gd name="T20" fmla="*/ 74 w 82"/>
                  <a:gd name="T21" fmla="*/ 7 h 65"/>
                  <a:gd name="T22" fmla="*/ 74 w 82"/>
                  <a:gd name="T23" fmla="*/ 7 h 65"/>
                  <a:gd name="T24" fmla="*/ 73 w 82"/>
                  <a:gd name="T25" fmla="*/ 6 h 65"/>
                  <a:gd name="T26" fmla="*/ 69 w 82"/>
                  <a:gd name="T27" fmla="*/ 4 h 65"/>
                  <a:gd name="T28" fmla="*/ 67 w 82"/>
                  <a:gd name="T29" fmla="*/ 6 h 65"/>
                  <a:gd name="T30" fmla="*/ 66 w 82"/>
                  <a:gd name="T31" fmla="*/ 6 h 65"/>
                  <a:gd name="T32" fmla="*/ 60 w 82"/>
                  <a:gd name="T33" fmla="*/ 6 h 65"/>
                  <a:gd name="T34" fmla="*/ 59 w 82"/>
                  <a:gd name="T35" fmla="*/ 6 h 65"/>
                  <a:gd name="T36" fmla="*/ 57 w 82"/>
                  <a:gd name="T37" fmla="*/ 6 h 65"/>
                  <a:gd name="T38" fmla="*/ 53 w 82"/>
                  <a:gd name="T39" fmla="*/ 0 h 65"/>
                  <a:gd name="T40" fmla="*/ 53 w 82"/>
                  <a:gd name="T41" fmla="*/ 0 h 65"/>
                  <a:gd name="T42" fmla="*/ 48 w 82"/>
                  <a:gd name="T43" fmla="*/ 3 h 65"/>
                  <a:gd name="T44" fmla="*/ 45 w 82"/>
                  <a:gd name="T45" fmla="*/ 11 h 65"/>
                  <a:gd name="T46" fmla="*/ 42 w 82"/>
                  <a:gd name="T47" fmla="*/ 16 h 65"/>
                  <a:gd name="T48" fmla="*/ 37 w 82"/>
                  <a:gd name="T49" fmla="*/ 19 h 65"/>
                  <a:gd name="T50" fmla="*/ 33 w 82"/>
                  <a:gd name="T51" fmla="*/ 21 h 65"/>
                  <a:gd name="T52" fmla="*/ 31 w 82"/>
                  <a:gd name="T53" fmla="*/ 22 h 65"/>
                  <a:gd name="T54" fmla="*/ 27 w 82"/>
                  <a:gd name="T55" fmla="*/ 26 h 65"/>
                  <a:gd name="T56" fmla="*/ 26 w 82"/>
                  <a:gd name="T57" fmla="*/ 29 h 65"/>
                  <a:gd name="T58" fmla="*/ 26 w 82"/>
                  <a:gd name="T59" fmla="*/ 32 h 65"/>
                  <a:gd name="T60" fmla="*/ 23 w 82"/>
                  <a:gd name="T61" fmla="*/ 35 h 65"/>
                  <a:gd name="T62" fmla="*/ 23 w 82"/>
                  <a:gd name="T63" fmla="*/ 43 h 65"/>
                  <a:gd name="T64" fmla="*/ 24 w 82"/>
                  <a:gd name="T65" fmla="*/ 47 h 65"/>
                  <a:gd name="T66" fmla="*/ 23 w 82"/>
                  <a:gd name="T67" fmla="*/ 48 h 65"/>
                  <a:gd name="T68" fmla="*/ 19 w 82"/>
                  <a:gd name="T69" fmla="*/ 54 h 65"/>
                  <a:gd name="T70" fmla="*/ 12 w 82"/>
                  <a:gd name="T71" fmla="*/ 60 h 65"/>
                  <a:gd name="T72" fmla="*/ 5 w 82"/>
                  <a:gd name="T73" fmla="*/ 63 h 65"/>
                  <a:gd name="T74" fmla="*/ 0 w 82"/>
                  <a:gd name="T75" fmla="*/ 65 h 65"/>
                  <a:gd name="T76" fmla="*/ 30 w 82"/>
                  <a:gd name="T77" fmla="*/ 65 h 65"/>
                  <a:gd name="T78" fmla="*/ 30 w 82"/>
                  <a:gd name="T79" fmla="*/ 57 h 65"/>
                  <a:gd name="T80" fmla="*/ 36 w 82"/>
                  <a:gd name="T81" fmla="*/ 52 h 65"/>
                  <a:gd name="T82" fmla="*/ 40 w 82"/>
                  <a:gd name="T83" fmla="*/ 51 h 65"/>
                  <a:gd name="T84" fmla="*/ 43 w 82"/>
                  <a:gd name="T85" fmla="*/ 51 h 65"/>
                  <a:gd name="T86" fmla="*/ 49 w 82"/>
                  <a:gd name="T87" fmla="*/ 50 h 65"/>
                  <a:gd name="T88" fmla="*/ 51 w 82"/>
                  <a:gd name="T89" fmla="*/ 51 h 65"/>
                  <a:gd name="T90" fmla="*/ 55 w 82"/>
                  <a:gd name="T91" fmla="*/ 46 h 65"/>
                  <a:gd name="T92" fmla="*/ 59 w 82"/>
                  <a:gd name="T93" fmla="*/ 43 h 65"/>
                  <a:gd name="T94" fmla="*/ 64 w 82"/>
                  <a:gd name="T95" fmla="*/ 42 h 65"/>
                  <a:gd name="T96" fmla="*/ 64 w 82"/>
                  <a:gd name="T97" fmla="*/ 40 h 65"/>
                  <a:gd name="T98" fmla="*/ 64 w 82"/>
                  <a:gd name="T99" fmla="*/ 39 h 65"/>
                  <a:gd name="T100" fmla="*/ 63 w 82"/>
                  <a:gd name="T101" fmla="*/ 37 h 65"/>
                  <a:gd name="T102" fmla="*/ 64 w 82"/>
                  <a:gd name="T103" fmla="*/ 34 h 65"/>
                  <a:gd name="T104" fmla="*/ 69 w 82"/>
                  <a:gd name="T105" fmla="*/ 33 h 65"/>
                  <a:gd name="T106" fmla="*/ 69 w 82"/>
                  <a:gd name="T107" fmla="*/ 30 h 65"/>
                  <a:gd name="T108" fmla="*/ 77 w 82"/>
                  <a:gd name="T109" fmla="*/ 30 h 65"/>
                  <a:gd name="T110" fmla="*/ 81 w 82"/>
                  <a:gd name="T111" fmla="*/ 31 h 65"/>
                  <a:gd name="T112" fmla="*/ 81 w 82"/>
                  <a:gd name="T113" fmla="*/ 30 h 65"/>
                  <a:gd name="T114" fmla="*/ 80 w 82"/>
                  <a:gd name="T115" fmla="*/ 29 h 65"/>
                  <a:gd name="T116" fmla="*/ 82 w 82"/>
                  <a:gd name="T11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65">
                    <a:moveTo>
                      <a:pt x="82" y="27"/>
                    </a:moveTo>
                    <a:cubicBezTo>
                      <a:pt x="79" y="25"/>
                      <a:pt x="79" y="25"/>
                      <a:pt x="79" y="25"/>
                    </a:cubicBezTo>
                    <a:cubicBezTo>
                      <a:pt x="77" y="21"/>
                      <a:pt x="77" y="21"/>
                      <a:pt x="77" y="21"/>
                    </a:cubicBezTo>
                    <a:cubicBezTo>
                      <a:pt x="77" y="20"/>
                      <a:pt x="77" y="20"/>
                      <a:pt x="77" y="20"/>
                    </a:cubicBezTo>
                    <a:cubicBezTo>
                      <a:pt x="77" y="20"/>
                      <a:pt x="77" y="20"/>
                      <a:pt x="77" y="20"/>
                    </a:cubicBezTo>
                    <a:cubicBezTo>
                      <a:pt x="78" y="19"/>
                      <a:pt x="78" y="19"/>
                      <a:pt x="78" y="19"/>
                    </a:cubicBezTo>
                    <a:cubicBezTo>
                      <a:pt x="77" y="18"/>
                      <a:pt x="77" y="18"/>
                      <a:pt x="77" y="18"/>
                    </a:cubicBezTo>
                    <a:cubicBezTo>
                      <a:pt x="77" y="11"/>
                      <a:pt x="77" y="11"/>
                      <a:pt x="77" y="11"/>
                    </a:cubicBezTo>
                    <a:cubicBezTo>
                      <a:pt x="76" y="10"/>
                      <a:pt x="76" y="10"/>
                      <a:pt x="76" y="10"/>
                    </a:cubicBezTo>
                    <a:cubicBezTo>
                      <a:pt x="77" y="9"/>
                      <a:pt x="77" y="9"/>
                      <a:pt x="77" y="9"/>
                    </a:cubicBezTo>
                    <a:cubicBezTo>
                      <a:pt x="74" y="7"/>
                      <a:pt x="74" y="7"/>
                      <a:pt x="74" y="7"/>
                    </a:cubicBezTo>
                    <a:cubicBezTo>
                      <a:pt x="74" y="7"/>
                      <a:pt x="74" y="7"/>
                      <a:pt x="74" y="7"/>
                    </a:cubicBezTo>
                    <a:cubicBezTo>
                      <a:pt x="73" y="6"/>
                      <a:pt x="73" y="6"/>
                      <a:pt x="73" y="6"/>
                    </a:cubicBezTo>
                    <a:cubicBezTo>
                      <a:pt x="70" y="7"/>
                      <a:pt x="70" y="7"/>
                      <a:pt x="69" y="4"/>
                    </a:cubicBezTo>
                    <a:cubicBezTo>
                      <a:pt x="68" y="5"/>
                      <a:pt x="68" y="6"/>
                      <a:pt x="67" y="6"/>
                    </a:cubicBezTo>
                    <a:cubicBezTo>
                      <a:pt x="67" y="6"/>
                      <a:pt x="66" y="6"/>
                      <a:pt x="66" y="6"/>
                    </a:cubicBezTo>
                    <a:cubicBezTo>
                      <a:pt x="64" y="6"/>
                      <a:pt x="62" y="5"/>
                      <a:pt x="60" y="6"/>
                    </a:cubicBezTo>
                    <a:cubicBezTo>
                      <a:pt x="60" y="7"/>
                      <a:pt x="59" y="7"/>
                      <a:pt x="59" y="6"/>
                    </a:cubicBezTo>
                    <a:cubicBezTo>
                      <a:pt x="58" y="6"/>
                      <a:pt x="57" y="6"/>
                      <a:pt x="57" y="6"/>
                    </a:cubicBezTo>
                    <a:cubicBezTo>
                      <a:pt x="56" y="4"/>
                      <a:pt x="53" y="3"/>
                      <a:pt x="53" y="0"/>
                    </a:cubicBezTo>
                    <a:cubicBezTo>
                      <a:pt x="53" y="0"/>
                      <a:pt x="53" y="0"/>
                      <a:pt x="53" y="0"/>
                    </a:cubicBezTo>
                    <a:cubicBezTo>
                      <a:pt x="52" y="0"/>
                      <a:pt x="48" y="2"/>
                      <a:pt x="48" y="3"/>
                    </a:cubicBezTo>
                    <a:cubicBezTo>
                      <a:pt x="48" y="5"/>
                      <a:pt x="47" y="8"/>
                      <a:pt x="45" y="11"/>
                    </a:cubicBezTo>
                    <a:cubicBezTo>
                      <a:pt x="44" y="13"/>
                      <a:pt x="44" y="15"/>
                      <a:pt x="42" y="16"/>
                    </a:cubicBezTo>
                    <a:cubicBezTo>
                      <a:pt x="41" y="17"/>
                      <a:pt x="39" y="18"/>
                      <a:pt x="37" y="19"/>
                    </a:cubicBezTo>
                    <a:cubicBezTo>
                      <a:pt x="36" y="20"/>
                      <a:pt x="34" y="20"/>
                      <a:pt x="33" y="21"/>
                    </a:cubicBezTo>
                    <a:cubicBezTo>
                      <a:pt x="32" y="21"/>
                      <a:pt x="31" y="21"/>
                      <a:pt x="31" y="22"/>
                    </a:cubicBezTo>
                    <a:cubicBezTo>
                      <a:pt x="30" y="24"/>
                      <a:pt x="29" y="25"/>
                      <a:pt x="27" y="26"/>
                    </a:cubicBezTo>
                    <a:cubicBezTo>
                      <a:pt x="27" y="27"/>
                      <a:pt x="26" y="28"/>
                      <a:pt x="26" y="29"/>
                    </a:cubicBezTo>
                    <a:cubicBezTo>
                      <a:pt x="26" y="30"/>
                      <a:pt x="26" y="31"/>
                      <a:pt x="26" y="32"/>
                    </a:cubicBezTo>
                    <a:cubicBezTo>
                      <a:pt x="24" y="33"/>
                      <a:pt x="24" y="34"/>
                      <a:pt x="23" y="35"/>
                    </a:cubicBezTo>
                    <a:cubicBezTo>
                      <a:pt x="22" y="38"/>
                      <a:pt x="22" y="41"/>
                      <a:pt x="23" y="43"/>
                    </a:cubicBezTo>
                    <a:cubicBezTo>
                      <a:pt x="23" y="44"/>
                      <a:pt x="24" y="45"/>
                      <a:pt x="24" y="47"/>
                    </a:cubicBezTo>
                    <a:cubicBezTo>
                      <a:pt x="23" y="47"/>
                      <a:pt x="23" y="48"/>
                      <a:pt x="23" y="48"/>
                    </a:cubicBezTo>
                    <a:cubicBezTo>
                      <a:pt x="21" y="50"/>
                      <a:pt x="21" y="52"/>
                      <a:pt x="19" y="54"/>
                    </a:cubicBezTo>
                    <a:cubicBezTo>
                      <a:pt x="17" y="56"/>
                      <a:pt x="13" y="57"/>
                      <a:pt x="12" y="60"/>
                    </a:cubicBezTo>
                    <a:cubicBezTo>
                      <a:pt x="9" y="61"/>
                      <a:pt x="7" y="63"/>
                      <a:pt x="5" y="63"/>
                    </a:cubicBezTo>
                    <a:cubicBezTo>
                      <a:pt x="3" y="63"/>
                      <a:pt x="1" y="63"/>
                      <a:pt x="0" y="65"/>
                    </a:cubicBezTo>
                    <a:cubicBezTo>
                      <a:pt x="30" y="65"/>
                      <a:pt x="30" y="65"/>
                      <a:pt x="30" y="65"/>
                    </a:cubicBezTo>
                    <a:cubicBezTo>
                      <a:pt x="30" y="57"/>
                      <a:pt x="30" y="57"/>
                      <a:pt x="30" y="57"/>
                    </a:cubicBezTo>
                    <a:cubicBezTo>
                      <a:pt x="36" y="52"/>
                      <a:pt x="36" y="52"/>
                      <a:pt x="36" y="52"/>
                    </a:cubicBezTo>
                    <a:cubicBezTo>
                      <a:pt x="40" y="51"/>
                      <a:pt x="40" y="51"/>
                      <a:pt x="40" y="51"/>
                    </a:cubicBezTo>
                    <a:cubicBezTo>
                      <a:pt x="43" y="51"/>
                      <a:pt x="43" y="51"/>
                      <a:pt x="43" y="51"/>
                    </a:cubicBezTo>
                    <a:cubicBezTo>
                      <a:pt x="49" y="50"/>
                      <a:pt x="49" y="50"/>
                      <a:pt x="49" y="50"/>
                    </a:cubicBezTo>
                    <a:cubicBezTo>
                      <a:pt x="51" y="51"/>
                      <a:pt x="51" y="51"/>
                      <a:pt x="51" y="51"/>
                    </a:cubicBezTo>
                    <a:cubicBezTo>
                      <a:pt x="55" y="46"/>
                      <a:pt x="55" y="46"/>
                      <a:pt x="55" y="46"/>
                    </a:cubicBezTo>
                    <a:cubicBezTo>
                      <a:pt x="55" y="46"/>
                      <a:pt x="59" y="43"/>
                      <a:pt x="59" y="43"/>
                    </a:cubicBezTo>
                    <a:cubicBezTo>
                      <a:pt x="60" y="43"/>
                      <a:pt x="64" y="42"/>
                      <a:pt x="64" y="42"/>
                    </a:cubicBezTo>
                    <a:cubicBezTo>
                      <a:pt x="64" y="40"/>
                      <a:pt x="64" y="40"/>
                      <a:pt x="64" y="40"/>
                    </a:cubicBezTo>
                    <a:cubicBezTo>
                      <a:pt x="64" y="39"/>
                      <a:pt x="64" y="39"/>
                      <a:pt x="64" y="39"/>
                    </a:cubicBezTo>
                    <a:cubicBezTo>
                      <a:pt x="63" y="37"/>
                      <a:pt x="63" y="37"/>
                      <a:pt x="63" y="37"/>
                    </a:cubicBezTo>
                    <a:cubicBezTo>
                      <a:pt x="64" y="34"/>
                      <a:pt x="64" y="34"/>
                      <a:pt x="64" y="34"/>
                    </a:cubicBezTo>
                    <a:cubicBezTo>
                      <a:pt x="69" y="33"/>
                      <a:pt x="69" y="33"/>
                      <a:pt x="69" y="33"/>
                    </a:cubicBezTo>
                    <a:cubicBezTo>
                      <a:pt x="69" y="30"/>
                      <a:pt x="69" y="30"/>
                      <a:pt x="69" y="30"/>
                    </a:cubicBezTo>
                    <a:cubicBezTo>
                      <a:pt x="77" y="30"/>
                      <a:pt x="77" y="30"/>
                      <a:pt x="77" y="30"/>
                    </a:cubicBezTo>
                    <a:cubicBezTo>
                      <a:pt x="81" y="31"/>
                      <a:pt x="81" y="31"/>
                      <a:pt x="81" y="31"/>
                    </a:cubicBezTo>
                    <a:cubicBezTo>
                      <a:pt x="81" y="30"/>
                      <a:pt x="81" y="30"/>
                      <a:pt x="81" y="30"/>
                    </a:cubicBezTo>
                    <a:cubicBezTo>
                      <a:pt x="80" y="29"/>
                      <a:pt x="80" y="29"/>
                      <a:pt x="80" y="29"/>
                    </a:cubicBezTo>
                    <a:lnTo>
                      <a:pt x="82" y="27"/>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49" name="Freeform 898">
                <a:extLst>
                  <a:ext uri="{FF2B5EF4-FFF2-40B4-BE49-F238E27FC236}">
                    <a16:creationId xmlns:a16="http://schemas.microsoft.com/office/drawing/2014/main" id="{9760434D-2231-CD67-1C7C-CC694CBDA181}"/>
                  </a:ext>
                </a:extLst>
              </p:cNvPr>
              <p:cNvSpPr>
                <a:spLocks/>
              </p:cNvSpPr>
              <p:nvPr/>
            </p:nvSpPr>
            <p:spPr bwMode="auto">
              <a:xfrm>
                <a:off x="6994525" y="5470525"/>
                <a:ext cx="12700" cy="17463"/>
              </a:xfrm>
              <a:custGeom>
                <a:avLst/>
                <a:gdLst>
                  <a:gd name="T0" fmla="*/ 3 w 3"/>
                  <a:gd name="T1" fmla="*/ 2 h 4"/>
                  <a:gd name="T2" fmla="*/ 2 w 3"/>
                  <a:gd name="T3" fmla="*/ 0 h 4"/>
                  <a:gd name="T4" fmla="*/ 0 w 3"/>
                  <a:gd name="T5" fmla="*/ 3 h 4"/>
                  <a:gd name="T6" fmla="*/ 1 w 3"/>
                  <a:gd name="T7" fmla="*/ 4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3" y="1"/>
                      <a:pt x="3" y="0"/>
                      <a:pt x="2" y="0"/>
                    </a:cubicBezTo>
                    <a:cubicBezTo>
                      <a:pt x="2" y="0"/>
                      <a:pt x="0" y="2"/>
                      <a:pt x="0" y="3"/>
                    </a:cubicBezTo>
                    <a:cubicBezTo>
                      <a:pt x="0" y="3"/>
                      <a:pt x="1" y="4"/>
                      <a:pt x="1" y="4"/>
                    </a:cubicBezTo>
                    <a:cubicBezTo>
                      <a:pt x="2" y="4"/>
                      <a:pt x="3" y="2"/>
                      <a:pt x="3"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0" name="Freeform 899">
                <a:extLst>
                  <a:ext uri="{FF2B5EF4-FFF2-40B4-BE49-F238E27FC236}">
                    <a16:creationId xmlns:a16="http://schemas.microsoft.com/office/drawing/2014/main" id="{58E5AC08-2451-F9A5-19E9-80A2F8B2397E}"/>
                  </a:ext>
                </a:extLst>
              </p:cNvPr>
              <p:cNvSpPr>
                <a:spLocks/>
              </p:cNvSpPr>
              <p:nvPr/>
            </p:nvSpPr>
            <p:spPr bwMode="auto">
              <a:xfrm>
                <a:off x="4892675" y="4087813"/>
                <a:ext cx="346075" cy="379413"/>
              </a:xfrm>
              <a:custGeom>
                <a:avLst/>
                <a:gdLst>
                  <a:gd name="T0" fmla="*/ 35 w 83"/>
                  <a:gd name="T1" fmla="*/ 91 h 91"/>
                  <a:gd name="T2" fmla="*/ 35 w 83"/>
                  <a:gd name="T3" fmla="*/ 89 h 91"/>
                  <a:gd name="T4" fmla="*/ 35 w 83"/>
                  <a:gd name="T5" fmla="*/ 87 h 91"/>
                  <a:gd name="T6" fmla="*/ 36 w 83"/>
                  <a:gd name="T7" fmla="*/ 86 h 91"/>
                  <a:gd name="T8" fmla="*/ 38 w 83"/>
                  <a:gd name="T9" fmla="*/ 85 h 91"/>
                  <a:gd name="T10" fmla="*/ 41 w 83"/>
                  <a:gd name="T11" fmla="*/ 89 h 91"/>
                  <a:gd name="T12" fmla="*/ 43 w 83"/>
                  <a:gd name="T13" fmla="*/ 87 h 91"/>
                  <a:gd name="T14" fmla="*/ 52 w 83"/>
                  <a:gd name="T15" fmla="*/ 87 h 91"/>
                  <a:gd name="T16" fmla="*/ 52 w 83"/>
                  <a:gd name="T17" fmla="*/ 85 h 91"/>
                  <a:gd name="T18" fmla="*/ 52 w 83"/>
                  <a:gd name="T19" fmla="*/ 86 h 91"/>
                  <a:gd name="T20" fmla="*/ 78 w 83"/>
                  <a:gd name="T21" fmla="*/ 86 h 91"/>
                  <a:gd name="T22" fmla="*/ 79 w 83"/>
                  <a:gd name="T23" fmla="*/ 81 h 91"/>
                  <a:gd name="T24" fmla="*/ 79 w 83"/>
                  <a:gd name="T25" fmla="*/ 80 h 91"/>
                  <a:gd name="T26" fmla="*/ 77 w 83"/>
                  <a:gd name="T27" fmla="*/ 79 h 91"/>
                  <a:gd name="T28" fmla="*/ 71 w 83"/>
                  <a:gd name="T29" fmla="*/ 17 h 91"/>
                  <a:gd name="T30" fmla="*/ 83 w 83"/>
                  <a:gd name="T31" fmla="*/ 17 h 91"/>
                  <a:gd name="T32" fmla="*/ 57 w 83"/>
                  <a:gd name="T33" fmla="*/ 0 h 91"/>
                  <a:gd name="T34" fmla="*/ 57 w 83"/>
                  <a:gd name="T35" fmla="*/ 10 h 91"/>
                  <a:gd name="T36" fmla="*/ 34 w 83"/>
                  <a:gd name="T37" fmla="*/ 10 h 91"/>
                  <a:gd name="T38" fmla="*/ 34 w 83"/>
                  <a:gd name="T39" fmla="*/ 29 h 91"/>
                  <a:gd name="T40" fmla="*/ 30 w 83"/>
                  <a:gd name="T41" fmla="*/ 30 h 91"/>
                  <a:gd name="T42" fmla="*/ 26 w 83"/>
                  <a:gd name="T43" fmla="*/ 33 h 91"/>
                  <a:gd name="T44" fmla="*/ 27 w 83"/>
                  <a:gd name="T45" fmla="*/ 44 h 91"/>
                  <a:gd name="T46" fmla="*/ 1 w 83"/>
                  <a:gd name="T47" fmla="*/ 45 h 91"/>
                  <a:gd name="T48" fmla="*/ 0 w 83"/>
                  <a:gd name="T49" fmla="*/ 49 h 91"/>
                  <a:gd name="T50" fmla="*/ 1 w 83"/>
                  <a:gd name="T51" fmla="*/ 47 h 91"/>
                  <a:gd name="T52" fmla="*/ 1 w 83"/>
                  <a:gd name="T53" fmla="*/ 47 h 91"/>
                  <a:gd name="T54" fmla="*/ 5 w 83"/>
                  <a:gd name="T55" fmla="*/ 52 h 91"/>
                  <a:gd name="T56" fmla="*/ 5 w 83"/>
                  <a:gd name="T57" fmla="*/ 58 h 91"/>
                  <a:gd name="T58" fmla="*/ 5 w 83"/>
                  <a:gd name="T59" fmla="*/ 59 h 91"/>
                  <a:gd name="T60" fmla="*/ 5 w 83"/>
                  <a:gd name="T61" fmla="*/ 61 h 91"/>
                  <a:gd name="T62" fmla="*/ 6 w 83"/>
                  <a:gd name="T63" fmla="*/ 62 h 91"/>
                  <a:gd name="T64" fmla="*/ 7 w 83"/>
                  <a:gd name="T65" fmla="*/ 65 h 91"/>
                  <a:gd name="T66" fmla="*/ 7 w 83"/>
                  <a:gd name="T67" fmla="*/ 73 h 91"/>
                  <a:gd name="T68" fmla="*/ 6 w 83"/>
                  <a:gd name="T69" fmla="*/ 74 h 91"/>
                  <a:gd name="T70" fmla="*/ 5 w 83"/>
                  <a:gd name="T71" fmla="*/ 78 h 91"/>
                  <a:gd name="T72" fmla="*/ 4 w 83"/>
                  <a:gd name="T73" fmla="*/ 81 h 91"/>
                  <a:gd name="T74" fmla="*/ 5 w 83"/>
                  <a:gd name="T75" fmla="*/ 79 h 91"/>
                  <a:gd name="T76" fmla="*/ 9 w 83"/>
                  <a:gd name="T77" fmla="*/ 80 h 91"/>
                  <a:gd name="T78" fmla="*/ 14 w 83"/>
                  <a:gd name="T79" fmla="*/ 78 h 91"/>
                  <a:gd name="T80" fmla="*/ 18 w 83"/>
                  <a:gd name="T81" fmla="*/ 78 h 91"/>
                  <a:gd name="T82" fmla="*/ 21 w 83"/>
                  <a:gd name="T83" fmla="*/ 81 h 91"/>
                  <a:gd name="T84" fmla="*/ 24 w 83"/>
                  <a:gd name="T85" fmla="*/ 82 h 91"/>
                  <a:gd name="T86" fmla="*/ 25 w 83"/>
                  <a:gd name="T87" fmla="*/ 82 h 91"/>
                  <a:gd name="T88" fmla="*/ 25 w 83"/>
                  <a:gd name="T89" fmla="*/ 85 h 91"/>
                  <a:gd name="T90" fmla="*/ 28 w 83"/>
                  <a:gd name="T91" fmla="*/ 86 h 91"/>
                  <a:gd name="T92" fmla="*/ 29 w 83"/>
                  <a:gd name="T93" fmla="*/ 89 h 91"/>
                  <a:gd name="T94" fmla="*/ 32 w 83"/>
                  <a:gd name="T95" fmla="*/ 91 h 91"/>
                  <a:gd name="T96" fmla="*/ 34 w 83"/>
                  <a:gd name="T97" fmla="*/ 91 h 91"/>
                  <a:gd name="T98" fmla="*/ 35 w 83"/>
                  <a:gd name="T9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91">
                    <a:moveTo>
                      <a:pt x="35" y="91"/>
                    </a:moveTo>
                    <a:cubicBezTo>
                      <a:pt x="35" y="91"/>
                      <a:pt x="35" y="89"/>
                      <a:pt x="35" y="89"/>
                    </a:cubicBezTo>
                    <a:cubicBezTo>
                      <a:pt x="35" y="89"/>
                      <a:pt x="35" y="88"/>
                      <a:pt x="35" y="87"/>
                    </a:cubicBezTo>
                    <a:cubicBezTo>
                      <a:pt x="36" y="87"/>
                      <a:pt x="36" y="86"/>
                      <a:pt x="36" y="86"/>
                    </a:cubicBezTo>
                    <a:cubicBezTo>
                      <a:pt x="38" y="85"/>
                      <a:pt x="38" y="85"/>
                      <a:pt x="38" y="85"/>
                    </a:cubicBezTo>
                    <a:cubicBezTo>
                      <a:pt x="41" y="89"/>
                      <a:pt x="41" y="89"/>
                      <a:pt x="41" y="89"/>
                    </a:cubicBezTo>
                    <a:cubicBezTo>
                      <a:pt x="43" y="87"/>
                      <a:pt x="43" y="87"/>
                      <a:pt x="43" y="87"/>
                    </a:cubicBezTo>
                    <a:cubicBezTo>
                      <a:pt x="52" y="87"/>
                      <a:pt x="52" y="87"/>
                      <a:pt x="52" y="87"/>
                    </a:cubicBezTo>
                    <a:cubicBezTo>
                      <a:pt x="52" y="85"/>
                      <a:pt x="52" y="85"/>
                      <a:pt x="52" y="85"/>
                    </a:cubicBezTo>
                    <a:cubicBezTo>
                      <a:pt x="52" y="86"/>
                      <a:pt x="52" y="86"/>
                      <a:pt x="52" y="86"/>
                    </a:cubicBezTo>
                    <a:cubicBezTo>
                      <a:pt x="78" y="86"/>
                      <a:pt x="78" y="86"/>
                      <a:pt x="78" y="86"/>
                    </a:cubicBezTo>
                    <a:cubicBezTo>
                      <a:pt x="79" y="81"/>
                      <a:pt x="79" y="81"/>
                      <a:pt x="79" y="81"/>
                    </a:cubicBezTo>
                    <a:cubicBezTo>
                      <a:pt x="79" y="81"/>
                      <a:pt x="79" y="80"/>
                      <a:pt x="79" y="80"/>
                    </a:cubicBezTo>
                    <a:cubicBezTo>
                      <a:pt x="79" y="80"/>
                      <a:pt x="77" y="79"/>
                      <a:pt x="77" y="79"/>
                    </a:cubicBezTo>
                    <a:cubicBezTo>
                      <a:pt x="71" y="17"/>
                      <a:pt x="71" y="17"/>
                      <a:pt x="71" y="17"/>
                    </a:cubicBezTo>
                    <a:cubicBezTo>
                      <a:pt x="83" y="17"/>
                      <a:pt x="83" y="17"/>
                      <a:pt x="83" y="17"/>
                    </a:cubicBezTo>
                    <a:cubicBezTo>
                      <a:pt x="57" y="0"/>
                      <a:pt x="57" y="0"/>
                      <a:pt x="57" y="0"/>
                    </a:cubicBezTo>
                    <a:cubicBezTo>
                      <a:pt x="57" y="10"/>
                      <a:pt x="57" y="10"/>
                      <a:pt x="57" y="10"/>
                    </a:cubicBezTo>
                    <a:cubicBezTo>
                      <a:pt x="34" y="10"/>
                      <a:pt x="34" y="10"/>
                      <a:pt x="34" y="10"/>
                    </a:cubicBezTo>
                    <a:cubicBezTo>
                      <a:pt x="34" y="29"/>
                      <a:pt x="34" y="29"/>
                      <a:pt x="34" y="29"/>
                    </a:cubicBezTo>
                    <a:cubicBezTo>
                      <a:pt x="30" y="30"/>
                      <a:pt x="30" y="30"/>
                      <a:pt x="30" y="30"/>
                    </a:cubicBezTo>
                    <a:cubicBezTo>
                      <a:pt x="26" y="33"/>
                      <a:pt x="26" y="33"/>
                      <a:pt x="26" y="33"/>
                    </a:cubicBezTo>
                    <a:cubicBezTo>
                      <a:pt x="27" y="44"/>
                      <a:pt x="27" y="44"/>
                      <a:pt x="27" y="44"/>
                    </a:cubicBezTo>
                    <a:cubicBezTo>
                      <a:pt x="1" y="45"/>
                      <a:pt x="1" y="45"/>
                      <a:pt x="1" y="45"/>
                    </a:cubicBezTo>
                    <a:cubicBezTo>
                      <a:pt x="0" y="46"/>
                      <a:pt x="0" y="47"/>
                      <a:pt x="0" y="49"/>
                    </a:cubicBezTo>
                    <a:cubicBezTo>
                      <a:pt x="1" y="48"/>
                      <a:pt x="0" y="47"/>
                      <a:pt x="1" y="47"/>
                    </a:cubicBezTo>
                    <a:cubicBezTo>
                      <a:pt x="1" y="47"/>
                      <a:pt x="1" y="47"/>
                      <a:pt x="1" y="47"/>
                    </a:cubicBezTo>
                    <a:cubicBezTo>
                      <a:pt x="2" y="49"/>
                      <a:pt x="4" y="50"/>
                      <a:pt x="5" y="52"/>
                    </a:cubicBezTo>
                    <a:cubicBezTo>
                      <a:pt x="6" y="54"/>
                      <a:pt x="6" y="56"/>
                      <a:pt x="5" y="58"/>
                    </a:cubicBezTo>
                    <a:cubicBezTo>
                      <a:pt x="4" y="58"/>
                      <a:pt x="4" y="58"/>
                      <a:pt x="5" y="59"/>
                    </a:cubicBezTo>
                    <a:cubicBezTo>
                      <a:pt x="4" y="60"/>
                      <a:pt x="4" y="61"/>
                      <a:pt x="5" y="61"/>
                    </a:cubicBezTo>
                    <a:cubicBezTo>
                      <a:pt x="6" y="61"/>
                      <a:pt x="6" y="62"/>
                      <a:pt x="6" y="62"/>
                    </a:cubicBezTo>
                    <a:cubicBezTo>
                      <a:pt x="6" y="63"/>
                      <a:pt x="7" y="64"/>
                      <a:pt x="7" y="65"/>
                    </a:cubicBezTo>
                    <a:cubicBezTo>
                      <a:pt x="7" y="68"/>
                      <a:pt x="7" y="70"/>
                      <a:pt x="7" y="73"/>
                    </a:cubicBezTo>
                    <a:cubicBezTo>
                      <a:pt x="6" y="73"/>
                      <a:pt x="6" y="74"/>
                      <a:pt x="6" y="74"/>
                    </a:cubicBezTo>
                    <a:cubicBezTo>
                      <a:pt x="6" y="75"/>
                      <a:pt x="5" y="77"/>
                      <a:pt x="5" y="78"/>
                    </a:cubicBezTo>
                    <a:cubicBezTo>
                      <a:pt x="5" y="79"/>
                      <a:pt x="4" y="80"/>
                      <a:pt x="4" y="81"/>
                    </a:cubicBezTo>
                    <a:cubicBezTo>
                      <a:pt x="5" y="79"/>
                      <a:pt x="5" y="79"/>
                      <a:pt x="5" y="79"/>
                    </a:cubicBezTo>
                    <a:cubicBezTo>
                      <a:pt x="9" y="80"/>
                      <a:pt x="9" y="80"/>
                      <a:pt x="9" y="80"/>
                    </a:cubicBezTo>
                    <a:cubicBezTo>
                      <a:pt x="14" y="78"/>
                      <a:pt x="14" y="78"/>
                      <a:pt x="14" y="78"/>
                    </a:cubicBezTo>
                    <a:cubicBezTo>
                      <a:pt x="18" y="78"/>
                      <a:pt x="18" y="78"/>
                      <a:pt x="18" y="78"/>
                    </a:cubicBezTo>
                    <a:cubicBezTo>
                      <a:pt x="21" y="81"/>
                      <a:pt x="21" y="81"/>
                      <a:pt x="21" y="81"/>
                    </a:cubicBezTo>
                    <a:cubicBezTo>
                      <a:pt x="24" y="82"/>
                      <a:pt x="24" y="82"/>
                      <a:pt x="24" y="82"/>
                    </a:cubicBezTo>
                    <a:cubicBezTo>
                      <a:pt x="25" y="82"/>
                      <a:pt x="25" y="82"/>
                      <a:pt x="25" y="82"/>
                    </a:cubicBezTo>
                    <a:cubicBezTo>
                      <a:pt x="25" y="85"/>
                      <a:pt x="25" y="85"/>
                      <a:pt x="25" y="85"/>
                    </a:cubicBezTo>
                    <a:cubicBezTo>
                      <a:pt x="28" y="86"/>
                      <a:pt x="28" y="86"/>
                      <a:pt x="28" y="86"/>
                    </a:cubicBezTo>
                    <a:cubicBezTo>
                      <a:pt x="29" y="89"/>
                      <a:pt x="29" y="89"/>
                      <a:pt x="29" y="89"/>
                    </a:cubicBezTo>
                    <a:cubicBezTo>
                      <a:pt x="32" y="91"/>
                      <a:pt x="32" y="91"/>
                      <a:pt x="32" y="91"/>
                    </a:cubicBezTo>
                    <a:cubicBezTo>
                      <a:pt x="34" y="91"/>
                      <a:pt x="34" y="91"/>
                      <a:pt x="34" y="91"/>
                    </a:cubicBezTo>
                    <a:lnTo>
                      <a:pt x="35" y="9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1" name="Freeform 900">
                <a:extLst>
                  <a:ext uri="{FF2B5EF4-FFF2-40B4-BE49-F238E27FC236}">
                    <a16:creationId xmlns:a16="http://schemas.microsoft.com/office/drawing/2014/main" id="{503017BD-BEA3-18E2-DC4B-7DE3C9CDB155}"/>
                  </a:ext>
                </a:extLst>
              </p:cNvPr>
              <p:cNvSpPr>
                <a:spLocks/>
              </p:cNvSpPr>
              <p:nvPr/>
            </p:nvSpPr>
            <p:spPr bwMode="auto">
              <a:xfrm>
                <a:off x="5026025" y="4159250"/>
                <a:ext cx="466725" cy="446088"/>
              </a:xfrm>
              <a:custGeom>
                <a:avLst/>
                <a:gdLst>
                  <a:gd name="T0" fmla="*/ 107 w 112"/>
                  <a:gd name="T1" fmla="*/ 70 h 107"/>
                  <a:gd name="T2" fmla="*/ 112 w 112"/>
                  <a:gd name="T3" fmla="*/ 63 h 107"/>
                  <a:gd name="T4" fmla="*/ 106 w 112"/>
                  <a:gd name="T5" fmla="*/ 44 h 107"/>
                  <a:gd name="T6" fmla="*/ 105 w 112"/>
                  <a:gd name="T7" fmla="*/ 38 h 107"/>
                  <a:gd name="T8" fmla="*/ 100 w 112"/>
                  <a:gd name="T9" fmla="*/ 37 h 107"/>
                  <a:gd name="T10" fmla="*/ 99 w 112"/>
                  <a:gd name="T11" fmla="*/ 35 h 107"/>
                  <a:gd name="T12" fmla="*/ 94 w 112"/>
                  <a:gd name="T13" fmla="*/ 33 h 107"/>
                  <a:gd name="T14" fmla="*/ 91 w 112"/>
                  <a:gd name="T15" fmla="*/ 29 h 107"/>
                  <a:gd name="T16" fmla="*/ 39 w 112"/>
                  <a:gd name="T17" fmla="*/ 0 h 107"/>
                  <a:gd name="T18" fmla="*/ 47 w 112"/>
                  <a:gd name="T19" fmla="*/ 63 h 107"/>
                  <a:gd name="T20" fmla="*/ 46 w 112"/>
                  <a:gd name="T21" fmla="*/ 69 h 107"/>
                  <a:gd name="T22" fmla="*/ 20 w 112"/>
                  <a:gd name="T23" fmla="*/ 68 h 107"/>
                  <a:gd name="T24" fmla="*/ 11 w 112"/>
                  <a:gd name="T25" fmla="*/ 70 h 107"/>
                  <a:gd name="T26" fmla="*/ 6 w 112"/>
                  <a:gd name="T27" fmla="*/ 68 h 107"/>
                  <a:gd name="T28" fmla="*/ 3 w 112"/>
                  <a:gd name="T29" fmla="*/ 70 h 107"/>
                  <a:gd name="T30" fmla="*/ 3 w 112"/>
                  <a:gd name="T31" fmla="*/ 74 h 107"/>
                  <a:gd name="T32" fmla="*/ 0 w 112"/>
                  <a:gd name="T33" fmla="*/ 74 h 107"/>
                  <a:gd name="T34" fmla="*/ 2 w 112"/>
                  <a:gd name="T35" fmla="*/ 78 h 107"/>
                  <a:gd name="T36" fmla="*/ 2 w 112"/>
                  <a:gd name="T37" fmla="*/ 82 h 107"/>
                  <a:gd name="T38" fmla="*/ 5 w 112"/>
                  <a:gd name="T39" fmla="*/ 84 h 107"/>
                  <a:gd name="T40" fmla="*/ 6 w 112"/>
                  <a:gd name="T41" fmla="*/ 88 h 107"/>
                  <a:gd name="T42" fmla="*/ 6 w 112"/>
                  <a:gd name="T43" fmla="*/ 91 h 107"/>
                  <a:gd name="T44" fmla="*/ 7 w 112"/>
                  <a:gd name="T45" fmla="*/ 94 h 107"/>
                  <a:gd name="T46" fmla="*/ 11 w 112"/>
                  <a:gd name="T47" fmla="*/ 94 h 107"/>
                  <a:gd name="T48" fmla="*/ 13 w 112"/>
                  <a:gd name="T49" fmla="*/ 92 h 107"/>
                  <a:gd name="T50" fmla="*/ 18 w 112"/>
                  <a:gd name="T51" fmla="*/ 93 h 107"/>
                  <a:gd name="T52" fmla="*/ 20 w 112"/>
                  <a:gd name="T53" fmla="*/ 92 h 107"/>
                  <a:gd name="T54" fmla="*/ 20 w 112"/>
                  <a:gd name="T55" fmla="*/ 90 h 107"/>
                  <a:gd name="T56" fmla="*/ 24 w 112"/>
                  <a:gd name="T57" fmla="*/ 94 h 107"/>
                  <a:gd name="T58" fmla="*/ 23 w 112"/>
                  <a:gd name="T59" fmla="*/ 96 h 107"/>
                  <a:gd name="T60" fmla="*/ 24 w 112"/>
                  <a:gd name="T61" fmla="*/ 101 h 107"/>
                  <a:gd name="T62" fmla="*/ 27 w 112"/>
                  <a:gd name="T63" fmla="*/ 103 h 107"/>
                  <a:gd name="T64" fmla="*/ 29 w 112"/>
                  <a:gd name="T65" fmla="*/ 107 h 107"/>
                  <a:gd name="T66" fmla="*/ 35 w 112"/>
                  <a:gd name="T67" fmla="*/ 107 h 107"/>
                  <a:gd name="T68" fmla="*/ 38 w 112"/>
                  <a:gd name="T69" fmla="*/ 105 h 107"/>
                  <a:gd name="T70" fmla="*/ 40 w 112"/>
                  <a:gd name="T71" fmla="*/ 104 h 107"/>
                  <a:gd name="T72" fmla="*/ 41 w 112"/>
                  <a:gd name="T73" fmla="*/ 102 h 107"/>
                  <a:gd name="T74" fmla="*/ 43 w 112"/>
                  <a:gd name="T75" fmla="*/ 106 h 107"/>
                  <a:gd name="T76" fmla="*/ 46 w 112"/>
                  <a:gd name="T77" fmla="*/ 104 h 107"/>
                  <a:gd name="T78" fmla="*/ 47 w 112"/>
                  <a:gd name="T79" fmla="*/ 101 h 107"/>
                  <a:gd name="T80" fmla="*/ 48 w 112"/>
                  <a:gd name="T81" fmla="*/ 98 h 107"/>
                  <a:gd name="T82" fmla="*/ 47 w 112"/>
                  <a:gd name="T83" fmla="*/ 95 h 107"/>
                  <a:gd name="T84" fmla="*/ 54 w 112"/>
                  <a:gd name="T85" fmla="*/ 91 h 107"/>
                  <a:gd name="T86" fmla="*/ 55 w 112"/>
                  <a:gd name="T87" fmla="*/ 89 h 107"/>
                  <a:gd name="T88" fmla="*/ 54 w 112"/>
                  <a:gd name="T89" fmla="*/ 86 h 107"/>
                  <a:gd name="T90" fmla="*/ 57 w 112"/>
                  <a:gd name="T91" fmla="*/ 84 h 107"/>
                  <a:gd name="T92" fmla="*/ 60 w 112"/>
                  <a:gd name="T93" fmla="*/ 85 h 107"/>
                  <a:gd name="T94" fmla="*/ 61 w 112"/>
                  <a:gd name="T95" fmla="*/ 82 h 107"/>
                  <a:gd name="T96" fmla="*/ 64 w 112"/>
                  <a:gd name="T97" fmla="*/ 80 h 107"/>
                  <a:gd name="T98" fmla="*/ 66 w 112"/>
                  <a:gd name="T99" fmla="*/ 78 h 107"/>
                  <a:gd name="T100" fmla="*/ 70 w 112"/>
                  <a:gd name="T101" fmla="*/ 78 h 107"/>
                  <a:gd name="T102" fmla="*/ 76 w 112"/>
                  <a:gd name="T103" fmla="*/ 74 h 107"/>
                  <a:gd name="T104" fmla="*/ 85 w 112"/>
                  <a:gd name="T105" fmla="*/ 73 h 107"/>
                  <a:gd name="T106" fmla="*/ 93 w 112"/>
                  <a:gd name="T107" fmla="*/ 7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07">
                    <a:moveTo>
                      <a:pt x="93" y="71"/>
                    </a:moveTo>
                    <a:cubicBezTo>
                      <a:pt x="107" y="70"/>
                      <a:pt x="107" y="70"/>
                      <a:pt x="107" y="70"/>
                    </a:cubicBezTo>
                    <a:cubicBezTo>
                      <a:pt x="110" y="67"/>
                      <a:pt x="110" y="67"/>
                      <a:pt x="110" y="67"/>
                    </a:cubicBezTo>
                    <a:cubicBezTo>
                      <a:pt x="112" y="63"/>
                      <a:pt x="112" y="63"/>
                      <a:pt x="112" y="63"/>
                    </a:cubicBezTo>
                    <a:cubicBezTo>
                      <a:pt x="112" y="43"/>
                      <a:pt x="112" y="43"/>
                      <a:pt x="112" y="43"/>
                    </a:cubicBezTo>
                    <a:cubicBezTo>
                      <a:pt x="106" y="44"/>
                      <a:pt x="106" y="44"/>
                      <a:pt x="106" y="44"/>
                    </a:cubicBezTo>
                    <a:cubicBezTo>
                      <a:pt x="105" y="44"/>
                      <a:pt x="105" y="44"/>
                      <a:pt x="105" y="44"/>
                    </a:cubicBezTo>
                    <a:cubicBezTo>
                      <a:pt x="105" y="38"/>
                      <a:pt x="105" y="38"/>
                      <a:pt x="105" y="38"/>
                    </a:cubicBezTo>
                    <a:cubicBezTo>
                      <a:pt x="102" y="36"/>
                      <a:pt x="102" y="36"/>
                      <a:pt x="102" y="36"/>
                    </a:cubicBezTo>
                    <a:cubicBezTo>
                      <a:pt x="100" y="37"/>
                      <a:pt x="100" y="37"/>
                      <a:pt x="100" y="37"/>
                    </a:cubicBezTo>
                    <a:cubicBezTo>
                      <a:pt x="99" y="37"/>
                      <a:pt x="99" y="37"/>
                      <a:pt x="99" y="37"/>
                    </a:cubicBezTo>
                    <a:cubicBezTo>
                      <a:pt x="99" y="35"/>
                      <a:pt x="99" y="35"/>
                      <a:pt x="99" y="35"/>
                    </a:cubicBezTo>
                    <a:cubicBezTo>
                      <a:pt x="96" y="35"/>
                      <a:pt x="96" y="35"/>
                      <a:pt x="96" y="35"/>
                    </a:cubicBezTo>
                    <a:cubicBezTo>
                      <a:pt x="94" y="33"/>
                      <a:pt x="94" y="33"/>
                      <a:pt x="94" y="33"/>
                    </a:cubicBezTo>
                    <a:cubicBezTo>
                      <a:pt x="91" y="32"/>
                      <a:pt x="91" y="32"/>
                      <a:pt x="91" y="32"/>
                    </a:cubicBezTo>
                    <a:cubicBezTo>
                      <a:pt x="91" y="29"/>
                      <a:pt x="91" y="29"/>
                      <a:pt x="91" y="29"/>
                    </a:cubicBezTo>
                    <a:cubicBezTo>
                      <a:pt x="51" y="0"/>
                      <a:pt x="51" y="0"/>
                      <a:pt x="51" y="0"/>
                    </a:cubicBezTo>
                    <a:cubicBezTo>
                      <a:pt x="39" y="0"/>
                      <a:pt x="39" y="0"/>
                      <a:pt x="39" y="0"/>
                    </a:cubicBezTo>
                    <a:cubicBezTo>
                      <a:pt x="45" y="62"/>
                      <a:pt x="45" y="62"/>
                      <a:pt x="45" y="62"/>
                    </a:cubicBezTo>
                    <a:cubicBezTo>
                      <a:pt x="45" y="62"/>
                      <a:pt x="47" y="63"/>
                      <a:pt x="47" y="63"/>
                    </a:cubicBezTo>
                    <a:cubicBezTo>
                      <a:pt x="47" y="63"/>
                      <a:pt x="47" y="64"/>
                      <a:pt x="47" y="64"/>
                    </a:cubicBezTo>
                    <a:cubicBezTo>
                      <a:pt x="46" y="69"/>
                      <a:pt x="46" y="69"/>
                      <a:pt x="46" y="69"/>
                    </a:cubicBezTo>
                    <a:cubicBezTo>
                      <a:pt x="20" y="69"/>
                      <a:pt x="20" y="69"/>
                      <a:pt x="20" y="69"/>
                    </a:cubicBezTo>
                    <a:cubicBezTo>
                      <a:pt x="20" y="68"/>
                      <a:pt x="20" y="68"/>
                      <a:pt x="20" y="68"/>
                    </a:cubicBezTo>
                    <a:cubicBezTo>
                      <a:pt x="20" y="70"/>
                      <a:pt x="20" y="70"/>
                      <a:pt x="20" y="70"/>
                    </a:cubicBezTo>
                    <a:cubicBezTo>
                      <a:pt x="11" y="70"/>
                      <a:pt x="11" y="70"/>
                      <a:pt x="11" y="70"/>
                    </a:cubicBezTo>
                    <a:cubicBezTo>
                      <a:pt x="9" y="72"/>
                      <a:pt x="9" y="72"/>
                      <a:pt x="9" y="72"/>
                    </a:cubicBezTo>
                    <a:cubicBezTo>
                      <a:pt x="6" y="68"/>
                      <a:pt x="6" y="68"/>
                      <a:pt x="6" y="68"/>
                    </a:cubicBezTo>
                    <a:cubicBezTo>
                      <a:pt x="4" y="69"/>
                      <a:pt x="4" y="69"/>
                      <a:pt x="4" y="69"/>
                    </a:cubicBezTo>
                    <a:cubicBezTo>
                      <a:pt x="4" y="69"/>
                      <a:pt x="4" y="70"/>
                      <a:pt x="3" y="70"/>
                    </a:cubicBezTo>
                    <a:cubicBezTo>
                      <a:pt x="3" y="71"/>
                      <a:pt x="3" y="72"/>
                      <a:pt x="3" y="72"/>
                    </a:cubicBezTo>
                    <a:cubicBezTo>
                      <a:pt x="3" y="72"/>
                      <a:pt x="3" y="74"/>
                      <a:pt x="3" y="74"/>
                    </a:cubicBezTo>
                    <a:cubicBezTo>
                      <a:pt x="2" y="74"/>
                      <a:pt x="2" y="74"/>
                      <a:pt x="2" y="74"/>
                    </a:cubicBezTo>
                    <a:cubicBezTo>
                      <a:pt x="0" y="74"/>
                      <a:pt x="0" y="74"/>
                      <a:pt x="0" y="74"/>
                    </a:cubicBezTo>
                    <a:cubicBezTo>
                      <a:pt x="0" y="77"/>
                      <a:pt x="0" y="77"/>
                      <a:pt x="0" y="77"/>
                    </a:cubicBezTo>
                    <a:cubicBezTo>
                      <a:pt x="2" y="78"/>
                      <a:pt x="2" y="78"/>
                      <a:pt x="2" y="78"/>
                    </a:cubicBezTo>
                    <a:cubicBezTo>
                      <a:pt x="3" y="80"/>
                      <a:pt x="3" y="80"/>
                      <a:pt x="3" y="80"/>
                    </a:cubicBezTo>
                    <a:cubicBezTo>
                      <a:pt x="2" y="82"/>
                      <a:pt x="2" y="82"/>
                      <a:pt x="2" y="82"/>
                    </a:cubicBezTo>
                    <a:cubicBezTo>
                      <a:pt x="3" y="85"/>
                      <a:pt x="3" y="85"/>
                      <a:pt x="3" y="85"/>
                    </a:cubicBezTo>
                    <a:cubicBezTo>
                      <a:pt x="5" y="84"/>
                      <a:pt x="5" y="84"/>
                      <a:pt x="5" y="84"/>
                    </a:cubicBezTo>
                    <a:cubicBezTo>
                      <a:pt x="7" y="87"/>
                      <a:pt x="7" y="87"/>
                      <a:pt x="7" y="87"/>
                    </a:cubicBezTo>
                    <a:cubicBezTo>
                      <a:pt x="6" y="88"/>
                      <a:pt x="6" y="88"/>
                      <a:pt x="6" y="88"/>
                    </a:cubicBezTo>
                    <a:cubicBezTo>
                      <a:pt x="6" y="89"/>
                      <a:pt x="6" y="89"/>
                      <a:pt x="6" y="89"/>
                    </a:cubicBezTo>
                    <a:cubicBezTo>
                      <a:pt x="6" y="91"/>
                      <a:pt x="6" y="91"/>
                      <a:pt x="6" y="91"/>
                    </a:cubicBezTo>
                    <a:cubicBezTo>
                      <a:pt x="5" y="92"/>
                      <a:pt x="5" y="92"/>
                      <a:pt x="5" y="92"/>
                    </a:cubicBezTo>
                    <a:cubicBezTo>
                      <a:pt x="7" y="94"/>
                      <a:pt x="7" y="94"/>
                      <a:pt x="7" y="94"/>
                    </a:cubicBezTo>
                    <a:cubicBezTo>
                      <a:pt x="9" y="92"/>
                      <a:pt x="9" y="92"/>
                      <a:pt x="9" y="92"/>
                    </a:cubicBezTo>
                    <a:cubicBezTo>
                      <a:pt x="11" y="94"/>
                      <a:pt x="11" y="94"/>
                      <a:pt x="11" y="94"/>
                    </a:cubicBezTo>
                    <a:cubicBezTo>
                      <a:pt x="12" y="94"/>
                      <a:pt x="12" y="94"/>
                      <a:pt x="12" y="94"/>
                    </a:cubicBezTo>
                    <a:cubicBezTo>
                      <a:pt x="13" y="92"/>
                      <a:pt x="13" y="92"/>
                      <a:pt x="13" y="92"/>
                    </a:cubicBezTo>
                    <a:cubicBezTo>
                      <a:pt x="17" y="93"/>
                      <a:pt x="17" y="93"/>
                      <a:pt x="17" y="93"/>
                    </a:cubicBezTo>
                    <a:cubicBezTo>
                      <a:pt x="18" y="93"/>
                      <a:pt x="18" y="93"/>
                      <a:pt x="18" y="93"/>
                    </a:cubicBezTo>
                    <a:cubicBezTo>
                      <a:pt x="18" y="92"/>
                      <a:pt x="18" y="92"/>
                      <a:pt x="18" y="92"/>
                    </a:cubicBezTo>
                    <a:cubicBezTo>
                      <a:pt x="20" y="92"/>
                      <a:pt x="20" y="92"/>
                      <a:pt x="20" y="92"/>
                    </a:cubicBezTo>
                    <a:cubicBezTo>
                      <a:pt x="20" y="91"/>
                      <a:pt x="20" y="91"/>
                      <a:pt x="20" y="91"/>
                    </a:cubicBezTo>
                    <a:cubicBezTo>
                      <a:pt x="20" y="90"/>
                      <a:pt x="20" y="90"/>
                      <a:pt x="20" y="90"/>
                    </a:cubicBezTo>
                    <a:cubicBezTo>
                      <a:pt x="22" y="90"/>
                      <a:pt x="22" y="90"/>
                      <a:pt x="22" y="90"/>
                    </a:cubicBezTo>
                    <a:cubicBezTo>
                      <a:pt x="24" y="94"/>
                      <a:pt x="24" y="94"/>
                      <a:pt x="24" y="94"/>
                    </a:cubicBezTo>
                    <a:cubicBezTo>
                      <a:pt x="23" y="95"/>
                      <a:pt x="23" y="95"/>
                      <a:pt x="23" y="95"/>
                    </a:cubicBezTo>
                    <a:cubicBezTo>
                      <a:pt x="23" y="96"/>
                      <a:pt x="23" y="96"/>
                      <a:pt x="23" y="96"/>
                    </a:cubicBezTo>
                    <a:cubicBezTo>
                      <a:pt x="27" y="98"/>
                      <a:pt x="27" y="98"/>
                      <a:pt x="27" y="98"/>
                    </a:cubicBezTo>
                    <a:cubicBezTo>
                      <a:pt x="24" y="101"/>
                      <a:pt x="24" y="101"/>
                      <a:pt x="24" y="101"/>
                    </a:cubicBezTo>
                    <a:cubicBezTo>
                      <a:pt x="27" y="101"/>
                      <a:pt x="27" y="101"/>
                      <a:pt x="27" y="101"/>
                    </a:cubicBezTo>
                    <a:cubicBezTo>
                      <a:pt x="27" y="103"/>
                      <a:pt x="27" y="103"/>
                      <a:pt x="27" y="103"/>
                    </a:cubicBezTo>
                    <a:cubicBezTo>
                      <a:pt x="29" y="105"/>
                      <a:pt x="29" y="105"/>
                      <a:pt x="29" y="105"/>
                    </a:cubicBezTo>
                    <a:cubicBezTo>
                      <a:pt x="29" y="107"/>
                      <a:pt x="29" y="107"/>
                      <a:pt x="29" y="107"/>
                    </a:cubicBezTo>
                    <a:cubicBezTo>
                      <a:pt x="32" y="104"/>
                      <a:pt x="32" y="104"/>
                      <a:pt x="32" y="104"/>
                    </a:cubicBezTo>
                    <a:cubicBezTo>
                      <a:pt x="35" y="107"/>
                      <a:pt x="35" y="107"/>
                      <a:pt x="35" y="107"/>
                    </a:cubicBezTo>
                    <a:cubicBezTo>
                      <a:pt x="36" y="105"/>
                      <a:pt x="36" y="105"/>
                      <a:pt x="36" y="105"/>
                    </a:cubicBezTo>
                    <a:cubicBezTo>
                      <a:pt x="38" y="105"/>
                      <a:pt x="38" y="105"/>
                      <a:pt x="38" y="105"/>
                    </a:cubicBezTo>
                    <a:cubicBezTo>
                      <a:pt x="38" y="103"/>
                      <a:pt x="38" y="103"/>
                      <a:pt x="38" y="103"/>
                    </a:cubicBezTo>
                    <a:cubicBezTo>
                      <a:pt x="40" y="104"/>
                      <a:pt x="40" y="104"/>
                      <a:pt x="40" y="104"/>
                    </a:cubicBezTo>
                    <a:cubicBezTo>
                      <a:pt x="40" y="103"/>
                      <a:pt x="40" y="103"/>
                      <a:pt x="40" y="103"/>
                    </a:cubicBezTo>
                    <a:cubicBezTo>
                      <a:pt x="41" y="102"/>
                      <a:pt x="41" y="102"/>
                      <a:pt x="41" y="102"/>
                    </a:cubicBezTo>
                    <a:cubicBezTo>
                      <a:pt x="42" y="106"/>
                      <a:pt x="42" y="106"/>
                      <a:pt x="42" y="106"/>
                    </a:cubicBezTo>
                    <a:cubicBezTo>
                      <a:pt x="43" y="106"/>
                      <a:pt x="43" y="106"/>
                      <a:pt x="43" y="106"/>
                    </a:cubicBezTo>
                    <a:cubicBezTo>
                      <a:pt x="44" y="104"/>
                      <a:pt x="44" y="104"/>
                      <a:pt x="44" y="104"/>
                    </a:cubicBezTo>
                    <a:cubicBezTo>
                      <a:pt x="46" y="104"/>
                      <a:pt x="46" y="104"/>
                      <a:pt x="46" y="104"/>
                    </a:cubicBezTo>
                    <a:cubicBezTo>
                      <a:pt x="46" y="103"/>
                      <a:pt x="46" y="103"/>
                      <a:pt x="46" y="103"/>
                    </a:cubicBezTo>
                    <a:cubicBezTo>
                      <a:pt x="46" y="103"/>
                      <a:pt x="47" y="102"/>
                      <a:pt x="47" y="101"/>
                    </a:cubicBezTo>
                    <a:cubicBezTo>
                      <a:pt x="47" y="101"/>
                      <a:pt x="46" y="100"/>
                      <a:pt x="46" y="100"/>
                    </a:cubicBezTo>
                    <a:cubicBezTo>
                      <a:pt x="48" y="98"/>
                      <a:pt x="48" y="98"/>
                      <a:pt x="48" y="98"/>
                    </a:cubicBezTo>
                    <a:cubicBezTo>
                      <a:pt x="48" y="96"/>
                      <a:pt x="48" y="96"/>
                      <a:pt x="48" y="96"/>
                    </a:cubicBezTo>
                    <a:cubicBezTo>
                      <a:pt x="47" y="95"/>
                      <a:pt x="47" y="95"/>
                      <a:pt x="47" y="95"/>
                    </a:cubicBezTo>
                    <a:cubicBezTo>
                      <a:pt x="52" y="93"/>
                      <a:pt x="52" y="93"/>
                      <a:pt x="52" y="93"/>
                    </a:cubicBezTo>
                    <a:cubicBezTo>
                      <a:pt x="54" y="91"/>
                      <a:pt x="54" y="91"/>
                      <a:pt x="54" y="91"/>
                    </a:cubicBezTo>
                    <a:cubicBezTo>
                      <a:pt x="53" y="89"/>
                      <a:pt x="53" y="89"/>
                      <a:pt x="53" y="89"/>
                    </a:cubicBezTo>
                    <a:cubicBezTo>
                      <a:pt x="55" y="89"/>
                      <a:pt x="55" y="89"/>
                      <a:pt x="55" y="89"/>
                    </a:cubicBezTo>
                    <a:cubicBezTo>
                      <a:pt x="54" y="87"/>
                      <a:pt x="54" y="87"/>
                      <a:pt x="54" y="87"/>
                    </a:cubicBezTo>
                    <a:cubicBezTo>
                      <a:pt x="54" y="86"/>
                      <a:pt x="54" y="86"/>
                      <a:pt x="54" y="86"/>
                    </a:cubicBezTo>
                    <a:cubicBezTo>
                      <a:pt x="57" y="83"/>
                      <a:pt x="57" y="83"/>
                      <a:pt x="57" y="83"/>
                    </a:cubicBezTo>
                    <a:cubicBezTo>
                      <a:pt x="57" y="84"/>
                      <a:pt x="57" y="84"/>
                      <a:pt x="57" y="84"/>
                    </a:cubicBezTo>
                    <a:cubicBezTo>
                      <a:pt x="60" y="86"/>
                      <a:pt x="60" y="86"/>
                      <a:pt x="60" y="86"/>
                    </a:cubicBezTo>
                    <a:cubicBezTo>
                      <a:pt x="60" y="85"/>
                      <a:pt x="60" y="85"/>
                      <a:pt x="60" y="85"/>
                    </a:cubicBezTo>
                    <a:cubicBezTo>
                      <a:pt x="61" y="85"/>
                      <a:pt x="61" y="85"/>
                      <a:pt x="61" y="85"/>
                    </a:cubicBezTo>
                    <a:cubicBezTo>
                      <a:pt x="61" y="82"/>
                      <a:pt x="61" y="82"/>
                      <a:pt x="61" y="82"/>
                    </a:cubicBezTo>
                    <a:cubicBezTo>
                      <a:pt x="64" y="82"/>
                      <a:pt x="64" y="82"/>
                      <a:pt x="64" y="82"/>
                    </a:cubicBezTo>
                    <a:cubicBezTo>
                      <a:pt x="64" y="82"/>
                      <a:pt x="64" y="81"/>
                      <a:pt x="64" y="80"/>
                    </a:cubicBezTo>
                    <a:cubicBezTo>
                      <a:pt x="64" y="80"/>
                      <a:pt x="64" y="79"/>
                      <a:pt x="64" y="79"/>
                    </a:cubicBezTo>
                    <a:cubicBezTo>
                      <a:pt x="64" y="79"/>
                      <a:pt x="66" y="78"/>
                      <a:pt x="66" y="78"/>
                    </a:cubicBezTo>
                    <a:cubicBezTo>
                      <a:pt x="69" y="79"/>
                      <a:pt x="69" y="79"/>
                      <a:pt x="69" y="79"/>
                    </a:cubicBezTo>
                    <a:cubicBezTo>
                      <a:pt x="70" y="78"/>
                      <a:pt x="70" y="78"/>
                      <a:pt x="70" y="78"/>
                    </a:cubicBezTo>
                    <a:cubicBezTo>
                      <a:pt x="70" y="76"/>
                      <a:pt x="70" y="76"/>
                      <a:pt x="70" y="76"/>
                    </a:cubicBezTo>
                    <a:cubicBezTo>
                      <a:pt x="76" y="74"/>
                      <a:pt x="76" y="74"/>
                      <a:pt x="76" y="74"/>
                    </a:cubicBezTo>
                    <a:cubicBezTo>
                      <a:pt x="79" y="72"/>
                      <a:pt x="79" y="72"/>
                      <a:pt x="79" y="72"/>
                    </a:cubicBezTo>
                    <a:cubicBezTo>
                      <a:pt x="85" y="73"/>
                      <a:pt x="85" y="73"/>
                      <a:pt x="85" y="73"/>
                    </a:cubicBezTo>
                    <a:cubicBezTo>
                      <a:pt x="90" y="73"/>
                      <a:pt x="90" y="73"/>
                      <a:pt x="90" y="73"/>
                    </a:cubicBezTo>
                    <a:lnTo>
                      <a:pt x="93" y="7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2" name="Freeform 901">
                <a:extLst>
                  <a:ext uri="{FF2B5EF4-FFF2-40B4-BE49-F238E27FC236}">
                    <a16:creationId xmlns:a16="http://schemas.microsoft.com/office/drawing/2014/main" id="{F97B408A-4487-2434-3BD9-BBCFE3B9DA7B}"/>
                  </a:ext>
                </a:extLst>
              </p:cNvPr>
              <p:cNvSpPr>
                <a:spLocks/>
              </p:cNvSpPr>
              <p:nvPr/>
            </p:nvSpPr>
            <p:spPr bwMode="auto">
              <a:xfrm>
                <a:off x="6296025" y="5157788"/>
                <a:ext cx="90487" cy="225425"/>
              </a:xfrm>
              <a:custGeom>
                <a:avLst/>
                <a:gdLst>
                  <a:gd name="T0" fmla="*/ 15 w 22"/>
                  <a:gd name="T1" fmla="*/ 13 h 54"/>
                  <a:gd name="T2" fmla="*/ 14 w 22"/>
                  <a:gd name="T3" fmla="*/ 12 h 54"/>
                  <a:gd name="T4" fmla="*/ 13 w 22"/>
                  <a:gd name="T5" fmla="*/ 10 h 54"/>
                  <a:gd name="T6" fmla="*/ 13 w 22"/>
                  <a:gd name="T7" fmla="*/ 9 h 54"/>
                  <a:gd name="T8" fmla="*/ 13 w 22"/>
                  <a:gd name="T9" fmla="*/ 7 h 54"/>
                  <a:gd name="T10" fmla="*/ 13 w 22"/>
                  <a:gd name="T11" fmla="*/ 6 h 54"/>
                  <a:gd name="T12" fmla="*/ 13 w 22"/>
                  <a:gd name="T13" fmla="*/ 5 h 54"/>
                  <a:gd name="T14" fmla="*/ 12 w 22"/>
                  <a:gd name="T15" fmla="*/ 3 h 54"/>
                  <a:gd name="T16" fmla="*/ 9 w 22"/>
                  <a:gd name="T17" fmla="*/ 1 h 54"/>
                  <a:gd name="T18" fmla="*/ 9 w 22"/>
                  <a:gd name="T19" fmla="*/ 2 h 54"/>
                  <a:gd name="T20" fmla="*/ 2 w 22"/>
                  <a:gd name="T21" fmla="*/ 0 h 54"/>
                  <a:gd name="T22" fmla="*/ 3 w 22"/>
                  <a:gd name="T23" fmla="*/ 1 h 54"/>
                  <a:gd name="T24" fmla="*/ 4 w 22"/>
                  <a:gd name="T25" fmla="*/ 1 h 54"/>
                  <a:gd name="T26" fmla="*/ 5 w 22"/>
                  <a:gd name="T27" fmla="*/ 2 h 54"/>
                  <a:gd name="T28" fmla="*/ 5 w 22"/>
                  <a:gd name="T29" fmla="*/ 4 h 54"/>
                  <a:gd name="T30" fmla="*/ 4 w 22"/>
                  <a:gd name="T31" fmla="*/ 4 h 54"/>
                  <a:gd name="T32" fmla="*/ 7 w 22"/>
                  <a:gd name="T33" fmla="*/ 6 h 54"/>
                  <a:gd name="T34" fmla="*/ 7 w 22"/>
                  <a:gd name="T35" fmla="*/ 8 h 54"/>
                  <a:gd name="T36" fmla="*/ 4 w 22"/>
                  <a:gd name="T37" fmla="*/ 10 h 54"/>
                  <a:gd name="T38" fmla="*/ 5 w 22"/>
                  <a:gd name="T39" fmla="*/ 12 h 54"/>
                  <a:gd name="T40" fmla="*/ 4 w 22"/>
                  <a:gd name="T41" fmla="*/ 13 h 54"/>
                  <a:gd name="T42" fmla="*/ 4 w 22"/>
                  <a:gd name="T43" fmla="*/ 14 h 54"/>
                  <a:gd name="T44" fmla="*/ 5 w 22"/>
                  <a:gd name="T45" fmla="*/ 16 h 54"/>
                  <a:gd name="T46" fmla="*/ 4 w 22"/>
                  <a:gd name="T47" fmla="*/ 18 h 54"/>
                  <a:gd name="T48" fmla="*/ 5 w 22"/>
                  <a:gd name="T49" fmla="*/ 20 h 54"/>
                  <a:gd name="T50" fmla="*/ 6 w 22"/>
                  <a:gd name="T51" fmla="*/ 20 h 54"/>
                  <a:gd name="T52" fmla="*/ 2 w 22"/>
                  <a:gd name="T53" fmla="*/ 23 h 54"/>
                  <a:gd name="T54" fmla="*/ 3 w 22"/>
                  <a:gd name="T55" fmla="*/ 26 h 54"/>
                  <a:gd name="T56" fmla="*/ 0 w 22"/>
                  <a:gd name="T57" fmla="*/ 28 h 54"/>
                  <a:gd name="T58" fmla="*/ 3 w 22"/>
                  <a:gd name="T59" fmla="*/ 32 h 54"/>
                  <a:gd name="T60" fmla="*/ 4 w 22"/>
                  <a:gd name="T61" fmla="*/ 32 h 54"/>
                  <a:gd name="T62" fmla="*/ 7 w 22"/>
                  <a:gd name="T63" fmla="*/ 36 h 54"/>
                  <a:gd name="T64" fmla="*/ 8 w 22"/>
                  <a:gd name="T65" fmla="*/ 35 h 54"/>
                  <a:gd name="T66" fmla="*/ 12 w 22"/>
                  <a:gd name="T67" fmla="*/ 35 h 54"/>
                  <a:gd name="T68" fmla="*/ 13 w 22"/>
                  <a:gd name="T69" fmla="*/ 36 h 54"/>
                  <a:gd name="T70" fmla="*/ 13 w 22"/>
                  <a:gd name="T71" fmla="*/ 40 h 54"/>
                  <a:gd name="T72" fmla="*/ 11 w 22"/>
                  <a:gd name="T73" fmla="*/ 45 h 54"/>
                  <a:gd name="T74" fmla="*/ 14 w 22"/>
                  <a:gd name="T75" fmla="*/ 49 h 54"/>
                  <a:gd name="T76" fmla="*/ 17 w 22"/>
                  <a:gd name="T77" fmla="*/ 52 h 54"/>
                  <a:gd name="T78" fmla="*/ 17 w 22"/>
                  <a:gd name="T79" fmla="*/ 54 h 54"/>
                  <a:gd name="T80" fmla="*/ 18 w 22"/>
                  <a:gd name="T81" fmla="*/ 54 h 54"/>
                  <a:gd name="T82" fmla="*/ 18 w 22"/>
                  <a:gd name="T83" fmla="*/ 51 h 54"/>
                  <a:gd name="T84" fmla="*/ 17 w 22"/>
                  <a:gd name="T85" fmla="*/ 49 h 54"/>
                  <a:gd name="T86" fmla="*/ 19 w 22"/>
                  <a:gd name="T87" fmla="*/ 46 h 54"/>
                  <a:gd name="T88" fmla="*/ 21 w 22"/>
                  <a:gd name="T89" fmla="*/ 46 h 54"/>
                  <a:gd name="T90" fmla="*/ 21 w 22"/>
                  <a:gd name="T91" fmla="*/ 40 h 54"/>
                  <a:gd name="T92" fmla="*/ 22 w 22"/>
                  <a:gd name="T93" fmla="*/ 39 h 54"/>
                  <a:gd name="T94" fmla="*/ 22 w 22"/>
                  <a:gd name="T95" fmla="*/ 36 h 54"/>
                  <a:gd name="T96" fmla="*/ 17 w 22"/>
                  <a:gd name="T97" fmla="*/ 29 h 54"/>
                  <a:gd name="T98" fmla="*/ 13 w 22"/>
                  <a:gd name="T99" fmla="*/ 27 h 54"/>
                  <a:gd name="T100" fmla="*/ 12 w 22"/>
                  <a:gd name="T101" fmla="*/ 19 h 54"/>
                  <a:gd name="T102" fmla="*/ 14 w 22"/>
                  <a:gd name="T103" fmla="*/ 15 h 54"/>
                  <a:gd name="T104" fmla="*/ 16 w 22"/>
                  <a:gd name="T105" fmla="*/ 15 h 54"/>
                  <a:gd name="T106" fmla="*/ 16 w 22"/>
                  <a:gd name="T107" fmla="*/ 14 h 54"/>
                  <a:gd name="T108" fmla="*/ 15 w 22"/>
                  <a:gd name="T109"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54">
                    <a:moveTo>
                      <a:pt x="15" y="13"/>
                    </a:moveTo>
                    <a:cubicBezTo>
                      <a:pt x="15" y="13"/>
                      <a:pt x="14" y="12"/>
                      <a:pt x="14" y="12"/>
                    </a:cubicBezTo>
                    <a:cubicBezTo>
                      <a:pt x="14" y="11"/>
                      <a:pt x="13" y="10"/>
                      <a:pt x="13" y="10"/>
                    </a:cubicBezTo>
                    <a:cubicBezTo>
                      <a:pt x="13" y="9"/>
                      <a:pt x="13" y="9"/>
                      <a:pt x="13" y="9"/>
                    </a:cubicBezTo>
                    <a:cubicBezTo>
                      <a:pt x="13" y="7"/>
                      <a:pt x="13" y="7"/>
                      <a:pt x="13" y="7"/>
                    </a:cubicBezTo>
                    <a:cubicBezTo>
                      <a:pt x="13" y="6"/>
                      <a:pt x="13" y="6"/>
                      <a:pt x="13" y="6"/>
                    </a:cubicBezTo>
                    <a:cubicBezTo>
                      <a:pt x="13" y="5"/>
                      <a:pt x="13" y="5"/>
                      <a:pt x="13" y="5"/>
                    </a:cubicBezTo>
                    <a:cubicBezTo>
                      <a:pt x="12" y="3"/>
                      <a:pt x="12" y="3"/>
                      <a:pt x="12" y="3"/>
                    </a:cubicBezTo>
                    <a:cubicBezTo>
                      <a:pt x="9" y="1"/>
                      <a:pt x="9" y="1"/>
                      <a:pt x="9" y="1"/>
                    </a:cubicBezTo>
                    <a:cubicBezTo>
                      <a:pt x="9" y="2"/>
                      <a:pt x="9" y="2"/>
                      <a:pt x="9" y="2"/>
                    </a:cubicBezTo>
                    <a:cubicBezTo>
                      <a:pt x="2" y="0"/>
                      <a:pt x="2" y="0"/>
                      <a:pt x="2" y="0"/>
                    </a:cubicBezTo>
                    <a:cubicBezTo>
                      <a:pt x="3" y="1"/>
                      <a:pt x="3" y="1"/>
                      <a:pt x="3" y="1"/>
                    </a:cubicBezTo>
                    <a:cubicBezTo>
                      <a:pt x="4" y="1"/>
                      <a:pt x="4" y="1"/>
                      <a:pt x="4" y="1"/>
                    </a:cubicBezTo>
                    <a:cubicBezTo>
                      <a:pt x="5" y="2"/>
                      <a:pt x="5" y="2"/>
                      <a:pt x="5" y="2"/>
                    </a:cubicBezTo>
                    <a:cubicBezTo>
                      <a:pt x="5" y="4"/>
                      <a:pt x="5" y="4"/>
                      <a:pt x="5" y="4"/>
                    </a:cubicBezTo>
                    <a:cubicBezTo>
                      <a:pt x="4" y="4"/>
                      <a:pt x="4" y="4"/>
                      <a:pt x="4" y="4"/>
                    </a:cubicBezTo>
                    <a:cubicBezTo>
                      <a:pt x="7" y="6"/>
                      <a:pt x="7" y="6"/>
                      <a:pt x="7" y="6"/>
                    </a:cubicBezTo>
                    <a:cubicBezTo>
                      <a:pt x="7" y="8"/>
                      <a:pt x="7" y="8"/>
                      <a:pt x="7" y="8"/>
                    </a:cubicBezTo>
                    <a:cubicBezTo>
                      <a:pt x="4" y="10"/>
                      <a:pt x="4" y="10"/>
                      <a:pt x="4" y="10"/>
                    </a:cubicBezTo>
                    <a:cubicBezTo>
                      <a:pt x="5" y="12"/>
                      <a:pt x="5" y="12"/>
                      <a:pt x="5" y="12"/>
                    </a:cubicBezTo>
                    <a:cubicBezTo>
                      <a:pt x="4" y="13"/>
                      <a:pt x="4" y="13"/>
                      <a:pt x="4" y="13"/>
                    </a:cubicBezTo>
                    <a:cubicBezTo>
                      <a:pt x="4" y="14"/>
                      <a:pt x="4" y="14"/>
                      <a:pt x="4" y="14"/>
                    </a:cubicBezTo>
                    <a:cubicBezTo>
                      <a:pt x="5" y="16"/>
                      <a:pt x="5" y="16"/>
                      <a:pt x="5" y="16"/>
                    </a:cubicBezTo>
                    <a:cubicBezTo>
                      <a:pt x="4" y="18"/>
                      <a:pt x="4" y="18"/>
                      <a:pt x="4" y="18"/>
                    </a:cubicBezTo>
                    <a:cubicBezTo>
                      <a:pt x="5" y="20"/>
                      <a:pt x="5" y="20"/>
                      <a:pt x="5" y="20"/>
                    </a:cubicBezTo>
                    <a:cubicBezTo>
                      <a:pt x="6" y="20"/>
                      <a:pt x="6" y="20"/>
                      <a:pt x="6" y="20"/>
                    </a:cubicBezTo>
                    <a:cubicBezTo>
                      <a:pt x="2" y="23"/>
                      <a:pt x="2" y="23"/>
                      <a:pt x="2" y="23"/>
                    </a:cubicBezTo>
                    <a:cubicBezTo>
                      <a:pt x="3" y="26"/>
                      <a:pt x="3" y="26"/>
                      <a:pt x="3" y="26"/>
                    </a:cubicBezTo>
                    <a:cubicBezTo>
                      <a:pt x="0" y="28"/>
                      <a:pt x="0" y="28"/>
                      <a:pt x="0" y="28"/>
                    </a:cubicBezTo>
                    <a:cubicBezTo>
                      <a:pt x="3" y="32"/>
                      <a:pt x="3" y="32"/>
                      <a:pt x="3" y="32"/>
                    </a:cubicBezTo>
                    <a:cubicBezTo>
                      <a:pt x="4" y="32"/>
                      <a:pt x="4" y="32"/>
                      <a:pt x="4" y="32"/>
                    </a:cubicBezTo>
                    <a:cubicBezTo>
                      <a:pt x="7" y="36"/>
                      <a:pt x="7" y="36"/>
                      <a:pt x="7" y="36"/>
                    </a:cubicBezTo>
                    <a:cubicBezTo>
                      <a:pt x="8" y="35"/>
                      <a:pt x="8" y="35"/>
                      <a:pt x="8" y="35"/>
                    </a:cubicBezTo>
                    <a:cubicBezTo>
                      <a:pt x="12" y="35"/>
                      <a:pt x="12" y="35"/>
                      <a:pt x="12" y="35"/>
                    </a:cubicBezTo>
                    <a:cubicBezTo>
                      <a:pt x="13" y="36"/>
                      <a:pt x="13" y="36"/>
                      <a:pt x="13" y="36"/>
                    </a:cubicBezTo>
                    <a:cubicBezTo>
                      <a:pt x="13" y="40"/>
                      <a:pt x="13" y="40"/>
                      <a:pt x="13" y="40"/>
                    </a:cubicBezTo>
                    <a:cubicBezTo>
                      <a:pt x="11" y="45"/>
                      <a:pt x="11" y="45"/>
                      <a:pt x="11" y="45"/>
                    </a:cubicBezTo>
                    <a:cubicBezTo>
                      <a:pt x="14" y="49"/>
                      <a:pt x="14" y="49"/>
                      <a:pt x="14" y="49"/>
                    </a:cubicBezTo>
                    <a:cubicBezTo>
                      <a:pt x="17" y="52"/>
                      <a:pt x="17" y="52"/>
                      <a:pt x="17" y="52"/>
                    </a:cubicBezTo>
                    <a:cubicBezTo>
                      <a:pt x="17" y="54"/>
                      <a:pt x="17" y="54"/>
                      <a:pt x="17" y="54"/>
                    </a:cubicBezTo>
                    <a:cubicBezTo>
                      <a:pt x="18" y="54"/>
                      <a:pt x="18" y="54"/>
                      <a:pt x="18" y="54"/>
                    </a:cubicBezTo>
                    <a:cubicBezTo>
                      <a:pt x="18" y="51"/>
                      <a:pt x="18" y="51"/>
                      <a:pt x="18" y="51"/>
                    </a:cubicBezTo>
                    <a:cubicBezTo>
                      <a:pt x="17" y="49"/>
                      <a:pt x="17" y="49"/>
                      <a:pt x="17" y="49"/>
                    </a:cubicBezTo>
                    <a:cubicBezTo>
                      <a:pt x="19" y="46"/>
                      <a:pt x="19" y="46"/>
                      <a:pt x="19" y="46"/>
                    </a:cubicBezTo>
                    <a:cubicBezTo>
                      <a:pt x="21" y="46"/>
                      <a:pt x="21" y="46"/>
                      <a:pt x="21" y="46"/>
                    </a:cubicBezTo>
                    <a:cubicBezTo>
                      <a:pt x="21" y="40"/>
                      <a:pt x="21" y="40"/>
                      <a:pt x="21" y="40"/>
                    </a:cubicBezTo>
                    <a:cubicBezTo>
                      <a:pt x="22" y="39"/>
                      <a:pt x="22" y="39"/>
                      <a:pt x="22" y="39"/>
                    </a:cubicBezTo>
                    <a:cubicBezTo>
                      <a:pt x="22" y="36"/>
                      <a:pt x="22" y="36"/>
                      <a:pt x="22" y="36"/>
                    </a:cubicBezTo>
                    <a:cubicBezTo>
                      <a:pt x="17" y="29"/>
                      <a:pt x="17" y="29"/>
                      <a:pt x="17" y="29"/>
                    </a:cubicBezTo>
                    <a:cubicBezTo>
                      <a:pt x="13" y="27"/>
                      <a:pt x="13" y="27"/>
                      <a:pt x="13" y="27"/>
                    </a:cubicBezTo>
                    <a:cubicBezTo>
                      <a:pt x="12" y="19"/>
                      <a:pt x="12" y="19"/>
                      <a:pt x="12" y="19"/>
                    </a:cubicBezTo>
                    <a:cubicBezTo>
                      <a:pt x="14" y="15"/>
                      <a:pt x="14" y="15"/>
                      <a:pt x="14" y="15"/>
                    </a:cubicBezTo>
                    <a:cubicBezTo>
                      <a:pt x="16" y="15"/>
                      <a:pt x="16" y="15"/>
                      <a:pt x="16" y="15"/>
                    </a:cubicBezTo>
                    <a:cubicBezTo>
                      <a:pt x="16" y="14"/>
                      <a:pt x="16" y="14"/>
                      <a:pt x="16" y="14"/>
                    </a:cubicBezTo>
                    <a:lnTo>
                      <a:pt x="15" y="1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3" name="Freeform 902">
                <a:extLst>
                  <a:ext uri="{FF2B5EF4-FFF2-40B4-BE49-F238E27FC236}">
                    <a16:creationId xmlns:a16="http://schemas.microsoft.com/office/drawing/2014/main" id="{6DD5173C-4E98-8EF9-9271-F77CB035A0A9}"/>
                  </a:ext>
                </a:extLst>
              </p:cNvPr>
              <p:cNvSpPr>
                <a:spLocks/>
              </p:cNvSpPr>
              <p:nvPr/>
            </p:nvSpPr>
            <p:spPr bwMode="auto">
              <a:xfrm>
                <a:off x="6599238" y="5233988"/>
                <a:ext cx="204787" cy="412750"/>
              </a:xfrm>
              <a:custGeom>
                <a:avLst/>
                <a:gdLst>
                  <a:gd name="T0" fmla="*/ 45 w 49"/>
                  <a:gd name="T1" fmla="*/ 8 h 99"/>
                  <a:gd name="T2" fmla="*/ 42 w 49"/>
                  <a:gd name="T3" fmla="*/ 5 h 99"/>
                  <a:gd name="T4" fmla="*/ 40 w 49"/>
                  <a:gd name="T5" fmla="*/ 0 h 99"/>
                  <a:gd name="T6" fmla="*/ 38 w 49"/>
                  <a:gd name="T7" fmla="*/ 3 h 99"/>
                  <a:gd name="T8" fmla="*/ 38 w 49"/>
                  <a:gd name="T9" fmla="*/ 10 h 99"/>
                  <a:gd name="T10" fmla="*/ 34 w 49"/>
                  <a:gd name="T11" fmla="*/ 12 h 99"/>
                  <a:gd name="T12" fmla="*/ 33 w 49"/>
                  <a:gd name="T13" fmla="*/ 12 h 99"/>
                  <a:gd name="T14" fmla="*/ 31 w 49"/>
                  <a:gd name="T15" fmla="*/ 12 h 99"/>
                  <a:gd name="T16" fmla="*/ 32 w 49"/>
                  <a:gd name="T17" fmla="*/ 16 h 99"/>
                  <a:gd name="T18" fmla="*/ 28 w 49"/>
                  <a:gd name="T19" fmla="*/ 22 h 99"/>
                  <a:gd name="T20" fmla="*/ 26 w 49"/>
                  <a:gd name="T21" fmla="*/ 23 h 99"/>
                  <a:gd name="T22" fmla="*/ 21 w 49"/>
                  <a:gd name="T23" fmla="*/ 27 h 99"/>
                  <a:gd name="T24" fmla="*/ 18 w 49"/>
                  <a:gd name="T25" fmla="*/ 27 h 99"/>
                  <a:gd name="T26" fmla="*/ 14 w 49"/>
                  <a:gd name="T27" fmla="*/ 28 h 99"/>
                  <a:gd name="T28" fmla="*/ 9 w 49"/>
                  <a:gd name="T29" fmla="*/ 30 h 99"/>
                  <a:gd name="T30" fmla="*/ 6 w 49"/>
                  <a:gd name="T31" fmla="*/ 36 h 99"/>
                  <a:gd name="T32" fmla="*/ 5 w 49"/>
                  <a:gd name="T33" fmla="*/ 45 h 99"/>
                  <a:gd name="T34" fmla="*/ 6 w 49"/>
                  <a:gd name="T35" fmla="*/ 49 h 99"/>
                  <a:gd name="T36" fmla="*/ 8 w 49"/>
                  <a:gd name="T37" fmla="*/ 54 h 99"/>
                  <a:gd name="T38" fmla="*/ 4 w 49"/>
                  <a:gd name="T39" fmla="*/ 65 h 99"/>
                  <a:gd name="T40" fmla="*/ 0 w 49"/>
                  <a:gd name="T41" fmla="*/ 72 h 99"/>
                  <a:gd name="T42" fmla="*/ 3 w 49"/>
                  <a:gd name="T43" fmla="*/ 83 h 99"/>
                  <a:gd name="T44" fmla="*/ 4 w 49"/>
                  <a:gd name="T45" fmla="*/ 91 h 99"/>
                  <a:gd name="T46" fmla="*/ 8 w 49"/>
                  <a:gd name="T47" fmla="*/ 96 h 99"/>
                  <a:gd name="T48" fmla="*/ 16 w 49"/>
                  <a:gd name="T49" fmla="*/ 97 h 99"/>
                  <a:gd name="T50" fmla="*/ 27 w 49"/>
                  <a:gd name="T51" fmla="*/ 91 h 99"/>
                  <a:gd name="T52" fmla="*/ 29 w 49"/>
                  <a:gd name="T53" fmla="*/ 82 h 99"/>
                  <a:gd name="T54" fmla="*/ 33 w 49"/>
                  <a:gd name="T55" fmla="*/ 69 h 99"/>
                  <a:gd name="T56" fmla="*/ 36 w 49"/>
                  <a:gd name="T57" fmla="*/ 60 h 99"/>
                  <a:gd name="T58" fmla="*/ 38 w 49"/>
                  <a:gd name="T59" fmla="*/ 56 h 99"/>
                  <a:gd name="T60" fmla="*/ 42 w 49"/>
                  <a:gd name="T61" fmla="*/ 40 h 99"/>
                  <a:gd name="T62" fmla="*/ 44 w 49"/>
                  <a:gd name="T63" fmla="*/ 34 h 99"/>
                  <a:gd name="T64" fmla="*/ 43 w 49"/>
                  <a:gd name="T65" fmla="*/ 26 h 99"/>
                  <a:gd name="T66" fmla="*/ 45 w 49"/>
                  <a:gd name="T67" fmla="*/ 25 h 99"/>
                  <a:gd name="T68" fmla="*/ 47 w 49"/>
                  <a:gd name="T69" fmla="*/ 28 h 99"/>
                  <a:gd name="T70" fmla="*/ 47 w 49"/>
                  <a:gd name="T71" fmla="*/ 1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99">
                    <a:moveTo>
                      <a:pt x="47" y="17"/>
                    </a:moveTo>
                    <a:cubicBezTo>
                      <a:pt x="47" y="14"/>
                      <a:pt x="46" y="11"/>
                      <a:pt x="45" y="8"/>
                    </a:cubicBezTo>
                    <a:cubicBezTo>
                      <a:pt x="45" y="7"/>
                      <a:pt x="44" y="7"/>
                      <a:pt x="44" y="6"/>
                    </a:cubicBezTo>
                    <a:cubicBezTo>
                      <a:pt x="43" y="7"/>
                      <a:pt x="43" y="5"/>
                      <a:pt x="42" y="5"/>
                    </a:cubicBezTo>
                    <a:cubicBezTo>
                      <a:pt x="42" y="4"/>
                      <a:pt x="41" y="3"/>
                      <a:pt x="41" y="1"/>
                    </a:cubicBezTo>
                    <a:cubicBezTo>
                      <a:pt x="41" y="1"/>
                      <a:pt x="41" y="0"/>
                      <a:pt x="40" y="0"/>
                    </a:cubicBezTo>
                    <a:cubicBezTo>
                      <a:pt x="40" y="0"/>
                      <a:pt x="40" y="1"/>
                      <a:pt x="40" y="1"/>
                    </a:cubicBezTo>
                    <a:cubicBezTo>
                      <a:pt x="40" y="2"/>
                      <a:pt x="39" y="3"/>
                      <a:pt x="38" y="3"/>
                    </a:cubicBezTo>
                    <a:cubicBezTo>
                      <a:pt x="38" y="3"/>
                      <a:pt x="38" y="3"/>
                      <a:pt x="38" y="4"/>
                    </a:cubicBezTo>
                    <a:cubicBezTo>
                      <a:pt x="38" y="6"/>
                      <a:pt x="38" y="8"/>
                      <a:pt x="38" y="10"/>
                    </a:cubicBezTo>
                    <a:cubicBezTo>
                      <a:pt x="37" y="10"/>
                      <a:pt x="36" y="10"/>
                      <a:pt x="36" y="10"/>
                    </a:cubicBezTo>
                    <a:cubicBezTo>
                      <a:pt x="35" y="11"/>
                      <a:pt x="34" y="11"/>
                      <a:pt x="34" y="12"/>
                    </a:cubicBezTo>
                    <a:cubicBezTo>
                      <a:pt x="34" y="12"/>
                      <a:pt x="34" y="13"/>
                      <a:pt x="33" y="13"/>
                    </a:cubicBezTo>
                    <a:cubicBezTo>
                      <a:pt x="33" y="13"/>
                      <a:pt x="33" y="12"/>
                      <a:pt x="33" y="12"/>
                    </a:cubicBezTo>
                    <a:cubicBezTo>
                      <a:pt x="33" y="11"/>
                      <a:pt x="32" y="11"/>
                      <a:pt x="32" y="11"/>
                    </a:cubicBezTo>
                    <a:cubicBezTo>
                      <a:pt x="31" y="11"/>
                      <a:pt x="31" y="11"/>
                      <a:pt x="31" y="12"/>
                    </a:cubicBezTo>
                    <a:cubicBezTo>
                      <a:pt x="31" y="13"/>
                      <a:pt x="31" y="13"/>
                      <a:pt x="31" y="14"/>
                    </a:cubicBezTo>
                    <a:cubicBezTo>
                      <a:pt x="32" y="15"/>
                      <a:pt x="32" y="15"/>
                      <a:pt x="32" y="16"/>
                    </a:cubicBezTo>
                    <a:cubicBezTo>
                      <a:pt x="30" y="16"/>
                      <a:pt x="30" y="17"/>
                      <a:pt x="30" y="19"/>
                    </a:cubicBezTo>
                    <a:cubicBezTo>
                      <a:pt x="30" y="20"/>
                      <a:pt x="29" y="21"/>
                      <a:pt x="28" y="22"/>
                    </a:cubicBezTo>
                    <a:cubicBezTo>
                      <a:pt x="28" y="21"/>
                      <a:pt x="29" y="20"/>
                      <a:pt x="28" y="19"/>
                    </a:cubicBezTo>
                    <a:cubicBezTo>
                      <a:pt x="28" y="21"/>
                      <a:pt x="26" y="21"/>
                      <a:pt x="26" y="23"/>
                    </a:cubicBezTo>
                    <a:cubicBezTo>
                      <a:pt x="24" y="23"/>
                      <a:pt x="23" y="24"/>
                      <a:pt x="21" y="25"/>
                    </a:cubicBezTo>
                    <a:cubicBezTo>
                      <a:pt x="21" y="25"/>
                      <a:pt x="21" y="26"/>
                      <a:pt x="21" y="27"/>
                    </a:cubicBezTo>
                    <a:cubicBezTo>
                      <a:pt x="21" y="27"/>
                      <a:pt x="21" y="27"/>
                      <a:pt x="20" y="27"/>
                    </a:cubicBezTo>
                    <a:cubicBezTo>
                      <a:pt x="20" y="26"/>
                      <a:pt x="19" y="27"/>
                      <a:pt x="18" y="27"/>
                    </a:cubicBezTo>
                    <a:cubicBezTo>
                      <a:pt x="17" y="27"/>
                      <a:pt x="16" y="28"/>
                      <a:pt x="15" y="28"/>
                    </a:cubicBezTo>
                    <a:cubicBezTo>
                      <a:pt x="14" y="29"/>
                      <a:pt x="14" y="29"/>
                      <a:pt x="14" y="28"/>
                    </a:cubicBezTo>
                    <a:cubicBezTo>
                      <a:pt x="13" y="27"/>
                      <a:pt x="13" y="28"/>
                      <a:pt x="12" y="29"/>
                    </a:cubicBezTo>
                    <a:cubicBezTo>
                      <a:pt x="12" y="30"/>
                      <a:pt x="11" y="31"/>
                      <a:pt x="9" y="30"/>
                    </a:cubicBezTo>
                    <a:cubicBezTo>
                      <a:pt x="7" y="29"/>
                      <a:pt x="7" y="30"/>
                      <a:pt x="8" y="31"/>
                    </a:cubicBezTo>
                    <a:cubicBezTo>
                      <a:pt x="8" y="33"/>
                      <a:pt x="7" y="35"/>
                      <a:pt x="6" y="36"/>
                    </a:cubicBezTo>
                    <a:cubicBezTo>
                      <a:pt x="5" y="38"/>
                      <a:pt x="4" y="39"/>
                      <a:pt x="5" y="41"/>
                    </a:cubicBezTo>
                    <a:cubicBezTo>
                      <a:pt x="5" y="42"/>
                      <a:pt x="5" y="44"/>
                      <a:pt x="5" y="45"/>
                    </a:cubicBezTo>
                    <a:cubicBezTo>
                      <a:pt x="5" y="46"/>
                      <a:pt x="6" y="46"/>
                      <a:pt x="6" y="47"/>
                    </a:cubicBezTo>
                    <a:cubicBezTo>
                      <a:pt x="6" y="48"/>
                      <a:pt x="7" y="48"/>
                      <a:pt x="6" y="49"/>
                    </a:cubicBezTo>
                    <a:cubicBezTo>
                      <a:pt x="6" y="50"/>
                      <a:pt x="7" y="51"/>
                      <a:pt x="8" y="52"/>
                    </a:cubicBezTo>
                    <a:cubicBezTo>
                      <a:pt x="7" y="53"/>
                      <a:pt x="8" y="54"/>
                      <a:pt x="8" y="54"/>
                    </a:cubicBezTo>
                    <a:cubicBezTo>
                      <a:pt x="9" y="56"/>
                      <a:pt x="7" y="57"/>
                      <a:pt x="7" y="59"/>
                    </a:cubicBezTo>
                    <a:cubicBezTo>
                      <a:pt x="6" y="61"/>
                      <a:pt x="4" y="63"/>
                      <a:pt x="4" y="65"/>
                    </a:cubicBezTo>
                    <a:cubicBezTo>
                      <a:pt x="1" y="66"/>
                      <a:pt x="1" y="68"/>
                      <a:pt x="0" y="70"/>
                    </a:cubicBezTo>
                    <a:cubicBezTo>
                      <a:pt x="0" y="70"/>
                      <a:pt x="0" y="71"/>
                      <a:pt x="0" y="72"/>
                    </a:cubicBezTo>
                    <a:cubicBezTo>
                      <a:pt x="0" y="75"/>
                      <a:pt x="0" y="77"/>
                      <a:pt x="2" y="80"/>
                    </a:cubicBezTo>
                    <a:cubicBezTo>
                      <a:pt x="3" y="81"/>
                      <a:pt x="3" y="82"/>
                      <a:pt x="3" y="83"/>
                    </a:cubicBezTo>
                    <a:cubicBezTo>
                      <a:pt x="2" y="86"/>
                      <a:pt x="1" y="88"/>
                      <a:pt x="4" y="90"/>
                    </a:cubicBezTo>
                    <a:cubicBezTo>
                      <a:pt x="4" y="90"/>
                      <a:pt x="4" y="91"/>
                      <a:pt x="4" y="91"/>
                    </a:cubicBezTo>
                    <a:cubicBezTo>
                      <a:pt x="5" y="93"/>
                      <a:pt x="5" y="94"/>
                      <a:pt x="7" y="95"/>
                    </a:cubicBezTo>
                    <a:cubicBezTo>
                      <a:pt x="7" y="96"/>
                      <a:pt x="8" y="96"/>
                      <a:pt x="8" y="96"/>
                    </a:cubicBezTo>
                    <a:cubicBezTo>
                      <a:pt x="10" y="96"/>
                      <a:pt x="10" y="96"/>
                      <a:pt x="11" y="97"/>
                    </a:cubicBezTo>
                    <a:cubicBezTo>
                      <a:pt x="13" y="99"/>
                      <a:pt x="14" y="99"/>
                      <a:pt x="16" y="97"/>
                    </a:cubicBezTo>
                    <a:cubicBezTo>
                      <a:pt x="18" y="96"/>
                      <a:pt x="20" y="95"/>
                      <a:pt x="22" y="95"/>
                    </a:cubicBezTo>
                    <a:cubicBezTo>
                      <a:pt x="24" y="95"/>
                      <a:pt x="26" y="93"/>
                      <a:pt x="27" y="91"/>
                    </a:cubicBezTo>
                    <a:cubicBezTo>
                      <a:pt x="27" y="90"/>
                      <a:pt x="27" y="89"/>
                      <a:pt x="28" y="88"/>
                    </a:cubicBezTo>
                    <a:cubicBezTo>
                      <a:pt x="29" y="86"/>
                      <a:pt x="29" y="84"/>
                      <a:pt x="29" y="82"/>
                    </a:cubicBezTo>
                    <a:cubicBezTo>
                      <a:pt x="31" y="81"/>
                      <a:pt x="30" y="79"/>
                      <a:pt x="31" y="77"/>
                    </a:cubicBezTo>
                    <a:cubicBezTo>
                      <a:pt x="31" y="74"/>
                      <a:pt x="32" y="72"/>
                      <a:pt x="33" y="69"/>
                    </a:cubicBezTo>
                    <a:cubicBezTo>
                      <a:pt x="34" y="67"/>
                      <a:pt x="35" y="65"/>
                      <a:pt x="35" y="64"/>
                    </a:cubicBezTo>
                    <a:cubicBezTo>
                      <a:pt x="35" y="62"/>
                      <a:pt x="35" y="61"/>
                      <a:pt x="36" y="60"/>
                    </a:cubicBezTo>
                    <a:cubicBezTo>
                      <a:pt x="37" y="60"/>
                      <a:pt x="36" y="59"/>
                      <a:pt x="37" y="58"/>
                    </a:cubicBezTo>
                    <a:cubicBezTo>
                      <a:pt x="37" y="57"/>
                      <a:pt x="38" y="57"/>
                      <a:pt x="38" y="56"/>
                    </a:cubicBezTo>
                    <a:cubicBezTo>
                      <a:pt x="38" y="53"/>
                      <a:pt x="39" y="50"/>
                      <a:pt x="40" y="48"/>
                    </a:cubicBezTo>
                    <a:cubicBezTo>
                      <a:pt x="41" y="45"/>
                      <a:pt x="41" y="43"/>
                      <a:pt x="42" y="40"/>
                    </a:cubicBezTo>
                    <a:cubicBezTo>
                      <a:pt x="42" y="40"/>
                      <a:pt x="42" y="40"/>
                      <a:pt x="42" y="39"/>
                    </a:cubicBezTo>
                    <a:cubicBezTo>
                      <a:pt x="41" y="37"/>
                      <a:pt x="42" y="36"/>
                      <a:pt x="44" y="34"/>
                    </a:cubicBezTo>
                    <a:cubicBezTo>
                      <a:pt x="44" y="34"/>
                      <a:pt x="44" y="34"/>
                      <a:pt x="44" y="34"/>
                    </a:cubicBezTo>
                    <a:cubicBezTo>
                      <a:pt x="45" y="31"/>
                      <a:pt x="43" y="28"/>
                      <a:pt x="43" y="26"/>
                    </a:cubicBezTo>
                    <a:cubicBezTo>
                      <a:pt x="43" y="25"/>
                      <a:pt x="43" y="25"/>
                      <a:pt x="44" y="24"/>
                    </a:cubicBezTo>
                    <a:cubicBezTo>
                      <a:pt x="45" y="24"/>
                      <a:pt x="45" y="25"/>
                      <a:pt x="45" y="25"/>
                    </a:cubicBezTo>
                    <a:cubicBezTo>
                      <a:pt x="45" y="26"/>
                      <a:pt x="45" y="26"/>
                      <a:pt x="45" y="27"/>
                    </a:cubicBezTo>
                    <a:cubicBezTo>
                      <a:pt x="45" y="28"/>
                      <a:pt x="46" y="28"/>
                      <a:pt x="47" y="28"/>
                    </a:cubicBezTo>
                    <a:cubicBezTo>
                      <a:pt x="48" y="27"/>
                      <a:pt x="49" y="23"/>
                      <a:pt x="48" y="22"/>
                    </a:cubicBezTo>
                    <a:cubicBezTo>
                      <a:pt x="47" y="21"/>
                      <a:pt x="46" y="19"/>
                      <a:pt x="47" y="17"/>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4" name="Freeform 903">
                <a:extLst>
                  <a:ext uri="{FF2B5EF4-FFF2-40B4-BE49-F238E27FC236}">
                    <a16:creationId xmlns:a16="http://schemas.microsoft.com/office/drawing/2014/main" id="{D4D04E72-BC1E-343B-1FB3-1047C621B183}"/>
                  </a:ext>
                </a:extLst>
              </p:cNvPr>
              <p:cNvSpPr>
                <a:spLocks/>
              </p:cNvSpPr>
              <p:nvPr/>
            </p:nvSpPr>
            <p:spPr bwMode="auto">
              <a:xfrm>
                <a:off x="5638800" y="3895725"/>
                <a:ext cx="444500" cy="433388"/>
              </a:xfrm>
              <a:custGeom>
                <a:avLst/>
                <a:gdLst>
                  <a:gd name="T0" fmla="*/ 45 w 107"/>
                  <a:gd name="T1" fmla="*/ 75 h 104"/>
                  <a:gd name="T2" fmla="*/ 99 w 107"/>
                  <a:gd name="T3" fmla="*/ 104 h 104"/>
                  <a:gd name="T4" fmla="*/ 106 w 107"/>
                  <a:gd name="T5" fmla="*/ 100 h 104"/>
                  <a:gd name="T6" fmla="*/ 104 w 107"/>
                  <a:gd name="T7" fmla="*/ 24 h 104"/>
                  <a:gd name="T8" fmla="*/ 105 w 107"/>
                  <a:gd name="T9" fmla="*/ 14 h 104"/>
                  <a:gd name="T10" fmla="*/ 104 w 107"/>
                  <a:gd name="T11" fmla="*/ 10 h 104"/>
                  <a:gd name="T12" fmla="*/ 95 w 107"/>
                  <a:gd name="T13" fmla="*/ 8 h 104"/>
                  <a:gd name="T14" fmla="*/ 92 w 107"/>
                  <a:gd name="T15" fmla="*/ 4 h 104"/>
                  <a:gd name="T16" fmla="*/ 89 w 107"/>
                  <a:gd name="T17" fmla="*/ 3 h 104"/>
                  <a:gd name="T18" fmla="*/ 82 w 107"/>
                  <a:gd name="T19" fmla="*/ 4 h 104"/>
                  <a:gd name="T20" fmla="*/ 74 w 107"/>
                  <a:gd name="T21" fmla="*/ 8 h 104"/>
                  <a:gd name="T22" fmla="*/ 74 w 107"/>
                  <a:gd name="T23" fmla="*/ 16 h 104"/>
                  <a:gd name="T24" fmla="*/ 69 w 107"/>
                  <a:gd name="T25" fmla="*/ 23 h 104"/>
                  <a:gd name="T26" fmla="*/ 57 w 107"/>
                  <a:gd name="T27" fmla="*/ 18 h 104"/>
                  <a:gd name="T28" fmla="*/ 44 w 107"/>
                  <a:gd name="T29" fmla="*/ 15 h 104"/>
                  <a:gd name="T30" fmla="*/ 39 w 107"/>
                  <a:gd name="T31" fmla="*/ 6 h 104"/>
                  <a:gd name="T32" fmla="*/ 25 w 107"/>
                  <a:gd name="T33" fmla="*/ 3 h 104"/>
                  <a:gd name="T34" fmla="*/ 15 w 107"/>
                  <a:gd name="T35" fmla="*/ 0 h 104"/>
                  <a:gd name="T36" fmla="*/ 14 w 107"/>
                  <a:gd name="T37" fmla="*/ 4 h 104"/>
                  <a:gd name="T38" fmla="*/ 14 w 107"/>
                  <a:gd name="T39" fmla="*/ 6 h 104"/>
                  <a:gd name="T40" fmla="*/ 5 w 107"/>
                  <a:gd name="T41" fmla="*/ 13 h 104"/>
                  <a:gd name="T42" fmla="*/ 6 w 107"/>
                  <a:gd name="T43" fmla="*/ 16 h 104"/>
                  <a:gd name="T44" fmla="*/ 6 w 107"/>
                  <a:gd name="T45" fmla="*/ 20 h 104"/>
                  <a:gd name="T46" fmla="*/ 1 w 107"/>
                  <a:gd name="T47" fmla="*/ 23 h 104"/>
                  <a:gd name="T48" fmla="*/ 0 w 107"/>
                  <a:gd name="T49" fmla="*/ 25 h 104"/>
                  <a:gd name="T50" fmla="*/ 4 w 107"/>
                  <a:gd name="T51" fmla="*/ 42 h 104"/>
                  <a:gd name="T52" fmla="*/ 4 w 107"/>
                  <a:gd name="T53" fmla="*/ 49 h 104"/>
                  <a:gd name="T54" fmla="*/ 3 w 107"/>
                  <a:gd name="T55" fmla="*/ 52 h 104"/>
                  <a:gd name="T56" fmla="*/ 0 w 107"/>
                  <a:gd name="T57" fmla="*/ 54 h 104"/>
                  <a:gd name="T58" fmla="*/ 5 w 107"/>
                  <a:gd name="T59" fmla="*/ 65 h 104"/>
                  <a:gd name="T60" fmla="*/ 11 w 107"/>
                  <a:gd name="T61" fmla="*/ 67 h 104"/>
                  <a:gd name="T62" fmla="*/ 15 w 107"/>
                  <a:gd name="T63" fmla="*/ 69 h 104"/>
                  <a:gd name="T64" fmla="*/ 29 w 107"/>
                  <a:gd name="T65" fmla="*/ 7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 h="104">
                    <a:moveTo>
                      <a:pt x="33" y="81"/>
                    </a:moveTo>
                    <a:cubicBezTo>
                      <a:pt x="45" y="75"/>
                      <a:pt x="45" y="75"/>
                      <a:pt x="45" y="75"/>
                    </a:cubicBezTo>
                    <a:cubicBezTo>
                      <a:pt x="73" y="89"/>
                      <a:pt x="73" y="89"/>
                      <a:pt x="73" y="89"/>
                    </a:cubicBezTo>
                    <a:cubicBezTo>
                      <a:pt x="99" y="104"/>
                      <a:pt x="99" y="104"/>
                      <a:pt x="99" y="104"/>
                    </a:cubicBezTo>
                    <a:cubicBezTo>
                      <a:pt x="99" y="100"/>
                      <a:pt x="99" y="100"/>
                      <a:pt x="99" y="100"/>
                    </a:cubicBezTo>
                    <a:cubicBezTo>
                      <a:pt x="106" y="100"/>
                      <a:pt x="106" y="100"/>
                      <a:pt x="106" y="100"/>
                    </a:cubicBezTo>
                    <a:cubicBezTo>
                      <a:pt x="106" y="30"/>
                      <a:pt x="106" y="30"/>
                      <a:pt x="106" y="30"/>
                    </a:cubicBezTo>
                    <a:cubicBezTo>
                      <a:pt x="104" y="24"/>
                      <a:pt x="104" y="24"/>
                      <a:pt x="104" y="24"/>
                    </a:cubicBezTo>
                    <a:cubicBezTo>
                      <a:pt x="106" y="19"/>
                      <a:pt x="106" y="19"/>
                      <a:pt x="106" y="19"/>
                    </a:cubicBezTo>
                    <a:cubicBezTo>
                      <a:pt x="105" y="14"/>
                      <a:pt x="105" y="14"/>
                      <a:pt x="105" y="14"/>
                    </a:cubicBezTo>
                    <a:cubicBezTo>
                      <a:pt x="107" y="12"/>
                      <a:pt x="107" y="12"/>
                      <a:pt x="107" y="12"/>
                    </a:cubicBezTo>
                    <a:cubicBezTo>
                      <a:pt x="107" y="10"/>
                      <a:pt x="106" y="10"/>
                      <a:pt x="104" y="10"/>
                    </a:cubicBezTo>
                    <a:cubicBezTo>
                      <a:pt x="103" y="10"/>
                      <a:pt x="101" y="10"/>
                      <a:pt x="100" y="9"/>
                    </a:cubicBezTo>
                    <a:cubicBezTo>
                      <a:pt x="99" y="8"/>
                      <a:pt x="97" y="8"/>
                      <a:pt x="95" y="8"/>
                    </a:cubicBezTo>
                    <a:cubicBezTo>
                      <a:pt x="95" y="8"/>
                      <a:pt x="94" y="8"/>
                      <a:pt x="94" y="7"/>
                    </a:cubicBezTo>
                    <a:cubicBezTo>
                      <a:pt x="95" y="5"/>
                      <a:pt x="93" y="5"/>
                      <a:pt x="92" y="4"/>
                    </a:cubicBezTo>
                    <a:cubicBezTo>
                      <a:pt x="91" y="4"/>
                      <a:pt x="91" y="4"/>
                      <a:pt x="91" y="4"/>
                    </a:cubicBezTo>
                    <a:cubicBezTo>
                      <a:pt x="90" y="3"/>
                      <a:pt x="90" y="3"/>
                      <a:pt x="89" y="3"/>
                    </a:cubicBezTo>
                    <a:cubicBezTo>
                      <a:pt x="87" y="3"/>
                      <a:pt x="85" y="2"/>
                      <a:pt x="82" y="4"/>
                    </a:cubicBezTo>
                    <a:cubicBezTo>
                      <a:pt x="82" y="4"/>
                      <a:pt x="82" y="4"/>
                      <a:pt x="82" y="4"/>
                    </a:cubicBezTo>
                    <a:cubicBezTo>
                      <a:pt x="80" y="4"/>
                      <a:pt x="78" y="5"/>
                      <a:pt x="76" y="6"/>
                    </a:cubicBezTo>
                    <a:cubicBezTo>
                      <a:pt x="76" y="7"/>
                      <a:pt x="75" y="7"/>
                      <a:pt x="74" y="8"/>
                    </a:cubicBezTo>
                    <a:cubicBezTo>
                      <a:pt x="74" y="8"/>
                      <a:pt x="72" y="11"/>
                      <a:pt x="72" y="12"/>
                    </a:cubicBezTo>
                    <a:cubicBezTo>
                      <a:pt x="73" y="13"/>
                      <a:pt x="73" y="15"/>
                      <a:pt x="74" y="16"/>
                    </a:cubicBezTo>
                    <a:cubicBezTo>
                      <a:pt x="74" y="17"/>
                      <a:pt x="74" y="17"/>
                      <a:pt x="74" y="18"/>
                    </a:cubicBezTo>
                    <a:cubicBezTo>
                      <a:pt x="73" y="20"/>
                      <a:pt x="71" y="22"/>
                      <a:pt x="69" y="23"/>
                    </a:cubicBezTo>
                    <a:cubicBezTo>
                      <a:pt x="68" y="24"/>
                      <a:pt x="67" y="24"/>
                      <a:pt x="66" y="23"/>
                    </a:cubicBezTo>
                    <a:cubicBezTo>
                      <a:pt x="62" y="22"/>
                      <a:pt x="60" y="19"/>
                      <a:pt x="57" y="18"/>
                    </a:cubicBezTo>
                    <a:cubicBezTo>
                      <a:pt x="54" y="17"/>
                      <a:pt x="51" y="16"/>
                      <a:pt x="48" y="16"/>
                    </a:cubicBezTo>
                    <a:cubicBezTo>
                      <a:pt x="47" y="16"/>
                      <a:pt x="45" y="16"/>
                      <a:pt x="44" y="15"/>
                    </a:cubicBezTo>
                    <a:cubicBezTo>
                      <a:pt x="42" y="14"/>
                      <a:pt x="41" y="12"/>
                      <a:pt x="41" y="9"/>
                    </a:cubicBezTo>
                    <a:cubicBezTo>
                      <a:pt x="41" y="8"/>
                      <a:pt x="40" y="6"/>
                      <a:pt x="39" y="6"/>
                    </a:cubicBezTo>
                    <a:cubicBezTo>
                      <a:pt x="37" y="7"/>
                      <a:pt x="36" y="6"/>
                      <a:pt x="34" y="5"/>
                    </a:cubicBezTo>
                    <a:cubicBezTo>
                      <a:pt x="31" y="3"/>
                      <a:pt x="28" y="3"/>
                      <a:pt x="25" y="3"/>
                    </a:cubicBezTo>
                    <a:cubicBezTo>
                      <a:pt x="23" y="3"/>
                      <a:pt x="21" y="4"/>
                      <a:pt x="19" y="2"/>
                    </a:cubicBezTo>
                    <a:cubicBezTo>
                      <a:pt x="18" y="1"/>
                      <a:pt x="17" y="1"/>
                      <a:pt x="15" y="0"/>
                    </a:cubicBezTo>
                    <a:cubicBezTo>
                      <a:pt x="15" y="0"/>
                      <a:pt x="15" y="0"/>
                      <a:pt x="15" y="0"/>
                    </a:cubicBezTo>
                    <a:cubicBezTo>
                      <a:pt x="14" y="4"/>
                      <a:pt x="14" y="4"/>
                      <a:pt x="14" y="4"/>
                    </a:cubicBezTo>
                    <a:cubicBezTo>
                      <a:pt x="15" y="6"/>
                      <a:pt x="15" y="6"/>
                      <a:pt x="15" y="6"/>
                    </a:cubicBezTo>
                    <a:cubicBezTo>
                      <a:pt x="14" y="6"/>
                      <a:pt x="14" y="6"/>
                      <a:pt x="14" y="6"/>
                    </a:cubicBezTo>
                    <a:cubicBezTo>
                      <a:pt x="10" y="8"/>
                      <a:pt x="10" y="8"/>
                      <a:pt x="10" y="8"/>
                    </a:cubicBezTo>
                    <a:cubicBezTo>
                      <a:pt x="5" y="13"/>
                      <a:pt x="5" y="13"/>
                      <a:pt x="5" y="13"/>
                    </a:cubicBezTo>
                    <a:cubicBezTo>
                      <a:pt x="5" y="13"/>
                      <a:pt x="5" y="14"/>
                      <a:pt x="5" y="14"/>
                    </a:cubicBezTo>
                    <a:cubicBezTo>
                      <a:pt x="5" y="14"/>
                      <a:pt x="6" y="16"/>
                      <a:pt x="6" y="16"/>
                    </a:cubicBezTo>
                    <a:cubicBezTo>
                      <a:pt x="6" y="17"/>
                      <a:pt x="6" y="17"/>
                      <a:pt x="6" y="17"/>
                    </a:cubicBezTo>
                    <a:cubicBezTo>
                      <a:pt x="6" y="20"/>
                      <a:pt x="6" y="20"/>
                      <a:pt x="6" y="20"/>
                    </a:cubicBezTo>
                    <a:cubicBezTo>
                      <a:pt x="4" y="22"/>
                      <a:pt x="4" y="22"/>
                      <a:pt x="4" y="22"/>
                    </a:cubicBezTo>
                    <a:cubicBezTo>
                      <a:pt x="1" y="23"/>
                      <a:pt x="1" y="23"/>
                      <a:pt x="1" y="23"/>
                    </a:cubicBezTo>
                    <a:cubicBezTo>
                      <a:pt x="0" y="24"/>
                      <a:pt x="0" y="24"/>
                      <a:pt x="0" y="24"/>
                    </a:cubicBezTo>
                    <a:cubicBezTo>
                      <a:pt x="0" y="25"/>
                      <a:pt x="0" y="25"/>
                      <a:pt x="0" y="25"/>
                    </a:cubicBezTo>
                    <a:cubicBezTo>
                      <a:pt x="3" y="32"/>
                      <a:pt x="3" y="32"/>
                      <a:pt x="3" y="32"/>
                    </a:cubicBezTo>
                    <a:cubicBezTo>
                      <a:pt x="4" y="42"/>
                      <a:pt x="4" y="42"/>
                      <a:pt x="4" y="42"/>
                    </a:cubicBezTo>
                    <a:cubicBezTo>
                      <a:pt x="3" y="46"/>
                      <a:pt x="3" y="46"/>
                      <a:pt x="3" y="46"/>
                    </a:cubicBezTo>
                    <a:cubicBezTo>
                      <a:pt x="4" y="49"/>
                      <a:pt x="4" y="49"/>
                      <a:pt x="4" y="49"/>
                    </a:cubicBezTo>
                    <a:cubicBezTo>
                      <a:pt x="3" y="51"/>
                      <a:pt x="3" y="51"/>
                      <a:pt x="3" y="51"/>
                    </a:cubicBezTo>
                    <a:cubicBezTo>
                      <a:pt x="3" y="52"/>
                      <a:pt x="3" y="52"/>
                      <a:pt x="3" y="52"/>
                    </a:cubicBezTo>
                    <a:cubicBezTo>
                      <a:pt x="3" y="52"/>
                      <a:pt x="1" y="53"/>
                      <a:pt x="1" y="53"/>
                    </a:cubicBezTo>
                    <a:cubicBezTo>
                      <a:pt x="1" y="53"/>
                      <a:pt x="0" y="54"/>
                      <a:pt x="0" y="54"/>
                    </a:cubicBezTo>
                    <a:cubicBezTo>
                      <a:pt x="4" y="60"/>
                      <a:pt x="4" y="60"/>
                      <a:pt x="4" y="60"/>
                    </a:cubicBezTo>
                    <a:cubicBezTo>
                      <a:pt x="5" y="65"/>
                      <a:pt x="5" y="65"/>
                      <a:pt x="5" y="65"/>
                    </a:cubicBezTo>
                    <a:cubicBezTo>
                      <a:pt x="7" y="67"/>
                      <a:pt x="7" y="67"/>
                      <a:pt x="7" y="67"/>
                    </a:cubicBezTo>
                    <a:cubicBezTo>
                      <a:pt x="11" y="67"/>
                      <a:pt x="11" y="67"/>
                      <a:pt x="11" y="67"/>
                    </a:cubicBezTo>
                    <a:cubicBezTo>
                      <a:pt x="14" y="69"/>
                      <a:pt x="14" y="69"/>
                      <a:pt x="14" y="69"/>
                    </a:cubicBezTo>
                    <a:cubicBezTo>
                      <a:pt x="15" y="69"/>
                      <a:pt x="15" y="69"/>
                      <a:pt x="15" y="69"/>
                    </a:cubicBezTo>
                    <a:cubicBezTo>
                      <a:pt x="18" y="74"/>
                      <a:pt x="18" y="74"/>
                      <a:pt x="18" y="74"/>
                    </a:cubicBezTo>
                    <a:cubicBezTo>
                      <a:pt x="29" y="77"/>
                      <a:pt x="29" y="77"/>
                      <a:pt x="29" y="77"/>
                    </a:cubicBezTo>
                    <a:lnTo>
                      <a:pt x="33" y="8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5" name="Freeform 904">
                <a:extLst>
                  <a:ext uri="{FF2B5EF4-FFF2-40B4-BE49-F238E27FC236}">
                    <a16:creationId xmlns:a16="http://schemas.microsoft.com/office/drawing/2014/main" id="{F41F8FCD-B3B4-4200-2FD6-0108FD4B5D61}"/>
                  </a:ext>
                </a:extLst>
              </p:cNvPr>
              <p:cNvSpPr>
                <a:spLocks/>
              </p:cNvSpPr>
              <p:nvPr/>
            </p:nvSpPr>
            <p:spPr bwMode="auto">
              <a:xfrm>
                <a:off x="5051425" y="4646613"/>
                <a:ext cx="112712" cy="120650"/>
              </a:xfrm>
              <a:custGeom>
                <a:avLst/>
                <a:gdLst>
                  <a:gd name="T0" fmla="*/ 27 w 27"/>
                  <a:gd name="T1" fmla="*/ 23 h 29"/>
                  <a:gd name="T2" fmla="*/ 27 w 27"/>
                  <a:gd name="T3" fmla="*/ 19 h 29"/>
                  <a:gd name="T4" fmla="*/ 25 w 27"/>
                  <a:gd name="T5" fmla="*/ 18 h 29"/>
                  <a:gd name="T6" fmla="*/ 24 w 27"/>
                  <a:gd name="T7" fmla="*/ 16 h 29"/>
                  <a:gd name="T8" fmla="*/ 22 w 27"/>
                  <a:gd name="T9" fmla="*/ 16 h 29"/>
                  <a:gd name="T10" fmla="*/ 19 w 27"/>
                  <a:gd name="T11" fmla="*/ 14 h 29"/>
                  <a:gd name="T12" fmla="*/ 21 w 27"/>
                  <a:gd name="T13" fmla="*/ 11 h 29"/>
                  <a:gd name="T14" fmla="*/ 20 w 27"/>
                  <a:gd name="T15" fmla="*/ 6 h 29"/>
                  <a:gd name="T16" fmla="*/ 19 w 27"/>
                  <a:gd name="T17" fmla="*/ 6 h 29"/>
                  <a:gd name="T18" fmla="*/ 18 w 27"/>
                  <a:gd name="T19" fmla="*/ 9 h 29"/>
                  <a:gd name="T20" fmla="*/ 16 w 27"/>
                  <a:gd name="T21" fmla="*/ 10 h 29"/>
                  <a:gd name="T22" fmla="*/ 15 w 27"/>
                  <a:gd name="T23" fmla="*/ 8 h 29"/>
                  <a:gd name="T24" fmla="*/ 13 w 27"/>
                  <a:gd name="T25" fmla="*/ 8 h 29"/>
                  <a:gd name="T26" fmla="*/ 14 w 27"/>
                  <a:gd name="T27" fmla="*/ 7 h 29"/>
                  <a:gd name="T28" fmla="*/ 13 w 27"/>
                  <a:gd name="T29" fmla="*/ 2 h 29"/>
                  <a:gd name="T30" fmla="*/ 11 w 27"/>
                  <a:gd name="T31" fmla="*/ 0 h 29"/>
                  <a:gd name="T32" fmla="*/ 9 w 27"/>
                  <a:gd name="T33" fmla="*/ 1 h 29"/>
                  <a:gd name="T34" fmla="*/ 8 w 27"/>
                  <a:gd name="T35" fmla="*/ 1 h 29"/>
                  <a:gd name="T36" fmla="*/ 8 w 27"/>
                  <a:gd name="T37" fmla="*/ 3 h 29"/>
                  <a:gd name="T38" fmla="*/ 6 w 27"/>
                  <a:gd name="T39" fmla="*/ 3 h 29"/>
                  <a:gd name="T40" fmla="*/ 5 w 27"/>
                  <a:gd name="T41" fmla="*/ 6 h 29"/>
                  <a:gd name="T42" fmla="*/ 2 w 27"/>
                  <a:gd name="T43" fmla="*/ 8 h 29"/>
                  <a:gd name="T44" fmla="*/ 0 w 27"/>
                  <a:gd name="T45" fmla="*/ 12 h 29"/>
                  <a:gd name="T46" fmla="*/ 0 w 27"/>
                  <a:gd name="T47" fmla="*/ 12 h 29"/>
                  <a:gd name="T48" fmla="*/ 4 w 27"/>
                  <a:gd name="T49" fmla="*/ 15 h 29"/>
                  <a:gd name="T50" fmla="*/ 7 w 27"/>
                  <a:gd name="T51" fmla="*/ 17 h 29"/>
                  <a:gd name="T52" fmla="*/ 18 w 27"/>
                  <a:gd name="T53" fmla="*/ 26 h 29"/>
                  <a:gd name="T54" fmla="*/ 27 w 27"/>
                  <a:gd name="T55" fmla="*/ 29 h 29"/>
                  <a:gd name="T56" fmla="*/ 26 w 27"/>
                  <a:gd name="T57" fmla="*/ 26 h 29"/>
                  <a:gd name="T58" fmla="*/ 27 w 27"/>
                  <a:gd name="T59"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29">
                    <a:moveTo>
                      <a:pt x="27" y="23"/>
                    </a:moveTo>
                    <a:cubicBezTo>
                      <a:pt x="27" y="19"/>
                      <a:pt x="27" y="19"/>
                      <a:pt x="27" y="19"/>
                    </a:cubicBezTo>
                    <a:cubicBezTo>
                      <a:pt x="25" y="18"/>
                      <a:pt x="25" y="18"/>
                      <a:pt x="25" y="18"/>
                    </a:cubicBezTo>
                    <a:cubicBezTo>
                      <a:pt x="24" y="16"/>
                      <a:pt x="24" y="16"/>
                      <a:pt x="24" y="16"/>
                    </a:cubicBezTo>
                    <a:cubicBezTo>
                      <a:pt x="22" y="16"/>
                      <a:pt x="22" y="16"/>
                      <a:pt x="22" y="16"/>
                    </a:cubicBezTo>
                    <a:cubicBezTo>
                      <a:pt x="19" y="14"/>
                      <a:pt x="19" y="14"/>
                      <a:pt x="19" y="14"/>
                    </a:cubicBezTo>
                    <a:cubicBezTo>
                      <a:pt x="21" y="11"/>
                      <a:pt x="21" y="11"/>
                      <a:pt x="21" y="11"/>
                    </a:cubicBezTo>
                    <a:cubicBezTo>
                      <a:pt x="20" y="6"/>
                      <a:pt x="20" y="6"/>
                      <a:pt x="20" y="6"/>
                    </a:cubicBezTo>
                    <a:cubicBezTo>
                      <a:pt x="19" y="6"/>
                      <a:pt x="19" y="6"/>
                      <a:pt x="19" y="6"/>
                    </a:cubicBezTo>
                    <a:cubicBezTo>
                      <a:pt x="18" y="9"/>
                      <a:pt x="18" y="9"/>
                      <a:pt x="18" y="9"/>
                    </a:cubicBezTo>
                    <a:cubicBezTo>
                      <a:pt x="16" y="10"/>
                      <a:pt x="16" y="10"/>
                      <a:pt x="16" y="10"/>
                    </a:cubicBezTo>
                    <a:cubicBezTo>
                      <a:pt x="15" y="8"/>
                      <a:pt x="15" y="8"/>
                      <a:pt x="15" y="8"/>
                    </a:cubicBezTo>
                    <a:cubicBezTo>
                      <a:pt x="13" y="8"/>
                      <a:pt x="13" y="8"/>
                      <a:pt x="13" y="8"/>
                    </a:cubicBezTo>
                    <a:cubicBezTo>
                      <a:pt x="14" y="7"/>
                      <a:pt x="14" y="7"/>
                      <a:pt x="14" y="7"/>
                    </a:cubicBezTo>
                    <a:cubicBezTo>
                      <a:pt x="13" y="2"/>
                      <a:pt x="13" y="2"/>
                      <a:pt x="13" y="2"/>
                    </a:cubicBezTo>
                    <a:cubicBezTo>
                      <a:pt x="11" y="0"/>
                      <a:pt x="11" y="0"/>
                      <a:pt x="11" y="0"/>
                    </a:cubicBezTo>
                    <a:cubicBezTo>
                      <a:pt x="9" y="1"/>
                      <a:pt x="9" y="1"/>
                      <a:pt x="9" y="1"/>
                    </a:cubicBezTo>
                    <a:cubicBezTo>
                      <a:pt x="8" y="1"/>
                      <a:pt x="8" y="1"/>
                      <a:pt x="8" y="1"/>
                    </a:cubicBezTo>
                    <a:cubicBezTo>
                      <a:pt x="8" y="3"/>
                      <a:pt x="8" y="3"/>
                      <a:pt x="8" y="3"/>
                    </a:cubicBezTo>
                    <a:cubicBezTo>
                      <a:pt x="6" y="3"/>
                      <a:pt x="6" y="3"/>
                      <a:pt x="6" y="3"/>
                    </a:cubicBezTo>
                    <a:cubicBezTo>
                      <a:pt x="5" y="6"/>
                      <a:pt x="5" y="6"/>
                      <a:pt x="5" y="6"/>
                    </a:cubicBezTo>
                    <a:cubicBezTo>
                      <a:pt x="2" y="8"/>
                      <a:pt x="2" y="8"/>
                      <a:pt x="2" y="8"/>
                    </a:cubicBezTo>
                    <a:cubicBezTo>
                      <a:pt x="0" y="12"/>
                      <a:pt x="0" y="12"/>
                      <a:pt x="0" y="12"/>
                    </a:cubicBezTo>
                    <a:cubicBezTo>
                      <a:pt x="0" y="12"/>
                      <a:pt x="0" y="12"/>
                      <a:pt x="0" y="12"/>
                    </a:cubicBezTo>
                    <a:cubicBezTo>
                      <a:pt x="1" y="13"/>
                      <a:pt x="2" y="14"/>
                      <a:pt x="4" y="15"/>
                    </a:cubicBezTo>
                    <a:cubicBezTo>
                      <a:pt x="5" y="16"/>
                      <a:pt x="5" y="18"/>
                      <a:pt x="7" y="17"/>
                    </a:cubicBezTo>
                    <a:cubicBezTo>
                      <a:pt x="11" y="20"/>
                      <a:pt x="14" y="24"/>
                      <a:pt x="18" y="26"/>
                    </a:cubicBezTo>
                    <a:cubicBezTo>
                      <a:pt x="21" y="28"/>
                      <a:pt x="24" y="29"/>
                      <a:pt x="27" y="29"/>
                    </a:cubicBezTo>
                    <a:cubicBezTo>
                      <a:pt x="26" y="26"/>
                      <a:pt x="26" y="26"/>
                      <a:pt x="26" y="26"/>
                    </a:cubicBezTo>
                    <a:lnTo>
                      <a:pt x="27" y="2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6" name="Freeform 905">
                <a:extLst>
                  <a:ext uri="{FF2B5EF4-FFF2-40B4-BE49-F238E27FC236}">
                    <a16:creationId xmlns:a16="http://schemas.microsoft.com/office/drawing/2014/main" id="{8F7C73E2-8A7A-A0C0-8A58-B196C7B02CC3}"/>
                  </a:ext>
                </a:extLst>
              </p:cNvPr>
              <p:cNvSpPr>
                <a:spLocks/>
              </p:cNvSpPr>
              <p:nvPr/>
            </p:nvSpPr>
            <p:spPr bwMode="auto">
              <a:xfrm>
                <a:off x="6137275" y="5734050"/>
                <a:ext cx="66675" cy="69850"/>
              </a:xfrm>
              <a:custGeom>
                <a:avLst/>
                <a:gdLst>
                  <a:gd name="T0" fmla="*/ 24 w 42"/>
                  <a:gd name="T1" fmla="*/ 34 h 44"/>
                  <a:gd name="T2" fmla="*/ 19 w 42"/>
                  <a:gd name="T3" fmla="*/ 44 h 44"/>
                  <a:gd name="T4" fmla="*/ 13 w 42"/>
                  <a:gd name="T5" fmla="*/ 42 h 44"/>
                  <a:gd name="T6" fmla="*/ 5 w 42"/>
                  <a:gd name="T7" fmla="*/ 36 h 44"/>
                  <a:gd name="T8" fmla="*/ 5 w 42"/>
                  <a:gd name="T9" fmla="*/ 31 h 44"/>
                  <a:gd name="T10" fmla="*/ 0 w 42"/>
                  <a:gd name="T11" fmla="*/ 21 h 44"/>
                  <a:gd name="T12" fmla="*/ 5 w 42"/>
                  <a:gd name="T13" fmla="*/ 18 h 44"/>
                  <a:gd name="T14" fmla="*/ 11 w 42"/>
                  <a:gd name="T15" fmla="*/ 10 h 44"/>
                  <a:gd name="T16" fmla="*/ 13 w 42"/>
                  <a:gd name="T17" fmla="*/ 7 h 44"/>
                  <a:gd name="T18" fmla="*/ 19 w 42"/>
                  <a:gd name="T19" fmla="*/ 7 h 44"/>
                  <a:gd name="T20" fmla="*/ 21 w 42"/>
                  <a:gd name="T21" fmla="*/ 2 h 44"/>
                  <a:gd name="T22" fmla="*/ 29 w 42"/>
                  <a:gd name="T23" fmla="*/ 0 h 44"/>
                  <a:gd name="T24" fmla="*/ 32 w 42"/>
                  <a:gd name="T25" fmla="*/ 5 h 44"/>
                  <a:gd name="T26" fmla="*/ 42 w 42"/>
                  <a:gd name="T27" fmla="*/ 13 h 44"/>
                  <a:gd name="T28" fmla="*/ 42 w 42"/>
                  <a:gd name="T29" fmla="*/ 18 h 44"/>
                  <a:gd name="T30" fmla="*/ 37 w 42"/>
                  <a:gd name="T31" fmla="*/ 23 h 44"/>
                  <a:gd name="T32" fmla="*/ 37 w 42"/>
                  <a:gd name="T33" fmla="*/ 28 h 44"/>
                  <a:gd name="T34" fmla="*/ 24 w 42"/>
                  <a:gd name="T35"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4">
                    <a:moveTo>
                      <a:pt x="24" y="34"/>
                    </a:moveTo>
                    <a:lnTo>
                      <a:pt x="19" y="44"/>
                    </a:lnTo>
                    <a:lnTo>
                      <a:pt x="13" y="42"/>
                    </a:lnTo>
                    <a:lnTo>
                      <a:pt x="5" y="36"/>
                    </a:lnTo>
                    <a:lnTo>
                      <a:pt x="5" y="31"/>
                    </a:lnTo>
                    <a:lnTo>
                      <a:pt x="0" y="21"/>
                    </a:lnTo>
                    <a:lnTo>
                      <a:pt x="5" y="18"/>
                    </a:lnTo>
                    <a:lnTo>
                      <a:pt x="11" y="10"/>
                    </a:lnTo>
                    <a:lnTo>
                      <a:pt x="13" y="7"/>
                    </a:lnTo>
                    <a:lnTo>
                      <a:pt x="19" y="7"/>
                    </a:lnTo>
                    <a:lnTo>
                      <a:pt x="21" y="2"/>
                    </a:lnTo>
                    <a:lnTo>
                      <a:pt x="29" y="0"/>
                    </a:lnTo>
                    <a:lnTo>
                      <a:pt x="32" y="5"/>
                    </a:lnTo>
                    <a:lnTo>
                      <a:pt x="42" y="13"/>
                    </a:lnTo>
                    <a:lnTo>
                      <a:pt x="42" y="18"/>
                    </a:lnTo>
                    <a:lnTo>
                      <a:pt x="37" y="23"/>
                    </a:lnTo>
                    <a:lnTo>
                      <a:pt x="37" y="28"/>
                    </a:lnTo>
                    <a:lnTo>
                      <a:pt x="24" y="3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7" name="Freeform 906">
                <a:extLst>
                  <a:ext uri="{FF2B5EF4-FFF2-40B4-BE49-F238E27FC236}">
                    <a16:creationId xmlns:a16="http://schemas.microsoft.com/office/drawing/2014/main" id="{1C2121EB-F216-1CA2-AB2C-93D22DD1FBA3}"/>
                  </a:ext>
                </a:extLst>
              </p:cNvPr>
              <p:cNvSpPr>
                <a:spLocks/>
              </p:cNvSpPr>
              <p:nvPr/>
            </p:nvSpPr>
            <p:spPr bwMode="auto">
              <a:xfrm>
                <a:off x="6332538" y="4746625"/>
                <a:ext cx="225425" cy="279400"/>
              </a:xfrm>
              <a:custGeom>
                <a:avLst/>
                <a:gdLst>
                  <a:gd name="T0" fmla="*/ 48 w 54"/>
                  <a:gd name="T1" fmla="*/ 16 h 67"/>
                  <a:gd name="T2" fmla="*/ 54 w 54"/>
                  <a:gd name="T3" fmla="*/ 8 h 67"/>
                  <a:gd name="T4" fmla="*/ 49 w 54"/>
                  <a:gd name="T5" fmla="*/ 8 h 67"/>
                  <a:gd name="T6" fmla="*/ 46 w 54"/>
                  <a:gd name="T7" fmla="*/ 5 h 67"/>
                  <a:gd name="T8" fmla="*/ 40 w 54"/>
                  <a:gd name="T9" fmla="*/ 8 h 67"/>
                  <a:gd name="T10" fmla="*/ 38 w 54"/>
                  <a:gd name="T11" fmla="*/ 11 h 67"/>
                  <a:gd name="T12" fmla="*/ 32 w 54"/>
                  <a:gd name="T13" fmla="*/ 10 h 67"/>
                  <a:gd name="T14" fmla="*/ 28 w 54"/>
                  <a:gd name="T15" fmla="*/ 10 h 67"/>
                  <a:gd name="T16" fmla="*/ 20 w 54"/>
                  <a:gd name="T17" fmla="*/ 5 h 67"/>
                  <a:gd name="T18" fmla="*/ 14 w 54"/>
                  <a:gd name="T19" fmla="*/ 4 h 67"/>
                  <a:gd name="T20" fmla="*/ 13 w 54"/>
                  <a:gd name="T21" fmla="*/ 3 h 67"/>
                  <a:gd name="T22" fmla="*/ 11 w 54"/>
                  <a:gd name="T23" fmla="*/ 3 h 67"/>
                  <a:gd name="T24" fmla="*/ 10 w 54"/>
                  <a:gd name="T25" fmla="*/ 1 h 67"/>
                  <a:gd name="T26" fmla="*/ 10 w 54"/>
                  <a:gd name="T27" fmla="*/ 1 h 67"/>
                  <a:gd name="T28" fmla="*/ 10 w 54"/>
                  <a:gd name="T29" fmla="*/ 0 h 67"/>
                  <a:gd name="T30" fmla="*/ 6 w 54"/>
                  <a:gd name="T31" fmla="*/ 2 h 67"/>
                  <a:gd name="T32" fmla="*/ 4 w 54"/>
                  <a:gd name="T33" fmla="*/ 3 h 67"/>
                  <a:gd name="T34" fmla="*/ 0 w 54"/>
                  <a:gd name="T35" fmla="*/ 6 h 67"/>
                  <a:gd name="T36" fmla="*/ 0 w 54"/>
                  <a:gd name="T37" fmla="*/ 7 h 67"/>
                  <a:gd name="T38" fmla="*/ 1 w 54"/>
                  <a:gd name="T39" fmla="*/ 8 h 67"/>
                  <a:gd name="T40" fmla="*/ 2 w 54"/>
                  <a:gd name="T41" fmla="*/ 8 h 67"/>
                  <a:gd name="T42" fmla="*/ 2 w 54"/>
                  <a:gd name="T43" fmla="*/ 9 h 67"/>
                  <a:gd name="T44" fmla="*/ 3 w 54"/>
                  <a:gd name="T45" fmla="*/ 10 h 67"/>
                  <a:gd name="T46" fmla="*/ 3 w 54"/>
                  <a:gd name="T47" fmla="*/ 13 h 67"/>
                  <a:gd name="T48" fmla="*/ 7 w 54"/>
                  <a:gd name="T49" fmla="*/ 18 h 67"/>
                  <a:gd name="T50" fmla="*/ 7 w 54"/>
                  <a:gd name="T51" fmla="*/ 20 h 67"/>
                  <a:gd name="T52" fmla="*/ 7 w 54"/>
                  <a:gd name="T53" fmla="*/ 22 h 67"/>
                  <a:gd name="T54" fmla="*/ 7 w 54"/>
                  <a:gd name="T55" fmla="*/ 24 h 67"/>
                  <a:gd name="T56" fmla="*/ 6 w 54"/>
                  <a:gd name="T57" fmla="*/ 26 h 67"/>
                  <a:gd name="T58" fmla="*/ 4 w 54"/>
                  <a:gd name="T59" fmla="*/ 27 h 67"/>
                  <a:gd name="T60" fmla="*/ 3 w 54"/>
                  <a:gd name="T61" fmla="*/ 28 h 67"/>
                  <a:gd name="T62" fmla="*/ 1 w 54"/>
                  <a:gd name="T63" fmla="*/ 31 h 67"/>
                  <a:gd name="T64" fmla="*/ 0 w 54"/>
                  <a:gd name="T65" fmla="*/ 34 h 67"/>
                  <a:gd name="T66" fmla="*/ 0 w 54"/>
                  <a:gd name="T67" fmla="*/ 42 h 67"/>
                  <a:gd name="T68" fmla="*/ 25 w 54"/>
                  <a:gd name="T69" fmla="*/ 55 h 67"/>
                  <a:gd name="T70" fmla="*/ 25 w 54"/>
                  <a:gd name="T71" fmla="*/ 59 h 67"/>
                  <a:gd name="T72" fmla="*/ 36 w 54"/>
                  <a:gd name="T73" fmla="*/ 67 h 67"/>
                  <a:gd name="T74" fmla="*/ 38 w 54"/>
                  <a:gd name="T75" fmla="*/ 65 h 67"/>
                  <a:gd name="T76" fmla="*/ 41 w 54"/>
                  <a:gd name="T77" fmla="*/ 59 h 67"/>
                  <a:gd name="T78" fmla="*/ 43 w 54"/>
                  <a:gd name="T79" fmla="*/ 54 h 67"/>
                  <a:gd name="T80" fmla="*/ 45 w 54"/>
                  <a:gd name="T81" fmla="*/ 52 h 67"/>
                  <a:gd name="T82" fmla="*/ 48 w 54"/>
                  <a:gd name="T83" fmla="*/ 50 h 67"/>
                  <a:gd name="T84" fmla="*/ 49 w 54"/>
                  <a:gd name="T85" fmla="*/ 49 h 67"/>
                  <a:gd name="T86" fmla="*/ 52 w 54"/>
                  <a:gd name="T87" fmla="*/ 46 h 67"/>
                  <a:gd name="T88" fmla="*/ 48 w 54"/>
                  <a:gd name="T89" fmla="*/ 40 h 67"/>
                  <a:gd name="T90" fmla="*/ 48 w 54"/>
                  <a:gd name="T91"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 h="67">
                    <a:moveTo>
                      <a:pt x="48" y="16"/>
                    </a:moveTo>
                    <a:cubicBezTo>
                      <a:pt x="54" y="8"/>
                      <a:pt x="54" y="8"/>
                      <a:pt x="54" y="8"/>
                    </a:cubicBezTo>
                    <a:cubicBezTo>
                      <a:pt x="49" y="8"/>
                      <a:pt x="49" y="8"/>
                      <a:pt x="49" y="8"/>
                    </a:cubicBezTo>
                    <a:cubicBezTo>
                      <a:pt x="46" y="5"/>
                      <a:pt x="46" y="5"/>
                      <a:pt x="46" y="5"/>
                    </a:cubicBezTo>
                    <a:cubicBezTo>
                      <a:pt x="40" y="8"/>
                      <a:pt x="40" y="8"/>
                      <a:pt x="40" y="8"/>
                    </a:cubicBezTo>
                    <a:cubicBezTo>
                      <a:pt x="38" y="11"/>
                      <a:pt x="38" y="11"/>
                      <a:pt x="38" y="11"/>
                    </a:cubicBezTo>
                    <a:cubicBezTo>
                      <a:pt x="32" y="10"/>
                      <a:pt x="32" y="10"/>
                      <a:pt x="32" y="10"/>
                    </a:cubicBezTo>
                    <a:cubicBezTo>
                      <a:pt x="28" y="10"/>
                      <a:pt x="28" y="10"/>
                      <a:pt x="28" y="10"/>
                    </a:cubicBezTo>
                    <a:cubicBezTo>
                      <a:pt x="20" y="5"/>
                      <a:pt x="20" y="5"/>
                      <a:pt x="20" y="5"/>
                    </a:cubicBezTo>
                    <a:cubicBezTo>
                      <a:pt x="14" y="4"/>
                      <a:pt x="14" y="4"/>
                      <a:pt x="14" y="4"/>
                    </a:cubicBezTo>
                    <a:cubicBezTo>
                      <a:pt x="13" y="3"/>
                      <a:pt x="13" y="3"/>
                      <a:pt x="13" y="3"/>
                    </a:cubicBezTo>
                    <a:cubicBezTo>
                      <a:pt x="11" y="3"/>
                      <a:pt x="11" y="3"/>
                      <a:pt x="11" y="3"/>
                    </a:cubicBezTo>
                    <a:cubicBezTo>
                      <a:pt x="10" y="1"/>
                      <a:pt x="10" y="1"/>
                      <a:pt x="10" y="1"/>
                    </a:cubicBezTo>
                    <a:cubicBezTo>
                      <a:pt x="10" y="1"/>
                      <a:pt x="10" y="1"/>
                      <a:pt x="10" y="1"/>
                    </a:cubicBezTo>
                    <a:cubicBezTo>
                      <a:pt x="10" y="0"/>
                      <a:pt x="10" y="0"/>
                      <a:pt x="10" y="0"/>
                    </a:cubicBezTo>
                    <a:cubicBezTo>
                      <a:pt x="6" y="2"/>
                      <a:pt x="6" y="2"/>
                      <a:pt x="6" y="2"/>
                    </a:cubicBezTo>
                    <a:cubicBezTo>
                      <a:pt x="4" y="3"/>
                      <a:pt x="4" y="3"/>
                      <a:pt x="4" y="3"/>
                    </a:cubicBezTo>
                    <a:cubicBezTo>
                      <a:pt x="0" y="6"/>
                      <a:pt x="0" y="6"/>
                      <a:pt x="0" y="6"/>
                    </a:cubicBezTo>
                    <a:cubicBezTo>
                      <a:pt x="0" y="7"/>
                      <a:pt x="0" y="7"/>
                      <a:pt x="0" y="7"/>
                    </a:cubicBezTo>
                    <a:cubicBezTo>
                      <a:pt x="1" y="8"/>
                      <a:pt x="1" y="8"/>
                      <a:pt x="1" y="8"/>
                    </a:cubicBezTo>
                    <a:cubicBezTo>
                      <a:pt x="2" y="8"/>
                      <a:pt x="2" y="8"/>
                      <a:pt x="2" y="8"/>
                    </a:cubicBezTo>
                    <a:cubicBezTo>
                      <a:pt x="2" y="9"/>
                      <a:pt x="2" y="9"/>
                      <a:pt x="2" y="9"/>
                    </a:cubicBezTo>
                    <a:cubicBezTo>
                      <a:pt x="3" y="10"/>
                      <a:pt x="3" y="10"/>
                      <a:pt x="3" y="10"/>
                    </a:cubicBezTo>
                    <a:cubicBezTo>
                      <a:pt x="3" y="13"/>
                      <a:pt x="3" y="13"/>
                      <a:pt x="3" y="13"/>
                    </a:cubicBezTo>
                    <a:cubicBezTo>
                      <a:pt x="7" y="18"/>
                      <a:pt x="7" y="18"/>
                      <a:pt x="7" y="18"/>
                    </a:cubicBezTo>
                    <a:cubicBezTo>
                      <a:pt x="7" y="20"/>
                      <a:pt x="7" y="20"/>
                      <a:pt x="7" y="20"/>
                    </a:cubicBezTo>
                    <a:cubicBezTo>
                      <a:pt x="7" y="22"/>
                      <a:pt x="7" y="22"/>
                      <a:pt x="7" y="22"/>
                    </a:cubicBezTo>
                    <a:cubicBezTo>
                      <a:pt x="7" y="24"/>
                      <a:pt x="7" y="24"/>
                      <a:pt x="7" y="24"/>
                    </a:cubicBezTo>
                    <a:cubicBezTo>
                      <a:pt x="6" y="26"/>
                      <a:pt x="6" y="26"/>
                      <a:pt x="6" y="26"/>
                    </a:cubicBezTo>
                    <a:cubicBezTo>
                      <a:pt x="4" y="27"/>
                      <a:pt x="4" y="27"/>
                      <a:pt x="4" y="27"/>
                    </a:cubicBezTo>
                    <a:cubicBezTo>
                      <a:pt x="3" y="28"/>
                      <a:pt x="3" y="28"/>
                      <a:pt x="3" y="28"/>
                    </a:cubicBezTo>
                    <a:cubicBezTo>
                      <a:pt x="1" y="31"/>
                      <a:pt x="1" y="31"/>
                      <a:pt x="1" y="31"/>
                    </a:cubicBezTo>
                    <a:cubicBezTo>
                      <a:pt x="0" y="34"/>
                      <a:pt x="0" y="34"/>
                      <a:pt x="0" y="34"/>
                    </a:cubicBezTo>
                    <a:cubicBezTo>
                      <a:pt x="0" y="42"/>
                      <a:pt x="0" y="42"/>
                      <a:pt x="0" y="42"/>
                    </a:cubicBezTo>
                    <a:cubicBezTo>
                      <a:pt x="25" y="55"/>
                      <a:pt x="25" y="55"/>
                      <a:pt x="25" y="55"/>
                    </a:cubicBezTo>
                    <a:cubicBezTo>
                      <a:pt x="25" y="59"/>
                      <a:pt x="25" y="59"/>
                      <a:pt x="25" y="59"/>
                    </a:cubicBezTo>
                    <a:cubicBezTo>
                      <a:pt x="36" y="67"/>
                      <a:pt x="36" y="67"/>
                      <a:pt x="36" y="67"/>
                    </a:cubicBezTo>
                    <a:cubicBezTo>
                      <a:pt x="37" y="67"/>
                      <a:pt x="38" y="66"/>
                      <a:pt x="38" y="65"/>
                    </a:cubicBezTo>
                    <a:cubicBezTo>
                      <a:pt x="40" y="63"/>
                      <a:pt x="40" y="61"/>
                      <a:pt x="41" y="59"/>
                    </a:cubicBezTo>
                    <a:cubicBezTo>
                      <a:pt x="42" y="57"/>
                      <a:pt x="43" y="55"/>
                      <a:pt x="43" y="54"/>
                    </a:cubicBezTo>
                    <a:cubicBezTo>
                      <a:pt x="44" y="53"/>
                      <a:pt x="44" y="52"/>
                      <a:pt x="45" y="52"/>
                    </a:cubicBezTo>
                    <a:cubicBezTo>
                      <a:pt x="47" y="53"/>
                      <a:pt x="47" y="52"/>
                      <a:pt x="48" y="50"/>
                    </a:cubicBezTo>
                    <a:cubicBezTo>
                      <a:pt x="48" y="50"/>
                      <a:pt x="48" y="49"/>
                      <a:pt x="49" y="49"/>
                    </a:cubicBezTo>
                    <a:cubicBezTo>
                      <a:pt x="51" y="49"/>
                      <a:pt x="51" y="48"/>
                      <a:pt x="52" y="46"/>
                    </a:cubicBezTo>
                    <a:cubicBezTo>
                      <a:pt x="48" y="40"/>
                      <a:pt x="48" y="40"/>
                      <a:pt x="48" y="40"/>
                    </a:cubicBezTo>
                    <a:lnTo>
                      <a:pt x="48" y="1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8" name="Freeform 907">
                <a:extLst>
                  <a:ext uri="{FF2B5EF4-FFF2-40B4-BE49-F238E27FC236}">
                    <a16:creationId xmlns:a16="http://schemas.microsoft.com/office/drawing/2014/main" id="{259476E6-6478-B002-2E62-898EE32437AA}"/>
                  </a:ext>
                </a:extLst>
              </p:cNvPr>
              <p:cNvSpPr>
                <a:spLocks/>
              </p:cNvSpPr>
              <p:nvPr/>
            </p:nvSpPr>
            <p:spPr bwMode="auto">
              <a:xfrm>
                <a:off x="5130800" y="4583113"/>
                <a:ext cx="169862" cy="187325"/>
              </a:xfrm>
              <a:custGeom>
                <a:avLst/>
                <a:gdLst>
                  <a:gd name="T0" fmla="*/ 32 w 41"/>
                  <a:gd name="T1" fmla="*/ 6 h 45"/>
                  <a:gd name="T2" fmla="*/ 29 w 41"/>
                  <a:gd name="T3" fmla="*/ 8 h 45"/>
                  <a:gd name="T4" fmla="*/ 28 w 41"/>
                  <a:gd name="T5" fmla="*/ 7 h 45"/>
                  <a:gd name="T6" fmla="*/ 25 w 41"/>
                  <a:gd name="T7" fmla="*/ 6 h 45"/>
                  <a:gd name="T8" fmla="*/ 22 w 41"/>
                  <a:gd name="T9" fmla="*/ 3 h 45"/>
                  <a:gd name="T10" fmla="*/ 19 w 41"/>
                  <a:gd name="T11" fmla="*/ 2 h 45"/>
                  <a:gd name="T12" fmla="*/ 17 w 41"/>
                  <a:gd name="T13" fmla="*/ 4 h 45"/>
                  <a:gd name="T14" fmla="*/ 15 w 41"/>
                  <a:gd name="T15" fmla="*/ 1 h 45"/>
                  <a:gd name="T16" fmla="*/ 13 w 41"/>
                  <a:gd name="T17" fmla="*/ 1 h 45"/>
                  <a:gd name="T18" fmla="*/ 11 w 41"/>
                  <a:gd name="T19" fmla="*/ 3 h 45"/>
                  <a:gd name="T20" fmla="*/ 7 w 41"/>
                  <a:gd name="T21" fmla="*/ 2 h 45"/>
                  <a:gd name="T22" fmla="*/ 3 w 41"/>
                  <a:gd name="T23" fmla="*/ 9 h 45"/>
                  <a:gd name="T24" fmla="*/ 5 w 41"/>
                  <a:gd name="T25" fmla="*/ 9 h 45"/>
                  <a:gd name="T26" fmla="*/ 6 w 41"/>
                  <a:gd name="T27" fmla="*/ 12 h 45"/>
                  <a:gd name="T28" fmla="*/ 6 w 41"/>
                  <a:gd name="T29" fmla="*/ 15 h 45"/>
                  <a:gd name="T30" fmla="*/ 5 w 41"/>
                  <a:gd name="T31" fmla="*/ 16 h 45"/>
                  <a:gd name="T32" fmla="*/ 2 w 41"/>
                  <a:gd name="T33" fmla="*/ 18 h 45"/>
                  <a:gd name="T34" fmla="*/ 5 w 41"/>
                  <a:gd name="T35" fmla="*/ 19 h 45"/>
                  <a:gd name="T36" fmla="*/ 3 w 41"/>
                  <a:gd name="T37" fmla="*/ 22 h 45"/>
                  <a:gd name="T38" fmla="*/ 2 w 41"/>
                  <a:gd name="T39" fmla="*/ 26 h 45"/>
                  <a:gd name="T40" fmla="*/ 3 w 41"/>
                  <a:gd name="T41" fmla="*/ 31 h 45"/>
                  <a:gd name="T42" fmla="*/ 6 w 41"/>
                  <a:gd name="T43" fmla="*/ 33 h 45"/>
                  <a:gd name="T44" fmla="*/ 8 w 41"/>
                  <a:gd name="T45" fmla="*/ 38 h 45"/>
                  <a:gd name="T46" fmla="*/ 8 w 41"/>
                  <a:gd name="T47" fmla="*/ 44 h 45"/>
                  <a:gd name="T48" fmla="*/ 9 w 41"/>
                  <a:gd name="T49" fmla="*/ 44 h 45"/>
                  <a:gd name="T50" fmla="*/ 28 w 41"/>
                  <a:gd name="T51" fmla="*/ 39 h 45"/>
                  <a:gd name="T52" fmla="*/ 30 w 41"/>
                  <a:gd name="T53" fmla="*/ 38 h 45"/>
                  <a:gd name="T54" fmla="*/ 40 w 41"/>
                  <a:gd name="T55" fmla="*/ 39 h 45"/>
                  <a:gd name="T56" fmla="*/ 40 w 41"/>
                  <a:gd name="T57" fmla="*/ 35 h 45"/>
                  <a:gd name="T58" fmla="*/ 36 w 41"/>
                  <a:gd name="T59" fmla="*/ 30 h 45"/>
                  <a:gd name="T60" fmla="*/ 38 w 41"/>
                  <a:gd name="T61" fmla="*/ 24 h 45"/>
                  <a:gd name="T62" fmla="*/ 41 w 41"/>
                  <a:gd name="T63" fmla="*/ 18 h 45"/>
                  <a:gd name="T64" fmla="*/ 39 w 41"/>
                  <a:gd name="T65" fmla="*/ 12 h 45"/>
                  <a:gd name="T66" fmla="*/ 40 w 41"/>
                  <a:gd name="T67" fmla="*/ 9 h 45"/>
                  <a:gd name="T68" fmla="*/ 39 w 41"/>
                  <a:gd name="T69"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5">
                    <a:moveTo>
                      <a:pt x="37" y="6"/>
                    </a:moveTo>
                    <a:cubicBezTo>
                      <a:pt x="32" y="6"/>
                      <a:pt x="32" y="6"/>
                      <a:pt x="32" y="6"/>
                    </a:cubicBezTo>
                    <a:cubicBezTo>
                      <a:pt x="29" y="7"/>
                      <a:pt x="29" y="7"/>
                      <a:pt x="29" y="7"/>
                    </a:cubicBezTo>
                    <a:cubicBezTo>
                      <a:pt x="29" y="8"/>
                      <a:pt x="29" y="8"/>
                      <a:pt x="29" y="8"/>
                    </a:cubicBezTo>
                    <a:cubicBezTo>
                      <a:pt x="29" y="8"/>
                      <a:pt x="28" y="8"/>
                      <a:pt x="28" y="8"/>
                    </a:cubicBezTo>
                    <a:cubicBezTo>
                      <a:pt x="28" y="8"/>
                      <a:pt x="28" y="7"/>
                      <a:pt x="28" y="7"/>
                    </a:cubicBezTo>
                    <a:cubicBezTo>
                      <a:pt x="26" y="8"/>
                      <a:pt x="26" y="8"/>
                      <a:pt x="26" y="8"/>
                    </a:cubicBezTo>
                    <a:cubicBezTo>
                      <a:pt x="25" y="6"/>
                      <a:pt x="25" y="6"/>
                      <a:pt x="25" y="6"/>
                    </a:cubicBezTo>
                    <a:cubicBezTo>
                      <a:pt x="24" y="3"/>
                      <a:pt x="24" y="3"/>
                      <a:pt x="24" y="3"/>
                    </a:cubicBezTo>
                    <a:cubicBezTo>
                      <a:pt x="22" y="3"/>
                      <a:pt x="22" y="3"/>
                      <a:pt x="22" y="3"/>
                    </a:cubicBezTo>
                    <a:cubicBezTo>
                      <a:pt x="21" y="2"/>
                      <a:pt x="21" y="2"/>
                      <a:pt x="21" y="2"/>
                    </a:cubicBezTo>
                    <a:cubicBezTo>
                      <a:pt x="19" y="2"/>
                      <a:pt x="19" y="2"/>
                      <a:pt x="19" y="2"/>
                    </a:cubicBezTo>
                    <a:cubicBezTo>
                      <a:pt x="18" y="4"/>
                      <a:pt x="18" y="4"/>
                      <a:pt x="18" y="4"/>
                    </a:cubicBezTo>
                    <a:cubicBezTo>
                      <a:pt x="17" y="4"/>
                      <a:pt x="17" y="4"/>
                      <a:pt x="17" y="4"/>
                    </a:cubicBezTo>
                    <a:cubicBezTo>
                      <a:pt x="16" y="0"/>
                      <a:pt x="16" y="0"/>
                      <a:pt x="16" y="0"/>
                    </a:cubicBezTo>
                    <a:cubicBezTo>
                      <a:pt x="15" y="1"/>
                      <a:pt x="15" y="1"/>
                      <a:pt x="15" y="1"/>
                    </a:cubicBezTo>
                    <a:cubicBezTo>
                      <a:pt x="15" y="2"/>
                      <a:pt x="15" y="2"/>
                      <a:pt x="15" y="2"/>
                    </a:cubicBezTo>
                    <a:cubicBezTo>
                      <a:pt x="13" y="1"/>
                      <a:pt x="13" y="1"/>
                      <a:pt x="13" y="1"/>
                    </a:cubicBezTo>
                    <a:cubicBezTo>
                      <a:pt x="13" y="3"/>
                      <a:pt x="13" y="3"/>
                      <a:pt x="13" y="3"/>
                    </a:cubicBezTo>
                    <a:cubicBezTo>
                      <a:pt x="11" y="3"/>
                      <a:pt x="11" y="3"/>
                      <a:pt x="11" y="3"/>
                    </a:cubicBezTo>
                    <a:cubicBezTo>
                      <a:pt x="10" y="5"/>
                      <a:pt x="10" y="5"/>
                      <a:pt x="10" y="5"/>
                    </a:cubicBezTo>
                    <a:cubicBezTo>
                      <a:pt x="7" y="2"/>
                      <a:pt x="7" y="2"/>
                      <a:pt x="7" y="2"/>
                    </a:cubicBezTo>
                    <a:cubicBezTo>
                      <a:pt x="3" y="6"/>
                      <a:pt x="3" y="6"/>
                      <a:pt x="3" y="6"/>
                    </a:cubicBezTo>
                    <a:cubicBezTo>
                      <a:pt x="3" y="9"/>
                      <a:pt x="3" y="9"/>
                      <a:pt x="3" y="9"/>
                    </a:cubicBezTo>
                    <a:cubicBezTo>
                      <a:pt x="4" y="9"/>
                      <a:pt x="4" y="9"/>
                      <a:pt x="4" y="9"/>
                    </a:cubicBezTo>
                    <a:cubicBezTo>
                      <a:pt x="5" y="9"/>
                      <a:pt x="5" y="9"/>
                      <a:pt x="5" y="9"/>
                    </a:cubicBezTo>
                    <a:cubicBezTo>
                      <a:pt x="5" y="11"/>
                      <a:pt x="5" y="11"/>
                      <a:pt x="5" y="11"/>
                    </a:cubicBezTo>
                    <a:cubicBezTo>
                      <a:pt x="6" y="12"/>
                      <a:pt x="6" y="12"/>
                      <a:pt x="6" y="12"/>
                    </a:cubicBezTo>
                    <a:cubicBezTo>
                      <a:pt x="4" y="13"/>
                      <a:pt x="4" y="13"/>
                      <a:pt x="4" y="13"/>
                    </a:cubicBezTo>
                    <a:cubicBezTo>
                      <a:pt x="6" y="15"/>
                      <a:pt x="6" y="15"/>
                      <a:pt x="6" y="15"/>
                    </a:cubicBezTo>
                    <a:cubicBezTo>
                      <a:pt x="6" y="16"/>
                      <a:pt x="6" y="16"/>
                      <a:pt x="6" y="16"/>
                    </a:cubicBezTo>
                    <a:cubicBezTo>
                      <a:pt x="5" y="16"/>
                      <a:pt x="5" y="16"/>
                      <a:pt x="5" y="16"/>
                    </a:cubicBezTo>
                    <a:cubicBezTo>
                      <a:pt x="2" y="16"/>
                      <a:pt x="2" y="16"/>
                      <a:pt x="2" y="16"/>
                    </a:cubicBezTo>
                    <a:cubicBezTo>
                      <a:pt x="2" y="18"/>
                      <a:pt x="2" y="18"/>
                      <a:pt x="2" y="18"/>
                    </a:cubicBezTo>
                    <a:cubicBezTo>
                      <a:pt x="5" y="18"/>
                      <a:pt x="5" y="18"/>
                      <a:pt x="5" y="18"/>
                    </a:cubicBezTo>
                    <a:cubicBezTo>
                      <a:pt x="5" y="19"/>
                      <a:pt x="5" y="19"/>
                      <a:pt x="5" y="19"/>
                    </a:cubicBezTo>
                    <a:cubicBezTo>
                      <a:pt x="4" y="19"/>
                      <a:pt x="4" y="19"/>
                      <a:pt x="4" y="19"/>
                    </a:cubicBezTo>
                    <a:cubicBezTo>
                      <a:pt x="3" y="22"/>
                      <a:pt x="3" y="22"/>
                      <a:pt x="3" y="22"/>
                    </a:cubicBezTo>
                    <a:cubicBezTo>
                      <a:pt x="1" y="22"/>
                      <a:pt x="1" y="22"/>
                      <a:pt x="1" y="22"/>
                    </a:cubicBezTo>
                    <a:cubicBezTo>
                      <a:pt x="2" y="26"/>
                      <a:pt x="2" y="26"/>
                      <a:pt x="2" y="26"/>
                    </a:cubicBezTo>
                    <a:cubicBezTo>
                      <a:pt x="0" y="29"/>
                      <a:pt x="0" y="29"/>
                      <a:pt x="0" y="29"/>
                    </a:cubicBezTo>
                    <a:cubicBezTo>
                      <a:pt x="3" y="31"/>
                      <a:pt x="3" y="31"/>
                      <a:pt x="3" y="31"/>
                    </a:cubicBezTo>
                    <a:cubicBezTo>
                      <a:pt x="5" y="31"/>
                      <a:pt x="5" y="31"/>
                      <a:pt x="5" y="31"/>
                    </a:cubicBezTo>
                    <a:cubicBezTo>
                      <a:pt x="6" y="33"/>
                      <a:pt x="6" y="33"/>
                      <a:pt x="6" y="33"/>
                    </a:cubicBezTo>
                    <a:cubicBezTo>
                      <a:pt x="8" y="34"/>
                      <a:pt x="8" y="34"/>
                      <a:pt x="8" y="34"/>
                    </a:cubicBezTo>
                    <a:cubicBezTo>
                      <a:pt x="8" y="38"/>
                      <a:pt x="8" y="38"/>
                      <a:pt x="8" y="38"/>
                    </a:cubicBezTo>
                    <a:cubicBezTo>
                      <a:pt x="7" y="41"/>
                      <a:pt x="7" y="41"/>
                      <a:pt x="7" y="41"/>
                    </a:cubicBezTo>
                    <a:cubicBezTo>
                      <a:pt x="8" y="44"/>
                      <a:pt x="8" y="44"/>
                      <a:pt x="8" y="44"/>
                    </a:cubicBezTo>
                    <a:cubicBezTo>
                      <a:pt x="8" y="44"/>
                      <a:pt x="8" y="45"/>
                      <a:pt x="8" y="45"/>
                    </a:cubicBezTo>
                    <a:cubicBezTo>
                      <a:pt x="8" y="44"/>
                      <a:pt x="8" y="44"/>
                      <a:pt x="9" y="44"/>
                    </a:cubicBezTo>
                    <a:cubicBezTo>
                      <a:pt x="11" y="44"/>
                      <a:pt x="12" y="43"/>
                      <a:pt x="14" y="42"/>
                    </a:cubicBezTo>
                    <a:cubicBezTo>
                      <a:pt x="18" y="40"/>
                      <a:pt x="23" y="39"/>
                      <a:pt x="28" y="39"/>
                    </a:cubicBezTo>
                    <a:cubicBezTo>
                      <a:pt x="28" y="39"/>
                      <a:pt x="28" y="39"/>
                      <a:pt x="28" y="39"/>
                    </a:cubicBezTo>
                    <a:cubicBezTo>
                      <a:pt x="29" y="38"/>
                      <a:pt x="29" y="38"/>
                      <a:pt x="30" y="38"/>
                    </a:cubicBezTo>
                    <a:cubicBezTo>
                      <a:pt x="32" y="38"/>
                      <a:pt x="35" y="40"/>
                      <a:pt x="37" y="39"/>
                    </a:cubicBezTo>
                    <a:cubicBezTo>
                      <a:pt x="40" y="39"/>
                      <a:pt x="40" y="39"/>
                      <a:pt x="40" y="39"/>
                    </a:cubicBezTo>
                    <a:cubicBezTo>
                      <a:pt x="40" y="37"/>
                      <a:pt x="40" y="37"/>
                      <a:pt x="40" y="37"/>
                    </a:cubicBezTo>
                    <a:cubicBezTo>
                      <a:pt x="40" y="35"/>
                      <a:pt x="40" y="35"/>
                      <a:pt x="40" y="35"/>
                    </a:cubicBezTo>
                    <a:cubicBezTo>
                      <a:pt x="38" y="35"/>
                      <a:pt x="38" y="35"/>
                      <a:pt x="38" y="35"/>
                    </a:cubicBezTo>
                    <a:cubicBezTo>
                      <a:pt x="36" y="30"/>
                      <a:pt x="36" y="30"/>
                      <a:pt x="36" y="30"/>
                    </a:cubicBezTo>
                    <a:cubicBezTo>
                      <a:pt x="36" y="27"/>
                      <a:pt x="36" y="27"/>
                      <a:pt x="36" y="27"/>
                    </a:cubicBezTo>
                    <a:cubicBezTo>
                      <a:pt x="38" y="24"/>
                      <a:pt x="38" y="24"/>
                      <a:pt x="38" y="24"/>
                    </a:cubicBezTo>
                    <a:cubicBezTo>
                      <a:pt x="39" y="20"/>
                      <a:pt x="39" y="20"/>
                      <a:pt x="39" y="20"/>
                    </a:cubicBezTo>
                    <a:cubicBezTo>
                      <a:pt x="41" y="18"/>
                      <a:pt x="41" y="18"/>
                      <a:pt x="41" y="18"/>
                    </a:cubicBezTo>
                    <a:cubicBezTo>
                      <a:pt x="41" y="14"/>
                      <a:pt x="41" y="14"/>
                      <a:pt x="41" y="14"/>
                    </a:cubicBezTo>
                    <a:cubicBezTo>
                      <a:pt x="39" y="12"/>
                      <a:pt x="39" y="12"/>
                      <a:pt x="39" y="12"/>
                    </a:cubicBezTo>
                    <a:cubicBezTo>
                      <a:pt x="40" y="11"/>
                      <a:pt x="40" y="11"/>
                      <a:pt x="40" y="11"/>
                    </a:cubicBezTo>
                    <a:cubicBezTo>
                      <a:pt x="40" y="9"/>
                      <a:pt x="40" y="9"/>
                      <a:pt x="40" y="9"/>
                    </a:cubicBezTo>
                    <a:cubicBezTo>
                      <a:pt x="40" y="9"/>
                      <a:pt x="40" y="9"/>
                      <a:pt x="40" y="9"/>
                    </a:cubicBezTo>
                    <a:cubicBezTo>
                      <a:pt x="39" y="9"/>
                      <a:pt x="39" y="9"/>
                      <a:pt x="39" y="9"/>
                    </a:cubicBezTo>
                    <a:lnTo>
                      <a:pt x="37" y="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59" name="Freeform 908">
                <a:extLst>
                  <a:ext uri="{FF2B5EF4-FFF2-40B4-BE49-F238E27FC236}">
                    <a16:creationId xmlns:a16="http://schemas.microsoft.com/office/drawing/2014/main" id="{90DE0B32-A0FA-41D1-A64B-7E8A061BB50C}"/>
                  </a:ext>
                </a:extLst>
              </p:cNvPr>
              <p:cNvSpPr>
                <a:spLocks noEditPoints="1"/>
              </p:cNvSpPr>
              <p:nvPr/>
            </p:nvSpPr>
            <p:spPr bwMode="auto">
              <a:xfrm>
                <a:off x="4900613" y="4529138"/>
                <a:ext cx="88900" cy="50800"/>
              </a:xfrm>
              <a:custGeom>
                <a:avLst/>
                <a:gdLst>
                  <a:gd name="T0" fmla="*/ 6 w 21"/>
                  <a:gd name="T1" fmla="*/ 12 h 12"/>
                  <a:gd name="T2" fmla="*/ 5 w 21"/>
                  <a:gd name="T3" fmla="*/ 12 h 12"/>
                  <a:gd name="T4" fmla="*/ 5 w 21"/>
                  <a:gd name="T5" fmla="*/ 11 h 12"/>
                  <a:gd name="T6" fmla="*/ 5 w 21"/>
                  <a:gd name="T7" fmla="*/ 11 h 12"/>
                  <a:gd name="T8" fmla="*/ 6 w 21"/>
                  <a:gd name="T9" fmla="*/ 12 h 12"/>
                  <a:gd name="T10" fmla="*/ 7 w 21"/>
                  <a:gd name="T11" fmla="*/ 2 h 12"/>
                  <a:gd name="T12" fmla="*/ 1 w 21"/>
                  <a:gd name="T13" fmla="*/ 2 h 12"/>
                  <a:gd name="T14" fmla="*/ 0 w 21"/>
                  <a:gd name="T15" fmla="*/ 3 h 12"/>
                  <a:gd name="T16" fmla="*/ 1 w 21"/>
                  <a:gd name="T17" fmla="*/ 3 h 12"/>
                  <a:gd name="T18" fmla="*/ 3 w 21"/>
                  <a:gd name="T19" fmla="*/ 4 h 12"/>
                  <a:gd name="T20" fmla="*/ 4 w 21"/>
                  <a:gd name="T21" fmla="*/ 4 h 12"/>
                  <a:gd name="T22" fmla="*/ 6 w 21"/>
                  <a:gd name="T23" fmla="*/ 6 h 12"/>
                  <a:gd name="T24" fmla="*/ 8 w 21"/>
                  <a:gd name="T25" fmla="*/ 6 h 12"/>
                  <a:gd name="T26" fmla="*/ 9 w 21"/>
                  <a:gd name="T27" fmla="*/ 6 h 12"/>
                  <a:gd name="T28" fmla="*/ 10 w 21"/>
                  <a:gd name="T29" fmla="*/ 8 h 12"/>
                  <a:gd name="T30" fmla="*/ 10 w 21"/>
                  <a:gd name="T31" fmla="*/ 9 h 12"/>
                  <a:gd name="T32" fmla="*/ 9 w 21"/>
                  <a:gd name="T33" fmla="*/ 10 h 12"/>
                  <a:gd name="T34" fmla="*/ 11 w 21"/>
                  <a:gd name="T35" fmla="*/ 12 h 12"/>
                  <a:gd name="T36" fmla="*/ 14 w 21"/>
                  <a:gd name="T37" fmla="*/ 8 h 12"/>
                  <a:gd name="T38" fmla="*/ 14 w 21"/>
                  <a:gd name="T39" fmla="*/ 8 h 12"/>
                  <a:gd name="T40" fmla="*/ 17 w 21"/>
                  <a:gd name="T41" fmla="*/ 7 h 12"/>
                  <a:gd name="T42" fmla="*/ 21 w 21"/>
                  <a:gd name="T43" fmla="*/ 7 h 12"/>
                  <a:gd name="T44" fmla="*/ 21 w 21"/>
                  <a:gd name="T45" fmla="*/ 4 h 12"/>
                  <a:gd name="T46" fmla="*/ 19 w 21"/>
                  <a:gd name="T47" fmla="*/ 4 h 12"/>
                  <a:gd name="T48" fmla="*/ 21 w 21"/>
                  <a:gd name="T49" fmla="*/ 2 h 12"/>
                  <a:gd name="T50" fmla="*/ 21 w 21"/>
                  <a:gd name="T51" fmla="*/ 1 h 12"/>
                  <a:gd name="T52" fmla="*/ 21 w 21"/>
                  <a:gd name="T53" fmla="*/ 0 h 12"/>
                  <a:gd name="T54" fmla="*/ 10 w 21"/>
                  <a:gd name="T55" fmla="*/ 0 h 12"/>
                  <a:gd name="T56" fmla="*/ 7 w 21"/>
                  <a:gd name="T5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12">
                    <a:moveTo>
                      <a:pt x="6" y="12"/>
                    </a:moveTo>
                    <a:cubicBezTo>
                      <a:pt x="6" y="12"/>
                      <a:pt x="6" y="12"/>
                      <a:pt x="5" y="12"/>
                    </a:cubicBezTo>
                    <a:cubicBezTo>
                      <a:pt x="5" y="12"/>
                      <a:pt x="5" y="12"/>
                      <a:pt x="5" y="11"/>
                    </a:cubicBezTo>
                    <a:cubicBezTo>
                      <a:pt x="5" y="11"/>
                      <a:pt x="5" y="11"/>
                      <a:pt x="5" y="11"/>
                    </a:cubicBezTo>
                    <a:cubicBezTo>
                      <a:pt x="6" y="11"/>
                      <a:pt x="6" y="11"/>
                      <a:pt x="6" y="12"/>
                    </a:cubicBezTo>
                    <a:close/>
                    <a:moveTo>
                      <a:pt x="7" y="2"/>
                    </a:moveTo>
                    <a:cubicBezTo>
                      <a:pt x="1" y="2"/>
                      <a:pt x="1" y="2"/>
                      <a:pt x="1" y="2"/>
                    </a:cubicBezTo>
                    <a:cubicBezTo>
                      <a:pt x="0" y="2"/>
                      <a:pt x="0" y="3"/>
                      <a:pt x="0" y="3"/>
                    </a:cubicBezTo>
                    <a:cubicBezTo>
                      <a:pt x="1" y="3"/>
                      <a:pt x="1" y="3"/>
                      <a:pt x="1" y="3"/>
                    </a:cubicBezTo>
                    <a:cubicBezTo>
                      <a:pt x="2" y="3"/>
                      <a:pt x="2" y="4"/>
                      <a:pt x="3" y="4"/>
                    </a:cubicBezTo>
                    <a:cubicBezTo>
                      <a:pt x="3" y="3"/>
                      <a:pt x="4" y="4"/>
                      <a:pt x="4" y="4"/>
                    </a:cubicBezTo>
                    <a:cubicBezTo>
                      <a:pt x="4" y="6"/>
                      <a:pt x="4" y="5"/>
                      <a:pt x="6" y="6"/>
                    </a:cubicBezTo>
                    <a:cubicBezTo>
                      <a:pt x="7" y="7"/>
                      <a:pt x="7" y="7"/>
                      <a:pt x="8" y="6"/>
                    </a:cubicBezTo>
                    <a:cubicBezTo>
                      <a:pt x="9" y="6"/>
                      <a:pt x="9" y="6"/>
                      <a:pt x="9" y="6"/>
                    </a:cubicBezTo>
                    <a:cubicBezTo>
                      <a:pt x="9" y="7"/>
                      <a:pt x="9" y="7"/>
                      <a:pt x="10" y="8"/>
                    </a:cubicBezTo>
                    <a:cubicBezTo>
                      <a:pt x="10" y="8"/>
                      <a:pt x="10" y="8"/>
                      <a:pt x="10" y="9"/>
                    </a:cubicBezTo>
                    <a:cubicBezTo>
                      <a:pt x="9" y="9"/>
                      <a:pt x="9" y="9"/>
                      <a:pt x="9" y="10"/>
                    </a:cubicBezTo>
                    <a:cubicBezTo>
                      <a:pt x="9" y="11"/>
                      <a:pt x="11" y="11"/>
                      <a:pt x="11" y="12"/>
                    </a:cubicBezTo>
                    <a:cubicBezTo>
                      <a:pt x="14" y="8"/>
                      <a:pt x="14" y="8"/>
                      <a:pt x="14" y="8"/>
                    </a:cubicBezTo>
                    <a:cubicBezTo>
                      <a:pt x="14" y="8"/>
                      <a:pt x="14" y="8"/>
                      <a:pt x="14" y="8"/>
                    </a:cubicBezTo>
                    <a:cubicBezTo>
                      <a:pt x="17" y="7"/>
                      <a:pt x="17" y="7"/>
                      <a:pt x="17" y="7"/>
                    </a:cubicBezTo>
                    <a:cubicBezTo>
                      <a:pt x="21" y="7"/>
                      <a:pt x="21" y="7"/>
                      <a:pt x="21" y="7"/>
                    </a:cubicBezTo>
                    <a:cubicBezTo>
                      <a:pt x="21" y="4"/>
                      <a:pt x="21" y="4"/>
                      <a:pt x="21" y="4"/>
                    </a:cubicBezTo>
                    <a:cubicBezTo>
                      <a:pt x="19" y="4"/>
                      <a:pt x="19" y="4"/>
                      <a:pt x="19" y="4"/>
                    </a:cubicBezTo>
                    <a:cubicBezTo>
                      <a:pt x="21" y="2"/>
                      <a:pt x="21" y="2"/>
                      <a:pt x="21" y="2"/>
                    </a:cubicBezTo>
                    <a:cubicBezTo>
                      <a:pt x="21" y="1"/>
                      <a:pt x="21" y="1"/>
                      <a:pt x="21" y="1"/>
                    </a:cubicBezTo>
                    <a:cubicBezTo>
                      <a:pt x="21" y="0"/>
                      <a:pt x="21" y="0"/>
                      <a:pt x="21" y="0"/>
                    </a:cubicBezTo>
                    <a:cubicBezTo>
                      <a:pt x="10" y="0"/>
                      <a:pt x="10" y="0"/>
                      <a:pt x="10" y="0"/>
                    </a:cubicBezTo>
                    <a:lnTo>
                      <a:pt x="7" y="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0" name="Freeform 909">
                <a:extLst>
                  <a:ext uri="{FF2B5EF4-FFF2-40B4-BE49-F238E27FC236}">
                    <a16:creationId xmlns:a16="http://schemas.microsoft.com/office/drawing/2014/main" id="{02D8653B-5721-A3C7-5540-CB2949CC5BC6}"/>
                  </a:ext>
                </a:extLst>
              </p:cNvPr>
              <p:cNvSpPr>
                <a:spLocks/>
              </p:cNvSpPr>
              <p:nvPr/>
            </p:nvSpPr>
            <p:spPr bwMode="auto">
              <a:xfrm>
                <a:off x="4946650" y="4529138"/>
                <a:ext cx="207962" cy="158750"/>
              </a:xfrm>
              <a:custGeom>
                <a:avLst/>
                <a:gdLst>
                  <a:gd name="T0" fmla="*/ 46 w 50"/>
                  <a:gd name="T1" fmla="*/ 12 h 38"/>
                  <a:gd name="T2" fmla="*/ 46 w 50"/>
                  <a:gd name="T3" fmla="*/ 9 h 38"/>
                  <a:gd name="T4" fmla="*/ 42 w 50"/>
                  <a:gd name="T5" fmla="*/ 6 h 38"/>
                  <a:gd name="T6" fmla="*/ 41 w 50"/>
                  <a:gd name="T7" fmla="*/ 1 h 38"/>
                  <a:gd name="T8" fmla="*/ 39 w 50"/>
                  <a:gd name="T9" fmla="*/ 2 h 38"/>
                  <a:gd name="T10" fmla="*/ 37 w 50"/>
                  <a:gd name="T11" fmla="*/ 3 h 38"/>
                  <a:gd name="T12" fmla="*/ 36 w 50"/>
                  <a:gd name="T13" fmla="*/ 4 h 38"/>
                  <a:gd name="T14" fmla="*/ 31 w 50"/>
                  <a:gd name="T15" fmla="*/ 5 h 38"/>
                  <a:gd name="T16" fmla="*/ 28 w 50"/>
                  <a:gd name="T17" fmla="*/ 3 h 38"/>
                  <a:gd name="T18" fmla="*/ 24 w 50"/>
                  <a:gd name="T19" fmla="*/ 3 h 38"/>
                  <a:gd name="T20" fmla="*/ 20 w 50"/>
                  <a:gd name="T21" fmla="*/ 2 h 38"/>
                  <a:gd name="T22" fmla="*/ 15 w 50"/>
                  <a:gd name="T23" fmla="*/ 1 h 38"/>
                  <a:gd name="T24" fmla="*/ 13 w 50"/>
                  <a:gd name="T25" fmla="*/ 0 h 38"/>
                  <a:gd name="T26" fmla="*/ 10 w 50"/>
                  <a:gd name="T27" fmla="*/ 1 h 38"/>
                  <a:gd name="T28" fmla="*/ 8 w 50"/>
                  <a:gd name="T29" fmla="*/ 4 h 38"/>
                  <a:gd name="T30" fmla="*/ 10 w 50"/>
                  <a:gd name="T31" fmla="*/ 7 h 38"/>
                  <a:gd name="T32" fmla="*/ 3 w 50"/>
                  <a:gd name="T33" fmla="*/ 8 h 38"/>
                  <a:gd name="T34" fmla="*/ 0 w 50"/>
                  <a:gd name="T35" fmla="*/ 12 h 38"/>
                  <a:gd name="T36" fmla="*/ 2 w 50"/>
                  <a:gd name="T37" fmla="*/ 13 h 38"/>
                  <a:gd name="T38" fmla="*/ 7 w 50"/>
                  <a:gd name="T39" fmla="*/ 18 h 38"/>
                  <a:gd name="T40" fmla="*/ 13 w 50"/>
                  <a:gd name="T41" fmla="*/ 25 h 38"/>
                  <a:gd name="T42" fmla="*/ 15 w 50"/>
                  <a:gd name="T43" fmla="*/ 23 h 38"/>
                  <a:gd name="T44" fmla="*/ 17 w 50"/>
                  <a:gd name="T45" fmla="*/ 20 h 38"/>
                  <a:gd name="T46" fmla="*/ 31 w 50"/>
                  <a:gd name="T47" fmla="*/ 25 h 38"/>
                  <a:gd name="T48" fmla="*/ 31 w 50"/>
                  <a:gd name="T49" fmla="*/ 28 h 38"/>
                  <a:gd name="T50" fmla="*/ 33 w 50"/>
                  <a:gd name="T51" fmla="*/ 29 h 38"/>
                  <a:gd name="T52" fmla="*/ 36 w 50"/>
                  <a:gd name="T53" fmla="*/ 28 h 38"/>
                  <a:gd name="T54" fmla="*/ 39 w 50"/>
                  <a:gd name="T55" fmla="*/ 35 h 38"/>
                  <a:gd name="T56" fmla="*/ 40 w 50"/>
                  <a:gd name="T57" fmla="*/ 36 h 38"/>
                  <a:gd name="T58" fmla="*/ 43 w 50"/>
                  <a:gd name="T59" fmla="*/ 37 h 38"/>
                  <a:gd name="T60" fmla="*/ 45 w 50"/>
                  <a:gd name="T61" fmla="*/ 34 h 38"/>
                  <a:gd name="T62" fmla="*/ 47 w 50"/>
                  <a:gd name="T63" fmla="*/ 35 h 38"/>
                  <a:gd name="T64" fmla="*/ 49 w 50"/>
                  <a:gd name="T65" fmla="*/ 32 h 38"/>
                  <a:gd name="T66" fmla="*/ 46 w 50"/>
                  <a:gd name="T67" fmla="*/ 31 h 38"/>
                  <a:gd name="T68" fmla="*/ 49 w 50"/>
                  <a:gd name="T69" fmla="*/ 29 h 38"/>
                  <a:gd name="T70" fmla="*/ 50 w 50"/>
                  <a:gd name="T71" fmla="*/ 28 h 38"/>
                  <a:gd name="T72" fmla="*/ 50 w 50"/>
                  <a:gd name="T73" fmla="*/ 25 h 38"/>
                  <a:gd name="T74" fmla="*/ 49 w 50"/>
                  <a:gd name="T75" fmla="*/ 22 h 38"/>
                  <a:gd name="T76" fmla="*/ 47 w 50"/>
                  <a:gd name="T77" fmla="*/ 22 h 38"/>
                  <a:gd name="T78" fmla="*/ 48 w 50"/>
                  <a:gd name="T79" fmla="*/ 18 h 38"/>
                  <a:gd name="T80" fmla="*/ 46 w 50"/>
                  <a:gd name="T81"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38">
                    <a:moveTo>
                      <a:pt x="46" y="14"/>
                    </a:moveTo>
                    <a:cubicBezTo>
                      <a:pt x="46" y="12"/>
                      <a:pt x="46" y="12"/>
                      <a:pt x="46" y="12"/>
                    </a:cubicBezTo>
                    <a:cubicBezTo>
                      <a:pt x="43" y="12"/>
                      <a:pt x="43" y="12"/>
                      <a:pt x="43" y="12"/>
                    </a:cubicBezTo>
                    <a:cubicBezTo>
                      <a:pt x="46" y="9"/>
                      <a:pt x="46" y="9"/>
                      <a:pt x="46" y="9"/>
                    </a:cubicBezTo>
                    <a:cubicBezTo>
                      <a:pt x="42" y="7"/>
                      <a:pt x="42" y="7"/>
                      <a:pt x="42" y="7"/>
                    </a:cubicBezTo>
                    <a:cubicBezTo>
                      <a:pt x="42" y="6"/>
                      <a:pt x="42" y="6"/>
                      <a:pt x="42" y="6"/>
                    </a:cubicBezTo>
                    <a:cubicBezTo>
                      <a:pt x="43" y="5"/>
                      <a:pt x="43" y="5"/>
                      <a:pt x="43" y="5"/>
                    </a:cubicBezTo>
                    <a:cubicBezTo>
                      <a:pt x="41" y="1"/>
                      <a:pt x="41" y="1"/>
                      <a:pt x="41" y="1"/>
                    </a:cubicBezTo>
                    <a:cubicBezTo>
                      <a:pt x="39" y="1"/>
                      <a:pt x="39" y="1"/>
                      <a:pt x="39" y="1"/>
                    </a:cubicBezTo>
                    <a:cubicBezTo>
                      <a:pt x="39" y="2"/>
                      <a:pt x="39" y="2"/>
                      <a:pt x="39" y="2"/>
                    </a:cubicBezTo>
                    <a:cubicBezTo>
                      <a:pt x="39" y="3"/>
                      <a:pt x="39" y="3"/>
                      <a:pt x="39" y="3"/>
                    </a:cubicBezTo>
                    <a:cubicBezTo>
                      <a:pt x="37" y="3"/>
                      <a:pt x="37" y="3"/>
                      <a:pt x="37" y="3"/>
                    </a:cubicBezTo>
                    <a:cubicBezTo>
                      <a:pt x="37" y="4"/>
                      <a:pt x="37" y="4"/>
                      <a:pt x="37" y="4"/>
                    </a:cubicBezTo>
                    <a:cubicBezTo>
                      <a:pt x="36" y="4"/>
                      <a:pt x="36" y="4"/>
                      <a:pt x="36" y="4"/>
                    </a:cubicBezTo>
                    <a:cubicBezTo>
                      <a:pt x="32" y="3"/>
                      <a:pt x="32" y="3"/>
                      <a:pt x="32" y="3"/>
                    </a:cubicBezTo>
                    <a:cubicBezTo>
                      <a:pt x="31" y="5"/>
                      <a:pt x="31" y="5"/>
                      <a:pt x="31" y="5"/>
                    </a:cubicBezTo>
                    <a:cubicBezTo>
                      <a:pt x="30" y="5"/>
                      <a:pt x="30" y="5"/>
                      <a:pt x="30" y="5"/>
                    </a:cubicBezTo>
                    <a:cubicBezTo>
                      <a:pt x="28" y="3"/>
                      <a:pt x="28" y="3"/>
                      <a:pt x="28" y="3"/>
                    </a:cubicBezTo>
                    <a:cubicBezTo>
                      <a:pt x="26" y="5"/>
                      <a:pt x="26" y="5"/>
                      <a:pt x="26" y="5"/>
                    </a:cubicBezTo>
                    <a:cubicBezTo>
                      <a:pt x="24" y="3"/>
                      <a:pt x="24" y="3"/>
                      <a:pt x="24" y="3"/>
                    </a:cubicBezTo>
                    <a:cubicBezTo>
                      <a:pt x="25" y="2"/>
                      <a:pt x="25" y="2"/>
                      <a:pt x="25" y="2"/>
                    </a:cubicBezTo>
                    <a:cubicBezTo>
                      <a:pt x="20" y="2"/>
                      <a:pt x="20" y="2"/>
                      <a:pt x="20" y="2"/>
                    </a:cubicBezTo>
                    <a:cubicBezTo>
                      <a:pt x="19" y="3"/>
                      <a:pt x="19" y="3"/>
                      <a:pt x="19" y="3"/>
                    </a:cubicBezTo>
                    <a:cubicBezTo>
                      <a:pt x="15" y="1"/>
                      <a:pt x="15" y="1"/>
                      <a:pt x="15" y="1"/>
                    </a:cubicBezTo>
                    <a:cubicBezTo>
                      <a:pt x="14" y="1"/>
                      <a:pt x="14" y="1"/>
                      <a:pt x="14" y="1"/>
                    </a:cubicBezTo>
                    <a:cubicBezTo>
                      <a:pt x="13" y="0"/>
                      <a:pt x="13" y="0"/>
                      <a:pt x="13" y="0"/>
                    </a:cubicBezTo>
                    <a:cubicBezTo>
                      <a:pt x="10" y="0"/>
                      <a:pt x="10" y="0"/>
                      <a:pt x="10" y="0"/>
                    </a:cubicBezTo>
                    <a:cubicBezTo>
                      <a:pt x="10" y="1"/>
                      <a:pt x="10" y="1"/>
                      <a:pt x="10" y="1"/>
                    </a:cubicBezTo>
                    <a:cubicBezTo>
                      <a:pt x="10" y="2"/>
                      <a:pt x="10" y="2"/>
                      <a:pt x="10" y="2"/>
                    </a:cubicBezTo>
                    <a:cubicBezTo>
                      <a:pt x="8" y="4"/>
                      <a:pt x="8" y="4"/>
                      <a:pt x="8" y="4"/>
                    </a:cubicBezTo>
                    <a:cubicBezTo>
                      <a:pt x="10" y="4"/>
                      <a:pt x="10" y="4"/>
                      <a:pt x="10" y="4"/>
                    </a:cubicBezTo>
                    <a:cubicBezTo>
                      <a:pt x="10" y="7"/>
                      <a:pt x="10" y="7"/>
                      <a:pt x="10" y="7"/>
                    </a:cubicBezTo>
                    <a:cubicBezTo>
                      <a:pt x="6" y="7"/>
                      <a:pt x="6" y="7"/>
                      <a:pt x="6" y="7"/>
                    </a:cubicBezTo>
                    <a:cubicBezTo>
                      <a:pt x="3" y="8"/>
                      <a:pt x="3" y="8"/>
                      <a:pt x="3" y="8"/>
                    </a:cubicBezTo>
                    <a:cubicBezTo>
                      <a:pt x="3" y="8"/>
                      <a:pt x="3" y="8"/>
                      <a:pt x="3" y="8"/>
                    </a:cubicBezTo>
                    <a:cubicBezTo>
                      <a:pt x="0" y="12"/>
                      <a:pt x="0" y="12"/>
                      <a:pt x="0" y="12"/>
                    </a:cubicBezTo>
                    <a:cubicBezTo>
                      <a:pt x="0" y="12"/>
                      <a:pt x="0" y="13"/>
                      <a:pt x="1" y="13"/>
                    </a:cubicBezTo>
                    <a:cubicBezTo>
                      <a:pt x="1" y="14"/>
                      <a:pt x="2" y="13"/>
                      <a:pt x="2" y="13"/>
                    </a:cubicBezTo>
                    <a:cubicBezTo>
                      <a:pt x="3" y="13"/>
                      <a:pt x="3" y="13"/>
                      <a:pt x="3" y="14"/>
                    </a:cubicBezTo>
                    <a:cubicBezTo>
                      <a:pt x="3" y="16"/>
                      <a:pt x="5" y="17"/>
                      <a:pt x="7" y="18"/>
                    </a:cubicBezTo>
                    <a:cubicBezTo>
                      <a:pt x="8" y="19"/>
                      <a:pt x="10" y="21"/>
                      <a:pt x="11" y="22"/>
                    </a:cubicBezTo>
                    <a:cubicBezTo>
                      <a:pt x="12" y="23"/>
                      <a:pt x="13" y="24"/>
                      <a:pt x="13" y="25"/>
                    </a:cubicBezTo>
                    <a:cubicBezTo>
                      <a:pt x="14" y="25"/>
                      <a:pt x="14" y="25"/>
                      <a:pt x="14" y="25"/>
                    </a:cubicBezTo>
                    <a:cubicBezTo>
                      <a:pt x="15" y="23"/>
                      <a:pt x="15" y="23"/>
                      <a:pt x="15" y="23"/>
                    </a:cubicBezTo>
                    <a:cubicBezTo>
                      <a:pt x="16" y="23"/>
                      <a:pt x="16" y="23"/>
                      <a:pt x="16" y="23"/>
                    </a:cubicBezTo>
                    <a:cubicBezTo>
                      <a:pt x="17" y="20"/>
                      <a:pt x="17" y="20"/>
                      <a:pt x="17" y="20"/>
                    </a:cubicBezTo>
                    <a:cubicBezTo>
                      <a:pt x="26" y="18"/>
                      <a:pt x="26" y="18"/>
                      <a:pt x="26" y="18"/>
                    </a:cubicBezTo>
                    <a:cubicBezTo>
                      <a:pt x="31" y="25"/>
                      <a:pt x="31" y="25"/>
                      <a:pt x="31" y="25"/>
                    </a:cubicBezTo>
                    <a:cubicBezTo>
                      <a:pt x="31" y="27"/>
                      <a:pt x="31" y="27"/>
                      <a:pt x="31" y="27"/>
                    </a:cubicBezTo>
                    <a:cubicBezTo>
                      <a:pt x="31" y="28"/>
                      <a:pt x="31" y="28"/>
                      <a:pt x="31" y="28"/>
                    </a:cubicBezTo>
                    <a:cubicBezTo>
                      <a:pt x="30" y="30"/>
                      <a:pt x="30" y="30"/>
                      <a:pt x="30" y="30"/>
                    </a:cubicBezTo>
                    <a:cubicBezTo>
                      <a:pt x="33" y="29"/>
                      <a:pt x="33" y="29"/>
                      <a:pt x="33" y="29"/>
                    </a:cubicBezTo>
                    <a:cubicBezTo>
                      <a:pt x="34" y="29"/>
                      <a:pt x="34" y="29"/>
                      <a:pt x="34" y="29"/>
                    </a:cubicBezTo>
                    <a:cubicBezTo>
                      <a:pt x="36" y="28"/>
                      <a:pt x="36" y="28"/>
                      <a:pt x="36" y="28"/>
                    </a:cubicBezTo>
                    <a:cubicBezTo>
                      <a:pt x="38" y="30"/>
                      <a:pt x="38" y="30"/>
                      <a:pt x="38" y="30"/>
                    </a:cubicBezTo>
                    <a:cubicBezTo>
                      <a:pt x="39" y="35"/>
                      <a:pt x="39" y="35"/>
                      <a:pt x="39" y="35"/>
                    </a:cubicBezTo>
                    <a:cubicBezTo>
                      <a:pt x="38" y="36"/>
                      <a:pt x="38" y="36"/>
                      <a:pt x="38" y="36"/>
                    </a:cubicBezTo>
                    <a:cubicBezTo>
                      <a:pt x="40" y="36"/>
                      <a:pt x="40" y="36"/>
                      <a:pt x="40" y="36"/>
                    </a:cubicBezTo>
                    <a:cubicBezTo>
                      <a:pt x="41" y="38"/>
                      <a:pt x="41" y="38"/>
                      <a:pt x="41" y="38"/>
                    </a:cubicBezTo>
                    <a:cubicBezTo>
                      <a:pt x="43" y="37"/>
                      <a:pt x="43" y="37"/>
                      <a:pt x="43" y="37"/>
                    </a:cubicBezTo>
                    <a:cubicBezTo>
                      <a:pt x="44" y="34"/>
                      <a:pt x="44" y="34"/>
                      <a:pt x="44" y="34"/>
                    </a:cubicBezTo>
                    <a:cubicBezTo>
                      <a:pt x="45" y="34"/>
                      <a:pt x="45" y="34"/>
                      <a:pt x="45" y="34"/>
                    </a:cubicBezTo>
                    <a:cubicBezTo>
                      <a:pt x="45" y="35"/>
                      <a:pt x="45" y="35"/>
                      <a:pt x="45" y="35"/>
                    </a:cubicBezTo>
                    <a:cubicBezTo>
                      <a:pt x="47" y="35"/>
                      <a:pt x="47" y="35"/>
                      <a:pt x="47" y="35"/>
                    </a:cubicBezTo>
                    <a:cubicBezTo>
                      <a:pt x="48" y="32"/>
                      <a:pt x="48" y="32"/>
                      <a:pt x="48" y="32"/>
                    </a:cubicBezTo>
                    <a:cubicBezTo>
                      <a:pt x="49" y="32"/>
                      <a:pt x="49" y="32"/>
                      <a:pt x="49" y="32"/>
                    </a:cubicBezTo>
                    <a:cubicBezTo>
                      <a:pt x="49" y="31"/>
                      <a:pt x="49" y="31"/>
                      <a:pt x="49" y="31"/>
                    </a:cubicBezTo>
                    <a:cubicBezTo>
                      <a:pt x="46" y="31"/>
                      <a:pt x="46" y="31"/>
                      <a:pt x="46" y="31"/>
                    </a:cubicBezTo>
                    <a:cubicBezTo>
                      <a:pt x="46" y="29"/>
                      <a:pt x="46" y="29"/>
                      <a:pt x="46" y="29"/>
                    </a:cubicBezTo>
                    <a:cubicBezTo>
                      <a:pt x="49" y="29"/>
                      <a:pt x="49" y="29"/>
                      <a:pt x="49" y="29"/>
                    </a:cubicBezTo>
                    <a:cubicBezTo>
                      <a:pt x="50" y="29"/>
                      <a:pt x="50" y="29"/>
                      <a:pt x="50" y="29"/>
                    </a:cubicBezTo>
                    <a:cubicBezTo>
                      <a:pt x="50" y="28"/>
                      <a:pt x="50" y="28"/>
                      <a:pt x="50" y="28"/>
                    </a:cubicBezTo>
                    <a:cubicBezTo>
                      <a:pt x="48" y="26"/>
                      <a:pt x="48" y="26"/>
                      <a:pt x="48" y="26"/>
                    </a:cubicBezTo>
                    <a:cubicBezTo>
                      <a:pt x="50" y="25"/>
                      <a:pt x="50" y="25"/>
                      <a:pt x="50" y="25"/>
                    </a:cubicBezTo>
                    <a:cubicBezTo>
                      <a:pt x="49" y="24"/>
                      <a:pt x="49" y="24"/>
                      <a:pt x="49" y="24"/>
                    </a:cubicBezTo>
                    <a:cubicBezTo>
                      <a:pt x="49" y="22"/>
                      <a:pt x="49" y="22"/>
                      <a:pt x="49" y="22"/>
                    </a:cubicBezTo>
                    <a:cubicBezTo>
                      <a:pt x="48" y="22"/>
                      <a:pt x="48" y="22"/>
                      <a:pt x="48" y="22"/>
                    </a:cubicBezTo>
                    <a:cubicBezTo>
                      <a:pt x="47" y="22"/>
                      <a:pt x="47" y="22"/>
                      <a:pt x="47" y="22"/>
                    </a:cubicBezTo>
                    <a:cubicBezTo>
                      <a:pt x="47" y="19"/>
                      <a:pt x="47" y="19"/>
                      <a:pt x="47" y="19"/>
                    </a:cubicBezTo>
                    <a:cubicBezTo>
                      <a:pt x="48" y="18"/>
                      <a:pt x="48" y="18"/>
                      <a:pt x="48" y="18"/>
                    </a:cubicBezTo>
                    <a:cubicBezTo>
                      <a:pt x="48" y="16"/>
                      <a:pt x="48" y="16"/>
                      <a:pt x="48" y="16"/>
                    </a:cubicBezTo>
                    <a:lnTo>
                      <a:pt x="46" y="1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1" name="Freeform 910">
                <a:extLst>
                  <a:ext uri="{FF2B5EF4-FFF2-40B4-BE49-F238E27FC236}">
                    <a16:creationId xmlns:a16="http://schemas.microsoft.com/office/drawing/2014/main" id="{013D72CA-129E-3BB6-319B-238CAD85A45B}"/>
                  </a:ext>
                </a:extLst>
              </p:cNvPr>
              <p:cNvSpPr>
                <a:spLocks/>
              </p:cNvSpPr>
              <p:nvPr/>
            </p:nvSpPr>
            <p:spPr bwMode="auto">
              <a:xfrm>
                <a:off x="5280025" y="4575175"/>
                <a:ext cx="128587" cy="187325"/>
              </a:xfrm>
              <a:custGeom>
                <a:avLst/>
                <a:gdLst>
                  <a:gd name="T0" fmla="*/ 17 w 31"/>
                  <a:gd name="T1" fmla="*/ 0 h 45"/>
                  <a:gd name="T2" fmla="*/ 3 w 31"/>
                  <a:gd name="T3" fmla="*/ 0 h 45"/>
                  <a:gd name="T4" fmla="*/ 3 w 31"/>
                  <a:gd name="T5" fmla="*/ 3 h 45"/>
                  <a:gd name="T6" fmla="*/ 4 w 31"/>
                  <a:gd name="T7" fmla="*/ 4 h 45"/>
                  <a:gd name="T8" fmla="*/ 3 w 31"/>
                  <a:gd name="T9" fmla="*/ 6 h 45"/>
                  <a:gd name="T10" fmla="*/ 4 w 31"/>
                  <a:gd name="T11" fmla="*/ 9 h 45"/>
                  <a:gd name="T12" fmla="*/ 4 w 31"/>
                  <a:gd name="T13" fmla="*/ 11 h 45"/>
                  <a:gd name="T14" fmla="*/ 4 w 31"/>
                  <a:gd name="T15" fmla="*/ 13 h 45"/>
                  <a:gd name="T16" fmla="*/ 3 w 31"/>
                  <a:gd name="T17" fmla="*/ 14 h 45"/>
                  <a:gd name="T18" fmla="*/ 5 w 31"/>
                  <a:gd name="T19" fmla="*/ 16 h 45"/>
                  <a:gd name="T20" fmla="*/ 5 w 31"/>
                  <a:gd name="T21" fmla="*/ 20 h 45"/>
                  <a:gd name="T22" fmla="*/ 3 w 31"/>
                  <a:gd name="T23" fmla="*/ 22 h 45"/>
                  <a:gd name="T24" fmla="*/ 2 w 31"/>
                  <a:gd name="T25" fmla="*/ 26 h 45"/>
                  <a:gd name="T26" fmla="*/ 0 w 31"/>
                  <a:gd name="T27" fmla="*/ 29 h 45"/>
                  <a:gd name="T28" fmla="*/ 0 w 31"/>
                  <a:gd name="T29" fmla="*/ 32 h 45"/>
                  <a:gd name="T30" fmla="*/ 2 w 31"/>
                  <a:gd name="T31" fmla="*/ 37 h 45"/>
                  <a:gd name="T32" fmla="*/ 4 w 31"/>
                  <a:gd name="T33" fmla="*/ 37 h 45"/>
                  <a:gd name="T34" fmla="*/ 4 w 31"/>
                  <a:gd name="T35" fmla="*/ 39 h 45"/>
                  <a:gd name="T36" fmla="*/ 4 w 31"/>
                  <a:gd name="T37" fmla="*/ 41 h 45"/>
                  <a:gd name="T38" fmla="*/ 1 w 31"/>
                  <a:gd name="T39" fmla="*/ 41 h 45"/>
                  <a:gd name="T40" fmla="*/ 3 w 31"/>
                  <a:gd name="T41" fmla="*/ 42 h 45"/>
                  <a:gd name="T42" fmla="*/ 6 w 31"/>
                  <a:gd name="T43" fmla="*/ 42 h 45"/>
                  <a:gd name="T44" fmla="*/ 6 w 31"/>
                  <a:gd name="T45" fmla="*/ 42 h 45"/>
                  <a:gd name="T46" fmla="*/ 11 w 31"/>
                  <a:gd name="T47" fmla="*/ 43 h 45"/>
                  <a:gd name="T48" fmla="*/ 15 w 31"/>
                  <a:gd name="T49" fmla="*/ 41 h 45"/>
                  <a:gd name="T50" fmla="*/ 19 w 31"/>
                  <a:gd name="T51" fmla="*/ 40 h 45"/>
                  <a:gd name="T52" fmla="*/ 21 w 31"/>
                  <a:gd name="T53" fmla="*/ 39 h 45"/>
                  <a:gd name="T54" fmla="*/ 28 w 31"/>
                  <a:gd name="T55" fmla="*/ 37 h 45"/>
                  <a:gd name="T56" fmla="*/ 29 w 31"/>
                  <a:gd name="T57" fmla="*/ 37 h 45"/>
                  <a:gd name="T58" fmla="*/ 31 w 31"/>
                  <a:gd name="T59" fmla="*/ 35 h 45"/>
                  <a:gd name="T60" fmla="*/ 31 w 31"/>
                  <a:gd name="T61" fmla="*/ 35 h 45"/>
                  <a:gd name="T62" fmla="*/ 26 w 31"/>
                  <a:gd name="T63" fmla="*/ 30 h 45"/>
                  <a:gd name="T64" fmla="*/ 26 w 31"/>
                  <a:gd name="T65" fmla="*/ 29 h 45"/>
                  <a:gd name="T66" fmla="*/ 26 w 31"/>
                  <a:gd name="T67" fmla="*/ 28 h 45"/>
                  <a:gd name="T68" fmla="*/ 27 w 31"/>
                  <a:gd name="T69" fmla="*/ 26 h 45"/>
                  <a:gd name="T70" fmla="*/ 26 w 31"/>
                  <a:gd name="T71" fmla="*/ 24 h 45"/>
                  <a:gd name="T72" fmla="*/ 27 w 31"/>
                  <a:gd name="T73" fmla="*/ 23 h 45"/>
                  <a:gd name="T74" fmla="*/ 26 w 31"/>
                  <a:gd name="T75" fmla="*/ 20 h 45"/>
                  <a:gd name="T76" fmla="*/ 27 w 31"/>
                  <a:gd name="T77" fmla="*/ 19 h 45"/>
                  <a:gd name="T78" fmla="*/ 25 w 31"/>
                  <a:gd name="T79" fmla="*/ 16 h 45"/>
                  <a:gd name="T80" fmla="*/ 26 w 31"/>
                  <a:gd name="T81" fmla="*/ 15 h 45"/>
                  <a:gd name="T82" fmla="*/ 26 w 31"/>
                  <a:gd name="T83" fmla="*/ 11 h 45"/>
                  <a:gd name="T84" fmla="*/ 24 w 31"/>
                  <a:gd name="T85" fmla="*/ 11 h 45"/>
                  <a:gd name="T86" fmla="*/ 25 w 31"/>
                  <a:gd name="T87" fmla="*/ 9 h 45"/>
                  <a:gd name="T88" fmla="*/ 25 w 31"/>
                  <a:gd name="T89" fmla="*/ 5 h 45"/>
                  <a:gd name="T90" fmla="*/ 22 w 31"/>
                  <a:gd name="T91" fmla="*/ 3 h 45"/>
                  <a:gd name="T92" fmla="*/ 22 w 31"/>
                  <a:gd name="T93" fmla="*/ 1 h 45"/>
                  <a:gd name="T94" fmla="*/ 22 w 31"/>
                  <a:gd name="T95" fmla="*/ 0 h 45"/>
                  <a:gd name="T96" fmla="*/ 18 w 31"/>
                  <a:gd name="T97" fmla="*/ 0 h 45"/>
                  <a:gd name="T98" fmla="*/ 17 w 31"/>
                  <a:gd name="T9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45">
                    <a:moveTo>
                      <a:pt x="17" y="0"/>
                    </a:moveTo>
                    <a:cubicBezTo>
                      <a:pt x="3" y="0"/>
                      <a:pt x="3" y="0"/>
                      <a:pt x="3" y="0"/>
                    </a:cubicBezTo>
                    <a:cubicBezTo>
                      <a:pt x="3" y="3"/>
                      <a:pt x="3" y="3"/>
                      <a:pt x="3" y="3"/>
                    </a:cubicBezTo>
                    <a:cubicBezTo>
                      <a:pt x="4" y="4"/>
                      <a:pt x="4" y="4"/>
                      <a:pt x="4" y="4"/>
                    </a:cubicBezTo>
                    <a:cubicBezTo>
                      <a:pt x="3" y="6"/>
                      <a:pt x="3" y="6"/>
                      <a:pt x="3" y="6"/>
                    </a:cubicBezTo>
                    <a:cubicBezTo>
                      <a:pt x="4" y="9"/>
                      <a:pt x="4" y="9"/>
                      <a:pt x="4" y="9"/>
                    </a:cubicBezTo>
                    <a:cubicBezTo>
                      <a:pt x="4" y="11"/>
                      <a:pt x="4" y="11"/>
                      <a:pt x="4" y="11"/>
                    </a:cubicBezTo>
                    <a:cubicBezTo>
                      <a:pt x="4" y="13"/>
                      <a:pt x="4" y="13"/>
                      <a:pt x="4" y="13"/>
                    </a:cubicBezTo>
                    <a:cubicBezTo>
                      <a:pt x="3" y="14"/>
                      <a:pt x="3" y="14"/>
                      <a:pt x="3" y="14"/>
                    </a:cubicBezTo>
                    <a:cubicBezTo>
                      <a:pt x="5" y="16"/>
                      <a:pt x="5" y="16"/>
                      <a:pt x="5" y="16"/>
                    </a:cubicBezTo>
                    <a:cubicBezTo>
                      <a:pt x="5" y="20"/>
                      <a:pt x="5" y="20"/>
                      <a:pt x="5" y="20"/>
                    </a:cubicBezTo>
                    <a:cubicBezTo>
                      <a:pt x="3" y="22"/>
                      <a:pt x="3" y="22"/>
                      <a:pt x="3" y="22"/>
                    </a:cubicBezTo>
                    <a:cubicBezTo>
                      <a:pt x="2" y="26"/>
                      <a:pt x="2" y="26"/>
                      <a:pt x="2" y="26"/>
                    </a:cubicBezTo>
                    <a:cubicBezTo>
                      <a:pt x="0" y="29"/>
                      <a:pt x="0" y="29"/>
                      <a:pt x="0" y="29"/>
                    </a:cubicBezTo>
                    <a:cubicBezTo>
                      <a:pt x="0" y="32"/>
                      <a:pt x="0" y="32"/>
                      <a:pt x="0" y="32"/>
                    </a:cubicBezTo>
                    <a:cubicBezTo>
                      <a:pt x="2" y="37"/>
                      <a:pt x="2" y="37"/>
                      <a:pt x="2" y="37"/>
                    </a:cubicBezTo>
                    <a:cubicBezTo>
                      <a:pt x="4" y="37"/>
                      <a:pt x="4" y="37"/>
                      <a:pt x="4" y="37"/>
                    </a:cubicBezTo>
                    <a:cubicBezTo>
                      <a:pt x="4" y="39"/>
                      <a:pt x="4" y="39"/>
                      <a:pt x="4" y="39"/>
                    </a:cubicBezTo>
                    <a:cubicBezTo>
                      <a:pt x="4" y="41"/>
                      <a:pt x="4" y="41"/>
                      <a:pt x="4" y="41"/>
                    </a:cubicBezTo>
                    <a:cubicBezTo>
                      <a:pt x="1" y="41"/>
                      <a:pt x="1" y="41"/>
                      <a:pt x="1" y="41"/>
                    </a:cubicBezTo>
                    <a:cubicBezTo>
                      <a:pt x="2" y="42"/>
                      <a:pt x="2" y="42"/>
                      <a:pt x="3" y="42"/>
                    </a:cubicBezTo>
                    <a:cubicBezTo>
                      <a:pt x="4" y="42"/>
                      <a:pt x="5" y="42"/>
                      <a:pt x="6" y="42"/>
                    </a:cubicBezTo>
                    <a:cubicBezTo>
                      <a:pt x="6" y="42"/>
                      <a:pt x="6" y="42"/>
                      <a:pt x="6" y="42"/>
                    </a:cubicBezTo>
                    <a:cubicBezTo>
                      <a:pt x="8" y="43"/>
                      <a:pt x="9" y="45"/>
                      <a:pt x="11" y="43"/>
                    </a:cubicBezTo>
                    <a:cubicBezTo>
                      <a:pt x="12" y="42"/>
                      <a:pt x="14" y="43"/>
                      <a:pt x="15" y="41"/>
                    </a:cubicBezTo>
                    <a:cubicBezTo>
                      <a:pt x="16" y="41"/>
                      <a:pt x="18" y="41"/>
                      <a:pt x="19" y="40"/>
                    </a:cubicBezTo>
                    <a:cubicBezTo>
                      <a:pt x="20" y="40"/>
                      <a:pt x="20" y="39"/>
                      <a:pt x="21" y="39"/>
                    </a:cubicBezTo>
                    <a:cubicBezTo>
                      <a:pt x="23" y="38"/>
                      <a:pt x="25" y="36"/>
                      <a:pt x="28" y="37"/>
                    </a:cubicBezTo>
                    <a:cubicBezTo>
                      <a:pt x="28" y="37"/>
                      <a:pt x="29" y="37"/>
                      <a:pt x="29" y="37"/>
                    </a:cubicBezTo>
                    <a:cubicBezTo>
                      <a:pt x="29" y="35"/>
                      <a:pt x="30" y="35"/>
                      <a:pt x="31" y="35"/>
                    </a:cubicBezTo>
                    <a:cubicBezTo>
                      <a:pt x="31" y="35"/>
                      <a:pt x="31" y="35"/>
                      <a:pt x="31" y="35"/>
                    </a:cubicBezTo>
                    <a:cubicBezTo>
                      <a:pt x="26" y="30"/>
                      <a:pt x="26" y="30"/>
                      <a:pt x="26" y="30"/>
                    </a:cubicBezTo>
                    <a:cubicBezTo>
                      <a:pt x="26" y="29"/>
                      <a:pt x="26" y="29"/>
                      <a:pt x="26" y="29"/>
                    </a:cubicBezTo>
                    <a:cubicBezTo>
                      <a:pt x="26" y="29"/>
                      <a:pt x="26" y="28"/>
                      <a:pt x="26" y="28"/>
                    </a:cubicBezTo>
                    <a:cubicBezTo>
                      <a:pt x="26" y="27"/>
                      <a:pt x="27" y="26"/>
                      <a:pt x="27" y="26"/>
                    </a:cubicBezTo>
                    <a:cubicBezTo>
                      <a:pt x="27" y="26"/>
                      <a:pt x="26" y="24"/>
                      <a:pt x="26" y="24"/>
                    </a:cubicBezTo>
                    <a:cubicBezTo>
                      <a:pt x="26" y="24"/>
                      <a:pt x="27" y="23"/>
                      <a:pt x="27" y="23"/>
                    </a:cubicBezTo>
                    <a:cubicBezTo>
                      <a:pt x="26" y="20"/>
                      <a:pt x="26" y="20"/>
                      <a:pt x="26" y="20"/>
                    </a:cubicBezTo>
                    <a:cubicBezTo>
                      <a:pt x="27" y="19"/>
                      <a:pt x="27" y="19"/>
                      <a:pt x="27" y="19"/>
                    </a:cubicBezTo>
                    <a:cubicBezTo>
                      <a:pt x="25" y="16"/>
                      <a:pt x="25" y="16"/>
                      <a:pt x="25" y="16"/>
                    </a:cubicBezTo>
                    <a:cubicBezTo>
                      <a:pt x="26" y="15"/>
                      <a:pt x="26" y="15"/>
                      <a:pt x="26" y="15"/>
                    </a:cubicBezTo>
                    <a:cubicBezTo>
                      <a:pt x="26" y="11"/>
                      <a:pt x="26" y="11"/>
                      <a:pt x="26" y="11"/>
                    </a:cubicBezTo>
                    <a:cubicBezTo>
                      <a:pt x="26" y="11"/>
                      <a:pt x="24" y="11"/>
                      <a:pt x="24" y="11"/>
                    </a:cubicBezTo>
                    <a:cubicBezTo>
                      <a:pt x="24" y="11"/>
                      <a:pt x="25" y="9"/>
                      <a:pt x="25" y="9"/>
                    </a:cubicBezTo>
                    <a:cubicBezTo>
                      <a:pt x="25" y="5"/>
                      <a:pt x="25" y="5"/>
                      <a:pt x="25" y="5"/>
                    </a:cubicBezTo>
                    <a:cubicBezTo>
                      <a:pt x="25" y="5"/>
                      <a:pt x="22" y="3"/>
                      <a:pt x="22" y="3"/>
                    </a:cubicBezTo>
                    <a:cubicBezTo>
                      <a:pt x="22" y="3"/>
                      <a:pt x="22" y="1"/>
                      <a:pt x="22" y="1"/>
                    </a:cubicBezTo>
                    <a:cubicBezTo>
                      <a:pt x="22" y="0"/>
                      <a:pt x="22" y="0"/>
                      <a:pt x="22" y="0"/>
                    </a:cubicBezTo>
                    <a:cubicBezTo>
                      <a:pt x="18" y="0"/>
                      <a:pt x="18" y="0"/>
                      <a:pt x="18" y="0"/>
                    </a:cubicBezTo>
                    <a:lnTo>
                      <a:pt x="17" y="0"/>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2" name="Freeform 911">
                <a:extLst>
                  <a:ext uri="{FF2B5EF4-FFF2-40B4-BE49-F238E27FC236}">
                    <a16:creationId xmlns:a16="http://schemas.microsoft.com/office/drawing/2014/main" id="{D189900B-8E0F-139C-5354-85D55797EA85}"/>
                  </a:ext>
                </a:extLst>
              </p:cNvPr>
              <p:cNvSpPr>
                <a:spLocks/>
              </p:cNvSpPr>
              <p:nvPr/>
            </p:nvSpPr>
            <p:spPr bwMode="auto">
              <a:xfrm>
                <a:off x="4900613" y="4495800"/>
                <a:ext cx="84137" cy="20638"/>
              </a:xfrm>
              <a:custGeom>
                <a:avLst/>
                <a:gdLst>
                  <a:gd name="T0" fmla="*/ 6 w 20"/>
                  <a:gd name="T1" fmla="*/ 3 h 5"/>
                  <a:gd name="T2" fmla="*/ 10 w 20"/>
                  <a:gd name="T3" fmla="*/ 3 h 5"/>
                  <a:gd name="T4" fmla="*/ 11 w 20"/>
                  <a:gd name="T5" fmla="*/ 1 h 5"/>
                  <a:gd name="T6" fmla="*/ 16 w 20"/>
                  <a:gd name="T7" fmla="*/ 4 h 5"/>
                  <a:gd name="T8" fmla="*/ 20 w 20"/>
                  <a:gd name="T9" fmla="*/ 3 h 5"/>
                  <a:gd name="T10" fmla="*/ 19 w 20"/>
                  <a:gd name="T11" fmla="*/ 1 h 5"/>
                  <a:gd name="T12" fmla="*/ 16 w 20"/>
                  <a:gd name="T13" fmla="*/ 3 h 5"/>
                  <a:gd name="T14" fmla="*/ 11 w 20"/>
                  <a:gd name="T15" fmla="*/ 0 h 5"/>
                  <a:gd name="T16" fmla="*/ 9 w 20"/>
                  <a:gd name="T17" fmla="*/ 0 h 5"/>
                  <a:gd name="T18" fmla="*/ 8 w 20"/>
                  <a:gd name="T19" fmla="*/ 2 h 5"/>
                  <a:gd name="T20" fmla="*/ 2 w 20"/>
                  <a:gd name="T21" fmla="*/ 2 h 5"/>
                  <a:gd name="T22" fmla="*/ 1 w 20"/>
                  <a:gd name="T23" fmla="*/ 2 h 5"/>
                  <a:gd name="T24" fmla="*/ 1 w 20"/>
                  <a:gd name="T25" fmla="*/ 5 h 5"/>
                  <a:gd name="T26" fmla="*/ 6 w 20"/>
                  <a:gd name="T27" fmla="*/ 5 h 5"/>
                  <a:gd name="T28" fmla="*/ 6 w 20"/>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5">
                    <a:moveTo>
                      <a:pt x="6" y="3"/>
                    </a:moveTo>
                    <a:cubicBezTo>
                      <a:pt x="10" y="3"/>
                      <a:pt x="10" y="3"/>
                      <a:pt x="10" y="3"/>
                    </a:cubicBezTo>
                    <a:cubicBezTo>
                      <a:pt x="11" y="1"/>
                      <a:pt x="11" y="1"/>
                      <a:pt x="11" y="1"/>
                    </a:cubicBezTo>
                    <a:cubicBezTo>
                      <a:pt x="16" y="4"/>
                      <a:pt x="16" y="4"/>
                      <a:pt x="16" y="4"/>
                    </a:cubicBezTo>
                    <a:cubicBezTo>
                      <a:pt x="20" y="3"/>
                      <a:pt x="20" y="3"/>
                      <a:pt x="20" y="3"/>
                    </a:cubicBezTo>
                    <a:cubicBezTo>
                      <a:pt x="19" y="1"/>
                      <a:pt x="19" y="1"/>
                      <a:pt x="19" y="1"/>
                    </a:cubicBezTo>
                    <a:cubicBezTo>
                      <a:pt x="16" y="3"/>
                      <a:pt x="16" y="3"/>
                      <a:pt x="16" y="3"/>
                    </a:cubicBezTo>
                    <a:cubicBezTo>
                      <a:pt x="11" y="0"/>
                      <a:pt x="11" y="0"/>
                      <a:pt x="11" y="0"/>
                    </a:cubicBezTo>
                    <a:cubicBezTo>
                      <a:pt x="9" y="0"/>
                      <a:pt x="9" y="0"/>
                      <a:pt x="9" y="0"/>
                    </a:cubicBezTo>
                    <a:cubicBezTo>
                      <a:pt x="8" y="2"/>
                      <a:pt x="8" y="2"/>
                      <a:pt x="8" y="2"/>
                    </a:cubicBezTo>
                    <a:cubicBezTo>
                      <a:pt x="2" y="2"/>
                      <a:pt x="2" y="2"/>
                      <a:pt x="2" y="2"/>
                    </a:cubicBezTo>
                    <a:cubicBezTo>
                      <a:pt x="1" y="2"/>
                      <a:pt x="1" y="2"/>
                      <a:pt x="1" y="2"/>
                    </a:cubicBezTo>
                    <a:cubicBezTo>
                      <a:pt x="1" y="3"/>
                      <a:pt x="0" y="4"/>
                      <a:pt x="1" y="5"/>
                    </a:cubicBezTo>
                    <a:cubicBezTo>
                      <a:pt x="6" y="5"/>
                      <a:pt x="6" y="5"/>
                      <a:pt x="6" y="5"/>
                    </a:cubicBezTo>
                    <a:lnTo>
                      <a:pt x="6" y="3"/>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3" name="Freeform 912">
                <a:extLst>
                  <a:ext uri="{FF2B5EF4-FFF2-40B4-BE49-F238E27FC236}">
                    <a16:creationId xmlns:a16="http://schemas.microsoft.com/office/drawing/2014/main" id="{6E3E6ACC-0CC1-6E84-9B42-8E62E48A928F}"/>
                  </a:ext>
                </a:extLst>
              </p:cNvPr>
              <p:cNvSpPr>
                <a:spLocks/>
              </p:cNvSpPr>
              <p:nvPr/>
            </p:nvSpPr>
            <p:spPr bwMode="auto">
              <a:xfrm>
                <a:off x="5629275" y="4826000"/>
                <a:ext cx="153987" cy="174625"/>
              </a:xfrm>
              <a:custGeom>
                <a:avLst/>
                <a:gdLst>
                  <a:gd name="T0" fmla="*/ 18 w 37"/>
                  <a:gd name="T1" fmla="*/ 41 h 42"/>
                  <a:gd name="T2" fmla="*/ 19 w 37"/>
                  <a:gd name="T3" fmla="*/ 38 h 42"/>
                  <a:gd name="T4" fmla="*/ 19 w 37"/>
                  <a:gd name="T5" fmla="*/ 36 h 42"/>
                  <a:gd name="T6" fmla="*/ 17 w 37"/>
                  <a:gd name="T7" fmla="*/ 32 h 42"/>
                  <a:gd name="T8" fmla="*/ 20 w 37"/>
                  <a:gd name="T9" fmla="*/ 32 h 42"/>
                  <a:gd name="T10" fmla="*/ 23 w 37"/>
                  <a:gd name="T11" fmla="*/ 32 h 42"/>
                  <a:gd name="T12" fmla="*/ 23 w 37"/>
                  <a:gd name="T13" fmla="*/ 28 h 42"/>
                  <a:gd name="T14" fmla="*/ 27 w 37"/>
                  <a:gd name="T15" fmla="*/ 32 h 42"/>
                  <a:gd name="T16" fmla="*/ 32 w 37"/>
                  <a:gd name="T17" fmla="*/ 30 h 42"/>
                  <a:gd name="T18" fmla="*/ 34 w 37"/>
                  <a:gd name="T19" fmla="*/ 32 h 42"/>
                  <a:gd name="T20" fmla="*/ 35 w 37"/>
                  <a:gd name="T21" fmla="*/ 31 h 42"/>
                  <a:gd name="T22" fmla="*/ 37 w 37"/>
                  <a:gd name="T23" fmla="*/ 27 h 42"/>
                  <a:gd name="T24" fmla="*/ 36 w 37"/>
                  <a:gd name="T25" fmla="*/ 24 h 42"/>
                  <a:gd name="T26" fmla="*/ 37 w 37"/>
                  <a:gd name="T27" fmla="*/ 20 h 42"/>
                  <a:gd name="T28" fmla="*/ 35 w 37"/>
                  <a:gd name="T29" fmla="*/ 19 h 42"/>
                  <a:gd name="T30" fmla="*/ 33 w 37"/>
                  <a:gd name="T31" fmla="*/ 17 h 42"/>
                  <a:gd name="T32" fmla="*/ 33 w 37"/>
                  <a:gd name="T33" fmla="*/ 13 h 42"/>
                  <a:gd name="T34" fmla="*/ 35 w 37"/>
                  <a:gd name="T35" fmla="*/ 6 h 42"/>
                  <a:gd name="T36" fmla="*/ 28 w 37"/>
                  <a:gd name="T37" fmla="*/ 7 h 42"/>
                  <a:gd name="T38" fmla="*/ 28 w 37"/>
                  <a:gd name="T39" fmla="*/ 5 h 42"/>
                  <a:gd name="T40" fmla="*/ 29 w 37"/>
                  <a:gd name="T41" fmla="*/ 1 h 42"/>
                  <a:gd name="T42" fmla="*/ 16 w 37"/>
                  <a:gd name="T43" fmla="*/ 0 h 42"/>
                  <a:gd name="T44" fmla="*/ 15 w 37"/>
                  <a:gd name="T45" fmla="*/ 9 h 42"/>
                  <a:gd name="T46" fmla="*/ 4 w 37"/>
                  <a:gd name="T47" fmla="*/ 9 h 42"/>
                  <a:gd name="T48" fmla="*/ 4 w 37"/>
                  <a:gd name="T49" fmla="*/ 11 h 42"/>
                  <a:gd name="T50" fmla="*/ 3 w 37"/>
                  <a:gd name="T51" fmla="*/ 14 h 42"/>
                  <a:gd name="T52" fmla="*/ 4 w 37"/>
                  <a:gd name="T53" fmla="*/ 15 h 42"/>
                  <a:gd name="T54" fmla="*/ 1 w 37"/>
                  <a:gd name="T55" fmla="*/ 22 h 42"/>
                  <a:gd name="T56" fmla="*/ 2 w 37"/>
                  <a:gd name="T57" fmla="*/ 24 h 42"/>
                  <a:gd name="T58" fmla="*/ 3 w 37"/>
                  <a:gd name="T59" fmla="*/ 30 h 42"/>
                  <a:gd name="T60" fmla="*/ 9 w 37"/>
                  <a:gd name="T61" fmla="*/ 37 h 42"/>
                  <a:gd name="T62" fmla="*/ 14 w 37"/>
                  <a:gd name="T63" fmla="*/ 42 h 42"/>
                  <a:gd name="T64" fmla="*/ 18 w 37"/>
                  <a:gd name="T65"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2">
                    <a:moveTo>
                      <a:pt x="18" y="41"/>
                    </a:moveTo>
                    <a:cubicBezTo>
                      <a:pt x="18" y="41"/>
                      <a:pt x="18" y="41"/>
                      <a:pt x="18" y="41"/>
                    </a:cubicBezTo>
                    <a:cubicBezTo>
                      <a:pt x="19" y="40"/>
                      <a:pt x="19" y="40"/>
                      <a:pt x="19" y="40"/>
                    </a:cubicBezTo>
                    <a:cubicBezTo>
                      <a:pt x="19" y="38"/>
                      <a:pt x="19" y="38"/>
                      <a:pt x="19" y="38"/>
                    </a:cubicBezTo>
                    <a:cubicBezTo>
                      <a:pt x="18" y="37"/>
                      <a:pt x="18" y="37"/>
                      <a:pt x="18" y="37"/>
                    </a:cubicBezTo>
                    <a:cubicBezTo>
                      <a:pt x="19" y="36"/>
                      <a:pt x="19" y="36"/>
                      <a:pt x="19" y="36"/>
                    </a:cubicBezTo>
                    <a:cubicBezTo>
                      <a:pt x="17" y="35"/>
                      <a:pt x="17" y="35"/>
                      <a:pt x="17" y="35"/>
                    </a:cubicBezTo>
                    <a:cubicBezTo>
                      <a:pt x="17" y="32"/>
                      <a:pt x="17" y="32"/>
                      <a:pt x="17" y="32"/>
                    </a:cubicBezTo>
                    <a:cubicBezTo>
                      <a:pt x="18" y="33"/>
                      <a:pt x="18" y="33"/>
                      <a:pt x="18" y="33"/>
                    </a:cubicBezTo>
                    <a:cubicBezTo>
                      <a:pt x="20" y="32"/>
                      <a:pt x="20" y="32"/>
                      <a:pt x="20" y="32"/>
                    </a:cubicBezTo>
                    <a:cubicBezTo>
                      <a:pt x="21" y="32"/>
                      <a:pt x="21" y="32"/>
                      <a:pt x="21" y="32"/>
                    </a:cubicBezTo>
                    <a:cubicBezTo>
                      <a:pt x="23" y="32"/>
                      <a:pt x="23" y="32"/>
                      <a:pt x="23" y="32"/>
                    </a:cubicBezTo>
                    <a:cubicBezTo>
                      <a:pt x="23" y="30"/>
                      <a:pt x="23" y="30"/>
                      <a:pt x="23" y="30"/>
                    </a:cubicBezTo>
                    <a:cubicBezTo>
                      <a:pt x="23" y="28"/>
                      <a:pt x="23" y="28"/>
                      <a:pt x="23" y="28"/>
                    </a:cubicBezTo>
                    <a:cubicBezTo>
                      <a:pt x="25" y="28"/>
                      <a:pt x="25" y="28"/>
                      <a:pt x="25" y="28"/>
                    </a:cubicBezTo>
                    <a:cubicBezTo>
                      <a:pt x="27" y="32"/>
                      <a:pt x="27" y="32"/>
                      <a:pt x="27" y="32"/>
                    </a:cubicBezTo>
                    <a:cubicBezTo>
                      <a:pt x="30" y="32"/>
                      <a:pt x="30" y="32"/>
                      <a:pt x="30" y="32"/>
                    </a:cubicBezTo>
                    <a:cubicBezTo>
                      <a:pt x="32" y="30"/>
                      <a:pt x="32" y="30"/>
                      <a:pt x="32" y="30"/>
                    </a:cubicBezTo>
                    <a:cubicBezTo>
                      <a:pt x="33" y="33"/>
                      <a:pt x="33" y="33"/>
                      <a:pt x="33" y="33"/>
                    </a:cubicBezTo>
                    <a:cubicBezTo>
                      <a:pt x="34" y="32"/>
                      <a:pt x="34" y="32"/>
                      <a:pt x="34" y="32"/>
                    </a:cubicBezTo>
                    <a:cubicBezTo>
                      <a:pt x="35" y="32"/>
                      <a:pt x="35" y="32"/>
                      <a:pt x="35" y="32"/>
                    </a:cubicBezTo>
                    <a:cubicBezTo>
                      <a:pt x="35" y="32"/>
                      <a:pt x="35" y="31"/>
                      <a:pt x="35" y="31"/>
                    </a:cubicBezTo>
                    <a:cubicBezTo>
                      <a:pt x="35" y="31"/>
                      <a:pt x="35" y="30"/>
                      <a:pt x="35" y="30"/>
                    </a:cubicBezTo>
                    <a:cubicBezTo>
                      <a:pt x="37" y="27"/>
                      <a:pt x="37" y="27"/>
                      <a:pt x="37" y="27"/>
                    </a:cubicBezTo>
                    <a:cubicBezTo>
                      <a:pt x="37" y="25"/>
                      <a:pt x="37" y="25"/>
                      <a:pt x="37" y="25"/>
                    </a:cubicBezTo>
                    <a:cubicBezTo>
                      <a:pt x="37" y="25"/>
                      <a:pt x="36" y="24"/>
                      <a:pt x="36" y="24"/>
                    </a:cubicBezTo>
                    <a:cubicBezTo>
                      <a:pt x="36" y="24"/>
                      <a:pt x="37" y="22"/>
                      <a:pt x="37" y="22"/>
                    </a:cubicBezTo>
                    <a:cubicBezTo>
                      <a:pt x="37" y="22"/>
                      <a:pt x="37" y="20"/>
                      <a:pt x="37" y="20"/>
                    </a:cubicBezTo>
                    <a:cubicBezTo>
                      <a:pt x="36" y="19"/>
                      <a:pt x="36" y="19"/>
                      <a:pt x="36" y="19"/>
                    </a:cubicBezTo>
                    <a:cubicBezTo>
                      <a:pt x="35" y="19"/>
                      <a:pt x="35" y="19"/>
                      <a:pt x="35" y="19"/>
                    </a:cubicBezTo>
                    <a:cubicBezTo>
                      <a:pt x="34" y="17"/>
                      <a:pt x="34" y="17"/>
                      <a:pt x="34" y="17"/>
                    </a:cubicBezTo>
                    <a:cubicBezTo>
                      <a:pt x="33" y="17"/>
                      <a:pt x="33" y="17"/>
                      <a:pt x="33" y="17"/>
                    </a:cubicBezTo>
                    <a:cubicBezTo>
                      <a:pt x="33" y="15"/>
                      <a:pt x="33" y="15"/>
                      <a:pt x="33" y="15"/>
                    </a:cubicBezTo>
                    <a:cubicBezTo>
                      <a:pt x="33" y="13"/>
                      <a:pt x="33" y="13"/>
                      <a:pt x="33" y="13"/>
                    </a:cubicBezTo>
                    <a:cubicBezTo>
                      <a:pt x="37" y="10"/>
                      <a:pt x="37" y="10"/>
                      <a:pt x="37" y="10"/>
                    </a:cubicBezTo>
                    <a:cubicBezTo>
                      <a:pt x="35" y="6"/>
                      <a:pt x="35" y="6"/>
                      <a:pt x="35" y="6"/>
                    </a:cubicBezTo>
                    <a:cubicBezTo>
                      <a:pt x="28" y="8"/>
                      <a:pt x="28" y="8"/>
                      <a:pt x="28" y="8"/>
                    </a:cubicBezTo>
                    <a:cubicBezTo>
                      <a:pt x="28" y="7"/>
                      <a:pt x="28" y="7"/>
                      <a:pt x="28" y="7"/>
                    </a:cubicBezTo>
                    <a:cubicBezTo>
                      <a:pt x="29" y="6"/>
                      <a:pt x="29" y="6"/>
                      <a:pt x="29" y="6"/>
                    </a:cubicBezTo>
                    <a:cubicBezTo>
                      <a:pt x="28" y="5"/>
                      <a:pt x="28" y="5"/>
                      <a:pt x="28" y="5"/>
                    </a:cubicBezTo>
                    <a:cubicBezTo>
                      <a:pt x="28" y="3"/>
                      <a:pt x="28" y="3"/>
                      <a:pt x="28" y="3"/>
                    </a:cubicBezTo>
                    <a:cubicBezTo>
                      <a:pt x="29" y="1"/>
                      <a:pt x="29" y="1"/>
                      <a:pt x="29" y="1"/>
                    </a:cubicBezTo>
                    <a:cubicBezTo>
                      <a:pt x="28" y="0"/>
                      <a:pt x="28" y="0"/>
                      <a:pt x="28" y="0"/>
                    </a:cubicBezTo>
                    <a:cubicBezTo>
                      <a:pt x="16" y="0"/>
                      <a:pt x="16" y="0"/>
                      <a:pt x="16" y="0"/>
                    </a:cubicBezTo>
                    <a:cubicBezTo>
                      <a:pt x="15" y="1"/>
                      <a:pt x="15" y="1"/>
                      <a:pt x="15" y="1"/>
                    </a:cubicBezTo>
                    <a:cubicBezTo>
                      <a:pt x="15" y="9"/>
                      <a:pt x="15" y="9"/>
                      <a:pt x="15" y="9"/>
                    </a:cubicBezTo>
                    <a:cubicBezTo>
                      <a:pt x="3" y="9"/>
                      <a:pt x="3" y="9"/>
                      <a:pt x="3" y="9"/>
                    </a:cubicBezTo>
                    <a:cubicBezTo>
                      <a:pt x="3" y="9"/>
                      <a:pt x="3" y="9"/>
                      <a:pt x="4" y="9"/>
                    </a:cubicBezTo>
                    <a:cubicBezTo>
                      <a:pt x="4" y="9"/>
                      <a:pt x="4" y="9"/>
                      <a:pt x="4" y="9"/>
                    </a:cubicBezTo>
                    <a:cubicBezTo>
                      <a:pt x="4" y="10"/>
                      <a:pt x="4" y="11"/>
                      <a:pt x="4" y="11"/>
                    </a:cubicBezTo>
                    <a:cubicBezTo>
                      <a:pt x="4" y="11"/>
                      <a:pt x="4" y="12"/>
                      <a:pt x="4" y="12"/>
                    </a:cubicBezTo>
                    <a:cubicBezTo>
                      <a:pt x="2" y="12"/>
                      <a:pt x="3" y="13"/>
                      <a:pt x="3" y="14"/>
                    </a:cubicBezTo>
                    <a:cubicBezTo>
                      <a:pt x="3" y="14"/>
                      <a:pt x="4" y="15"/>
                      <a:pt x="5" y="15"/>
                    </a:cubicBezTo>
                    <a:cubicBezTo>
                      <a:pt x="4" y="16"/>
                      <a:pt x="4" y="15"/>
                      <a:pt x="4" y="15"/>
                    </a:cubicBezTo>
                    <a:cubicBezTo>
                      <a:pt x="3" y="15"/>
                      <a:pt x="3" y="15"/>
                      <a:pt x="3" y="15"/>
                    </a:cubicBezTo>
                    <a:cubicBezTo>
                      <a:pt x="2" y="18"/>
                      <a:pt x="2" y="20"/>
                      <a:pt x="1" y="22"/>
                    </a:cubicBezTo>
                    <a:cubicBezTo>
                      <a:pt x="0" y="23"/>
                      <a:pt x="1" y="23"/>
                      <a:pt x="1" y="23"/>
                    </a:cubicBezTo>
                    <a:cubicBezTo>
                      <a:pt x="2" y="23"/>
                      <a:pt x="2" y="23"/>
                      <a:pt x="2" y="24"/>
                    </a:cubicBezTo>
                    <a:cubicBezTo>
                      <a:pt x="2" y="24"/>
                      <a:pt x="1" y="24"/>
                      <a:pt x="0" y="24"/>
                    </a:cubicBezTo>
                    <a:cubicBezTo>
                      <a:pt x="1" y="26"/>
                      <a:pt x="2" y="28"/>
                      <a:pt x="3" y="30"/>
                    </a:cubicBezTo>
                    <a:cubicBezTo>
                      <a:pt x="3" y="31"/>
                      <a:pt x="4" y="32"/>
                      <a:pt x="5" y="33"/>
                    </a:cubicBezTo>
                    <a:cubicBezTo>
                      <a:pt x="7" y="35"/>
                      <a:pt x="8" y="36"/>
                      <a:pt x="9" y="37"/>
                    </a:cubicBezTo>
                    <a:cubicBezTo>
                      <a:pt x="10" y="37"/>
                      <a:pt x="11" y="39"/>
                      <a:pt x="11" y="40"/>
                    </a:cubicBezTo>
                    <a:cubicBezTo>
                      <a:pt x="12" y="40"/>
                      <a:pt x="13" y="41"/>
                      <a:pt x="14" y="42"/>
                    </a:cubicBezTo>
                    <a:cubicBezTo>
                      <a:pt x="16" y="39"/>
                      <a:pt x="16" y="39"/>
                      <a:pt x="16" y="39"/>
                    </a:cubicBezTo>
                    <a:lnTo>
                      <a:pt x="18" y="4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4" name="Freeform 913">
                <a:extLst>
                  <a:ext uri="{FF2B5EF4-FFF2-40B4-BE49-F238E27FC236}">
                    <a16:creationId xmlns:a16="http://schemas.microsoft.com/office/drawing/2014/main" id="{2BA29859-59FF-8C9A-FCEA-1AFCB9547E71}"/>
                  </a:ext>
                </a:extLst>
              </p:cNvPr>
              <p:cNvSpPr>
                <a:spLocks/>
              </p:cNvSpPr>
              <p:nvPr/>
            </p:nvSpPr>
            <p:spPr bwMode="auto">
              <a:xfrm>
                <a:off x="6303963" y="4462463"/>
                <a:ext cx="423862" cy="330200"/>
              </a:xfrm>
              <a:custGeom>
                <a:avLst/>
                <a:gdLst>
                  <a:gd name="T0" fmla="*/ 197 w 267"/>
                  <a:gd name="T1" fmla="*/ 108 h 208"/>
                  <a:gd name="T2" fmla="*/ 173 w 267"/>
                  <a:gd name="T3" fmla="*/ 79 h 208"/>
                  <a:gd name="T4" fmla="*/ 173 w 267"/>
                  <a:gd name="T5" fmla="*/ 71 h 208"/>
                  <a:gd name="T6" fmla="*/ 157 w 267"/>
                  <a:gd name="T7" fmla="*/ 74 h 208"/>
                  <a:gd name="T8" fmla="*/ 168 w 267"/>
                  <a:gd name="T9" fmla="*/ 45 h 208"/>
                  <a:gd name="T10" fmla="*/ 147 w 267"/>
                  <a:gd name="T11" fmla="*/ 24 h 208"/>
                  <a:gd name="T12" fmla="*/ 129 w 267"/>
                  <a:gd name="T13" fmla="*/ 11 h 208"/>
                  <a:gd name="T14" fmla="*/ 126 w 267"/>
                  <a:gd name="T15" fmla="*/ 11 h 208"/>
                  <a:gd name="T16" fmla="*/ 118 w 267"/>
                  <a:gd name="T17" fmla="*/ 8 h 208"/>
                  <a:gd name="T18" fmla="*/ 113 w 267"/>
                  <a:gd name="T19" fmla="*/ 11 h 208"/>
                  <a:gd name="T20" fmla="*/ 108 w 267"/>
                  <a:gd name="T21" fmla="*/ 6 h 208"/>
                  <a:gd name="T22" fmla="*/ 100 w 267"/>
                  <a:gd name="T23" fmla="*/ 11 h 208"/>
                  <a:gd name="T24" fmla="*/ 92 w 267"/>
                  <a:gd name="T25" fmla="*/ 6 h 208"/>
                  <a:gd name="T26" fmla="*/ 81 w 267"/>
                  <a:gd name="T27" fmla="*/ 13 h 208"/>
                  <a:gd name="T28" fmla="*/ 73 w 267"/>
                  <a:gd name="T29" fmla="*/ 13 h 208"/>
                  <a:gd name="T30" fmla="*/ 58 w 267"/>
                  <a:gd name="T31" fmla="*/ 42 h 208"/>
                  <a:gd name="T32" fmla="*/ 37 w 267"/>
                  <a:gd name="T33" fmla="*/ 58 h 208"/>
                  <a:gd name="T34" fmla="*/ 34 w 267"/>
                  <a:gd name="T35" fmla="*/ 79 h 208"/>
                  <a:gd name="T36" fmla="*/ 24 w 267"/>
                  <a:gd name="T37" fmla="*/ 82 h 208"/>
                  <a:gd name="T38" fmla="*/ 24 w 267"/>
                  <a:gd name="T39" fmla="*/ 87 h 208"/>
                  <a:gd name="T40" fmla="*/ 21 w 267"/>
                  <a:gd name="T41" fmla="*/ 100 h 208"/>
                  <a:gd name="T42" fmla="*/ 16 w 267"/>
                  <a:gd name="T43" fmla="*/ 121 h 208"/>
                  <a:gd name="T44" fmla="*/ 5 w 267"/>
                  <a:gd name="T45" fmla="*/ 118 h 208"/>
                  <a:gd name="T46" fmla="*/ 0 w 267"/>
                  <a:gd name="T47" fmla="*/ 129 h 208"/>
                  <a:gd name="T48" fmla="*/ 24 w 267"/>
                  <a:gd name="T49" fmla="*/ 145 h 208"/>
                  <a:gd name="T50" fmla="*/ 37 w 267"/>
                  <a:gd name="T51" fmla="*/ 155 h 208"/>
                  <a:gd name="T52" fmla="*/ 42 w 267"/>
                  <a:gd name="T53" fmla="*/ 173 h 208"/>
                  <a:gd name="T54" fmla="*/ 52 w 267"/>
                  <a:gd name="T55" fmla="*/ 181 h 208"/>
                  <a:gd name="T56" fmla="*/ 52 w 267"/>
                  <a:gd name="T57" fmla="*/ 187 h 208"/>
                  <a:gd name="T58" fmla="*/ 71 w 267"/>
                  <a:gd name="T59" fmla="*/ 192 h 208"/>
                  <a:gd name="T60" fmla="*/ 102 w 267"/>
                  <a:gd name="T61" fmla="*/ 205 h 208"/>
                  <a:gd name="T62" fmla="*/ 123 w 267"/>
                  <a:gd name="T63" fmla="*/ 200 h 208"/>
                  <a:gd name="T64" fmla="*/ 147 w 267"/>
                  <a:gd name="T65" fmla="*/ 200 h 208"/>
                  <a:gd name="T66" fmla="*/ 163 w 267"/>
                  <a:gd name="T67" fmla="*/ 194 h 208"/>
                  <a:gd name="T68" fmla="*/ 181 w 267"/>
                  <a:gd name="T69" fmla="*/ 187 h 208"/>
                  <a:gd name="T70" fmla="*/ 215 w 267"/>
                  <a:gd name="T71" fmla="*/ 181 h 208"/>
                  <a:gd name="T72" fmla="*/ 249 w 267"/>
                  <a:gd name="T73" fmla="*/ 1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08">
                    <a:moveTo>
                      <a:pt x="249" y="126"/>
                    </a:moveTo>
                    <a:lnTo>
                      <a:pt x="197" y="108"/>
                    </a:lnTo>
                    <a:lnTo>
                      <a:pt x="189" y="103"/>
                    </a:lnTo>
                    <a:lnTo>
                      <a:pt x="173" y="79"/>
                    </a:lnTo>
                    <a:lnTo>
                      <a:pt x="178" y="74"/>
                    </a:lnTo>
                    <a:lnTo>
                      <a:pt x="173" y="71"/>
                    </a:lnTo>
                    <a:lnTo>
                      <a:pt x="165" y="74"/>
                    </a:lnTo>
                    <a:lnTo>
                      <a:pt x="157" y="74"/>
                    </a:lnTo>
                    <a:lnTo>
                      <a:pt x="157" y="58"/>
                    </a:lnTo>
                    <a:lnTo>
                      <a:pt x="168" y="45"/>
                    </a:lnTo>
                    <a:lnTo>
                      <a:pt x="155" y="29"/>
                    </a:lnTo>
                    <a:lnTo>
                      <a:pt x="147" y="24"/>
                    </a:lnTo>
                    <a:lnTo>
                      <a:pt x="142" y="13"/>
                    </a:lnTo>
                    <a:lnTo>
                      <a:pt x="129" y="11"/>
                    </a:lnTo>
                    <a:lnTo>
                      <a:pt x="129" y="8"/>
                    </a:lnTo>
                    <a:lnTo>
                      <a:pt x="126" y="11"/>
                    </a:lnTo>
                    <a:lnTo>
                      <a:pt x="118" y="6"/>
                    </a:lnTo>
                    <a:lnTo>
                      <a:pt x="118" y="8"/>
                    </a:lnTo>
                    <a:lnTo>
                      <a:pt x="115" y="8"/>
                    </a:lnTo>
                    <a:lnTo>
                      <a:pt x="113" y="11"/>
                    </a:lnTo>
                    <a:lnTo>
                      <a:pt x="110" y="6"/>
                    </a:lnTo>
                    <a:lnTo>
                      <a:pt x="108" y="6"/>
                    </a:lnTo>
                    <a:lnTo>
                      <a:pt x="105" y="8"/>
                    </a:lnTo>
                    <a:lnTo>
                      <a:pt x="100" y="11"/>
                    </a:lnTo>
                    <a:lnTo>
                      <a:pt x="94" y="6"/>
                    </a:lnTo>
                    <a:lnTo>
                      <a:pt x="92" y="6"/>
                    </a:lnTo>
                    <a:lnTo>
                      <a:pt x="89" y="0"/>
                    </a:lnTo>
                    <a:lnTo>
                      <a:pt x="81" y="13"/>
                    </a:lnTo>
                    <a:lnTo>
                      <a:pt x="79" y="8"/>
                    </a:lnTo>
                    <a:lnTo>
                      <a:pt x="73" y="13"/>
                    </a:lnTo>
                    <a:lnTo>
                      <a:pt x="63" y="13"/>
                    </a:lnTo>
                    <a:lnTo>
                      <a:pt x="58" y="42"/>
                    </a:lnTo>
                    <a:lnTo>
                      <a:pt x="50" y="42"/>
                    </a:lnTo>
                    <a:lnTo>
                      <a:pt x="37" y="58"/>
                    </a:lnTo>
                    <a:lnTo>
                      <a:pt x="37" y="74"/>
                    </a:lnTo>
                    <a:lnTo>
                      <a:pt x="34" y="79"/>
                    </a:lnTo>
                    <a:lnTo>
                      <a:pt x="29" y="74"/>
                    </a:lnTo>
                    <a:lnTo>
                      <a:pt x="24" y="82"/>
                    </a:lnTo>
                    <a:lnTo>
                      <a:pt x="24" y="84"/>
                    </a:lnTo>
                    <a:lnTo>
                      <a:pt x="24" y="87"/>
                    </a:lnTo>
                    <a:lnTo>
                      <a:pt x="24" y="90"/>
                    </a:lnTo>
                    <a:lnTo>
                      <a:pt x="21" y="100"/>
                    </a:lnTo>
                    <a:lnTo>
                      <a:pt x="21" y="116"/>
                    </a:lnTo>
                    <a:lnTo>
                      <a:pt x="16" y="121"/>
                    </a:lnTo>
                    <a:lnTo>
                      <a:pt x="13" y="118"/>
                    </a:lnTo>
                    <a:lnTo>
                      <a:pt x="5" y="118"/>
                    </a:lnTo>
                    <a:lnTo>
                      <a:pt x="5" y="124"/>
                    </a:lnTo>
                    <a:lnTo>
                      <a:pt x="0" y="129"/>
                    </a:lnTo>
                    <a:lnTo>
                      <a:pt x="16" y="134"/>
                    </a:lnTo>
                    <a:lnTo>
                      <a:pt x="24" y="145"/>
                    </a:lnTo>
                    <a:lnTo>
                      <a:pt x="26" y="147"/>
                    </a:lnTo>
                    <a:lnTo>
                      <a:pt x="37" y="155"/>
                    </a:lnTo>
                    <a:lnTo>
                      <a:pt x="37" y="163"/>
                    </a:lnTo>
                    <a:lnTo>
                      <a:pt x="42" y="173"/>
                    </a:lnTo>
                    <a:lnTo>
                      <a:pt x="52" y="173"/>
                    </a:lnTo>
                    <a:lnTo>
                      <a:pt x="52" y="181"/>
                    </a:lnTo>
                    <a:lnTo>
                      <a:pt x="50" y="184"/>
                    </a:lnTo>
                    <a:lnTo>
                      <a:pt x="52" y="187"/>
                    </a:lnTo>
                    <a:lnTo>
                      <a:pt x="55" y="189"/>
                    </a:lnTo>
                    <a:lnTo>
                      <a:pt x="71" y="192"/>
                    </a:lnTo>
                    <a:lnTo>
                      <a:pt x="92" y="205"/>
                    </a:lnTo>
                    <a:lnTo>
                      <a:pt x="102" y="205"/>
                    </a:lnTo>
                    <a:lnTo>
                      <a:pt x="118" y="208"/>
                    </a:lnTo>
                    <a:lnTo>
                      <a:pt x="123" y="200"/>
                    </a:lnTo>
                    <a:lnTo>
                      <a:pt x="139" y="192"/>
                    </a:lnTo>
                    <a:lnTo>
                      <a:pt x="147" y="200"/>
                    </a:lnTo>
                    <a:lnTo>
                      <a:pt x="160" y="200"/>
                    </a:lnTo>
                    <a:lnTo>
                      <a:pt x="163" y="194"/>
                    </a:lnTo>
                    <a:lnTo>
                      <a:pt x="176" y="194"/>
                    </a:lnTo>
                    <a:lnTo>
                      <a:pt x="181" y="187"/>
                    </a:lnTo>
                    <a:lnTo>
                      <a:pt x="197" y="181"/>
                    </a:lnTo>
                    <a:lnTo>
                      <a:pt x="215" y="181"/>
                    </a:lnTo>
                    <a:lnTo>
                      <a:pt x="267" y="126"/>
                    </a:lnTo>
                    <a:lnTo>
                      <a:pt x="249" y="12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5" name="Freeform 914">
                <a:extLst>
                  <a:ext uri="{FF2B5EF4-FFF2-40B4-BE49-F238E27FC236}">
                    <a16:creationId xmlns:a16="http://schemas.microsoft.com/office/drawing/2014/main" id="{63CC4E60-DE09-1B89-ECEF-E8FF5E8D2D56}"/>
                  </a:ext>
                </a:extLst>
              </p:cNvPr>
              <p:cNvSpPr>
                <a:spLocks noEditPoints="1"/>
              </p:cNvSpPr>
              <p:nvPr/>
            </p:nvSpPr>
            <p:spPr bwMode="auto">
              <a:xfrm>
                <a:off x="6403975" y="4371975"/>
                <a:ext cx="187325" cy="166688"/>
              </a:xfrm>
              <a:custGeom>
                <a:avLst/>
                <a:gdLst>
                  <a:gd name="T0" fmla="*/ 24 w 45"/>
                  <a:gd name="T1" fmla="*/ 17 h 40"/>
                  <a:gd name="T2" fmla="*/ 25 w 45"/>
                  <a:gd name="T3" fmla="*/ 17 h 40"/>
                  <a:gd name="T4" fmla="*/ 26 w 45"/>
                  <a:gd name="T5" fmla="*/ 18 h 40"/>
                  <a:gd name="T6" fmla="*/ 26 w 45"/>
                  <a:gd name="T7" fmla="*/ 18 h 40"/>
                  <a:gd name="T8" fmla="*/ 24 w 45"/>
                  <a:gd name="T9" fmla="*/ 17 h 40"/>
                  <a:gd name="T10" fmla="*/ 42 w 45"/>
                  <a:gd name="T11" fmla="*/ 35 h 40"/>
                  <a:gd name="T12" fmla="*/ 40 w 45"/>
                  <a:gd name="T13" fmla="*/ 33 h 40"/>
                  <a:gd name="T14" fmla="*/ 37 w 45"/>
                  <a:gd name="T15" fmla="*/ 30 h 40"/>
                  <a:gd name="T16" fmla="*/ 36 w 45"/>
                  <a:gd name="T17" fmla="*/ 29 h 40"/>
                  <a:gd name="T18" fmla="*/ 34 w 45"/>
                  <a:gd name="T19" fmla="*/ 27 h 40"/>
                  <a:gd name="T20" fmla="*/ 31 w 45"/>
                  <a:gd name="T21" fmla="*/ 25 h 40"/>
                  <a:gd name="T22" fmla="*/ 30 w 45"/>
                  <a:gd name="T23" fmla="*/ 24 h 40"/>
                  <a:gd name="T24" fmla="*/ 26 w 45"/>
                  <a:gd name="T25" fmla="*/ 23 h 40"/>
                  <a:gd name="T26" fmla="*/ 25 w 45"/>
                  <a:gd name="T27" fmla="*/ 20 h 40"/>
                  <a:gd name="T28" fmla="*/ 24 w 45"/>
                  <a:gd name="T29" fmla="*/ 19 h 40"/>
                  <a:gd name="T30" fmla="*/ 24 w 45"/>
                  <a:gd name="T31" fmla="*/ 21 h 40"/>
                  <a:gd name="T32" fmla="*/ 23 w 45"/>
                  <a:gd name="T33" fmla="*/ 21 h 40"/>
                  <a:gd name="T34" fmla="*/ 23 w 45"/>
                  <a:gd name="T35" fmla="*/ 21 h 40"/>
                  <a:gd name="T36" fmla="*/ 20 w 45"/>
                  <a:gd name="T37" fmla="*/ 17 h 40"/>
                  <a:gd name="T38" fmla="*/ 19 w 45"/>
                  <a:gd name="T39" fmla="*/ 15 h 40"/>
                  <a:gd name="T40" fmla="*/ 18 w 45"/>
                  <a:gd name="T41" fmla="*/ 7 h 40"/>
                  <a:gd name="T42" fmla="*/ 14 w 45"/>
                  <a:gd name="T43" fmla="*/ 1 h 40"/>
                  <a:gd name="T44" fmla="*/ 14 w 45"/>
                  <a:gd name="T45" fmla="*/ 0 h 40"/>
                  <a:gd name="T46" fmla="*/ 12 w 45"/>
                  <a:gd name="T47" fmla="*/ 4 h 40"/>
                  <a:gd name="T48" fmla="*/ 7 w 45"/>
                  <a:gd name="T49" fmla="*/ 5 h 40"/>
                  <a:gd name="T50" fmla="*/ 6 w 45"/>
                  <a:gd name="T51" fmla="*/ 7 h 40"/>
                  <a:gd name="T52" fmla="*/ 4 w 45"/>
                  <a:gd name="T53" fmla="*/ 7 h 40"/>
                  <a:gd name="T54" fmla="*/ 3 w 45"/>
                  <a:gd name="T55" fmla="*/ 11 h 40"/>
                  <a:gd name="T56" fmla="*/ 3 w 45"/>
                  <a:gd name="T57" fmla="*/ 13 h 40"/>
                  <a:gd name="T58" fmla="*/ 0 w 45"/>
                  <a:gd name="T59" fmla="*/ 21 h 40"/>
                  <a:gd name="T60" fmla="*/ 0 w 45"/>
                  <a:gd name="T61" fmla="*/ 27 h 40"/>
                  <a:gd name="T62" fmla="*/ 4 w 45"/>
                  <a:gd name="T63" fmla="*/ 27 h 40"/>
                  <a:gd name="T64" fmla="*/ 6 w 45"/>
                  <a:gd name="T65" fmla="*/ 25 h 40"/>
                  <a:gd name="T66" fmla="*/ 7 w 45"/>
                  <a:gd name="T67" fmla="*/ 27 h 40"/>
                  <a:gd name="T68" fmla="*/ 10 w 45"/>
                  <a:gd name="T69" fmla="*/ 22 h 40"/>
                  <a:gd name="T70" fmla="*/ 11 w 45"/>
                  <a:gd name="T71" fmla="*/ 24 h 40"/>
                  <a:gd name="T72" fmla="*/ 12 w 45"/>
                  <a:gd name="T73" fmla="*/ 24 h 40"/>
                  <a:gd name="T74" fmla="*/ 14 w 45"/>
                  <a:gd name="T75" fmla="*/ 26 h 40"/>
                  <a:gd name="T76" fmla="*/ 16 w 45"/>
                  <a:gd name="T77" fmla="*/ 25 h 40"/>
                  <a:gd name="T78" fmla="*/ 17 w 45"/>
                  <a:gd name="T79" fmla="*/ 24 h 40"/>
                  <a:gd name="T80" fmla="*/ 18 w 45"/>
                  <a:gd name="T81" fmla="*/ 24 h 40"/>
                  <a:gd name="T82" fmla="*/ 19 w 45"/>
                  <a:gd name="T83" fmla="*/ 26 h 40"/>
                  <a:gd name="T84" fmla="*/ 20 w 45"/>
                  <a:gd name="T85" fmla="*/ 25 h 40"/>
                  <a:gd name="T86" fmla="*/ 21 w 45"/>
                  <a:gd name="T87" fmla="*/ 25 h 40"/>
                  <a:gd name="T88" fmla="*/ 21 w 45"/>
                  <a:gd name="T89" fmla="*/ 24 h 40"/>
                  <a:gd name="T90" fmla="*/ 24 w 45"/>
                  <a:gd name="T91" fmla="*/ 26 h 40"/>
                  <a:gd name="T92" fmla="*/ 25 w 45"/>
                  <a:gd name="T93" fmla="*/ 25 h 40"/>
                  <a:gd name="T94" fmla="*/ 25 w 45"/>
                  <a:gd name="T95" fmla="*/ 26 h 40"/>
                  <a:gd name="T96" fmla="*/ 30 w 45"/>
                  <a:gd name="T97" fmla="*/ 27 h 40"/>
                  <a:gd name="T98" fmla="*/ 32 w 45"/>
                  <a:gd name="T99" fmla="*/ 31 h 40"/>
                  <a:gd name="T100" fmla="*/ 35 w 45"/>
                  <a:gd name="T101" fmla="*/ 33 h 40"/>
                  <a:gd name="T102" fmla="*/ 40 w 45"/>
                  <a:gd name="T103" fmla="*/ 39 h 40"/>
                  <a:gd name="T104" fmla="*/ 42 w 45"/>
                  <a:gd name="T105" fmla="*/ 40 h 40"/>
                  <a:gd name="T106" fmla="*/ 45 w 45"/>
                  <a:gd name="T107" fmla="*/ 38 h 40"/>
                  <a:gd name="T108" fmla="*/ 42 w 45"/>
                  <a:gd name="T109"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0">
                    <a:moveTo>
                      <a:pt x="24" y="17"/>
                    </a:moveTo>
                    <a:cubicBezTo>
                      <a:pt x="24" y="17"/>
                      <a:pt x="24" y="17"/>
                      <a:pt x="25" y="17"/>
                    </a:cubicBezTo>
                    <a:cubicBezTo>
                      <a:pt x="26" y="17"/>
                      <a:pt x="26" y="17"/>
                      <a:pt x="26" y="18"/>
                    </a:cubicBezTo>
                    <a:cubicBezTo>
                      <a:pt x="26" y="18"/>
                      <a:pt x="26" y="18"/>
                      <a:pt x="26" y="18"/>
                    </a:cubicBezTo>
                    <a:cubicBezTo>
                      <a:pt x="25" y="18"/>
                      <a:pt x="24" y="18"/>
                      <a:pt x="24" y="17"/>
                    </a:cubicBezTo>
                    <a:close/>
                    <a:moveTo>
                      <a:pt x="42" y="35"/>
                    </a:moveTo>
                    <a:cubicBezTo>
                      <a:pt x="41" y="35"/>
                      <a:pt x="40" y="34"/>
                      <a:pt x="40" y="33"/>
                    </a:cubicBezTo>
                    <a:cubicBezTo>
                      <a:pt x="40" y="32"/>
                      <a:pt x="39" y="31"/>
                      <a:pt x="37" y="30"/>
                    </a:cubicBezTo>
                    <a:cubicBezTo>
                      <a:pt x="37" y="30"/>
                      <a:pt x="36" y="29"/>
                      <a:pt x="36" y="29"/>
                    </a:cubicBezTo>
                    <a:cubicBezTo>
                      <a:pt x="35" y="28"/>
                      <a:pt x="35" y="28"/>
                      <a:pt x="34" y="27"/>
                    </a:cubicBezTo>
                    <a:cubicBezTo>
                      <a:pt x="34" y="26"/>
                      <a:pt x="33" y="25"/>
                      <a:pt x="31" y="25"/>
                    </a:cubicBezTo>
                    <a:cubicBezTo>
                      <a:pt x="31" y="25"/>
                      <a:pt x="30" y="24"/>
                      <a:pt x="30" y="24"/>
                    </a:cubicBezTo>
                    <a:cubicBezTo>
                      <a:pt x="29" y="22"/>
                      <a:pt x="28" y="22"/>
                      <a:pt x="26" y="23"/>
                    </a:cubicBezTo>
                    <a:cubicBezTo>
                      <a:pt x="26" y="22"/>
                      <a:pt x="25" y="21"/>
                      <a:pt x="25" y="20"/>
                    </a:cubicBezTo>
                    <a:cubicBezTo>
                      <a:pt x="25" y="20"/>
                      <a:pt x="25" y="19"/>
                      <a:pt x="24" y="19"/>
                    </a:cubicBezTo>
                    <a:cubicBezTo>
                      <a:pt x="23" y="20"/>
                      <a:pt x="24" y="20"/>
                      <a:pt x="24" y="21"/>
                    </a:cubicBezTo>
                    <a:cubicBezTo>
                      <a:pt x="24" y="21"/>
                      <a:pt x="23" y="21"/>
                      <a:pt x="23" y="21"/>
                    </a:cubicBezTo>
                    <a:cubicBezTo>
                      <a:pt x="23" y="21"/>
                      <a:pt x="23" y="21"/>
                      <a:pt x="23" y="21"/>
                    </a:cubicBezTo>
                    <a:cubicBezTo>
                      <a:pt x="22" y="19"/>
                      <a:pt x="20" y="18"/>
                      <a:pt x="20" y="17"/>
                    </a:cubicBezTo>
                    <a:cubicBezTo>
                      <a:pt x="20" y="16"/>
                      <a:pt x="20" y="16"/>
                      <a:pt x="19" y="15"/>
                    </a:cubicBezTo>
                    <a:cubicBezTo>
                      <a:pt x="19" y="13"/>
                      <a:pt x="18" y="10"/>
                      <a:pt x="18" y="7"/>
                    </a:cubicBezTo>
                    <a:cubicBezTo>
                      <a:pt x="17" y="5"/>
                      <a:pt x="16" y="3"/>
                      <a:pt x="14" y="1"/>
                    </a:cubicBezTo>
                    <a:cubicBezTo>
                      <a:pt x="14" y="1"/>
                      <a:pt x="14" y="1"/>
                      <a:pt x="14" y="0"/>
                    </a:cubicBezTo>
                    <a:cubicBezTo>
                      <a:pt x="12" y="4"/>
                      <a:pt x="12" y="4"/>
                      <a:pt x="12" y="4"/>
                    </a:cubicBezTo>
                    <a:cubicBezTo>
                      <a:pt x="7" y="5"/>
                      <a:pt x="7" y="5"/>
                      <a:pt x="7" y="5"/>
                    </a:cubicBezTo>
                    <a:cubicBezTo>
                      <a:pt x="6" y="7"/>
                      <a:pt x="6" y="7"/>
                      <a:pt x="6" y="7"/>
                    </a:cubicBezTo>
                    <a:cubicBezTo>
                      <a:pt x="4" y="7"/>
                      <a:pt x="4" y="7"/>
                      <a:pt x="4" y="7"/>
                    </a:cubicBezTo>
                    <a:cubicBezTo>
                      <a:pt x="3" y="11"/>
                      <a:pt x="3" y="11"/>
                      <a:pt x="3" y="11"/>
                    </a:cubicBezTo>
                    <a:cubicBezTo>
                      <a:pt x="3" y="13"/>
                      <a:pt x="3" y="13"/>
                      <a:pt x="3" y="13"/>
                    </a:cubicBezTo>
                    <a:cubicBezTo>
                      <a:pt x="0" y="21"/>
                      <a:pt x="0" y="21"/>
                      <a:pt x="0" y="21"/>
                    </a:cubicBezTo>
                    <a:cubicBezTo>
                      <a:pt x="0" y="27"/>
                      <a:pt x="0" y="27"/>
                      <a:pt x="0" y="27"/>
                    </a:cubicBezTo>
                    <a:cubicBezTo>
                      <a:pt x="4" y="27"/>
                      <a:pt x="4" y="27"/>
                      <a:pt x="4" y="27"/>
                    </a:cubicBezTo>
                    <a:cubicBezTo>
                      <a:pt x="6" y="25"/>
                      <a:pt x="6" y="25"/>
                      <a:pt x="6" y="25"/>
                    </a:cubicBezTo>
                    <a:cubicBezTo>
                      <a:pt x="7" y="27"/>
                      <a:pt x="7" y="27"/>
                      <a:pt x="7" y="27"/>
                    </a:cubicBezTo>
                    <a:cubicBezTo>
                      <a:pt x="10" y="22"/>
                      <a:pt x="10" y="22"/>
                      <a:pt x="10" y="22"/>
                    </a:cubicBezTo>
                    <a:cubicBezTo>
                      <a:pt x="11" y="24"/>
                      <a:pt x="11" y="24"/>
                      <a:pt x="11" y="24"/>
                    </a:cubicBezTo>
                    <a:cubicBezTo>
                      <a:pt x="12" y="24"/>
                      <a:pt x="12" y="24"/>
                      <a:pt x="12" y="24"/>
                    </a:cubicBezTo>
                    <a:cubicBezTo>
                      <a:pt x="14" y="26"/>
                      <a:pt x="14" y="26"/>
                      <a:pt x="14" y="26"/>
                    </a:cubicBezTo>
                    <a:cubicBezTo>
                      <a:pt x="16" y="25"/>
                      <a:pt x="16" y="25"/>
                      <a:pt x="16" y="25"/>
                    </a:cubicBezTo>
                    <a:cubicBezTo>
                      <a:pt x="17" y="24"/>
                      <a:pt x="17" y="24"/>
                      <a:pt x="17" y="24"/>
                    </a:cubicBezTo>
                    <a:cubicBezTo>
                      <a:pt x="18" y="24"/>
                      <a:pt x="18" y="24"/>
                      <a:pt x="18" y="24"/>
                    </a:cubicBezTo>
                    <a:cubicBezTo>
                      <a:pt x="19" y="26"/>
                      <a:pt x="19" y="26"/>
                      <a:pt x="19" y="26"/>
                    </a:cubicBezTo>
                    <a:cubicBezTo>
                      <a:pt x="20" y="25"/>
                      <a:pt x="20" y="25"/>
                      <a:pt x="20" y="25"/>
                    </a:cubicBezTo>
                    <a:cubicBezTo>
                      <a:pt x="21" y="25"/>
                      <a:pt x="21" y="25"/>
                      <a:pt x="21" y="25"/>
                    </a:cubicBezTo>
                    <a:cubicBezTo>
                      <a:pt x="21" y="24"/>
                      <a:pt x="21" y="24"/>
                      <a:pt x="21" y="24"/>
                    </a:cubicBezTo>
                    <a:cubicBezTo>
                      <a:pt x="24" y="26"/>
                      <a:pt x="24" y="26"/>
                      <a:pt x="24" y="26"/>
                    </a:cubicBezTo>
                    <a:cubicBezTo>
                      <a:pt x="25" y="25"/>
                      <a:pt x="25" y="25"/>
                      <a:pt x="25" y="25"/>
                    </a:cubicBezTo>
                    <a:cubicBezTo>
                      <a:pt x="25" y="26"/>
                      <a:pt x="25" y="26"/>
                      <a:pt x="25" y="26"/>
                    </a:cubicBezTo>
                    <a:cubicBezTo>
                      <a:pt x="30" y="27"/>
                      <a:pt x="30" y="27"/>
                      <a:pt x="30" y="27"/>
                    </a:cubicBezTo>
                    <a:cubicBezTo>
                      <a:pt x="32" y="31"/>
                      <a:pt x="32" y="31"/>
                      <a:pt x="32" y="31"/>
                    </a:cubicBezTo>
                    <a:cubicBezTo>
                      <a:pt x="35" y="33"/>
                      <a:pt x="35" y="33"/>
                      <a:pt x="35" y="33"/>
                    </a:cubicBezTo>
                    <a:cubicBezTo>
                      <a:pt x="40" y="39"/>
                      <a:pt x="40" y="39"/>
                      <a:pt x="40" y="39"/>
                    </a:cubicBezTo>
                    <a:cubicBezTo>
                      <a:pt x="42" y="40"/>
                      <a:pt x="42" y="40"/>
                      <a:pt x="42" y="40"/>
                    </a:cubicBezTo>
                    <a:cubicBezTo>
                      <a:pt x="45" y="38"/>
                      <a:pt x="45" y="38"/>
                      <a:pt x="45" y="38"/>
                    </a:cubicBezTo>
                    <a:cubicBezTo>
                      <a:pt x="44" y="37"/>
                      <a:pt x="43" y="36"/>
                      <a:pt x="42" y="35"/>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6" name="Freeform 915">
                <a:extLst>
                  <a:ext uri="{FF2B5EF4-FFF2-40B4-BE49-F238E27FC236}">
                    <a16:creationId xmlns:a16="http://schemas.microsoft.com/office/drawing/2014/main" id="{DDDD1A20-63F8-B256-E3A0-E2505874C059}"/>
                  </a:ext>
                </a:extLst>
              </p:cNvPr>
              <p:cNvSpPr>
                <a:spLocks noEditPoints="1"/>
              </p:cNvSpPr>
              <p:nvPr/>
            </p:nvSpPr>
            <p:spPr bwMode="auto">
              <a:xfrm>
                <a:off x="5616575" y="4787900"/>
                <a:ext cx="76200" cy="74613"/>
              </a:xfrm>
              <a:custGeom>
                <a:avLst/>
                <a:gdLst>
                  <a:gd name="T0" fmla="*/ 3 w 18"/>
                  <a:gd name="T1" fmla="*/ 1 h 18"/>
                  <a:gd name="T2" fmla="*/ 1 w 18"/>
                  <a:gd name="T3" fmla="*/ 3 h 18"/>
                  <a:gd name="T4" fmla="*/ 0 w 18"/>
                  <a:gd name="T5" fmla="*/ 2 h 18"/>
                  <a:gd name="T6" fmla="*/ 2 w 18"/>
                  <a:gd name="T7" fmla="*/ 0 h 18"/>
                  <a:gd name="T8" fmla="*/ 3 w 18"/>
                  <a:gd name="T9" fmla="*/ 1 h 18"/>
                  <a:gd name="T10" fmla="*/ 8 w 18"/>
                  <a:gd name="T11" fmla="*/ 9 h 18"/>
                  <a:gd name="T12" fmla="*/ 9 w 18"/>
                  <a:gd name="T13" fmla="*/ 10 h 18"/>
                  <a:gd name="T14" fmla="*/ 7 w 18"/>
                  <a:gd name="T15" fmla="*/ 15 h 18"/>
                  <a:gd name="T16" fmla="*/ 6 w 18"/>
                  <a:gd name="T17" fmla="*/ 17 h 18"/>
                  <a:gd name="T18" fmla="*/ 6 w 18"/>
                  <a:gd name="T19" fmla="*/ 18 h 18"/>
                  <a:gd name="T20" fmla="*/ 18 w 18"/>
                  <a:gd name="T21" fmla="*/ 18 h 18"/>
                  <a:gd name="T22" fmla="*/ 18 w 18"/>
                  <a:gd name="T23" fmla="*/ 10 h 18"/>
                  <a:gd name="T24" fmla="*/ 9 w 18"/>
                  <a:gd name="T25" fmla="*/ 10 h 18"/>
                  <a:gd name="T26" fmla="*/ 8 w 18"/>
                  <a:gd name="T27"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3" y="1"/>
                    </a:moveTo>
                    <a:cubicBezTo>
                      <a:pt x="2" y="1"/>
                      <a:pt x="2" y="3"/>
                      <a:pt x="1" y="3"/>
                    </a:cubicBezTo>
                    <a:cubicBezTo>
                      <a:pt x="0" y="4"/>
                      <a:pt x="0" y="3"/>
                      <a:pt x="0" y="2"/>
                    </a:cubicBezTo>
                    <a:cubicBezTo>
                      <a:pt x="0" y="1"/>
                      <a:pt x="1" y="0"/>
                      <a:pt x="2" y="0"/>
                    </a:cubicBezTo>
                    <a:cubicBezTo>
                      <a:pt x="2" y="0"/>
                      <a:pt x="3" y="0"/>
                      <a:pt x="3" y="1"/>
                    </a:cubicBezTo>
                    <a:close/>
                    <a:moveTo>
                      <a:pt x="8" y="9"/>
                    </a:moveTo>
                    <a:cubicBezTo>
                      <a:pt x="8" y="9"/>
                      <a:pt x="9" y="10"/>
                      <a:pt x="9" y="10"/>
                    </a:cubicBezTo>
                    <a:cubicBezTo>
                      <a:pt x="9" y="12"/>
                      <a:pt x="9" y="13"/>
                      <a:pt x="7" y="15"/>
                    </a:cubicBezTo>
                    <a:cubicBezTo>
                      <a:pt x="7" y="15"/>
                      <a:pt x="6" y="16"/>
                      <a:pt x="6" y="17"/>
                    </a:cubicBezTo>
                    <a:cubicBezTo>
                      <a:pt x="6" y="17"/>
                      <a:pt x="6" y="18"/>
                      <a:pt x="6" y="18"/>
                    </a:cubicBezTo>
                    <a:cubicBezTo>
                      <a:pt x="18" y="18"/>
                      <a:pt x="18" y="18"/>
                      <a:pt x="18" y="18"/>
                    </a:cubicBezTo>
                    <a:cubicBezTo>
                      <a:pt x="18" y="10"/>
                      <a:pt x="18" y="10"/>
                      <a:pt x="18" y="10"/>
                    </a:cubicBezTo>
                    <a:cubicBezTo>
                      <a:pt x="9" y="10"/>
                      <a:pt x="9" y="10"/>
                      <a:pt x="9" y="10"/>
                    </a:cubicBezTo>
                    <a:lnTo>
                      <a:pt x="8" y="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7" name="Freeform 916">
                <a:extLst>
                  <a:ext uri="{FF2B5EF4-FFF2-40B4-BE49-F238E27FC236}">
                    <a16:creationId xmlns:a16="http://schemas.microsoft.com/office/drawing/2014/main" id="{BF53BA28-BA5F-B6B3-BBD5-3528BD2FB80F}"/>
                  </a:ext>
                </a:extLst>
              </p:cNvPr>
              <p:cNvSpPr>
                <a:spLocks noEditPoints="1"/>
              </p:cNvSpPr>
              <p:nvPr/>
            </p:nvSpPr>
            <p:spPr bwMode="auto">
              <a:xfrm>
                <a:off x="6070600" y="3946525"/>
                <a:ext cx="346075" cy="315913"/>
              </a:xfrm>
              <a:custGeom>
                <a:avLst/>
                <a:gdLst>
                  <a:gd name="T0" fmla="*/ 64 w 83"/>
                  <a:gd name="T1" fmla="*/ 73 h 76"/>
                  <a:gd name="T2" fmla="*/ 60 w 83"/>
                  <a:gd name="T3" fmla="*/ 76 h 76"/>
                  <a:gd name="T4" fmla="*/ 83 w 83"/>
                  <a:gd name="T5" fmla="*/ 73 h 76"/>
                  <a:gd name="T6" fmla="*/ 77 w 83"/>
                  <a:gd name="T7" fmla="*/ 69 h 76"/>
                  <a:gd name="T8" fmla="*/ 75 w 83"/>
                  <a:gd name="T9" fmla="*/ 65 h 76"/>
                  <a:gd name="T10" fmla="*/ 69 w 83"/>
                  <a:gd name="T11" fmla="*/ 67 h 76"/>
                  <a:gd name="T12" fmla="*/ 65 w 83"/>
                  <a:gd name="T13" fmla="*/ 72 h 76"/>
                  <a:gd name="T14" fmla="*/ 64 w 83"/>
                  <a:gd name="T15" fmla="*/ 73 h 76"/>
                  <a:gd name="T16" fmla="*/ 83 w 83"/>
                  <a:gd name="T17" fmla="*/ 73 h 76"/>
                  <a:gd name="T18" fmla="*/ 68 w 83"/>
                  <a:gd name="T19" fmla="*/ 71 h 76"/>
                  <a:gd name="T20" fmla="*/ 71 w 83"/>
                  <a:gd name="T21" fmla="*/ 68 h 76"/>
                  <a:gd name="T22" fmla="*/ 74 w 83"/>
                  <a:gd name="T23" fmla="*/ 63 h 76"/>
                  <a:gd name="T24" fmla="*/ 74 w 83"/>
                  <a:gd name="T25" fmla="*/ 58 h 76"/>
                  <a:gd name="T26" fmla="*/ 69 w 83"/>
                  <a:gd name="T27" fmla="*/ 50 h 76"/>
                  <a:gd name="T28" fmla="*/ 63 w 83"/>
                  <a:gd name="T29" fmla="*/ 36 h 76"/>
                  <a:gd name="T30" fmla="*/ 59 w 83"/>
                  <a:gd name="T31" fmla="*/ 29 h 76"/>
                  <a:gd name="T32" fmla="*/ 53 w 83"/>
                  <a:gd name="T33" fmla="*/ 17 h 76"/>
                  <a:gd name="T34" fmla="*/ 55 w 83"/>
                  <a:gd name="T35" fmla="*/ 16 h 76"/>
                  <a:gd name="T36" fmla="*/ 57 w 83"/>
                  <a:gd name="T37" fmla="*/ 20 h 76"/>
                  <a:gd name="T38" fmla="*/ 60 w 83"/>
                  <a:gd name="T39" fmla="*/ 26 h 76"/>
                  <a:gd name="T40" fmla="*/ 66 w 83"/>
                  <a:gd name="T41" fmla="*/ 30 h 76"/>
                  <a:gd name="T42" fmla="*/ 68 w 83"/>
                  <a:gd name="T43" fmla="*/ 23 h 76"/>
                  <a:gd name="T44" fmla="*/ 70 w 83"/>
                  <a:gd name="T45" fmla="*/ 18 h 76"/>
                  <a:gd name="T46" fmla="*/ 60 w 83"/>
                  <a:gd name="T47" fmla="*/ 4 h 76"/>
                  <a:gd name="T48" fmla="*/ 54 w 83"/>
                  <a:gd name="T49" fmla="*/ 5 h 76"/>
                  <a:gd name="T50" fmla="*/ 48 w 83"/>
                  <a:gd name="T51" fmla="*/ 2 h 76"/>
                  <a:gd name="T52" fmla="*/ 43 w 83"/>
                  <a:gd name="T53" fmla="*/ 2 h 76"/>
                  <a:gd name="T54" fmla="*/ 36 w 83"/>
                  <a:gd name="T55" fmla="*/ 4 h 76"/>
                  <a:gd name="T56" fmla="*/ 33 w 83"/>
                  <a:gd name="T57" fmla="*/ 6 h 76"/>
                  <a:gd name="T58" fmla="*/ 24 w 83"/>
                  <a:gd name="T59" fmla="*/ 5 h 76"/>
                  <a:gd name="T60" fmla="*/ 19 w 83"/>
                  <a:gd name="T61" fmla="*/ 4 h 76"/>
                  <a:gd name="T62" fmla="*/ 12 w 83"/>
                  <a:gd name="T63" fmla="*/ 2 h 76"/>
                  <a:gd name="T64" fmla="*/ 4 w 83"/>
                  <a:gd name="T65" fmla="*/ 0 h 76"/>
                  <a:gd name="T66" fmla="*/ 1 w 83"/>
                  <a:gd name="T67" fmla="*/ 2 h 76"/>
                  <a:gd name="T68" fmla="*/ 0 w 83"/>
                  <a:gd name="T69" fmla="*/ 12 h 76"/>
                  <a:gd name="T70" fmla="*/ 2 w 83"/>
                  <a:gd name="T71" fmla="*/ 73 h 76"/>
                  <a:gd name="T72" fmla="*/ 46 w 83"/>
                  <a:gd name="T73" fmla="*/ 72 h 76"/>
                  <a:gd name="T74" fmla="*/ 57 w 83"/>
                  <a:gd name="T75" fmla="*/ 73 h 76"/>
                  <a:gd name="T76" fmla="*/ 64 w 83"/>
                  <a:gd name="T77"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76">
                    <a:moveTo>
                      <a:pt x="57" y="73"/>
                    </a:moveTo>
                    <a:cubicBezTo>
                      <a:pt x="64" y="73"/>
                      <a:pt x="64" y="73"/>
                      <a:pt x="64" y="73"/>
                    </a:cubicBezTo>
                    <a:cubicBezTo>
                      <a:pt x="62" y="76"/>
                      <a:pt x="62" y="76"/>
                      <a:pt x="62" y="76"/>
                    </a:cubicBezTo>
                    <a:cubicBezTo>
                      <a:pt x="60" y="76"/>
                      <a:pt x="60" y="76"/>
                      <a:pt x="60" y="76"/>
                    </a:cubicBezTo>
                    <a:lnTo>
                      <a:pt x="57" y="73"/>
                    </a:lnTo>
                    <a:close/>
                    <a:moveTo>
                      <a:pt x="83" y="73"/>
                    </a:moveTo>
                    <a:cubicBezTo>
                      <a:pt x="81" y="72"/>
                      <a:pt x="80" y="71"/>
                      <a:pt x="79" y="69"/>
                    </a:cubicBezTo>
                    <a:cubicBezTo>
                      <a:pt x="78" y="69"/>
                      <a:pt x="78" y="69"/>
                      <a:pt x="77" y="69"/>
                    </a:cubicBezTo>
                    <a:cubicBezTo>
                      <a:pt x="76" y="69"/>
                      <a:pt x="75" y="68"/>
                      <a:pt x="75" y="66"/>
                    </a:cubicBezTo>
                    <a:cubicBezTo>
                      <a:pt x="75" y="66"/>
                      <a:pt x="75" y="66"/>
                      <a:pt x="75" y="65"/>
                    </a:cubicBezTo>
                    <a:cubicBezTo>
                      <a:pt x="71" y="68"/>
                      <a:pt x="71" y="68"/>
                      <a:pt x="71" y="68"/>
                    </a:cubicBezTo>
                    <a:cubicBezTo>
                      <a:pt x="69" y="67"/>
                      <a:pt x="69" y="67"/>
                      <a:pt x="69" y="67"/>
                    </a:cubicBezTo>
                    <a:cubicBezTo>
                      <a:pt x="68" y="71"/>
                      <a:pt x="68" y="71"/>
                      <a:pt x="68" y="71"/>
                    </a:cubicBezTo>
                    <a:cubicBezTo>
                      <a:pt x="65" y="72"/>
                      <a:pt x="65" y="72"/>
                      <a:pt x="65" y="72"/>
                    </a:cubicBezTo>
                    <a:cubicBezTo>
                      <a:pt x="64" y="73"/>
                      <a:pt x="64" y="73"/>
                      <a:pt x="64" y="73"/>
                    </a:cubicBezTo>
                    <a:cubicBezTo>
                      <a:pt x="64" y="73"/>
                      <a:pt x="64" y="73"/>
                      <a:pt x="64" y="73"/>
                    </a:cubicBezTo>
                    <a:cubicBezTo>
                      <a:pt x="83" y="73"/>
                      <a:pt x="83" y="73"/>
                      <a:pt x="83" y="73"/>
                    </a:cubicBezTo>
                    <a:cubicBezTo>
                      <a:pt x="83" y="73"/>
                      <a:pt x="83" y="73"/>
                      <a:pt x="83" y="73"/>
                    </a:cubicBezTo>
                    <a:close/>
                    <a:moveTo>
                      <a:pt x="65" y="72"/>
                    </a:moveTo>
                    <a:cubicBezTo>
                      <a:pt x="68" y="71"/>
                      <a:pt x="68" y="71"/>
                      <a:pt x="68" y="71"/>
                    </a:cubicBezTo>
                    <a:cubicBezTo>
                      <a:pt x="69" y="67"/>
                      <a:pt x="69" y="67"/>
                      <a:pt x="69" y="67"/>
                    </a:cubicBezTo>
                    <a:cubicBezTo>
                      <a:pt x="71" y="68"/>
                      <a:pt x="71" y="68"/>
                      <a:pt x="71" y="68"/>
                    </a:cubicBezTo>
                    <a:cubicBezTo>
                      <a:pt x="75" y="65"/>
                      <a:pt x="75" y="65"/>
                      <a:pt x="75" y="65"/>
                    </a:cubicBezTo>
                    <a:cubicBezTo>
                      <a:pt x="74" y="65"/>
                      <a:pt x="74" y="64"/>
                      <a:pt x="74" y="63"/>
                    </a:cubicBezTo>
                    <a:cubicBezTo>
                      <a:pt x="73" y="62"/>
                      <a:pt x="74" y="60"/>
                      <a:pt x="76" y="60"/>
                    </a:cubicBezTo>
                    <a:cubicBezTo>
                      <a:pt x="75" y="59"/>
                      <a:pt x="74" y="59"/>
                      <a:pt x="74" y="58"/>
                    </a:cubicBezTo>
                    <a:cubicBezTo>
                      <a:pt x="73" y="57"/>
                      <a:pt x="72" y="56"/>
                      <a:pt x="72" y="55"/>
                    </a:cubicBezTo>
                    <a:cubicBezTo>
                      <a:pt x="71" y="53"/>
                      <a:pt x="70" y="51"/>
                      <a:pt x="69" y="50"/>
                    </a:cubicBezTo>
                    <a:cubicBezTo>
                      <a:pt x="68" y="48"/>
                      <a:pt x="67" y="46"/>
                      <a:pt x="66" y="44"/>
                    </a:cubicBezTo>
                    <a:cubicBezTo>
                      <a:pt x="65" y="42"/>
                      <a:pt x="63" y="39"/>
                      <a:pt x="63" y="36"/>
                    </a:cubicBezTo>
                    <a:cubicBezTo>
                      <a:pt x="62" y="34"/>
                      <a:pt x="61" y="33"/>
                      <a:pt x="61" y="31"/>
                    </a:cubicBezTo>
                    <a:cubicBezTo>
                      <a:pt x="61" y="30"/>
                      <a:pt x="60" y="29"/>
                      <a:pt x="59" y="29"/>
                    </a:cubicBezTo>
                    <a:cubicBezTo>
                      <a:pt x="58" y="27"/>
                      <a:pt x="57" y="25"/>
                      <a:pt x="55" y="23"/>
                    </a:cubicBezTo>
                    <a:cubicBezTo>
                      <a:pt x="55" y="21"/>
                      <a:pt x="55" y="19"/>
                      <a:pt x="53" y="17"/>
                    </a:cubicBezTo>
                    <a:cubicBezTo>
                      <a:pt x="52" y="17"/>
                      <a:pt x="53" y="15"/>
                      <a:pt x="54" y="15"/>
                    </a:cubicBezTo>
                    <a:cubicBezTo>
                      <a:pt x="55" y="14"/>
                      <a:pt x="55" y="16"/>
                      <a:pt x="55" y="16"/>
                    </a:cubicBezTo>
                    <a:cubicBezTo>
                      <a:pt x="55" y="16"/>
                      <a:pt x="55" y="17"/>
                      <a:pt x="55" y="17"/>
                    </a:cubicBezTo>
                    <a:cubicBezTo>
                      <a:pt x="55" y="18"/>
                      <a:pt x="56" y="19"/>
                      <a:pt x="57" y="20"/>
                    </a:cubicBezTo>
                    <a:cubicBezTo>
                      <a:pt x="57" y="21"/>
                      <a:pt x="58" y="21"/>
                      <a:pt x="58" y="22"/>
                    </a:cubicBezTo>
                    <a:cubicBezTo>
                      <a:pt x="58" y="24"/>
                      <a:pt x="59" y="25"/>
                      <a:pt x="60" y="26"/>
                    </a:cubicBezTo>
                    <a:cubicBezTo>
                      <a:pt x="61" y="27"/>
                      <a:pt x="61" y="28"/>
                      <a:pt x="62" y="29"/>
                    </a:cubicBezTo>
                    <a:cubicBezTo>
                      <a:pt x="63" y="31"/>
                      <a:pt x="65" y="31"/>
                      <a:pt x="66" y="30"/>
                    </a:cubicBezTo>
                    <a:cubicBezTo>
                      <a:pt x="67" y="30"/>
                      <a:pt x="67" y="29"/>
                      <a:pt x="67" y="29"/>
                    </a:cubicBezTo>
                    <a:cubicBezTo>
                      <a:pt x="67" y="27"/>
                      <a:pt x="67" y="25"/>
                      <a:pt x="68" y="23"/>
                    </a:cubicBezTo>
                    <a:cubicBezTo>
                      <a:pt x="68" y="21"/>
                      <a:pt x="69" y="19"/>
                      <a:pt x="70" y="18"/>
                    </a:cubicBezTo>
                    <a:cubicBezTo>
                      <a:pt x="70" y="18"/>
                      <a:pt x="70" y="18"/>
                      <a:pt x="70" y="18"/>
                    </a:cubicBezTo>
                    <a:cubicBezTo>
                      <a:pt x="69" y="15"/>
                      <a:pt x="66" y="6"/>
                      <a:pt x="65" y="3"/>
                    </a:cubicBezTo>
                    <a:cubicBezTo>
                      <a:pt x="63" y="3"/>
                      <a:pt x="62" y="6"/>
                      <a:pt x="60" y="4"/>
                    </a:cubicBezTo>
                    <a:cubicBezTo>
                      <a:pt x="60" y="4"/>
                      <a:pt x="59" y="5"/>
                      <a:pt x="59" y="5"/>
                    </a:cubicBezTo>
                    <a:cubicBezTo>
                      <a:pt x="57" y="5"/>
                      <a:pt x="56" y="7"/>
                      <a:pt x="54" y="5"/>
                    </a:cubicBezTo>
                    <a:cubicBezTo>
                      <a:pt x="53" y="4"/>
                      <a:pt x="53" y="4"/>
                      <a:pt x="52" y="4"/>
                    </a:cubicBezTo>
                    <a:cubicBezTo>
                      <a:pt x="51" y="3"/>
                      <a:pt x="50" y="1"/>
                      <a:pt x="48" y="2"/>
                    </a:cubicBezTo>
                    <a:cubicBezTo>
                      <a:pt x="47" y="2"/>
                      <a:pt x="46" y="2"/>
                      <a:pt x="46" y="2"/>
                    </a:cubicBezTo>
                    <a:cubicBezTo>
                      <a:pt x="45" y="1"/>
                      <a:pt x="44" y="1"/>
                      <a:pt x="43" y="2"/>
                    </a:cubicBezTo>
                    <a:cubicBezTo>
                      <a:pt x="43" y="3"/>
                      <a:pt x="42" y="3"/>
                      <a:pt x="41" y="3"/>
                    </a:cubicBezTo>
                    <a:cubicBezTo>
                      <a:pt x="39" y="2"/>
                      <a:pt x="38" y="3"/>
                      <a:pt x="36" y="4"/>
                    </a:cubicBezTo>
                    <a:cubicBezTo>
                      <a:pt x="35" y="4"/>
                      <a:pt x="35" y="5"/>
                      <a:pt x="34" y="5"/>
                    </a:cubicBezTo>
                    <a:cubicBezTo>
                      <a:pt x="34" y="6"/>
                      <a:pt x="33" y="6"/>
                      <a:pt x="33" y="6"/>
                    </a:cubicBezTo>
                    <a:cubicBezTo>
                      <a:pt x="32" y="7"/>
                      <a:pt x="30" y="8"/>
                      <a:pt x="29" y="7"/>
                    </a:cubicBezTo>
                    <a:cubicBezTo>
                      <a:pt x="28" y="6"/>
                      <a:pt x="26" y="5"/>
                      <a:pt x="24" y="5"/>
                    </a:cubicBezTo>
                    <a:cubicBezTo>
                      <a:pt x="23" y="5"/>
                      <a:pt x="21" y="4"/>
                      <a:pt x="20" y="4"/>
                    </a:cubicBezTo>
                    <a:cubicBezTo>
                      <a:pt x="20" y="4"/>
                      <a:pt x="19" y="4"/>
                      <a:pt x="19" y="4"/>
                    </a:cubicBezTo>
                    <a:cubicBezTo>
                      <a:pt x="19" y="2"/>
                      <a:pt x="17" y="3"/>
                      <a:pt x="16" y="2"/>
                    </a:cubicBezTo>
                    <a:cubicBezTo>
                      <a:pt x="15" y="2"/>
                      <a:pt x="13" y="2"/>
                      <a:pt x="12" y="2"/>
                    </a:cubicBezTo>
                    <a:cubicBezTo>
                      <a:pt x="11" y="1"/>
                      <a:pt x="8" y="0"/>
                      <a:pt x="6" y="2"/>
                    </a:cubicBezTo>
                    <a:cubicBezTo>
                      <a:pt x="5" y="3"/>
                      <a:pt x="4" y="2"/>
                      <a:pt x="4" y="0"/>
                    </a:cubicBezTo>
                    <a:cubicBezTo>
                      <a:pt x="4" y="0"/>
                      <a:pt x="3" y="0"/>
                      <a:pt x="3" y="0"/>
                    </a:cubicBezTo>
                    <a:cubicBezTo>
                      <a:pt x="1" y="2"/>
                      <a:pt x="1" y="2"/>
                      <a:pt x="1" y="2"/>
                    </a:cubicBezTo>
                    <a:cubicBezTo>
                      <a:pt x="2" y="7"/>
                      <a:pt x="2" y="7"/>
                      <a:pt x="2" y="7"/>
                    </a:cubicBezTo>
                    <a:cubicBezTo>
                      <a:pt x="0" y="12"/>
                      <a:pt x="0" y="12"/>
                      <a:pt x="0" y="12"/>
                    </a:cubicBezTo>
                    <a:cubicBezTo>
                      <a:pt x="2" y="18"/>
                      <a:pt x="2" y="18"/>
                      <a:pt x="2" y="18"/>
                    </a:cubicBezTo>
                    <a:cubicBezTo>
                      <a:pt x="2" y="73"/>
                      <a:pt x="2" y="73"/>
                      <a:pt x="2" y="73"/>
                    </a:cubicBezTo>
                    <a:cubicBezTo>
                      <a:pt x="45" y="73"/>
                      <a:pt x="45" y="73"/>
                      <a:pt x="45" y="73"/>
                    </a:cubicBezTo>
                    <a:cubicBezTo>
                      <a:pt x="46" y="72"/>
                      <a:pt x="46" y="72"/>
                      <a:pt x="46" y="72"/>
                    </a:cubicBezTo>
                    <a:cubicBezTo>
                      <a:pt x="46" y="73"/>
                      <a:pt x="46" y="73"/>
                      <a:pt x="46" y="73"/>
                    </a:cubicBezTo>
                    <a:cubicBezTo>
                      <a:pt x="57" y="73"/>
                      <a:pt x="57" y="73"/>
                      <a:pt x="57" y="73"/>
                    </a:cubicBezTo>
                    <a:cubicBezTo>
                      <a:pt x="64" y="73"/>
                      <a:pt x="64" y="73"/>
                      <a:pt x="64" y="73"/>
                    </a:cubicBezTo>
                    <a:cubicBezTo>
                      <a:pt x="64" y="73"/>
                      <a:pt x="64" y="73"/>
                      <a:pt x="64" y="73"/>
                    </a:cubicBezTo>
                    <a:lnTo>
                      <a:pt x="65" y="7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8" name="Freeform 917">
                <a:extLst>
                  <a:ext uri="{FF2B5EF4-FFF2-40B4-BE49-F238E27FC236}">
                    <a16:creationId xmlns:a16="http://schemas.microsoft.com/office/drawing/2014/main" id="{FE97F889-973A-52AC-8E99-183EB11DF40C}"/>
                  </a:ext>
                </a:extLst>
              </p:cNvPr>
              <p:cNvSpPr>
                <a:spLocks/>
              </p:cNvSpPr>
              <p:nvPr/>
            </p:nvSpPr>
            <p:spPr bwMode="auto">
              <a:xfrm>
                <a:off x="6553200" y="4529138"/>
                <a:ext cx="50800" cy="50800"/>
              </a:xfrm>
              <a:custGeom>
                <a:avLst/>
                <a:gdLst>
                  <a:gd name="T0" fmla="*/ 4 w 12"/>
                  <a:gd name="T1" fmla="*/ 1 h 12"/>
                  <a:gd name="T2" fmla="*/ 0 w 12"/>
                  <a:gd name="T3" fmla="*/ 6 h 12"/>
                  <a:gd name="T4" fmla="*/ 0 w 12"/>
                  <a:gd name="T5" fmla="*/ 12 h 12"/>
                  <a:gd name="T6" fmla="*/ 3 w 12"/>
                  <a:gd name="T7" fmla="*/ 12 h 12"/>
                  <a:gd name="T8" fmla="*/ 6 w 12"/>
                  <a:gd name="T9" fmla="*/ 11 h 12"/>
                  <a:gd name="T10" fmla="*/ 8 w 12"/>
                  <a:gd name="T11" fmla="*/ 12 h 12"/>
                  <a:gd name="T12" fmla="*/ 10 w 12"/>
                  <a:gd name="T13" fmla="*/ 9 h 12"/>
                  <a:gd name="T14" fmla="*/ 8 w 12"/>
                  <a:gd name="T15" fmla="*/ 8 h 12"/>
                  <a:gd name="T16" fmla="*/ 7 w 12"/>
                  <a:gd name="T17" fmla="*/ 8 h 12"/>
                  <a:gd name="T18" fmla="*/ 8 w 12"/>
                  <a:gd name="T19" fmla="*/ 7 h 12"/>
                  <a:gd name="T20" fmla="*/ 11 w 12"/>
                  <a:gd name="T21" fmla="*/ 5 h 12"/>
                  <a:gd name="T22" fmla="*/ 9 w 12"/>
                  <a:gd name="T23" fmla="*/ 0 h 12"/>
                  <a:gd name="T24" fmla="*/ 9 w 12"/>
                  <a:gd name="T25" fmla="*/ 0 h 12"/>
                  <a:gd name="T26" fmla="*/ 6 w 12"/>
                  <a:gd name="T27" fmla="*/ 2 h 12"/>
                  <a:gd name="T28" fmla="*/ 4 w 12"/>
                  <a:gd name="T2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2">
                    <a:moveTo>
                      <a:pt x="4" y="1"/>
                    </a:moveTo>
                    <a:cubicBezTo>
                      <a:pt x="0" y="6"/>
                      <a:pt x="0" y="6"/>
                      <a:pt x="0" y="6"/>
                    </a:cubicBezTo>
                    <a:cubicBezTo>
                      <a:pt x="0" y="12"/>
                      <a:pt x="0" y="12"/>
                      <a:pt x="0" y="12"/>
                    </a:cubicBezTo>
                    <a:cubicBezTo>
                      <a:pt x="3" y="12"/>
                      <a:pt x="3" y="12"/>
                      <a:pt x="3" y="12"/>
                    </a:cubicBezTo>
                    <a:cubicBezTo>
                      <a:pt x="6" y="11"/>
                      <a:pt x="6" y="11"/>
                      <a:pt x="6" y="11"/>
                    </a:cubicBezTo>
                    <a:cubicBezTo>
                      <a:pt x="8" y="12"/>
                      <a:pt x="8" y="12"/>
                      <a:pt x="8" y="12"/>
                    </a:cubicBezTo>
                    <a:cubicBezTo>
                      <a:pt x="10" y="9"/>
                      <a:pt x="10" y="9"/>
                      <a:pt x="10" y="9"/>
                    </a:cubicBezTo>
                    <a:cubicBezTo>
                      <a:pt x="10" y="8"/>
                      <a:pt x="9" y="8"/>
                      <a:pt x="8" y="8"/>
                    </a:cubicBezTo>
                    <a:cubicBezTo>
                      <a:pt x="8" y="8"/>
                      <a:pt x="7" y="9"/>
                      <a:pt x="7" y="8"/>
                    </a:cubicBezTo>
                    <a:cubicBezTo>
                      <a:pt x="7" y="7"/>
                      <a:pt x="8" y="7"/>
                      <a:pt x="8" y="7"/>
                    </a:cubicBezTo>
                    <a:cubicBezTo>
                      <a:pt x="9" y="7"/>
                      <a:pt x="10" y="6"/>
                      <a:pt x="11" y="5"/>
                    </a:cubicBezTo>
                    <a:cubicBezTo>
                      <a:pt x="12" y="3"/>
                      <a:pt x="11" y="1"/>
                      <a:pt x="9" y="0"/>
                    </a:cubicBezTo>
                    <a:cubicBezTo>
                      <a:pt x="9" y="0"/>
                      <a:pt x="9" y="0"/>
                      <a:pt x="9" y="0"/>
                    </a:cubicBezTo>
                    <a:cubicBezTo>
                      <a:pt x="6" y="2"/>
                      <a:pt x="6" y="2"/>
                      <a:pt x="6" y="2"/>
                    </a:cubicBezTo>
                    <a:lnTo>
                      <a:pt x="4"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69" name="Freeform 918">
                <a:extLst>
                  <a:ext uri="{FF2B5EF4-FFF2-40B4-BE49-F238E27FC236}">
                    <a16:creationId xmlns:a16="http://schemas.microsoft.com/office/drawing/2014/main" id="{6BF349FB-1EDC-9FAA-A1AB-1ECF6DE0652D}"/>
                  </a:ext>
                </a:extLst>
              </p:cNvPr>
              <p:cNvSpPr>
                <a:spLocks/>
              </p:cNvSpPr>
              <p:nvPr/>
            </p:nvSpPr>
            <p:spPr bwMode="auto">
              <a:xfrm>
                <a:off x="5688013" y="4787900"/>
                <a:ext cx="212725" cy="246063"/>
              </a:xfrm>
              <a:custGeom>
                <a:avLst/>
                <a:gdLst>
                  <a:gd name="T0" fmla="*/ 43 w 51"/>
                  <a:gd name="T1" fmla="*/ 0 h 59"/>
                  <a:gd name="T2" fmla="*/ 37 w 51"/>
                  <a:gd name="T3" fmla="*/ 5 h 59"/>
                  <a:gd name="T4" fmla="*/ 33 w 51"/>
                  <a:gd name="T5" fmla="*/ 10 h 59"/>
                  <a:gd name="T6" fmla="*/ 31 w 51"/>
                  <a:gd name="T7" fmla="*/ 12 h 59"/>
                  <a:gd name="T8" fmla="*/ 23 w 51"/>
                  <a:gd name="T9" fmla="*/ 10 h 59"/>
                  <a:gd name="T10" fmla="*/ 14 w 51"/>
                  <a:gd name="T11" fmla="*/ 12 h 59"/>
                  <a:gd name="T12" fmla="*/ 15 w 51"/>
                  <a:gd name="T13" fmla="*/ 15 h 59"/>
                  <a:gd name="T14" fmla="*/ 14 w 51"/>
                  <a:gd name="T15" fmla="*/ 17 h 59"/>
                  <a:gd name="T16" fmla="*/ 23 w 51"/>
                  <a:gd name="T17" fmla="*/ 19 h 59"/>
                  <a:gd name="T18" fmla="*/ 19 w 51"/>
                  <a:gd name="T19" fmla="*/ 24 h 59"/>
                  <a:gd name="T20" fmla="*/ 20 w 51"/>
                  <a:gd name="T21" fmla="*/ 26 h 59"/>
                  <a:gd name="T22" fmla="*/ 22 w 51"/>
                  <a:gd name="T23" fmla="*/ 28 h 59"/>
                  <a:gd name="T24" fmla="*/ 23 w 51"/>
                  <a:gd name="T25" fmla="*/ 31 h 59"/>
                  <a:gd name="T26" fmla="*/ 23 w 51"/>
                  <a:gd name="T27" fmla="*/ 34 h 59"/>
                  <a:gd name="T28" fmla="*/ 21 w 51"/>
                  <a:gd name="T29" fmla="*/ 39 h 59"/>
                  <a:gd name="T30" fmla="*/ 21 w 51"/>
                  <a:gd name="T31" fmla="*/ 41 h 59"/>
                  <a:gd name="T32" fmla="*/ 19 w 51"/>
                  <a:gd name="T33" fmla="*/ 42 h 59"/>
                  <a:gd name="T34" fmla="*/ 16 w 51"/>
                  <a:gd name="T35" fmla="*/ 41 h 59"/>
                  <a:gd name="T36" fmla="*/ 11 w 51"/>
                  <a:gd name="T37" fmla="*/ 37 h 59"/>
                  <a:gd name="T38" fmla="*/ 9 w 51"/>
                  <a:gd name="T39" fmla="*/ 39 h 59"/>
                  <a:gd name="T40" fmla="*/ 7 w 51"/>
                  <a:gd name="T41" fmla="*/ 41 h 59"/>
                  <a:gd name="T42" fmla="*/ 4 w 51"/>
                  <a:gd name="T43" fmla="*/ 42 h 59"/>
                  <a:gd name="T44" fmla="*/ 3 w 51"/>
                  <a:gd name="T45" fmla="*/ 44 h 59"/>
                  <a:gd name="T46" fmla="*/ 4 w 51"/>
                  <a:gd name="T47" fmla="*/ 46 h 59"/>
                  <a:gd name="T48" fmla="*/ 5 w 51"/>
                  <a:gd name="T49" fmla="*/ 49 h 59"/>
                  <a:gd name="T50" fmla="*/ 4 w 51"/>
                  <a:gd name="T51" fmla="*/ 50 h 59"/>
                  <a:gd name="T52" fmla="*/ 0 w 51"/>
                  <a:gd name="T53" fmla="*/ 51 h 59"/>
                  <a:gd name="T54" fmla="*/ 3 w 51"/>
                  <a:gd name="T55" fmla="*/ 54 h 59"/>
                  <a:gd name="T56" fmla="*/ 5 w 51"/>
                  <a:gd name="T57" fmla="*/ 56 h 59"/>
                  <a:gd name="T58" fmla="*/ 6 w 51"/>
                  <a:gd name="T59" fmla="*/ 59 h 59"/>
                  <a:gd name="T60" fmla="*/ 11 w 51"/>
                  <a:gd name="T61" fmla="*/ 56 h 59"/>
                  <a:gd name="T62" fmla="*/ 12 w 51"/>
                  <a:gd name="T63" fmla="*/ 55 h 59"/>
                  <a:gd name="T64" fmla="*/ 14 w 51"/>
                  <a:gd name="T65" fmla="*/ 56 h 59"/>
                  <a:gd name="T66" fmla="*/ 18 w 51"/>
                  <a:gd name="T67" fmla="*/ 57 h 59"/>
                  <a:gd name="T68" fmla="*/ 18 w 51"/>
                  <a:gd name="T69" fmla="*/ 55 h 59"/>
                  <a:gd name="T70" fmla="*/ 22 w 51"/>
                  <a:gd name="T71" fmla="*/ 58 h 59"/>
                  <a:gd name="T72" fmla="*/ 28 w 51"/>
                  <a:gd name="T73" fmla="*/ 54 h 59"/>
                  <a:gd name="T74" fmla="*/ 30 w 51"/>
                  <a:gd name="T75" fmla="*/ 53 h 59"/>
                  <a:gd name="T76" fmla="*/ 33 w 51"/>
                  <a:gd name="T77" fmla="*/ 51 h 59"/>
                  <a:gd name="T78" fmla="*/ 35 w 51"/>
                  <a:gd name="T79" fmla="*/ 42 h 59"/>
                  <a:gd name="T80" fmla="*/ 35 w 51"/>
                  <a:gd name="T81" fmla="*/ 39 h 59"/>
                  <a:gd name="T82" fmla="*/ 39 w 51"/>
                  <a:gd name="T83" fmla="*/ 34 h 59"/>
                  <a:gd name="T84" fmla="*/ 43 w 51"/>
                  <a:gd name="T85" fmla="*/ 30 h 59"/>
                  <a:gd name="T86" fmla="*/ 45 w 51"/>
                  <a:gd name="T87" fmla="*/ 25 h 59"/>
                  <a:gd name="T88" fmla="*/ 46 w 51"/>
                  <a:gd name="T89" fmla="*/ 18 h 59"/>
                  <a:gd name="T90" fmla="*/ 47 w 51"/>
                  <a:gd name="T91" fmla="*/ 9 h 59"/>
                  <a:gd name="T92" fmla="*/ 51 w 51"/>
                  <a:gd name="T93" fmla="*/ 1 h 59"/>
                  <a:gd name="T94" fmla="*/ 49 w 51"/>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59">
                    <a:moveTo>
                      <a:pt x="48" y="1"/>
                    </a:moveTo>
                    <a:cubicBezTo>
                      <a:pt x="43" y="0"/>
                      <a:pt x="43" y="0"/>
                      <a:pt x="43" y="0"/>
                    </a:cubicBezTo>
                    <a:cubicBezTo>
                      <a:pt x="37" y="1"/>
                      <a:pt x="37" y="1"/>
                      <a:pt x="37" y="1"/>
                    </a:cubicBezTo>
                    <a:cubicBezTo>
                      <a:pt x="37" y="5"/>
                      <a:pt x="37" y="5"/>
                      <a:pt x="37" y="5"/>
                    </a:cubicBezTo>
                    <a:cubicBezTo>
                      <a:pt x="35" y="9"/>
                      <a:pt x="35" y="9"/>
                      <a:pt x="35" y="9"/>
                    </a:cubicBezTo>
                    <a:cubicBezTo>
                      <a:pt x="33" y="10"/>
                      <a:pt x="33" y="10"/>
                      <a:pt x="33" y="10"/>
                    </a:cubicBezTo>
                    <a:cubicBezTo>
                      <a:pt x="33" y="13"/>
                      <a:pt x="33" y="13"/>
                      <a:pt x="33" y="13"/>
                    </a:cubicBezTo>
                    <a:cubicBezTo>
                      <a:pt x="31" y="12"/>
                      <a:pt x="31" y="12"/>
                      <a:pt x="31" y="12"/>
                    </a:cubicBezTo>
                    <a:cubicBezTo>
                      <a:pt x="27" y="11"/>
                      <a:pt x="27" y="11"/>
                      <a:pt x="27" y="11"/>
                    </a:cubicBezTo>
                    <a:cubicBezTo>
                      <a:pt x="23" y="10"/>
                      <a:pt x="23" y="10"/>
                      <a:pt x="23" y="10"/>
                    </a:cubicBezTo>
                    <a:cubicBezTo>
                      <a:pt x="15" y="10"/>
                      <a:pt x="15" y="10"/>
                      <a:pt x="15" y="10"/>
                    </a:cubicBezTo>
                    <a:cubicBezTo>
                      <a:pt x="14" y="12"/>
                      <a:pt x="14" y="12"/>
                      <a:pt x="14" y="12"/>
                    </a:cubicBezTo>
                    <a:cubicBezTo>
                      <a:pt x="14" y="14"/>
                      <a:pt x="14" y="14"/>
                      <a:pt x="14" y="14"/>
                    </a:cubicBezTo>
                    <a:cubicBezTo>
                      <a:pt x="15" y="15"/>
                      <a:pt x="15" y="15"/>
                      <a:pt x="15" y="15"/>
                    </a:cubicBezTo>
                    <a:cubicBezTo>
                      <a:pt x="14" y="16"/>
                      <a:pt x="14" y="16"/>
                      <a:pt x="14" y="16"/>
                    </a:cubicBezTo>
                    <a:cubicBezTo>
                      <a:pt x="14" y="17"/>
                      <a:pt x="14" y="17"/>
                      <a:pt x="14" y="17"/>
                    </a:cubicBezTo>
                    <a:cubicBezTo>
                      <a:pt x="21" y="15"/>
                      <a:pt x="21" y="15"/>
                      <a:pt x="21" y="15"/>
                    </a:cubicBezTo>
                    <a:cubicBezTo>
                      <a:pt x="23" y="19"/>
                      <a:pt x="23" y="19"/>
                      <a:pt x="23" y="19"/>
                    </a:cubicBezTo>
                    <a:cubicBezTo>
                      <a:pt x="19" y="22"/>
                      <a:pt x="19" y="22"/>
                      <a:pt x="19" y="22"/>
                    </a:cubicBezTo>
                    <a:cubicBezTo>
                      <a:pt x="19" y="24"/>
                      <a:pt x="19" y="24"/>
                      <a:pt x="19" y="24"/>
                    </a:cubicBezTo>
                    <a:cubicBezTo>
                      <a:pt x="19" y="26"/>
                      <a:pt x="19" y="26"/>
                      <a:pt x="19" y="26"/>
                    </a:cubicBezTo>
                    <a:cubicBezTo>
                      <a:pt x="20" y="26"/>
                      <a:pt x="20" y="26"/>
                      <a:pt x="20" y="26"/>
                    </a:cubicBezTo>
                    <a:cubicBezTo>
                      <a:pt x="21" y="28"/>
                      <a:pt x="21" y="28"/>
                      <a:pt x="21" y="28"/>
                    </a:cubicBezTo>
                    <a:cubicBezTo>
                      <a:pt x="22" y="28"/>
                      <a:pt x="22" y="28"/>
                      <a:pt x="22" y="28"/>
                    </a:cubicBezTo>
                    <a:cubicBezTo>
                      <a:pt x="23" y="29"/>
                      <a:pt x="23" y="29"/>
                      <a:pt x="23" y="29"/>
                    </a:cubicBezTo>
                    <a:cubicBezTo>
                      <a:pt x="23" y="29"/>
                      <a:pt x="23" y="31"/>
                      <a:pt x="23" y="31"/>
                    </a:cubicBezTo>
                    <a:cubicBezTo>
                      <a:pt x="23" y="31"/>
                      <a:pt x="22" y="33"/>
                      <a:pt x="22" y="33"/>
                    </a:cubicBezTo>
                    <a:cubicBezTo>
                      <a:pt x="22" y="33"/>
                      <a:pt x="23" y="34"/>
                      <a:pt x="23" y="34"/>
                    </a:cubicBezTo>
                    <a:cubicBezTo>
                      <a:pt x="23" y="36"/>
                      <a:pt x="23" y="36"/>
                      <a:pt x="23" y="36"/>
                    </a:cubicBezTo>
                    <a:cubicBezTo>
                      <a:pt x="21" y="39"/>
                      <a:pt x="21" y="39"/>
                      <a:pt x="21" y="39"/>
                    </a:cubicBezTo>
                    <a:cubicBezTo>
                      <a:pt x="21" y="39"/>
                      <a:pt x="21" y="40"/>
                      <a:pt x="21" y="40"/>
                    </a:cubicBezTo>
                    <a:cubicBezTo>
                      <a:pt x="21" y="40"/>
                      <a:pt x="21" y="41"/>
                      <a:pt x="21" y="41"/>
                    </a:cubicBezTo>
                    <a:cubicBezTo>
                      <a:pt x="20" y="41"/>
                      <a:pt x="20" y="41"/>
                      <a:pt x="20" y="41"/>
                    </a:cubicBezTo>
                    <a:cubicBezTo>
                      <a:pt x="19" y="42"/>
                      <a:pt x="19" y="42"/>
                      <a:pt x="19" y="42"/>
                    </a:cubicBezTo>
                    <a:cubicBezTo>
                      <a:pt x="18" y="39"/>
                      <a:pt x="18" y="39"/>
                      <a:pt x="18" y="39"/>
                    </a:cubicBezTo>
                    <a:cubicBezTo>
                      <a:pt x="16" y="41"/>
                      <a:pt x="16" y="41"/>
                      <a:pt x="16" y="41"/>
                    </a:cubicBezTo>
                    <a:cubicBezTo>
                      <a:pt x="13" y="41"/>
                      <a:pt x="13" y="41"/>
                      <a:pt x="13" y="41"/>
                    </a:cubicBezTo>
                    <a:cubicBezTo>
                      <a:pt x="11" y="37"/>
                      <a:pt x="11" y="37"/>
                      <a:pt x="11" y="37"/>
                    </a:cubicBezTo>
                    <a:cubicBezTo>
                      <a:pt x="9" y="37"/>
                      <a:pt x="9" y="37"/>
                      <a:pt x="9" y="37"/>
                    </a:cubicBezTo>
                    <a:cubicBezTo>
                      <a:pt x="9" y="39"/>
                      <a:pt x="9" y="39"/>
                      <a:pt x="9" y="39"/>
                    </a:cubicBezTo>
                    <a:cubicBezTo>
                      <a:pt x="9" y="41"/>
                      <a:pt x="9" y="41"/>
                      <a:pt x="9" y="41"/>
                    </a:cubicBezTo>
                    <a:cubicBezTo>
                      <a:pt x="7" y="41"/>
                      <a:pt x="7" y="41"/>
                      <a:pt x="7" y="41"/>
                    </a:cubicBezTo>
                    <a:cubicBezTo>
                      <a:pt x="6" y="41"/>
                      <a:pt x="6" y="41"/>
                      <a:pt x="6" y="41"/>
                    </a:cubicBezTo>
                    <a:cubicBezTo>
                      <a:pt x="4" y="42"/>
                      <a:pt x="4" y="42"/>
                      <a:pt x="4" y="42"/>
                    </a:cubicBezTo>
                    <a:cubicBezTo>
                      <a:pt x="3" y="41"/>
                      <a:pt x="3" y="41"/>
                      <a:pt x="3" y="41"/>
                    </a:cubicBezTo>
                    <a:cubicBezTo>
                      <a:pt x="3" y="44"/>
                      <a:pt x="3" y="44"/>
                      <a:pt x="3" y="44"/>
                    </a:cubicBezTo>
                    <a:cubicBezTo>
                      <a:pt x="5" y="45"/>
                      <a:pt x="5" y="45"/>
                      <a:pt x="5" y="45"/>
                    </a:cubicBezTo>
                    <a:cubicBezTo>
                      <a:pt x="4" y="46"/>
                      <a:pt x="4" y="46"/>
                      <a:pt x="4" y="46"/>
                    </a:cubicBezTo>
                    <a:cubicBezTo>
                      <a:pt x="5" y="47"/>
                      <a:pt x="5" y="47"/>
                      <a:pt x="5" y="47"/>
                    </a:cubicBezTo>
                    <a:cubicBezTo>
                      <a:pt x="5" y="49"/>
                      <a:pt x="5" y="49"/>
                      <a:pt x="5" y="49"/>
                    </a:cubicBezTo>
                    <a:cubicBezTo>
                      <a:pt x="4" y="50"/>
                      <a:pt x="4" y="50"/>
                      <a:pt x="4" y="50"/>
                    </a:cubicBezTo>
                    <a:cubicBezTo>
                      <a:pt x="4" y="50"/>
                      <a:pt x="4" y="50"/>
                      <a:pt x="4" y="50"/>
                    </a:cubicBezTo>
                    <a:cubicBezTo>
                      <a:pt x="2" y="48"/>
                      <a:pt x="2" y="48"/>
                      <a:pt x="2" y="48"/>
                    </a:cubicBezTo>
                    <a:cubicBezTo>
                      <a:pt x="0" y="51"/>
                      <a:pt x="0" y="51"/>
                      <a:pt x="0" y="51"/>
                    </a:cubicBezTo>
                    <a:cubicBezTo>
                      <a:pt x="0" y="52"/>
                      <a:pt x="0" y="52"/>
                      <a:pt x="1" y="52"/>
                    </a:cubicBezTo>
                    <a:cubicBezTo>
                      <a:pt x="1" y="53"/>
                      <a:pt x="3" y="53"/>
                      <a:pt x="3" y="54"/>
                    </a:cubicBezTo>
                    <a:cubicBezTo>
                      <a:pt x="3" y="55"/>
                      <a:pt x="4" y="56"/>
                      <a:pt x="5" y="56"/>
                    </a:cubicBezTo>
                    <a:cubicBezTo>
                      <a:pt x="5" y="56"/>
                      <a:pt x="5" y="56"/>
                      <a:pt x="5" y="56"/>
                    </a:cubicBezTo>
                    <a:cubicBezTo>
                      <a:pt x="5" y="57"/>
                      <a:pt x="5" y="58"/>
                      <a:pt x="5" y="58"/>
                    </a:cubicBezTo>
                    <a:cubicBezTo>
                      <a:pt x="6" y="59"/>
                      <a:pt x="6" y="59"/>
                      <a:pt x="6" y="59"/>
                    </a:cubicBezTo>
                    <a:cubicBezTo>
                      <a:pt x="9" y="56"/>
                      <a:pt x="9" y="56"/>
                      <a:pt x="9" y="56"/>
                    </a:cubicBezTo>
                    <a:cubicBezTo>
                      <a:pt x="11" y="56"/>
                      <a:pt x="11" y="56"/>
                      <a:pt x="11" y="56"/>
                    </a:cubicBezTo>
                    <a:cubicBezTo>
                      <a:pt x="11" y="54"/>
                      <a:pt x="11" y="54"/>
                      <a:pt x="11" y="54"/>
                    </a:cubicBezTo>
                    <a:cubicBezTo>
                      <a:pt x="12" y="55"/>
                      <a:pt x="12" y="55"/>
                      <a:pt x="12" y="55"/>
                    </a:cubicBezTo>
                    <a:cubicBezTo>
                      <a:pt x="13" y="56"/>
                      <a:pt x="13" y="56"/>
                      <a:pt x="13" y="56"/>
                    </a:cubicBezTo>
                    <a:cubicBezTo>
                      <a:pt x="14" y="56"/>
                      <a:pt x="14" y="56"/>
                      <a:pt x="14" y="56"/>
                    </a:cubicBezTo>
                    <a:cubicBezTo>
                      <a:pt x="16" y="58"/>
                      <a:pt x="16" y="58"/>
                      <a:pt x="16" y="58"/>
                    </a:cubicBezTo>
                    <a:cubicBezTo>
                      <a:pt x="18" y="57"/>
                      <a:pt x="18" y="57"/>
                      <a:pt x="18" y="57"/>
                    </a:cubicBezTo>
                    <a:cubicBezTo>
                      <a:pt x="18" y="55"/>
                      <a:pt x="18" y="55"/>
                      <a:pt x="18" y="55"/>
                    </a:cubicBezTo>
                    <a:cubicBezTo>
                      <a:pt x="18" y="55"/>
                      <a:pt x="18" y="55"/>
                      <a:pt x="18" y="55"/>
                    </a:cubicBezTo>
                    <a:cubicBezTo>
                      <a:pt x="22" y="54"/>
                      <a:pt x="22" y="54"/>
                      <a:pt x="22" y="54"/>
                    </a:cubicBezTo>
                    <a:cubicBezTo>
                      <a:pt x="22" y="58"/>
                      <a:pt x="22" y="58"/>
                      <a:pt x="22" y="58"/>
                    </a:cubicBezTo>
                    <a:cubicBezTo>
                      <a:pt x="25" y="57"/>
                      <a:pt x="25" y="57"/>
                      <a:pt x="25" y="57"/>
                    </a:cubicBezTo>
                    <a:cubicBezTo>
                      <a:pt x="28" y="54"/>
                      <a:pt x="28" y="54"/>
                      <a:pt x="28" y="54"/>
                    </a:cubicBezTo>
                    <a:cubicBezTo>
                      <a:pt x="29" y="54"/>
                      <a:pt x="29" y="54"/>
                      <a:pt x="29" y="54"/>
                    </a:cubicBezTo>
                    <a:cubicBezTo>
                      <a:pt x="30" y="53"/>
                      <a:pt x="30" y="53"/>
                      <a:pt x="30" y="53"/>
                    </a:cubicBezTo>
                    <a:cubicBezTo>
                      <a:pt x="30" y="52"/>
                      <a:pt x="30" y="52"/>
                      <a:pt x="30" y="52"/>
                    </a:cubicBezTo>
                    <a:cubicBezTo>
                      <a:pt x="33" y="51"/>
                      <a:pt x="33" y="51"/>
                      <a:pt x="33" y="51"/>
                    </a:cubicBezTo>
                    <a:cubicBezTo>
                      <a:pt x="35" y="47"/>
                      <a:pt x="35" y="47"/>
                      <a:pt x="35" y="47"/>
                    </a:cubicBezTo>
                    <a:cubicBezTo>
                      <a:pt x="35" y="42"/>
                      <a:pt x="35" y="42"/>
                      <a:pt x="35" y="42"/>
                    </a:cubicBezTo>
                    <a:cubicBezTo>
                      <a:pt x="34" y="41"/>
                      <a:pt x="34" y="41"/>
                      <a:pt x="34" y="41"/>
                    </a:cubicBezTo>
                    <a:cubicBezTo>
                      <a:pt x="35" y="39"/>
                      <a:pt x="35" y="39"/>
                      <a:pt x="35" y="39"/>
                    </a:cubicBezTo>
                    <a:cubicBezTo>
                      <a:pt x="37" y="38"/>
                      <a:pt x="37" y="38"/>
                      <a:pt x="37" y="38"/>
                    </a:cubicBezTo>
                    <a:cubicBezTo>
                      <a:pt x="37" y="38"/>
                      <a:pt x="39" y="34"/>
                      <a:pt x="39" y="34"/>
                    </a:cubicBezTo>
                    <a:cubicBezTo>
                      <a:pt x="39" y="34"/>
                      <a:pt x="40" y="32"/>
                      <a:pt x="40" y="32"/>
                    </a:cubicBezTo>
                    <a:cubicBezTo>
                      <a:pt x="40" y="32"/>
                      <a:pt x="43" y="30"/>
                      <a:pt x="43" y="30"/>
                    </a:cubicBezTo>
                    <a:cubicBezTo>
                      <a:pt x="43" y="30"/>
                      <a:pt x="45" y="28"/>
                      <a:pt x="45" y="28"/>
                    </a:cubicBezTo>
                    <a:cubicBezTo>
                      <a:pt x="45" y="25"/>
                      <a:pt x="45" y="25"/>
                      <a:pt x="45" y="25"/>
                    </a:cubicBezTo>
                    <a:cubicBezTo>
                      <a:pt x="46" y="22"/>
                      <a:pt x="46" y="22"/>
                      <a:pt x="46" y="22"/>
                    </a:cubicBezTo>
                    <a:cubicBezTo>
                      <a:pt x="46" y="18"/>
                      <a:pt x="46" y="18"/>
                      <a:pt x="46" y="18"/>
                    </a:cubicBezTo>
                    <a:cubicBezTo>
                      <a:pt x="47" y="14"/>
                      <a:pt x="47" y="14"/>
                      <a:pt x="47" y="14"/>
                    </a:cubicBezTo>
                    <a:cubicBezTo>
                      <a:pt x="47" y="9"/>
                      <a:pt x="47" y="9"/>
                      <a:pt x="47" y="9"/>
                    </a:cubicBezTo>
                    <a:cubicBezTo>
                      <a:pt x="51" y="3"/>
                      <a:pt x="51" y="3"/>
                      <a:pt x="51" y="3"/>
                    </a:cubicBezTo>
                    <a:cubicBezTo>
                      <a:pt x="51" y="1"/>
                      <a:pt x="51" y="1"/>
                      <a:pt x="51" y="1"/>
                    </a:cubicBezTo>
                    <a:cubicBezTo>
                      <a:pt x="51" y="0"/>
                      <a:pt x="51" y="0"/>
                      <a:pt x="51" y="0"/>
                    </a:cubicBezTo>
                    <a:cubicBezTo>
                      <a:pt x="49" y="0"/>
                      <a:pt x="49" y="0"/>
                      <a:pt x="49" y="0"/>
                    </a:cubicBezTo>
                    <a:lnTo>
                      <a:pt x="48"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0" name="Freeform 919">
                <a:extLst>
                  <a:ext uri="{FF2B5EF4-FFF2-40B4-BE49-F238E27FC236}">
                    <a16:creationId xmlns:a16="http://schemas.microsoft.com/office/drawing/2014/main" id="{78AA707C-28F7-F8FD-D0BD-3A044A8176BF}"/>
                  </a:ext>
                </a:extLst>
              </p:cNvPr>
              <p:cNvSpPr>
                <a:spLocks/>
              </p:cNvSpPr>
              <p:nvPr/>
            </p:nvSpPr>
            <p:spPr bwMode="auto">
              <a:xfrm>
                <a:off x="5716588" y="4737100"/>
                <a:ext cx="541337" cy="538163"/>
              </a:xfrm>
              <a:custGeom>
                <a:avLst/>
                <a:gdLst>
                  <a:gd name="T0" fmla="*/ 122 w 130"/>
                  <a:gd name="T1" fmla="*/ 10 h 129"/>
                  <a:gd name="T2" fmla="*/ 120 w 130"/>
                  <a:gd name="T3" fmla="*/ 6 h 129"/>
                  <a:gd name="T4" fmla="*/ 116 w 130"/>
                  <a:gd name="T5" fmla="*/ 7 h 129"/>
                  <a:gd name="T6" fmla="*/ 106 w 130"/>
                  <a:gd name="T7" fmla="*/ 6 h 129"/>
                  <a:gd name="T8" fmla="*/ 101 w 130"/>
                  <a:gd name="T9" fmla="*/ 1 h 129"/>
                  <a:gd name="T10" fmla="*/ 95 w 130"/>
                  <a:gd name="T11" fmla="*/ 1 h 129"/>
                  <a:gd name="T12" fmla="*/ 89 w 130"/>
                  <a:gd name="T13" fmla="*/ 0 h 129"/>
                  <a:gd name="T14" fmla="*/ 85 w 130"/>
                  <a:gd name="T15" fmla="*/ 4 h 129"/>
                  <a:gd name="T16" fmla="*/ 76 w 130"/>
                  <a:gd name="T17" fmla="*/ 6 h 129"/>
                  <a:gd name="T18" fmla="*/ 62 w 130"/>
                  <a:gd name="T19" fmla="*/ 8 h 129"/>
                  <a:gd name="T20" fmla="*/ 50 w 130"/>
                  <a:gd name="T21" fmla="*/ 2 h 129"/>
                  <a:gd name="T22" fmla="*/ 43 w 130"/>
                  <a:gd name="T23" fmla="*/ 7 h 129"/>
                  <a:gd name="T24" fmla="*/ 44 w 130"/>
                  <a:gd name="T25" fmla="*/ 15 h 129"/>
                  <a:gd name="T26" fmla="*/ 39 w 130"/>
                  <a:gd name="T27" fmla="*/ 30 h 129"/>
                  <a:gd name="T28" fmla="*/ 38 w 130"/>
                  <a:gd name="T29" fmla="*/ 40 h 129"/>
                  <a:gd name="T30" fmla="*/ 32 w 130"/>
                  <a:gd name="T31" fmla="*/ 46 h 129"/>
                  <a:gd name="T32" fmla="*/ 27 w 130"/>
                  <a:gd name="T33" fmla="*/ 53 h 129"/>
                  <a:gd name="T34" fmla="*/ 26 w 130"/>
                  <a:gd name="T35" fmla="*/ 63 h 129"/>
                  <a:gd name="T36" fmla="*/ 22 w 130"/>
                  <a:gd name="T37" fmla="*/ 66 h 129"/>
                  <a:gd name="T38" fmla="*/ 15 w 130"/>
                  <a:gd name="T39" fmla="*/ 70 h 129"/>
                  <a:gd name="T40" fmla="*/ 11 w 130"/>
                  <a:gd name="T41" fmla="*/ 67 h 129"/>
                  <a:gd name="T42" fmla="*/ 7 w 130"/>
                  <a:gd name="T43" fmla="*/ 68 h 129"/>
                  <a:gd name="T44" fmla="*/ 2 w 130"/>
                  <a:gd name="T45" fmla="*/ 76 h 129"/>
                  <a:gd name="T46" fmla="*/ 1 w 130"/>
                  <a:gd name="T47" fmla="*/ 77 h 129"/>
                  <a:gd name="T48" fmla="*/ 29 w 130"/>
                  <a:gd name="T49" fmla="*/ 76 h 129"/>
                  <a:gd name="T50" fmla="*/ 32 w 130"/>
                  <a:gd name="T51" fmla="*/ 85 h 129"/>
                  <a:gd name="T52" fmla="*/ 40 w 130"/>
                  <a:gd name="T53" fmla="*/ 92 h 129"/>
                  <a:gd name="T54" fmla="*/ 49 w 130"/>
                  <a:gd name="T55" fmla="*/ 91 h 129"/>
                  <a:gd name="T56" fmla="*/ 57 w 130"/>
                  <a:gd name="T57" fmla="*/ 86 h 129"/>
                  <a:gd name="T58" fmla="*/ 66 w 130"/>
                  <a:gd name="T59" fmla="*/ 94 h 129"/>
                  <a:gd name="T60" fmla="*/ 65 w 130"/>
                  <a:gd name="T61" fmla="*/ 101 h 129"/>
                  <a:gd name="T62" fmla="*/ 69 w 130"/>
                  <a:gd name="T63" fmla="*/ 110 h 129"/>
                  <a:gd name="T64" fmla="*/ 68 w 130"/>
                  <a:gd name="T65" fmla="*/ 113 h 129"/>
                  <a:gd name="T66" fmla="*/ 72 w 130"/>
                  <a:gd name="T67" fmla="*/ 112 h 129"/>
                  <a:gd name="T68" fmla="*/ 76 w 130"/>
                  <a:gd name="T69" fmla="*/ 111 h 129"/>
                  <a:gd name="T70" fmla="*/ 79 w 130"/>
                  <a:gd name="T71" fmla="*/ 112 h 129"/>
                  <a:gd name="T72" fmla="*/ 82 w 130"/>
                  <a:gd name="T73" fmla="*/ 114 h 129"/>
                  <a:gd name="T74" fmla="*/ 84 w 130"/>
                  <a:gd name="T75" fmla="*/ 115 h 129"/>
                  <a:gd name="T76" fmla="*/ 91 w 130"/>
                  <a:gd name="T77" fmla="*/ 117 h 129"/>
                  <a:gd name="T78" fmla="*/ 100 w 130"/>
                  <a:gd name="T79" fmla="*/ 118 h 129"/>
                  <a:gd name="T80" fmla="*/ 102 w 130"/>
                  <a:gd name="T81" fmla="*/ 116 h 129"/>
                  <a:gd name="T82" fmla="*/ 107 w 130"/>
                  <a:gd name="T83" fmla="*/ 120 h 129"/>
                  <a:gd name="T84" fmla="*/ 111 w 130"/>
                  <a:gd name="T85" fmla="*/ 124 h 129"/>
                  <a:gd name="T86" fmla="*/ 115 w 130"/>
                  <a:gd name="T87" fmla="*/ 129 h 129"/>
                  <a:gd name="T88" fmla="*/ 119 w 130"/>
                  <a:gd name="T89" fmla="*/ 127 h 129"/>
                  <a:gd name="T90" fmla="*/ 119 w 130"/>
                  <a:gd name="T91" fmla="*/ 129 h 129"/>
                  <a:gd name="T92" fmla="*/ 117 w 130"/>
                  <a:gd name="T93" fmla="*/ 120 h 129"/>
                  <a:gd name="T94" fmla="*/ 113 w 130"/>
                  <a:gd name="T95" fmla="*/ 119 h 129"/>
                  <a:gd name="T96" fmla="*/ 112 w 130"/>
                  <a:gd name="T97" fmla="*/ 109 h 129"/>
                  <a:gd name="T98" fmla="*/ 112 w 130"/>
                  <a:gd name="T99" fmla="*/ 106 h 129"/>
                  <a:gd name="T100" fmla="*/ 112 w 130"/>
                  <a:gd name="T101" fmla="*/ 103 h 129"/>
                  <a:gd name="T102" fmla="*/ 114 w 130"/>
                  <a:gd name="T103" fmla="*/ 95 h 129"/>
                  <a:gd name="T104" fmla="*/ 126 w 130"/>
                  <a:gd name="T105" fmla="*/ 93 h 129"/>
                  <a:gd name="T106" fmla="*/ 118 w 130"/>
                  <a:gd name="T107" fmla="*/ 77 h 129"/>
                  <a:gd name="T108" fmla="*/ 117 w 130"/>
                  <a:gd name="T109" fmla="*/ 67 h 129"/>
                  <a:gd name="T110" fmla="*/ 114 w 130"/>
                  <a:gd name="T111" fmla="*/ 55 h 129"/>
                  <a:gd name="T112" fmla="*/ 115 w 130"/>
                  <a:gd name="T113" fmla="*/ 51 h 129"/>
                  <a:gd name="T114" fmla="*/ 119 w 130"/>
                  <a:gd name="T115" fmla="*/ 46 h 129"/>
                  <a:gd name="T116" fmla="*/ 130 w 130"/>
                  <a:gd name="T117" fmla="*/ 22 h 129"/>
                  <a:gd name="T118" fmla="*/ 127 w 130"/>
                  <a:gd name="T119" fmla="*/ 18 h 129"/>
                  <a:gd name="T120" fmla="*/ 127 w 130"/>
                  <a:gd name="T121" fmla="*/ 14 h 129"/>
                  <a:gd name="T122" fmla="*/ 125 w 130"/>
                  <a:gd name="T123" fmla="*/ 1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29">
                    <a:moveTo>
                      <a:pt x="125" y="12"/>
                    </a:moveTo>
                    <a:cubicBezTo>
                      <a:pt x="125" y="10"/>
                      <a:pt x="125" y="10"/>
                      <a:pt x="125" y="10"/>
                    </a:cubicBezTo>
                    <a:cubicBezTo>
                      <a:pt x="122" y="10"/>
                      <a:pt x="122" y="10"/>
                      <a:pt x="122" y="10"/>
                    </a:cubicBezTo>
                    <a:cubicBezTo>
                      <a:pt x="122" y="9"/>
                      <a:pt x="122" y="9"/>
                      <a:pt x="122" y="9"/>
                    </a:cubicBezTo>
                    <a:cubicBezTo>
                      <a:pt x="120" y="7"/>
                      <a:pt x="120" y="7"/>
                      <a:pt x="120" y="7"/>
                    </a:cubicBezTo>
                    <a:cubicBezTo>
                      <a:pt x="120" y="6"/>
                      <a:pt x="120" y="6"/>
                      <a:pt x="120" y="6"/>
                    </a:cubicBezTo>
                    <a:cubicBezTo>
                      <a:pt x="118" y="5"/>
                      <a:pt x="118" y="5"/>
                      <a:pt x="118" y="5"/>
                    </a:cubicBezTo>
                    <a:cubicBezTo>
                      <a:pt x="117" y="7"/>
                      <a:pt x="117" y="7"/>
                      <a:pt x="117" y="7"/>
                    </a:cubicBezTo>
                    <a:cubicBezTo>
                      <a:pt x="116" y="7"/>
                      <a:pt x="116" y="7"/>
                      <a:pt x="116" y="7"/>
                    </a:cubicBezTo>
                    <a:cubicBezTo>
                      <a:pt x="113" y="6"/>
                      <a:pt x="113" y="6"/>
                      <a:pt x="113" y="6"/>
                    </a:cubicBezTo>
                    <a:cubicBezTo>
                      <a:pt x="110" y="8"/>
                      <a:pt x="110" y="8"/>
                      <a:pt x="110" y="8"/>
                    </a:cubicBezTo>
                    <a:cubicBezTo>
                      <a:pt x="106" y="6"/>
                      <a:pt x="106" y="6"/>
                      <a:pt x="106" y="6"/>
                    </a:cubicBezTo>
                    <a:cubicBezTo>
                      <a:pt x="106" y="4"/>
                      <a:pt x="106" y="4"/>
                      <a:pt x="106" y="4"/>
                    </a:cubicBezTo>
                    <a:cubicBezTo>
                      <a:pt x="103" y="2"/>
                      <a:pt x="103" y="2"/>
                      <a:pt x="103" y="2"/>
                    </a:cubicBezTo>
                    <a:cubicBezTo>
                      <a:pt x="103" y="2"/>
                      <a:pt x="102" y="1"/>
                      <a:pt x="101" y="1"/>
                    </a:cubicBezTo>
                    <a:cubicBezTo>
                      <a:pt x="101" y="1"/>
                      <a:pt x="100" y="3"/>
                      <a:pt x="100" y="3"/>
                    </a:cubicBezTo>
                    <a:cubicBezTo>
                      <a:pt x="97" y="3"/>
                      <a:pt x="97" y="3"/>
                      <a:pt x="97" y="3"/>
                    </a:cubicBezTo>
                    <a:cubicBezTo>
                      <a:pt x="95" y="1"/>
                      <a:pt x="95" y="1"/>
                      <a:pt x="95" y="1"/>
                    </a:cubicBezTo>
                    <a:cubicBezTo>
                      <a:pt x="93" y="1"/>
                      <a:pt x="93" y="1"/>
                      <a:pt x="93" y="1"/>
                    </a:cubicBezTo>
                    <a:cubicBezTo>
                      <a:pt x="91" y="0"/>
                      <a:pt x="91" y="0"/>
                      <a:pt x="91" y="0"/>
                    </a:cubicBezTo>
                    <a:cubicBezTo>
                      <a:pt x="89" y="0"/>
                      <a:pt x="89" y="0"/>
                      <a:pt x="89" y="0"/>
                    </a:cubicBezTo>
                    <a:cubicBezTo>
                      <a:pt x="89" y="2"/>
                      <a:pt x="89" y="2"/>
                      <a:pt x="89" y="2"/>
                    </a:cubicBezTo>
                    <a:cubicBezTo>
                      <a:pt x="88" y="3"/>
                      <a:pt x="88" y="3"/>
                      <a:pt x="88" y="3"/>
                    </a:cubicBezTo>
                    <a:cubicBezTo>
                      <a:pt x="85" y="4"/>
                      <a:pt x="85" y="4"/>
                      <a:pt x="85" y="4"/>
                    </a:cubicBezTo>
                    <a:cubicBezTo>
                      <a:pt x="83" y="2"/>
                      <a:pt x="83" y="2"/>
                      <a:pt x="83" y="2"/>
                    </a:cubicBezTo>
                    <a:cubicBezTo>
                      <a:pt x="82" y="3"/>
                      <a:pt x="82" y="3"/>
                      <a:pt x="82" y="3"/>
                    </a:cubicBezTo>
                    <a:cubicBezTo>
                      <a:pt x="76" y="6"/>
                      <a:pt x="76" y="6"/>
                      <a:pt x="76" y="6"/>
                    </a:cubicBezTo>
                    <a:cubicBezTo>
                      <a:pt x="73" y="4"/>
                      <a:pt x="73" y="4"/>
                      <a:pt x="73" y="4"/>
                    </a:cubicBezTo>
                    <a:cubicBezTo>
                      <a:pt x="70" y="8"/>
                      <a:pt x="70" y="8"/>
                      <a:pt x="70" y="8"/>
                    </a:cubicBezTo>
                    <a:cubicBezTo>
                      <a:pt x="62" y="8"/>
                      <a:pt x="62" y="8"/>
                      <a:pt x="62" y="8"/>
                    </a:cubicBezTo>
                    <a:cubicBezTo>
                      <a:pt x="57" y="6"/>
                      <a:pt x="57" y="6"/>
                      <a:pt x="57" y="6"/>
                    </a:cubicBezTo>
                    <a:cubicBezTo>
                      <a:pt x="54" y="3"/>
                      <a:pt x="54" y="3"/>
                      <a:pt x="54" y="3"/>
                    </a:cubicBezTo>
                    <a:cubicBezTo>
                      <a:pt x="50" y="2"/>
                      <a:pt x="50" y="2"/>
                      <a:pt x="50" y="2"/>
                    </a:cubicBezTo>
                    <a:cubicBezTo>
                      <a:pt x="47" y="3"/>
                      <a:pt x="47" y="3"/>
                      <a:pt x="47" y="3"/>
                    </a:cubicBezTo>
                    <a:cubicBezTo>
                      <a:pt x="45" y="6"/>
                      <a:pt x="45" y="6"/>
                      <a:pt x="45" y="6"/>
                    </a:cubicBezTo>
                    <a:cubicBezTo>
                      <a:pt x="43" y="7"/>
                      <a:pt x="43" y="7"/>
                      <a:pt x="43" y="7"/>
                    </a:cubicBezTo>
                    <a:cubicBezTo>
                      <a:pt x="44" y="12"/>
                      <a:pt x="44" y="12"/>
                      <a:pt x="44" y="12"/>
                    </a:cubicBezTo>
                    <a:cubicBezTo>
                      <a:pt x="44" y="13"/>
                      <a:pt x="44" y="13"/>
                      <a:pt x="44" y="13"/>
                    </a:cubicBezTo>
                    <a:cubicBezTo>
                      <a:pt x="44" y="15"/>
                      <a:pt x="44" y="15"/>
                      <a:pt x="44" y="15"/>
                    </a:cubicBezTo>
                    <a:cubicBezTo>
                      <a:pt x="40" y="21"/>
                      <a:pt x="40" y="21"/>
                      <a:pt x="40" y="21"/>
                    </a:cubicBezTo>
                    <a:cubicBezTo>
                      <a:pt x="40" y="26"/>
                      <a:pt x="40" y="26"/>
                      <a:pt x="40" y="26"/>
                    </a:cubicBezTo>
                    <a:cubicBezTo>
                      <a:pt x="39" y="30"/>
                      <a:pt x="39" y="30"/>
                      <a:pt x="39" y="30"/>
                    </a:cubicBezTo>
                    <a:cubicBezTo>
                      <a:pt x="39" y="34"/>
                      <a:pt x="39" y="34"/>
                      <a:pt x="39" y="34"/>
                    </a:cubicBezTo>
                    <a:cubicBezTo>
                      <a:pt x="38" y="37"/>
                      <a:pt x="38" y="37"/>
                      <a:pt x="38" y="37"/>
                    </a:cubicBezTo>
                    <a:cubicBezTo>
                      <a:pt x="38" y="40"/>
                      <a:pt x="38" y="40"/>
                      <a:pt x="38" y="40"/>
                    </a:cubicBezTo>
                    <a:cubicBezTo>
                      <a:pt x="38" y="40"/>
                      <a:pt x="36" y="42"/>
                      <a:pt x="36" y="42"/>
                    </a:cubicBezTo>
                    <a:cubicBezTo>
                      <a:pt x="36" y="42"/>
                      <a:pt x="33" y="44"/>
                      <a:pt x="33" y="44"/>
                    </a:cubicBezTo>
                    <a:cubicBezTo>
                      <a:pt x="33" y="44"/>
                      <a:pt x="32" y="46"/>
                      <a:pt x="32" y="46"/>
                    </a:cubicBezTo>
                    <a:cubicBezTo>
                      <a:pt x="32" y="46"/>
                      <a:pt x="30" y="50"/>
                      <a:pt x="30" y="50"/>
                    </a:cubicBezTo>
                    <a:cubicBezTo>
                      <a:pt x="28" y="51"/>
                      <a:pt x="28" y="51"/>
                      <a:pt x="28" y="51"/>
                    </a:cubicBezTo>
                    <a:cubicBezTo>
                      <a:pt x="27" y="53"/>
                      <a:pt x="27" y="53"/>
                      <a:pt x="27" y="53"/>
                    </a:cubicBezTo>
                    <a:cubicBezTo>
                      <a:pt x="28" y="54"/>
                      <a:pt x="28" y="54"/>
                      <a:pt x="28" y="54"/>
                    </a:cubicBezTo>
                    <a:cubicBezTo>
                      <a:pt x="28" y="59"/>
                      <a:pt x="28" y="59"/>
                      <a:pt x="28" y="59"/>
                    </a:cubicBezTo>
                    <a:cubicBezTo>
                      <a:pt x="26" y="63"/>
                      <a:pt x="26" y="63"/>
                      <a:pt x="26" y="63"/>
                    </a:cubicBezTo>
                    <a:cubicBezTo>
                      <a:pt x="23" y="64"/>
                      <a:pt x="23" y="64"/>
                      <a:pt x="23" y="64"/>
                    </a:cubicBezTo>
                    <a:cubicBezTo>
                      <a:pt x="23" y="65"/>
                      <a:pt x="23" y="65"/>
                      <a:pt x="23" y="65"/>
                    </a:cubicBezTo>
                    <a:cubicBezTo>
                      <a:pt x="22" y="66"/>
                      <a:pt x="22" y="66"/>
                      <a:pt x="22" y="66"/>
                    </a:cubicBezTo>
                    <a:cubicBezTo>
                      <a:pt x="21" y="66"/>
                      <a:pt x="21" y="66"/>
                      <a:pt x="21" y="66"/>
                    </a:cubicBezTo>
                    <a:cubicBezTo>
                      <a:pt x="18" y="69"/>
                      <a:pt x="18" y="69"/>
                      <a:pt x="18" y="69"/>
                    </a:cubicBezTo>
                    <a:cubicBezTo>
                      <a:pt x="15" y="70"/>
                      <a:pt x="15" y="70"/>
                      <a:pt x="15" y="70"/>
                    </a:cubicBezTo>
                    <a:cubicBezTo>
                      <a:pt x="15" y="66"/>
                      <a:pt x="15" y="66"/>
                      <a:pt x="15" y="66"/>
                    </a:cubicBezTo>
                    <a:cubicBezTo>
                      <a:pt x="11" y="67"/>
                      <a:pt x="11" y="67"/>
                      <a:pt x="11" y="67"/>
                    </a:cubicBezTo>
                    <a:cubicBezTo>
                      <a:pt x="11" y="67"/>
                      <a:pt x="11" y="67"/>
                      <a:pt x="11" y="67"/>
                    </a:cubicBezTo>
                    <a:cubicBezTo>
                      <a:pt x="11" y="69"/>
                      <a:pt x="11" y="69"/>
                      <a:pt x="11" y="69"/>
                    </a:cubicBezTo>
                    <a:cubicBezTo>
                      <a:pt x="9" y="70"/>
                      <a:pt x="9" y="70"/>
                      <a:pt x="9" y="70"/>
                    </a:cubicBezTo>
                    <a:cubicBezTo>
                      <a:pt x="7" y="68"/>
                      <a:pt x="7" y="68"/>
                      <a:pt x="7" y="68"/>
                    </a:cubicBezTo>
                    <a:cubicBezTo>
                      <a:pt x="2" y="71"/>
                      <a:pt x="2" y="71"/>
                      <a:pt x="2" y="71"/>
                    </a:cubicBezTo>
                    <a:cubicBezTo>
                      <a:pt x="2" y="72"/>
                      <a:pt x="2" y="72"/>
                      <a:pt x="2" y="72"/>
                    </a:cubicBezTo>
                    <a:cubicBezTo>
                      <a:pt x="2" y="76"/>
                      <a:pt x="2" y="76"/>
                      <a:pt x="2" y="76"/>
                    </a:cubicBezTo>
                    <a:cubicBezTo>
                      <a:pt x="1" y="76"/>
                      <a:pt x="1" y="76"/>
                      <a:pt x="1" y="76"/>
                    </a:cubicBezTo>
                    <a:cubicBezTo>
                      <a:pt x="1" y="76"/>
                      <a:pt x="1" y="76"/>
                      <a:pt x="1" y="76"/>
                    </a:cubicBezTo>
                    <a:cubicBezTo>
                      <a:pt x="0" y="76"/>
                      <a:pt x="0" y="76"/>
                      <a:pt x="1" y="77"/>
                    </a:cubicBezTo>
                    <a:cubicBezTo>
                      <a:pt x="1" y="77"/>
                      <a:pt x="2" y="77"/>
                      <a:pt x="2" y="78"/>
                    </a:cubicBezTo>
                    <a:cubicBezTo>
                      <a:pt x="6" y="76"/>
                      <a:pt x="6" y="76"/>
                      <a:pt x="6" y="76"/>
                    </a:cubicBezTo>
                    <a:cubicBezTo>
                      <a:pt x="29" y="76"/>
                      <a:pt x="29" y="76"/>
                      <a:pt x="29" y="76"/>
                    </a:cubicBezTo>
                    <a:cubicBezTo>
                      <a:pt x="31" y="79"/>
                      <a:pt x="31" y="79"/>
                      <a:pt x="31" y="79"/>
                    </a:cubicBezTo>
                    <a:cubicBezTo>
                      <a:pt x="31" y="80"/>
                      <a:pt x="31" y="80"/>
                      <a:pt x="31" y="80"/>
                    </a:cubicBezTo>
                    <a:cubicBezTo>
                      <a:pt x="32" y="85"/>
                      <a:pt x="32" y="85"/>
                      <a:pt x="32" y="85"/>
                    </a:cubicBezTo>
                    <a:cubicBezTo>
                      <a:pt x="34" y="88"/>
                      <a:pt x="34" y="88"/>
                      <a:pt x="34" y="88"/>
                    </a:cubicBezTo>
                    <a:cubicBezTo>
                      <a:pt x="36" y="92"/>
                      <a:pt x="36" y="92"/>
                      <a:pt x="36" y="92"/>
                    </a:cubicBezTo>
                    <a:cubicBezTo>
                      <a:pt x="40" y="92"/>
                      <a:pt x="40" y="92"/>
                      <a:pt x="40" y="92"/>
                    </a:cubicBezTo>
                    <a:cubicBezTo>
                      <a:pt x="43" y="90"/>
                      <a:pt x="43" y="90"/>
                      <a:pt x="43" y="90"/>
                    </a:cubicBezTo>
                    <a:cubicBezTo>
                      <a:pt x="46" y="91"/>
                      <a:pt x="46" y="91"/>
                      <a:pt x="46" y="91"/>
                    </a:cubicBezTo>
                    <a:cubicBezTo>
                      <a:pt x="49" y="91"/>
                      <a:pt x="49" y="91"/>
                      <a:pt x="49" y="91"/>
                    </a:cubicBezTo>
                    <a:cubicBezTo>
                      <a:pt x="50" y="84"/>
                      <a:pt x="50" y="84"/>
                      <a:pt x="50" y="84"/>
                    </a:cubicBezTo>
                    <a:cubicBezTo>
                      <a:pt x="58" y="84"/>
                      <a:pt x="58" y="84"/>
                      <a:pt x="58" y="84"/>
                    </a:cubicBezTo>
                    <a:cubicBezTo>
                      <a:pt x="57" y="86"/>
                      <a:pt x="57" y="86"/>
                      <a:pt x="57" y="86"/>
                    </a:cubicBezTo>
                    <a:cubicBezTo>
                      <a:pt x="65" y="86"/>
                      <a:pt x="65" y="86"/>
                      <a:pt x="65" y="86"/>
                    </a:cubicBezTo>
                    <a:cubicBezTo>
                      <a:pt x="65" y="91"/>
                      <a:pt x="65" y="91"/>
                      <a:pt x="65" y="91"/>
                    </a:cubicBezTo>
                    <a:cubicBezTo>
                      <a:pt x="66" y="94"/>
                      <a:pt x="66" y="94"/>
                      <a:pt x="66" y="94"/>
                    </a:cubicBezTo>
                    <a:cubicBezTo>
                      <a:pt x="66" y="99"/>
                      <a:pt x="66" y="99"/>
                      <a:pt x="66" y="99"/>
                    </a:cubicBezTo>
                    <a:cubicBezTo>
                      <a:pt x="65" y="100"/>
                      <a:pt x="65" y="100"/>
                      <a:pt x="65" y="100"/>
                    </a:cubicBezTo>
                    <a:cubicBezTo>
                      <a:pt x="65" y="101"/>
                      <a:pt x="65" y="101"/>
                      <a:pt x="65" y="101"/>
                    </a:cubicBezTo>
                    <a:cubicBezTo>
                      <a:pt x="68" y="104"/>
                      <a:pt x="68" y="104"/>
                      <a:pt x="68" y="104"/>
                    </a:cubicBezTo>
                    <a:cubicBezTo>
                      <a:pt x="69" y="107"/>
                      <a:pt x="69" y="107"/>
                      <a:pt x="69" y="107"/>
                    </a:cubicBezTo>
                    <a:cubicBezTo>
                      <a:pt x="69" y="110"/>
                      <a:pt x="69" y="110"/>
                      <a:pt x="69" y="110"/>
                    </a:cubicBezTo>
                    <a:cubicBezTo>
                      <a:pt x="68" y="111"/>
                      <a:pt x="68" y="111"/>
                      <a:pt x="68" y="111"/>
                    </a:cubicBezTo>
                    <a:cubicBezTo>
                      <a:pt x="68" y="112"/>
                      <a:pt x="68" y="112"/>
                      <a:pt x="68" y="112"/>
                    </a:cubicBezTo>
                    <a:cubicBezTo>
                      <a:pt x="68" y="113"/>
                      <a:pt x="68" y="113"/>
                      <a:pt x="68" y="113"/>
                    </a:cubicBezTo>
                    <a:cubicBezTo>
                      <a:pt x="69" y="114"/>
                      <a:pt x="69" y="114"/>
                      <a:pt x="69" y="114"/>
                    </a:cubicBezTo>
                    <a:cubicBezTo>
                      <a:pt x="70" y="112"/>
                      <a:pt x="70" y="112"/>
                      <a:pt x="70" y="112"/>
                    </a:cubicBezTo>
                    <a:cubicBezTo>
                      <a:pt x="72" y="112"/>
                      <a:pt x="72" y="112"/>
                      <a:pt x="72" y="112"/>
                    </a:cubicBezTo>
                    <a:cubicBezTo>
                      <a:pt x="72" y="112"/>
                      <a:pt x="72" y="112"/>
                      <a:pt x="72" y="112"/>
                    </a:cubicBezTo>
                    <a:cubicBezTo>
                      <a:pt x="75" y="112"/>
                      <a:pt x="75" y="112"/>
                      <a:pt x="75" y="112"/>
                    </a:cubicBezTo>
                    <a:cubicBezTo>
                      <a:pt x="76" y="111"/>
                      <a:pt x="76" y="111"/>
                      <a:pt x="76" y="111"/>
                    </a:cubicBezTo>
                    <a:cubicBezTo>
                      <a:pt x="77" y="111"/>
                      <a:pt x="77" y="111"/>
                      <a:pt x="77" y="111"/>
                    </a:cubicBezTo>
                    <a:cubicBezTo>
                      <a:pt x="77" y="111"/>
                      <a:pt x="78" y="112"/>
                      <a:pt x="78" y="112"/>
                    </a:cubicBezTo>
                    <a:cubicBezTo>
                      <a:pt x="78" y="112"/>
                      <a:pt x="79" y="112"/>
                      <a:pt x="79" y="112"/>
                    </a:cubicBezTo>
                    <a:cubicBezTo>
                      <a:pt x="81" y="111"/>
                      <a:pt x="81" y="111"/>
                      <a:pt x="81" y="111"/>
                    </a:cubicBezTo>
                    <a:cubicBezTo>
                      <a:pt x="83" y="112"/>
                      <a:pt x="83" y="112"/>
                      <a:pt x="83" y="112"/>
                    </a:cubicBezTo>
                    <a:cubicBezTo>
                      <a:pt x="82" y="114"/>
                      <a:pt x="82" y="114"/>
                      <a:pt x="82" y="114"/>
                    </a:cubicBezTo>
                    <a:cubicBezTo>
                      <a:pt x="82" y="115"/>
                      <a:pt x="82" y="115"/>
                      <a:pt x="82" y="115"/>
                    </a:cubicBezTo>
                    <a:cubicBezTo>
                      <a:pt x="83" y="115"/>
                      <a:pt x="83" y="115"/>
                      <a:pt x="83" y="115"/>
                    </a:cubicBezTo>
                    <a:cubicBezTo>
                      <a:pt x="84" y="115"/>
                      <a:pt x="84" y="115"/>
                      <a:pt x="84" y="115"/>
                    </a:cubicBezTo>
                    <a:cubicBezTo>
                      <a:pt x="90" y="113"/>
                      <a:pt x="90" y="113"/>
                      <a:pt x="90" y="113"/>
                    </a:cubicBezTo>
                    <a:cubicBezTo>
                      <a:pt x="90" y="116"/>
                      <a:pt x="90" y="116"/>
                      <a:pt x="90" y="116"/>
                    </a:cubicBezTo>
                    <a:cubicBezTo>
                      <a:pt x="91" y="117"/>
                      <a:pt x="91" y="117"/>
                      <a:pt x="91" y="117"/>
                    </a:cubicBezTo>
                    <a:cubicBezTo>
                      <a:pt x="93" y="117"/>
                      <a:pt x="93" y="117"/>
                      <a:pt x="93" y="117"/>
                    </a:cubicBezTo>
                    <a:cubicBezTo>
                      <a:pt x="94" y="118"/>
                      <a:pt x="94" y="118"/>
                      <a:pt x="94" y="118"/>
                    </a:cubicBezTo>
                    <a:cubicBezTo>
                      <a:pt x="100" y="118"/>
                      <a:pt x="100" y="118"/>
                      <a:pt x="100" y="118"/>
                    </a:cubicBezTo>
                    <a:cubicBezTo>
                      <a:pt x="101" y="118"/>
                      <a:pt x="101" y="118"/>
                      <a:pt x="101" y="118"/>
                    </a:cubicBezTo>
                    <a:cubicBezTo>
                      <a:pt x="101" y="116"/>
                      <a:pt x="101" y="116"/>
                      <a:pt x="101" y="116"/>
                    </a:cubicBezTo>
                    <a:cubicBezTo>
                      <a:pt x="102" y="116"/>
                      <a:pt x="102" y="116"/>
                      <a:pt x="102" y="116"/>
                    </a:cubicBezTo>
                    <a:cubicBezTo>
                      <a:pt x="102" y="118"/>
                      <a:pt x="102" y="118"/>
                      <a:pt x="102" y="118"/>
                    </a:cubicBezTo>
                    <a:cubicBezTo>
                      <a:pt x="105" y="120"/>
                      <a:pt x="105" y="120"/>
                      <a:pt x="105" y="120"/>
                    </a:cubicBezTo>
                    <a:cubicBezTo>
                      <a:pt x="107" y="120"/>
                      <a:pt x="107" y="120"/>
                      <a:pt x="107" y="120"/>
                    </a:cubicBezTo>
                    <a:cubicBezTo>
                      <a:pt x="109" y="122"/>
                      <a:pt x="109" y="122"/>
                      <a:pt x="109" y="122"/>
                    </a:cubicBezTo>
                    <a:cubicBezTo>
                      <a:pt x="111" y="122"/>
                      <a:pt x="111" y="122"/>
                      <a:pt x="111" y="122"/>
                    </a:cubicBezTo>
                    <a:cubicBezTo>
                      <a:pt x="111" y="124"/>
                      <a:pt x="111" y="124"/>
                      <a:pt x="111" y="124"/>
                    </a:cubicBezTo>
                    <a:cubicBezTo>
                      <a:pt x="113" y="125"/>
                      <a:pt x="113" y="125"/>
                      <a:pt x="113" y="125"/>
                    </a:cubicBezTo>
                    <a:cubicBezTo>
                      <a:pt x="113" y="127"/>
                      <a:pt x="113" y="127"/>
                      <a:pt x="113" y="127"/>
                    </a:cubicBezTo>
                    <a:cubicBezTo>
                      <a:pt x="115" y="129"/>
                      <a:pt x="115" y="129"/>
                      <a:pt x="115" y="129"/>
                    </a:cubicBezTo>
                    <a:cubicBezTo>
                      <a:pt x="116" y="129"/>
                      <a:pt x="116" y="129"/>
                      <a:pt x="116" y="129"/>
                    </a:cubicBezTo>
                    <a:cubicBezTo>
                      <a:pt x="118" y="127"/>
                      <a:pt x="118" y="127"/>
                      <a:pt x="118" y="127"/>
                    </a:cubicBezTo>
                    <a:cubicBezTo>
                      <a:pt x="119" y="127"/>
                      <a:pt x="119" y="127"/>
                      <a:pt x="119" y="127"/>
                    </a:cubicBezTo>
                    <a:cubicBezTo>
                      <a:pt x="119" y="128"/>
                      <a:pt x="119" y="128"/>
                      <a:pt x="119" y="128"/>
                    </a:cubicBezTo>
                    <a:cubicBezTo>
                      <a:pt x="119" y="128"/>
                      <a:pt x="119" y="128"/>
                      <a:pt x="119" y="128"/>
                    </a:cubicBezTo>
                    <a:cubicBezTo>
                      <a:pt x="119" y="129"/>
                      <a:pt x="119" y="129"/>
                      <a:pt x="119" y="129"/>
                    </a:cubicBezTo>
                    <a:cubicBezTo>
                      <a:pt x="120" y="129"/>
                      <a:pt x="120" y="129"/>
                      <a:pt x="120" y="129"/>
                    </a:cubicBezTo>
                    <a:cubicBezTo>
                      <a:pt x="120" y="120"/>
                      <a:pt x="120" y="120"/>
                      <a:pt x="120" y="120"/>
                    </a:cubicBezTo>
                    <a:cubicBezTo>
                      <a:pt x="117" y="120"/>
                      <a:pt x="117" y="120"/>
                      <a:pt x="117" y="120"/>
                    </a:cubicBezTo>
                    <a:cubicBezTo>
                      <a:pt x="117" y="122"/>
                      <a:pt x="117" y="122"/>
                      <a:pt x="117" y="122"/>
                    </a:cubicBezTo>
                    <a:cubicBezTo>
                      <a:pt x="114" y="121"/>
                      <a:pt x="114" y="121"/>
                      <a:pt x="114" y="121"/>
                    </a:cubicBezTo>
                    <a:cubicBezTo>
                      <a:pt x="113" y="119"/>
                      <a:pt x="113" y="119"/>
                      <a:pt x="113" y="119"/>
                    </a:cubicBezTo>
                    <a:cubicBezTo>
                      <a:pt x="110" y="118"/>
                      <a:pt x="110" y="118"/>
                      <a:pt x="110" y="118"/>
                    </a:cubicBezTo>
                    <a:cubicBezTo>
                      <a:pt x="110" y="115"/>
                      <a:pt x="110" y="115"/>
                      <a:pt x="110" y="115"/>
                    </a:cubicBezTo>
                    <a:cubicBezTo>
                      <a:pt x="112" y="109"/>
                      <a:pt x="112" y="109"/>
                      <a:pt x="112" y="109"/>
                    </a:cubicBezTo>
                    <a:cubicBezTo>
                      <a:pt x="112" y="108"/>
                      <a:pt x="112" y="108"/>
                      <a:pt x="112" y="108"/>
                    </a:cubicBezTo>
                    <a:cubicBezTo>
                      <a:pt x="111" y="107"/>
                      <a:pt x="111" y="107"/>
                      <a:pt x="111" y="107"/>
                    </a:cubicBezTo>
                    <a:cubicBezTo>
                      <a:pt x="112" y="106"/>
                      <a:pt x="112" y="106"/>
                      <a:pt x="112" y="106"/>
                    </a:cubicBezTo>
                    <a:cubicBezTo>
                      <a:pt x="112" y="104"/>
                      <a:pt x="112" y="104"/>
                      <a:pt x="112" y="104"/>
                    </a:cubicBezTo>
                    <a:cubicBezTo>
                      <a:pt x="112" y="104"/>
                      <a:pt x="112" y="104"/>
                      <a:pt x="112" y="104"/>
                    </a:cubicBezTo>
                    <a:cubicBezTo>
                      <a:pt x="112" y="103"/>
                      <a:pt x="112" y="103"/>
                      <a:pt x="112" y="103"/>
                    </a:cubicBezTo>
                    <a:cubicBezTo>
                      <a:pt x="110" y="100"/>
                      <a:pt x="110" y="100"/>
                      <a:pt x="110" y="100"/>
                    </a:cubicBezTo>
                    <a:cubicBezTo>
                      <a:pt x="114" y="96"/>
                      <a:pt x="114" y="96"/>
                      <a:pt x="114" y="96"/>
                    </a:cubicBezTo>
                    <a:cubicBezTo>
                      <a:pt x="114" y="95"/>
                      <a:pt x="114" y="95"/>
                      <a:pt x="114" y="95"/>
                    </a:cubicBezTo>
                    <a:cubicBezTo>
                      <a:pt x="114" y="95"/>
                      <a:pt x="114" y="95"/>
                      <a:pt x="114" y="95"/>
                    </a:cubicBezTo>
                    <a:cubicBezTo>
                      <a:pt x="114" y="94"/>
                      <a:pt x="114" y="94"/>
                      <a:pt x="114" y="94"/>
                    </a:cubicBezTo>
                    <a:cubicBezTo>
                      <a:pt x="126" y="93"/>
                      <a:pt x="126" y="93"/>
                      <a:pt x="126" y="93"/>
                    </a:cubicBezTo>
                    <a:cubicBezTo>
                      <a:pt x="123" y="85"/>
                      <a:pt x="123" y="85"/>
                      <a:pt x="123" y="85"/>
                    </a:cubicBezTo>
                    <a:cubicBezTo>
                      <a:pt x="118" y="79"/>
                      <a:pt x="118" y="79"/>
                      <a:pt x="118" y="79"/>
                    </a:cubicBezTo>
                    <a:cubicBezTo>
                      <a:pt x="118" y="77"/>
                      <a:pt x="118" y="77"/>
                      <a:pt x="118" y="77"/>
                    </a:cubicBezTo>
                    <a:cubicBezTo>
                      <a:pt x="119" y="75"/>
                      <a:pt x="119" y="75"/>
                      <a:pt x="119" y="75"/>
                    </a:cubicBezTo>
                    <a:cubicBezTo>
                      <a:pt x="117" y="71"/>
                      <a:pt x="117" y="71"/>
                      <a:pt x="117" y="71"/>
                    </a:cubicBezTo>
                    <a:cubicBezTo>
                      <a:pt x="117" y="67"/>
                      <a:pt x="117" y="67"/>
                      <a:pt x="117" y="67"/>
                    </a:cubicBezTo>
                    <a:cubicBezTo>
                      <a:pt x="116" y="63"/>
                      <a:pt x="116" y="63"/>
                      <a:pt x="116" y="63"/>
                    </a:cubicBezTo>
                    <a:cubicBezTo>
                      <a:pt x="116" y="58"/>
                      <a:pt x="116" y="58"/>
                      <a:pt x="116" y="58"/>
                    </a:cubicBezTo>
                    <a:cubicBezTo>
                      <a:pt x="114" y="55"/>
                      <a:pt x="114" y="55"/>
                      <a:pt x="114" y="55"/>
                    </a:cubicBezTo>
                    <a:cubicBezTo>
                      <a:pt x="114" y="55"/>
                      <a:pt x="114" y="55"/>
                      <a:pt x="114" y="55"/>
                    </a:cubicBezTo>
                    <a:cubicBezTo>
                      <a:pt x="113" y="53"/>
                      <a:pt x="113" y="53"/>
                      <a:pt x="113" y="53"/>
                    </a:cubicBezTo>
                    <a:cubicBezTo>
                      <a:pt x="115" y="51"/>
                      <a:pt x="115" y="51"/>
                      <a:pt x="115" y="51"/>
                    </a:cubicBezTo>
                    <a:cubicBezTo>
                      <a:pt x="115" y="49"/>
                      <a:pt x="115" y="49"/>
                      <a:pt x="115" y="49"/>
                    </a:cubicBezTo>
                    <a:cubicBezTo>
                      <a:pt x="117" y="47"/>
                      <a:pt x="117" y="47"/>
                      <a:pt x="117" y="47"/>
                    </a:cubicBezTo>
                    <a:cubicBezTo>
                      <a:pt x="119" y="46"/>
                      <a:pt x="119" y="46"/>
                      <a:pt x="119" y="46"/>
                    </a:cubicBezTo>
                    <a:cubicBezTo>
                      <a:pt x="119" y="37"/>
                      <a:pt x="119" y="37"/>
                      <a:pt x="119" y="37"/>
                    </a:cubicBezTo>
                    <a:cubicBezTo>
                      <a:pt x="121" y="31"/>
                      <a:pt x="121" y="31"/>
                      <a:pt x="121" y="31"/>
                    </a:cubicBezTo>
                    <a:cubicBezTo>
                      <a:pt x="130" y="22"/>
                      <a:pt x="130" y="22"/>
                      <a:pt x="130" y="22"/>
                    </a:cubicBezTo>
                    <a:cubicBezTo>
                      <a:pt x="128" y="20"/>
                      <a:pt x="128" y="20"/>
                      <a:pt x="128" y="20"/>
                    </a:cubicBezTo>
                    <a:cubicBezTo>
                      <a:pt x="126" y="20"/>
                      <a:pt x="126" y="20"/>
                      <a:pt x="126" y="20"/>
                    </a:cubicBezTo>
                    <a:cubicBezTo>
                      <a:pt x="127" y="18"/>
                      <a:pt x="127" y="18"/>
                      <a:pt x="127" y="18"/>
                    </a:cubicBezTo>
                    <a:cubicBezTo>
                      <a:pt x="127" y="17"/>
                      <a:pt x="127" y="17"/>
                      <a:pt x="127" y="17"/>
                    </a:cubicBezTo>
                    <a:cubicBezTo>
                      <a:pt x="126" y="16"/>
                      <a:pt x="126" y="16"/>
                      <a:pt x="126" y="16"/>
                    </a:cubicBezTo>
                    <a:cubicBezTo>
                      <a:pt x="127" y="14"/>
                      <a:pt x="127" y="14"/>
                      <a:pt x="127" y="14"/>
                    </a:cubicBezTo>
                    <a:cubicBezTo>
                      <a:pt x="127" y="13"/>
                      <a:pt x="127" y="13"/>
                      <a:pt x="127" y="13"/>
                    </a:cubicBezTo>
                    <a:cubicBezTo>
                      <a:pt x="126" y="12"/>
                      <a:pt x="126" y="12"/>
                      <a:pt x="126" y="12"/>
                    </a:cubicBezTo>
                    <a:lnTo>
                      <a:pt x="125" y="1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1" name="Freeform 920">
                <a:extLst>
                  <a:ext uri="{FF2B5EF4-FFF2-40B4-BE49-F238E27FC236}">
                    <a16:creationId xmlns:a16="http://schemas.microsoft.com/office/drawing/2014/main" id="{4DE2A8D6-79DF-0663-818E-FEC9F42773AF}"/>
                  </a:ext>
                </a:extLst>
              </p:cNvPr>
              <p:cNvSpPr>
                <a:spLocks noEditPoints="1"/>
              </p:cNvSpPr>
              <p:nvPr/>
            </p:nvSpPr>
            <p:spPr bwMode="auto">
              <a:xfrm>
                <a:off x="6596063" y="5221288"/>
                <a:ext cx="57150" cy="41275"/>
              </a:xfrm>
              <a:custGeom>
                <a:avLst/>
                <a:gdLst>
                  <a:gd name="T0" fmla="*/ 1 w 14"/>
                  <a:gd name="T1" fmla="*/ 3 h 10"/>
                  <a:gd name="T2" fmla="*/ 1 w 14"/>
                  <a:gd name="T3" fmla="*/ 2 h 10"/>
                  <a:gd name="T4" fmla="*/ 1 w 14"/>
                  <a:gd name="T5" fmla="*/ 0 h 10"/>
                  <a:gd name="T6" fmla="*/ 2 w 14"/>
                  <a:gd name="T7" fmla="*/ 2 h 10"/>
                  <a:gd name="T8" fmla="*/ 2 w 14"/>
                  <a:gd name="T9" fmla="*/ 3 h 10"/>
                  <a:gd name="T10" fmla="*/ 1 w 14"/>
                  <a:gd name="T11" fmla="*/ 3 h 10"/>
                  <a:gd name="T12" fmla="*/ 9 w 14"/>
                  <a:gd name="T13" fmla="*/ 5 h 10"/>
                  <a:gd name="T14" fmla="*/ 9 w 14"/>
                  <a:gd name="T15" fmla="*/ 5 h 10"/>
                  <a:gd name="T16" fmla="*/ 9 w 14"/>
                  <a:gd name="T17" fmla="*/ 4 h 10"/>
                  <a:gd name="T18" fmla="*/ 8 w 14"/>
                  <a:gd name="T19" fmla="*/ 5 h 10"/>
                  <a:gd name="T20" fmla="*/ 9 w 14"/>
                  <a:gd name="T21" fmla="*/ 5 h 10"/>
                  <a:gd name="T22" fmla="*/ 14 w 14"/>
                  <a:gd name="T23" fmla="*/ 10 h 10"/>
                  <a:gd name="T24" fmla="*/ 14 w 14"/>
                  <a:gd name="T25" fmla="*/ 9 h 10"/>
                  <a:gd name="T26" fmla="*/ 14 w 14"/>
                  <a:gd name="T27" fmla="*/ 9 h 10"/>
                  <a:gd name="T28" fmla="*/ 14 w 14"/>
                  <a:gd name="T29" fmla="*/ 9 h 10"/>
                  <a:gd name="T30" fmla="*/ 14 w 14"/>
                  <a:gd name="T3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0">
                    <a:moveTo>
                      <a:pt x="1" y="3"/>
                    </a:moveTo>
                    <a:cubicBezTo>
                      <a:pt x="1" y="2"/>
                      <a:pt x="0" y="2"/>
                      <a:pt x="1" y="2"/>
                    </a:cubicBezTo>
                    <a:cubicBezTo>
                      <a:pt x="1" y="1"/>
                      <a:pt x="1" y="1"/>
                      <a:pt x="1" y="0"/>
                    </a:cubicBezTo>
                    <a:cubicBezTo>
                      <a:pt x="2" y="1"/>
                      <a:pt x="1" y="1"/>
                      <a:pt x="2" y="2"/>
                    </a:cubicBezTo>
                    <a:cubicBezTo>
                      <a:pt x="2" y="2"/>
                      <a:pt x="2" y="2"/>
                      <a:pt x="2" y="3"/>
                    </a:cubicBezTo>
                    <a:cubicBezTo>
                      <a:pt x="2" y="3"/>
                      <a:pt x="1" y="3"/>
                      <a:pt x="1" y="3"/>
                    </a:cubicBezTo>
                    <a:close/>
                    <a:moveTo>
                      <a:pt x="9" y="5"/>
                    </a:moveTo>
                    <a:cubicBezTo>
                      <a:pt x="9" y="5"/>
                      <a:pt x="9" y="5"/>
                      <a:pt x="9" y="5"/>
                    </a:cubicBezTo>
                    <a:cubicBezTo>
                      <a:pt x="9" y="5"/>
                      <a:pt x="9" y="4"/>
                      <a:pt x="9" y="4"/>
                    </a:cubicBezTo>
                    <a:cubicBezTo>
                      <a:pt x="8" y="4"/>
                      <a:pt x="8" y="5"/>
                      <a:pt x="8" y="5"/>
                    </a:cubicBezTo>
                    <a:cubicBezTo>
                      <a:pt x="8" y="5"/>
                      <a:pt x="8" y="5"/>
                      <a:pt x="9" y="5"/>
                    </a:cubicBezTo>
                    <a:close/>
                    <a:moveTo>
                      <a:pt x="14" y="10"/>
                    </a:moveTo>
                    <a:cubicBezTo>
                      <a:pt x="14" y="10"/>
                      <a:pt x="14" y="9"/>
                      <a:pt x="14" y="9"/>
                    </a:cubicBezTo>
                    <a:cubicBezTo>
                      <a:pt x="14" y="9"/>
                      <a:pt x="14" y="9"/>
                      <a:pt x="14" y="9"/>
                    </a:cubicBezTo>
                    <a:cubicBezTo>
                      <a:pt x="14" y="9"/>
                      <a:pt x="14" y="9"/>
                      <a:pt x="14" y="9"/>
                    </a:cubicBezTo>
                    <a:cubicBezTo>
                      <a:pt x="13" y="10"/>
                      <a:pt x="14" y="10"/>
                      <a:pt x="14" y="10"/>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2" name="Freeform 921">
                <a:extLst>
                  <a:ext uri="{FF2B5EF4-FFF2-40B4-BE49-F238E27FC236}">
                    <a16:creationId xmlns:a16="http://schemas.microsoft.com/office/drawing/2014/main" id="{1C9BF55A-A126-4CD3-F236-75E2640C74A0}"/>
                  </a:ext>
                </a:extLst>
              </p:cNvPr>
              <p:cNvSpPr>
                <a:spLocks/>
              </p:cNvSpPr>
              <p:nvPr/>
            </p:nvSpPr>
            <p:spPr bwMode="auto">
              <a:xfrm>
                <a:off x="5754688" y="4208463"/>
                <a:ext cx="295275" cy="471488"/>
              </a:xfrm>
              <a:custGeom>
                <a:avLst/>
                <a:gdLst>
                  <a:gd name="T0" fmla="*/ 62 w 71"/>
                  <a:gd name="T1" fmla="*/ 81 h 113"/>
                  <a:gd name="T2" fmla="*/ 60 w 71"/>
                  <a:gd name="T3" fmla="*/ 79 h 113"/>
                  <a:gd name="T4" fmla="*/ 59 w 71"/>
                  <a:gd name="T5" fmla="*/ 76 h 113"/>
                  <a:gd name="T6" fmla="*/ 56 w 71"/>
                  <a:gd name="T7" fmla="*/ 76 h 113"/>
                  <a:gd name="T8" fmla="*/ 58 w 71"/>
                  <a:gd name="T9" fmla="*/ 69 h 113"/>
                  <a:gd name="T10" fmla="*/ 61 w 71"/>
                  <a:gd name="T11" fmla="*/ 66 h 113"/>
                  <a:gd name="T12" fmla="*/ 61 w 71"/>
                  <a:gd name="T13" fmla="*/ 63 h 113"/>
                  <a:gd name="T14" fmla="*/ 63 w 71"/>
                  <a:gd name="T15" fmla="*/ 61 h 113"/>
                  <a:gd name="T16" fmla="*/ 65 w 71"/>
                  <a:gd name="T17" fmla="*/ 58 h 113"/>
                  <a:gd name="T18" fmla="*/ 64 w 71"/>
                  <a:gd name="T19" fmla="*/ 57 h 113"/>
                  <a:gd name="T20" fmla="*/ 71 w 71"/>
                  <a:gd name="T21" fmla="*/ 56 h 113"/>
                  <a:gd name="T22" fmla="*/ 45 w 71"/>
                  <a:gd name="T23" fmla="*/ 14 h 113"/>
                  <a:gd name="T24" fmla="*/ 10 w 71"/>
                  <a:gd name="T25" fmla="*/ 3 h 113"/>
                  <a:gd name="T26" fmla="*/ 12 w 71"/>
                  <a:gd name="T27" fmla="*/ 14 h 113"/>
                  <a:gd name="T28" fmla="*/ 13 w 71"/>
                  <a:gd name="T29" fmla="*/ 19 h 113"/>
                  <a:gd name="T30" fmla="*/ 17 w 71"/>
                  <a:gd name="T31" fmla="*/ 22 h 113"/>
                  <a:gd name="T32" fmla="*/ 14 w 71"/>
                  <a:gd name="T33" fmla="*/ 33 h 113"/>
                  <a:gd name="T34" fmla="*/ 6 w 71"/>
                  <a:gd name="T35" fmla="*/ 56 h 113"/>
                  <a:gd name="T36" fmla="*/ 0 w 71"/>
                  <a:gd name="T37" fmla="*/ 64 h 113"/>
                  <a:gd name="T38" fmla="*/ 4 w 71"/>
                  <a:gd name="T39" fmla="*/ 74 h 113"/>
                  <a:gd name="T40" fmla="*/ 7 w 71"/>
                  <a:gd name="T41" fmla="*/ 76 h 113"/>
                  <a:gd name="T42" fmla="*/ 10 w 71"/>
                  <a:gd name="T43" fmla="*/ 80 h 113"/>
                  <a:gd name="T44" fmla="*/ 11 w 71"/>
                  <a:gd name="T45" fmla="*/ 92 h 113"/>
                  <a:gd name="T46" fmla="*/ 5 w 71"/>
                  <a:gd name="T47" fmla="*/ 95 h 113"/>
                  <a:gd name="T48" fmla="*/ 7 w 71"/>
                  <a:gd name="T49" fmla="*/ 102 h 113"/>
                  <a:gd name="T50" fmla="*/ 14 w 71"/>
                  <a:gd name="T51" fmla="*/ 111 h 113"/>
                  <a:gd name="T52" fmla="*/ 17 w 71"/>
                  <a:gd name="T53" fmla="*/ 113 h 113"/>
                  <a:gd name="T54" fmla="*/ 23 w 71"/>
                  <a:gd name="T55" fmla="*/ 113 h 113"/>
                  <a:gd name="T56" fmla="*/ 35 w 71"/>
                  <a:gd name="T57" fmla="*/ 109 h 113"/>
                  <a:gd name="T58" fmla="*/ 38 w 71"/>
                  <a:gd name="T59" fmla="*/ 104 h 113"/>
                  <a:gd name="T60" fmla="*/ 38 w 71"/>
                  <a:gd name="T61" fmla="*/ 102 h 113"/>
                  <a:gd name="T62" fmla="*/ 48 w 71"/>
                  <a:gd name="T63" fmla="*/ 100 h 113"/>
                  <a:gd name="T64" fmla="*/ 53 w 71"/>
                  <a:gd name="T65" fmla="*/ 95 h 113"/>
                  <a:gd name="T66" fmla="*/ 56 w 71"/>
                  <a:gd name="T67" fmla="*/ 92 h 113"/>
                  <a:gd name="T68" fmla="*/ 60 w 71"/>
                  <a:gd name="T69" fmla="*/ 89 h 113"/>
                  <a:gd name="T70" fmla="*/ 64 w 71"/>
                  <a:gd name="T71" fmla="*/ 89 h 113"/>
                  <a:gd name="T72" fmla="*/ 62 w 71"/>
                  <a:gd name="T73" fmla="*/ 8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113">
                    <a:moveTo>
                      <a:pt x="62" y="84"/>
                    </a:moveTo>
                    <a:cubicBezTo>
                      <a:pt x="62" y="81"/>
                      <a:pt x="62" y="81"/>
                      <a:pt x="62" y="81"/>
                    </a:cubicBezTo>
                    <a:cubicBezTo>
                      <a:pt x="61" y="81"/>
                      <a:pt x="61" y="81"/>
                      <a:pt x="61" y="81"/>
                    </a:cubicBezTo>
                    <a:cubicBezTo>
                      <a:pt x="60" y="79"/>
                      <a:pt x="60" y="79"/>
                      <a:pt x="60" y="79"/>
                    </a:cubicBezTo>
                    <a:cubicBezTo>
                      <a:pt x="61" y="77"/>
                      <a:pt x="61" y="77"/>
                      <a:pt x="61" y="77"/>
                    </a:cubicBezTo>
                    <a:cubicBezTo>
                      <a:pt x="59" y="76"/>
                      <a:pt x="59" y="76"/>
                      <a:pt x="59" y="76"/>
                    </a:cubicBezTo>
                    <a:cubicBezTo>
                      <a:pt x="57" y="77"/>
                      <a:pt x="57" y="77"/>
                      <a:pt x="57" y="77"/>
                    </a:cubicBezTo>
                    <a:cubicBezTo>
                      <a:pt x="56" y="76"/>
                      <a:pt x="56" y="76"/>
                      <a:pt x="56" y="76"/>
                    </a:cubicBezTo>
                    <a:cubicBezTo>
                      <a:pt x="60" y="72"/>
                      <a:pt x="60" y="72"/>
                      <a:pt x="60" y="72"/>
                    </a:cubicBezTo>
                    <a:cubicBezTo>
                      <a:pt x="58" y="69"/>
                      <a:pt x="58" y="69"/>
                      <a:pt x="58" y="69"/>
                    </a:cubicBezTo>
                    <a:cubicBezTo>
                      <a:pt x="61" y="67"/>
                      <a:pt x="61" y="67"/>
                      <a:pt x="61" y="67"/>
                    </a:cubicBezTo>
                    <a:cubicBezTo>
                      <a:pt x="61" y="67"/>
                      <a:pt x="61" y="66"/>
                      <a:pt x="61" y="66"/>
                    </a:cubicBezTo>
                    <a:cubicBezTo>
                      <a:pt x="61" y="65"/>
                      <a:pt x="60" y="64"/>
                      <a:pt x="60" y="64"/>
                    </a:cubicBezTo>
                    <a:cubicBezTo>
                      <a:pt x="61" y="63"/>
                      <a:pt x="61" y="63"/>
                      <a:pt x="61" y="63"/>
                    </a:cubicBezTo>
                    <a:cubicBezTo>
                      <a:pt x="63" y="63"/>
                      <a:pt x="63" y="63"/>
                      <a:pt x="63" y="63"/>
                    </a:cubicBezTo>
                    <a:cubicBezTo>
                      <a:pt x="63" y="61"/>
                      <a:pt x="63" y="61"/>
                      <a:pt x="63" y="61"/>
                    </a:cubicBezTo>
                    <a:cubicBezTo>
                      <a:pt x="65" y="59"/>
                      <a:pt x="65" y="59"/>
                      <a:pt x="65" y="59"/>
                    </a:cubicBezTo>
                    <a:cubicBezTo>
                      <a:pt x="65" y="58"/>
                      <a:pt x="65" y="58"/>
                      <a:pt x="65" y="58"/>
                    </a:cubicBezTo>
                    <a:cubicBezTo>
                      <a:pt x="65" y="58"/>
                      <a:pt x="64" y="58"/>
                      <a:pt x="64" y="58"/>
                    </a:cubicBezTo>
                    <a:cubicBezTo>
                      <a:pt x="64" y="58"/>
                      <a:pt x="64" y="57"/>
                      <a:pt x="64" y="57"/>
                    </a:cubicBezTo>
                    <a:cubicBezTo>
                      <a:pt x="64" y="57"/>
                      <a:pt x="66" y="56"/>
                      <a:pt x="66" y="56"/>
                    </a:cubicBezTo>
                    <a:cubicBezTo>
                      <a:pt x="71" y="56"/>
                      <a:pt x="71" y="56"/>
                      <a:pt x="71" y="56"/>
                    </a:cubicBezTo>
                    <a:cubicBezTo>
                      <a:pt x="71" y="29"/>
                      <a:pt x="71" y="29"/>
                      <a:pt x="71" y="29"/>
                    </a:cubicBezTo>
                    <a:cubicBezTo>
                      <a:pt x="45" y="14"/>
                      <a:pt x="45" y="14"/>
                      <a:pt x="45" y="14"/>
                    </a:cubicBezTo>
                    <a:cubicBezTo>
                      <a:pt x="17" y="0"/>
                      <a:pt x="17" y="0"/>
                      <a:pt x="17" y="0"/>
                    </a:cubicBezTo>
                    <a:cubicBezTo>
                      <a:pt x="10" y="3"/>
                      <a:pt x="10" y="3"/>
                      <a:pt x="10" y="3"/>
                    </a:cubicBezTo>
                    <a:cubicBezTo>
                      <a:pt x="12" y="10"/>
                      <a:pt x="12" y="10"/>
                      <a:pt x="12" y="10"/>
                    </a:cubicBezTo>
                    <a:cubicBezTo>
                      <a:pt x="12" y="14"/>
                      <a:pt x="12" y="14"/>
                      <a:pt x="12" y="14"/>
                    </a:cubicBezTo>
                    <a:cubicBezTo>
                      <a:pt x="14" y="18"/>
                      <a:pt x="14" y="18"/>
                      <a:pt x="14" y="18"/>
                    </a:cubicBezTo>
                    <a:cubicBezTo>
                      <a:pt x="13" y="19"/>
                      <a:pt x="13" y="19"/>
                      <a:pt x="13" y="19"/>
                    </a:cubicBezTo>
                    <a:cubicBezTo>
                      <a:pt x="13" y="19"/>
                      <a:pt x="14" y="21"/>
                      <a:pt x="14" y="21"/>
                    </a:cubicBezTo>
                    <a:cubicBezTo>
                      <a:pt x="14" y="21"/>
                      <a:pt x="17" y="22"/>
                      <a:pt x="17" y="22"/>
                    </a:cubicBezTo>
                    <a:cubicBezTo>
                      <a:pt x="15" y="25"/>
                      <a:pt x="15" y="25"/>
                      <a:pt x="15" y="25"/>
                    </a:cubicBezTo>
                    <a:cubicBezTo>
                      <a:pt x="14" y="33"/>
                      <a:pt x="14" y="33"/>
                      <a:pt x="14" y="33"/>
                    </a:cubicBezTo>
                    <a:cubicBezTo>
                      <a:pt x="14" y="48"/>
                      <a:pt x="14" y="48"/>
                      <a:pt x="14" y="48"/>
                    </a:cubicBezTo>
                    <a:cubicBezTo>
                      <a:pt x="6" y="56"/>
                      <a:pt x="6" y="56"/>
                      <a:pt x="6" y="56"/>
                    </a:cubicBezTo>
                    <a:cubicBezTo>
                      <a:pt x="1" y="64"/>
                      <a:pt x="1" y="64"/>
                      <a:pt x="1" y="64"/>
                    </a:cubicBezTo>
                    <a:cubicBezTo>
                      <a:pt x="0" y="64"/>
                      <a:pt x="0" y="64"/>
                      <a:pt x="0" y="64"/>
                    </a:cubicBezTo>
                    <a:cubicBezTo>
                      <a:pt x="1" y="70"/>
                      <a:pt x="1" y="70"/>
                      <a:pt x="1" y="70"/>
                    </a:cubicBezTo>
                    <a:cubicBezTo>
                      <a:pt x="4" y="74"/>
                      <a:pt x="4" y="74"/>
                      <a:pt x="4" y="74"/>
                    </a:cubicBezTo>
                    <a:cubicBezTo>
                      <a:pt x="7" y="74"/>
                      <a:pt x="7" y="74"/>
                      <a:pt x="7" y="74"/>
                    </a:cubicBezTo>
                    <a:cubicBezTo>
                      <a:pt x="7" y="76"/>
                      <a:pt x="7" y="76"/>
                      <a:pt x="7" y="76"/>
                    </a:cubicBezTo>
                    <a:cubicBezTo>
                      <a:pt x="9" y="77"/>
                      <a:pt x="9" y="77"/>
                      <a:pt x="9" y="77"/>
                    </a:cubicBezTo>
                    <a:cubicBezTo>
                      <a:pt x="10" y="80"/>
                      <a:pt x="10" y="80"/>
                      <a:pt x="10" y="80"/>
                    </a:cubicBezTo>
                    <a:cubicBezTo>
                      <a:pt x="10" y="81"/>
                      <a:pt x="10" y="81"/>
                      <a:pt x="10" y="81"/>
                    </a:cubicBezTo>
                    <a:cubicBezTo>
                      <a:pt x="11" y="92"/>
                      <a:pt x="11" y="92"/>
                      <a:pt x="11" y="92"/>
                    </a:cubicBezTo>
                    <a:cubicBezTo>
                      <a:pt x="15" y="95"/>
                      <a:pt x="15" y="95"/>
                      <a:pt x="15" y="95"/>
                    </a:cubicBezTo>
                    <a:cubicBezTo>
                      <a:pt x="5" y="95"/>
                      <a:pt x="5" y="95"/>
                      <a:pt x="5" y="95"/>
                    </a:cubicBezTo>
                    <a:cubicBezTo>
                      <a:pt x="3" y="98"/>
                      <a:pt x="3" y="98"/>
                      <a:pt x="3" y="98"/>
                    </a:cubicBezTo>
                    <a:cubicBezTo>
                      <a:pt x="7" y="102"/>
                      <a:pt x="7" y="102"/>
                      <a:pt x="7" y="102"/>
                    </a:cubicBezTo>
                    <a:cubicBezTo>
                      <a:pt x="11" y="104"/>
                      <a:pt x="11" y="104"/>
                      <a:pt x="11" y="104"/>
                    </a:cubicBezTo>
                    <a:cubicBezTo>
                      <a:pt x="14" y="111"/>
                      <a:pt x="14" y="111"/>
                      <a:pt x="14" y="111"/>
                    </a:cubicBezTo>
                    <a:cubicBezTo>
                      <a:pt x="14" y="112"/>
                      <a:pt x="14" y="112"/>
                      <a:pt x="14" y="112"/>
                    </a:cubicBezTo>
                    <a:cubicBezTo>
                      <a:pt x="17" y="113"/>
                      <a:pt x="17" y="113"/>
                      <a:pt x="17" y="113"/>
                    </a:cubicBezTo>
                    <a:cubicBezTo>
                      <a:pt x="21" y="110"/>
                      <a:pt x="21" y="110"/>
                      <a:pt x="21" y="110"/>
                    </a:cubicBezTo>
                    <a:cubicBezTo>
                      <a:pt x="23" y="113"/>
                      <a:pt x="23" y="113"/>
                      <a:pt x="23" y="113"/>
                    </a:cubicBezTo>
                    <a:cubicBezTo>
                      <a:pt x="28" y="109"/>
                      <a:pt x="28" y="109"/>
                      <a:pt x="28" y="109"/>
                    </a:cubicBezTo>
                    <a:cubicBezTo>
                      <a:pt x="35" y="109"/>
                      <a:pt x="35" y="109"/>
                      <a:pt x="35" y="109"/>
                    </a:cubicBezTo>
                    <a:cubicBezTo>
                      <a:pt x="38" y="105"/>
                      <a:pt x="38" y="105"/>
                      <a:pt x="38" y="105"/>
                    </a:cubicBezTo>
                    <a:cubicBezTo>
                      <a:pt x="38" y="104"/>
                      <a:pt x="38" y="104"/>
                      <a:pt x="38" y="104"/>
                    </a:cubicBezTo>
                    <a:cubicBezTo>
                      <a:pt x="36" y="103"/>
                      <a:pt x="36" y="103"/>
                      <a:pt x="36" y="103"/>
                    </a:cubicBezTo>
                    <a:cubicBezTo>
                      <a:pt x="38" y="102"/>
                      <a:pt x="38" y="102"/>
                      <a:pt x="38" y="102"/>
                    </a:cubicBezTo>
                    <a:cubicBezTo>
                      <a:pt x="47" y="101"/>
                      <a:pt x="47" y="101"/>
                      <a:pt x="47" y="101"/>
                    </a:cubicBezTo>
                    <a:cubicBezTo>
                      <a:pt x="48" y="100"/>
                      <a:pt x="48" y="100"/>
                      <a:pt x="48" y="100"/>
                    </a:cubicBezTo>
                    <a:cubicBezTo>
                      <a:pt x="50" y="100"/>
                      <a:pt x="50" y="100"/>
                      <a:pt x="50" y="100"/>
                    </a:cubicBezTo>
                    <a:cubicBezTo>
                      <a:pt x="53" y="95"/>
                      <a:pt x="53" y="95"/>
                      <a:pt x="53" y="95"/>
                    </a:cubicBezTo>
                    <a:cubicBezTo>
                      <a:pt x="56" y="94"/>
                      <a:pt x="56" y="94"/>
                      <a:pt x="56" y="94"/>
                    </a:cubicBezTo>
                    <a:cubicBezTo>
                      <a:pt x="56" y="94"/>
                      <a:pt x="56" y="93"/>
                      <a:pt x="56" y="92"/>
                    </a:cubicBezTo>
                    <a:cubicBezTo>
                      <a:pt x="56" y="92"/>
                      <a:pt x="56" y="90"/>
                      <a:pt x="56" y="90"/>
                    </a:cubicBezTo>
                    <a:cubicBezTo>
                      <a:pt x="60" y="89"/>
                      <a:pt x="60" y="89"/>
                      <a:pt x="60" y="89"/>
                    </a:cubicBezTo>
                    <a:cubicBezTo>
                      <a:pt x="61" y="88"/>
                      <a:pt x="61" y="88"/>
                      <a:pt x="61" y="88"/>
                    </a:cubicBezTo>
                    <a:cubicBezTo>
                      <a:pt x="64" y="89"/>
                      <a:pt x="64" y="89"/>
                      <a:pt x="64" y="89"/>
                    </a:cubicBezTo>
                    <a:cubicBezTo>
                      <a:pt x="64" y="86"/>
                      <a:pt x="64" y="86"/>
                      <a:pt x="64" y="86"/>
                    </a:cubicBezTo>
                    <a:lnTo>
                      <a:pt x="62" y="8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3" name="Freeform 922">
                <a:extLst>
                  <a:ext uri="{FF2B5EF4-FFF2-40B4-BE49-F238E27FC236}">
                    <a16:creationId xmlns:a16="http://schemas.microsoft.com/office/drawing/2014/main" id="{A0248032-5D6C-DB09-CA98-1177AFBB20EB}"/>
                  </a:ext>
                </a:extLst>
              </p:cNvPr>
              <p:cNvSpPr>
                <a:spLocks/>
              </p:cNvSpPr>
              <p:nvPr/>
            </p:nvSpPr>
            <p:spPr bwMode="auto">
              <a:xfrm>
                <a:off x="5780088" y="4575175"/>
                <a:ext cx="369887" cy="250825"/>
              </a:xfrm>
              <a:custGeom>
                <a:avLst/>
                <a:gdLst>
                  <a:gd name="T0" fmla="*/ 83 w 89"/>
                  <a:gd name="T1" fmla="*/ 33 h 60"/>
                  <a:gd name="T2" fmla="*/ 82 w 89"/>
                  <a:gd name="T3" fmla="*/ 30 h 60"/>
                  <a:gd name="T4" fmla="*/ 79 w 89"/>
                  <a:gd name="T5" fmla="*/ 28 h 60"/>
                  <a:gd name="T6" fmla="*/ 74 w 89"/>
                  <a:gd name="T7" fmla="*/ 22 h 60"/>
                  <a:gd name="T8" fmla="*/ 67 w 89"/>
                  <a:gd name="T9" fmla="*/ 20 h 60"/>
                  <a:gd name="T10" fmla="*/ 67 w 89"/>
                  <a:gd name="T11" fmla="*/ 17 h 60"/>
                  <a:gd name="T12" fmla="*/ 62 w 89"/>
                  <a:gd name="T13" fmla="*/ 16 h 60"/>
                  <a:gd name="T14" fmla="*/ 61 w 89"/>
                  <a:gd name="T15" fmla="*/ 14 h 60"/>
                  <a:gd name="T16" fmla="*/ 63 w 89"/>
                  <a:gd name="T17" fmla="*/ 9 h 60"/>
                  <a:gd name="T18" fmla="*/ 58 w 89"/>
                  <a:gd name="T19" fmla="*/ 1 h 60"/>
                  <a:gd name="T20" fmla="*/ 54 w 89"/>
                  <a:gd name="T21" fmla="*/ 1 h 60"/>
                  <a:gd name="T22" fmla="*/ 50 w 89"/>
                  <a:gd name="T23" fmla="*/ 4 h 60"/>
                  <a:gd name="T24" fmla="*/ 47 w 89"/>
                  <a:gd name="T25" fmla="*/ 7 h 60"/>
                  <a:gd name="T26" fmla="*/ 42 w 89"/>
                  <a:gd name="T27" fmla="*/ 12 h 60"/>
                  <a:gd name="T28" fmla="*/ 32 w 89"/>
                  <a:gd name="T29" fmla="*/ 14 h 60"/>
                  <a:gd name="T30" fmla="*/ 32 w 89"/>
                  <a:gd name="T31" fmla="*/ 16 h 60"/>
                  <a:gd name="T32" fmla="*/ 29 w 89"/>
                  <a:gd name="T33" fmla="*/ 21 h 60"/>
                  <a:gd name="T34" fmla="*/ 17 w 89"/>
                  <a:gd name="T35" fmla="*/ 25 h 60"/>
                  <a:gd name="T36" fmla="*/ 11 w 89"/>
                  <a:gd name="T37" fmla="*/ 25 h 60"/>
                  <a:gd name="T38" fmla="*/ 6 w 89"/>
                  <a:gd name="T39" fmla="*/ 26 h 60"/>
                  <a:gd name="T40" fmla="*/ 3 w 89"/>
                  <a:gd name="T41" fmla="*/ 33 h 60"/>
                  <a:gd name="T42" fmla="*/ 2 w 89"/>
                  <a:gd name="T43" fmla="*/ 36 h 60"/>
                  <a:gd name="T44" fmla="*/ 2 w 89"/>
                  <a:gd name="T45" fmla="*/ 41 h 60"/>
                  <a:gd name="T46" fmla="*/ 5 w 89"/>
                  <a:gd name="T47" fmla="*/ 47 h 60"/>
                  <a:gd name="T48" fmla="*/ 11 w 89"/>
                  <a:gd name="T49" fmla="*/ 55 h 60"/>
                  <a:gd name="T50" fmla="*/ 15 w 89"/>
                  <a:gd name="T51" fmla="*/ 56 h 60"/>
                  <a:gd name="T52" fmla="*/ 21 w 89"/>
                  <a:gd name="T53" fmla="*/ 51 h 60"/>
                  <a:gd name="T54" fmla="*/ 27 w 89"/>
                  <a:gd name="T55" fmla="*/ 51 h 60"/>
                  <a:gd name="T56" fmla="*/ 28 w 89"/>
                  <a:gd name="T57" fmla="*/ 46 h 60"/>
                  <a:gd name="T58" fmla="*/ 32 w 89"/>
                  <a:gd name="T59" fmla="*/ 42 h 60"/>
                  <a:gd name="T60" fmla="*/ 39 w 89"/>
                  <a:gd name="T61" fmla="*/ 42 h 60"/>
                  <a:gd name="T62" fmla="*/ 47 w 89"/>
                  <a:gd name="T63" fmla="*/ 47 h 60"/>
                  <a:gd name="T64" fmla="*/ 58 w 89"/>
                  <a:gd name="T65" fmla="*/ 43 h 60"/>
                  <a:gd name="T66" fmla="*/ 67 w 89"/>
                  <a:gd name="T67" fmla="*/ 42 h 60"/>
                  <a:gd name="T68" fmla="*/ 70 w 89"/>
                  <a:gd name="T69" fmla="*/ 43 h 60"/>
                  <a:gd name="T70" fmla="*/ 74 w 89"/>
                  <a:gd name="T71" fmla="*/ 41 h 60"/>
                  <a:gd name="T72" fmla="*/ 76 w 89"/>
                  <a:gd name="T73" fmla="*/ 39 h 60"/>
                  <a:gd name="T74" fmla="*/ 80 w 89"/>
                  <a:gd name="T75" fmla="*/ 40 h 60"/>
                  <a:gd name="T76" fmla="*/ 85 w 89"/>
                  <a:gd name="T77" fmla="*/ 42 h 60"/>
                  <a:gd name="T78" fmla="*/ 88 w 89"/>
                  <a:gd name="T79" fmla="*/ 41 h 60"/>
                  <a:gd name="T80" fmla="*/ 87 w 89"/>
                  <a:gd name="T81"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60">
                    <a:moveTo>
                      <a:pt x="82" y="34"/>
                    </a:moveTo>
                    <a:cubicBezTo>
                      <a:pt x="83" y="33"/>
                      <a:pt x="83" y="33"/>
                      <a:pt x="83" y="33"/>
                    </a:cubicBezTo>
                    <a:cubicBezTo>
                      <a:pt x="81" y="32"/>
                      <a:pt x="81" y="32"/>
                      <a:pt x="81" y="32"/>
                    </a:cubicBezTo>
                    <a:cubicBezTo>
                      <a:pt x="82" y="30"/>
                      <a:pt x="82" y="30"/>
                      <a:pt x="82" y="30"/>
                    </a:cubicBezTo>
                    <a:cubicBezTo>
                      <a:pt x="80" y="30"/>
                      <a:pt x="80" y="30"/>
                      <a:pt x="80" y="30"/>
                    </a:cubicBezTo>
                    <a:cubicBezTo>
                      <a:pt x="79" y="28"/>
                      <a:pt x="79" y="28"/>
                      <a:pt x="79" y="28"/>
                    </a:cubicBezTo>
                    <a:cubicBezTo>
                      <a:pt x="74" y="25"/>
                      <a:pt x="74" y="25"/>
                      <a:pt x="74" y="25"/>
                    </a:cubicBezTo>
                    <a:cubicBezTo>
                      <a:pt x="74" y="22"/>
                      <a:pt x="74" y="22"/>
                      <a:pt x="74" y="22"/>
                    </a:cubicBezTo>
                    <a:cubicBezTo>
                      <a:pt x="71" y="20"/>
                      <a:pt x="71" y="20"/>
                      <a:pt x="71" y="20"/>
                    </a:cubicBezTo>
                    <a:cubicBezTo>
                      <a:pt x="67" y="20"/>
                      <a:pt x="67" y="20"/>
                      <a:pt x="67" y="20"/>
                    </a:cubicBezTo>
                    <a:cubicBezTo>
                      <a:pt x="66" y="19"/>
                      <a:pt x="66" y="19"/>
                      <a:pt x="66" y="19"/>
                    </a:cubicBezTo>
                    <a:cubicBezTo>
                      <a:pt x="67" y="17"/>
                      <a:pt x="67" y="17"/>
                      <a:pt x="67" y="17"/>
                    </a:cubicBezTo>
                    <a:cubicBezTo>
                      <a:pt x="67" y="16"/>
                      <a:pt x="67" y="16"/>
                      <a:pt x="67" y="16"/>
                    </a:cubicBezTo>
                    <a:cubicBezTo>
                      <a:pt x="62" y="16"/>
                      <a:pt x="62" y="16"/>
                      <a:pt x="62" y="16"/>
                    </a:cubicBezTo>
                    <a:cubicBezTo>
                      <a:pt x="63" y="14"/>
                      <a:pt x="63" y="14"/>
                      <a:pt x="63" y="14"/>
                    </a:cubicBezTo>
                    <a:cubicBezTo>
                      <a:pt x="61" y="14"/>
                      <a:pt x="61" y="14"/>
                      <a:pt x="61" y="14"/>
                    </a:cubicBezTo>
                    <a:cubicBezTo>
                      <a:pt x="63" y="12"/>
                      <a:pt x="63" y="12"/>
                      <a:pt x="63" y="12"/>
                    </a:cubicBezTo>
                    <a:cubicBezTo>
                      <a:pt x="63" y="9"/>
                      <a:pt x="63" y="9"/>
                      <a:pt x="63" y="9"/>
                    </a:cubicBezTo>
                    <a:cubicBezTo>
                      <a:pt x="62" y="7"/>
                      <a:pt x="62" y="7"/>
                      <a:pt x="62" y="7"/>
                    </a:cubicBezTo>
                    <a:cubicBezTo>
                      <a:pt x="58" y="1"/>
                      <a:pt x="58" y="1"/>
                      <a:pt x="58" y="1"/>
                    </a:cubicBezTo>
                    <a:cubicBezTo>
                      <a:pt x="55" y="0"/>
                      <a:pt x="55" y="0"/>
                      <a:pt x="55" y="0"/>
                    </a:cubicBezTo>
                    <a:cubicBezTo>
                      <a:pt x="54" y="1"/>
                      <a:pt x="54" y="1"/>
                      <a:pt x="54" y="1"/>
                    </a:cubicBezTo>
                    <a:cubicBezTo>
                      <a:pt x="50" y="2"/>
                      <a:pt x="50" y="2"/>
                      <a:pt x="50" y="2"/>
                    </a:cubicBezTo>
                    <a:cubicBezTo>
                      <a:pt x="50" y="2"/>
                      <a:pt x="50" y="4"/>
                      <a:pt x="50" y="4"/>
                    </a:cubicBezTo>
                    <a:cubicBezTo>
                      <a:pt x="50" y="5"/>
                      <a:pt x="50" y="6"/>
                      <a:pt x="50" y="6"/>
                    </a:cubicBezTo>
                    <a:cubicBezTo>
                      <a:pt x="47" y="7"/>
                      <a:pt x="47" y="7"/>
                      <a:pt x="47" y="7"/>
                    </a:cubicBezTo>
                    <a:cubicBezTo>
                      <a:pt x="44" y="12"/>
                      <a:pt x="44" y="12"/>
                      <a:pt x="44" y="12"/>
                    </a:cubicBezTo>
                    <a:cubicBezTo>
                      <a:pt x="42" y="12"/>
                      <a:pt x="42" y="12"/>
                      <a:pt x="42" y="12"/>
                    </a:cubicBezTo>
                    <a:cubicBezTo>
                      <a:pt x="41" y="13"/>
                      <a:pt x="41" y="13"/>
                      <a:pt x="41" y="13"/>
                    </a:cubicBezTo>
                    <a:cubicBezTo>
                      <a:pt x="32" y="14"/>
                      <a:pt x="32" y="14"/>
                      <a:pt x="32" y="14"/>
                    </a:cubicBezTo>
                    <a:cubicBezTo>
                      <a:pt x="30" y="15"/>
                      <a:pt x="30" y="15"/>
                      <a:pt x="30" y="15"/>
                    </a:cubicBezTo>
                    <a:cubicBezTo>
                      <a:pt x="32" y="16"/>
                      <a:pt x="32" y="16"/>
                      <a:pt x="32" y="16"/>
                    </a:cubicBezTo>
                    <a:cubicBezTo>
                      <a:pt x="32" y="17"/>
                      <a:pt x="32" y="17"/>
                      <a:pt x="32" y="17"/>
                    </a:cubicBezTo>
                    <a:cubicBezTo>
                      <a:pt x="29" y="21"/>
                      <a:pt x="29" y="21"/>
                      <a:pt x="29" y="21"/>
                    </a:cubicBezTo>
                    <a:cubicBezTo>
                      <a:pt x="22" y="21"/>
                      <a:pt x="22" y="21"/>
                      <a:pt x="22" y="21"/>
                    </a:cubicBezTo>
                    <a:cubicBezTo>
                      <a:pt x="17" y="25"/>
                      <a:pt x="17" y="25"/>
                      <a:pt x="17" y="25"/>
                    </a:cubicBezTo>
                    <a:cubicBezTo>
                      <a:pt x="15" y="22"/>
                      <a:pt x="15" y="22"/>
                      <a:pt x="15" y="22"/>
                    </a:cubicBezTo>
                    <a:cubicBezTo>
                      <a:pt x="11" y="25"/>
                      <a:pt x="11" y="25"/>
                      <a:pt x="11" y="25"/>
                    </a:cubicBezTo>
                    <a:cubicBezTo>
                      <a:pt x="8" y="24"/>
                      <a:pt x="8" y="24"/>
                      <a:pt x="8" y="24"/>
                    </a:cubicBezTo>
                    <a:cubicBezTo>
                      <a:pt x="6" y="26"/>
                      <a:pt x="6" y="26"/>
                      <a:pt x="6" y="26"/>
                    </a:cubicBezTo>
                    <a:cubicBezTo>
                      <a:pt x="6" y="28"/>
                      <a:pt x="6" y="28"/>
                      <a:pt x="6" y="28"/>
                    </a:cubicBezTo>
                    <a:cubicBezTo>
                      <a:pt x="3" y="33"/>
                      <a:pt x="3" y="33"/>
                      <a:pt x="3" y="33"/>
                    </a:cubicBezTo>
                    <a:cubicBezTo>
                      <a:pt x="0" y="34"/>
                      <a:pt x="0" y="34"/>
                      <a:pt x="0" y="34"/>
                    </a:cubicBezTo>
                    <a:cubicBezTo>
                      <a:pt x="2" y="36"/>
                      <a:pt x="2" y="36"/>
                      <a:pt x="2" y="36"/>
                    </a:cubicBezTo>
                    <a:cubicBezTo>
                      <a:pt x="1" y="40"/>
                      <a:pt x="1" y="40"/>
                      <a:pt x="1" y="40"/>
                    </a:cubicBezTo>
                    <a:cubicBezTo>
                      <a:pt x="2" y="41"/>
                      <a:pt x="2" y="41"/>
                      <a:pt x="2" y="41"/>
                    </a:cubicBezTo>
                    <a:cubicBezTo>
                      <a:pt x="2" y="44"/>
                      <a:pt x="2" y="44"/>
                      <a:pt x="2" y="44"/>
                    </a:cubicBezTo>
                    <a:cubicBezTo>
                      <a:pt x="5" y="47"/>
                      <a:pt x="5" y="47"/>
                      <a:pt x="5" y="47"/>
                    </a:cubicBezTo>
                    <a:cubicBezTo>
                      <a:pt x="6" y="51"/>
                      <a:pt x="6" y="51"/>
                      <a:pt x="6" y="51"/>
                    </a:cubicBezTo>
                    <a:cubicBezTo>
                      <a:pt x="11" y="55"/>
                      <a:pt x="11" y="55"/>
                      <a:pt x="11" y="55"/>
                    </a:cubicBezTo>
                    <a:cubicBezTo>
                      <a:pt x="13" y="60"/>
                      <a:pt x="13" y="60"/>
                      <a:pt x="13" y="60"/>
                    </a:cubicBezTo>
                    <a:cubicBezTo>
                      <a:pt x="15" y="56"/>
                      <a:pt x="15" y="56"/>
                      <a:pt x="15" y="56"/>
                    </a:cubicBezTo>
                    <a:cubicBezTo>
                      <a:pt x="15" y="52"/>
                      <a:pt x="15" y="52"/>
                      <a:pt x="15" y="52"/>
                    </a:cubicBezTo>
                    <a:cubicBezTo>
                      <a:pt x="21" y="51"/>
                      <a:pt x="21" y="51"/>
                      <a:pt x="21" y="51"/>
                    </a:cubicBezTo>
                    <a:cubicBezTo>
                      <a:pt x="26" y="52"/>
                      <a:pt x="26" y="52"/>
                      <a:pt x="26" y="52"/>
                    </a:cubicBezTo>
                    <a:cubicBezTo>
                      <a:pt x="27" y="51"/>
                      <a:pt x="27" y="51"/>
                      <a:pt x="27" y="51"/>
                    </a:cubicBezTo>
                    <a:cubicBezTo>
                      <a:pt x="29" y="51"/>
                      <a:pt x="29" y="51"/>
                      <a:pt x="29" y="51"/>
                    </a:cubicBezTo>
                    <a:cubicBezTo>
                      <a:pt x="28" y="46"/>
                      <a:pt x="28" y="46"/>
                      <a:pt x="28" y="46"/>
                    </a:cubicBezTo>
                    <a:cubicBezTo>
                      <a:pt x="30" y="45"/>
                      <a:pt x="30" y="45"/>
                      <a:pt x="30" y="45"/>
                    </a:cubicBezTo>
                    <a:cubicBezTo>
                      <a:pt x="32" y="42"/>
                      <a:pt x="32" y="42"/>
                      <a:pt x="32" y="42"/>
                    </a:cubicBezTo>
                    <a:cubicBezTo>
                      <a:pt x="35" y="41"/>
                      <a:pt x="35" y="41"/>
                      <a:pt x="35" y="41"/>
                    </a:cubicBezTo>
                    <a:cubicBezTo>
                      <a:pt x="39" y="42"/>
                      <a:pt x="39" y="42"/>
                      <a:pt x="39" y="42"/>
                    </a:cubicBezTo>
                    <a:cubicBezTo>
                      <a:pt x="42" y="45"/>
                      <a:pt x="42" y="45"/>
                      <a:pt x="42" y="45"/>
                    </a:cubicBezTo>
                    <a:cubicBezTo>
                      <a:pt x="47" y="47"/>
                      <a:pt x="47" y="47"/>
                      <a:pt x="47" y="47"/>
                    </a:cubicBezTo>
                    <a:cubicBezTo>
                      <a:pt x="55" y="47"/>
                      <a:pt x="55" y="47"/>
                      <a:pt x="55" y="47"/>
                    </a:cubicBezTo>
                    <a:cubicBezTo>
                      <a:pt x="58" y="43"/>
                      <a:pt x="58" y="43"/>
                      <a:pt x="58" y="43"/>
                    </a:cubicBezTo>
                    <a:cubicBezTo>
                      <a:pt x="61" y="45"/>
                      <a:pt x="61" y="45"/>
                      <a:pt x="61" y="45"/>
                    </a:cubicBezTo>
                    <a:cubicBezTo>
                      <a:pt x="67" y="42"/>
                      <a:pt x="67" y="42"/>
                      <a:pt x="67" y="42"/>
                    </a:cubicBezTo>
                    <a:cubicBezTo>
                      <a:pt x="68" y="41"/>
                      <a:pt x="68" y="41"/>
                      <a:pt x="68" y="41"/>
                    </a:cubicBezTo>
                    <a:cubicBezTo>
                      <a:pt x="70" y="43"/>
                      <a:pt x="70" y="43"/>
                      <a:pt x="70" y="43"/>
                    </a:cubicBezTo>
                    <a:cubicBezTo>
                      <a:pt x="73" y="42"/>
                      <a:pt x="73" y="42"/>
                      <a:pt x="73" y="42"/>
                    </a:cubicBezTo>
                    <a:cubicBezTo>
                      <a:pt x="74" y="41"/>
                      <a:pt x="74" y="41"/>
                      <a:pt x="74" y="41"/>
                    </a:cubicBezTo>
                    <a:cubicBezTo>
                      <a:pt x="74" y="39"/>
                      <a:pt x="74" y="39"/>
                      <a:pt x="74" y="39"/>
                    </a:cubicBezTo>
                    <a:cubicBezTo>
                      <a:pt x="76" y="39"/>
                      <a:pt x="76" y="39"/>
                      <a:pt x="76" y="39"/>
                    </a:cubicBezTo>
                    <a:cubicBezTo>
                      <a:pt x="78" y="40"/>
                      <a:pt x="78" y="40"/>
                      <a:pt x="78" y="40"/>
                    </a:cubicBezTo>
                    <a:cubicBezTo>
                      <a:pt x="80" y="40"/>
                      <a:pt x="80" y="40"/>
                      <a:pt x="80" y="40"/>
                    </a:cubicBezTo>
                    <a:cubicBezTo>
                      <a:pt x="82" y="42"/>
                      <a:pt x="82" y="42"/>
                      <a:pt x="82" y="42"/>
                    </a:cubicBezTo>
                    <a:cubicBezTo>
                      <a:pt x="85" y="42"/>
                      <a:pt x="85" y="42"/>
                      <a:pt x="85" y="42"/>
                    </a:cubicBezTo>
                    <a:cubicBezTo>
                      <a:pt x="85" y="42"/>
                      <a:pt x="86" y="40"/>
                      <a:pt x="86" y="40"/>
                    </a:cubicBezTo>
                    <a:cubicBezTo>
                      <a:pt x="87" y="40"/>
                      <a:pt x="88" y="41"/>
                      <a:pt x="88" y="41"/>
                    </a:cubicBezTo>
                    <a:cubicBezTo>
                      <a:pt x="89" y="42"/>
                      <a:pt x="89" y="42"/>
                      <a:pt x="89" y="42"/>
                    </a:cubicBezTo>
                    <a:cubicBezTo>
                      <a:pt x="87" y="37"/>
                      <a:pt x="87" y="37"/>
                      <a:pt x="87" y="37"/>
                    </a:cubicBezTo>
                    <a:lnTo>
                      <a:pt x="82" y="34"/>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4" name="Freeform 923">
                <a:extLst>
                  <a:ext uri="{FF2B5EF4-FFF2-40B4-BE49-F238E27FC236}">
                    <a16:creationId xmlns:a16="http://schemas.microsoft.com/office/drawing/2014/main" id="{C681845E-F8A9-E246-099B-B112909ED3CC}"/>
                  </a:ext>
                </a:extLst>
              </p:cNvPr>
              <p:cNvSpPr>
                <a:spLocks noEditPoints="1"/>
              </p:cNvSpPr>
              <p:nvPr/>
            </p:nvSpPr>
            <p:spPr bwMode="auto">
              <a:xfrm>
                <a:off x="4659313" y="4400550"/>
                <a:ext cx="76200" cy="71438"/>
              </a:xfrm>
              <a:custGeom>
                <a:avLst/>
                <a:gdLst>
                  <a:gd name="T0" fmla="*/ 12 w 18"/>
                  <a:gd name="T1" fmla="*/ 15 h 17"/>
                  <a:gd name="T2" fmla="*/ 12 w 18"/>
                  <a:gd name="T3" fmla="*/ 16 h 17"/>
                  <a:gd name="T4" fmla="*/ 11 w 18"/>
                  <a:gd name="T5" fmla="*/ 15 h 17"/>
                  <a:gd name="T6" fmla="*/ 11 w 18"/>
                  <a:gd name="T7" fmla="*/ 14 h 17"/>
                  <a:gd name="T8" fmla="*/ 12 w 18"/>
                  <a:gd name="T9" fmla="*/ 15 h 17"/>
                  <a:gd name="T10" fmla="*/ 2 w 18"/>
                  <a:gd name="T11" fmla="*/ 0 h 17"/>
                  <a:gd name="T12" fmla="*/ 0 w 18"/>
                  <a:gd name="T13" fmla="*/ 1 h 17"/>
                  <a:gd name="T14" fmla="*/ 1 w 18"/>
                  <a:gd name="T15" fmla="*/ 2 h 17"/>
                  <a:gd name="T16" fmla="*/ 2 w 18"/>
                  <a:gd name="T17" fmla="*/ 1 h 17"/>
                  <a:gd name="T18" fmla="*/ 2 w 18"/>
                  <a:gd name="T19" fmla="*/ 0 h 17"/>
                  <a:gd name="T20" fmla="*/ 17 w 18"/>
                  <a:gd name="T21" fmla="*/ 7 h 17"/>
                  <a:gd name="T22" fmla="*/ 17 w 18"/>
                  <a:gd name="T23" fmla="*/ 8 h 17"/>
                  <a:gd name="T24" fmla="*/ 17 w 18"/>
                  <a:gd name="T25" fmla="*/ 8 h 17"/>
                  <a:gd name="T26" fmla="*/ 18 w 18"/>
                  <a:gd name="T27" fmla="*/ 8 h 17"/>
                  <a:gd name="T28" fmla="*/ 17 w 18"/>
                  <a:gd name="T29" fmla="*/ 7 h 17"/>
                  <a:gd name="T30" fmla="*/ 7 w 18"/>
                  <a:gd name="T31" fmla="*/ 16 h 17"/>
                  <a:gd name="T32" fmla="*/ 6 w 18"/>
                  <a:gd name="T33" fmla="*/ 16 h 17"/>
                  <a:gd name="T34" fmla="*/ 7 w 18"/>
                  <a:gd name="T35" fmla="*/ 17 h 17"/>
                  <a:gd name="T36" fmla="*/ 7 w 18"/>
                  <a:gd name="T37" fmla="*/ 16 h 17"/>
                  <a:gd name="T38" fmla="*/ 7 w 18"/>
                  <a:gd name="T39" fmla="*/ 16 h 17"/>
                  <a:gd name="T40" fmla="*/ 2 w 18"/>
                  <a:gd name="T41" fmla="*/ 2 h 17"/>
                  <a:gd name="T42" fmla="*/ 2 w 18"/>
                  <a:gd name="T43" fmla="*/ 3 h 17"/>
                  <a:gd name="T44" fmla="*/ 3 w 18"/>
                  <a:gd name="T45" fmla="*/ 3 h 17"/>
                  <a:gd name="T46" fmla="*/ 3 w 18"/>
                  <a:gd name="T47" fmla="*/ 2 h 17"/>
                  <a:gd name="T48" fmla="*/ 2 w 18"/>
                  <a:gd name="T4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7">
                    <a:moveTo>
                      <a:pt x="12" y="15"/>
                    </a:moveTo>
                    <a:cubicBezTo>
                      <a:pt x="12" y="15"/>
                      <a:pt x="12" y="16"/>
                      <a:pt x="12" y="16"/>
                    </a:cubicBezTo>
                    <a:cubicBezTo>
                      <a:pt x="11" y="16"/>
                      <a:pt x="11" y="15"/>
                      <a:pt x="11" y="15"/>
                    </a:cubicBezTo>
                    <a:cubicBezTo>
                      <a:pt x="11" y="14"/>
                      <a:pt x="11" y="14"/>
                      <a:pt x="11" y="14"/>
                    </a:cubicBezTo>
                    <a:cubicBezTo>
                      <a:pt x="12" y="14"/>
                      <a:pt x="12" y="14"/>
                      <a:pt x="12" y="15"/>
                    </a:cubicBezTo>
                    <a:close/>
                    <a:moveTo>
                      <a:pt x="2" y="0"/>
                    </a:moveTo>
                    <a:cubicBezTo>
                      <a:pt x="1" y="0"/>
                      <a:pt x="0" y="0"/>
                      <a:pt x="0" y="1"/>
                    </a:cubicBezTo>
                    <a:cubicBezTo>
                      <a:pt x="0" y="2"/>
                      <a:pt x="1" y="2"/>
                      <a:pt x="1" y="2"/>
                    </a:cubicBezTo>
                    <a:cubicBezTo>
                      <a:pt x="2" y="2"/>
                      <a:pt x="2" y="1"/>
                      <a:pt x="2" y="1"/>
                    </a:cubicBezTo>
                    <a:cubicBezTo>
                      <a:pt x="2" y="0"/>
                      <a:pt x="2" y="0"/>
                      <a:pt x="2" y="0"/>
                    </a:cubicBezTo>
                    <a:close/>
                    <a:moveTo>
                      <a:pt x="17" y="7"/>
                    </a:moveTo>
                    <a:cubicBezTo>
                      <a:pt x="17" y="7"/>
                      <a:pt x="17" y="7"/>
                      <a:pt x="17" y="8"/>
                    </a:cubicBezTo>
                    <a:cubicBezTo>
                      <a:pt x="17" y="8"/>
                      <a:pt x="17" y="8"/>
                      <a:pt x="17" y="8"/>
                    </a:cubicBezTo>
                    <a:cubicBezTo>
                      <a:pt x="18" y="8"/>
                      <a:pt x="18" y="8"/>
                      <a:pt x="18" y="8"/>
                    </a:cubicBezTo>
                    <a:cubicBezTo>
                      <a:pt x="18" y="7"/>
                      <a:pt x="18" y="7"/>
                      <a:pt x="17" y="7"/>
                    </a:cubicBezTo>
                    <a:close/>
                    <a:moveTo>
                      <a:pt x="7" y="16"/>
                    </a:moveTo>
                    <a:cubicBezTo>
                      <a:pt x="6" y="16"/>
                      <a:pt x="6" y="16"/>
                      <a:pt x="6" y="16"/>
                    </a:cubicBezTo>
                    <a:cubicBezTo>
                      <a:pt x="6" y="16"/>
                      <a:pt x="6" y="17"/>
                      <a:pt x="7" y="17"/>
                    </a:cubicBezTo>
                    <a:cubicBezTo>
                      <a:pt x="7" y="17"/>
                      <a:pt x="7" y="16"/>
                      <a:pt x="7" y="16"/>
                    </a:cubicBezTo>
                    <a:cubicBezTo>
                      <a:pt x="7" y="16"/>
                      <a:pt x="7" y="16"/>
                      <a:pt x="7" y="16"/>
                    </a:cubicBezTo>
                    <a:close/>
                    <a:moveTo>
                      <a:pt x="2" y="2"/>
                    </a:moveTo>
                    <a:cubicBezTo>
                      <a:pt x="2" y="2"/>
                      <a:pt x="2" y="2"/>
                      <a:pt x="2" y="3"/>
                    </a:cubicBezTo>
                    <a:cubicBezTo>
                      <a:pt x="2" y="3"/>
                      <a:pt x="2" y="3"/>
                      <a:pt x="3" y="3"/>
                    </a:cubicBezTo>
                    <a:cubicBezTo>
                      <a:pt x="3" y="3"/>
                      <a:pt x="3" y="3"/>
                      <a:pt x="3" y="2"/>
                    </a:cubicBezTo>
                    <a:cubicBezTo>
                      <a:pt x="3" y="2"/>
                      <a:pt x="3" y="2"/>
                      <a:pt x="2" y="2"/>
                    </a:cubicBez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5" name="Freeform 924">
                <a:extLst>
                  <a:ext uri="{FF2B5EF4-FFF2-40B4-BE49-F238E27FC236}">
                    <a16:creationId xmlns:a16="http://schemas.microsoft.com/office/drawing/2014/main" id="{41ECE2CE-370B-D38D-D046-7068E06942FC}"/>
                  </a:ext>
                </a:extLst>
              </p:cNvPr>
              <p:cNvSpPr>
                <a:spLocks/>
              </p:cNvSpPr>
              <p:nvPr/>
            </p:nvSpPr>
            <p:spPr bwMode="auto">
              <a:xfrm>
                <a:off x="5613400" y="4516438"/>
                <a:ext cx="220662" cy="325438"/>
              </a:xfrm>
              <a:custGeom>
                <a:avLst/>
                <a:gdLst>
                  <a:gd name="T0" fmla="*/ 45 w 53"/>
                  <a:gd name="T1" fmla="*/ 61 h 78"/>
                  <a:gd name="T2" fmla="*/ 42 w 53"/>
                  <a:gd name="T3" fmla="*/ 55 h 78"/>
                  <a:gd name="T4" fmla="*/ 42 w 53"/>
                  <a:gd name="T5" fmla="*/ 50 h 78"/>
                  <a:gd name="T6" fmla="*/ 43 w 53"/>
                  <a:gd name="T7" fmla="*/ 47 h 78"/>
                  <a:gd name="T8" fmla="*/ 46 w 53"/>
                  <a:gd name="T9" fmla="*/ 40 h 78"/>
                  <a:gd name="T10" fmla="*/ 48 w 53"/>
                  <a:gd name="T11" fmla="*/ 37 h 78"/>
                  <a:gd name="T12" fmla="*/ 41 w 53"/>
                  <a:gd name="T13" fmla="*/ 28 h 78"/>
                  <a:gd name="T14" fmla="*/ 39 w 53"/>
                  <a:gd name="T15" fmla="*/ 21 h 78"/>
                  <a:gd name="T16" fmla="*/ 45 w 53"/>
                  <a:gd name="T17" fmla="*/ 18 h 78"/>
                  <a:gd name="T18" fmla="*/ 44 w 53"/>
                  <a:gd name="T19" fmla="*/ 6 h 78"/>
                  <a:gd name="T20" fmla="*/ 41 w 53"/>
                  <a:gd name="T21" fmla="*/ 2 h 78"/>
                  <a:gd name="T22" fmla="*/ 38 w 53"/>
                  <a:gd name="T23" fmla="*/ 0 h 78"/>
                  <a:gd name="T24" fmla="*/ 40 w 53"/>
                  <a:gd name="T25" fmla="*/ 5 h 78"/>
                  <a:gd name="T26" fmla="*/ 42 w 53"/>
                  <a:gd name="T27" fmla="*/ 7 h 78"/>
                  <a:gd name="T28" fmla="*/ 42 w 53"/>
                  <a:gd name="T29" fmla="*/ 11 h 78"/>
                  <a:gd name="T30" fmla="*/ 37 w 53"/>
                  <a:gd name="T31" fmla="*/ 12 h 78"/>
                  <a:gd name="T32" fmla="*/ 34 w 53"/>
                  <a:gd name="T33" fmla="*/ 20 h 78"/>
                  <a:gd name="T34" fmla="*/ 32 w 53"/>
                  <a:gd name="T35" fmla="*/ 24 h 78"/>
                  <a:gd name="T36" fmla="*/ 29 w 53"/>
                  <a:gd name="T37" fmla="*/ 30 h 78"/>
                  <a:gd name="T38" fmla="*/ 26 w 53"/>
                  <a:gd name="T39" fmla="*/ 35 h 78"/>
                  <a:gd name="T40" fmla="*/ 23 w 53"/>
                  <a:gd name="T41" fmla="*/ 41 h 78"/>
                  <a:gd name="T42" fmla="*/ 20 w 53"/>
                  <a:gd name="T43" fmla="*/ 45 h 78"/>
                  <a:gd name="T44" fmla="*/ 18 w 53"/>
                  <a:gd name="T45" fmla="*/ 44 h 78"/>
                  <a:gd name="T46" fmla="*/ 14 w 53"/>
                  <a:gd name="T47" fmla="*/ 41 h 78"/>
                  <a:gd name="T48" fmla="*/ 12 w 53"/>
                  <a:gd name="T49" fmla="*/ 43 h 78"/>
                  <a:gd name="T50" fmla="*/ 9 w 53"/>
                  <a:gd name="T51" fmla="*/ 43 h 78"/>
                  <a:gd name="T52" fmla="*/ 7 w 53"/>
                  <a:gd name="T53" fmla="*/ 45 h 78"/>
                  <a:gd name="T54" fmla="*/ 2 w 53"/>
                  <a:gd name="T55" fmla="*/ 55 h 78"/>
                  <a:gd name="T56" fmla="*/ 1 w 53"/>
                  <a:gd name="T57" fmla="*/ 58 h 78"/>
                  <a:gd name="T58" fmla="*/ 4 w 53"/>
                  <a:gd name="T59" fmla="*/ 61 h 78"/>
                  <a:gd name="T60" fmla="*/ 8 w 53"/>
                  <a:gd name="T61" fmla="*/ 63 h 78"/>
                  <a:gd name="T62" fmla="*/ 11 w 53"/>
                  <a:gd name="T63" fmla="*/ 69 h 78"/>
                  <a:gd name="T64" fmla="*/ 9 w 53"/>
                  <a:gd name="T65" fmla="*/ 74 h 78"/>
                  <a:gd name="T66" fmla="*/ 19 w 53"/>
                  <a:gd name="T67" fmla="*/ 75 h 78"/>
                  <a:gd name="T68" fmla="*/ 32 w 53"/>
                  <a:gd name="T69" fmla="*/ 74 h 78"/>
                  <a:gd name="T70" fmla="*/ 41 w 53"/>
                  <a:gd name="T71" fmla="*/ 75 h 78"/>
                  <a:gd name="T72" fmla="*/ 49 w 53"/>
                  <a:gd name="T73" fmla="*/ 77 h 78"/>
                  <a:gd name="T74" fmla="*/ 51 w 53"/>
                  <a:gd name="T75" fmla="*/ 75 h 78"/>
                  <a:gd name="T76" fmla="*/ 51 w 53"/>
                  <a:gd name="T7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 h="78">
                    <a:moveTo>
                      <a:pt x="46" y="65"/>
                    </a:moveTo>
                    <a:cubicBezTo>
                      <a:pt x="45" y="61"/>
                      <a:pt x="45" y="61"/>
                      <a:pt x="45" y="61"/>
                    </a:cubicBezTo>
                    <a:cubicBezTo>
                      <a:pt x="42" y="58"/>
                      <a:pt x="42" y="58"/>
                      <a:pt x="42" y="58"/>
                    </a:cubicBezTo>
                    <a:cubicBezTo>
                      <a:pt x="42" y="55"/>
                      <a:pt x="42" y="55"/>
                      <a:pt x="42" y="55"/>
                    </a:cubicBezTo>
                    <a:cubicBezTo>
                      <a:pt x="41" y="54"/>
                      <a:pt x="41" y="54"/>
                      <a:pt x="41" y="54"/>
                    </a:cubicBezTo>
                    <a:cubicBezTo>
                      <a:pt x="42" y="50"/>
                      <a:pt x="42" y="50"/>
                      <a:pt x="42" y="50"/>
                    </a:cubicBezTo>
                    <a:cubicBezTo>
                      <a:pt x="40" y="48"/>
                      <a:pt x="40" y="48"/>
                      <a:pt x="40" y="48"/>
                    </a:cubicBezTo>
                    <a:cubicBezTo>
                      <a:pt x="43" y="47"/>
                      <a:pt x="43" y="47"/>
                      <a:pt x="43" y="47"/>
                    </a:cubicBezTo>
                    <a:cubicBezTo>
                      <a:pt x="46" y="42"/>
                      <a:pt x="46" y="42"/>
                      <a:pt x="46" y="42"/>
                    </a:cubicBezTo>
                    <a:cubicBezTo>
                      <a:pt x="46" y="40"/>
                      <a:pt x="46" y="40"/>
                      <a:pt x="46" y="40"/>
                    </a:cubicBezTo>
                    <a:cubicBezTo>
                      <a:pt x="48" y="38"/>
                      <a:pt x="48" y="38"/>
                      <a:pt x="48" y="38"/>
                    </a:cubicBezTo>
                    <a:cubicBezTo>
                      <a:pt x="48" y="37"/>
                      <a:pt x="48" y="37"/>
                      <a:pt x="48" y="37"/>
                    </a:cubicBezTo>
                    <a:cubicBezTo>
                      <a:pt x="45" y="30"/>
                      <a:pt x="45" y="30"/>
                      <a:pt x="45" y="30"/>
                    </a:cubicBezTo>
                    <a:cubicBezTo>
                      <a:pt x="41" y="28"/>
                      <a:pt x="41" y="28"/>
                      <a:pt x="41" y="28"/>
                    </a:cubicBezTo>
                    <a:cubicBezTo>
                      <a:pt x="37" y="24"/>
                      <a:pt x="37" y="24"/>
                      <a:pt x="37" y="24"/>
                    </a:cubicBezTo>
                    <a:cubicBezTo>
                      <a:pt x="39" y="21"/>
                      <a:pt x="39" y="21"/>
                      <a:pt x="39" y="21"/>
                    </a:cubicBezTo>
                    <a:cubicBezTo>
                      <a:pt x="49" y="21"/>
                      <a:pt x="49" y="21"/>
                      <a:pt x="49" y="21"/>
                    </a:cubicBezTo>
                    <a:cubicBezTo>
                      <a:pt x="45" y="18"/>
                      <a:pt x="45" y="18"/>
                      <a:pt x="45" y="18"/>
                    </a:cubicBezTo>
                    <a:cubicBezTo>
                      <a:pt x="44" y="7"/>
                      <a:pt x="44" y="7"/>
                      <a:pt x="44" y="7"/>
                    </a:cubicBezTo>
                    <a:cubicBezTo>
                      <a:pt x="44" y="6"/>
                      <a:pt x="44" y="6"/>
                      <a:pt x="44" y="6"/>
                    </a:cubicBezTo>
                    <a:cubicBezTo>
                      <a:pt x="43" y="3"/>
                      <a:pt x="43" y="3"/>
                      <a:pt x="43" y="3"/>
                    </a:cubicBezTo>
                    <a:cubicBezTo>
                      <a:pt x="41" y="2"/>
                      <a:pt x="41" y="2"/>
                      <a:pt x="41" y="2"/>
                    </a:cubicBezTo>
                    <a:cubicBezTo>
                      <a:pt x="41" y="0"/>
                      <a:pt x="41" y="0"/>
                      <a:pt x="41" y="0"/>
                    </a:cubicBezTo>
                    <a:cubicBezTo>
                      <a:pt x="38" y="0"/>
                      <a:pt x="38" y="0"/>
                      <a:pt x="38" y="0"/>
                    </a:cubicBezTo>
                    <a:cubicBezTo>
                      <a:pt x="39" y="5"/>
                      <a:pt x="39" y="5"/>
                      <a:pt x="39" y="5"/>
                    </a:cubicBezTo>
                    <a:cubicBezTo>
                      <a:pt x="40" y="5"/>
                      <a:pt x="40" y="5"/>
                      <a:pt x="40" y="5"/>
                    </a:cubicBezTo>
                    <a:cubicBezTo>
                      <a:pt x="42" y="6"/>
                      <a:pt x="42" y="6"/>
                      <a:pt x="42" y="6"/>
                    </a:cubicBezTo>
                    <a:cubicBezTo>
                      <a:pt x="42" y="7"/>
                      <a:pt x="42" y="7"/>
                      <a:pt x="42" y="7"/>
                    </a:cubicBezTo>
                    <a:cubicBezTo>
                      <a:pt x="41" y="9"/>
                      <a:pt x="41" y="9"/>
                      <a:pt x="41" y="9"/>
                    </a:cubicBezTo>
                    <a:cubicBezTo>
                      <a:pt x="42" y="11"/>
                      <a:pt x="42" y="11"/>
                      <a:pt x="42" y="11"/>
                    </a:cubicBezTo>
                    <a:cubicBezTo>
                      <a:pt x="39" y="13"/>
                      <a:pt x="39" y="13"/>
                      <a:pt x="39" y="13"/>
                    </a:cubicBezTo>
                    <a:cubicBezTo>
                      <a:pt x="37" y="12"/>
                      <a:pt x="37" y="12"/>
                      <a:pt x="37" y="12"/>
                    </a:cubicBezTo>
                    <a:cubicBezTo>
                      <a:pt x="36" y="14"/>
                      <a:pt x="36" y="14"/>
                      <a:pt x="36" y="14"/>
                    </a:cubicBezTo>
                    <a:cubicBezTo>
                      <a:pt x="34" y="20"/>
                      <a:pt x="34" y="20"/>
                      <a:pt x="34" y="20"/>
                    </a:cubicBezTo>
                    <a:cubicBezTo>
                      <a:pt x="32" y="21"/>
                      <a:pt x="32" y="21"/>
                      <a:pt x="32" y="21"/>
                    </a:cubicBezTo>
                    <a:cubicBezTo>
                      <a:pt x="32" y="24"/>
                      <a:pt x="32" y="24"/>
                      <a:pt x="32" y="24"/>
                    </a:cubicBezTo>
                    <a:cubicBezTo>
                      <a:pt x="30" y="26"/>
                      <a:pt x="30" y="26"/>
                      <a:pt x="30" y="26"/>
                    </a:cubicBezTo>
                    <a:cubicBezTo>
                      <a:pt x="29" y="30"/>
                      <a:pt x="29" y="30"/>
                      <a:pt x="29" y="30"/>
                    </a:cubicBezTo>
                    <a:cubicBezTo>
                      <a:pt x="26" y="32"/>
                      <a:pt x="26" y="32"/>
                      <a:pt x="26" y="32"/>
                    </a:cubicBezTo>
                    <a:cubicBezTo>
                      <a:pt x="26" y="35"/>
                      <a:pt x="26" y="35"/>
                      <a:pt x="26" y="35"/>
                    </a:cubicBezTo>
                    <a:cubicBezTo>
                      <a:pt x="23" y="38"/>
                      <a:pt x="23" y="38"/>
                      <a:pt x="23" y="38"/>
                    </a:cubicBezTo>
                    <a:cubicBezTo>
                      <a:pt x="23" y="41"/>
                      <a:pt x="23" y="41"/>
                      <a:pt x="23" y="41"/>
                    </a:cubicBezTo>
                    <a:cubicBezTo>
                      <a:pt x="21" y="42"/>
                      <a:pt x="21" y="42"/>
                      <a:pt x="21" y="42"/>
                    </a:cubicBezTo>
                    <a:cubicBezTo>
                      <a:pt x="20" y="45"/>
                      <a:pt x="20" y="45"/>
                      <a:pt x="20" y="45"/>
                    </a:cubicBezTo>
                    <a:cubicBezTo>
                      <a:pt x="18" y="45"/>
                      <a:pt x="18" y="45"/>
                      <a:pt x="18" y="45"/>
                    </a:cubicBezTo>
                    <a:cubicBezTo>
                      <a:pt x="18" y="44"/>
                      <a:pt x="18" y="44"/>
                      <a:pt x="18" y="44"/>
                    </a:cubicBezTo>
                    <a:cubicBezTo>
                      <a:pt x="17" y="44"/>
                      <a:pt x="17" y="44"/>
                      <a:pt x="17" y="44"/>
                    </a:cubicBezTo>
                    <a:cubicBezTo>
                      <a:pt x="14" y="41"/>
                      <a:pt x="14" y="41"/>
                      <a:pt x="14" y="41"/>
                    </a:cubicBezTo>
                    <a:cubicBezTo>
                      <a:pt x="14" y="43"/>
                      <a:pt x="14" y="43"/>
                      <a:pt x="14" y="43"/>
                    </a:cubicBezTo>
                    <a:cubicBezTo>
                      <a:pt x="12" y="43"/>
                      <a:pt x="12" y="43"/>
                      <a:pt x="12" y="43"/>
                    </a:cubicBezTo>
                    <a:cubicBezTo>
                      <a:pt x="11" y="42"/>
                      <a:pt x="11" y="42"/>
                      <a:pt x="11" y="42"/>
                    </a:cubicBezTo>
                    <a:cubicBezTo>
                      <a:pt x="9" y="43"/>
                      <a:pt x="9" y="43"/>
                      <a:pt x="9" y="43"/>
                    </a:cubicBezTo>
                    <a:cubicBezTo>
                      <a:pt x="8" y="45"/>
                      <a:pt x="8" y="45"/>
                      <a:pt x="8" y="45"/>
                    </a:cubicBezTo>
                    <a:cubicBezTo>
                      <a:pt x="7" y="45"/>
                      <a:pt x="7" y="45"/>
                      <a:pt x="7" y="45"/>
                    </a:cubicBezTo>
                    <a:cubicBezTo>
                      <a:pt x="2" y="50"/>
                      <a:pt x="2" y="50"/>
                      <a:pt x="2" y="50"/>
                    </a:cubicBezTo>
                    <a:cubicBezTo>
                      <a:pt x="2" y="55"/>
                      <a:pt x="2" y="55"/>
                      <a:pt x="2" y="55"/>
                    </a:cubicBezTo>
                    <a:cubicBezTo>
                      <a:pt x="0" y="58"/>
                      <a:pt x="0" y="58"/>
                      <a:pt x="0" y="58"/>
                    </a:cubicBezTo>
                    <a:cubicBezTo>
                      <a:pt x="0" y="58"/>
                      <a:pt x="1" y="59"/>
                      <a:pt x="1" y="58"/>
                    </a:cubicBezTo>
                    <a:cubicBezTo>
                      <a:pt x="1" y="59"/>
                      <a:pt x="1" y="60"/>
                      <a:pt x="2" y="60"/>
                    </a:cubicBezTo>
                    <a:cubicBezTo>
                      <a:pt x="3" y="59"/>
                      <a:pt x="4" y="60"/>
                      <a:pt x="4" y="61"/>
                    </a:cubicBezTo>
                    <a:cubicBezTo>
                      <a:pt x="4" y="62"/>
                      <a:pt x="5" y="63"/>
                      <a:pt x="6" y="64"/>
                    </a:cubicBezTo>
                    <a:cubicBezTo>
                      <a:pt x="7" y="64"/>
                      <a:pt x="7" y="63"/>
                      <a:pt x="8" y="63"/>
                    </a:cubicBezTo>
                    <a:cubicBezTo>
                      <a:pt x="9" y="64"/>
                      <a:pt x="8" y="65"/>
                      <a:pt x="9" y="65"/>
                    </a:cubicBezTo>
                    <a:cubicBezTo>
                      <a:pt x="10" y="66"/>
                      <a:pt x="10" y="68"/>
                      <a:pt x="11" y="69"/>
                    </a:cubicBezTo>
                    <a:cubicBezTo>
                      <a:pt x="11" y="71"/>
                      <a:pt x="10" y="72"/>
                      <a:pt x="10" y="74"/>
                    </a:cubicBezTo>
                    <a:cubicBezTo>
                      <a:pt x="10" y="74"/>
                      <a:pt x="9" y="74"/>
                      <a:pt x="9" y="74"/>
                    </a:cubicBezTo>
                    <a:cubicBezTo>
                      <a:pt x="10" y="75"/>
                      <a:pt x="10" y="75"/>
                      <a:pt x="10" y="75"/>
                    </a:cubicBezTo>
                    <a:cubicBezTo>
                      <a:pt x="19" y="75"/>
                      <a:pt x="19" y="75"/>
                      <a:pt x="19" y="75"/>
                    </a:cubicBezTo>
                    <a:cubicBezTo>
                      <a:pt x="20" y="74"/>
                      <a:pt x="20" y="74"/>
                      <a:pt x="20" y="74"/>
                    </a:cubicBezTo>
                    <a:cubicBezTo>
                      <a:pt x="32" y="74"/>
                      <a:pt x="32" y="74"/>
                      <a:pt x="32" y="74"/>
                    </a:cubicBezTo>
                    <a:cubicBezTo>
                      <a:pt x="33" y="75"/>
                      <a:pt x="33" y="75"/>
                      <a:pt x="33" y="75"/>
                    </a:cubicBezTo>
                    <a:cubicBezTo>
                      <a:pt x="41" y="75"/>
                      <a:pt x="41" y="75"/>
                      <a:pt x="41" y="75"/>
                    </a:cubicBezTo>
                    <a:cubicBezTo>
                      <a:pt x="45" y="76"/>
                      <a:pt x="45" y="76"/>
                      <a:pt x="45" y="76"/>
                    </a:cubicBezTo>
                    <a:cubicBezTo>
                      <a:pt x="49" y="77"/>
                      <a:pt x="49" y="77"/>
                      <a:pt x="49" y="77"/>
                    </a:cubicBezTo>
                    <a:cubicBezTo>
                      <a:pt x="51" y="78"/>
                      <a:pt x="51" y="78"/>
                      <a:pt x="51" y="78"/>
                    </a:cubicBezTo>
                    <a:cubicBezTo>
                      <a:pt x="51" y="75"/>
                      <a:pt x="51" y="75"/>
                      <a:pt x="51" y="75"/>
                    </a:cubicBezTo>
                    <a:cubicBezTo>
                      <a:pt x="53" y="74"/>
                      <a:pt x="53" y="74"/>
                      <a:pt x="53" y="74"/>
                    </a:cubicBezTo>
                    <a:cubicBezTo>
                      <a:pt x="51" y="69"/>
                      <a:pt x="51" y="69"/>
                      <a:pt x="51" y="69"/>
                    </a:cubicBezTo>
                    <a:lnTo>
                      <a:pt x="46" y="65"/>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6" name="Freeform 925">
                <a:extLst>
                  <a:ext uri="{FF2B5EF4-FFF2-40B4-BE49-F238E27FC236}">
                    <a16:creationId xmlns:a16="http://schemas.microsoft.com/office/drawing/2014/main" id="{F5FD57E0-A1E8-B86F-B2AB-51FA76D627D2}"/>
                  </a:ext>
                </a:extLst>
              </p:cNvPr>
              <p:cNvSpPr>
                <a:spLocks/>
              </p:cNvSpPr>
              <p:nvPr/>
            </p:nvSpPr>
            <p:spPr bwMode="auto">
              <a:xfrm>
                <a:off x="6191250" y="4954588"/>
                <a:ext cx="53975" cy="61913"/>
              </a:xfrm>
              <a:custGeom>
                <a:avLst/>
                <a:gdLst>
                  <a:gd name="T0" fmla="*/ 8 w 13"/>
                  <a:gd name="T1" fmla="*/ 1 h 15"/>
                  <a:gd name="T2" fmla="*/ 7 w 13"/>
                  <a:gd name="T3" fmla="*/ 1 h 15"/>
                  <a:gd name="T4" fmla="*/ 7 w 13"/>
                  <a:gd name="T5" fmla="*/ 3 h 15"/>
                  <a:gd name="T6" fmla="*/ 5 w 13"/>
                  <a:gd name="T7" fmla="*/ 4 h 15"/>
                  <a:gd name="T8" fmla="*/ 3 w 13"/>
                  <a:gd name="T9" fmla="*/ 4 h 15"/>
                  <a:gd name="T10" fmla="*/ 3 w 13"/>
                  <a:gd name="T11" fmla="*/ 3 h 15"/>
                  <a:gd name="T12" fmla="*/ 1 w 13"/>
                  <a:gd name="T13" fmla="*/ 2 h 15"/>
                  <a:gd name="T14" fmla="*/ 0 w 13"/>
                  <a:gd name="T15" fmla="*/ 3 h 15"/>
                  <a:gd name="T16" fmla="*/ 2 w 13"/>
                  <a:gd name="T17" fmla="*/ 6 h 15"/>
                  <a:gd name="T18" fmla="*/ 2 w 13"/>
                  <a:gd name="T19" fmla="*/ 11 h 15"/>
                  <a:gd name="T20" fmla="*/ 3 w 13"/>
                  <a:gd name="T21" fmla="*/ 15 h 15"/>
                  <a:gd name="T22" fmla="*/ 6 w 13"/>
                  <a:gd name="T23" fmla="*/ 15 h 15"/>
                  <a:gd name="T24" fmla="*/ 9 w 13"/>
                  <a:gd name="T25" fmla="*/ 11 h 15"/>
                  <a:gd name="T26" fmla="*/ 9 w 13"/>
                  <a:gd name="T27" fmla="*/ 10 h 15"/>
                  <a:gd name="T28" fmla="*/ 13 w 13"/>
                  <a:gd name="T29" fmla="*/ 7 h 15"/>
                  <a:gd name="T30" fmla="*/ 13 w 13"/>
                  <a:gd name="T31" fmla="*/ 5 h 15"/>
                  <a:gd name="T32" fmla="*/ 10 w 13"/>
                  <a:gd name="T33" fmla="*/ 4 h 15"/>
                  <a:gd name="T34" fmla="*/ 10 w 13"/>
                  <a:gd name="T35" fmla="*/ 3 h 15"/>
                  <a:gd name="T36" fmla="*/ 11 w 13"/>
                  <a:gd name="T37" fmla="*/ 1 h 15"/>
                  <a:gd name="T38" fmla="*/ 10 w 13"/>
                  <a:gd name="T39" fmla="*/ 0 h 15"/>
                  <a:gd name="T40" fmla="*/ 8 w 13"/>
                  <a:gd name="T4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5">
                    <a:moveTo>
                      <a:pt x="8" y="1"/>
                    </a:moveTo>
                    <a:cubicBezTo>
                      <a:pt x="7" y="1"/>
                      <a:pt x="7" y="1"/>
                      <a:pt x="7" y="1"/>
                    </a:cubicBezTo>
                    <a:cubicBezTo>
                      <a:pt x="7" y="3"/>
                      <a:pt x="7" y="3"/>
                      <a:pt x="7" y="3"/>
                    </a:cubicBezTo>
                    <a:cubicBezTo>
                      <a:pt x="5" y="4"/>
                      <a:pt x="5" y="4"/>
                      <a:pt x="5" y="4"/>
                    </a:cubicBezTo>
                    <a:cubicBezTo>
                      <a:pt x="3" y="4"/>
                      <a:pt x="3" y="4"/>
                      <a:pt x="3" y="4"/>
                    </a:cubicBezTo>
                    <a:cubicBezTo>
                      <a:pt x="3" y="3"/>
                      <a:pt x="3" y="3"/>
                      <a:pt x="3" y="3"/>
                    </a:cubicBezTo>
                    <a:cubicBezTo>
                      <a:pt x="1" y="2"/>
                      <a:pt x="1" y="2"/>
                      <a:pt x="1" y="2"/>
                    </a:cubicBezTo>
                    <a:cubicBezTo>
                      <a:pt x="0" y="3"/>
                      <a:pt x="0" y="3"/>
                      <a:pt x="0" y="3"/>
                    </a:cubicBezTo>
                    <a:cubicBezTo>
                      <a:pt x="2" y="6"/>
                      <a:pt x="2" y="6"/>
                      <a:pt x="2" y="6"/>
                    </a:cubicBezTo>
                    <a:cubicBezTo>
                      <a:pt x="2" y="11"/>
                      <a:pt x="2" y="11"/>
                      <a:pt x="2" y="11"/>
                    </a:cubicBezTo>
                    <a:cubicBezTo>
                      <a:pt x="3" y="15"/>
                      <a:pt x="3" y="15"/>
                      <a:pt x="3" y="15"/>
                    </a:cubicBezTo>
                    <a:cubicBezTo>
                      <a:pt x="6" y="15"/>
                      <a:pt x="6" y="15"/>
                      <a:pt x="6" y="15"/>
                    </a:cubicBezTo>
                    <a:cubicBezTo>
                      <a:pt x="9" y="11"/>
                      <a:pt x="9" y="11"/>
                      <a:pt x="9" y="11"/>
                    </a:cubicBezTo>
                    <a:cubicBezTo>
                      <a:pt x="9" y="10"/>
                      <a:pt x="9" y="10"/>
                      <a:pt x="9" y="10"/>
                    </a:cubicBezTo>
                    <a:cubicBezTo>
                      <a:pt x="13" y="7"/>
                      <a:pt x="13" y="7"/>
                      <a:pt x="13" y="7"/>
                    </a:cubicBezTo>
                    <a:cubicBezTo>
                      <a:pt x="13" y="5"/>
                      <a:pt x="13" y="5"/>
                      <a:pt x="13" y="5"/>
                    </a:cubicBezTo>
                    <a:cubicBezTo>
                      <a:pt x="10" y="4"/>
                      <a:pt x="10" y="4"/>
                      <a:pt x="10" y="4"/>
                    </a:cubicBezTo>
                    <a:cubicBezTo>
                      <a:pt x="10" y="4"/>
                      <a:pt x="10" y="3"/>
                      <a:pt x="10" y="3"/>
                    </a:cubicBezTo>
                    <a:cubicBezTo>
                      <a:pt x="10" y="3"/>
                      <a:pt x="11" y="1"/>
                      <a:pt x="11" y="1"/>
                    </a:cubicBezTo>
                    <a:cubicBezTo>
                      <a:pt x="10" y="0"/>
                      <a:pt x="10" y="0"/>
                      <a:pt x="10" y="0"/>
                    </a:cubicBezTo>
                    <a:lnTo>
                      <a:pt x="8"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7" name="Freeform 926">
                <a:extLst>
                  <a:ext uri="{FF2B5EF4-FFF2-40B4-BE49-F238E27FC236}">
                    <a16:creationId xmlns:a16="http://schemas.microsoft.com/office/drawing/2014/main" id="{936FCF1C-E1E5-5C5B-B3C7-161E579E141E}"/>
                  </a:ext>
                </a:extLst>
              </p:cNvPr>
              <p:cNvSpPr>
                <a:spLocks/>
              </p:cNvSpPr>
              <p:nvPr/>
            </p:nvSpPr>
            <p:spPr bwMode="auto">
              <a:xfrm>
                <a:off x="5218113" y="4459288"/>
                <a:ext cx="223837" cy="161925"/>
              </a:xfrm>
              <a:custGeom>
                <a:avLst/>
                <a:gdLst>
                  <a:gd name="T0" fmla="*/ 52 w 54"/>
                  <a:gd name="T1" fmla="*/ 17 h 39"/>
                  <a:gd name="T2" fmla="*/ 50 w 54"/>
                  <a:gd name="T3" fmla="*/ 17 h 39"/>
                  <a:gd name="T4" fmla="*/ 44 w 54"/>
                  <a:gd name="T5" fmla="*/ 12 h 39"/>
                  <a:gd name="T6" fmla="*/ 41 w 54"/>
                  <a:gd name="T7" fmla="*/ 9 h 39"/>
                  <a:gd name="T8" fmla="*/ 39 w 54"/>
                  <a:gd name="T9" fmla="*/ 3 h 39"/>
                  <a:gd name="T10" fmla="*/ 33 w 54"/>
                  <a:gd name="T11" fmla="*/ 0 h 39"/>
                  <a:gd name="T12" fmla="*/ 24 w 54"/>
                  <a:gd name="T13" fmla="*/ 4 h 39"/>
                  <a:gd name="T14" fmla="*/ 23 w 54"/>
                  <a:gd name="T15" fmla="*/ 7 h 39"/>
                  <a:gd name="T16" fmla="*/ 18 w 54"/>
                  <a:gd name="T17" fmla="*/ 7 h 39"/>
                  <a:gd name="T18" fmla="*/ 18 w 54"/>
                  <a:gd name="T19" fmla="*/ 10 h 39"/>
                  <a:gd name="T20" fmla="*/ 15 w 54"/>
                  <a:gd name="T21" fmla="*/ 13 h 39"/>
                  <a:gd name="T22" fmla="*/ 14 w 54"/>
                  <a:gd name="T23" fmla="*/ 14 h 39"/>
                  <a:gd name="T24" fmla="*/ 11 w 54"/>
                  <a:gd name="T25" fmla="*/ 11 h 39"/>
                  <a:gd name="T26" fmla="*/ 8 w 54"/>
                  <a:gd name="T27" fmla="*/ 15 h 39"/>
                  <a:gd name="T28" fmla="*/ 7 w 54"/>
                  <a:gd name="T29" fmla="*/ 17 h 39"/>
                  <a:gd name="T30" fmla="*/ 6 w 54"/>
                  <a:gd name="T31" fmla="*/ 21 h 39"/>
                  <a:gd name="T32" fmla="*/ 2 w 54"/>
                  <a:gd name="T33" fmla="*/ 24 h 39"/>
                  <a:gd name="T34" fmla="*/ 0 w 54"/>
                  <a:gd name="T35" fmla="*/ 28 h 39"/>
                  <a:gd name="T36" fmla="*/ 0 w 54"/>
                  <a:gd name="T37" fmla="*/ 31 h 39"/>
                  <a:gd name="T38" fmla="*/ 1 w 54"/>
                  <a:gd name="T39" fmla="*/ 33 h 39"/>
                  <a:gd name="T40" fmla="*/ 4 w 54"/>
                  <a:gd name="T41" fmla="*/ 36 h 39"/>
                  <a:gd name="T42" fmla="*/ 7 w 54"/>
                  <a:gd name="T43" fmla="*/ 37 h 39"/>
                  <a:gd name="T44" fmla="*/ 8 w 54"/>
                  <a:gd name="T45" fmla="*/ 38 h 39"/>
                  <a:gd name="T46" fmla="*/ 11 w 54"/>
                  <a:gd name="T47" fmla="*/ 36 h 39"/>
                  <a:gd name="T48" fmla="*/ 18 w 54"/>
                  <a:gd name="T49" fmla="*/ 39 h 39"/>
                  <a:gd name="T50" fmla="*/ 19 w 54"/>
                  <a:gd name="T51" fmla="*/ 37 h 39"/>
                  <a:gd name="T52" fmla="*/ 19 w 54"/>
                  <a:gd name="T53" fmla="*/ 32 h 39"/>
                  <a:gd name="T54" fmla="*/ 18 w 54"/>
                  <a:gd name="T55" fmla="*/ 28 h 39"/>
                  <a:gd name="T56" fmla="*/ 33 w 54"/>
                  <a:gd name="T57" fmla="*/ 28 h 39"/>
                  <a:gd name="T58" fmla="*/ 41 w 54"/>
                  <a:gd name="T59" fmla="*/ 29 h 39"/>
                  <a:gd name="T60" fmla="*/ 45 w 54"/>
                  <a:gd name="T61" fmla="*/ 28 h 39"/>
                  <a:gd name="T62" fmla="*/ 47 w 54"/>
                  <a:gd name="T63" fmla="*/ 27 h 39"/>
                  <a:gd name="T64" fmla="*/ 51 w 54"/>
                  <a:gd name="T65" fmla="*/ 25 h 39"/>
                  <a:gd name="T66" fmla="*/ 51 w 54"/>
                  <a:gd name="T67"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39">
                    <a:moveTo>
                      <a:pt x="53" y="19"/>
                    </a:moveTo>
                    <a:cubicBezTo>
                      <a:pt x="52" y="17"/>
                      <a:pt x="52" y="17"/>
                      <a:pt x="52" y="17"/>
                    </a:cubicBezTo>
                    <a:cubicBezTo>
                      <a:pt x="51" y="17"/>
                      <a:pt x="51" y="17"/>
                      <a:pt x="51" y="17"/>
                    </a:cubicBezTo>
                    <a:cubicBezTo>
                      <a:pt x="50" y="17"/>
                      <a:pt x="50" y="17"/>
                      <a:pt x="50" y="17"/>
                    </a:cubicBezTo>
                    <a:cubicBezTo>
                      <a:pt x="44" y="14"/>
                      <a:pt x="44" y="14"/>
                      <a:pt x="44" y="14"/>
                    </a:cubicBezTo>
                    <a:cubicBezTo>
                      <a:pt x="44" y="12"/>
                      <a:pt x="44" y="12"/>
                      <a:pt x="44" y="12"/>
                    </a:cubicBezTo>
                    <a:cubicBezTo>
                      <a:pt x="46" y="12"/>
                      <a:pt x="46" y="12"/>
                      <a:pt x="46" y="12"/>
                    </a:cubicBezTo>
                    <a:cubicBezTo>
                      <a:pt x="41" y="9"/>
                      <a:pt x="41" y="9"/>
                      <a:pt x="41" y="9"/>
                    </a:cubicBezTo>
                    <a:cubicBezTo>
                      <a:pt x="38" y="4"/>
                      <a:pt x="38" y="4"/>
                      <a:pt x="38" y="4"/>
                    </a:cubicBezTo>
                    <a:cubicBezTo>
                      <a:pt x="39" y="3"/>
                      <a:pt x="39" y="3"/>
                      <a:pt x="39" y="3"/>
                    </a:cubicBezTo>
                    <a:cubicBezTo>
                      <a:pt x="39" y="1"/>
                      <a:pt x="39" y="1"/>
                      <a:pt x="39" y="1"/>
                    </a:cubicBezTo>
                    <a:cubicBezTo>
                      <a:pt x="33" y="0"/>
                      <a:pt x="33" y="0"/>
                      <a:pt x="33" y="0"/>
                    </a:cubicBezTo>
                    <a:cubicBezTo>
                      <a:pt x="30" y="2"/>
                      <a:pt x="30" y="2"/>
                      <a:pt x="30" y="2"/>
                    </a:cubicBezTo>
                    <a:cubicBezTo>
                      <a:pt x="24" y="4"/>
                      <a:pt x="24" y="4"/>
                      <a:pt x="24" y="4"/>
                    </a:cubicBezTo>
                    <a:cubicBezTo>
                      <a:pt x="24" y="6"/>
                      <a:pt x="24" y="6"/>
                      <a:pt x="24" y="6"/>
                    </a:cubicBezTo>
                    <a:cubicBezTo>
                      <a:pt x="23" y="7"/>
                      <a:pt x="23" y="7"/>
                      <a:pt x="23" y="7"/>
                    </a:cubicBezTo>
                    <a:cubicBezTo>
                      <a:pt x="20" y="6"/>
                      <a:pt x="20" y="6"/>
                      <a:pt x="20" y="6"/>
                    </a:cubicBezTo>
                    <a:cubicBezTo>
                      <a:pt x="20" y="6"/>
                      <a:pt x="18" y="7"/>
                      <a:pt x="18" y="7"/>
                    </a:cubicBezTo>
                    <a:cubicBezTo>
                      <a:pt x="18" y="7"/>
                      <a:pt x="18" y="8"/>
                      <a:pt x="18" y="8"/>
                    </a:cubicBezTo>
                    <a:cubicBezTo>
                      <a:pt x="18" y="9"/>
                      <a:pt x="18" y="10"/>
                      <a:pt x="18" y="10"/>
                    </a:cubicBezTo>
                    <a:cubicBezTo>
                      <a:pt x="15" y="10"/>
                      <a:pt x="15" y="10"/>
                      <a:pt x="15" y="10"/>
                    </a:cubicBezTo>
                    <a:cubicBezTo>
                      <a:pt x="15" y="13"/>
                      <a:pt x="15" y="13"/>
                      <a:pt x="15" y="13"/>
                    </a:cubicBezTo>
                    <a:cubicBezTo>
                      <a:pt x="14" y="13"/>
                      <a:pt x="14" y="13"/>
                      <a:pt x="14" y="13"/>
                    </a:cubicBezTo>
                    <a:cubicBezTo>
                      <a:pt x="14" y="14"/>
                      <a:pt x="14" y="14"/>
                      <a:pt x="14" y="14"/>
                    </a:cubicBezTo>
                    <a:cubicBezTo>
                      <a:pt x="11" y="12"/>
                      <a:pt x="11" y="12"/>
                      <a:pt x="11" y="12"/>
                    </a:cubicBezTo>
                    <a:cubicBezTo>
                      <a:pt x="11" y="11"/>
                      <a:pt x="11" y="11"/>
                      <a:pt x="11" y="11"/>
                    </a:cubicBezTo>
                    <a:cubicBezTo>
                      <a:pt x="8" y="14"/>
                      <a:pt x="8" y="14"/>
                      <a:pt x="8" y="14"/>
                    </a:cubicBezTo>
                    <a:cubicBezTo>
                      <a:pt x="8" y="15"/>
                      <a:pt x="8" y="15"/>
                      <a:pt x="8" y="15"/>
                    </a:cubicBezTo>
                    <a:cubicBezTo>
                      <a:pt x="9" y="17"/>
                      <a:pt x="9" y="17"/>
                      <a:pt x="9" y="17"/>
                    </a:cubicBezTo>
                    <a:cubicBezTo>
                      <a:pt x="7" y="17"/>
                      <a:pt x="7" y="17"/>
                      <a:pt x="7" y="17"/>
                    </a:cubicBezTo>
                    <a:cubicBezTo>
                      <a:pt x="8" y="19"/>
                      <a:pt x="8" y="19"/>
                      <a:pt x="8" y="19"/>
                    </a:cubicBezTo>
                    <a:cubicBezTo>
                      <a:pt x="6" y="21"/>
                      <a:pt x="6" y="21"/>
                      <a:pt x="6" y="21"/>
                    </a:cubicBezTo>
                    <a:cubicBezTo>
                      <a:pt x="1" y="23"/>
                      <a:pt x="1" y="23"/>
                      <a:pt x="1" y="23"/>
                    </a:cubicBezTo>
                    <a:cubicBezTo>
                      <a:pt x="2" y="24"/>
                      <a:pt x="2" y="24"/>
                      <a:pt x="2" y="24"/>
                    </a:cubicBezTo>
                    <a:cubicBezTo>
                      <a:pt x="2" y="26"/>
                      <a:pt x="2" y="26"/>
                      <a:pt x="2" y="26"/>
                    </a:cubicBezTo>
                    <a:cubicBezTo>
                      <a:pt x="0" y="28"/>
                      <a:pt x="0" y="28"/>
                      <a:pt x="0" y="28"/>
                    </a:cubicBezTo>
                    <a:cubicBezTo>
                      <a:pt x="0" y="28"/>
                      <a:pt x="1" y="29"/>
                      <a:pt x="1" y="29"/>
                    </a:cubicBezTo>
                    <a:cubicBezTo>
                      <a:pt x="1" y="30"/>
                      <a:pt x="0" y="31"/>
                      <a:pt x="0" y="31"/>
                    </a:cubicBezTo>
                    <a:cubicBezTo>
                      <a:pt x="0" y="32"/>
                      <a:pt x="0" y="32"/>
                      <a:pt x="0" y="32"/>
                    </a:cubicBezTo>
                    <a:cubicBezTo>
                      <a:pt x="1" y="33"/>
                      <a:pt x="1" y="33"/>
                      <a:pt x="1" y="33"/>
                    </a:cubicBezTo>
                    <a:cubicBezTo>
                      <a:pt x="3" y="33"/>
                      <a:pt x="3" y="33"/>
                      <a:pt x="3" y="33"/>
                    </a:cubicBezTo>
                    <a:cubicBezTo>
                      <a:pt x="4" y="36"/>
                      <a:pt x="4" y="36"/>
                      <a:pt x="4" y="36"/>
                    </a:cubicBezTo>
                    <a:cubicBezTo>
                      <a:pt x="5" y="38"/>
                      <a:pt x="5" y="38"/>
                      <a:pt x="5" y="38"/>
                    </a:cubicBezTo>
                    <a:cubicBezTo>
                      <a:pt x="7" y="37"/>
                      <a:pt x="7" y="37"/>
                      <a:pt x="7" y="37"/>
                    </a:cubicBezTo>
                    <a:cubicBezTo>
                      <a:pt x="7" y="37"/>
                      <a:pt x="7" y="38"/>
                      <a:pt x="7" y="38"/>
                    </a:cubicBezTo>
                    <a:cubicBezTo>
                      <a:pt x="7" y="38"/>
                      <a:pt x="8" y="38"/>
                      <a:pt x="8" y="38"/>
                    </a:cubicBezTo>
                    <a:cubicBezTo>
                      <a:pt x="8" y="37"/>
                      <a:pt x="8" y="37"/>
                      <a:pt x="8" y="37"/>
                    </a:cubicBezTo>
                    <a:cubicBezTo>
                      <a:pt x="11" y="36"/>
                      <a:pt x="11" y="36"/>
                      <a:pt x="11" y="36"/>
                    </a:cubicBezTo>
                    <a:cubicBezTo>
                      <a:pt x="16" y="36"/>
                      <a:pt x="16" y="36"/>
                      <a:pt x="16" y="36"/>
                    </a:cubicBezTo>
                    <a:cubicBezTo>
                      <a:pt x="18" y="39"/>
                      <a:pt x="18" y="39"/>
                      <a:pt x="18" y="39"/>
                    </a:cubicBezTo>
                    <a:cubicBezTo>
                      <a:pt x="19" y="39"/>
                      <a:pt x="19" y="39"/>
                      <a:pt x="19" y="39"/>
                    </a:cubicBezTo>
                    <a:cubicBezTo>
                      <a:pt x="19" y="37"/>
                      <a:pt x="19" y="37"/>
                      <a:pt x="19" y="37"/>
                    </a:cubicBezTo>
                    <a:cubicBezTo>
                      <a:pt x="18" y="34"/>
                      <a:pt x="18" y="34"/>
                      <a:pt x="18" y="34"/>
                    </a:cubicBezTo>
                    <a:cubicBezTo>
                      <a:pt x="19" y="32"/>
                      <a:pt x="19" y="32"/>
                      <a:pt x="19" y="32"/>
                    </a:cubicBezTo>
                    <a:cubicBezTo>
                      <a:pt x="18" y="31"/>
                      <a:pt x="18" y="31"/>
                      <a:pt x="18" y="31"/>
                    </a:cubicBezTo>
                    <a:cubicBezTo>
                      <a:pt x="18" y="28"/>
                      <a:pt x="18" y="28"/>
                      <a:pt x="18" y="28"/>
                    </a:cubicBezTo>
                    <a:cubicBezTo>
                      <a:pt x="32" y="28"/>
                      <a:pt x="32" y="28"/>
                      <a:pt x="32" y="28"/>
                    </a:cubicBezTo>
                    <a:cubicBezTo>
                      <a:pt x="33" y="28"/>
                      <a:pt x="33" y="28"/>
                      <a:pt x="33" y="28"/>
                    </a:cubicBezTo>
                    <a:cubicBezTo>
                      <a:pt x="37" y="28"/>
                      <a:pt x="37" y="28"/>
                      <a:pt x="37" y="28"/>
                    </a:cubicBezTo>
                    <a:cubicBezTo>
                      <a:pt x="41" y="29"/>
                      <a:pt x="41" y="29"/>
                      <a:pt x="41" y="29"/>
                    </a:cubicBezTo>
                    <a:cubicBezTo>
                      <a:pt x="44" y="29"/>
                      <a:pt x="44" y="29"/>
                      <a:pt x="44" y="29"/>
                    </a:cubicBezTo>
                    <a:cubicBezTo>
                      <a:pt x="45" y="28"/>
                      <a:pt x="45" y="28"/>
                      <a:pt x="45" y="28"/>
                    </a:cubicBezTo>
                    <a:cubicBezTo>
                      <a:pt x="45" y="27"/>
                      <a:pt x="45" y="27"/>
                      <a:pt x="45" y="27"/>
                    </a:cubicBezTo>
                    <a:cubicBezTo>
                      <a:pt x="45" y="27"/>
                      <a:pt x="47" y="27"/>
                      <a:pt x="47" y="27"/>
                    </a:cubicBezTo>
                    <a:cubicBezTo>
                      <a:pt x="47" y="27"/>
                      <a:pt x="47" y="25"/>
                      <a:pt x="47" y="25"/>
                    </a:cubicBezTo>
                    <a:cubicBezTo>
                      <a:pt x="51" y="25"/>
                      <a:pt x="51" y="25"/>
                      <a:pt x="51" y="25"/>
                    </a:cubicBezTo>
                    <a:cubicBezTo>
                      <a:pt x="54" y="22"/>
                      <a:pt x="54" y="22"/>
                      <a:pt x="54" y="22"/>
                    </a:cubicBezTo>
                    <a:cubicBezTo>
                      <a:pt x="51" y="19"/>
                      <a:pt x="51" y="19"/>
                      <a:pt x="51" y="19"/>
                    </a:cubicBezTo>
                    <a:lnTo>
                      <a:pt x="53" y="19"/>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8" name="Freeform 927">
                <a:extLst>
                  <a:ext uri="{FF2B5EF4-FFF2-40B4-BE49-F238E27FC236}">
                    <a16:creationId xmlns:a16="http://schemas.microsoft.com/office/drawing/2014/main" id="{687D8EDF-5291-6575-888A-59AAB3A5D5C1}"/>
                  </a:ext>
                </a:extLst>
              </p:cNvPr>
              <p:cNvSpPr>
                <a:spLocks/>
              </p:cNvSpPr>
              <p:nvPr/>
            </p:nvSpPr>
            <p:spPr bwMode="auto">
              <a:xfrm>
                <a:off x="5937250" y="5400675"/>
                <a:ext cx="266700" cy="277813"/>
              </a:xfrm>
              <a:custGeom>
                <a:avLst/>
                <a:gdLst>
                  <a:gd name="T0" fmla="*/ 160 w 168"/>
                  <a:gd name="T1" fmla="*/ 76 h 175"/>
                  <a:gd name="T2" fmla="*/ 145 w 168"/>
                  <a:gd name="T3" fmla="*/ 73 h 175"/>
                  <a:gd name="T4" fmla="*/ 137 w 168"/>
                  <a:gd name="T5" fmla="*/ 63 h 175"/>
                  <a:gd name="T6" fmla="*/ 137 w 168"/>
                  <a:gd name="T7" fmla="*/ 52 h 175"/>
                  <a:gd name="T8" fmla="*/ 131 w 168"/>
                  <a:gd name="T9" fmla="*/ 52 h 175"/>
                  <a:gd name="T10" fmla="*/ 129 w 168"/>
                  <a:gd name="T11" fmla="*/ 44 h 175"/>
                  <a:gd name="T12" fmla="*/ 118 w 168"/>
                  <a:gd name="T13" fmla="*/ 39 h 175"/>
                  <a:gd name="T14" fmla="*/ 110 w 168"/>
                  <a:gd name="T15" fmla="*/ 34 h 175"/>
                  <a:gd name="T16" fmla="*/ 108 w 168"/>
                  <a:gd name="T17" fmla="*/ 23 h 175"/>
                  <a:gd name="T18" fmla="*/ 95 w 168"/>
                  <a:gd name="T19" fmla="*/ 5 h 175"/>
                  <a:gd name="T20" fmla="*/ 95 w 168"/>
                  <a:gd name="T21" fmla="*/ 0 h 175"/>
                  <a:gd name="T22" fmla="*/ 89 w 168"/>
                  <a:gd name="T23" fmla="*/ 0 h 175"/>
                  <a:gd name="T24" fmla="*/ 82 w 168"/>
                  <a:gd name="T25" fmla="*/ 5 h 175"/>
                  <a:gd name="T26" fmla="*/ 82 w 168"/>
                  <a:gd name="T27" fmla="*/ 5 h 175"/>
                  <a:gd name="T28" fmla="*/ 76 w 168"/>
                  <a:gd name="T29" fmla="*/ 5 h 175"/>
                  <a:gd name="T30" fmla="*/ 66 w 168"/>
                  <a:gd name="T31" fmla="*/ 13 h 175"/>
                  <a:gd name="T32" fmla="*/ 61 w 168"/>
                  <a:gd name="T33" fmla="*/ 5 h 175"/>
                  <a:gd name="T34" fmla="*/ 19 w 168"/>
                  <a:gd name="T35" fmla="*/ 10 h 175"/>
                  <a:gd name="T36" fmla="*/ 19 w 168"/>
                  <a:gd name="T37" fmla="*/ 78 h 175"/>
                  <a:gd name="T38" fmla="*/ 0 w 168"/>
                  <a:gd name="T39" fmla="*/ 81 h 175"/>
                  <a:gd name="T40" fmla="*/ 0 w 168"/>
                  <a:gd name="T41" fmla="*/ 134 h 175"/>
                  <a:gd name="T42" fmla="*/ 8 w 168"/>
                  <a:gd name="T43" fmla="*/ 139 h 175"/>
                  <a:gd name="T44" fmla="*/ 11 w 168"/>
                  <a:gd name="T45" fmla="*/ 144 h 175"/>
                  <a:gd name="T46" fmla="*/ 13 w 168"/>
                  <a:gd name="T47" fmla="*/ 149 h 175"/>
                  <a:gd name="T48" fmla="*/ 16 w 168"/>
                  <a:gd name="T49" fmla="*/ 157 h 175"/>
                  <a:gd name="T50" fmla="*/ 16 w 168"/>
                  <a:gd name="T51" fmla="*/ 160 h 175"/>
                  <a:gd name="T52" fmla="*/ 11 w 168"/>
                  <a:gd name="T53" fmla="*/ 170 h 175"/>
                  <a:gd name="T54" fmla="*/ 13 w 168"/>
                  <a:gd name="T55" fmla="*/ 175 h 175"/>
                  <a:gd name="T56" fmla="*/ 13 w 168"/>
                  <a:gd name="T57" fmla="*/ 175 h 175"/>
                  <a:gd name="T58" fmla="*/ 16 w 168"/>
                  <a:gd name="T59" fmla="*/ 175 h 175"/>
                  <a:gd name="T60" fmla="*/ 24 w 168"/>
                  <a:gd name="T61" fmla="*/ 175 h 175"/>
                  <a:gd name="T62" fmla="*/ 27 w 168"/>
                  <a:gd name="T63" fmla="*/ 175 h 175"/>
                  <a:gd name="T64" fmla="*/ 32 w 168"/>
                  <a:gd name="T65" fmla="*/ 175 h 175"/>
                  <a:gd name="T66" fmla="*/ 32 w 168"/>
                  <a:gd name="T67" fmla="*/ 173 h 175"/>
                  <a:gd name="T68" fmla="*/ 37 w 168"/>
                  <a:gd name="T69" fmla="*/ 173 h 175"/>
                  <a:gd name="T70" fmla="*/ 47 w 168"/>
                  <a:gd name="T71" fmla="*/ 160 h 175"/>
                  <a:gd name="T72" fmla="*/ 50 w 168"/>
                  <a:gd name="T73" fmla="*/ 149 h 175"/>
                  <a:gd name="T74" fmla="*/ 55 w 168"/>
                  <a:gd name="T75" fmla="*/ 144 h 175"/>
                  <a:gd name="T76" fmla="*/ 63 w 168"/>
                  <a:gd name="T77" fmla="*/ 144 h 175"/>
                  <a:gd name="T78" fmla="*/ 71 w 168"/>
                  <a:gd name="T79" fmla="*/ 152 h 175"/>
                  <a:gd name="T80" fmla="*/ 74 w 168"/>
                  <a:gd name="T81" fmla="*/ 152 h 175"/>
                  <a:gd name="T82" fmla="*/ 74 w 168"/>
                  <a:gd name="T83" fmla="*/ 149 h 175"/>
                  <a:gd name="T84" fmla="*/ 84 w 168"/>
                  <a:gd name="T85" fmla="*/ 155 h 175"/>
                  <a:gd name="T86" fmla="*/ 100 w 168"/>
                  <a:gd name="T87" fmla="*/ 152 h 175"/>
                  <a:gd name="T88" fmla="*/ 105 w 168"/>
                  <a:gd name="T89" fmla="*/ 139 h 175"/>
                  <a:gd name="T90" fmla="*/ 105 w 168"/>
                  <a:gd name="T91" fmla="*/ 134 h 175"/>
                  <a:gd name="T92" fmla="*/ 116 w 168"/>
                  <a:gd name="T93" fmla="*/ 131 h 175"/>
                  <a:gd name="T94" fmla="*/ 124 w 168"/>
                  <a:gd name="T95" fmla="*/ 123 h 175"/>
                  <a:gd name="T96" fmla="*/ 126 w 168"/>
                  <a:gd name="T97" fmla="*/ 113 h 175"/>
                  <a:gd name="T98" fmla="*/ 129 w 168"/>
                  <a:gd name="T99" fmla="*/ 110 h 175"/>
                  <a:gd name="T100" fmla="*/ 139 w 168"/>
                  <a:gd name="T101" fmla="*/ 105 h 175"/>
                  <a:gd name="T102" fmla="*/ 150 w 168"/>
                  <a:gd name="T103" fmla="*/ 92 h 175"/>
                  <a:gd name="T104" fmla="*/ 160 w 168"/>
                  <a:gd name="T105" fmla="*/ 89 h 175"/>
                  <a:gd name="T106" fmla="*/ 163 w 168"/>
                  <a:gd name="T107" fmla="*/ 84 h 175"/>
                  <a:gd name="T108" fmla="*/ 168 w 168"/>
                  <a:gd name="T109" fmla="*/ 84 h 175"/>
                  <a:gd name="T110" fmla="*/ 160 w 168"/>
                  <a:gd name="T111" fmla="*/ 81 h 175"/>
                  <a:gd name="T112" fmla="*/ 160 w 168"/>
                  <a:gd name="T113" fmla="*/ 7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8" h="175">
                    <a:moveTo>
                      <a:pt x="160" y="76"/>
                    </a:moveTo>
                    <a:lnTo>
                      <a:pt x="145" y="73"/>
                    </a:lnTo>
                    <a:lnTo>
                      <a:pt x="137" y="63"/>
                    </a:lnTo>
                    <a:lnTo>
                      <a:pt x="137" y="52"/>
                    </a:lnTo>
                    <a:lnTo>
                      <a:pt x="131" y="52"/>
                    </a:lnTo>
                    <a:lnTo>
                      <a:pt x="129" y="44"/>
                    </a:lnTo>
                    <a:lnTo>
                      <a:pt x="118" y="39"/>
                    </a:lnTo>
                    <a:lnTo>
                      <a:pt x="110" y="34"/>
                    </a:lnTo>
                    <a:lnTo>
                      <a:pt x="108" y="23"/>
                    </a:lnTo>
                    <a:lnTo>
                      <a:pt x="95" y="5"/>
                    </a:lnTo>
                    <a:lnTo>
                      <a:pt x="95" y="0"/>
                    </a:lnTo>
                    <a:lnTo>
                      <a:pt x="89" y="0"/>
                    </a:lnTo>
                    <a:lnTo>
                      <a:pt x="82" y="5"/>
                    </a:lnTo>
                    <a:lnTo>
                      <a:pt x="82" y="5"/>
                    </a:lnTo>
                    <a:lnTo>
                      <a:pt x="76" y="5"/>
                    </a:lnTo>
                    <a:lnTo>
                      <a:pt x="66" y="13"/>
                    </a:lnTo>
                    <a:lnTo>
                      <a:pt x="61" y="5"/>
                    </a:lnTo>
                    <a:lnTo>
                      <a:pt x="19" y="10"/>
                    </a:lnTo>
                    <a:lnTo>
                      <a:pt x="19" y="78"/>
                    </a:lnTo>
                    <a:lnTo>
                      <a:pt x="0" y="81"/>
                    </a:lnTo>
                    <a:lnTo>
                      <a:pt x="0" y="134"/>
                    </a:lnTo>
                    <a:lnTo>
                      <a:pt x="8" y="139"/>
                    </a:lnTo>
                    <a:lnTo>
                      <a:pt x="11" y="144"/>
                    </a:lnTo>
                    <a:lnTo>
                      <a:pt x="13" y="149"/>
                    </a:lnTo>
                    <a:lnTo>
                      <a:pt x="16" y="157"/>
                    </a:lnTo>
                    <a:lnTo>
                      <a:pt x="16" y="160"/>
                    </a:lnTo>
                    <a:lnTo>
                      <a:pt x="11" y="170"/>
                    </a:lnTo>
                    <a:lnTo>
                      <a:pt x="13" y="175"/>
                    </a:lnTo>
                    <a:lnTo>
                      <a:pt x="13" y="175"/>
                    </a:lnTo>
                    <a:lnTo>
                      <a:pt x="16" y="175"/>
                    </a:lnTo>
                    <a:lnTo>
                      <a:pt x="24" y="175"/>
                    </a:lnTo>
                    <a:lnTo>
                      <a:pt x="27" y="175"/>
                    </a:lnTo>
                    <a:lnTo>
                      <a:pt x="32" y="175"/>
                    </a:lnTo>
                    <a:lnTo>
                      <a:pt x="32" y="173"/>
                    </a:lnTo>
                    <a:lnTo>
                      <a:pt x="37" y="173"/>
                    </a:lnTo>
                    <a:lnTo>
                      <a:pt x="47" y="160"/>
                    </a:lnTo>
                    <a:lnTo>
                      <a:pt x="50" y="149"/>
                    </a:lnTo>
                    <a:lnTo>
                      <a:pt x="55" y="144"/>
                    </a:lnTo>
                    <a:lnTo>
                      <a:pt x="63" y="144"/>
                    </a:lnTo>
                    <a:lnTo>
                      <a:pt x="71" y="152"/>
                    </a:lnTo>
                    <a:lnTo>
                      <a:pt x="74" y="152"/>
                    </a:lnTo>
                    <a:lnTo>
                      <a:pt x="74" y="149"/>
                    </a:lnTo>
                    <a:lnTo>
                      <a:pt x="84" y="155"/>
                    </a:lnTo>
                    <a:lnTo>
                      <a:pt x="100" y="152"/>
                    </a:lnTo>
                    <a:lnTo>
                      <a:pt x="105" y="139"/>
                    </a:lnTo>
                    <a:lnTo>
                      <a:pt x="105" y="134"/>
                    </a:lnTo>
                    <a:lnTo>
                      <a:pt x="116" y="131"/>
                    </a:lnTo>
                    <a:lnTo>
                      <a:pt x="124" y="123"/>
                    </a:lnTo>
                    <a:lnTo>
                      <a:pt x="126" y="113"/>
                    </a:lnTo>
                    <a:lnTo>
                      <a:pt x="129" y="110"/>
                    </a:lnTo>
                    <a:lnTo>
                      <a:pt x="139" y="105"/>
                    </a:lnTo>
                    <a:lnTo>
                      <a:pt x="150" y="92"/>
                    </a:lnTo>
                    <a:lnTo>
                      <a:pt x="160" y="89"/>
                    </a:lnTo>
                    <a:lnTo>
                      <a:pt x="163" y="84"/>
                    </a:lnTo>
                    <a:lnTo>
                      <a:pt x="168" y="84"/>
                    </a:lnTo>
                    <a:lnTo>
                      <a:pt x="160" y="81"/>
                    </a:lnTo>
                    <a:lnTo>
                      <a:pt x="160" y="7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79" name="Freeform 928">
                <a:extLst>
                  <a:ext uri="{FF2B5EF4-FFF2-40B4-BE49-F238E27FC236}">
                    <a16:creationId xmlns:a16="http://schemas.microsoft.com/office/drawing/2014/main" id="{17ECDC16-2176-0066-9664-F66538E50A30}"/>
                  </a:ext>
                </a:extLst>
              </p:cNvPr>
              <p:cNvSpPr>
                <a:spLocks/>
              </p:cNvSpPr>
              <p:nvPr/>
            </p:nvSpPr>
            <p:spPr bwMode="auto">
              <a:xfrm>
                <a:off x="5395913" y="4538663"/>
                <a:ext cx="84137" cy="177800"/>
              </a:xfrm>
              <a:custGeom>
                <a:avLst/>
                <a:gdLst>
                  <a:gd name="T0" fmla="*/ 10 w 20"/>
                  <a:gd name="T1" fmla="*/ 1 h 43"/>
                  <a:gd name="T2" fmla="*/ 11 w 20"/>
                  <a:gd name="T3" fmla="*/ 3 h 43"/>
                  <a:gd name="T4" fmla="*/ 8 w 20"/>
                  <a:gd name="T5" fmla="*/ 6 h 43"/>
                  <a:gd name="T6" fmla="*/ 4 w 20"/>
                  <a:gd name="T7" fmla="*/ 6 h 43"/>
                  <a:gd name="T8" fmla="*/ 4 w 20"/>
                  <a:gd name="T9" fmla="*/ 8 h 43"/>
                  <a:gd name="T10" fmla="*/ 2 w 20"/>
                  <a:gd name="T11" fmla="*/ 8 h 43"/>
                  <a:gd name="T12" fmla="*/ 2 w 20"/>
                  <a:gd name="T13" fmla="*/ 9 h 43"/>
                  <a:gd name="T14" fmla="*/ 1 w 20"/>
                  <a:gd name="T15" fmla="*/ 10 h 43"/>
                  <a:gd name="T16" fmla="*/ 0 w 20"/>
                  <a:gd name="T17" fmla="*/ 13 h 43"/>
                  <a:gd name="T18" fmla="*/ 0 w 20"/>
                  <a:gd name="T19" fmla="*/ 14 h 43"/>
                  <a:gd name="T20" fmla="*/ 4 w 20"/>
                  <a:gd name="T21" fmla="*/ 17 h 43"/>
                  <a:gd name="T22" fmla="*/ 4 w 20"/>
                  <a:gd name="T23" fmla="*/ 21 h 43"/>
                  <a:gd name="T24" fmla="*/ 6 w 20"/>
                  <a:gd name="T25" fmla="*/ 23 h 43"/>
                  <a:gd name="T26" fmla="*/ 5 w 20"/>
                  <a:gd name="T27" fmla="*/ 39 h 43"/>
                  <a:gd name="T28" fmla="*/ 7 w 20"/>
                  <a:gd name="T29" fmla="*/ 41 h 43"/>
                  <a:gd name="T30" fmla="*/ 5 w 20"/>
                  <a:gd name="T31" fmla="*/ 42 h 43"/>
                  <a:gd name="T32" fmla="*/ 5 w 20"/>
                  <a:gd name="T33" fmla="*/ 43 h 43"/>
                  <a:gd name="T34" fmla="*/ 7 w 20"/>
                  <a:gd name="T35" fmla="*/ 42 h 43"/>
                  <a:gd name="T36" fmla="*/ 9 w 20"/>
                  <a:gd name="T37" fmla="*/ 42 h 43"/>
                  <a:gd name="T38" fmla="*/ 13 w 20"/>
                  <a:gd name="T39" fmla="*/ 42 h 43"/>
                  <a:gd name="T40" fmla="*/ 13 w 20"/>
                  <a:gd name="T41" fmla="*/ 33 h 43"/>
                  <a:gd name="T42" fmla="*/ 13 w 20"/>
                  <a:gd name="T43" fmla="*/ 31 h 43"/>
                  <a:gd name="T44" fmla="*/ 13 w 20"/>
                  <a:gd name="T45" fmla="*/ 23 h 43"/>
                  <a:gd name="T46" fmla="*/ 16 w 20"/>
                  <a:gd name="T47" fmla="*/ 23 h 43"/>
                  <a:gd name="T48" fmla="*/ 17 w 20"/>
                  <a:gd name="T49" fmla="*/ 18 h 43"/>
                  <a:gd name="T50" fmla="*/ 19 w 20"/>
                  <a:gd name="T51" fmla="*/ 17 h 43"/>
                  <a:gd name="T52" fmla="*/ 19 w 20"/>
                  <a:gd name="T53" fmla="*/ 15 h 43"/>
                  <a:gd name="T54" fmla="*/ 19 w 20"/>
                  <a:gd name="T55" fmla="*/ 14 h 43"/>
                  <a:gd name="T56" fmla="*/ 20 w 20"/>
                  <a:gd name="T57" fmla="*/ 14 h 43"/>
                  <a:gd name="T58" fmla="*/ 20 w 20"/>
                  <a:gd name="T59" fmla="*/ 11 h 43"/>
                  <a:gd name="T60" fmla="*/ 20 w 20"/>
                  <a:gd name="T61" fmla="*/ 9 h 43"/>
                  <a:gd name="T62" fmla="*/ 18 w 20"/>
                  <a:gd name="T63" fmla="*/ 8 h 43"/>
                  <a:gd name="T64" fmla="*/ 18 w 20"/>
                  <a:gd name="T65" fmla="*/ 7 h 43"/>
                  <a:gd name="T66" fmla="*/ 19 w 20"/>
                  <a:gd name="T67" fmla="*/ 6 h 43"/>
                  <a:gd name="T68" fmla="*/ 19 w 20"/>
                  <a:gd name="T69" fmla="*/ 4 h 43"/>
                  <a:gd name="T70" fmla="*/ 13 w 20"/>
                  <a:gd name="T71" fmla="*/ 0 h 43"/>
                  <a:gd name="T72" fmla="*/ 10 w 20"/>
                  <a:gd name="T7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43">
                    <a:moveTo>
                      <a:pt x="10" y="1"/>
                    </a:moveTo>
                    <a:cubicBezTo>
                      <a:pt x="11" y="3"/>
                      <a:pt x="11" y="3"/>
                      <a:pt x="11" y="3"/>
                    </a:cubicBezTo>
                    <a:cubicBezTo>
                      <a:pt x="8" y="6"/>
                      <a:pt x="8" y="6"/>
                      <a:pt x="8" y="6"/>
                    </a:cubicBezTo>
                    <a:cubicBezTo>
                      <a:pt x="4" y="6"/>
                      <a:pt x="4" y="6"/>
                      <a:pt x="4" y="6"/>
                    </a:cubicBezTo>
                    <a:cubicBezTo>
                      <a:pt x="4" y="6"/>
                      <a:pt x="4" y="8"/>
                      <a:pt x="4" y="8"/>
                    </a:cubicBezTo>
                    <a:cubicBezTo>
                      <a:pt x="4" y="8"/>
                      <a:pt x="2" y="8"/>
                      <a:pt x="2" y="8"/>
                    </a:cubicBezTo>
                    <a:cubicBezTo>
                      <a:pt x="2" y="9"/>
                      <a:pt x="2" y="9"/>
                      <a:pt x="2" y="9"/>
                    </a:cubicBezTo>
                    <a:cubicBezTo>
                      <a:pt x="1" y="10"/>
                      <a:pt x="1" y="10"/>
                      <a:pt x="1" y="10"/>
                    </a:cubicBezTo>
                    <a:cubicBezTo>
                      <a:pt x="0" y="13"/>
                      <a:pt x="0" y="13"/>
                      <a:pt x="0" y="13"/>
                    </a:cubicBezTo>
                    <a:cubicBezTo>
                      <a:pt x="0" y="14"/>
                      <a:pt x="0" y="14"/>
                      <a:pt x="0" y="14"/>
                    </a:cubicBezTo>
                    <a:cubicBezTo>
                      <a:pt x="4" y="17"/>
                      <a:pt x="4" y="17"/>
                      <a:pt x="4" y="17"/>
                    </a:cubicBezTo>
                    <a:cubicBezTo>
                      <a:pt x="4" y="21"/>
                      <a:pt x="4" y="21"/>
                      <a:pt x="4" y="21"/>
                    </a:cubicBezTo>
                    <a:cubicBezTo>
                      <a:pt x="6" y="23"/>
                      <a:pt x="6" y="23"/>
                      <a:pt x="6" y="23"/>
                    </a:cubicBezTo>
                    <a:cubicBezTo>
                      <a:pt x="5" y="39"/>
                      <a:pt x="5" y="39"/>
                      <a:pt x="5" y="39"/>
                    </a:cubicBezTo>
                    <a:cubicBezTo>
                      <a:pt x="7" y="41"/>
                      <a:pt x="7" y="41"/>
                      <a:pt x="7" y="41"/>
                    </a:cubicBezTo>
                    <a:cubicBezTo>
                      <a:pt x="5" y="42"/>
                      <a:pt x="5" y="42"/>
                      <a:pt x="5" y="42"/>
                    </a:cubicBezTo>
                    <a:cubicBezTo>
                      <a:pt x="5" y="43"/>
                      <a:pt x="5" y="43"/>
                      <a:pt x="5" y="43"/>
                    </a:cubicBezTo>
                    <a:cubicBezTo>
                      <a:pt x="6" y="43"/>
                      <a:pt x="6" y="43"/>
                      <a:pt x="7" y="42"/>
                    </a:cubicBezTo>
                    <a:cubicBezTo>
                      <a:pt x="7" y="43"/>
                      <a:pt x="8" y="43"/>
                      <a:pt x="9" y="42"/>
                    </a:cubicBezTo>
                    <a:cubicBezTo>
                      <a:pt x="10" y="42"/>
                      <a:pt x="12" y="42"/>
                      <a:pt x="13" y="42"/>
                    </a:cubicBezTo>
                    <a:cubicBezTo>
                      <a:pt x="13" y="33"/>
                      <a:pt x="13" y="33"/>
                      <a:pt x="13" y="33"/>
                    </a:cubicBezTo>
                    <a:cubicBezTo>
                      <a:pt x="13" y="31"/>
                      <a:pt x="13" y="31"/>
                      <a:pt x="13" y="31"/>
                    </a:cubicBezTo>
                    <a:cubicBezTo>
                      <a:pt x="13" y="23"/>
                      <a:pt x="13" y="23"/>
                      <a:pt x="13" y="23"/>
                    </a:cubicBezTo>
                    <a:cubicBezTo>
                      <a:pt x="16" y="23"/>
                      <a:pt x="16" y="23"/>
                      <a:pt x="16" y="23"/>
                    </a:cubicBezTo>
                    <a:cubicBezTo>
                      <a:pt x="17" y="18"/>
                      <a:pt x="17" y="18"/>
                      <a:pt x="17" y="18"/>
                    </a:cubicBezTo>
                    <a:cubicBezTo>
                      <a:pt x="19" y="17"/>
                      <a:pt x="19" y="17"/>
                      <a:pt x="19" y="17"/>
                    </a:cubicBezTo>
                    <a:cubicBezTo>
                      <a:pt x="19" y="15"/>
                      <a:pt x="19" y="15"/>
                      <a:pt x="19" y="15"/>
                    </a:cubicBezTo>
                    <a:cubicBezTo>
                      <a:pt x="19" y="14"/>
                      <a:pt x="19" y="14"/>
                      <a:pt x="19" y="14"/>
                    </a:cubicBezTo>
                    <a:cubicBezTo>
                      <a:pt x="20" y="14"/>
                      <a:pt x="20" y="14"/>
                      <a:pt x="20" y="14"/>
                    </a:cubicBezTo>
                    <a:cubicBezTo>
                      <a:pt x="20" y="11"/>
                      <a:pt x="20" y="11"/>
                      <a:pt x="20" y="11"/>
                    </a:cubicBezTo>
                    <a:cubicBezTo>
                      <a:pt x="20" y="9"/>
                      <a:pt x="20" y="9"/>
                      <a:pt x="20" y="9"/>
                    </a:cubicBezTo>
                    <a:cubicBezTo>
                      <a:pt x="18" y="8"/>
                      <a:pt x="18" y="8"/>
                      <a:pt x="18" y="8"/>
                    </a:cubicBezTo>
                    <a:cubicBezTo>
                      <a:pt x="18" y="7"/>
                      <a:pt x="18" y="7"/>
                      <a:pt x="18" y="7"/>
                    </a:cubicBezTo>
                    <a:cubicBezTo>
                      <a:pt x="18" y="7"/>
                      <a:pt x="19" y="6"/>
                      <a:pt x="19" y="6"/>
                    </a:cubicBezTo>
                    <a:cubicBezTo>
                      <a:pt x="19" y="6"/>
                      <a:pt x="19" y="4"/>
                      <a:pt x="19" y="4"/>
                    </a:cubicBezTo>
                    <a:cubicBezTo>
                      <a:pt x="13" y="0"/>
                      <a:pt x="13" y="0"/>
                      <a:pt x="13" y="0"/>
                    </a:cubicBezTo>
                    <a:lnTo>
                      <a:pt x="10" y="1"/>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0" name="Freeform 929">
                <a:extLst>
                  <a:ext uri="{FF2B5EF4-FFF2-40B4-BE49-F238E27FC236}">
                    <a16:creationId xmlns:a16="http://schemas.microsoft.com/office/drawing/2014/main" id="{E7E50F8B-8702-297B-C1DA-D33652FF28F7}"/>
                  </a:ext>
                </a:extLst>
              </p:cNvPr>
              <p:cNvSpPr>
                <a:spLocks noEditPoints="1"/>
              </p:cNvSpPr>
              <p:nvPr/>
            </p:nvSpPr>
            <p:spPr bwMode="auto">
              <a:xfrm>
                <a:off x="5703888" y="5013325"/>
                <a:ext cx="350837" cy="395288"/>
              </a:xfrm>
              <a:custGeom>
                <a:avLst/>
                <a:gdLst>
                  <a:gd name="T0" fmla="*/ 9 w 84"/>
                  <a:gd name="T1" fmla="*/ 2 h 95"/>
                  <a:gd name="T2" fmla="*/ 5 w 84"/>
                  <a:gd name="T3" fmla="*/ 6 h 95"/>
                  <a:gd name="T4" fmla="*/ 4 w 84"/>
                  <a:gd name="T5" fmla="*/ 10 h 95"/>
                  <a:gd name="T6" fmla="*/ 2 w 84"/>
                  <a:gd name="T7" fmla="*/ 5 h 95"/>
                  <a:gd name="T8" fmla="*/ 7 w 84"/>
                  <a:gd name="T9" fmla="*/ 2 h 95"/>
                  <a:gd name="T10" fmla="*/ 8 w 84"/>
                  <a:gd name="T11" fmla="*/ 1 h 95"/>
                  <a:gd name="T12" fmla="*/ 70 w 84"/>
                  <a:gd name="T13" fmla="*/ 59 h 95"/>
                  <a:gd name="T14" fmla="*/ 83 w 84"/>
                  <a:gd name="T15" fmla="*/ 58 h 95"/>
                  <a:gd name="T16" fmla="*/ 83 w 84"/>
                  <a:gd name="T17" fmla="*/ 54 h 95"/>
                  <a:gd name="T18" fmla="*/ 84 w 84"/>
                  <a:gd name="T19" fmla="*/ 50 h 95"/>
                  <a:gd name="T20" fmla="*/ 84 w 84"/>
                  <a:gd name="T21" fmla="*/ 48 h 95"/>
                  <a:gd name="T22" fmla="*/ 84 w 84"/>
                  <a:gd name="T23" fmla="*/ 45 h 95"/>
                  <a:gd name="T24" fmla="*/ 81 w 84"/>
                  <a:gd name="T25" fmla="*/ 46 h 95"/>
                  <a:gd name="T26" fmla="*/ 79 w 84"/>
                  <a:gd name="T27" fmla="*/ 45 h 95"/>
                  <a:gd name="T28" fmla="*/ 75 w 84"/>
                  <a:gd name="T29" fmla="*/ 46 h 95"/>
                  <a:gd name="T30" fmla="*/ 73 w 84"/>
                  <a:gd name="T31" fmla="*/ 46 h 95"/>
                  <a:gd name="T32" fmla="*/ 71 w 84"/>
                  <a:gd name="T33" fmla="*/ 47 h 95"/>
                  <a:gd name="T34" fmla="*/ 71 w 84"/>
                  <a:gd name="T35" fmla="*/ 45 h 95"/>
                  <a:gd name="T36" fmla="*/ 72 w 84"/>
                  <a:gd name="T37" fmla="*/ 41 h 95"/>
                  <a:gd name="T38" fmla="*/ 68 w 84"/>
                  <a:gd name="T39" fmla="*/ 35 h 95"/>
                  <a:gd name="T40" fmla="*/ 69 w 84"/>
                  <a:gd name="T41" fmla="*/ 33 h 95"/>
                  <a:gd name="T42" fmla="*/ 68 w 84"/>
                  <a:gd name="T43" fmla="*/ 25 h 95"/>
                  <a:gd name="T44" fmla="*/ 60 w 84"/>
                  <a:gd name="T45" fmla="*/ 20 h 95"/>
                  <a:gd name="T46" fmla="*/ 53 w 84"/>
                  <a:gd name="T47" fmla="*/ 18 h 95"/>
                  <a:gd name="T48" fmla="*/ 49 w 84"/>
                  <a:gd name="T49" fmla="*/ 25 h 95"/>
                  <a:gd name="T50" fmla="*/ 43 w 84"/>
                  <a:gd name="T51" fmla="*/ 26 h 95"/>
                  <a:gd name="T52" fmla="*/ 37 w 84"/>
                  <a:gd name="T53" fmla="*/ 22 h 95"/>
                  <a:gd name="T54" fmla="*/ 34 w 84"/>
                  <a:gd name="T55" fmla="*/ 14 h 95"/>
                  <a:gd name="T56" fmla="*/ 32 w 84"/>
                  <a:gd name="T57" fmla="*/ 10 h 95"/>
                  <a:gd name="T58" fmla="*/ 5 w 84"/>
                  <a:gd name="T59" fmla="*/ 12 h 95"/>
                  <a:gd name="T60" fmla="*/ 5 w 84"/>
                  <a:gd name="T61" fmla="*/ 13 h 95"/>
                  <a:gd name="T62" fmla="*/ 8 w 84"/>
                  <a:gd name="T63" fmla="*/ 19 h 95"/>
                  <a:gd name="T64" fmla="*/ 9 w 84"/>
                  <a:gd name="T65" fmla="*/ 22 h 95"/>
                  <a:gd name="T66" fmla="*/ 12 w 84"/>
                  <a:gd name="T67" fmla="*/ 31 h 95"/>
                  <a:gd name="T68" fmla="*/ 10 w 84"/>
                  <a:gd name="T69" fmla="*/ 35 h 95"/>
                  <a:gd name="T70" fmla="*/ 14 w 84"/>
                  <a:gd name="T71" fmla="*/ 43 h 95"/>
                  <a:gd name="T72" fmla="*/ 15 w 84"/>
                  <a:gd name="T73" fmla="*/ 49 h 95"/>
                  <a:gd name="T74" fmla="*/ 15 w 84"/>
                  <a:gd name="T75" fmla="*/ 52 h 95"/>
                  <a:gd name="T76" fmla="*/ 14 w 84"/>
                  <a:gd name="T77" fmla="*/ 55 h 95"/>
                  <a:gd name="T78" fmla="*/ 9 w 84"/>
                  <a:gd name="T79" fmla="*/ 59 h 95"/>
                  <a:gd name="T80" fmla="*/ 6 w 84"/>
                  <a:gd name="T81" fmla="*/ 64 h 95"/>
                  <a:gd name="T82" fmla="*/ 5 w 84"/>
                  <a:gd name="T83" fmla="*/ 71 h 95"/>
                  <a:gd name="T84" fmla="*/ 3 w 84"/>
                  <a:gd name="T85" fmla="*/ 77 h 95"/>
                  <a:gd name="T86" fmla="*/ 1 w 84"/>
                  <a:gd name="T87" fmla="*/ 80 h 95"/>
                  <a:gd name="T88" fmla="*/ 1 w 84"/>
                  <a:gd name="T89" fmla="*/ 88 h 95"/>
                  <a:gd name="T90" fmla="*/ 2 w 84"/>
                  <a:gd name="T91" fmla="*/ 89 h 95"/>
                  <a:gd name="T92" fmla="*/ 5 w 84"/>
                  <a:gd name="T93" fmla="*/ 90 h 95"/>
                  <a:gd name="T94" fmla="*/ 11 w 84"/>
                  <a:gd name="T95" fmla="*/ 88 h 95"/>
                  <a:gd name="T96" fmla="*/ 45 w 84"/>
                  <a:gd name="T97" fmla="*/ 91 h 95"/>
                  <a:gd name="T98" fmla="*/ 58 w 84"/>
                  <a:gd name="T99" fmla="*/ 94 h 95"/>
                  <a:gd name="T100" fmla="*/ 64 w 84"/>
                  <a:gd name="T101" fmla="*/ 95 h 95"/>
                  <a:gd name="T102" fmla="*/ 74 w 84"/>
                  <a:gd name="T103" fmla="*/ 8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95">
                    <a:moveTo>
                      <a:pt x="8" y="1"/>
                    </a:moveTo>
                    <a:cubicBezTo>
                      <a:pt x="9" y="2"/>
                      <a:pt x="9" y="2"/>
                      <a:pt x="9" y="2"/>
                    </a:cubicBezTo>
                    <a:cubicBezTo>
                      <a:pt x="5" y="5"/>
                      <a:pt x="5" y="5"/>
                      <a:pt x="5" y="5"/>
                    </a:cubicBezTo>
                    <a:cubicBezTo>
                      <a:pt x="5" y="6"/>
                      <a:pt x="5" y="6"/>
                      <a:pt x="5" y="6"/>
                    </a:cubicBezTo>
                    <a:cubicBezTo>
                      <a:pt x="5" y="10"/>
                      <a:pt x="5" y="10"/>
                      <a:pt x="5" y="10"/>
                    </a:cubicBezTo>
                    <a:cubicBezTo>
                      <a:pt x="4" y="10"/>
                      <a:pt x="4" y="10"/>
                      <a:pt x="4" y="10"/>
                    </a:cubicBezTo>
                    <a:cubicBezTo>
                      <a:pt x="4" y="8"/>
                      <a:pt x="4" y="7"/>
                      <a:pt x="3" y="6"/>
                    </a:cubicBezTo>
                    <a:cubicBezTo>
                      <a:pt x="2" y="5"/>
                      <a:pt x="2" y="5"/>
                      <a:pt x="2" y="5"/>
                    </a:cubicBezTo>
                    <a:cubicBezTo>
                      <a:pt x="5" y="2"/>
                      <a:pt x="5" y="2"/>
                      <a:pt x="5" y="2"/>
                    </a:cubicBezTo>
                    <a:cubicBezTo>
                      <a:pt x="7" y="2"/>
                      <a:pt x="7" y="2"/>
                      <a:pt x="7" y="2"/>
                    </a:cubicBezTo>
                    <a:cubicBezTo>
                      <a:pt x="7" y="0"/>
                      <a:pt x="7" y="0"/>
                      <a:pt x="7" y="0"/>
                    </a:cubicBezTo>
                    <a:lnTo>
                      <a:pt x="8" y="1"/>
                    </a:lnTo>
                    <a:close/>
                    <a:moveTo>
                      <a:pt x="70" y="82"/>
                    </a:moveTo>
                    <a:cubicBezTo>
                      <a:pt x="70" y="59"/>
                      <a:pt x="70" y="59"/>
                      <a:pt x="70" y="59"/>
                    </a:cubicBezTo>
                    <a:cubicBezTo>
                      <a:pt x="84" y="59"/>
                      <a:pt x="84" y="59"/>
                      <a:pt x="84" y="59"/>
                    </a:cubicBezTo>
                    <a:cubicBezTo>
                      <a:pt x="83" y="58"/>
                      <a:pt x="83" y="58"/>
                      <a:pt x="83" y="58"/>
                    </a:cubicBezTo>
                    <a:cubicBezTo>
                      <a:pt x="84" y="55"/>
                      <a:pt x="84" y="55"/>
                      <a:pt x="84" y="55"/>
                    </a:cubicBezTo>
                    <a:cubicBezTo>
                      <a:pt x="83" y="54"/>
                      <a:pt x="83" y="54"/>
                      <a:pt x="83" y="54"/>
                    </a:cubicBezTo>
                    <a:cubicBezTo>
                      <a:pt x="83" y="51"/>
                      <a:pt x="83" y="51"/>
                      <a:pt x="83" y="51"/>
                    </a:cubicBezTo>
                    <a:cubicBezTo>
                      <a:pt x="84" y="50"/>
                      <a:pt x="84" y="50"/>
                      <a:pt x="84" y="50"/>
                    </a:cubicBezTo>
                    <a:cubicBezTo>
                      <a:pt x="84" y="50"/>
                      <a:pt x="84" y="49"/>
                      <a:pt x="84" y="49"/>
                    </a:cubicBezTo>
                    <a:cubicBezTo>
                      <a:pt x="84" y="49"/>
                      <a:pt x="84" y="48"/>
                      <a:pt x="84" y="48"/>
                    </a:cubicBezTo>
                    <a:cubicBezTo>
                      <a:pt x="84" y="48"/>
                      <a:pt x="84" y="48"/>
                      <a:pt x="84" y="48"/>
                    </a:cubicBezTo>
                    <a:cubicBezTo>
                      <a:pt x="84" y="45"/>
                      <a:pt x="84" y="45"/>
                      <a:pt x="84" y="45"/>
                    </a:cubicBezTo>
                    <a:cubicBezTo>
                      <a:pt x="82" y="46"/>
                      <a:pt x="82" y="46"/>
                      <a:pt x="82" y="46"/>
                    </a:cubicBezTo>
                    <a:cubicBezTo>
                      <a:pt x="82" y="46"/>
                      <a:pt x="81" y="46"/>
                      <a:pt x="81" y="46"/>
                    </a:cubicBezTo>
                    <a:cubicBezTo>
                      <a:pt x="81" y="46"/>
                      <a:pt x="80" y="45"/>
                      <a:pt x="80" y="45"/>
                    </a:cubicBezTo>
                    <a:cubicBezTo>
                      <a:pt x="79" y="45"/>
                      <a:pt x="79" y="45"/>
                      <a:pt x="79" y="45"/>
                    </a:cubicBezTo>
                    <a:cubicBezTo>
                      <a:pt x="78" y="46"/>
                      <a:pt x="78" y="46"/>
                      <a:pt x="78" y="46"/>
                    </a:cubicBezTo>
                    <a:cubicBezTo>
                      <a:pt x="75" y="46"/>
                      <a:pt x="75" y="46"/>
                      <a:pt x="75" y="46"/>
                    </a:cubicBezTo>
                    <a:cubicBezTo>
                      <a:pt x="75" y="46"/>
                      <a:pt x="75" y="46"/>
                      <a:pt x="75" y="46"/>
                    </a:cubicBezTo>
                    <a:cubicBezTo>
                      <a:pt x="73" y="46"/>
                      <a:pt x="73" y="46"/>
                      <a:pt x="73" y="46"/>
                    </a:cubicBezTo>
                    <a:cubicBezTo>
                      <a:pt x="72" y="48"/>
                      <a:pt x="72" y="48"/>
                      <a:pt x="72" y="48"/>
                    </a:cubicBezTo>
                    <a:cubicBezTo>
                      <a:pt x="71" y="47"/>
                      <a:pt x="71" y="47"/>
                      <a:pt x="71" y="47"/>
                    </a:cubicBezTo>
                    <a:cubicBezTo>
                      <a:pt x="71" y="46"/>
                      <a:pt x="71" y="46"/>
                      <a:pt x="71" y="46"/>
                    </a:cubicBezTo>
                    <a:cubicBezTo>
                      <a:pt x="71" y="45"/>
                      <a:pt x="71" y="45"/>
                      <a:pt x="71" y="45"/>
                    </a:cubicBezTo>
                    <a:cubicBezTo>
                      <a:pt x="72" y="44"/>
                      <a:pt x="72" y="44"/>
                      <a:pt x="72" y="44"/>
                    </a:cubicBezTo>
                    <a:cubicBezTo>
                      <a:pt x="72" y="41"/>
                      <a:pt x="72" y="41"/>
                      <a:pt x="72" y="41"/>
                    </a:cubicBezTo>
                    <a:cubicBezTo>
                      <a:pt x="71" y="38"/>
                      <a:pt x="71" y="38"/>
                      <a:pt x="71" y="38"/>
                    </a:cubicBezTo>
                    <a:cubicBezTo>
                      <a:pt x="68" y="35"/>
                      <a:pt x="68" y="35"/>
                      <a:pt x="68" y="35"/>
                    </a:cubicBezTo>
                    <a:cubicBezTo>
                      <a:pt x="68" y="34"/>
                      <a:pt x="68" y="34"/>
                      <a:pt x="68" y="34"/>
                    </a:cubicBezTo>
                    <a:cubicBezTo>
                      <a:pt x="69" y="33"/>
                      <a:pt x="69" y="33"/>
                      <a:pt x="69" y="33"/>
                    </a:cubicBezTo>
                    <a:cubicBezTo>
                      <a:pt x="69" y="28"/>
                      <a:pt x="69" y="28"/>
                      <a:pt x="69" y="28"/>
                    </a:cubicBezTo>
                    <a:cubicBezTo>
                      <a:pt x="68" y="25"/>
                      <a:pt x="68" y="25"/>
                      <a:pt x="68" y="25"/>
                    </a:cubicBezTo>
                    <a:cubicBezTo>
                      <a:pt x="68" y="20"/>
                      <a:pt x="68" y="20"/>
                      <a:pt x="68" y="20"/>
                    </a:cubicBezTo>
                    <a:cubicBezTo>
                      <a:pt x="60" y="20"/>
                      <a:pt x="60" y="20"/>
                      <a:pt x="60" y="20"/>
                    </a:cubicBezTo>
                    <a:cubicBezTo>
                      <a:pt x="61" y="18"/>
                      <a:pt x="61" y="18"/>
                      <a:pt x="61" y="18"/>
                    </a:cubicBezTo>
                    <a:cubicBezTo>
                      <a:pt x="53" y="18"/>
                      <a:pt x="53" y="18"/>
                      <a:pt x="53" y="18"/>
                    </a:cubicBezTo>
                    <a:cubicBezTo>
                      <a:pt x="52" y="25"/>
                      <a:pt x="52" y="25"/>
                      <a:pt x="52" y="25"/>
                    </a:cubicBezTo>
                    <a:cubicBezTo>
                      <a:pt x="49" y="25"/>
                      <a:pt x="49" y="25"/>
                      <a:pt x="49" y="25"/>
                    </a:cubicBezTo>
                    <a:cubicBezTo>
                      <a:pt x="46" y="24"/>
                      <a:pt x="46" y="24"/>
                      <a:pt x="46" y="24"/>
                    </a:cubicBezTo>
                    <a:cubicBezTo>
                      <a:pt x="43" y="26"/>
                      <a:pt x="43" y="26"/>
                      <a:pt x="43" y="26"/>
                    </a:cubicBezTo>
                    <a:cubicBezTo>
                      <a:pt x="39" y="26"/>
                      <a:pt x="39" y="26"/>
                      <a:pt x="39" y="26"/>
                    </a:cubicBezTo>
                    <a:cubicBezTo>
                      <a:pt x="37" y="22"/>
                      <a:pt x="37" y="22"/>
                      <a:pt x="37" y="22"/>
                    </a:cubicBezTo>
                    <a:cubicBezTo>
                      <a:pt x="35" y="19"/>
                      <a:pt x="35" y="19"/>
                      <a:pt x="35" y="19"/>
                    </a:cubicBezTo>
                    <a:cubicBezTo>
                      <a:pt x="34" y="14"/>
                      <a:pt x="34" y="14"/>
                      <a:pt x="34" y="14"/>
                    </a:cubicBezTo>
                    <a:cubicBezTo>
                      <a:pt x="34" y="13"/>
                      <a:pt x="34" y="13"/>
                      <a:pt x="34" y="13"/>
                    </a:cubicBezTo>
                    <a:cubicBezTo>
                      <a:pt x="32" y="10"/>
                      <a:pt x="32" y="10"/>
                      <a:pt x="32" y="10"/>
                    </a:cubicBezTo>
                    <a:cubicBezTo>
                      <a:pt x="9" y="10"/>
                      <a:pt x="9" y="10"/>
                      <a:pt x="9" y="10"/>
                    </a:cubicBezTo>
                    <a:cubicBezTo>
                      <a:pt x="5" y="12"/>
                      <a:pt x="5" y="12"/>
                      <a:pt x="5" y="12"/>
                    </a:cubicBezTo>
                    <a:cubicBezTo>
                      <a:pt x="4" y="12"/>
                      <a:pt x="4" y="12"/>
                      <a:pt x="5" y="12"/>
                    </a:cubicBezTo>
                    <a:cubicBezTo>
                      <a:pt x="5" y="12"/>
                      <a:pt x="5" y="12"/>
                      <a:pt x="5" y="13"/>
                    </a:cubicBezTo>
                    <a:cubicBezTo>
                      <a:pt x="4" y="13"/>
                      <a:pt x="4" y="14"/>
                      <a:pt x="5" y="14"/>
                    </a:cubicBezTo>
                    <a:cubicBezTo>
                      <a:pt x="6" y="16"/>
                      <a:pt x="7" y="18"/>
                      <a:pt x="8" y="19"/>
                    </a:cubicBezTo>
                    <a:cubicBezTo>
                      <a:pt x="8" y="20"/>
                      <a:pt x="8" y="21"/>
                      <a:pt x="9" y="21"/>
                    </a:cubicBezTo>
                    <a:cubicBezTo>
                      <a:pt x="9" y="22"/>
                      <a:pt x="9" y="22"/>
                      <a:pt x="9" y="22"/>
                    </a:cubicBezTo>
                    <a:cubicBezTo>
                      <a:pt x="10" y="24"/>
                      <a:pt x="10" y="26"/>
                      <a:pt x="12" y="28"/>
                    </a:cubicBezTo>
                    <a:cubicBezTo>
                      <a:pt x="12" y="29"/>
                      <a:pt x="12" y="30"/>
                      <a:pt x="12" y="31"/>
                    </a:cubicBezTo>
                    <a:cubicBezTo>
                      <a:pt x="12" y="31"/>
                      <a:pt x="12" y="31"/>
                      <a:pt x="11" y="31"/>
                    </a:cubicBezTo>
                    <a:cubicBezTo>
                      <a:pt x="10" y="32"/>
                      <a:pt x="9" y="33"/>
                      <a:pt x="10" y="35"/>
                    </a:cubicBezTo>
                    <a:cubicBezTo>
                      <a:pt x="10" y="35"/>
                      <a:pt x="10" y="36"/>
                      <a:pt x="10" y="36"/>
                    </a:cubicBezTo>
                    <a:cubicBezTo>
                      <a:pt x="11" y="39"/>
                      <a:pt x="12" y="41"/>
                      <a:pt x="14" y="43"/>
                    </a:cubicBezTo>
                    <a:cubicBezTo>
                      <a:pt x="14" y="44"/>
                      <a:pt x="14" y="45"/>
                      <a:pt x="15" y="46"/>
                    </a:cubicBezTo>
                    <a:cubicBezTo>
                      <a:pt x="15" y="47"/>
                      <a:pt x="15" y="48"/>
                      <a:pt x="15" y="49"/>
                    </a:cubicBezTo>
                    <a:cubicBezTo>
                      <a:pt x="14" y="50"/>
                      <a:pt x="14" y="51"/>
                      <a:pt x="15" y="52"/>
                    </a:cubicBezTo>
                    <a:cubicBezTo>
                      <a:pt x="15" y="52"/>
                      <a:pt x="15" y="52"/>
                      <a:pt x="15" y="52"/>
                    </a:cubicBezTo>
                    <a:cubicBezTo>
                      <a:pt x="14" y="53"/>
                      <a:pt x="14" y="54"/>
                      <a:pt x="14" y="54"/>
                    </a:cubicBezTo>
                    <a:cubicBezTo>
                      <a:pt x="14" y="54"/>
                      <a:pt x="14" y="55"/>
                      <a:pt x="14" y="55"/>
                    </a:cubicBezTo>
                    <a:cubicBezTo>
                      <a:pt x="12" y="56"/>
                      <a:pt x="12" y="58"/>
                      <a:pt x="10" y="58"/>
                    </a:cubicBezTo>
                    <a:cubicBezTo>
                      <a:pt x="9" y="58"/>
                      <a:pt x="9" y="59"/>
                      <a:pt x="9" y="59"/>
                    </a:cubicBezTo>
                    <a:cubicBezTo>
                      <a:pt x="9" y="60"/>
                      <a:pt x="8" y="61"/>
                      <a:pt x="7" y="62"/>
                    </a:cubicBezTo>
                    <a:cubicBezTo>
                      <a:pt x="6" y="63"/>
                      <a:pt x="6" y="63"/>
                      <a:pt x="6" y="64"/>
                    </a:cubicBezTo>
                    <a:cubicBezTo>
                      <a:pt x="6" y="65"/>
                      <a:pt x="6" y="67"/>
                      <a:pt x="5" y="68"/>
                    </a:cubicBezTo>
                    <a:cubicBezTo>
                      <a:pt x="4" y="69"/>
                      <a:pt x="5" y="70"/>
                      <a:pt x="5" y="71"/>
                    </a:cubicBezTo>
                    <a:cubicBezTo>
                      <a:pt x="4" y="72"/>
                      <a:pt x="4" y="73"/>
                      <a:pt x="4" y="75"/>
                    </a:cubicBezTo>
                    <a:cubicBezTo>
                      <a:pt x="3" y="75"/>
                      <a:pt x="3" y="76"/>
                      <a:pt x="3" y="77"/>
                    </a:cubicBezTo>
                    <a:cubicBezTo>
                      <a:pt x="2" y="77"/>
                      <a:pt x="2" y="78"/>
                      <a:pt x="2" y="79"/>
                    </a:cubicBezTo>
                    <a:cubicBezTo>
                      <a:pt x="2" y="79"/>
                      <a:pt x="2" y="79"/>
                      <a:pt x="1" y="80"/>
                    </a:cubicBezTo>
                    <a:cubicBezTo>
                      <a:pt x="1" y="80"/>
                      <a:pt x="1" y="80"/>
                      <a:pt x="1" y="80"/>
                    </a:cubicBezTo>
                    <a:cubicBezTo>
                      <a:pt x="1" y="83"/>
                      <a:pt x="1" y="85"/>
                      <a:pt x="1" y="88"/>
                    </a:cubicBezTo>
                    <a:cubicBezTo>
                      <a:pt x="0" y="88"/>
                      <a:pt x="0" y="89"/>
                      <a:pt x="1" y="89"/>
                    </a:cubicBezTo>
                    <a:cubicBezTo>
                      <a:pt x="2" y="89"/>
                      <a:pt x="2" y="89"/>
                      <a:pt x="2" y="89"/>
                    </a:cubicBezTo>
                    <a:cubicBezTo>
                      <a:pt x="4" y="89"/>
                      <a:pt x="4" y="89"/>
                      <a:pt x="4" y="89"/>
                    </a:cubicBezTo>
                    <a:cubicBezTo>
                      <a:pt x="5" y="90"/>
                      <a:pt x="5" y="90"/>
                      <a:pt x="5" y="90"/>
                    </a:cubicBezTo>
                    <a:cubicBezTo>
                      <a:pt x="9" y="88"/>
                      <a:pt x="9" y="88"/>
                      <a:pt x="9" y="88"/>
                    </a:cubicBezTo>
                    <a:cubicBezTo>
                      <a:pt x="11" y="88"/>
                      <a:pt x="11" y="88"/>
                      <a:pt x="11" y="88"/>
                    </a:cubicBezTo>
                    <a:cubicBezTo>
                      <a:pt x="15" y="91"/>
                      <a:pt x="15" y="91"/>
                      <a:pt x="15" y="91"/>
                    </a:cubicBezTo>
                    <a:cubicBezTo>
                      <a:pt x="45" y="91"/>
                      <a:pt x="45" y="91"/>
                      <a:pt x="45" y="91"/>
                    </a:cubicBezTo>
                    <a:cubicBezTo>
                      <a:pt x="48" y="94"/>
                      <a:pt x="48" y="94"/>
                      <a:pt x="48" y="94"/>
                    </a:cubicBezTo>
                    <a:cubicBezTo>
                      <a:pt x="58" y="94"/>
                      <a:pt x="58" y="94"/>
                      <a:pt x="58" y="94"/>
                    </a:cubicBezTo>
                    <a:cubicBezTo>
                      <a:pt x="61" y="95"/>
                      <a:pt x="61" y="95"/>
                      <a:pt x="61" y="95"/>
                    </a:cubicBezTo>
                    <a:cubicBezTo>
                      <a:pt x="64" y="95"/>
                      <a:pt x="64" y="95"/>
                      <a:pt x="64" y="95"/>
                    </a:cubicBezTo>
                    <a:cubicBezTo>
                      <a:pt x="79" y="92"/>
                      <a:pt x="79" y="92"/>
                      <a:pt x="79" y="92"/>
                    </a:cubicBezTo>
                    <a:cubicBezTo>
                      <a:pt x="74" y="87"/>
                      <a:pt x="74" y="87"/>
                      <a:pt x="74" y="87"/>
                    </a:cubicBezTo>
                    <a:lnTo>
                      <a:pt x="70" y="82"/>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sp>
            <p:nvSpPr>
              <p:cNvPr id="181" name="Freeform 930">
                <a:extLst>
                  <a:ext uri="{FF2B5EF4-FFF2-40B4-BE49-F238E27FC236}">
                    <a16:creationId xmlns:a16="http://schemas.microsoft.com/office/drawing/2014/main" id="{5F235672-350D-3EA7-E5E3-362227EC414B}"/>
                  </a:ext>
                </a:extLst>
              </p:cNvPr>
              <p:cNvSpPr>
                <a:spLocks/>
              </p:cNvSpPr>
              <p:nvPr/>
            </p:nvSpPr>
            <p:spPr bwMode="auto">
              <a:xfrm>
                <a:off x="5130800" y="3762375"/>
                <a:ext cx="582612" cy="579438"/>
              </a:xfrm>
              <a:custGeom>
                <a:avLst/>
                <a:gdLst>
                  <a:gd name="T0" fmla="*/ 140 w 140"/>
                  <a:gd name="T1" fmla="*/ 106 h 139"/>
                  <a:gd name="T2" fmla="*/ 136 w 140"/>
                  <a:gd name="T3" fmla="*/ 101 h 139"/>
                  <a:gd name="T4" fmla="*/ 129 w 140"/>
                  <a:gd name="T5" fmla="*/ 99 h 139"/>
                  <a:gd name="T6" fmla="*/ 126 w 140"/>
                  <a:gd name="T7" fmla="*/ 92 h 139"/>
                  <a:gd name="T8" fmla="*/ 123 w 140"/>
                  <a:gd name="T9" fmla="*/ 85 h 139"/>
                  <a:gd name="T10" fmla="*/ 125 w 140"/>
                  <a:gd name="T11" fmla="*/ 83 h 139"/>
                  <a:gd name="T12" fmla="*/ 125 w 140"/>
                  <a:gd name="T13" fmla="*/ 78 h 139"/>
                  <a:gd name="T14" fmla="*/ 125 w 140"/>
                  <a:gd name="T15" fmla="*/ 64 h 139"/>
                  <a:gd name="T16" fmla="*/ 122 w 140"/>
                  <a:gd name="T17" fmla="*/ 56 h 139"/>
                  <a:gd name="T18" fmla="*/ 120 w 140"/>
                  <a:gd name="T19" fmla="*/ 41 h 139"/>
                  <a:gd name="T20" fmla="*/ 115 w 140"/>
                  <a:gd name="T21" fmla="*/ 34 h 139"/>
                  <a:gd name="T22" fmla="*/ 111 w 140"/>
                  <a:gd name="T23" fmla="*/ 31 h 139"/>
                  <a:gd name="T24" fmla="*/ 109 w 140"/>
                  <a:gd name="T25" fmla="*/ 27 h 139"/>
                  <a:gd name="T26" fmla="*/ 115 w 140"/>
                  <a:gd name="T27" fmla="*/ 20 h 139"/>
                  <a:gd name="T28" fmla="*/ 116 w 140"/>
                  <a:gd name="T29" fmla="*/ 15 h 139"/>
                  <a:gd name="T30" fmla="*/ 115 w 140"/>
                  <a:gd name="T31" fmla="*/ 13 h 139"/>
                  <a:gd name="T32" fmla="*/ 115 w 140"/>
                  <a:gd name="T33" fmla="*/ 11 h 139"/>
                  <a:gd name="T34" fmla="*/ 114 w 140"/>
                  <a:gd name="T35" fmla="*/ 10 h 139"/>
                  <a:gd name="T36" fmla="*/ 115 w 140"/>
                  <a:gd name="T37" fmla="*/ 8 h 139"/>
                  <a:gd name="T38" fmla="*/ 115 w 140"/>
                  <a:gd name="T39" fmla="*/ 7 h 139"/>
                  <a:gd name="T40" fmla="*/ 115 w 140"/>
                  <a:gd name="T41" fmla="*/ 5 h 139"/>
                  <a:gd name="T42" fmla="*/ 116 w 140"/>
                  <a:gd name="T43" fmla="*/ 3 h 139"/>
                  <a:gd name="T44" fmla="*/ 113 w 140"/>
                  <a:gd name="T45" fmla="*/ 2 h 139"/>
                  <a:gd name="T46" fmla="*/ 108 w 140"/>
                  <a:gd name="T47" fmla="*/ 1 h 139"/>
                  <a:gd name="T48" fmla="*/ 105 w 140"/>
                  <a:gd name="T49" fmla="*/ 1 h 139"/>
                  <a:gd name="T50" fmla="*/ 102 w 140"/>
                  <a:gd name="T51" fmla="*/ 1 h 139"/>
                  <a:gd name="T52" fmla="*/ 97 w 140"/>
                  <a:gd name="T53" fmla="*/ 3 h 139"/>
                  <a:gd name="T54" fmla="*/ 91 w 140"/>
                  <a:gd name="T55" fmla="*/ 2 h 139"/>
                  <a:gd name="T56" fmla="*/ 79 w 140"/>
                  <a:gd name="T57" fmla="*/ 3 h 139"/>
                  <a:gd name="T58" fmla="*/ 73 w 140"/>
                  <a:gd name="T59" fmla="*/ 4 h 139"/>
                  <a:gd name="T60" fmla="*/ 60 w 140"/>
                  <a:gd name="T61" fmla="*/ 10 h 139"/>
                  <a:gd name="T62" fmla="*/ 56 w 140"/>
                  <a:gd name="T63" fmla="*/ 10 h 139"/>
                  <a:gd name="T64" fmla="*/ 51 w 140"/>
                  <a:gd name="T65" fmla="*/ 14 h 139"/>
                  <a:gd name="T66" fmla="*/ 44 w 140"/>
                  <a:gd name="T67" fmla="*/ 17 h 139"/>
                  <a:gd name="T68" fmla="*/ 46 w 140"/>
                  <a:gd name="T69" fmla="*/ 20 h 139"/>
                  <a:gd name="T70" fmla="*/ 47 w 140"/>
                  <a:gd name="T71" fmla="*/ 28 h 139"/>
                  <a:gd name="T72" fmla="*/ 47 w 140"/>
                  <a:gd name="T73" fmla="*/ 30 h 139"/>
                  <a:gd name="T74" fmla="*/ 47 w 140"/>
                  <a:gd name="T75" fmla="*/ 31 h 139"/>
                  <a:gd name="T76" fmla="*/ 52 w 140"/>
                  <a:gd name="T77" fmla="*/ 37 h 139"/>
                  <a:gd name="T78" fmla="*/ 51 w 140"/>
                  <a:gd name="T79" fmla="*/ 40 h 139"/>
                  <a:gd name="T80" fmla="*/ 47 w 140"/>
                  <a:gd name="T81" fmla="*/ 40 h 139"/>
                  <a:gd name="T82" fmla="*/ 39 w 140"/>
                  <a:gd name="T83" fmla="*/ 43 h 139"/>
                  <a:gd name="T84" fmla="*/ 33 w 140"/>
                  <a:gd name="T85" fmla="*/ 47 h 139"/>
                  <a:gd name="T86" fmla="*/ 34 w 140"/>
                  <a:gd name="T87" fmla="*/ 50 h 139"/>
                  <a:gd name="T88" fmla="*/ 29 w 140"/>
                  <a:gd name="T89" fmla="*/ 53 h 139"/>
                  <a:gd name="T90" fmla="*/ 21 w 140"/>
                  <a:gd name="T91" fmla="*/ 61 h 139"/>
                  <a:gd name="T92" fmla="*/ 13 w 140"/>
                  <a:gd name="T93" fmla="*/ 61 h 139"/>
                  <a:gd name="T94" fmla="*/ 6 w 140"/>
                  <a:gd name="T95" fmla="*/ 62 h 139"/>
                  <a:gd name="T96" fmla="*/ 0 w 140"/>
                  <a:gd name="T97" fmla="*/ 78 h 139"/>
                  <a:gd name="T98" fmla="*/ 66 w 140"/>
                  <a:gd name="T99" fmla="*/ 124 h 139"/>
                  <a:gd name="T100" fmla="*/ 69 w 140"/>
                  <a:gd name="T101" fmla="*/ 128 h 139"/>
                  <a:gd name="T102" fmla="*/ 74 w 140"/>
                  <a:gd name="T103" fmla="*/ 130 h 139"/>
                  <a:gd name="T104" fmla="*/ 75 w 140"/>
                  <a:gd name="T105" fmla="*/ 132 h 139"/>
                  <a:gd name="T106" fmla="*/ 80 w 140"/>
                  <a:gd name="T107" fmla="*/ 133 h 139"/>
                  <a:gd name="T108" fmla="*/ 81 w 140"/>
                  <a:gd name="T109" fmla="*/ 139 h 139"/>
                  <a:gd name="T110" fmla="*/ 98 w 140"/>
                  <a:gd name="T111"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39">
                    <a:moveTo>
                      <a:pt x="109" y="126"/>
                    </a:moveTo>
                    <a:cubicBezTo>
                      <a:pt x="140" y="106"/>
                      <a:pt x="140" y="106"/>
                      <a:pt x="140" y="106"/>
                    </a:cubicBezTo>
                    <a:cubicBezTo>
                      <a:pt x="137" y="101"/>
                      <a:pt x="137" y="101"/>
                      <a:pt x="137" y="101"/>
                    </a:cubicBezTo>
                    <a:cubicBezTo>
                      <a:pt x="136" y="101"/>
                      <a:pt x="136" y="101"/>
                      <a:pt x="136" y="101"/>
                    </a:cubicBezTo>
                    <a:cubicBezTo>
                      <a:pt x="133" y="99"/>
                      <a:pt x="133" y="99"/>
                      <a:pt x="133" y="99"/>
                    </a:cubicBezTo>
                    <a:cubicBezTo>
                      <a:pt x="129" y="99"/>
                      <a:pt x="129" y="99"/>
                      <a:pt x="129" y="99"/>
                    </a:cubicBezTo>
                    <a:cubicBezTo>
                      <a:pt x="127" y="97"/>
                      <a:pt x="127" y="97"/>
                      <a:pt x="127" y="97"/>
                    </a:cubicBezTo>
                    <a:cubicBezTo>
                      <a:pt x="126" y="92"/>
                      <a:pt x="126" y="92"/>
                      <a:pt x="126" y="92"/>
                    </a:cubicBezTo>
                    <a:cubicBezTo>
                      <a:pt x="122" y="86"/>
                      <a:pt x="122" y="86"/>
                      <a:pt x="122" y="86"/>
                    </a:cubicBezTo>
                    <a:cubicBezTo>
                      <a:pt x="122" y="86"/>
                      <a:pt x="123" y="85"/>
                      <a:pt x="123" y="85"/>
                    </a:cubicBezTo>
                    <a:cubicBezTo>
                      <a:pt x="123" y="85"/>
                      <a:pt x="125" y="84"/>
                      <a:pt x="125" y="84"/>
                    </a:cubicBezTo>
                    <a:cubicBezTo>
                      <a:pt x="125" y="83"/>
                      <a:pt x="125" y="83"/>
                      <a:pt x="125" y="83"/>
                    </a:cubicBezTo>
                    <a:cubicBezTo>
                      <a:pt x="126" y="81"/>
                      <a:pt x="126" y="81"/>
                      <a:pt x="126" y="81"/>
                    </a:cubicBezTo>
                    <a:cubicBezTo>
                      <a:pt x="125" y="78"/>
                      <a:pt x="125" y="78"/>
                      <a:pt x="125" y="78"/>
                    </a:cubicBezTo>
                    <a:cubicBezTo>
                      <a:pt x="126" y="74"/>
                      <a:pt x="126" y="74"/>
                      <a:pt x="126" y="74"/>
                    </a:cubicBezTo>
                    <a:cubicBezTo>
                      <a:pt x="125" y="64"/>
                      <a:pt x="125" y="64"/>
                      <a:pt x="125" y="64"/>
                    </a:cubicBezTo>
                    <a:cubicBezTo>
                      <a:pt x="122" y="57"/>
                      <a:pt x="122" y="57"/>
                      <a:pt x="122" y="57"/>
                    </a:cubicBezTo>
                    <a:cubicBezTo>
                      <a:pt x="122" y="56"/>
                      <a:pt x="122" y="56"/>
                      <a:pt x="122" y="56"/>
                    </a:cubicBezTo>
                    <a:cubicBezTo>
                      <a:pt x="123" y="55"/>
                      <a:pt x="123" y="55"/>
                      <a:pt x="123" y="55"/>
                    </a:cubicBezTo>
                    <a:cubicBezTo>
                      <a:pt x="120" y="41"/>
                      <a:pt x="120" y="41"/>
                      <a:pt x="120" y="41"/>
                    </a:cubicBezTo>
                    <a:cubicBezTo>
                      <a:pt x="115" y="37"/>
                      <a:pt x="115" y="37"/>
                      <a:pt x="115" y="37"/>
                    </a:cubicBezTo>
                    <a:cubicBezTo>
                      <a:pt x="115" y="34"/>
                      <a:pt x="115" y="34"/>
                      <a:pt x="115" y="34"/>
                    </a:cubicBezTo>
                    <a:cubicBezTo>
                      <a:pt x="113" y="32"/>
                      <a:pt x="113" y="32"/>
                      <a:pt x="113" y="32"/>
                    </a:cubicBezTo>
                    <a:cubicBezTo>
                      <a:pt x="111" y="31"/>
                      <a:pt x="111" y="31"/>
                      <a:pt x="111" y="31"/>
                    </a:cubicBezTo>
                    <a:cubicBezTo>
                      <a:pt x="111" y="31"/>
                      <a:pt x="111" y="29"/>
                      <a:pt x="111" y="29"/>
                    </a:cubicBezTo>
                    <a:cubicBezTo>
                      <a:pt x="111" y="29"/>
                      <a:pt x="109" y="27"/>
                      <a:pt x="109" y="27"/>
                    </a:cubicBezTo>
                    <a:cubicBezTo>
                      <a:pt x="109" y="24"/>
                      <a:pt x="109" y="24"/>
                      <a:pt x="109" y="24"/>
                    </a:cubicBezTo>
                    <a:cubicBezTo>
                      <a:pt x="115" y="20"/>
                      <a:pt x="115" y="20"/>
                      <a:pt x="115" y="20"/>
                    </a:cubicBezTo>
                    <a:cubicBezTo>
                      <a:pt x="115" y="17"/>
                      <a:pt x="115" y="17"/>
                      <a:pt x="115" y="17"/>
                    </a:cubicBezTo>
                    <a:cubicBezTo>
                      <a:pt x="116" y="15"/>
                      <a:pt x="116" y="15"/>
                      <a:pt x="116" y="15"/>
                    </a:cubicBezTo>
                    <a:cubicBezTo>
                      <a:pt x="115" y="14"/>
                      <a:pt x="115" y="14"/>
                      <a:pt x="115" y="14"/>
                    </a:cubicBezTo>
                    <a:cubicBezTo>
                      <a:pt x="115" y="13"/>
                      <a:pt x="115" y="13"/>
                      <a:pt x="115" y="13"/>
                    </a:cubicBezTo>
                    <a:cubicBezTo>
                      <a:pt x="115" y="12"/>
                      <a:pt x="115" y="12"/>
                      <a:pt x="115" y="12"/>
                    </a:cubicBezTo>
                    <a:cubicBezTo>
                      <a:pt x="115" y="12"/>
                      <a:pt x="115" y="11"/>
                      <a:pt x="115" y="11"/>
                    </a:cubicBezTo>
                    <a:cubicBezTo>
                      <a:pt x="115" y="11"/>
                      <a:pt x="115" y="10"/>
                      <a:pt x="115" y="10"/>
                    </a:cubicBezTo>
                    <a:cubicBezTo>
                      <a:pt x="115" y="10"/>
                      <a:pt x="115" y="10"/>
                      <a:pt x="114" y="10"/>
                    </a:cubicBezTo>
                    <a:cubicBezTo>
                      <a:pt x="114" y="9"/>
                      <a:pt x="115" y="9"/>
                      <a:pt x="115" y="9"/>
                    </a:cubicBezTo>
                    <a:cubicBezTo>
                      <a:pt x="115" y="8"/>
                      <a:pt x="115" y="8"/>
                      <a:pt x="115" y="8"/>
                    </a:cubicBezTo>
                    <a:cubicBezTo>
                      <a:pt x="115" y="8"/>
                      <a:pt x="115" y="7"/>
                      <a:pt x="115" y="7"/>
                    </a:cubicBezTo>
                    <a:cubicBezTo>
                      <a:pt x="115" y="7"/>
                      <a:pt x="115" y="7"/>
                      <a:pt x="115" y="7"/>
                    </a:cubicBezTo>
                    <a:cubicBezTo>
                      <a:pt x="115" y="7"/>
                      <a:pt x="115" y="6"/>
                      <a:pt x="115" y="6"/>
                    </a:cubicBezTo>
                    <a:cubicBezTo>
                      <a:pt x="115" y="6"/>
                      <a:pt x="116" y="5"/>
                      <a:pt x="115" y="5"/>
                    </a:cubicBezTo>
                    <a:cubicBezTo>
                      <a:pt x="115" y="5"/>
                      <a:pt x="114" y="4"/>
                      <a:pt x="114" y="4"/>
                    </a:cubicBezTo>
                    <a:cubicBezTo>
                      <a:pt x="116" y="3"/>
                      <a:pt x="116" y="3"/>
                      <a:pt x="116" y="3"/>
                    </a:cubicBezTo>
                    <a:cubicBezTo>
                      <a:pt x="116" y="2"/>
                      <a:pt x="116" y="2"/>
                      <a:pt x="116" y="2"/>
                    </a:cubicBezTo>
                    <a:cubicBezTo>
                      <a:pt x="115" y="2"/>
                      <a:pt x="114" y="1"/>
                      <a:pt x="113" y="2"/>
                    </a:cubicBezTo>
                    <a:cubicBezTo>
                      <a:pt x="113" y="2"/>
                      <a:pt x="112" y="2"/>
                      <a:pt x="112" y="2"/>
                    </a:cubicBezTo>
                    <a:cubicBezTo>
                      <a:pt x="110" y="0"/>
                      <a:pt x="109" y="0"/>
                      <a:pt x="108" y="1"/>
                    </a:cubicBezTo>
                    <a:cubicBezTo>
                      <a:pt x="107" y="2"/>
                      <a:pt x="106" y="1"/>
                      <a:pt x="106" y="2"/>
                    </a:cubicBezTo>
                    <a:cubicBezTo>
                      <a:pt x="105" y="1"/>
                      <a:pt x="105" y="1"/>
                      <a:pt x="105" y="1"/>
                    </a:cubicBezTo>
                    <a:cubicBezTo>
                      <a:pt x="104" y="1"/>
                      <a:pt x="104" y="1"/>
                      <a:pt x="103" y="0"/>
                    </a:cubicBezTo>
                    <a:cubicBezTo>
                      <a:pt x="103" y="0"/>
                      <a:pt x="102" y="0"/>
                      <a:pt x="102" y="1"/>
                    </a:cubicBezTo>
                    <a:cubicBezTo>
                      <a:pt x="102" y="2"/>
                      <a:pt x="101" y="1"/>
                      <a:pt x="100" y="2"/>
                    </a:cubicBezTo>
                    <a:cubicBezTo>
                      <a:pt x="99" y="2"/>
                      <a:pt x="98" y="2"/>
                      <a:pt x="97" y="3"/>
                    </a:cubicBezTo>
                    <a:cubicBezTo>
                      <a:pt x="97" y="4"/>
                      <a:pt x="95" y="4"/>
                      <a:pt x="94" y="4"/>
                    </a:cubicBezTo>
                    <a:cubicBezTo>
                      <a:pt x="93" y="3"/>
                      <a:pt x="92" y="2"/>
                      <a:pt x="91" y="2"/>
                    </a:cubicBezTo>
                    <a:cubicBezTo>
                      <a:pt x="91" y="2"/>
                      <a:pt x="91" y="2"/>
                      <a:pt x="91" y="2"/>
                    </a:cubicBezTo>
                    <a:cubicBezTo>
                      <a:pt x="87" y="1"/>
                      <a:pt x="83" y="3"/>
                      <a:pt x="79" y="3"/>
                    </a:cubicBezTo>
                    <a:cubicBezTo>
                      <a:pt x="78" y="3"/>
                      <a:pt x="78" y="3"/>
                      <a:pt x="78" y="4"/>
                    </a:cubicBezTo>
                    <a:cubicBezTo>
                      <a:pt x="76" y="4"/>
                      <a:pt x="74" y="4"/>
                      <a:pt x="73" y="4"/>
                    </a:cubicBezTo>
                    <a:cubicBezTo>
                      <a:pt x="70" y="5"/>
                      <a:pt x="67" y="4"/>
                      <a:pt x="64" y="6"/>
                    </a:cubicBezTo>
                    <a:cubicBezTo>
                      <a:pt x="63" y="7"/>
                      <a:pt x="61" y="8"/>
                      <a:pt x="60" y="10"/>
                    </a:cubicBezTo>
                    <a:cubicBezTo>
                      <a:pt x="59" y="10"/>
                      <a:pt x="58" y="12"/>
                      <a:pt x="57" y="10"/>
                    </a:cubicBezTo>
                    <a:cubicBezTo>
                      <a:pt x="57" y="10"/>
                      <a:pt x="56" y="9"/>
                      <a:pt x="56" y="10"/>
                    </a:cubicBezTo>
                    <a:cubicBezTo>
                      <a:pt x="55" y="11"/>
                      <a:pt x="55" y="12"/>
                      <a:pt x="54" y="11"/>
                    </a:cubicBezTo>
                    <a:cubicBezTo>
                      <a:pt x="52" y="11"/>
                      <a:pt x="52" y="13"/>
                      <a:pt x="51" y="14"/>
                    </a:cubicBezTo>
                    <a:cubicBezTo>
                      <a:pt x="49" y="15"/>
                      <a:pt x="47" y="17"/>
                      <a:pt x="45" y="17"/>
                    </a:cubicBezTo>
                    <a:cubicBezTo>
                      <a:pt x="45" y="17"/>
                      <a:pt x="44" y="17"/>
                      <a:pt x="44" y="17"/>
                    </a:cubicBezTo>
                    <a:cubicBezTo>
                      <a:pt x="47" y="19"/>
                      <a:pt x="47" y="19"/>
                      <a:pt x="47" y="19"/>
                    </a:cubicBezTo>
                    <a:cubicBezTo>
                      <a:pt x="46" y="20"/>
                      <a:pt x="46" y="20"/>
                      <a:pt x="46" y="20"/>
                    </a:cubicBezTo>
                    <a:cubicBezTo>
                      <a:pt x="47" y="21"/>
                      <a:pt x="47" y="21"/>
                      <a:pt x="47" y="21"/>
                    </a:cubicBezTo>
                    <a:cubicBezTo>
                      <a:pt x="47" y="28"/>
                      <a:pt x="47" y="28"/>
                      <a:pt x="47" y="28"/>
                    </a:cubicBezTo>
                    <a:cubicBezTo>
                      <a:pt x="48" y="29"/>
                      <a:pt x="48" y="29"/>
                      <a:pt x="48" y="29"/>
                    </a:cubicBezTo>
                    <a:cubicBezTo>
                      <a:pt x="47" y="30"/>
                      <a:pt x="47" y="30"/>
                      <a:pt x="47" y="30"/>
                    </a:cubicBezTo>
                    <a:cubicBezTo>
                      <a:pt x="47" y="30"/>
                      <a:pt x="47" y="30"/>
                      <a:pt x="47" y="30"/>
                    </a:cubicBezTo>
                    <a:cubicBezTo>
                      <a:pt x="47" y="31"/>
                      <a:pt x="47" y="31"/>
                      <a:pt x="47" y="31"/>
                    </a:cubicBezTo>
                    <a:cubicBezTo>
                      <a:pt x="49" y="35"/>
                      <a:pt x="49" y="35"/>
                      <a:pt x="49" y="35"/>
                    </a:cubicBezTo>
                    <a:cubicBezTo>
                      <a:pt x="52" y="37"/>
                      <a:pt x="52" y="37"/>
                      <a:pt x="52" y="37"/>
                    </a:cubicBezTo>
                    <a:cubicBezTo>
                      <a:pt x="50" y="39"/>
                      <a:pt x="50" y="39"/>
                      <a:pt x="50" y="39"/>
                    </a:cubicBezTo>
                    <a:cubicBezTo>
                      <a:pt x="51" y="40"/>
                      <a:pt x="51" y="40"/>
                      <a:pt x="51" y="40"/>
                    </a:cubicBezTo>
                    <a:cubicBezTo>
                      <a:pt x="51" y="41"/>
                      <a:pt x="51" y="41"/>
                      <a:pt x="51" y="41"/>
                    </a:cubicBezTo>
                    <a:cubicBezTo>
                      <a:pt x="47" y="40"/>
                      <a:pt x="47" y="40"/>
                      <a:pt x="47" y="40"/>
                    </a:cubicBezTo>
                    <a:cubicBezTo>
                      <a:pt x="39" y="40"/>
                      <a:pt x="39" y="40"/>
                      <a:pt x="39" y="40"/>
                    </a:cubicBezTo>
                    <a:cubicBezTo>
                      <a:pt x="39" y="43"/>
                      <a:pt x="39" y="43"/>
                      <a:pt x="39" y="43"/>
                    </a:cubicBezTo>
                    <a:cubicBezTo>
                      <a:pt x="34" y="44"/>
                      <a:pt x="34" y="44"/>
                      <a:pt x="34" y="44"/>
                    </a:cubicBezTo>
                    <a:cubicBezTo>
                      <a:pt x="33" y="47"/>
                      <a:pt x="33" y="47"/>
                      <a:pt x="33" y="47"/>
                    </a:cubicBezTo>
                    <a:cubicBezTo>
                      <a:pt x="34" y="49"/>
                      <a:pt x="34" y="49"/>
                      <a:pt x="34" y="49"/>
                    </a:cubicBezTo>
                    <a:cubicBezTo>
                      <a:pt x="34" y="50"/>
                      <a:pt x="34" y="50"/>
                      <a:pt x="34" y="50"/>
                    </a:cubicBezTo>
                    <a:cubicBezTo>
                      <a:pt x="34" y="52"/>
                      <a:pt x="34" y="52"/>
                      <a:pt x="34" y="52"/>
                    </a:cubicBezTo>
                    <a:cubicBezTo>
                      <a:pt x="34" y="52"/>
                      <a:pt x="30" y="53"/>
                      <a:pt x="29" y="53"/>
                    </a:cubicBezTo>
                    <a:cubicBezTo>
                      <a:pt x="29" y="53"/>
                      <a:pt x="25" y="56"/>
                      <a:pt x="25" y="56"/>
                    </a:cubicBezTo>
                    <a:cubicBezTo>
                      <a:pt x="21" y="61"/>
                      <a:pt x="21" y="61"/>
                      <a:pt x="21" y="61"/>
                    </a:cubicBezTo>
                    <a:cubicBezTo>
                      <a:pt x="19" y="60"/>
                      <a:pt x="19" y="60"/>
                      <a:pt x="19" y="60"/>
                    </a:cubicBezTo>
                    <a:cubicBezTo>
                      <a:pt x="13" y="61"/>
                      <a:pt x="13" y="61"/>
                      <a:pt x="13" y="61"/>
                    </a:cubicBezTo>
                    <a:cubicBezTo>
                      <a:pt x="10" y="61"/>
                      <a:pt x="10" y="61"/>
                      <a:pt x="10" y="61"/>
                    </a:cubicBezTo>
                    <a:cubicBezTo>
                      <a:pt x="6" y="62"/>
                      <a:pt x="6" y="62"/>
                      <a:pt x="6" y="62"/>
                    </a:cubicBezTo>
                    <a:cubicBezTo>
                      <a:pt x="0" y="67"/>
                      <a:pt x="0" y="67"/>
                      <a:pt x="0" y="67"/>
                    </a:cubicBezTo>
                    <a:cubicBezTo>
                      <a:pt x="0" y="78"/>
                      <a:pt x="0" y="78"/>
                      <a:pt x="0" y="78"/>
                    </a:cubicBezTo>
                    <a:cubicBezTo>
                      <a:pt x="26" y="95"/>
                      <a:pt x="26" y="95"/>
                      <a:pt x="26" y="95"/>
                    </a:cubicBezTo>
                    <a:cubicBezTo>
                      <a:pt x="66" y="124"/>
                      <a:pt x="66" y="124"/>
                      <a:pt x="66" y="124"/>
                    </a:cubicBezTo>
                    <a:cubicBezTo>
                      <a:pt x="66" y="127"/>
                      <a:pt x="66" y="127"/>
                      <a:pt x="66" y="127"/>
                    </a:cubicBezTo>
                    <a:cubicBezTo>
                      <a:pt x="69" y="128"/>
                      <a:pt x="69" y="128"/>
                      <a:pt x="69" y="128"/>
                    </a:cubicBezTo>
                    <a:cubicBezTo>
                      <a:pt x="71" y="130"/>
                      <a:pt x="71" y="130"/>
                      <a:pt x="71" y="130"/>
                    </a:cubicBezTo>
                    <a:cubicBezTo>
                      <a:pt x="74" y="130"/>
                      <a:pt x="74" y="130"/>
                      <a:pt x="74" y="130"/>
                    </a:cubicBezTo>
                    <a:cubicBezTo>
                      <a:pt x="74" y="132"/>
                      <a:pt x="74" y="132"/>
                      <a:pt x="74" y="132"/>
                    </a:cubicBezTo>
                    <a:cubicBezTo>
                      <a:pt x="75" y="132"/>
                      <a:pt x="75" y="132"/>
                      <a:pt x="75" y="132"/>
                    </a:cubicBezTo>
                    <a:cubicBezTo>
                      <a:pt x="77" y="131"/>
                      <a:pt x="77" y="131"/>
                      <a:pt x="77" y="131"/>
                    </a:cubicBezTo>
                    <a:cubicBezTo>
                      <a:pt x="80" y="133"/>
                      <a:pt x="80" y="133"/>
                      <a:pt x="80" y="133"/>
                    </a:cubicBezTo>
                    <a:cubicBezTo>
                      <a:pt x="80" y="139"/>
                      <a:pt x="80" y="139"/>
                      <a:pt x="80" y="139"/>
                    </a:cubicBezTo>
                    <a:cubicBezTo>
                      <a:pt x="81" y="139"/>
                      <a:pt x="81" y="139"/>
                      <a:pt x="81" y="139"/>
                    </a:cubicBezTo>
                    <a:cubicBezTo>
                      <a:pt x="87" y="138"/>
                      <a:pt x="87" y="138"/>
                      <a:pt x="87" y="138"/>
                    </a:cubicBezTo>
                    <a:cubicBezTo>
                      <a:pt x="98" y="136"/>
                      <a:pt x="98" y="136"/>
                      <a:pt x="98" y="136"/>
                    </a:cubicBezTo>
                    <a:lnTo>
                      <a:pt x="109" y="126"/>
                    </a:lnTo>
                    <a:close/>
                  </a:path>
                </a:pathLst>
              </a:custGeom>
              <a:grpFill/>
              <a:ln>
                <a:solidFill>
                  <a:schemeClr val="bg2"/>
                </a:solidFill>
              </a:ln>
            </p:spPr>
            <p:style>
              <a:lnRef idx="0">
                <a:scrgbClr r="0" g="0" b="0"/>
              </a:lnRef>
              <a:fillRef idx="0">
                <a:scrgbClr r="0" g="0" b="0"/>
              </a:fillRef>
              <a:effectRef idx="0">
                <a:scrgbClr r="0" g="0" b="0"/>
              </a:effectRef>
              <a:fontRef idx="minor">
                <a:schemeClr val="lt1"/>
              </a:fontRef>
            </p:style>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ru-RU" sz="1800" b="0" i="0" u="none" strike="noStrike" kern="1200" cap="none" spc="0" normalizeH="0" baseline="0" noProof="0">
                  <a:ln>
                    <a:noFill/>
                  </a:ln>
                  <a:solidFill>
                    <a:srgbClr val="FFFFFF"/>
                  </a:solidFill>
                  <a:effectLst/>
                  <a:uLnTx/>
                  <a:uFillTx/>
                  <a:latin typeface="Arial"/>
                  <a:ea typeface="+mn-ea"/>
                  <a:cs typeface="+mn-cs"/>
                </a:endParaRPr>
              </a:p>
            </p:txBody>
          </p:sp>
        </p:grpSp>
      </p:grpSp>
      <p:sp>
        <p:nvSpPr>
          <p:cNvPr id="384" name="Freeform 383">
            <a:extLst>
              <a:ext uri="{FF2B5EF4-FFF2-40B4-BE49-F238E27FC236}">
                <a16:creationId xmlns:a16="http://schemas.microsoft.com/office/drawing/2014/main" id="{19BB75A0-84B5-DA1C-7D5D-3806C114B231}"/>
              </a:ext>
            </a:extLst>
          </p:cNvPr>
          <p:cNvSpPr/>
          <p:nvPr/>
        </p:nvSpPr>
        <p:spPr bwMode="gray">
          <a:xfrm>
            <a:off x="452439" y="3290888"/>
            <a:ext cx="130175" cy="146050"/>
          </a:xfrm>
          <a:custGeom>
            <a:avLst/>
            <a:gdLst>
              <a:gd name="connsiteX0" fmla="*/ 70883 w 131208"/>
              <a:gd name="connsiteY0" fmla="*/ 0 h 146050"/>
              <a:gd name="connsiteX1" fmla="*/ 70883 w 131208"/>
              <a:gd name="connsiteY1" fmla="*/ 0 h 146050"/>
              <a:gd name="connsiteX2" fmla="*/ 93108 w 131208"/>
              <a:gd name="connsiteY2" fmla="*/ 15875 h 146050"/>
              <a:gd name="connsiteX3" fmla="*/ 105808 w 131208"/>
              <a:gd name="connsiteY3" fmla="*/ 44450 h 146050"/>
              <a:gd name="connsiteX4" fmla="*/ 115333 w 131208"/>
              <a:gd name="connsiteY4" fmla="*/ 50800 h 146050"/>
              <a:gd name="connsiteX5" fmla="*/ 131208 w 131208"/>
              <a:gd name="connsiteY5" fmla="*/ 79375 h 146050"/>
              <a:gd name="connsiteX6" fmla="*/ 128033 w 131208"/>
              <a:gd name="connsiteY6" fmla="*/ 114300 h 146050"/>
              <a:gd name="connsiteX7" fmla="*/ 105808 w 131208"/>
              <a:gd name="connsiteY7" fmla="*/ 139700 h 146050"/>
              <a:gd name="connsiteX8" fmla="*/ 96283 w 131208"/>
              <a:gd name="connsiteY8" fmla="*/ 142875 h 146050"/>
              <a:gd name="connsiteX9" fmla="*/ 86758 w 131208"/>
              <a:gd name="connsiteY9" fmla="*/ 139700 h 146050"/>
              <a:gd name="connsiteX10" fmla="*/ 77233 w 131208"/>
              <a:gd name="connsiteY10" fmla="*/ 133350 h 146050"/>
              <a:gd name="connsiteX11" fmla="*/ 67708 w 131208"/>
              <a:gd name="connsiteY11" fmla="*/ 142875 h 146050"/>
              <a:gd name="connsiteX12" fmla="*/ 58183 w 131208"/>
              <a:gd name="connsiteY12" fmla="*/ 146050 h 146050"/>
              <a:gd name="connsiteX13" fmla="*/ 48658 w 131208"/>
              <a:gd name="connsiteY13" fmla="*/ 92075 h 146050"/>
              <a:gd name="connsiteX14" fmla="*/ 39133 w 131208"/>
              <a:gd name="connsiteY14" fmla="*/ 95250 h 146050"/>
              <a:gd name="connsiteX15" fmla="*/ 29608 w 131208"/>
              <a:gd name="connsiteY15" fmla="*/ 104775 h 146050"/>
              <a:gd name="connsiteX16" fmla="*/ 16908 w 131208"/>
              <a:gd name="connsiteY16" fmla="*/ 101600 h 146050"/>
              <a:gd name="connsiteX17" fmla="*/ 13733 w 131208"/>
              <a:gd name="connsiteY17" fmla="*/ 92075 h 146050"/>
              <a:gd name="connsiteX18" fmla="*/ 23258 w 131208"/>
              <a:gd name="connsiteY18" fmla="*/ 85725 h 146050"/>
              <a:gd name="connsiteX19" fmla="*/ 26433 w 131208"/>
              <a:gd name="connsiteY19" fmla="*/ 76200 h 146050"/>
              <a:gd name="connsiteX20" fmla="*/ 16908 w 131208"/>
              <a:gd name="connsiteY20" fmla="*/ 69850 h 146050"/>
              <a:gd name="connsiteX21" fmla="*/ 1033 w 131208"/>
              <a:gd name="connsiteY21" fmla="*/ 66675 h 146050"/>
              <a:gd name="connsiteX22" fmla="*/ 4208 w 131208"/>
              <a:gd name="connsiteY22" fmla="*/ 50800 h 146050"/>
              <a:gd name="connsiteX23" fmla="*/ 20083 w 131208"/>
              <a:gd name="connsiteY23" fmla="*/ 34925 h 146050"/>
              <a:gd name="connsiteX24" fmla="*/ 29608 w 131208"/>
              <a:gd name="connsiteY24" fmla="*/ 25400 h 146050"/>
              <a:gd name="connsiteX25" fmla="*/ 32783 w 131208"/>
              <a:gd name="connsiteY25" fmla="*/ 12700 h 146050"/>
              <a:gd name="connsiteX26" fmla="*/ 55008 w 131208"/>
              <a:gd name="connsiteY26" fmla="*/ 9525 h 146050"/>
              <a:gd name="connsiteX27" fmla="*/ 70883 w 131208"/>
              <a:gd name="connsiteY27" fmla="*/ 0 h 14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1208" h="146050">
                <a:moveTo>
                  <a:pt x="70883" y="0"/>
                </a:moveTo>
                <a:lnTo>
                  <a:pt x="70883" y="0"/>
                </a:lnTo>
                <a:cubicBezTo>
                  <a:pt x="78291" y="5292"/>
                  <a:pt x="87343" y="8829"/>
                  <a:pt x="93108" y="15875"/>
                </a:cubicBezTo>
                <a:cubicBezTo>
                  <a:pt x="121402" y="50457"/>
                  <a:pt x="83923" y="22565"/>
                  <a:pt x="105808" y="44450"/>
                </a:cubicBezTo>
                <a:cubicBezTo>
                  <a:pt x="108506" y="47148"/>
                  <a:pt x="112158" y="48683"/>
                  <a:pt x="115333" y="50800"/>
                </a:cubicBezTo>
                <a:cubicBezTo>
                  <a:pt x="129889" y="72635"/>
                  <a:pt x="125620" y="62610"/>
                  <a:pt x="131208" y="79375"/>
                </a:cubicBezTo>
                <a:cubicBezTo>
                  <a:pt x="130150" y="91017"/>
                  <a:pt x="131331" y="103085"/>
                  <a:pt x="128033" y="114300"/>
                </a:cubicBezTo>
                <a:cubicBezTo>
                  <a:pt x="124749" y="125467"/>
                  <a:pt x="115917" y="134646"/>
                  <a:pt x="105808" y="139700"/>
                </a:cubicBezTo>
                <a:cubicBezTo>
                  <a:pt x="102815" y="141197"/>
                  <a:pt x="99458" y="141817"/>
                  <a:pt x="96283" y="142875"/>
                </a:cubicBezTo>
                <a:cubicBezTo>
                  <a:pt x="93108" y="141817"/>
                  <a:pt x="89751" y="141197"/>
                  <a:pt x="86758" y="139700"/>
                </a:cubicBezTo>
                <a:cubicBezTo>
                  <a:pt x="83345" y="137993"/>
                  <a:pt x="80997" y="132723"/>
                  <a:pt x="77233" y="133350"/>
                </a:cubicBezTo>
                <a:cubicBezTo>
                  <a:pt x="72804" y="134088"/>
                  <a:pt x="71444" y="140384"/>
                  <a:pt x="67708" y="142875"/>
                </a:cubicBezTo>
                <a:cubicBezTo>
                  <a:pt x="64923" y="144731"/>
                  <a:pt x="61358" y="144992"/>
                  <a:pt x="58183" y="146050"/>
                </a:cubicBezTo>
                <a:cubicBezTo>
                  <a:pt x="48136" y="115910"/>
                  <a:pt x="52439" y="133666"/>
                  <a:pt x="48658" y="92075"/>
                </a:cubicBezTo>
                <a:cubicBezTo>
                  <a:pt x="45483" y="93133"/>
                  <a:pt x="41918" y="93394"/>
                  <a:pt x="39133" y="95250"/>
                </a:cubicBezTo>
                <a:cubicBezTo>
                  <a:pt x="35397" y="97741"/>
                  <a:pt x="33925" y="103541"/>
                  <a:pt x="29608" y="104775"/>
                </a:cubicBezTo>
                <a:cubicBezTo>
                  <a:pt x="25412" y="105974"/>
                  <a:pt x="21141" y="102658"/>
                  <a:pt x="16908" y="101600"/>
                </a:cubicBezTo>
                <a:cubicBezTo>
                  <a:pt x="15850" y="98425"/>
                  <a:pt x="12490" y="95182"/>
                  <a:pt x="13733" y="92075"/>
                </a:cubicBezTo>
                <a:cubicBezTo>
                  <a:pt x="15150" y="88532"/>
                  <a:pt x="20874" y="88705"/>
                  <a:pt x="23258" y="85725"/>
                </a:cubicBezTo>
                <a:cubicBezTo>
                  <a:pt x="25349" y="83112"/>
                  <a:pt x="25375" y="79375"/>
                  <a:pt x="26433" y="76200"/>
                </a:cubicBezTo>
                <a:cubicBezTo>
                  <a:pt x="23258" y="74083"/>
                  <a:pt x="20481" y="71190"/>
                  <a:pt x="16908" y="69850"/>
                </a:cubicBezTo>
                <a:cubicBezTo>
                  <a:pt x="11855" y="67955"/>
                  <a:pt x="4026" y="71165"/>
                  <a:pt x="1033" y="66675"/>
                </a:cubicBezTo>
                <a:cubicBezTo>
                  <a:pt x="-1960" y="62185"/>
                  <a:pt x="2313" y="55853"/>
                  <a:pt x="4208" y="50800"/>
                </a:cubicBezTo>
                <a:cubicBezTo>
                  <a:pt x="8441" y="39511"/>
                  <a:pt x="11616" y="41981"/>
                  <a:pt x="20083" y="34925"/>
                </a:cubicBezTo>
                <a:cubicBezTo>
                  <a:pt x="23532" y="32050"/>
                  <a:pt x="26433" y="28575"/>
                  <a:pt x="29608" y="25400"/>
                </a:cubicBezTo>
                <a:cubicBezTo>
                  <a:pt x="30666" y="21167"/>
                  <a:pt x="29083" y="15013"/>
                  <a:pt x="32783" y="12700"/>
                </a:cubicBezTo>
                <a:cubicBezTo>
                  <a:pt x="39129" y="8734"/>
                  <a:pt x="47670" y="10993"/>
                  <a:pt x="55008" y="9525"/>
                </a:cubicBezTo>
                <a:cubicBezTo>
                  <a:pt x="64129" y="7701"/>
                  <a:pt x="68237" y="1588"/>
                  <a:pt x="70883" y="0"/>
                </a:cubicBezTo>
                <a:close/>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5" name="Freeform 384">
            <a:extLst>
              <a:ext uri="{FF2B5EF4-FFF2-40B4-BE49-F238E27FC236}">
                <a16:creationId xmlns:a16="http://schemas.microsoft.com/office/drawing/2014/main" id="{46076911-619D-F28F-9B61-B96D330C7BCF}"/>
              </a:ext>
            </a:extLst>
          </p:cNvPr>
          <p:cNvSpPr/>
          <p:nvPr/>
        </p:nvSpPr>
        <p:spPr bwMode="gray">
          <a:xfrm>
            <a:off x="500063" y="3357564"/>
            <a:ext cx="82550" cy="79375"/>
          </a:xfrm>
          <a:custGeom>
            <a:avLst/>
            <a:gdLst>
              <a:gd name="connsiteX0" fmla="*/ 10005 w 64053"/>
              <a:gd name="connsiteY0" fmla="*/ 38167 h 79442"/>
              <a:gd name="connsiteX1" fmla="*/ 10005 w 64053"/>
              <a:gd name="connsiteY1" fmla="*/ 38167 h 79442"/>
              <a:gd name="connsiteX2" fmla="*/ 38580 w 64053"/>
              <a:gd name="connsiteY2" fmla="*/ 31817 h 79442"/>
              <a:gd name="connsiteX3" fmla="*/ 32230 w 64053"/>
              <a:gd name="connsiteY3" fmla="*/ 12767 h 79442"/>
              <a:gd name="connsiteX4" fmla="*/ 38580 w 64053"/>
              <a:gd name="connsiteY4" fmla="*/ 67 h 79442"/>
              <a:gd name="connsiteX5" fmla="*/ 57630 w 64053"/>
              <a:gd name="connsiteY5" fmla="*/ 15942 h 79442"/>
              <a:gd name="connsiteX6" fmla="*/ 54455 w 64053"/>
              <a:gd name="connsiteY6" fmla="*/ 38167 h 79442"/>
              <a:gd name="connsiteX7" fmla="*/ 48105 w 64053"/>
              <a:gd name="connsiteY7" fmla="*/ 57217 h 79442"/>
              <a:gd name="connsiteX8" fmla="*/ 63980 w 64053"/>
              <a:gd name="connsiteY8" fmla="*/ 69917 h 79442"/>
              <a:gd name="connsiteX9" fmla="*/ 60805 w 64053"/>
              <a:gd name="connsiteY9" fmla="*/ 79442 h 79442"/>
              <a:gd name="connsiteX10" fmla="*/ 25880 w 64053"/>
              <a:gd name="connsiteY10" fmla="*/ 69917 h 79442"/>
              <a:gd name="connsiteX11" fmla="*/ 19530 w 64053"/>
              <a:gd name="connsiteY11" fmla="*/ 60392 h 79442"/>
              <a:gd name="connsiteX12" fmla="*/ 480 w 64053"/>
              <a:gd name="connsiteY12" fmla="*/ 60392 h 79442"/>
              <a:gd name="connsiteX13" fmla="*/ 10005 w 64053"/>
              <a:gd name="connsiteY13" fmla="*/ 38167 h 7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053" h="79442">
                <a:moveTo>
                  <a:pt x="10005" y="38167"/>
                </a:moveTo>
                <a:lnTo>
                  <a:pt x="10005" y="38167"/>
                </a:lnTo>
                <a:cubicBezTo>
                  <a:pt x="19530" y="36050"/>
                  <a:pt x="32155" y="39160"/>
                  <a:pt x="38580" y="31817"/>
                </a:cubicBezTo>
                <a:cubicBezTo>
                  <a:pt x="42988" y="26780"/>
                  <a:pt x="32230" y="12767"/>
                  <a:pt x="32230" y="12767"/>
                </a:cubicBezTo>
                <a:cubicBezTo>
                  <a:pt x="34347" y="8534"/>
                  <a:pt x="34186" y="1825"/>
                  <a:pt x="38580" y="67"/>
                </a:cubicBezTo>
                <a:cubicBezTo>
                  <a:pt x="41737" y="-1196"/>
                  <a:pt x="57296" y="15608"/>
                  <a:pt x="57630" y="15942"/>
                </a:cubicBezTo>
                <a:cubicBezTo>
                  <a:pt x="56572" y="23350"/>
                  <a:pt x="56138" y="30875"/>
                  <a:pt x="54455" y="38167"/>
                </a:cubicBezTo>
                <a:cubicBezTo>
                  <a:pt x="52950" y="44689"/>
                  <a:pt x="48105" y="57217"/>
                  <a:pt x="48105" y="57217"/>
                </a:cubicBezTo>
                <a:cubicBezTo>
                  <a:pt x="55534" y="59693"/>
                  <a:pt x="62290" y="59780"/>
                  <a:pt x="63980" y="69917"/>
                </a:cubicBezTo>
                <a:cubicBezTo>
                  <a:pt x="64530" y="73218"/>
                  <a:pt x="61863" y="76267"/>
                  <a:pt x="60805" y="79442"/>
                </a:cubicBezTo>
                <a:cubicBezTo>
                  <a:pt x="45780" y="77564"/>
                  <a:pt x="36171" y="80208"/>
                  <a:pt x="25880" y="69917"/>
                </a:cubicBezTo>
                <a:cubicBezTo>
                  <a:pt x="23182" y="67219"/>
                  <a:pt x="21647" y="63567"/>
                  <a:pt x="19530" y="60392"/>
                </a:cubicBezTo>
                <a:cubicBezTo>
                  <a:pt x="18375" y="60777"/>
                  <a:pt x="1635" y="68474"/>
                  <a:pt x="480" y="60392"/>
                </a:cubicBezTo>
                <a:cubicBezTo>
                  <a:pt x="-2385" y="40338"/>
                  <a:pt x="8418" y="41871"/>
                  <a:pt x="10005" y="38167"/>
                </a:cubicBezTo>
                <a:close/>
              </a:path>
            </a:pathLst>
          </a:custGeom>
          <a:solidFill>
            <a:srgbClr val="FA677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6" name="Freeform 385">
            <a:extLst>
              <a:ext uri="{FF2B5EF4-FFF2-40B4-BE49-F238E27FC236}">
                <a16:creationId xmlns:a16="http://schemas.microsoft.com/office/drawing/2014/main" id="{F436A9E5-768B-7F0B-D140-D33DD1DEC8CC}"/>
              </a:ext>
            </a:extLst>
          </p:cNvPr>
          <p:cNvSpPr/>
          <p:nvPr/>
        </p:nvSpPr>
        <p:spPr bwMode="gray">
          <a:xfrm>
            <a:off x="434975" y="3192463"/>
            <a:ext cx="101600" cy="82550"/>
          </a:xfrm>
          <a:custGeom>
            <a:avLst/>
            <a:gdLst>
              <a:gd name="connsiteX0" fmla="*/ 101600 w 101600"/>
              <a:gd name="connsiteY0" fmla="*/ 73025 h 82550"/>
              <a:gd name="connsiteX1" fmla="*/ 101600 w 101600"/>
              <a:gd name="connsiteY1" fmla="*/ 73025 h 82550"/>
              <a:gd name="connsiteX2" fmla="*/ 82550 w 101600"/>
              <a:gd name="connsiteY2" fmla="*/ 50800 h 82550"/>
              <a:gd name="connsiteX3" fmla="*/ 63500 w 101600"/>
              <a:gd name="connsiteY3" fmla="*/ 38100 h 82550"/>
              <a:gd name="connsiteX4" fmla="*/ 66675 w 101600"/>
              <a:gd name="connsiteY4" fmla="*/ 28575 h 82550"/>
              <a:gd name="connsiteX5" fmla="*/ 60325 w 101600"/>
              <a:gd name="connsiteY5" fmla="*/ 19050 h 82550"/>
              <a:gd name="connsiteX6" fmla="*/ 53975 w 101600"/>
              <a:gd name="connsiteY6" fmla="*/ 0 h 82550"/>
              <a:gd name="connsiteX7" fmla="*/ 34925 w 101600"/>
              <a:gd name="connsiteY7" fmla="*/ 6350 h 82550"/>
              <a:gd name="connsiteX8" fmla="*/ 15875 w 101600"/>
              <a:gd name="connsiteY8" fmla="*/ 15875 h 82550"/>
              <a:gd name="connsiteX9" fmla="*/ 6350 w 101600"/>
              <a:gd name="connsiteY9" fmla="*/ 25400 h 82550"/>
              <a:gd name="connsiteX10" fmla="*/ 0 w 101600"/>
              <a:gd name="connsiteY10" fmla="*/ 44450 h 82550"/>
              <a:gd name="connsiteX11" fmla="*/ 19050 w 101600"/>
              <a:gd name="connsiteY11" fmla="*/ 50800 h 82550"/>
              <a:gd name="connsiteX12" fmla="*/ 28575 w 101600"/>
              <a:gd name="connsiteY12" fmla="*/ 53975 h 82550"/>
              <a:gd name="connsiteX13" fmla="*/ 22225 w 101600"/>
              <a:gd name="connsiteY13" fmla="*/ 66675 h 82550"/>
              <a:gd name="connsiteX14" fmla="*/ 34925 w 101600"/>
              <a:gd name="connsiteY14" fmla="*/ 82550 h 82550"/>
              <a:gd name="connsiteX15" fmla="*/ 101600 w 101600"/>
              <a:gd name="connsiteY15" fmla="*/ 73025 h 8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600" h="82550">
                <a:moveTo>
                  <a:pt x="101600" y="73025"/>
                </a:moveTo>
                <a:lnTo>
                  <a:pt x="101600" y="73025"/>
                </a:lnTo>
                <a:cubicBezTo>
                  <a:pt x="95250" y="65617"/>
                  <a:pt x="89743" y="57393"/>
                  <a:pt x="82550" y="50800"/>
                </a:cubicBezTo>
                <a:cubicBezTo>
                  <a:pt x="76924" y="45643"/>
                  <a:pt x="67936" y="44310"/>
                  <a:pt x="63500" y="38100"/>
                </a:cubicBezTo>
                <a:cubicBezTo>
                  <a:pt x="61555" y="35377"/>
                  <a:pt x="65617" y="31750"/>
                  <a:pt x="66675" y="28575"/>
                </a:cubicBezTo>
                <a:cubicBezTo>
                  <a:pt x="64558" y="25400"/>
                  <a:pt x="61875" y="22537"/>
                  <a:pt x="60325" y="19050"/>
                </a:cubicBezTo>
                <a:cubicBezTo>
                  <a:pt x="57607" y="12933"/>
                  <a:pt x="53975" y="0"/>
                  <a:pt x="53975" y="0"/>
                </a:cubicBezTo>
                <a:cubicBezTo>
                  <a:pt x="47625" y="2117"/>
                  <a:pt x="40494" y="2637"/>
                  <a:pt x="34925" y="6350"/>
                </a:cubicBezTo>
                <a:cubicBezTo>
                  <a:pt x="22615" y="14556"/>
                  <a:pt x="29020" y="11493"/>
                  <a:pt x="15875" y="15875"/>
                </a:cubicBezTo>
                <a:cubicBezTo>
                  <a:pt x="12700" y="19050"/>
                  <a:pt x="8531" y="21475"/>
                  <a:pt x="6350" y="25400"/>
                </a:cubicBezTo>
                <a:cubicBezTo>
                  <a:pt x="3099" y="31251"/>
                  <a:pt x="0" y="44450"/>
                  <a:pt x="0" y="44450"/>
                </a:cubicBezTo>
                <a:lnTo>
                  <a:pt x="19050" y="50800"/>
                </a:lnTo>
                <a:lnTo>
                  <a:pt x="28575" y="53975"/>
                </a:lnTo>
                <a:cubicBezTo>
                  <a:pt x="37042" y="79375"/>
                  <a:pt x="30692" y="49742"/>
                  <a:pt x="22225" y="66675"/>
                </a:cubicBezTo>
                <a:cubicBezTo>
                  <a:pt x="18391" y="74343"/>
                  <a:pt x="31983" y="80588"/>
                  <a:pt x="34925" y="82550"/>
                </a:cubicBezTo>
                <a:cubicBezTo>
                  <a:pt x="78560" y="79193"/>
                  <a:pt x="90488" y="74612"/>
                  <a:pt x="101600" y="73025"/>
                </a:cubicBezTo>
                <a:close/>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7" name="Freeform 386">
            <a:extLst>
              <a:ext uri="{FF2B5EF4-FFF2-40B4-BE49-F238E27FC236}">
                <a16:creationId xmlns:a16="http://schemas.microsoft.com/office/drawing/2014/main" id="{9865F796-B2AB-7BC3-E945-A1736383145D}"/>
              </a:ext>
            </a:extLst>
          </p:cNvPr>
          <p:cNvSpPr/>
          <p:nvPr/>
        </p:nvSpPr>
        <p:spPr bwMode="gray">
          <a:xfrm>
            <a:off x="434975" y="3198813"/>
            <a:ext cx="61913" cy="82550"/>
          </a:xfrm>
          <a:custGeom>
            <a:avLst/>
            <a:gdLst>
              <a:gd name="connsiteX0" fmla="*/ 60597 w 61037"/>
              <a:gd name="connsiteY0" fmla="*/ 19167 h 82667"/>
              <a:gd name="connsiteX1" fmla="*/ 60597 w 61037"/>
              <a:gd name="connsiteY1" fmla="*/ 19167 h 82667"/>
              <a:gd name="connsiteX2" fmla="*/ 35197 w 61037"/>
              <a:gd name="connsiteY2" fmla="*/ 9642 h 82667"/>
              <a:gd name="connsiteX3" fmla="*/ 32022 w 61037"/>
              <a:gd name="connsiteY3" fmla="*/ 117 h 82667"/>
              <a:gd name="connsiteX4" fmla="*/ 22497 w 61037"/>
              <a:gd name="connsiteY4" fmla="*/ 6467 h 82667"/>
              <a:gd name="connsiteX5" fmla="*/ 3447 w 61037"/>
              <a:gd name="connsiteY5" fmla="*/ 25517 h 82667"/>
              <a:gd name="connsiteX6" fmla="*/ 272 w 61037"/>
              <a:gd name="connsiteY6" fmla="*/ 35042 h 82667"/>
              <a:gd name="connsiteX7" fmla="*/ 22497 w 61037"/>
              <a:gd name="connsiteY7" fmla="*/ 44567 h 82667"/>
              <a:gd name="connsiteX8" fmla="*/ 16147 w 61037"/>
              <a:gd name="connsiteY8" fmla="*/ 57267 h 82667"/>
              <a:gd name="connsiteX9" fmla="*/ 19322 w 61037"/>
              <a:gd name="connsiteY9" fmla="*/ 66792 h 82667"/>
              <a:gd name="connsiteX10" fmla="*/ 41547 w 61037"/>
              <a:gd name="connsiteY10" fmla="*/ 73142 h 82667"/>
              <a:gd name="connsiteX11" fmla="*/ 60597 w 61037"/>
              <a:gd name="connsiteY11" fmla="*/ 82667 h 82667"/>
              <a:gd name="connsiteX12" fmla="*/ 51072 w 61037"/>
              <a:gd name="connsiteY12" fmla="*/ 28692 h 82667"/>
              <a:gd name="connsiteX13" fmla="*/ 60597 w 61037"/>
              <a:gd name="connsiteY13" fmla="*/ 19167 h 82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037" h="82667">
                <a:moveTo>
                  <a:pt x="60597" y="19167"/>
                </a:moveTo>
                <a:lnTo>
                  <a:pt x="60597" y="19167"/>
                </a:lnTo>
                <a:cubicBezTo>
                  <a:pt x="52130" y="15992"/>
                  <a:pt x="42721" y="14658"/>
                  <a:pt x="35197" y="9642"/>
                </a:cubicBezTo>
                <a:cubicBezTo>
                  <a:pt x="32412" y="7786"/>
                  <a:pt x="35269" y="929"/>
                  <a:pt x="32022" y="117"/>
                </a:cubicBezTo>
                <a:cubicBezTo>
                  <a:pt x="28320" y="-808"/>
                  <a:pt x="25349" y="3932"/>
                  <a:pt x="22497" y="6467"/>
                </a:cubicBezTo>
                <a:cubicBezTo>
                  <a:pt x="15785" y="12433"/>
                  <a:pt x="3447" y="25517"/>
                  <a:pt x="3447" y="25517"/>
                </a:cubicBezTo>
                <a:cubicBezTo>
                  <a:pt x="2389" y="28692"/>
                  <a:pt x="-971" y="31935"/>
                  <a:pt x="272" y="35042"/>
                </a:cubicBezTo>
                <a:cubicBezTo>
                  <a:pt x="2708" y="41133"/>
                  <a:pt x="18353" y="43531"/>
                  <a:pt x="22497" y="44567"/>
                </a:cubicBezTo>
                <a:cubicBezTo>
                  <a:pt x="30964" y="69967"/>
                  <a:pt x="24614" y="40334"/>
                  <a:pt x="16147" y="57267"/>
                </a:cubicBezTo>
                <a:cubicBezTo>
                  <a:pt x="14650" y="60260"/>
                  <a:pt x="16955" y="64425"/>
                  <a:pt x="19322" y="66792"/>
                </a:cubicBezTo>
                <a:cubicBezTo>
                  <a:pt x="20845" y="68315"/>
                  <a:pt x="41432" y="73109"/>
                  <a:pt x="41547" y="73142"/>
                </a:cubicBezTo>
                <a:cubicBezTo>
                  <a:pt x="53049" y="76428"/>
                  <a:pt x="50161" y="75710"/>
                  <a:pt x="60597" y="82667"/>
                </a:cubicBezTo>
                <a:cubicBezTo>
                  <a:pt x="60162" y="76577"/>
                  <a:pt x="64888" y="39745"/>
                  <a:pt x="51072" y="28692"/>
                </a:cubicBezTo>
                <a:cubicBezTo>
                  <a:pt x="34725" y="15614"/>
                  <a:pt x="59010" y="20754"/>
                  <a:pt x="60597" y="19167"/>
                </a:cubicBezTo>
                <a:close/>
              </a:path>
            </a:pathLst>
          </a:custGeom>
          <a:solidFill>
            <a:srgbClr val="FA677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8" name="Freeform 387">
            <a:extLst>
              <a:ext uri="{FF2B5EF4-FFF2-40B4-BE49-F238E27FC236}">
                <a16:creationId xmlns:a16="http://schemas.microsoft.com/office/drawing/2014/main" id="{11BA1C3F-6E7C-2046-F437-990F52019361}"/>
              </a:ext>
            </a:extLst>
          </p:cNvPr>
          <p:cNvSpPr/>
          <p:nvPr/>
        </p:nvSpPr>
        <p:spPr bwMode="gray">
          <a:xfrm>
            <a:off x="838200" y="3322637"/>
            <a:ext cx="139700" cy="230188"/>
          </a:xfrm>
          <a:custGeom>
            <a:avLst/>
            <a:gdLst>
              <a:gd name="connsiteX0" fmla="*/ 38557 w 140157"/>
              <a:gd name="connsiteY0" fmla="*/ 95250 h 229565"/>
              <a:gd name="connsiteX1" fmla="*/ 38557 w 140157"/>
              <a:gd name="connsiteY1" fmla="*/ 95250 h 229565"/>
              <a:gd name="connsiteX2" fmla="*/ 3632 w 140157"/>
              <a:gd name="connsiteY2" fmla="*/ 3175 h 229565"/>
              <a:gd name="connsiteX3" fmla="*/ 13157 w 140157"/>
              <a:gd name="connsiteY3" fmla="*/ 0 h 229565"/>
              <a:gd name="connsiteX4" fmla="*/ 29032 w 140157"/>
              <a:gd name="connsiteY4" fmla="*/ 3175 h 229565"/>
              <a:gd name="connsiteX5" fmla="*/ 32207 w 140157"/>
              <a:gd name="connsiteY5" fmla="*/ 12700 h 229565"/>
              <a:gd name="connsiteX6" fmla="*/ 41732 w 140157"/>
              <a:gd name="connsiteY6" fmla="*/ 6350 h 229565"/>
              <a:gd name="connsiteX7" fmla="*/ 54432 w 140157"/>
              <a:gd name="connsiteY7" fmla="*/ 3175 h 229565"/>
              <a:gd name="connsiteX8" fmla="*/ 57607 w 140157"/>
              <a:gd name="connsiteY8" fmla="*/ 12700 h 229565"/>
              <a:gd name="connsiteX9" fmla="*/ 76657 w 140157"/>
              <a:gd name="connsiteY9" fmla="*/ 41275 h 229565"/>
              <a:gd name="connsiteX10" fmla="*/ 83007 w 140157"/>
              <a:gd name="connsiteY10" fmla="*/ 50800 h 229565"/>
              <a:gd name="connsiteX11" fmla="*/ 89357 w 140157"/>
              <a:gd name="connsiteY11" fmla="*/ 69850 h 229565"/>
              <a:gd name="connsiteX12" fmla="*/ 95707 w 140157"/>
              <a:gd name="connsiteY12" fmla="*/ 79375 h 229565"/>
              <a:gd name="connsiteX13" fmla="*/ 98882 w 140157"/>
              <a:gd name="connsiteY13" fmla="*/ 88900 h 229565"/>
              <a:gd name="connsiteX14" fmla="*/ 111582 w 140157"/>
              <a:gd name="connsiteY14" fmla="*/ 107950 h 229565"/>
              <a:gd name="connsiteX15" fmla="*/ 117932 w 140157"/>
              <a:gd name="connsiteY15" fmla="*/ 127000 h 229565"/>
              <a:gd name="connsiteX16" fmla="*/ 124282 w 140157"/>
              <a:gd name="connsiteY16" fmla="*/ 136525 h 229565"/>
              <a:gd name="connsiteX17" fmla="*/ 130632 w 140157"/>
              <a:gd name="connsiteY17" fmla="*/ 155575 h 229565"/>
              <a:gd name="connsiteX18" fmla="*/ 133807 w 140157"/>
              <a:gd name="connsiteY18" fmla="*/ 165100 h 229565"/>
              <a:gd name="connsiteX19" fmla="*/ 130632 w 140157"/>
              <a:gd name="connsiteY19" fmla="*/ 196850 h 229565"/>
              <a:gd name="connsiteX20" fmla="*/ 130632 w 140157"/>
              <a:gd name="connsiteY20" fmla="*/ 215900 h 229565"/>
              <a:gd name="connsiteX21" fmla="*/ 140157 w 140157"/>
              <a:gd name="connsiteY21" fmla="*/ 219075 h 229565"/>
              <a:gd name="connsiteX22" fmla="*/ 136982 w 140157"/>
              <a:gd name="connsiteY22" fmla="*/ 228600 h 229565"/>
              <a:gd name="connsiteX23" fmla="*/ 117932 w 140157"/>
              <a:gd name="connsiteY23" fmla="*/ 215900 h 229565"/>
              <a:gd name="connsiteX24" fmla="*/ 114757 w 140157"/>
              <a:gd name="connsiteY24" fmla="*/ 190500 h 229565"/>
              <a:gd name="connsiteX25" fmla="*/ 105232 w 140157"/>
              <a:gd name="connsiteY25" fmla="*/ 187325 h 229565"/>
              <a:gd name="connsiteX26" fmla="*/ 92532 w 140157"/>
              <a:gd name="connsiteY26" fmla="*/ 184150 h 229565"/>
              <a:gd name="connsiteX27" fmla="*/ 86182 w 140157"/>
              <a:gd name="connsiteY27" fmla="*/ 174625 h 229565"/>
              <a:gd name="connsiteX28" fmla="*/ 76657 w 140157"/>
              <a:gd name="connsiteY28" fmla="*/ 152400 h 229565"/>
              <a:gd name="connsiteX29" fmla="*/ 57607 w 140157"/>
              <a:gd name="connsiteY29" fmla="*/ 139700 h 229565"/>
              <a:gd name="connsiteX30" fmla="*/ 51257 w 140157"/>
              <a:gd name="connsiteY30" fmla="*/ 130175 h 229565"/>
              <a:gd name="connsiteX31" fmla="*/ 38557 w 140157"/>
              <a:gd name="connsiteY31" fmla="*/ 95250 h 22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0157" h="229565">
                <a:moveTo>
                  <a:pt x="38557" y="95250"/>
                </a:moveTo>
                <a:lnTo>
                  <a:pt x="38557" y="95250"/>
                </a:lnTo>
                <a:cubicBezTo>
                  <a:pt x="28889" y="77525"/>
                  <a:pt x="-12327" y="35094"/>
                  <a:pt x="3632" y="3175"/>
                </a:cubicBezTo>
                <a:cubicBezTo>
                  <a:pt x="5129" y="182"/>
                  <a:pt x="9982" y="1058"/>
                  <a:pt x="13157" y="0"/>
                </a:cubicBezTo>
                <a:cubicBezTo>
                  <a:pt x="18449" y="1058"/>
                  <a:pt x="24542" y="182"/>
                  <a:pt x="29032" y="3175"/>
                </a:cubicBezTo>
                <a:cubicBezTo>
                  <a:pt x="31817" y="5031"/>
                  <a:pt x="28960" y="11888"/>
                  <a:pt x="32207" y="12700"/>
                </a:cubicBezTo>
                <a:cubicBezTo>
                  <a:pt x="35909" y="13625"/>
                  <a:pt x="38225" y="7853"/>
                  <a:pt x="41732" y="6350"/>
                </a:cubicBezTo>
                <a:cubicBezTo>
                  <a:pt x="45743" y="4631"/>
                  <a:pt x="50199" y="4233"/>
                  <a:pt x="54432" y="3175"/>
                </a:cubicBezTo>
                <a:cubicBezTo>
                  <a:pt x="55490" y="6350"/>
                  <a:pt x="55982" y="9774"/>
                  <a:pt x="57607" y="12700"/>
                </a:cubicBezTo>
                <a:lnTo>
                  <a:pt x="76657" y="41275"/>
                </a:lnTo>
                <a:cubicBezTo>
                  <a:pt x="78774" y="44450"/>
                  <a:pt x="81800" y="47180"/>
                  <a:pt x="83007" y="50800"/>
                </a:cubicBezTo>
                <a:cubicBezTo>
                  <a:pt x="85124" y="57150"/>
                  <a:pt x="85644" y="64281"/>
                  <a:pt x="89357" y="69850"/>
                </a:cubicBezTo>
                <a:cubicBezTo>
                  <a:pt x="91474" y="73025"/>
                  <a:pt x="94000" y="75962"/>
                  <a:pt x="95707" y="79375"/>
                </a:cubicBezTo>
                <a:cubicBezTo>
                  <a:pt x="97204" y="82368"/>
                  <a:pt x="97257" y="85974"/>
                  <a:pt x="98882" y="88900"/>
                </a:cubicBezTo>
                <a:cubicBezTo>
                  <a:pt x="102588" y="95571"/>
                  <a:pt x="109169" y="100710"/>
                  <a:pt x="111582" y="107950"/>
                </a:cubicBezTo>
                <a:cubicBezTo>
                  <a:pt x="113699" y="114300"/>
                  <a:pt x="114219" y="121431"/>
                  <a:pt x="117932" y="127000"/>
                </a:cubicBezTo>
                <a:cubicBezTo>
                  <a:pt x="120049" y="130175"/>
                  <a:pt x="122732" y="133038"/>
                  <a:pt x="124282" y="136525"/>
                </a:cubicBezTo>
                <a:cubicBezTo>
                  <a:pt x="127000" y="142642"/>
                  <a:pt x="128515" y="149225"/>
                  <a:pt x="130632" y="155575"/>
                </a:cubicBezTo>
                <a:lnTo>
                  <a:pt x="133807" y="165100"/>
                </a:lnTo>
                <a:cubicBezTo>
                  <a:pt x="132749" y="175683"/>
                  <a:pt x="132249" y="186338"/>
                  <a:pt x="130632" y="196850"/>
                </a:cubicBezTo>
                <a:cubicBezTo>
                  <a:pt x="129503" y="204188"/>
                  <a:pt x="123294" y="208562"/>
                  <a:pt x="130632" y="215900"/>
                </a:cubicBezTo>
                <a:cubicBezTo>
                  <a:pt x="132999" y="218267"/>
                  <a:pt x="136982" y="218017"/>
                  <a:pt x="140157" y="219075"/>
                </a:cubicBezTo>
                <a:cubicBezTo>
                  <a:pt x="139099" y="222250"/>
                  <a:pt x="140089" y="227357"/>
                  <a:pt x="136982" y="228600"/>
                </a:cubicBezTo>
                <a:cubicBezTo>
                  <a:pt x="126191" y="232916"/>
                  <a:pt x="121796" y="221695"/>
                  <a:pt x="117932" y="215900"/>
                </a:cubicBezTo>
                <a:cubicBezTo>
                  <a:pt x="116874" y="207433"/>
                  <a:pt x="118222" y="198297"/>
                  <a:pt x="114757" y="190500"/>
                </a:cubicBezTo>
                <a:cubicBezTo>
                  <a:pt x="113398" y="187442"/>
                  <a:pt x="108450" y="188244"/>
                  <a:pt x="105232" y="187325"/>
                </a:cubicBezTo>
                <a:cubicBezTo>
                  <a:pt x="101036" y="186126"/>
                  <a:pt x="96765" y="185208"/>
                  <a:pt x="92532" y="184150"/>
                </a:cubicBezTo>
                <a:cubicBezTo>
                  <a:pt x="90415" y="180975"/>
                  <a:pt x="87685" y="178132"/>
                  <a:pt x="86182" y="174625"/>
                </a:cubicBezTo>
                <a:cubicBezTo>
                  <a:pt x="81694" y="164152"/>
                  <a:pt x="85767" y="160371"/>
                  <a:pt x="76657" y="152400"/>
                </a:cubicBezTo>
                <a:cubicBezTo>
                  <a:pt x="70914" y="147374"/>
                  <a:pt x="57607" y="139700"/>
                  <a:pt x="57607" y="139700"/>
                </a:cubicBezTo>
                <a:cubicBezTo>
                  <a:pt x="55490" y="136525"/>
                  <a:pt x="52807" y="133662"/>
                  <a:pt x="51257" y="130175"/>
                </a:cubicBezTo>
                <a:cubicBezTo>
                  <a:pt x="48539" y="124058"/>
                  <a:pt x="40674" y="101071"/>
                  <a:pt x="38557" y="95250"/>
                </a:cubicBezTo>
                <a:close/>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89" name="Freeform 388">
            <a:extLst>
              <a:ext uri="{FF2B5EF4-FFF2-40B4-BE49-F238E27FC236}">
                <a16:creationId xmlns:a16="http://schemas.microsoft.com/office/drawing/2014/main" id="{0E3D23D5-9A15-C952-690B-E1C07F5F0055}"/>
              </a:ext>
            </a:extLst>
          </p:cNvPr>
          <p:cNvSpPr/>
          <p:nvPr/>
        </p:nvSpPr>
        <p:spPr bwMode="gray">
          <a:xfrm>
            <a:off x="1106488" y="3313113"/>
            <a:ext cx="80963" cy="41275"/>
          </a:xfrm>
          <a:custGeom>
            <a:avLst/>
            <a:gdLst>
              <a:gd name="connsiteX0" fmla="*/ 20077 w 80851"/>
              <a:gd name="connsiteY0" fmla="*/ 22 h 41585"/>
              <a:gd name="connsiteX1" fmla="*/ 48652 w 80851"/>
              <a:gd name="connsiteY1" fmla="*/ 12722 h 41585"/>
              <a:gd name="connsiteX2" fmla="*/ 77227 w 80851"/>
              <a:gd name="connsiteY2" fmla="*/ 19072 h 41585"/>
              <a:gd name="connsiteX3" fmla="*/ 80402 w 80851"/>
              <a:gd name="connsiteY3" fmla="*/ 28597 h 41585"/>
              <a:gd name="connsiteX4" fmla="*/ 70877 w 80851"/>
              <a:gd name="connsiteY4" fmla="*/ 34947 h 41585"/>
              <a:gd name="connsiteX5" fmla="*/ 55002 w 80851"/>
              <a:gd name="connsiteY5" fmla="*/ 31772 h 41585"/>
              <a:gd name="connsiteX6" fmla="*/ 45477 w 80851"/>
              <a:gd name="connsiteY6" fmla="*/ 25422 h 41585"/>
              <a:gd name="connsiteX7" fmla="*/ 26427 w 80851"/>
              <a:gd name="connsiteY7" fmla="*/ 28597 h 41585"/>
              <a:gd name="connsiteX8" fmla="*/ 10552 w 80851"/>
              <a:gd name="connsiteY8" fmla="*/ 34947 h 41585"/>
              <a:gd name="connsiteX9" fmla="*/ 1027 w 80851"/>
              <a:gd name="connsiteY9" fmla="*/ 41297 h 41585"/>
              <a:gd name="connsiteX10" fmla="*/ 4202 w 80851"/>
              <a:gd name="connsiteY10" fmla="*/ 31772 h 41585"/>
              <a:gd name="connsiteX11" fmla="*/ 23252 w 80851"/>
              <a:gd name="connsiteY11" fmla="*/ 15897 h 41585"/>
              <a:gd name="connsiteX12" fmla="*/ 20077 w 80851"/>
              <a:gd name="connsiteY12" fmla="*/ 22 h 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51" h="41585">
                <a:moveTo>
                  <a:pt x="20077" y="22"/>
                </a:moveTo>
                <a:cubicBezTo>
                  <a:pt x="24310" y="-507"/>
                  <a:pt x="39127" y="8489"/>
                  <a:pt x="48652" y="12722"/>
                </a:cubicBezTo>
                <a:cubicBezTo>
                  <a:pt x="58177" y="14839"/>
                  <a:pt x="68500" y="14708"/>
                  <a:pt x="77227" y="19072"/>
                </a:cubicBezTo>
                <a:cubicBezTo>
                  <a:pt x="80220" y="20569"/>
                  <a:pt x="81645" y="25490"/>
                  <a:pt x="80402" y="28597"/>
                </a:cubicBezTo>
                <a:cubicBezTo>
                  <a:pt x="78985" y="32140"/>
                  <a:pt x="74052" y="32830"/>
                  <a:pt x="70877" y="34947"/>
                </a:cubicBezTo>
                <a:cubicBezTo>
                  <a:pt x="65585" y="33889"/>
                  <a:pt x="60055" y="33667"/>
                  <a:pt x="55002" y="31772"/>
                </a:cubicBezTo>
                <a:cubicBezTo>
                  <a:pt x="51429" y="30432"/>
                  <a:pt x="49270" y="25843"/>
                  <a:pt x="45477" y="25422"/>
                </a:cubicBezTo>
                <a:cubicBezTo>
                  <a:pt x="39079" y="24711"/>
                  <a:pt x="32777" y="27539"/>
                  <a:pt x="26427" y="28597"/>
                </a:cubicBezTo>
                <a:cubicBezTo>
                  <a:pt x="21135" y="30714"/>
                  <a:pt x="15650" y="32398"/>
                  <a:pt x="10552" y="34947"/>
                </a:cubicBezTo>
                <a:cubicBezTo>
                  <a:pt x="7139" y="36654"/>
                  <a:pt x="4440" y="43004"/>
                  <a:pt x="1027" y="41297"/>
                </a:cubicBezTo>
                <a:cubicBezTo>
                  <a:pt x="-1966" y="39800"/>
                  <a:pt x="2346" y="34557"/>
                  <a:pt x="4202" y="31772"/>
                </a:cubicBezTo>
                <a:cubicBezTo>
                  <a:pt x="9091" y="24438"/>
                  <a:pt x="16224" y="20583"/>
                  <a:pt x="23252" y="15897"/>
                </a:cubicBezTo>
                <a:cubicBezTo>
                  <a:pt x="19820" y="2170"/>
                  <a:pt x="15844" y="551"/>
                  <a:pt x="20077" y="22"/>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0" name="Freeform 389">
            <a:extLst>
              <a:ext uri="{FF2B5EF4-FFF2-40B4-BE49-F238E27FC236}">
                <a16:creationId xmlns:a16="http://schemas.microsoft.com/office/drawing/2014/main" id="{22855834-ECBA-E202-F2CC-2337419F39CD}"/>
              </a:ext>
            </a:extLst>
          </p:cNvPr>
          <p:cNvSpPr/>
          <p:nvPr/>
        </p:nvSpPr>
        <p:spPr bwMode="gray">
          <a:xfrm rot="2259811">
            <a:off x="1000125" y="3378200"/>
            <a:ext cx="49213" cy="49213"/>
          </a:xfrm>
          <a:custGeom>
            <a:avLst/>
            <a:gdLst>
              <a:gd name="connsiteX0" fmla="*/ 20077 w 80851"/>
              <a:gd name="connsiteY0" fmla="*/ 22 h 41585"/>
              <a:gd name="connsiteX1" fmla="*/ 48652 w 80851"/>
              <a:gd name="connsiteY1" fmla="*/ 12722 h 41585"/>
              <a:gd name="connsiteX2" fmla="*/ 77227 w 80851"/>
              <a:gd name="connsiteY2" fmla="*/ 19072 h 41585"/>
              <a:gd name="connsiteX3" fmla="*/ 80402 w 80851"/>
              <a:gd name="connsiteY3" fmla="*/ 28597 h 41585"/>
              <a:gd name="connsiteX4" fmla="*/ 70877 w 80851"/>
              <a:gd name="connsiteY4" fmla="*/ 34947 h 41585"/>
              <a:gd name="connsiteX5" fmla="*/ 55002 w 80851"/>
              <a:gd name="connsiteY5" fmla="*/ 31772 h 41585"/>
              <a:gd name="connsiteX6" fmla="*/ 45477 w 80851"/>
              <a:gd name="connsiteY6" fmla="*/ 25422 h 41585"/>
              <a:gd name="connsiteX7" fmla="*/ 26427 w 80851"/>
              <a:gd name="connsiteY7" fmla="*/ 28597 h 41585"/>
              <a:gd name="connsiteX8" fmla="*/ 10552 w 80851"/>
              <a:gd name="connsiteY8" fmla="*/ 34947 h 41585"/>
              <a:gd name="connsiteX9" fmla="*/ 1027 w 80851"/>
              <a:gd name="connsiteY9" fmla="*/ 41297 h 41585"/>
              <a:gd name="connsiteX10" fmla="*/ 4202 w 80851"/>
              <a:gd name="connsiteY10" fmla="*/ 31772 h 41585"/>
              <a:gd name="connsiteX11" fmla="*/ 23252 w 80851"/>
              <a:gd name="connsiteY11" fmla="*/ 15897 h 41585"/>
              <a:gd name="connsiteX12" fmla="*/ 20077 w 80851"/>
              <a:gd name="connsiteY12" fmla="*/ 22 h 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51" h="41585">
                <a:moveTo>
                  <a:pt x="20077" y="22"/>
                </a:moveTo>
                <a:cubicBezTo>
                  <a:pt x="24310" y="-507"/>
                  <a:pt x="39127" y="8489"/>
                  <a:pt x="48652" y="12722"/>
                </a:cubicBezTo>
                <a:cubicBezTo>
                  <a:pt x="58177" y="14839"/>
                  <a:pt x="68500" y="14708"/>
                  <a:pt x="77227" y="19072"/>
                </a:cubicBezTo>
                <a:cubicBezTo>
                  <a:pt x="80220" y="20569"/>
                  <a:pt x="81645" y="25490"/>
                  <a:pt x="80402" y="28597"/>
                </a:cubicBezTo>
                <a:cubicBezTo>
                  <a:pt x="78985" y="32140"/>
                  <a:pt x="74052" y="32830"/>
                  <a:pt x="70877" y="34947"/>
                </a:cubicBezTo>
                <a:cubicBezTo>
                  <a:pt x="65585" y="33889"/>
                  <a:pt x="60055" y="33667"/>
                  <a:pt x="55002" y="31772"/>
                </a:cubicBezTo>
                <a:cubicBezTo>
                  <a:pt x="51429" y="30432"/>
                  <a:pt x="49270" y="25843"/>
                  <a:pt x="45477" y="25422"/>
                </a:cubicBezTo>
                <a:cubicBezTo>
                  <a:pt x="39079" y="24711"/>
                  <a:pt x="32777" y="27539"/>
                  <a:pt x="26427" y="28597"/>
                </a:cubicBezTo>
                <a:cubicBezTo>
                  <a:pt x="21135" y="30714"/>
                  <a:pt x="15650" y="32398"/>
                  <a:pt x="10552" y="34947"/>
                </a:cubicBezTo>
                <a:cubicBezTo>
                  <a:pt x="7139" y="36654"/>
                  <a:pt x="4440" y="43004"/>
                  <a:pt x="1027" y="41297"/>
                </a:cubicBezTo>
                <a:cubicBezTo>
                  <a:pt x="-1966" y="39800"/>
                  <a:pt x="2346" y="34557"/>
                  <a:pt x="4202" y="31772"/>
                </a:cubicBezTo>
                <a:cubicBezTo>
                  <a:pt x="9091" y="24438"/>
                  <a:pt x="16224" y="20583"/>
                  <a:pt x="23252" y="15897"/>
                </a:cubicBezTo>
                <a:cubicBezTo>
                  <a:pt x="19820" y="2170"/>
                  <a:pt x="15844" y="551"/>
                  <a:pt x="20077" y="22"/>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1" name="Freeform 390">
            <a:extLst>
              <a:ext uri="{FF2B5EF4-FFF2-40B4-BE49-F238E27FC236}">
                <a16:creationId xmlns:a16="http://schemas.microsoft.com/office/drawing/2014/main" id="{2BCC54F3-DA11-453A-4230-28310CA7F014}"/>
              </a:ext>
            </a:extLst>
          </p:cNvPr>
          <p:cNvSpPr/>
          <p:nvPr/>
        </p:nvSpPr>
        <p:spPr bwMode="gray">
          <a:xfrm>
            <a:off x="1042987" y="3371849"/>
            <a:ext cx="50800" cy="46038"/>
          </a:xfrm>
          <a:custGeom>
            <a:avLst/>
            <a:gdLst>
              <a:gd name="connsiteX0" fmla="*/ 20077 w 80851"/>
              <a:gd name="connsiteY0" fmla="*/ 22 h 41585"/>
              <a:gd name="connsiteX1" fmla="*/ 48652 w 80851"/>
              <a:gd name="connsiteY1" fmla="*/ 12722 h 41585"/>
              <a:gd name="connsiteX2" fmla="*/ 77227 w 80851"/>
              <a:gd name="connsiteY2" fmla="*/ 19072 h 41585"/>
              <a:gd name="connsiteX3" fmla="*/ 80402 w 80851"/>
              <a:gd name="connsiteY3" fmla="*/ 28597 h 41585"/>
              <a:gd name="connsiteX4" fmla="*/ 70877 w 80851"/>
              <a:gd name="connsiteY4" fmla="*/ 34947 h 41585"/>
              <a:gd name="connsiteX5" fmla="*/ 55002 w 80851"/>
              <a:gd name="connsiteY5" fmla="*/ 31772 h 41585"/>
              <a:gd name="connsiteX6" fmla="*/ 45477 w 80851"/>
              <a:gd name="connsiteY6" fmla="*/ 25422 h 41585"/>
              <a:gd name="connsiteX7" fmla="*/ 26427 w 80851"/>
              <a:gd name="connsiteY7" fmla="*/ 28597 h 41585"/>
              <a:gd name="connsiteX8" fmla="*/ 10552 w 80851"/>
              <a:gd name="connsiteY8" fmla="*/ 34947 h 41585"/>
              <a:gd name="connsiteX9" fmla="*/ 1027 w 80851"/>
              <a:gd name="connsiteY9" fmla="*/ 41297 h 41585"/>
              <a:gd name="connsiteX10" fmla="*/ 4202 w 80851"/>
              <a:gd name="connsiteY10" fmla="*/ 31772 h 41585"/>
              <a:gd name="connsiteX11" fmla="*/ 23252 w 80851"/>
              <a:gd name="connsiteY11" fmla="*/ 15897 h 41585"/>
              <a:gd name="connsiteX12" fmla="*/ 20077 w 80851"/>
              <a:gd name="connsiteY12" fmla="*/ 22 h 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51" h="41585">
                <a:moveTo>
                  <a:pt x="20077" y="22"/>
                </a:moveTo>
                <a:cubicBezTo>
                  <a:pt x="24310" y="-507"/>
                  <a:pt x="39127" y="8489"/>
                  <a:pt x="48652" y="12722"/>
                </a:cubicBezTo>
                <a:cubicBezTo>
                  <a:pt x="58177" y="14839"/>
                  <a:pt x="68500" y="14708"/>
                  <a:pt x="77227" y="19072"/>
                </a:cubicBezTo>
                <a:cubicBezTo>
                  <a:pt x="80220" y="20569"/>
                  <a:pt x="81645" y="25490"/>
                  <a:pt x="80402" y="28597"/>
                </a:cubicBezTo>
                <a:cubicBezTo>
                  <a:pt x="78985" y="32140"/>
                  <a:pt x="74052" y="32830"/>
                  <a:pt x="70877" y="34947"/>
                </a:cubicBezTo>
                <a:cubicBezTo>
                  <a:pt x="65585" y="33889"/>
                  <a:pt x="60055" y="33667"/>
                  <a:pt x="55002" y="31772"/>
                </a:cubicBezTo>
                <a:cubicBezTo>
                  <a:pt x="51429" y="30432"/>
                  <a:pt x="49270" y="25843"/>
                  <a:pt x="45477" y="25422"/>
                </a:cubicBezTo>
                <a:cubicBezTo>
                  <a:pt x="39079" y="24711"/>
                  <a:pt x="32777" y="27539"/>
                  <a:pt x="26427" y="28597"/>
                </a:cubicBezTo>
                <a:cubicBezTo>
                  <a:pt x="21135" y="30714"/>
                  <a:pt x="15650" y="32398"/>
                  <a:pt x="10552" y="34947"/>
                </a:cubicBezTo>
                <a:cubicBezTo>
                  <a:pt x="7139" y="36654"/>
                  <a:pt x="4440" y="43004"/>
                  <a:pt x="1027" y="41297"/>
                </a:cubicBezTo>
                <a:cubicBezTo>
                  <a:pt x="-1966" y="39800"/>
                  <a:pt x="2346" y="34557"/>
                  <a:pt x="4202" y="31772"/>
                </a:cubicBezTo>
                <a:cubicBezTo>
                  <a:pt x="9091" y="24438"/>
                  <a:pt x="16224" y="20583"/>
                  <a:pt x="23252" y="15897"/>
                </a:cubicBezTo>
                <a:cubicBezTo>
                  <a:pt x="19820" y="2170"/>
                  <a:pt x="15844" y="551"/>
                  <a:pt x="20077" y="22"/>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2" name="Freeform 391">
            <a:extLst>
              <a:ext uri="{FF2B5EF4-FFF2-40B4-BE49-F238E27FC236}">
                <a16:creationId xmlns:a16="http://schemas.microsoft.com/office/drawing/2014/main" id="{0A47F316-26C6-B6FA-DF2D-CE5CF59315A6}"/>
              </a:ext>
            </a:extLst>
          </p:cNvPr>
          <p:cNvSpPr/>
          <p:nvPr/>
        </p:nvSpPr>
        <p:spPr bwMode="gray">
          <a:xfrm>
            <a:off x="1027113" y="3648075"/>
            <a:ext cx="385763" cy="563563"/>
          </a:xfrm>
          <a:custGeom>
            <a:avLst/>
            <a:gdLst>
              <a:gd name="connsiteX0" fmla="*/ 70899 w 385224"/>
              <a:gd name="connsiteY0" fmla="*/ 55275 h 563275"/>
              <a:gd name="connsiteX1" fmla="*/ 70899 w 385224"/>
              <a:gd name="connsiteY1" fmla="*/ 55275 h 563275"/>
              <a:gd name="connsiteX2" fmla="*/ 140749 w 385224"/>
              <a:gd name="connsiteY2" fmla="*/ 99725 h 563275"/>
              <a:gd name="connsiteX3" fmla="*/ 140749 w 385224"/>
              <a:gd name="connsiteY3" fmla="*/ 99725 h 563275"/>
              <a:gd name="connsiteX4" fmla="*/ 93124 w 385224"/>
              <a:gd name="connsiteY4" fmla="*/ 90200 h 563275"/>
              <a:gd name="connsiteX5" fmla="*/ 118524 w 385224"/>
              <a:gd name="connsiteY5" fmla="*/ 121950 h 563275"/>
              <a:gd name="connsiteX6" fmla="*/ 134399 w 385224"/>
              <a:gd name="connsiteY6" fmla="*/ 144175 h 563275"/>
              <a:gd name="connsiteX7" fmla="*/ 143924 w 385224"/>
              <a:gd name="connsiteY7" fmla="*/ 125125 h 563275"/>
              <a:gd name="connsiteX8" fmla="*/ 147099 w 385224"/>
              <a:gd name="connsiteY8" fmla="*/ 115600 h 563275"/>
              <a:gd name="connsiteX9" fmla="*/ 156624 w 385224"/>
              <a:gd name="connsiteY9" fmla="*/ 109250 h 563275"/>
              <a:gd name="connsiteX10" fmla="*/ 162974 w 385224"/>
              <a:gd name="connsiteY10" fmla="*/ 128300 h 563275"/>
              <a:gd name="connsiteX11" fmla="*/ 204249 w 385224"/>
              <a:gd name="connsiteY11" fmla="*/ 134650 h 563275"/>
              <a:gd name="connsiteX12" fmla="*/ 229649 w 385224"/>
              <a:gd name="connsiteY12" fmla="*/ 137825 h 563275"/>
              <a:gd name="connsiteX13" fmla="*/ 235999 w 385224"/>
              <a:gd name="connsiteY13" fmla="*/ 118775 h 563275"/>
              <a:gd name="connsiteX14" fmla="*/ 274099 w 385224"/>
              <a:gd name="connsiteY14" fmla="*/ 128300 h 563275"/>
              <a:gd name="connsiteX15" fmla="*/ 258224 w 385224"/>
              <a:gd name="connsiteY15" fmla="*/ 160050 h 563275"/>
              <a:gd name="connsiteX16" fmla="*/ 248699 w 385224"/>
              <a:gd name="connsiteY16" fmla="*/ 163225 h 563275"/>
              <a:gd name="connsiteX17" fmla="*/ 235999 w 385224"/>
              <a:gd name="connsiteY17" fmla="*/ 166400 h 563275"/>
              <a:gd name="connsiteX18" fmla="*/ 229649 w 385224"/>
              <a:gd name="connsiteY18" fmla="*/ 175925 h 563275"/>
              <a:gd name="connsiteX19" fmla="*/ 226474 w 385224"/>
              <a:gd name="connsiteY19" fmla="*/ 185450 h 563275"/>
              <a:gd name="connsiteX20" fmla="*/ 216949 w 385224"/>
              <a:gd name="connsiteY20" fmla="*/ 191800 h 563275"/>
              <a:gd name="connsiteX21" fmla="*/ 220124 w 385224"/>
              <a:gd name="connsiteY21" fmla="*/ 220375 h 563275"/>
              <a:gd name="connsiteX22" fmla="*/ 226474 w 385224"/>
              <a:gd name="connsiteY22" fmla="*/ 239425 h 563275"/>
              <a:gd name="connsiteX23" fmla="*/ 223299 w 385224"/>
              <a:gd name="connsiteY23" fmla="*/ 248950 h 563275"/>
              <a:gd name="connsiteX24" fmla="*/ 232824 w 385224"/>
              <a:gd name="connsiteY24" fmla="*/ 255300 h 563275"/>
              <a:gd name="connsiteX25" fmla="*/ 242349 w 385224"/>
              <a:gd name="connsiteY25" fmla="*/ 252125 h 563275"/>
              <a:gd name="connsiteX26" fmla="*/ 267749 w 385224"/>
              <a:gd name="connsiteY26" fmla="*/ 248950 h 563275"/>
              <a:gd name="connsiteX27" fmla="*/ 280449 w 385224"/>
              <a:gd name="connsiteY27" fmla="*/ 252125 h 563275"/>
              <a:gd name="connsiteX28" fmla="*/ 283624 w 385224"/>
              <a:gd name="connsiteY28" fmla="*/ 261650 h 563275"/>
              <a:gd name="connsiteX29" fmla="*/ 277274 w 385224"/>
              <a:gd name="connsiteY29" fmla="*/ 299750 h 563275"/>
              <a:gd name="connsiteX30" fmla="*/ 270924 w 385224"/>
              <a:gd name="connsiteY30" fmla="*/ 309275 h 563275"/>
              <a:gd name="connsiteX31" fmla="*/ 274099 w 385224"/>
              <a:gd name="connsiteY31" fmla="*/ 328325 h 563275"/>
              <a:gd name="connsiteX32" fmla="*/ 277274 w 385224"/>
              <a:gd name="connsiteY32" fmla="*/ 337850 h 563275"/>
              <a:gd name="connsiteX33" fmla="*/ 280449 w 385224"/>
              <a:gd name="connsiteY33" fmla="*/ 350550 h 563275"/>
              <a:gd name="connsiteX34" fmla="*/ 283624 w 385224"/>
              <a:gd name="connsiteY34" fmla="*/ 426750 h 563275"/>
              <a:gd name="connsiteX35" fmla="*/ 286799 w 385224"/>
              <a:gd name="connsiteY35" fmla="*/ 436275 h 563275"/>
              <a:gd name="connsiteX36" fmla="*/ 315374 w 385224"/>
              <a:gd name="connsiteY36" fmla="*/ 433100 h 563275"/>
              <a:gd name="connsiteX37" fmla="*/ 318549 w 385224"/>
              <a:gd name="connsiteY37" fmla="*/ 423575 h 563275"/>
              <a:gd name="connsiteX38" fmla="*/ 337599 w 385224"/>
              <a:gd name="connsiteY38" fmla="*/ 414050 h 563275"/>
              <a:gd name="connsiteX39" fmla="*/ 350299 w 385224"/>
              <a:gd name="connsiteY39" fmla="*/ 417225 h 563275"/>
              <a:gd name="connsiteX40" fmla="*/ 359824 w 385224"/>
              <a:gd name="connsiteY40" fmla="*/ 426750 h 563275"/>
              <a:gd name="connsiteX41" fmla="*/ 369349 w 385224"/>
              <a:gd name="connsiteY41" fmla="*/ 445800 h 563275"/>
              <a:gd name="connsiteX42" fmla="*/ 372524 w 385224"/>
              <a:gd name="connsiteY42" fmla="*/ 468025 h 563275"/>
              <a:gd name="connsiteX43" fmla="*/ 375699 w 385224"/>
              <a:gd name="connsiteY43" fmla="*/ 477550 h 563275"/>
              <a:gd name="connsiteX44" fmla="*/ 385224 w 385224"/>
              <a:gd name="connsiteY44" fmla="*/ 480725 h 563275"/>
              <a:gd name="connsiteX45" fmla="*/ 382049 w 385224"/>
              <a:gd name="connsiteY45" fmla="*/ 528350 h 563275"/>
              <a:gd name="connsiteX46" fmla="*/ 375699 w 385224"/>
              <a:gd name="connsiteY46" fmla="*/ 547400 h 563275"/>
              <a:gd name="connsiteX47" fmla="*/ 353474 w 385224"/>
              <a:gd name="connsiteY47" fmla="*/ 544225 h 563275"/>
              <a:gd name="connsiteX48" fmla="*/ 334424 w 385224"/>
              <a:gd name="connsiteY48" fmla="*/ 556925 h 563275"/>
              <a:gd name="connsiteX49" fmla="*/ 324899 w 385224"/>
              <a:gd name="connsiteY49" fmla="*/ 563275 h 563275"/>
              <a:gd name="connsiteX50" fmla="*/ 309024 w 385224"/>
              <a:gd name="connsiteY50" fmla="*/ 550575 h 563275"/>
              <a:gd name="connsiteX51" fmla="*/ 299499 w 385224"/>
              <a:gd name="connsiteY51" fmla="*/ 541050 h 563275"/>
              <a:gd name="connsiteX52" fmla="*/ 286799 w 385224"/>
              <a:gd name="connsiteY52" fmla="*/ 512475 h 563275"/>
              <a:gd name="connsiteX53" fmla="*/ 283624 w 385224"/>
              <a:gd name="connsiteY53" fmla="*/ 496600 h 563275"/>
              <a:gd name="connsiteX54" fmla="*/ 264574 w 385224"/>
              <a:gd name="connsiteY54" fmla="*/ 483900 h 563275"/>
              <a:gd name="connsiteX55" fmla="*/ 255049 w 385224"/>
              <a:gd name="connsiteY55" fmla="*/ 477550 h 563275"/>
              <a:gd name="connsiteX56" fmla="*/ 248699 w 385224"/>
              <a:gd name="connsiteY56" fmla="*/ 468025 h 563275"/>
              <a:gd name="connsiteX57" fmla="*/ 235999 w 385224"/>
              <a:gd name="connsiteY57" fmla="*/ 439450 h 563275"/>
              <a:gd name="connsiteX58" fmla="*/ 226474 w 385224"/>
              <a:gd name="connsiteY58" fmla="*/ 436275 h 563275"/>
              <a:gd name="connsiteX59" fmla="*/ 216949 w 385224"/>
              <a:gd name="connsiteY59" fmla="*/ 429925 h 563275"/>
              <a:gd name="connsiteX60" fmla="*/ 201074 w 385224"/>
              <a:gd name="connsiteY60" fmla="*/ 401350 h 563275"/>
              <a:gd name="connsiteX61" fmla="*/ 194724 w 385224"/>
              <a:gd name="connsiteY61" fmla="*/ 391825 h 563275"/>
              <a:gd name="connsiteX62" fmla="*/ 188374 w 385224"/>
              <a:gd name="connsiteY62" fmla="*/ 372775 h 563275"/>
              <a:gd name="connsiteX63" fmla="*/ 185199 w 385224"/>
              <a:gd name="connsiteY63" fmla="*/ 363250 h 563275"/>
              <a:gd name="connsiteX64" fmla="*/ 175674 w 385224"/>
              <a:gd name="connsiteY64" fmla="*/ 356900 h 563275"/>
              <a:gd name="connsiteX65" fmla="*/ 172499 w 385224"/>
              <a:gd name="connsiteY65" fmla="*/ 404525 h 563275"/>
              <a:gd name="connsiteX66" fmla="*/ 178849 w 385224"/>
              <a:gd name="connsiteY66" fmla="*/ 414050 h 563275"/>
              <a:gd name="connsiteX67" fmla="*/ 188374 w 385224"/>
              <a:gd name="connsiteY67" fmla="*/ 423575 h 563275"/>
              <a:gd name="connsiteX68" fmla="*/ 207424 w 385224"/>
              <a:gd name="connsiteY68" fmla="*/ 436275 h 563275"/>
              <a:gd name="connsiteX69" fmla="*/ 213774 w 385224"/>
              <a:gd name="connsiteY69" fmla="*/ 445800 h 563275"/>
              <a:gd name="connsiteX70" fmla="*/ 220124 w 385224"/>
              <a:gd name="connsiteY70" fmla="*/ 464850 h 563275"/>
              <a:gd name="connsiteX71" fmla="*/ 216949 w 385224"/>
              <a:gd name="connsiteY71" fmla="*/ 474375 h 563275"/>
              <a:gd name="connsiteX72" fmla="*/ 201074 w 385224"/>
              <a:gd name="connsiteY72" fmla="*/ 461675 h 563275"/>
              <a:gd name="connsiteX73" fmla="*/ 197899 w 385224"/>
              <a:gd name="connsiteY73" fmla="*/ 452150 h 563275"/>
              <a:gd name="connsiteX74" fmla="*/ 185199 w 385224"/>
              <a:gd name="connsiteY74" fmla="*/ 433100 h 563275"/>
              <a:gd name="connsiteX75" fmla="*/ 178849 w 385224"/>
              <a:gd name="connsiteY75" fmla="*/ 423575 h 563275"/>
              <a:gd name="connsiteX76" fmla="*/ 169324 w 385224"/>
              <a:gd name="connsiteY76" fmla="*/ 414050 h 563275"/>
              <a:gd name="connsiteX77" fmla="*/ 159799 w 385224"/>
              <a:gd name="connsiteY77" fmla="*/ 395000 h 563275"/>
              <a:gd name="connsiteX78" fmla="*/ 150274 w 385224"/>
              <a:gd name="connsiteY78" fmla="*/ 375950 h 563275"/>
              <a:gd name="connsiteX79" fmla="*/ 140749 w 385224"/>
              <a:gd name="connsiteY79" fmla="*/ 372775 h 563275"/>
              <a:gd name="connsiteX80" fmla="*/ 137574 w 385224"/>
              <a:gd name="connsiteY80" fmla="*/ 363250 h 563275"/>
              <a:gd name="connsiteX81" fmla="*/ 131224 w 385224"/>
              <a:gd name="connsiteY81" fmla="*/ 306100 h 563275"/>
              <a:gd name="connsiteX82" fmla="*/ 124874 w 385224"/>
              <a:gd name="connsiteY82" fmla="*/ 296575 h 563275"/>
              <a:gd name="connsiteX83" fmla="*/ 128049 w 385224"/>
              <a:gd name="connsiteY83" fmla="*/ 264825 h 563275"/>
              <a:gd name="connsiteX84" fmla="*/ 124874 w 385224"/>
              <a:gd name="connsiteY84" fmla="*/ 255300 h 563275"/>
              <a:gd name="connsiteX85" fmla="*/ 108999 w 385224"/>
              <a:gd name="connsiteY85" fmla="*/ 252125 h 563275"/>
              <a:gd name="connsiteX86" fmla="*/ 102649 w 385224"/>
              <a:gd name="connsiteY86" fmla="*/ 226725 h 563275"/>
              <a:gd name="connsiteX87" fmla="*/ 99474 w 385224"/>
              <a:gd name="connsiteY87" fmla="*/ 217200 h 563275"/>
              <a:gd name="connsiteX88" fmla="*/ 96299 w 385224"/>
              <a:gd name="connsiteY88" fmla="*/ 198150 h 563275"/>
              <a:gd name="connsiteX89" fmla="*/ 93124 w 385224"/>
              <a:gd name="connsiteY89" fmla="*/ 188625 h 563275"/>
              <a:gd name="connsiteX90" fmla="*/ 89949 w 385224"/>
              <a:gd name="connsiteY90" fmla="*/ 172750 h 563275"/>
              <a:gd name="connsiteX91" fmla="*/ 74074 w 385224"/>
              <a:gd name="connsiteY91" fmla="*/ 144175 h 563275"/>
              <a:gd name="connsiteX92" fmla="*/ 51849 w 385224"/>
              <a:gd name="connsiteY92" fmla="*/ 137825 h 563275"/>
              <a:gd name="connsiteX93" fmla="*/ 55024 w 385224"/>
              <a:gd name="connsiteY93" fmla="*/ 115600 h 563275"/>
              <a:gd name="connsiteX94" fmla="*/ 58199 w 385224"/>
              <a:gd name="connsiteY94" fmla="*/ 83850 h 563275"/>
              <a:gd name="connsiteX95" fmla="*/ 39149 w 385224"/>
              <a:gd name="connsiteY95" fmla="*/ 77500 h 563275"/>
              <a:gd name="connsiteX96" fmla="*/ 35974 w 385224"/>
              <a:gd name="connsiteY96" fmla="*/ 67975 h 563275"/>
              <a:gd name="connsiteX97" fmla="*/ 32799 w 385224"/>
              <a:gd name="connsiteY97" fmla="*/ 52100 h 563275"/>
              <a:gd name="connsiteX98" fmla="*/ 20099 w 385224"/>
              <a:gd name="connsiteY98" fmla="*/ 33050 h 563275"/>
              <a:gd name="connsiteX99" fmla="*/ 4224 w 385224"/>
              <a:gd name="connsiteY99" fmla="*/ 10825 h 563275"/>
              <a:gd name="connsiteX100" fmla="*/ 1049 w 385224"/>
              <a:gd name="connsiteY100" fmla="*/ 1300 h 563275"/>
              <a:gd name="connsiteX101" fmla="*/ 48674 w 385224"/>
              <a:gd name="connsiteY101" fmla="*/ 7650 h 563275"/>
              <a:gd name="connsiteX102" fmla="*/ 51849 w 385224"/>
              <a:gd name="connsiteY102" fmla="*/ 17175 h 563275"/>
              <a:gd name="connsiteX103" fmla="*/ 58199 w 385224"/>
              <a:gd name="connsiteY103" fmla="*/ 39400 h 563275"/>
              <a:gd name="connsiteX104" fmla="*/ 64549 w 385224"/>
              <a:gd name="connsiteY104" fmla="*/ 48925 h 563275"/>
              <a:gd name="connsiteX105" fmla="*/ 74074 w 385224"/>
              <a:gd name="connsiteY105" fmla="*/ 52100 h 563275"/>
              <a:gd name="connsiteX106" fmla="*/ 70899 w 385224"/>
              <a:gd name="connsiteY106" fmla="*/ 55275 h 56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85224" h="563275">
                <a:moveTo>
                  <a:pt x="70899" y="55275"/>
                </a:moveTo>
                <a:lnTo>
                  <a:pt x="70899" y="55275"/>
                </a:lnTo>
                <a:lnTo>
                  <a:pt x="140749" y="99725"/>
                </a:lnTo>
                <a:lnTo>
                  <a:pt x="140749" y="99725"/>
                </a:lnTo>
                <a:cubicBezTo>
                  <a:pt x="124874" y="96550"/>
                  <a:pt x="104572" y="78752"/>
                  <a:pt x="93124" y="90200"/>
                </a:cubicBezTo>
                <a:cubicBezTo>
                  <a:pt x="83540" y="99784"/>
                  <a:pt x="111341" y="110457"/>
                  <a:pt x="118524" y="121950"/>
                </a:cubicBezTo>
                <a:cubicBezTo>
                  <a:pt x="134120" y="146904"/>
                  <a:pt x="114430" y="137519"/>
                  <a:pt x="134399" y="144175"/>
                </a:cubicBezTo>
                <a:cubicBezTo>
                  <a:pt x="142379" y="120234"/>
                  <a:pt x="131614" y="149744"/>
                  <a:pt x="143924" y="125125"/>
                </a:cubicBezTo>
                <a:cubicBezTo>
                  <a:pt x="145421" y="122132"/>
                  <a:pt x="145008" y="118213"/>
                  <a:pt x="147099" y="115600"/>
                </a:cubicBezTo>
                <a:cubicBezTo>
                  <a:pt x="149483" y="112620"/>
                  <a:pt x="153449" y="111367"/>
                  <a:pt x="156624" y="109250"/>
                </a:cubicBezTo>
                <a:cubicBezTo>
                  <a:pt x="158741" y="115600"/>
                  <a:pt x="156624" y="126183"/>
                  <a:pt x="162974" y="128300"/>
                </a:cubicBezTo>
                <a:cubicBezTo>
                  <a:pt x="183141" y="135022"/>
                  <a:pt x="167415" y="130557"/>
                  <a:pt x="204249" y="134650"/>
                </a:cubicBezTo>
                <a:cubicBezTo>
                  <a:pt x="212729" y="135592"/>
                  <a:pt x="221182" y="136767"/>
                  <a:pt x="229649" y="137825"/>
                </a:cubicBezTo>
                <a:cubicBezTo>
                  <a:pt x="231766" y="131475"/>
                  <a:pt x="229649" y="116658"/>
                  <a:pt x="235999" y="118775"/>
                </a:cubicBezTo>
                <a:cubicBezTo>
                  <a:pt x="261156" y="127161"/>
                  <a:pt x="248447" y="124025"/>
                  <a:pt x="274099" y="128300"/>
                </a:cubicBezTo>
                <a:cubicBezTo>
                  <a:pt x="268652" y="150089"/>
                  <a:pt x="274211" y="152056"/>
                  <a:pt x="258224" y="160050"/>
                </a:cubicBezTo>
                <a:cubicBezTo>
                  <a:pt x="255231" y="161547"/>
                  <a:pt x="251917" y="162306"/>
                  <a:pt x="248699" y="163225"/>
                </a:cubicBezTo>
                <a:cubicBezTo>
                  <a:pt x="244503" y="164424"/>
                  <a:pt x="240232" y="165342"/>
                  <a:pt x="235999" y="166400"/>
                </a:cubicBezTo>
                <a:cubicBezTo>
                  <a:pt x="233882" y="169575"/>
                  <a:pt x="231356" y="172512"/>
                  <a:pt x="229649" y="175925"/>
                </a:cubicBezTo>
                <a:cubicBezTo>
                  <a:pt x="228152" y="178918"/>
                  <a:pt x="228565" y="182837"/>
                  <a:pt x="226474" y="185450"/>
                </a:cubicBezTo>
                <a:cubicBezTo>
                  <a:pt x="224090" y="188430"/>
                  <a:pt x="220124" y="189683"/>
                  <a:pt x="216949" y="191800"/>
                </a:cubicBezTo>
                <a:cubicBezTo>
                  <a:pt x="218007" y="201325"/>
                  <a:pt x="218244" y="210977"/>
                  <a:pt x="220124" y="220375"/>
                </a:cubicBezTo>
                <a:cubicBezTo>
                  <a:pt x="221437" y="226939"/>
                  <a:pt x="226474" y="239425"/>
                  <a:pt x="226474" y="239425"/>
                </a:cubicBezTo>
                <a:cubicBezTo>
                  <a:pt x="225416" y="242600"/>
                  <a:pt x="222056" y="245843"/>
                  <a:pt x="223299" y="248950"/>
                </a:cubicBezTo>
                <a:cubicBezTo>
                  <a:pt x="224716" y="252493"/>
                  <a:pt x="229060" y="254673"/>
                  <a:pt x="232824" y="255300"/>
                </a:cubicBezTo>
                <a:cubicBezTo>
                  <a:pt x="236125" y="255850"/>
                  <a:pt x="239056" y="252724"/>
                  <a:pt x="242349" y="252125"/>
                </a:cubicBezTo>
                <a:cubicBezTo>
                  <a:pt x="250744" y="250599"/>
                  <a:pt x="259282" y="250008"/>
                  <a:pt x="267749" y="248950"/>
                </a:cubicBezTo>
                <a:cubicBezTo>
                  <a:pt x="271982" y="250008"/>
                  <a:pt x="277042" y="249399"/>
                  <a:pt x="280449" y="252125"/>
                </a:cubicBezTo>
                <a:cubicBezTo>
                  <a:pt x="283062" y="254216"/>
                  <a:pt x="283624" y="258303"/>
                  <a:pt x="283624" y="261650"/>
                </a:cubicBezTo>
                <a:cubicBezTo>
                  <a:pt x="283624" y="263693"/>
                  <a:pt x="279077" y="294943"/>
                  <a:pt x="277274" y="299750"/>
                </a:cubicBezTo>
                <a:cubicBezTo>
                  <a:pt x="275934" y="303323"/>
                  <a:pt x="273041" y="306100"/>
                  <a:pt x="270924" y="309275"/>
                </a:cubicBezTo>
                <a:cubicBezTo>
                  <a:pt x="271982" y="315625"/>
                  <a:pt x="272702" y="322041"/>
                  <a:pt x="274099" y="328325"/>
                </a:cubicBezTo>
                <a:cubicBezTo>
                  <a:pt x="274825" y="331592"/>
                  <a:pt x="276355" y="334632"/>
                  <a:pt x="277274" y="337850"/>
                </a:cubicBezTo>
                <a:cubicBezTo>
                  <a:pt x="278473" y="342046"/>
                  <a:pt x="279391" y="346317"/>
                  <a:pt x="280449" y="350550"/>
                </a:cubicBezTo>
                <a:cubicBezTo>
                  <a:pt x="281507" y="375950"/>
                  <a:pt x="281746" y="401397"/>
                  <a:pt x="283624" y="426750"/>
                </a:cubicBezTo>
                <a:cubicBezTo>
                  <a:pt x="283871" y="430088"/>
                  <a:pt x="283517" y="435619"/>
                  <a:pt x="286799" y="436275"/>
                </a:cubicBezTo>
                <a:cubicBezTo>
                  <a:pt x="296197" y="438155"/>
                  <a:pt x="305849" y="434158"/>
                  <a:pt x="315374" y="433100"/>
                </a:cubicBezTo>
                <a:cubicBezTo>
                  <a:pt x="316432" y="429925"/>
                  <a:pt x="316458" y="426188"/>
                  <a:pt x="318549" y="423575"/>
                </a:cubicBezTo>
                <a:cubicBezTo>
                  <a:pt x="323025" y="417980"/>
                  <a:pt x="331324" y="416142"/>
                  <a:pt x="337599" y="414050"/>
                </a:cubicBezTo>
                <a:cubicBezTo>
                  <a:pt x="341832" y="415108"/>
                  <a:pt x="346510" y="415060"/>
                  <a:pt x="350299" y="417225"/>
                </a:cubicBezTo>
                <a:cubicBezTo>
                  <a:pt x="354198" y="419453"/>
                  <a:pt x="356949" y="423301"/>
                  <a:pt x="359824" y="426750"/>
                </a:cubicBezTo>
                <a:cubicBezTo>
                  <a:pt x="366663" y="434956"/>
                  <a:pt x="366167" y="436254"/>
                  <a:pt x="369349" y="445800"/>
                </a:cubicBezTo>
                <a:cubicBezTo>
                  <a:pt x="370407" y="453208"/>
                  <a:pt x="371056" y="460687"/>
                  <a:pt x="372524" y="468025"/>
                </a:cubicBezTo>
                <a:cubicBezTo>
                  <a:pt x="373180" y="471307"/>
                  <a:pt x="373332" y="475183"/>
                  <a:pt x="375699" y="477550"/>
                </a:cubicBezTo>
                <a:cubicBezTo>
                  <a:pt x="378066" y="479917"/>
                  <a:pt x="382049" y="479667"/>
                  <a:pt x="385224" y="480725"/>
                </a:cubicBezTo>
                <a:cubicBezTo>
                  <a:pt x="384166" y="496600"/>
                  <a:pt x="384299" y="512600"/>
                  <a:pt x="382049" y="528350"/>
                </a:cubicBezTo>
                <a:cubicBezTo>
                  <a:pt x="381102" y="534976"/>
                  <a:pt x="375699" y="547400"/>
                  <a:pt x="375699" y="547400"/>
                </a:cubicBezTo>
                <a:cubicBezTo>
                  <a:pt x="368291" y="546342"/>
                  <a:pt x="360958" y="544225"/>
                  <a:pt x="353474" y="544225"/>
                </a:cubicBezTo>
                <a:cubicBezTo>
                  <a:pt x="343430" y="544225"/>
                  <a:pt x="341296" y="551198"/>
                  <a:pt x="334424" y="556925"/>
                </a:cubicBezTo>
                <a:cubicBezTo>
                  <a:pt x="331493" y="559368"/>
                  <a:pt x="328074" y="561158"/>
                  <a:pt x="324899" y="563275"/>
                </a:cubicBezTo>
                <a:cubicBezTo>
                  <a:pt x="309262" y="558063"/>
                  <a:pt x="320071" y="563832"/>
                  <a:pt x="309024" y="550575"/>
                </a:cubicBezTo>
                <a:cubicBezTo>
                  <a:pt x="306149" y="547126"/>
                  <a:pt x="302374" y="544499"/>
                  <a:pt x="299499" y="541050"/>
                </a:cubicBezTo>
                <a:cubicBezTo>
                  <a:pt x="292498" y="532649"/>
                  <a:pt x="288985" y="523405"/>
                  <a:pt x="286799" y="512475"/>
                </a:cubicBezTo>
                <a:cubicBezTo>
                  <a:pt x="285741" y="507183"/>
                  <a:pt x="286037" y="501427"/>
                  <a:pt x="283624" y="496600"/>
                </a:cubicBezTo>
                <a:cubicBezTo>
                  <a:pt x="277605" y="484563"/>
                  <a:pt x="273981" y="488604"/>
                  <a:pt x="264574" y="483900"/>
                </a:cubicBezTo>
                <a:cubicBezTo>
                  <a:pt x="261161" y="482193"/>
                  <a:pt x="258224" y="479667"/>
                  <a:pt x="255049" y="477550"/>
                </a:cubicBezTo>
                <a:cubicBezTo>
                  <a:pt x="252932" y="474375"/>
                  <a:pt x="250249" y="471512"/>
                  <a:pt x="248699" y="468025"/>
                </a:cubicBezTo>
                <a:cubicBezTo>
                  <a:pt x="245755" y="461401"/>
                  <a:pt x="243432" y="445397"/>
                  <a:pt x="235999" y="439450"/>
                </a:cubicBezTo>
                <a:cubicBezTo>
                  <a:pt x="233386" y="437359"/>
                  <a:pt x="229467" y="437772"/>
                  <a:pt x="226474" y="436275"/>
                </a:cubicBezTo>
                <a:cubicBezTo>
                  <a:pt x="223061" y="434568"/>
                  <a:pt x="220124" y="432042"/>
                  <a:pt x="216949" y="429925"/>
                </a:cubicBezTo>
                <a:cubicBezTo>
                  <a:pt x="211361" y="413160"/>
                  <a:pt x="215630" y="423185"/>
                  <a:pt x="201074" y="401350"/>
                </a:cubicBezTo>
                <a:cubicBezTo>
                  <a:pt x="198957" y="398175"/>
                  <a:pt x="195931" y="395445"/>
                  <a:pt x="194724" y="391825"/>
                </a:cubicBezTo>
                <a:lnTo>
                  <a:pt x="188374" y="372775"/>
                </a:lnTo>
                <a:cubicBezTo>
                  <a:pt x="187316" y="369600"/>
                  <a:pt x="187984" y="365106"/>
                  <a:pt x="185199" y="363250"/>
                </a:cubicBezTo>
                <a:lnTo>
                  <a:pt x="175674" y="356900"/>
                </a:lnTo>
                <a:cubicBezTo>
                  <a:pt x="168246" y="379184"/>
                  <a:pt x="165789" y="377685"/>
                  <a:pt x="172499" y="404525"/>
                </a:cubicBezTo>
                <a:cubicBezTo>
                  <a:pt x="173424" y="408227"/>
                  <a:pt x="176406" y="411119"/>
                  <a:pt x="178849" y="414050"/>
                </a:cubicBezTo>
                <a:cubicBezTo>
                  <a:pt x="181724" y="417499"/>
                  <a:pt x="184830" y="420818"/>
                  <a:pt x="188374" y="423575"/>
                </a:cubicBezTo>
                <a:cubicBezTo>
                  <a:pt x="194398" y="428260"/>
                  <a:pt x="207424" y="436275"/>
                  <a:pt x="207424" y="436275"/>
                </a:cubicBezTo>
                <a:cubicBezTo>
                  <a:pt x="209541" y="439450"/>
                  <a:pt x="212224" y="442313"/>
                  <a:pt x="213774" y="445800"/>
                </a:cubicBezTo>
                <a:cubicBezTo>
                  <a:pt x="216492" y="451917"/>
                  <a:pt x="220124" y="464850"/>
                  <a:pt x="220124" y="464850"/>
                </a:cubicBezTo>
                <a:cubicBezTo>
                  <a:pt x="219066" y="468025"/>
                  <a:pt x="219942" y="472878"/>
                  <a:pt x="216949" y="474375"/>
                </a:cubicBezTo>
                <a:cubicBezTo>
                  <a:pt x="209625" y="478037"/>
                  <a:pt x="202643" y="464814"/>
                  <a:pt x="201074" y="461675"/>
                </a:cubicBezTo>
                <a:cubicBezTo>
                  <a:pt x="199577" y="458682"/>
                  <a:pt x="199524" y="455076"/>
                  <a:pt x="197899" y="452150"/>
                </a:cubicBezTo>
                <a:cubicBezTo>
                  <a:pt x="194193" y="445479"/>
                  <a:pt x="189432" y="439450"/>
                  <a:pt x="185199" y="433100"/>
                </a:cubicBezTo>
                <a:cubicBezTo>
                  <a:pt x="183082" y="429925"/>
                  <a:pt x="181547" y="426273"/>
                  <a:pt x="178849" y="423575"/>
                </a:cubicBezTo>
                <a:lnTo>
                  <a:pt x="169324" y="414050"/>
                </a:lnTo>
                <a:cubicBezTo>
                  <a:pt x="161344" y="390109"/>
                  <a:pt x="172109" y="419619"/>
                  <a:pt x="159799" y="395000"/>
                </a:cubicBezTo>
                <a:cubicBezTo>
                  <a:pt x="155964" y="387331"/>
                  <a:pt x="157857" y="382016"/>
                  <a:pt x="150274" y="375950"/>
                </a:cubicBezTo>
                <a:cubicBezTo>
                  <a:pt x="147661" y="373859"/>
                  <a:pt x="143924" y="373833"/>
                  <a:pt x="140749" y="372775"/>
                </a:cubicBezTo>
                <a:cubicBezTo>
                  <a:pt x="139691" y="369600"/>
                  <a:pt x="138047" y="366563"/>
                  <a:pt x="137574" y="363250"/>
                </a:cubicBezTo>
                <a:cubicBezTo>
                  <a:pt x="134863" y="344275"/>
                  <a:pt x="141856" y="322048"/>
                  <a:pt x="131224" y="306100"/>
                </a:cubicBezTo>
                <a:lnTo>
                  <a:pt x="124874" y="296575"/>
                </a:lnTo>
                <a:cubicBezTo>
                  <a:pt x="132038" y="275084"/>
                  <a:pt x="133217" y="282911"/>
                  <a:pt x="128049" y="264825"/>
                </a:cubicBezTo>
                <a:cubicBezTo>
                  <a:pt x="127130" y="261607"/>
                  <a:pt x="127659" y="257156"/>
                  <a:pt x="124874" y="255300"/>
                </a:cubicBezTo>
                <a:cubicBezTo>
                  <a:pt x="120384" y="252307"/>
                  <a:pt x="114291" y="253183"/>
                  <a:pt x="108999" y="252125"/>
                </a:cubicBezTo>
                <a:cubicBezTo>
                  <a:pt x="101741" y="230352"/>
                  <a:pt x="110312" y="257376"/>
                  <a:pt x="102649" y="226725"/>
                </a:cubicBezTo>
                <a:cubicBezTo>
                  <a:pt x="101837" y="223478"/>
                  <a:pt x="100200" y="220467"/>
                  <a:pt x="99474" y="217200"/>
                </a:cubicBezTo>
                <a:cubicBezTo>
                  <a:pt x="98077" y="210916"/>
                  <a:pt x="97696" y="204434"/>
                  <a:pt x="96299" y="198150"/>
                </a:cubicBezTo>
                <a:cubicBezTo>
                  <a:pt x="95573" y="194883"/>
                  <a:pt x="93936" y="191872"/>
                  <a:pt x="93124" y="188625"/>
                </a:cubicBezTo>
                <a:cubicBezTo>
                  <a:pt x="91815" y="183390"/>
                  <a:pt x="91258" y="177985"/>
                  <a:pt x="89949" y="172750"/>
                </a:cubicBezTo>
                <a:cubicBezTo>
                  <a:pt x="87916" y="164617"/>
                  <a:pt x="80523" y="146325"/>
                  <a:pt x="74074" y="144175"/>
                </a:cubicBezTo>
                <a:cubicBezTo>
                  <a:pt x="60409" y="139620"/>
                  <a:pt x="67796" y="141812"/>
                  <a:pt x="51849" y="137825"/>
                </a:cubicBezTo>
                <a:cubicBezTo>
                  <a:pt x="44441" y="115600"/>
                  <a:pt x="39149" y="120892"/>
                  <a:pt x="55024" y="115600"/>
                </a:cubicBezTo>
                <a:cubicBezTo>
                  <a:pt x="59761" y="106125"/>
                  <a:pt x="68261" y="95350"/>
                  <a:pt x="58199" y="83850"/>
                </a:cubicBezTo>
                <a:cubicBezTo>
                  <a:pt x="53791" y="78813"/>
                  <a:pt x="39149" y="77500"/>
                  <a:pt x="39149" y="77500"/>
                </a:cubicBezTo>
                <a:cubicBezTo>
                  <a:pt x="38091" y="74325"/>
                  <a:pt x="36786" y="71222"/>
                  <a:pt x="35974" y="67975"/>
                </a:cubicBezTo>
                <a:cubicBezTo>
                  <a:pt x="34665" y="62740"/>
                  <a:pt x="35032" y="57013"/>
                  <a:pt x="32799" y="52100"/>
                </a:cubicBezTo>
                <a:cubicBezTo>
                  <a:pt x="29641" y="45152"/>
                  <a:pt x="22512" y="40290"/>
                  <a:pt x="20099" y="33050"/>
                </a:cubicBezTo>
                <a:cubicBezTo>
                  <a:pt x="12691" y="10825"/>
                  <a:pt x="20099" y="16117"/>
                  <a:pt x="4224" y="10825"/>
                </a:cubicBezTo>
                <a:cubicBezTo>
                  <a:pt x="3166" y="7650"/>
                  <a:pt x="-2244" y="1899"/>
                  <a:pt x="1049" y="1300"/>
                </a:cubicBezTo>
                <a:cubicBezTo>
                  <a:pt x="21157" y="-2356"/>
                  <a:pt x="32660" y="2312"/>
                  <a:pt x="48674" y="7650"/>
                </a:cubicBezTo>
                <a:cubicBezTo>
                  <a:pt x="49732" y="10825"/>
                  <a:pt x="50930" y="13957"/>
                  <a:pt x="51849" y="17175"/>
                </a:cubicBezTo>
                <a:cubicBezTo>
                  <a:pt x="53205" y="21922"/>
                  <a:pt x="55661" y="34325"/>
                  <a:pt x="58199" y="39400"/>
                </a:cubicBezTo>
                <a:cubicBezTo>
                  <a:pt x="59906" y="42813"/>
                  <a:pt x="61569" y="46541"/>
                  <a:pt x="64549" y="48925"/>
                </a:cubicBezTo>
                <a:cubicBezTo>
                  <a:pt x="67162" y="51016"/>
                  <a:pt x="71081" y="50603"/>
                  <a:pt x="74074" y="52100"/>
                </a:cubicBezTo>
                <a:cubicBezTo>
                  <a:pt x="75413" y="52769"/>
                  <a:pt x="76191" y="54217"/>
                  <a:pt x="70899" y="55275"/>
                </a:cubicBezTo>
                <a:close/>
              </a:path>
            </a:pathLst>
          </a:custGeom>
          <a:solidFill>
            <a:srgbClr val="FBBC7A">
              <a:alpha val="50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3" name="Freeform 392">
            <a:extLst>
              <a:ext uri="{FF2B5EF4-FFF2-40B4-BE49-F238E27FC236}">
                <a16:creationId xmlns:a16="http://schemas.microsoft.com/office/drawing/2014/main" id="{25E57CF9-0BA8-1934-01E6-C699D92CF949}"/>
              </a:ext>
            </a:extLst>
          </p:cNvPr>
          <p:cNvSpPr/>
          <p:nvPr/>
        </p:nvSpPr>
        <p:spPr bwMode="gray">
          <a:xfrm>
            <a:off x="1187451" y="3944938"/>
            <a:ext cx="53975" cy="79375"/>
          </a:xfrm>
          <a:custGeom>
            <a:avLst/>
            <a:gdLst>
              <a:gd name="connsiteX0" fmla="*/ 9590 w 54040"/>
              <a:gd name="connsiteY0" fmla="*/ 0 h 79375"/>
              <a:gd name="connsiteX1" fmla="*/ 9590 w 54040"/>
              <a:gd name="connsiteY1" fmla="*/ 0 h 79375"/>
              <a:gd name="connsiteX2" fmla="*/ 6415 w 54040"/>
              <a:gd name="connsiteY2" fmla="*/ 28575 h 79375"/>
              <a:gd name="connsiteX3" fmla="*/ 65 w 54040"/>
              <a:gd name="connsiteY3" fmla="*/ 38100 h 79375"/>
              <a:gd name="connsiteX4" fmla="*/ 9590 w 54040"/>
              <a:gd name="connsiteY4" fmla="*/ 57150 h 79375"/>
              <a:gd name="connsiteX5" fmla="*/ 19115 w 54040"/>
              <a:gd name="connsiteY5" fmla="*/ 73025 h 79375"/>
              <a:gd name="connsiteX6" fmla="*/ 25465 w 54040"/>
              <a:gd name="connsiteY6" fmla="*/ 63500 h 79375"/>
              <a:gd name="connsiteX7" fmla="*/ 34990 w 54040"/>
              <a:gd name="connsiteY7" fmla="*/ 57150 h 79375"/>
              <a:gd name="connsiteX8" fmla="*/ 44515 w 54040"/>
              <a:gd name="connsiteY8" fmla="*/ 76200 h 79375"/>
              <a:gd name="connsiteX9" fmla="*/ 54040 w 54040"/>
              <a:gd name="connsiteY9" fmla="*/ 79375 h 79375"/>
              <a:gd name="connsiteX10" fmla="*/ 50865 w 54040"/>
              <a:gd name="connsiteY10" fmla="*/ 47625 h 79375"/>
              <a:gd name="connsiteX11" fmla="*/ 44515 w 54040"/>
              <a:gd name="connsiteY11" fmla="*/ 28575 h 79375"/>
              <a:gd name="connsiteX12" fmla="*/ 25465 w 54040"/>
              <a:gd name="connsiteY12" fmla="*/ 19050 h 79375"/>
              <a:gd name="connsiteX13" fmla="*/ 19115 w 54040"/>
              <a:gd name="connsiteY13" fmla="*/ 9525 h 79375"/>
              <a:gd name="connsiteX14" fmla="*/ 9590 w 54040"/>
              <a:gd name="connsiteY14"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40" h="79375">
                <a:moveTo>
                  <a:pt x="9590" y="0"/>
                </a:moveTo>
                <a:lnTo>
                  <a:pt x="9590" y="0"/>
                </a:lnTo>
                <a:cubicBezTo>
                  <a:pt x="8532" y="9525"/>
                  <a:pt x="8739" y="19278"/>
                  <a:pt x="6415" y="28575"/>
                </a:cubicBezTo>
                <a:cubicBezTo>
                  <a:pt x="5490" y="32277"/>
                  <a:pt x="692" y="34336"/>
                  <a:pt x="65" y="38100"/>
                </a:cubicBezTo>
                <a:cubicBezTo>
                  <a:pt x="-811" y="43358"/>
                  <a:pt x="7379" y="53833"/>
                  <a:pt x="9590" y="57150"/>
                </a:cubicBezTo>
                <a:cubicBezTo>
                  <a:pt x="1533" y="81320"/>
                  <a:pt x="-3324" y="77513"/>
                  <a:pt x="19115" y="73025"/>
                </a:cubicBezTo>
                <a:cubicBezTo>
                  <a:pt x="21232" y="69850"/>
                  <a:pt x="22767" y="66198"/>
                  <a:pt x="25465" y="63500"/>
                </a:cubicBezTo>
                <a:cubicBezTo>
                  <a:pt x="28163" y="60802"/>
                  <a:pt x="31248" y="56402"/>
                  <a:pt x="34990" y="57150"/>
                </a:cubicBezTo>
                <a:cubicBezTo>
                  <a:pt x="42351" y="58622"/>
                  <a:pt x="40875" y="72560"/>
                  <a:pt x="44515" y="76200"/>
                </a:cubicBezTo>
                <a:cubicBezTo>
                  <a:pt x="46882" y="78567"/>
                  <a:pt x="50865" y="78317"/>
                  <a:pt x="54040" y="79375"/>
                </a:cubicBezTo>
                <a:cubicBezTo>
                  <a:pt x="52982" y="68792"/>
                  <a:pt x="52825" y="58079"/>
                  <a:pt x="50865" y="47625"/>
                </a:cubicBezTo>
                <a:cubicBezTo>
                  <a:pt x="49631" y="41046"/>
                  <a:pt x="50084" y="32288"/>
                  <a:pt x="44515" y="28575"/>
                </a:cubicBezTo>
                <a:cubicBezTo>
                  <a:pt x="32205" y="20369"/>
                  <a:pt x="38610" y="23432"/>
                  <a:pt x="25465" y="19050"/>
                </a:cubicBezTo>
                <a:cubicBezTo>
                  <a:pt x="23348" y="15875"/>
                  <a:pt x="21813" y="12223"/>
                  <a:pt x="19115" y="9525"/>
                </a:cubicBezTo>
                <a:lnTo>
                  <a:pt x="9590" y="0"/>
                </a:lnTo>
                <a:close/>
              </a:path>
            </a:pathLst>
          </a:custGeom>
          <a:solidFill>
            <a:srgbClr val="FA677B"/>
          </a:solidFill>
          <a:ln>
            <a:noFill/>
          </a:ln>
        </p:spPr>
        <p:style>
          <a:lnRef idx="1">
            <a:schemeClr val="accent5"/>
          </a:lnRef>
          <a:fillRef idx="2">
            <a:schemeClr val="accent5"/>
          </a:fillRef>
          <a:effectRef idx="1">
            <a:schemeClr val="accent5"/>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4" name="Freeform 393">
            <a:extLst>
              <a:ext uri="{FF2B5EF4-FFF2-40B4-BE49-F238E27FC236}">
                <a16:creationId xmlns:a16="http://schemas.microsoft.com/office/drawing/2014/main" id="{D08118A0-DC05-0B3E-D4DD-5E1EE12F65CC}"/>
              </a:ext>
            </a:extLst>
          </p:cNvPr>
          <p:cNvSpPr/>
          <p:nvPr/>
        </p:nvSpPr>
        <p:spPr bwMode="gray">
          <a:xfrm>
            <a:off x="1168400" y="3779838"/>
            <a:ext cx="69850" cy="73025"/>
          </a:xfrm>
          <a:custGeom>
            <a:avLst/>
            <a:gdLst>
              <a:gd name="connsiteX0" fmla="*/ 0 w 69850"/>
              <a:gd name="connsiteY0" fmla="*/ 9525 h 73025"/>
              <a:gd name="connsiteX1" fmla="*/ 0 w 69850"/>
              <a:gd name="connsiteY1" fmla="*/ 9525 h 73025"/>
              <a:gd name="connsiteX2" fmla="*/ 22225 w 69850"/>
              <a:gd name="connsiteY2" fmla="*/ 50800 h 73025"/>
              <a:gd name="connsiteX3" fmla="*/ 53975 w 69850"/>
              <a:gd name="connsiteY3" fmla="*/ 73025 h 73025"/>
              <a:gd name="connsiteX4" fmla="*/ 63500 w 69850"/>
              <a:gd name="connsiteY4" fmla="*/ 69850 h 73025"/>
              <a:gd name="connsiteX5" fmla="*/ 69850 w 69850"/>
              <a:gd name="connsiteY5" fmla="*/ 47625 h 73025"/>
              <a:gd name="connsiteX6" fmla="*/ 60325 w 69850"/>
              <a:gd name="connsiteY6" fmla="*/ 22225 h 73025"/>
              <a:gd name="connsiteX7" fmla="*/ 31750 w 69850"/>
              <a:gd name="connsiteY7" fmla="*/ 19050 h 73025"/>
              <a:gd name="connsiteX8" fmla="*/ 25400 w 69850"/>
              <a:gd name="connsiteY8" fmla="*/ 9525 h 73025"/>
              <a:gd name="connsiteX9" fmla="*/ 6350 w 69850"/>
              <a:gd name="connsiteY9" fmla="*/ 0 h 73025"/>
              <a:gd name="connsiteX10" fmla="*/ 0 w 69850"/>
              <a:gd name="connsiteY10" fmla="*/ 9525 h 7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50" h="73025">
                <a:moveTo>
                  <a:pt x="0" y="9525"/>
                </a:moveTo>
                <a:lnTo>
                  <a:pt x="0" y="9525"/>
                </a:lnTo>
                <a:cubicBezTo>
                  <a:pt x="7408" y="23283"/>
                  <a:pt x="11515" y="39421"/>
                  <a:pt x="22225" y="50800"/>
                </a:cubicBezTo>
                <a:cubicBezTo>
                  <a:pt x="63949" y="95132"/>
                  <a:pt x="44264" y="43892"/>
                  <a:pt x="53975" y="73025"/>
                </a:cubicBezTo>
                <a:cubicBezTo>
                  <a:pt x="57150" y="71967"/>
                  <a:pt x="61133" y="72217"/>
                  <a:pt x="63500" y="69850"/>
                </a:cubicBezTo>
                <a:cubicBezTo>
                  <a:pt x="65018" y="68332"/>
                  <a:pt x="69823" y="47735"/>
                  <a:pt x="69850" y="47625"/>
                </a:cubicBezTo>
                <a:cubicBezTo>
                  <a:pt x="69165" y="44201"/>
                  <a:pt x="67378" y="24790"/>
                  <a:pt x="60325" y="22225"/>
                </a:cubicBezTo>
                <a:cubicBezTo>
                  <a:pt x="51318" y="18950"/>
                  <a:pt x="41275" y="20108"/>
                  <a:pt x="31750" y="19050"/>
                </a:cubicBezTo>
                <a:cubicBezTo>
                  <a:pt x="29633" y="15875"/>
                  <a:pt x="28098" y="12223"/>
                  <a:pt x="25400" y="9525"/>
                </a:cubicBezTo>
                <a:cubicBezTo>
                  <a:pt x="19245" y="3370"/>
                  <a:pt x="14097" y="2582"/>
                  <a:pt x="6350" y="0"/>
                </a:cubicBezTo>
                <a:cubicBezTo>
                  <a:pt x="2702" y="10945"/>
                  <a:pt x="1058" y="7937"/>
                  <a:pt x="0" y="9525"/>
                </a:cubicBezTo>
                <a:close/>
              </a:path>
            </a:pathLst>
          </a:custGeom>
          <a:solidFill>
            <a:srgbClr val="FA677B"/>
          </a:solidFill>
          <a:ln>
            <a:noFill/>
          </a:ln>
        </p:spPr>
        <p:style>
          <a:lnRef idx="1">
            <a:schemeClr val="accent5"/>
          </a:lnRef>
          <a:fillRef idx="2">
            <a:schemeClr val="accent5"/>
          </a:fillRef>
          <a:effectRef idx="1">
            <a:schemeClr val="accent5"/>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5" name="Freeform 394">
            <a:extLst>
              <a:ext uri="{FF2B5EF4-FFF2-40B4-BE49-F238E27FC236}">
                <a16:creationId xmlns:a16="http://schemas.microsoft.com/office/drawing/2014/main" id="{3ED64BCC-9042-4E2D-482B-719CEE129156}"/>
              </a:ext>
            </a:extLst>
          </p:cNvPr>
          <p:cNvSpPr/>
          <p:nvPr/>
        </p:nvSpPr>
        <p:spPr bwMode="gray">
          <a:xfrm>
            <a:off x="1247775" y="3738564"/>
            <a:ext cx="50800" cy="73025"/>
          </a:xfrm>
          <a:custGeom>
            <a:avLst/>
            <a:gdLst>
              <a:gd name="connsiteX0" fmla="*/ 514 w 51314"/>
              <a:gd name="connsiteY0" fmla="*/ 0 h 73104"/>
              <a:gd name="connsiteX1" fmla="*/ 514 w 51314"/>
              <a:gd name="connsiteY1" fmla="*/ 0 h 73104"/>
              <a:gd name="connsiteX2" fmla="*/ 13214 w 51314"/>
              <a:gd name="connsiteY2" fmla="*/ 50800 h 73104"/>
              <a:gd name="connsiteX3" fmla="*/ 13214 w 51314"/>
              <a:gd name="connsiteY3" fmla="*/ 57150 h 73104"/>
              <a:gd name="connsiteX4" fmla="*/ 44964 w 51314"/>
              <a:gd name="connsiteY4" fmla="*/ 69850 h 73104"/>
              <a:gd name="connsiteX5" fmla="*/ 51314 w 51314"/>
              <a:gd name="connsiteY5" fmla="*/ 60325 h 73104"/>
              <a:gd name="connsiteX6" fmla="*/ 41789 w 51314"/>
              <a:gd name="connsiteY6" fmla="*/ 53975 h 73104"/>
              <a:gd name="connsiteX7" fmla="*/ 32264 w 51314"/>
              <a:gd name="connsiteY7" fmla="*/ 50800 h 73104"/>
              <a:gd name="connsiteX8" fmla="*/ 25914 w 51314"/>
              <a:gd name="connsiteY8" fmla="*/ 41275 h 73104"/>
              <a:gd name="connsiteX9" fmla="*/ 29089 w 51314"/>
              <a:gd name="connsiteY9" fmla="*/ 28575 h 73104"/>
              <a:gd name="connsiteX10" fmla="*/ 32264 w 51314"/>
              <a:gd name="connsiteY10" fmla="*/ 19050 h 73104"/>
              <a:gd name="connsiteX11" fmla="*/ 6864 w 51314"/>
              <a:gd name="connsiteY11" fmla="*/ 12700 h 73104"/>
              <a:gd name="connsiteX12" fmla="*/ 514 w 51314"/>
              <a:gd name="connsiteY12" fmla="*/ 0 h 7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314" h="73104">
                <a:moveTo>
                  <a:pt x="514" y="0"/>
                </a:moveTo>
                <a:lnTo>
                  <a:pt x="514" y="0"/>
                </a:lnTo>
                <a:lnTo>
                  <a:pt x="13214" y="50800"/>
                </a:lnTo>
                <a:lnTo>
                  <a:pt x="13214" y="57150"/>
                </a:lnTo>
                <a:cubicBezTo>
                  <a:pt x="22937" y="64095"/>
                  <a:pt x="32399" y="79902"/>
                  <a:pt x="44964" y="69850"/>
                </a:cubicBezTo>
                <a:cubicBezTo>
                  <a:pt x="47944" y="67466"/>
                  <a:pt x="49197" y="63500"/>
                  <a:pt x="51314" y="60325"/>
                </a:cubicBezTo>
                <a:cubicBezTo>
                  <a:pt x="48139" y="58208"/>
                  <a:pt x="45202" y="55682"/>
                  <a:pt x="41789" y="53975"/>
                </a:cubicBezTo>
                <a:cubicBezTo>
                  <a:pt x="38796" y="52478"/>
                  <a:pt x="34877" y="52891"/>
                  <a:pt x="32264" y="50800"/>
                </a:cubicBezTo>
                <a:cubicBezTo>
                  <a:pt x="29284" y="48416"/>
                  <a:pt x="28031" y="44450"/>
                  <a:pt x="25914" y="41275"/>
                </a:cubicBezTo>
                <a:cubicBezTo>
                  <a:pt x="26972" y="37042"/>
                  <a:pt x="27890" y="32771"/>
                  <a:pt x="29089" y="28575"/>
                </a:cubicBezTo>
                <a:cubicBezTo>
                  <a:pt x="30008" y="25357"/>
                  <a:pt x="34987" y="20995"/>
                  <a:pt x="32264" y="19050"/>
                </a:cubicBezTo>
                <a:cubicBezTo>
                  <a:pt x="25162" y="13977"/>
                  <a:pt x="6864" y="12700"/>
                  <a:pt x="6864" y="12700"/>
                </a:cubicBezTo>
                <a:cubicBezTo>
                  <a:pt x="-3542" y="5763"/>
                  <a:pt x="1155" y="6350"/>
                  <a:pt x="514" y="0"/>
                </a:cubicBezTo>
                <a:close/>
              </a:path>
            </a:pathLst>
          </a:custGeom>
          <a:solidFill>
            <a:srgbClr val="CC17A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6" name="Freeform 395">
            <a:extLst>
              <a:ext uri="{FF2B5EF4-FFF2-40B4-BE49-F238E27FC236}">
                <a16:creationId xmlns:a16="http://schemas.microsoft.com/office/drawing/2014/main" id="{705F59FF-DCFF-6FE4-55CC-4571D8B2E125}"/>
              </a:ext>
            </a:extLst>
          </p:cNvPr>
          <p:cNvSpPr/>
          <p:nvPr/>
        </p:nvSpPr>
        <p:spPr bwMode="gray">
          <a:xfrm>
            <a:off x="1123951" y="3817938"/>
            <a:ext cx="98425" cy="88900"/>
          </a:xfrm>
          <a:custGeom>
            <a:avLst/>
            <a:gdLst>
              <a:gd name="connsiteX0" fmla="*/ 124 w 98894"/>
              <a:gd name="connsiteY0" fmla="*/ 0 h 88900"/>
              <a:gd name="connsiteX1" fmla="*/ 124 w 98894"/>
              <a:gd name="connsiteY1" fmla="*/ 0 h 88900"/>
              <a:gd name="connsiteX2" fmla="*/ 12824 w 98894"/>
              <a:gd name="connsiteY2" fmla="*/ 25400 h 88900"/>
              <a:gd name="connsiteX3" fmla="*/ 22349 w 98894"/>
              <a:gd name="connsiteY3" fmla="*/ 31750 h 88900"/>
              <a:gd name="connsiteX4" fmla="*/ 41399 w 98894"/>
              <a:gd name="connsiteY4" fmla="*/ 47625 h 88900"/>
              <a:gd name="connsiteX5" fmla="*/ 60449 w 98894"/>
              <a:gd name="connsiteY5" fmla="*/ 31750 h 88900"/>
              <a:gd name="connsiteX6" fmla="*/ 85849 w 98894"/>
              <a:gd name="connsiteY6" fmla="*/ 34925 h 88900"/>
              <a:gd name="connsiteX7" fmla="*/ 98549 w 98894"/>
              <a:gd name="connsiteY7" fmla="*/ 53975 h 88900"/>
              <a:gd name="connsiteX8" fmla="*/ 89024 w 98894"/>
              <a:gd name="connsiteY8" fmla="*/ 60325 h 88900"/>
              <a:gd name="connsiteX9" fmla="*/ 76324 w 98894"/>
              <a:gd name="connsiteY9" fmla="*/ 57150 h 88900"/>
              <a:gd name="connsiteX10" fmla="*/ 69974 w 98894"/>
              <a:gd name="connsiteY10" fmla="*/ 47625 h 88900"/>
              <a:gd name="connsiteX11" fmla="*/ 57274 w 98894"/>
              <a:gd name="connsiteY11" fmla="*/ 50800 h 88900"/>
              <a:gd name="connsiteX12" fmla="*/ 50924 w 98894"/>
              <a:gd name="connsiteY12" fmla="*/ 60325 h 88900"/>
              <a:gd name="connsiteX13" fmla="*/ 44574 w 98894"/>
              <a:gd name="connsiteY13" fmla="*/ 88900 h 88900"/>
              <a:gd name="connsiteX14" fmla="*/ 28699 w 98894"/>
              <a:gd name="connsiteY14" fmla="*/ 66675 h 88900"/>
              <a:gd name="connsiteX15" fmla="*/ 6474 w 98894"/>
              <a:gd name="connsiteY15" fmla="*/ 69850 h 88900"/>
              <a:gd name="connsiteX16" fmla="*/ 124 w 98894"/>
              <a:gd name="connsiteY16" fmla="*/ 60325 h 88900"/>
              <a:gd name="connsiteX17" fmla="*/ 12824 w 98894"/>
              <a:gd name="connsiteY17" fmla="*/ 41275 h 88900"/>
              <a:gd name="connsiteX18" fmla="*/ 22349 w 98894"/>
              <a:gd name="connsiteY18" fmla="*/ 50800 h 88900"/>
              <a:gd name="connsiteX19" fmla="*/ 28699 w 98894"/>
              <a:gd name="connsiteY19" fmla="*/ 60325 h 88900"/>
              <a:gd name="connsiteX20" fmla="*/ 25524 w 98894"/>
              <a:gd name="connsiteY20" fmla="*/ 50800 h 88900"/>
              <a:gd name="connsiteX21" fmla="*/ 15999 w 98894"/>
              <a:gd name="connsiteY21" fmla="*/ 44450 h 88900"/>
              <a:gd name="connsiteX22" fmla="*/ 6474 w 98894"/>
              <a:gd name="connsiteY22" fmla="*/ 34925 h 88900"/>
              <a:gd name="connsiteX23" fmla="*/ 124 w 98894"/>
              <a:gd name="connsiteY23" fmla="*/ 0 h 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894" h="88900">
                <a:moveTo>
                  <a:pt x="124" y="0"/>
                </a:moveTo>
                <a:lnTo>
                  <a:pt x="124" y="0"/>
                </a:lnTo>
                <a:cubicBezTo>
                  <a:pt x="4357" y="8467"/>
                  <a:pt x="7396" y="17645"/>
                  <a:pt x="12824" y="25400"/>
                </a:cubicBezTo>
                <a:cubicBezTo>
                  <a:pt x="15012" y="28526"/>
                  <a:pt x="19418" y="29307"/>
                  <a:pt x="22349" y="31750"/>
                </a:cubicBezTo>
                <a:cubicBezTo>
                  <a:pt x="46795" y="52122"/>
                  <a:pt x="17750" y="31859"/>
                  <a:pt x="41399" y="47625"/>
                </a:cubicBezTo>
                <a:cubicBezTo>
                  <a:pt x="43740" y="45284"/>
                  <a:pt x="55587" y="32192"/>
                  <a:pt x="60449" y="31750"/>
                </a:cubicBezTo>
                <a:cubicBezTo>
                  <a:pt x="68947" y="30977"/>
                  <a:pt x="77382" y="33867"/>
                  <a:pt x="85849" y="34925"/>
                </a:cubicBezTo>
                <a:cubicBezTo>
                  <a:pt x="88053" y="37129"/>
                  <a:pt x="101175" y="47411"/>
                  <a:pt x="98549" y="53975"/>
                </a:cubicBezTo>
                <a:cubicBezTo>
                  <a:pt x="97132" y="57518"/>
                  <a:pt x="92199" y="58208"/>
                  <a:pt x="89024" y="60325"/>
                </a:cubicBezTo>
                <a:cubicBezTo>
                  <a:pt x="84791" y="59267"/>
                  <a:pt x="79955" y="59571"/>
                  <a:pt x="76324" y="57150"/>
                </a:cubicBezTo>
                <a:cubicBezTo>
                  <a:pt x="73149" y="55033"/>
                  <a:pt x="73594" y="48832"/>
                  <a:pt x="69974" y="47625"/>
                </a:cubicBezTo>
                <a:cubicBezTo>
                  <a:pt x="65834" y="46245"/>
                  <a:pt x="61507" y="49742"/>
                  <a:pt x="57274" y="50800"/>
                </a:cubicBezTo>
                <a:cubicBezTo>
                  <a:pt x="55157" y="53975"/>
                  <a:pt x="52631" y="56912"/>
                  <a:pt x="50924" y="60325"/>
                </a:cubicBezTo>
                <a:cubicBezTo>
                  <a:pt x="47016" y="68141"/>
                  <a:pt x="45793" y="81583"/>
                  <a:pt x="44574" y="88900"/>
                </a:cubicBezTo>
                <a:cubicBezTo>
                  <a:pt x="37166" y="66675"/>
                  <a:pt x="44574" y="71967"/>
                  <a:pt x="28699" y="66675"/>
                </a:cubicBezTo>
                <a:cubicBezTo>
                  <a:pt x="21291" y="67733"/>
                  <a:pt x="13779" y="71473"/>
                  <a:pt x="6474" y="69850"/>
                </a:cubicBezTo>
                <a:cubicBezTo>
                  <a:pt x="2749" y="69022"/>
                  <a:pt x="-704" y="64050"/>
                  <a:pt x="124" y="60325"/>
                </a:cubicBezTo>
                <a:cubicBezTo>
                  <a:pt x="1780" y="52875"/>
                  <a:pt x="12824" y="41275"/>
                  <a:pt x="12824" y="41275"/>
                </a:cubicBezTo>
                <a:cubicBezTo>
                  <a:pt x="15999" y="44450"/>
                  <a:pt x="19474" y="47351"/>
                  <a:pt x="22349" y="50800"/>
                </a:cubicBezTo>
                <a:cubicBezTo>
                  <a:pt x="24792" y="53731"/>
                  <a:pt x="24883" y="60325"/>
                  <a:pt x="28699" y="60325"/>
                </a:cubicBezTo>
                <a:cubicBezTo>
                  <a:pt x="32046" y="60325"/>
                  <a:pt x="27615" y="53413"/>
                  <a:pt x="25524" y="50800"/>
                </a:cubicBezTo>
                <a:cubicBezTo>
                  <a:pt x="23140" y="47820"/>
                  <a:pt x="18930" y="46893"/>
                  <a:pt x="15999" y="44450"/>
                </a:cubicBezTo>
                <a:cubicBezTo>
                  <a:pt x="12550" y="41575"/>
                  <a:pt x="9649" y="38100"/>
                  <a:pt x="6474" y="34925"/>
                </a:cubicBezTo>
                <a:cubicBezTo>
                  <a:pt x="2551" y="23155"/>
                  <a:pt x="1182" y="5821"/>
                  <a:pt x="124" y="0"/>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7" name="Freeform 396">
            <a:extLst>
              <a:ext uri="{FF2B5EF4-FFF2-40B4-BE49-F238E27FC236}">
                <a16:creationId xmlns:a16="http://schemas.microsoft.com/office/drawing/2014/main" id="{9EFA8938-A34A-5169-80A1-36F24B564689}"/>
              </a:ext>
            </a:extLst>
          </p:cNvPr>
          <p:cNvSpPr/>
          <p:nvPr/>
        </p:nvSpPr>
        <p:spPr bwMode="gray">
          <a:xfrm>
            <a:off x="1285875" y="4100513"/>
            <a:ext cx="101600" cy="101600"/>
          </a:xfrm>
          <a:custGeom>
            <a:avLst/>
            <a:gdLst>
              <a:gd name="connsiteX0" fmla="*/ 0 w 101600"/>
              <a:gd name="connsiteY0" fmla="*/ 0 h 101600"/>
              <a:gd name="connsiteX1" fmla="*/ 0 w 101600"/>
              <a:gd name="connsiteY1" fmla="*/ 0 h 101600"/>
              <a:gd name="connsiteX2" fmla="*/ 28575 w 101600"/>
              <a:gd name="connsiteY2" fmla="*/ 25400 h 101600"/>
              <a:gd name="connsiteX3" fmla="*/ 31750 w 101600"/>
              <a:gd name="connsiteY3" fmla="*/ 34925 h 101600"/>
              <a:gd name="connsiteX4" fmla="*/ 41275 w 101600"/>
              <a:gd name="connsiteY4" fmla="*/ 41275 h 101600"/>
              <a:gd name="connsiteX5" fmla="*/ 60325 w 101600"/>
              <a:gd name="connsiteY5" fmla="*/ 47625 h 101600"/>
              <a:gd name="connsiteX6" fmla="*/ 82550 w 101600"/>
              <a:gd name="connsiteY6" fmla="*/ 41275 h 101600"/>
              <a:gd name="connsiteX7" fmla="*/ 88900 w 101600"/>
              <a:gd name="connsiteY7" fmla="*/ 31750 h 101600"/>
              <a:gd name="connsiteX8" fmla="*/ 85725 w 101600"/>
              <a:gd name="connsiteY8" fmla="*/ 19050 h 101600"/>
              <a:gd name="connsiteX9" fmla="*/ 101600 w 101600"/>
              <a:gd name="connsiteY9" fmla="*/ 38100 h 101600"/>
              <a:gd name="connsiteX10" fmla="*/ 92075 w 101600"/>
              <a:gd name="connsiteY10" fmla="*/ 79375 h 101600"/>
              <a:gd name="connsiteX11" fmla="*/ 82550 w 101600"/>
              <a:gd name="connsiteY11" fmla="*/ 98425 h 101600"/>
              <a:gd name="connsiteX12" fmla="*/ 73025 w 101600"/>
              <a:gd name="connsiteY12" fmla="*/ 101600 h 101600"/>
              <a:gd name="connsiteX13" fmla="*/ 66675 w 101600"/>
              <a:gd name="connsiteY13" fmla="*/ 92075 h 101600"/>
              <a:gd name="connsiteX14" fmla="*/ 63500 w 101600"/>
              <a:gd name="connsiteY14" fmla="*/ 69850 h 101600"/>
              <a:gd name="connsiteX15" fmla="*/ 47625 w 101600"/>
              <a:gd name="connsiteY15" fmla="*/ 66675 h 101600"/>
              <a:gd name="connsiteX16" fmla="*/ 22225 w 101600"/>
              <a:gd name="connsiteY16" fmla="*/ 44450 h 101600"/>
              <a:gd name="connsiteX17" fmla="*/ 6350 w 101600"/>
              <a:gd name="connsiteY17" fmla="*/ 25400 h 101600"/>
              <a:gd name="connsiteX18" fmla="*/ 0 w 101600"/>
              <a:gd name="connsiteY18" fmla="*/ 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600" h="101600">
                <a:moveTo>
                  <a:pt x="0" y="0"/>
                </a:moveTo>
                <a:lnTo>
                  <a:pt x="0" y="0"/>
                </a:lnTo>
                <a:cubicBezTo>
                  <a:pt x="14753" y="10538"/>
                  <a:pt x="21608" y="11467"/>
                  <a:pt x="28575" y="25400"/>
                </a:cubicBezTo>
                <a:cubicBezTo>
                  <a:pt x="30072" y="28393"/>
                  <a:pt x="29659" y="32312"/>
                  <a:pt x="31750" y="34925"/>
                </a:cubicBezTo>
                <a:cubicBezTo>
                  <a:pt x="34134" y="37905"/>
                  <a:pt x="37788" y="39725"/>
                  <a:pt x="41275" y="41275"/>
                </a:cubicBezTo>
                <a:cubicBezTo>
                  <a:pt x="47392" y="43993"/>
                  <a:pt x="60325" y="47625"/>
                  <a:pt x="60325" y="47625"/>
                </a:cubicBezTo>
                <a:cubicBezTo>
                  <a:pt x="61155" y="47418"/>
                  <a:pt x="80480" y="42931"/>
                  <a:pt x="82550" y="41275"/>
                </a:cubicBezTo>
                <a:cubicBezTo>
                  <a:pt x="85530" y="38891"/>
                  <a:pt x="86783" y="34925"/>
                  <a:pt x="88900" y="31750"/>
                </a:cubicBezTo>
                <a:cubicBezTo>
                  <a:pt x="87842" y="27517"/>
                  <a:pt x="81822" y="21001"/>
                  <a:pt x="85725" y="19050"/>
                </a:cubicBezTo>
                <a:cubicBezTo>
                  <a:pt x="88781" y="17522"/>
                  <a:pt x="100550" y="36525"/>
                  <a:pt x="101600" y="38100"/>
                </a:cubicBezTo>
                <a:cubicBezTo>
                  <a:pt x="95911" y="94987"/>
                  <a:pt x="105090" y="53344"/>
                  <a:pt x="92075" y="79375"/>
                </a:cubicBezTo>
                <a:cubicBezTo>
                  <a:pt x="88240" y="87044"/>
                  <a:pt x="90133" y="92359"/>
                  <a:pt x="82550" y="98425"/>
                </a:cubicBezTo>
                <a:cubicBezTo>
                  <a:pt x="79937" y="100516"/>
                  <a:pt x="76200" y="100542"/>
                  <a:pt x="73025" y="101600"/>
                </a:cubicBezTo>
                <a:cubicBezTo>
                  <a:pt x="70908" y="98425"/>
                  <a:pt x="67771" y="95730"/>
                  <a:pt x="66675" y="92075"/>
                </a:cubicBezTo>
                <a:cubicBezTo>
                  <a:pt x="64525" y="84907"/>
                  <a:pt x="67990" y="75837"/>
                  <a:pt x="63500" y="69850"/>
                </a:cubicBezTo>
                <a:cubicBezTo>
                  <a:pt x="60262" y="65533"/>
                  <a:pt x="52917" y="67733"/>
                  <a:pt x="47625" y="66675"/>
                </a:cubicBezTo>
                <a:cubicBezTo>
                  <a:pt x="29633" y="39688"/>
                  <a:pt x="59267" y="81492"/>
                  <a:pt x="22225" y="44450"/>
                </a:cubicBezTo>
                <a:cubicBezTo>
                  <a:pt x="10002" y="32227"/>
                  <a:pt x="15191" y="38661"/>
                  <a:pt x="6350" y="25400"/>
                </a:cubicBezTo>
                <a:lnTo>
                  <a:pt x="0" y="0"/>
                </a:lnTo>
                <a:close/>
              </a:path>
            </a:pathLst>
          </a:custGeom>
          <a:solidFill>
            <a:srgbClr val="FA677B"/>
          </a:solidFill>
          <a:ln>
            <a:noFill/>
          </a:ln>
        </p:spPr>
        <p:style>
          <a:lnRef idx="1">
            <a:schemeClr val="accent5"/>
          </a:lnRef>
          <a:fillRef idx="2">
            <a:schemeClr val="accent5"/>
          </a:fillRef>
          <a:effectRef idx="1">
            <a:schemeClr val="accent5"/>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8" name="Freeform 397">
            <a:extLst>
              <a:ext uri="{FF2B5EF4-FFF2-40B4-BE49-F238E27FC236}">
                <a16:creationId xmlns:a16="http://schemas.microsoft.com/office/drawing/2014/main" id="{84E80B78-3175-642D-39B5-F3582683D0D3}"/>
              </a:ext>
            </a:extLst>
          </p:cNvPr>
          <p:cNvSpPr/>
          <p:nvPr/>
        </p:nvSpPr>
        <p:spPr bwMode="gray">
          <a:xfrm>
            <a:off x="1876425" y="4341813"/>
            <a:ext cx="50800" cy="34925"/>
          </a:xfrm>
          <a:custGeom>
            <a:avLst/>
            <a:gdLst>
              <a:gd name="connsiteX0" fmla="*/ 0 w 51349"/>
              <a:gd name="connsiteY0" fmla="*/ 3175 h 34925"/>
              <a:gd name="connsiteX1" fmla="*/ 0 w 51349"/>
              <a:gd name="connsiteY1" fmla="*/ 3175 h 34925"/>
              <a:gd name="connsiteX2" fmla="*/ 15875 w 51349"/>
              <a:gd name="connsiteY2" fmla="*/ 28575 h 34925"/>
              <a:gd name="connsiteX3" fmla="*/ 19050 w 51349"/>
              <a:gd name="connsiteY3" fmla="*/ 19050 h 34925"/>
              <a:gd name="connsiteX4" fmla="*/ 34925 w 51349"/>
              <a:gd name="connsiteY4" fmla="*/ 34925 h 34925"/>
              <a:gd name="connsiteX5" fmla="*/ 44450 w 51349"/>
              <a:gd name="connsiteY5" fmla="*/ 31750 h 34925"/>
              <a:gd name="connsiteX6" fmla="*/ 47625 w 51349"/>
              <a:gd name="connsiteY6" fmla="*/ 6350 h 34925"/>
              <a:gd name="connsiteX7" fmla="*/ 38100 w 51349"/>
              <a:gd name="connsiteY7" fmla="*/ 3175 h 34925"/>
              <a:gd name="connsiteX8" fmla="*/ 12700 w 51349"/>
              <a:gd name="connsiteY8" fmla="*/ 0 h 34925"/>
              <a:gd name="connsiteX9" fmla="*/ 3175 w 51349"/>
              <a:gd name="connsiteY9" fmla="*/ 3175 h 34925"/>
              <a:gd name="connsiteX10" fmla="*/ 0 w 51349"/>
              <a:gd name="connsiteY10" fmla="*/ 31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349" h="34925">
                <a:moveTo>
                  <a:pt x="0" y="3175"/>
                </a:moveTo>
                <a:lnTo>
                  <a:pt x="0" y="3175"/>
                </a:lnTo>
                <a:cubicBezTo>
                  <a:pt x="5292" y="11642"/>
                  <a:pt x="8205" y="22183"/>
                  <a:pt x="15875" y="28575"/>
                </a:cubicBezTo>
                <a:cubicBezTo>
                  <a:pt x="18446" y="30718"/>
                  <a:pt x="15875" y="17992"/>
                  <a:pt x="19050" y="19050"/>
                </a:cubicBezTo>
                <a:cubicBezTo>
                  <a:pt x="26150" y="21417"/>
                  <a:pt x="29633" y="29633"/>
                  <a:pt x="34925" y="34925"/>
                </a:cubicBezTo>
                <a:cubicBezTo>
                  <a:pt x="38100" y="33867"/>
                  <a:pt x="41837" y="33841"/>
                  <a:pt x="44450" y="31750"/>
                </a:cubicBezTo>
                <a:cubicBezTo>
                  <a:pt x="52415" y="25378"/>
                  <a:pt x="53497" y="15158"/>
                  <a:pt x="47625" y="6350"/>
                </a:cubicBezTo>
                <a:cubicBezTo>
                  <a:pt x="45769" y="3565"/>
                  <a:pt x="41393" y="3774"/>
                  <a:pt x="38100" y="3175"/>
                </a:cubicBezTo>
                <a:cubicBezTo>
                  <a:pt x="29705" y="1649"/>
                  <a:pt x="21167" y="1058"/>
                  <a:pt x="12700" y="0"/>
                </a:cubicBezTo>
                <a:cubicBezTo>
                  <a:pt x="9525" y="1058"/>
                  <a:pt x="3175" y="-172"/>
                  <a:pt x="3175" y="3175"/>
                </a:cubicBezTo>
                <a:cubicBezTo>
                  <a:pt x="3175" y="6522"/>
                  <a:pt x="529" y="3175"/>
                  <a:pt x="0" y="3175"/>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399" name="Freeform 398">
            <a:extLst>
              <a:ext uri="{FF2B5EF4-FFF2-40B4-BE49-F238E27FC236}">
                <a16:creationId xmlns:a16="http://schemas.microsoft.com/office/drawing/2014/main" id="{83DF3111-1612-9596-404D-E2E7F8A244B2}"/>
              </a:ext>
            </a:extLst>
          </p:cNvPr>
          <p:cNvSpPr/>
          <p:nvPr/>
        </p:nvSpPr>
        <p:spPr bwMode="gray">
          <a:xfrm>
            <a:off x="1931988" y="4357688"/>
            <a:ext cx="42863" cy="31750"/>
          </a:xfrm>
          <a:custGeom>
            <a:avLst/>
            <a:gdLst>
              <a:gd name="connsiteX0" fmla="*/ 13641 w 42647"/>
              <a:gd name="connsiteY0" fmla="*/ 6350 h 32036"/>
              <a:gd name="connsiteX1" fmla="*/ 13641 w 42647"/>
              <a:gd name="connsiteY1" fmla="*/ 6350 h 32036"/>
              <a:gd name="connsiteX2" fmla="*/ 35866 w 42647"/>
              <a:gd name="connsiteY2" fmla="*/ 31750 h 32036"/>
              <a:gd name="connsiteX3" fmla="*/ 42216 w 42647"/>
              <a:gd name="connsiteY3" fmla="*/ 22225 h 32036"/>
              <a:gd name="connsiteX4" fmla="*/ 29516 w 42647"/>
              <a:gd name="connsiteY4" fmla="*/ 0 h 32036"/>
              <a:gd name="connsiteX5" fmla="*/ 4116 w 42647"/>
              <a:gd name="connsiteY5" fmla="*/ 3175 h 32036"/>
              <a:gd name="connsiteX6" fmla="*/ 941 w 42647"/>
              <a:gd name="connsiteY6" fmla="*/ 12700 h 32036"/>
              <a:gd name="connsiteX7" fmla="*/ 13641 w 42647"/>
              <a:gd name="connsiteY7" fmla="*/ 6350 h 3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47" h="32036">
                <a:moveTo>
                  <a:pt x="13641" y="6350"/>
                </a:moveTo>
                <a:lnTo>
                  <a:pt x="13641" y="6350"/>
                </a:lnTo>
                <a:cubicBezTo>
                  <a:pt x="21049" y="14817"/>
                  <a:pt x="26032" y="26286"/>
                  <a:pt x="35866" y="31750"/>
                </a:cubicBezTo>
                <a:cubicBezTo>
                  <a:pt x="39202" y="33603"/>
                  <a:pt x="41743" y="26011"/>
                  <a:pt x="42216" y="22225"/>
                </a:cubicBezTo>
                <a:cubicBezTo>
                  <a:pt x="44178" y="6532"/>
                  <a:pt x="39370" y="6569"/>
                  <a:pt x="29516" y="0"/>
                </a:cubicBezTo>
                <a:cubicBezTo>
                  <a:pt x="21049" y="1058"/>
                  <a:pt x="11913" y="-290"/>
                  <a:pt x="4116" y="3175"/>
                </a:cubicBezTo>
                <a:cubicBezTo>
                  <a:pt x="1058" y="4534"/>
                  <a:pt x="-1426" y="10333"/>
                  <a:pt x="941" y="12700"/>
                </a:cubicBezTo>
                <a:cubicBezTo>
                  <a:pt x="20995" y="32754"/>
                  <a:pt x="11524" y="7408"/>
                  <a:pt x="13641" y="6350"/>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0" name="Freeform 399">
            <a:extLst>
              <a:ext uri="{FF2B5EF4-FFF2-40B4-BE49-F238E27FC236}">
                <a16:creationId xmlns:a16="http://schemas.microsoft.com/office/drawing/2014/main" id="{5E824441-F57D-4747-BA54-6E05425538E1}"/>
              </a:ext>
            </a:extLst>
          </p:cNvPr>
          <p:cNvSpPr/>
          <p:nvPr/>
        </p:nvSpPr>
        <p:spPr bwMode="gray">
          <a:xfrm>
            <a:off x="1781175" y="4703763"/>
            <a:ext cx="139700" cy="209550"/>
          </a:xfrm>
          <a:custGeom>
            <a:avLst/>
            <a:gdLst>
              <a:gd name="connsiteX0" fmla="*/ 9768 w 139943"/>
              <a:gd name="connsiteY0" fmla="*/ 0 h 209550"/>
              <a:gd name="connsiteX1" fmla="*/ 9768 w 139943"/>
              <a:gd name="connsiteY1" fmla="*/ 0 h 209550"/>
              <a:gd name="connsiteX2" fmla="*/ 38343 w 139943"/>
              <a:gd name="connsiteY2" fmla="*/ 22225 h 209550"/>
              <a:gd name="connsiteX3" fmla="*/ 85968 w 139943"/>
              <a:gd name="connsiteY3" fmla="*/ 38100 h 209550"/>
              <a:gd name="connsiteX4" fmla="*/ 95493 w 139943"/>
              <a:gd name="connsiteY4" fmla="*/ 57150 h 209550"/>
              <a:gd name="connsiteX5" fmla="*/ 105018 w 139943"/>
              <a:gd name="connsiteY5" fmla="*/ 60325 h 209550"/>
              <a:gd name="connsiteX6" fmla="*/ 101843 w 139943"/>
              <a:gd name="connsiteY6" fmla="*/ 69850 h 209550"/>
              <a:gd name="connsiteX7" fmla="*/ 120893 w 139943"/>
              <a:gd name="connsiteY7" fmla="*/ 88900 h 209550"/>
              <a:gd name="connsiteX8" fmla="*/ 117718 w 139943"/>
              <a:gd name="connsiteY8" fmla="*/ 101600 h 209550"/>
              <a:gd name="connsiteX9" fmla="*/ 114543 w 139943"/>
              <a:gd name="connsiteY9" fmla="*/ 111125 h 209550"/>
              <a:gd name="connsiteX10" fmla="*/ 117718 w 139943"/>
              <a:gd name="connsiteY10" fmla="*/ 155575 h 209550"/>
              <a:gd name="connsiteX11" fmla="*/ 133593 w 139943"/>
              <a:gd name="connsiteY11" fmla="*/ 146050 h 209550"/>
              <a:gd name="connsiteX12" fmla="*/ 139943 w 139943"/>
              <a:gd name="connsiteY12" fmla="*/ 155575 h 209550"/>
              <a:gd name="connsiteX13" fmla="*/ 136768 w 139943"/>
              <a:gd name="connsiteY13" fmla="*/ 174625 h 209550"/>
              <a:gd name="connsiteX14" fmla="*/ 133593 w 139943"/>
              <a:gd name="connsiteY14" fmla="*/ 187325 h 209550"/>
              <a:gd name="connsiteX15" fmla="*/ 130418 w 139943"/>
              <a:gd name="connsiteY15" fmla="*/ 209550 h 209550"/>
              <a:gd name="connsiteX16" fmla="*/ 111368 w 139943"/>
              <a:gd name="connsiteY16" fmla="*/ 206375 h 209550"/>
              <a:gd name="connsiteX17" fmla="*/ 101843 w 139943"/>
              <a:gd name="connsiteY17" fmla="*/ 187325 h 209550"/>
              <a:gd name="connsiteX18" fmla="*/ 82793 w 139943"/>
              <a:gd name="connsiteY18" fmla="*/ 180975 h 209550"/>
              <a:gd name="connsiteX19" fmla="*/ 73268 w 139943"/>
              <a:gd name="connsiteY19" fmla="*/ 177800 h 209550"/>
              <a:gd name="connsiteX20" fmla="*/ 89143 w 139943"/>
              <a:gd name="connsiteY20" fmla="*/ 174625 h 209550"/>
              <a:gd name="connsiteX21" fmla="*/ 98668 w 139943"/>
              <a:gd name="connsiteY21" fmla="*/ 171450 h 209550"/>
              <a:gd name="connsiteX22" fmla="*/ 89143 w 139943"/>
              <a:gd name="connsiteY22" fmla="*/ 146050 h 209550"/>
              <a:gd name="connsiteX23" fmla="*/ 85968 w 139943"/>
              <a:gd name="connsiteY23" fmla="*/ 136525 h 209550"/>
              <a:gd name="connsiteX24" fmla="*/ 82793 w 139943"/>
              <a:gd name="connsiteY24" fmla="*/ 104775 h 209550"/>
              <a:gd name="connsiteX25" fmla="*/ 76443 w 139943"/>
              <a:gd name="connsiteY25" fmla="*/ 92075 h 209550"/>
              <a:gd name="connsiteX26" fmla="*/ 73268 w 139943"/>
              <a:gd name="connsiteY26" fmla="*/ 82550 h 209550"/>
              <a:gd name="connsiteX27" fmla="*/ 60568 w 139943"/>
              <a:gd name="connsiteY27" fmla="*/ 50800 h 209550"/>
              <a:gd name="connsiteX28" fmla="*/ 35168 w 139943"/>
              <a:gd name="connsiteY28" fmla="*/ 41275 h 209550"/>
              <a:gd name="connsiteX29" fmla="*/ 22468 w 139943"/>
              <a:gd name="connsiteY29" fmla="*/ 25400 h 209550"/>
              <a:gd name="connsiteX30" fmla="*/ 19293 w 139943"/>
              <a:gd name="connsiteY30" fmla="*/ 15875 h 209550"/>
              <a:gd name="connsiteX31" fmla="*/ 9768 w 139943"/>
              <a:gd name="connsiteY31" fmla="*/ 9525 h 209550"/>
              <a:gd name="connsiteX32" fmla="*/ 243 w 139943"/>
              <a:gd name="connsiteY32" fmla="*/ 6350 h 209550"/>
              <a:gd name="connsiteX33" fmla="*/ 9768 w 139943"/>
              <a:gd name="connsiteY33"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9943" h="209550">
                <a:moveTo>
                  <a:pt x="9768" y="0"/>
                </a:moveTo>
                <a:lnTo>
                  <a:pt x="9768" y="0"/>
                </a:lnTo>
                <a:cubicBezTo>
                  <a:pt x="19293" y="7408"/>
                  <a:pt x="27252" y="17472"/>
                  <a:pt x="38343" y="22225"/>
                </a:cubicBezTo>
                <a:cubicBezTo>
                  <a:pt x="100365" y="48806"/>
                  <a:pt x="60541" y="12673"/>
                  <a:pt x="85968" y="38100"/>
                </a:cubicBezTo>
                <a:cubicBezTo>
                  <a:pt x="88060" y="44375"/>
                  <a:pt x="89898" y="52674"/>
                  <a:pt x="95493" y="57150"/>
                </a:cubicBezTo>
                <a:cubicBezTo>
                  <a:pt x="98106" y="59241"/>
                  <a:pt x="101843" y="59267"/>
                  <a:pt x="105018" y="60325"/>
                </a:cubicBezTo>
                <a:cubicBezTo>
                  <a:pt x="103960" y="63500"/>
                  <a:pt x="100218" y="66924"/>
                  <a:pt x="101843" y="69850"/>
                </a:cubicBezTo>
                <a:cubicBezTo>
                  <a:pt x="106204" y="77700"/>
                  <a:pt x="120893" y="88900"/>
                  <a:pt x="120893" y="88900"/>
                </a:cubicBezTo>
                <a:cubicBezTo>
                  <a:pt x="119835" y="93133"/>
                  <a:pt x="118917" y="97404"/>
                  <a:pt x="117718" y="101600"/>
                </a:cubicBezTo>
                <a:cubicBezTo>
                  <a:pt x="116799" y="104818"/>
                  <a:pt x="114543" y="107778"/>
                  <a:pt x="114543" y="111125"/>
                </a:cubicBezTo>
                <a:cubicBezTo>
                  <a:pt x="114543" y="125979"/>
                  <a:pt x="116660" y="140758"/>
                  <a:pt x="117718" y="155575"/>
                </a:cubicBezTo>
                <a:cubicBezTo>
                  <a:pt x="135915" y="128279"/>
                  <a:pt x="126408" y="131680"/>
                  <a:pt x="133593" y="146050"/>
                </a:cubicBezTo>
                <a:cubicBezTo>
                  <a:pt x="135300" y="149463"/>
                  <a:pt x="137826" y="152400"/>
                  <a:pt x="139943" y="155575"/>
                </a:cubicBezTo>
                <a:cubicBezTo>
                  <a:pt x="138885" y="161925"/>
                  <a:pt x="138031" y="168312"/>
                  <a:pt x="136768" y="174625"/>
                </a:cubicBezTo>
                <a:cubicBezTo>
                  <a:pt x="135912" y="178904"/>
                  <a:pt x="134374" y="183032"/>
                  <a:pt x="133593" y="187325"/>
                </a:cubicBezTo>
                <a:cubicBezTo>
                  <a:pt x="132254" y="194688"/>
                  <a:pt x="131476" y="202142"/>
                  <a:pt x="130418" y="209550"/>
                </a:cubicBezTo>
                <a:cubicBezTo>
                  <a:pt x="124068" y="208492"/>
                  <a:pt x="117126" y="209254"/>
                  <a:pt x="111368" y="206375"/>
                </a:cubicBezTo>
                <a:cubicBezTo>
                  <a:pt x="88169" y="194775"/>
                  <a:pt x="119374" y="199847"/>
                  <a:pt x="101843" y="187325"/>
                </a:cubicBezTo>
                <a:cubicBezTo>
                  <a:pt x="96396" y="183434"/>
                  <a:pt x="89143" y="183092"/>
                  <a:pt x="82793" y="180975"/>
                </a:cubicBezTo>
                <a:lnTo>
                  <a:pt x="73268" y="177800"/>
                </a:lnTo>
                <a:cubicBezTo>
                  <a:pt x="78560" y="176742"/>
                  <a:pt x="83908" y="175934"/>
                  <a:pt x="89143" y="174625"/>
                </a:cubicBezTo>
                <a:cubicBezTo>
                  <a:pt x="92390" y="173813"/>
                  <a:pt x="97610" y="174625"/>
                  <a:pt x="98668" y="171450"/>
                </a:cubicBezTo>
                <a:cubicBezTo>
                  <a:pt x="102343" y="160424"/>
                  <a:pt x="93113" y="153991"/>
                  <a:pt x="89143" y="146050"/>
                </a:cubicBezTo>
                <a:cubicBezTo>
                  <a:pt x="87646" y="143057"/>
                  <a:pt x="87026" y="139700"/>
                  <a:pt x="85968" y="136525"/>
                </a:cubicBezTo>
                <a:cubicBezTo>
                  <a:pt x="84910" y="125942"/>
                  <a:pt x="85022" y="115175"/>
                  <a:pt x="82793" y="104775"/>
                </a:cubicBezTo>
                <a:cubicBezTo>
                  <a:pt x="81801" y="100147"/>
                  <a:pt x="78307" y="96425"/>
                  <a:pt x="76443" y="92075"/>
                </a:cubicBezTo>
                <a:cubicBezTo>
                  <a:pt x="75125" y="88999"/>
                  <a:pt x="74187" y="85768"/>
                  <a:pt x="73268" y="82550"/>
                </a:cubicBezTo>
                <a:cubicBezTo>
                  <a:pt x="70163" y="71684"/>
                  <a:pt x="69070" y="59302"/>
                  <a:pt x="60568" y="50800"/>
                </a:cubicBezTo>
                <a:cubicBezTo>
                  <a:pt x="52393" y="42625"/>
                  <a:pt x="46526" y="43547"/>
                  <a:pt x="35168" y="41275"/>
                </a:cubicBezTo>
                <a:cubicBezTo>
                  <a:pt x="27188" y="17334"/>
                  <a:pt x="38881" y="45916"/>
                  <a:pt x="22468" y="25400"/>
                </a:cubicBezTo>
                <a:cubicBezTo>
                  <a:pt x="20377" y="22787"/>
                  <a:pt x="21384" y="18488"/>
                  <a:pt x="19293" y="15875"/>
                </a:cubicBezTo>
                <a:cubicBezTo>
                  <a:pt x="16909" y="12895"/>
                  <a:pt x="13181" y="11232"/>
                  <a:pt x="9768" y="9525"/>
                </a:cubicBezTo>
                <a:cubicBezTo>
                  <a:pt x="6775" y="8028"/>
                  <a:pt x="2251" y="9027"/>
                  <a:pt x="243" y="6350"/>
                </a:cubicBezTo>
                <a:cubicBezTo>
                  <a:pt x="-1662" y="3810"/>
                  <a:pt x="8180" y="1058"/>
                  <a:pt x="9768" y="0"/>
                </a:cubicBezTo>
                <a:close/>
              </a:path>
            </a:pathLst>
          </a:custGeom>
          <a:solidFill>
            <a:srgbClr val="CC17A9"/>
          </a:solidFill>
          <a:ln>
            <a:noFill/>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1" name="Freeform 400">
            <a:extLst>
              <a:ext uri="{FF2B5EF4-FFF2-40B4-BE49-F238E27FC236}">
                <a16:creationId xmlns:a16="http://schemas.microsoft.com/office/drawing/2014/main" id="{C53E8AD0-2198-61D0-A42C-F44B85BD4D6E}"/>
              </a:ext>
            </a:extLst>
          </p:cNvPr>
          <p:cNvSpPr/>
          <p:nvPr/>
        </p:nvSpPr>
        <p:spPr bwMode="gray">
          <a:xfrm>
            <a:off x="1763714" y="4889500"/>
            <a:ext cx="182563" cy="590550"/>
          </a:xfrm>
          <a:custGeom>
            <a:avLst/>
            <a:gdLst>
              <a:gd name="connsiteX0" fmla="*/ 136525 w 182620"/>
              <a:gd name="connsiteY0" fmla="*/ 60440 h 590695"/>
              <a:gd name="connsiteX1" fmla="*/ 136525 w 182620"/>
              <a:gd name="connsiteY1" fmla="*/ 60440 h 590695"/>
              <a:gd name="connsiteX2" fmla="*/ 174625 w 182620"/>
              <a:gd name="connsiteY2" fmla="*/ 115 h 590695"/>
              <a:gd name="connsiteX3" fmla="*/ 165100 w 182620"/>
              <a:gd name="connsiteY3" fmla="*/ 63615 h 590695"/>
              <a:gd name="connsiteX4" fmla="*/ 161925 w 182620"/>
              <a:gd name="connsiteY4" fmla="*/ 82665 h 590695"/>
              <a:gd name="connsiteX5" fmla="*/ 158750 w 182620"/>
              <a:gd name="connsiteY5" fmla="*/ 92190 h 590695"/>
              <a:gd name="connsiteX6" fmla="*/ 152400 w 182620"/>
              <a:gd name="connsiteY6" fmla="*/ 127115 h 590695"/>
              <a:gd name="connsiteX7" fmla="*/ 149225 w 182620"/>
              <a:gd name="connsiteY7" fmla="*/ 165215 h 590695"/>
              <a:gd name="connsiteX8" fmla="*/ 130175 w 182620"/>
              <a:gd name="connsiteY8" fmla="*/ 187440 h 590695"/>
              <a:gd name="connsiteX9" fmla="*/ 114300 w 182620"/>
              <a:gd name="connsiteY9" fmla="*/ 206490 h 590695"/>
              <a:gd name="connsiteX10" fmla="*/ 107950 w 182620"/>
              <a:gd name="connsiteY10" fmla="*/ 216015 h 590695"/>
              <a:gd name="connsiteX11" fmla="*/ 95250 w 182620"/>
              <a:gd name="connsiteY11" fmla="*/ 228715 h 590695"/>
              <a:gd name="connsiteX12" fmla="*/ 88900 w 182620"/>
              <a:gd name="connsiteY12" fmla="*/ 238240 h 590695"/>
              <a:gd name="connsiteX13" fmla="*/ 82550 w 182620"/>
              <a:gd name="connsiteY13" fmla="*/ 257290 h 590695"/>
              <a:gd name="connsiteX14" fmla="*/ 85725 w 182620"/>
              <a:gd name="connsiteY14" fmla="*/ 269990 h 590695"/>
              <a:gd name="connsiteX15" fmla="*/ 92075 w 182620"/>
              <a:gd name="connsiteY15" fmla="*/ 295390 h 590695"/>
              <a:gd name="connsiteX16" fmla="*/ 98425 w 182620"/>
              <a:gd name="connsiteY16" fmla="*/ 311265 h 590695"/>
              <a:gd name="connsiteX17" fmla="*/ 111125 w 182620"/>
              <a:gd name="connsiteY17" fmla="*/ 330315 h 590695"/>
              <a:gd name="connsiteX18" fmla="*/ 120650 w 182620"/>
              <a:gd name="connsiteY18" fmla="*/ 339840 h 590695"/>
              <a:gd name="connsiteX19" fmla="*/ 133350 w 182620"/>
              <a:gd name="connsiteY19" fmla="*/ 358890 h 590695"/>
              <a:gd name="connsiteX20" fmla="*/ 127000 w 182620"/>
              <a:gd name="connsiteY20" fmla="*/ 368415 h 590695"/>
              <a:gd name="connsiteX21" fmla="*/ 114300 w 182620"/>
              <a:gd name="connsiteY21" fmla="*/ 396990 h 590695"/>
              <a:gd name="connsiteX22" fmla="*/ 107950 w 182620"/>
              <a:gd name="connsiteY22" fmla="*/ 419215 h 590695"/>
              <a:gd name="connsiteX23" fmla="*/ 95250 w 182620"/>
              <a:gd name="connsiteY23" fmla="*/ 441440 h 590695"/>
              <a:gd name="connsiteX24" fmla="*/ 92075 w 182620"/>
              <a:gd name="connsiteY24" fmla="*/ 454140 h 590695"/>
              <a:gd name="connsiteX25" fmla="*/ 88900 w 182620"/>
              <a:gd name="connsiteY25" fmla="*/ 495415 h 590695"/>
              <a:gd name="connsiteX26" fmla="*/ 82550 w 182620"/>
              <a:gd name="connsiteY26" fmla="*/ 517640 h 590695"/>
              <a:gd name="connsiteX27" fmla="*/ 85725 w 182620"/>
              <a:gd name="connsiteY27" fmla="*/ 555740 h 590695"/>
              <a:gd name="connsiteX28" fmla="*/ 95250 w 182620"/>
              <a:gd name="connsiteY28" fmla="*/ 558915 h 590695"/>
              <a:gd name="connsiteX29" fmla="*/ 98425 w 182620"/>
              <a:gd name="connsiteY29" fmla="*/ 568440 h 590695"/>
              <a:gd name="connsiteX30" fmla="*/ 95250 w 182620"/>
              <a:gd name="connsiteY30" fmla="*/ 587490 h 590695"/>
              <a:gd name="connsiteX31" fmla="*/ 69850 w 182620"/>
              <a:gd name="connsiteY31" fmla="*/ 587490 h 590695"/>
              <a:gd name="connsiteX32" fmla="*/ 60325 w 182620"/>
              <a:gd name="connsiteY32" fmla="*/ 577965 h 590695"/>
              <a:gd name="connsiteX33" fmla="*/ 50800 w 182620"/>
              <a:gd name="connsiteY33" fmla="*/ 571615 h 590695"/>
              <a:gd name="connsiteX34" fmla="*/ 41275 w 182620"/>
              <a:gd name="connsiteY34" fmla="*/ 539865 h 590695"/>
              <a:gd name="connsiteX35" fmla="*/ 38100 w 182620"/>
              <a:gd name="connsiteY35" fmla="*/ 530340 h 590695"/>
              <a:gd name="connsiteX36" fmla="*/ 28575 w 182620"/>
              <a:gd name="connsiteY36" fmla="*/ 520815 h 590695"/>
              <a:gd name="connsiteX37" fmla="*/ 25400 w 182620"/>
              <a:gd name="connsiteY37" fmla="*/ 511290 h 590695"/>
              <a:gd name="connsiteX38" fmla="*/ 6350 w 182620"/>
              <a:gd name="connsiteY38" fmla="*/ 492240 h 590695"/>
              <a:gd name="connsiteX39" fmla="*/ 0 w 182620"/>
              <a:gd name="connsiteY39" fmla="*/ 470015 h 590695"/>
              <a:gd name="connsiteX40" fmla="*/ 6350 w 182620"/>
              <a:gd name="connsiteY40" fmla="*/ 435090 h 590695"/>
              <a:gd name="connsiteX41" fmla="*/ 12700 w 182620"/>
              <a:gd name="connsiteY41" fmla="*/ 425565 h 590695"/>
              <a:gd name="connsiteX42" fmla="*/ 15875 w 182620"/>
              <a:gd name="connsiteY42" fmla="*/ 403340 h 590695"/>
              <a:gd name="connsiteX43" fmla="*/ 22225 w 182620"/>
              <a:gd name="connsiteY43" fmla="*/ 362065 h 590695"/>
              <a:gd name="connsiteX44" fmla="*/ 25400 w 182620"/>
              <a:gd name="connsiteY44" fmla="*/ 333490 h 590695"/>
              <a:gd name="connsiteX45" fmla="*/ 28575 w 182620"/>
              <a:gd name="connsiteY45" fmla="*/ 254115 h 590695"/>
              <a:gd name="connsiteX46" fmla="*/ 31750 w 182620"/>
              <a:gd name="connsiteY46" fmla="*/ 228715 h 590695"/>
              <a:gd name="connsiteX47" fmla="*/ 34925 w 182620"/>
              <a:gd name="connsiteY47" fmla="*/ 190615 h 590695"/>
              <a:gd name="connsiteX48" fmla="*/ 44450 w 182620"/>
              <a:gd name="connsiteY48" fmla="*/ 146165 h 590695"/>
              <a:gd name="connsiteX49" fmla="*/ 53975 w 182620"/>
              <a:gd name="connsiteY49" fmla="*/ 142990 h 590695"/>
              <a:gd name="connsiteX50" fmla="*/ 73025 w 182620"/>
              <a:gd name="connsiteY50" fmla="*/ 133465 h 590695"/>
              <a:gd name="connsiteX51" fmla="*/ 82550 w 182620"/>
              <a:gd name="connsiteY51" fmla="*/ 136640 h 590695"/>
              <a:gd name="connsiteX52" fmla="*/ 92075 w 182620"/>
              <a:gd name="connsiteY52" fmla="*/ 155690 h 590695"/>
              <a:gd name="connsiteX53" fmla="*/ 85725 w 182620"/>
              <a:gd name="connsiteY53" fmla="*/ 177915 h 590695"/>
              <a:gd name="connsiteX54" fmla="*/ 92075 w 182620"/>
              <a:gd name="connsiteY54" fmla="*/ 168390 h 590695"/>
              <a:gd name="connsiteX55" fmla="*/ 95250 w 182620"/>
              <a:gd name="connsiteY55" fmla="*/ 155690 h 590695"/>
              <a:gd name="connsiteX56" fmla="*/ 117475 w 182620"/>
              <a:gd name="connsiteY56" fmla="*/ 130290 h 590695"/>
              <a:gd name="connsiteX57" fmla="*/ 127000 w 182620"/>
              <a:gd name="connsiteY57" fmla="*/ 123940 h 590695"/>
              <a:gd name="connsiteX58" fmla="*/ 123825 w 182620"/>
              <a:gd name="connsiteY58" fmla="*/ 104890 h 590695"/>
              <a:gd name="connsiteX59" fmla="*/ 133350 w 182620"/>
              <a:gd name="connsiteY59" fmla="*/ 54090 h 590695"/>
              <a:gd name="connsiteX60" fmla="*/ 139700 w 182620"/>
              <a:gd name="connsiteY60" fmla="*/ 44565 h 590695"/>
              <a:gd name="connsiteX61" fmla="*/ 133350 w 182620"/>
              <a:gd name="connsiteY61" fmla="*/ 89015 h 590695"/>
              <a:gd name="connsiteX62" fmla="*/ 123825 w 182620"/>
              <a:gd name="connsiteY62" fmla="*/ 98540 h 590695"/>
              <a:gd name="connsiteX63" fmla="*/ 114300 w 182620"/>
              <a:gd name="connsiteY63" fmla="*/ 146165 h 590695"/>
              <a:gd name="connsiteX64" fmla="*/ 101600 w 182620"/>
              <a:gd name="connsiteY64" fmla="*/ 165215 h 590695"/>
              <a:gd name="connsiteX65" fmla="*/ 92075 w 182620"/>
              <a:gd name="connsiteY65" fmla="*/ 168390 h 590695"/>
              <a:gd name="connsiteX66" fmla="*/ 82550 w 182620"/>
              <a:gd name="connsiteY66" fmla="*/ 136640 h 590695"/>
              <a:gd name="connsiteX67" fmla="*/ 73025 w 182620"/>
              <a:gd name="connsiteY67" fmla="*/ 130290 h 590695"/>
              <a:gd name="connsiteX68" fmla="*/ 50800 w 182620"/>
              <a:gd name="connsiteY68" fmla="*/ 152515 h 590695"/>
              <a:gd name="connsiteX69" fmla="*/ 76200 w 182620"/>
              <a:gd name="connsiteY69" fmla="*/ 133465 h 590695"/>
              <a:gd name="connsiteX70" fmla="*/ 76200 w 182620"/>
              <a:gd name="connsiteY70" fmla="*/ 133465 h 59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2620" h="590695">
                <a:moveTo>
                  <a:pt x="136525" y="60440"/>
                </a:moveTo>
                <a:lnTo>
                  <a:pt x="136525" y="60440"/>
                </a:lnTo>
                <a:cubicBezTo>
                  <a:pt x="149225" y="40332"/>
                  <a:pt x="150987" y="-2511"/>
                  <a:pt x="174625" y="115"/>
                </a:cubicBezTo>
                <a:cubicBezTo>
                  <a:pt x="195898" y="2479"/>
                  <a:pt x="168355" y="42460"/>
                  <a:pt x="165100" y="63615"/>
                </a:cubicBezTo>
                <a:cubicBezTo>
                  <a:pt x="164121" y="69978"/>
                  <a:pt x="163322" y="76381"/>
                  <a:pt x="161925" y="82665"/>
                </a:cubicBezTo>
                <a:cubicBezTo>
                  <a:pt x="161199" y="85932"/>
                  <a:pt x="159562" y="88943"/>
                  <a:pt x="158750" y="92190"/>
                </a:cubicBezTo>
                <a:cubicBezTo>
                  <a:pt x="157243" y="98218"/>
                  <a:pt x="152966" y="122020"/>
                  <a:pt x="152400" y="127115"/>
                </a:cubicBezTo>
                <a:cubicBezTo>
                  <a:pt x="150993" y="139781"/>
                  <a:pt x="152316" y="152851"/>
                  <a:pt x="149225" y="165215"/>
                </a:cubicBezTo>
                <a:cubicBezTo>
                  <a:pt x="147867" y="170646"/>
                  <a:pt x="134226" y="183389"/>
                  <a:pt x="130175" y="187440"/>
                </a:cubicBezTo>
                <a:cubicBezTo>
                  <a:pt x="124111" y="205632"/>
                  <a:pt x="131600" y="189190"/>
                  <a:pt x="114300" y="206490"/>
                </a:cubicBezTo>
                <a:cubicBezTo>
                  <a:pt x="111602" y="209188"/>
                  <a:pt x="110433" y="213118"/>
                  <a:pt x="107950" y="216015"/>
                </a:cubicBezTo>
                <a:cubicBezTo>
                  <a:pt x="104054" y="220561"/>
                  <a:pt x="99146" y="224169"/>
                  <a:pt x="95250" y="228715"/>
                </a:cubicBezTo>
                <a:cubicBezTo>
                  <a:pt x="92767" y="231612"/>
                  <a:pt x="90450" y="234753"/>
                  <a:pt x="88900" y="238240"/>
                </a:cubicBezTo>
                <a:cubicBezTo>
                  <a:pt x="86182" y="244357"/>
                  <a:pt x="82550" y="257290"/>
                  <a:pt x="82550" y="257290"/>
                </a:cubicBezTo>
                <a:cubicBezTo>
                  <a:pt x="83608" y="261523"/>
                  <a:pt x="84778" y="265730"/>
                  <a:pt x="85725" y="269990"/>
                </a:cubicBezTo>
                <a:cubicBezTo>
                  <a:pt x="89170" y="285493"/>
                  <a:pt x="87433" y="283011"/>
                  <a:pt x="92075" y="295390"/>
                </a:cubicBezTo>
                <a:cubicBezTo>
                  <a:pt x="94076" y="300726"/>
                  <a:pt x="95696" y="306262"/>
                  <a:pt x="98425" y="311265"/>
                </a:cubicBezTo>
                <a:cubicBezTo>
                  <a:pt x="102079" y="317965"/>
                  <a:pt x="105729" y="324919"/>
                  <a:pt x="111125" y="330315"/>
                </a:cubicBezTo>
                <a:cubicBezTo>
                  <a:pt x="114300" y="333490"/>
                  <a:pt x="117893" y="336296"/>
                  <a:pt x="120650" y="339840"/>
                </a:cubicBezTo>
                <a:cubicBezTo>
                  <a:pt x="125335" y="345864"/>
                  <a:pt x="133350" y="358890"/>
                  <a:pt x="133350" y="358890"/>
                </a:cubicBezTo>
                <a:cubicBezTo>
                  <a:pt x="131233" y="362065"/>
                  <a:pt x="128550" y="364928"/>
                  <a:pt x="127000" y="368415"/>
                </a:cubicBezTo>
                <a:cubicBezTo>
                  <a:pt x="111887" y="402420"/>
                  <a:pt x="128671" y="375434"/>
                  <a:pt x="114300" y="396990"/>
                </a:cubicBezTo>
                <a:cubicBezTo>
                  <a:pt x="113283" y="401059"/>
                  <a:pt x="110227" y="414660"/>
                  <a:pt x="107950" y="419215"/>
                </a:cubicBezTo>
                <a:cubicBezTo>
                  <a:pt x="98738" y="437638"/>
                  <a:pt x="103599" y="419175"/>
                  <a:pt x="95250" y="441440"/>
                </a:cubicBezTo>
                <a:cubicBezTo>
                  <a:pt x="93718" y="445526"/>
                  <a:pt x="93133" y="449907"/>
                  <a:pt x="92075" y="454140"/>
                </a:cubicBezTo>
                <a:cubicBezTo>
                  <a:pt x="91017" y="467898"/>
                  <a:pt x="90512" y="481711"/>
                  <a:pt x="88900" y="495415"/>
                </a:cubicBezTo>
                <a:cubicBezTo>
                  <a:pt x="88175" y="501576"/>
                  <a:pt x="84603" y="511480"/>
                  <a:pt x="82550" y="517640"/>
                </a:cubicBezTo>
                <a:cubicBezTo>
                  <a:pt x="83608" y="530340"/>
                  <a:pt x="81977" y="543560"/>
                  <a:pt x="85725" y="555740"/>
                </a:cubicBezTo>
                <a:cubicBezTo>
                  <a:pt x="86709" y="558939"/>
                  <a:pt x="92883" y="556548"/>
                  <a:pt x="95250" y="558915"/>
                </a:cubicBezTo>
                <a:cubicBezTo>
                  <a:pt x="97617" y="561282"/>
                  <a:pt x="97367" y="565265"/>
                  <a:pt x="98425" y="568440"/>
                </a:cubicBezTo>
                <a:cubicBezTo>
                  <a:pt x="97367" y="574790"/>
                  <a:pt x="98444" y="581901"/>
                  <a:pt x="95250" y="587490"/>
                </a:cubicBezTo>
                <a:cubicBezTo>
                  <a:pt x="91245" y="594499"/>
                  <a:pt x="71852" y="587890"/>
                  <a:pt x="69850" y="587490"/>
                </a:cubicBezTo>
                <a:cubicBezTo>
                  <a:pt x="66675" y="584315"/>
                  <a:pt x="63774" y="580840"/>
                  <a:pt x="60325" y="577965"/>
                </a:cubicBezTo>
                <a:cubicBezTo>
                  <a:pt x="57394" y="575522"/>
                  <a:pt x="52822" y="574851"/>
                  <a:pt x="50800" y="571615"/>
                </a:cubicBezTo>
                <a:cubicBezTo>
                  <a:pt x="46829" y="565261"/>
                  <a:pt x="43623" y="548083"/>
                  <a:pt x="41275" y="539865"/>
                </a:cubicBezTo>
                <a:cubicBezTo>
                  <a:pt x="40356" y="536647"/>
                  <a:pt x="39956" y="533125"/>
                  <a:pt x="38100" y="530340"/>
                </a:cubicBezTo>
                <a:cubicBezTo>
                  <a:pt x="35609" y="526604"/>
                  <a:pt x="31750" y="523990"/>
                  <a:pt x="28575" y="520815"/>
                </a:cubicBezTo>
                <a:cubicBezTo>
                  <a:pt x="27517" y="517640"/>
                  <a:pt x="27455" y="513932"/>
                  <a:pt x="25400" y="511290"/>
                </a:cubicBezTo>
                <a:cubicBezTo>
                  <a:pt x="19887" y="504201"/>
                  <a:pt x="6350" y="492240"/>
                  <a:pt x="6350" y="492240"/>
                </a:cubicBezTo>
                <a:cubicBezTo>
                  <a:pt x="4853" y="487748"/>
                  <a:pt x="0" y="474002"/>
                  <a:pt x="0" y="470015"/>
                </a:cubicBezTo>
                <a:cubicBezTo>
                  <a:pt x="0" y="466582"/>
                  <a:pt x="3571" y="441574"/>
                  <a:pt x="6350" y="435090"/>
                </a:cubicBezTo>
                <a:cubicBezTo>
                  <a:pt x="7853" y="431583"/>
                  <a:pt x="10583" y="428740"/>
                  <a:pt x="12700" y="425565"/>
                </a:cubicBezTo>
                <a:cubicBezTo>
                  <a:pt x="13758" y="418157"/>
                  <a:pt x="14737" y="410737"/>
                  <a:pt x="15875" y="403340"/>
                </a:cubicBezTo>
                <a:cubicBezTo>
                  <a:pt x="19406" y="380390"/>
                  <a:pt x="19156" y="386616"/>
                  <a:pt x="22225" y="362065"/>
                </a:cubicBezTo>
                <a:cubicBezTo>
                  <a:pt x="23414" y="352555"/>
                  <a:pt x="24342" y="343015"/>
                  <a:pt x="25400" y="333490"/>
                </a:cubicBezTo>
                <a:cubicBezTo>
                  <a:pt x="26458" y="307032"/>
                  <a:pt x="26973" y="280546"/>
                  <a:pt x="28575" y="254115"/>
                </a:cubicBezTo>
                <a:cubicBezTo>
                  <a:pt x="29091" y="245598"/>
                  <a:pt x="30901" y="237205"/>
                  <a:pt x="31750" y="228715"/>
                </a:cubicBezTo>
                <a:cubicBezTo>
                  <a:pt x="33018" y="216034"/>
                  <a:pt x="33518" y="203281"/>
                  <a:pt x="34925" y="190615"/>
                </a:cubicBezTo>
                <a:cubicBezTo>
                  <a:pt x="35470" y="185709"/>
                  <a:pt x="42049" y="146965"/>
                  <a:pt x="44450" y="146165"/>
                </a:cubicBezTo>
                <a:cubicBezTo>
                  <a:pt x="47625" y="145107"/>
                  <a:pt x="50982" y="144487"/>
                  <a:pt x="53975" y="142990"/>
                </a:cubicBezTo>
                <a:cubicBezTo>
                  <a:pt x="78594" y="130680"/>
                  <a:pt x="49084" y="141445"/>
                  <a:pt x="73025" y="133465"/>
                </a:cubicBezTo>
                <a:cubicBezTo>
                  <a:pt x="76200" y="134523"/>
                  <a:pt x="79937" y="134549"/>
                  <a:pt x="82550" y="136640"/>
                </a:cubicBezTo>
                <a:cubicBezTo>
                  <a:pt x="88145" y="141116"/>
                  <a:pt x="89983" y="149415"/>
                  <a:pt x="92075" y="155690"/>
                </a:cubicBezTo>
                <a:cubicBezTo>
                  <a:pt x="91342" y="157888"/>
                  <a:pt x="84728" y="176918"/>
                  <a:pt x="85725" y="177915"/>
                </a:cubicBezTo>
                <a:cubicBezTo>
                  <a:pt x="88423" y="180613"/>
                  <a:pt x="89958" y="171565"/>
                  <a:pt x="92075" y="168390"/>
                </a:cubicBezTo>
                <a:cubicBezTo>
                  <a:pt x="93133" y="164157"/>
                  <a:pt x="93131" y="159504"/>
                  <a:pt x="95250" y="155690"/>
                </a:cubicBezTo>
                <a:cubicBezTo>
                  <a:pt x="98208" y="150366"/>
                  <a:pt x="111472" y="135293"/>
                  <a:pt x="117475" y="130290"/>
                </a:cubicBezTo>
                <a:cubicBezTo>
                  <a:pt x="120406" y="127847"/>
                  <a:pt x="123825" y="126057"/>
                  <a:pt x="127000" y="123940"/>
                </a:cubicBezTo>
                <a:cubicBezTo>
                  <a:pt x="125942" y="117590"/>
                  <a:pt x="123825" y="111328"/>
                  <a:pt x="123825" y="104890"/>
                </a:cubicBezTo>
                <a:cubicBezTo>
                  <a:pt x="123825" y="95394"/>
                  <a:pt x="126054" y="65034"/>
                  <a:pt x="133350" y="54090"/>
                </a:cubicBezTo>
                <a:lnTo>
                  <a:pt x="139700" y="44565"/>
                </a:lnTo>
                <a:cubicBezTo>
                  <a:pt x="139684" y="44697"/>
                  <a:pt x="134942" y="85432"/>
                  <a:pt x="133350" y="89015"/>
                </a:cubicBezTo>
                <a:cubicBezTo>
                  <a:pt x="131526" y="93118"/>
                  <a:pt x="127000" y="95365"/>
                  <a:pt x="123825" y="98540"/>
                </a:cubicBezTo>
                <a:cubicBezTo>
                  <a:pt x="121243" y="126945"/>
                  <a:pt x="125464" y="127558"/>
                  <a:pt x="114300" y="146165"/>
                </a:cubicBezTo>
                <a:cubicBezTo>
                  <a:pt x="110373" y="152709"/>
                  <a:pt x="108840" y="162802"/>
                  <a:pt x="101600" y="165215"/>
                </a:cubicBezTo>
                <a:lnTo>
                  <a:pt x="92075" y="168390"/>
                </a:lnTo>
                <a:cubicBezTo>
                  <a:pt x="90804" y="163306"/>
                  <a:pt x="84869" y="138186"/>
                  <a:pt x="82550" y="136640"/>
                </a:cubicBezTo>
                <a:lnTo>
                  <a:pt x="73025" y="130290"/>
                </a:lnTo>
                <a:cubicBezTo>
                  <a:pt x="59851" y="134681"/>
                  <a:pt x="48154" y="148811"/>
                  <a:pt x="50800" y="152515"/>
                </a:cubicBezTo>
                <a:lnTo>
                  <a:pt x="76200" y="133465"/>
                </a:lnTo>
                <a:lnTo>
                  <a:pt x="76200" y="133465"/>
                </a:lnTo>
              </a:path>
            </a:pathLst>
          </a:custGeom>
          <a:solidFill>
            <a:srgbClr val="FBBC7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402" name="Freeform 401">
            <a:extLst>
              <a:ext uri="{FF2B5EF4-FFF2-40B4-BE49-F238E27FC236}">
                <a16:creationId xmlns:a16="http://schemas.microsoft.com/office/drawing/2014/main" id="{B87E2F1D-E92C-C5CB-6D96-769E680F701F}"/>
              </a:ext>
            </a:extLst>
          </p:cNvPr>
          <p:cNvSpPr/>
          <p:nvPr/>
        </p:nvSpPr>
        <p:spPr bwMode="gray">
          <a:xfrm>
            <a:off x="1781175" y="5018088"/>
            <a:ext cx="117475" cy="393700"/>
          </a:xfrm>
          <a:custGeom>
            <a:avLst/>
            <a:gdLst>
              <a:gd name="connsiteX0" fmla="*/ 47625 w 117475"/>
              <a:gd name="connsiteY0" fmla="*/ 57150 h 394315"/>
              <a:gd name="connsiteX1" fmla="*/ 47625 w 117475"/>
              <a:gd name="connsiteY1" fmla="*/ 57150 h 394315"/>
              <a:gd name="connsiteX2" fmla="*/ 63500 w 117475"/>
              <a:gd name="connsiteY2" fmla="*/ 120650 h 394315"/>
              <a:gd name="connsiteX3" fmla="*/ 73025 w 117475"/>
              <a:gd name="connsiteY3" fmla="*/ 133350 h 394315"/>
              <a:gd name="connsiteX4" fmla="*/ 117475 w 117475"/>
              <a:gd name="connsiteY4" fmla="*/ 228600 h 394315"/>
              <a:gd name="connsiteX5" fmla="*/ 114300 w 117475"/>
              <a:gd name="connsiteY5" fmla="*/ 257175 h 394315"/>
              <a:gd name="connsiteX6" fmla="*/ 104775 w 117475"/>
              <a:gd name="connsiteY6" fmla="*/ 263525 h 394315"/>
              <a:gd name="connsiteX7" fmla="*/ 98425 w 117475"/>
              <a:gd name="connsiteY7" fmla="*/ 273050 h 394315"/>
              <a:gd name="connsiteX8" fmla="*/ 88900 w 117475"/>
              <a:gd name="connsiteY8" fmla="*/ 282575 h 394315"/>
              <a:gd name="connsiteX9" fmla="*/ 79375 w 117475"/>
              <a:gd name="connsiteY9" fmla="*/ 301625 h 394315"/>
              <a:gd name="connsiteX10" fmla="*/ 79375 w 117475"/>
              <a:gd name="connsiteY10" fmla="*/ 390525 h 394315"/>
              <a:gd name="connsiteX11" fmla="*/ 57150 w 117475"/>
              <a:gd name="connsiteY11" fmla="*/ 393700 h 394315"/>
              <a:gd name="connsiteX12" fmla="*/ 50800 w 117475"/>
              <a:gd name="connsiteY12" fmla="*/ 384175 h 394315"/>
              <a:gd name="connsiteX13" fmla="*/ 47625 w 117475"/>
              <a:gd name="connsiteY13" fmla="*/ 374650 h 394315"/>
              <a:gd name="connsiteX14" fmla="*/ 38100 w 117475"/>
              <a:gd name="connsiteY14" fmla="*/ 361950 h 394315"/>
              <a:gd name="connsiteX15" fmla="*/ 31750 w 117475"/>
              <a:gd name="connsiteY15" fmla="*/ 342900 h 394315"/>
              <a:gd name="connsiteX16" fmla="*/ 22225 w 117475"/>
              <a:gd name="connsiteY16" fmla="*/ 323850 h 394315"/>
              <a:gd name="connsiteX17" fmla="*/ 12700 w 117475"/>
              <a:gd name="connsiteY17" fmla="*/ 327025 h 394315"/>
              <a:gd name="connsiteX18" fmla="*/ 0 w 117475"/>
              <a:gd name="connsiteY18" fmla="*/ 330200 h 394315"/>
              <a:gd name="connsiteX19" fmla="*/ 3175 w 117475"/>
              <a:gd name="connsiteY19" fmla="*/ 285750 h 394315"/>
              <a:gd name="connsiteX20" fmla="*/ 9525 w 117475"/>
              <a:gd name="connsiteY20" fmla="*/ 260350 h 394315"/>
              <a:gd name="connsiteX21" fmla="*/ 22225 w 117475"/>
              <a:gd name="connsiteY21" fmla="*/ 219075 h 394315"/>
              <a:gd name="connsiteX22" fmla="*/ 25400 w 117475"/>
              <a:gd name="connsiteY22" fmla="*/ 209550 h 394315"/>
              <a:gd name="connsiteX23" fmla="*/ 31750 w 117475"/>
              <a:gd name="connsiteY23" fmla="*/ 200025 h 394315"/>
              <a:gd name="connsiteX24" fmla="*/ 31750 w 117475"/>
              <a:gd name="connsiteY24" fmla="*/ 41275 h 394315"/>
              <a:gd name="connsiteX25" fmla="*/ 44450 w 117475"/>
              <a:gd name="connsiteY25" fmla="*/ 28575 h 394315"/>
              <a:gd name="connsiteX26" fmla="*/ 53975 w 117475"/>
              <a:gd name="connsiteY26" fmla="*/ 19050 h 394315"/>
              <a:gd name="connsiteX27" fmla="*/ 73025 w 117475"/>
              <a:gd name="connsiteY27" fmla="*/ 12700 h 394315"/>
              <a:gd name="connsiteX28" fmla="*/ 76200 w 117475"/>
              <a:gd name="connsiteY28" fmla="*/ 0 h 394315"/>
              <a:gd name="connsiteX29" fmla="*/ 47625 w 117475"/>
              <a:gd name="connsiteY29" fmla="*/ 57150 h 39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475" h="394315">
                <a:moveTo>
                  <a:pt x="47625" y="57150"/>
                </a:moveTo>
                <a:lnTo>
                  <a:pt x="47625" y="57150"/>
                </a:lnTo>
                <a:cubicBezTo>
                  <a:pt x="52917" y="78317"/>
                  <a:pt x="56601" y="99952"/>
                  <a:pt x="63500" y="120650"/>
                </a:cubicBezTo>
                <a:cubicBezTo>
                  <a:pt x="65173" y="125670"/>
                  <a:pt x="70598" y="128648"/>
                  <a:pt x="73025" y="133350"/>
                </a:cubicBezTo>
                <a:cubicBezTo>
                  <a:pt x="110145" y="205270"/>
                  <a:pt x="104863" y="190763"/>
                  <a:pt x="117475" y="228600"/>
                </a:cubicBezTo>
                <a:cubicBezTo>
                  <a:pt x="116417" y="238125"/>
                  <a:pt x="117575" y="248168"/>
                  <a:pt x="114300" y="257175"/>
                </a:cubicBezTo>
                <a:cubicBezTo>
                  <a:pt x="112996" y="260761"/>
                  <a:pt x="107473" y="260827"/>
                  <a:pt x="104775" y="263525"/>
                </a:cubicBezTo>
                <a:cubicBezTo>
                  <a:pt x="102077" y="266223"/>
                  <a:pt x="100868" y="270119"/>
                  <a:pt x="98425" y="273050"/>
                </a:cubicBezTo>
                <a:cubicBezTo>
                  <a:pt x="95550" y="276499"/>
                  <a:pt x="91775" y="279126"/>
                  <a:pt x="88900" y="282575"/>
                </a:cubicBezTo>
                <a:cubicBezTo>
                  <a:pt x="82061" y="290781"/>
                  <a:pt x="82557" y="292079"/>
                  <a:pt x="79375" y="301625"/>
                </a:cubicBezTo>
                <a:cubicBezTo>
                  <a:pt x="81394" y="323830"/>
                  <a:pt x="87535" y="372165"/>
                  <a:pt x="79375" y="390525"/>
                </a:cubicBezTo>
                <a:cubicBezTo>
                  <a:pt x="76336" y="397364"/>
                  <a:pt x="64558" y="392642"/>
                  <a:pt x="57150" y="393700"/>
                </a:cubicBezTo>
                <a:cubicBezTo>
                  <a:pt x="55033" y="390525"/>
                  <a:pt x="52507" y="387588"/>
                  <a:pt x="50800" y="384175"/>
                </a:cubicBezTo>
                <a:cubicBezTo>
                  <a:pt x="49303" y="381182"/>
                  <a:pt x="49285" y="377556"/>
                  <a:pt x="47625" y="374650"/>
                </a:cubicBezTo>
                <a:cubicBezTo>
                  <a:pt x="45000" y="370056"/>
                  <a:pt x="41275" y="366183"/>
                  <a:pt x="38100" y="361950"/>
                </a:cubicBezTo>
                <a:cubicBezTo>
                  <a:pt x="35983" y="355600"/>
                  <a:pt x="35463" y="348469"/>
                  <a:pt x="31750" y="342900"/>
                </a:cubicBezTo>
                <a:cubicBezTo>
                  <a:pt x="23544" y="330590"/>
                  <a:pt x="26607" y="336995"/>
                  <a:pt x="22225" y="323850"/>
                </a:cubicBezTo>
                <a:cubicBezTo>
                  <a:pt x="19050" y="324908"/>
                  <a:pt x="15067" y="324658"/>
                  <a:pt x="12700" y="327025"/>
                </a:cubicBezTo>
                <a:cubicBezTo>
                  <a:pt x="3060" y="336665"/>
                  <a:pt x="18305" y="342403"/>
                  <a:pt x="0" y="330200"/>
                </a:cubicBezTo>
                <a:cubicBezTo>
                  <a:pt x="1058" y="315383"/>
                  <a:pt x="1168" y="300468"/>
                  <a:pt x="3175" y="285750"/>
                </a:cubicBezTo>
                <a:cubicBezTo>
                  <a:pt x="4354" y="277103"/>
                  <a:pt x="7408" y="268817"/>
                  <a:pt x="9525" y="260350"/>
                </a:cubicBezTo>
                <a:cubicBezTo>
                  <a:pt x="15135" y="237910"/>
                  <a:pt x="11320" y="251790"/>
                  <a:pt x="22225" y="219075"/>
                </a:cubicBezTo>
                <a:cubicBezTo>
                  <a:pt x="23283" y="215900"/>
                  <a:pt x="23544" y="212335"/>
                  <a:pt x="25400" y="209550"/>
                </a:cubicBezTo>
                <a:lnTo>
                  <a:pt x="31750" y="200025"/>
                </a:lnTo>
                <a:cubicBezTo>
                  <a:pt x="29331" y="127448"/>
                  <a:pt x="26013" y="107246"/>
                  <a:pt x="31750" y="41275"/>
                </a:cubicBezTo>
                <a:cubicBezTo>
                  <a:pt x="32761" y="29649"/>
                  <a:pt x="34972" y="31734"/>
                  <a:pt x="44450" y="28575"/>
                </a:cubicBezTo>
                <a:cubicBezTo>
                  <a:pt x="47625" y="25400"/>
                  <a:pt x="50050" y="21231"/>
                  <a:pt x="53975" y="19050"/>
                </a:cubicBezTo>
                <a:cubicBezTo>
                  <a:pt x="59826" y="15799"/>
                  <a:pt x="73025" y="12700"/>
                  <a:pt x="73025" y="12700"/>
                </a:cubicBezTo>
                <a:cubicBezTo>
                  <a:pt x="76535" y="2171"/>
                  <a:pt x="76200" y="6522"/>
                  <a:pt x="76200" y="0"/>
                </a:cubicBezTo>
                <a:lnTo>
                  <a:pt x="47625" y="57150"/>
                </a:lnTo>
                <a:close/>
              </a:path>
            </a:pathLst>
          </a:custGeom>
          <a:solidFill>
            <a:srgbClr val="FA677B"/>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3" name="Rectangle 402">
            <a:extLst>
              <a:ext uri="{FF2B5EF4-FFF2-40B4-BE49-F238E27FC236}">
                <a16:creationId xmlns:a16="http://schemas.microsoft.com/office/drawing/2014/main" id="{B453DD20-5B14-4319-C9B7-EDE6E4428E88}"/>
              </a:ext>
            </a:extLst>
          </p:cNvPr>
          <p:cNvSpPr/>
          <p:nvPr/>
        </p:nvSpPr>
        <p:spPr bwMode="gray">
          <a:xfrm>
            <a:off x="425809" y="4722381"/>
            <a:ext cx="139700" cy="77788"/>
          </a:xfrm>
          <a:prstGeom prst="rect">
            <a:avLst/>
          </a:prstGeom>
          <a:solidFill>
            <a:srgbClr val="CB2DA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4" name="Rectangle 403">
            <a:extLst>
              <a:ext uri="{FF2B5EF4-FFF2-40B4-BE49-F238E27FC236}">
                <a16:creationId xmlns:a16="http://schemas.microsoft.com/office/drawing/2014/main" id="{0F4D67B9-CE5E-AA87-4436-96BAEF9506A6}"/>
              </a:ext>
            </a:extLst>
          </p:cNvPr>
          <p:cNvSpPr/>
          <p:nvPr/>
        </p:nvSpPr>
        <p:spPr bwMode="gray">
          <a:xfrm>
            <a:off x="600435" y="4717618"/>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5-7.5 km</a:t>
            </a:r>
          </a:p>
        </p:txBody>
      </p:sp>
      <p:sp>
        <p:nvSpPr>
          <p:cNvPr id="405" name="Rectangle 404">
            <a:extLst>
              <a:ext uri="{FF2B5EF4-FFF2-40B4-BE49-F238E27FC236}">
                <a16:creationId xmlns:a16="http://schemas.microsoft.com/office/drawing/2014/main" id="{EDC4E447-8EFF-F4F7-26A3-9D9578C49020}"/>
              </a:ext>
            </a:extLst>
          </p:cNvPr>
          <p:cNvSpPr/>
          <p:nvPr/>
        </p:nvSpPr>
        <p:spPr bwMode="gray">
          <a:xfrm>
            <a:off x="425809" y="4847793"/>
            <a:ext cx="139700" cy="79375"/>
          </a:xfrm>
          <a:prstGeom prst="rect">
            <a:avLst/>
          </a:prstGeom>
          <a:solidFill>
            <a:srgbClr val="FD6A7D"/>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6" name="Rectangle 405">
            <a:extLst>
              <a:ext uri="{FF2B5EF4-FFF2-40B4-BE49-F238E27FC236}">
                <a16:creationId xmlns:a16="http://schemas.microsoft.com/office/drawing/2014/main" id="{2DC50EAF-763E-BEF3-C36B-2177B9F2B643}"/>
              </a:ext>
            </a:extLst>
          </p:cNvPr>
          <p:cNvSpPr/>
          <p:nvPr/>
        </p:nvSpPr>
        <p:spPr bwMode="gray">
          <a:xfrm>
            <a:off x="600435" y="4843031"/>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7.5-10 km</a:t>
            </a:r>
          </a:p>
        </p:txBody>
      </p:sp>
      <p:sp>
        <p:nvSpPr>
          <p:cNvPr id="407" name="Rectangle 406">
            <a:extLst>
              <a:ext uri="{FF2B5EF4-FFF2-40B4-BE49-F238E27FC236}">
                <a16:creationId xmlns:a16="http://schemas.microsoft.com/office/drawing/2014/main" id="{E9AF8A4B-4CFD-0D21-F4D0-AEEC80F60928}"/>
              </a:ext>
            </a:extLst>
          </p:cNvPr>
          <p:cNvSpPr/>
          <p:nvPr/>
        </p:nvSpPr>
        <p:spPr bwMode="gray">
          <a:xfrm>
            <a:off x="425809" y="4974793"/>
            <a:ext cx="139700" cy="77788"/>
          </a:xfrm>
          <a:prstGeom prst="rect">
            <a:avLst/>
          </a:prstGeom>
          <a:solidFill>
            <a:srgbClr val="FCBD79"/>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08" name="Rectangle 407">
            <a:extLst>
              <a:ext uri="{FF2B5EF4-FFF2-40B4-BE49-F238E27FC236}">
                <a16:creationId xmlns:a16="http://schemas.microsoft.com/office/drawing/2014/main" id="{935E7265-FD7B-A0A6-7CD8-6F101C6967CC}"/>
              </a:ext>
            </a:extLst>
          </p:cNvPr>
          <p:cNvSpPr/>
          <p:nvPr/>
        </p:nvSpPr>
        <p:spPr bwMode="gray">
          <a:xfrm>
            <a:off x="600435" y="4970031"/>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10-12.5 km</a:t>
            </a:r>
          </a:p>
        </p:txBody>
      </p:sp>
      <p:sp>
        <p:nvSpPr>
          <p:cNvPr id="409" name="Rectangle 408">
            <a:extLst>
              <a:ext uri="{FF2B5EF4-FFF2-40B4-BE49-F238E27FC236}">
                <a16:creationId xmlns:a16="http://schemas.microsoft.com/office/drawing/2014/main" id="{BE313790-FBFA-E565-2684-C63654641792}"/>
              </a:ext>
            </a:extLst>
          </p:cNvPr>
          <p:cNvSpPr/>
          <p:nvPr/>
        </p:nvSpPr>
        <p:spPr bwMode="gray">
          <a:xfrm>
            <a:off x="425809" y="5104968"/>
            <a:ext cx="139700" cy="77788"/>
          </a:xfrm>
          <a:prstGeom prst="rect">
            <a:avLst/>
          </a:prstGeom>
          <a:solidFill>
            <a:srgbClr val="FCF3D2"/>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0" name="Rectangle 409">
            <a:extLst>
              <a:ext uri="{FF2B5EF4-FFF2-40B4-BE49-F238E27FC236}">
                <a16:creationId xmlns:a16="http://schemas.microsoft.com/office/drawing/2014/main" id="{74094F21-A2F2-B62E-C69A-226A1F7F5100}"/>
              </a:ext>
            </a:extLst>
          </p:cNvPr>
          <p:cNvSpPr/>
          <p:nvPr/>
        </p:nvSpPr>
        <p:spPr bwMode="gray">
          <a:xfrm>
            <a:off x="600435" y="5100206"/>
            <a:ext cx="652463" cy="7778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12.5+ km</a:t>
            </a:r>
          </a:p>
        </p:txBody>
      </p:sp>
      <p:sp>
        <p:nvSpPr>
          <p:cNvPr id="411" name="Rectangle 410">
            <a:extLst>
              <a:ext uri="{FF2B5EF4-FFF2-40B4-BE49-F238E27FC236}">
                <a16:creationId xmlns:a16="http://schemas.microsoft.com/office/drawing/2014/main" id="{474343A0-51E2-B12F-3C09-759EF6FE47CA}"/>
              </a:ext>
            </a:extLst>
          </p:cNvPr>
          <p:cNvSpPr/>
          <p:nvPr/>
        </p:nvSpPr>
        <p:spPr bwMode="gray">
          <a:xfrm>
            <a:off x="408348" y="5193868"/>
            <a:ext cx="720725" cy="25241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1" u="none" strike="noStrike" kern="1200" cap="none" spc="0" normalizeH="0" baseline="0" noProof="0" dirty="0">
                <a:ln>
                  <a:noFill/>
                </a:ln>
                <a:solidFill>
                  <a:srgbClr val="000000"/>
                </a:solidFill>
                <a:effectLst/>
                <a:uLnTx/>
                <a:uFillTx/>
                <a:latin typeface="Arial"/>
                <a:ea typeface="+mn-ea"/>
                <a:cs typeface="+mn-cs"/>
              </a:rPr>
              <a:t>Estimate</a:t>
            </a:r>
          </a:p>
        </p:txBody>
      </p:sp>
      <p:sp>
        <p:nvSpPr>
          <p:cNvPr id="412" name="Freeform 411">
            <a:extLst>
              <a:ext uri="{FF2B5EF4-FFF2-40B4-BE49-F238E27FC236}">
                <a16:creationId xmlns:a16="http://schemas.microsoft.com/office/drawing/2014/main" id="{C496E387-360E-D2A1-1ECD-EDF95DD13FF3}"/>
              </a:ext>
            </a:extLst>
          </p:cNvPr>
          <p:cNvSpPr/>
          <p:nvPr/>
        </p:nvSpPr>
        <p:spPr bwMode="gray">
          <a:xfrm>
            <a:off x="2913063" y="4017963"/>
            <a:ext cx="638175" cy="422275"/>
          </a:xfrm>
          <a:custGeom>
            <a:avLst/>
            <a:gdLst>
              <a:gd name="connsiteX0" fmla="*/ 26229 w 637072"/>
              <a:gd name="connsiteY0" fmla="*/ 352425 h 422275"/>
              <a:gd name="connsiteX1" fmla="*/ 26229 w 637072"/>
              <a:gd name="connsiteY1" fmla="*/ 352425 h 422275"/>
              <a:gd name="connsiteX2" fmla="*/ 829 w 637072"/>
              <a:gd name="connsiteY2" fmla="*/ 368300 h 422275"/>
              <a:gd name="connsiteX3" fmla="*/ 16704 w 637072"/>
              <a:gd name="connsiteY3" fmla="*/ 307975 h 422275"/>
              <a:gd name="connsiteX4" fmla="*/ 23054 w 637072"/>
              <a:gd name="connsiteY4" fmla="*/ 298450 h 422275"/>
              <a:gd name="connsiteX5" fmla="*/ 32579 w 637072"/>
              <a:gd name="connsiteY5" fmla="*/ 292100 h 422275"/>
              <a:gd name="connsiteX6" fmla="*/ 42104 w 637072"/>
              <a:gd name="connsiteY6" fmla="*/ 273050 h 422275"/>
              <a:gd name="connsiteX7" fmla="*/ 51629 w 637072"/>
              <a:gd name="connsiteY7" fmla="*/ 266700 h 422275"/>
              <a:gd name="connsiteX8" fmla="*/ 61154 w 637072"/>
              <a:gd name="connsiteY8" fmla="*/ 263525 h 422275"/>
              <a:gd name="connsiteX9" fmla="*/ 80204 w 637072"/>
              <a:gd name="connsiteY9" fmla="*/ 250825 h 422275"/>
              <a:gd name="connsiteX10" fmla="*/ 80204 w 637072"/>
              <a:gd name="connsiteY10" fmla="*/ 231775 h 422275"/>
              <a:gd name="connsiteX11" fmla="*/ 61154 w 637072"/>
              <a:gd name="connsiteY11" fmla="*/ 225425 h 422275"/>
              <a:gd name="connsiteX12" fmla="*/ 51629 w 637072"/>
              <a:gd name="connsiteY12" fmla="*/ 215900 h 422275"/>
              <a:gd name="connsiteX13" fmla="*/ 38929 w 637072"/>
              <a:gd name="connsiteY13" fmla="*/ 196850 h 422275"/>
              <a:gd name="connsiteX14" fmla="*/ 26229 w 637072"/>
              <a:gd name="connsiteY14" fmla="*/ 177800 h 422275"/>
              <a:gd name="connsiteX15" fmla="*/ 19879 w 637072"/>
              <a:gd name="connsiteY15" fmla="*/ 168275 h 422275"/>
              <a:gd name="connsiteX16" fmla="*/ 13529 w 637072"/>
              <a:gd name="connsiteY16" fmla="*/ 158750 h 422275"/>
              <a:gd name="connsiteX17" fmla="*/ 16704 w 637072"/>
              <a:gd name="connsiteY17" fmla="*/ 133350 h 422275"/>
              <a:gd name="connsiteX18" fmla="*/ 23054 w 637072"/>
              <a:gd name="connsiteY18" fmla="*/ 114300 h 422275"/>
              <a:gd name="connsiteX19" fmla="*/ 32579 w 637072"/>
              <a:gd name="connsiteY19" fmla="*/ 85725 h 422275"/>
              <a:gd name="connsiteX20" fmla="*/ 35754 w 637072"/>
              <a:gd name="connsiteY20" fmla="*/ 76200 h 422275"/>
              <a:gd name="connsiteX21" fmla="*/ 38929 w 637072"/>
              <a:gd name="connsiteY21" fmla="*/ 66675 h 422275"/>
              <a:gd name="connsiteX22" fmla="*/ 64329 w 637072"/>
              <a:gd name="connsiteY22" fmla="*/ 63500 h 422275"/>
              <a:gd name="connsiteX23" fmla="*/ 73854 w 637072"/>
              <a:gd name="connsiteY23" fmla="*/ 60325 h 422275"/>
              <a:gd name="connsiteX24" fmla="*/ 96079 w 637072"/>
              <a:gd name="connsiteY24" fmla="*/ 57150 h 422275"/>
              <a:gd name="connsiteX25" fmla="*/ 115129 w 637072"/>
              <a:gd name="connsiteY25" fmla="*/ 44450 h 422275"/>
              <a:gd name="connsiteX26" fmla="*/ 131004 w 637072"/>
              <a:gd name="connsiteY26" fmla="*/ 28575 h 422275"/>
              <a:gd name="connsiteX27" fmla="*/ 137354 w 637072"/>
              <a:gd name="connsiteY27" fmla="*/ 19050 h 422275"/>
              <a:gd name="connsiteX28" fmla="*/ 146879 w 637072"/>
              <a:gd name="connsiteY28" fmla="*/ 15875 h 422275"/>
              <a:gd name="connsiteX29" fmla="*/ 156404 w 637072"/>
              <a:gd name="connsiteY29" fmla="*/ 9525 h 422275"/>
              <a:gd name="connsiteX30" fmla="*/ 175454 w 637072"/>
              <a:gd name="connsiteY30" fmla="*/ 3175 h 422275"/>
              <a:gd name="connsiteX31" fmla="*/ 184979 w 637072"/>
              <a:gd name="connsiteY31" fmla="*/ 0 h 422275"/>
              <a:gd name="connsiteX32" fmla="*/ 194504 w 637072"/>
              <a:gd name="connsiteY32" fmla="*/ 3175 h 422275"/>
              <a:gd name="connsiteX33" fmla="*/ 200854 w 637072"/>
              <a:gd name="connsiteY33" fmla="*/ 12700 h 422275"/>
              <a:gd name="connsiteX34" fmla="*/ 207204 w 637072"/>
              <a:gd name="connsiteY34" fmla="*/ 31750 h 422275"/>
              <a:gd name="connsiteX35" fmla="*/ 210379 w 637072"/>
              <a:gd name="connsiteY35" fmla="*/ 41275 h 422275"/>
              <a:gd name="connsiteX36" fmla="*/ 223079 w 637072"/>
              <a:gd name="connsiteY36" fmla="*/ 57150 h 422275"/>
              <a:gd name="connsiteX37" fmla="*/ 273879 w 637072"/>
              <a:gd name="connsiteY37" fmla="*/ 60325 h 422275"/>
              <a:gd name="connsiteX38" fmla="*/ 280229 w 637072"/>
              <a:gd name="connsiteY38" fmla="*/ 69850 h 422275"/>
              <a:gd name="connsiteX39" fmla="*/ 283404 w 637072"/>
              <a:gd name="connsiteY39" fmla="*/ 98425 h 422275"/>
              <a:gd name="connsiteX40" fmla="*/ 308804 w 637072"/>
              <a:gd name="connsiteY40" fmla="*/ 95250 h 422275"/>
              <a:gd name="connsiteX41" fmla="*/ 356429 w 637072"/>
              <a:gd name="connsiteY41" fmla="*/ 92075 h 422275"/>
              <a:gd name="connsiteX42" fmla="*/ 375479 w 637072"/>
              <a:gd name="connsiteY42" fmla="*/ 85725 h 422275"/>
              <a:gd name="connsiteX43" fmla="*/ 385004 w 637072"/>
              <a:gd name="connsiteY43" fmla="*/ 82550 h 422275"/>
              <a:gd name="connsiteX44" fmla="*/ 438979 w 637072"/>
              <a:gd name="connsiteY44" fmla="*/ 88900 h 422275"/>
              <a:gd name="connsiteX45" fmla="*/ 448504 w 637072"/>
              <a:gd name="connsiteY45" fmla="*/ 95250 h 422275"/>
              <a:gd name="connsiteX46" fmla="*/ 458029 w 637072"/>
              <a:gd name="connsiteY46" fmla="*/ 114300 h 422275"/>
              <a:gd name="connsiteX47" fmla="*/ 451679 w 637072"/>
              <a:gd name="connsiteY47" fmla="*/ 146050 h 422275"/>
              <a:gd name="connsiteX48" fmla="*/ 445329 w 637072"/>
              <a:gd name="connsiteY48" fmla="*/ 155575 h 422275"/>
              <a:gd name="connsiteX49" fmla="*/ 435804 w 637072"/>
              <a:gd name="connsiteY49" fmla="*/ 158750 h 422275"/>
              <a:gd name="connsiteX50" fmla="*/ 432629 w 637072"/>
              <a:gd name="connsiteY50" fmla="*/ 168275 h 422275"/>
              <a:gd name="connsiteX51" fmla="*/ 445329 w 637072"/>
              <a:gd name="connsiteY51" fmla="*/ 187325 h 422275"/>
              <a:gd name="connsiteX52" fmla="*/ 451679 w 637072"/>
              <a:gd name="connsiteY52" fmla="*/ 206375 h 422275"/>
              <a:gd name="connsiteX53" fmla="*/ 454854 w 637072"/>
              <a:gd name="connsiteY53" fmla="*/ 215900 h 422275"/>
              <a:gd name="connsiteX54" fmla="*/ 451679 w 637072"/>
              <a:gd name="connsiteY54" fmla="*/ 231775 h 422275"/>
              <a:gd name="connsiteX55" fmla="*/ 442154 w 637072"/>
              <a:gd name="connsiteY55" fmla="*/ 228600 h 422275"/>
              <a:gd name="connsiteX56" fmla="*/ 432629 w 637072"/>
              <a:gd name="connsiteY56" fmla="*/ 200025 h 422275"/>
              <a:gd name="connsiteX57" fmla="*/ 429454 w 637072"/>
              <a:gd name="connsiteY57" fmla="*/ 190500 h 422275"/>
              <a:gd name="connsiteX58" fmla="*/ 426279 w 637072"/>
              <a:gd name="connsiteY58" fmla="*/ 180975 h 422275"/>
              <a:gd name="connsiteX59" fmla="*/ 413579 w 637072"/>
              <a:gd name="connsiteY59" fmla="*/ 184150 h 422275"/>
              <a:gd name="connsiteX60" fmla="*/ 404054 w 637072"/>
              <a:gd name="connsiteY60" fmla="*/ 190500 h 422275"/>
              <a:gd name="connsiteX61" fmla="*/ 391354 w 637072"/>
              <a:gd name="connsiteY61" fmla="*/ 165100 h 422275"/>
              <a:gd name="connsiteX62" fmla="*/ 375479 w 637072"/>
              <a:gd name="connsiteY62" fmla="*/ 136525 h 422275"/>
              <a:gd name="connsiteX63" fmla="*/ 372304 w 637072"/>
              <a:gd name="connsiteY63" fmla="*/ 123825 h 422275"/>
              <a:gd name="connsiteX64" fmla="*/ 369129 w 637072"/>
              <a:gd name="connsiteY64" fmla="*/ 187325 h 422275"/>
              <a:gd name="connsiteX65" fmla="*/ 372304 w 637072"/>
              <a:gd name="connsiteY65" fmla="*/ 209550 h 422275"/>
              <a:gd name="connsiteX66" fmla="*/ 375479 w 637072"/>
              <a:gd name="connsiteY66" fmla="*/ 219075 h 422275"/>
              <a:gd name="connsiteX67" fmla="*/ 419929 w 637072"/>
              <a:gd name="connsiteY67" fmla="*/ 234950 h 422275"/>
              <a:gd name="connsiteX68" fmla="*/ 432629 w 637072"/>
              <a:gd name="connsiteY68" fmla="*/ 238125 h 422275"/>
              <a:gd name="connsiteX69" fmla="*/ 448504 w 637072"/>
              <a:gd name="connsiteY69" fmla="*/ 241300 h 422275"/>
              <a:gd name="connsiteX70" fmla="*/ 458029 w 637072"/>
              <a:gd name="connsiteY70" fmla="*/ 247650 h 422275"/>
              <a:gd name="connsiteX71" fmla="*/ 454854 w 637072"/>
              <a:gd name="connsiteY71" fmla="*/ 260350 h 422275"/>
              <a:gd name="connsiteX72" fmla="*/ 432629 w 637072"/>
              <a:gd name="connsiteY72" fmla="*/ 282575 h 422275"/>
              <a:gd name="connsiteX73" fmla="*/ 426279 w 637072"/>
              <a:gd name="connsiteY73" fmla="*/ 292100 h 422275"/>
              <a:gd name="connsiteX74" fmla="*/ 445329 w 637072"/>
              <a:gd name="connsiteY74" fmla="*/ 304800 h 422275"/>
              <a:gd name="connsiteX75" fmla="*/ 477079 w 637072"/>
              <a:gd name="connsiteY75" fmla="*/ 295275 h 422275"/>
              <a:gd name="connsiteX76" fmla="*/ 502479 w 637072"/>
              <a:gd name="connsiteY76" fmla="*/ 298450 h 422275"/>
              <a:gd name="connsiteX77" fmla="*/ 521529 w 637072"/>
              <a:gd name="connsiteY77" fmla="*/ 307975 h 422275"/>
              <a:gd name="connsiteX78" fmla="*/ 534229 w 637072"/>
              <a:gd name="connsiteY78" fmla="*/ 314325 h 422275"/>
              <a:gd name="connsiteX79" fmla="*/ 565979 w 637072"/>
              <a:gd name="connsiteY79" fmla="*/ 314325 h 422275"/>
              <a:gd name="connsiteX80" fmla="*/ 578679 w 637072"/>
              <a:gd name="connsiteY80" fmla="*/ 333375 h 422275"/>
              <a:gd name="connsiteX81" fmla="*/ 635829 w 637072"/>
              <a:gd name="connsiteY81" fmla="*/ 330200 h 422275"/>
              <a:gd name="connsiteX82" fmla="*/ 632654 w 637072"/>
              <a:gd name="connsiteY82" fmla="*/ 339725 h 422275"/>
              <a:gd name="connsiteX83" fmla="*/ 613604 w 637072"/>
              <a:gd name="connsiteY83" fmla="*/ 352425 h 422275"/>
              <a:gd name="connsiteX84" fmla="*/ 610429 w 637072"/>
              <a:gd name="connsiteY84" fmla="*/ 361950 h 422275"/>
              <a:gd name="connsiteX85" fmla="*/ 604079 w 637072"/>
              <a:gd name="connsiteY85" fmla="*/ 387350 h 422275"/>
              <a:gd name="connsiteX86" fmla="*/ 594554 w 637072"/>
              <a:gd name="connsiteY86" fmla="*/ 390525 h 422275"/>
              <a:gd name="connsiteX87" fmla="*/ 578679 w 637072"/>
              <a:gd name="connsiteY87" fmla="*/ 374650 h 422275"/>
              <a:gd name="connsiteX88" fmla="*/ 572329 w 637072"/>
              <a:gd name="connsiteY88" fmla="*/ 355600 h 422275"/>
              <a:gd name="connsiteX89" fmla="*/ 553279 w 637072"/>
              <a:gd name="connsiteY89" fmla="*/ 349250 h 422275"/>
              <a:gd name="connsiteX90" fmla="*/ 524704 w 637072"/>
              <a:gd name="connsiteY90" fmla="*/ 352425 h 422275"/>
              <a:gd name="connsiteX91" fmla="*/ 521529 w 637072"/>
              <a:gd name="connsiteY91" fmla="*/ 374650 h 422275"/>
              <a:gd name="connsiteX92" fmla="*/ 512004 w 637072"/>
              <a:gd name="connsiteY92" fmla="*/ 400050 h 422275"/>
              <a:gd name="connsiteX93" fmla="*/ 483429 w 637072"/>
              <a:gd name="connsiteY93" fmla="*/ 415925 h 422275"/>
              <a:gd name="connsiteX94" fmla="*/ 473904 w 637072"/>
              <a:gd name="connsiteY94" fmla="*/ 419100 h 422275"/>
              <a:gd name="connsiteX95" fmla="*/ 464379 w 637072"/>
              <a:gd name="connsiteY95" fmla="*/ 422275 h 422275"/>
              <a:gd name="connsiteX96" fmla="*/ 442154 w 637072"/>
              <a:gd name="connsiteY96" fmla="*/ 419100 h 422275"/>
              <a:gd name="connsiteX97" fmla="*/ 435804 w 637072"/>
              <a:gd name="connsiteY97" fmla="*/ 400050 h 422275"/>
              <a:gd name="connsiteX98" fmla="*/ 438979 w 637072"/>
              <a:gd name="connsiteY98" fmla="*/ 374650 h 422275"/>
              <a:gd name="connsiteX99" fmla="*/ 429454 w 637072"/>
              <a:gd name="connsiteY99" fmla="*/ 368300 h 422275"/>
              <a:gd name="connsiteX100" fmla="*/ 410404 w 637072"/>
              <a:gd name="connsiteY100" fmla="*/ 361950 h 422275"/>
              <a:gd name="connsiteX101" fmla="*/ 381829 w 637072"/>
              <a:gd name="connsiteY101" fmla="*/ 346075 h 422275"/>
              <a:gd name="connsiteX102" fmla="*/ 331029 w 637072"/>
              <a:gd name="connsiteY102" fmla="*/ 342900 h 422275"/>
              <a:gd name="connsiteX103" fmla="*/ 315154 w 637072"/>
              <a:gd name="connsiteY103" fmla="*/ 323850 h 422275"/>
              <a:gd name="connsiteX104" fmla="*/ 302454 w 637072"/>
              <a:gd name="connsiteY104" fmla="*/ 295275 h 422275"/>
              <a:gd name="connsiteX105" fmla="*/ 261179 w 637072"/>
              <a:gd name="connsiteY105" fmla="*/ 301625 h 422275"/>
              <a:gd name="connsiteX106" fmla="*/ 238954 w 637072"/>
              <a:gd name="connsiteY106" fmla="*/ 307975 h 422275"/>
              <a:gd name="connsiteX107" fmla="*/ 229429 w 637072"/>
              <a:gd name="connsiteY107" fmla="*/ 314325 h 422275"/>
              <a:gd name="connsiteX108" fmla="*/ 226254 w 637072"/>
              <a:gd name="connsiteY108" fmla="*/ 323850 h 422275"/>
              <a:gd name="connsiteX109" fmla="*/ 162754 w 637072"/>
              <a:gd name="connsiteY109" fmla="*/ 358775 h 422275"/>
              <a:gd name="connsiteX110" fmla="*/ 156404 w 637072"/>
              <a:gd name="connsiteY110" fmla="*/ 368300 h 422275"/>
              <a:gd name="connsiteX111" fmla="*/ 153229 w 637072"/>
              <a:gd name="connsiteY111" fmla="*/ 393700 h 422275"/>
              <a:gd name="connsiteX112" fmla="*/ 140529 w 637072"/>
              <a:gd name="connsiteY112" fmla="*/ 403225 h 422275"/>
              <a:gd name="connsiteX113" fmla="*/ 111954 w 637072"/>
              <a:gd name="connsiteY113" fmla="*/ 419100 h 422275"/>
              <a:gd name="connsiteX114" fmla="*/ 80204 w 637072"/>
              <a:gd name="connsiteY114" fmla="*/ 393700 h 422275"/>
              <a:gd name="connsiteX115" fmla="*/ 73854 w 637072"/>
              <a:gd name="connsiteY115" fmla="*/ 384175 h 422275"/>
              <a:gd name="connsiteX116" fmla="*/ 57979 w 637072"/>
              <a:gd name="connsiteY116" fmla="*/ 368300 h 422275"/>
              <a:gd name="connsiteX117" fmla="*/ 26229 w 637072"/>
              <a:gd name="connsiteY117" fmla="*/ 352425 h 42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637072" h="422275">
                <a:moveTo>
                  <a:pt x="26229" y="352425"/>
                </a:moveTo>
                <a:lnTo>
                  <a:pt x="26229" y="352425"/>
                </a:lnTo>
                <a:cubicBezTo>
                  <a:pt x="17762" y="357717"/>
                  <a:pt x="2921" y="378063"/>
                  <a:pt x="829" y="368300"/>
                </a:cubicBezTo>
                <a:cubicBezTo>
                  <a:pt x="-3528" y="347969"/>
                  <a:pt x="10400" y="327789"/>
                  <a:pt x="16704" y="307975"/>
                </a:cubicBezTo>
                <a:cubicBezTo>
                  <a:pt x="17861" y="304339"/>
                  <a:pt x="20356" y="301148"/>
                  <a:pt x="23054" y="298450"/>
                </a:cubicBezTo>
                <a:cubicBezTo>
                  <a:pt x="25752" y="295752"/>
                  <a:pt x="29404" y="294217"/>
                  <a:pt x="32579" y="292100"/>
                </a:cubicBezTo>
                <a:cubicBezTo>
                  <a:pt x="35161" y="284353"/>
                  <a:pt x="35949" y="279205"/>
                  <a:pt x="42104" y="273050"/>
                </a:cubicBezTo>
                <a:cubicBezTo>
                  <a:pt x="44802" y="270352"/>
                  <a:pt x="48216" y="268407"/>
                  <a:pt x="51629" y="266700"/>
                </a:cubicBezTo>
                <a:cubicBezTo>
                  <a:pt x="54622" y="265203"/>
                  <a:pt x="58228" y="265150"/>
                  <a:pt x="61154" y="263525"/>
                </a:cubicBezTo>
                <a:cubicBezTo>
                  <a:pt x="67825" y="259819"/>
                  <a:pt x="80204" y="250825"/>
                  <a:pt x="80204" y="250825"/>
                </a:cubicBezTo>
                <a:cubicBezTo>
                  <a:pt x="81832" y="245940"/>
                  <a:pt x="87042" y="236660"/>
                  <a:pt x="80204" y="231775"/>
                </a:cubicBezTo>
                <a:cubicBezTo>
                  <a:pt x="74757" y="227884"/>
                  <a:pt x="61154" y="225425"/>
                  <a:pt x="61154" y="225425"/>
                </a:cubicBezTo>
                <a:cubicBezTo>
                  <a:pt x="57979" y="222250"/>
                  <a:pt x="54386" y="219444"/>
                  <a:pt x="51629" y="215900"/>
                </a:cubicBezTo>
                <a:cubicBezTo>
                  <a:pt x="46944" y="209876"/>
                  <a:pt x="43162" y="203200"/>
                  <a:pt x="38929" y="196850"/>
                </a:cubicBezTo>
                <a:lnTo>
                  <a:pt x="26229" y="177800"/>
                </a:lnTo>
                <a:lnTo>
                  <a:pt x="19879" y="168275"/>
                </a:lnTo>
                <a:lnTo>
                  <a:pt x="13529" y="158750"/>
                </a:lnTo>
                <a:cubicBezTo>
                  <a:pt x="14587" y="150283"/>
                  <a:pt x="14916" y="141693"/>
                  <a:pt x="16704" y="133350"/>
                </a:cubicBezTo>
                <a:cubicBezTo>
                  <a:pt x="18106" y="126805"/>
                  <a:pt x="20937" y="120650"/>
                  <a:pt x="23054" y="114300"/>
                </a:cubicBezTo>
                <a:lnTo>
                  <a:pt x="32579" y="85725"/>
                </a:lnTo>
                <a:lnTo>
                  <a:pt x="35754" y="76200"/>
                </a:lnTo>
                <a:cubicBezTo>
                  <a:pt x="36812" y="73025"/>
                  <a:pt x="35608" y="67090"/>
                  <a:pt x="38929" y="66675"/>
                </a:cubicBezTo>
                <a:lnTo>
                  <a:pt x="64329" y="63500"/>
                </a:lnTo>
                <a:cubicBezTo>
                  <a:pt x="67504" y="62442"/>
                  <a:pt x="70572" y="60981"/>
                  <a:pt x="73854" y="60325"/>
                </a:cubicBezTo>
                <a:cubicBezTo>
                  <a:pt x="81192" y="58857"/>
                  <a:pt x="89094" y="59836"/>
                  <a:pt x="96079" y="57150"/>
                </a:cubicBezTo>
                <a:cubicBezTo>
                  <a:pt x="103202" y="54410"/>
                  <a:pt x="115129" y="44450"/>
                  <a:pt x="115129" y="44450"/>
                </a:cubicBezTo>
                <a:cubicBezTo>
                  <a:pt x="132062" y="19050"/>
                  <a:pt x="109837" y="49742"/>
                  <a:pt x="131004" y="28575"/>
                </a:cubicBezTo>
                <a:cubicBezTo>
                  <a:pt x="133702" y="25877"/>
                  <a:pt x="134374" y="21434"/>
                  <a:pt x="137354" y="19050"/>
                </a:cubicBezTo>
                <a:cubicBezTo>
                  <a:pt x="139967" y="16959"/>
                  <a:pt x="143886" y="17372"/>
                  <a:pt x="146879" y="15875"/>
                </a:cubicBezTo>
                <a:cubicBezTo>
                  <a:pt x="150292" y="14168"/>
                  <a:pt x="152917" y="11075"/>
                  <a:pt x="156404" y="9525"/>
                </a:cubicBezTo>
                <a:cubicBezTo>
                  <a:pt x="162521" y="6807"/>
                  <a:pt x="169104" y="5292"/>
                  <a:pt x="175454" y="3175"/>
                </a:cubicBezTo>
                <a:lnTo>
                  <a:pt x="184979" y="0"/>
                </a:lnTo>
                <a:cubicBezTo>
                  <a:pt x="188154" y="1058"/>
                  <a:pt x="191891" y="1084"/>
                  <a:pt x="194504" y="3175"/>
                </a:cubicBezTo>
                <a:cubicBezTo>
                  <a:pt x="197484" y="5559"/>
                  <a:pt x="199304" y="9213"/>
                  <a:pt x="200854" y="12700"/>
                </a:cubicBezTo>
                <a:cubicBezTo>
                  <a:pt x="203572" y="18817"/>
                  <a:pt x="205087" y="25400"/>
                  <a:pt x="207204" y="31750"/>
                </a:cubicBezTo>
                <a:lnTo>
                  <a:pt x="210379" y="41275"/>
                </a:lnTo>
                <a:cubicBezTo>
                  <a:pt x="212828" y="48622"/>
                  <a:pt x="212973" y="55554"/>
                  <a:pt x="223079" y="57150"/>
                </a:cubicBezTo>
                <a:cubicBezTo>
                  <a:pt x="239838" y="59796"/>
                  <a:pt x="256946" y="59267"/>
                  <a:pt x="273879" y="60325"/>
                </a:cubicBezTo>
                <a:cubicBezTo>
                  <a:pt x="275996" y="63500"/>
                  <a:pt x="279304" y="66148"/>
                  <a:pt x="280229" y="69850"/>
                </a:cubicBezTo>
                <a:cubicBezTo>
                  <a:pt x="282553" y="79147"/>
                  <a:pt x="276241" y="92058"/>
                  <a:pt x="283404" y="98425"/>
                </a:cubicBezTo>
                <a:cubicBezTo>
                  <a:pt x="289781" y="104094"/>
                  <a:pt x="300304" y="95989"/>
                  <a:pt x="308804" y="95250"/>
                </a:cubicBezTo>
                <a:cubicBezTo>
                  <a:pt x="324654" y="93872"/>
                  <a:pt x="340554" y="93133"/>
                  <a:pt x="356429" y="92075"/>
                </a:cubicBezTo>
                <a:lnTo>
                  <a:pt x="375479" y="85725"/>
                </a:lnTo>
                <a:lnTo>
                  <a:pt x="385004" y="82550"/>
                </a:lnTo>
                <a:cubicBezTo>
                  <a:pt x="392027" y="83052"/>
                  <a:pt x="424546" y="81684"/>
                  <a:pt x="438979" y="88900"/>
                </a:cubicBezTo>
                <a:cubicBezTo>
                  <a:pt x="442392" y="90607"/>
                  <a:pt x="445329" y="93133"/>
                  <a:pt x="448504" y="95250"/>
                </a:cubicBezTo>
                <a:cubicBezTo>
                  <a:pt x="451715" y="100066"/>
                  <a:pt x="458029" y="107727"/>
                  <a:pt x="458029" y="114300"/>
                </a:cubicBezTo>
                <a:cubicBezTo>
                  <a:pt x="458029" y="120150"/>
                  <a:pt x="455589" y="138230"/>
                  <a:pt x="451679" y="146050"/>
                </a:cubicBezTo>
                <a:cubicBezTo>
                  <a:pt x="449972" y="149463"/>
                  <a:pt x="448309" y="153191"/>
                  <a:pt x="445329" y="155575"/>
                </a:cubicBezTo>
                <a:cubicBezTo>
                  <a:pt x="442716" y="157666"/>
                  <a:pt x="438979" y="157692"/>
                  <a:pt x="435804" y="158750"/>
                </a:cubicBezTo>
                <a:cubicBezTo>
                  <a:pt x="434746" y="161925"/>
                  <a:pt x="432629" y="164928"/>
                  <a:pt x="432629" y="168275"/>
                </a:cubicBezTo>
                <a:cubicBezTo>
                  <a:pt x="432629" y="177465"/>
                  <a:pt x="439602" y="181598"/>
                  <a:pt x="445329" y="187325"/>
                </a:cubicBezTo>
                <a:lnTo>
                  <a:pt x="451679" y="206375"/>
                </a:lnTo>
                <a:lnTo>
                  <a:pt x="454854" y="215900"/>
                </a:lnTo>
                <a:cubicBezTo>
                  <a:pt x="453796" y="221192"/>
                  <a:pt x="455495" y="227959"/>
                  <a:pt x="451679" y="231775"/>
                </a:cubicBezTo>
                <a:cubicBezTo>
                  <a:pt x="449312" y="234142"/>
                  <a:pt x="444099" y="231323"/>
                  <a:pt x="442154" y="228600"/>
                </a:cubicBezTo>
                <a:lnTo>
                  <a:pt x="432629" y="200025"/>
                </a:lnTo>
                <a:lnTo>
                  <a:pt x="429454" y="190500"/>
                </a:lnTo>
                <a:lnTo>
                  <a:pt x="426279" y="180975"/>
                </a:lnTo>
                <a:cubicBezTo>
                  <a:pt x="422046" y="182033"/>
                  <a:pt x="417590" y="182431"/>
                  <a:pt x="413579" y="184150"/>
                </a:cubicBezTo>
                <a:cubicBezTo>
                  <a:pt x="410072" y="185653"/>
                  <a:pt x="406438" y="193480"/>
                  <a:pt x="404054" y="190500"/>
                </a:cubicBezTo>
                <a:cubicBezTo>
                  <a:pt x="377521" y="157334"/>
                  <a:pt x="418213" y="174053"/>
                  <a:pt x="391354" y="165100"/>
                </a:cubicBezTo>
                <a:cubicBezTo>
                  <a:pt x="379983" y="148044"/>
                  <a:pt x="379670" y="151194"/>
                  <a:pt x="375479" y="136525"/>
                </a:cubicBezTo>
                <a:cubicBezTo>
                  <a:pt x="374280" y="132329"/>
                  <a:pt x="373362" y="128058"/>
                  <a:pt x="372304" y="123825"/>
                </a:cubicBezTo>
                <a:cubicBezTo>
                  <a:pt x="371246" y="144992"/>
                  <a:pt x="369129" y="166132"/>
                  <a:pt x="369129" y="187325"/>
                </a:cubicBezTo>
                <a:cubicBezTo>
                  <a:pt x="369129" y="194809"/>
                  <a:pt x="370836" y="202212"/>
                  <a:pt x="372304" y="209550"/>
                </a:cubicBezTo>
                <a:cubicBezTo>
                  <a:pt x="372960" y="212832"/>
                  <a:pt x="373112" y="216708"/>
                  <a:pt x="375479" y="219075"/>
                </a:cubicBezTo>
                <a:cubicBezTo>
                  <a:pt x="392643" y="236239"/>
                  <a:pt x="397002" y="231129"/>
                  <a:pt x="419929" y="234950"/>
                </a:cubicBezTo>
                <a:cubicBezTo>
                  <a:pt x="424233" y="235667"/>
                  <a:pt x="428369" y="237178"/>
                  <a:pt x="432629" y="238125"/>
                </a:cubicBezTo>
                <a:cubicBezTo>
                  <a:pt x="437897" y="239296"/>
                  <a:pt x="443212" y="240242"/>
                  <a:pt x="448504" y="241300"/>
                </a:cubicBezTo>
                <a:cubicBezTo>
                  <a:pt x="451679" y="243417"/>
                  <a:pt x="456822" y="244030"/>
                  <a:pt x="458029" y="247650"/>
                </a:cubicBezTo>
                <a:cubicBezTo>
                  <a:pt x="459409" y="251790"/>
                  <a:pt x="456805" y="256447"/>
                  <a:pt x="454854" y="260350"/>
                </a:cubicBezTo>
                <a:cubicBezTo>
                  <a:pt x="444664" y="280729"/>
                  <a:pt x="447479" y="277625"/>
                  <a:pt x="432629" y="282575"/>
                </a:cubicBezTo>
                <a:cubicBezTo>
                  <a:pt x="430512" y="285750"/>
                  <a:pt x="425652" y="288336"/>
                  <a:pt x="426279" y="292100"/>
                </a:cubicBezTo>
                <a:cubicBezTo>
                  <a:pt x="427678" y="300494"/>
                  <a:pt x="439365" y="302812"/>
                  <a:pt x="445329" y="304800"/>
                </a:cubicBezTo>
                <a:cubicBezTo>
                  <a:pt x="468519" y="297070"/>
                  <a:pt x="457885" y="300073"/>
                  <a:pt x="477079" y="295275"/>
                </a:cubicBezTo>
                <a:cubicBezTo>
                  <a:pt x="485546" y="296333"/>
                  <a:pt x="494084" y="296924"/>
                  <a:pt x="502479" y="298450"/>
                </a:cubicBezTo>
                <a:cubicBezTo>
                  <a:pt x="513151" y="300390"/>
                  <a:pt x="512039" y="302552"/>
                  <a:pt x="521529" y="307975"/>
                </a:cubicBezTo>
                <a:cubicBezTo>
                  <a:pt x="525638" y="310323"/>
                  <a:pt x="529996" y="312208"/>
                  <a:pt x="534229" y="314325"/>
                </a:cubicBezTo>
                <a:cubicBezTo>
                  <a:pt x="543302" y="312057"/>
                  <a:pt x="557190" y="306791"/>
                  <a:pt x="565979" y="314325"/>
                </a:cubicBezTo>
                <a:cubicBezTo>
                  <a:pt x="600113" y="343583"/>
                  <a:pt x="545242" y="322229"/>
                  <a:pt x="578679" y="333375"/>
                </a:cubicBezTo>
                <a:cubicBezTo>
                  <a:pt x="597729" y="332317"/>
                  <a:pt x="616880" y="327971"/>
                  <a:pt x="635829" y="330200"/>
                </a:cubicBezTo>
                <a:cubicBezTo>
                  <a:pt x="639153" y="330591"/>
                  <a:pt x="635021" y="337358"/>
                  <a:pt x="632654" y="339725"/>
                </a:cubicBezTo>
                <a:cubicBezTo>
                  <a:pt x="627258" y="345121"/>
                  <a:pt x="613604" y="352425"/>
                  <a:pt x="613604" y="352425"/>
                </a:cubicBezTo>
                <a:cubicBezTo>
                  <a:pt x="612546" y="355600"/>
                  <a:pt x="611310" y="358721"/>
                  <a:pt x="610429" y="361950"/>
                </a:cubicBezTo>
                <a:cubicBezTo>
                  <a:pt x="608133" y="370370"/>
                  <a:pt x="612358" y="384590"/>
                  <a:pt x="604079" y="387350"/>
                </a:cubicBezTo>
                <a:lnTo>
                  <a:pt x="594554" y="390525"/>
                </a:lnTo>
                <a:cubicBezTo>
                  <a:pt x="585865" y="384732"/>
                  <a:pt x="583135" y="384676"/>
                  <a:pt x="578679" y="374650"/>
                </a:cubicBezTo>
                <a:cubicBezTo>
                  <a:pt x="575961" y="368533"/>
                  <a:pt x="578679" y="357717"/>
                  <a:pt x="572329" y="355600"/>
                </a:cubicBezTo>
                <a:lnTo>
                  <a:pt x="553279" y="349250"/>
                </a:lnTo>
                <a:cubicBezTo>
                  <a:pt x="543754" y="350308"/>
                  <a:pt x="532188" y="346438"/>
                  <a:pt x="524704" y="352425"/>
                </a:cubicBezTo>
                <a:cubicBezTo>
                  <a:pt x="518860" y="357100"/>
                  <a:pt x="522868" y="367287"/>
                  <a:pt x="521529" y="374650"/>
                </a:cubicBezTo>
                <a:cubicBezTo>
                  <a:pt x="519908" y="383567"/>
                  <a:pt x="517375" y="392530"/>
                  <a:pt x="512004" y="400050"/>
                </a:cubicBezTo>
                <a:cubicBezTo>
                  <a:pt x="503093" y="412526"/>
                  <a:pt x="498768" y="410812"/>
                  <a:pt x="483429" y="415925"/>
                </a:cubicBezTo>
                <a:lnTo>
                  <a:pt x="473904" y="419100"/>
                </a:lnTo>
                <a:lnTo>
                  <a:pt x="464379" y="422275"/>
                </a:lnTo>
                <a:cubicBezTo>
                  <a:pt x="456971" y="421217"/>
                  <a:pt x="448061" y="423694"/>
                  <a:pt x="442154" y="419100"/>
                </a:cubicBezTo>
                <a:cubicBezTo>
                  <a:pt x="436870" y="414991"/>
                  <a:pt x="435804" y="400050"/>
                  <a:pt x="435804" y="400050"/>
                </a:cubicBezTo>
                <a:cubicBezTo>
                  <a:pt x="436862" y="391583"/>
                  <a:pt x="440652" y="383017"/>
                  <a:pt x="438979" y="374650"/>
                </a:cubicBezTo>
                <a:cubicBezTo>
                  <a:pt x="438231" y="370908"/>
                  <a:pt x="432941" y="369850"/>
                  <a:pt x="429454" y="368300"/>
                </a:cubicBezTo>
                <a:cubicBezTo>
                  <a:pt x="423337" y="365582"/>
                  <a:pt x="415973" y="365663"/>
                  <a:pt x="410404" y="361950"/>
                </a:cubicBezTo>
                <a:cubicBezTo>
                  <a:pt x="404100" y="357748"/>
                  <a:pt x="391783" y="347123"/>
                  <a:pt x="381829" y="346075"/>
                </a:cubicBezTo>
                <a:cubicBezTo>
                  <a:pt x="364956" y="344299"/>
                  <a:pt x="347962" y="343958"/>
                  <a:pt x="331029" y="342900"/>
                </a:cubicBezTo>
                <a:cubicBezTo>
                  <a:pt x="325047" y="336918"/>
                  <a:pt x="318690" y="331807"/>
                  <a:pt x="315154" y="323850"/>
                </a:cubicBezTo>
                <a:cubicBezTo>
                  <a:pt x="300041" y="289845"/>
                  <a:pt x="316825" y="316831"/>
                  <a:pt x="302454" y="295275"/>
                </a:cubicBezTo>
                <a:cubicBezTo>
                  <a:pt x="280460" y="298024"/>
                  <a:pt x="279880" y="297469"/>
                  <a:pt x="261179" y="301625"/>
                </a:cubicBezTo>
                <a:cubicBezTo>
                  <a:pt x="257517" y="302439"/>
                  <a:pt x="243197" y="305854"/>
                  <a:pt x="238954" y="307975"/>
                </a:cubicBezTo>
                <a:cubicBezTo>
                  <a:pt x="235541" y="309682"/>
                  <a:pt x="232604" y="312208"/>
                  <a:pt x="229429" y="314325"/>
                </a:cubicBezTo>
                <a:cubicBezTo>
                  <a:pt x="228371" y="317500"/>
                  <a:pt x="226763" y="320542"/>
                  <a:pt x="226254" y="323850"/>
                </a:cubicBezTo>
                <a:cubicBezTo>
                  <a:pt x="218264" y="375784"/>
                  <a:pt x="239023" y="354761"/>
                  <a:pt x="162754" y="358775"/>
                </a:cubicBezTo>
                <a:cubicBezTo>
                  <a:pt x="160637" y="361950"/>
                  <a:pt x="157408" y="364619"/>
                  <a:pt x="156404" y="368300"/>
                </a:cubicBezTo>
                <a:cubicBezTo>
                  <a:pt x="154159" y="376532"/>
                  <a:pt x="156760" y="385932"/>
                  <a:pt x="153229" y="393700"/>
                </a:cubicBezTo>
                <a:cubicBezTo>
                  <a:pt x="151039" y="398517"/>
                  <a:pt x="144864" y="400190"/>
                  <a:pt x="140529" y="403225"/>
                </a:cubicBezTo>
                <a:cubicBezTo>
                  <a:pt x="120679" y="417120"/>
                  <a:pt x="127849" y="413802"/>
                  <a:pt x="111954" y="419100"/>
                </a:cubicBezTo>
                <a:cubicBezTo>
                  <a:pt x="85664" y="410337"/>
                  <a:pt x="96617" y="418319"/>
                  <a:pt x="80204" y="393700"/>
                </a:cubicBezTo>
                <a:lnTo>
                  <a:pt x="73854" y="384175"/>
                </a:lnTo>
                <a:cubicBezTo>
                  <a:pt x="70499" y="379143"/>
                  <a:pt x="65567" y="369099"/>
                  <a:pt x="57979" y="368300"/>
                </a:cubicBezTo>
                <a:cubicBezTo>
                  <a:pt x="41139" y="366527"/>
                  <a:pt x="31521" y="355071"/>
                  <a:pt x="26229" y="352425"/>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3" name="Freeform 412">
            <a:extLst>
              <a:ext uri="{FF2B5EF4-FFF2-40B4-BE49-F238E27FC236}">
                <a16:creationId xmlns:a16="http://schemas.microsoft.com/office/drawing/2014/main" id="{F16EB8BA-4AF8-C992-5611-223F4A35F7EE}"/>
              </a:ext>
            </a:extLst>
          </p:cNvPr>
          <p:cNvSpPr/>
          <p:nvPr/>
        </p:nvSpPr>
        <p:spPr bwMode="gray">
          <a:xfrm>
            <a:off x="2946400" y="4217988"/>
            <a:ext cx="381000" cy="193675"/>
          </a:xfrm>
          <a:custGeom>
            <a:avLst/>
            <a:gdLst>
              <a:gd name="connsiteX0" fmla="*/ 73025 w 381051"/>
              <a:gd name="connsiteY0" fmla="*/ 193777 h 193777"/>
              <a:gd name="connsiteX1" fmla="*/ 73025 w 381051"/>
              <a:gd name="connsiteY1" fmla="*/ 193777 h 193777"/>
              <a:gd name="connsiteX2" fmla="*/ 38100 w 381051"/>
              <a:gd name="connsiteY2" fmla="*/ 187427 h 193777"/>
              <a:gd name="connsiteX3" fmla="*/ 31750 w 381051"/>
              <a:gd name="connsiteY3" fmla="*/ 174727 h 193777"/>
              <a:gd name="connsiteX4" fmla="*/ 0 w 381051"/>
              <a:gd name="connsiteY4" fmla="*/ 139802 h 193777"/>
              <a:gd name="connsiteX5" fmla="*/ 28575 w 381051"/>
              <a:gd name="connsiteY5" fmla="*/ 114402 h 193777"/>
              <a:gd name="connsiteX6" fmla="*/ 38100 w 381051"/>
              <a:gd name="connsiteY6" fmla="*/ 104877 h 193777"/>
              <a:gd name="connsiteX7" fmla="*/ 50800 w 381051"/>
              <a:gd name="connsiteY7" fmla="*/ 85827 h 193777"/>
              <a:gd name="connsiteX8" fmla="*/ 57150 w 381051"/>
              <a:gd name="connsiteY8" fmla="*/ 76302 h 193777"/>
              <a:gd name="connsiteX9" fmla="*/ 69850 w 381051"/>
              <a:gd name="connsiteY9" fmla="*/ 54077 h 193777"/>
              <a:gd name="connsiteX10" fmla="*/ 79375 w 381051"/>
              <a:gd name="connsiteY10" fmla="*/ 47727 h 193777"/>
              <a:gd name="connsiteX11" fmla="*/ 92075 w 381051"/>
              <a:gd name="connsiteY11" fmla="*/ 28677 h 193777"/>
              <a:gd name="connsiteX12" fmla="*/ 98425 w 381051"/>
              <a:gd name="connsiteY12" fmla="*/ 19152 h 193777"/>
              <a:gd name="connsiteX13" fmla="*/ 117475 w 381051"/>
              <a:gd name="connsiteY13" fmla="*/ 9627 h 193777"/>
              <a:gd name="connsiteX14" fmla="*/ 149225 w 381051"/>
              <a:gd name="connsiteY14" fmla="*/ 12802 h 193777"/>
              <a:gd name="connsiteX15" fmla="*/ 168275 w 381051"/>
              <a:gd name="connsiteY15" fmla="*/ 19152 h 193777"/>
              <a:gd name="connsiteX16" fmla="*/ 196850 w 381051"/>
              <a:gd name="connsiteY16" fmla="*/ 28677 h 193777"/>
              <a:gd name="connsiteX17" fmla="*/ 206375 w 381051"/>
              <a:gd name="connsiteY17" fmla="*/ 31852 h 193777"/>
              <a:gd name="connsiteX18" fmla="*/ 222250 w 381051"/>
              <a:gd name="connsiteY18" fmla="*/ 35027 h 193777"/>
              <a:gd name="connsiteX19" fmla="*/ 254000 w 381051"/>
              <a:gd name="connsiteY19" fmla="*/ 31852 h 193777"/>
              <a:gd name="connsiteX20" fmla="*/ 257175 w 381051"/>
              <a:gd name="connsiteY20" fmla="*/ 22327 h 193777"/>
              <a:gd name="connsiteX21" fmla="*/ 266700 w 381051"/>
              <a:gd name="connsiteY21" fmla="*/ 15977 h 193777"/>
              <a:gd name="connsiteX22" fmla="*/ 282575 w 381051"/>
              <a:gd name="connsiteY22" fmla="*/ 102 h 193777"/>
              <a:gd name="connsiteX23" fmla="*/ 298450 w 381051"/>
              <a:gd name="connsiteY23" fmla="*/ 3277 h 193777"/>
              <a:gd name="connsiteX24" fmla="*/ 307975 w 381051"/>
              <a:gd name="connsiteY24" fmla="*/ 9627 h 193777"/>
              <a:gd name="connsiteX25" fmla="*/ 323850 w 381051"/>
              <a:gd name="connsiteY25" fmla="*/ 35027 h 193777"/>
              <a:gd name="connsiteX26" fmla="*/ 342900 w 381051"/>
              <a:gd name="connsiteY26" fmla="*/ 41377 h 193777"/>
              <a:gd name="connsiteX27" fmla="*/ 352425 w 381051"/>
              <a:gd name="connsiteY27" fmla="*/ 47727 h 193777"/>
              <a:gd name="connsiteX28" fmla="*/ 371475 w 381051"/>
              <a:gd name="connsiteY28" fmla="*/ 54077 h 193777"/>
              <a:gd name="connsiteX29" fmla="*/ 374650 w 381051"/>
              <a:gd name="connsiteY29" fmla="*/ 63602 h 193777"/>
              <a:gd name="connsiteX30" fmla="*/ 381000 w 381051"/>
              <a:gd name="connsiteY30" fmla="*/ 73127 h 193777"/>
              <a:gd name="connsiteX31" fmla="*/ 358775 w 381051"/>
              <a:gd name="connsiteY31" fmla="*/ 85827 h 193777"/>
              <a:gd name="connsiteX32" fmla="*/ 346075 w 381051"/>
              <a:gd name="connsiteY32" fmla="*/ 82652 h 193777"/>
              <a:gd name="connsiteX33" fmla="*/ 342900 w 381051"/>
              <a:gd name="connsiteY33" fmla="*/ 73127 h 193777"/>
              <a:gd name="connsiteX34" fmla="*/ 339725 w 381051"/>
              <a:gd name="connsiteY34" fmla="*/ 60427 h 193777"/>
              <a:gd name="connsiteX35" fmla="*/ 327025 w 381051"/>
              <a:gd name="connsiteY35" fmla="*/ 73127 h 193777"/>
              <a:gd name="connsiteX36" fmla="*/ 317500 w 381051"/>
              <a:gd name="connsiteY36" fmla="*/ 82652 h 193777"/>
              <a:gd name="connsiteX37" fmla="*/ 298450 w 381051"/>
              <a:gd name="connsiteY37" fmla="*/ 104877 h 193777"/>
              <a:gd name="connsiteX38" fmla="*/ 304800 w 381051"/>
              <a:gd name="connsiteY38" fmla="*/ 117577 h 193777"/>
              <a:gd name="connsiteX39" fmla="*/ 323850 w 381051"/>
              <a:gd name="connsiteY39" fmla="*/ 108052 h 193777"/>
              <a:gd name="connsiteX40" fmla="*/ 342900 w 381051"/>
              <a:gd name="connsiteY40" fmla="*/ 101702 h 193777"/>
              <a:gd name="connsiteX41" fmla="*/ 336550 w 381051"/>
              <a:gd name="connsiteY41" fmla="*/ 114402 h 193777"/>
              <a:gd name="connsiteX42" fmla="*/ 307975 w 381051"/>
              <a:gd name="connsiteY42" fmla="*/ 130277 h 193777"/>
              <a:gd name="connsiteX43" fmla="*/ 298450 w 381051"/>
              <a:gd name="connsiteY43" fmla="*/ 136627 h 193777"/>
              <a:gd name="connsiteX44" fmla="*/ 295275 w 381051"/>
              <a:gd name="connsiteY44" fmla="*/ 117577 h 193777"/>
              <a:gd name="connsiteX45" fmla="*/ 285750 w 381051"/>
              <a:gd name="connsiteY45" fmla="*/ 111227 h 193777"/>
              <a:gd name="connsiteX46" fmla="*/ 273050 w 381051"/>
              <a:gd name="connsiteY46" fmla="*/ 108052 h 193777"/>
              <a:gd name="connsiteX47" fmla="*/ 263525 w 381051"/>
              <a:gd name="connsiteY47" fmla="*/ 104877 h 193777"/>
              <a:gd name="connsiteX48" fmla="*/ 231775 w 381051"/>
              <a:gd name="connsiteY48" fmla="*/ 108052 h 193777"/>
              <a:gd name="connsiteX49" fmla="*/ 212725 w 381051"/>
              <a:gd name="connsiteY49" fmla="*/ 114402 h 193777"/>
              <a:gd name="connsiteX50" fmla="*/ 206375 w 381051"/>
              <a:gd name="connsiteY50" fmla="*/ 123927 h 193777"/>
              <a:gd name="connsiteX51" fmla="*/ 203200 w 381051"/>
              <a:gd name="connsiteY51" fmla="*/ 133452 h 193777"/>
              <a:gd name="connsiteX52" fmla="*/ 174625 w 381051"/>
              <a:gd name="connsiteY52" fmla="*/ 149327 h 193777"/>
              <a:gd name="connsiteX53" fmla="*/ 139700 w 381051"/>
              <a:gd name="connsiteY53" fmla="*/ 152502 h 193777"/>
              <a:gd name="connsiteX54" fmla="*/ 120650 w 381051"/>
              <a:gd name="connsiteY54" fmla="*/ 158852 h 193777"/>
              <a:gd name="connsiteX55" fmla="*/ 101600 w 381051"/>
              <a:gd name="connsiteY55" fmla="*/ 177902 h 193777"/>
              <a:gd name="connsiteX56" fmla="*/ 98425 w 381051"/>
              <a:gd name="connsiteY56" fmla="*/ 187427 h 193777"/>
              <a:gd name="connsiteX57" fmla="*/ 73025 w 381051"/>
              <a:gd name="connsiteY57" fmla="*/ 193777 h 1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81051" h="193777">
                <a:moveTo>
                  <a:pt x="73025" y="193777"/>
                </a:moveTo>
                <a:lnTo>
                  <a:pt x="73025" y="193777"/>
                </a:lnTo>
                <a:cubicBezTo>
                  <a:pt x="61383" y="191660"/>
                  <a:pt x="48843" y="192386"/>
                  <a:pt x="38100" y="187427"/>
                </a:cubicBezTo>
                <a:cubicBezTo>
                  <a:pt x="33803" y="185444"/>
                  <a:pt x="34780" y="178363"/>
                  <a:pt x="31750" y="174727"/>
                </a:cubicBezTo>
                <a:cubicBezTo>
                  <a:pt x="-15080" y="118531"/>
                  <a:pt x="18962" y="168244"/>
                  <a:pt x="0" y="139802"/>
                </a:cubicBezTo>
                <a:cubicBezTo>
                  <a:pt x="16997" y="128471"/>
                  <a:pt x="6827" y="136150"/>
                  <a:pt x="28575" y="114402"/>
                </a:cubicBezTo>
                <a:cubicBezTo>
                  <a:pt x="31750" y="111227"/>
                  <a:pt x="35609" y="108613"/>
                  <a:pt x="38100" y="104877"/>
                </a:cubicBezTo>
                <a:lnTo>
                  <a:pt x="50800" y="85827"/>
                </a:lnTo>
                <a:cubicBezTo>
                  <a:pt x="52917" y="82652"/>
                  <a:pt x="55443" y="79715"/>
                  <a:pt x="57150" y="76302"/>
                </a:cubicBezTo>
                <a:cubicBezTo>
                  <a:pt x="59640" y="71322"/>
                  <a:pt x="65362" y="58565"/>
                  <a:pt x="69850" y="54077"/>
                </a:cubicBezTo>
                <a:cubicBezTo>
                  <a:pt x="72548" y="51379"/>
                  <a:pt x="76200" y="49844"/>
                  <a:pt x="79375" y="47727"/>
                </a:cubicBezTo>
                <a:cubicBezTo>
                  <a:pt x="84955" y="30988"/>
                  <a:pt x="78862" y="44532"/>
                  <a:pt x="92075" y="28677"/>
                </a:cubicBezTo>
                <a:cubicBezTo>
                  <a:pt x="94518" y="25746"/>
                  <a:pt x="95727" y="21850"/>
                  <a:pt x="98425" y="19152"/>
                </a:cubicBezTo>
                <a:cubicBezTo>
                  <a:pt x="104580" y="12997"/>
                  <a:pt x="109728" y="12209"/>
                  <a:pt x="117475" y="9627"/>
                </a:cubicBezTo>
                <a:cubicBezTo>
                  <a:pt x="128058" y="10685"/>
                  <a:pt x="138771" y="10842"/>
                  <a:pt x="149225" y="12802"/>
                </a:cubicBezTo>
                <a:cubicBezTo>
                  <a:pt x="155804" y="14036"/>
                  <a:pt x="161925" y="17035"/>
                  <a:pt x="168275" y="19152"/>
                </a:cubicBezTo>
                <a:lnTo>
                  <a:pt x="196850" y="28677"/>
                </a:lnTo>
                <a:cubicBezTo>
                  <a:pt x="200025" y="29735"/>
                  <a:pt x="203093" y="31196"/>
                  <a:pt x="206375" y="31852"/>
                </a:cubicBezTo>
                <a:lnTo>
                  <a:pt x="222250" y="35027"/>
                </a:lnTo>
                <a:cubicBezTo>
                  <a:pt x="232833" y="33969"/>
                  <a:pt x="244004" y="35487"/>
                  <a:pt x="254000" y="31852"/>
                </a:cubicBezTo>
                <a:cubicBezTo>
                  <a:pt x="257145" y="30708"/>
                  <a:pt x="255084" y="24940"/>
                  <a:pt x="257175" y="22327"/>
                </a:cubicBezTo>
                <a:cubicBezTo>
                  <a:pt x="259559" y="19347"/>
                  <a:pt x="263525" y="18094"/>
                  <a:pt x="266700" y="15977"/>
                </a:cubicBezTo>
                <a:cubicBezTo>
                  <a:pt x="270164" y="10782"/>
                  <a:pt x="274878" y="1064"/>
                  <a:pt x="282575" y="102"/>
                </a:cubicBezTo>
                <a:cubicBezTo>
                  <a:pt x="287930" y="-567"/>
                  <a:pt x="293158" y="2219"/>
                  <a:pt x="298450" y="3277"/>
                </a:cubicBezTo>
                <a:cubicBezTo>
                  <a:pt x="301625" y="5394"/>
                  <a:pt x="305953" y="6391"/>
                  <a:pt x="307975" y="9627"/>
                </a:cubicBezTo>
                <a:cubicBezTo>
                  <a:pt x="319595" y="28219"/>
                  <a:pt x="306439" y="27289"/>
                  <a:pt x="323850" y="35027"/>
                </a:cubicBezTo>
                <a:cubicBezTo>
                  <a:pt x="329967" y="37745"/>
                  <a:pt x="337331" y="37664"/>
                  <a:pt x="342900" y="41377"/>
                </a:cubicBezTo>
                <a:cubicBezTo>
                  <a:pt x="346075" y="43494"/>
                  <a:pt x="348938" y="46177"/>
                  <a:pt x="352425" y="47727"/>
                </a:cubicBezTo>
                <a:cubicBezTo>
                  <a:pt x="358542" y="50445"/>
                  <a:pt x="371475" y="54077"/>
                  <a:pt x="371475" y="54077"/>
                </a:cubicBezTo>
                <a:cubicBezTo>
                  <a:pt x="372533" y="57252"/>
                  <a:pt x="373153" y="60609"/>
                  <a:pt x="374650" y="63602"/>
                </a:cubicBezTo>
                <a:cubicBezTo>
                  <a:pt x="376357" y="67015"/>
                  <a:pt x="381627" y="69363"/>
                  <a:pt x="381000" y="73127"/>
                </a:cubicBezTo>
                <a:cubicBezTo>
                  <a:pt x="379355" y="82996"/>
                  <a:pt x="365174" y="84227"/>
                  <a:pt x="358775" y="85827"/>
                </a:cubicBezTo>
                <a:cubicBezTo>
                  <a:pt x="354542" y="84769"/>
                  <a:pt x="349482" y="85378"/>
                  <a:pt x="346075" y="82652"/>
                </a:cubicBezTo>
                <a:cubicBezTo>
                  <a:pt x="343462" y="80561"/>
                  <a:pt x="343819" y="76345"/>
                  <a:pt x="342900" y="73127"/>
                </a:cubicBezTo>
                <a:cubicBezTo>
                  <a:pt x="341701" y="68931"/>
                  <a:pt x="340783" y="64660"/>
                  <a:pt x="339725" y="60427"/>
                </a:cubicBezTo>
                <a:cubicBezTo>
                  <a:pt x="321582" y="66475"/>
                  <a:pt x="336701" y="58613"/>
                  <a:pt x="327025" y="73127"/>
                </a:cubicBezTo>
                <a:cubicBezTo>
                  <a:pt x="324534" y="76863"/>
                  <a:pt x="320422" y="79243"/>
                  <a:pt x="317500" y="82652"/>
                </a:cubicBezTo>
                <a:cubicBezTo>
                  <a:pt x="293062" y="111163"/>
                  <a:pt x="322085" y="81242"/>
                  <a:pt x="298450" y="104877"/>
                </a:cubicBezTo>
                <a:cubicBezTo>
                  <a:pt x="295628" y="113344"/>
                  <a:pt x="290689" y="117577"/>
                  <a:pt x="304800" y="117577"/>
                </a:cubicBezTo>
                <a:cubicBezTo>
                  <a:pt x="313484" y="117577"/>
                  <a:pt x="316626" y="111263"/>
                  <a:pt x="323850" y="108052"/>
                </a:cubicBezTo>
                <a:cubicBezTo>
                  <a:pt x="329967" y="105334"/>
                  <a:pt x="342900" y="101702"/>
                  <a:pt x="342900" y="101702"/>
                </a:cubicBezTo>
                <a:cubicBezTo>
                  <a:pt x="340783" y="105935"/>
                  <a:pt x="339897" y="111055"/>
                  <a:pt x="336550" y="114402"/>
                </a:cubicBezTo>
                <a:cubicBezTo>
                  <a:pt x="316528" y="134424"/>
                  <a:pt x="323945" y="122292"/>
                  <a:pt x="307975" y="130277"/>
                </a:cubicBezTo>
                <a:cubicBezTo>
                  <a:pt x="304562" y="131984"/>
                  <a:pt x="301625" y="134510"/>
                  <a:pt x="298450" y="136627"/>
                </a:cubicBezTo>
                <a:cubicBezTo>
                  <a:pt x="297392" y="130277"/>
                  <a:pt x="298154" y="123335"/>
                  <a:pt x="295275" y="117577"/>
                </a:cubicBezTo>
                <a:cubicBezTo>
                  <a:pt x="293568" y="114164"/>
                  <a:pt x="289257" y="112730"/>
                  <a:pt x="285750" y="111227"/>
                </a:cubicBezTo>
                <a:cubicBezTo>
                  <a:pt x="281739" y="109508"/>
                  <a:pt x="277246" y="109251"/>
                  <a:pt x="273050" y="108052"/>
                </a:cubicBezTo>
                <a:cubicBezTo>
                  <a:pt x="269832" y="107133"/>
                  <a:pt x="266700" y="105935"/>
                  <a:pt x="263525" y="104877"/>
                </a:cubicBezTo>
                <a:cubicBezTo>
                  <a:pt x="252942" y="105935"/>
                  <a:pt x="242229" y="106092"/>
                  <a:pt x="231775" y="108052"/>
                </a:cubicBezTo>
                <a:cubicBezTo>
                  <a:pt x="225196" y="109286"/>
                  <a:pt x="212725" y="114402"/>
                  <a:pt x="212725" y="114402"/>
                </a:cubicBezTo>
                <a:cubicBezTo>
                  <a:pt x="210608" y="117577"/>
                  <a:pt x="208082" y="120514"/>
                  <a:pt x="206375" y="123927"/>
                </a:cubicBezTo>
                <a:cubicBezTo>
                  <a:pt x="204878" y="126920"/>
                  <a:pt x="205567" y="131085"/>
                  <a:pt x="203200" y="133452"/>
                </a:cubicBezTo>
                <a:cubicBezTo>
                  <a:pt x="198352" y="138300"/>
                  <a:pt x="183941" y="147996"/>
                  <a:pt x="174625" y="149327"/>
                </a:cubicBezTo>
                <a:cubicBezTo>
                  <a:pt x="163053" y="150980"/>
                  <a:pt x="151342" y="151444"/>
                  <a:pt x="139700" y="152502"/>
                </a:cubicBezTo>
                <a:cubicBezTo>
                  <a:pt x="133350" y="154619"/>
                  <a:pt x="125383" y="154119"/>
                  <a:pt x="120650" y="158852"/>
                </a:cubicBezTo>
                <a:lnTo>
                  <a:pt x="101600" y="177902"/>
                </a:lnTo>
                <a:cubicBezTo>
                  <a:pt x="100542" y="181077"/>
                  <a:pt x="101148" y="185482"/>
                  <a:pt x="98425" y="187427"/>
                </a:cubicBezTo>
                <a:cubicBezTo>
                  <a:pt x="87661" y="195116"/>
                  <a:pt x="77258" y="192719"/>
                  <a:pt x="73025" y="193777"/>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4" name="Freeform 413">
            <a:extLst>
              <a:ext uri="{FF2B5EF4-FFF2-40B4-BE49-F238E27FC236}">
                <a16:creationId xmlns:a16="http://schemas.microsoft.com/office/drawing/2014/main" id="{2995F78C-06FF-70A8-5C3D-C68385880AF0}"/>
              </a:ext>
            </a:extLst>
          </p:cNvPr>
          <p:cNvSpPr/>
          <p:nvPr/>
        </p:nvSpPr>
        <p:spPr bwMode="gray">
          <a:xfrm>
            <a:off x="2952750" y="4046538"/>
            <a:ext cx="241300" cy="115888"/>
          </a:xfrm>
          <a:custGeom>
            <a:avLst/>
            <a:gdLst>
              <a:gd name="connsiteX0" fmla="*/ 19050 w 241300"/>
              <a:gd name="connsiteY0" fmla="*/ 111125 h 115514"/>
              <a:gd name="connsiteX1" fmla="*/ 19050 w 241300"/>
              <a:gd name="connsiteY1" fmla="*/ 111125 h 115514"/>
              <a:gd name="connsiteX2" fmla="*/ 79375 w 241300"/>
              <a:gd name="connsiteY2" fmla="*/ 76200 h 115514"/>
              <a:gd name="connsiteX3" fmla="*/ 146050 w 241300"/>
              <a:gd name="connsiteY3" fmla="*/ 98425 h 115514"/>
              <a:gd name="connsiteX4" fmla="*/ 193675 w 241300"/>
              <a:gd name="connsiteY4" fmla="*/ 95250 h 115514"/>
              <a:gd name="connsiteX5" fmla="*/ 212725 w 241300"/>
              <a:gd name="connsiteY5" fmla="*/ 82550 h 115514"/>
              <a:gd name="connsiteX6" fmla="*/ 241300 w 241300"/>
              <a:gd name="connsiteY6" fmla="*/ 76200 h 115514"/>
              <a:gd name="connsiteX7" fmla="*/ 209550 w 241300"/>
              <a:gd name="connsiteY7" fmla="*/ 63500 h 115514"/>
              <a:gd name="connsiteX8" fmla="*/ 200025 w 241300"/>
              <a:gd name="connsiteY8" fmla="*/ 57150 h 115514"/>
              <a:gd name="connsiteX9" fmla="*/ 190500 w 241300"/>
              <a:gd name="connsiteY9" fmla="*/ 53975 h 115514"/>
              <a:gd name="connsiteX10" fmla="*/ 177800 w 241300"/>
              <a:gd name="connsiteY10" fmla="*/ 34925 h 115514"/>
              <a:gd name="connsiteX11" fmla="*/ 174625 w 241300"/>
              <a:gd name="connsiteY11" fmla="*/ 25400 h 115514"/>
              <a:gd name="connsiteX12" fmla="*/ 161925 w 241300"/>
              <a:gd name="connsiteY12" fmla="*/ 22225 h 115514"/>
              <a:gd name="connsiteX13" fmla="*/ 139700 w 241300"/>
              <a:gd name="connsiteY13" fmla="*/ 0 h 115514"/>
              <a:gd name="connsiteX14" fmla="*/ 123825 w 241300"/>
              <a:gd name="connsiteY14" fmla="*/ 3175 h 115514"/>
              <a:gd name="connsiteX15" fmla="*/ 104775 w 241300"/>
              <a:gd name="connsiteY15" fmla="*/ 22225 h 115514"/>
              <a:gd name="connsiteX16" fmla="*/ 85725 w 241300"/>
              <a:gd name="connsiteY16" fmla="*/ 41275 h 115514"/>
              <a:gd name="connsiteX17" fmla="*/ 66675 w 241300"/>
              <a:gd name="connsiteY17" fmla="*/ 57150 h 115514"/>
              <a:gd name="connsiteX18" fmla="*/ 41275 w 241300"/>
              <a:gd name="connsiteY18" fmla="*/ 60325 h 115514"/>
              <a:gd name="connsiteX19" fmla="*/ 31750 w 241300"/>
              <a:gd name="connsiteY19" fmla="*/ 63500 h 115514"/>
              <a:gd name="connsiteX20" fmla="*/ 25400 w 241300"/>
              <a:gd name="connsiteY20" fmla="*/ 73025 h 115514"/>
              <a:gd name="connsiteX21" fmla="*/ 15875 w 241300"/>
              <a:gd name="connsiteY21" fmla="*/ 82550 h 115514"/>
              <a:gd name="connsiteX22" fmla="*/ 0 w 241300"/>
              <a:gd name="connsiteY22" fmla="*/ 101600 h 115514"/>
              <a:gd name="connsiteX23" fmla="*/ 3175 w 241300"/>
              <a:gd name="connsiteY23" fmla="*/ 114300 h 115514"/>
              <a:gd name="connsiteX24" fmla="*/ 22225 w 241300"/>
              <a:gd name="connsiteY24" fmla="*/ 101600 h 115514"/>
              <a:gd name="connsiteX25" fmla="*/ 19050 w 241300"/>
              <a:gd name="connsiteY25" fmla="*/ 111125 h 1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1300" h="115514">
                <a:moveTo>
                  <a:pt x="19050" y="111125"/>
                </a:moveTo>
                <a:lnTo>
                  <a:pt x="19050" y="111125"/>
                </a:lnTo>
                <a:cubicBezTo>
                  <a:pt x="39158" y="99483"/>
                  <a:pt x="56255" y="78512"/>
                  <a:pt x="79375" y="76200"/>
                </a:cubicBezTo>
                <a:cubicBezTo>
                  <a:pt x="102686" y="73869"/>
                  <a:pt x="146050" y="98425"/>
                  <a:pt x="146050" y="98425"/>
                </a:cubicBezTo>
                <a:cubicBezTo>
                  <a:pt x="161925" y="97367"/>
                  <a:pt x="177862" y="97007"/>
                  <a:pt x="193675" y="95250"/>
                </a:cubicBezTo>
                <a:cubicBezTo>
                  <a:pt x="207264" y="93740"/>
                  <a:pt x="201096" y="90303"/>
                  <a:pt x="212725" y="82550"/>
                </a:cubicBezTo>
                <a:cubicBezTo>
                  <a:pt x="217936" y="79076"/>
                  <a:pt x="238995" y="76584"/>
                  <a:pt x="241300" y="76200"/>
                </a:cubicBezTo>
                <a:cubicBezTo>
                  <a:pt x="228646" y="57219"/>
                  <a:pt x="242250" y="72418"/>
                  <a:pt x="209550" y="63500"/>
                </a:cubicBezTo>
                <a:cubicBezTo>
                  <a:pt x="205869" y="62496"/>
                  <a:pt x="203438" y="58857"/>
                  <a:pt x="200025" y="57150"/>
                </a:cubicBezTo>
                <a:cubicBezTo>
                  <a:pt x="197032" y="55653"/>
                  <a:pt x="193675" y="55033"/>
                  <a:pt x="190500" y="53975"/>
                </a:cubicBezTo>
                <a:cubicBezTo>
                  <a:pt x="186267" y="47625"/>
                  <a:pt x="180213" y="42165"/>
                  <a:pt x="177800" y="34925"/>
                </a:cubicBezTo>
                <a:cubicBezTo>
                  <a:pt x="176742" y="31750"/>
                  <a:pt x="177238" y="27491"/>
                  <a:pt x="174625" y="25400"/>
                </a:cubicBezTo>
                <a:cubicBezTo>
                  <a:pt x="171218" y="22674"/>
                  <a:pt x="166158" y="23283"/>
                  <a:pt x="161925" y="22225"/>
                </a:cubicBezTo>
                <a:cubicBezTo>
                  <a:pt x="147369" y="390"/>
                  <a:pt x="156465" y="5588"/>
                  <a:pt x="139700" y="0"/>
                </a:cubicBezTo>
                <a:cubicBezTo>
                  <a:pt x="134408" y="1058"/>
                  <a:pt x="128378" y="278"/>
                  <a:pt x="123825" y="3175"/>
                </a:cubicBezTo>
                <a:cubicBezTo>
                  <a:pt x="116249" y="7996"/>
                  <a:pt x="111125" y="15875"/>
                  <a:pt x="104775" y="22225"/>
                </a:cubicBezTo>
                <a:lnTo>
                  <a:pt x="85725" y="41275"/>
                </a:lnTo>
                <a:cubicBezTo>
                  <a:pt x="81954" y="45046"/>
                  <a:pt x="72753" y="55492"/>
                  <a:pt x="66675" y="57150"/>
                </a:cubicBezTo>
                <a:cubicBezTo>
                  <a:pt x="58443" y="59395"/>
                  <a:pt x="49742" y="59267"/>
                  <a:pt x="41275" y="60325"/>
                </a:cubicBezTo>
                <a:cubicBezTo>
                  <a:pt x="38100" y="61383"/>
                  <a:pt x="34363" y="61409"/>
                  <a:pt x="31750" y="63500"/>
                </a:cubicBezTo>
                <a:cubicBezTo>
                  <a:pt x="28770" y="65884"/>
                  <a:pt x="27843" y="70094"/>
                  <a:pt x="25400" y="73025"/>
                </a:cubicBezTo>
                <a:cubicBezTo>
                  <a:pt x="22525" y="76474"/>
                  <a:pt x="18750" y="79101"/>
                  <a:pt x="15875" y="82550"/>
                </a:cubicBezTo>
                <a:cubicBezTo>
                  <a:pt x="-6227" y="109072"/>
                  <a:pt x="27827" y="73773"/>
                  <a:pt x="0" y="101600"/>
                </a:cubicBezTo>
                <a:cubicBezTo>
                  <a:pt x="1058" y="105833"/>
                  <a:pt x="-567" y="112055"/>
                  <a:pt x="3175" y="114300"/>
                </a:cubicBezTo>
                <a:cubicBezTo>
                  <a:pt x="11844" y="119502"/>
                  <a:pt x="20216" y="106621"/>
                  <a:pt x="22225" y="101600"/>
                </a:cubicBezTo>
                <a:cubicBezTo>
                  <a:pt x="23011" y="99635"/>
                  <a:pt x="19579" y="109538"/>
                  <a:pt x="19050" y="11112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5" name="Freeform 414">
            <a:extLst>
              <a:ext uri="{FF2B5EF4-FFF2-40B4-BE49-F238E27FC236}">
                <a16:creationId xmlns:a16="http://schemas.microsoft.com/office/drawing/2014/main" id="{DB531702-6DEF-B1B9-BF7B-8B7D41363345}"/>
              </a:ext>
            </a:extLst>
          </p:cNvPr>
          <p:cNvSpPr/>
          <p:nvPr/>
        </p:nvSpPr>
        <p:spPr bwMode="gray">
          <a:xfrm>
            <a:off x="3355975" y="4303713"/>
            <a:ext cx="155575" cy="101600"/>
          </a:xfrm>
          <a:custGeom>
            <a:avLst/>
            <a:gdLst>
              <a:gd name="connsiteX0" fmla="*/ 25468 w 155643"/>
              <a:gd name="connsiteY0" fmla="*/ 53975 h 101600"/>
              <a:gd name="connsiteX1" fmla="*/ 25468 w 155643"/>
              <a:gd name="connsiteY1" fmla="*/ 53975 h 101600"/>
              <a:gd name="connsiteX2" fmla="*/ 68 w 155643"/>
              <a:gd name="connsiteY2" fmla="*/ 82550 h 101600"/>
              <a:gd name="connsiteX3" fmla="*/ 19118 w 155643"/>
              <a:gd name="connsiteY3" fmla="*/ 95250 h 101600"/>
              <a:gd name="connsiteX4" fmla="*/ 28643 w 155643"/>
              <a:gd name="connsiteY4" fmla="*/ 101600 h 101600"/>
              <a:gd name="connsiteX5" fmla="*/ 50868 w 155643"/>
              <a:gd name="connsiteY5" fmla="*/ 98425 h 101600"/>
              <a:gd name="connsiteX6" fmla="*/ 60393 w 155643"/>
              <a:gd name="connsiteY6" fmla="*/ 76200 h 101600"/>
              <a:gd name="connsiteX7" fmla="*/ 73093 w 155643"/>
              <a:gd name="connsiteY7" fmla="*/ 60325 h 101600"/>
              <a:gd name="connsiteX8" fmla="*/ 98493 w 155643"/>
              <a:gd name="connsiteY8" fmla="*/ 53975 h 101600"/>
              <a:gd name="connsiteX9" fmla="*/ 117543 w 155643"/>
              <a:gd name="connsiteY9" fmla="*/ 47625 h 101600"/>
              <a:gd name="connsiteX10" fmla="*/ 127068 w 155643"/>
              <a:gd name="connsiteY10" fmla="*/ 44450 h 101600"/>
              <a:gd name="connsiteX11" fmla="*/ 136593 w 155643"/>
              <a:gd name="connsiteY11" fmla="*/ 47625 h 101600"/>
              <a:gd name="connsiteX12" fmla="*/ 155643 w 155643"/>
              <a:gd name="connsiteY12" fmla="*/ 38100 h 101600"/>
              <a:gd name="connsiteX13" fmla="*/ 136593 w 155643"/>
              <a:gd name="connsiteY13" fmla="*/ 28575 h 101600"/>
              <a:gd name="connsiteX14" fmla="*/ 127068 w 155643"/>
              <a:gd name="connsiteY14" fmla="*/ 31750 h 101600"/>
              <a:gd name="connsiteX15" fmla="*/ 108018 w 155643"/>
              <a:gd name="connsiteY15" fmla="*/ 28575 h 101600"/>
              <a:gd name="connsiteX16" fmla="*/ 114368 w 155643"/>
              <a:gd name="connsiteY16" fmla="*/ 9525 h 101600"/>
              <a:gd name="connsiteX17" fmla="*/ 95318 w 155643"/>
              <a:gd name="connsiteY17" fmla="*/ 0 h 101600"/>
              <a:gd name="connsiteX18" fmla="*/ 82618 w 155643"/>
              <a:gd name="connsiteY18" fmla="*/ 3175 h 101600"/>
              <a:gd name="connsiteX19" fmla="*/ 69918 w 155643"/>
              <a:gd name="connsiteY19" fmla="*/ 22225 h 101600"/>
              <a:gd name="connsiteX20" fmla="*/ 63568 w 155643"/>
              <a:gd name="connsiteY20" fmla="*/ 31750 h 101600"/>
              <a:gd name="connsiteX21" fmla="*/ 54043 w 155643"/>
              <a:gd name="connsiteY21" fmla="*/ 38100 h 101600"/>
              <a:gd name="connsiteX22" fmla="*/ 22293 w 155643"/>
              <a:gd name="connsiteY22" fmla="*/ 47625 h 101600"/>
              <a:gd name="connsiteX23" fmla="*/ 25468 w 155643"/>
              <a:gd name="connsiteY23" fmla="*/ 53975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5643" h="101600">
                <a:moveTo>
                  <a:pt x="25468" y="53975"/>
                </a:moveTo>
                <a:lnTo>
                  <a:pt x="25468" y="53975"/>
                </a:lnTo>
                <a:cubicBezTo>
                  <a:pt x="17001" y="63500"/>
                  <a:pt x="2006" y="69954"/>
                  <a:pt x="68" y="82550"/>
                </a:cubicBezTo>
                <a:cubicBezTo>
                  <a:pt x="-1092" y="90093"/>
                  <a:pt x="12768" y="91017"/>
                  <a:pt x="19118" y="95250"/>
                </a:cubicBezTo>
                <a:lnTo>
                  <a:pt x="28643" y="101600"/>
                </a:lnTo>
                <a:cubicBezTo>
                  <a:pt x="36051" y="100542"/>
                  <a:pt x="44029" y="101464"/>
                  <a:pt x="50868" y="98425"/>
                </a:cubicBezTo>
                <a:cubicBezTo>
                  <a:pt x="57195" y="95613"/>
                  <a:pt x="59086" y="80774"/>
                  <a:pt x="60393" y="76200"/>
                </a:cubicBezTo>
                <a:cubicBezTo>
                  <a:pt x="63445" y="65519"/>
                  <a:pt x="62300" y="65722"/>
                  <a:pt x="73093" y="60325"/>
                </a:cubicBezTo>
                <a:cubicBezTo>
                  <a:pt x="80800" y="56472"/>
                  <a:pt x="90523" y="56149"/>
                  <a:pt x="98493" y="53975"/>
                </a:cubicBezTo>
                <a:cubicBezTo>
                  <a:pt x="104951" y="52214"/>
                  <a:pt x="111193" y="49742"/>
                  <a:pt x="117543" y="47625"/>
                </a:cubicBezTo>
                <a:lnTo>
                  <a:pt x="127068" y="44450"/>
                </a:lnTo>
                <a:cubicBezTo>
                  <a:pt x="130243" y="45508"/>
                  <a:pt x="133246" y="47625"/>
                  <a:pt x="136593" y="47625"/>
                </a:cubicBezTo>
                <a:cubicBezTo>
                  <a:pt x="143166" y="47625"/>
                  <a:pt x="150827" y="41311"/>
                  <a:pt x="155643" y="38100"/>
                </a:cubicBezTo>
                <a:cubicBezTo>
                  <a:pt x="150827" y="34889"/>
                  <a:pt x="143166" y="28575"/>
                  <a:pt x="136593" y="28575"/>
                </a:cubicBezTo>
                <a:cubicBezTo>
                  <a:pt x="133246" y="28575"/>
                  <a:pt x="130243" y="30692"/>
                  <a:pt x="127068" y="31750"/>
                </a:cubicBezTo>
                <a:cubicBezTo>
                  <a:pt x="120718" y="30692"/>
                  <a:pt x="111212" y="34164"/>
                  <a:pt x="108018" y="28575"/>
                </a:cubicBezTo>
                <a:cubicBezTo>
                  <a:pt x="104697" y="22763"/>
                  <a:pt x="114368" y="9525"/>
                  <a:pt x="114368" y="9525"/>
                </a:cubicBezTo>
                <a:cubicBezTo>
                  <a:pt x="109552" y="6314"/>
                  <a:pt x="101891" y="0"/>
                  <a:pt x="95318" y="0"/>
                </a:cubicBezTo>
                <a:cubicBezTo>
                  <a:pt x="90954" y="0"/>
                  <a:pt x="86851" y="2117"/>
                  <a:pt x="82618" y="3175"/>
                </a:cubicBezTo>
                <a:cubicBezTo>
                  <a:pt x="77038" y="19914"/>
                  <a:pt x="83131" y="6370"/>
                  <a:pt x="69918" y="22225"/>
                </a:cubicBezTo>
                <a:cubicBezTo>
                  <a:pt x="67475" y="25156"/>
                  <a:pt x="66266" y="29052"/>
                  <a:pt x="63568" y="31750"/>
                </a:cubicBezTo>
                <a:cubicBezTo>
                  <a:pt x="60870" y="34448"/>
                  <a:pt x="57530" y="36550"/>
                  <a:pt x="54043" y="38100"/>
                </a:cubicBezTo>
                <a:cubicBezTo>
                  <a:pt x="44105" y="42517"/>
                  <a:pt x="32848" y="44986"/>
                  <a:pt x="22293" y="47625"/>
                </a:cubicBezTo>
                <a:cubicBezTo>
                  <a:pt x="10799" y="55288"/>
                  <a:pt x="24939" y="52917"/>
                  <a:pt x="25468" y="5397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6" name="Freeform 415">
            <a:extLst>
              <a:ext uri="{FF2B5EF4-FFF2-40B4-BE49-F238E27FC236}">
                <a16:creationId xmlns:a16="http://schemas.microsoft.com/office/drawing/2014/main" id="{0B8D3752-670D-287D-7804-7C3AAF38C691}"/>
              </a:ext>
            </a:extLst>
          </p:cNvPr>
          <p:cNvSpPr/>
          <p:nvPr/>
        </p:nvSpPr>
        <p:spPr bwMode="gray">
          <a:xfrm>
            <a:off x="3046414" y="4646613"/>
            <a:ext cx="55563" cy="76200"/>
          </a:xfrm>
          <a:custGeom>
            <a:avLst/>
            <a:gdLst>
              <a:gd name="connsiteX0" fmla="*/ 27144 w 55808"/>
              <a:gd name="connsiteY0" fmla="*/ 0 h 76200"/>
              <a:gd name="connsiteX1" fmla="*/ 27144 w 55808"/>
              <a:gd name="connsiteY1" fmla="*/ 0 h 76200"/>
              <a:gd name="connsiteX2" fmla="*/ 55719 w 55808"/>
              <a:gd name="connsiteY2" fmla="*/ 19050 h 76200"/>
              <a:gd name="connsiteX3" fmla="*/ 49369 w 55808"/>
              <a:gd name="connsiteY3" fmla="*/ 38100 h 76200"/>
              <a:gd name="connsiteX4" fmla="*/ 30319 w 55808"/>
              <a:gd name="connsiteY4" fmla="*/ 44450 h 76200"/>
              <a:gd name="connsiteX5" fmla="*/ 23969 w 55808"/>
              <a:gd name="connsiteY5" fmla="*/ 53975 h 76200"/>
              <a:gd name="connsiteX6" fmla="*/ 11269 w 55808"/>
              <a:gd name="connsiteY6" fmla="*/ 76200 h 76200"/>
              <a:gd name="connsiteX7" fmla="*/ 1744 w 55808"/>
              <a:gd name="connsiteY7" fmla="*/ 73025 h 76200"/>
              <a:gd name="connsiteX8" fmla="*/ 11269 w 55808"/>
              <a:gd name="connsiteY8" fmla="*/ 38100 h 76200"/>
              <a:gd name="connsiteX9" fmla="*/ 23969 w 55808"/>
              <a:gd name="connsiteY9" fmla="*/ 19050 h 76200"/>
              <a:gd name="connsiteX10" fmla="*/ 33494 w 55808"/>
              <a:gd name="connsiteY10" fmla="*/ 12700 h 76200"/>
              <a:gd name="connsiteX11" fmla="*/ 27144 w 55808"/>
              <a:gd name="connsiteY11"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808" h="76200">
                <a:moveTo>
                  <a:pt x="27144" y="0"/>
                </a:moveTo>
                <a:lnTo>
                  <a:pt x="27144" y="0"/>
                </a:lnTo>
                <a:cubicBezTo>
                  <a:pt x="34808" y="2874"/>
                  <a:pt x="57409" y="3843"/>
                  <a:pt x="55719" y="19050"/>
                </a:cubicBezTo>
                <a:cubicBezTo>
                  <a:pt x="54980" y="25703"/>
                  <a:pt x="55719" y="35983"/>
                  <a:pt x="49369" y="38100"/>
                </a:cubicBezTo>
                <a:lnTo>
                  <a:pt x="30319" y="44450"/>
                </a:lnTo>
                <a:cubicBezTo>
                  <a:pt x="28202" y="47625"/>
                  <a:pt x="25862" y="50662"/>
                  <a:pt x="23969" y="53975"/>
                </a:cubicBezTo>
                <a:cubicBezTo>
                  <a:pt x="7856" y="82173"/>
                  <a:pt x="26740" y="52994"/>
                  <a:pt x="11269" y="76200"/>
                </a:cubicBezTo>
                <a:cubicBezTo>
                  <a:pt x="8094" y="75142"/>
                  <a:pt x="2470" y="76292"/>
                  <a:pt x="1744" y="73025"/>
                </a:cubicBezTo>
                <a:cubicBezTo>
                  <a:pt x="-3530" y="49292"/>
                  <a:pt x="4176" y="52286"/>
                  <a:pt x="11269" y="38100"/>
                </a:cubicBezTo>
                <a:cubicBezTo>
                  <a:pt x="18536" y="23566"/>
                  <a:pt x="8492" y="31947"/>
                  <a:pt x="23969" y="19050"/>
                </a:cubicBezTo>
                <a:cubicBezTo>
                  <a:pt x="26900" y="16607"/>
                  <a:pt x="32569" y="16402"/>
                  <a:pt x="33494" y="12700"/>
                </a:cubicBezTo>
                <a:cubicBezTo>
                  <a:pt x="34220" y="9796"/>
                  <a:pt x="28202" y="2117"/>
                  <a:pt x="27144"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7" name="Freeform 416">
            <a:extLst>
              <a:ext uri="{FF2B5EF4-FFF2-40B4-BE49-F238E27FC236}">
                <a16:creationId xmlns:a16="http://schemas.microsoft.com/office/drawing/2014/main" id="{5A173CF1-1F11-F0AB-1756-D941F648444F}"/>
              </a:ext>
            </a:extLst>
          </p:cNvPr>
          <p:cNvSpPr/>
          <p:nvPr/>
        </p:nvSpPr>
        <p:spPr bwMode="gray">
          <a:xfrm>
            <a:off x="3411538" y="4452938"/>
            <a:ext cx="61913" cy="47625"/>
          </a:xfrm>
          <a:custGeom>
            <a:avLst/>
            <a:gdLst>
              <a:gd name="connsiteX0" fmla="*/ 48871 w 61576"/>
              <a:gd name="connsiteY0" fmla="*/ 0 h 47625"/>
              <a:gd name="connsiteX1" fmla="*/ 48871 w 61576"/>
              <a:gd name="connsiteY1" fmla="*/ 0 h 47625"/>
              <a:gd name="connsiteX2" fmla="*/ 4421 w 61576"/>
              <a:gd name="connsiteY2" fmla="*/ 22225 h 47625"/>
              <a:gd name="connsiteX3" fmla="*/ 1246 w 61576"/>
              <a:gd name="connsiteY3" fmla="*/ 31750 h 47625"/>
              <a:gd name="connsiteX4" fmla="*/ 52046 w 61576"/>
              <a:gd name="connsiteY4" fmla="*/ 38100 h 47625"/>
              <a:gd name="connsiteX5" fmla="*/ 58396 w 61576"/>
              <a:gd name="connsiteY5" fmla="*/ 47625 h 47625"/>
              <a:gd name="connsiteX6" fmla="*/ 61571 w 61576"/>
              <a:gd name="connsiteY6" fmla="*/ 38100 h 47625"/>
              <a:gd name="connsiteX7" fmla="*/ 58396 w 61576"/>
              <a:gd name="connsiteY7" fmla="*/ 12700 h 47625"/>
              <a:gd name="connsiteX8" fmla="*/ 48871 w 61576"/>
              <a:gd name="connsiteY8" fmla="*/ 9525 h 47625"/>
              <a:gd name="connsiteX9" fmla="*/ 48871 w 61576"/>
              <a:gd name="connsiteY9"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576" h="47625">
                <a:moveTo>
                  <a:pt x="48871" y="0"/>
                </a:moveTo>
                <a:lnTo>
                  <a:pt x="48871" y="0"/>
                </a:lnTo>
                <a:cubicBezTo>
                  <a:pt x="34054" y="7408"/>
                  <a:pt x="18204" y="13036"/>
                  <a:pt x="4421" y="22225"/>
                </a:cubicBezTo>
                <a:cubicBezTo>
                  <a:pt x="1636" y="24081"/>
                  <a:pt x="-1929" y="30692"/>
                  <a:pt x="1246" y="31750"/>
                </a:cubicBezTo>
                <a:cubicBezTo>
                  <a:pt x="17435" y="37146"/>
                  <a:pt x="35113" y="35983"/>
                  <a:pt x="52046" y="38100"/>
                </a:cubicBezTo>
                <a:cubicBezTo>
                  <a:pt x="54163" y="41275"/>
                  <a:pt x="54580" y="47625"/>
                  <a:pt x="58396" y="47625"/>
                </a:cubicBezTo>
                <a:cubicBezTo>
                  <a:pt x="61743" y="47625"/>
                  <a:pt x="61571" y="41447"/>
                  <a:pt x="61571" y="38100"/>
                </a:cubicBezTo>
                <a:cubicBezTo>
                  <a:pt x="61571" y="29567"/>
                  <a:pt x="61861" y="20497"/>
                  <a:pt x="58396" y="12700"/>
                </a:cubicBezTo>
                <a:cubicBezTo>
                  <a:pt x="57037" y="9642"/>
                  <a:pt x="52192" y="9940"/>
                  <a:pt x="48871" y="9525"/>
                </a:cubicBezTo>
                <a:cubicBezTo>
                  <a:pt x="43620" y="8869"/>
                  <a:pt x="48871" y="1587"/>
                  <a:pt x="48871"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8" name="Freeform 417">
            <a:extLst>
              <a:ext uri="{FF2B5EF4-FFF2-40B4-BE49-F238E27FC236}">
                <a16:creationId xmlns:a16="http://schemas.microsoft.com/office/drawing/2014/main" id="{2E9510BC-E9E7-C394-718C-4D222C1F351B}"/>
              </a:ext>
            </a:extLst>
          </p:cNvPr>
          <p:cNvSpPr/>
          <p:nvPr/>
        </p:nvSpPr>
        <p:spPr bwMode="gray">
          <a:xfrm>
            <a:off x="2730501" y="3948113"/>
            <a:ext cx="111125" cy="79375"/>
          </a:xfrm>
          <a:custGeom>
            <a:avLst/>
            <a:gdLst>
              <a:gd name="connsiteX0" fmla="*/ 25400 w 111204"/>
              <a:gd name="connsiteY0" fmla="*/ 60373 h 79423"/>
              <a:gd name="connsiteX1" fmla="*/ 25400 w 111204"/>
              <a:gd name="connsiteY1" fmla="*/ 60373 h 79423"/>
              <a:gd name="connsiteX2" fmla="*/ 0 w 111204"/>
              <a:gd name="connsiteY2" fmla="*/ 79423 h 79423"/>
              <a:gd name="connsiteX3" fmla="*/ 9525 w 111204"/>
              <a:gd name="connsiteY3" fmla="*/ 54023 h 79423"/>
              <a:gd name="connsiteX4" fmla="*/ 19050 w 111204"/>
              <a:gd name="connsiteY4" fmla="*/ 50848 h 79423"/>
              <a:gd name="connsiteX5" fmla="*/ 25400 w 111204"/>
              <a:gd name="connsiteY5" fmla="*/ 41323 h 79423"/>
              <a:gd name="connsiteX6" fmla="*/ 34925 w 111204"/>
              <a:gd name="connsiteY6" fmla="*/ 22273 h 79423"/>
              <a:gd name="connsiteX7" fmla="*/ 44450 w 111204"/>
              <a:gd name="connsiteY7" fmla="*/ 19098 h 79423"/>
              <a:gd name="connsiteX8" fmla="*/ 66675 w 111204"/>
              <a:gd name="connsiteY8" fmla="*/ 3223 h 79423"/>
              <a:gd name="connsiteX9" fmla="*/ 69850 w 111204"/>
              <a:gd name="connsiteY9" fmla="*/ 19098 h 79423"/>
              <a:gd name="connsiteX10" fmla="*/ 98425 w 111204"/>
              <a:gd name="connsiteY10" fmla="*/ 15923 h 79423"/>
              <a:gd name="connsiteX11" fmla="*/ 104775 w 111204"/>
              <a:gd name="connsiteY11" fmla="*/ 6398 h 79423"/>
              <a:gd name="connsiteX12" fmla="*/ 111125 w 111204"/>
              <a:gd name="connsiteY12" fmla="*/ 15923 h 79423"/>
              <a:gd name="connsiteX13" fmla="*/ 101600 w 111204"/>
              <a:gd name="connsiteY13" fmla="*/ 25448 h 79423"/>
              <a:gd name="connsiteX14" fmla="*/ 53975 w 111204"/>
              <a:gd name="connsiteY14" fmla="*/ 34973 h 79423"/>
              <a:gd name="connsiteX15" fmla="*/ 34925 w 111204"/>
              <a:gd name="connsiteY15" fmla="*/ 47673 h 79423"/>
              <a:gd name="connsiteX16" fmla="*/ 25400 w 111204"/>
              <a:gd name="connsiteY16" fmla="*/ 60373 h 7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204" h="79423">
                <a:moveTo>
                  <a:pt x="25400" y="60373"/>
                </a:moveTo>
                <a:lnTo>
                  <a:pt x="25400" y="60373"/>
                </a:lnTo>
                <a:lnTo>
                  <a:pt x="0" y="79423"/>
                </a:lnTo>
                <a:cubicBezTo>
                  <a:pt x="3175" y="70956"/>
                  <a:pt x="4509" y="61547"/>
                  <a:pt x="9525" y="54023"/>
                </a:cubicBezTo>
                <a:cubicBezTo>
                  <a:pt x="11381" y="51238"/>
                  <a:pt x="16437" y="52939"/>
                  <a:pt x="19050" y="50848"/>
                </a:cubicBezTo>
                <a:cubicBezTo>
                  <a:pt x="22030" y="48464"/>
                  <a:pt x="23693" y="44736"/>
                  <a:pt x="25400" y="41323"/>
                </a:cubicBezTo>
                <a:cubicBezTo>
                  <a:pt x="29235" y="33654"/>
                  <a:pt x="27342" y="28339"/>
                  <a:pt x="34925" y="22273"/>
                </a:cubicBezTo>
                <a:cubicBezTo>
                  <a:pt x="37538" y="20182"/>
                  <a:pt x="41275" y="20156"/>
                  <a:pt x="44450" y="19098"/>
                </a:cubicBezTo>
                <a:cubicBezTo>
                  <a:pt x="59006" y="-2737"/>
                  <a:pt x="49910" y="-2365"/>
                  <a:pt x="66675" y="3223"/>
                </a:cubicBezTo>
                <a:cubicBezTo>
                  <a:pt x="67733" y="8515"/>
                  <a:pt x="67173" y="14413"/>
                  <a:pt x="69850" y="19098"/>
                </a:cubicBezTo>
                <a:cubicBezTo>
                  <a:pt x="77575" y="32616"/>
                  <a:pt x="90726" y="21056"/>
                  <a:pt x="98425" y="15923"/>
                </a:cubicBezTo>
                <a:cubicBezTo>
                  <a:pt x="100542" y="12748"/>
                  <a:pt x="100959" y="6398"/>
                  <a:pt x="104775" y="6398"/>
                </a:cubicBezTo>
                <a:cubicBezTo>
                  <a:pt x="108591" y="6398"/>
                  <a:pt x="111752" y="12159"/>
                  <a:pt x="111125" y="15923"/>
                </a:cubicBezTo>
                <a:cubicBezTo>
                  <a:pt x="110387" y="20352"/>
                  <a:pt x="105049" y="22573"/>
                  <a:pt x="101600" y="25448"/>
                </a:cubicBezTo>
                <a:cubicBezTo>
                  <a:pt x="85944" y="38494"/>
                  <a:pt x="80939" y="32726"/>
                  <a:pt x="53975" y="34973"/>
                </a:cubicBezTo>
                <a:cubicBezTo>
                  <a:pt x="47625" y="39206"/>
                  <a:pt x="40321" y="42277"/>
                  <a:pt x="34925" y="47673"/>
                </a:cubicBezTo>
                <a:lnTo>
                  <a:pt x="25400" y="60373"/>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19" name="Freeform 418">
            <a:extLst>
              <a:ext uri="{FF2B5EF4-FFF2-40B4-BE49-F238E27FC236}">
                <a16:creationId xmlns:a16="http://schemas.microsoft.com/office/drawing/2014/main" id="{81C9C43F-6E9C-B0B0-2C1A-877E02B9FC65}"/>
              </a:ext>
            </a:extLst>
          </p:cNvPr>
          <p:cNvSpPr/>
          <p:nvPr/>
        </p:nvSpPr>
        <p:spPr bwMode="gray">
          <a:xfrm>
            <a:off x="2765425" y="3856038"/>
            <a:ext cx="57150" cy="79375"/>
          </a:xfrm>
          <a:custGeom>
            <a:avLst/>
            <a:gdLst>
              <a:gd name="connsiteX0" fmla="*/ 35717 w 58015"/>
              <a:gd name="connsiteY0" fmla="*/ 69850 h 79375"/>
              <a:gd name="connsiteX1" fmla="*/ 35717 w 58015"/>
              <a:gd name="connsiteY1" fmla="*/ 69850 h 79375"/>
              <a:gd name="connsiteX2" fmla="*/ 54767 w 58015"/>
              <a:gd name="connsiteY2" fmla="*/ 47625 h 79375"/>
              <a:gd name="connsiteX3" fmla="*/ 48417 w 58015"/>
              <a:gd name="connsiteY3" fmla="*/ 28575 h 79375"/>
              <a:gd name="connsiteX4" fmla="*/ 51592 w 58015"/>
              <a:gd name="connsiteY4" fmla="*/ 19050 h 79375"/>
              <a:gd name="connsiteX5" fmla="*/ 57942 w 58015"/>
              <a:gd name="connsiteY5" fmla="*/ 9525 h 79375"/>
              <a:gd name="connsiteX6" fmla="*/ 54767 w 58015"/>
              <a:gd name="connsiteY6" fmla="*/ 0 h 79375"/>
              <a:gd name="connsiteX7" fmla="*/ 32542 w 58015"/>
              <a:gd name="connsiteY7" fmla="*/ 6350 h 79375"/>
              <a:gd name="connsiteX8" fmla="*/ 23017 w 58015"/>
              <a:gd name="connsiteY8" fmla="*/ 9525 h 79375"/>
              <a:gd name="connsiteX9" fmla="*/ 16667 w 58015"/>
              <a:gd name="connsiteY9" fmla="*/ 28575 h 79375"/>
              <a:gd name="connsiteX10" fmla="*/ 13492 w 58015"/>
              <a:gd name="connsiteY10" fmla="*/ 38100 h 79375"/>
              <a:gd name="connsiteX11" fmla="*/ 3967 w 58015"/>
              <a:gd name="connsiteY11" fmla="*/ 44450 h 79375"/>
              <a:gd name="connsiteX12" fmla="*/ 3967 w 58015"/>
              <a:gd name="connsiteY12" fmla="*/ 73025 h 79375"/>
              <a:gd name="connsiteX13" fmla="*/ 13492 w 58015"/>
              <a:gd name="connsiteY13" fmla="*/ 79375 h 79375"/>
              <a:gd name="connsiteX14" fmla="*/ 26192 w 58015"/>
              <a:gd name="connsiteY14" fmla="*/ 76200 h 79375"/>
              <a:gd name="connsiteX15" fmla="*/ 35717 w 58015"/>
              <a:gd name="connsiteY15" fmla="*/ 6985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5" h="79375">
                <a:moveTo>
                  <a:pt x="35717" y="69850"/>
                </a:moveTo>
                <a:lnTo>
                  <a:pt x="35717" y="69850"/>
                </a:lnTo>
                <a:cubicBezTo>
                  <a:pt x="42067" y="62442"/>
                  <a:pt x="51898" y="56951"/>
                  <a:pt x="54767" y="47625"/>
                </a:cubicBezTo>
                <a:cubicBezTo>
                  <a:pt x="56735" y="41228"/>
                  <a:pt x="48417" y="28575"/>
                  <a:pt x="48417" y="28575"/>
                </a:cubicBezTo>
                <a:cubicBezTo>
                  <a:pt x="49475" y="25400"/>
                  <a:pt x="50095" y="22043"/>
                  <a:pt x="51592" y="19050"/>
                </a:cubicBezTo>
                <a:cubicBezTo>
                  <a:pt x="53299" y="15637"/>
                  <a:pt x="57315" y="13289"/>
                  <a:pt x="57942" y="9525"/>
                </a:cubicBezTo>
                <a:cubicBezTo>
                  <a:pt x="58492" y="6224"/>
                  <a:pt x="55825" y="3175"/>
                  <a:pt x="54767" y="0"/>
                </a:cubicBezTo>
                <a:cubicBezTo>
                  <a:pt x="31929" y="7613"/>
                  <a:pt x="60449" y="-1623"/>
                  <a:pt x="32542" y="6350"/>
                </a:cubicBezTo>
                <a:cubicBezTo>
                  <a:pt x="29324" y="7269"/>
                  <a:pt x="26192" y="8467"/>
                  <a:pt x="23017" y="9525"/>
                </a:cubicBezTo>
                <a:lnTo>
                  <a:pt x="16667" y="28575"/>
                </a:lnTo>
                <a:cubicBezTo>
                  <a:pt x="15609" y="31750"/>
                  <a:pt x="16277" y="36244"/>
                  <a:pt x="13492" y="38100"/>
                </a:cubicBezTo>
                <a:lnTo>
                  <a:pt x="3967" y="44450"/>
                </a:lnTo>
                <a:cubicBezTo>
                  <a:pt x="306" y="55434"/>
                  <a:pt x="-2738" y="59614"/>
                  <a:pt x="3967" y="73025"/>
                </a:cubicBezTo>
                <a:cubicBezTo>
                  <a:pt x="5674" y="76438"/>
                  <a:pt x="10317" y="77258"/>
                  <a:pt x="13492" y="79375"/>
                </a:cubicBezTo>
                <a:cubicBezTo>
                  <a:pt x="17725" y="78317"/>
                  <a:pt x="22181" y="77919"/>
                  <a:pt x="26192" y="76200"/>
                </a:cubicBezTo>
                <a:cubicBezTo>
                  <a:pt x="32475" y="73507"/>
                  <a:pt x="34129" y="70908"/>
                  <a:pt x="35717" y="6985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0" name="Freeform 419">
            <a:extLst>
              <a:ext uri="{FF2B5EF4-FFF2-40B4-BE49-F238E27FC236}">
                <a16:creationId xmlns:a16="http://schemas.microsoft.com/office/drawing/2014/main" id="{E4A0C496-63DF-B082-F2FB-01FC0E716627}"/>
              </a:ext>
            </a:extLst>
          </p:cNvPr>
          <p:cNvSpPr/>
          <p:nvPr/>
        </p:nvSpPr>
        <p:spPr bwMode="gray">
          <a:xfrm>
            <a:off x="3479799" y="4081463"/>
            <a:ext cx="198438" cy="234950"/>
          </a:xfrm>
          <a:custGeom>
            <a:avLst/>
            <a:gdLst>
              <a:gd name="connsiteX0" fmla="*/ 15875 w 197693"/>
              <a:gd name="connsiteY0" fmla="*/ 219075 h 234950"/>
              <a:gd name="connsiteX1" fmla="*/ 15875 w 197693"/>
              <a:gd name="connsiteY1" fmla="*/ 219075 h 234950"/>
              <a:gd name="connsiteX2" fmla="*/ 6350 w 197693"/>
              <a:gd name="connsiteY2" fmla="*/ 171450 h 234950"/>
              <a:gd name="connsiteX3" fmla="*/ 15875 w 197693"/>
              <a:gd name="connsiteY3" fmla="*/ 168275 h 234950"/>
              <a:gd name="connsiteX4" fmla="*/ 44450 w 197693"/>
              <a:gd name="connsiteY4" fmla="*/ 142875 h 234950"/>
              <a:gd name="connsiteX5" fmla="*/ 41275 w 197693"/>
              <a:gd name="connsiteY5" fmla="*/ 117475 h 234950"/>
              <a:gd name="connsiteX6" fmla="*/ 22225 w 197693"/>
              <a:gd name="connsiteY6" fmla="*/ 114300 h 234950"/>
              <a:gd name="connsiteX7" fmla="*/ 12700 w 197693"/>
              <a:gd name="connsiteY7" fmla="*/ 66675 h 234950"/>
              <a:gd name="connsiteX8" fmla="*/ 3175 w 197693"/>
              <a:gd name="connsiteY8" fmla="*/ 47625 h 234950"/>
              <a:gd name="connsiteX9" fmla="*/ 0 w 197693"/>
              <a:gd name="connsiteY9" fmla="*/ 38100 h 234950"/>
              <a:gd name="connsiteX10" fmla="*/ 3175 w 197693"/>
              <a:gd name="connsiteY10" fmla="*/ 12700 h 234950"/>
              <a:gd name="connsiteX11" fmla="*/ 6350 w 197693"/>
              <a:gd name="connsiteY11" fmla="*/ 3175 h 234950"/>
              <a:gd name="connsiteX12" fmla="*/ 15875 w 197693"/>
              <a:gd name="connsiteY12" fmla="*/ 0 h 234950"/>
              <a:gd name="connsiteX13" fmla="*/ 25400 w 197693"/>
              <a:gd name="connsiteY13" fmla="*/ 3175 h 234950"/>
              <a:gd name="connsiteX14" fmla="*/ 28575 w 197693"/>
              <a:gd name="connsiteY14" fmla="*/ 57150 h 234950"/>
              <a:gd name="connsiteX15" fmla="*/ 31750 w 197693"/>
              <a:gd name="connsiteY15" fmla="*/ 88900 h 234950"/>
              <a:gd name="connsiteX16" fmla="*/ 53975 w 197693"/>
              <a:gd name="connsiteY16" fmla="*/ 101600 h 234950"/>
              <a:gd name="connsiteX17" fmla="*/ 73025 w 197693"/>
              <a:gd name="connsiteY17" fmla="*/ 107950 h 234950"/>
              <a:gd name="connsiteX18" fmla="*/ 79375 w 197693"/>
              <a:gd name="connsiteY18" fmla="*/ 117475 h 234950"/>
              <a:gd name="connsiteX19" fmla="*/ 88900 w 197693"/>
              <a:gd name="connsiteY19" fmla="*/ 136525 h 234950"/>
              <a:gd name="connsiteX20" fmla="*/ 142875 w 197693"/>
              <a:gd name="connsiteY20" fmla="*/ 133350 h 234950"/>
              <a:gd name="connsiteX21" fmla="*/ 152400 w 197693"/>
              <a:gd name="connsiteY21" fmla="*/ 127000 h 234950"/>
              <a:gd name="connsiteX22" fmla="*/ 187325 w 197693"/>
              <a:gd name="connsiteY22" fmla="*/ 130175 h 234950"/>
              <a:gd name="connsiteX23" fmla="*/ 196850 w 197693"/>
              <a:gd name="connsiteY23" fmla="*/ 136525 h 234950"/>
              <a:gd name="connsiteX24" fmla="*/ 184150 w 197693"/>
              <a:gd name="connsiteY24" fmla="*/ 158750 h 234950"/>
              <a:gd name="connsiteX25" fmla="*/ 171450 w 197693"/>
              <a:gd name="connsiteY25" fmla="*/ 161925 h 234950"/>
              <a:gd name="connsiteX26" fmla="*/ 152400 w 197693"/>
              <a:gd name="connsiteY26" fmla="*/ 165100 h 234950"/>
              <a:gd name="connsiteX27" fmla="*/ 139700 w 197693"/>
              <a:gd name="connsiteY27" fmla="*/ 168275 h 234950"/>
              <a:gd name="connsiteX28" fmla="*/ 133350 w 197693"/>
              <a:gd name="connsiteY28" fmla="*/ 177800 h 234950"/>
              <a:gd name="connsiteX29" fmla="*/ 130175 w 197693"/>
              <a:gd name="connsiteY29" fmla="*/ 196850 h 234950"/>
              <a:gd name="connsiteX30" fmla="*/ 120650 w 197693"/>
              <a:gd name="connsiteY30" fmla="*/ 200025 h 234950"/>
              <a:gd name="connsiteX31" fmla="*/ 95250 w 197693"/>
              <a:gd name="connsiteY31" fmla="*/ 203200 h 234950"/>
              <a:gd name="connsiteX32" fmla="*/ 76200 w 197693"/>
              <a:gd name="connsiteY32" fmla="*/ 209550 h 234950"/>
              <a:gd name="connsiteX33" fmla="*/ 53975 w 197693"/>
              <a:gd name="connsiteY33" fmla="*/ 219075 h 234950"/>
              <a:gd name="connsiteX34" fmla="*/ 44450 w 197693"/>
              <a:gd name="connsiteY34" fmla="*/ 228600 h 234950"/>
              <a:gd name="connsiteX35" fmla="*/ 25400 w 197693"/>
              <a:gd name="connsiteY35" fmla="*/ 234950 h 234950"/>
              <a:gd name="connsiteX36" fmla="*/ 15875 w 197693"/>
              <a:gd name="connsiteY36" fmla="*/ 231775 h 234950"/>
              <a:gd name="connsiteX37" fmla="*/ 15875 w 197693"/>
              <a:gd name="connsiteY37" fmla="*/ 219075 h 23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7693" h="234950">
                <a:moveTo>
                  <a:pt x="15875" y="219075"/>
                </a:moveTo>
                <a:lnTo>
                  <a:pt x="15875" y="219075"/>
                </a:lnTo>
                <a:cubicBezTo>
                  <a:pt x="12700" y="203200"/>
                  <a:pt x="6350" y="187639"/>
                  <a:pt x="6350" y="171450"/>
                </a:cubicBezTo>
                <a:cubicBezTo>
                  <a:pt x="6350" y="168103"/>
                  <a:pt x="13198" y="170283"/>
                  <a:pt x="15875" y="168275"/>
                </a:cubicBezTo>
                <a:cubicBezTo>
                  <a:pt x="26070" y="160629"/>
                  <a:pt x="34925" y="151342"/>
                  <a:pt x="44450" y="142875"/>
                </a:cubicBezTo>
                <a:cubicBezTo>
                  <a:pt x="49359" y="128148"/>
                  <a:pt x="57879" y="123010"/>
                  <a:pt x="41275" y="117475"/>
                </a:cubicBezTo>
                <a:cubicBezTo>
                  <a:pt x="35168" y="115439"/>
                  <a:pt x="28575" y="115358"/>
                  <a:pt x="22225" y="114300"/>
                </a:cubicBezTo>
                <a:cubicBezTo>
                  <a:pt x="8022" y="92995"/>
                  <a:pt x="18811" y="112506"/>
                  <a:pt x="12700" y="66675"/>
                </a:cubicBezTo>
                <a:cubicBezTo>
                  <a:pt x="11249" y="55793"/>
                  <a:pt x="8040" y="57355"/>
                  <a:pt x="3175" y="47625"/>
                </a:cubicBezTo>
                <a:cubicBezTo>
                  <a:pt x="1678" y="44632"/>
                  <a:pt x="1058" y="41275"/>
                  <a:pt x="0" y="38100"/>
                </a:cubicBezTo>
                <a:cubicBezTo>
                  <a:pt x="1058" y="29633"/>
                  <a:pt x="1649" y="21095"/>
                  <a:pt x="3175" y="12700"/>
                </a:cubicBezTo>
                <a:cubicBezTo>
                  <a:pt x="3774" y="9407"/>
                  <a:pt x="3983" y="5542"/>
                  <a:pt x="6350" y="3175"/>
                </a:cubicBezTo>
                <a:cubicBezTo>
                  <a:pt x="8717" y="808"/>
                  <a:pt x="12700" y="1058"/>
                  <a:pt x="15875" y="0"/>
                </a:cubicBezTo>
                <a:cubicBezTo>
                  <a:pt x="19050" y="1058"/>
                  <a:pt x="24674" y="-92"/>
                  <a:pt x="25400" y="3175"/>
                </a:cubicBezTo>
                <a:cubicBezTo>
                  <a:pt x="29310" y="20769"/>
                  <a:pt x="27244" y="39176"/>
                  <a:pt x="28575" y="57150"/>
                </a:cubicBezTo>
                <a:cubicBezTo>
                  <a:pt x="29361" y="67757"/>
                  <a:pt x="28622" y="78734"/>
                  <a:pt x="31750" y="88900"/>
                </a:cubicBezTo>
                <a:cubicBezTo>
                  <a:pt x="35040" y="99592"/>
                  <a:pt x="45977" y="99201"/>
                  <a:pt x="53975" y="101600"/>
                </a:cubicBezTo>
                <a:cubicBezTo>
                  <a:pt x="60386" y="103523"/>
                  <a:pt x="73025" y="107950"/>
                  <a:pt x="73025" y="107950"/>
                </a:cubicBezTo>
                <a:cubicBezTo>
                  <a:pt x="75142" y="111125"/>
                  <a:pt x="77668" y="114062"/>
                  <a:pt x="79375" y="117475"/>
                </a:cubicBezTo>
                <a:cubicBezTo>
                  <a:pt x="92520" y="143765"/>
                  <a:pt x="70702" y="109228"/>
                  <a:pt x="88900" y="136525"/>
                </a:cubicBezTo>
                <a:cubicBezTo>
                  <a:pt x="106892" y="135467"/>
                  <a:pt x="125052" y="136024"/>
                  <a:pt x="142875" y="133350"/>
                </a:cubicBezTo>
                <a:cubicBezTo>
                  <a:pt x="146649" y="132784"/>
                  <a:pt x="148594" y="127272"/>
                  <a:pt x="152400" y="127000"/>
                </a:cubicBezTo>
                <a:cubicBezTo>
                  <a:pt x="164060" y="126167"/>
                  <a:pt x="175683" y="129117"/>
                  <a:pt x="187325" y="130175"/>
                </a:cubicBezTo>
                <a:cubicBezTo>
                  <a:pt x="190500" y="132292"/>
                  <a:pt x="195802" y="132856"/>
                  <a:pt x="196850" y="136525"/>
                </a:cubicBezTo>
                <a:cubicBezTo>
                  <a:pt x="200214" y="148299"/>
                  <a:pt x="193012" y="154952"/>
                  <a:pt x="184150" y="158750"/>
                </a:cubicBezTo>
                <a:cubicBezTo>
                  <a:pt x="180139" y="160469"/>
                  <a:pt x="175729" y="161069"/>
                  <a:pt x="171450" y="161925"/>
                </a:cubicBezTo>
                <a:cubicBezTo>
                  <a:pt x="165137" y="163188"/>
                  <a:pt x="158713" y="163837"/>
                  <a:pt x="152400" y="165100"/>
                </a:cubicBezTo>
                <a:cubicBezTo>
                  <a:pt x="148121" y="165956"/>
                  <a:pt x="143933" y="167217"/>
                  <a:pt x="139700" y="168275"/>
                </a:cubicBezTo>
                <a:cubicBezTo>
                  <a:pt x="137583" y="171450"/>
                  <a:pt x="134557" y="174180"/>
                  <a:pt x="133350" y="177800"/>
                </a:cubicBezTo>
                <a:cubicBezTo>
                  <a:pt x="131314" y="183907"/>
                  <a:pt x="133369" y="191261"/>
                  <a:pt x="130175" y="196850"/>
                </a:cubicBezTo>
                <a:cubicBezTo>
                  <a:pt x="128515" y="199756"/>
                  <a:pt x="123943" y="199426"/>
                  <a:pt x="120650" y="200025"/>
                </a:cubicBezTo>
                <a:cubicBezTo>
                  <a:pt x="112255" y="201551"/>
                  <a:pt x="103717" y="202142"/>
                  <a:pt x="95250" y="203200"/>
                </a:cubicBezTo>
                <a:cubicBezTo>
                  <a:pt x="88900" y="205317"/>
                  <a:pt x="82187" y="206557"/>
                  <a:pt x="76200" y="209550"/>
                </a:cubicBezTo>
                <a:cubicBezTo>
                  <a:pt x="60507" y="217397"/>
                  <a:pt x="67990" y="214403"/>
                  <a:pt x="53975" y="219075"/>
                </a:cubicBezTo>
                <a:cubicBezTo>
                  <a:pt x="50800" y="222250"/>
                  <a:pt x="48375" y="226419"/>
                  <a:pt x="44450" y="228600"/>
                </a:cubicBezTo>
                <a:cubicBezTo>
                  <a:pt x="38599" y="231851"/>
                  <a:pt x="25400" y="234950"/>
                  <a:pt x="25400" y="234950"/>
                </a:cubicBezTo>
                <a:cubicBezTo>
                  <a:pt x="22225" y="233892"/>
                  <a:pt x="18242" y="234142"/>
                  <a:pt x="15875" y="231775"/>
                </a:cubicBezTo>
                <a:lnTo>
                  <a:pt x="15875" y="219075"/>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1" name="Freeform 420">
            <a:extLst>
              <a:ext uri="{FF2B5EF4-FFF2-40B4-BE49-F238E27FC236}">
                <a16:creationId xmlns:a16="http://schemas.microsoft.com/office/drawing/2014/main" id="{0A49EEFA-235A-1B7A-DD1E-5943A77065AD}"/>
              </a:ext>
            </a:extLst>
          </p:cNvPr>
          <p:cNvSpPr/>
          <p:nvPr/>
        </p:nvSpPr>
        <p:spPr bwMode="gray">
          <a:xfrm>
            <a:off x="3511550" y="4243388"/>
            <a:ext cx="95250" cy="60325"/>
          </a:xfrm>
          <a:custGeom>
            <a:avLst/>
            <a:gdLst>
              <a:gd name="connsiteX0" fmla="*/ 86128 w 95925"/>
              <a:gd name="connsiteY0" fmla="*/ 22295 h 60395"/>
              <a:gd name="connsiteX1" fmla="*/ 86128 w 95925"/>
              <a:gd name="connsiteY1" fmla="*/ 22295 h 60395"/>
              <a:gd name="connsiteX2" fmla="*/ 67078 w 95925"/>
              <a:gd name="connsiteY2" fmla="*/ 70 h 60395"/>
              <a:gd name="connsiteX3" fmla="*/ 13103 w 95925"/>
              <a:gd name="connsiteY3" fmla="*/ 31820 h 60395"/>
              <a:gd name="connsiteX4" fmla="*/ 3578 w 95925"/>
              <a:gd name="connsiteY4" fmla="*/ 34995 h 60395"/>
              <a:gd name="connsiteX5" fmla="*/ 3578 w 95925"/>
              <a:gd name="connsiteY5" fmla="*/ 57220 h 60395"/>
              <a:gd name="connsiteX6" fmla="*/ 13103 w 95925"/>
              <a:gd name="connsiteY6" fmla="*/ 60395 h 60395"/>
              <a:gd name="connsiteX7" fmla="*/ 41678 w 95925"/>
              <a:gd name="connsiteY7" fmla="*/ 54045 h 60395"/>
              <a:gd name="connsiteX8" fmla="*/ 54378 w 95925"/>
              <a:gd name="connsiteY8" fmla="*/ 47695 h 60395"/>
              <a:gd name="connsiteX9" fmla="*/ 63903 w 95925"/>
              <a:gd name="connsiteY9" fmla="*/ 44520 h 60395"/>
              <a:gd name="connsiteX10" fmla="*/ 73428 w 95925"/>
              <a:gd name="connsiteY10" fmla="*/ 38170 h 60395"/>
              <a:gd name="connsiteX11" fmla="*/ 92478 w 95925"/>
              <a:gd name="connsiteY11" fmla="*/ 28645 h 60395"/>
              <a:gd name="connsiteX12" fmla="*/ 95653 w 95925"/>
              <a:gd name="connsiteY12" fmla="*/ 19120 h 60395"/>
              <a:gd name="connsiteX13" fmla="*/ 86128 w 95925"/>
              <a:gd name="connsiteY13" fmla="*/ 22295 h 6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925" h="60395">
                <a:moveTo>
                  <a:pt x="86128" y="22295"/>
                </a:moveTo>
                <a:lnTo>
                  <a:pt x="86128" y="22295"/>
                </a:lnTo>
                <a:cubicBezTo>
                  <a:pt x="79778" y="14887"/>
                  <a:pt x="76753" y="-1192"/>
                  <a:pt x="67078" y="70"/>
                </a:cubicBezTo>
                <a:cubicBezTo>
                  <a:pt x="46380" y="2770"/>
                  <a:pt x="31393" y="21761"/>
                  <a:pt x="13103" y="31820"/>
                </a:cubicBezTo>
                <a:cubicBezTo>
                  <a:pt x="10171" y="33433"/>
                  <a:pt x="6753" y="33937"/>
                  <a:pt x="3578" y="34995"/>
                </a:cubicBezTo>
                <a:cubicBezTo>
                  <a:pt x="1002" y="42724"/>
                  <a:pt x="-2988" y="49012"/>
                  <a:pt x="3578" y="57220"/>
                </a:cubicBezTo>
                <a:cubicBezTo>
                  <a:pt x="5669" y="59833"/>
                  <a:pt x="9928" y="59337"/>
                  <a:pt x="13103" y="60395"/>
                </a:cubicBezTo>
                <a:cubicBezTo>
                  <a:pt x="24520" y="58492"/>
                  <a:pt x="31730" y="58308"/>
                  <a:pt x="41678" y="54045"/>
                </a:cubicBezTo>
                <a:cubicBezTo>
                  <a:pt x="46028" y="52181"/>
                  <a:pt x="50028" y="49559"/>
                  <a:pt x="54378" y="47695"/>
                </a:cubicBezTo>
                <a:cubicBezTo>
                  <a:pt x="57454" y="46377"/>
                  <a:pt x="60910" y="46017"/>
                  <a:pt x="63903" y="44520"/>
                </a:cubicBezTo>
                <a:cubicBezTo>
                  <a:pt x="67316" y="42813"/>
                  <a:pt x="70015" y="39877"/>
                  <a:pt x="73428" y="38170"/>
                </a:cubicBezTo>
                <a:cubicBezTo>
                  <a:pt x="99718" y="25025"/>
                  <a:pt x="65181" y="46843"/>
                  <a:pt x="92478" y="28645"/>
                </a:cubicBezTo>
                <a:cubicBezTo>
                  <a:pt x="93536" y="25470"/>
                  <a:pt x="96896" y="22227"/>
                  <a:pt x="95653" y="19120"/>
                </a:cubicBezTo>
                <a:cubicBezTo>
                  <a:pt x="91704" y="9248"/>
                  <a:pt x="87715" y="21766"/>
                  <a:pt x="86128" y="2229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2" name="Freeform 421">
            <a:extLst>
              <a:ext uri="{FF2B5EF4-FFF2-40B4-BE49-F238E27FC236}">
                <a16:creationId xmlns:a16="http://schemas.microsoft.com/office/drawing/2014/main" id="{1220D73B-5914-3C2B-AFCE-3AB376C452D5}"/>
              </a:ext>
            </a:extLst>
          </p:cNvPr>
          <p:cNvSpPr/>
          <p:nvPr/>
        </p:nvSpPr>
        <p:spPr bwMode="gray">
          <a:xfrm>
            <a:off x="3552825" y="4262438"/>
            <a:ext cx="52388" cy="33338"/>
          </a:xfrm>
          <a:custGeom>
            <a:avLst/>
            <a:gdLst>
              <a:gd name="connsiteX0" fmla="*/ 24750 w 52435"/>
              <a:gd name="connsiteY0" fmla="*/ 0 h 34054"/>
              <a:gd name="connsiteX1" fmla="*/ 24750 w 52435"/>
              <a:gd name="connsiteY1" fmla="*/ 0 h 34054"/>
              <a:gd name="connsiteX2" fmla="*/ 2525 w 52435"/>
              <a:gd name="connsiteY2" fmla="*/ 25400 h 34054"/>
              <a:gd name="connsiteX3" fmla="*/ 46975 w 52435"/>
              <a:gd name="connsiteY3" fmla="*/ 0 h 34054"/>
              <a:gd name="connsiteX4" fmla="*/ 24750 w 52435"/>
              <a:gd name="connsiteY4" fmla="*/ 0 h 34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35" h="34054">
                <a:moveTo>
                  <a:pt x="24750" y="0"/>
                </a:moveTo>
                <a:lnTo>
                  <a:pt x="24750" y="0"/>
                </a:lnTo>
                <a:cubicBezTo>
                  <a:pt x="17342" y="8467"/>
                  <a:pt x="-8009" y="21450"/>
                  <a:pt x="2525" y="25400"/>
                </a:cubicBezTo>
                <a:cubicBezTo>
                  <a:pt x="67033" y="49590"/>
                  <a:pt x="52700" y="17175"/>
                  <a:pt x="46975" y="0"/>
                </a:cubicBezTo>
                <a:cubicBezTo>
                  <a:pt x="23909" y="7689"/>
                  <a:pt x="28454" y="0"/>
                  <a:pt x="24750"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3" name="Freeform 422">
            <a:extLst>
              <a:ext uri="{FF2B5EF4-FFF2-40B4-BE49-F238E27FC236}">
                <a16:creationId xmlns:a16="http://schemas.microsoft.com/office/drawing/2014/main" id="{2E22AC3F-5505-B87F-6F12-AD89CDE6727A}"/>
              </a:ext>
            </a:extLst>
          </p:cNvPr>
          <p:cNvSpPr/>
          <p:nvPr/>
        </p:nvSpPr>
        <p:spPr bwMode="gray">
          <a:xfrm>
            <a:off x="3365500" y="3827463"/>
            <a:ext cx="215900" cy="330200"/>
          </a:xfrm>
          <a:custGeom>
            <a:avLst/>
            <a:gdLst>
              <a:gd name="connsiteX0" fmla="*/ 60325 w 215900"/>
              <a:gd name="connsiteY0" fmla="*/ 330488 h 330488"/>
              <a:gd name="connsiteX1" fmla="*/ 60325 w 215900"/>
              <a:gd name="connsiteY1" fmla="*/ 330488 h 330488"/>
              <a:gd name="connsiteX2" fmla="*/ 95250 w 215900"/>
              <a:gd name="connsiteY2" fmla="*/ 286038 h 330488"/>
              <a:gd name="connsiteX3" fmla="*/ 85725 w 215900"/>
              <a:gd name="connsiteY3" fmla="*/ 279688 h 330488"/>
              <a:gd name="connsiteX4" fmla="*/ 104775 w 215900"/>
              <a:gd name="connsiteY4" fmla="*/ 238413 h 330488"/>
              <a:gd name="connsiteX5" fmla="*/ 107950 w 215900"/>
              <a:gd name="connsiteY5" fmla="*/ 228888 h 330488"/>
              <a:gd name="connsiteX6" fmla="*/ 98425 w 215900"/>
              <a:gd name="connsiteY6" fmla="*/ 222538 h 330488"/>
              <a:gd name="connsiteX7" fmla="*/ 82550 w 215900"/>
              <a:gd name="connsiteY7" fmla="*/ 206663 h 330488"/>
              <a:gd name="connsiteX8" fmla="*/ 73025 w 215900"/>
              <a:gd name="connsiteY8" fmla="*/ 178088 h 330488"/>
              <a:gd name="connsiteX9" fmla="*/ 69850 w 215900"/>
              <a:gd name="connsiteY9" fmla="*/ 168563 h 330488"/>
              <a:gd name="connsiteX10" fmla="*/ 66675 w 215900"/>
              <a:gd name="connsiteY10" fmla="*/ 159038 h 330488"/>
              <a:gd name="connsiteX11" fmla="*/ 69850 w 215900"/>
              <a:gd name="connsiteY11" fmla="*/ 139988 h 330488"/>
              <a:gd name="connsiteX12" fmla="*/ 88900 w 215900"/>
              <a:gd name="connsiteY12" fmla="*/ 130463 h 330488"/>
              <a:gd name="connsiteX13" fmla="*/ 107950 w 215900"/>
              <a:gd name="connsiteY13" fmla="*/ 117763 h 330488"/>
              <a:gd name="connsiteX14" fmla="*/ 117475 w 215900"/>
              <a:gd name="connsiteY14" fmla="*/ 111413 h 330488"/>
              <a:gd name="connsiteX15" fmla="*/ 127000 w 215900"/>
              <a:gd name="connsiteY15" fmla="*/ 92363 h 330488"/>
              <a:gd name="connsiteX16" fmla="*/ 133350 w 215900"/>
              <a:gd name="connsiteY16" fmla="*/ 82838 h 330488"/>
              <a:gd name="connsiteX17" fmla="*/ 136525 w 215900"/>
              <a:gd name="connsiteY17" fmla="*/ 73313 h 330488"/>
              <a:gd name="connsiteX18" fmla="*/ 142875 w 215900"/>
              <a:gd name="connsiteY18" fmla="*/ 60613 h 330488"/>
              <a:gd name="connsiteX19" fmla="*/ 146050 w 215900"/>
              <a:gd name="connsiteY19" fmla="*/ 51088 h 330488"/>
              <a:gd name="connsiteX20" fmla="*/ 155575 w 215900"/>
              <a:gd name="connsiteY20" fmla="*/ 44738 h 330488"/>
              <a:gd name="connsiteX21" fmla="*/ 161925 w 215900"/>
              <a:gd name="connsiteY21" fmla="*/ 73313 h 330488"/>
              <a:gd name="connsiteX22" fmla="*/ 158750 w 215900"/>
              <a:gd name="connsiteY22" fmla="*/ 82838 h 330488"/>
              <a:gd name="connsiteX23" fmla="*/ 149225 w 215900"/>
              <a:gd name="connsiteY23" fmla="*/ 89188 h 330488"/>
              <a:gd name="connsiteX24" fmla="*/ 158750 w 215900"/>
              <a:gd name="connsiteY24" fmla="*/ 95538 h 330488"/>
              <a:gd name="connsiteX25" fmla="*/ 171450 w 215900"/>
              <a:gd name="connsiteY25" fmla="*/ 66963 h 330488"/>
              <a:gd name="connsiteX26" fmla="*/ 187325 w 215900"/>
              <a:gd name="connsiteY26" fmla="*/ 51088 h 330488"/>
              <a:gd name="connsiteX27" fmla="*/ 190500 w 215900"/>
              <a:gd name="connsiteY27" fmla="*/ 86013 h 330488"/>
              <a:gd name="connsiteX28" fmla="*/ 200025 w 215900"/>
              <a:gd name="connsiteY28" fmla="*/ 82838 h 330488"/>
              <a:gd name="connsiteX29" fmla="*/ 206375 w 215900"/>
              <a:gd name="connsiteY29" fmla="*/ 73313 h 330488"/>
              <a:gd name="connsiteX30" fmla="*/ 209550 w 215900"/>
              <a:gd name="connsiteY30" fmla="*/ 60613 h 330488"/>
              <a:gd name="connsiteX31" fmla="*/ 215900 w 215900"/>
              <a:gd name="connsiteY31" fmla="*/ 41563 h 330488"/>
              <a:gd name="connsiteX32" fmla="*/ 203200 w 215900"/>
              <a:gd name="connsiteY32" fmla="*/ 28863 h 330488"/>
              <a:gd name="connsiteX33" fmla="*/ 184150 w 215900"/>
              <a:gd name="connsiteY33" fmla="*/ 41563 h 330488"/>
              <a:gd name="connsiteX34" fmla="*/ 165100 w 215900"/>
              <a:gd name="connsiteY34" fmla="*/ 32038 h 330488"/>
              <a:gd name="connsiteX35" fmla="*/ 155575 w 215900"/>
              <a:gd name="connsiteY35" fmla="*/ 25688 h 330488"/>
              <a:gd name="connsiteX36" fmla="*/ 127000 w 215900"/>
              <a:gd name="connsiteY36" fmla="*/ 22513 h 330488"/>
              <a:gd name="connsiteX37" fmla="*/ 123825 w 215900"/>
              <a:gd name="connsiteY37" fmla="*/ 12988 h 330488"/>
              <a:gd name="connsiteX38" fmla="*/ 120650 w 215900"/>
              <a:gd name="connsiteY38" fmla="*/ 288 h 330488"/>
              <a:gd name="connsiteX39" fmla="*/ 111125 w 215900"/>
              <a:gd name="connsiteY39" fmla="*/ 6638 h 330488"/>
              <a:gd name="connsiteX40" fmla="*/ 101600 w 215900"/>
              <a:gd name="connsiteY40" fmla="*/ 9813 h 330488"/>
              <a:gd name="connsiteX41" fmla="*/ 95250 w 215900"/>
              <a:gd name="connsiteY41" fmla="*/ 19338 h 330488"/>
              <a:gd name="connsiteX42" fmla="*/ 85725 w 215900"/>
              <a:gd name="connsiteY42" fmla="*/ 22513 h 330488"/>
              <a:gd name="connsiteX43" fmla="*/ 53975 w 215900"/>
              <a:gd name="connsiteY43" fmla="*/ 25688 h 330488"/>
              <a:gd name="connsiteX44" fmla="*/ 50800 w 215900"/>
              <a:gd name="connsiteY44" fmla="*/ 47913 h 330488"/>
              <a:gd name="connsiteX45" fmla="*/ 44450 w 215900"/>
              <a:gd name="connsiteY45" fmla="*/ 66963 h 330488"/>
              <a:gd name="connsiteX46" fmla="*/ 47625 w 215900"/>
              <a:gd name="connsiteY46" fmla="*/ 108238 h 330488"/>
              <a:gd name="connsiteX47" fmla="*/ 53975 w 215900"/>
              <a:gd name="connsiteY47" fmla="*/ 127288 h 330488"/>
              <a:gd name="connsiteX48" fmla="*/ 57150 w 215900"/>
              <a:gd name="connsiteY48" fmla="*/ 143163 h 330488"/>
              <a:gd name="connsiteX49" fmla="*/ 47625 w 215900"/>
              <a:gd name="connsiteY49" fmla="*/ 162213 h 330488"/>
              <a:gd name="connsiteX50" fmla="*/ 15875 w 215900"/>
              <a:gd name="connsiteY50" fmla="*/ 171738 h 330488"/>
              <a:gd name="connsiteX51" fmla="*/ 12700 w 215900"/>
              <a:gd name="connsiteY51" fmla="*/ 181263 h 330488"/>
              <a:gd name="connsiteX52" fmla="*/ 19050 w 215900"/>
              <a:gd name="connsiteY52" fmla="*/ 203488 h 330488"/>
              <a:gd name="connsiteX53" fmla="*/ 15875 w 215900"/>
              <a:gd name="connsiteY53" fmla="*/ 232063 h 330488"/>
              <a:gd name="connsiteX54" fmla="*/ 6350 w 215900"/>
              <a:gd name="connsiteY54" fmla="*/ 244763 h 330488"/>
              <a:gd name="connsiteX55" fmla="*/ 0 w 215900"/>
              <a:gd name="connsiteY55" fmla="*/ 254288 h 330488"/>
              <a:gd name="connsiteX56" fmla="*/ 19050 w 215900"/>
              <a:gd name="connsiteY56" fmla="*/ 263813 h 330488"/>
              <a:gd name="connsiteX57" fmla="*/ 38100 w 215900"/>
              <a:gd name="connsiteY57" fmla="*/ 276513 h 330488"/>
              <a:gd name="connsiteX58" fmla="*/ 50800 w 215900"/>
              <a:gd name="connsiteY58" fmla="*/ 295563 h 330488"/>
              <a:gd name="connsiteX59" fmla="*/ 57150 w 215900"/>
              <a:gd name="connsiteY59" fmla="*/ 314613 h 330488"/>
              <a:gd name="connsiteX60" fmla="*/ 60325 w 215900"/>
              <a:gd name="connsiteY60" fmla="*/ 330488 h 33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15900" h="330488">
                <a:moveTo>
                  <a:pt x="60325" y="330488"/>
                </a:moveTo>
                <a:lnTo>
                  <a:pt x="60325" y="330488"/>
                </a:lnTo>
                <a:cubicBezTo>
                  <a:pt x="71967" y="315671"/>
                  <a:pt x="86823" y="302892"/>
                  <a:pt x="95250" y="286038"/>
                </a:cubicBezTo>
                <a:cubicBezTo>
                  <a:pt x="96957" y="282625"/>
                  <a:pt x="84977" y="283430"/>
                  <a:pt x="85725" y="279688"/>
                </a:cubicBezTo>
                <a:cubicBezTo>
                  <a:pt x="88697" y="264829"/>
                  <a:pt x="98701" y="252296"/>
                  <a:pt x="104775" y="238413"/>
                </a:cubicBezTo>
                <a:cubicBezTo>
                  <a:pt x="106116" y="235347"/>
                  <a:pt x="106892" y="232063"/>
                  <a:pt x="107950" y="228888"/>
                </a:cubicBezTo>
                <a:cubicBezTo>
                  <a:pt x="104775" y="226771"/>
                  <a:pt x="101123" y="225236"/>
                  <a:pt x="98425" y="222538"/>
                </a:cubicBezTo>
                <a:cubicBezTo>
                  <a:pt x="77258" y="201371"/>
                  <a:pt x="107950" y="223596"/>
                  <a:pt x="82550" y="206663"/>
                </a:cubicBezTo>
                <a:lnTo>
                  <a:pt x="73025" y="178088"/>
                </a:lnTo>
                <a:lnTo>
                  <a:pt x="69850" y="168563"/>
                </a:lnTo>
                <a:lnTo>
                  <a:pt x="66675" y="159038"/>
                </a:lnTo>
                <a:cubicBezTo>
                  <a:pt x="67733" y="152688"/>
                  <a:pt x="66971" y="145746"/>
                  <a:pt x="69850" y="139988"/>
                </a:cubicBezTo>
                <a:cubicBezTo>
                  <a:pt x="73103" y="133483"/>
                  <a:pt x="83698" y="133353"/>
                  <a:pt x="88900" y="130463"/>
                </a:cubicBezTo>
                <a:cubicBezTo>
                  <a:pt x="95571" y="126757"/>
                  <a:pt x="101600" y="121996"/>
                  <a:pt x="107950" y="117763"/>
                </a:cubicBezTo>
                <a:lnTo>
                  <a:pt x="117475" y="111413"/>
                </a:lnTo>
                <a:cubicBezTo>
                  <a:pt x="135673" y="84116"/>
                  <a:pt x="113855" y="118653"/>
                  <a:pt x="127000" y="92363"/>
                </a:cubicBezTo>
                <a:cubicBezTo>
                  <a:pt x="128707" y="88950"/>
                  <a:pt x="131643" y="86251"/>
                  <a:pt x="133350" y="82838"/>
                </a:cubicBezTo>
                <a:cubicBezTo>
                  <a:pt x="134847" y="79845"/>
                  <a:pt x="135207" y="76389"/>
                  <a:pt x="136525" y="73313"/>
                </a:cubicBezTo>
                <a:cubicBezTo>
                  <a:pt x="138389" y="68963"/>
                  <a:pt x="141011" y="64963"/>
                  <a:pt x="142875" y="60613"/>
                </a:cubicBezTo>
                <a:cubicBezTo>
                  <a:pt x="144193" y="57537"/>
                  <a:pt x="143959" y="53701"/>
                  <a:pt x="146050" y="51088"/>
                </a:cubicBezTo>
                <a:cubicBezTo>
                  <a:pt x="148434" y="48108"/>
                  <a:pt x="152400" y="46855"/>
                  <a:pt x="155575" y="44738"/>
                </a:cubicBezTo>
                <a:cubicBezTo>
                  <a:pt x="158849" y="54560"/>
                  <a:pt x="161925" y="62137"/>
                  <a:pt x="161925" y="73313"/>
                </a:cubicBezTo>
                <a:cubicBezTo>
                  <a:pt x="161925" y="76660"/>
                  <a:pt x="160841" y="80225"/>
                  <a:pt x="158750" y="82838"/>
                </a:cubicBezTo>
                <a:cubicBezTo>
                  <a:pt x="156366" y="85818"/>
                  <a:pt x="152400" y="87071"/>
                  <a:pt x="149225" y="89188"/>
                </a:cubicBezTo>
                <a:cubicBezTo>
                  <a:pt x="146854" y="96301"/>
                  <a:pt x="139956" y="108068"/>
                  <a:pt x="158750" y="95538"/>
                </a:cubicBezTo>
                <a:cubicBezTo>
                  <a:pt x="166504" y="90368"/>
                  <a:pt x="167943" y="72224"/>
                  <a:pt x="171450" y="66963"/>
                </a:cubicBezTo>
                <a:cubicBezTo>
                  <a:pt x="179917" y="54263"/>
                  <a:pt x="174625" y="59555"/>
                  <a:pt x="187325" y="51088"/>
                </a:cubicBezTo>
                <a:cubicBezTo>
                  <a:pt x="188383" y="62730"/>
                  <a:pt x="186159" y="75159"/>
                  <a:pt x="190500" y="86013"/>
                </a:cubicBezTo>
                <a:cubicBezTo>
                  <a:pt x="191743" y="89120"/>
                  <a:pt x="197412" y="84929"/>
                  <a:pt x="200025" y="82838"/>
                </a:cubicBezTo>
                <a:cubicBezTo>
                  <a:pt x="203005" y="80454"/>
                  <a:pt x="204258" y="76488"/>
                  <a:pt x="206375" y="73313"/>
                </a:cubicBezTo>
                <a:cubicBezTo>
                  <a:pt x="207433" y="69080"/>
                  <a:pt x="208296" y="64793"/>
                  <a:pt x="209550" y="60613"/>
                </a:cubicBezTo>
                <a:cubicBezTo>
                  <a:pt x="211473" y="54202"/>
                  <a:pt x="215900" y="41563"/>
                  <a:pt x="215900" y="41563"/>
                </a:cubicBezTo>
                <a:cubicBezTo>
                  <a:pt x="214207" y="36483"/>
                  <a:pt x="213360" y="25476"/>
                  <a:pt x="203200" y="28863"/>
                </a:cubicBezTo>
                <a:cubicBezTo>
                  <a:pt x="195960" y="31276"/>
                  <a:pt x="184150" y="41563"/>
                  <a:pt x="184150" y="41563"/>
                </a:cubicBezTo>
                <a:cubicBezTo>
                  <a:pt x="156853" y="23365"/>
                  <a:pt x="191390" y="45183"/>
                  <a:pt x="165100" y="32038"/>
                </a:cubicBezTo>
                <a:cubicBezTo>
                  <a:pt x="161687" y="30331"/>
                  <a:pt x="159277" y="26613"/>
                  <a:pt x="155575" y="25688"/>
                </a:cubicBezTo>
                <a:cubicBezTo>
                  <a:pt x="146278" y="23364"/>
                  <a:pt x="136525" y="23571"/>
                  <a:pt x="127000" y="22513"/>
                </a:cubicBezTo>
                <a:cubicBezTo>
                  <a:pt x="125942" y="19338"/>
                  <a:pt x="124744" y="16206"/>
                  <a:pt x="123825" y="12988"/>
                </a:cubicBezTo>
                <a:cubicBezTo>
                  <a:pt x="122626" y="8792"/>
                  <a:pt x="124553" y="2239"/>
                  <a:pt x="120650" y="288"/>
                </a:cubicBezTo>
                <a:cubicBezTo>
                  <a:pt x="117237" y="-1419"/>
                  <a:pt x="114538" y="4931"/>
                  <a:pt x="111125" y="6638"/>
                </a:cubicBezTo>
                <a:cubicBezTo>
                  <a:pt x="108132" y="8135"/>
                  <a:pt x="104775" y="8755"/>
                  <a:pt x="101600" y="9813"/>
                </a:cubicBezTo>
                <a:cubicBezTo>
                  <a:pt x="99483" y="12988"/>
                  <a:pt x="98230" y="16954"/>
                  <a:pt x="95250" y="19338"/>
                </a:cubicBezTo>
                <a:cubicBezTo>
                  <a:pt x="92637" y="21429"/>
                  <a:pt x="89033" y="22004"/>
                  <a:pt x="85725" y="22513"/>
                </a:cubicBezTo>
                <a:cubicBezTo>
                  <a:pt x="75213" y="24130"/>
                  <a:pt x="64558" y="24630"/>
                  <a:pt x="53975" y="25688"/>
                </a:cubicBezTo>
                <a:cubicBezTo>
                  <a:pt x="52917" y="33096"/>
                  <a:pt x="52483" y="40621"/>
                  <a:pt x="50800" y="47913"/>
                </a:cubicBezTo>
                <a:cubicBezTo>
                  <a:pt x="49295" y="54435"/>
                  <a:pt x="44450" y="66963"/>
                  <a:pt x="44450" y="66963"/>
                </a:cubicBezTo>
                <a:cubicBezTo>
                  <a:pt x="45508" y="80721"/>
                  <a:pt x="45473" y="94608"/>
                  <a:pt x="47625" y="108238"/>
                </a:cubicBezTo>
                <a:cubicBezTo>
                  <a:pt x="48669" y="114850"/>
                  <a:pt x="52662" y="120724"/>
                  <a:pt x="53975" y="127288"/>
                </a:cubicBezTo>
                <a:lnTo>
                  <a:pt x="57150" y="143163"/>
                </a:lnTo>
                <a:cubicBezTo>
                  <a:pt x="55420" y="148353"/>
                  <a:pt x="52808" y="158974"/>
                  <a:pt x="47625" y="162213"/>
                </a:cubicBezTo>
                <a:cubicBezTo>
                  <a:pt x="42472" y="165434"/>
                  <a:pt x="23310" y="169879"/>
                  <a:pt x="15875" y="171738"/>
                </a:cubicBezTo>
                <a:cubicBezTo>
                  <a:pt x="14817" y="174913"/>
                  <a:pt x="12700" y="177916"/>
                  <a:pt x="12700" y="181263"/>
                </a:cubicBezTo>
                <a:cubicBezTo>
                  <a:pt x="12700" y="185250"/>
                  <a:pt x="17553" y="198996"/>
                  <a:pt x="19050" y="203488"/>
                </a:cubicBezTo>
                <a:cubicBezTo>
                  <a:pt x="17992" y="213013"/>
                  <a:pt x="18693" y="222903"/>
                  <a:pt x="15875" y="232063"/>
                </a:cubicBezTo>
                <a:cubicBezTo>
                  <a:pt x="14319" y="237121"/>
                  <a:pt x="9426" y="240457"/>
                  <a:pt x="6350" y="244763"/>
                </a:cubicBezTo>
                <a:cubicBezTo>
                  <a:pt x="4132" y="247868"/>
                  <a:pt x="2117" y="251113"/>
                  <a:pt x="0" y="254288"/>
                </a:cubicBezTo>
                <a:cubicBezTo>
                  <a:pt x="9546" y="257470"/>
                  <a:pt x="10844" y="256974"/>
                  <a:pt x="19050" y="263813"/>
                </a:cubicBezTo>
                <a:cubicBezTo>
                  <a:pt x="34905" y="277026"/>
                  <a:pt x="21361" y="270933"/>
                  <a:pt x="38100" y="276513"/>
                </a:cubicBezTo>
                <a:cubicBezTo>
                  <a:pt x="42333" y="282863"/>
                  <a:pt x="48387" y="288323"/>
                  <a:pt x="50800" y="295563"/>
                </a:cubicBezTo>
                <a:cubicBezTo>
                  <a:pt x="52917" y="301913"/>
                  <a:pt x="53437" y="309044"/>
                  <a:pt x="57150" y="314613"/>
                </a:cubicBezTo>
                <a:cubicBezTo>
                  <a:pt x="65261" y="326780"/>
                  <a:pt x="59796" y="327842"/>
                  <a:pt x="60325" y="330488"/>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4" name="Freeform 423">
            <a:extLst>
              <a:ext uri="{FF2B5EF4-FFF2-40B4-BE49-F238E27FC236}">
                <a16:creationId xmlns:a16="http://schemas.microsoft.com/office/drawing/2014/main" id="{6074091D-8D33-02B7-647F-5D66442139E8}"/>
              </a:ext>
            </a:extLst>
          </p:cNvPr>
          <p:cNvSpPr/>
          <p:nvPr/>
        </p:nvSpPr>
        <p:spPr bwMode="gray">
          <a:xfrm>
            <a:off x="3432175" y="3902074"/>
            <a:ext cx="38100" cy="52388"/>
          </a:xfrm>
          <a:custGeom>
            <a:avLst/>
            <a:gdLst>
              <a:gd name="connsiteX0" fmla="*/ 7015 w 38765"/>
              <a:gd name="connsiteY0" fmla="*/ 42104 h 51629"/>
              <a:gd name="connsiteX1" fmla="*/ 7015 w 38765"/>
              <a:gd name="connsiteY1" fmla="*/ 42104 h 51629"/>
              <a:gd name="connsiteX2" fmla="*/ 10190 w 38765"/>
              <a:gd name="connsiteY2" fmla="*/ 4004 h 51629"/>
              <a:gd name="connsiteX3" fmla="*/ 19715 w 38765"/>
              <a:gd name="connsiteY3" fmla="*/ 829 h 51629"/>
              <a:gd name="connsiteX4" fmla="*/ 38765 w 38765"/>
              <a:gd name="connsiteY4" fmla="*/ 26229 h 51629"/>
              <a:gd name="connsiteX5" fmla="*/ 32415 w 38765"/>
              <a:gd name="connsiteY5" fmla="*/ 42104 h 51629"/>
              <a:gd name="connsiteX6" fmla="*/ 29240 w 38765"/>
              <a:gd name="connsiteY6" fmla="*/ 51629 h 51629"/>
              <a:gd name="connsiteX7" fmla="*/ 13365 w 38765"/>
              <a:gd name="connsiteY7" fmla="*/ 48454 h 51629"/>
              <a:gd name="connsiteX8" fmla="*/ 3840 w 38765"/>
              <a:gd name="connsiteY8" fmla="*/ 45279 h 51629"/>
              <a:gd name="connsiteX9" fmla="*/ 7015 w 38765"/>
              <a:gd name="connsiteY9" fmla="*/ 42104 h 5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65" h="51629">
                <a:moveTo>
                  <a:pt x="7015" y="42104"/>
                </a:moveTo>
                <a:lnTo>
                  <a:pt x="7015" y="42104"/>
                </a:lnTo>
                <a:cubicBezTo>
                  <a:pt x="8073" y="29404"/>
                  <a:pt x="6442" y="16184"/>
                  <a:pt x="10190" y="4004"/>
                </a:cubicBezTo>
                <a:cubicBezTo>
                  <a:pt x="11174" y="805"/>
                  <a:pt x="17073" y="-1226"/>
                  <a:pt x="19715" y="829"/>
                </a:cubicBezTo>
                <a:cubicBezTo>
                  <a:pt x="28069" y="7327"/>
                  <a:pt x="32415" y="17762"/>
                  <a:pt x="38765" y="26229"/>
                </a:cubicBezTo>
                <a:cubicBezTo>
                  <a:pt x="22043" y="31803"/>
                  <a:pt x="32415" y="24828"/>
                  <a:pt x="32415" y="42104"/>
                </a:cubicBezTo>
                <a:cubicBezTo>
                  <a:pt x="32415" y="45451"/>
                  <a:pt x="30298" y="48454"/>
                  <a:pt x="29240" y="51629"/>
                </a:cubicBezTo>
                <a:cubicBezTo>
                  <a:pt x="23948" y="50571"/>
                  <a:pt x="18600" y="49763"/>
                  <a:pt x="13365" y="48454"/>
                </a:cubicBezTo>
                <a:cubicBezTo>
                  <a:pt x="10118" y="47642"/>
                  <a:pt x="5696" y="48064"/>
                  <a:pt x="3840" y="45279"/>
                </a:cubicBezTo>
                <a:cubicBezTo>
                  <a:pt x="-6168" y="30268"/>
                  <a:pt x="6486" y="42633"/>
                  <a:pt x="7015" y="42104"/>
                </a:cubicBezTo>
                <a:close/>
              </a:path>
            </a:pathLst>
          </a:custGeom>
          <a:solidFill>
            <a:srgbClr val="FA677B">
              <a:alpha val="74000"/>
            </a:srgbClr>
          </a:solidFill>
          <a:ln w="9525">
            <a:noFill/>
          </a:ln>
          <a:effectLst>
            <a:reflection stA="0" endPos="650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5" name="Freeform 424">
            <a:extLst>
              <a:ext uri="{FF2B5EF4-FFF2-40B4-BE49-F238E27FC236}">
                <a16:creationId xmlns:a16="http://schemas.microsoft.com/office/drawing/2014/main" id="{136BB1B4-38DA-325C-8D26-A672B3D44007}"/>
              </a:ext>
            </a:extLst>
          </p:cNvPr>
          <p:cNvSpPr/>
          <p:nvPr/>
        </p:nvSpPr>
        <p:spPr bwMode="gray">
          <a:xfrm>
            <a:off x="3382963" y="3997324"/>
            <a:ext cx="39688" cy="69850"/>
          </a:xfrm>
          <a:custGeom>
            <a:avLst/>
            <a:gdLst>
              <a:gd name="connsiteX0" fmla="*/ 14733 w 40277"/>
              <a:gd name="connsiteY0" fmla="*/ 959 h 68783"/>
              <a:gd name="connsiteX1" fmla="*/ 14733 w 40277"/>
              <a:gd name="connsiteY1" fmla="*/ 959 h 68783"/>
              <a:gd name="connsiteX2" fmla="*/ 2033 w 40277"/>
              <a:gd name="connsiteY2" fmla="*/ 67634 h 68783"/>
              <a:gd name="connsiteX3" fmla="*/ 36958 w 40277"/>
              <a:gd name="connsiteY3" fmla="*/ 48584 h 68783"/>
              <a:gd name="connsiteX4" fmla="*/ 36958 w 40277"/>
              <a:gd name="connsiteY4" fmla="*/ 16834 h 68783"/>
              <a:gd name="connsiteX5" fmla="*/ 33783 w 40277"/>
              <a:gd name="connsiteY5" fmla="*/ 7309 h 68783"/>
              <a:gd name="connsiteX6" fmla="*/ 14733 w 40277"/>
              <a:gd name="connsiteY6" fmla="*/ 959 h 6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77" h="68783">
                <a:moveTo>
                  <a:pt x="14733" y="959"/>
                </a:moveTo>
                <a:lnTo>
                  <a:pt x="14733" y="959"/>
                </a:lnTo>
                <a:cubicBezTo>
                  <a:pt x="13689" y="4439"/>
                  <a:pt x="-6318" y="63459"/>
                  <a:pt x="2033" y="67634"/>
                </a:cubicBezTo>
                <a:cubicBezTo>
                  <a:pt x="13894" y="73564"/>
                  <a:pt x="25316" y="54934"/>
                  <a:pt x="36958" y="48584"/>
                </a:cubicBezTo>
                <a:cubicBezTo>
                  <a:pt x="41229" y="31501"/>
                  <a:pt x="41537" y="37441"/>
                  <a:pt x="36958" y="16834"/>
                </a:cubicBezTo>
                <a:cubicBezTo>
                  <a:pt x="36232" y="13567"/>
                  <a:pt x="36689" y="8969"/>
                  <a:pt x="33783" y="7309"/>
                </a:cubicBezTo>
                <a:cubicBezTo>
                  <a:pt x="12645" y="-4770"/>
                  <a:pt x="17908" y="2017"/>
                  <a:pt x="14733" y="959"/>
                </a:cubicBezTo>
                <a:close/>
              </a:path>
            </a:pathLst>
          </a:custGeom>
          <a:solidFill>
            <a:schemeClr val="accent5">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6" name="Freeform 425">
            <a:extLst>
              <a:ext uri="{FF2B5EF4-FFF2-40B4-BE49-F238E27FC236}">
                <a16:creationId xmlns:a16="http://schemas.microsoft.com/office/drawing/2014/main" id="{B8AF5A25-12DD-475C-3D64-EB319ED697B4}"/>
              </a:ext>
            </a:extLst>
          </p:cNvPr>
          <p:cNvSpPr/>
          <p:nvPr/>
        </p:nvSpPr>
        <p:spPr bwMode="gray">
          <a:xfrm>
            <a:off x="3187700" y="3783014"/>
            <a:ext cx="80963" cy="61913"/>
          </a:xfrm>
          <a:custGeom>
            <a:avLst/>
            <a:gdLst>
              <a:gd name="connsiteX0" fmla="*/ 63500 w 80939"/>
              <a:gd name="connsiteY0" fmla="*/ 54749 h 62860"/>
              <a:gd name="connsiteX1" fmla="*/ 63500 w 80939"/>
              <a:gd name="connsiteY1" fmla="*/ 54749 h 62860"/>
              <a:gd name="connsiteX2" fmla="*/ 79375 w 80939"/>
              <a:gd name="connsiteY2" fmla="*/ 32524 h 62860"/>
              <a:gd name="connsiteX3" fmla="*/ 0 w 80939"/>
              <a:gd name="connsiteY3" fmla="*/ 13474 h 62860"/>
              <a:gd name="connsiteX4" fmla="*/ 44450 w 80939"/>
              <a:gd name="connsiteY4" fmla="*/ 51574 h 62860"/>
              <a:gd name="connsiteX5" fmla="*/ 50800 w 80939"/>
              <a:gd name="connsiteY5" fmla="*/ 61099 h 62860"/>
              <a:gd name="connsiteX6" fmla="*/ 63500 w 80939"/>
              <a:gd name="connsiteY6" fmla="*/ 54749 h 6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939" h="62860">
                <a:moveTo>
                  <a:pt x="63500" y="54749"/>
                </a:moveTo>
                <a:lnTo>
                  <a:pt x="63500" y="54749"/>
                </a:lnTo>
                <a:cubicBezTo>
                  <a:pt x="68792" y="47341"/>
                  <a:pt x="86202" y="38547"/>
                  <a:pt x="79375" y="32524"/>
                </a:cubicBezTo>
                <a:cubicBezTo>
                  <a:pt x="30530" y="-10574"/>
                  <a:pt x="26351" y="-4094"/>
                  <a:pt x="0" y="13474"/>
                </a:cubicBezTo>
                <a:cubicBezTo>
                  <a:pt x="21291" y="72025"/>
                  <a:pt x="-3882" y="35463"/>
                  <a:pt x="44450" y="51574"/>
                </a:cubicBezTo>
                <a:cubicBezTo>
                  <a:pt x="48070" y="52781"/>
                  <a:pt x="47820" y="58715"/>
                  <a:pt x="50800" y="61099"/>
                </a:cubicBezTo>
                <a:cubicBezTo>
                  <a:pt x="58345" y="67135"/>
                  <a:pt x="61383" y="55807"/>
                  <a:pt x="63500" y="54749"/>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7" name="Freeform 426">
            <a:extLst>
              <a:ext uri="{FF2B5EF4-FFF2-40B4-BE49-F238E27FC236}">
                <a16:creationId xmlns:a16="http://schemas.microsoft.com/office/drawing/2014/main" id="{84716568-6E81-6FB5-CB43-EDF8A6E23BA4}"/>
              </a:ext>
            </a:extLst>
          </p:cNvPr>
          <p:cNvSpPr/>
          <p:nvPr/>
        </p:nvSpPr>
        <p:spPr bwMode="gray">
          <a:xfrm>
            <a:off x="2935288" y="3678238"/>
            <a:ext cx="128588" cy="88900"/>
          </a:xfrm>
          <a:custGeom>
            <a:avLst/>
            <a:gdLst>
              <a:gd name="connsiteX0" fmla="*/ 102681 w 128154"/>
              <a:gd name="connsiteY0" fmla="*/ 88900 h 88900"/>
              <a:gd name="connsiteX1" fmla="*/ 102681 w 128154"/>
              <a:gd name="connsiteY1" fmla="*/ 88900 h 88900"/>
              <a:gd name="connsiteX2" fmla="*/ 1081 w 128154"/>
              <a:gd name="connsiteY2" fmla="*/ 44450 h 88900"/>
              <a:gd name="connsiteX3" fmla="*/ 4256 w 128154"/>
              <a:gd name="connsiteY3" fmla="*/ 34925 h 88900"/>
              <a:gd name="connsiteX4" fmla="*/ 10606 w 128154"/>
              <a:gd name="connsiteY4" fmla="*/ 25400 h 88900"/>
              <a:gd name="connsiteX5" fmla="*/ 20131 w 128154"/>
              <a:gd name="connsiteY5" fmla="*/ 15875 h 88900"/>
              <a:gd name="connsiteX6" fmla="*/ 26481 w 128154"/>
              <a:gd name="connsiteY6" fmla="*/ 6350 h 88900"/>
              <a:gd name="connsiteX7" fmla="*/ 36006 w 128154"/>
              <a:gd name="connsiteY7" fmla="*/ 3175 h 88900"/>
              <a:gd name="connsiteX8" fmla="*/ 64581 w 128154"/>
              <a:gd name="connsiteY8" fmla="*/ 0 h 88900"/>
              <a:gd name="connsiteX9" fmla="*/ 86806 w 128154"/>
              <a:gd name="connsiteY9" fmla="*/ 12700 h 88900"/>
              <a:gd name="connsiteX10" fmla="*/ 93156 w 128154"/>
              <a:gd name="connsiteY10" fmla="*/ 31750 h 88900"/>
              <a:gd name="connsiteX11" fmla="*/ 124906 w 128154"/>
              <a:gd name="connsiteY11" fmla="*/ 41275 h 88900"/>
              <a:gd name="connsiteX12" fmla="*/ 128081 w 128154"/>
              <a:gd name="connsiteY12" fmla="*/ 50800 h 88900"/>
              <a:gd name="connsiteX13" fmla="*/ 112206 w 128154"/>
              <a:gd name="connsiteY13" fmla="*/ 66675 h 88900"/>
              <a:gd name="connsiteX14" fmla="*/ 102681 w 128154"/>
              <a:gd name="connsiteY14" fmla="*/ 85725 h 88900"/>
              <a:gd name="connsiteX15" fmla="*/ 93156 w 128154"/>
              <a:gd name="connsiteY15" fmla="*/ 88900 h 88900"/>
              <a:gd name="connsiteX16" fmla="*/ 102681 w 128154"/>
              <a:gd name="connsiteY16" fmla="*/ 88900 h 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154" h="88900">
                <a:moveTo>
                  <a:pt x="102681" y="88900"/>
                </a:moveTo>
                <a:lnTo>
                  <a:pt x="102681" y="88900"/>
                </a:lnTo>
                <a:cubicBezTo>
                  <a:pt x="34326" y="20545"/>
                  <a:pt x="100470" y="70605"/>
                  <a:pt x="1081" y="44450"/>
                </a:cubicBezTo>
                <a:cubicBezTo>
                  <a:pt x="-2156" y="43598"/>
                  <a:pt x="2759" y="37918"/>
                  <a:pt x="4256" y="34925"/>
                </a:cubicBezTo>
                <a:cubicBezTo>
                  <a:pt x="5963" y="31512"/>
                  <a:pt x="8163" y="28331"/>
                  <a:pt x="10606" y="25400"/>
                </a:cubicBezTo>
                <a:cubicBezTo>
                  <a:pt x="13481" y="21951"/>
                  <a:pt x="17256" y="19324"/>
                  <a:pt x="20131" y="15875"/>
                </a:cubicBezTo>
                <a:cubicBezTo>
                  <a:pt x="22574" y="12944"/>
                  <a:pt x="23501" y="8734"/>
                  <a:pt x="26481" y="6350"/>
                </a:cubicBezTo>
                <a:cubicBezTo>
                  <a:pt x="29094" y="4259"/>
                  <a:pt x="32705" y="3725"/>
                  <a:pt x="36006" y="3175"/>
                </a:cubicBezTo>
                <a:cubicBezTo>
                  <a:pt x="45459" y="1599"/>
                  <a:pt x="55056" y="1058"/>
                  <a:pt x="64581" y="0"/>
                </a:cubicBezTo>
                <a:cubicBezTo>
                  <a:pt x="79364" y="2957"/>
                  <a:pt x="80881" y="-631"/>
                  <a:pt x="86806" y="12700"/>
                </a:cubicBezTo>
                <a:cubicBezTo>
                  <a:pt x="89524" y="18817"/>
                  <a:pt x="86806" y="29633"/>
                  <a:pt x="93156" y="31750"/>
                </a:cubicBezTo>
                <a:cubicBezTo>
                  <a:pt x="116346" y="39480"/>
                  <a:pt x="105712" y="36477"/>
                  <a:pt x="124906" y="41275"/>
                </a:cubicBezTo>
                <a:cubicBezTo>
                  <a:pt x="125964" y="44450"/>
                  <a:pt x="128631" y="47499"/>
                  <a:pt x="128081" y="50800"/>
                </a:cubicBezTo>
                <a:cubicBezTo>
                  <a:pt x="126758" y="58737"/>
                  <a:pt x="117762" y="62971"/>
                  <a:pt x="112206" y="66675"/>
                </a:cubicBezTo>
                <a:cubicBezTo>
                  <a:pt x="110114" y="72950"/>
                  <a:pt x="108276" y="81249"/>
                  <a:pt x="102681" y="85725"/>
                </a:cubicBezTo>
                <a:cubicBezTo>
                  <a:pt x="100068" y="87816"/>
                  <a:pt x="96331" y="87842"/>
                  <a:pt x="93156" y="88900"/>
                </a:cubicBezTo>
                <a:cubicBezTo>
                  <a:pt x="82883" y="78627"/>
                  <a:pt x="101094" y="88900"/>
                  <a:pt x="102681" y="8890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8" name="Freeform 427">
            <a:extLst>
              <a:ext uri="{FF2B5EF4-FFF2-40B4-BE49-F238E27FC236}">
                <a16:creationId xmlns:a16="http://schemas.microsoft.com/office/drawing/2014/main" id="{A8D9F671-9BA6-F535-184C-0871EACAA934}"/>
              </a:ext>
            </a:extLst>
          </p:cNvPr>
          <p:cNvSpPr/>
          <p:nvPr/>
        </p:nvSpPr>
        <p:spPr bwMode="gray">
          <a:xfrm>
            <a:off x="3100388" y="3706813"/>
            <a:ext cx="33338" cy="34925"/>
          </a:xfrm>
          <a:custGeom>
            <a:avLst/>
            <a:gdLst>
              <a:gd name="connsiteX0" fmla="*/ 17123 w 32810"/>
              <a:gd name="connsiteY0" fmla="*/ 0 h 34941"/>
              <a:gd name="connsiteX1" fmla="*/ 17123 w 32810"/>
              <a:gd name="connsiteY1" fmla="*/ 0 h 34941"/>
              <a:gd name="connsiteX2" fmla="*/ 1248 w 32810"/>
              <a:gd name="connsiteY2" fmla="*/ 31750 h 34941"/>
              <a:gd name="connsiteX3" fmla="*/ 29823 w 32810"/>
              <a:gd name="connsiteY3" fmla="*/ 22225 h 34941"/>
              <a:gd name="connsiteX4" fmla="*/ 17123 w 32810"/>
              <a:gd name="connsiteY4" fmla="*/ 0 h 34941"/>
              <a:gd name="connsiteX5" fmla="*/ 17123 w 32810"/>
              <a:gd name="connsiteY5" fmla="*/ 0 h 34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10" h="34941">
                <a:moveTo>
                  <a:pt x="17123" y="0"/>
                </a:moveTo>
                <a:lnTo>
                  <a:pt x="17123" y="0"/>
                </a:lnTo>
                <a:cubicBezTo>
                  <a:pt x="11831" y="10583"/>
                  <a:pt x="-4623" y="21476"/>
                  <a:pt x="1248" y="31750"/>
                </a:cubicBezTo>
                <a:cubicBezTo>
                  <a:pt x="6229" y="40467"/>
                  <a:pt x="22723" y="29325"/>
                  <a:pt x="29823" y="22225"/>
                </a:cubicBezTo>
                <a:cubicBezTo>
                  <a:pt x="40024" y="12024"/>
                  <a:pt x="21151" y="2685"/>
                  <a:pt x="17123" y="0"/>
                </a:cubicBezTo>
                <a:lnTo>
                  <a:pt x="17123" y="0"/>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29" name="Freeform 428">
            <a:extLst>
              <a:ext uri="{FF2B5EF4-FFF2-40B4-BE49-F238E27FC236}">
                <a16:creationId xmlns:a16="http://schemas.microsoft.com/office/drawing/2014/main" id="{72CB2270-A01C-6567-1C99-077257EBCC03}"/>
              </a:ext>
            </a:extLst>
          </p:cNvPr>
          <p:cNvSpPr/>
          <p:nvPr/>
        </p:nvSpPr>
        <p:spPr bwMode="gray">
          <a:xfrm>
            <a:off x="2911476" y="3703638"/>
            <a:ext cx="34925" cy="31750"/>
          </a:xfrm>
          <a:custGeom>
            <a:avLst/>
            <a:gdLst>
              <a:gd name="connsiteX0" fmla="*/ 28801 w 35216"/>
              <a:gd name="connsiteY0" fmla="*/ 0 h 32057"/>
              <a:gd name="connsiteX1" fmla="*/ 28801 w 35216"/>
              <a:gd name="connsiteY1" fmla="*/ 0 h 32057"/>
              <a:gd name="connsiteX2" fmla="*/ 226 w 35216"/>
              <a:gd name="connsiteY2" fmla="*/ 6350 h 32057"/>
              <a:gd name="connsiteX3" fmla="*/ 22451 w 35216"/>
              <a:gd name="connsiteY3" fmla="*/ 31750 h 32057"/>
              <a:gd name="connsiteX4" fmla="*/ 31976 w 35216"/>
              <a:gd name="connsiteY4" fmla="*/ 22225 h 32057"/>
              <a:gd name="connsiteX5" fmla="*/ 28801 w 35216"/>
              <a:gd name="connsiteY5" fmla="*/ 3175 h 32057"/>
              <a:gd name="connsiteX6" fmla="*/ 28801 w 35216"/>
              <a:gd name="connsiteY6" fmla="*/ 0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 h="32057">
                <a:moveTo>
                  <a:pt x="28801" y="0"/>
                </a:moveTo>
                <a:lnTo>
                  <a:pt x="28801" y="0"/>
                </a:lnTo>
                <a:cubicBezTo>
                  <a:pt x="19276" y="2117"/>
                  <a:pt x="2140" y="-3218"/>
                  <a:pt x="226" y="6350"/>
                </a:cubicBezTo>
                <a:cubicBezTo>
                  <a:pt x="-1980" y="17382"/>
                  <a:pt x="12388" y="26719"/>
                  <a:pt x="22451" y="31750"/>
                </a:cubicBezTo>
                <a:cubicBezTo>
                  <a:pt x="26467" y="33758"/>
                  <a:pt x="28801" y="25400"/>
                  <a:pt x="31976" y="22225"/>
                </a:cubicBezTo>
                <a:cubicBezTo>
                  <a:pt x="34558" y="14478"/>
                  <a:pt x="39059" y="9330"/>
                  <a:pt x="28801" y="3175"/>
                </a:cubicBezTo>
                <a:cubicBezTo>
                  <a:pt x="26078" y="1541"/>
                  <a:pt x="28801" y="529"/>
                  <a:pt x="28801"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0" name="Freeform 429">
            <a:extLst>
              <a:ext uri="{FF2B5EF4-FFF2-40B4-BE49-F238E27FC236}">
                <a16:creationId xmlns:a16="http://schemas.microsoft.com/office/drawing/2014/main" id="{100E0A75-2B3B-3AAD-6FA4-0AC485618786}"/>
              </a:ext>
            </a:extLst>
          </p:cNvPr>
          <p:cNvSpPr/>
          <p:nvPr/>
        </p:nvSpPr>
        <p:spPr bwMode="gray">
          <a:xfrm flipH="1">
            <a:off x="2867025" y="3727449"/>
            <a:ext cx="50800" cy="46038"/>
          </a:xfrm>
          <a:custGeom>
            <a:avLst/>
            <a:gdLst>
              <a:gd name="connsiteX0" fmla="*/ 28801 w 35216"/>
              <a:gd name="connsiteY0" fmla="*/ 0 h 32057"/>
              <a:gd name="connsiteX1" fmla="*/ 28801 w 35216"/>
              <a:gd name="connsiteY1" fmla="*/ 0 h 32057"/>
              <a:gd name="connsiteX2" fmla="*/ 226 w 35216"/>
              <a:gd name="connsiteY2" fmla="*/ 6350 h 32057"/>
              <a:gd name="connsiteX3" fmla="*/ 22451 w 35216"/>
              <a:gd name="connsiteY3" fmla="*/ 31750 h 32057"/>
              <a:gd name="connsiteX4" fmla="*/ 31976 w 35216"/>
              <a:gd name="connsiteY4" fmla="*/ 22225 h 32057"/>
              <a:gd name="connsiteX5" fmla="*/ 28801 w 35216"/>
              <a:gd name="connsiteY5" fmla="*/ 3175 h 32057"/>
              <a:gd name="connsiteX6" fmla="*/ 28801 w 35216"/>
              <a:gd name="connsiteY6" fmla="*/ 0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 h="32057">
                <a:moveTo>
                  <a:pt x="28801" y="0"/>
                </a:moveTo>
                <a:lnTo>
                  <a:pt x="28801" y="0"/>
                </a:lnTo>
                <a:cubicBezTo>
                  <a:pt x="19276" y="2117"/>
                  <a:pt x="2140" y="-3218"/>
                  <a:pt x="226" y="6350"/>
                </a:cubicBezTo>
                <a:cubicBezTo>
                  <a:pt x="-1980" y="17382"/>
                  <a:pt x="12388" y="26719"/>
                  <a:pt x="22451" y="31750"/>
                </a:cubicBezTo>
                <a:cubicBezTo>
                  <a:pt x="26467" y="33758"/>
                  <a:pt x="28801" y="25400"/>
                  <a:pt x="31976" y="22225"/>
                </a:cubicBezTo>
                <a:cubicBezTo>
                  <a:pt x="34558" y="14478"/>
                  <a:pt x="39059" y="9330"/>
                  <a:pt x="28801" y="3175"/>
                </a:cubicBezTo>
                <a:cubicBezTo>
                  <a:pt x="26078" y="1541"/>
                  <a:pt x="28801" y="529"/>
                  <a:pt x="28801"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1" name="Freeform 430">
            <a:extLst>
              <a:ext uri="{FF2B5EF4-FFF2-40B4-BE49-F238E27FC236}">
                <a16:creationId xmlns:a16="http://schemas.microsoft.com/office/drawing/2014/main" id="{36FB6378-D693-5840-CBAA-229F2F3AC8CA}"/>
              </a:ext>
            </a:extLst>
          </p:cNvPr>
          <p:cNvSpPr/>
          <p:nvPr/>
        </p:nvSpPr>
        <p:spPr bwMode="gray">
          <a:xfrm flipH="1">
            <a:off x="2740024" y="3802063"/>
            <a:ext cx="46038" cy="44450"/>
          </a:xfrm>
          <a:custGeom>
            <a:avLst/>
            <a:gdLst>
              <a:gd name="connsiteX0" fmla="*/ 28801 w 35216"/>
              <a:gd name="connsiteY0" fmla="*/ 0 h 32057"/>
              <a:gd name="connsiteX1" fmla="*/ 28801 w 35216"/>
              <a:gd name="connsiteY1" fmla="*/ 0 h 32057"/>
              <a:gd name="connsiteX2" fmla="*/ 226 w 35216"/>
              <a:gd name="connsiteY2" fmla="*/ 6350 h 32057"/>
              <a:gd name="connsiteX3" fmla="*/ 22451 w 35216"/>
              <a:gd name="connsiteY3" fmla="*/ 31750 h 32057"/>
              <a:gd name="connsiteX4" fmla="*/ 31976 w 35216"/>
              <a:gd name="connsiteY4" fmla="*/ 22225 h 32057"/>
              <a:gd name="connsiteX5" fmla="*/ 28801 w 35216"/>
              <a:gd name="connsiteY5" fmla="*/ 3175 h 32057"/>
              <a:gd name="connsiteX6" fmla="*/ 28801 w 35216"/>
              <a:gd name="connsiteY6" fmla="*/ 0 h 3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16" h="32057">
                <a:moveTo>
                  <a:pt x="28801" y="0"/>
                </a:moveTo>
                <a:lnTo>
                  <a:pt x="28801" y="0"/>
                </a:lnTo>
                <a:cubicBezTo>
                  <a:pt x="19276" y="2117"/>
                  <a:pt x="2140" y="-3218"/>
                  <a:pt x="226" y="6350"/>
                </a:cubicBezTo>
                <a:cubicBezTo>
                  <a:pt x="-1980" y="17382"/>
                  <a:pt x="12388" y="26719"/>
                  <a:pt x="22451" y="31750"/>
                </a:cubicBezTo>
                <a:cubicBezTo>
                  <a:pt x="26467" y="33758"/>
                  <a:pt x="28801" y="25400"/>
                  <a:pt x="31976" y="22225"/>
                </a:cubicBezTo>
                <a:cubicBezTo>
                  <a:pt x="34558" y="14478"/>
                  <a:pt x="39059" y="9330"/>
                  <a:pt x="28801" y="3175"/>
                </a:cubicBezTo>
                <a:cubicBezTo>
                  <a:pt x="26078" y="1541"/>
                  <a:pt x="28801" y="529"/>
                  <a:pt x="28801"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2" name="Freeform 431">
            <a:extLst>
              <a:ext uri="{FF2B5EF4-FFF2-40B4-BE49-F238E27FC236}">
                <a16:creationId xmlns:a16="http://schemas.microsoft.com/office/drawing/2014/main" id="{C4234330-C5E4-4DA7-65F6-0C64314210A9}"/>
              </a:ext>
            </a:extLst>
          </p:cNvPr>
          <p:cNvSpPr/>
          <p:nvPr/>
        </p:nvSpPr>
        <p:spPr bwMode="gray">
          <a:xfrm>
            <a:off x="3257550" y="3884613"/>
            <a:ext cx="41275" cy="44450"/>
          </a:xfrm>
          <a:custGeom>
            <a:avLst/>
            <a:gdLst>
              <a:gd name="connsiteX0" fmla="*/ 31750 w 41275"/>
              <a:gd name="connsiteY0" fmla="*/ 34925 h 44516"/>
              <a:gd name="connsiteX1" fmla="*/ 31750 w 41275"/>
              <a:gd name="connsiteY1" fmla="*/ 34925 h 44516"/>
              <a:gd name="connsiteX2" fmla="*/ 41275 w 41275"/>
              <a:gd name="connsiteY2" fmla="*/ 9525 h 44516"/>
              <a:gd name="connsiteX3" fmla="*/ 31750 w 41275"/>
              <a:gd name="connsiteY3" fmla="*/ 0 h 44516"/>
              <a:gd name="connsiteX4" fmla="*/ 9525 w 41275"/>
              <a:gd name="connsiteY4" fmla="*/ 6350 h 44516"/>
              <a:gd name="connsiteX5" fmla="*/ 3175 w 41275"/>
              <a:gd name="connsiteY5" fmla="*/ 25400 h 44516"/>
              <a:gd name="connsiteX6" fmla="*/ 0 w 41275"/>
              <a:gd name="connsiteY6" fmla="*/ 34925 h 44516"/>
              <a:gd name="connsiteX7" fmla="*/ 6350 w 41275"/>
              <a:gd name="connsiteY7" fmla="*/ 44450 h 44516"/>
              <a:gd name="connsiteX8" fmla="*/ 25400 w 41275"/>
              <a:gd name="connsiteY8" fmla="*/ 38100 h 44516"/>
              <a:gd name="connsiteX9" fmla="*/ 31750 w 41275"/>
              <a:gd name="connsiteY9" fmla="*/ 34925 h 4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75" h="44516">
                <a:moveTo>
                  <a:pt x="31750" y="34925"/>
                </a:moveTo>
                <a:lnTo>
                  <a:pt x="31750" y="34925"/>
                </a:lnTo>
                <a:cubicBezTo>
                  <a:pt x="34925" y="26458"/>
                  <a:pt x="41275" y="18567"/>
                  <a:pt x="41275" y="9525"/>
                </a:cubicBezTo>
                <a:cubicBezTo>
                  <a:pt x="41275" y="5035"/>
                  <a:pt x="36067" y="1234"/>
                  <a:pt x="31750" y="0"/>
                </a:cubicBezTo>
                <a:lnTo>
                  <a:pt x="9525" y="6350"/>
                </a:lnTo>
                <a:lnTo>
                  <a:pt x="3175" y="25400"/>
                </a:lnTo>
                <a:lnTo>
                  <a:pt x="0" y="34925"/>
                </a:lnTo>
                <a:cubicBezTo>
                  <a:pt x="2117" y="38100"/>
                  <a:pt x="2564" y="43977"/>
                  <a:pt x="6350" y="44450"/>
                </a:cubicBezTo>
                <a:cubicBezTo>
                  <a:pt x="12992" y="45280"/>
                  <a:pt x="25400" y="38100"/>
                  <a:pt x="25400" y="38100"/>
                </a:cubicBezTo>
                <a:cubicBezTo>
                  <a:pt x="28910" y="27571"/>
                  <a:pt x="30692" y="35454"/>
                  <a:pt x="31750" y="34925"/>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3" name="Freeform 432">
            <a:extLst>
              <a:ext uri="{FF2B5EF4-FFF2-40B4-BE49-F238E27FC236}">
                <a16:creationId xmlns:a16="http://schemas.microsoft.com/office/drawing/2014/main" id="{0F78AC19-C632-30B4-AE3D-3D8C09C6F90F}"/>
              </a:ext>
            </a:extLst>
          </p:cNvPr>
          <p:cNvSpPr/>
          <p:nvPr/>
        </p:nvSpPr>
        <p:spPr bwMode="gray">
          <a:xfrm>
            <a:off x="2857499" y="4086224"/>
            <a:ext cx="46038" cy="46038"/>
          </a:xfrm>
          <a:custGeom>
            <a:avLst/>
            <a:gdLst>
              <a:gd name="connsiteX0" fmla="*/ 31750 w 41275"/>
              <a:gd name="connsiteY0" fmla="*/ 34925 h 44516"/>
              <a:gd name="connsiteX1" fmla="*/ 31750 w 41275"/>
              <a:gd name="connsiteY1" fmla="*/ 34925 h 44516"/>
              <a:gd name="connsiteX2" fmla="*/ 41275 w 41275"/>
              <a:gd name="connsiteY2" fmla="*/ 9525 h 44516"/>
              <a:gd name="connsiteX3" fmla="*/ 31750 w 41275"/>
              <a:gd name="connsiteY3" fmla="*/ 0 h 44516"/>
              <a:gd name="connsiteX4" fmla="*/ 9525 w 41275"/>
              <a:gd name="connsiteY4" fmla="*/ 6350 h 44516"/>
              <a:gd name="connsiteX5" fmla="*/ 3175 w 41275"/>
              <a:gd name="connsiteY5" fmla="*/ 25400 h 44516"/>
              <a:gd name="connsiteX6" fmla="*/ 0 w 41275"/>
              <a:gd name="connsiteY6" fmla="*/ 34925 h 44516"/>
              <a:gd name="connsiteX7" fmla="*/ 6350 w 41275"/>
              <a:gd name="connsiteY7" fmla="*/ 44450 h 44516"/>
              <a:gd name="connsiteX8" fmla="*/ 25400 w 41275"/>
              <a:gd name="connsiteY8" fmla="*/ 38100 h 44516"/>
              <a:gd name="connsiteX9" fmla="*/ 31750 w 41275"/>
              <a:gd name="connsiteY9" fmla="*/ 34925 h 4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75" h="44516">
                <a:moveTo>
                  <a:pt x="31750" y="34925"/>
                </a:moveTo>
                <a:lnTo>
                  <a:pt x="31750" y="34925"/>
                </a:lnTo>
                <a:cubicBezTo>
                  <a:pt x="34925" y="26458"/>
                  <a:pt x="41275" y="18567"/>
                  <a:pt x="41275" y="9525"/>
                </a:cubicBezTo>
                <a:cubicBezTo>
                  <a:pt x="41275" y="5035"/>
                  <a:pt x="36067" y="1234"/>
                  <a:pt x="31750" y="0"/>
                </a:cubicBezTo>
                <a:lnTo>
                  <a:pt x="9525" y="6350"/>
                </a:lnTo>
                <a:lnTo>
                  <a:pt x="3175" y="25400"/>
                </a:lnTo>
                <a:lnTo>
                  <a:pt x="0" y="34925"/>
                </a:lnTo>
                <a:cubicBezTo>
                  <a:pt x="2117" y="38100"/>
                  <a:pt x="2564" y="43977"/>
                  <a:pt x="6350" y="44450"/>
                </a:cubicBezTo>
                <a:cubicBezTo>
                  <a:pt x="12992" y="45280"/>
                  <a:pt x="25400" y="38100"/>
                  <a:pt x="25400" y="38100"/>
                </a:cubicBezTo>
                <a:cubicBezTo>
                  <a:pt x="28910" y="27571"/>
                  <a:pt x="30692" y="35454"/>
                  <a:pt x="31750" y="34925"/>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4" name="Freeform 433">
            <a:extLst>
              <a:ext uri="{FF2B5EF4-FFF2-40B4-BE49-F238E27FC236}">
                <a16:creationId xmlns:a16="http://schemas.microsoft.com/office/drawing/2014/main" id="{2C91B323-2AD2-8288-E5E2-BD8A7B2DA485}"/>
              </a:ext>
            </a:extLst>
          </p:cNvPr>
          <p:cNvSpPr/>
          <p:nvPr/>
        </p:nvSpPr>
        <p:spPr bwMode="gray">
          <a:xfrm>
            <a:off x="3898900" y="3482975"/>
            <a:ext cx="996950" cy="811213"/>
          </a:xfrm>
          <a:custGeom>
            <a:avLst/>
            <a:gdLst>
              <a:gd name="connsiteX0" fmla="*/ 22225 w 996308"/>
              <a:gd name="connsiteY0" fmla="*/ 429644 h 810998"/>
              <a:gd name="connsiteX1" fmla="*/ 22225 w 996308"/>
              <a:gd name="connsiteY1" fmla="*/ 429644 h 810998"/>
              <a:gd name="connsiteX2" fmla="*/ 25400 w 996308"/>
              <a:gd name="connsiteY2" fmla="*/ 512194 h 810998"/>
              <a:gd name="connsiteX3" fmla="*/ 101600 w 996308"/>
              <a:gd name="connsiteY3" fmla="*/ 509019 h 810998"/>
              <a:gd name="connsiteX4" fmla="*/ 111125 w 996308"/>
              <a:gd name="connsiteY4" fmla="*/ 502669 h 810998"/>
              <a:gd name="connsiteX5" fmla="*/ 130175 w 996308"/>
              <a:gd name="connsiteY5" fmla="*/ 496319 h 810998"/>
              <a:gd name="connsiteX6" fmla="*/ 142875 w 996308"/>
              <a:gd name="connsiteY6" fmla="*/ 486794 h 810998"/>
              <a:gd name="connsiteX7" fmla="*/ 184150 w 996308"/>
              <a:gd name="connsiteY7" fmla="*/ 496319 h 810998"/>
              <a:gd name="connsiteX8" fmla="*/ 203200 w 996308"/>
              <a:gd name="connsiteY8" fmla="*/ 505844 h 810998"/>
              <a:gd name="connsiteX9" fmla="*/ 212725 w 996308"/>
              <a:gd name="connsiteY9" fmla="*/ 524894 h 810998"/>
              <a:gd name="connsiteX10" fmla="*/ 219075 w 996308"/>
              <a:gd name="connsiteY10" fmla="*/ 534419 h 810998"/>
              <a:gd name="connsiteX11" fmla="*/ 222250 w 996308"/>
              <a:gd name="connsiteY11" fmla="*/ 543944 h 810998"/>
              <a:gd name="connsiteX12" fmla="*/ 231775 w 996308"/>
              <a:gd name="connsiteY12" fmla="*/ 553469 h 810998"/>
              <a:gd name="connsiteX13" fmla="*/ 238125 w 996308"/>
              <a:gd name="connsiteY13" fmla="*/ 572519 h 810998"/>
              <a:gd name="connsiteX14" fmla="*/ 244475 w 996308"/>
              <a:gd name="connsiteY14" fmla="*/ 601094 h 810998"/>
              <a:gd name="connsiteX15" fmla="*/ 250825 w 996308"/>
              <a:gd name="connsiteY15" fmla="*/ 610619 h 810998"/>
              <a:gd name="connsiteX16" fmla="*/ 269875 w 996308"/>
              <a:gd name="connsiteY16" fmla="*/ 616969 h 810998"/>
              <a:gd name="connsiteX17" fmla="*/ 276225 w 996308"/>
              <a:gd name="connsiteY17" fmla="*/ 607444 h 810998"/>
              <a:gd name="connsiteX18" fmla="*/ 285750 w 996308"/>
              <a:gd name="connsiteY18" fmla="*/ 588394 h 810998"/>
              <a:gd name="connsiteX19" fmla="*/ 314325 w 996308"/>
              <a:gd name="connsiteY19" fmla="*/ 572519 h 810998"/>
              <a:gd name="connsiteX20" fmla="*/ 327025 w 996308"/>
              <a:gd name="connsiteY20" fmla="*/ 569344 h 810998"/>
              <a:gd name="connsiteX21" fmla="*/ 333375 w 996308"/>
              <a:gd name="connsiteY21" fmla="*/ 601094 h 810998"/>
              <a:gd name="connsiteX22" fmla="*/ 336550 w 996308"/>
              <a:gd name="connsiteY22" fmla="*/ 610619 h 810998"/>
              <a:gd name="connsiteX23" fmla="*/ 352425 w 996308"/>
              <a:gd name="connsiteY23" fmla="*/ 636019 h 810998"/>
              <a:gd name="connsiteX24" fmla="*/ 361950 w 996308"/>
              <a:gd name="connsiteY24" fmla="*/ 645544 h 810998"/>
              <a:gd name="connsiteX25" fmla="*/ 371475 w 996308"/>
              <a:gd name="connsiteY25" fmla="*/ 642369 h 810998"/>
              <a:gd name="connsiteX26" fmla="*/ 387350 w 996308"/>
              <a:gd name="connsiteY26" fmla="*/ 658244 h 810998"/>
              <a:gd name="connsiteX27" fmla="*/ 396875 w 996308"/>
              <a:gd name="connsiteY27" fmla="*/ 664594 h 810998"/>
              <a:gd name="connsiteX28" fmla="*/ 403225 w 996308"/>
              <a:gd name="connsiteY28" fmla="*/ 677294 h 810998"/>
              <a:gd name="connsiteX29" fmla="*/ 409575 w 996308"/>
              <a:gd name="connsiteY29" fmla="*/ 686819 h 810998"/>
              <a:gd name="connsiteX30" fmla="*/ 412750 w 996308"/>
              <a:gd name="connsiteY30" fmla="*/ 696344 h 810998"/>
              <a:gd name="connsiteX31" fmla="*/ 409575 w 996308"/>
              <a:gd name="connsiteY31" fmla="*/ 715394 h 810998"/>
              <a:gd name="connsiteX32" fmla="*/ 400050 w 996308"/>
              <a:gd name="connsiteY32" fmla="*/ 718569 h 810998"/>
              <a:gd name="connsiteX33" fmla="*/ 368300 w 996308"/>
              <a:gd name="connsiteY33" fmla="*/ 721744 h 810998"/>
              <a:gd name="connsiteX34" fmla="*/ 342900 w 996308"/>
              <a:gd name="connsiteY34" fmla="*/ 737619 h 810998"/>
              <a:gd name="connsiteX35" fmla="*/ 323850 w 996308"/>
              <a:gd name="connsiteY35" fmla="*/ 756669 h 810998"/>
              <a:gd name="connsiteX36" fmla="*/ 333375 w 996308"/>
              <a:gd name="connsiteY36" fmla="*/ 763019 h 810998"/>
              <a:gd name="connsiteX37" fmla="*/ 365125 w 996308"/>
              <a:gd name="connsiteY37" fmla="*/ 769369 h 810998"/>
              <a:gd name="connsiteX38" fmla="*/ 374650 w 996308"/>
              <a:gd name="connsiteY38" fmla="*/ 775719 h 810998"/>
              <a:gd name="connsiteX39" fmla="*/ 387350 w 996308"/>
              <a:gd name="connsiteY39" fmla="*/ 794769 h 810998"/>
              <a:gd name="connsiteX40" fmla="*/ 384175 w 996308"/>
              <a:gd name="connsiteY40" fmla="*/ 810644 h 810998"/>
              <a:gd name="connsiteX41" fmla="*/ 377825 w 996308"/>
              <a:gd name="connsiteY41" fmla="*/ 801119 h 810998"/>
              <a:gd name="connsiteX42" fmla="*/ 390525 w 996308"/>
              <a:gd name="connsiteY42" fmla="*/ 775719 h 810998"/>
              <a:gd name="connsiteX43" fmla="*/ 393700 w 996308"/>
              <a:gd name="connsiteY43" fmla="*/ 766194 h 810998"/>
              <a:gd name="connsiteX44" fmla="*/ 396875 w 996308"/>
              <a:gd name="connsiteY44" fmla="*/ 753494 h 810998"/>
              <a:gd name="connsiteX45" fmla="*/ 409575 w 996308"/>
              <a:gd name="connsiteY45" fmla="*/ 734444 h 810998"/>
              <a:gd name="connsiteX46" fmla="*/ 444500 w 996308"/>
              <a:gd name="connsiteY46" fmla="*/ 734444 h 810998"/>
              <a:gd name="connsiteX47" fmla="*/ 447675 w 996308"/>
              <a:gd name="connsiteY47" fmla="*/ 724919 h 810998"/>
              <a:gd name="connsiteX48" fmla="*/ 454025 w 996308"/>
              <a:gd name="connsiteY48" fmla="*/ 715394 h 810998"/>
              <a:gd name="connsiteX49" fmla="*/ 460375 w 996308"/>
              <a:gd name="connsiteY49" fmla="*/ 696344 h 810998"/>
              <a:gd name="connsiteX50" fmla="*/ 463550 w 996308"/>
              <a:gd name="connsiteY50" fmla="*/ 674119 h 810998"/>
              <a:gd name="connsiteX51" fmla="*/ 473075 w 996308"/>
              <a:gd name="connsiteY51" fmla="*/ 667769 h 810998"/>
              <a:gd name="connsiteX52" fmla="*/ 450850 w 996308"/>
              <a:gd name="connsiteY52" fmla="*/ 658244 h 810998"/>
              <a:gd name="connsiteX53" fmla="*/ 431800 w 996308"/>
              <a:gd name="connsiteY53" fmla="*/ 642369 h 810998"/>
              <a:gd name="connsiteX54" fmla="*/ 428625 w 996308"/>
              <a:gd name="connsiteY54" fmla="*/ 632844 h 810998"/>
              <a:gd name="connsiteX55" fmla="*/ 425450 w 996308"/>
              <a:gd name="connsiteY55" fmla="*/ 597919 h 810998"/>
              <a:gd name="connsiteX56" fmla="*/ 428625 w 996308"/>
              <a:gd name="connsiteY56" fmla="*/ 585219 h 810998"/>
              <a:gd name="connsiteX57" fmla="*/ 438150 w 996308"/>
              <a:gd name="connsiteY57" fmla="*/ 588394 h 810998"/>
              <a:gd name="connsiteX58" fmla="*/ 444500 w 996308"/>
              <a:gd name="connsiteY58" fmla="*/ 578869 h 810998"/>
              <a:gd name="connsiteX59" fmla="*/ 434975 w 996308"/>
              <a:gd name="connsiteY59" fmla="*/ 559819 h 810998"/>
              <a:gd name="connsiteX60" fmla="*/ 425450 w 996308"/>
              <a:gd name="connsiteY60" fmla="*/ 540769 h 810998"/>
              <a:gd name="connsiteX61" fmla="*/ 422275 w 996308"/>
              <a:gd name="connsiteY61" fmla="*/ 528069 h 810998"/>
              <a:gd name="connsiteX62" fmla="*/ 419100 w 996308"/>
              <a:gd name="connsiteY62" fmla="*/ 518544 h 810998"/>
              <a:gd name="connsiteX63" fmla="*/ 428625 w 996308"/>
              <a:gd name="connsiteY63" fmla="*/ 512194 h 810998"/>
              <a:gd name="connsiteX64" fmla="*/ 466725 w 996308"/>
              <a:gd name="connsiteY64" fmla="*/ 515369 h 810998"/>
              <a:gd name="connsiteX65" fmla="*/ 469900 w 996308"/>
              <a:gd name="connsiteY65" fmla="*/ 505844 h 810998"/>
              <a:gd name="connsiteX66" fmla="*/ 523875 w 996308"/>
              <a:gd name="connsiteY66" fmla="*/ 480444 h 810998"/>
              <a:gd name="connsiteX67" fmla="*/ 514350 w 996308"/>
              <a:gd name="connsiteY67" fmla="*/ 445519 h 810998"/>
              <a:gd name="connsiteX68" fmla="*/ 508000 w 996308"/>
              <a:gd name="connsiteY68" fmla="*/ 426469 h 810998"/>
              <a:gd name="connsiteX69" fmla="*/ 511175 w 996308"/>
              <a:gd name="connsiteY69" fmla="*/ 416944 h 810998"/>
              <a:gd name="connsiteX70" fmla="*/ 558800 w 996308"/>
              <a:gd name="connsiteY70" fmla="*/ 416944 h 810998"/>
              <a:gd name="connsiteX71" fmla="*/ 561975 w 996308"/>
              <a:gd name="connsiteY71" fmla="*/ 426469 h 810998"/>
              <a:gd name="connsiteX72" fmla="*/ 581025 w 996308"/>
              <a:gd name="connsiteY72" fmla="*/ 439169 h 810998"/>
              <a:gd name="connsiteX73" fmla="*/ 587375 w 996308"/>
              <a:gd name="connsiteY73" fmla="*/ 448694 h 810998"/>
              <a:gd name="connsiteX74" fmla="*/ 596900 w 996308"/>
              <a:gd name="connsiteY74" fmla="*/ 451869 h 810998"/>
              <a:gd name="connsiteX75" fmla="*/ 600075 w 996308"/>
              <a:gd name="connsiteY75" fmla="*/ 489969 h 810998"/>
              <a:gd name="connsiteX76" fmla="*/ 609600 w 996308"/>
              <a:gd name="connsiteY76" fmla="*/ 515369 h 810998"/>
              <a:gd name="connsiteX77" fmla="*/ 612775 w 996308"/>
              <a:gd name="connsiteY77" fmla="*/ 524894 h 810998"/>
              <a:gd name="connsiteX78" fmla="*/ 622300 w 996308"/>
              <a:gd name="connsiteY78" fmla="*/ 537594 h 810998"/>
              <a:gd name="connsiteX79" fmla="*/ 628650 w 996308"/>
              <a:gd name="connsiteY79" fmla="*/ 547119 h 810998"/>
              <a:gd name="connsiteX80" fmla="*/ 657225 w 996308"/>
              <a:gd name="connsiteY80" fmla="*/ 569344 h 810998"/>
              <a:gd name="connsiteX81" fmla="*/ 688975 w 996308"/>
              <a:gd name="connsiteY81" fmla="*/ 607444 h 810998"/>
              <a:gd name="connsiteX82" fmla="*/ 698500 w 996308"/>
              <a:gd name="connsiteY82" fmla="*/ 610619 h 810998"/>
              <a:gd name="connsiteX83" fmla="*/ 701675 w 996308"/>
              <a:gd name="connsiteY83" fmla="*/ 601094 h 810998"/>
              <a:gd name="connsiteX84" fmla="*/ 708025 w 996308"/>
              <a:gd name="connsiteY84" fmla="*/ 591569 h 810998"/>
              <a:gd name="connsiteX85" fmla="*/ 711200 w 996308"/>
              <a:gd name="connsiteY85" fmla="*/ 569344 h 810998"/>
              <a:gd name="connsiteX86" fmla="*/ 714375 w 996308"/>
              <a:gd name="connsiteY86" fmla="*/ 559819 h 810998"/>
              <a:gd name="connsiteX87" fmla="*/ 717550 w 996308"/>
              <a:gd name="connsiteY87" fmla="*/ 543944 h 810998"/>
              <a:gd name="connsiteX88" fmla="*/ 711200 w 996308"/>
              <a:gd name="connsiteY88" fmla="*/ 499494 h 810998"/>
              <a:gd name="connsiteX89" fmla="*/ 704850 w 996308"/>
              <a:gd name="connsiteY89" fmla="*/ 489969 h 810998"/>
              <a:gd name="connsiteX90" fmla="*/ 695325 w 996308"/>
              <a:gd name="connsiteY90" fmla="*/ 486794 h 810998"/>
              <a:gd name="connsiteX91" fmla="*/ 688975 w 996308"/>
              <a:gd name="connsiteY91" fmla="*/ 467744 h 810998"/>
              <a:gd name="connsiteX92" fmla="*/ 685800 w 996308"/>
              <a:gd name="connsiteY92" fmla="*/ 458219 h 810998"/>
              <a:gd name="connsiteX93" fmla="*/ 704850 w 996308"/>
              <a:gd name="connsiteY93" fmla="*/ 445519 h 810998"/>
              <a:gd name="connsiteX94" fmla="*/ 714375 w 996308"/>
              <a:gd name="connsiteY94" fmla="*/ 439169 h 810998"/>
              <a:gd name="connsiteX95" fmla="*/ 723900 w 996308"/>
              <a:gd name="connsiteY95" fmla="*/ 435994 h 810998"/>
              <a:gd name="connsiteX96" fmla="*/ 720725 w 996308"/>
              <a:gd name="connsiteY96" fmla="*/ 420119 h 810998"/>
              <a:gd name="connsiteX97" fmla="*/ 673100 w 996308"/>
              <a:gd name="connsiteY97" fmla="*/ 429644 h 810998"/>
              <a:gd name="connsiteX98" fmla="*/ 669925 w 996308"/>
              <a:gd name="connsiteY98" fmla="*/ 416944 h 810998"/>
              <a:gd name="connsiteX99" fmla="*/ 669925 w 996308"/>
              <a:gd name="connsiteY99" fmla="*/ 378844 h 810998"/>
              <a:gd name="connsiteX100" fmla="*/ 717550 w 996308"/>
              <a:gd name="connsiteY100" fmla="*/ 369319 h 810998"/>
              <a:gd name="connsiteX101" fmla="*/ 730250 w 996308"/>
              <a:gd name="connsiteY101" fmla="*/ 372494 h 810998"/>
              <a:gd name="connsiteX102" fmla="*/ 727075 w 996308"/>
              <a:gd name="connsiteY102" fmla="*/ 388369 h 810998"/>
              <a:gd name="connsiteX103" fmla="*/ 720725 w 996308"/>
              <a:gd name="connsiteY103" fmla="*/ 397894 h 810998"/>
              <a:gd name="connsiteX104" fmla="*/ 730250 w 996308"/>
              <a:gd name="connsiteY104" fmla="*/ 391544 h 810998"/>
              <a:gd name="connsiteX105" fmla="*/ 742950 w 996308"/>
              <a:gd name="connsiteY105" fmla="*/ 382019 h 810998"/>
              <a:gd name="connsiteX106" fmla="*/ 758825 w 996308"/>
              <a:gd name="connsiteY106" fmla="*/ 372494 h 810998"/>
              <a:gd name="connsiteX107" fmla="*/ 768350 w 996308"/>
              <a:gd name="connsiteY107" fmla="*/ 366144 h 810998"/>
              <a:gd name="connsiteX108" fmla="*/ 765175 w 996308"/>
              <a:gd name="connsiteY108" fmla="*/ 353444 h 810998"/>
              <a:gd name="connsiteX109" fmla="*/ 755650 w 996308"/>
              <a:gd name="connsiteY109" fmla="*/ 350269 h 810998"/>
              <a:gd name="connsiteX110" fmla="*/ 698500 w 996308"/>
              <a:gd name="connsiteY110" fmla="*/ 347094 h 810998"/>
              <a:gd name="connsiteX111" fmla="*/ 669925 w 996308"/>
              <a:gd name="connsiteY111" fmla="*/ 324869 h 810998"/>
              <a:gd name="connsiteX112" fmla="*/ 660400 w 996308"/>
              <a:gd name="connsiteY112" fmla="*/ 318519 h 810998"/>
              <a:gd name="connsiteX113" fmla="*/ 654050 w 996308"/>
              <a:gd name="connsiteY113" fmla="*/ 308994 h 810998"/>
              <a:gd name="connsiteX114" fmla="*/ 644525 w 996308"/>
              <a:gd name="connsiteY114" fmla="*/ 299469 h 810998"/>
              <a:gd name="connsiteX115" fmla="*/ 650875 w 996308"/>
              <a:gd name="connsiteY115" fmla="*/ 289944 h 810998"/>
              <a:gd name="connsiteX116" fmla="*/ 685800 w 996308"/>
              <a:gd name="connsiteY116" fmla="*/ 293119 h 810998"/>
              <a:gd name="connsiteX117" fmla="*/ 742950 w 996308"/>
              <a:gd name="connsiteY117" fmla="*/ 296294 h 810998"/>
              <a:gd name="connsiteX118" fmla="*/ 793750 w 996308"/>
              <a:gd name="connsiteY118" fmla="*/ 299469 h 810998"/>
              <a:gd name="connsiteX119" fmla="*/ 803275 w 996308"/>
              <a:gd name="connsiteY119" fmla="*/ 305819 h 810998"/>
              <a:gd name="connsiteX120" fmla="*/ 825500 w 996308"/>
              <a:gd name="connsiteY120" fmla="*/ 308994 h 810998"/>
              <a:gd name="connsiteX121" fmla="*/ 841375 w 996308"/>
              <a:gd name="connsiteY121" fmla="*/ 312169 h 810998"/>
              <a:gd name="connsiteX122" fmla="*/ 847725 w 996308"/>
              <a:gd name="connsiteY122" fmla="*/ 321694 h 810998"/>
              <a:gd name="connsiteX123" fmla="*/ 857250 w 996308"/>
              <a:gd name="connsiteY123" fmla="*/ 328044 h 810998"/>
              <a:gd name="connsiteX124" fmla="*/ 882650 w 996308"/>
              <a:gd name="connsiteY124" fmla="*/ 321694 h 810998"/>
              <a:gd name="connsiteX125" fmla="*/ 895350 w 996308"/>
              <a:gd name="connsiteY125" fmla="*/ 293119 h 810998"/>
              <a:gd name="connsiteX126" fmla="*/ 898525 w 996308"/>
              <a:gd name="connsiteY126" fmla="*/ 283594 h 810998"/>
              <a:gd name="connsiteX127" fmla="*/ 908050 w 996308"/>
              <a:gd name="connsiteY127" fmla="*/ 274069 h 810998"/>
              <a:gd name="connsiteX128" fmla="*/ 914400 w 996308"/>
              <a:gd name="connsiteY128" fmla="*/ 220094 h 810998"/>
              <a:gd name="connsiteX129" fmla="*/ 911225 w 996308"/>
              <a:gd name="connsiteY129" fmla="*/ 194694 h 810998"/>
              <a:gd name="connsiteX130" fmla="*/ 904875 w 996308"/>
              <a:gd name="connsiteY130" fmla="*/ 175644 h 810998"/>
              <a:gd name="connsiteX131" fmla="*/ 908050 w 996308"/>
              <a:gd name="connsiteY131" fmla="*/ 147069 h 810998"/>
              <a:gd name="connsiteX132" fmla="*/ 927100 w 996308"/>
              <a:gd name="connsiteY132" fmla="*/ 143894 h 810998"/>
              <a:gd name="connsiteX133" fmla="*/ 936625 w 996308"/>
              <a:gd name="connsiteY133" fmla="*/ 140719 h 810998"/>
              <a:gd name="connsiteX134" fmla="*/ 949325 w 996308"/>
              <a:gd name="connsiteY134" fmla="*/ 137544 h 810998"/>
              <a:gd name="connsiteX135" fmla="*/ 965200 w 996308"/>
              <a:gd name="connsiteY135" fmla="*/ 140719 h 810998"/>
              <a:gd name="connsiteX136" fmla="*/ 974725 w 996308"/>
              <a:gd name="connsiteY136" fmla="*/ 172469 h 810998"/>
              <a:gd name="connsiteX137" fmla="*/ 984250 w 996308"/>
              <a:gd name="connsiteY137" fmla="*/ 178819 h 810998"/>
              <a:gd name="connsiteX138" fmla="*/ 993775 w 996308"/>
              <a:gd name="connsiteY138" fmla="*/ 172469 h 810998"/>
              <a:gd name="connsiteX139" fmla="*/ 984250 w 996308"/>
              <a:gd name="connsiteY139" fmla="*/ 115319 h 810998"/>
              <a:gd name="connsiteX140" fmla="*/ 981075 w 996308"/>
              <a:gd name="connsiteY140" fmla="*/ 102619 h 810998"/>
              <a:gd name="connsiteX141" fmla="*/ 977900 w 996308"/>
              <a:gd name="connsiteY141" fmla="*/ 83569 h 810998"/>
              <a:gd name="connsiteX142" fmla="*/ 971550 w 996308"/>
              <a:gd name="connsiteY142" fmla="*/ 64519 h 810998"/>
              <a:gd name="connsiteX143" fmla="*/ 968375 w 996308"/>
              <a:gd name="connsiteY143" fmla="*/ 54994 h 810998"/>
              <a:gd name="connsiteX144" fmla="*/ 958850 w 996308"/>
              <a:gd name="connsiteY144" fmla="*/ 51819 h 810998"/>
              <a:gd name="connsiteX145" fmla="*/ 949325 w 996308"/>
              <a:gd name="connsiteY145" fmla="*/ 58169 h 810998"/>
              <a:gd name="connsiteX146" fmla="*/ 942975 w 996308"/>
              <a:gd name="connsiteY146" fmla="*/ 67694 h 810998"/>
              <a:gd name="connsiteX147" fmla="*/ 933450 w 996308"/>
              <a:gd name="connsiteY147" fmla="*/ 77219 h 810998"/>
              <a:gd name="connsiteX148" fmla="*/ 930275 w 996308"/>
              <a:gd name="connsiteY148" fmla="*/ 86744 h 810998"/>
              <a:gd name="connsiteX149" fmla="*/ 920750 w 996308"/>
              <a:gd name="connsiteY149" fmla="*/ 80394 h 810998"/>
              <a:gd name="connsiteX150" fmla="*/ 904875 w 996308"/>
              <a:gd name="connsiteY150" fmla="*/ 20069 h 810998"/>
              <a:gd name="connsiteX151" fmla="*/ 892175 w 996308"/>
              <a:gd name="connsiteY151" fmla="*/ 16894 h 810998"/>
              <a:gd name="connsiteX152" fmla="*/ 879475 w 996308"/>
              <a:gd name="connsiteY152" fmla="*/ 20069 h 810998"/>
              <a:gd name="connsiteX153" fmla="*/ 863600 w 996308"/>
              <a:gd name="connsiteY153" fmla="*/ 23244 h 810998"/>
              <a:gd name="connsiteX154" fmla="*/ 844550 w 996308"/>
              <a:gd name="connsiteY154" fmla="*/ 29594 h 810998"/>
              <a:gd name="connsiteX155" fmla="*/ 809625 w 996308"/>
              <a:gd name="connsiteY155" fmla="*/ 26419 h 810998"/>
              <a:gd name="connsiteX156" fmla="*/ 774700 w 996308"/>
              <a:gd name="connsiteY156" fmla="*/ 16894 h 810998"/>
              <a:gd name="connsiteX157" fmla="*/ 765175 w 996308"/>
              <a:gd name="connsiteY157" fmla="*/ 7369 h 810998"/>
              <a:gd name="connsiteX158" fmla="*/ 723900 w 996308"/>
              <a:gd name="connsiteY158" fmla="*/ 4194 h 810998"/>
              <a:gd name="connsiteX159" fmla="*/ 714375 w 996308"/>
              <a:gd name="connsiteY159" fmla="*/ 7369 h 810998"/>
              <a:gd name="connsiteX160" fmla="*/ 704850 w 996308"/>
              <a:gd name="connsiteY160" fmla="*/ 16894 h 810998"/>
              <a:gd name="connsiteX161" fmla="*/ 695325 w 996308"/>
              <a:gd name="connsiteY161" fmla="*/ 23244 h 810998"/>
              <a:gd name="connsiteX162" fmla="*/ 688975 w 996308"/>
              <a:gd name="connsiteY162" fmla="*/ 32769 h 810998"/>
              <a:gd name="connsiteX163" fmla="*/ 676275 w 996308"/>
              <a:gd name="connsiteY163" fmla="*/ 77219 h 810998"/>
              <a:gd name="connsiteX164" fmla="*/ 663575 w 996308"/>
              <a:gd name="connsiteY164" fmla="*/ 99444 h 810998"/>
              <a:gd name="connsiteX165" fmla="*/ 647700 w 996308"/>
              <a:gd name="connsiteY165" fmla="*/ 102619 h 810998"/>
              <a:gd name="connsiteX166" fmla="*/ 628650 w 996308"/>
              <a:gd name="connsiteY166" fmla="*/ 108969 h 810998"/>
              <a:gd name="connsiteX167" fmla="*/ 619125 w 996308"/>
              <a:gd name="connsiteY167" fmla="*/ 112144 h 810998"/>
              <a:gd name="connsiteX168" fmla="*/ 609600 w 996308"/>
              <a:gd name="connsiteY168" fmla="*/ 118494 h 810998"/>
              <a:gd name="connsiteX169" fmla="*/ 593725 w 996308"/>
              <a:gd name="connsiteY169" fmla="*/ 137544 h 810998"/>
              <a:gd name="connsiteX170" fmla="*/ 587375 w 996308"/>
              <a:gd name="connsiteY170" fmla="*/ 156594 h 810998"/>
              <a:gd name="connsiteX171" fmla="*/ 596900 w 996308"/>
              <a:gd name="connsiteY171" fmla="*/ 166119 h 810998"/>
              <a:gd name="connsiteX172" fmla="*/ 593725 w 996308"/>
              <a:gd name="connsiteY172" fmla="*/ 178819 h 810998"/>
              <a:gd name="connsiteX173" fmla="*/ 574675 w 996308"/>
              <a:gd name="connsiteY173" fmla="*/ 194694 h 810998"/>
              <a:gd name="connsiteX174" fmla="*/ 549275 w 996308"/>
              <a:gd name="connsiteY174" fmla="*/ 185169 h 810998"/>
              <a:gd name="connsiteX175" fmla="*/ 539750 w 996308"/>
              <a:gd name="connsiteY175" fmla="*/ 162944 h 810998"/>
              <a:gd name="connsiteX176" fmla="*/ 536575 w 996308"/>
              <a:gd name="connsiteY176" fmla="*/ 150244 h 810998"/>
              <a:gd name="connsiteX177" fmla="*/ 530225 w 996308"/>
              <a:gd name="connsiteY177" fmla="*/ 137544 h 810998"/>
              <a:gd name="connsiteX178" fmla="*/ 514350 w 996308"/>
              <a:gd name="connsiteY178" fmla="*/ 108969 h 810998"/>
              <a:gd name="connsiteX179" fmla="*/ 508000 w 996308"/>
              <a:gd name="connsiteY179" fmla="*/ 99444 h 810998"/>
              <a:gd name="connsiteX180" fmla="*/ 498475 w 996308"/>
              <a:gd name="connsiteY180" fmla="*/ 93094 h 810998"/>
              <a:gd name="connsiteX181" fmla="*/ 444500 w 996308"/>
              <a:gd name="connsiteY181" fmla="*/ 96269 h 810998"/>
              <a:gd name="connsiteX182" fmla="*/ 447675 w 996308"/>
              <a:gd name="connsiteY182" fmla="*/ 115319 h 810998"/>
              <a:gd name="connsiteX183" fmla="*/ 460375 w 996308"/>
              <a:gd name="connsiteY183" fmla="*/ 143894 h 810998"/>
              <a:gd name="connsiteX184" fmla="*/ 457200 w 996308"/>
              <a:gd name="connsiteY184" fmla="*/ 166119 h 810998"/>
              <a:gd name="connsiteX185" fmla="*/ 434975 w 996308"/>
              <a:gd name="connsiteY185" fmla="*/ 156594 h 810998"/>
              <a:gd name="connsiteX186" fmla="*/ 428625 w 996308"/>
              <a:gd name="connsiteY186" fmla="*/ 147069 h 810998"/>
              <a:gd name="connsiteX187" fmla="*/ 425450 w 996308"/>
              <a:gd name="connsiteY187" fmla="*/ 137544 h 810998"/>
              <a:gd name="connsiteX188" fmla="*/ 415925 w 996308"/>
              <a:gd name="connsiteY188" fmla="*/ 134369 h 810998"/>
              <a:gd name="connsiteX189" fmla="*/ 403225 w 996308"/>
              <a:gd name="connsiteY189" fmla="*/ 105794 h 810998"/>
              <a:gd name="connsiteX190" fmla="*/ 387350 w 996308"/>
              <a:gd name="connsiteY190" fmla="*/ 83569 h 810998"/>
              <a:gd name="connsiteX191" fmla="*/ 371475 w 996308"/>
              <a:gd name="connsiteY191" fmla="*/ 64519 h 810998"/>
              <a:gd name="connsiteX192" fmla="*/ 352425 w 996308"/>
              <a:gd name="connsiteY192" fmla="*/ 51819 h 810998"/>
              <a:gd name="connsiteX193" fmla="*/ 314325 w 996308"/>
              <a:gd name="connsiteY193" fmla="*/ 45469 h 810998"/>
              <a:gd name="connsiteX194" fmla="*/ 304800 w 996308"/>
              <a:gd name="connsiteY194" fmla="*/ 26419 h 810998"/>
              <a:gd name="connsiteX195" fmla="*/ 301625 w 996308"/>
              <a:gd name="connsiteY195" fmla="*/ 13719 h 810998"/>
              <a:gd name="connsiteX196" fmla="*/ 292100 w 996308"/>
              <a:gd name="connsiteY196" fmla="*/ 7369 h 810998"/>
              <a:gd name="connsiteX197" fmla="*/ 276225 w 996308"/>
              <a:gd name="connsiteY197" fmla="*/ 10544 h 810998"/>
              <a:gd name="connsiteX198" fmla="*/ 266700 w 996308"/>
              <a:gd name="connsiteY198" fmla="*/ 29594 h 810998"/>
              <a:gd name="connsiteX199" fmla="*/ 263525 w 996308"/>
              <a:gd name="connsiteY199" fmla="*/ 64519 h 810998"/>
              <a:gd name="connsiteX200" fmla="*/ 257175 w 996308"/>
              <a:gd name="connsiteY200" fmla="*/ 83569 h 810998"/>
              <a:gd name="connsiteX201" fmla="*/ 247650 w 996308"/>
              <a:gd name="connsiteY201" fmla="*/ 108969 h 810998"/>
              <a:gd name="connsiteX202" fmla="*/ 234950 w 996308"/>
              <a:gd name="connsiteY202" fmla="*/ 105794 h 810998"/>
              <a:gd name="connsiteX203" fmla="*/ 228600 w 996308"/>
              <a:gd name="connsiteY203" fmla="*/ 96269 h 810998"/>
              <a:gd name="connsiteX204" fmla="*/ 219075 w 996308"/>
              <a:gd name="connsiteY204" fmla="*/ 86744 h 810998"/>
              <a:gd name="connsiteX205" fmla="*/ 206375 w 996308"/>
              <a:gd name="connsiteY205" fmla="*/ 89919 h 810998"/>
              <a:gd name="connsiteX206" fmla="*/ 203200 w 996308"/>
              <a:gd name="connsiteY206" fmla="*/ 99444 h 810998"/>
              <a:gd name="connsiteX207" fmla="*/ 200025 w 996308"/>
              <a:gd name="connsiteY207" fmla="*/ 118494 h 810998"/>
              <a:gd name="connsiteX208" fmla="*/ 193675 w 996308"/>
              <a:gd name="connsiteY208" fmla="*/ 137544 h 810998"/>
              <a:gd name="connsiteX209" fmla="*/ 196850 w 996308"/>
              <a:gd name="connsiteY209" fmla="*/ 150244 h 810998"/>
              <a:gd name="connsiteX210" fmla="*/ 203200 w 996308"/>
              <a:gd name="connsiteY210" fmla="*/ 162944 h 810998"/>
              <a:gd name="connsiteX211" fmla="*/ 206375 w 996308"/>
              <a:gd name="connsiteY211" fmla="*/ 172469 h 810998"/>
              <a:gd name="connsiteX212" fmla="*/ 200025 w 996308"/>
              <a:gd name="connsiteY212" fmla="*/ 216919 h 810998"/>
              <a:gd name="connsiteX213" fmla="*/ 193675 w 996308"/>
              <a:gd name="connsiteY213" fmla="*/ 235969 h 810998"/>
              <a:gd name="connsiteX214" fmla="*/ 180975 w 996308"/>
              <a:gd name="connsiteY214" fmla="*/ 255019 h 810998"/>
              <a:gd name="connsiteX215" fmla="*/ 171450 w 996308"/>
              <a:gd name="connsiteY215" fmla="*/ 261369 h 810998"/>
              <a:gd name="connsiteX216" fmla="*/ 152400 w 996308"/>
              <a:gd name="connsiteY216" fmla="*/ 277244 h 810998"/>
              <a:gd name="connsiteX217" fmla="*/ 130175 w 996308"/>
              <a:gd name="connsiteY217" fmla="*/ 302644 h 810998"/>
              <a:gd name="connsiteX218" fmla="*/ 104775 w 996308"/>
              <a:gd name="connsiteY218" fmla="*/ 299469 h 810998"/>
              <a:gd name="connsiteX219" fmla="*/ 95250 w 996308"/>
              <a:gd name="connsiteY219" fmla="*/ 296294 h 810998"/>
              <a:gd name="connsiteX220" fmla="*/ 82550 w 996308"/>
              <a:gd name="connsiteY220" fmla="*/ 274069 h 810998"/>
              <a:gd name="connsiteX221" fmla="*/ 79375 w 996308"/>
              <a:gd name="connsiteY221" fmla="*/ 264544 h 810998"/>
              <a:gd name="connsiteX222" fmla="*/ 53975 w 996308"/>
              <a:gd name="connsiteY222" fmla="*/ 261369 h 810998"/>
              <a:gd name="connsiteX223" fmla="*/ 50800 w 996308"/>
              <a:gd name="connsiteY223" fmla="*/ 251844 h 810998"/>
              <a:gd name="connsiteX224" fmla="*/ 38100 w 996308"/>
              <a:gd name="connsiteY224" fmla="*/ 232794 h 810998"/>
              <a:gd name="connsiteX225" fmla="*/ 28575 w 996308"/>
              <a:gd name="connsiteY225" fmla="*/ 201044 h 810998"/>
              <a:gd name="connsiteX226" fmla="*/ 25400 w 996308"/>
              <a:gd name="connsiteY226" fmla="*/ 147069 h 810998"/>
              <a:gd name="connsiteX227" fmla="*/ 15875 w 996308"/>
              <a:gd name="connsiteY227" fmla="*/ 143894 h 810998"/>
              <a:gd name="connsiteX228" fmla="*/ 0 w 996308"/>
              <a:gd name="connsiteY228" fmla="*/ 166119 h 810998"/>
              <a:gd name="connsiteX229" fmla="*/ 3175 w 996308"/>
              <a:gd name="connsiteY229" fmla="*/ 197869 h 810998"/>
              <a:gd name="connsiteX230" fmla="*/ 19050 w 996308"/>
              <a:gd name="connsiteY230" fmla="*/ 213744 h 810998"/>
              <a:gd name="connsiteX231" fmla="*/ 31750 w 996308"/>
              <a:gd name="connsiteY231" fmla="*/ 216919 h 810998"/>
              <a:gd name="connsiteX232" fmla="*/ 41275 w 996308"/>
              <a:gd name="connsiteY232" fmla="*/ 220094 h 810998"/>
              <a:gd name="connsiteX233" fmla="*/ 38100 w 996308"/>
              <a:gd name="connsiteY233" fmla="*/ 245494 h 810998"/>
              <a:gd name="connsiteX234" fmla="*/ 31750 w 996308"/>
              <a:gd name="connsiteY234" fmla="*/ 267719 h 810998"/>
              <a:gd name="connsiteX235" fmla="*/ 34925 w 996308"/>
              <a:gd name="connsiteY235" fmla="*/ 289944 h 810998"/>
              <a:gd name="connsiteX236" fmla="*/ 38100 w 996308"/>
              <a:gd name="connsiteY236" fmla="*/ 299469 h 810998"/>
              <a:gd name="connsiteX237" fmla="*/ 44450 w 996308"/>
              <a:gd name="connsiteY237" fmla="*/ 334394 h 810998"/>
              <a:gd name="connsiteX238" fmla="*/ 50800 w 996308"/>
              <a:gd name="connsiteY238" fmla="*/ 343919 h 810998"/>
              <a:gd name="connsiteX239" fmla="*/ 69850 w 996308"/>
              <a:gd name="connsiteY239" fmla="*/ 356619 h 810998"/>
              <a:gd name="connsiteX240" fmla="*/ 92075 w 996308"/>
              <a:gd name="connsiteY240" fmla="*/ 350269 h 810998"/>
              <a:gd name="connsiteX241" fmla="*/ 101600 w 996308"/>
              <a:gd name="connsiteY241" fmla="*/ 343919 h 810998"/>
              <a:gd name="connsiteX242" fmla="*/ 111125 w 996308"/>
              <a:gd name="connsiteY242" fmla="*/ 340744 h 810998"/>
              <a:gd name="connsiteX243" fmla="*/ 120650 w 996308"/>
              <a:gd name="connsiteY243" fmla="*/ 334394 h 810998"/>
              <a:gd name="connsiteX244" fmla="*/ 142875 w 996308"/>
              <a:gd name="connsiteY244" fmla="*/ 328044 h 810998"/>
              <a:gd name="connsiteX245" fmla="*/ 161925 w 996308"/>
              <a:gd name="connsiteY245" fmla="*/ 321694 h 810998"/>
              <a:gd name="connsiteX246" fmla="*/ 174625 w 996308"/>
              <a:gd name="connsiteY246" fmla="*/ 318519 h 810998"/>
              <a:gd name="connsiteX247" fmla="*/ 206375 w 996308"/>
              <a:gd name="connsiteY247" fmla="*/ 308994 h 810998"/>
              <a:gd name="connsiteX248" fmla="*/ 244475 w 996308"/>
              <a:gd name="connsiteY248" fmla="*/ 312169 h 810998"/>
              <a:gd name="connsiteX249" fmla="*/ 273050 w 996308"/>
              <a:gd name="connsiteY249" fmla="*/ 324869 h 810998"/>
              <a:gd name="connsiteX250" fmla="*/ 282575 w 996308"/>
              <a:gd name="connsiteY250" fmla="*/ 334394 h 810998"/>
              <a:gd name="connsiteX251" fmla="*/ 282575 w 996308"/>
              <a:gd name="connsiteY251" fmla="*/ 391544 h 810998"/>
              <a:gd name="connsiteX252" fmla="*/ 285750 w 996308"/>
              <a:gd name="connsiteY252" fmla="*/ 401069 h 810998"/>
              <a:gd name="connsiteX253" fmla="*/ 292100 w 996308"/>
              <a:gd name="connsiteY253" fmla="*/ 410594 h 810998"/>
              <a:gd name="connsiteX254" fmla="*/ 298450 w 996308"/>
              <a:gd name="connsiteY254" fmla="*/ 429644 h 810998"/>
              <a:gd name="connsiteX255" fmla="*/ 295275 w 996308"/>
              <a:gd name="connsiteY255" fmla="*/ 439169 h 810998"/>
              <a:gd name="connsiteX256" fmla="*/ 282575 w 996308"/>
              <a:gd name="connsiteY256" fmla="*/ 442344 h 810998"/>
              <a:gd name="connsiteX257" fmla="*/ 263525 w 996308"/>
              <a:gd name="connsiteY257" fmla="*/ 451869 h 810998"/>
              <a:gd name="connsiteX258" fmla="*/ 244475 w 996308"/>
              <a:gd name="connsiteY258" fmla="*/ 458219 h 810998"/>
              <a:gd name="connsiteX259" fmla="*/ 231775 w 996308"/>
              <a:gd name="connsiteY259" fmla="*/ 455044 h 810998"/>
              <a:gd name="connsiteX260" fmla="*/ 212725 w 996308"/>
              <a:gd name="connsiteY260" fmla="*/ 442344 h 810998"/>
              <a:gd name="connsiteX261" fmla="*/ 184150 w 996308"/>
              <a:gd name="connsiteY261" fmla="*/ 451869 h 810998"/>
              <a:gd name="connsiteX262" fmla="*/ 174625 w 996308"/>
              <a:gd name="connsiteY262" fmla="*/ 455044 h 810998"/>
              <a:gd name="connsiteX263" fmla="*/ 152400 w 996308"/>
              <a:gd name="connsiteY263" fmla="*/ 429644 h 810998"/>
              <a:gd name="connsiteX264" fmla="*/ 142875 w 996308"/>
              <a:gd name="connsiteY264" fmla="*/ 432819 h 810998"/>
              <a:gd name="connsiteX265" fmla="*/ 127000 w 996308"/>
              <a:gd name="connsiteY265" fmla="*/ 461394 h 810998"/>
              <a:gd name="connsiteX266" fmla="*/ 117475 w 996308"/>
              <a:gd name="connsiteY266" fmla="*/ 464569 h 810998"/>
              <a:gd name="connsiteX267" fmla="*/ 95250 w 996308"/>
              <a:gd name="connsiteY267" fmla="*/ 451869 h 810998"/>
              <a:gd name="connsiteX268" fmla="*/ 85725 w 996308"/>
              <a:gd name="connsiteY268" fmla="*/ 448694 h 810998"/>
              <a:gd name="connsiteX269" fmla="*/ 57150 w 996308"/>
              <a:gd name="connsiteY269" fmla="*/ 439169 h 810998"/>
              <a:gd name="connsiteX270" fmla="*/ 22225 w 996308"/>
              <a:gd name="connsiteY270" fmla="*/ 429644 h 81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996308" h="810998">
                <a:moveTo>
                  <a:pt x="22225" y="429644"/>
                </a:moveTo>
                <a:lnTo>
                  <a:pt x="22225" y="429644"/>
                </a:lnTo>
                <a:cubicBezTo>
                  <a:pt x="23283" y="457161"/>
                  <a:pt x="5928" y="492722"/>
                  <a:pt x="25400" y="512194"/>
                </a:cubicBezTo>
                <a:cubicBezTo>
                  <a:pt x="43376" y="530170"/>
                  <a:pt x="76333" y="511826"/>
                  <a:pt x="101600" y="509019"/>
                </a:cubicBezTo>
                <a:cubicBezTo>
                  <a:pt x="105393" y="508598"/>
                  <a:pt x="107638" y="504219"/>
                  <a:pt x="111125" y="502669"/>
                </a:cubicBezTo>
                <a:cubicBezTo>
                  <a:pt x="117242" y="499951"/>
                  <a:pt x="130175" y="496319"/>
                  <a:pt x="130175" y="496319"/>
                </a:cubicBezTo>
                <a:cubicBezTo>
                  <a:pt x="134408" y="493144"/>
                  <a:pt x="137637" y="487542"/>
                  <a:pt x="142875" y="486794"/>
                </a:cubicBezTo>
                <a:cubicBezTo>
                  <a:pt x="178271" y="481737"/>
                  <a:pt x="165829" y="487159"/>
                  <a:pt x="184150" y="496319"/>
                </a:cubicBezTo>
                <a:cubicBezTo>
                  <a:pt x="210440" y="509464"/>
                  <a:pt x="175903" y="487646"/>
                  <a:pt x="203200" y="505844"/>
                </a:cubicBezTo>
                <a:cubicBezTo>
                  <a:pt x="221398" y="533141"/>
                  <a:pt x="199580" y="498604"/>
                  <a:pt x="212725" y="524894"/>
                </a:cubicBezTo>
                <a:cubicBezTo>
                  <a:pt x="214432" y="528307"/>
                  <a:pt x="217368" y="531006"/>
                  <a:pt x="219075" y="534419"/>
                </a:cubicBezTo>
                <a:cubicBezTo>
                  <a:pt x="220572" y="537412"/>
                  <a:pt x="220394" y="541159"/>
                  <a:pt x="222250" y="543944"/>
                </a:cubicBezTo>
                <a:cubicBezTo>
                  <a:pt x="224741" y="547680"/>
                  <a:pt x="228600" y="550294"/>
                  <a:pt x="231775" y="553469"/>
                </a:cubicBezTo>
                <a:cubicBezTo>
                  <a:pt x="233892" y="559819"/>
                  <a:pt x="237025" y="565917"/>
                  <a:pt x="238125" y="572519"/>
                </a:cubicBezTo>
                <a:cubicBezTo>
                  <a:pt x="239344" y="579836"/>
                  <a:pt x="240567" y="593278"/>
                  <a:pt x="244475" y="601094"/>
                </a:cubicBezTo>
                <a:cubicBezTo>
                  <a:pt x="246182" y="604507"/>
                  <a:pt x="247589" y="608597"/>
                  <a:pt x="250825" y="610619"/>
                </a:cubicBezTo>
                <a:cubicBezTo>
                  <a:pt x="256501" y="614167"/>
                  <a:pt x="269875" y="616969"/>
                  <a:pt x="269875" y="616969"/>
                </a:cubicBezTo>
                <a:cubicBezTo>
                  <a:pt x="271992" y="613794"/>
                  <a:pt x="274518" y="610857"/>
                  <a:pt x="276225" y="607444"/>
                </a:cubicBezTo>
                <a:cubicBezTo>
                  <a:pt x="280503" y="598888"/>
                  <a:pt x="277662" y="595471"/>
                  <a:pt x="285750" y="588394"/>
                </a:cubicBezTo>
                <a:cubicBezTo>
                  <a:pt x="296776" y="578746"/>
                  <a:pt x="302300" y="575955"/>
                  <a:pt x="314325" y="572519"/>
                </a:cubicBezTo>
                <a:cubicBezTo>
                  <a:pt x="318521" y="571320"/>
                  <a:pt x="322792" y="570402"/>
                  <a:pt x="327025" y="569344"/>
                </a:cubicBezTo>
                <a:cubicBezTo>
                  <a:pt x="334198" y="590863"/>
                  <a:pt x="326078" y="564611"/>
                  <a:pt x="333375" y="601094"/>
                </a:cubicBezTo>
                <a:cubicBezTo>
                  <a:pt x="334031" y="604376"/>
                  <a:pt x="335232" y="607543"/>
                  <a:pt x="336550" y="610619"/>
                </a:cubicBezTo>
                <a:cubicBezTo>
                  <a:pt x="341196" y="621460"/>
                  <a:pt x="344611" y="626903"/>
                  <a:pt x="352425" y="636019"/>
                </a:cubicBezTo>
                <a:cubicBezTo>
                  <a:pt x="355347" y="639428"/>
                  <a:pt x="358775" y="642369"/>
                  <a:pt x="361950" y="645544"/>
                </a:cubicBezTo>
                <a:cubicBezTo>
                  <a:pt x="365125" y="644486"/>
                  <a:pt x="368174" y="641819"/>
                  <a:pt x="371475" y="642369"/>
                </a:cubicBezTo>
                <a:cubicBezTo>
                  <a:pt x="381635" y="644062"/>
                  <a:pt x="381423" y="652317"/>
                  <a:pt x="387350" y="658244"/>
                </a:cubicBezTo>
                <a:cubicBezTo>
                  <a:pt x="390048" y="660942"/>
                  <a:pt x="393700" y="662477"/>
                  <a:pt x="396875" y="664594"/>
                </a:cubicBezTo>
                <a:cubicBezTo>
                  <a:pt x="398992" y="668827"/>
                  <a:pt x="400877" y="673185"/>
                  <a:pt x="403225" y="677294"/>
                </a:cubicBezTo>
                <a:cubicBezTo>
                  <a:pt x="405118" y="680607"/>
                  <a:pt x="407868" y="683406"/>
                  <a:pt x="409575" y="686819"/>
                </a:cubicBezTo>
                <a:cubicBezTo>
                  <a:pt x="411072" y="689812"/>
                  <a:pt x="411692" y="693169"/>
                  <a:pt x="412750" y="696344"/>
                </a:cubicBezTo>
                <a:cubicBezTo>
                  <a:pt x="411692" y="702694"/>
                  <a:pt x="412769" y="709805"/>
                  <a:pt x="409575" y="715394"/>
                </a:cubicBezTo>
                <a:cubicBezTo>
                  <a:pt x="407915" y="718300"/>
                  <a:pt x="403358" y="718060"/>
                  <a:pt x="400050" y="718569"/>
                </a:cubicBezTo>
                <a:cubicBezTo>
                  <a:pt x="389538" y="720186"/>
                  <a:pt x="378883" y="720686"/>
                  <a:pt x="368300" y="721744"/>
                </a:cubicBezTo>
                <a:cubicBezTo>
                  <a:pt x="337269" y="732088"/>
                  <a:pt x="357730" y="720936"/>
                  <a:pt x="342900" y="737619"/>
                </a:cubicBezTo>
                <a:cubicBezTo>
                  <a:pt x="336934" y="744331"/>
                  <a:pt x="323850" y="756669"/>
                  <a:pt x="323850" y="756669"/>
                </a:cubicBezTo>
                <a:cubicBezTo>
                  <a:pt x="327025" y="758786"/>
                  <a:pt x="329728" y="761897"/>
                  <a:pt x="333375" y="763019"/>
                </a:cubicBezTo>
                <a:cubicBezTo>
                  <a:pt x="343691" y="766193"/>
                  <a:pt x="365125" y="769369"/>
                  <a:pt x="365125" y="769369"/>
                </a:cubicBezTo>
                <a:cubicBezTo>
                  <a:pt x="368300" y="771486"/>
                  <a:pt x="372137" y="772847"/>
                  <a:pt x="374650" y="775719"/>
                </a:cubicBezTo>
                <a:cubicBezTo>
                  <a:pt x="379676" y="781462"/>
                  <a:pt x="387350" y="794769"/>
                  <a:pt x="387350" y="794769"/>
                </a:cubicBezTo>
                <a:cubicBezTo>
                  <a:pt x="386292" y="800061"/>
                  <a:pt x="388665" y="807651"/>
                  <a:pt x="384175" y="810644"/>
                </a:cubicBezTo>
                <a:cubicBezTo>
                  <a:pt x="381000" y="812761"/>
                  <a:pt x="377142" y="804873"/>
                  <a:pt x="377825" y="801119"/>
                </a:cubicBezTo>
                <a:cubicBezTo>
                  <a:pt x="379518" y="791806"/>
                  <a:pt x="387532" y="784699"/>
                  <a:pt x="390525" y="775719"/>
                </a:cubicBezTo>
                <a:cubicBezTo>
                  <a:pt x="391583" y="772544"/>
                  <a:pt x="392781" y="769412"/>
                  <a:pt x="393700" y="766194"/>
                </a:cubicBezTo>
                <a:cubicBezTo>
                  <a:pt x="394899" y="761998"/>
                  <a:pt x="394924" y="757397"/>
                  <a:pt x="396875" y="753494"/>
                </a:cubicBezTo>
                <a:cubicBezTo>
                  <a:pt x="400288" y="746668"/>
                  <a:pt x="409575" y="734444"/>
                  <a:pt x="409575" y="734444"/>
                </a:cubicBezTo>
                <a:cubicBezTo>
                  <a:pt x="422568" y="738775"/>
                  <a:pt x="427575" y="741966"/>
                  <a:pt x="444500" y="734444"/>
                </a:cubicBezTo>
                <a:cubicBezTo>
                  <a:pt x="447558" y="733085"/>
                  <a:pt x="446178" y="727912"/>
                  <a:pt x="447675" y="724919"/>
                </a:cubicBezTo>
                <a:cubicBezTo>
                  <a:pt x="449382" y="721506"/>
                  <a:pt x="452475" y="718881"/>
                  <a:pt x="454025" y="715394"/>
                </a:cubicBezTo>
                <a:cubicBezTo>
                  <a:pt x="456743" y="709277"/>
                  <a:pt x="460375" y="696344"/>
                  <a:pt x="460375" y="696344"/>
                </a:cubicBezTo>
                <a:cubicBezTo>
                  <a:pt x="461433" y="688936"/>
                  <a:pt x="460511" y="680958"/>
                  <a:pt x="463550" y="674119"/>
                </a:cubicBezTo>
                <a:cubicBezTo>
                  <a:pt x="465100" y="670632"/>
                  <a:pt x="473075" y="671585"/>
                  <a:pt x="473075" y="667769"/>
                </a:cubicBezTo>
                <a:cubicBezTo>
                  <a:pt x="473075" y="662287"/>
                  <a:pt x="452208" y="658583"/>
                  <a:pt x="450850" y="658244"/>
                </a:cubicBezTo>
                <a:cubicBezTo>
                  <a:pt x="443822" y="653558"/>
                  <a:pt x="436689" y="649703"/>
                  <a:pt x="431800" y="642369"/>
                </a:cubicBezTo>
                <a:cubicBezTo>
                  <a:pt x="429944" y="639584"/>
                  <a:pt x="429683" y="636019"/>
                  <a:pt x="428625" y="632844"/>
                </a:cubicBezTo>
                <a:cubicBezTo>
                  <a:pt x="427567" y="621202"/>
                  <a:pt x="425450" y="609609"/>
                  <a:pt x="425450" y="597919"/>
                </a:cubicBezTo>
                <a:cubicBezTo>
                  <a:pt x="425450" y="593555"/>
                  <a:pt x="425134" y="587837"/>
                  <a:pt x="428625" y="585219"/>
                </a:cubicBezTo>
                <a:cubicBezTo>
                  <a:pt x="431302" y="583211"/>
                  <a:pt x="434975" y="587336"/>
                  <a:pt x="438150" y="588394"/>
                </a:cubicBezTo>
                <a:cubicBezTo>
                  <a:pt x="440267" y="585219"/>
                  <a:pt x="443873" y="582633"/>
                  <a:pt x="444500" y="578869"/>
                </a:cubicBezTo>
                <a:cubicBezTo>
                  <a:pt x="445498" y="572884"/>
                  <a:pt x="437048" y="563965"/>
                  <a:pt x="434975" y="559819"/>
                </a:cubicBezTo>
                <a:cubicBezTo>
                  <a:pt x="421830" y="533529"/>
                  <a:pt x="443648" y="568066"/>
                  <a:pt x="425450" y="540769"/>
                </a:cubicBezTo>
                <a:cubicBezTo>
                  <a:pt x="424392" y="536536"/>
                  <a:pt x="423474" y="532265"/>
                  <a:pt x="422275" y="528069"/>
                </a:cubicBezTo>
                <a:cubicBezTo>
                  <a:pt x="421356" y="524851"/>
                  <a:pt x="417857" y="521651"/>
                  <a:pt x="419100" y="518544"/>
                </a:cubicBezTo>
                <a:cubicBezTo>
                  <a:pt x="420517" y="515001"/>
                  <a:pt x="425450" y="514311"/>
                  <a:pt x="428625" y="512194"/>
                </a:cubicBezTo>
                <a:cubicBezTo>
                  <a:pt x="453782" y="520580"/>
                  <a:pt x="441073" y="519644"/>
                  <a:pt x="466725" y="515369"/>
                </a:cubicBezTo>
                <a:cubicBezTo>
                  <a:pt x="467783" y="512194"/>
                  <a:pt x="469244" y="509126"/>
                  <a:pt x="469900" y="505844"/>
                </a:cubicBezTo>
                <a:cubicBezTo>
                  <a:pt x="477732" y="466682"/>
                  <a:pt x="460487" y="484406"/>
                  <a:pt x="523875" y="480444"/>
                </a:cubicBezTo>
                <a:cubicBezTo>
                  <a:pt x="530880" y="459429"/>
                  <a:pt x="526181" y="481011"/>
                  <a:pt x="514350" y="445519"/>
                </a:cubicBezTo>
                <a:lnTo>
                  <a:pt x="508000" y="426469"/>
                </a:lnTo>
                <a:cubicBezTo>
                  <a:pt x="509058" y="423294"/>
                  <a:pt x="508030" y="418088"/>
                  <a:pt x="511175" y="416944"/>
                </a:cubicBezTo>
                <a:cubicBezTo>
                  <a:pt x="530932" y="409760"/>
                  <a:pt x="541305" y="413445"/>
                  <a:pt x="558800" y="416944"/>
                </a:cubicBezTo>
                <a:cubicBezTo>
                  <a:pt x="559858" y="420119"/>
                  <a:pt x="559608" y="424102"/>
                  <a:pt x="561975" y="426469"/>
                </a:cubicBezTo>
                <a:cubicBezTo>
                  <a:pt x="567371" y="431865"/>
                  <a:pt x="581025" y="439169"/>
                  <a:pt x="581025" y="439169"/>
                </a:cubicBezTo>
                <a:cubicBezTo>
                  <a:pt x="583142" y="442344"/>
                  <a:pt x="584395" y="446310"/>
                  <a:pt x="587375" y="448694"/>
                </a:cubicBezTo>
                <a:cubicBezTo>
                  <a:pt x="589988" y="450785"/>
                  <a:pt x="595916" y="448670"/>
                  <a:pt x="596900" y="451869"/>
                </a:cubicBezTo>
                <a:cubicBezTo>
                  <a:pt x="600648" y="464049"/>
                  <a:pt x="598494" y="477323"/>
                  <a:pt x="600075" y="489969"/>
                </a:cubicBezTo>
                <a:cubicBezTo>
                  <a:pt x="601797" y="503742"/>
                  <a:pt x="604120" y="502582"/>
                  <a:pt x="609600" y="515369"/>
                </a:cubicBezTo>
                <a:cubicBezTo>
                  <a:pt x="610918" y="518445"/>
                  <a:pt x="611115" y="521988"/>
                  <a:pt x="612775" y="524894"/>
                </a:cubicBezTo>
                <a:cubicBezTo>
                  <a:pt x="615400" y="529488"/>
                  <a:pt x="619224" y="533288"/>
                  <a:pt x="622300" y="537594"/>
                </a:cubicBezTo>
                <a:cubicBezTo>
                  <a:pt x="624518" y="540699"/>
                  <a:pt x="625778" y="544606"/>
                  <a:pt x="628650" y="547119"/>
                </a:cubicBezTo>
                <a:cubicBezTo>
                  <a:pt x="645351" y="561733"/>
                  <a:pt x="645883" y="554762"/>
                  <a:pt x="657225" y="569344"/>
                </a:cubicBezTo>
                <a:cubicBezTo>
                  <a:pt x="664342" y="578494"/>
                  <a:pt x="676960" y="603439"/>
                  <a:pt x="688975" y="607444"/>
                </a:cubicBezTo>
                <a:lnTo>
                  <a:pt x="698500" y="610619"/>
                </a:lnTo>
                <a:cubicBezTo>
                  <a:pt x="699558" y="607444"/>
                  <a:pt x="700178" y="604087"/>
                  <a:pt x="701675" y="601094"/>
                </a:cubicBezTo>
                <a:cubicBezTo>
                  <a:pt x="703382" y="597681"/>
                  <a:pt x="706929" y="595224"/>
                  <a:pt x="708025" y="591569"/>
                </a:cubicBezTo>
                <a:cubicBezTo>
                  <a:pt x="710175" y="584401"/>
                  <a:pt x="709732" y="576682"/>
                  <a:pt x="711200" y="569344"/>
                </a:cubicBezTo>
                <a:cubicBezTo>
                  <a:pt x="711856" y="566062"/>
                  <a:pt x="713563" y="563066"/>
                  <a:pt x="714375" y="559819"/>
                </a:cubicBezTo>
                <a:cubicBezTo>
                  <a:pt x="715684" y="554584"/>
                  <a:pt x="716492" y="549236"/>
                  <a:pt x="717550" y="543944"/>
                </a:cubicBezTo>
                <a:cubicBezTo>
                  <a:pt x="716739" y="535021"/>
                  <a:pt x="717308" y="511710"/>
                  <a:pt x="711200" y="499494"/>
                </a:cubicBezTo>
                <a:cubicBezTo>
                  <a:pt x="709493" y="496081"/>
                  <a:pt x="707830" y="492353"/>
                  <a:pt x="704850" y="489969"/>
                </a:cubicBezTo>
                <a:cubicBezTo>
                  <a:pt x="702237" y="487878"/>
                  <a:pt x="698500" y="487852"/>
                  <a:pt x="695325" y="486794"/>
                </a:cubicBezTo>
                <a:lnTo>
                  <a:pt x="688975" y="467744"/>
                </a:lnTo>
                <a:lnTo>
                  <a:pt x="685800" y="458219"/>
                </a:lnTo>
                <a:cubicBezTo>
                  <a:pt x="691474" y="441198"/>
                  <a:pt x="684416" y="453182"/>
                  <a:pt x="704850" y="445519"/>
                </a:cubicBezTo>
                <a:cubicBezTo>
                  <a:pt x="708423" y="444179"/>
                  <a:pt x="710962" y="440876"/>
                  <a:pt x="714375" y="439169"/>
                </a:cubicBezTo>
                <a:cubicBezTo>
                  <a:pt x="717368" y="437672"/>
                  <a:pt x="720725" y="437052"/>
                  <a:pt x="723900" y="435994"/>
                </a:cubicBezTo>
                <a:cubicBezTo>
                  <a:pt x="726722" y="431761"/>
                  <a:pt x="739069" y="420119"/>
                  <a:pt x="720725" y="420119"/>
                </a:cubicBezTo>
                <a:cubicBezTo>
                  <a:pt x="700024" y="420119"/>
                  <a:pt x="689459" y="424191"/>
                  <a:pt x="673100" y="429644"/>
                </a:cubicBezTo>
                <a:cubicBezTo>
                  <a:pt x="672042" y="425411"/>
                  <a:pt x="671124" y="421140"/>
                  <a:pt x="669925" y="416944"/>
                </a:cubicBezTo>
                <a:cubicBezTo>
                  <a:pt x="666144" y="403712"/>
                  <a:pt x="659436" y="395326"/>
                  <a:pt x="669925" y="378844"/>
                </a:cubicBezTo>
                <a:cubicBezTo>
                  <a:pt x="674207" y="372114"/>
                  <a:pt x="716484" y="369437"/>
                  <a:pt x="717550" y="369319"/>
                </a:cubicBezTo>
                <a:cubicBezTo>
                  <a:pt x="721783" y="370377"/>
                  <a:pt x="728299" y="368591"/>
                  <a:pt x="730250" y="372494"/>
                </a:cubicBezTo>
                <a:cubicBezTo>
                  <a:pt x="732663" y="377321"/>
                  <a:pt x="728970" y="383316"/>
                  <a:pt x="727075" y="388369"/>
                </a:cubicBezTo>
                <a:cubicBezTo>
                  <a:pt x="725735" y="391942"/>
                  <a:pt x="718027" y="395196"/>
                  <a:pt x="720725" y="397894"/>
                </a:cubicBezTo>
                <a:cubicBezTo>
                  <a:pt x="723423" y="400592"/>
                  <a:pt x="727145" y="393762"/>
                  <a:pt x="730250" y="391544"/>
                </a:cubicBezTo>
                <a:cubicBezTo>
                  <a:pt x="734556" y="388468"/>
                  <a:pt x="738547" y="384954"/>
                  <a:pt x="742950" y="382019"/>
                </a:cubicBezTo>
                <a:cubicBezTo>
                  <a:pt x="748085" y="378596"/>
                  <a:pt x="753592" y="375765"/>
                  <a:pt x="758825" y="372494"/>
                </a:cubicBezTo>
                <a:cubicBezTo>
                  <a:pt x="762061" y="370472"/>
                  <a:pt x="765175" y="368261"/>
                  <a:pt x="768350" y="366144"/>
                </a:cubicBezTo>
                <a:cubicBezTo>
                  <a:pt x="767292" y="361911"/>
                  <a:pt x="767901" y="356851"/>
                  <a:pt x="765175" y="353444"/>
                </a:cubicBezTo>
                <a:cubicBezTo>
                  <a:pt x="763084" y="350831"/>
                  <a:pt x="758982" y="350586"/>
                  <a:pt x="755650" y="350269"/>
                </a:cubicBezTo>
                <a:cubicBezTo>
                  <a:pt x="736657" y="348460"/>
                  <a:pt x="717550" y="348152"/>
                  <a:pt x="698500" y="347094"/>
                </a:cubicBezTo>
                <a:cubicBezTo>
                  <a:pt x="683579" y="332173"/>
                  <a:pt x="692711" y="340060"/>
                  <a:pt x="669925" y="324869"/>
                </a:cubicBezTo>
                <a:lnTo>
                  <a:pt x="660400" y="318519"/>
                </a:lnTo>
                <a:cubicBezTo>
                  <a:pt x="658283" y="315344"/>
                  <a:pt x="656493" y="311925"/>
                  <a:pt x="654050" y="308994"/>
                </a:cubicBezTo>
                <a:cubicBezTo>
                  <a:pt x="651175" y="305545"/>
                  <a:pt x="645263" y="303898"/>
                  <a:pt x="644525" y="299469"/>
                </a:cubicBezTo>
                <a:cubicBezTo>
                  <a:pt x="643898" y="295705"/>
                  <a:pt x="648758" y="293119"/>
                  <a:pt x="650875" y="289944"/>
                </a:cubicBezTo>
                <a:cubicBezTo>
                  <a:pt x="662517" y="291002"/>
                  <a:pt x="674138" y="292315"/>
                  <a:pt x="685800" y="293119"/>
                </a:cubicBezTo>
                <a:cubicBezTo>
                  <a:pt x="704834" y="294432"/>
                  <a:pt x="723904" y="295174"/>
                  <a:pt x="742950" y="296294"/>
                </a:cubicBezTo>
                <a:lnTo>
                  <a:pt x="793750" y="299469"/>
                </a:lnTo>
                <a:cubicBezTo>
                  <a:pt x="796925" y="301586"/>
                  <a:pt x="799620" y="304723"/>
                  <a:pt x="803275" y="305819"/>
                </a:cubicBezTo>
                <a:cubicBezTo>
                  <a:pt x="810443" y="307969"/>
                  <a:pt x="818118" y="307764"/>
                  <a:pt x="825500" y="308994"/>
                </a:cubicBezTo>
                <a:cubicBezTo>
                  <a:pt x="830823" y="309881"/>
                  <a:pt x="836083" y="311111"/>
                  <a:pt x="841375" y="312169"/>
                </a:cubicBezTo>
                <a:cubicBezTo>
                  <a:pt x="843492" y="315344"/>
                  <a:pt x="845027" y="318996"/>
                  <a:pt x="847725" y="321694"/>
                </a:cubicBezTo>
                <a:cubicBezTo>
                  <a:pt x="850423" y="324392"/>
                  <a:pt x="853464" y="327571"/>
                  <a:pt x="857250" y="328044"/>
                </a:cubicBezTo>
                <a:cubicBezTo>
                  <a:pt x="862823" y="328741"/>
                  <a:pt x="876430" y="323767"/>
                  <a:pt x="882650" y="321694"/>
                </a:cubicBezTo>
                <a:cubicBezTo>
                  <a:pt x="892713" y="306600"/>
                  <a:pt x="887793" y="315789"/>
                  <a:pt x="895350" y="293119"/>
                </a:cubicBezTo>
                <a:cubicBezTo>
                  <a:pt x="896408" y="289944"/>
                  <a:pt x="896158" y="285961"/>
                  <a:pt x="898525" y="283594"/>
                </a:cubicBezTo>
                <a:lnTo>
                  <a:pt x="908050" y="274069"/>
                </a:lnTo>
                <a:cubicBezTo>
                  <a:pt x="915153" y="252759"/>
                  <a:pt x="914400" y="257642"/>
                  <a:pt x="914400" y="220094"/>
                </a:cubicBezTo>
                <a:cubicBezTo>
                  <a:pt x="914400" y="211561"/>
                  <a:pt x="913013" y="203037"/>
                  <a:pt x="911225" y="194694"/>
                </a:cubicBezTo>
                <a:cubicBezTo>
                  <a:pt x="909823" y="188149"/>
                  <a:pt x="904875" y="175644"/>
                  <a:pt x="904875" y="175644"/>
                </a:cubicBezTo>
                <a:cubicBezTo>
                  <a:pt x="905933" y="166119"/>
                  <a:pt x="902554" y="154920"/>
                  <a:pt x="908050" y="147069"/>
                </a:cubicBezTo>
                <a:cubicBezTo>
                  <a:pt x="911742" y="141795"/>
                  <a:pt x="920816" y="145291"/>
                  <a:pt x="927100" y="143894"/>
                </a:cubicBezTo>
                <a:cubicBezTo>
                  <a:pt x="930367" y="143168"/>
                  <a:pt x="933407" y="141638"/>
                  <a:pt x="936625" y="140719"/>
                </a:cubicBezTo>
                <a:cubicBezTo>
                  <a:pt x="940821" y="139520"/>
                  <a:pt x="945092" y="138602"/>
                  <a:pt x="949325" y="137544"/>
                </a:cubicBezTo>
                <a:cubicBezTo>
                  <a:pt x="954617" y="138602"/>
                  <a:pt x="960515" y="138042"/>
                  <a:pt x="965200" y="140719"/>
                </a:cubicBezTo>
                <a:cubicBezTo>
                  <a:pt x="975252" y="146463"/>
                  <a:pt x="971891" y="166093"/>
                  <a:pt x="974725" y="172469"/>
                </a:cubicBezTo>
                <a:cubicBezTo>
                  <a:pt x="976275" y="175956"/>
                  <a:pt x="981075" y="176702"/>
                  <a:pt x="984250" y="178819"/>
                </a:cubicBezTo>
                <a:cubicBezTo>
                  <a:pt x="987425" y="176702"/>
                  <a:pt x="993329" y="176259"/>
                  <a:pt x="993775" y="172469"/>
                </a:cubicBezTo>
                <a:cubicBezTo>
                  <a:pt x="998404" y="133123"/>
                  <a:pt x="997493" y="135183"/>
                  <a:pt x="984250" y="115319"/>
                </a:cubicBezTo>
                <a:cubicBezTo>
                  <a:pt x="983192" y="111086"/>
                  <a:pt x="981931" y="106898"/>
                  <a:pt x="981075" y="102619"/>
                </a:cubicBezTo>
                <a:cubicBezTo>
                  <a:pt x="979812" y="96306"/>
                  <a:pt x="979461" y="89814"/>
                  <a:pt x="977900" y="83569"/>
                </a:cubicBezTo>
                <a:cubicBezTo>
                  <a:pt x="976277" y="77075"/>
                  <a:pt x="973667" y="70869"/>
                  <a:pt x="971550" y="64519"/>
                </a:cubicBezTo>
                <a:cubicBezTo>
                  <a:pt x="970492" y="61344"/>
                  <a:pt x="971550" y="56052"/>
                  <a:pt x="968375" y="54994"/>
                </a:cubicBezTo>
                <a:lnTo>
                  <a:pt x="958850" y="51819"/>
                </a:lnTo>
                <a:cubicBezTo>
                  <a:pt x="955675" y="53936"/>
                  <a:pt x="952023" y="55471"/>
                  <a:pt x="949325" y="58169"/>
                </a:cubicBezTo>
                <a:cubicBezTo>
                  <a:pt x="946627" y="60867"/>
                  <a:pt x="945418" y="64763"/>
                  <a:pt x="942975" y="67694"/>
                </a:cubicBezTo>
                <a:cubicBezTo>
                  <a:pt x="940100" y="71143"/>
                  <a:pt x="936625" y="74044"/>
                  <a:pt x="933450" y="77219"/>
                </a:cubicBezTo>
                <a:cubicBezTo>
                  <a:pt x="932392" y="80394"/>
                  <a:pt x="933522" y="85932"/>
                  <a:pt x="930275" y="86744"/>
                </a:cubicBezTo>
                <a:cubicBezTo>
                  <a:pt x="926573" y="87669"/>
                  <a:pt x="921733" y="84081"/>
                  <a:pt x="920750" y="80394"/>
                </a:cubicBezTo>
                <a:cubicBezTo>
                  <a:pt x="920195" y="78314"/>
                  <a:pt x="923456" y="24714"/>
                  <a:pt x="904875" y="20069"/>
                </a:cubicBezTo>
                <a:lnTo>
                  <a:pt x="892175" y="16894"/>
                </a:lnTo>
                <a:cubicBezTo>
                  <a:pt x="887942" y="17952"/>
                  <a:pt x="883735" y="19122"/>
                  <a:pt x="879475" y="20069"/>
                </a:cubicBezTo>
                <a:cubicBezTo>
                  <a:pt x="874207" y="21240"/>
                  <a:pt x="868806" y="21824"/>
                  <a:pt x="863600" y="23244"/>
                </a:cubicBezTo>
                <a:cubicBezTo>
                  <a:pt x="857142" y="25005"/>
                  <a:pt x="844550" y="29594"/>
                  <a:pt x="844550" y="29594"/>
                </a:cubicBezTo>
                <a:cubicBezTo>
                  <a:pt x="832908" y="28536"/>
                  <a:pt x="821172" y="28242"/>
                  <a:pt x="809625" y="26419"/>
                </a:cubicBezTo>
                <a:cubicBezTo>
                  <a:pt x="796018" y="24270"/>
                  <a:pt x="786737" y="20906"/>
                  <a:pt x="774700" y="16894"/>
                </a:cubicBezTo>
                <a:cubicBezTo>
                  <a:pt x="771525" y="13719"/>
                  <a:pt x="768624" y="10244"/>
                  <a:pt x="765175" y="7369"/>
                </a:cubicBezTo>
                <a:cubicBezTo>
                  <a:pt x="750081" y="-5209"/>
                  <a:pt x="750301" y="1554"/>
                  <a:pt x="723900" y="4194"/>
                </a:cubicBezTo>
                <a:cubicBezTo>
                  <a:pt x="720725" y="5252"/>
                  <a:pt x="717160" y="5513"/>
                  <a:pt x="714375" y="7369"/>
                </a:cubicBezTo>
                <a:cubicBezTo>
                  <a:pt x="710639" y="9860"/>
                  <a:pt x="708299" y="14019"/>
                  <a:pt x="704850" y="16894"/>
                </a:cubicBezTo>
                <a:cubicBezTo>
                  <a:pt x="701919" y="19337"/>
                  <a:pt x="698500" y="21127"/>
                  <a:pt x="695325" y="23244"/>
                </a:cubicBezTo>
                <a:cubicBezTo>
                  <a:pt x="693208" y="26419"/>
                  <a:pt x="690279" y="29183"/>
                  <a:pt x="688975" y="32769"/>
                </a:cubicBezTo>
                <a:cubicBezTo>
                  <a:pt x="683550" y="47689"/>
                  <a:pt x="683431" y="62908"/>
                  <a:pt x="676275" y="77219"/>
                </a:cubicBezTo>
                <a:cubicBezTo>
                  <a:pt x="675455" y="78860"/>
                  <a:pt x="666716" y="97649"/>
                  <a:pt x="663575" y="99444"/>
                </a:cubicBezTo>
                <a:cubicBezTo>
                  <a:pt x="658890" y="102121"/>
                  <a:pt x="652906" y="101199"/>
                  <a:pt x="647700" y="102619"/>
                </a:cubicBezTo>
                <a:cubicBezTo>
                  <a:pt x="641242" y="104380"/>
                  <a:pt x="635000" y="106852"/>
                  <a:pt x="628650" y="108969"/>
                </a:cubicBezTo>
                <a:cubicBezTo>
                  <a:pt x="625475" y="110027"/>
                  <a:pt x="621910" y="110288"/>
                  <a:pt x="619125" y="112144"/>
                </a:cubicBezTo>
                <a:cubicBezTo>
                  <a:pt x="615950" y="114261"/>
                  <a:pt x="612531" y="116051"/>
                  <a:pt x="609600" y="118494"/>
                </a:cubicBezTo>
                <a:cubicBezTo>
                  <a:pt x="604322" y="122892"/>
                  <a:pt x="596663" y="130933"/>
                  <a:pt x="593725" y="137544"/>
                </a:cubicBezTo>
                <a:cubicBezTo>
                  <a:pt x="591007" y="143661"/>
                  <a:pt x="587375" y="156594"/>
                  <a:pt x="587375" y="156594"/>
                </a:cubicBezTo>
                <a:cubicBezTo>
                  <a:pt x="590550" y="159769"/>
                  <a:pt x="595666" y="161802"/>
                  <a:pt x="596900" y="166119"/>
                </a:cubicBezTo>
                <a:cubicBezTo>
                  <a:pt x="598099" y="170315"/>
                  <a:pt x="595890" y="175030"/>
                  <a:pt x="593725" y="178819"/>
                </a:cubicBezTo>
                <a:cubicBezTo>
                  <a:pt x="589964" y="185401"/>
                  <a:pt x="580744" y="190648"/>
                  <a:pt x="574675" y="194694"/>
                </a:cubicBezTo>
                <a:cubicBezTo>
                  <a:pt x="565629" y="192885"/>
                  <a:pt x="555815" y="193017"/>
                  <a:pt x="549275" y="185169"/>
                </a:cubicBezTo>
                <a:cubicBezTo>
                  <a:pt x="545594" y="180752"/>
                  <a:pt x="541476" y="168986"/>
                  <a:pt x="539750" y="162944"/>
                </a:cubicBezTo>
                <a:cubicBezTo>
                  <a:pt x="538551" y="158748"/>
                  <a:pt x="538107" y="154330"/>
                  <a:pt x="536575" y="150244"/>
                </a:cubicBezTo>
                <a:cubicBezTo>
                  <a:pt x="534913" y="145812"/>
                  <a:pt x="532089" y="141894"/>
                  <a:pt x="530225" y="137544"/>
                </a:cubicBezTo>
                <a:cubicBezTo>
                  <a:pt x="520166" y="114073"/>
                  <a:pt x="539101" y="146096"/>
                  <a:pt x="514350" y="108969"/>
                </a:cubicBezTo>
                <a:cubicBezTo>
                  <a:pt x="512233" y="105794"/>
                  <a:pt x="511175" y="101561"/>
                  <a:pt x="508000" y="99444"/>
                </a:cubicBezTo>
                <a:lnTo>
                  <a:pt x="498475" y="93094"/>
                </a:lnTo>
                <a:cubicBezTo>
                  <a:pt x="480483" y="94152"/>
                  <a:pt x="461012" y="89045"/>
                  <a:pt x="444500" y="96269"/>
                </a:cubicBezTo>
                <a:cubicBezTo>
                  <a:pt x="438602" y="98849"/>
                  <a:pt x="446114" y="109074"/>
                  <a:pt x="447675" y="115319"/>
                </a:cubicBezTo>
                <a:cubicBezTo>
                  <a:pt x="452209" y="133455"/>
                  <a:pt x="452035" y="131384"/>
                  <a:pt x="460375" y="143894"/>
                </a:cubicBezTo>
                <a:cubicBezTo>
                  <a:pt x="459317" y="151302"/>
                  <a:pt x="461991" y="160370"/>
                  <a:pt x="457200" y="166119"/>
                </a:cubicBezTo>
                <a:cubicBezTo>
                  <a:pt x="453539" y="170512"/>
                  <a:pt x="436989" y="157937"/>
                  <a:pt x="434975" y="156594"/>
                </a:cubicBezTo>
                <a:cubicBezTo>
                  <a:pt x="432858" y="153419"/>
                  <a:pt x="430332" y="150482"/>
                  <a:pt x="428625" y="147069"/>
                </a:cubicBezTo>
                <a:cubicBezTo>
                  <a:pt x="427128" y="144076"/>
                  <a:pt x="427817" y="139911"/>
                  <a:pt x="425450" y="137544"/>
                </a:cubicBezTo>
                <a:cubicBezTo>
                  <a:pt x="423083" y="135177"/>
                  <a:pt x="419100" y="135427"/>
                  <a:pt x="415925" y="134369"/>
                </a:cubicBezTo>
                <a:cubicBezTo>
                  <a:pt x="397246" y="106351"/>
                  <a:pt x="425895" y="151134"/>
                  <a:pt x="403225" y="105794"/>
                </a:cubicBezTo>
                <a:cubicBezTo>
                  <a:pt x="391475" y="82294"/>
                  <a:pt x="403440" y="102877"/>
                  <a:pt x="387350" y="83569"/>
                </a:cubicBezTo>
                <a:cubicBezTo>
                  <a:pt x="377695" y="71983"/>
                  <a:pt x="384656" y="74771"/>
                  <a:pt x="371475" y="64519"/>
                </a:cubicBezTo>
                <a:cubicBezTo>
                  <a:pt x="365451" y="59834"/>
                  <a:pt x="359998" y="52766"/>
                  <a:pt x="352425" y="51819"/>
                </a:cubicBezTo>
                <a:cubicBezTo>
                  <a:pt x="322695" y="48103"/>
                  <a:pt x="335303" y="50713"/>
                  <a:pt x="314325" y="45469"/>
                </a:cubicBezTo>
                <a:cubicBezTo>
                  <a:pt x="307368" y="35033"/>
                  <a:pt x="308086" y="37921"/>
                  <a:pt x="304800" y="26419"/>
                </a:cubicBezTo>
                <a:cubicBezTo>
                  <a:pt x="303601" y="22223"/>
                  <a:pt x="304046" y="17350"/>
                  <a:pt x="301625" y="13719"/>
                </a:cubicBezTo>
                <a:cubicBezTo>
                  <a:pt x="299508" y="10544"/>
                  <a:pt x="295275" y="9486"/>
                  <a:pt x="292100" y="7369"/>
                </a:cubicBezTo>
                <a:cubicBezTo>
                  <a:pt x="286808" y="8427"/>
                  <a:pt x="280910" y="7867"/>
                  <a:pt x="276225" y="10544"/>
                </a:cubicBezTo>
                <a:cubicBezTo>
                  <a:pt x="271156" y="13440"/>
                  <a:pt x="268330" y="24705"/>
                  <a:pt x="266700" y="29594"/>
                </a:cubicBezTo>
                <a:cubicBezTo>
                  <a:pt x="265642" y="41236"/>
                  <a:pt x="265556" y="53007"/>
                  <a:pt x="263525" y="64519"/>
                </a:cubicBezTo>
                <a:cubicBezTo>
                  <a:pt x="262362" y="71111"/>
                  <a:pt x="258488" y="77005"/>
                  <a:pt x="257175" y="83569"/>
                </a:cubicBezTo>
                <a:cubicBezTo>
                  <a:pt x="253252" y="103186"/>
                  <a:pt x="256993" y="94954"/>
                  <a:pt x="247650" y="108969"/>
                </a:cubicBezTo>
                <a:cubicBezTo>
                  <a:pt x="243417" y="107911"/>
                  <a:pt x="238581" y="108215"/>
                  <a:pt x="234950" y="105794"/>
                </a:cubicBezTo>
                <a:cubicBezTo>
                  <a:pt x="231775" y="103677"/>
                  <a:pt x="231043" y="99200"/>
                  <a:pt x="228600" y="96269"/>
                </a:cubicBezTo>
                <a:cubicBezTo>
                  <a:pt x="225725" y="92820"/>
                  <a:pt x="222250" y="89919"/>
                  <a:pt x="219075" y="86744"/>
                </a:cubicBezTo>
                <a:cubicBezTo>
                  <a:pt x="214842" y="87802"/>
                  <a:pt x="209782" y="87193"/>
                  <a:pt x="206375" y="89919"/>
                </a:cubicBezTo>
                <a:cubicBezTo>
                  <a:pt x="203762" y="92010"/>
                  <a:pt x="203926" y="96177"/>
                  <a:pt x="203200" y="99444"/>
                </a:cubicBezTo>
                <a:cubicBezTo>
                  <a:pt x="201803" y="105728"/>
                  <a:pt x="201586" y="112249"/>
                  <a:pt x="200025" y="118494"/>
                </a:cubicBezTo>
                <a:cubicBezTo>
                  <a:pt x="198402" y="124988"/>
                  <a:pt x="193675" y="137544"/>
                  <a:pt x="193675" y="137544"/>
                </a:cubicBezTo>
                <a:cubicBezTo>
                  <a:pt x="194733" y="141777"/>
                  <a:pt x="195318" y="146158"/>
                  <a:pt x="196850" y="150244"/>
                </a:cubicBezTo>
                <a:cubicBezTo>
                  <a:pt x="198512" y="154676"/>
                  <a:pt x="201336" y="158594"/>
                  <a:pt x="203200" y="162944"/>
                </a:cubicBezTo>
                <a:cubicBezTo>
                  <a:pt x="204518" y="166020"/>
                  <a:pt x="205317" y="169294"/>
                  <a:pt x="206375" y="172469"/>
                </a:cubicBezTo>
                <a:cubicBezTo>
                  <a:pt x="204168" y="194534"/>
                  <a:pt x="205204" y="199655"/>
                  <a:pt x="200025" y="216919"/>
                </a:cubicBezTo>
                <a:cubicBezTo>
                  <a:pt x="198102" y="223330"/>
                  <a:pt x="197388" y="230400"/>
                  <a:pt x="193675" y="235969"/>
                </a:cubicBezTo>
                <a:cubicBezTo>
                  <a:pt x="189442" y="242319"/>
                  <a:pt x="187325" y="250786"/>
                  <a:pt x="180975" y="255019"/>
                </a:cubicBezTo>
                <a:cubicBezTo>
                  <a:pt x="177800" y="257136"/>
                  <a:pt x="174381" y="258926"/>
                  <a:pt x="171450" y="261369"/>
                </a:cubicBezTo>
                <a:cubicBezTo>
                  <a:pt x="147004" y="281741"/>
                  <a:pt x="176049" y="261478"/>
                  <a:pt x="152400" y="277244"/>
                </a:cubicBezTo>
                <a:cubicBezTo>
                  <a:pt x="137583" y="299469"/>
                  <a:pt x="146050" y="292061"/>
                  <a:pt x="130175" y="302644"/>
                </a:cubicBezTo>
                <a:cubicBezTo>
                  <a:pt x="121708" y="301586"/>
                  <a:pt x="113170" y="300995"/>
                  <a:pt x="104775" y="299469"/>
                </a:cubicBezTo>
                <a:cubicBezTo>
                  <a:pt x="101482" y="298870"/>
                  <a:pt x="97863" y="298385"/>
                  <a:pt x="95250" y="296294"/>
                </a:cubicBezTo>
                <a:cubicBezTo>
                  <a:pt x="91784" y="293521"/>
                  <a:pt x="83773" y="276922"/>
                  <a:pt x="82550" y="274069"/>
                </a:cubicBezTo>
                <a:cubicBezTo>
                  <a:pt x="81232" y="270993"/>
                  <a:pt x="82433" y="265903"/>
                  <a:pt x="79375" y="264544"/>
                </a:cubicBezTo>
                <a:cubicBezTo>
                  <a:pt x="71578" y="261079"/>
                  <a:pt x="62442" y="262427"/>
                  <a:pt x="53975" y="261369"/>
                </a:cubicBezTo>
                <a:cubicBezTo>
                  <a:pt x="52917" y="258194"/>
                  <a:pt x="52425" y="254770"/>
                  <a:pt x="50800" y="251844"/>
                </a:cubicBezTo>
                <a:cubicBezTo>
                  <a:pt x="47094" y="245173"/>
                  <a:pt x="40513" y="240034"/>
                  <a:pt x="38100" y="232794"/>
                </a:cubicBezTo>
                <a:cubicBezTo>
                  <a:pt x="30370" y="209604"/>
                  <a:pt x="33373" y="220238"/>
                  <a:pt x="28575" y="201044"/>
                </a:cubicBezTo>
                <a:cubicBezTo>
                  <a:pt x="27517" y="183052"/>
                  <a:pt x="29310" y="164663"/>
                  <a:pt x="25400" y="147069"/>
                </a:cubicBezTo>
                <a:cubicBezTo>
                  <a:pt x="24674" y="143802"/>
                  <a:pt x="19050" y="142836"/>
                  <a:pt x="15875" y="143894"/>
                </a:cubicBezTo>
                <a:cubicBezTo>
                  <a:pt x="8152" y="146468"/>
                  <a:pt x="2931" y="160257"/>
                  <a:pt x="0" y="166119"/>
                </a:cubicBezTo>
                <a:cubicBezTo>
                  <a:pt x="1058" y="176702"/>
                  <a:pt x="783" y="187505"/>
                  <a:pt x="3175" y="197869"/>
                </a:cubicBezTo>
                <a:cubicBezTo>
                  <a:pt x="4724" y="204580"/>
                  <a:pt x="13268" y="211266"/>
                  <a:pt x="19050" y="213744"/>
                </a:cubicBezTo>
                <a:cubicBezTo>
                  <a:pt x="23061" y="215463"/>
                  <a:pt x="27554" y="215720"/>
                  <a:pt x="31750" y="216919"/>
                </a:cubicBezTo>
                <a:cubicBezTo>
                  <a:pt x="34968" y="217838"/>
                  <a:pt x="38100" y="219036"/>
                  <a:pt x="41275" y="220094"/>
                </a:cubicBezTo>
                <a:cubicBezTo>
                  <a:pt x="40217" y="228561"/>
                  <a:pt x="39503" y="237078"/>
                  <a:pt x="38100" y="245494"/>
                </a:cubicBezTo>
                <a:cubicBezTo>
                  <a:pt x="36771" y="253467"/>
                  <a:pt x="34266" y="260170"/>
                  <a:pt x="31750" y="267719"/>
                </a:cubicBezTo>
                <a:cubicBezTo>
                  <a:pt x="32808" y="275127"/>
                  <a:pt x="33457" y="282606"/>
                  <a:pt x="34925" y="289944"/>
                </a:cubicBezTo>
                <a:cubicBezTo>
                  <a:pt x="35581" y="293226"/>
                  <a:pt x="37501" y="296176"/>
                  <a:pt x="38100" y="299469"/>
                </a:cubicBezTo>
                <a:cubicBezTo>
                  <a:pt x="39976" y="309788"/>
                  <a:pt x="39249" y="323992"/>
                  <a:pt x="44450" y="334394"/>
                </a:cubicBezTo>
                <a:cubicBezTo>
                  <a:pt x="46157" y="337807"/>
                  <a:pt x="47928" y="341406"/>
                  <a:pt x="50800" y="343919"/>
                </a:cubicBezTo>
                <a:cubicBezTo>
                  <a:pt x="56543" y="348945"/>
                  <a:pt x="69850" y="356619"/>
                  <a:pt x="69850" y="356619"/>
                </a:cubicBezTo>
                <a:cubicBezTo>
                  <a:pt x="73919" y="355602"/>
                  <a:pt x="87520" y="352546"/>
                  <a:pt x="92075" y="350269"/>
                </a:cubicBezTo>
                <a:cubicBezTo>
                  <a:pt x="95488" y="348562"/>
                  <a:pt x="98187" y="345626"/>
                  <a:pt x="101600" y="343919"/>
                </a:cubicBezTo>
                <a:cubicBezTo>
                  <a:pt x="104593" y="342422"/>
                  <a:pt x="108132" y="342241"/>
                  <a:pt x="111125" y="340744"/>
                </a:cubicBezTo>
                <a:cubicBezTo>
                  <a:pt x="114538" y="339037"/>
                  <a:pt x="117237" y="336101"/>
                  <a:pt x="120650" y="334394"/>
                </a:cubicBezTo>
                <a:cubicBezTo>
                  <a:pt x="125985" y="331726"/>
                  <a:pt x="137789" y="329570"/>
                  <a:pt x="142875" y="328044"/>
                </a:cubicBezTo>
                <a:cubicBezTo>
                  <a:pt x="149286" y="326121"/>
                  <a:pt x="155431" y="323317"/>
                  <a:pt x="161925" y="321694"/>
                </a:cubicBezTo>
                <a:cubicBezTo>
                  <a:pt x="166158" y="320636"/>
                  <a:pt x="170445" y="319773"/>
                  <a:pt x="174625" y="318519"/>
                </a:cubicBezTo>
                <a:cubicBezTo>
                  <a:pt x="213274" y="306924"/>
                  <a:pt x="177103" y="316312"/>
                  <a:pt x="206375" y="308994"/>
                </a:cubicBezTo>
                <a:cubicBezTo>
                  <a:pt x="219075" y="310052"/>
                  <a:pt x="231904" y="310074"/>
                  <a:pt x="244475" y="312169"/>
                </a:cubicBezTo>
                <a:cubicBezTo>
                  <a:pt x="254858" y="313900"/>
                  <a:pt x="264960" y="318128"/>
                  <a:pt x="273050" y="324869"/>
                </a:cubicBezTo>
                <a:cubicBezTo>
                  <a:pt x="276499" y="327744"/>
                  <a:pt x="279400" y="331219"/>
                  <a:pt x="282575" y="334394"/>
                </a:cubicBezTo>
                <a:cubicBezTo>
                  <a:pt x="279188" y="364874"/>
                  <a:pt x="277495" y="361064"/>
                  <a:pt x="282575" y="391544"/>
                </a:cubicBezTo>
                <a:cubicBezTo>
                  <a:pt x="283125" y="394845"/>
                  <a:pt x="284253" y="398076"/>
                  <a:pt x="285750" y="401069"/>
                </a:cubicBezTo>
                <a:cubicBezTo>
                  <a:pt x="287457" y="404482"/>
                  <a:pt x="290550" y="407107"/>
                  <a:pt x="292100" y="410594"/>
                </a:cubicBezTo>
                <a:cubicBezTo>
                  <a:pt x="294818" y="416711"/>
                  <a:pt x="298450" y="429644"/>
                  <a:pt x="298450" y="429644"/>
                </a:cubicBezTo>
                <a:cubicBezTo>
                  <a:pt x="297392" y="432819"/>
                  <a:pt x="297888" y="437078"/>
                  <a:pt x="295275" y="439169"/>
                </a:cubicBezTo>
                <a:cubicBezTo>
                  <a:pt x="291868" y="441895"/>
                  <a:pt x="286771" y="441145"/>
                  <a:pt x="282575" y="442344"/>
                </a:cubicBezTo>
                <a:cubicBezTo>
                  <a:pt x="258259" y="449292"/>
                  <a:pt x="288572" y="440737"/>
                  <a:pt x="263525" y="451869"/>
                </a:cubicBezTo>
                <a:cubicBezTo>
                  <a:pt x="257408" y="454587"/>
                  <a:pt x="244475" y="458219"/>
                  <a:pt x="244475" y="458219"/>
                </a:cubicBezTo>
                <a:cubicBezTo>
                  <a:pt x="240242" y="457161"/>
                  <a:pt x="235678" y="456995"/>
                  <a:pt x="231775" y="455044"/>
                </a:cubicBezTo>
                <a:cubicBezTo>
                  <a:pt x="224949" y="451631"/>
                  <a:pt x="212725" y="442344"/>
                  <a:pt x="212725" y="442344"/>
                </a:cubicBezTo>
                <a:lnTo>
                  <a:pt x="184150" y="451869"/>
                </a:lnTo>
                <a:lnTo>
                  <a:pt x="174625" y="455044"/>
                </a:lnTo>
                <a:cubicBezTo>
                  <a:pt x="159808" y="432819"/>
                  <a:pt x="168275" y="440227"/>
                  <a:pt x="152400" y="429644"/>
                </a:cubicBezTo>
                <a:cubicBezTo>
                  <a:pt x="149225" y="430702"/>
                  <a:pt x="145488" y="430728"/>
                  <a:pt x="142875" y="432819"/>
                </a:cubicBezTo>
                <a:cubicBezTo>
                  <a:pt x="133513" y="440309"/>
                  <a:pt x="136362" y="453904"/>
                  <a:pt x="127000" y="461394"/>
                </a:cubicBezTo>
                <a:cubicBezTo>
                  <a:pt x="124387" y="463485"/>
                  <a:pt x="120650" y="463511"/>
                  <a:pt x="117475" y="464569"/>
                </a:cubicBezTo>
                <a:cubicBezTo>
                  <a:pt x="82442" y="457562"/>
                  <a:pt x="115494" y="468064"/>
                  <a:pt x="95250" y="451869"/>
                </a:cubicBezTo>
                <a:cubicBezTo>
                  <a:pt x="92637" y="449778"/>
                  <a:pt x="88718" y="450191"/>
                  <a:pt x="85725" y="448694"/>
                </a:cubicBezTo>
                <a:cubicBezTo>
                  <a:pt x="63403" y="437533"/>
                  <a:pt x="92517" y="445063"/>
                  <a:pt x="57150" y="439169"/>
                </a:cubicBezTo>
                <a:lnTo>
                  <a:pt x="22225" y="429644"/>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5" name="Freeform 434">
            <a:extLst>
              <a:ext uri="{FF2B5EF4-FFF2-40B4-BE49-F238E27FC236}">
                <a16:creationId xmlns:a16="http://schemas.microsoft.com/office/drawing/2014/main" id="{18C76A4E-0FBE-14FC-6EF1-1D056C2157FA}"/>
              </a:ext>
            </a:extLst>
          </p:cNvPr>
          <p:cNvSpPr/>
          <p:nvPr/>
        </p:nvSpPr>
        <p:spPr bwMode="gray">
          <a:xfrm>
            <a:off x="4822825" y="2976563"/>
            <a:ext cx="593725" cy="460375"/>
          </a:xfrm>
          <a:custGeom>
            <a:avLst/>
            <a:gdLst>
              <a:gd name="connsiteX0" fmla="*/ 123825 w 594287"/>
              <a:gd name="connsiteY0" fmla="*/ 444500 h 460375"/>
              <a:gd name="connsiteX1" fmla="*/ 123825 w 594287"/>
              <a:gd name="connsiteY1" fmla="*/ 444500 h 460375"/>
              <a:gd name="connsiteX2" fmla="*/ 73025 w 594287"/>
              <a:gd name="connsiteY2" fmla="*/ 298450 h 460375"/>
              <a:gd name="connsiteX3" fmla="*/ 60325 w 594287"/>
              <a:gd name="connsiteY3" fmla="*/ 292100 h 460375"/>
              <a:gd name="connsiteX4" fmla="*/ 0 w 594287"/>
              <a:gd name="connsiteY4" fmla="*/ 250825 h 460375"/>
              <a:gd name="connsiteX5" fmla="*/ 19050 w 594287"/>
              <a:gd name="connsiteY5" fmla="*/ 123825 h 460375"/>
              <a:gd name="connsiteX6" fmla="*/ 25400 w 594287"/>
              <a:gd name="connsiteY6" fmla="*/ 114300 h 460375"/>
              <a:gd name="connsiteX7" fmla="*/ 38100 w 594287"/>
              <a:gd name="connsiteY7" fmla="*/ 85725 h 460375"/>
              <a:gd name="connsiteX8" fmla="*/ 41275 w 594287"/>
              <a:gd name="connsiteY8" fmla="*/ 38100 h 460375"/>
              <a:gd name="connsiteX9" fmla="*/ 53975 w 594287"/>
              <a:gd name="connsiteY9" fmla="*/ 9525 h 460375"/>
              <a:gd name="connsiteX10" fmla="*/ 69850 w 594287"/>
              <a:gd name="connsiteY10" fmla="*/ 22225 h 460375"/>
              <a:gd name="connsiteX11" fmla="*/ 73025 w 594287"/>
              <a:gd name="connsiteY11" fmla="*/ 31750 h 460375"/>
              <a:gd name="connsiteX12" fmla="*/ 82550 w 594287"/>
              <a:gd name="connsiteY12" fmla="*/ 34925 h 460375"/>
              <a:gd name="connsiteX13" fmla="*/ 104775 w 594287"/>
              <a:gd name="connsiteY13" fmla="*/ 31750 h 460375"/>
              <a:gd name="connsiteX14" fmla="*/ 111125 w 594287"/>
              <a:gd name="connsiteY14" fmla="*/ 22225 h 460375"/>
              <a:gd name="connsiteX15" fmla="*/ 130175 w 594287"/>
              <a:gd name="connsiteY15" fmla="*/ 9525 h 460375"/>
              <a:gd name="connsiteX16" fmla="*/ 149225 w 594287"/>
              <a:gd name="connsiteY16" fmla="*/ 0 h 460375"/>
              <a:gd name="connsiteX17" fmla="*/ 161925 w 594287"/>
              <a:gd name="connsiteY17" fmla="*/ 3175 h 460375"/>
              <a:gd name="connsiteX18" fmla="*/ 168275 w 594287"/>
              <a:gd name="connsiteY18" fmla="*/ 12700 h 460375"/>
              <a:gd name="connsiteX19" fmla="*/ 187325 w 594287"/>
              <a:gd name="connsiteY19" fmla="*/ 25400 h 460375"/>
              <a:gd name="connsiteX20" fmla="*/ 196850 w 594287"/>
              <a:gd name="connsiteY20" fmla="*/ 28575 h 460375"/>
              <a:gd name="connsiteX21" fmla="*/ 215900 w 594287"/>
              <a:gd name="connsiteY21" fmla="*/ 31750 h 460375"/>
              <a:gd name="connsiteX22" fmla="*/ 228600 w 594287"/>
              <a:gd name="connsiteY22" fmla="*/ 34925 h 460375"/>
              <a:gd name="connsiteX23" fmla="*/ 241300 w 594287"/>
              <a:gd name="connsiteY23" fmla="*/ 50800 h 460375"/>
              <a:gd name="connsiteX24" fmla="*/ 247650 w 594287"/>
              <a:gd name="connsiteY24" fmla="*/ 60325 h 460375"/>
              <a:gd name="connsiteX25" fmla="*/ 254000 w 594287"/>
              <a:gd name="connsiteY25" fmla="*/ 79375 h 460375"/>
              <a:gd name="connsiteX26" fmla="*/ 257175 w 594287"/>
              <a:gd name="connsiteY26" fmla="*/ 111125 h 460375"/>
              <a:gd name="connsiteX27" fmla="*/ 260350 w 594287"/>
              <a:gd name="connsiteY27" fmla="*/ 136525 h 460375"/>
              <a:gd name="connsiteX28" fmla="*/ 263525 w 594287"/>
              <a:gd name="connsiteY28" fmla="*/ 209550 h 460375"/>
              <a:gd name="connsiteX29" fmla="*/ 269875 w 594287"/>
              <a:gd name="connsiteY29" fmla="*/ 219075 h 460375"/>
              <a:gd name="connsiteX30" fmla="*/ 285750 w 594287"/>
              <a:gd name="connsiteY30" fmla="*/ 254000 h 460375"/>
              <a:gd name="connsiteX31" fmla="*/ 295275 w 594287"/>
              <a:gd name="connsiteY31" fmla="*/ 266700 h 460375"/>
              <a:gd name="connsiteX32" fmla="*/ 301625 w 594287"/>
              <a:gd name="connsiteY32" fmla="*/ 276225 h 460375"/>
              <a:gd name="connsiteX33" fmla="*/ 330200 w 594287"/>
              <a:gd name="connsiteY33" fmla="*/ 301625 h 460375"/>
              <a:gd name="connsiteX34" fmla="*/ 346075 w 594287"/>
              <a:gd name="connsiteY34" fmla="*/ 298450 h 460375"/>
              <a:gd name="connsiteX35" fmla="*/ 365125 w 594287"/>
              <a:gd name="connsiteY35" fmla="*/ 292100 h 460375"/>
              <a:gd name="connsiteX36" fmla="*/ 396875 w 594287"/>
              <a:gd name="connsiteY36" fmla="*/ 285750 h 460375"/>
              <a:gd name="connsiteX37" fmla="*/ 406400 w 594287"/>
              <a:gd name="connsiteY37" fmla="*/ 282575 h 460375"/>
              <a:gd name="connsiteX38" fmla="*/ 415925 w 594287"/>
              <a:gd name="connsiteY38" fmla="*/ 276225 h 460375"/>
              <a:gd name="connsiteX39" fmla="*/ 419100 w 594287"/>
              <a:gd name="connsiteY39" fmla="*/ 260350 h 460375"/>
              <a:gd name="connsiteX40" fmla="*/ 422275 w 594287"/>
              <a:gd name="connsiteY40" fmla="*/ 231775 h 460375"/>
              <a:gd name="connsiteX41" fmla="*/ 444500 w 594287"/>
              <a:gd name="connsiteY41" fmla="*/ 219075 h 460375"/>
              <a:gd name="connsiteX42" fmla="*/ 476250 w 594287"/>
              <a:gd name="connsiteY42" fmla="*/ 206375 h 460375"/>
              <a:gd name="connsiteX43" fmla="*/ 485775 w 594287"/>
              <a:gd name="connsiteY43" fmla="*/ 203200 h 460375"/>
              <a:gd name="connsiteX44" fmla="*/ 495300 w 594287"/>
              <a:gd name="connsiteY44" fmla="*/ 196850 h 460375"/>
              <a:gd name="connsiteX45" fmla="*/ 511175 w 594287"/>
              <a:gd name="connsiteY45" fmla="*/ 174625 h 460375"/>
              <a:gd name="connsiteX46" fmla="*/ 520700 w 594287"/>
              <a:gd name="connsiteY46" fmla="*/ 149225 h 460375"/>
              <a:gd name="connsiteX47" fmla="*/ 527050 w 594287"/>
              <a:gd name="connsiteY47" fmla="*/ 136525 h 460375"/>
              <a:gd name="connsiteX48" fmla="*/ 530225 w 594287"/>
              <a:gd name="connsiteY48" fmla="*/ 120650 h 460375"/>
              <a:gd name="connsiteX49" fmla="*/ 523875 w 594287"/>
              <a:gd name="connsiteY49" fmla="*/ 88900 h 460375"/>
              <a:gd name="connsiteX50" fmla="*/ 536575 w 594287"/>
              <a:gd name="connsiteY50" fmla="*/ 85725 h 460375"/>
              <a:gd name="connsiteX51" fmla="*/ 587375 w 594287"/>
              <a:gd name="connsiteY51" fmla="*/ 92075 h 460375"/>
              <a:gd name="connsiteX52" fmla="*/ 593725 w 594287"/>
              <a:gd name="connsiteY52" fmla="*/ 168275 h 460375"/>
              <a:gd name="connsiteX53" fmla="*/ 590550 w 594287"/>
              <a:gd name="connsiteY53" fmla="*/ 215900 h 460375"/>
              <a:gd name="connsiteX54" fmla="*/ 584200 w 594287"/>
              <a:gd name="connsiteY54" fmla="*/ 228600 h 460375"/>
              <a:gd name="connsiteX55" fmla="*/ 581025 w 594287"/>
              <a:gd name="connsiteY55" fmla="*/ 238125 h 460375"/>
              <a:gd name="connsiteX56" fmla="*/ 574675 w 594287"/>
              <a:gd name="connsiteY56" fmla="*/ 247650 h 460375"/>
              <a:gd name="connsiteX57" fmla="*/ 568325 w 594287"/>
              <a:gd name="connsiteY57" fmla="*/ 260350 h 460375"/>
              <a:gd name="connsiteX58" fmla="*/ 552450 w 594287"/>
              <a:gd name="connsiteY58" fmla="*/ 279400 h 460375"/>
              <a:gd name="connsiteX59" fmla="*/ 546100 w 594287"/>
              <a:gd name="connsiteY59" fmla="*/ 288925 h 460375"/>
              <a:gd name="connsiteX60" fmla="*/ 536575 w 594287"/>
              <a:gd name="connsiteY60" fmla="*/ 301625 h 460375"/>
              <a:gd name="connsiteX61" fmla="*/ 523875 w 594287"/>
              <a:gd name="connsiteY61" fmla="*/ 320675 h 460375"/>
              <a:gd name="connsiteX62" fmla="*/ 517525 w 594287"/>
              <a:gd name="connsiteY62" fmla="*/ 330200 h 460375"/>
              <a:gd name="connsiteX63" fmla="*/ 508000 w 594287"/>
              <a:gd name="connsiteY63" fmla="*/ 361950 h 460375"/>
              <a:gd name="connsiteX64" fmla="*/ 498475 w 594287"/>
              <a:gd name="connsiteY64" fmla="*/ 368300 h 460375"/>
              <a:gd name="connsiteX65" fmla="*/ 479425 w 594287"/>
              <a:gd name="connsiteY65" fmla="*/ 365125 h 460375"/>
              <a:gd name="connsiteX66" fmla="*/ 469900 w 594287"/>
              <a:gd name="connsiteY66" fmla="*/ 361950 h 460375"/>
              <a:gd name="connsiteX67" fmla="*/ 460375 w 594287"/>
              <a:gd name="connsiteY67" fmla="*/ 342900 h 460375"/>
              <a:gd name="connsiteX68" fmla="*/ 447675 w 594287"/>
              <a:gd name="connsiteY68" fmla="*/ 339725 h 460375"/>
              <a:gd name="connsiteX69" fmla="*/ 438150 w 594287"/>
              <a:gd name="connsiteY69" fmla="*/ 336550 h 460375"/>
              <a:gd name="connsiteX70" fmla="*/ 412750 w 594287"/>
              <a:gd name="connsiteY70" fmla="*/ 339725 h 460375"/>
              <a:gd name="connsiteX71" fmla="*/ 393700 w 594287"/>
              <a:gd name="connsiteY71" fmla="*/ 355600 h 460375"/>
              <a:gd name="connsiteX72" fmla="*/ 387350 w 594287"/>
              <a:gd name="connsiteY72" fmla="*/ 374650 h 460375"/>
              <a:gd name="connsiteX73" fmla="*/ 374650 w 594287"/>
              <a:gd name="connsiteY73" fmla="*/ 390525 h 460375"/>
              <a:gd name="connsiteX74" fmla="*/ 365125 w 594287"/>
              <a:gd name="connsiteY74" fmla="*/ 393700 h 460375"/>
              <a:gd name="connsiteX75" fmla="*/ 355600 w 594287"/>
              <a:gd name="connsiteY75" fmla="*/ 390525 h 460375"/>
              <a:gd name="connsiteX76" fmla="*/ 346075 w 594287"/>
              <a:gd name="connsiteY76" fmla="*/ 384175 h 460375"/>
              <a:gd name="connsiteX77" fmla="*/ 333375 w 594287"/>
              <a:gd name="connsiteY77" fmla="*/ 387350 h 460375"/>
              <a:gd name="connsiteX78" fmla="*/ 323850 w 594287"/>
              <a:gd name="connsiteY78" fmla="*/ 415925 h 460375"/>
              <a:gd name="connsiteX79" fmla="*/ 304800 w 594287"/>
              <a:gd name="connsiteY79" fmla="*/ 428625 h 460375"/>
              <a:gd name="connsiteX80" fmla="*/ 295275 w 594287"/>
              <a:gd name="connsiteY80" fmla="*/ 434975 h 460375"/>
              <a:gd name="connsiteX81" fmla="*/ 292100 w 594287"/>
              <a:gd name="connsiteY81" fmla="*/ 444500 h 460375"/>
              <a:gd name="connsiteX82" fmla="*/ 273050 w 594287"/>
              <a:gd name="connsiteY82" fmla="*/ 450850 h 460375"/>
              <a:gd name="connsiteX83" fmla="*/ 263525 w 594287"/>
              <a:gd name="connsiteY83" fmla="*/ 454025 h 460375"/>
              <a:gd name="connsiteX84" fmla="*/ 254000 w 594287"/>
              <a:gd name="connsiteY84" fmla="*/ 457200 h 460375"/>
              <a:gd name="connsiteX85" fmla="*/ 234950 w 594287"/>
              <a:gd name="connsiteY85" fmla="*/ 460375 h 460375"/>
              <a:gd name="connsiteX86" fmla="*/ 228600 w 594287"/>
              <a:gd name="connsiteY86" fmla="*/ 450850 h 460375"/>
              <a:gd name="connsiteX87" fmla="*/ 225425 w 594287"/>
              <a:gd name="connsiteY87" fmla="*/ 441325 h 460375"/>
              <a:gd name="connsiteX88" fmla="*/ 215900 w 594287"/>
              <a:gd name="connsiteY88" fmla="*/ 438150 h 460375"/>
              <a:gd name="connsiteX89" fmla="*/ 196850 w 594287"/>
              <a:gd name="connsiteY89" fmla="*/ 444500 h 460375"/>
              <a:gd name="connsiteX90" fmla="*/ 165100 w 594287"/>
              <a:gd name="connsiteY90" fmla="*/ 450850 h 460375"/>
              <a:gd name="connsiteX91" fmla="*/ 146050 w 594287"/>
              <a:gd name="connsiteY91" fmla="*/ 457200 h 460375"/>
              <a:gd name="connsiteX92" fmla="*/ 123825 w 594287"/>
              <a:gd name="connsiteY92" fmla="*/ 450850 h 460375"/>
              <a:gd name="connsiteX93" fmla="*/ 123825 w 594287"/>
              <a:gd name="connsiteY93" fmla="*/ 444500 h 46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94287" h="460375">
                <a:moveTo>
                  <a:pt x="123825" y="444500"/>
                </a:moveTo>
                <a:lnTo>
                  <a:pt x="123825" y="444500"/>
                </a:lnTo>
                <a:cubicBezTo>
                  <a:pt x="106892" y="395817"/>
                  <a:pt x="92850" y="346029"/>
                  <a:pt x="73025" y="298450"/>
                </a:cubicBezTo>
                <a:cubicBezTo>
                  <a:pt x="71205" y="294081"/>
                  <a:pt x="64289" y="294685"/>
                  <a:pt x="60325" y="292100"/>
                </a:cubicBezTo>
                <a:cubicBezTo>
                  <a:pt x="39917" y="278790"/>
                  <a:pt x="20108" y="264583"/>
                  <a:pt x="0" y="250825"/>
                </a:cubicBezTo>
                <a:cubicBezTo>
                  <a:pt x="6661" y="190875"/>
                  <a:pt x="-3634" y="163521"/>
                  <a:pt x="19050" y="123825"/>
                </a:cubicBezTo>
                <a:cubicBezTo>
                  <a:pt x="20943" y="120512"/>
                  <a:pt x="23850" y="117787"/>
                  <a:pt x="25400" y="114300"/>
                </a:cubicBezTo>
                <a:cubicBezTo>
                  <a:pt x="40513" y="80295"/>
                  <a:pt x="23729" y="107281"/>
                  <a:pt x="38100" y="85725"/>
                </a:cubicBezTo>
                <a:cubicBezTo>
                  <a:pt x="39158" y="69850"/>
                  <a:pt x="38915" y="53834"/>
                  <a:pt x="41275" y="38100"/>
                </a:cubicBezTo>
                <a:cubicBezTo>
                  <a:pt x="42144" y="32309"/>
                  <a:pt x="51088" y="15299"/>
                  <a:pt x="53975" y="9525"/>
                </a:cubicBezTo>
                <a:cubicBezTo>
                  <a:pt x="64961" y="13187"/>
                  <a:pt x="64105" y="10736"/>
                  <a:pt x="69850" y="22225"/>
                </a:cubicBezTo>
                <a:cubicBezTo>
                  <a:pt x="71347" y="25218"/>
                  <a:pt x="70658" y="29383"/>
                  <a:pt x="73025" y="31750"/>
                </a:cubicBezTo>
                <a:cubicBezTo>
                  <a:pt x="75392" y="34117"/>
                  <a:pt x="79375" y="33867"/>
                  <a:pt x="82550" y="34925"/>
                </a:cubicBezTo>
                <a:cubicBezTo>
                  <a:pt x="89958" y="33867"/>
                  <a:pt x="97936" y="34789"/>
                  <a:pt x="104775" y="31750"/>
                </a:cubicBezTo>
                <a:cubicBezTo>
                  <a:pt x="108262" y="30200"/>
                  <a:pt x="108253" y="24738"/>
                  <a:pt x="111125" y="22225"/>
                </a:cubicBezTo>
                <a:cubicBezTo>
                  <a:pt x="116868" y="17199"/>
                  <a:pt x="123825" y="13758"/>
                  <a:pt x="130175" y="9525"/>
                </a:cubicBezTo>
                <a:cubicBezTo>
                  <a:pt x="142485" y="1319"/>
                  <a:pt x="136080" y="4382"/>
                  <a:pt x="149225" y="0"/>
                </a:cubicBezTo>
                <a:cubicBezTo>
                  <a:pt x="153458" y="1058"/>
                  <a:pt x="158294" y="754"/>
                  <a:pt x="161925" y="3175"/>
                </a:cubicBezTo>
                <a:cubicBezTo>
                  <a:pt x="165100" y="5292"/>
                  <a:pt x="165403" y="10187"/>
                  <a:pt x="168275" y="12700"/>
                </a:cubicBezTo>
                <a:cubicBezTo>
                  <a:pt x="174018" y="17726"/>
                  <a:pt x="180085" y="22987"/>
                  <a:pt x="187325" y="25400"/>
                </a:cubicBezTo>
                <a:cubicBezTo>
                  <a:pt x="190500" y="26458"/>
                  <a:pt x="193583" y="27849"/>
                  <a:pt x="196850" y="28575"/>
                </a:cubicBezTo>
                <a:cubicBezTo>
                  <a:pt x="203134" y="29972"/>
                  <a:pt x="209587" y="30487"/>
                  <a:pt x="215900" y="31750"/>
                </a:cubicBezTo>
                <a:cubicBezTo>
                  <a:pt x="220179" y="32606"/>
                  <a:pt x="224367" y="33867"/>
                  <a:pt x="228600" y="34925"/>
                </a:cubicBezTo>
                <a:cubicBezTo>
                  <a:pt x="244657" y="45629"/>
                  <a:pt x="233632" y="35464"/>
                  <a:pt x="241300" y="50800"/>
                </a:cubicBezTo>
                <a:cubicBezTo>
                  <a:pt x="243007" y="54213"/>
                  <a:pt x="246100" y="56838"/>
                  <a:pt x="247650" y="60325"/>
                </a:cubicBezTo>
                <a:cubicBezTo>
                  <a:pt x="250368" y="66442"/>
                  <a:pt x="254000" y="79375"/>
                  <a:pt x="254000" y="79375"/>
                </a:cubicBezTo>
                <a:cubicBezTo>
                  <a:pt x="255058" y="89958"/>
                  <a:pt x="256000" y="100554"/>
                  <a:pt x="257175" y="111125"/>
                </a:cubicBezTo>
                <a:cubicBezTo>
                  <a:pt x="258117" y="119605"/>
                  <a:pt x="259801" y="128010"/>
                  <a:pt x="260350" y="136525"/>
                </a:cubicBezTo>
                <a:cubicBezTo>
                  <a:pt x="261919" y="160839"/>
                  <a:pt x="260732" y="185346"/>
                  <a:pt x="263525" y="209550"/>
                </a:cubicBezTo>
                <a:cubicBezTo>
                  <a:pt x="263962" y="213341"/>
                  <a:pt x="268168" y="215662"/>
                  <a:pt x="269875" y="219075"/>
                </a:cubicBezTo>
                <a:cubicBezTo>
                  <a:pt x="280277" y="239879"/>
                  <a:pt x="259580" y="219106"/>
                  <a:pt x="285750" y="254000"/>
                </a:cubicBezTo>
                <a:cubicBezTo>
                  <a:pt x="288925" y="258233"/>
                  <a:pt x="292199" y="262394"/>
                  <a:pt x="295275" y="266700"/>
                </a:cubicBezTo>
                <a:cubicBezTo>
                  <a:pt x="297493" y="269805"/>
                  <a:pt x="299090" y="273373"/>
                  <a:pt x="301625" y="276225"/>
                </a:cubicBezTo>
                <a:cubicBezTo>
                  <a:pt x="317442" y="294019"/>
                  <a:pt x="315723" y="291974"/>
                  <a:pt x="330200" y="301625"/>
                </a:cubicBezTo>
                <a:cubicBezTo>
                  <a:pt x="335492" y="300567"/>
                  <a:pt x="340869" y="299870"/>
                  <a:pt x="346075" y="298450"/>
                </a:cubicBezTo>
                <a:cubicBezTo>
                  <a:pt x="352533" y="296689"/>
                  <a:pt x="358523" y="293200"/>
                  <a:pt x="365125" y="292100"/>
                </a:cubicBezTo>
                <a:cubicBezTo>
                  <a:pt x="380094" y="289605"/>
                  <a:pt x="383613" y="289539"/>
                  <a:pt x="396875" y="285750"/>
                </a:cubicBezTo>
                <a:cubicBezTo>
                  <a:pt x="400093" y="284831"/>
                  <a:pt x="403407" y="284072"/>
                  <a:pt x="406400" y="282575"/>
                </a:cubicBezTo>
                <a:cubicBezTo>
                  <a:pt x="409813" y="280868"/>
                  <a:pt x="412750" y="278342"/>
                  <a:pt x="415925" y="276225"/>
                </a:cubicBezTo>
                <a:cubicBezTo>
                  <a:pt x="416983" y="270933"/>
                  <a:pt x="418337" y="265692"/>
                  <a:pt x="419100" y="260350"/>
                </a:cubicBezTo>
                <a:cubicBezTo>
                  <a:pt x="420455" y="250863"/>
                  <a:pt x="418589" y="240621"/>
                  <a:pt x="422275" y="231775"/>
                </a:cubicBezTo>
                <a:cubicBezTo>
                  <a:pt x="425648" y="223680"/>
                  <a:pt x="437547" y="221749"/>
                  <a:pt x="444500" y="219075"/>
                </a:cubicBezTo>
                <a:cubicBezTo>
                  <a:pt x="455139" y="214983"/>
                  <a:pt x="465436" y="209980"/>
                  <a:pt x="476250" y="206375"/>
                </a:cubicBezTo>
                <a:cubicBezTo>
                  <a:pt x="479425" y="205317"/>
                  <a:pt x="482782" y="204697"/>
                  <a:pt x="485775" y="203200"/>
                </a:cubicBezTo>
                <a:cubicBezTo>
                  <a:pt x="489188" y="201493"/>
                  <a:pt x="492602" y="199548"/>
                  <a:pt x="495300" y="196850"/>
                </a:cubicBezTo>
                <a:cubicBezTo>
                  <a:pt x="496738" y="195412"/>
                  <a:pt x="509372" y="178231"/>
                  <a:pt x="511175" y="174625"/>
                </a:cubicBezTo>
                <a:cubicBezTo>
                  <a:pt x="524331" y="148314"/>
                  <a:pt x="512456" y="168460"/>
                  <a:pt x="520700" y="149225"/>
                </a:cubicBezTo>
                <a:cubicBezTo>
                  <a:pt x="522564" y="144875"/>
                  <a:pt x="524933" y="140758"/>
                  <a:pt x="527050" y="136525"/>
                </a:cubicBezTo>
                <a:cubicBezTo>
                  <a:pt x="528108" y="131233"/>
                  <a:pt x="530225" y="126046"/>
                  <a:pt x="530225" y="120650"/>
                </a:cubicBezTo>
                <a:cubicBezTo>
                  <a:pt x="530225" y="112865"/>
                  <a:pt x="525973" y="97292"/>
                  <a:pt x="523875" y="88900"/>
                </a:cubicBezTo>
                <a:cubicBezTo>
                  <a:pt x="528108" y="87842"/>
                  <a:pt x="532211" y="85725"/>
                  <a:pt x="536575" y="85725"/>
                </a:cubicBezTo>
                <a:cubicBezTo>
                  <a:pt x="570892" y="85725"/>
                  <a:pt x="567256" y="85369"/>
                  <a:pt x="587375" y="92075"/>
                </a:cubicBezTo>
                <a:cubicBezTo>
                  <a:pt x="597085" y="121204"/>
                  <a:pt x="593725" y="108260"/>
                  <a:pt x="593725" y="168275"/>
                </a:cubicBezTo>
                <a:cubicBezTo>
                  <a:pt x="593725" y="184185"/>
                  <a:pt x="593031" y="200184"/>
                  <a:pt x="590550" y="215900"/>
                </a:cubicBezTo>
                <a:cubicBezTo>
                  <a:pt x="589812" y="220575"/>
                  <a:pt x="586064" y="224250"/>
                  <a:pt x="584200" y="228600"/>
                </a:cubicBezTo>
                <a:cubicBezTo>
                  <a:pt x="582882" y="231676"/>
                  <a:pt x="582522" y="235132"/>
                  <a:pt x="581025" y="238125"/>
                </a:cubicBezTo>
                <a:cubicBezTo>
                  <a:pt x="579318" y="241538"/>
                  <a:pt x="576568" y="244337"/>
                  <a:pt x="574675" y="247650"/>
                </a:cubicBezTo>
                <a:cubicBezTo>
                  <a:pt x="572327" y="251759"/>
                  <a:pt x="570673" y="256241"/>
                  <a:pt x="568325" y="260350"/>
                </a:cubicBezTo>
                <a:cubicBezTo>
                  <a:pt x="559725" y="275399"/>
                  <a:pt x="564389" y="265073"/>
                  <a:pt x="552450" y="279400"/>
                </a:cubicBezTo>
                <a:cubicBezTo>
                  <a:pt x="550007" y="282331"/>
                  <a:pt x="548318" y="285820"/>
                  <a:pt x="546100" y="288925"/>
                </a:cubicBezTo>
                <a:cubicBezTo>
                  <a:pt x="543024" y="293231"/>
                  <a:pt x="539610" y="297290"/>
                  <a:pt x="536575" y="301625"/>
                </a:cubicBezTo>
                <a:cubicBezTo>
                  <a:pt x="532198" y="307877"/>
                  <a:pt x="528108" y="314325"/>
                  <a:pt x="523875" y="320675"/>
                </a:cubicBezTo>
                <a:lnTo>
                  <a:pt x="517525" y="330200"/>
                </a:lnTo>
                <a:cubicBezTo>
                  <a:pt x="516254" y="335284"/>
                  <a:pt x="510319" y="360404"/>
                  <a:pt x="508000" y="361950"/>
                </a:cubicBezTo>
                <a:lnTo>
                  <a:pt x="498475" y="368300"/>
                </a:lnTo>
                <a:cubicBezTo>
                  <a:pt x="492125" y="367242"/>
                  <a:pt x="485709" y="366522"/>
                  <a:pt x="479425" y="365125"/>
                </a:cubicBezTo>
                <a:cubicBezTo>
                  <a:pt x="476158" y="364399"/>
                  <a:pt x="472267" y="364317"/>
                  <a:pt x="469900" y="361950"/>
                </a:cubicBezTo>
                <a:cubicBezTo>
                  <a:pt x="457222" y="349272"/>
                  <a:pt x="478041" y="354677"/>
                  <a:pt x="460375" y="342900"/>
                </a:cubicBezTo>
                <a:cubicBezTo>
                  <a:pt x="456744" y="340479"/>
                  <a:pt x="451871" y="340924"/>
                  <a:pt x="447675" y="339725"/>
                </a:cubicBezTo>
                <a:cubicBezTo>
                  <a:pt x="444457" y="338806"/>
                  <a:pt x="441325" y="337608"/>
                  <a:pt x="438150" y="336550"/>
                </a:cubicBezTo>
                <a:cubicBezTo>
                  <a:pt x="429683" y="337608"/>
                  <a:pt x="420982" y="337480"/>
                  <a:pt x="412750" y="339725"/>
                </a:cubicBezTo>
                <a:cubicBezTo>
                  <a:pt x="406672" y="341383"/>
                  <a:pt x="397471" y="351829"/>
                  <a:pt x="393700" y="355600"/>
                </a:cubicBezTo>
                <a:lnTo>
                  <a:pt x="387350" y="374650"/>
                </a:lnTo>
                <a:cubicBezTo>
                  <a:pt x="383688" y="385636"/>
                  <a:pt x="386139" y="384780"/>
                  <a:pt x="374650" y="390525"/>
                </a:cubicBezTo>
                <a:cubicBezTo>
                  <a:pt x="371657" y="392022"/>
                  <a:pt x="368300" y="392642"/>
                  <a:pt x="365125" y="393700"/>
                </a:cubicBezTo>
                <a:cubicBezTo>
                  <a:pt x="361950" y="392642"/>
                  <a:pt x="358593" y="392022"/>
                  <a:pt x="355600" y="390525"/>
                </a:cubicBezTo>
                <a:cubicBezTo>
                  <a:pt x="352187" y="388818"/>
                  <a:pt x="349853" y="384715"/>
                  <a:pt x="346075" y="384175"/>
                </a:cubicBezTo>
                <a:cubicBezTo>
                  <a:pt x="341755" y="383558"/>
                  <a:pt x="337608" y="386292"/>
                  <a:pt x="333375" y="387350"/>
                </a:cubicBezTo>
                <a:cubicBezTo>
                  <a:pt x="331614" y="397917"/>
                  <a:pt x="332561" y="408303"/>
                  <a:pt x="323850" y="415925"/>
                </a:cubicBezTo>
                <a:cubicBezTo>
                  <a:pt x="318107" y="420951"/>
                  <a:pt x="311150" y="424392"/>
                  <a:pt x="304800" y="428625"/>
                </a:cubicBezTo>
                <a:lnTo>
                  <a:pt x="295275" y="434975"/>
                </a:lnTo>
                <a:cubicBezTo>
                  <a:pt x="294217" y="438150"/>
                  <a:pt x="294823" y="442555"/>
                  <a:pt x="292100" y="444500"/>
                </a:cubicBezTo>
                <a:cubicBezTo>
                  <a:pt x="286653" y="448391"/>
                  <a:pt x="279400" y="448733"/>
                  <a:pt x="273050" y="450850"/>
                </a:cubicBezTo>
                <a:lnTo>
                  <a:pt x="263525" y="454025"/>
                </a:lnTo>
                <a:cubicBezTo>
                  <a:pt x="260350" y="455083"/>
                  <a:pt x="257301" y="456650"/>
                  <a:pt x="254000" y="457200"/>
                </a:cubicBezTo>
                <a:lnTo>
                  <a:pt x="234950" y="460375"/>
                </a:lnTo>
                <a:cubicBezTo>
                  <a:pt x="232833" y="457200"/>
                  <a:pt x="230307" y="454263"/>
                  <a:pt x="228600" y="450850"/>
                </a:cubicBezTo>
                <a:cubicBezTo>
                  <a:pt x="227103" y="447857"/>
                  <a:pt x="227792" y="443692"/>
                  <a:pt x="225425" y="441325"/>
                </a:cubicBezTo>
                <a:cubicBezTo>
                  <a:pt x="223058" y="438958"/>
                  <a:pt x="219075" y="439208"/>
                  <a:pt x="215900" y="438150"/>
                </a:cubicBezTo>
                <a:cubicBezTo>
                  <a:pt x="209550" y="440267"/>
                  <a:pt x="203414" y="443187"/>
                  <a:pt x="196850" y="444500"/>
                </a:cubicBezTo>
                <a:cubicBezTo>
                  <a:pt x="186267" y="446617"/>
                  <a:pt x="175339" y="447437"/>
                  <a:pt x="165100" y="450850"/>
                </a:cubicBezTo>
                <a:lnTo>
                  <a:pt x="146050" y="457200"/>
                </a:lnTo>
                <a:cubicBezTo>
                  <a:pt x="141981" y="456183"/>
                  <a:pt x="128380" y="453127"/>
                  <a:pt x="123825" y="450850"/>
                </a:cubicBezTo>
                <a:cubicBezTo>
                  <a:pt x="122486" y="450181"/>
                  <a:pt x="123825" y="445558"/>
                  <a:pt x="123825" y="44450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6" name="Freeform 435">
            <a:extLst>
              <a:ext uri="{FF2B5EF4-FFF2-40B4-BE49-F238E27FC236}">
                <a16:creationId xmlns:a16="http://schemas.microsoft.com/office/drawing/2014/main" id="{A30285D0-71A2-A2CF-0006-A2025B3CE76E}"/>
              </a:ext>
            </a:extLst>
          </p:cNvPr>
          <p:cNvSpPr/>
          <p:nvPr/>
        </p:nvSpPr>
        <p:spPr bwMode="gray">
          <a:xfrm>
            <a:off x="2530476" y="3198813"/>
            <a:ext cx="142875" cy="107950"/>
          </a:xfrm>
          <a:custGeom>
            <a:avLst/>
            <a:gdLst>
              <a:gd name="connsiteX0" fmla="*/ 92075 w 143274"/>
              <a:gd name="connsiteY0" fmla="*/ 82550 h 108045"/>
              <a:gd name="connsiteX1" fmla="*/ 92075 w 143274"/>
              <a:gd name="connsiteY1" fmla="*/ 82550 h 108045"/>
              <a:gd name="connsiteX2" fmla="*/ 111125 w 143274"/>
              <a:gd name="connsiteY2" fmla="*/ 12700 h 108045"/>
              <a:gd name="connsiteX3" fmla="*/ 101600 w 143274"/>
              <a:gd name="connsiteY3" fmla="*/ 6350 h 108045"/>
              <a:gd name="connsiteX4" fmla="*/ 76200 w 143274"/>
              <a:gd name="connsiteY4" fmla="*/ 15875 h 108045"/>
              <a:gd name="connsiteX5" fmla="*/ 73025 w 143274"/>
              <a:gd name="connsiteY5" fmla="*/ 25400 h 108045"/>
              <a:gd name="connsiteX6" fmla="*/ 53975 w 143274"/>
              <a:gd name="connsiteY6" fmla="*/ 31750 h 108045"/>
              <a:gd name="connsiteX7" fmla="*/ 47625 w 143274"/>
              <a:gd name="connsiteY7" fmla="*/ 12700 h 108045"/>
              <a:gd name="connsiteX8" fmla="*/ 44450 w 143274"/>
              <a:gd name="connsiteY8" fmla="*/ 3175 h 108045"/>
              <a:gd name="connsiteX9" fmla="*/ 34925 w 143274"/>
              <a:gd name="connsiteY9" fmla="*/ 0 h 108045"/>
              <a:gd name="connsiteX10" fmla="*/ 25400 w 143274"/>
              <a:gd name="connsiteY10" fmla="*/ 3175 h 108045"/>
              <a:gd name="connsiteX11" fmla="*/ 3175 w 143274"/>
              <a:gd name="connsiteY11" fmla="*/ 6350 h 108045"/>
              <a:gd name="connsiteX12" fmla="*/ 0 w 143274"/>
              <a:gd name="connsiteY12" fmla="*/ 15875 h 108045"/>
              <a:gd name="connsiteX13" fmla="*/ 3175 w 143274"/>
              <a:gd name="connsiteY13" fmla="*/ 41275 h 108045"/>
              <a:gd name="connsiteX14" fmla="*/ 6350 w 143274"/>
              <a:gd name="connsiteY14" fmla="*/ 50800 h 108045"/>
              <a:gd name="connsiteX15" fmla="*/ 0 w 143274"/>
              <a:gd name="connsiteY15" fmla="*/ 60325 h 108045"/>
              <a:gd name="connsiteX16" fmla="*/ 9525 w 143274"/>
              <a:gd name="connsiteY16" fmla="*/ 98425 h 108045"/>
              <a:gd name="connsiteX17" fmla="*/ 19050 w 143274"/>
              <a:gd name="connsiteY17" fmla="*/ 104775 h 108045"/>
              <a:gd name="connsiteX18" fmla="*/ 63500 w 143274"/>
              <a:gd name="connsiteY18" fmla="*/ 101600 h 108045"/>
              <a:gd name="connsiteX19" fmla="*/ 73025 w 143274"/>
              <a:gd name="connsiteY19" fmla="*/ 107950 h 108045"/>
              <a:gd name="connsiteX20" fmla="*/ 88900 w 143274"/>
              <a:gd name="connsiteY20" fmla="*/ 104775 h 108045"/>
              <a:gd name="connsiteX21" fmla="*/ 114300 w 143274"/>
              <a:gd name="connsiteY21" fmla="*/ 101600 h 108045"/>
              <a:gd name="connsiteX22" fmla="*/ 127000 w 143274"/>
              <a:gd name="connsiteY22" fmla="*/ 82550 h 108045"/>
              <a:gd name="connsiteX23" fmla="*/ 142875 w 143274"/>
              <a:gd name="connsiteY23" fmla="*/ 63500 h 108045"/>
              <a:gd name="connsiteX24" fmla="*/ 139700 w 143274"/>
              <a:gd name="connsiteY24" fmla="*/ 34925 h 108045"/>
              <a:gd name="connsiteX25" fmla="*/ 117475 w 143274"/>
              <a:gd name="connsiteY25" fmla="*/ 47625 h 108045"/>
              <a:gd name="connsiteX26" fmla="*/ 114300 w 143274"/>
              <a:gd name="connsiteY26" fmla="*/ 69850 h 108045"/>
              <a:gd name="connsiteX27" fmla="*/ 95250 w 143274"/>
              <a:gd name="connsiteY27" fmla="*/ 76200 h 108045"/>
              <a:gd name="connsiteX28" fmla="*/ 92075 w 143274"/>
              <a:gd name="connsiteY28" fmla="*/ 82550 h 10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3274" h="108045">
                <a:moveTo>
                  <a:pt x="92075" y="82550"/>
                </a:moveTo>
                <a:lnTo>
                  <a:pt x="92075" y="82550"/>
                </a:lnTo>
                <a:cubicBezTo>
                  <a:pt x="92491" y="81480"/>
                  <a:pt x="124251" y="32389"/>
                  <a:pt x="111125" y="12700"/>
                </a:cubicBezTo>
                <a:cubicBezTo>
                  <a:pt x="109008" y="9525"/>
                  <a:pt x="104775" y="8467"/>
                  <a:pt x="101600" y="6350"/>
                </a:cubicBezTo>
                <a:cubicBezTo>
                  <a:pt x="92995" y="8071"/>
                  <a:pt x="82429" y="8089"/>
                  <a:pt x="76200" y="15875"/>
                </a:cubicBezTo>
                <a:cubicBezTo>
                  <a:pt x="74109" y="18488"/>
                  <a:pt x="75748" y="23455"/>
                  <a:pt x="73025" y="25400"/>
                </a:cubicBezTo>
                <a:cubicBezTo>
                  <a:pt x="67578" y="29291"/>
                  <a:pt x="53975" y="31750"/>
                  <a:pt x="53975" y="31750"/>
                </a:cubicBezTo>
                <a:lnTo>
                  <a:pt x="47625" y="12700"/>
                </a:lnTo>
                <a:cubicBezTo>
                  <a:pt x="46567" y="9525"/>
                  <a:pt x="47625" y="4233"/>
                  <a:pt x="44450" y="3175"/>
                </a:cubicBezTo>
                <a:lnTo>
                  <a:pt x="34925" y="0"/>
                </a:lnTo>
                <a:cubicBezTo>
                  <a:pt x="31750" y="1058"/>
                  <a:pt x="28682" y="2519"/>
                  <a:pt x="25400" y="3175"/>
                </a:cubicBezTo>
                <a:cubicBezTo>
                  <a:pt x="18062" y="4643"/>
                  <a:pt x="9868" y="3003"/>
                  <a:pt x="3175" y="6350"/>
                </a:cubicBezTo>
                <a:cubicBezTo>
                  <a:pt x="182" y="7847"/>
                  <a:pt x="1058" y="12700"/>
                  <a:pt x="0" y="15875"/>
                </a:cubicBezTo>
                <a:cubicBezTo>
                  <a:pt x="1058" y="24342"/>
                  <a:pt x="1649" y="32880"/>
                  <a:pt x="3175" y="41275"/>
                </a:cubicBezTo>
                <a:cubicBezTo>
                  <a:pt x="3774" y="44568"/>
                  <a:pt x="6900" y="47499"/>
                  <a:pt x="6350" y="50800"/>
                </a:cubicBezTo>
                <a:cubicBezTo>
                  <a:pt x="5723" y="54564"/>
                  <a:pt x="2117" y="57150"/>
                  <a:pt x="0" y="60325"/>
                </a:cubicBezTo>
                <a:cubicBezTo>
                  <a:pt x="1765" y="76212"/>
                  <a:pt x="-1412" y="87488"/>
                  <a:pt x="9525" y="98425"/>
                </a:cubicBezTo>
                <a:cubicBezTo>
                  <a:pt x="12223" y="101123"/>
                  <a:pt x="15875" y="102658"/>
                  <a:pt x="19050" y="104775"/>
                </a:cubicBezTo>
                <a:cubicBezTo>
                  <a:pt x="33867" y="103717"/>
                  <a:pt x="48671" y="100728"/>
                  <a:pt x="63500" y="101600"/>
                </a:cubicBezTo>
                <a:cubicBezTo>
                  <a:pt x="67309" y="101824"/>
                  <a:pt x="69239" y="107477"/>
                  <a:pt x="73025" y="107950"/>
                </a:cubicBezTo>
                <a:cubicBezTo>
                  <a:pt x="78380" y="108619"/>
                  <a:pt x="83566" y="105596"/>
                  <a:pt x="88900" y="104775"/>
                </a:cubicBezTo>
                <a:cubicBezTo>
                  <a:pt x="97333" y="103478"/>
                  <a:pt x="105833" y="102658"/>
                  <a:pt x="114300" y="101600"/>
                </a:cubicBezTo>
                <a:cubicBezTo>
                  <a:pt x="131042" y="90439"/>
                  <a:pt x="118799" y="101686"/>
                  <a:pt x="127000" y="82550"/>
                </a:cubicBezTo>
                <a:cubicBezTo>
                  <a:pt x="130315" y="74814"/>
                  <a:pt x="137154" y="69221"/>
                  <a:pt x="142875" y="63500"/>
                </a:cubicBezTo>
                <a:cubicBezTo>
                  <a:pt x="141817" y="53975"/>
                  <a:pt x="146011" y="42137"/>
                  <a:pt x="139700" y="34925"/>
                </a:cubicBezTo>
                <a:cubicBezTo>
                  <a:pt x="124414" y="17455"/>
                  <a:pt x="119013" y="43012"/>
                  <a:pt x="117475" y="47625"/>
                </a:cubicBezTo>
                <a:cubicBezTo>
                  <a:pt x="116417" y="55033"/>
                  <a:pt x="118894" y="63943"/>
                  <a:pt x="114300" y="69850"/>
                </a:cubicBezTo>
                <a:cubicBezTo>
                  <a:pt x="110191" y="75134"/>
                  <a:pt x="95250" y="76200"/>
                  <a:pt x="95250" y="76200"/>
                </a:cubicBezTo>
                <a:lnTo>
                  <a:pt x="92075" y="82550"/>
                </a:ln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7" name="Freeform 436">
            <a:extLst>
              <a:ext uri="{FF2B5EF4-FFF2-40B4-BE49-F238E27FC236}">
                <a16:creationId xmlns:a16="http://schemas.microsoft.com/office/drawing/2014/main" id="{16BBB10B-ADA1-A8B8-23E1-6AF209FAE1FA}"/>
              </a:ext>
            </a:extLst>
          </p:cNvPr>
          <p:cNvSpPr/>
          <p:nvPr/>
        </p:nvSpPr>
        <p:spPr bwMode="gray">
          <a:xfrm>
            <a:off x="4086225" y="3579813"/>
            <a:ext cx="241300" cy="292100"/>
          </a:xfrm>
          <a:custGeom>
            <a:avLst/>
            <a:gdLst>
              <a:gd name="connsiteX0" fmla="*/ 121029 w 241679"/>
              <a:gd name="connsiteY0" fmla="*/ 254000 h 292100"/>
              <a:gd name="connsiteX1" fmla="*/ 121029 w 241679"/>
              <a:gd name="connsiteY1" fmla="*/ 254000 h 292100"/>
              <a:gd name="connsiteX2" fmla="*/ 25779 w 241679"/>
              <a:gd name="connsiteY2" fmla="*/ 196850 h 292100"/>
              <a:gd name="connsiteX3" fmla="*/ 379 w 241679"/>
              <a:gd name="connsiteY3" fmla="*/ 187325 h 292100"/>
              <a:gd name="connsiteX4" fmla="*/ 70229 w 241679"/>
              <a:gd name="connsiteY4" fmla="*/ 88900 h 292100"/>
              <a:gd name="connsiteX5" fmla="*/ 92454 w 241679"/>
              <a:gd name="connsiteY5" fmla="*/ 79375 h 292100"/>
              <a:gd name="connsiteX6" fmla="*/ 136904 w 241679"/>
              <a:gd name="connsiteY6" fmla="*/ 69850 h 292100"/>
              <a:gd name="connsiteX7" fmla="*/ 140079 w 241679"/>
              <a:gd name="connsiteY7" fmla="*/ 60325 h 292100"/>
              <a:gd name="connsiteX8" fmla="*/ 143254 w 241679"/>
              <a:gd name="connsiteY8" fmla="*/ 47625 h 292100"/>
              <a:gd name="connsiteX9" fmla="*/ 152779 w 241679"/>
              <a:gd name="connsiteY9" fmla="*/ 28575 h 292100"/>
              <a:gd name="connsiteX10" fmla="*/ 162304 w 241679"/>
              <a:gd name="connsiteY10" fmla="*/ 6350 h 292100"/>
              <a:gd name="connsiteX11" fmla="*/ 175004 w 241679"/>
              <a:gd name="connsiteY11" fmla="*/ 3175 h 292100"/>
              <a:gd name="connsiteX12" fmla="*/ 184529 w 241679"/>
              <a:gd name="connsiteY12" fmla="*/ 0 h 292100"/>
              <a:gd name="connsiteX13" fmla="*/ 187704 w 241679"/>
              <a:gd name="connsiteY13" fmla="*/ 9525 h 292100"/>
              <a:gd name="connsiteX14" fmla="*/ 184529 w 241679"/>
              <a:gd name="connsiteY14" fmla="*/ 19050 h 292100"/>
              <a:gd name="connsiteX15" fmla="*/ 175004 w 241679"/>
              <a:gd name="connsiteY15" fmla="*/ 44450 h 292100"/>
              <a:gd name="connsiteX16" fmla="*/ 168654 w 241679"/>
              <a:gd name="connsiteY16" fmla="*/ 63500 h 292100"/>
              <a:gd name="connsiteX17" fmla="*/ 178179 w 241679"/>
              <a:gd name="connsiteY17" fmla="*/ 130175 h 292100"/>
              <a:gd name="connsiteX18" fmla="*/ 184529 w 241679"/>
              <a:gd name="connsiteY18" fmla="*/ 155575 h 292100"/>
              <a:gd name="connsiteX19" fmla="*/ 194054 w 241679"/>
              <a:gd name="connsiteY19" fmla="*/ 161925 h 292100"/>
              <a:gd name="connsiteX20" fmla="*/ 228979 w 241679"/>
              <a:gd name="connsiteY20" fmla="*/ 165100 h 292100"/>
              <a:gd name="connsiteX21" fmla="*/ 238504 w 241679"/>
              <a:gd name="connsiteY21" fmla="*/ 171450 h 292100"/>
              <a:gd name="connsiteX22" fmla="*/ 241679 w 241679"/>
              <a:gd name="connsiteY22" fmla="*/ 180975 h 292100"/>
              <a:gd name="connsiteX23" fmla="*/ 238504 w 241679"/>
              <a:gd name="connsiteY23" fmla="*/ 212725 h 292100"/>
              <a:gd name="connsiteX24" fmla="*/ 232154 w 241679"/>
              <a:gd name="connsiteY24" fmla="*/ 228600 h 292100"/>
              <a:gd name="connsiteX25" fmla="*/ 228979 w 241679"/>
              <a:gd name="connsiteY25" fmla="*/ 238125 h 292100"/>
              <a:gd name="connsiteX26" fmla="*/ 232154 w 241679"/>
              <a:gd name="connsiteY26" fmla="*/ 285750 h 292100"/>
              <a:gd name="connsiteX27" fmla="*/ 222629 w 241679"/>
              <a:gd name="connsiteY27" fmla="*/ 292100 h 292100"/>
              <a:gd name="connsiteX28" fmla="*/ 213104 w 241679"/>
              <a:gd name="connsiteY28" fmla="*/ 285750 h 292100"/>
              <a:gd name="connsiteX29" fmla="*/ 203579 w 241679"/>
              <a:gd name="connsiteY29" fmla="*/ 263525 h 292100"/>
              <a:gd name="connsiteX30" fmla="*/ 197229 w 241679"/>
              <a:gd name="connsiteY30" fmla="*/ 238125 h 292100"/>
              <a:gd name="connsiteX31" fmla="*/ 184529 w 241679"/>
              <a:gd name="connsiteY31" fmla="*/ 219075 h 292100"/>
              <a:gd name="connsiteX32" fmla="*/ 168654 w 241679"/>
              <a:gd name="connsiteY32" fmla="*/ 206375 h 292100"/>
              <a:gd name="connsiteX33" fmla="*/ 159129 w 241679"/>
              <a:gd name="connsiteY33" fmla="*/ 209550 h 292100"/>
              <a:gd name="connsiteX34" fmla="*/ 149604 w 241679"/>
              <a:gd name="connsiteY34" fmla="*/ 238125 h 292100"/>
              <a:gd name="connsiteX35" fmla="*/ 143254 w 241679"/>
              <a:gd name="connsiteY35" fmla="*/ 247650 h 292100"/>
              <a:gd name="connsiteX36" fmla="*/ 114679 w 241679"/>
              <a:gd name="connsiteY36" fmla="*/ 269875 h 292100"/>
              <a:gd name="connsiteX37" fmla="*/ 101979 w 241679"/>
              <a:gd name="connsiteY37" fmla="*/ 266700 h 292100"/>
              <a:gd name="connsiteX38" fmla="*/ 121029 w 241679"/>
              <a:gd name="connsiteY38" fmla="*/ 254000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1679" h="292100">
                <a:moveTo>
                  <a:pt x="121029" y="254000"/>
                </a:moveTo>
                <a:lnTo>
                  <a:pt x="121029" y="254000"/>
                </a:lnTo>
                <a:cubicBezTo>
                  <a:pt x="89279" y="234950"/>
                  <a:pt x="58186" y="214759"/>
                  <a:pt x="25779" y="196850"/>
                </a:cubicBezTo>
                <a:cubicBezTo>
                  <a:pt x="17865" y="192476"/>
                  <a:pt x="-3064" y="195686"/>
                  <a:pt x="379" y="187325"/>
                </a:cubicBezTo>
                <a:cubicBezTo>
                  <a:pt x="15697" y="150125"/>
                  <a:pt x="45935" y="120967"/>
                  <a:pt x="70229" y="88900"/>
                </a:cubicBezTo>
                <a:cubicBezTo>
                  <a:pt x="75661" y="81729"/>
                  <a:pt x="84884" y="81646"/>
                  <a:pt x="92454" y="79375"/>
                </a:cubicBezTo>
                <a:cubicBezTo>
                  <a:pt x="124769" y="69680"/>
                  <a:pt x="98271" y="74679"/>
                  <a:pt x="136904" y="69850"/>
                </a:cubicBezTo>
                <a:cubicBezTo>
                  <a:pt x="137962" y="66675"/>
                  <a:pt x="139160" y="63543"/>
                  <a:pt x="140079" y="60325"/>
                </a:cubicBezTo>
                <a:cubicBezTo>
                  <a:pt x="141278" y="56129"/>
                  <a:pt x="141535" y="51636"/>
                  <a:pt x="143254" y="47625"/>
                </a:cubicBezTo>
                <a:cubicBezTo>
                  <a:pt x="155181" y="19795"/>
                  <a:pt x="145134" y="55332"/>
                  <a:pt x="152779" y="28575"/>
                </a:cubicBezTo>
                <a:cubicBezTo>
                  <a:pt x="154653" y="22015"/>
                  <a:pt x="155480" y="10899"/>
                  <a:pt x="162304" y="6350"/>
                </a:cubicBezTo>
                <a:cubicBezTo>
                  <a:pt x="165935" y="3929"/>
                  <a:pt x="170808" y="4374"/>
                  <a:pt x="175004" y="3175"/>
                </a:cubicBezTo>
                <a:cubicBezTo>
                  <a:pt x="178222" y="2256"/>
                  <a:pt x="181354" y="1058"/>
                  <a:pt x="184529" y="0"/>
                </a:cubicBezTo>
                <a:cubicBezTo>
                  <a:pt x="185587" y="3175"/>
                  <a:pt x="187704" y="6178"/>
                  <a:pt x="187704" y="9525"/>
                </a:cubicBezTo>
                <a:cubicBezTo>
                  <a:pt x="187704" y="12872"/>
                  <a:pt x="185448" y="15832"/>
                  <a:pt x="184529" y="19050"/>
                </a:cubicBezTo>
                <a:cubicBezTo>
                  <a:pt x="174218" y="55139"/>
                  <a:pt x="189801" y="7458"/>
                  <a:pt x="175004" y="44450"/>
                </a:cubicBezTo>
                <a:cubicBezTo>
                  <a:pt x="172518" y="50665"/>
                  <a:pt x="168654" y="63500"/>
                  <a:pt x="168654" y="63500"/>
                </a:cubicBezTo>
                <a:cubicBezTo>
                  <a:pt x="172806" y="109174"/>
                  <a:pt x="169536" y="86962"/>
                  <a:pt x="178179" y="130175"/>
                </a:cubicBezTo>
                <a:cubicBezTo>
                  <a:pt x="178337" y="130966"/>
                  <a:pt x="181926" y="152321"/>
                  <a:pt x="184529" y="155575"/>
                </a:cubicBezTo>
                <a:cubicBezTo>
                  <a:pt x="186913" y="158555"/>
                  <a:pt x="190323" y="161125"/>
                  <a:pt x="194054" y="161925"/>
                </a:cubicBezTo>
                <a:cubicBezTo>
                  <a:pt x="205484" y="164374"/>
                  <a:pt x="217337" y="164042"/>
                  <a:pt x="228979" y="165100"/>
                </a:cubicBezTo>
                <a:cubicBezTo>
                  <a:pt x="232154" y="167217"/>
                  <a:pt x="236120" y="168470"/>
                  <a:pt x="238504" y="171450"/>
                </a:cubicBezTo>
                <a:cubicBezTo>
                  <a:pt x="240595" y="174063"/>
                  <a:pt x="241679" y="177628"/>
                  <a:pt x="241679" y="180975"/>
                </a:cubicBezTo>
                <a:cubicBezTo>
                  <a:pt x="241679" y="191611"/>
                  <a:pt x="240590" y="202295"/>
                  <a:pt x="238504" y="212725"/>
                </a:cubicBezTo>
                <a:cubicBezTo>
                  <a:pt x="237386" y="218314"/>
                  <a:pt x="234155" y="223264"/>
                  <a:pt x="232154" y="228600"/>
                </a:cubicBezTo>
                <a:cubicBezTo>
                  <a:pt x="230979" y="231734"/>
                  <a:pt x="230037" y="234950"/>
                  <a:pt x="228979" y="238125"/>
                </a:cubicBezTo>
                <a:cubicBezTo>
                  <a:pt x="230037" y="254000"/>
                  <a:pt x="234013" y="269949"/>
                  <a:pt x="232154" y="285750"/>
                </a:cubicBezTo>
                <a:cubicBezTo>
                  <a:pt x="231708" y="289540"/>
                  <a:pt x="226445" y="292100"/>
                  <a:pt x="222629" y="292100"/>
                </a:cubicBezTo>
                <a:cubicBezTo>
                  <a:pt x="218813" y="292100"/>
                  <a:pt x="216279" y="287867"/>
                  <a:pt x="213104" y="285750"/>
                </a:cubicBezTo>
                <a:cubicBezTo>
                  <a:pt x="207900" y="275342"/>
                  <a:pt x="206382" y="273803"/>
                  <a:pt x="203579" y="263525"/>
                </a:cubicBezTo>
                <a:cubicBezTo>
                  <a:pt x="201283" y="255105"/>
                  <a:pt x="202070" y="245387"/>
                  <a:pt x="197229" y="238125"/>
                </a:cubicBezTo>
                <a:lnTo>
                  <a:pt x="184529" y="219075"/>
                </a:lnTo>
                <a:cubicBezTo>
                  <a:pt x="176323" y="206765"/>
                  <a:pt x="181799" y="210757"/>
                  <a:pt x="168654" y="206375"/>
                </a:cubicBezTo>
                <a:cubicBezTo>
                  <a:pt x="165479" y="207433"/>
                  <a:pt x="161742" y="207459"/>
                  <a:pt x="159129" y="209550"/>
                </a:cubicBezTo>
                <a:cubicBezTo>
                  <a:pt x="149291" y="217420"/>
                  <a:pt x="153266" y="227139"/>
                  <a:pt x="149604" y="238125"/>
                </a:cubicBezTo>
                <a:cubicBezTo>
                  <a:pt x="148397" y="241745"/>
                  <a:pt x="145789" y="244798"/>
                  <a:pt x="143254" y="247650"/>
                </a:cubicBezTo>
                <a:cubicBezTo>
                  <a:pt x="125219" y="267939"/>
                  <a:pt x="131463" y="264280"/>
                  <a:pt x="114679" y="269875"/>
                </a:cubicBezTo>
                <a:cubicBezTo>
                  <a:pt x="110446" y="268817"/>
                  <a:pt x="105386" y="269426"/>
                  <a:pt x="101979" y="266700"/>
                </a:cubicBezTo>
                <a:cubicBezTo>
                  <a:pt x="96796" y="262554"/>
                  <a:pt x="117854" y="256117"/>
                  <a:pt x="121029" y="25400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8" name="Freeform 437">
            <a:extLst>
              <a:ext uri="{FF2B5EF4-FFF2-40B4-BE49-F238E27FC236}">
                <a16:creationId xmlns:a16="http://schemas.microsoft.com/office/drawing/2014/main" id="{93652670-DAF6-5CCD-FF6D-D93592DB7B33}"/>
              </a:ext>
            </a:extLst>
          </p:cNvPr>
          <p:cNvSpPr/>
          <p:nvPr/>
        </p:nvSpPr>
        <p:spPr bwMode="gray">
          <a:xfrm>
            <a:off x="4530725" y="3544888"/>
            <a:ext cx="53975" cy="146050"/>
          </a:xfrm>
          <a:custGeom>
            <a:avLst/>
            <a:gdLst>
              <a:gd name="connsiteX0" fmla="*/ 22497 w 53975"/>
              <a:gd name="connsiteY0" fmla="*/ 145748 h 145748"/>
              <a:gd name="connsiteX1" fmla="*/ 22497 w 53975"/>
              <a:gd name="connsiteY1" fmla="*/ 145748 h 145748"/>
              <a:gd name="connsiteX2" fmla="*/ 51072 w 53975"/>
              <a:gd name="connsiteY2" fmla="*/ 98123 h 145748"/>
              <a:gd name="connsiteX3" fmla="*/ 22497 w 53975"/>
              <a:gd name="connsiteY3" fmla="*/ 18748 h 145748"/>
              <a:gd name="connsiteX4" fmla="*/ 19322 w 53975"/>
              <a:gd name="connsiteY4" fmla="*/ 31448 h 145748"/>
              <a:gd name="connsiteX5" fmla="*/ 12972 w 53975"/>
              <a:gd name="connsiteY5" fmla="*/ 60023 h 145748"/>
              <a:gd name="connsiteX6" fmla="*/ 3447 w 53975"/>
              <a:gd name="connsiteY6" fmla="*/ 79073 h 145748"/>
              <a:gd name="connsiteX7" fmla="*/ 3447 w 53975"/>
              <a:gd name="connsiteY7" fmla="*/ 142573 h 145748"/>
              <a:gd name="connsiteX8" fmla="*/ 12972 w 53975"/>
              <a:gd name="connsiteY8" fmla="*/ 139398 h 145748"/>
              <a:gd name="connsiteX9" fmla="*/ 22497 w 53975"/>
              <a:gd name="connsiteY9" fmla="*/ 145748 h 14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5" h="145748">
                <a:moveTo>
                  <a:pt x="22497" y="145748"/>
                </a:moveTo>
                <a:lnTo>
                  <a:pt x="22497" y="145748"/>
                </a:lnTo>
                <a:cubicBezTo>
                  <a:pt x="32022" y="129873"/>
                  <a:pt x="49784" y="116591"/>
                  <a:pt x="51072" y="98123"/>
                </a:cubicBezTo>
                <a:cubicBezTo>
                  <a:pt x="59568" y="-23654"/>
                  <a:pt x="49231" y="-7986"/>
                  <a:pt x="22497" y="18748"/>
                </a:cubicBezTo>
                <a:cubicBezTo>
                  <a:pt x="21439" y="22981"/>
                  <a:pt x="20178" y="27169"/>
                  <a:pt x="19322" y="31448"/>
                </a:cubicBezTo>
                <a:cubicBezTo>
                  <a:pt x="17696" y="39578"/>
                  <a:pt x="17091" y="51784"/>
                  <a:pt x="12972" y="60023"/>
                </a:cubicBezTo>
                <a:cubicBezTo>
                  <a:pt x="662" y="84642"/>
                  <a:pt x="11427" y="55132"/>
                  <a:pt x="3447" y="79073"/>
                </a:cubicBezTo>
                <a:cubicBezTo>
                  <a:pt x="1892" y="94624"/>
                  <a:pt x="-3465" y="127022"/>
                  <a:pt x="3447" y="142573"/>
                </a:cubicBezTo>
                <a:cubicBezTo>
                  <a:pt x="4806" y="145631"/>
                  <a:pt x="9979" y="140895"/>
                  <a:pt x="12972" y="139398"/>
                </a:cubicBezTo>
                <a:cubicBezTo>
                  <a:pt x="23189" y="134290"/>
                  <a:pt x="20909" y="144690"/>
                  <a:pt x="22497" y="145748"/>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39" name="Freeform 438">
            <a:extLst>
              <a:ext uri="{FF2B5EF4-FFF2-40B4-BE49-F238E27FC236}">
                <a16:creationId xmlns:a16="http://schemas.microsoft.com/office/drawing/2014/main" id="{65F89AD6-8476-89CC-3F71-4178B04F2292}"/>
              </a:ext>
            </a:extLst>
          </p:cNvPr>
          <p:cNvSpPr/>
          <p:nvPr/>
        </p:nvSpPr>
        <p:spPr bwMode="gray">
          <a:xfrm>
            <a:off x="4660900" y="3557588"/>
            <a:ext cx="139700" cy="247650"/>
          </a:xfrm>
          <a:custGeom>
            <a:avLst/>
            <a:gdLst>
              <a:gd name="connsiteX0" fmla="*/ 104942 w 139867"/>
              <a:gd name="connsiteY0" fmla="*/ 241300 h 247843"/>
              <a:gd name="connsiteX1" fmla="*/ 104942 w 139867"/>
              <a:gd name="connsiteY1" fmla="*/ 241300 h 247843"/>
              <a:gd name="connsiteX2" fmla="*/ 12867 w 139867"/>
              <a:gd name="connsiteY2" fmla="*/ 165100 h 247843"/>
              <a:gd name="connsiteX3" fmla="*/ 167 w 139867"/>
              <a:gd name="connsiteY3" fmla="*/ 152400 h 247843"/>
              <a:gd name="connsiteX4" fmla="*/ 35092 w 139867"/>
              <a:gd name="connsiteY4" fmla="*/ 82550 h 247843"/>
              <a:gd name="connsiteX5" fmla="*/ 41442 w 139867"/>
              <a:gd name="connsiteY5" fmla="*/ 41275 h 247843"/>
              <a:gd name="connsiteX6" fmla="*/ 44617 w 139867"/>
              <a:gd name="connsiteY6" fmla="*/ 25400 h 247843"/>
              <a:gd name="connsiteX7" fmla="*/ 50967 w 139867"/>
              <a:gd name="connsiteY7" fmla="*/ 6350 h 247843"/>
              <a:gd name="connsiteX8" fmla="*/ 60492 w 139867"/>
              <a:gd name="connsiteY8" fmla="*/ 0 h 247843"/>
              <a:gd name="connsiteX9" fmla="*/ 76367 w 139867"/>
              <a:gd name="connsiteY9" fmla="*/ 19050 h 247843"/>
              <a:gd name="connsiteX10" fmla="*/ 95417 w 139867"/>
              <a:gd name="connsiteY10" fmla="*/ 34925 h 247843"/>
              <a:gd name="connsiteX11" fmla="*/ 98592 w 139867"/>
              <a:gd name="connsiteY11" fmla="*/ 44450 h 247843"/>
              <a:gd name="connsiteX12" fmla="*/ 101767 w 139867"/>
              <a:gd name="connsiteY12" fmla="*/ 60325 h 247843"/>
              <a:gd name="connsiteX13" fmla="*/ 114467 w 139867"/>
              <a:gd name="connsiteY13" fmla="*/ 82550 h 247843"/>
              <a:gd name="connsiteX14" fmla="*/ 123992 w 139867"/>
              <a:gd name="connsiteY14" fmla="*/ 101600 h 247843"/>
              <a:gd name="connsiteX15" fmla="*/ 127167 w 139867"/>
              <a:gd name="connsiteY15" fmla="*/ 123825 h 247843"/>
              <a:gd name="connsiteX16" fmla="*/ 130342 w 139867"/>
              <a:gd name="connsiteY16" fmla="*/ 139700 h 247843"/>
              <a:gd name="connsiteX17" fmla="*/ 139867 w 139867"/>
              <a:gd name="connsiteY17" fmla="*/ 200025 h 247843"/>
              <a:gd name="connsiteX18" fmla="*/ 136692 w 139867"/>
              <a:gd name="connsiteY18" fmla="*/ 244475 h 247843"/>
              <a:gd name="connsiteX19" fmla="*/ 127167 w 139867"/>
              <a:gd name="connsiteY19" fmla="*/ 247650 h 247843"/>
              <a:gd name="connsiteX20" fmla="*/ 117642 w 139867"/>
              <a:gd name="connsiteY20" fmla="*/ 241300 h 247843"/>
              <a:gd name="connsiteX21" fmla="*/ 108117 w 139867"/>
              <a:gd name="connsiteY21" fmla="*/ 238125 h 247843"/>
              <a:gd name="connsiteX22" fmla="*/ 104942 w 139867"/>
              <a:gd name="connsiteY22" fmla="*/ 241300 h 24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867" h="247843">
                <a:moveTo>
                  <a:pt x="104942" y="241300"/>
                </a:moveTo>
                <a:lnTo>
                  <a:pt x="104942" y="241300"/>
                </a:lnTo>
                <a:cubicBezTo>
                  <a:pt x="74250" y="215900"/>
                  <a:pt x="43245" y="190875"/>
                  <a:pt x="12867" y="165100"/>
                </a:cubicBezTo>
                <a:cubicBezTo>
                  <a:pt x="8302" y="161227"/>
                  <a:pt x="-1389" y="158181"/>
                  <a:pt x="167" y="152400"/>
                </a:cubicBezTo>
                <a:cubicBezTo>
                  <a:pt x="6935" y="127264"/>
                  <a:pt x="23450" y="105833"/>
                  <a:pt x="35092" y="82550"/>
                </a:cubicBezTo>
                <a:cubicBezTo>
                  <a:pt x="40091" y="37560"/>
                  <a:pt x="35332" y="68772"/>
                  <a:pt x="41442" y="41275"/>
                </a:cubicBezTo>
                <a:cubicBezTo>
                  <a:pt x="42613" y="36007"/>
                  <a:pt x="43197" y="30606"/>
                  <a:pt x="44617" y="25400"/>
                </a:cubicBezTo>
                <a:cubicBezTo>
                  <a:pt x="46378" y="18942"/>
                  <a:pt x="45398" y="10063"/>
                  <a:pt x="50967" y="6350"/>
                </a:cubicBezTo>
                <a:lnTo>
                  <a:pt x="60492" y="0"/>
                </a:lnTo>
                <a:cubicBezTo>
                  <a:pt x="66736" y="9366"/>
                  <a:pt x="67200" y="11410"/>
                  <a:pt x="76367" y="19050"/>
                </a:cubicBezTo>
                <a:cubicBezTo>
                  <a:pt x="102889" y="41152"/>
                  <a:pt x="67590" y="7098"/>
                  <a:pt x="95417" y="34925"/>
                </a:cubicBezTo>
                <a:cubicBezTo>
                  <a:pt x="96475" y="38100"/>
                  <a:pt x="97780" y="41203"/>
                  <a:pt x="98592" y="44450"/>
                </a:cubicBezTo>
                <a:cubicBezTo>
                  <a:pt x="99901" y="49685"/>
                  <a:pt x="100060" y="55205"/>
                  <a:pt x="101767" y="60325"/>
                </a:cubicBezTo>
                <a:cubicBezTo>
                  <a:pt x="107333" y="77024"/>
                  <a:pt x="107499" y="68615"/>
                  <a:pt x="114467" y="82550"/>
                </a:cubicBezTo>
                <a:cubicBezTo>
                  <a:pt x="127612" y="108840"/>
                  <a:pt x="105794" y="74303"/>
                  <a:pt x="123992" y="101600"/>
                </a:cubicBezTo>
                <a:cubicBezTo>
                  <a:pt x="125050" y="109008"/>
                  <a:pt x="125937" y="116443"/>
                  <a:pt x="127167" y="123825"/>
                </a:cubicBezTo>
                <a:cubicBezTo>
                  <a:pt x="128054" y="129148"/>
                  <a:pt x="129500" y="134370"/>
                  <a:pt x="130342" y="139700"/>
                </a:cubicBezTo>
                <a:cubicBezTo>
                  <a:pt x="141012" y="207275"/>
                  <a:pt x="132474" y="163062"/>
                  <a:pt x="139867" y="200025"/>
                </a:cubicBezTo>
                <a:cubicBezTo>
                  <a:pt x="138809" y="214842"/>
                  <a:pt x="140519" y="230122"/>
                  <a:pt x="136692" y="244475"/>
                </a:cubicBezTo>
                <a:cubicBezTo>
                  <a:pt x="135830" y="247709"/>
                  <a:pt x="130468" y="248200"/>
                  <a:pt x="127167" y="247650"/>
                </a:cubicBezTo>
                <a:cubicBezTo>
                  <a:pt x="123403" y="247023"/>
                  <a:pt x="121055" y="243007"/>
                  <a:pt x="117642" y="241300"/>
                </a:cubicBezTo>
                <a:cubicBezTo>
                  <a:pt x="114649" y="239803"/>
                  <a:pt x="111292" y="239183"/>
                  <a:pt x="108117" y="238125"/>
                </a:cubicBezTo>
                <a:cubicBezTo>
                  <a:pt x="99419" y="225078"/>
                  <a:pt x="105471" y="240771"/>
                  <a:pt x="104942" y="24130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0" name="Freeform 439">
            <a:extLst>
              <a:ext uri="{FF2B5EF4-FFF2-40B4-BE49-F238E27FC236}">
                <a16:creationId xmlns:a16="http://schemas.microsoft.com/office/drawing/2014/main" id="{F04BFCE0-FD1A-44A7-4D34-F861B5ADCA2C}"/>
              </a:ext>
            </a:extLst>
          </p:cNvPr>
          <p:cNvSpPr/>
          <p:nvPr/>
        </p:nvSpPr>
        <p:spPr bwMode="gray">
          <a:xfrm>
            <a:off x="4098925" y="3954463"/>
            <a:ext cx="196850" cy="161925"/>
          </a:xfrm>
          <a:custGeom>
            <a:avLst/>
            <a:gdLst>
              <a:gd name="connsiteX0" fmla="*/ 127019 w 196869"/>
              <a:gd name="connsiteY0" fmla="*/ 104775 h 161925"/>
              <a:gd name="connsiteX1" fmla="*/ 127019 w 196869"/>
              <a:gd name="connsiteY1" fmla="*/ 104775 h 161925"/>
              <a:gd name="connsiteX2" fmla="*/ 98444 w 196869"/>
              <a:gd name="connsiteY2" fmla="*/ 85725 h 161925"/>
              <a:gd name="connsiteX3" fmla="*/ 57169 w 196869"/>
              <a:gd name="connsiteY3" fmla="*/ 111125 h 161925"/>
              <a:gd name="connsiteX4" fmla="*/ 50819 w 196869"/>
              <a:gd name="connsiteY4" fmla="*/ 101600 h 161925"/>
              <a:gd name="connsiteX5" fmla="*/ 41294 w 196869"/>
              <a:gd name="connsiteY5" fmla="*/ 73025 h 161925"/>
              <a:gd name="connsiteX6" fmla="*/ 22244 w 196869"/>
              <a:gd name="connsiteY6" fmla="*/ 82550 h 161925"/>
              <a:gd name="connsiteX7" fmla="*/ 12719 w 196869"/>
              <a:gd name="connsiteY7" fmla="*/ 79375 h 161925"/>
              <a:gd name="connsiteX8" fmla="*/ 9544 w 196869"/>
              <a:gd name="connsiteY8" fmla="*/ 66675 h 161925"/>
              <a:gd name="connsiteX9" fmla="*/ 3194 w 196869"/>
              <a:gd name="connsiteY9" fmla="*/ 47625 h 161925"/>
              <a:gd name="connsiteX10" fmla="*/ 19 w 196869"/>
              <a:gd name="connsiteY10" fmla="*/ 31750 h 161925"/>
              <a:gd name="connsiteX11" fmla="*/ 12719 w 196869"/>
              <a:gd name="connsiteY11" fmla="*/ 0 h 161925"/>
              <a:gd name="connsiteX12" fmla="*/ 25419 w 196869"/>
              <a:gd name="connsiteY12" fmla="*/ 3175 h 161925"/>
              <a:gd name="connsiteX13" fmla="*/ 34944 w 196869"/>
              <a:gd name="connsiteY13" fmla="*/ 9525 h 161925"/>
              <a:gd name="connsiteX14" fmla="*/ 57169 w 196869"/>
              <a:gd name="connsiteY14" fmla="*/ 25400 h 161925"/>
              <a:gd name="connsiteX15" fmla="*/ 82569 w 196869"/>
              <a:gd name="connsiteY15" fmla="*/ 31750 h 161925"/>
              <a:gd name="connsiteX16" fmla="*/ 111144 w 196869"/>
              <a:gd name="connsiteY16" fmla="*/ 28575 h 161925"/>
              <a:gd name="connsiteX17" fmla="*/ 130194 w 196869"/>
              <a:gd name="connsiteY17" fmla="*/ 15875 h 161925"/>
              <a:gd name="connsiteX18" fmla="*/ 139719 w 196869"/>
              <a:gd name="connsiteY18" fmla="*/ 9525 h 161925"/>
              <a:gd name="connsiteX19" fmla="*/ 158769 w 196869"/>
              <a:gd name="connsiteY19" fmla="*/ 12700 h 161925"/>
              <a:gd name="connsiteX20" fmla="*/ 180994 w 196869"/>
              <a:gd name="connsiteY20" fmla="*/ 38100 h 161925"/>
              <a:gd name="connsiteX21" fmla="*/ 190519 w 196869"/>
              <a:gd name="connsiteY21" fmla="*/ 57150 h 161925"/>
              <a:gd name="connsiteX22" fmla="*/ 171469 w 196869"/>
              <a:gd name="connsiteY22" fmla="*/ 63500 h 161925"/>
              <a:gd name="connsiteX23" fmla="*/ 161944 w 196869"/>
              <a:gd name="connsiteY23" fmla="*/ 66675 h 161925"/>
              <a:gd name="connsiteX24" fmla="*/ 158769 w 196869"/>
              <a:gd name="connsiteY24" fmla="*/ 76200 h 161925"/>
              <a:gd name="connsiteX25" fmla="*/ 168294 w 196869"/>
              <a:gd name="connsiteY25" fmla="*/ 107950 h 161925"/>
              <a:gd name="connsiteX26" fmla="*/ 177819 w 196869"/>
              <a:gd name="connsiteY26" fmla="*/ 127000 h 161925"/>
              <a:gd name="connsiteX27" fmla="*/ 187344 w 196869"/>
              <a:gd name="connsiteY27" fmla="*/ 133350 h 161925"/>
              <a:gd name="connsiteX28" fmla="*/ 196869 w 196869"/>
              <a:gd name="connsiteY28" fmla="*/ 152400 h 161925"/>
              <a:gd name="connsiteX29" fmla="*/ 193694 w 196869"/>
              <a:gd name="connsiteY29" fmla="*/ 161925 h 161925"/>
              <a:gd name="connsiteX30" fmla="*/ 171469 w 196869"/>
              <a:gd name="connsiteY30" fmla="*/ 158750 h 161925"/>
              <a:gd name="connsiteX31" fmla="*/ 165119 w 196869"/>
              <a:gd name="connsiteY31" fmla="*/ 149225 h 161925"/>
              <a:gd name="connsiteX32" fmla="*/ 155594 w 196869"/>
              <a:gd name="connsiteY32" fmla="*/ 130175 h 161925"/>
              <a:gd name="connsiteX33" fmla="*/ 146069 w 196869"/>
              <a:gd name="connsiteY33" fmla="*/ 123825 h 161925"/>
              <a:gd name="connsiteX34" fmla="*/ 136544 w 196869"/>
              <a:gd name="connsiteY34" fmla="*/ 114300 h 161925"/>
              <a:gd name="connsiteX35" fmla="*/ 127019 w 196869"/>
              <a:gd name="connsiteY35" fmla="*/ 104775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6869" h="161925">
                <a:moveTo>
                  <a:pt x="127019" y="104775"/>
                </a:moveTo>
                <a:lnTo>
                  <a:pt x="127019" y="104775"/>
                </a:lnTo>
                <a:cubicBezTo>
                  <a:pt x="117494" y="98425"/>
                  <a:pt x="109845" y="84689"/>
                  <a:pt x="98444" y="85725"/>
                </a:cubicBezTo>
                <a:cubicBezTo>
                  <a:pt x="82356" y="87188"/>
                  <a:pt x="72495" y="106016"/>
                  <a:pt x="57169" y="111125"/>
                </a:cubicBezTo>
                <a:cubicBezTo>
                  <a:pt x="53549" y="112332"/>
                  <a:pt x="52287" y="105122"/>
                  <a:pt x="50819" y="101600"/>
                </a:cubicBezTo>
                <a:cubicBezTo>
                  <a:pt x="46957" y="92332"/>
                  <a:pt x="44469" y="82550"/>
                  <a:pt x="41294" y="73025"/>
                </a:cubicBezTo>
                <a:cubicBezTo>
                  <a:pt x="36478" y="76236"/>
                  <a:pt x="28817" y="82550"/>
                  <a:pt x="22244" y="82550"/>
                </a:cubicBezTo>
                <a:cubicBezTo>
                  <a:pt x="18897" y="82550"/>
                  <a:pt x="15894" y="80433"/>
                  <a:pt x="12719" y="79375"/>
                </a:cubicBezTo>
                <a:cubicBezTo>
                  <a:pt x="11661" y="75142"/>
                  <a:pt x="10798" y="70855"/>
                  <a:pt x="9544" y="66675"/>
                </a:cubicBezTo>
                <a:cubicBezTo>
                  <a:pt x="7621" y="60264"/>
                  <a:pt x="4507" y="54189"/>
                  <a:pt x="3194" y="47625"/>
                </a:cubicBezTo>
                <a:lnTo>
                  <a:pt x="19" y="31750"/>
                </a:lnTo>
                <a:cubicBezTo>
                  <a:pt x="1589" y="17619"/>
                  <a:pt x="-5208" y="0"/>
                  <a:pt x="12719" y="0"/>
                </a:cubicBezTo>
                <a:cubicBezTo>
                  <a:pt x="17083" y="0"/>
                  <a:pt x="21186" y="2117"/>
                  <a:pt x="25419" y="3175"/>
                </a:cubicBezTo>
                <a:cubicBezTo>
                  <a:pt x="28594" y="5292"/>
                  <a:pt x="32013" y="7082"/>
                  <a:pt x="34944" y="9525"/>
                </a:cubicBezTo>
                <a:cubicBezTo>
                  <a:pt x="46820" y="19422"/>
                  <a:pt x="41502" y="20178"/>
                  <a:pt x="57169" y="25400"/>
                </a:cubicBezTo>
                <a:cubicBezTo>
                  <a:pt x="65448" y="28160"/>
                  <a:pt x="82569" y="31750"/>
                  <a:pt x="82569" y="31750"/>
                </a:cubicBezTo>
                <a:cubicBezTo>
                  <a:pt x="92094" y="30692"/>
                  <a:pt x="102052" y="31606"/>
                  <a:pt x="111144" y="28575"/>
                </a:cubicBezTo>
                <a:cubicBezTo>
                  <a:pt x="118384" y="26162"/>
                  <a:pt x="123844" y="20108"/>
                  <a:pt x="130194" y="15875"/>
                </a:cubicBezTo>
                <a:lnTo>
                  <a:pt x="139719" y="9525"/>
                </a:lnTo>
                <a:cubicBezTo>
                  <a:pt x="146069" y="10583"/>
                  <a:pt x="152662" y="10664"/>
                  <a:pt x="158769" y="12700"/>
                </a:cubicBezTo>
                <a:cubicBezTo>
                  <a:pt x="170108" y="16480"/>
                  <a:pt x="175249" y="29482"/>
                  <a:pt x="180994" y="38100"/>
                </a:cubicBezTo>
                <a:cubicBezTo>
                  <a:pt x="189200" y="50410"/>
                  <a:pt x="186137" y="44005"/>
                  <a:pt x="190519" y="57150"/>
                </a:cubicBezTo>
                <a:lnTo>
                  <a:pt x="171469" y="63500"/>
                </a:lnTo>
                <a:lnTo>
                  <a:pt x="161944" y="66675"/>
                </a:lnTo>
                <a:cubicBezTo>
                  <a:pt x="160886" y="69850"/>
                  <a:pt x="158769" y="72853"/>
                  <a:pt x="158769" y="76200"/>
                </a:cubicBezTo>
                <a:cubicBezTo>
                  <a:pt x="158769" y="80998"/>
                  <a:pt x="167925" y="106842"/>
                  <a:pt x="168294" y="107950"/>
                </a:cubicBezTo>
                <a:cubicBezTo>
                  <a:pt x="170876" y="115697"/>
                  <a:pt x="171664" y="120845"/>
                  <a:pt x="177819" y="127000"/>
                </a:cubicBezTo>
                <a:cubicBezTo>
                  <a:pt x="180517" y="129698"/>
                  <a:pt x="184169" y="131233"/>
                  <a:pt x="187344" y="133350"/>
                </a:cubicBezTo>
                <a:cubicBezTo>
                  <a:pt x="190555" y="138166"/>
                  <a:pt x="196869" y="145827"/>
                  <a:pt x="196869" y="152400"/>
                </a:cubicBezTo>
                <a:cubicBezTo>
                  <a:pt x="196869" y="155747"/>
                  <a:pt x="194752" y="158750"/>
                  <a:pt x="193694" y="161925"/>
                </a:cubicBezTo>
                <a:cubicBezTo>
                  <a:pt x="186286" y="160867"/>
                  <a:pt x="178308" y="161789"/>
                  <a:pt x="171469" y="158750"/>
                </a:cubicBezTo>
                <a:cubicBezTo>
                  <a:pt x="167982" y="157200"/>
                  <a:pt x="166826" y="152638"/>
                  <a:pt x="165119" y="149225"/>
                </a:cubicBezTo>
                <a:cubicBezTo>
                  <a:pt x="159954" y="138896"/>
                  <a:pt x="164693" y="139274"/>
                  <a:pt x="155594" y="130175"/>
                </a:cubicBezTo>
                <a:cubicBezTo>
                  <a:pt x="152896" y="127477"/>
                  <a:pt x="149000" y="126268"/>
                  <a:pt x="146069" y="123825"/>
                </a:cubicBezTo>
                <a:cubicBezTo>
                  <a:pt x="142620" y="120950"/>
                  <a:pt x="140280" y="116791"/>
                  <a:pt x="136544" y="114300"/>
                </a:cubicBezTo>
                <a:cubicBezTo>
                  <a:pt x="111814" y="97814"/>
                  <a:pt x="128606" y="106362"/>
                  <a:pt x="127019" y="104775"/>
                </a:cubicBezTo>
                <a:close/>
              </a:path>
            </a:pathLst>
          </a:custGeom>
          <a:solidFill>
            <a:schemeClr val="accent5">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1" name="Freeform 440">
            <a:extLst>
              <a:ext uri="{FF2B5EF4-FFF2-40B4-BE49-F238E27FC236}">
                <a16:creationId xmlns:a16="http://schemas.microsoft.com/office/drawing/2014/main" id="{B36CFB60-E9AD-20C2-C875-565DB032EAE8}"/>
              </a:ext>
            </a:extLst>
          </p:cNvPr>
          <p:cNvSpPr/>
          <p:nvPr/>
        </p:nvSpPr>
        <p:spPr bwMode="gray">
          <a:xfrm>
            <a:off x="4502151" y="3817938"/>
            <a:ext cx="79375" cy="187325"/>
          </a:xfrm>
          <a:custGeom>
            <a:avLst/>
            <a:gdLst>
              <a:gd name="connsiteX0" fmla="*/ 66979 w 79898"/>
              <a:gd name="connsiteY0" fmla="*/ 187325 h 187325"/>
              <a:gd name="connsiteX1" fmla="*/ 66979 w 79898"/>
              <a:gd name="connsiteY1" fmla="*/ 187325 h 187325"/>
              <a:gd name="connsiteX2" fmla="*/ 3479 w 79898"/>
              <a:gd name="connsiteY2" fmla="*/ 120650 h 187325"/>
              <a:gd name="connsiteX3" fmla="*/ 304 w 79898"/>
              <a:gd name="connsiteY3" fmla="*/ 107950 h 187325"/>
              <a:gd name="connsiteX4" fmla="*/ 22529 w 79898"/>
              <a:gd name="connsiteY4" fmla="*/ 34925 h 187325"/>
              <a:gd name="connsiteX5" fmla="*/ 25704 w 79898"/>
              <a:gd name="connsiteY5" fmla="*/ 22225 h 187325"/>
              <a:gd name="connsiteX6" fmla="*/ 47929 w 79898"/>
              <a:gd name="connsiteY6" fmla="*/ 0 h 187325"/>
              <a:gd name="connsiteX7" fmla="*/ 57454 w 79898"/>
              <a:gd name="connsiteY7" fmla="*/ 3175 h 187325"/>
              <a:gd name="connsiteX8" fmla="*/ 63804 w 79898"/>
              <a:gd name="connsiteY8" fmla="*/ 28575 h 187325"/>
              <a:gd name="connsiteX9" fmla="*/ 73329 w 79898"/>
              <a:gd name="connsiteY9" fmla="*/ 34925 h 187325"/>
              <a:gd name="connsiteX10" fmla="*/ 79679 w 79898"/>
              <a:gd name="connsiteY10" fmla="*/ 44450 h 187325"/>
              <a:gd name="connsiteX11" fmla="*/ 76504 w 79898"/>
              <a:gd name="connsiteY11" fmla="*/ 63500 h 187325"/>
              <a:gd name="connsiteX12" fmla="*/ 57454 w 79898"/>
              <a:gd name="connsiteY12" fmla="*/ 73025 h 187325"/>
              <a:gd name="connsiteX13" fmla="*/ 66979 w 79898"/>
              <a:gd name="connsiteY13" fmla="*/ 79375 h 187325"/>
              <a:gd name="connsiteX14" fmla="*/ 73329 w 79898"/>
              <a:gd name="connsiteY14" fmla="*/ 88900 h 187325"/>
              <a:gd name="connsiteX15" fmla="*/ 60629 w 79898"/>
              <a:gd name="connsiteY15" fmla="*/ 107950 h 187325"/>
              <a:gd name="connsiteX16" fmla="*/ 51104 w 79898"/>
              <a:gd name="connsiteY16" fmla="*/ 117475 h 187325"/>
              <a:gd name="connsiteX17" fmla="*/ 44754 w 79898"/>
              <a:gd name="connsiteY17" fmla="*/ 130175 h 187325"/>
              <a:gd name="connsiteX18" fmla="*/ 35229 w 79898"/>
              <a:gd name="connsiteY18" fmla="*/ 149225 h 187325"/>
              <a:gd name="connsiteX19" fmla="*/ 38404 w 79898"/>
              <a:gd name="connsiteY19" fmla="*/ 158750 h 187325"/>
              <a:gd name="connsiteX20" fmla="*/ 66979 w 79898"/>
              <a:gd name="connsiteY20" fmla="*/ 187325 h 18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898" h="187325">
                <a:moveTo>
                  <a:pt x="66979" y="187325"/>
                </a:moveTo>
                <a:lnTo>
                  <a:pt x="66979" y="187325"/>
                </a:lnTo>
                <a:cubicBezTo>
                  <a:pt x="45812" y="165100"/>
                  <a:pt x="23220" y="144151"/>
                  <a:pt x="3479" y="120650"/>
                </a:cubicBezTo>
                <a:cubicBezTo>
                  <a:pt x="672" y="117309"/>
                  <a:pt x="-643" y="112210"/>
                  <a:pt x="304" y="107950"/>
                </a:cubicBezTo>
                <a:cubicBezTo>
                  <a:pt x="5824" y="83112"/>
                  <a:pt x="15301" y="59321"/>
                  <a:pt x="22529" y="34925"/>
                </a:cubicBezTo>
                <a:cubicBezTo>
                  <a:pt x="23769" y="30741"/>
                  <a:pt x="23137" y="25754"/>
                  <a:pt x="25704" y="22225"/>
                </a:cubicBezTo>
                <a:cubicBezTo>
                  <a:pt x="31866" y="13752"/>
                  <a:pt x="47929" y="0"/>
                  <a:pt x="47929" y="0"/>
                </a:cubicBezTo>
                <a:cubicBezTo>
                  <a:pt x="51104" y="1058"/>
                  <a:pt x="55598" y="390"/>
                  <a:pt x="57454" y="3175"/>
                </a:cubicBezTo>
                <a:cubicBezTo>
                  <a:pt x="59826" y="6733"/>
                  <a:pt x="59828" y="23605"/>
                  <a:pt x="63804" y="28575"/>
                </a:cubicBezTo>
                <a:cubicBezTo>
                  <a:pt x="66188" y="31555"/>
                  <a:pt x="70154" y="32808"/>
                  <a:pt x="73329" y="34925"/>
                </a:cubicBezTo>
                <a:cubicBezTo>
                  <a:pt x="75446" y="38100"/>
                  <a:pt x="79258" y="40657"/>
                  <a:pt x="79679" y="44450"/>
                </a:cubicBezTo>
                <a:cubicBezTo>
                  <a:pt x="80390" y="50848"/>
                  <a:pt x="79383" y="57742"/>
                  <a:pt x="76504" y="63500"/>
                </a:cubicBezTo>
                <a:cubicBezTo>
                  <a:pt x="74042" y="68424"/>
                  <a:pt x="61962" y="71522"/>
                  <a:pt x="57454" y="73025"/>
                </a:cubicBezTo>
                <a:cubicBezTo>
                  <a:pt x="60629" y="75142"/>
                  <a:pt x="64281" y="76677"/>
                  <a:pt x="66979" y="79375"/>
                </a:cubicBezTo>
                <a:cubicBezTo>
                  <a:pt x="69677" y="82073"/>
                  <a:pt x="72789" y="85122"/>
                  <a:pt x="73329" y="88900"/>
                </a:cubicBezTo>
                <a:cubicBezTo>
                  <a:pt x="75307" y="102744"/>
                  <a:pt x="68470" y="101416"/>
                  <a:pt x="60629" y="107950"/>
                </a:cubicBezTo>
                <a:cubicBezTo>
                  <a:pt x="57180" y="110825"/>
                  <a:pt x="53714" y="113821"/>
                  <a:pt x="51104" y="117475"/>
                </a:cubicBezTo>
                <a:cubicBezTo>
                  <a:pt x="48353" y="121326"/>
                  <a:pt x="47102" y="126066"/>
                  <a:pt x="44754" y="130175"/>
                </a:cubicBezTo>
                <a:cubicBezTo>
                  <a:pt x="34906" y="147409"/>
                  <a:pt x="41050" y="131761"/>
                  <a:pt x="35229" y="149225"/>
                </a:cubicBezTo>
                <a:cubicBezTo>
                  <a:pt x="36287" y="152400"/>
                  <a:pt x="35791" y="156659"/>
                  <a:pt x="38404" y="158750"/>
                </a:cubicBezTo>
                <a:cubicBezTo>
                  <a:pt x="52131" y="169731"/>
                  <a:pt x="62217" y="182563"/>
                  <a:pt x="66979" y="187325"/>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2" name="Freeform 441">
            <a:extLst>
              <a:ext uri="{FF2B5EF4-FFF2-40B4-BE49-F238E27FC236}">
                <a16:creationId xmlns:a16="http://schemas.microsoft.com/office/drawing/2014/main" id="{FBFD3F6A-AF0A-AB51-2B08-C91DCF52C781}"/>
              </a:ext>
            </a:extLst>
          </p:cNvPr>
          <p:cNvSpPr/>
          <p:nvPr/>
        </p:nvSpPr>
        <p:spPr bwMode="gray">
          <a:xfrm>
            <a:off x="4805363" y="3773488"/>
            <a:ext cx="157163" cy="190500"/>
          </a:xfrm>
          <a:custGeom>
            <a:avLst/>
            <a:gdLst>
              <a:gd name="connsiteX0" fmla="*/ 134320 w 156545"/>
              <a:gd name="connsiteY0" fmla="*/ 0 h 190780"/>
              <a:gd name="connsiteX1" fmla="*/ 134320 w 156545"/>
              <a:gd name="connsiteY1" fmla="*/ 0 h 190780"/>
              <a:gd name="connsiteX2" fmla="*/ 48595 w 156545"/>
              <a:gd name="connsiteY2" fmla="*/ 136525 h 190780"/>
              <a:gd name="connsiteX3" fmla="*/ 39070 w 156545"/>
              <a:gd name="connsiteY3" fmla="*/ 142875 h 190780"/>
              <a:gd name="connsiteX4" fmla="*/ 32720 w 156545"/>
              <a:gd name="connsiteY4" fmla="*/ 152400 h 190780"/>
              <a:gd name="connsiteX5" fmla="*/ 26370 w 156545"/>
              <a:gd name="connsiteY5" fmla="*/ 171450 h 190780"/>
              <a:gd name="connsiteX6" fmla="*/ 7320 w 156545"/>
              <a:gd name="connsiteY6" fmla="*/ 180975 h 190780"/>
              <a:gd name="connsiteX7" fmla="*/ 970 w 156545"/>
              <a:gd name="connsiteY7" fmla="*/ 190500 h 190780"/>
              <a:gd name="connsiteX8" fmla="*/ 20020 w 156545"/>
              <a:gd name="connsiteY8" fmla="*/ 184150 h 190780"/>
              <a:gd name="connsiteX9" fmla="*/ 39070 w 156545"/>
              <a:gd name="connsiteY9" fmla="*/ 174625 h 190780"/>
              <a:gd name="connsiteX10" fmla="*/ 58120 w 156545"/>
              <a:gd name="connsiteY10" fmla="*/ 168275 h 190780"/>
              <a:gd name="connsiteX11" fmla="*/ 67645 w 156545"/>
              <a:gd name="connsiteY11" fmla="*/ 174625 h 190780"/>
              <a:gd name="connsiteX12" fmla="*/ 86695 w 156545"/>
              <a:gd name="connsiteY12" fmla="*/ 165100 h 190780"/>
              <a:gd name="connsiteX13" fmla="*/ 89870 w 156545"/>
              <a:gd name="connsiteY13" fmla="*/ 155575 h 190780"/>
              <a:gd name="connsiteX14" fmla="*/ 102570 w 156545"/>
              <a:gd name="connsiteY14" fmla="*/ 136525 h 190780"/>
              <a:gd name="connsiteX15" fmla="*/ 115270 w 156545"/>
              <a:gd name="connsiteY15" fmla="*/ 117475 h 190780"/>
              <a:gd name="connsiteX16" fmla="*/ 118445 w 156545"/>
              <a:gd name="connsiteY16" fmla="*/ 107950 h 190780"/>
              <a:gd name="connsiteX17" fmla="*/ 124795 w 156545"/>
              <a:gd name="connsiteY17" fmla="*/ 98425 h 190780"/>
              <a:gd name="connsiteX18" fmla="*/ 121620 w 156545"/>
              <a:gd name="connsiteY18" fmla="*/ 53975 h 190780"/>
              <a:gd name="connsiteX19" fmla="*/ 124795 w 156545"/>
              <a:gd name="connsiteY19" fmla="*/ 44450 h 190780"/>
              <a:gd name="connsiteX20" fmla="*/ 147020 w 156545"/>
              <a:gd name="connsiteY20" fmla="*/ 41275 h 190780"/>
              <a:gd name="connsiteX21" fmla="*/ 156545 w 156545"/>
              <a:gd name="connsiteY21" fmla="*/ 38100 h 190780"/>
              <a:gd name="connsiteX22" fmla="*/ 153370 w 156545"/>
              <a:gd name="connsiteY22" fmla="*/ 12700 h 190780"/>
              <a:gd name="connsiteX23" fmla="*/ 143845 w 156545"/>
              <a:gd name="connsiteY23" fmla="*/ 9525 h 190780"/>
              <a:gd name="connsiteX24" fmla="*/ 124795 w 156545"/>
              <a:gd name="connsiteY24" fmla="*/ 19050 h 190780"/>
              <a:gd name="connsiteX25" fmla="*/ 134320 w 156545"/>
              <a:gd name="connsiteY25" fmla="*/ 0 h 19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545" h="190780">
                <a:moveTo>
                  <a:pt x="134320" y="0"/>
                </a:moveTo>
                <a:lnTo>
                  <a:pt x="134320" y="0"/>
                </a:lnTo>
                <a:cubicBezTo>
                  <a:pt x="105745" y="45508"/>
                  <a:pt x="78402" y="91814"/>
                  <a:pt x="48595" y="136525"/>
                </a:cubicBezTo>
                <a:cubicBezTo>
                  <a:pt x="46478" y="139700"/>
                  <a:pt x="41768" y="140177"/>
                  <a:pt x="39070" y="142875"/>
                </a:cubicBezTo>
                <a:cubicBezTo>
                  <a:pt x="36372" y="145573"/>
                  <a:pt x="34270" y="148913"/>
                  <a:pt x="32720" y="152400"/>
                </a:cubicBezTo>
                <a:cubicBezTo>
                  <a:pt x="30002" y="158517"/>
                  <a:pt x="31939" y="167737"/>
                  <a:pt x="26370" y="171450"/>
                </a:cubicBezTo>
                <a:cubicBezTo>
                  <a:pt x="14060" y="179656"/>
                  <a:pt x="20465" y="176593"/>
                  <a:pt x="7320" y="180975"/>
                </a:cubicBezTo>
                <a:cubicBezTo>
                  <a:pt x="5203" y="184150"/>
                  <a:pt x="-2732" y="189575"/>
                  <a:pt x="970" y="190500"/>
                </a:cubicBezTo>
                <a:cubicBezTo>
                  <a:pt x="7464" y="192123"/>
                  <a:pt x="13670" y="186267"/>
                  <a:pt x="20020" y="184150"/>
                </a:cubicBezTo>
                <a:cubicBezTo>
                  <a:pt x="54758" y="172571"/>
                  <a:pt x="2141" y="191038"/>
                  <a:pt x="39070" y="174625"/>
                </a:cubicBezTo>
                <a:cubicBezTo>
                  <a:pt x="45187" y="171907"/>
                  <a:pt x="58120" y="168275"/>
                  <a:pt x="58120" y="168275"/>
                </a:cubicBezTo>
                <a:cubicBezTo>
                  <a:pt x="61295" y="170392"/>
                  <a:pt x="63881" y="173998"/>
                  <a:pt x="67645" y="174625"/>
                </a:cubicBezTo>
                <a:cubicBezTo>
                  <a:pt x="72903" y="175501"/>
                  <a:pt x="83378" y="167311"/>
                  <a:pt x="86695" y="165100"/>
                </a:cubicBezTo>
                <a:cubicBezTo>
                  <a:pt x="87753" y="161925"/>
                  <a:pt x="88245" y="158501"/>
                  <a:pt x="89870" y="155575"/>
                </a:cubicBezTo>
                <a:cubicBezTo>
                  <a:pt x="93576" y="148904"/>
                  <a:pt x="100157" y="143765"/>
                  <a:pt x="102570" y="136525"/>
                </a:cubicBezTo>
                <a:cubicBezTo>
                  <a:pt x="107165" y="122740"/>
                  <a:pt x="103378" y="129367"/>
                  <a:pt x="115270" y="117475"/>
                </a:cubicBezTo>
                <a:cubicBezTo>
                  <a:pt x="116328" y="114300"/>
                  <a:pt x="116948" y="110943"/>
                  <a:pt x="118445" y="107950"/>
                </a:cubicBezTo>
                <a:cubicBezTo>
                  <a:pt x="120152" y="104537"/>
                  <a:pt x="124571" y="102234"/>
                  <a:pt x="124795" y="98425"/>
                </a:cubicBezTo>
                <a:cubicBezTo>
                  <a:pt x="125667" y="83596"/>
                  <a:pt x="122678" y="68792"/>
                  <a:pt x="121620" y="53975"/>
                </a:cubicBezTo>
                <a:cubicBezTo>
                  <a:pt x="122678" y="50800"/>
                  <a:pt x="121802" y="45947"/>
                  <a:pt x="124795" y="44450"/>
                </a:cubicBezTo>
                <a:cubicBezTo>
                  <a:pt x="131488" y="41103"/>
                  <a:pt x="139682" y="42743"/>
                  <a:pt x="147020" y="41275"/>
                </a:cubicBezTo>
                <a:cubicBezTo>
                  <a:pt x="150302" y="40619"/>
                  <a:pt x="153370" y="39158"/>
                  <a:pt x="156545" y="38100"/>
                </a:cubicBezTo>
                <a:cubicBezTo>
                  <a:pt x="155487" y="29633"/>
                  <a:pt x="156835" y="20497"/>
                  <a:pt x="153370" y="12700"/>
                </a:cubicBezTo>
                <a:cubicBezTo>
                  <a:pt x="152011" y="9642"/>
                  <a:pt x="147192" y="9525"/>
                  <a:pt x="143845" y="9525"/>
                </a:cubicBezTo>
                <a:cubicBezTo>
                  <a:pt x="135865" y="9525"/>
                  <a:pt x="131216" y="15839"/>
                  <a:pt x="124795" y="19050"/>
                </a:cubicBezTo>
                <a:cubicBezTo>
                  <a:pt x="123848" y="19523"/>
                  <a:pt x="132733" y="3175"/>
                  <a:pt x="134320"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3" name="Freeform 442">
            <a:extLst>
              <a:ext uri="{FF2B5EF4-FFF2-40B4-BE49-F238E27FC236}">
                <a16:creationId xmlns:a16="http://schemas.microsoft.com/office/drawing/2014/main" id="{0C7EA487-0715-528F-AE59-EF69B576B252}"/>
              </a:ext>
            </a:extLst>
          </p:cNvPr>
          <p:cNvSpPr/>
          <p:nvPr/>
        </p:nvSpPr>
        <p:spPr bwMode="gray">
          <a:xfrm>
            <a:off x="4129088" y="4005262"/>
            <a:ext cx="80963" cy="58738"/>
          </a:xfrm>
          <a:custGeom>
            <a:avLst/>
            <a:gdLst>
              <a:gd name="connsiteX0" fmla="*/ 37135 w 81621"/>
              <a:gd name="connsiteY0" fmla="*/ 0 h 58049"/>
              <a:gd name="connsiteX1" fmla="*/ 37135 w 81621"/>
              <a:gd name="connsiteY1" fmla="*/ 0 h 58049"/>
              <a:gd name="connsiteX2" fmla="*/ 27610 w 81621"/>
              <a:gd name="connsiteY2" fmla="*/ 34925 h 58049"/>
              <a:gd name="connsiteX3" fmla="*/ 65710 w 81621"/>
              <a:gd name="connsiteY3" fmla="*/ 25400 h 58049"/>
              <a:gd name="connsiteX4" fmla="*/ 72060 w 81621"/>
              <a:gd name="connsiteY4" fmla="*/ 15875 h 58049"/>
              <a:gd name="connsiteX5" fmla="*/ 72060 w 81621"/>
              <a:gd name="connsiteY5" fmla="*/ 6350 h 58049"/>
              <a:gd name="connsiteX6" fmla="*/ 53010 w 81621"/>
              <a:gd name="connsiteY6" fmla="*/ 9525 h 58049"/>
              <a:gd name="connsiteX7" fmla="*/ 43485 w 81621"/>
              <a:gd name="connsiteY7" fmla="*/ 12700 h 58049"/>
              <a:gd name="connsiteX8" fmla="*/ 37135 w 81621"/>
              <a:gd name="connsiteY8" fmla="*/ 0 h 58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621" h="58049">
                <a:moveTo>
                  <a:pt x="37135" y="0"/>
                </a:moveTo>
                <a:lnTo>
                  <a:pt x="37135" y="0"/>
                </a:lnTo>
                <a:cubicBezTo>
                  <a:pt x="33960" y="11642"/>
                  <a:pt x="33006" y="24132"/>
                  <a:pt x="27610" y="34925"/>
                </a:cubicBezTo>
                <a:cubicBezTo>
                  <a:pt x="17248" y="55649"/>
                  <a:pt x="-47043" y="78460"/>
                  <a:pt x="65710" y="25400"/>
                </a:cubicBezTo>
                <a:cubicBezTo>
                  <a:pt x="67827" y="22225"/>
                  <a:pt x="69362" y="18573"/>
                  <a:pt x="72060" y="15875"/>
                </a:cubicBezTo>
                <a:cubicBezTo>
                  <a:pt x="81292" y="6643"/>
                  <a:pt x="87904" y="11631"/>
                  <a:pt x="72060" y="6350"/>
                </a:cubicBezTo>
                <a:cubicBezTo>
                  <a:pt x="65710" y="7408"/>
                  <a:pt x="59294" y="8128"/>
                  <a:pt x="53010" y="9525"/>
                </a:cubicBezTo>
                <a:cubicBezTo>
                  <a:pt x="49743" y="10251"/>
                  <a:pt x="46786" y="13250"/>
                  <a:pt x="43485" y="12700"/>
                </a:cubicBezTo>
                <a:cubicBezTo>
                  <a:pt x="39177" y="11982"/>
                  <a:pt x="38193" y="2117"/>
                  <a:pt x="37135" y="0"/>
                </a:cubicBezTo>
                <a:close/>
              </a:path>
            </a:pathLst>
          </a:custGeom>
          <a:solidFill>
            <a:schemeClr val="accent4">
              <a:alpha val="74000"/>
            </a:scheme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4" name="Freeform 443">
            <a:extLst>
              <a:ext uri="{FF2B5EF4-FFF2-40B4-BE49-F238E27FC236}">
                <a16:creationId xmlns:a16="http://schemas.microsoft.com/office/drawing/2014/main" id="{6BC2A37E-8D2D-CE22-A253-D30FE8EBA549}"/>
              </a:ext>
            </a:extLst>
          </p:cNvPr>
          <p:cNvSpPr/>
          <p:nvPr/>
        </p:nvSpPr>
        <p:spPr bwMode="gray">
          <a:xfrm>
            <a:off x="4470401" y="4443413"/>
            <a:ext cx="104775" cy="107950"/>
          </a:xfrm>
          <a:custGeom>
            <a:avLst/>
            <a:gdLst>
              <a:gd name="connsiteX0" fmla="*/ 76200 w 105500"/>
              <a:gd name="connsiteY0" fmla="*/ 0 h 107950"/>
              <a:gd name="connsiteX1" fmla="*/ 76200 w 105500"/>
              <a:gd name="connsiteY1" fmla="*/ 0 h 107950"/>
              <a:gd name="connsiteX2" fmla="*/ 101600 w 105500"/>
              <a:gd name="connsiteY2" fmla="*/ 66675 h 107950"/>
              <a:gd name="connsiteX3" fmla="*/ 104775 w 105500"/>
              <a:gd name="connsiteY3" fmla="*/ 76200 h 107950"/>
              <a:gd name="connsiteX4" fmla="*/ 57150 w 105500"/>
              <a:gd name="connsiteY4" fmla="*/ 107950 h 107950"/>
              <a:gd name="connsiteX5" fmla="*/ 3175 w 105500"/>
              <a:gd name="connsiteY5" fmla="*/ 60325 h 107950"/>
              <a:gd name="connsiteX6" fmla="*/ 0 w 105500"/>
              <a:gd name="connsiteY6" fmla="*/ 50800 h 107950"/>
              <a:gd name="connsiteX7" fmla="*/ 19050 w 105500"/>
              <a:gd name="connsiteY7" fmla="*/ 44450 h 107950"/>
              <a:gd name="connsiteX8" fmla="*/ 28575 w 105500"/>
              <a:gd name="connsiteY8" fmla="*/ 34925 h 107950"/>
              <a:gd name="connsiteX9" fmla="*/ 47625 w 105500"/>
              <a:gd name="connsiteY9" fmla="*/ 19050 h 107950"/>
              <a:gd name="connsiteX10" fmla="*/ 50800 w 105500"/>
              <a:gd name="connsiteY10" fmla="*/ 9525 h 107950"/>
              <a:gd name="connsiteX11" fmla="*/ 76200 w 105500"/>
              <a:gd name="connsiteY11" fmla="*/ 0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500" h="107950">
                <a:moveTo>
                  <a:pt x="76200" y="0"/>
                </a:moveTo>
                <a:lnTo>
                  <a:pt x="76200" y="0"/>
                </a:lnTo>
                <a:cubicBezTo>
                  <a:pt x="84667" y="22225"/>
                  <a:pt x="93249" y="44406"/>
                  <a:pt x="101600" y="66675"/>
                </a:cubicBezTo>
                <a:cubicBezTo>
                  <a:pt x="102775" y="69809"/>
                  <a:pt x="107227" y="73923"/>
                  <a:pt x="104775" y="76200"/>
                </a:cubicBezTo>
                <a:cubicBezTo>
                  <a:pt x="90794" y="89183"/>
                  <a:pt x="73025" y="97367"/>
                  <a:pt x="57150" y="107950"/>
                </a:cubicBezTo>
                <a:cubicBezTo>
                  <a:pt x="-11739" y="103644"/>
                  <a:pt x="10416" y="121877"/>
                  <a:pt x="3175" y="60325"/>
                </a:cubicBezTo>
                <a:cubicBezTo>
                  <a:pt x="2784" y="57001"/>
                  <a:pt x="1058" y="53975"/>
                  <a:pt x="0" y="50800"/>
                </a:cubicBezTo>
                <a:cubicBezTo>
                  <a:pt x="6350" y="48683"/>
                  <a:pt x="14317" y="49183"/>
                  <a:pt x="19050" y="44450"/>
                </a:cubicBezTo>
                <a:cubicBezTo>
                  <a:pt x="22225" y="41275"/>
                  <a:pt x="25126" y="37800"/>
                  <a:pt x="28575" y="34925"/>
                </a:cubicBezTo>
                <a:cubicBezTo>
                  <a:pt x="55097" y="12823"/>
                  <a:pt x="19798" y="46877"/>
                  <a:pt x="47625" y="19050"/>
                </a:cubicBezTo>
                <a:cubicBezTo>
                  <a:pt x="48683" y="15875"/>
                  <a:pt x="48709" y="12138"/>
                  <a:pt x="50800" y="9525"/>
                </a:cubicBezTo>
                <a:cubicBezTo>
                  <a:pt x="61206" y="-3482"/>
                  <a:pt x="71967" y="1587"/>
                  <a:pt x="76200"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5" name="Freeform 444">
            <a:extLst>
              <a:ext uri="{FF2B5EF4-FFF2-40B4-BE49-F238E27FC236}">
                <a16:creationId xmlns:a16="http://schemas.microsoft.com/office/drawing/2014/main" id="{782130F0-F88D-4162-4402-0CCCF692887F}"/>
              </a:ext>
            </a:extLst>
          </p:cNvPr>
          <p:cNvSpPr/>
          <p:nvPr/>
        </p:nvSpPr>
        <p:spPr bwMode="gray">
          <a:xfrm>
            <a:off x="4327525" y="4237039"/>
            <a:ext cx="120650" cy="142875"/>
          </a:xfrm>
          <a:custGeom>
            <a:avLst/>
            <a:gdLst>
              <a:gd name="connsiteX0" fmla="*/ 67310 w 121285"/>
              <a:gd name="connsiteY0" fmla="*/ 0 h 143112"/>
              <a:gd name="connsiteX1" fmla="*/ 67310 w 121285"/>
              <a:gd name="connsiteY1" fmla="*/ 0 h 143112"/>
              <a:gd name="connsiteX2" fmla="*/ 19685 w 121285"/>
              <a:gd name="connsiteY2" fmla="*/ 66675 h 143112"/>
              <a:gd name="connsiteX3" fmla="*/ 635 w 121285"/>
              <a:gd name="connsiteY3" fmla="*/ 63500 h 143112"/>
              <a:gd name="connsiteX4" fmla="*/ 73660 w 121285"/>
              <a:gd name="connsiteY4" fmla="*/ 127000 h 143112"/>
              <a:gd name="connsiteX5" fmla="*/ 76835 w 121285"/>
              <a:gd name="connsiteY5" fmla="*/ 142875 h 143112"/>
              <a:gd name="connsiteX6" fmla="*/ 95885 w 121285"/>
              <a:gd name="connsiteY6" fmla="*/ 117475 h 143112"/>
              <a:gd name="connsiteX7" fmla="*/ 118110 w 121285"/>
              <a:gd name="connsiteY7" fmla="*/ 101600 h 143112"/>
              <a:gd name="connsiteX8" fmla="*/ 121285 w 121285"/>
              <a:gd name="connsiteY8" fmla="*/ 92075 h 143112"/>
              <a:gd name="connsiteX9" fmla="*/ 118110 w 121285"/>
              <a:gd name="connsiteY9" fmla="*/ 73025 h 143112"/>
              <a:gd name="connsiteX10" fmla="*/ 105410 w 121285"/>
              <a:gd name="connsiteY10" fmla="*/ 50800 h 143112"/>
              <a:gd name="connsiteX11" fmla="*/ 102235 w 121285"/>
              <a:gd name="connsiteY11" fmla="*/ 41275 h 143112"/>
              <a:gd name="connsiteX12" fmla="*/ 105410 w 121285"/>
              <a:gd name="connsiteY12" fmla="*/ 25400 h 143112"/>
              <a:gd name="connsiteX13" fmla="*/ 114935 w 121285"/>
              <a:gd name="connsiteY13" fmla="*/ 19050 h 143112"/>
              <a:gd name="connsiteX14" fmla="*/ 95885 w 121285"/>
              <a:gd name="connsiteY14" fmla="*/ 9525 h 143112"/>
              <a:gd name="connsiteX15" fmla="*/ 67310 w 121285"/>
              <a:gd name="connsiteY15" fmla="*/ 0 h 14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285" h="143112">
                <a:moveTo>
                  <a:pt x="67310" y="0"/>
                </a:moveTo>
                <a:lnTo>
                  <a:pt x="67310" y="0"/>
                </a:lnTo>
                <a:cubicBezTo>
                  <a:pt x="51435" y="22225"/>
                  <a:pt x="39463" y="47839"/>
                  <a:pt x="19685" y="66675"/>
                </a:cubicBezTo>
                <a:cubicBezTo>
                  <a:pt x="15023" y="71115"/>
                  <a:pt x="-3658" y="58702"/>
                  <a:pt x="635" y="63500"/>
                </a:cubicBezTo>
                <a:cubicBezTo>
                  <a:pt x="22144" y="87540"/>
                  <a:pt x="49318" y="105833"/>
                  <a:pt x="73660" y="127000"/>
                </a:cubicBezTo>
                <a:cubicBezTo>
                  <a:pt x="74718" y="132292"/>
                  <a:pt x="71875" y="145001"/>
                  <a:pt x="76835" y="142875"/>
                </a:cubicBezTo>
                <a:cubicBezTo>
                  <a:pt x="86563" y="138706"/>
                  <a:pt x="87418" y="123825"/>
                  <a:pt x="95885" y="117475"/>
                </a:cubicBezTo>
                <a:cubicBezTo>
                  <a:pt x="111638" y="105660"/>
                  <a:pt x="104182" y="110885"/>
                  <a:pt x="118110" y="101600"/>
                </a:cubicBezTo>
                <a:cubicBezTo>
                  <a:pt x="119168" y="98425"/>
                  <a:pt x="121285" y="95422"/>
                  <a:pt x="121285" y="92075"/>
                </a:cubicBezTo>
                <a:cubicBezTo>
                  <a:pt x="121285" y="85637"/>
                  <a:pt x="119960" y="79191"/>
                  <a:pt x="118110" y="73025"/>
                </a:cubicBezTo>
                <a:cubicBezTo>
                  <a:pt x="113935" y="59109"/>
                  <a:pt x="111256" y="62492"/>
                  <a:pt x="105410" y="50800"/>
                </a:cubicBezTo>
                <a:cubicBezTo>
                  <a:pt x="103913" y="47807"/>
                  <a:pt x="103293" y="44450"/>
                  <a:pt x="102235" y="41275"/>
                </a:cubicBezTo>
                <a:cubicBezTo>
                  <a:pt x="103293" y="35983"/>
                  <a:pt x="102733" y="30085"/>
                  <a:pt x="105410" y="25400"/>
                </a:cubicBezTo>
                <a:cubicBezTo>
                  <a:pt x="107303" y="22087"/>
                  <a:pt x="114935" y="22866"/>
                  <a:pt x="114935" y="19050"/>
                </a:cubicBezTo>
                <a:cubicBezTo>
                  <a:pt x="114935" y="15648"/>
                  <a:pt x="98234" y="9693"/>
                  <a:pt x="95885" y="9525"/>
                </a:cubicBezTo>
                <a:cubicBezTo>
                  <a:pt x="84273" y="8696"/>
                  <a:pt x="72072" y="1587"/>
                  <a:pt x="67310"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6" name="Freeform 445">
            <a:extLst>
              <a:ext uri="{FF2B5EF4-FFF2-40B4-BE49-F238E27FC236}">
                <a16:creationId xmlns:a16="http://schemas.microsoft.com/office/drawing/2014/main" id="{2BD36191-F6EE-1CDC-0DE3-C0C3CCDD9879}"/>
              </a:ext>
            </a:extLst>
          </p:cNvPr>
          <p:cNvSpPr/>
          <p:nvPr/>
        </p:nvSpPr>
        <p:spPr bwMode="gray">
          <a:xfrm>
            <a:off x="4362450" y="4249738"/>
            <a:ext cx="82550" cy="111125"/>
          </a:xfrm>
          <a:custGeom>
            <a:avLst/>
            <a:gdLst>
              <a:gd name="connsiteX0" fmla="*/ 48013 w 82938"/>
              <a:gd name="connsiteY0" fmla="*/ 0 h 111125"/>
              <a:gd name="connsiteX1" fmla="*/ 48013 w 82938"/>
              <a:gd name="connsiteY1" fmla="*/ 0 h 111125"/>
              <a:gd name="connsiteX2" fmla="*/ 19438 w 82938"/>
              <a:gd name="connsiteY2" fmla="*/ 79375 h 111125"/>
              <a:gd name="connsiteX3" fmla="*/ 388 w 82938"/>
              <a:gd name="connsiteY3" fmla="*/ 88900 h 111125"/>
              <a:gd name="connsiteX4" fmla="*/ 9913 w 82938"/>
              <a:gd name="connsiteY4" fmla="*/ 111125 h 111125"/>
              <a:gd name="connsiteX5" fmla="*/ 25788 w 82938"/>
              <a:gd name="connsiteY5" fmla="*/ 107950 h 111125"/>
              <a:gd name="connsiteX6" fmla="*/ 35313 w 82938"/>
              <a:gd name="connsiteY6" fmla="*/ 101600 h 111125"/>
              <a:gd name="connsiteX7" fmla="*/ 48013 w 82938"/>
              <a:gd name="connsiteY7" fmla="*/ 98425 h 111125"/>
              <a:gd name="connsiteX8" fmla="*/ 54363 w 82938"/>
              <a:gd name="connsiteY8" fmla="*/ 85725 h 111125"/>
              <a:gd name="connsiteX9" fmla="*/ 57538 w 82938"/>
              <a:gd name="connsiteY9" fmla="*/ 73025 h 111125"/>
              <a:gd name="connsiteX10" fmla="*/ 73413 w 82938"/>
              <a:gd name="connsiteY10" fmla="*/ 53975 h 111125"/>
              <a:gd name="connsiteX11" fmla="*/ 82938 w 82938"/>
              <a:gd name="connsiteY11" fmla="*/ 47625 h 111125"/>
              <a:gd name="connsiteX12" fmla="*/ 79763 w 82938"/>
              <a:gd name="connsiteY12" fmla="*/ 38100 h 111125"/>
              <a:gd name="connsiteX13" fmla="*/ 70238 w 82938"/>
              <a:gd name="connsiteY13" fmla="*/ 31750 h 111125"/>
              <a:gd name="connsiteX14" fmla="*/ 60713 w 82938"/>
              <a:gd name="connsiteY14" fmla="*/ 22225 h 111125"/>
              <a:gd name="connsiteX15" fmla="*/ 44838 w 82938"/>
              <a:gd name="connsiteY15" fmla="*/ 3175 h 111125"/>
              <a:gd name="connsiteX16" fmla="*/ 48013 w 82938"/>
              <a:gd name="connsiteY16" fmla="*/ 0 h 11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938" h="111125">
                <a:moveTo>
                  <a:pt x="48013" y="0"/>
                </a:moveTo>
                <a:lnTo>
                  <a:pt x="48013" y="0"/>
                </a:lnTo>
                <a:cubicBezTo>
                  <a:pt x="38488" y="26458"/>
                  <a:pt x="32717" y="54587"/>
                  <a:pt x="19438" y="79375"/>
                </a:cubicBezTo>
                <a:cubicBezTo>
                  <a:pt x="16085" y="85633"/>
                  <a:pt x="2428" y="82100"/>
                  <a:pt x="388" y="88900"/>
                </a:cubicBezTo>
                <a:cubicBezTo>
                  <a:pt x="-1928" y="96620"/>
                  <a:pt x="6738" y="103717"/>
                  <a:pt x="9913" y="111125"/>
                </a:cubicBezTo>
                <a:cubicBezTo>
                  <a:pt x="15205" y="110067"/>
                  <a:pt x="20735" y="109845"/>
                  <a:pt x="25788" y="107950"/>
                </a:cubicBezTo>
                <a:cubicBezTo>
                  <a:pt x="29361" y="106610"/>
                  <a:pt x="31806" y="103103"/>
                  <a:pt x="35313" y="101600"/>
                </a:cubicBezTo>
                <a:cubicBezTo>
                  <a:pt x="39324" y="99881"/>
                  <a:pt x="43780" y="99483"/>
                  <a:pt x="48013" y="98425"/>
                </a:cubicBezTo>
                <a:cubicBezTo>
                  <a:pt x="50130" y="94192"/>
                  <a:pt x="52701" y="90157"/>
                  <a:pt x="54363" y="85725"/>
                </a:cubicBezTo>
                <a:cubicBezTo>
                  <a:pt x="55895" y="81639"/>
                  <a:pt x="55819" y="77036"/>
                  <a:pt x="57538" y="73025"/>
                </a:cubicBezTo>
                <a:cubicBezTo>
                  <a:pt x="60313" y="66550"/>
                  <a:pt x="68327" y="58213"/>
                  <a:pt x="73413" y="53975"/>
                </a:cubicBezTo>
                <a:cubicBezTo>
                  <a:pt x="76344" y="51532"/>
                  <a:pt x="79763" y="49742"/>
                  <a:pt x="82938" y="47625"/>
                </a:cubicBezTo>
                <a:cubicBezTo>
                  <a:pt x="81880" y="44450"/>
                  <a:pt x="81854" y="40713"/>
                  <a:pt x="79763" y="38100"/>
                </a:cubicBezTo>
                <a:cubicBezTo>
                  <a:pt x="77379" y="35120"/>
                  <a:pt x="73169" y="34193"/>
                  <a:pt x="70238" y="31750"/>
                </a:cubicBezTo>
                <a:cubicBezTo>
                  <a:pt x="66789" y="28875"/>
                  <a:pt x="63888" y="25400"/>
                  <a:pt x="60713" y="22225"/>
                </a:cubicBezTo>
                <a:cubicBezTo>
                  <a:pt x="54594" y="6928"/>
                  <a:pt x="58904" y="5988"/>
                  <a:pt x="44838" y="3175"/>
                </a:cubicBezTo>
                <a:cubicBezTo>
                  <a:pt x="42762" y="2760"/>
                  <a:pt x="47484" y="529"/>
                  <a:pt x="48013"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7" name="Freeform 446">
            <a:extLst>
              <a:ext uri="{FF2B5EF4-FFF2-40B4-BE49-F238E27FC236}">
                <a16:creationId xmlns:a16="http://schemas.microsoft.com/office/drawing/2014/main" id="{C016A0F7-FC03-2C25-90A6-AEE8DCD5DC25}"/>
              </a:ext>
            </a:extLst>
          </p:cNvPr>
          <p:cNvSpPr/>
          <p:nvPr/>
        </p:nvSpPr>
        <p:spPr bwMode="gray">
          <a:xfrm>
            <a:off x="4956175" y="4722813"/>
            <a:ext cx="114300" cy="149225"/>
          </a:xfrm>
          <a:custGeom>
            <a:avLst/>
            <a:gdLst>
              <a:gd name="connsiteX0" fmla="*/ 3193 w 114318"/>
              <a:gd name="connsiteY0" fmla="*/ 0 h 149225"/>
              <a:gd name="connsiteX1" fmla="*/ 3193 w 114318"/>
              <a:gd name="connsiteY1" fmla="*/ 0 h 149225"/>
              <a:gd name="connsiteX2" fmla="*/ 18 w 114318"/>
              <a:gd name="connsiteY2" fmla="*/ 92075 h 149225"/>
              <a:gd name="connsiteX3" fmla="*/ 3193 w 114318"/>
              <a:gd name="connsiteY3" fmla="*/ 104775 h 149225"/>
              <a:gd name="connsiteX4" fmla="*/ 85743 w 114318"/>
              <a:gd name="connsiteY4" fmla="*/ 149225 h 149225"/>
              <a:gd name="connsiteX5" fmla="*/ 111143 w 114318"/>
              <a:gd name="connsiteY5" fmla="*/ 139700 h 149225"/>
              <a:gd name="connsiteX6" fmla="*/ 114318 w 114318"/>
              <a:gd name="connsiteY6" fmla="*/ 130175 h 149225"/>
              <a:gd name="connsiteX7" fmla="*/ 111143 w 114318"/>
              <a:gd name="connsiteY7" fmla="*/ 120650 h 149225"/>
              <a:gd name="connsiteX8" fmla="*/ 101618 w 114318"/>
              <a:gd name="connsiteY8" fmla="*/ 117475 h 149225"/>
              <a:gd name="connsiteX9" fmla="*/ 79393 w 114318"/>
              <a:gd name="connsiteY9" fmla="*/ 111125 h 149225"/>
              <a:gd name="connsiteX10" fmla="*/ 76218 w 114318"/>
              <a:gd name="connsiteY10" fmla="*/ 101600 h 149225"/>
              <a:gd name="connsiteX11" fmla="*/ 63518 w 114318"/>
              <a:gd name="connsiteY11" fmla="*/ 82550 h 149225"/>
              <a:gd name="connsiteX12" fmla="*/ 53993 w 114318"/>
              <a:gd name="connsiteY12" fmla="*/ 63500 h 149225"/>
              <a:gd name="connsiteX13" fmla="*/ 34943 w 114318"/>
              <a:gd name="connsiteY13" fmla="*/ 57150 h 149225"/>
              <a:gd name="connsiteX14" fmla="*/ 28593 w 114318"/>
              <a:gd name="connsiteY14" fmla="*/ 44450 h 149225"/>
              <a:gd name="connsiteX15" fmla="*/ 22243 w 114318"/>
              <a:gd name="connsiteY15" fmla="*/ 25400 h 149225"/>
              <a:gd name="connsiteX16" fmla="*/ 12718 w 114318"/>
              <a:gd name="connsiteY16" fmla="*/ 6350 h 149225"/>
              <a:gd name="connsiteX17" fmla="*/ 3193 w 114318"/>
              <a:gd name="connsiteY17" fmla="*/ 12700 h 149225"/>
              <a:gd name="connsiteX18" fmla="*/ 3193 w 114318"/>
              <a:gd name="connsiteY18" fmla="*/ 0 h 14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318" h="149225">
                <a:moveTo>
                  <a:pt x="3193" y="0"/>
                </a:moveTo>
                <a:lnTo>
                  <a:pt x="3193" y="0"/>
                </a:lnTo>
                <a:cubicBezTo>
                  <a:pt x="2135" y="30692"/>
                  <a:pt x="18" y="61365"/>
                  <a:pt x="18" y="92075"/>
                </a:cubicBezTo>
                <a:cubicBezTo>
                  <a:pt x="18" y="96439"/>
                  <a:pt x="-438" y="102354"/>
                  <a:pt x="3193" y="104775"/>
                </a:cubicBezTo>
                <a:cubicBezTo>
                  <a:pt x="29196" y="122111"/>
                  <a:pt x="58226" y="134408"/>
                  <a:pt x="85743" y="149225"/>
                </a:cubicBezTo>
                <a:cubicBezTo>
                  <a:pt x="94348" y="147504"/>
                  <a:pt x="104914" y="147486"/>
                  <a:pt x="111143" y="139700"/>
                </a:cubicBezTo>
                <a:cubicBezTo>
                  <a:pt x="113234" y="137087"/>
                  <a:pt x="113260" y="133350"/>
                  <a:pt x="114318" y="130175"/>
                </a:cubicBezTo>
                <a:cubicBezTo>
                  <a:pt x="113260" y="127000"/>
                  <a:pt x="113510" y="123017"/>
                  <a:pt x="111143" y="120650"/>
                </a:cubicBezTo>
                <a:cubicBezTo>
                  <a:pt x="108776" y="118283"/>
                  <a:pt x="104836" y="118394"/>
                  <a:pt x="101618" y="117475"/>
                </a:cubicBezTo>
                <a:cubicBezTo>
                  <a:pt x="73711" y="109502"/>
                  <a:pt x="102231" y="118738"/>
                  <a:pt x="79393" y="111125"/>
                </a:cubicBezTo>
                <a:cubicBezTo>
                  <a:pt x="78335" y="107950"/>
                  <a:pt x="77843" y="104526"/>
                  <a:pt x="76218" y="101600"/>
                </a:cubicBezTo>
                <a:cubicBezTo>
                  <a:pt x="72512" y="94929"/>
                  <a:pt x="65931" y="89790"/>
                  <a:pt x="63518" y="82550"/>
                </a:cubicBezTo>
                <a:cubicBezTo>
                  <a:pt x="61788" y="77360"/>
                  <a:pt x="59176" y="66739"/>
                  <a:pt x="53993" y="63500"/>
                </a:cubicBezTo>
                <a:cubicBezTo>
                  <a:pt x="48317" y="59952"/>
                  <a:pt x="34943" y="57150"/>
                  <a:pt x="34943" y="57150"/>
                </a:cubicBezTo>
                <a:cubicBezTo>
                  <a:pt x="32826" y="52917"/>
                  <a:pt x="30351" y="48844"/>
                  <a:pt x="28593" y="44450"/>
                </a:cubicBezTo>
                <a:cubicBezTo>
                  <a:pt x="26107" y="38235"/>
                  <a:pt x="25956" y="30969"/>
                  <a:pt x="22243" y="25400"/>
                </a:cubicBezTo>
                <a:cubicBezTo>
                  <a:pt x="14037" y="13090"/>
                  <a:pt x="17100" y="19495"/>
                  <a:pt x="12718" y="6350"/>
                </a:cubicBezTo>
                <a:cubicBezTo>
                  <a:pt x="9543" y="8467"/>
                  <a:pt x="6124" y="10257"/>
                  <a:pt x="3193" y="12700"/>
                </a:cubicBezTo>
                <a:cubicBezTo>
                  <a:pt x="-256" y="15575"/>
                  <a:pt x="3193" y="2117"/>
                  <a:pt x="3193" y="0"/>
                </a:cubicBez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8" name="Freeform 447">
            <a:extLst>
              <a:ext uri="{FF2B5EF4-FFF2-40B4-BE49-F238E27FC236}">
                <a16:creationId xmlns:a16="http://schemas.microsoft.com/office/drawing/2014/main" id="{2EC5CE91-3C6D-5775-B1CE-8A1CDE3E4319}"/>
              </a:ext>
            </a:extLst>
          </p:cNvPr>
          <p:cNvSpPr/>
          <p:nvPr/>
        </p:nvSpPr>
        <p:spPr bwMode="gray">
          <a:xfrm>
            <a:off x="4906962" y="5062538"/>
            <a:ext cx="88900" cy="39688"/>
          </a:xfrm>
          <a:custGeom>
            <a:avLst/>
            <a:gdLst>
              <a:gd name="connsiteX0" fmla="*/ 58255 w 87843"/>
              <a:gd name="connsiteY0" fmla="*/ 0 h 38934"/>
              <a:gd name="connsiteX1" fmla="*/ 58255 w 87843"/>
              <a:gd name="connsiteY1" fmla="*/ 0 h 38934"/>
              <a:gd name="connsiteX2" fmla="*/ 1105 w 87843"/>
              <a:gd name="connsiteY2" fmla="*/ 25400 h 38934"/>
              <a:gd name="connsiteX3" fmla="*/ 10630 w 87843"/>
              <a:gd name="connsiteY3" fmla="*/ 38100 h 38934"/>
              <a:gd name="connsiteX4" fmla="*/ 77305 w 87843"/>
              <a:gd name="connsiteY4" fmla="*/ 34925 h 38934"/>
              <a:gd name="connsiteX5" fmla="*/ 86830 w 87843"/>
              <a:gd name="connsiteY5" fmla="*/ 28575 h 38934"/>
              <a:gd name="connsiteX6" fmla="*/ 74130 w 87843"/>
              <a:gd name="connsiteY6" fmla="*/ 12700 h 38934"/>
              <a:gd name="connsiteX7" fmla="*/ 58255 w 87843"/>
              <a:gd name="connsiteY7" fmla="*/ 9525 h 38934"/>
              <a:gd name="connsiteX8" fmla="*/ 58255 w 87843"/>
              <a:gd name="connsiteY8" fmla="*/ 0 h 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843" h="38934">
                <a:moveTo>
                  <a:pt x="58255" y="0"/>
                </a:moveTo>
                <a:lnTo>
                  <a:pt x="58255" y="0"/>
                </a:lnTo>
                <a:cubicBezTo>
                  <a:pt x="39205" y="8467"/>
                  <a:pt x="17384" y="12377"/>
                  <a:pt x="1105" y="25400"/>
                </a:cubicBezTo>
                <a:cubicBezTo>
                  <a:pt x="-3027" y="28706"/>
                  <a:pt x="5379" y="37444"/>
                  <a:pt x="10630" y="38100"/>
                </a:cubicBezTo>
                <a:cubicBezTo>
                  <a:pt x="32708" y="40860"/>
                  <a:pt x="55080" y="35983"/>
                  <a:pt x="77305" y="34925"/>
                </a:cubicBezTo>
                <a:cubicBezTo>
                  <a:pt x="80480" y="32808"/>
                  <a:pt x="85623" y="32195"/>
                  <a:pt x="86830" y="28575"/>
                </a:cubicBezTo>
                <a:cubicBezTo>
                  <a:pt x="90973" y="16145"/>
                  <a:pt x="81559" y="14557"/>
                  <a:pt x="74130" y="12700"/>
                </a:cubicBezTo>
                <a:cubicBezTo>
                  <a:pt x="68895" y="11391"/>
                  <a:pt x="63547" y="10583"/>
                  <a:pt x="58255" y="9525"/>
                </a:cubicBezTo>
                <a:lnTo>
                  <a:pt x="58255" y="0"/>
                </a:lnTo>
                <a:close/>
              </a:path>
            </a:pathLst>
          </a:custGeom>
          <a:solidFill>
            <a:srgbClr val="FBBC7A">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49" name="Freeform 448">
            <a:extLst>
              <a:ext uri="{FF2B5EF4-FFF2-40B4-BE49-F238E27FC236}">
                <a16:creationId xmlns:a16="http://schemas.microsoft.com/office/drawing/2014/main" id="{382999CB-9E0D-4929-E05B-1350CE97599C}"/>
              </a:ext>
            </a:extLst>
          </p:cNvPr>
          <p:cNvSpPr/>
          <p:nvPr/>
        </p:nvSpPr>
        <p:spPr bwMode="gray">
          <a:xfrm>
            <a:off x="4470400" y="4456113"/>
            <a:ext cx="69850" cy="90488"/>
          </a:xfrm>
          <a:custGeom>
            <a:avLst/>
            <a:gdLst>
              <a:gd name="connsiteX0" fmla="*/ 53975 w 69228"/>
              <a:gd name="connsiteY0" fmla="*/ 0 h 89960"/>
              <a:gd name="connsiteX1" fmla="*/ 53975 w 69228"/>
              <a:gd name="connsiteY1" fmla="*/ 0 h 89960"/>
              <a:gd name="connsiteX2" fmla="*/ 66675 w 69228"/>
              <a:gd name="connsiteY2" fmla="*/ 53975 h 89960"/>
              <a:gd name="connsiteX3" fmla="*/ 0 w 69228"/>
              <a:gd name="connsiteY3" fmla="*/ 69850 h 89960"/>
              <a:gd name="connsiteX4" fmla="*/ 3175 w 69228"/>
              <a:gd name="connsiteY4" fmla="*/ 41275 h 89960"/>
              <a:gd name="connsiteX5" fmla="*/ 6350 w 69228"/>
              <a:gd name="connsiteY5" fmla="*/ 31750 h 89960"/>
              <a:gd name="connsiteX6" fmla="*/ 34925 w 69228"/>
              <a:gd name="connsiteY6" fmla="*/ 19050 h 89960"/>
              <a:gd name="connsiteX7" fmla="*/ 53975 w 69228"/>
              <a:gd name="connsiteY7" fmla="*/ 0 h 8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228" h="89960">
                <a:moveTo>
                  <a:pt x="53975" y="0"/>
                </a:moveTo>
                <a:lnTo>
                  <a:pt x="53975" y="0"/>
                </a:lnTo>
                <a:cubicBezTo>
                  <a:pt x="58208" y="17992"/>
                  <a:pt x="75706" y="37848"/>
                  <a:pt x="66675" y="53975"/>
                </a:cubicBezTo>
                <a:cubicBezTo>
                  <a:pt x="34914" y="110691"/>
                  <a:pt x="17914" y="87764"/>
                  <a:pt x="0" y="69850"/>
                </a:cubicBezTo>
                <a:cubicBezTo>
                  <a:pt x="1058" y="60325"/>
                  <a:pt x="1599" y="50728"/>
                  <a:pt x="3175" y="41275"/>
                </a:cubicBezTo>
                <a:cubicBezTo>
                  <a:pt x="3725" y="37974"/>
                  <a:pt x="4259" y="34363"/>
                  <a:pt x="6350" y="31750"/>
                </a:cubicBezTo>
                <a:cubicBezTo>
                  <a:pt x="11562" y="25235"/>
                  <a:pt x="29589" y="20384"/>
                  <a:pt x="34925" y="19050"/>
                </a:cubicBezTo>
                <a:cubicBezTo>
                  <a:pt x="49077" y="15512"/>
                  <a:pt x="50800" y="3175"/>
                  <a:pt x="53975"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0" name="Freeform 449">
            <a:extLst>
              <a:ext uri="{FF2B5EF4-FFF2-40B4-BE49-F238E27FC236}">
                <a16:creationId xmlns:a16="http://schemas.microsoft.com/office/drawing/2014/main" id="{A92F64BA-2686-C6C8-05F6-ED8D304397EC}"/>
              </a:ext>
            </a:extLst>
          </p:cNvPr>
          <p:cNvSpPr/>
          <p:nvPr/>
        </p:nvSpPr>
        <p:spPr bwMode="gray">
          <a:xfrm>
            <a:off x="4270375" y="4430713"/>
            <a:ext cx="68263" cy="79375"/>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1" name="Freeform 450">
            <a:extLst>
              <a:ext uri="{FF2B5EF4-FFF2-40B4-BE49-F238E27FC236}">
                <a16:creationId xmlns:a16="http://schemas.microsoft.com/office/drawing/2014/main" id="{5AB4EAE9-7736-3FBE-70B9-45B62B488336}"/>
              </a:ext>
            </a:extLst>
          </p:cNvPr>
          <p:cNvSpPr/>
          <p:nvPr/>
        </p:nvSpPr>
        <p:spPr bwMode="gray">
          <a:xfrm rot="10270992">
            <a:off x="4365625" y="4552950"/>
            <a:ext cx="68263" cy="79375"/>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2" name="Freeform 451">
            <a:extLst>
              <a:ext uri="{FF2B5EF4-FFF2-40B4-BE49-F238E27FC236}">
                <a16:creationId xmlns:a16="http://schemas.microsoft.com/office/drawing/2014/main" id="{FA7FC9FD-4DD8-D5D1-EA15-3FC22CDA9000}"/>
              </a:ext>
            </a:extLst>
          </p:cNvPr>
          <p:cNvSpPr/>
          <p:nvPr/>
        </p:nvSpPr>
        <p:spPr bwMode="gray">
          <a:xfrm rot="973624">
            <a:off x="5387975" y="5054600"/>
            <a:ext cx="68263" cy="79375"/>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3" name="Freeform 452">
            <a:extLst>
              <a:ext uri="{FF2B5EF4-FFF2-40B4-BE49-F238E27FC236}">
                <a16:creationId xmlns:a16="http://schemas.microsoft.com/office/drawing/2014/main" id="{7A637308-AE2B-85B2-18C5-56DFC045A8FC}"/>
              </a:ext>
            </a:extLst>
          </p:cNvPr>
          <p:cNvSpPr/>
          <p:nvPr/>
        </p:nvSpPr>
        <p:spPr bwMode="gray">
          <a:xfrm rot="973624">
            <a:off x="4854575" y="4578350"/>
            <a:ext cx="65088" cy="46038"/>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4" name="Freeform 453">
            <a:extLst>
              <a:ext uri="{FF2B5EF4-FFF2-40B4-BE49-F238E27FC236}">
                <a16:creationId xmlns:a16="http://schemas.microsoft.com/office/drawing/2014/main" id="{7A31CDA8-E291-636E-A891-37E9D748A4A3}"/>
              </a:ext>
            </a:extLst>
          </p:cNvPr>
          <p:cNvSpPr/>
          <p:nvPr/>
        </p:nvSpPr>
        <p:spPr bwMode="gray">
          <a:xfrm rot="973624">
            <a:off x="4929188" y="4549775"/>
            <a:ext cx="65088" cy="46038"/>
          </a:xfrm>
          <a:custGeom>
            <a:avLst/>
            <a:gdLst>
              <a:gd name="connsiteX0" fmla="*/ 13107 w 68105"/>
              <a:gd name="connsiteY0" fmla="*/ 0 h 79375"/>
              <a:gd name="connsiteX1" fmla="*/ 13107 w 68105"/>
              <a:gd name="connsiteY1" fmla="*/ 0 h 79375"/>
              <a:gd name="connsiteX2" fmla="*/ 67082 w 68105"/>
              <a:gd name="connsiteY2" fmla="*/ 60325 h 79375"/>
              <a:gd name="connsiteX3" fmla="*/ 57557 w 68105"/>
              <a:gd name="connsiteY3" fmla="*/ 79375 h 79375"/>
              <a:gd name="connsiteX4" fmla="*/ 44857 w 68105"/>
              <a:gd name="connsiteY4" fmla="*/ 60325 h 79375"/>
              <a:gd name="connsiteX5" fmla="*/ 38507 w 68105"/>
              <a:gd name="connsiteY5" fmla="*/ 50800 h 79375"/>
              <a:gd name="connsiteX6" fmla="*/ 32157 w 68105"/>
              <a:gd name="connsiteY6" fmla="*/ 41275 h 79375"/>
              <a:gd name="connsiteX7" fmla="*/ 3582 w 68105"/>
              <a:gd name="connsiteY7" fmla="*/ 28575 h 79375"/>
              <a:gd name="connsiteX8" fmla="*/ 3582 w 68105"/>
              <a:gd name="connsiteY8" fmla="*/ 9525 h 79375"/>
              <a:gd name="connsiteX9" fmla="*/ 19457 w 68105"/>
              <a:gd name="connsiteY9" fmla="*/ 12700 h 79375"/>
              <a:gd name="connsiteX10" fmla="*/ 13107 w 68105"/>
              <a:gd name="connsiteY10" fmla="*/ 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105" h="79375">
                <a:moveTo>
                  <a:pt x="13107" y="0"/>
                </a:moveTo>
                <a:lnTo>
                  <a:pt x="13107" y="0"/>
                </a:lnTo>
                <a:cubicBezTo>
                  <a:pt x="31099" y="20108"/>
                  <a:pt x="53898" y="36783"/>
                  <a:pt x="67082" y="60325"/>
                </a:cubicBezTo>
                <a:cubicBezTo>
                  <a:pt x="70551" y="66519"/>
                  <a:pt x="64657" y="79375"/>
                  <a:pt x="57557" y="79375"/>
                </a:cubicBezTo>
                <a:cubicBezTo>
                  <a:pt x="49925" y="79375"/>
                  <a:pt x="49090" y="66675"/>
                  <a:pt x="44857" y="60325"/>
                </a:cubicBezTo>
                <a:lnTo>
                  <a:pt x="38507" y="50800"/>
                </a:lnTo>
                <a:cubicBezTo>
                  <a:pt x="36390" y="47625"/>
                  <a:pt x="35777" y="42482"/>
                  <a:pt x="32157" y="41275"/>
                </a:cubicBezTo>
                <a:cubicBezTo>
                  <a:pt x="9487" y="33718"/>
                  <a:pt x="18676" y="38638"/>
                  <a:pt x="3582" y="28575"/>
                </a:cubicBezTo>
                <a:cubicBezTo>
                  <a:pt x="2735" y="26035"/>
                  <a:pt x="-4038" y="12065"/>
                  <a:pt x="3582" y="9525"/>
                </a:cubicBezTo>
                <a:cubicBezTo>
                  <a:pt x="8702" y="7818"/>
                  <a:pt x="14337" y="10993"/>
                  <a:pt x="19457" y="12700"/>
                </a:cubicBezTo>
                <a:cubicBezTo>
                  <a:pt x="20877" y="13173"/>
                  <a:pt x="14165" y="2117"/>
                  <a:pt x="13107" y="0"/>
                </a:cubicBezTo>
                <a:close/>
              </a:path>
            </a:pathLst>
          </a:custGeom>
          <a:solidFill>
            <a:srgbClr val="CC17A9">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5" name="Freeform 454">
            <a:extLst>
              <a:ext uri="{FF2B5EF4-FFF2-40B4-BE49-F238E27FC236}">
                <a16:creationId xmlns:a16="http://schemas.microsoft.com/office/drawing/2014/main" id="{023795DC-F62F-87BC-A859-A657E10689CB}"/>
              </a:ext>
            </a:extLst>
          </p:cNvPr>
          <p:cNvSpPr/>
          <p:nvPr/>
        </p:nvSpPr>
        <p:spPr bwMode="gray">
          <a:xfrm>
            <a:off x="4878388" y="3048000"/>
            <a:ext cx="138113" cy="252413"/>
          </a:xfrm>
          <a:custGeom>
            <a:avLst/>
            <a:gdLst>
              <a:gd name="connsiteX0" fmla="*/ 44367 w 139157"/>
              <a:gd name="connsiteY0" fmla="*/ 0 h 252248"/>
              <a:gd name="connsiteX1" fmla="*/ 44367 w 139157"/>
              <a:gd name="connsiteY1" fmla="*/ 0 h 252248"/>
              <a:gd name="connsiteX2" fmla="*/ 223 w 139157"/>
              <a:gd name="connsiteY2" fmla="*/ 151349 h 252248"/>
              <a:gd name="connsiteX3" fmla="*/ 19142 w 139157"/>
              <a:gd name="connsiteY3" fmla="*/ 201799 h 252248"/>
              <a:gd name="connsiteX4" fmla="*/ 25448 w 139157"/>
              <a:gd name="connsiteY4" fmla="*/ 220717 h 252248"/>
              <a:gd name="connsiteX5" fmla="*/ 69591 w 139157"/>
              <a:gd name="connsiteY5" fmla="*/ 252248 h 252248"/>
              <a:gd name="connsiteX6" fmla="*/ 88510 w 139157"/>
              <a:gd name="connsiteY6" fmla="*/ 208105 h 252248"/>
              <a:gd name="connsiteX7" fmla="*/ 94816 w 139157"/>
              <a:gd name="connsiteY7" fmla="*/ 163962 h 252248"/>
              <a:gd name="connsiteX8" fmla="*/ 132653 w 139157"/>
              <a:gd name="connsiteY8" fmla="*/ 151349 h 252248"/>
              <a:gd name="connsiteX9" fmla="*/ 138960 w 139157"/>
              <a:gd name="connsiteY9" fmla="*/ 132431 h 252248"/>
              <a:gd name="connsiteX10" fmla="*/ 126347 w 139157"/>
              <a:gd name="connsiteY10" fmla="*/ 119818 h 252248"/>
              <a:gd name="connsiteX11" fmla="*/ 88510 w 139157"/>
              <a:gd name="connsiteY11" fmla="*/ 100900 h 252248"/>
              <a:gd name="connsiteX12" fmla="*/ 69591 w 139157"/>
              <a:gd name="connsiteY12" fmla="*/ 88287 h 252248"/>
              <a:gd name="connsiteX13" fmla="*/ 63285 w 139157"/>
              <a:gd name="connsiteY13" fmla="*/ 25225 h 252248"/>
              <a:gd name="connsiteX14" fmla="*/ 44367 w 139157"/>
              <a:gd name="connsiteY14" fmla="*/ 0 h 25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157" h="252248">
                <a:moveTo>
                  <a:pt x="44367" y="0"/>
                </a:moveTo>
                <a:lnTo>
                  <a:pt x="44367" y="0"/>
                </a:lnTo>
                <a:cubicBezTo>
                  <a:pt x="29652" y="50450"/>
                  <a:pt x="6741" y="99203"/>
                  <a:pt x="223" y="151349"/>
                </a:cubicBezTo>
                <a:cubicBezTo>
                  <a:pt x="-2005" y="169171"/>
                  <a:pt x="13004" y="184920"/>
                  <a:pt x="19142" y="201799"/>
                </a:cubicBezTo>
                <a:cubicBezTo>
                  <a:pt x="21414" y="208046"/>
                  <a:pt x="21584" y="215308"/>
                  <a:pt x="25448" y="220717"/>
                </a:cubicBezTo>
                <a:cubicBezTo>
                  <a:pt x="44151" y="246902"/>
                  <a:pt x="45665" y="244273"/>
                  <a:pt x="69591" y="252248"/>
                </a:cubicBezTo>
                <a:cubicBezTo>
                  <a:pt x="88954" y="232886"/>
                  <a:pt x="82532" y="243972"/>
                  <a:pt x="88510" y="208105"/>
                </a:cubicBezTo>
                <a:cubicBezTo>
                  <a:pt x="90954" y="193444"/>
                  <a:pt x="85691" y="175695"/>
                  <a:pt x="94816" y="163962"/>
                </a:cubicBezTo>
                <a:cubicBezTo>
                  <a:pt x="102978" y="153468"/>
                  <a:pt x="132653" y="151349"/>
                  <a:pt x="132653" y="151349"/>
                </a:cubicBezTo>
                <a:cubicBezTo>
                  <a:pt x="134755" y="145043"/>
                  <a:pt x="140264" y="138949"/>
                  <a:pt x="138960" y="132431"/>
                </a:cubicBezTo>
                <a:cubicBezTo>
                  <a:pt x="137794" y="126601"/>
                  <a:pt x="130990" y="123532"/>
                  <a:pt x="126347" y="119818"/>
                </a:cubicBezTo>
                <a:cubicBezTo>
                  <a:pt x="108883" y="105847"/>
                  <a:pt x="108492" y="107560"/>
                  <a:pt x="88510" y="100900"/>
                </a:cubicBezTo>
                <a:cubicBezTo>
                  <a:pt x="82204" y="96696"/>
                  <a:pt x="71988" y="95477"/>
                  <a:pt x="69591" y="88287"/>
                </a:cubicBezTo>
                <a:cubicBezTo>
                  <a:pt x="62911" y="68246"/>
                  <a:pt x="76255" y="41901"/>
                  <a:pt x="63285" y="25225"/>
                </a:cubicBezTo>
                <a:cubicBezTo>
                  <a:pt x="55435" y="15132"/>
                  <a:pt x="47520" y="4204"/>
                  <a:pt x="44367"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6" name="Freeform 455">
            <a:extLst>
              <a:ext uri="{FF2B5EF4-FFF2-40B4-BE49-F238E27FC236}">
                <a16:creationId xmlns:a16="http://schemas.microsoft.com/office/drawing/2014/main" id="{4B6FAE34-9933-957C-4E1C-1A392593CE82}"/>
              </a:ext>
            </a:extLst>
          </p:cNvPr>
          <p:cNvSpPr/>
          <p:nvPr/>
        </p:nvSpPr>
        <p:spPr bwMode="gray">
          <a:xfrm>
            <a:off x="4953000" y="3300413"/>
            <a:ext cx="254000" cy="131763"/>
          </a:xfrm>
          <a:custGeom>
            <a:avLst/>
            <a:gdLst>
              <a:gd name="connsiteX0" fmla="*/ 0 w 254041"/>
              <a:gd name="connsiteY0" fmla="*/ 56953 h 132875"/>
              <a:gd name="connsiteX1" fmla="*/ 0 w 254041"/>
              <a:gd name="connsiteY1" fmla="*/ 56953 h 132875"/>
              <a:gd name="connsiteX2" fmla="*/ 63062 w 254041"/>
              <a:gd name="connsiteY2" fmla="*/ 126322 h 132875"/>
              <a:gd name="connsiteX3" fmla="*/ 182880 w 254041"/>
              <a:gd name="connsiteY3" fmla="*/ 107403 h 132875"/>
              <a:gd name="connsiteX4" fmla="*/ 189186 w 254041"/>
              <a:gd name="connsiteY4" fmla="*/ 82178 h 132875"/>
              <a:gd name="connsiteX5" fmla="*/ 220717 w 254041"/>
              <a:gd name="connsiteY5" fmla="*/ 50647 h 132875"/>
              <a:gd name="connsiteX6" fmla="*/ 252248 w 254041"/>
              <a:gd name="connsiteY6" fmla="*/ 56953 h 132875"/>
              <a:gd name="connsiteX7" fmla="*/ 239635 w 254041"/>
              <a:gd name="connsiteY7" fmla="*/ 38035 h 132875"/>
              <a:gd name="connsiteX8" fmla="*/ 182880 w 254041"/>
              <a:gd name="connsiteY8" fmla="*/ 31729 h 132875"/>
              <a:gd name="connsiteX9" fmla="*/ 163961 w 254041"/>
              <a:gd name="connsiteY9" fmla="*/ 197 h 132875"/>
              <a:gd name="connsiteX10" fmla="*/ 145042 w 254041"/>
              <a:gd name="connsiteY10" fmla="*/ 6504 h 132875"/>
              <a:gd name="connsiteX11" fmla="*/ 126124 w 254041"/>
              <a:gd name="connsiteY11" fmla="*/ 31729 h 132875"/>
              <a:gd name="connsiteX12" fmla="*/ 94593 w 254041"/>
              <a:gd name="connsiteY12" fmla="*/ 88484 h 132875"/>
              <a:gd name="connsiteX13" fmla="*/ 75674 w 254041"/>
              <a:gd name="connsiteY13" fmla="*/ 94791 h 132875"/>
              <a:gd name="connsiteX14" fmla="*/ 50449 w 254041"/>
              <a:gd name="connsiteY14" fmla="*/ 56953 h 132875"/>
              <a:gd name="connsiteX15" fmla="*/ 37837 w 254041"/>
              <a:gd name="connsiteY15" fmla="*/ 31729 h 132875"/>
              <a:gd name="connsiteX16" fmla="*/ 18918 w 254041"/>
              <a:gd name="connsiteY16" fmla="*/ 63260 h 132875"/>
              <a:gd name="connsiteX17" fmla="*/ 0 w 254041"/>
              <a:gd name="connsiteY17" fmla="*/ 56953 h 13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4041" h="132875">
                <a:moveTo>
                  <a:pt x="0" y="56953"/>
                </a:moveTo>
                <a:lnTo>
                  <a:pt x="0" y="56953"/>
                </a:lnTo>
                <a:cubicBezTo>
                  <a:pt x="21021" y="80076"/>
                  <a:pt x="38660" y="106800"/>
                  <a:pt x="63062" y="126322"/>
                </a:cubicBezTo>
                <a:cubicBezTo>
                  <a:pt x="90594" y="148348"/>
                  <a:pt x="181406" y="107824"/>
                  <a:pt x="182880" y="107403"/>
                </a:cubicBezTo>
                <a:cubicBezTo>
                  <a:pt x="184982" y="98995"/>
                  <a:pt x="184378" y="89389"/>
                  <a:pt x="189186" y="82178"/>
                </a:cubicBezTo>
                <a:cubicBezTo>
                  <a:pt x="197431" y="69810"/>
                  <a:pt x="220717" y="50647"/>
                  <a:pt x="220717" y="50647"/>
                </a:cubicBezTo>
                <a:cubicBezTo>
                  <a:pt x="231227" y="52749"/>
                  <a:pt x="243330" y="62899"/>
                  <a:pt x="252248" y="56953"/>
                </a:cubicBezTo>
                <a:cubicBezTo>
                  <a:pt x="258554" y="52749"/>
                  <a:pt x="246758" y="40625"/>
                  <a:pt x="239635" y="38035"/>
                </a:cubicBezTo>
                <a:cubicBezTo>
                  <a:pt x="221746" y="31530"/>
                  <a:pt x="201798" y="33831"/>
                  <a:pt x="182880" y="31729"/>
                </a:cubicBezTo>
                <a:cubicBezTo>
                  <a:pt x="180224" y="23762"/>
                  <a:pt x="176326" y="2670"/>
                  <a:pt x="163961" y="197"/>
                </a:cubicBezTo>
                <a:cubicBezTo>
                  <a:pt x="157443" y="-1107"/>
                  <a:pt x="151348" y="4402"/>
                  <a:pt x="145042" y="6504"/>
                </a:cubicBezTo>
                <a:cubicBezTo>
                  <a:pt x="138736" y="14912"/>
                  <a:pt x="130824" y="22328"/>
                  <a:pt x="126124" y="31729"/>
                </a:cubicBezTo>
                <a:cubicBezTo>
                  <a:pt x="109671" y="64634"/>
                  <a:pt x="123595" y="69149"/>
                  <a:pt x="94593" y="88484"/>
                </a:cubicBezTo>
                <a:cubicBezTo>
                  <a:pt x="89062" y="92171"/>
                  <a:pt x="81980" y="92689"/>
                  <a:pt x="75674" y="94791"/>
                </a:cubicBezTo>
                <a:cubicBezTo>
                  <a:pt x="64299" y="83416"/>
                  <a:pt x="50449" y="75207"/>
                  <a:pt x="50449" y="56953"/>
                </a:cubicBezTo>
                <a:cubicBezTo>
                  <a:pt x="50449" y="11549"/>
                  <a:pt x="71805" y="-2241"/>
                  <a:pt x="37837" y="31729"/>
                </a:cubicBezTo>
                <a:cubicBezTo>
                  <a:pt x="35181" y="39697"/>
                  <a:pt x="31285" y="60787"/>
                  <a:pt x="18918" y="63260"/>
                </a:cubicBezTo>
                <a:cubicBezTo>
                  <a:pt x="12400" y="64564"/>
                  <a:pt x="3153" y="58004"/>
                  <a:pt x="0" y="56953"/>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7" name="Freeform 456">
            <a:extLst>
              <a:ext uri="{FF2B5EF4-FFF2-40B4-BE49-F238E27FC236}">
                <a16:creationId xmlns:a16="http://schemas.microsoft.com/office/drawing/2014/main" id="{CAF3305E-1031-1B24-973D-73854D87886F}"/>
              </a:ext>
            </a:extLst>
          </p:cNvPr>
          <p:cNvSpPr/>
          <p:nvPr/>
        </p:nvSpPr>
        <p:spPr bwMode="gray">
          <a:xfrm>
            <a:off x="5319714" y="3249614"/>
            <a:ext cx="42863" cy="73025"/>
          </a:xfrm>
          <a:custGeom>
            <a:avLst/>
            <a:gdLst>
              <a:gd name="connsiteX0" fmla="*/ 19189 w 43410"/>
              <a:gd name="connsiteY0" fmla="*/ 12644 h 73342"/>
              <a:gd name="connsiteX1" fmla="*/ 19189 w 43410"/>
              <a:gd name="connsiteY1" fmla="*/ 12644 h 73342"/>
              <a:gd name="connsiteX2" fmla="*/ 271 w 43410"/>
              <a:gd name="connsiteY2" fmla="*/ 69400 h 73342"/>
              <a:gd name="connsiteX3" fmla="*/ 25495 w 43410"/>
              <a:gd name="connsiteY3" fmla="*/ 63094 h 73342"/>
              <a:gd name="connsiteX4" fmla="*/ 271 w 43410"/>
              <a:gd name="connsiteY4" fmla="*/ 6338 h 73342"/>
              <a:gd name="connsiteX5" fmla="*/ 19189 w 43410"/>
              <a:gd name="connsiteY5" fmla="*/ 12644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410" h="73342">
                <a:moveTo>
                  <a:pt x="19189" y="12644"/>
                </a:moveTo>
                <a:lnTo>
                  <a:pt x="19189" y="12644"/>
                </a:lnTo>
                <a:cubicBezTo>
                  <a:pt x="12883" y="31563"/>
                  <a:pt x="-2202" y="49612"/>
                  <a:pt x="271" y="69400"/>
                </a:cubicBezTo>
                <a:cubicBezTo>
                  <a:pt x="1346" y="78000"/>
                  <a:pt x="21909" y="70984"/>
                  <a:pt x="25495" y="63094"/>
                </a:cubicBezTo>
                <a:cubicBezTo>
                  <a:pt x="61621" y="-16384"/>
                  <a:pt x="37929" y="-1193"/>
                  <a:pt x="271" y="6338"/>
                </a:cubicBezTo>
                <a:lnTo>
                  <a:pt x="19189" y="12644"/>
                </a:ln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8" name="Freeform 457">
            <a:extLst>
              <a:ext uri="{FF2B5EF4-FFF2-40B4-BE49-F238E27FC236}">
                <a16:creationId xmlns:a16="http://schemas.microsoft.com/office/drawing/2014/main" id="{37F3A3B3-E251-B8C4-EB9A-24B1132A3F2F}"/>
              </a:ext>
            </a:extLst>
          </p:cNvPr>
          <p:cNvSpPr/>
          <p:nvPr/>
        </p:nvSpPr>
        <p:spPr bwMode="gray">
          <a:xfrm>
            <a:off x="3068638" y="2473325"/>
            <a:ext cx="150813" cy="247650"/>
          </a:xfrm>
          <a:custGeom>
            <a:avLst/>
            <a:gdLst>
              <a:gd name="connsiteX0" fmla="*/ 25479 w 152237"/>
              <a:gd name="connsiteY0" fmla="*/ 37838 h 247584"/>
              <a:gd name="connsiteX1" fmla="*/ 25479 w 152237"/>
              <a:gd name="connsiteY1" fmla="*/ 37838 h 247584"/>
              <a:gd name="connsiteX2" fmla="*/ 31785 w 152237"/>
              <a:gd name="connsiteY2" fmla="*/ 245942 h 247584"/>
              <a:gd name="connsiteX3" fmla="*/ 38091 w 152237"/>
              <a:gd name="connsiteY3" fmla="*/ 220718 h 247584"/>
              <a:gd name="connsiteX4" fmla="*/ 50703 w 152237"/>
              <a:gd name="connsiteY4" fmla="*/ 208105 h 247584"/>
              <a:gd name="connsiteX5" fmla="*/ 63316 w 152237"/>
              <a:gd name="connsiteY5" fmla="*/ 182880 h 247584"/>
              <a:gd name="connsiteX6" fmla="*/ 69622 w 152237"/>
              <a:gd name="connsiteY6" fmla="*/ 163962 h 247584"/>
              <a:gd name="connsiteX7" fmla="*/ 88541 w 152237"/>
              <a:gd name="connsiteY7" fmla="*/ 157656 h 247584"/>
              <a:gd name="connsiteX8" fmla="*/ 113765 w 152237"/>
              <a:gd name="connsiteY8" fmla="*/ 208105 h 247584"/>
              <a:gd name="connsiteX9" fmla="*/ 132684 w 152237"/>
              <a:gd name="connsiteY9" fmla="*/ 201799 h 247584"/>
              <a:gd name="connsiteX10" fmla="*/ 151603 w 152237"/>
              <a:gd name="connsiteY10" fmla="*/ 182880 h 247584"/>
              <a:gd name="connsiteX11" fmla="*/ 145296 w 152237"/>
              <a:gd name="connsiteY11" fmla="*/ 157656 h 247584"/>
              <a:gd name="connsiteX12" fmla="*/ 113765 w 152237"/>
              <a:gd name="connsiteY12" fmla="*/ 132431 h 247584"/>
              <a:gd name="connsiteX13" fmla="*/ 120072 w 152237"/>
              <a:gd name="connsiteY13" fmla="*/ 69369 h 247584"/>
              <a:gd name="connsiteX14" fmla="*/ 138990 w 152237"/>
              <a:gd name="connsiteY14" fmla="*/ 56756 h 247584"/>
              <a:gd name="connsiteX15" fmla="*/ 151603 w 152237"/>
              <a:gd name="connsiteY15" fmla="*/ 44144 h 247584"/>
              <a:gd name="connsiteX16" fmla="*/ 145296 w 152237"/>
              <a:gd name="connsiteY16" fmla="*/ 25225 h 247584"/>
              <a:gd name="connsiteX17" fmla="*/ 126378 w 152237"/>
              <a:gd name="connsiteY17" fmla="*/ 12613 h 247584"/>
              <a:gd name="connsiteX18" fmla="*/ 113765 w 152237"/>
              <a:gd name="connsiteY18" fmla="*/ 0 h 247584"/>
              <a:gd name="connsiteX19" fmla="*/ 75928 w 152237"/>
              <a:gd name="connsiteY19" fmla="*/ 6307 h 247584"/>
              <a:gd name="connsiteX20" fmla="*/ 57010 w 152237"/>
              <a:gd name="connsiteY20" fmla="*/ 18919 h 247584"/>
              <a:gd name="connsiteX21" fmla="*/ 31785 w 152237"/>
              <a:gd name="connsiteY21" fmla="*/ 44144 h 247584"/>
              <a:gd name="connsiteX22" fmla="*/ 254 w 152237"/>
              <a:gd name="connsiteY22" fmla="*/ 63062 h 247584"/>
              <a:gd name="connsiteX23" fmla="*/ 25479 w 152237"/>
              <a:gd name="connsiteY23" fmla="*/ 37838 h 24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37" h="247584">
                <a:moveTo>
                  <a:pt x="25479" y="37838"/>
                </a:moveTo>
                <a:lnTo>
                  <a:pt x="25479" y="37838"/>
                </a:lnTo>
                <a:cubicBezTo>
                  <a:pt x="-1873" y="138127"/>
                  <a:pt x="-5444" y="111918"/>
                  <a:pt x="31785" y="245942"/>
                </a:cubicBezTo>
                <a:cubicBezTo>
                  <a:pt x="34105" y="254293"/>
                  <a:pt x="34215" y="228470"/>
                  <a:pt x="38091" y="220718"/>
                </a:cubicBezTo>
                <a:cubicBezTo>
                  <a:pt x="40750" y="215400"/>
                  <a:pt x="47405" y="213052"/>
                  <a:pt x="50703" y="208105"/>
                </a:cubicBezTo>
                <a:cubicBezTo>
                  <a:pt x="55918" y="200283"/>
                  <a:pt x="59613" y="191521"/>
                  <a:pt x="63316" y="182880"/>
                </a:cubicBezTo>
                <a:cubicBezTo>
                  <a:pt x="65934" y="176770"/>
                  <a:pt x="64922" y="168662"/>
                  <a:pt x="69622" y="163962"/>
                </a:cubicBezTo>
                <a:cubicBezTo>
                  <a:pt x="74323" y="159262"/>
                  <a:pt x="82235" y="159758"/>
                  <a:pt x="88541" y="157656"/>
                </a:cubicBezTo>
                <a:cubicBezTo>
                  <a:pt x="92271" y="183768"/>
                  <a:pt x="82318" y="208105"/>
                  <a:pt x="113765" y="208105"/>
                </a:cubicBezTo>
                <a:cubicBezTo>
                  <a:pt x="120412" y="208105"/>
                  <a:pt x="126378" y="203901"/>
                  <a:pt x="132684" y="201799"/>
                </a:cubicBezTo>
                <a:cubicBezTo>
                  <a:pt x="138990" y="195493"/>
                  <a:pt x="149153" y="191455"/>
                  <a:pt x="151603" y="182880"/>
                </a:cubicBezTo>
                <a:cubicBezTo>
                  <a:pt x="153984" y="174547"/>
                  <a:pt x="149172" y="165408"/>
                  <a:pt x="145296" y="157656"/>
                </a:cubicBezTo>
                <a:cubicBezTo>
                  <a:pt x="140802" y="148668"/>
                  <a:pt x="120452" y="136889"/>
                  <a:pt x="113765" y="132431"/>
                </a:cubicBezTo>
                <a:cubicBezTo>
                  <a:pt x="115867" y="111410"/>
                  <a:pt x="113392" y="89410"/>
                  <a:pt x="120072" y="69369"/>
                </a:cubicBezTo>
                <a:cubicBezTo>
                  <a:pt x="122469" y="62179"/>
                  <a:pt x="133072" y="61491"/>
                  <a:pt x="138990" y="56756"/>
                </a:cubicBezTo>
                <a:cubicBezTo>
                  <a:pt x="143633" y="53042"/>
                  <a:pt x="147399" y="48348"/>
                  <a:pt x="151603" y="44144"/>
                </a:cubicBezTo>
                <a:cubicBezTo>
                  <a:pt x="149501" y="37838"/>
                  <a:pt x="149449" y="30416"/>
                  <a:pt x="145296" y="25225"/>
                </a:cubicBezTo>
                <a:cubicBezTo>
                  <a:pt x="140561" y="19307"/>
                  <a:pt x="132296" y="17348"/>
                  <a:pt x="126378" y="12613"/>
                </a:cubicBezTo>
                <a:cubicBezTo>
                  <a:pt x="121735" y="8899"/>
                  <a:pt x="117969" y="4204"/>
                  <a:pt x="113765" y="0"/>
                </a:cubicBezTo>
                <a:cubicBezTo>
                  <a:pt x="101153" y="2102"/>
                  <a:pt x="88058" y="2263"/>
                  <a:pt x="75928" y="6307"/>
                </a:cubicBezTo>
                <a:cubicBezTo>
                  <a:pt x="68738" y="8704"/>
                  <a:pt x="62764" y="13987"/>
                  <a:pt x="57010" y="18919"/>
                </a:cubicBezTo>
                <a:cubicBezTo>
                  <a:pt x="47982" y="26658"/>
                  <a:pt x="40193" y="35736"/>
                  <a:pt x="31785" y="44144"/>
                </a:cubicBezTo>
                <a:cubicBezTo>
                  <a:pt x="21795" y="54134"/>
                  <a:pt x="16625" y="63062"/>
                  <a:pt x="254" y="63062"/>
                </a:cubicBezTo>
                <a:cubicBezTo>
                  <a:pt x="-2719" y="63062"/>
                  <a:pt x="21275" y="42042"/>
                  <a:pt x="25479" y="37838"/>
                </a:cubicBezTo>
                <a:close/>
              </a:path>
            </a:pathLst>
          </a:custGeom>
          <a:solidFill>
            <a:srgbClr val="FBBC7A">
              <a:alpha val="74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59" name="Freeform 458">
            <a:extLst>
              <a:ext uri="{FF2B5EF4-FFF2-40B4-BE49-F238E27FC236}">
                <a16:creationId xmlns:a16="http://schemas.microsoft.com/office/drawing/2014/main" id="{648C68E9-A9D0-AE1D-59BD-063C2B6C2ADC}"/>
              </a:ext>
            </a:extLst>
          </p:cNvPr>
          <p:cNvSpPr/>
          <p:nvPr/>
        </p:nvSpPr>
        <p:spPr bwMode="gray">
          <a:xfrm>
            <a:off x="3054350" y="2498725"/>
            <a:ext cx="173038" cy="157163"/>
          </a:xfrm>
          <a:custGeom>
            <a:avLst/>
            <a:gdLst>
              <a:gd name="connsiteX0" fmla="*/ 64393 w 173755"/>
              <a:gd name="connsiteY0" fmla="*/ 25225 h 157655"/>
              <a:gd name="connsiteX1" fmla="*/ 64393 w 173755"/>
              <a:gd name="connsiteY1" fmla="*/ 25225 h 157655"/>
              <a:gd name="connsiteX2" fmla="*/ 1331 w 173755"/>
              <a:gd name="connsiteY2" fmla="*/ 44144 h 157655"/>
              <a:gd name="connsiteX3" fmla="*/ 32862 w 173755"/>
              <a:gd name="connsiteY3" fmla="*/ 81981 h 157655"/>
              <a:gd name="connsiteX4" fmla="*/ 77006 w 173755"/>
              <a:gd name="connsiteY4" fmla="*/ 151349 h 157655"/>
              <a:gd name="connsiteX5" fmla="*/ 58087 w 173755"/>
              <a:gd name="connsiteY5" fmla="*/ 157655 h 157655"/>
              <a:gd name="connsiteX6" fmla="*/ 95924 w 173755"/>
              <a:gd name="connsiteY6" fmla="*/ 151349 h 157655"/>
              <a:gd name="connsiteX7" fmla="*/ 108537 w 173755"/>
              <a:gd name="connsiteY7" fmla="*/ 138737 h 157655"/>
              <a:gd name="connsiteX8" fmla="*/ 121149 w 173755"/>
              <a:gd name="connsiteY8" fmla="*/ 100900 h 157655"/>
              <a:gd name="connsiteX9" fmla="*/ 127455 w 173755"/>
              <a:gd name="connsiteY9" fmla="*/ 81981 h 157655"/>
              <a:gd name="connsiteX10" fmla="*/ 114843 w 173755"/>
              <a:gd name="connsiteY10" fmla="*/ 69368 h 157655"/>
              <a:gd name="connsiteX11" fmla="*/ 152680 w 173755"/>
              <a:gd name="connsiteY11" fmla="*/ 44144 h 157655"/>
              <a:gd name="connsiteX12" fmla="*/ 171599 w 173755"/>
              <a:gd name="connsiteY12" fmla="*/ 31531 h 157655"/>
              <a:gd name="connsiteX13" fmla="*/ 146374 w 173755"/>
              <a:gd name="connsiteY13" fmla="*/ 0 h 157655"/>
              <a:gd name="connsiteX14" fmla="*/ 102231 w 173755"/>
              <a:gd name="connsiteY14" fmla="*/ 6306 h 157655"/>
              <a:gd name="connsiteX15" fmla="*/ 89618 w 173755"/>
              <a:gd name="connsiteY15" fmla="*/ 25225 h 157655"/>
              <a:gd name="connsiteX16" fmla="*/ 45475 w 173755"/>
              <a:gd name="connsiteY16" fmla="*/ 44144 h 157655"/>
              <a:gd name="connsiteX17" fmla="*/ 64393 w 173755"/>
              <a:gd name="connsiteY17" fmla="*/ 25225 h 15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755" h="157655">
                <a:moveTo>
                  <a:pt x="64393" y="25225"/>
                </a:moveTo>
                <a:lnTo>
                  <a:pt x="64393" y="25225"/>
                </a:lnTo>
                <a:cubicBezTo>
                  <a:pt x="43372" y="31531"/>
                  <a:pt x="11989" y="24960"/>
                  <a:pt x="1331" y="44144"/>
                </a:cubicBezTo>
                <a:cubicBezTo>
                  <a:pt x="-6642" y="58496"/>
                  <a:pt x="23394" y="68568"/>
                  <a:pt x="32862" y="81981"/>
                </a:cubicBezTo>
                <a:cubicBezTo>
                  <a:pt x="48668" y="104372"/>
                  <a:pt x="62291" y="128226"/>
                  <a:pt x="77006" y="151349"/>
                </a:cubicBezTo>
                <a:cubicBezTo>
                  <a:pt x="70700" y="153451"/>
                  <a:pt x="51440" y="157655"/>
                  <a:pt x="58087" y="157655"/>
                </a:cubicBezTo>
                <a:cubicBezTo>
                  <a:pt x="70873" y="157655"/>
                  <a:pt x="83952" y="155838"/>
                  <a:pt x="95924" y="151349"/>
                </a:cubicBezTo>
                <a:cubicBezTo>
                  <a:pt x="101491" y="149261"/>
                  <a:pt x="104333" y="142941"/>
                  <a:pt x="108537" y="138737"/>
                </a:cubicBezTo>
                <a:lnTo>
                  <a:pt x="121149" y="100900"/>
                </a:lnTo>
                <a:lnTo>
                  <a:pt x="127455" y="81981"/>
                </a:lnTo>
                <a:cubicBezTo>
                  <a:pt x="123251" y="77777"/>
                  <a:pt x="113677" y="75198"/>
                  <a:pt x="114843" y="69368"/>
                </a:cubicBezTo>
                <a:cubicBezTo>
                  <a:pt x="118217" y="52498"/>
                  <a:pt x="140391" y="48240"/>
                  <a:pt x="152680" y="44144"/>
                </a:cubicBezTo>
                <a:cubicBezTo>
                  <a:pt x="158986" y="39940"/>
                  <a:pt x="169202" y="38721"/>
                  <a:pt x="171599" y="31531"/>
                </a:cubicBezTo>
                <a:cubicBezTo>
                  <a:pt x="180310" y="5400"/>
                  <a:pt x="160761" y="4796"/>
                  <a:pt x="146374" y="0"/>
                </a:cubicBezTo>
                <a:cubicBezTo>
                  <a:pt x="131660" y="2102"/>
                  <a:pt x="115814" y="269"/>
                  <a:pt x="102231" y="6306"/>
                </a:cubicBezTo>
                <a:cubicBezTo>
                  <a:pt x="95305" y="9384"/>
                  <a:pt x="94977" y="19866"/>
                  <a:pt x="89618" y="25225"/>
                </a:cubicBezTo>
                <a:cubicBezTo>
                  <a:pt x="75102" y="39741"/>
                  <a:pt x="64771" y="39319"/>
                  <a:pt x="45475" y="44144"/>
                </a:cubicBezTo>
                <a:lnTo>
                  <a:pt x="64393" y="25225"/>
                </a:lnTo>
                <a:close/>
              </a:path>
            </a:pathLst>
          </a:custGeom>
          <a:solidFill>
            <a:srgbClr val="FA677B">
              <a:alpha val="74000"/>
            </a:srgb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60" name="Freeform 459">
            <a:extLst>
              <a:ext uri="{FF2B5EF4-FFF2-40B4-BE49-F238E27FC236}">
                <a16:creationId xmlns:a16="http://schemas.microsoft.com/office/drawing/2014/main" id="{0AC09D4F-5BC0-A93E-3736-70361D8D6E06}"/>
              </a:ext>
            </a:extLst>
          </p:cNvPr>
          <p:cNvSpPr/>
          <p:nvPr/>
        </p:nvSpPr>
        <p:spPr bwMode="gray">
          <a:xfrm>
            <a:off x="5322887" y="3249613"/>
            <a:ext cx="57150" cy="63500"/>
          </a:xfrm>
          <a:custGeom>
            <a:avLst/>
            <a:gdLst>
              <a:gd name="connsiteX0" fmla="*/ 21640 w 56995"/>
              <a:gd name="connsiteY0" fmla="*/ 0 h 64236"/>
              <a:gd name="connsiteX1" fmla="*/ 21640 w 56995"/>
              <a:gd name="connsiteY1" fmla="*/ 0 h 64236"/>
              <a:gd name="connsiteX2" fmla="*/ 2722 w 56995"/>
              <a:gd name="connsiteY2" fmla="*/ 56756 h 64236"/>
              <a:gd name="connsiteX3" fmla="*/ 53171 w 56995"/>
              <a:gd name="connsiteY3" fmla="*/ 50449 h 64236"/>
              <a:gd name="connsiteX4" fmla="*/ 46865 w 56995"/>
              <a:gd name="connsiteY4" fmla="*/ 12612 h 64236"/>
              <a:gd name="connsiteX5" fmla="*/ 27947 w 56995"/>
              <a:gd name="connsiteY5" fmla="*/ 6306 h 64236"/>
              <a:gd name="connsiteX6" fmla="*/ 21640 w 56995"/>
              <a:gd name="connsiteY6" fmla="*/ 0 h 6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95" h="64236">
                <a:moveTo>
                  <a:pt x="21640" y="0"/>
                </a:moveTo>
                <a:lnTo>
                  <a:pt x="21640" y="0"/>
                </a:lnTo>
                <a:cubicBezTo>
                  <a:pt x="15334" y="18919"/>
                  <a:pt x="-7847" y="39845"/>
                  <a:pt x="2722" y="56756"/>
                </a:cubicBezTo>
                <a:cubicBezTo>
                  <a:pt x="11704" y="71127"/>
                  <a:pt x="41188" y="62433"/>
                  <a:pt x="53171" y="50449"/>
                </a:cubicBezTo>
                <a:cubicBezTo>
                  <a:pt x="62212" y="41408"/>
                  <a:pt x="53209" y="23714"/>
                  <a:pt x="46865" y="12612"/>
                </a:cubicBezTo>
                <a:cubicBezTo>
                  <a:pt x="43567" y="6841"/>
                  <a:pt x="34253" y="8408"/>
                  <a:pt x="27947" y="6306"/>
                </a:cubicBezTo>
                <a:cubicBezTo>
                  <a:pt x="7034" y="13277"/>
                  <a:pt x="22691" y="1051"/>
                  <a:pt x="21640" y="0"/>
                </a:cubicBezTo>
                <a:close/>
              </a:path>
            </a:pathLst>
          </a:custGeom>
          <a:solidFill>
            <a:srgbClr val="FA677B">
              <a:alpha val="74000"/>
            </a:srgbClr>
          </a:solidFill>
          <a:ln>
            <a:noFill/>
          </a:ln>
          <a:effectLst>
            <a:reflection stA="0" endPos="65000" dist="50800" dir="5400000" sy="-100000" algn="bl" rotWithShape="0"/>
          </a:effectLst>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61" name="Rectangle 460">
            <a:extLst>
              <a:ext uri="{FF2B5EF4-FFF2-40B4-BE49-F238E27FC236}">
                <a16:creationId xmlns:a16="http://schemas.microsoft.com/office/drawing/2014/main" id="{976723BD-0D09-1096-9D8C-DD5DDE43931F}"/>
              </a:ext>
            </a:extLst>
          </p:cNvPr>
          <p:cNvSpPr/>
          <p:nvPr/>
        </p:nvSpPr>
        <p:spPr bwMode="gray">
          <a:xfrm>
            <a:off x="169863" y="4279900"/>
            <a:ext cx="1139825" cy="157163"/>
          </a:xfrm>
          <a:prstGeom prst="rect">
            <a:avLst/>
          </a:prstGeom>
          <a:solidFill>
            <a:schemeClr val="bg1">
              <a:lumMod val="85000"/>
              <a:alpha val="50000"/>
            </a:schemeClr>
          </a:solidFill>
          <a:ln>
            <a:solidFill>
              <a:schemeClr val="accent5"/>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United States: 3,400 GW</a:t>
            </a:r>
          </a:p>
        </p:txBody>
      </p:sp>
      <p:sp>
        <p:nvSpPr>
          <p:cNvPr id="462" name="Rectangle 461">
            <a:extLst>
              <a:ext uri="{FF2B5EF4-FFF2-40B4-BE49-F238E27FC236}">
                <a16:creationId xmlns:a16="http://schemas.microsoft.com/office/drawing/2014/main" id="{34B6F680-4C6D-B9D6-8535-4739A7D0350A}"/>
              </a:ext>
            </a:extLst>
          </p:cNvPr>
          <p:cNvSpPr/>
          <p:nvPr/>
        </p:nvSpPr>
        <p:spPr bwMode="gray">
          <a:xfrm>
            <a:off x="4876800" y="4005264"/>
            <a:ext cx="825500" cy="155575"/>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China: 300 GW </a:t>
            </a:r>
          </a:p>
        </p:txBody>
      </p:sp>
      <p:sp>
        <p:nvSpPr>
          <p:cNvPr id="463" name="Rectangle 462">
            <a:extLst>
              <a:ext uri="{FF2B5EF4-FFF2-40B4-BE49-F238E27FC236}">
                <a16:creationId xmlns:a16="http://schemas.microsoft.com/office/drawing/2014/main" id="{D53E90CD-7F8C-F63E-2F94-EEB9073E1E3E}"/>
              </a:ext>
            </a:extLst>
          </p:cNvPr>
          <p:cNvSpPr/>
          <p:nvPr/>
        </p:nvSpPr>
        <p:spPr bwMode="gray">
          <a:xfrm>
            <a:off x="3651250" y="4760913"/>
            <a:ext cx="733425" cy="157163"/>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India: 80 GW </a:t>
            </a:r>
          </a:p>
        </p:txBody>
      </p:sp>
      <p:sp>
        <p:nvSpPr>
          <p:cNvPr id="464" name="Rectangle 463">
            <a:extLst>
              <a:ext uri="{FF2B5EF4-FFF2-40B4-BE49-F238E27FC236}">
                <a16:creationId xmlns:a16="http://schemas.microsoft.com/office/drawing/2014/main" id="{5E40295F-1B09-87BB-774F-AA9986044AAE}"/>
              </a:ext>
            </a:extLst>
          </p:cNvPr>
          <p:cNvSpPr/>
          <p:nvPr/>
        </p:nvSpPr>
        <p:spPr bwMode="gray">
          <a:xfrm>
            <a:off x="4849813" y="4283075"/>
            <a:ext cx="865188" cy="288925"/>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Southeast Asia: 64 GW </a:t>
            </a:r>
          </a:p>
        </p:txBody>
      </p:sp>
      <p:sp>
        <p:nvSpPr>
          <p:cNvPr id="465" name="Rectangle 464">
            <a:extLst>
              <a:ext uri="{FF2B5EF4-FFF2-40B4-BE49-F238E27FC236}">
                <a16:creationId xmlns:a16="http://schemas.microsoft.com/office/drawing/2014/main" id="{AF626505-FDB9-DD93-7590-FE1F4D76AB04}"/>
              </a:ext>
            </a:extLst>
          </p:cNvPr>
          <p:cNvSpPr/>
          <p:nvPr/>
        </p:nvSpPr>
        <p:spPr bwMode="gray">
          <a:xfrm>
            <a:off x="1954213" y="3800475"/>
            <a:ext cx="731838" cy="157163"/>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Europe: 50 GW </a:t>
            </a:r>
          </a:p>
        </p:txBody>
      </p:sp>
      <p:cxnSp>
        <p:nvCxnSpPr>
          <p:cNvPr id="466" name="Elbow Connector 465">
            <a:extLst>
              <a:ext uri="{FF2B5EF4-FFF2-40B4-BE49-F238E27FC236}">
                <a16:creationId xmlns:a16="http://schemas.microsoft.com/office/drawing/2014/main" id="{093B58F2-2597-6AD3-06D2-B03D339F5202}"/>
              </a:ext>
            </a:extLst>
          </p:cNvPr>
          <p:cNvCxnSpPr>
            <a:cxnSpLocks/>
            <a:stCxn id="469" idx="3"/>
            <a:endCxn id="462" idx="1"/>
          </p:cNvCxnSpPr>
          <p:nvPr/>
        </p:nvCxnSpPr>
        <p:spPr bwMode="gray">
          <a:xfrm rot="16200000" flipH="1">
            <a:off x="4647807" y="3854059"/>
            <a:ext cx="51194" cy="406792"/>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67" name="Elbow Connector 466">
            <a:extLst>
              <a:ext uri="{FF2B5EF4-FFF2-40B4-BE49-F238E27FC236}">
                <a16:creationId xmlns:a16="http://schemas.microsoft.com/office/drawing/2014/main" id="{8435C878-3542-86E4-F0EF-83BD5DFE0863}"/>
              </a:ext>
            </a:extLst>
          </p:cNvPr>
          <p:cNvCxnSpPr>
            <a:cxnSpLocks/>
            <a:stCxn id="468" idx="0"/>
            <a:endCxn id="463" idx="0"/>
          </p:cNvCxnSpPr>
          <p:nvPr/>
        </p:nvCxnSpPr>
        <p:spPr bwMode="gray">
          <a:xfrm rot="16200000" flipH="1">
            <a:off x="3730228" y="4473178"/>
            <a:ext cx="547688" cy="2778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468" name="Oval 467">
            <a:extLst>
              <a:ext uri="{FF2B5EF4-FFF2-40B4-BE49-F238E27FC236}">
                <a16:creationId xmlns:a16="http://schemas.microsoft.com/office/drawing/2014/main" id="{E05CF2D5-73D7-1A2E-3E43-9533291768A1}"/>
              </a:ext>
            </a:extLst>
          </p:cNvPr>
          <p:cNvSpPr/>
          <p:nvPr/>
        </p:nvSpPr>
        <p:spPr bwMode="gray">
          <a:xfrm flipV="1">
            <a:off x="3967162" y="4167187"/>
            <a:ext cx="46038" cy="46038"/>
          </a:xfrm>
          <a:prstGeom prst="ellipse">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69" name="Oval 468">
            <a:extLst>
              <a:ext uri="{FF2B5EF4-FFF2-40B4-BE49-F238E27FC236}">
                <a16:creationId xmlns:a16="http://schemas.microsoft.com/office/drawing/2014/main" id="{59AF46B4-BF20-8EE6-790C-1965B27E47D5}"/>
              </a:ext>
            </a:extLst>
          </p:cNvPr>
          <p:cNvSpPr/>
          <p:nvPr/>
        </p:nvSpPr>
        <p:spPr bwMode="gray">
          <a:xfrm flipH="1">
            <a:off x="4430712" y="3992562"/>
            <a:ext cx="46038" cy="46038"/>
          </a:xfrm>
          <a:prstGeom prst="ellipse">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470" name="Oval 469">
            <a:extLst>
              <a:ext uri="{FF2B5EF4-FFF2-40B4-BE49-F238E27FC236}">
                <a16:creationId xmlns:a16="http://schemas.microsoft.com/office/drawing/2014/main" id="{34F2E39E-F2B2-3336-D062-350FFE5B201B}"/>
              </a:ext>
            </a:extLst>
          </p:cNvPr>
          <p:cNvSpPr/>
          <p:nvPr/>
        </p:nvSpPr>
        <p:spPr bwMode="gray">
          <a:xfrm flipH="1">
            <a:off x="1360488" y="3856038"/>
            <a:ext cx="46038" cy="46038"/>
          </a:xfrm>
          <a:prstGeom prst="ellipse">
            <a:avLst/>
          </a:prstGeom>
          <a:solidFill>
            <a:schemeClr val="accent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471" name="Elbow Connector 470">
            <a:extLst>
              <a:ext uri="{FF2B5EF4-FFF2-40B4-BE49-F238E27FC236}">
                <a16:creationId xmlns:a16="http://schemas.microsoft.com/office/drawing/2014/main" id="{EDC5C4DC-B068-47DA-80AA-ECBA19616409}"/>
              </a:ext>
            </a:extLst>
          </p:cNvPr>
          <p:cNvCxnSpPr>
            <a:stCxn id="470" idx="7"/>
            <a:endCxn id="461" idx="0"/>
          </p:cNvCxnSpPr>
          <p:nvPr/>
        </p:nvCxnSpPr>
        <p:spPr bwMode="gray">
          <a:xfrm rot="16200000" flipH="1" flipV="1">
            <a:off x="844943" y="3757613"/>
            <a:ext cx="417120" cy="627454"/>
          </a:xfrm>
          <a:prstGeom prst="bentConnector3">
            <a:avLst>
              <a:gd name="adj1" fmla="val -56421"/>
            </a:avLst>
          </a:prstGeom>
          <a:ln>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472" name="Rectangle 471">
            <a:extLst>
              <a:ext uri="{FF2B5EF4-FFF2-40B4-BE49-F238E27FC236}">
                <a16:creationId xmlns:a16="http://schemas.microsoft.com/office/drawing/2014/main" id="{5828A419-9364-5363-C1AD-B1F3D4F68A8D}"/>
              </a:ext>
            </a:extLst>
          </p:cNvPr>
          <p:cNvSpPr/>
          <p:nvPr/>
        </p:nvSpPr>
        <p:spPr bwMode="gray">
          <a:xfrm>
            <a:off x="246263" y="5734628"/>
            <a:ext cx="1139825" cy="157163"/>
          </a:xfrm>
          <a:prstGeom prst="rect">
            <a:avLst/>
          </a:prstGeom>
          <a:solidFill>
            <a:schemeClr val="bg1">
              <a:lumMod val="85000"/>
              <a:alpha val="50000"/>
            </a:schemeClr>
          </a:solidFill>
          <a:ln>
            <a:solidFill>
              <a:schemeClr val="accent5"/>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Project InnerSpace</a:t>
            </a:r>
          </a:p>
        </p:txBody>
      </p:sp>
      <p:sp>
        <p:nvSpPr>
          <p:cNvPr id="473" name="Rectangle 472">
            <a:extLst>
              <a:ext uri="{FF2B5EF4-FFF2-40B4-BE49-F238E27FC236}">
                <a16:creationId xmlns:a16="http://schemas.microsoft.com/office/drawing/2014/main" id="{5EAD642F-451E-7969-43B1-F60A0F7EA399}"/>
              </a:ext>
            </a:extLst>
          </p:cNvPr>
          <p:cNvSpPr/>
          <p:nvPr/>
        </p:nvSpPr>
        <p:spPr bwMode="gray">
          <a:xfrm>
            <a:off x="252412" y="5933643"/>
            <a:ext cx="1135063" cy="180976"/>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IEA</a:t>
            </a:r>
          </a:p>
        </p:txBody>
      </p:sp>
      <p:sp>
        <p:nvSpPr>
          <p:cNvPr id="474" name="Rectangular Callout 473">
            <a:extLst>
              <a:ext uri="{FF2B5EF4-FFF2-40B4-BE49-F238E27FC236}">
                <a16:creationId xmlns:a16="http://schemas.microsoft.com/office/drawing/2014/main" id="{0EDE72DB-EF7E-7902-393D-EFE652F2F0FA}"/>
              </a:ext>
            </a:extLst>
          </p:cNvPr>
          <p:cNvSpPr/>
          <p:nvPr/>
        </p:nvSpPr>
        <p:spPr bwMode="gray">
          <a:xfrm>
            <a:off x="1982169" y="5592755"/>
            <a:ext cx="4305919" cy="693322"/>
          </a:xfrm>
          <a:prstGeom prst="wedgeRectCallout">
            <a:avLst>
              <a:gd name="adj1" fmla="val -62887"/>
              <a:gd name="adj2" fmla="val -9593"/>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Global next-gen geothermal projections vary. </a:t>
            </a:r>
            <a:r>
              <a:rPr kumimoji="0" lang="en-US" sz="800" b="1" i="0" u="none" strike="noStrike" kern="1200" cap="none" spc="0" normalizeH="0" baseline="0" noProof="0" dirty="0">
                <a:ln>
                  <a:noFill/>
                </a:ln>
                <a:solidFill>
                  <a:srgbClr val="000000"/>
                </a:solidFill>
                <a:effectLst/>
                <a:uLnTx/>
                <a:uFillTx/>
                <a:latin typeface="Arial"/>
                <a:ea typeface="+mn-ea"/>
                <a:cs typeface="+mn-cs"/>
              </a:rPr>
              <a:t>Project InnerSpace’s projections likely reflect greater accuracy of global geothermal potential, driven by superior subsurface data collection. IEA estimates are deliberately conservative, focusing on what is deployable under today’s policy, cost, and financing conditions.</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475" name="Rectangle 474">
            <a:extLst>
              <a:ext uri="{FF2B5EF4-FFF2-40B4-BE49-F238E27FC236}">
                <a16:creationId xmlns:a16="http://schemas.microsoft.com/office/drawing/2014/main" id="{7BD9D32E-3A6C-8EFD-B7B0-E99A376E059E}"/>
              </a:ext>
            </a:extLst>
          </p:cNvPr>
          <p:cNvSpPr/>
          <p:nvPr/>
        </p:nvSpPr>
        <p:spPr bwMode="gray">
          <a:xfrm>
            <a:off x="188914" y="4478338"/>
            <a:ext cx="1109661" cy="153987"/>
          </a:xfrm>
          <a:prstGeom prst="rect">
            <a:avLst/>
          </a:prstGeom>
          <a:solidFill>
            <a:schemeClr val="bg1">
              <a:lumMod val="85000"/>
              <a:alpha val="50000"/>
            </a:schemeClr>
          </a:solidFill>
          <a:ln>
            <a:solidFill>
              <a:schemeClr val="accent1"/>
            </a:solid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1" u="none" strike="noStrike" kern="1200" cap="none" spc="0" normalizeH="0" baseline="0" noProof="0" dirty="0">
                <a:ln>
                  <a:noFill/>
                </a:ln>
                <a:solidFill>
                  <a:srgbClr val="000000"/>
                </a:solidFill>
                <a:effectLst/>
                <a:uLnTx/>
                <a:uFillTx/>
                <a:latin typeface="Arial"/>
                <a:ea typeface="+mn-ea"/>
                <a:cs typeface="+mn-cs"/>
              </a:rPr>
              <a:t>United States: 200 GW </a:t>
            </a:r>
          </a:p>
        </p:txBody>
      </p:sp>
    </p:spTree>
    <p:extLst>
      <p:ext uri="{BB962C8B-B14F-4D97-AF65-F5344CB8AC3E}">
        <p14:creationId xmlns:p14="http://schemas.microsoft.com/office/powerpoint/2010/main" val="126880368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hink-cell data - do not delete" hidden="1">
            <a:extLst>
              <a:ext uri="{FF2B5EF4-FFF2-40B4-BE49-F238E27FC236}">
                <a16:creationId xmlns:a16="http://schemas.microsoft.com/office/drawing/2014/main" id="{276EE1BE-82F8-7C0F-4A26-6CDD9B1C2746}"/>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25" imgW="7772400" imgH="10058400" progId="TCLayout.ActiveDocument.1">
                  <p:embed/>
                </p:oleObj>
              </mc:Choice>
              <mc:Fallback>
                <p:oleObj name="think-cell Slide" r:id="rId25" imgW="7772400" imgH="10058400" progId="TCLayout.ActiveDocument.1">
                  <p:embed/>
                  <p:pic>
                    <p:nvPicPr>
                      <p:cNvPr id="10" name="think-cell data - do not delete" hidden="1">
                        <a:extLst>
                          <a:ext uri="{FF2B5EF4-FFF2-40B4-BE49-F238E27FC236}">
                            <a16:creationId xmlns:a16="http://schemas.microsoft.com/office/drawing/2014/main" id="{276EE1BE-82F8-7C0F-4A26-6CDD9B1C2746}"/>
                          </a:ext>
                        </a:extLst>
                      </p:cNvPr>
                      <p:cNvPicPr/>
                      <p:nvPr/>
                    </p:nvPicPr>
                    <p:blipFill>
                      <a:blip r:embed="rId26"/>
                      <a:stretch>
                        <a:fillRect/>
                      </a:stretch>
                    </p:blipFill>
                    <p:spPr>
                      <a:xfrm>
                        <a:off x="1588" y="1588"/>
                        <a:ext cx="1227"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CFA4271A-1E26-BA7A-E693-256EC69B89AF}"/>
              </a:ext>
            </a:extLst>
          </p:cNvPr>
          <p:cNvSpPr>
            <a:spLocks noGrp="1"/>
          </p:cNvSpPr>
          <p:nvPr>
            <p:ph type="title"/>
          </p:nvPr>
        </p:nvSpPr>
        <p:spPr/>
        <p:txBody>
          <a:bodyPr vert="horz" rIns="91440"/>
          <a:lstStyle/>
          <a:p>
            <a:r>
              <a:rPr lang="en-US" dirty="0"/>
              <a:t>Geothermal power offers clean baseload capacity to replace retiring coal plants and prevent overreliance on </a:t>
            </a:r>
            <a:r>
              <a:rPr lang="en-US" dirty="0" err="1"/>
              <a:t>peaker</a:t>
            </a:r>
            <a:r>
              <a:rPr lang="en-US" dirty="0"/>
              <a:t> plants</a:t>
            </a:r>
          </a:p>
        </p:txBody>
      </p:sp>
      <p:sp>
        <p:nvSpPr>
          <p:cNvPr id="6" name="Footer Placeholder 5">
            <a:extLst>
              <a:ext uri="{FF2B5EF4-FFF2-40B4-BE49-F238E27FC236}">
                <a16:creationId xmlns:a16="http://schemas.microsoft.com/office/drawing/2014/main" id="{52BE27AE-6CF7-09B4-2138-BDA3495B9348}"/>
              </a:ext>
            </a:extLst>
          </p:cNvPr>
          <p:cNvSpPr>
            <a:spLocks noGrp="1"/>
          </p:cNvSpPr>
          <p:nvPr>
            <p:ph type="ftr" sz="quarter" idx="3"/>
          </p:nvPr>
        </p:nvSpPr>
        <p:spPr/>
        <p:txBody>
          <a:bodyPr/>
          <a:lstStyle/>
          <a:p>
            <a:pPr marL="0" marR="0" lvl="0" indent="0" algn="l" defTabSz="711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7"/>
              </a:rPr>
              <a:t>Cumulative Investment for Next-Generation Geothermal 2025-2050</a:t>
            </a:r>
            <a:r>
              <a:rPr kumimoji="0" lang="en-US" sz="800" b="0" i="0" u="none" strike="noStrike" kern="1200" cap="none" spc="0" normalizeH="0" baseline="0" noProof="0" dirty="0">
                <a:ln>
                  <a:noFill/>
                </a:ln>
                <a:solidFill>
                  <a:srgbClr val="000000"/>
                </a:solidFill>
                <a:effectLst/>
                <a:uLnTx/>
                <a:uFillTx/>
                <a:latin typeface="Arial"/>
                <a:ea typeface="+mn-ea"/>
                <a:cs typeface="+mn-cs"/>
              </a:rPr>
              <a:t> (IEA, 2024);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8"/>
              </a:rPr>
              <a:t>The Duck Pond</a:t>
            </a:r>
            <a:r>
              <a:rPr kumimoji="0" lang="en-US" sz="800" b="0" i="0" u="none" strike="noStrike" kern="1200" cap="none" spc="0" normalizeH="0" baseline="0" noProof="0" dirty="0">
                <a:ln>
                  <a:noFill/>
                </a:ln>
                <a:solidFill>
                  <a:srgbClr val="000000"/>
                </a:solidFill>
                <a:effectLst/>
                <a:uLnTx/>
                <a:uFillTx/>
                <a:latin typeface="Arial"/>
                <a:ea typeface="+mn-ea"/>
                <a:cs typeface="+mn-cs"/>
              </a:rPr>
              <a:t> (Power-</a:t>
            </a:r>
            <a:r>
              <a:rPr kumimoji="0" lang="en-US" sz="800" b="0" i="0" u="none" strike="noStrike" kern="1200" cap="none" spc="0" normalizeH="0" baseline="0" noProof="0" dirty="0" err="1">
                <a:ln>
                  <a:noFill/>
                </a:ln>
                <a:solidFill>
                  <a:srgbClr val="000000"/>
                </a:solidFill>
                <a:effectLst/>
                <a:uLnTx/>
                <a:uFillTx/>
                <a:latin typeface="Arial"/>
                <a:ea typeface="+mn-ea"/>
                <a:cs typeface="+mn-cs"/>
              </a:rPr>
              <a:t>Eng.com</a:t>
            </a:r>
            <a:r>
              <a:rPr kumimoji="0" lang="en-US" sz="800" b="0" i="0" u="none" strike="noStrike" kern="1200" cap="none" spc="0" normalizeH="0" baseline="0" noProof="0" dirty="0">
                <a:ln>
                  <a:noFill/>
                </a:ln>
                <a:solidFill>
                  <a:srgbClr val="000000"/>
                </a:solidFill>
                <a:effectLst/>
                <a:uLnTx/>
                <a:uFillTx/>
                <a:latin typeface="Arial"/>
                <a:ea typeface="+mn-ea"/>
                <a:cs typeface="+mn-cs"/>
              </a:rPr>
              <a:t>, 2016);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29"/>
              </a:rPr>
              <a:t>Baseload Power</a:t>
            </a:r>
            <a:r>
              <a:rPr kumimoji="0" lang="en-US" sz="800" b="0" i="0" u="none" strike="noStrike" kern="1200" cap="none" spc="0" normalizeH="0" baseline="0" noProof="0" dirty="0">
                <a:ln>
                  <a:noFill/>
                </a:ln>
                <a:solidFill>
                  <a:srgbClr val="000000"/>
                </a:solidFill>
                <a:effectLst/>
                <a:uLnTx/>
                <a:uFillTx/>
                <a:latin typeface="Arial"/>
                <a:ea typeface="+mn-ea"/>
                <a:cs typeface="+mn-cs"/>
              </a:rPr>
              <a:t> (Energy Education); </a:t>
            </a:r>
            <a:r>
              <a:rPr kumimoji="0" lang="en-US" sz="800" b="0" i="0" u="none" strike="noStrike" kern="1200" cap="none" spc="0" normalizeH="0" baseline="0" noProof="0" dirty="0">
                <a:ln>
                  <a:noFill/>
                </a:ln>
                <a:solidFill>
                  <a:srgbClr val="000000"/>
                </a:solidFill>
                <a:effectLst/>
                <a:uLnTx/>
                <a:uFillTx/>
                <a:latin typeface="Arial"/>
                <a:ea typeface="+mn-ea"/>
                <a:cs typeface="+mn-cs"/>
                <a:hlinkClick r:id="rId30"/>
              </a:rPr>
              <a:t>2025 Global Energy Perspective</a:t>
            </a:r>
            <a:r>
              <a:rPr kumimoji="0" lang="en-US" sz="800" b="0" i="0" u="none" strike="noStrike" kern="1200" cap="none" spc="0" normalizeH="0" baseline="0" noProof="0" dirty="0">
                <a:ln>
                  <a:noFill/>
                </a:ln>
                <a:solidFill>
                  <a:srgbClr val="000000"/>
                </a:solidFill>
                <a:effectLst/>
                <a:uLnTx/>
                <a:uFillTx/>
                <a:latin typeface="Arial"/>
                <a:ea typeface="+mn-ea"/>
                <a:cs typeface="+mn-cs"/>
              </a:rPr>
              <a:t> (McKinsey, 2025).</a:t>
            </a: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31"/>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32"/>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Arial"/>
            </a:endParaRPr>
          </a:p>
        </p:txBody>
      </p:sp>
      <p:sp>
        <p:nvSpPr>
          <p:cNvPr id="7" name="Text Placeholder 6">
            <a:extLst>
              <a:ext uri="{FF2B5EF4-FFF2-40B4-BE49-F238E27FC236}">
                <a16:creationId xmlns:a16="http://schemas.microsoft.com/office/drawing/2014/main" id="{9957516D-53A2-B646-FD48-043EE12949B9}"/>
              </a:ext>
            </a:extLst>
          </p:cNvPr>
          <p:cNvSpPr>
            <a:spLocks noGrp="1"/>
          </p:cNvSpPr>
          <p:nvPr>
            <p:ph type="body" sz="quarter" idx="13"/>
          </p:nvPr>
        </p:nvSpPr>
        <p:spPr/>
        <p:txBody>
          <a:bodyPr/>
          <a:lstStyle/>
          <a:p>
            <a:r>
              <a:rPr lang="en-US" dirty="0">
                <a:solidFill>
                  <a:srgbClr val="000000"/>
                </a:solidFill>
              </a:rPr>
              <a:t>Loss of baseload power leads to overreliance on </a:t>
            </a:r>
            <a:r>
              <a:rPr lang="en-US" dirty="0" err="1">
                <a:solidFill>
                  <a:srgbClr val="000000"/>
                </a:solidFill>
              </a:rPr>
              <a:t>peaker</a:t>
            </a:r>
            <a:r>
              <a:rPr lang="en-US" dirty="0">
                <a:solidFill>
                  <a:srgbClr val="000000"/>
                </a:solidFill>
              </a:rPr>
              <a:t> plants and can drive up costs for consumers</a:t>
            </a:r>
          </a:p>
        </p:txBody>
      </p:sp>
      <p:sp>
        <p:nvSpPr>
          <p:cNvPr id="8" name="Text Placeholder 7">
            <a:extLst>
              <a:ext uri="{FF2B5EF4-FFF2-40B4-BE49-F238E27FC236}">
                <a16:creationId xmlns:a16="http://schemas.microsoft.com/office/drawing/2014/main" id="{15A54ECB-40ED-CB33-F288-E934CA926C57}"/>
              </a:ext>
            </a:extLst>
          </p:cNvPr>
          <p:cNvSpPr>
            <a:spLocks noGrp="1"/>
          </p:cNvSpPr>
          <p:nvPr>
            <p:ph type="body" sz="quarter" idx="16"/>
          </p:nvPr>
        </p:nvSpPr>
        <p:spPr/>
        <p:txBody>
          <a:bodyPr/>
          <a:lstStyle/>
          <a:p>
            <a:r>
              <a:rPr lang="en-US" dirty="0">
                <a:solidFill>
                  <a:srgbClr val="000000"/>
                </a:solidFill>
              </a:rPr>
              <a:t>Heavy dependence on intermittent renewables without baseload capacity threatens grid reliability</a:t>
            </a:r>
          </a:p>
        </p:txBody>
      </p:sp>
      <p:sp>
        <p:nvSpPr>
          <p:cNvPr id="9" name="Text Placeholder 1">
            <a:extLst>
              <a:ext uri="{FF2B5EF4-FFF2-40B4-BE49-F238E27FC236}">
                <a16:creationId xmlns:a16="http://schemas.microsoft.com/office/drawing/2014/main" id="{43EC83F0-FD98-FE88-15F8-59EB87FE0058}"/>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sp>
        <p:nvSpPr>
          <p:cNvPr id="11" name="Rectangular Callout 10">
            <a:extLst>
              <a:ext uri="{FF2B5EF4-FFF2-40B4-BE49-F238E27FC236}">
                <a16:creationId xmlns:a16="http://schemas.microsoft.com/office/drawing/2014/main" id="{49BF60D9-F151-8061-350B-966D69EFE49D}"/>
              </a:ext>
            </a:extLst>
          </p:cNvPr>
          <p:cNvSpPr/>
          <p:nvPr/>
        </p:nvSpPr>
        <p:spPr bwMode="gray">
          <a:xfrm>
            <a:off x="6453307" y="5489797"/>
            <a:ext cx="1928694" cy="451362"/>
          </a:xfrm>
          <a:prstGeom prst="wedgeRectCallout">
            <a:avLst>
              <a:gd name="adj1" fmla="val -24679"/>
              <a:gd name="adj2" fmla="val -68433"/>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Fossil energy will plateau despite energy demand increasing.</a:t>
            </a:r>
          </a:p>
        </p:txBody>
      </p:sp>
      <p:sp>
        <p:nvSpPr>
          <p:cNvPr id="12" name="Rectangular Callout 11">
            <a:extLst>
              <a:ext uri="{FF2B5EF4-FFF2-40B4-BE49-F238E27FC236}">
                <a16:creationId xmlns:a16="http://schemas.microsoft.com/office/drawing/2014/main" id="{31F18B04-5F73-6559-67E8-5D82E27B8D98}"/>
              </a:ext>
            </a:extLst>
          </p:cNvPr>
          <p:cNvSpPr/>
          <p:nvPr/>
        </p:nvSpPr>
        <p:spPr bwMode="gray">
          <a:xfrm>
            <a:off x="9132887" y="5484812"/>
            <a:ext cx="2597151" cy="574455"/>
          </a:xfrm>
          <a:prstGeom prst="wedgeRectCallout">
            <a:avLst>
              <a:gd name="adj1" fmla="val 17842"/>
              <a:gd name="adj2" fmla="val -73062"/>
            </a:avLst>
          </a:pr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Grids that are overreliant on wind and solar (intermittent energy) without baseload capacity risk rolling blackouts during periods of low renewable generation.</a:t>
            </a:r>
          </a:p>
        </p:txBody>
      </p:sp>
      <p:sp>
        <p:nvSpPr>
          <p:cNvPr id="13" name="btfpColumnHeaderBoxText223027">
            <a:extLst>
              <a:ext uri="{FF2B5EF4-FFF2-40B4-BE49-F238E27FC236}">
                <a16:creationId xmlns:a16="http://schemas.microsoft.com/office/drawing/2014/main" id="{E84B2216-7F91-E029-0C15-E7BE64978B0B}"/>
              </a:ext>
            </a:extLst>
          </p:cNvPr>
          <p:cNvSpPr txBox="1"/>
          <p:nvPr/>
        </p:nvSpPr>
        <p:spPr bwMode="gray">
          <a:xfrm rot="16200000">
            <a:off x="5169700" y="3362769"/>
            <a:ext cx="1554705" cy="211275"/>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a:ea typeface="+mn-ea"/>
                <a:cs typeface="+mn-cs"/>
              </a:rPr>
              <a:t>Cost of generation ($) </a:t>
            </a:r>
            <a:endParaRPr kumimoji="0" lang="en-US" sz="1100" b="1" i="0" u="none" strike="noStrike" kern="1200" cap="none" spc="0" normalizeH="0" baseline="0" noProof="0" dirty="0">
              <a:ln>
                <a:noFill/>
              </a:ln>
              <a:solidFill>
                <a:srgbClr val="000000"/>
              </a:solidFill>
              <a:effectLst/>
              <a:uLnTx/>
              <a:uFillTx/>
              <a:latin typeface="Arial"/>
              <a:ea typeface="+mn-ea"/>
              <a:cs typeface="+mn-cs"/>
            </a:endParaRPr>
          </a:p>
        </p:txBody>
      </p:sp>
      <p:sp>
        <p:nvSpPr>
          <p:cNvPr id="14" name="btfpColumnHeaderBoxText223027">
            <a:extLst>
              <a:ext uri="{FF2B5EF4-FFF2-40B4-BE49-F238E27FC236}">
                <a16:creationId xmlns:a16="http://schemas.microsoft.com/office/drawing/2014/main" id="{2297651A-5F42-01AC-97A0-BF408046E7B9}"/>
              </a:ext>
            </a:extLst>
          </p:cNvPr>
          <p:cNvSpPr txBox="1"/>
          <p:nvPr/>
        </p:nvSpPr>
        <p:spPr bwMode="gray">
          <a:xfrm>
            <a:off x="329184" y="2072541"/>
            <a:ext cx="3989628" cy="226664"/>
          </a:xfrm>
          <a:prstGeom prst="rect">
            <a:avLst/>
          </a:prstGeom>
          <a:solidFill>
            <a:schemeClr val="bg1"/>
          </a:solid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Hourly net load (year average) in California</a:t>
            </a:r>
          </a:p>
        </p:txBody>
      </p:sp>
      <p:sp>
        <p:nvSpPr>
          <p:cNvPr id="15" name="btfpColumnHeaderBoxText223027">
            <a:extLst>
              <a:ext uri="{FF2B5EF4-FFF2-40B4-BE49-F238E27FC236}">
                <a16:creationId xmlns:a16="http://schemas.microsoft.com/office/drawing/2014/main" id="{C56EAC2D-1E62-5CC8-EDE9-940A20FCFB1F}"/>
              </a:ext>
            </a:extLst>
          </p:cNvPr>
          <p:cNvSpPr txBox="1"/>
          <p:nvPr/>
        </p:nvSpPr>
        <p:spPr bwMode="gray">
          <a:xfrm>
            <a:off x="6197599" y="2077886"/>
            <a:ext cx="5659439" cy="226664"/>
          </a:xfrm>
          <a:prstGeom prst="rect">
            <a:avLst/>
          </a:prstGeom>
          <a:noFill/>
        </p:spPr>
        <p:txBody>
          <a:bodyPr vert="horz" wrap="square" lIns="36036" tIns="36036" rIns="36036" bIns="36036"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Global final energy consumption for Continued Momentum scenario, by fuel, </a:t>
            </a:r>
            <a:r>
              <a:rPr kumimoji="0" lang="en-US" sz="1000" b="0" i="1" u="none" strike="noStrike" kern="1200" cap="none" spc="0" normalizeH="0" baseline="0" noProof="0" dirty="0">
                <a:ln>
                  <a:noFill/>
                </a:ln>
                <a:solidFill>
                  <a:srgbClr val="000000"/>
                </a:solidFill>
                <a:effectLst/>
                <a:uLnTx/>
                <a:uFillTx/>
                <a:latin typeface="Arial"/>
                <a:ea typeface="+mn-ea"/>
                <a:cs typeface="+mn-cs"/>
              </a:rPr>
              <a:t>millions of terajoules</a:t>
            </a:r>
          </a:p>
        </p:txBody>
      </p:sp>
      <p:sp>
        <p:nvSpPr>
          <p:cNvPr id="16" name="Right Arrow 15">
            <a:extLst>
              <a:ext uri="{FF2B5EF4-FFF2-40B4-BE49-F238E27FC236}">
                <a16:creationId xmlns:a16="http://schemas.microsoft.com/office/drawing/2014/main" id="{BFDDF221-32E2-1586-FA1D-152095205272}"/>
              </a:ext>
            </a:extLst>
          </p:cNvPr>
          <p:cNvSpPr/>
          <p:nvPr/>
        </p:nvSpPr>
        <p:spPr bwMode="gray">
          <a:xfrm rot="16200000">
            <a:off x="4403665" y="3548665"/>
            <a:ext cx="2658567" cy="159628"/>
          </a:xfrm>
          <a:prstGeom prst="rightArrow">
            <a:avLst/>
          </a:prstGeom>
          <a:solidFill>
            <a:schemeClr val="tx2">
              <a:lumMod val="9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17" name="Rectangle 16">
            <a:extLst>
              <a:ext uri="{FF2B5EF4-FFF2-40B4-BE49-F238E27FC236}">
                <a16:creationId xmlns:a16="http://schemas.microsoft.com/office/drawing/2014/main" id="{61DEB8AF-478C-41A1-FF13-EBB49DA09302}"/>
              </a:ext>
            </a:extLst>
          </p:cNvPr>
          <p:cNvSpPr/>
          <p:nvPr/>
        </p:nvSpPr>
        <p:spPr bwMode="gray">
          <a:xfrm>
            <a:off x="774700" y="5215977"/>
            <a:ext cx="4762500" cy="223206"/>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Arial"/>
                <a:ea typeface="+mn-ea"/>
                <a:cs typeface="+mn-cs"/>
              </a:rPr>
              <a:t>What is baseload?</a:t>
            </a:r>
          </a:p>
        </p:txBody>
      </p:sp>
      <p:grpSp>
        <p:nvGrpSpPr>
          <p:cNvPr id="18" name="Group 17">
            <a:extLst>
              <a:ext uri="{FF2B5EF4-FFF2-40B4-BE49-F238E27FC236}">
                <a16:creationId xmlns:a16="http://schemas.microsoft.com/office/drawing/2014/main" id="{32C50070-0050-1975-D020-EA9355026F06}"/>
              </a:ext>
            </a:extLst>
          </p:cNvPr>
          <p:cNvGrpSpPr/>
          <p:nvPr/>
        </p:nvGrpSpPr>
        <p:grpSpPr>
          <a:xfrm>
            <a:off x="170577" y="2309732"/>
            <a:ext cx="5365082" cy="2768795"/>
            <a:chOff x="504583" y="1182752"/>
            <a:chExt cx="9337914" cy="5349210"/>
          </a:xfrm>
        </p:grpSpPr>
        <p:sp>
          <p:nvSpPr>
            <p:cNvPr id="19" name="Rectangle 18">
              <a:extLst>
                <a:ext uri="{FF2B5EF4-FFF2-40B4-BE49-F238E27FC236}">
                  <a16:creationId xmlns:a16="http://schemas.microsoft.com/office/drawing/2014/main" id="{EE5997B5-A2C5-CAB5-7624-A6271ABA28FA}"/>
                </a:ext>
              </a:extLst>
            </p:cNvPr>
            <p:cNvSpPr/>
            <p:nvPr/>
          </p:nvSpPr>
          <p:spPr bwMode="gray">
            <a:xfrm>
              <a:off x="1650998" y="5295405"/>
              <a:ext cx="8191499" cy="899181"/>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A7708D91-7063-F084-EE3E-1B56535783C3}"/>
                </a:ext>
              </a:extLst>
            </p:cNvPr>
            <p:cNvSpPr/>
            <p:nvPr/>
          </p:nvSpPr>
          <p:spPr bwMode="gray">
            <a:xfrm>
              <a:off x="1625599" y="1342974"/>
              <a:ext cx="8203690" cy="1251317"/>
            </a:xfrm>
            <a:prstGeom prst="rect">
              <a:avLst/>
            </a:prstGeom>
            <a:solidFill>
              <a:schemeClr val="accent3">
                <a:lumMod val="20000"/>
                <a:lumOff val="80000"/>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2DC210C4-C319-D7F5-7029-7EC0D2E8A7BB}"/>
                </a:ext>
              </a:extLst>
            </p:cNvPr>
            <p:cNvSpPr/>
            <p:nvPr/>
          </p:nvSpPr>
          <p:spPr bwMode="gray">
            <a:xfrm>
              <a:off x="1637791" y="2594291"/>
              <a:ext cx="8191498" cy="2686346"/>
            </a:xfrm>
            <a:prstGeom prst="rect">
              <a:avLst/>
            </a:prstGeom>
            <a:solidFill>
              <a:schemeClr val="accent6">
                <a:lumMod val="20000"/>
                <a:lumOff val="80000"/>
                <a:alpha val="50000"/>
              </a:schemeClr>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2" name="Freeform 21">
              <a:extLst>
                <a:ext uri="{FF2B5EF4-FFF2-40B4-BE49-F238E27FC236}">
                  <a16:creationId xmlns:a16="http://schemas.microsoft.com/office/drawing/2014/main" id="{A963A237-9EC0-9044-7223-D787B07F0B9E}"/>
                </a:ext>
              </a:extLst>
            </p:cNvPr>
            <p:cNvSpPr/>
            <p:nvPr/>
          </p:nvSpPr>
          <p:spPr bwMode="gray">
            <a:xfrm>
              <a:off x="1778000" y="2310290"/>
              <a:ext cx="7848600" cy="1121959"/>
            </a:xfrm>
            <a:custGeom>
              <a:avLst/>
              <a:gdLst>
                <a:gd name="connsiteX0" fmla="*/ 0 w 7848600"/>
                <a:gd name="connsiteY0" fmla="*/ 661510 h 1121959"/>
                <a:gd name="connsiteX1" fmla="*/ 393700 w 7848600"/>
                <a:gd name="connsiteY1" fmla="*/ 928210 h 1121959"/>
                <a:gd name="connsiteX2" fmla="*/ 1016000 w 7848600"/>
                <a:gd name="connsiteY2" fmla="*/ 1118710 h 1121959"/>
                <a:gd name="connsiteX3" fmla="*/ 1676400 w 7848600"/>
                <a:gd name="connsiteY3" fmla="*/ 1042510 h 1121959"/>
                <a:gd name="connsiteX4" fmla="*/ 2235200 w 7848600"/>
                <a:gd name="connsiteY4" fmla="*/ 966310 h 1121959"/>
                <a:gd name="connsiteX5" fmla="*/ 2374900 w 7848600"/>
                <a:gd name="connsiteY5" fmla="*/ 940910 h 1121959"/>
                <a:gd name="connsiteX6" fmla="*/ 3048000 w 7848600"/>
                <a:gd name="connsiteY6" fmla="*/ 458310 h 1121959"/>
                <a:gd name="connsiteX7" fmla="*/ 3454400 w 7848600"/>
                <a:gd name="connsiteY7" fmla="*/ 369410 h 1121959"/>
                <a:gd name="connsiteX8" fmla="*/ 3733800 w 7848600"/>
                <a:gd name="connsiteY8" fmla="*/ 369410 h 1121959"/>
                <a:gd name="connsiteX9" fmla="*/ 4483100 w 7848600"/>
                <a:gd name="connsiteY9" fmla="*/ 572610 h 1121959"/>
                <a:gd name="connsiteX10" fmla="*/ 4991100 w 7848600"/>
                <a:gd name="connsiteY10" fmla="*/ 737710 h 1121959"/>
                <a:gd name="connsiteX11" fmla="*/ 5219700 w 7848600"/>
                <a:gd name="connsiteY11" fmla="*/ 788510 h 1121959"/>
                <a:gd name="connsiteX12" fmla="*/ 5613400 w 7848600"/>
                <a:gd name="connsiteY12" fmla="*/ 737710 h 1121959"/>
                <a:gd name="connsiteX13" fmla="*/ 6108700 w 7848600"/>
                <a:gd name="connsiteY13" fmla="*/ 547210 h 1121959"/>
                <a:gd name="connsiteX14" fmla="*/ 6438900 w 7848600"/>
                <a:gd name="connsiteY14" fmla="*/ 191610 h 1121959"/>
                <a:gd name="connsiteX15" fmla="*/ 6604000 w 7848600"/>
                <a:gd name="connsiteY15" fmla="*/ 90010 h 1121959"/>
                <a:gd name="connsiteX16" fmla="*/ 6845300 w 7848600"/>
                <a:gd name="connsiteY16" fmla="*/ 1110 h 1121959"/>
                <a:gd name="connsiteX17" fmla="*/ 7188200 w 7848600"/>
                <a:gd name="connsiteY17" fmla="*/ 153510 h 1121959"/>
                <a:gd name="connsiteX18" fmla="*/ 7848600 w 7848600"/>
                <a:gd name="connsiteY18" fmla="*/ 813910 h 112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48600" h="1121959">
                  <a:moveTo>
                    <a:pt x="0" y="661510"/>
                  </a:moveTo>
                  <a:cubicBezTo>
                    <a:pt x="112183" y="756760"/>
                    <a:pt x="224367" y="852010"/>
                    <a:pt x="393700" y="928210"/>
                  </a:cubicBezTo>
                  <a:cubicBezTo>
                    <a:pt x="563033" y="1004410"/>
                    <a:pt x="802217" y="1099660"/>
                    <a:pt x="1016000" y="1118710"/>
                  </a:cubicBezTo>
                  <a:cubicBezTo>
                    <a:pt x="1229783" y="1137760"/>
                    <a:pt x="1473200" y="1067910"/>
                    <a:pt x="1676400" y="1042510"/>
                  </a:cubicBezTo>
                  <a:cubicBezTo>
                    <a:pt x="1879600" y="1017110"/>
                    <a:pt x="2118783" y="983243"/>
                    <a:pt x="2235200" y="966310"/>
                  </a:cubicBezTo>
                  <a:cubicBezTo>
                    <a:pt x="2351617" y="949377"/>
                    <a:pt x="2239433" y="1025577"/>
                    <a:pt x="2374900" y="940910"/>
                  </a:cubicBezTo>
                  <a:cubicBezTo>
                    <a:pt x="2510367" y="856243"/>
                    <a:pt x="2868083" y="553560"/>
                    <a:pt x="3048000" y="458310"/>
                  </a:cubicBezTo>
                  <a:cubicBezTo>
                    <a:pt x="3227917" y="363060"/>
                    <a:pt x="3340100" y="384227"/>
                    <a:pt x="3454400" y="369410"/>
                  </a:cubicBezTo>
                  <a:cubicBezTo>
                    <a:pt x="3568700" y="354593"/>
                    <a:pt x="3562350" y="335543"/>
                    <a:pt x="3733800" y="369410"/>
                  </a:cubicBezTo>
                  <a:cubicBezTo>
                    <a:pt x="3905250" y="403277"/>
                    <a:pt x="4273550" y="511227"/>
                    <a:pt x="4483100" y="572610"/>
                  </a:cubicBezTo>
                  <a:cubicBezTo>
                    <a:pt x="4692650" y="633993"/>
                    <a:pt x="4868333" y="701727"/>
                    <a:pt x="4991100" y="737710"/>
                  </a:cubicBezTo>
                  <a:cubicBezTo>
                    <a:pt x="5113867" y="773693"/>
                    <a:pt x="5115983" y="788510"/>
                    <a:pt x="5219700" y="788510"/>
                  </a:cubicBezTo>
                  <a:cubicBezTo>
                    <a:pt x="5323417" y="788510"/>
                    <a:pt x="5465233" y="777927"/>
                    <a:pt x="5613400" y="737710"/>
                  </a:cubicBezTo>
                  <a:cubicBezTo>
                    <a:pt x="5761567" y="697493"/>
                    <a:pt x="5971117" y="638227"/>
                    <a:pt x="6108700" y="547210"/>
                  </a:cubicBezTo>
                  <a:cubicBezTo>
                    <a:pt x="6246283" y="456193"/>
                    <a:pt x="6356350" y="267810"/>
                    <a:pt x="6438900" y="191610"/>
                  </a:cubicBezTo>
                  <a:cubicBezTo>
                    <a:pt x="6521450" y="115410"/>
                    <a:pt x="6536267" y="121760"/>
                    <a:pt x="6604000" y="90010"/>
                  </a:cubicBezTo>
                  <a:cubicBezTo>
                    <a:pt x="6671733" y="58260"/>
                    <a:pt x="6747933" y="-9473"/>
                    <a:pt x="6845300" y="1110"/>
                  </a:cubicBezTo>
                  <a:cubicBezTo>
                    <a:pt x="6942667" y="11693"/>
                    <a:pt x="7020983" y="18043"/>
                    <a:pt x="7188200" y="153510"/>
                  </a:cubicBezTo>
                  <a:cubicBezTo>
                    <a:pt x="7355417" y="288977"/>
                    <a:pt x="7602008" y="551443"/>
                    <a:pt x="7848600" y="813910"/>
                  </a:cubicBezTo>
                </a:path>
              </a:pathLst>
            </a:custGeom>
            <a:ln/>
          </p:spPr>
          <p:style>
            <a:lnRef idx="3">
              <a:schemeClr val="accent4"/>
            </a:lnRef>
            <a:fillRef idx="0">
              <a:schemeClr val="accent4"/>
            </a:fillRef>
            <a:effectRef idx="2">
              <a:schemeClr val="accent4"/>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3" name="Freeform 22">
              <a:extLst>
                <a:ext uri="{FF2B5EF4-FFF2-40B4-BE49-F238E27FC236}">
                  <a16:creationId xmlns:a16="http://schemas.microsoft.com/office/drawing/2014/main" id="{543B1876-6051-F182-1141-978BF57DF1F0}"/>
                </a:ext>
              </a:extLst>
            </p:cNvPr>
            <p:cNvSpPr/>
            <p:nvPr/>
          </p:nvSpPr>
          <p:spPr bwMode="gray">
            <a:xfrm>
              <a:off x="1752600" y="1943082"/>
              <a:ext cx="7874000" cy="1574430"/>
            </a:xfrm>
            <a:custGeom>
              <a:avLst/>
              <a:gdLst>
                <a:gd name="connsiteX0" fmla="*/ 0 w 7874000"/>
                <a:gd name="connsiteY0" fmla="*/ 1092218 h 1574430"/>
                <a:gd name="connsiteX1" fmla="*/ 596900 w 7874000"/>
                <a:gd name="connsiteY1" fmla="*/ 1397018 h 1574430"/>
                <a:gd name="connsiteX2" fmla="*/ 838200 w 7874000"/>
                <a:gd name="connsiteY2" fmla="*/ 1473218 h 1574430"/>
                <a:gd name="connsiteX3" fmla="*/ 1092200 w 7874000"/>
                <a:gd name="connsiteY3" fmla="*/ 1536718 h 1574430"/>
                <a:gd name="connsiteX4" fmla="*/ 1384300 w 7874000"/>
                <a:gd name="connsiteY4" fmla="*/ 1485918 h 1574430"/>
                <a:gd name="connsiteX5" fmla="*/ 1917700 w 7874000"/>
                <a:gd name="connsiteY5" fmla="*/ 1435118 h 1574430"/>
                <a:gd name="connsiteX6" fmla="*/ 2413000 w 7874000"/>
                <a:gd name="connsiteY6" fmla="*/ 1371618 h 1574430"/>
                <a:gd name="connsiteX7" fmla="*/ 2463800 w 7874000"/>
                <a:gd name="connsiteY7" fmla="*/ 1308118 h 1574430"/>
                <a:gd name="connsiteX8" fmla="*/ 2590800 w 7874000"/>
                <a:gd name="connsiteY8" fmla="*/ 1358918 h 1574430"/>
                <a:gd name="connsiteX9" fmla="*/ 2755900 w 7874000"/>
                <a:gd name="connsiteY9" fmla="*/ 1231918 h 1574430"/>
                <a:gd name="connsiteX10" fmla="*/ 3340100 w 7874000"/>
                <a:gd name="connsiteY10" fmla="*/ 1358918 h 1574430"/>
                <a:gd name="connsiteX11" fmla="*/ 4470400 w 7874000"/>
                <a:gd name="connsiteY11" fmla="*/ 1562118 h 1574430"/>
                <a:gd name="connsiteX12" fmla="*/ 5448300 w 7874000"/>
                <a:gd name="connsiteY12" fmla="*/ 1524018 h 1574430"/>
                <a:gd name="connsiteX13" fmla="*/ 5842000 w 7874000"/>
                <a:gd name="connsiteY13" fmla="*/ 1295418 h 1574430"/>
                <a:gd name="connsiteX14" fmla="*/ 6146800 w 7874000"/>
                <a:gd name="connsiteY14" fmla="*/ 939818 h 1574430"/>
                <a:gd name="connsiteX15" fmla="*/ 6388100 w 7874000"/>
                <a:gd name="connsiteY15" fmla="*/ 444518 h 1574430"/>
                <a:gd name="connsiteX16" fmla="*/ 6565900 w 7874000"/>
                <a:gd name="connsiteY16" fmla="*/ 254018 h 1574430"/>
                <a:gd name="connsiteX17" fmla="*/ 6845300 w 7874000"/>
                <a:gd name="connsiteY17" fmla="*/ 18 h 1574430"/>
                <a:gd name="connsiteX18" fmla="*/ 7226300 w 7874000"/>
                <a:gd name="connsiteY18" fmla="*/ 266718 h 1574430"/>
                <a:gd name="connsiteX19" fmla="*/ 7518400 w 7874000"/>
                <a:gd name="connsiteY19" fmla="*/ 571518 h 1574430"/>
                <a:gd name="connsiteX20" fmla="*/ 7734300 w 7874000"/>
                <a:gd name="connsiteY20" fmla="*/ 863618 h 1574430"/>
                <a:gd name="connsiteX21" fmla="*/ 7874000 w 7874000"/>
                <a:gd name="connsiteY21" fmla="*/ 1028718 h 157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74000" h="1574430">
                  <a:moveTo>
                    <a:pt x="0" y="1092218"/>
                  </a:moveTo>
                  <a:cubicBezTo>
                    <a:pt x="228600" y="1212868"/>
                    <a:pt x="457200" y="1333518"/>
                    <a:pt x="596900" y="1397018"/>
                  </a:cubicBezTo>
                  <a:cubicBezTo>
                    <a:pt x="736600" y="1460518"/>
                    <a:pt x="755650" y="1449935"/>
                    <a:pt x="838200" y="1473218"/>
                  </a:cubicBezTo>
                  <a:cubicBezTo>
                    <a:pt x="920750" y="1496501"/>
                    <a:pt x="1001183" y="1534601"/>
                    <a:pt x="1092200" y="1536718"/>
                  </a:cubicBezTo>
                  <a:cubicBezTo>
                    <a:pt x="1183217" y="1538835"/>
                    <a:pt x="1246717" y="1502851"/>
                    <a:pt x="1384300" y="1485918"/>
                  </a:cubicBezTo>
                  <a:cubicBezTo>
                    <a:pt x="1521883" y="1468985"/>
                    <a:pt x="1746250" y="1454168"/>
                    <a:pt x="1917700" y="1435118"/>
                  </a:cubicBezTo>
                  <a:cubicBezTo>
                    <a:pt x="2089150" y="1416068"/>
                    <a:pt x="2321983" y="1392785"/>
                    <a:pt x="2413000" y="1371618"/>
                  </a:cubicBezTo>
                  <a:cubicBezTo>
                    <a:pt x="2504017" y="1350451"/>
                    <a:pt x="2434167" y="1310235"/>
                    <a:pt x="2463800" y="1308118"/>
                  </a:cubicBezTo>
                  <a:cubicBezTo>
                    <a:pt x="2493433" y="1306001"/>
                    <a:pt x="2542117" y="1371618"/>
                    <a:pt x="2590800" y="1358918"/>
                  </a:cubicBezTo>
                  <a:cubicBezTo>
                    <a:pt x="2639483" y="1346218"/>
                    <a:pt x="2631017" y="1231918"/>
                    <a:pt x="2755900" y="1231918"/>
                  </a:cubicBezTo>
                  <a:cubicBezTo>
                    <a:pt x="2880783" y="1231918"/>
                    <a:pt x="3054350" y="1303885"/>
                    <a:pt x="3340100" y="1358918"/>
                  </a:cubicBezTo>
                  <a:cubicBezTo>
                    <a:pt x="3625850" y="1413951"/>
                    <a:pt x="4119033" y="1534601"/>
                    <a:pt x="4470400" y="1562118"/>
                  </a:cubicBezTo>
                  <a:cubicBezTo>
                    <a:pt x="4821767" y="1589635"/>
                    <a:pt x="5219700" y="1568468"/>
                    <a:pt x="5448300" y="1524018"/>
                  </a:cubicBezTo>
                  <a:cubicBezTo>
                    <a:pt x="5676900" y="1479568"/>
                    <a:pt x="5725583" y="1392785"/>
                    <a:pt x="5842000" y="1295418"/>
                  </a:cubicBezTo>
                  <a:cubicBezTo>
                    <a:pt x="5958417" y="1198051"/>
                    <a:pt x="6055783" y="1081635"/>
                    <a:pt x="6146800" y="939818"/>
                  </a:cubicBezTo>
                  <a:cubicBezTo>
                    <a:pt x="6237817" y="798001"/>
                    <a:pt x="6318250" y="558818"/>
                    <a:pt x="6388100" y="444518"/>
                  </a:cubicBezTo>
                  <a:cubicBezTo>
                    <a:pt x="6457950" y="330218"/>
                    <a:pt x="6489700" y="328101"/>
                    <a:pt x="6565900" y="254018"/>
                  </a:cubicBezTo>
                  <a:cubicBezTo>
                    <a:pt x="6642100" y="179935"/>
                    <a:pt x="6735233" y="-2099"/>
                    <a:pt x="6845300" y="18"/>
                  </a:cubicBezTo>
                  <a:cubicBezTo>
                    <a:pt x="6955367" y="2135"/>
                    <a:pt x="7114117" y="171468"/>
                    <a:pt x="7226300" y="266718"/>
                  </a:cubicBezTo>
                  <a:cubicBezTo>
                    <a:pt x="7338483" y="361968"/>
                    <a:pt x="7433733" y="472035"/>
                    <a:pt x="7518400" y="571518"/>
                  </a:cubicBezTo>
                  <a:cubicBezTo>
                    <a:pt x="7603067" y="671001"/>
                    <a:pt x="7675033" y="787418"/>
                    <a:pt x="7734300" y="863618"/>
                  </a:cubicBezTo>
                  <a:cubicBezTo>
                    <a:pt x="7793567" y="939818"/>
                    <a:pt x="7833783" y="984268"/>
                    <a:pt x="7874000" y="1028718"/>
                  </a:cubicBezTo>
                </a:path>
              </a:pathLst>
            </a:custGeom>
            <a:ln/>
          </p:spPr>
          <p:style>
            <a:lnRef idx="3">
              <a:schemeClr val="accent1"/>
            </a:lnRef>
            <a:fillRef idx="0">
              <a:schemeClr val="accent1"/>
            </a:fillRef>
            <a:effectRef idx="2">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4" name="Freeform 23">
              <a:extLst>
                <a:ext uri="{FF2B5EF4-FFF2-40B4-BE49-F238E27FC236}">
                  <a16:creationId xmlns:a16="http://schemas.microsoft.com/office/drawing/2014/main" id="{CB031A17-43A0-1EF0-2D70-64B5ECD37751}"/>
                </a:ext>
              </a:extLst>
            </p:cNvPr>
            <p:cNvSpPr/>
            <p:nvPr/>
          </p:nvSpPr>
          <p:spPr bwMode="gray">
            <a:xfrm>
              <a:off x="1765300" y="1866869"/>
              <a:ext cx="7848600" cy="2089045"/>
            </a:xfrm>
            <a:custGeom>
              <a:avLst/>
              <a:gdLst>
                <a:gd name="connsiteX0" fmla="*/ 0 w 7848600"/>
                <a:gd name="connsiteY0" fmla="*/ 1244631 h 2089045"/>
                <a:gd name="connsiteX1" fmla="*/ 381000 w 7848600"/>
                <a:gd name="connsiteY1" fmla="*/ 1435131 h 2089045"/>
                <a:gd name="connsiteX2" fmla="*/ 508000 w 7848600"/>
                <a:gd name="connsiteY2" fmla="*/ 1511331 h 2089045"/>
                <a:gd name="connsiteX3" fmla="*/ 698500 w 7848600"/>
                <a:gd name="connsiteY3" fmla="*/ 1612931 h 2089045"/>
                <a:gd name="connsiteX4" fmla="*/ 990600 w 7848600"/>
                <a:gd name="connsiteY4" fmla="*/ 1676431 h 2089045"/>
                <a:gd name="connsiteX5" fmla="*/ 1409700 w 7848600"/>
                <a:gd name="connsiteY5" fmla="*/ 1612931 h 2089045"/>
                <a:gd name="connsiteX6" fmla="*/ 1930400 w 7848600"/>
                <a:gd name="connsiteY6" fmla="*/ 1574831 h 2089045"/>
                <a:gd name="connsiteX7" fmla="*/ 2387600 w 7848600"/>
                <a:gd name="connsiteY7" fmla="*/ 1524031 h 2089045"/>
                <a:gd name="connsiteX8" fmla="*/ 2654300 w 7848600"/>
                <a:gd name="connsiteY8" fmla="*/ 1447831 h 2089045"/>
                <a:gd name="connsiteX9" fmla="*/ 2743200 w 7848600"/>
                <a:gd name="connsiteY9" fmla="*/ 1422431 h 2089045"/>
                <a:gd name="connsiteX10" fmla="*/ 3289300 w 7848600"/>
                <a:gd name="connsiteY10" fmla="*/ 1689131 h 2089045"/>
                <a:gd name="connsiteX11" fmla="*/ 3886200 w 7848600"/>
                <a:gd name="connsiteY11" fmla="*/ 1955831 h 2089045"/>
                <a:gd name="connsiteX12" fmla="*/ 4432300 w 7848600"/>
                <a:gd name="connsiteY12" fmla="*/ 2070131 h 2089045"/>
                <a:gd name="connsiteX13" fmla="*/ 4927600 w 7848600"/>
                <a:gd name="connsiteY13" fmla="*/ 2082831 h 2089045"/>
                <a:gd name="connsiteX14" fmla="*/ 5422900 w 7848600"/>
                <a:gd name="connsiteY14" fmla="*/ 2006631 h 2089045"/>
                <a:gd name="connsiteX15" fmla="*/ 5765800 w 7848600"/>
                <a:gd name="connsiteY15" fmla="*/ 1765331 h 2089045"/>
                <a:gd name="connsiteX16" fmla="*/ 6007100 w 7848600"/>
                <a:gd name="connsiteY16" fmla="*/ 1397031 h 2089045"/>
                <a:gd name="connsiteX17" fmla="*/ 6223000 w 7848600"/>
                <a:gd name="connsiteY17" fmla="*/ 965231 h 2089045"/>
                <a:gd name="connsiteX18" fmla="*/ 6413500 w 7848600"/>
                <a:gd name="connsiteY18" fmla="*/ 546131 h 2089045"/>
                <a:gd name="connsiteX19" fmla="*/ 6565900 w 7848600"/>
                <a:gd name="connsiteY19" fmla="*/ 190531 h 2089045"/>
                <a:gd name="connsiteX20" fmla="*/ 6845300 w 7848600"/>
                <a:gd name="connsiteY20" fmla="*/ 31 h 2089045"/>
                <a:gd name="connsiteX21" fmla="*/ 7099300 w 7848600"/>
                <a:gd name="connsiteY21" fmla="*/ 177831 h 2089045"/>
                <a:gd name="connsiteX22" fmla="*/ 7353300 w 7848600"/>
                <a:gd name="connsiteY22" fmla="*/ 457231 h 2089045"/>
                <a:gd name="connsiteX23" fmla="*/ 7848600 w 7848600"/>
                <a:gd name="connsiteY23" fmla="*/ 1028731 h 208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848600" h="2089045">
                  <a:moveTo>
                    <a:pt x="0" y="1244631"/>
                  </a:moveTo>
                  <a:lnTo>
                    <a:pt x="381000" y="1435131"/>
                  </a:lnTo>
                  <a:cubicBezTo>
                    <a:pt x="465667" y="1479581"/>
                    <a:pt x="455083" y="1481698"/>
                    <a:pt x="508000" y="1511331"/>
                  </a:cubicBezTo>
                  <a:cubicBezTo>
                    <a:pt x="560917" y="1540964"/>
                    <a:pt x="618067" y="1585414"/>
                    <a:pt x="698500" y="1612931"/>
                  </a:cubicBezTo>
                  <a:cubicBezTo>
                    <a:pt x="778933" y="1640448"/>
                    <a:pt x="872067" y="1676431"/>
                    <a:pt x="990600" y="1676431"/>
                  </a:cubicBezTo>
                  <a:cubicBezTo>
                    <a:pt x="1109133" y="1676431"/>
                    <a:pt x="1253067" y="1629864"/>
                    <a:pt x="1409700" y="1612931"/>
                  </a:cubicBezTo>
                  <a:cubicBezTo>
                    <a:pt x="1566333" y="1595998"/>
                    <a:pt x="1767417" y="1589648"/>
                    <a:pt x="1930400" y="1574831"/>
                  </a:cubicBezTo>
                  <a:cubicBezTo>
                    <a:pt x="2093383" y="1560014"/>
                    <a:pt x="2266950" y="1545198"/>
                    <a:pt x="2387600" y="1524031"/>
                  </a:cubicBezTo>
                  <a:cubicBezTo>
                    <a:pt x="2508250" y="1502864"/>
                    <a:pt x="2654300" y="1447831"/>
                    <a:pt x="2654300" y="1447831"/>
                  </a:cubicBezTo>
                  <a:cubicBezTo>
                    <a:pt x="2713567" y="1430898"/>
                    <a:pt x="2637367" y="1382214"/>
                    <a:pt x="2743200" y="1422431"/>
                  </a:cubicBezTo>
                  <a:cubicBezTo>
                    <a:pt x="2849033" y="1462648"/>
                    <a:pt x="3098800" y="1600231"/>
                    <a:pt x="3289300" y="1689131"/>
                  </a:cubicBezTo>
                  <a:cubicBezTo>
                    <a:pt x="3479800" y="1778031"/>
                    <a:pt x="3695700" y="1892331"/>
                    <a:pt x="3886200" y="1955831"/>
                  </a:cubicBezTo>
                  <a:cubicBezTo>
                    <a:pt x="4076700" y="2019331"/>
                    <a:pt x="4258733" y="2048964"/>
                    <a:pt x="4432300" y="2070131"/>
                  </a:cubicBezTo>
                  <a:cubicBezTo>
                    <a:pt x="4605867" y="2091298"/>
                    <a:pt x="4762500" y="2093414"/>
                    <a:pt x="4927600" y="2082831"/>
                  </a:cubicBezTo>
                  <a:cubicBezTo>
                    <a:pt x="5092700" y="2072248"/>
                    <a:pt x="5283200" y="2059548"/>
                    <a:pt x="5422900" y="2006631"/>
                  </a:cubicBezTo>
                  <a:cubicBezTo>
                    <a:pt x="5562600" y="1953714"/>
                    <a:pt x="5668433" y="1866931"/>
                    <a:pt x="5765800" y="1765331"/>
                  </a:cubicBezTo>
                  <a:cubicBezTo>
                    <a:pt x="5863167" y="1663731"/>
                    <a:pt x="5930900" y="1530381"/>
                    <a:pt x="6007100" y="1397031"/>
                  </a:cubicBezTo>
                  <a:cubicBezTo>
                    <a:pt x="6083300" y="1263681"/>
                    <a:pt x="6155267" y="1107048"/>
                    <a:pt x="6223000" y="965231"/>
                  </a:cubicBezTo>
                  <a:cubicBezTo>
                    <a:pt x="6290733" y="823414"/>
                    <a:pt x="6356350" y="675248"/>
                    <a:pt x="6413500" y="546131"/>
                  </a:cubicBezTo>
                  <a:cubicBezTo>
                    <a:pt x="6470650" y="417014"/>
                    <a:pt x="6493933" y="281548"/>
                    <a:pt x="6565900" y="190531"/>
                  </a:cubicBezTo>
                  <a:cubicBezTo>
                    <a:pt x="6637867" y="99514"/>
                    <a:pt x="6756400" y="2148"/>
                    <a:pt x="6845300" y="31"/>
                  </a:cubicBezTo>
                  <a:cubicBezTo>
                    <a:pt x="6934200" y="-2086"/>
                    <a:pt x="7014633" y="101631"/>
                    <a:pt x="7099300" y="177831"/>
                  </a:cubicBezTo>
                  <a:cubicBezTo>
                    <a:pt x="7183967" y="254031"/>
                    <a:pt x="7228417" y="315414"/>
                    <a:pt x="7353300" y="457231"/>
                  </a:cubicBezTo>
                  <a:cubicBezTo>
                    <a:pt x="7478183" y="599048"/>
                    <a:pt x="7663391" y="813889"/>
                    <a:pt x="7848600" y="1028731"/>
                  </a:cubicBezTo>
                </a:path>
              </a:pathLst>
            </a:custGeom>
            <a:ln/>
          </p:spPr>
          <p:style>
            <a:lnRef idx="3">
              <a:schemeClr val="accent6"/>
            </a:lnRef>
            <a:fillRef idx="0">
              <a:schemeClr val="accent6"/>
            </a:fillRef>
            <a:effectRef idx="2">
              <a:schemeClr val="accent6"/>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5" name="Freeform 24">
              <a:extLst>
                <a:ext uri="{FF2B5EF4-FFF2-40B4-BE49-F238E27FC236}">
                  <a16:creationId xmlns:a16="http://schemas.microsoft.com/office/drawing/2014/main" id="{A8CBA67C-311B-5974-9B07-7A16EFADBBEF}"/>
                </a:ext>
              </a:extLst>
            </p:cNvPr>
            <p:cNvSpPr/>
            <p:nvPr/>
          </p:nvSpPr>
          <p:spPr bwMode="gray">
            <a:xfrm>
              <a:off x="1790700" y="1849818"/>
              <a:ext cx="7848600" cy="2313913"/>
            </a:xfrm>
            <a:custGeom>
              <a:avLst/>
              <a:gdLst>
                <a:gd name="connsiteX0" fmla="*/ 0 w 7848600"/>
                <a:gd name="connsiteY0" fmla="*/ 1299782 h 2313913"/>
                <a:gd name="connsiteX1" fmla="*/ 393700 w 7848600"/>
                <a:gd name="connsiteY1" fmla="*/ 1515682 h 2313913"/>
                <a:gd name="connsiteX2" fmla="*/ 749300 w 7848600"/>
                <a:gd name="connsiteY2" fmla="*/ 1668082 h 2313913"/>
                <a:gd name="connsiteX3" fmla="*/ 1092200 w 7848600"/>
                <a:gd name="connsiteY3" fmla="*/ 1693482 h 2313913"/>
                <a:gd name="connsiteX4" fmla="*/ 1765300 w 7848600"/>
                <a:gd name="connsiteY4" fmla="*/ 1591882 h 2313913"/>
                <a:gd name="connsiteX5" fmla="*/ 2552700 w 7848600"/>
                <a:gd name="connsiteY5" fmla="*/ 1502982 h 2313913"/>
                <a:gd name="connsiteX6" fmla="*/ 2755900 w 7848600"/>
                <a:gd name="connsiteY6" fmla="*/ 1490282 h 2313913"/>
                <a:gd name="connsiteX7" fmla="*/ 3302000 w 7848600"/>
                <a:gd name="connsiteY7" fmla="*/ 1896682 h 2313913"/>
                <a:gd name="connsiteX8" fmla="*/ 3848100 w 7848600"/>
                <a:gd name="connsiteY8" fmla="*/ 2150682 h 2313913"/>
                <a:gd name="connsiteX9" fmla="*/ 4419600 w 7848600"/>
                <a:gd name="connsiteY9" fmla="*/ 2303082 h 2313913"/>
                <a:gd name="connsiteX10" fmla="*/ 5105400 w 7848600"/>
                <a:gd name="connsiteY10" fmla="*/ 2277682 h 2313913"/>
                <a:gd name="connsiteX11" fmla="*/ 5651500 w 7848600"/>
                <a:gd name="connsiteY11" fmla="*/ 2087182 h 2313913"/>
                <a:gd name="connsiteX12" fmla="*/ 5867400 w 7848600"/>
                <a:gd name="connsiteY12" fmla="*/ 1668082 h 2313913"/>
                <a:gd name="connsiteX13" fmla="*/ 6096000 w 7848600"/>
                <a:gd name="connsiteY13" fmla="*/ 1223582 h 2313913"/>
                <a:gd name="connsiteX14" fmla="*/ 6299200 w 7848600"/>
                <a:gd name="connsiteY14" fmla="*/ 779082 h 2313913"/>
                <a:gd name="connsiteX15" fmla="*/ 6489700 w 7848600"/>
                <a:gd name="connsiteY15" fmla="*/ 271082 h 2313913"/>
                <a:gd name="connsiteX16" fmla="*/ 6692900 w 7848600"/>
                <a:gd name="connsiteY16" fmla="*/ 42482 h 2313913"/>
                <a:gd name="connsiteX17" fmla="*/ 6883400 w 7848600"/>
                <a:gd name="connsiteY17" fmla="*/ 17082 h 2313913"/>
                <a:gd name="connsiteX18" fmla="*/ 7099300 w 7848600"/>
                <a:gd name="connsiteY18" fmla="*/ 232982 h 2313913"/>
                <a:gd name="connsiteX19" fmla="*/ 7454900 w 7848600"/>
                <a:gd name="connsiteY19" fmla="*/ 563182 h 2313913"/>
                <a:gd name="connsiteX20" fmla="*/ 7658100 w 7848600"/>
                <a:gd name="connsiteY20" fmla="*/ 829882 h 2313913"/>
                <a:gd name="connsiteX21" fmla="*/ 7848600 w 7848600"/>
                <a:gd name="connsiteY21" fmla="*/ 1045782 h 231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48600" h="2313913">
                  <a:moveTo>
                    <a:pt x="0" y="1299782"/>
                  </a:moveTo>
                  <a:cubicBezTo>
                    <a:pt x="134408" y="1377040"/>
                    <a:pt x="268817" y="1454299"/>
                    <a:pt x="393700" y="1515682"/>
                  </a:cubicBezTo>
                  <a:cubicBezTo>
                    <a:pt x="518583" y="1577065"/>
                    <a:pt x="632883" y="1638449"/>
                    <a:pt x="749300" y="1668082"/>
                  </a:cubicBezTo>
                  <a:cubicBezTo>
                    <a:pt x="865717" y="1697715"/>
                    <a:pt x="922867" y="1706182"/>
                    <a:pt x="1092200" y="1693482"/>
                  </a:cubicBezTo>
                  <a:cubicBezTo>
                    <a:pt x="1261533" y="1680782"/>
                    <a:pt x="1521883" y="1623632"/>
                    <a:pt x="1765300" y="1591882"/>
                  </a:cubicBezTo>
                  <a:cubicBezTo>
                    <a:pt x="2008717" y="1560132"/>
                    <a:pt x="2387600" y="1519915"/>
                    <a:pt x="2552700" y="1502982"/>
                  </a:cubicBezTo>
                  <a:cubicBezTo>
                    <a:pt x="2717800" y="1486049"/>
                    <a:pt x="2631017" y="1424665"/>
                    <a:pt x="2755900" y="1490282"/>
                  </a:cubicBezTo>
                  <a:cubicBezTo>
                    <a:pt x="2880783" y="1555899"/>
                    <a:pt x="3119967" y="1786615"/>
                    <a:pt x="3302000" y="1896682"/>
                  </a:cubicBezTo>
                  <a:cubicBezTo>
                    <a:pt x="3484033" y="2006749"/>
                    <a:pt x="3661834" y="2082949"/>
                    <a:pt x="3848100" y="2150682"/>
                  </a:cubicBezTo>
                  <a:cubicBezTo>
                    <a:pt x="4034366" y="2218415"/>
                    <a:pt x="4210050" y="2281915"/>
                    <a:pt x="4419600" y="2303082"/>
                  </a:cubicBezTo>
                  <a:cubicBezTo>
                    <a:pt x="4629150" y="2324249"/>
                    <a:pt x="4900083" y="2313665"/>
                    <a:pt x="5105400" y="2277682"/>
                  </a:cubicBezTo>
                  <a:cubicBezTo>
                    <a:pt x="5310717" y="2241699"/>
                    <a:pt x="5524500" y="2188782"/>
                    <a:pt x="5651500" y="2087182"/>
                  </a:cubicBezTo>
                  <a:cubicBezTo>
                    <a:pt x="5778500" y="1985582"/>
                    <a:pt x="5867400" y="1668082"/>
                    <a:pt x="5867400" y="1668082"/>
                  </a:cubicBezTo>
                  <a:cubicBezTo>
                    <a:pt x="5941483" y="1524149"/>
                    <a:pt x="6024033" y="1371749"/>
                    <a:pt x="6096000" y="1223582"/>
                  </a:cubicBezTo>
                  <a:cubicBezTo>
                    <a:pt x="6167967" y="1075415"/>
                    <a:pt x="6233583" y="937832"/>
                    <a:pt x="6299200" y="779082"/>
                  </a:cubicBezTo>
                  <a:cubicBezTo>
                    <a:pt x="6364817" y="620332"/>
                    <a:pt x="6424083" y="393849"/>
                    <a:pt x="6489700" y="271082"/>
                  </a:cubicBezTo>
                  <a:cubicBezTo>
                    <a:pt x="6555317" y="148315"/>
                    <a:pt x="6627283" y="84815"/>
                    <a:pt x="6692900" y="42482"/>
                  </a:cubicBezTo>
                  <a:cubicBezTo>
                    <a:pt x="6758517" y="149"/>
                    <a:pt x="6815667" y="-14668"/>
                    <a:pt x="6883400" y="17082"/>
                  </a:cubicBezTo>
                  <a:cubicBezTo>
                    <a:pt x="6951133" y="48832"/>
                    <a:pt x="7004050" y="141965"/>
                    <a:pt x="7099300" y="232982"/>
                  </a:cubicBezTo>
                  <a:cubicBezTo>
                    <a:pt x="7194550" y="323999"/>
                    <a:pt x="7361767" y="463699"/>
                    <a:pt x="7454900" y="563182"/>
                  </a:cubicBezTo>
                  <a:cubicBezTo>
                    <a:pt x="7548033" y="662665"/>
                    <a:pt x="7592483" y="749449"/>
                    <a:pt x="7658100" y="829882"/>
                  </a:cubicBezTo>
                  <a:cubicBezTo>
                    <a:pt x="7723717" y="910315"/>
                    <a:pt x="7786158" y="978048"/>
                    <a:pt x="7848600" y="1045782"/>
                  </a:cubicBezTo>
                </a:path>
              </a:pathLst>
            </a:custGeom>
            <a:ln/>
          </p:spPr>
          <p:style>
            <a:lnRef idx="3">
              <a:schemeClr val="accent5"/>
            </a:lnRef>
            <a:fillRef idx="0">
              <a:schemeClr val="accent5"/>
            </a:fillRef>
            <a:effectRef idx="2">
              <a:schemeClr val="accent5"/>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6" name="Freeform 25">
              <a:extLst>
                <a:ext uri="{FF2B5EF4-FFF2-40B4-BE49-F238E27FC236}">
                  <a16:creationId xmlns:a16="http://schemas.microsoft.com/office/drawing/2014/main" id="{742A84F1-C9F6-A424-6468-CC591EFC4B39}"/>
                </a:ext>
              </a:extLst>
            </p:cNvPr>
            <p:cNvSpPr/>
            <p:nvPr/>
          </p:nvSpPr>
          <p:spPr bwMode="gray">
            <a:xfrm>
              <a:off x="1752600" y="1931411"/>
              <a:ext cx="7886700" cy="2424739"/>
            </a:xfrm>
            <a:custGeom>
              <a:avLst/>
              <a:gdLst>
                <a:gd name="connsiteX0" fmla="*/ 0 w 7886700"/>
                <a:gd name="connsiteY0" fmla="*/ 1230889 h 2424739"/>
                <a:gd name="connsiteX1" fmla="*/ 533400 w 7886700"/>
                <a:gd name="connsiteY1" fmla="*/ 1510289 h 2424739"/>
                <a:gd name="connsiteX2" fmla="*/ 927100 w 7886700"/>
                <a:gd name="connsiteY2" fmla="*/ 1649989 h 2424739"/>
                <a:gd name="connsiteX3" fmla="*/ 1206500 w 7886700"/>
                <a:gd name="connsiteY3" fmla="*/ 1586489 h 2424739"/>
                <a:gd name="connsiteX4" fmla="*/ 2044700 w 7886700"/>
                <a:gd name="connsiteY4" fmla="*/ 1548389 h 2424739"/>
                <a:gd name="connsiteX5" fmla="*/ 2616200 w 7886700"/>
                <a:gd name="connsiteY5" fmla="*/ 1395989 h 2424739"/>
                <a:gd name="connsiteX6" fmla="*/ 2946400 w 7886700"/>
                <a:gd name="connsiteY6" fmla="*/ 1522989 h 2424739"/>
                <a:gd name="connsiteX7" fmla="*/ 3429000 w 7886700"/>
                <a:gd name="connsiteY7" fmla="*/ 1992889 h 2424739"/>
                <a:gd name="connsiteX8" fmla="*/ 3873500 w 7886700"/>
                <a:gd name="connsiteY8" fmla="*/ 2196089 h 2424739"/>
                <a:gd name="connsiteX9" fmla="*/ 4152900 w 7886700"/>
                <a:gd name="connsiteY9" fmla="*/ 2348489 h 2424739"/>
                <a:gd name="connsiteX10" fmla="*/ 4787900 w 7886700"/>
                <a:gd name="connsiteY10" fmla="*/ 2424689 h 2424739"/>
                <a:gd name="connsiteX11" fmla="*/ 5168900 w 7886700"/>
                <a:gd name="connsiteY11" fmla="*/ 2361189 h 2424739"/>
                <a:gd name="connsiteX12" fmla="*/ 5448300 w 7886700"/>
                <a:gd name="connsiteY12" fmla="*/ 2310389 h 2424739"/>
                <a:gd name="connsiteX13" fmla="*/ 5626100 w 7886700"/>
                <a:gd name="connsiteY13" fmla="*/ 2170689 h 2424739"/>
                <a:gd name="connsiteX14" fmla="*/ 5842000 w 7886700"/>
                <a:gd name="connsiteY14" fmla="*/ 1929389 h 2424739"/>
                <a:gd name="connsiteX15" fmla="*/ 5930900 w 7886700"/>
                <a:gd name="connsiteY15" fmla="*/ 1726189 h 2424739"/>
                <a:gd name="connsiteX16" fmla="*/ 6057900 w 7886700"/>
                <a:gd name="connsiteY16" fmla="*/ 1459489 h 2424739"/>
                <a:gd name="connsiteX17" fmla="*/ 6159500 w 7886700"/>
                <a:gd name="connsiteY17" fmla="*/ 1180089 h 2424739"/>
                <a:gd name="connsiteX18" fmla="*/ 6299200 w 7886700"/>
                <a:gd name="connsiteY18" fmla="*/ 799089 h 2424739"/>
                <a:gd name="connsiteX19" fmla="*/ 6426200 w 7886700"/>
                <a:gd name="connsiteY19" fmla="*/ 405389 h 2424739"/>
                <a:gd name="connsiteX20" fmla="*/ 6527800 w 7886700"/>
                <a:gd name="connsiteY20" fmla="*/ 176789 h 2424739"/>
                <a:gd name="connsiteX21" fmla="*/ 6705600 w 7886700"/>
                <a:gd name="connsiteY21" fmla="*/ 24389 h 2424739"/>
                <a:gd name="connsiteX22" fmla="*/ 6921500 w 7886700"/>
                <a:gd name="connsiteY22" fmla="*/ 11689 h 2424739"/>
                <a:gd name="connsiteX23" fmla="*/ 7175500 w 7886700"/>
                <a:gd name="connsiteY23" fmla="*/ 138689 h 2424739"/>
                <a:gd name="connsiteX24" fmla="*/ 7391400 w 7886700"/>
                <a:gd name="connsiteY24" fmla="*/ 329189 h 2424739"/>
                <a:gd name="connsiteX25" fmla="*/ 7594600 w 7886700"/>
                <a:gd name="connsiteY25" fmla="*/ 608589 h 2424739"/>
                <a:gd name="connsiteX26" fmla="*/ 7785100 w 7886700"/>
                <a:gd name="connsiteY26" fmla="*/ 811789 h 2424739"/>
                <a:gd name="connsiteX27" fmla="*/ 7886700 w 7886700"/>
                <a:gd name="connsiteY27" fmla="*/ 964189 h 24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86700" h="2424739">
                  <a:moveTo>
                    <a:pt x="0" y="1230889"/>
                  </a:moveTo>
                  <a:cubicBezTo>
                    <a:pt x="189441" y="1335664"/>
                    <a:pt x="378883" y="1440439"/>
                    <a:pt x="533400" y="1510289"/>
                  </a:cubicBezTo>
                  <a:cubicBezTo>
                    <a:pt x="687917" y="1580139"/>
                    <a:pt x="814917" y="1637289"/>
                    <a:pt x="927100" y="1649989"/>
                  </a:cubicBezTo>
                  <a:cubicBezTo>
                    <a:pt x="1039283" y="1662689"/>
                    <a:pt x="1020233" y="1603422"/>
                    <a:pt x="1206500" y="1586489"/>
                  </a:cubicBezTo>
                  <a:cubicBezTo>
                    <a:pt x="1392767" y="1569556"/>
                    <a:pt x="1809750" y="1580139"/>
                    <a:pt x="2044700" y="1548389"/>
                  </a:cubicBezTo>
                  <a:cubicBezTo>
                    <a:pt x="2279650" y="1516639"/>
                    <a:pt x="2465917" y="1400222"/>
                    <a:pt x="2616200" y="1395989"/>
                  </a:cubicBezTo>
                  <a:cubicBezTo>
                    <a:pt x="2766483" y="1391756"/>
                    <a:pt x="2810933" y="1423506"/>
                    <a:pt x="2946400" y="1522989"/>
                  </a:cubicBezTo>
                  <a:cubicBezTo>
                    <a:pt x="3081867" y="1622472"/>
                    <a:pt x="3274483" y="1880706"/>
                    <a:pt x="3429000" y="1992889"/>
                  </a:cubicBezTo>
                  <a:cubicBezTo>
                    <a:pt x="3583517" y="2105072"/>
                    <a:pt x="3752850" y="2136822"/>
                    <a:pt x="3873500" y="2196089"/>
                  </a:cubicBezTo>
                  <a:cubicBezTo>
                    <a:pt x="3994150" y="2255356"/>
                    <a:pt x="4000500" y="2310389"/>
                    <a:pt x="4152900" y="2348489"/>
                  </a:cubicBezTo>
                  <a:cubicBezTo>
                    <a:pt x="4305300" y="2386589"/>
                    <a:pt x="4618567" y="2422572"/>
                    <a:pt x="4787900" y="2424689"/>
                  </a:cubicBezTo>
                  <a:cubicBezTo>
                    <a:pt x="4957233" y="2426806"/>
                    <a:pt x="5168900" y="2361189"/>
                    <a:pt x="5168900" y="2361189"/>
                  </a:cubicBezTo>
                  <a:cubicBezTo>
                    <a:pt x="5278966" y="2342139"/>
                    <a:pt x="5372100" y="2342139"/>
                    <a:pt x="5448300" y="2310389"/>
                  </a:cubicBezTo>
                  <a:cubicBezTo>
                    <a:pt x="5524500" y="2278639"/>
                    <a:pt x="5560483" y="2234189"/>
                    <a:pt x="5626100" y="2170689"/>
                  </a:cubicBezTo>
                  <a:cubicBezTo>
                    <a:pt x="5691717" y="2107189"/>
                    <a:pt x="5791200" y="2003472"/>
                    <a:pt x="5842000" y="1929389"/>
                  </a:cubicBezTo>
                  <a:cubicBezTo>
                    <a:pt x="5892800" y="1855306"/>
                    <a:pt x="5894917" y="1804506"/>
                    <a:pt x="5930900" y="1726189"/>
                  </a:cubicBezTo>
                  <a:cubicBezTo>
                    <a:pt x="5966883" y="1647872"/>
                    <a:pt x="6019800" y="1550506"/>
                    <a:pt x="6057900" y="1459489"/>
                  </a:cubicBezTo>
                  <a:cubicBezTo>
                    <a:pt x="6096000" y="1368472"/>
                    <a:pt x="6159500" y="1180089"/>
                    <a:pt x="6159500" y="1180089"/>
                  </a:cubicBezTo>
                  <a:cubicBezTo>
                    <a:pt x="6199717" y="1070022"/>
                    <a:pt x="6254750" y="928206"/>
                    <a:pt x="6299200" y="799089"/>
                  </a:cubicBezTo>
                  <a:cubicBezTo>
                    <a:pt x="6343650" y="669972"/>
                    <a:pt x="6388100" y="509106"/>
                    <a:pt x="6426200" y="405389"/>
                  </a:cubicBezTo>
                  <a:cubicBezTo>
                    <a:pt x="6464300" y="301672"/>
                    <a:pt x="6481233" y="240289"/>
                    <a:pt x="6527800" y="176789"/>
                  </a:cubicBezTo>
                  <a:cubicBezTo>
                    <a:pt x="6574367" y="113289"/>
                    <a:pt x="6639983" y="51906"/>
                    <a:pt x="6705600" y="24389"/>
                  </a:cubicBezTo>
                  <a:cubicBezTo>
                    <a:pt x="6771217" y="-3128"/>
                    <a:pt x="6843183" y="-7361"/>
                    <a:pt x="6921500" y="11689"/>
                  </a:cubicBezTo>
                  <a:cubicBezTo>
                    <a:pt x="6999817" y="30739"/>
                    <a:pt x="7097183" y="85772"/>
                    <a:pt x="7175500" y="138689"/>
                  </a:cubicBezTo>
                  <a:cubicBezTo>
                    <a:pt x="7253817" y="191606"/>
                    <a:pt x="7321550" y="250872"/>
                    <a:pt x="7391400" y="329189"/>
                  </a:cubicBezTo>
                  <a:cubicBezTo>
                    <a:pt x="7461250" y="407506"/>
                    <a:pt x="7528983" y="528156"/>
                    <a:pt x="7594600" y="608589"/>
                  </a:cubicBezTo>
                  <a:cubicBezTo>
                    <a:pt x="7660217" y="689022"/>
                    <a:pt x="7736417" y="752522"/>
                    <a:pt x="7785100" y="811789"/>
                  </a:cubicBezTo>
                  <a:cubicBezTo>
                    <a:pt x="7833783" y="871056"/>
                    <a:pt x="7860241" y="917622"/>
                    <a:pt x="7886700" y="964189"/>
                  </a:cubicBezTo>
                </a:path>
              </a:pathLst>
            </a:custGeom>
            <a:ln/>
          </p:spPr>
          <p:style>
            <a:lnRef idx="3">
              <a:schemeClr val="accent2"/>
            </a:lnRef>
            <a:fillRef idx="0">
              <a:schemeClr val="accent2"/>
            </a:fillRef>
            <a:effectRef idx="2">
              <a:schemeClr val="accent2"/>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7" name="Freeform 26">
              <a:extLst>
                <a:ext uri="{FF2B5EF4-FFF2-40B4-BE49-F238E27FC236}">
                  <a16:creationId xmlns:a16="http://schemas.microsoft.com/office/drawing/2014/main" id="{79A2E408-D4DE-45A2-90C4-5C5409C8AF0B}"/>
                </a:ext>
              </a:extLst>
            </p:cNvPr>
            <p:cNvSpPr/>
            <p:nvPr/>
          </p:nvSpPr>
          <p:spPr bwMode="gray">
            <a:xfrm>
              <a:off x="1803400" y="1811290"/>
              <a:ext cx="7831666" cy="2773410"/>
            </a:xfrm>
            <a:custGeom>
              <a:avLst/>
              <a:gdLst>
                <a:gd name="connsiteX0" fmla="*/ 0 w 7831666"/>
                <a:gd name="connsiteY0" fmla="*/ 1376410 h 2773410"/>
                <a:gd name="connsiteX1" fmla="*/ 546100 w 7831666"/>
                <a:gd name="connsiteY1" fmla="*/ 1668510 h 2773410"/>
                <a:gd name="connsiteX2" fmla="*/ 1016000 w 7831666"/>
                <a:gd name="connsiteY2" fmla="*/ 1744710 h 2773410"/>
                <a:gd name="connsiteX3" fmla="*/ 1435100 w 7831666"/>
                <a:gd name="connsiteY3" fmla="*/ 1719310 h 2773410"/>
                <a:gd name="connsiteX4" fmla="*/ 2197100 w 7831666"/>
                <a:gd name="connsiteY4" fmla="*/ 1605010 h 2773410"/>
                <a:gd name="connsiteX5" fmla="*/ 2540000 w 7831666"/>
                <a:gd name="connsiteY5" fmla="*/ 1541510 h 2773410"/>
                <a:gd name="connsiteX6" fmla="*/ 2946400 w 7831666"/>
                <a:gd name="connsiteY6" fmla="*/ 1732010 h 2773410"/>
                <a:gd name="connsiteX7" fmla="*/ 3149600 w 7831666"/>
                <a:gd name="connsiteY7" fmla="*/ 2036810 h 2773410"/>
                <a:gd name="connsiteX8" fmla="*/ 3352800 w 7831666"/>
                <a:gd name="connsiteY8" fmla="*/ 2227310 h 2773410"/>
                <a:gd name="connsiteX9" fmla="*/ 3556000 w 7831666"/>
                <a:gd name="connsiteY9" fmla="*/ 2417810 h 2773410"/>
                <a:gd name="connsiteX10" fmla="*/ 3835400 w 7831666"/>
                <a:gd name="connsiteY10" fmla="*/ 2557510 h 2773410"/>
                <a:gd name="connsiteX11" fmla="*/ 4114800 w 7831666"/>
                <a:gd name="connsiteY11" fmla="*/ 2684510 h 2773410"/>
                <a:gd name="connsiteX12" fmla="*/ 4711700 w 7831666"/>
                <a:gd name="connsiteY12" fmla="*/ 2773410 h 2773410"/>
                <a:gd name="connsiteX13" fmla="*/ 5105400 w 7831666"/>
                <a:gd name="connsiteY13" fmla="*/ 2684510 h 2773410"/>
                <a:gd name="connsiteX14" fmla="*/ 5422900 w 7831666"/>
                <a:gd name="connsiteY14" fmla="*/ 2595610 h 2773410"/>
                <a:gd name="connsiteX15" fmla="*/ 5740400 w 7831666"/>
                <a:gd name="connsiteY15" fmla="*/ 2240010 h 2773410"/>
                <a:gd name="connsiteX16" fmla="*/ 5854700 w 7831666"/>
                <a:gd name="connsiteY16" fmla="*/ 1998710 h 2773410"/>
                <a:gd name="connsiteX17" fmla="*/ 5969000 w 7831666"/>
                <a:gd name="connsiteY17" fmla="*/ 1643110 h 2773410"/>
                <a:gd name="connsiteX18" fmla="*/ 6159500 w 7831666"/>
                <a:gd name="connsiteY18" fmla="*/ 1173210 h 2773410"/>
                <a:gd name="connsiteX19" fmla="*/ 6413500 w 7831666"/>
                <a:gd name="connsiteY19" fmla="*/ 474710 h 2773410"/>
                <a:gd name="connsiteX20" fmla="*/ 6629400 w 7831666"/>
                <a:gd name="connsiteY20" fmla="*/ 208010 h 2773410"/>
                <a:gd name="connsiteX21" fmla="*/ 6832600 w 7831666"/>
                <a:gd name="connsiteY21" fmla="*/ 4810 h 2773410"/>
                <a:gd name="connsiteX22" fmla="*/ 7035800 w 7831666"/>
                <a:gd name="connsiteY22" fmla="*/ 81010 h 2773410"/>
                <a:gd name="connsiteX23" fmla="*/ 7213600 w 7831666"/>
                <a:gd name="connsiteY23" fmla="*/ 271510 h 2773410"/>
                <a:gd name="connsiteX24" fmla="*/ 7747000 w 7831666"/>
                <a:gd name="connsiteY24" fmla="*/ 868410 h 2773410"/>
                <a:gd name="connsiteX25" fmla="*/ 7823200 w 7831666"/>
                <a:gd name="connsiteY25" fmla="*/ 970010 h 27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31666" h="2773410">
                  <a:moveTo>
                    <a:pt x="0" y="1376410"/>
                  </a:moveTo>
                  <a:cubicBezTo>
                    <a:pt x="188383" y="1491768"/>
                    <a:pt x="376767" y="1607127"/>
                    <a:pt x="546100" y="1668510"/>
                  </a:cubicBezTo>
                  <a:cubicBezTo>
                    <a:pt x="715433" y="1729893"/>
                    <a:pt x="867833" y="1736243"/>
                    <a:pt x="1016000" y="1744710"/>
                  </a:cubicBezTo>
                  <a:cubicBezTo>
                    <a:pt x="1164167" y="1753177"/>
                    <a:pt x="1238250" y="1742593"/>
                    <a:pt x="1435100" y="1719310"/>
                  </a:cubicBezTo>
                  <a:cubicBezTo>
                    <a:pt x="1631950" y="1696027"/>
                    <a:pt x="2012950" y="1634643"/>
                    <a:pt x="2197100" y="1605010"/>
                  </a:cubicBezTo>
                  <a:cubicBezTo>
                    <a:pt x="2381250" y="1575377"/>
                    <a:pt x="2415117" y="1520343"/>
                    <a:pt x="2540000" y="1541510"/>
                  </a:cubicBezTo>
                  <a:cubicBezTo>
                    <a:pt x="2664883" y="1562677"/>
                    <a:pt x="2844800" y="1649460"/>
                    <a:pt x="2946400" y="1732010"/>
                  </a:cubicBezTo>
                  <a:cubicBezTo>
                    <a:pt x="3048000" y="1814560"/>
                    <a:pt x="3081867" y="1954260"/>
                    <a:pt x="3149600" y="2036810"/>
                  </a:cubicBezTo>
                  <a:cubicBezTo>
                    <a:pt x="3217333" y="2119360"/>
                    <a:pt x="3352800" y="2227310"/>
                    <a:pt x="3352800" y="2227310"/>
                  </a:cubicBezTo>
                  <a:cubicBezTo>
                    <a:pt x="3420533" y="2290810"/>
                    <a:pt x="3475567" y="2362777"/>
                    <a:pt x="3556000" y="2417810"/>
                  </a:cubicBezTo>
                  <a:cubicBezTo>
                    <a:pt x="3636433" y="2472843"/>
                    <a:pt x="3742267" y="2513060"/>
                    <a:pt x="3835400" y="2557510"/>
                  </a:cubicBezTo>
                  <a:cubicBezTo>
                    <a:pt x="3928533" y="2601960"/>
                    <a:pt x="3968750" y="2648527"/>
                    <a:pt x="4114800" y="2684510"/>
                  </a:cubicBezTo>
                  <a:cubicBezTo>
                    <a:pt x="4260850" y="2720493"/>
                    <a:pt x="4546600" y="2773410"/>
                    <a:pt x="4711700" y="2773410"/>
                  </a:cubicBezTo>
                  <a:cubicBezTo>
                    <a:pt x="4876800" y="2773410"/>
                    <a:pt x="4986867" y="2714143"/>
                    <a:pt x="5105400" y="2684510"/>
                  </a:cubicBezTo>
                  <a:cubicBezTo>
                    <a:pt x="5223933" y="2654877"/>
                    <a:pt x="5317067" y="2669693"/>
                    <a:pt x="5422900" y="2595610"/>
                  </a:cubicBezTo>
                  <a:cubicBezTo>
                    <a:pt x="5528733" y="2521527"/>
                    <a:pt x="5668433" y="2339493"/>
                    <a:pt x="5740400" y="2240010"/>
                  </a:cubicBezTo>
                  <a:cubicBezTo>
                    <a:pt x="5812367" y="2140527"/>
                    <a:pt x="5816600" y="2098193"/>
                    <a:pt x="5854700" y="1998710"/>
                  </a:cubicBezTo>
                  <a:cubicBezTo>
                    <a:pt x="5892800" y="1899227"/>
                    <a:pt x="5918200" y="1780693"/>
                    <a:pt x="5969000" y="1643110"/>
                  </a:cubicBezTo>
                  <a:cubicBezTo>
                    <a:pt x="6019800" y="1505527"/>
                    <a:pt x="6085417" y="1367943"/>
                    <a:pt x="6159500" y="1173210"/>
                  </a:cubicBezTo>
                  <a:cubicBezTo>
                    <a:pt x="6233583" y="978477"/>
                    <a:pt x="6335183" y="635577"/>
                    <a:pt x="6413500" y="474710"/>
                  </a:cubicBezTo>
                  <a:cubicBezTo>
                    <a:pt x="6491817" y="313843"/>
                    <a:pt x="6559550" y="286327"/>
                    <a:pt x="6629400" y="208010"/>
                  </a:cubicBezTo>
                  <a:cubicBezTo>
                    <a:pt x="6699250" y="129693"/>
                    <a:pt x="6764867" y="25977"/>
                    <a:pt x="6832600" y="4810"/>
                  </a:cubicBezTo>
                  <a:cubicBezTo>
                    <a:pt x="6900333" y="-16357"/>
                    <a:pt x="6972300" y="36560"/>
                    <a:pt x="7035800" y="81010"/>
                  </a:cubicBezTo>
                  <a:cubicBezTo>
                    <a:pt x="7099300" y="125460"/>
                    <a:pt x="7095067" y="140277"/>
                    <a:pt x="7213600" y="271510"/>
                  </a:cubicBezTo>
                  <a:cubicBezTo>
                    <a:pt x="7332133" y="402743"/>
                    <a:pt x="7645400" y="751993"/>
                    <a:pt x="7747000" y="868410"/>
                  </a:cubicBezTo>
                  <a:cubicBezTo>
                    <a:pt x="7848600" y="984827"/>
                    <a:pt x="7835900" y="977418"/>
                    <a:pt x="7823200" y="970010"/>
                  </a:cubicBezTo>
                </a:path>
              </a:pathLst>
            </a:custGeom>
            <a:ln/>
          </p:spPr>
          <p:style>
            <a:lnRef idx="3">
              <a:schemeClr val="accent3"/>
            </a:lnRef>
            <a:fillRef idx="0">
              <a:schemeClr val="accent3"/>
            </a:fillRef>
            <a:effectRef idx="2">
              <a:schemeClr val="accent3"/>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8" name="Freeform 27">
              <a:extLst>
                <a:ext uri="{FF2B5EF4-FFF2-40B4-BE49-F238E27FC236}">
                  <a16:creationId xmlns:a16="http://schemas.microsoft.com/office/drawing/2014/main" id="{37DA056D-F6F6-418F-4993-3CDC21E77BDC}"/>
                </a:ext>
              </a:extLst>
            </p:cNvPr>
            <p:cNvSpPr/>
            <p:nvPr/>
          </p:nvSpPr>
          <p:spPr bwMode="gray">
            <a:xfrm>
              <a:off x="1752600" y="1735426"/>
              <a:ext cx="7899400" cy="3117904"/>
            </a:xfrm>
            <a:custGeom>
              <a:avLst/>
              <a:gdLst>
                <a:gd name="connsiteX0" fmla="*/ 0 w 7899400"/>
                <a:gd name="connsiteY0" fmla="*/ 1401474 h 3117904"/>
                <a:gd name="connsiteX1" fmla="*/ 495300 w 7899400"/>
                <a:gd name="connsiteY1" fmla="*/ 1680874 h 3117904"/>
                <a:gd name="connsiteX2" fmla="*/ 812800 w 7899400"/>
                <a:gd name="connsiteY2" fmla="*/ 1795174 h 3117904"/>
                <a:gd name="connsiteX3" fmla="*/ 1320800 w 7899400"/>
                <a:gd name="connsiteY3" fmla="*/ 1820574 h 3117904"/>
                <a:gd name="connsiteX4" fmla="*/ 2032000 w 7899400"/>
                <a:gd name="connsiteY4" fmla="*/ 1769774 h 3117904"/>
                <a:gd name="connsiteX5" fmla="*/ 2438400 w 7899400"/>
                <a:gd name="connsiteY5" fmla="*/ 1668174 h 3117904"/>
                <a:gd name="connsiteX6" fmla="*/ 2806700 w 7899400"/>
                <a:gd name="connsiteY6" fmla="*/ 1655474 h 3117904"/>
                <a:gd name="connsiteX7" fmla="*/ 3136900 w 7899400"/>
                <a:gd name="connsiteY7" fmla="*/ 2176174 h 3117904"/>
                <a:gd name="connsiteX8" fmla="*/ 3505200 w 7899400"/>
                <a:gd name="connsiteY8" fmla="*/ 2595274 h 3117904"/>
                <a:gd name="connsiteX9" fmla="*/ 3860800 w 7899400"/>
                <a:gd name="connsiteY9" fmla="*/ 2900074 h 3117904"/>
                <a:gd name="connsiteX10" fmla="*/ 4330700 w 7899400"/>
                <a:gd name="connsiteY10" fmla="*/ 3077874 h 3117904"/>
                <a:gd name="connsiteX11" fmla="*/ 4724400 w 7899400"/>
                <a:gd name="connsiteY11" fmla="*/ 3115974 h 3117904"/>
                <a:gd name="connsiteX12" fmla="*/ 5130800 w 7899400"/>
                <a:gd name="connsiteY12" fmla="*/ 3039774 h 3117904"/>
                <a:gd name="connsiteX13" fmla="*/ 5486400 w 7899400"/>
                <a:gd name="connsiteY13" fmla="*/ 2874674 h 3117904"/>
                <a:gd name="connsiteX14" fmla="*/ 5778500 w 7899400"/>
                <a:gd name="connsiteY14" fmla="*/ 2544474 h 3117904"/>
                <a:gd name="connsiteX15" fmla="*/ 5994400 w 7899400"/>
                <a:gd name="connsiteY15" fmla="*/ 2074574 h 3117904"/>
                <a:gd name="connsiteX16" fmla="*/ 6108700 w 7899400"/>
                <a:gd name="connsiteY16" fmla="*/ 1642774 h 3117904"/>
                <a:gd name="connsiteX17" fmla="*/ 6261100 w 7899400"/>
                <a:gd name="connsiteY17" fmla="*/ 1185574 h 3117904"/>
                <a:gd name="connsiteX18" fmla="*/ 6375400 w 7899400"/>
                <a:gd name="connsiteY18" fmla="*/ 817274 h 3117904"/>
                <a:gd name="connsiteX19" fmla="*/ 6540500 w 7899400"/>
                <a:gd name="connsiteY19" fmla="*/ 398174 h 3117904"/>
                <a:gd name="connsiteX20" fmla="*/ 6756400 w 7899400"/>
                <a:gd name="connsiteY20" fmla="*/ 118774 h 3117904"/>
                <a:gd name="connsiteX21" fmla="*/ 6858000 w 7899400"/>
                <a:gd name="connsiteY21" fmla="*/ 4474 h 3117904"/>
                <a:gd name="connsiteX22" fmla="*/ 7277100 w 7899400"/>
                <a:gd name="connsiteY22" fmla="*/ 258474 h 3117904"/>
                <a:gd name="connsiteX23" fmla="*/ 7581900 w 7899400"/>
                <a:gd name="connsiteY23" fmla="*/ 550574 h 3117904"/>
                <a:gd name="connsiteX24" fmla="*/ 7810500 w 7899400"/>
                <a:gd name="connsiteY24" fmla="*/ 855374 h 3117904"/>
                <a:gd name="connsiteX25" fmla="*/ 7899400 w 7899400"/>
                <a:gd name="connsiteY25" fmla="*/ 982374 h 3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99400" h="3117904">
                  <a:moveTo>
                    <a:pt x="0" y="1401474"/>
                  </a:moveTo>
                  <a:cubicBezTo>
                    <a:pt x="179916" y="1508365"/>
                    <a:pt x="359833" y="1615257"/>
                    <a:pt x="495300" y="1680874"/>
                  </a:cubicBezTo>
                  <a:cubicBezTo>
                    <a:pt x="630767" y="1746491"/>
                    <a:pt x="675217" y="1771891"/>
                    <a:pt x="812800" y="1795174"/>
                  </a:cubicBezTo>
                  <a:cubicBezTo>
                    <a:pt x="950383" y="1818457"/>
                    <a:pt x="1117600" y="1824807"/>
                    <a:pt x="1320800" y="1820574"/>
                  </a:cubicBezTo>
                  <a:cubicBezTo>
                    <a:pt x="1524000" y="1816341"/>
                    <a:pt x="1845733" y="1795174"/>
                    <a:pt x="2032000" y="1769774"/>
                  </a:cubicBezTo>
                  <a:cubicBezTo>
                    <a:pt x="2218267" y="1744374"/>
                    <a:pt x="2309283" y="1687224"/>
                    <a:pt x="2438400" y="1668174"/>
                  </a:cubicBezTo>
                  <a:cubicBezTo>
                    <a:pt x="2567517" y="1649124"/>
                    <a:pt x="2690283" y="1570807"/>
                    <a:pt x="2806700" y="1655474"/>
                  </a:cubicBezTo>
                  <a:cubicBezTo>
                    <a:pt x="2923117" y="1740141"/>
                    <a:pt x="3020483" y="2019541"/>
                    <a:pt x="3136900" y="2176174"/>
                  </a:cubicBezTo>
                  <a:cubicBezTo>
                    <a:pt x="3253317" y="2332807"/>
                    <a:pt x="3384550" y="2474624"/>
                    <a:pt x="3505200" y="2595274"/>
                  </a:cubicBezTo>
                  <a:cubicBezTo>
                    <a:pt x="3625850" y="2715924"/>
                    <a:pt x="3723217" y="2819641"/>
                    <a:pt x="3860800" y="2900074"/>
                  </a:cubicBezTo>
                  <a:cubicBezTo>
                    <a:pt x="3998383" y="2980507"/>
                    <a:pt x="4186767" y="3041891"/>
                    <a:pt x="4330700" y="3077874"/>
                  </a:cubicBezTo>
                  <a:cubicBezTo>
                    <a:pt x="4474633" y="3113857"/>
                    <a:pt x="4591050" y="3122324"/>
                    <a:pt x="4724400" y="3115974"/>
                  </a:cubicBezTo>
                  <a:cubicBezTo>
                    <a:pt x="4857750" y="3109624"/>
                    <a:pt x="5003800" y="3079991"/>
                    <a:pt x="5130800" y="3039774"/>
                  </a:cubicBezTo>
                  <a:cubicBezTo>
                    <a:pt x="5257800" y="2999557"/>
                    <a:pt x="5378450" y="2957224"/>
                    <a:pt x="5486400" y="2874674"/>
                  </a:cubicBezTo>
                  <a:cubicBezTo>
                    <a:pt x="5594350" y="2792124"/>
                    <a:pt x="5693833" y="2677824"/>
                    <a:pt x="5778500" y="2544474"/>
                  </a:cubicBezTo>
                  <a:cubicBezTo>
                    <a:pt x="5863167" y="2411124"/>
                    <a:pt x="5939367" y="2224857"/>
                    <a:pt x="5994400" y="2074574"/>
                  </a:cubicBezTo>
                  <a:cubicBezTo>
                    <a:pt x="6049433" y="1924291"/>
                    <a:pt x="6064250" y="1790941"/>
                    <a:pt x="6108700" y="1642774"/>
                  </a:cubicBezTo>
                  <a:cubicBezTo>
                    <a:pt x="6153150" y="1494607"/>
                    <a:pt x="6216650" y="1323157"/>
                    <a:pt x="6261100" y="1185574"/>
                  </a:cubicBezTo>
                  <a:cubicBezTo>
                    <a:pt x="6305550" y="1047991"/>
                    <a:pt x="6328833" y="948507"/>
                    <a:pt x="6375400" y="817274"/>
                  </a:cubicBezTo>
                  <a:cubicBezTo>
                    <a:pt x="6421967" y="686041"/>
                    <a:pt x="6477000" y="514591"/>
                    <a:pt x="6540500" y="398174"/>
                  </a:cubicBezTo>
                  <a:cubicBezTo>
                    <a:pt x="6604000" y="281757"/>
                    <a:pt x="6703483" y="184391"/>
                    <a:pt x="6756400" y="118774"/>
                  </a:cubicBezTo>
                  <a:cubicBezTo>
                    <a:pt x="6809317" y="53157"/>
                    <a:pt x="6771217" y="-18809"/>
                    <a:pt x="6858000" y="4474"/>
                  </a:cubicBezTo>
                  <a:cubicBezTo>
                    <a:pt x="6944783" y="27757"/>
                    <a:pt x="7156450" y="167457"/>
                    <a:pt x="7277100" y="258474"/>
                  </a:cubicBezTo>
                  <a:cubicBezTo>
                    <a:pt x="7397750" y="349491"/>
                    <a:pt x="7493000" y="451091"/>
                    <a:pt x="7581900" y="550574"/>
                  </a:cubicBezTo>
                  <a:cubicBezTo>
                    <a:pt x="7670800" y="650057"/>
                    <a:pt x="7757583" y="783407"/>
                    <a:pt x="7810500" y="855374"/>
                  </a:cubicBezTo>
                  <a:cubicBezTo>
                    <a:pt x="7863417" y="927341"/>
                    <a:pt x="7881408" y="954857"/>
                    <a:pt x="7899400" y="982374"/>
                  </a:cubicBezTo>
                </a:path>
              </a:pathLst>
            </a:custGeom>
            <a:ln/>
          </p:spPr>
          <p:style>
            <a:lnRef idx="3">
              <a:schemeClr val="accent6"/>
            </a:lnRef>
            <a:fillRef idx="0">
              <a:schemeClr val="accent6"/>
            </a:fillRef>
            <a:effectRef idx="2">
              <a:schemeClr val="accent6"/>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29" name="Freeform 28">
              <a:extLst>
                <a:ext uri="{FF2B5EF4-FFF2-40B4-BE49-F238E27FC236}">
                  <a16:creationId xmlns:a16="http://schemas.microsoft.com/office/drawing/2014/main" id="{DE236BEA-E188-C27F-7062-3B88475D47A2}"/>
                </a:ext>
              </a:extLst>
            </p:cNvPr>
            <p:cNvSpPr/>
            <p:nvPr/>
          </p:nvSpPr>
          <p:spPr bwMode="gray">
            <a:xfrm>
              <a:off x="1752600" y="1638122"/>
              <a:ext cx="7899400" cy="3404751"/>
            </a:xfrm>
            <a:custGeom>
              <a:avLst/>
              <a:gdLst>
                <a:gd name="connsiteX0" fmla="*/ 0 w 7899400"/>
                <a:gd name="connsiteY0" fmla="*/ 1524178 h 3404751"/>
                <a:gd name="connsiteX1" fmla="*/ 241300 w 7899400"/>
                <a:gd name="connsiteY1" fmla="*/ 1701978 h 3404751"/>
                <a:gd name="connsiteX2" fmla="*/ 596900 w 7899400"/>
                <a:gd name="connsiteY2" fmla="*/ 1867078 h 3404751"/>
                <a:gd name="connsiteX3" fmla="*/ 952500 w 7899400"/>
                <a:gd name="connsiteY3" fmla="*/ 1943278 h 3404751"/>
                <a:gd name="connsiteX4" fmla="*/ 1320800 w 7899400"/>
                <a:gd name="connsiteY4" fmla="*/ 1905178 h 3404751"/>
                <a:gd name="connsiteX5" fmla="*/ 2184400 w 7899400"/>
                <a:gd name="connsiteY5" fmla="*/ 1790878 h 3404751"/>
                <a:gd name="connsiteX6" fmla="*/ 2514600 w 7899400"/>
                <a:gd name="connsiteY6" fmla="*/ 1765478 h 3404751"/>
                <a:gd name="connsiteX7" fmla="*/ 2667000 w 7899400"/>
                <a:gd name="connsiteY7" fmla="*/ 1752778 h 3404751"/>
                <a:gd name="connsiteX8" fmla="*/ 2946400 w 7899400"/>
                <a:gd name="connsiteY8" fmla="*/ 2032178 h 3404751"/>
                <a:gd name="connsiteX9" fmla="*/ 3340100 w 7899400"/>
                <a:gd name="connsiteY9" fmla="*/ 2654478 h 3404751"/>
                <a:gd name="connsiteX10" fmla="*/ 3810000 w 7899400"/>
                <a:gd name="connsiteY10" fmla="*/ 3086278 h 3404751"/>
                <a:gd name="connsiteX11" fmla="*/ 4292600 w 7899400"/>
                <a:gd name="connsiteY11" fmla="*/ 3365678 h 3404751"/>
                <a:gd name="connsiteX12" fmla="*/ 4635500 w 7899400"/>
                <a:gd name="connsiteY12" fmla="*/ 3403778 h 3404751"/>
                <a:gd name="connsiteX13" fmla="*/ 4927600 w 7899400"/>
                <a:gd name="connsiteY13" fmla="*/ 3378378 h 3404751"/>
                <a:gd name="connsiteX14" fmla="*/ 5270500 w 7899400"/>
                <a:gd name="connsiteY14" fmla="*/ 3264078 h 3404751"/>
                <a:gd name="connsiteX15" fmla="*/ 5499100 w 7899400"/>
                <a:gd name="connsiteY15" fmla="*/ 3060878 h 3404751"/>
                <a:gd name="connsiteX16" fmla="*/ 5689600 w 7899400"/>
                <a:gd name="connsiteY16" fmla="*/ 2844978 h 3404751"/>
                <a:gd name="connsiteX17" fmla="*/ 5842000 w 7899400"/>
                <a:gd name="connsiteY17" fmla="*/ 2629078 h 3404751"/>
                <a:gd name="connsiteX18" fmla="*/ 5930900 w 7899400"/>
                <a:gd name="connsiteY18" fmla="*/ 2349678 h 3404751"/>
                <a:gd name="connsiteX19" fmla="*/ 6096000 w 7899400"/>
                <a:gd name="connsiteY19" fmla="*/ 1892478 h 3404751"/>
                <a:gd name="connsiteX20" fmla="*/ 6223000 w 7899400"/>
                <a:gd name="connsiteY20" fmla="*/ 1422578 h 3404751"/>
                <a:gd name="connsiteX21" fmla="*/ 6362700 w 7899400"/>
                <a:gd name="connsiteY21" fmla="*/ 927278 h 3404751"/>
                <a:gd name="connsiteX22" fmla="*/ 6477000 w 7899400"/>
                <a:gd name="connsiteY22" fmla="*/ 558978 h 3404751"/>
                <a:gd name="connsiteX23" fmla="*/ 6565900 w 7899400"/>
                <a:gd name="connsiteY23" fmla="*/ 343078 h 3404751"/>
                <a:gd name="connsiteX24" fmla="*/ 6667500 w 7899400"/>
                <a:gd name="connsiteY24" fmla="*/ 216078 h 3404751"/>
                <a:gd name="connsiteX25" fmla="*/ 6845300 w 7899400"/>
                <a:gd name="connsiteY25" fmla="*/ 178 h 3404751"/>
                <a:gd name="connsiteX26" fmla="*/ 7226300 w 7899400"/>
                <a:gd name="connsiteY26" fmla="*/ 254178 h 3404751"/>
                <a:gd name="connsiteX27" fmla="*/ 7454900 w 7899400"/>
                <a:gd name="connsiteY27" fmla="*/ 482778 h 3404751"/>
                <a:gd name="connsiteX28" fmla="*/ 7899400 w 7899400"/>
                <a:gd name="connsiteY28" fmla="*/ 1016178 h 340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99400" h="3404751">
                  <a:moveTo>
                    <a:pt x="0" y="1524178"/>
                  </a:moveTo>
                  <a:cubicBezTo>
                    <a:pt x="70908" y="1584503"/>
                    <a:pt x="141817" y="1644828"/>
                    <a:pt x="241300" y="1701978"/>
                  </a:cubicBezTo>
                  <a:cubicBezTo>
                    <a:pt x="340783" y="1759128"/>
                    <a:pt x="478367" y="1826861"/>
                    <a:pt x="596900" y="1867078"/>
                  </a:cubicBezTo>
                  <a:cubicBezTo>
                    <a:pt x="715433" y="1907295"/>
                    <a:pt x="831850" y="1936928"/>
                    <a:pt x="952500" y="1943278"/>
                  </a:cubicBezTo>
                  <a:cubicBezTo>
                    <a:pt x="1073150" y="1949628"/>
                    <a:pt x="1320800" y="1905178"/>
                    <a:pt x="1320800" y="1905178"/>
                  </a:cubicBezTo>
                  <a:lnTo>
                    <a:pt x="2184400" y="1790878"/>
                  </a:lnTo>
                  <a:cubicBezTo>
                    <a:pt x="2383367" y="1767595"/>
                    <a:pt x="2514600" y="1765478"/>
                    <a:pt x="2514600" y="1765478"/>
                  </a:cubicBezTo>
                  <a:cubicBezTo>
                    <a:pt x="2595033" y="1759128"/>
                    <a:pt x="2595033" y="1708328"/>
                    <a:pt x="2667000" y="1752778"/>
                  </a:cubicBezTo>
                  <a:cubicBezTo>
                    <a:pt x="2738967" y="1797228"/>
                    <a:pt x="2834217" y="1881895"/>
                    <a:pt x="2946400" y="2032178"/>
                  </a:cubicBezTo>
                  <a:cubicBezTo>
                    <a:pt x="3058583" y="2182461"/>
                    <a:pt x="3196167" y="2478795"/>
                    <a:pt x="3340100" y="2654478"/>
                  </a:cubicBezTo>
                  <a:cubicBezTo>
                    <a:pt x="3484033" y="2830161"/>
                    <a:pt x="3651250" y="2967745"/>
                    <a:pt x="3810000" y="3086278"/>
                  </a:cubicBezTo>
                  <a:cubicBezTo>
                    <a:pt x="3968750" y="3204811"/>
                    <a:pt x="4155017" y="3312761"/>
                    <a:pt x="4292600" y="3365678"/>
                  </a:cubicBezTo>
                  <a:cubicBezTo>
                    <a:pt x="4430183" y="3418595"/>
                    <a:pt x="4529667" y="3401661"/>
                    <a:pt x="4635500" y="3403778"/>
                  </a:cubicBezTo>
                  <a:cubicBezTo>
                    <a:pt x="4741333" y="3405895"/>
                    <a:pt x="4821767" y="3401661"/>
                    <a:pt x="4927600" y="3378378"/>
                  </a:cubicBezTo>
                  <a:cubicBezTo>
                    <a:pt x="5033433" y="3355095"/>
                    <a:pt x="5175250" y="3316995"/>
                    <a:pt x="5270500" y="3264078"/>
                  </a:cubicBezTo>
                  <a:cubicBezTo>
                    <a:pt x="5365750" y="3211161"/>
                    <a:pt x="5429250" y="3130728"/>
                    <a:pt x="5499100" y="3060878"/>
                  </a:cubicBezTo>
                  <a:cubicBezTo>
                    <a:pt x="5568950" y="2991028"/>
                    <a:pt x="5632450" y="2916945"/>
                    <a:pt x="5689600" y="2844978"/>
                  </a:cubicBezTo>
                  <a:cubicBezTo>
                    <a:pt x="5746750" y="2773011"/>
                    <a:pt x="5801783" y="2711628"/>
                    <a:pt x="5842000" y="2629078"/>
                  </a:cubicBezTo>
                  <a:cubicBezTo>
                    <a:pt x="5882217" y="2546528"/>
                    <a:pt x="5888567" y="2472445"/>
                    <a:pt x="5930900" y="2349678"/>
                  </a:cubicBezTo>
                  <a:cubicBezTo>
                    <a:pt x="5973233" y="2226911"/>
                    <a:pt x="6047317" y="2046995"/>
                    <a:pt x="6096000" y="1892478"/>
                  </a:cubicBezTo>
                  <a:cubicBezTo>
                    <a:pt x="6144683" y="1737961"/>
                    <a:pt x="6178550" y="1583445"/>
                    <a:pt x="6223000" y="1422578"/>
                  </a:cubicBezTo>
                  <a:cubicBezTo>
                    <a:pt x="6267450" y="1261711"/>
                    <a:pt x="6320367" y="1071211"/>
                    <a:pt x="6362700" y="927278"/>
                  </a:cubicBezTo>
                  <a:cubicBezTo>
                    <a:pt x="6405033" y="783345"/>
                    <a:pt x="6443133" y="656345"/>
                    <a:pt x="6477000" y="558978"/>
                  </a:cubicBezTo>
                  <a:cubicBezTo>
                    <a:pt x="6510867" y="461611"/>
                    <a:pt x="6534150" y="400228"/>
                    <a:pt x="6565900" y="343078"/>
                  </a:cubicBezTo>
                  <a:cubicBezTo>
                    <a:pt x="6597650" y="285928"/>
                    <a:pt x="6620933" y="273228"/>
                    <a:pt x="6667500" y="216078"/>
                  </a:cubicBezTo>
                  <a:cubicBezTo>
                    <a:pt x="6714067" y="158928"/>
                    <a:pt x="6752167" y="-6172"/>
                    <a:pt x="6845300" y="178"/>
                  </a:cubicBezTo>
                  <a:cubicBezTo>
                    <a:pt x="6938433" y="6528"/>
                    <a:pt x="7124700" y="173745"/>
                    <a:pt x="7226300" y="254178"/>
                  </a:cubicBezTo>
                  <a:cubicBezTo>
                    <a:pt x="7327900" y="334611"/>
                    <a:pt x="7342717" y="355778"/>
                    <a:pt x="7454900" y="482778"/>
                  </a:cubicBezTo>
                  <a:cubicBezTo>
                    <a:pt x="7567083" y="609778"/>
                    <a:pt x="7842250" y="927278"/>
                    <a:pt x="7899400" y="1016178"/>
                  </a:cubicBezTo>
                </a:path>
              </a:pathLst>
            </a:custGeom>
            <a:ln/>
          </p:spPr>
          <p:style>
            <a:lnRef idx="3">
              <a:schemeClr val="accent3"/>
            </a:lnRef>
            <a:fillRef idx="0">
              <a:schemeClr val="accent3"/>
            </a:fillRef>
            <a:effectRef idx="2">
              <a:schemeClr val="accent3"/>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cxnSp>
          <p:nvCxnSpPr>
            <p:cNvPr id="30" name="Straight Connector 29">
              <a:extLst>
                <a:ext uri="{FF2B5EF4-FFF2-40B4-BE49-F238E27FC236}">
                  <a16:creationId xmlns:a16="http://schemas.microsoft.com/office/drawing/2014/main" id="{DA101B9A-D6D5-4DD4-8E2B-DE994A3E8291}"/>
                </a:ext>
              </a:extLst>
            </p:cNvPr>
            <p:cNvCxnSpPr>
              <a:cxnSpLocks/>
            </p:cNvCxnSpPr>
            <p:nvPr/>
          </p:nvCxnSpPr>
          <p:spPr bwMode="gray">
            <a:xfrm>
              <a:off x="1625600" y="1308100"/>
              <a:ext cx="0" cy="4886486"/>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062FE593-ADAC-8B7A-9F4A-56E7F374B918}"/>
                </a:ext>
              </a:extLst>
            </p:cNvPr>
            <p:cNvCxnSpPr>
              <a:cxnSpLocks/>
            </p:cNvCxnSpPr>
            <p:nvPr/>
          </p:nvCxnSpPr>
          <p:spPr bwMode="gray">
            <a:xfrm>
              <a:off x="1625600" y="6194586"/>
              <a:ext cx="8191500" cy="0"/>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14D1693B-C009-D4D6-CBBE-09BC37603173}"/>
                </a:ext>
              </a:extLst>
            </p:cNvPr>
            <p:cNvSpPr/>
            <p:nvPr/>
          </p:nvSpPr>
          <p:spPr bwMode="gray">
            <a:xfrm>
              <a:off x="752014" y="1182752"/>
              <a:ext cx="746587" cy="23877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28,000</a:t>
              </a:r>
            </a:p>
          </p:txBody>
        </p:sp>
        <p:sp>
          <p:nvSpPr>
            <p:cNvPr id="33" name="Rectangle 32">
              <a:extLst>
                <a:ext uri="{FF2B5EF4-FFF2-40B4-BE49-F238E27FC236}">
                  <a16:creationId xmlns:a16="http://schemas.microsoft.com/office/drawing/2014/main" id="{EE2F293F-6887-FEBB-F7A8-CF2AE3D4DDB5}"/>
                </a:ext>
              </a:extLst>
            </p:cNvPr>
            <p:cNvSpPr/>
            <p:nvPr/>
          </p:nvSpPr>
          <p:spPr bwMode="gray">
            <a:xfrm>
              <a:off x="752014" y="1627221"/>
              <a:ext cx="746587" cy="26361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26,000</a:t>
              </a:r>
            </a:p>
          </p:txBody>
        </p:sp>
        <p:sp>
          <p:nvSpPr>
            <p:cNvPr id="34" name="Rectangle 33">
              <a:extLst>
                <a:ext uri="{FF2B5EF4-FFF2-40B4-BE49-F238E27FC236}">
                  <a16:creationId xmlns:a16="http://schemas.microsoft.com/office/drawing/2014/main" id="{F720DAEA-B948-A52F-2EE9-7E6BDA3F17FC}"/>
                </a:ext>
              </a:extLst>
            </p:cNvPr>
            <p:cNvSpPr/>
            <p:nvPr/>
          </p:nvSpPr>
          <p:spPr bwMode="gray">
            <a:xfrm>
              <a:off x="780638" y="2071689"/>
              <a:ext cx="717962" cy="28834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24,000</a:t>
              </a:r>
            </a:p>
          </p:txBody>
        </p:sp>
        <p:sp>
          <p:nvSpPr>
            <p:cNvPr id="35" name="Rectangle 34">
              <a:extLst>
                <a:ext uri="{FF2B5EF4-FFF2-40B4-BE49-F238E27FC236}">
                  <a16:creationId xmlns:a16="http://schemas.microsoft.com/office/drawing/2014/main" id="{CB19B5B6-31DF-CED5-9521-EB323F132A36}"/>
                </a:ext>
              </a:extLst>
            </p:cNvPr>
            <p:cNvSpPr/>
            <p:nvPr/>
          </p:nvSpPr>
          <p:spPr bwMode="gray">
            <a:xfrm>
              <a:off x="752014" y="2526303"/>
              <a:ext cx="759287" cy="21096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22,000</a:t>
              </a:r>
            </a:p>
          </p:txBody>
        </p:sp>
        <p:sp>
          <p:nvSpPr>
            <p:cNvPr id="36" name="Rectangle 35">
              <a:extLst>
                <a:ext uri="{FF2B5EF4-FFF2-40B4-BE49-F238E27FC236}">
                  <a16:creationId xmlns:a16="http://schemas.microsoft.com/office/drawing/2014/main" id="{EFFF403F-7420-28C8-2274-A723D84AAE31}"/>
                </a:ext>
              </a:extLst>
            </p:cNvPr>
            <p:cNvSpPr/>
            <p:nvPr/>
          </p:nvSpPr>
          <p:spPr bwMode="gray">
            <a:xfrm>
              <a:off x="780638" y="3043099"/>
              <a:ext cx="730663" cy="3470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20,000</a:t>
              </a:r>
            </a:p>
          </p:txBody>
        </p:sp>
        <p:sp>
          <p:nvSpPr>
            <p:cNvPr id="37" name="Rectangle 36">
              <a:extLst>
                <a:ext uri="{FF2B5EF4-FFF2-40B4-BE49-F238E27FC236}">
                  <a16:creationId xmlns:a16="http://schemas.microsoft.com/office/drawing/2014/main" id="{B3374F3B-F4AF-1E6E-0E81-6C6E69B9FF2C}"/>
                </a:ext>
              </a:extLst>
            </p:cNvPr>
            <p:cNvSpPr/>
            <p:nvPr/>
          </p:nvSpPr>
          <p:spPr bwMode="gray">
            <a:xfrm>
              <a:off x="780638" y="3510408"/>
              <a:ext cx="743363" cy="30090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18,000</a:t>
              </a:r>
            </a:p>
          </p:txBody>
        </p:sp>
        <p:sp>
          <p:nvSpPr>
            <p:cNvPr id="38" name="Rectangle 37">
              <a:extLst>
                <a:ext uri="{FF2B5EF4-FFF2-40B4-BE49-F238E27FC236}">
                  <a16:creationId xmlns:a16="http://schemas.microsoft.com/office/drawing/2014/main" id="{3CA13951-958F-31A3-7398-6B90DEA72F99}"/>
                </a:ext>
              </a:extLst>
            </p:cNvPr>
            <p:cNvSpPr/>
            <p:nvPr/>
          </p:nvSpPr>
          <p:spPr bwMode="gray">
            <a:xfrm>
              <a:off x="780638" y="3977723"/>
              <a:ext cx="743363" cy="23215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16,000</a:t>
              </a:r>
            </a:p>
          </p:txBody>
        </p:sp>
        <p:sp>
          <p:nvSpPr>
            <p:cNvPr id="39" name="Rectangle 38">
              <a:extLst>
                <a:ext uri="{FF2B5EF4-FFF2-40B4-BE49-F238E27FC236}">
                  <a16:creationId xmlns:a16="http://schemas.microsoft.com/office/drawing/2014/main" id="{14AD11A5-AA7F-FA7F-2F0D-A880ACE7F976}"/>
                </a:ext>
              </a:extLst>
            </p:cNvPr>
            <p:cNvSpPr/>
            <p:nvPr/>
          </p:nvSpPr>
          <p:spPr bwMode="gray">
            <a:xfrm>
              <a:off x="780638" y="4464875"/>
              <a:ext cx="743363" cy="253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14,000</a:t>
              </a:r>
            </a:p>
          </p:txBody>
        </p:sp>
        <p:sp>
          <p:nvSpPr>
            <p:cNvPr id="40" name="Rectangle 39">
              <a:extLst>
                <a:ext uri="{FF2B5EF4-FFF2-40B4-BE49-F238E27FC236}">
                  <a16:creationId xmlns:a16="http://schemas.microsoft.com/office/drawing/2014/main" id="{20F080F7-EEC7-19FB-0699-5A69896FC189}"/>
                </a:ext>
              </a:extLst>
            </p:cNvPr>
            <p:cNvSpPr/>
            <p:nvPr/>
          </p:nvSpPr>
          <p:spPr bwMode="gray">
            <a:xfrm>
              <a:off x="780638" y="4904134"/>
              <a:ext cx="743363" cy="19171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12,000</a:t>
              </a:r>
            </a:p>
          </p:txBody>
        </p:sp>
        <p:sp>
          <p:nvSpPr>
            <p:cNvPr id="41" name="Rectangle 40">
              <a:extLst>
                <a:ext uri="{FF2B5EF4-FFF2-40B4-BE49-F238E27FC236}">
                  <a16:creationId xmlns:a16="http://schemas.microsoft.com/office/drawing/2014/main" id="{B39F8FA1-DC72-0C6C-7983-08E34BDD810C}"/>
                </a:ext>
              </a:extLst>
            </p:cNvPr>
            <p:cNvSpPr/>
            <p:nvPr/>
          </p:nvSpPr>
          <p:spPr bwMode="gray">
            <a:xfrm>
              <a:off x="780638" y="5370757"/>
              <a:ext cx="743363" cy="213283"/>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10,000</a:t>
              </a:r>
            </a:p>
          </p:txBody>
        </p:sp>
        <p:sp>
          <p:nvSpPr>
            <p:cNvPr id="42" name="Rectangle 41">
              <a:extLst>
                <a:ext uri="{FF2B5EF4-FFF2-40B4-BE49-F238E27FC236}">
                  <a16:creationId xmlns:a16="http://schemas.microsoft.com/office/drawing/2014/main" id="{0D2A3945-D8F2-D606-AB6A-8AB790EC7156}"/>
                </a:ext>
              </a:extLst>
            </p:cNvPr>
            <p:cNvSpPr/>
            <p:nvPr/>
          </p:nvSpPr>
          <p:spPr bwMode="gray">
            <a:xfrm>
              <a:off x="1066800" y="6054744"/>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0</a:t>
              </a:r>
            </a:p>
          </p:txBody>
        </p:sp>
        <p:sp>
          <p:nvSpPr>
            <p:cNvPr id="43" name="Rectangle 42">
              <a:extLst>
                <a:ext uri="{FF2B5EF4-FFF2-40B4-BE49-F238E27FC236}">
                  <a16:creationId xmlns:a16="http://schemas.microsoft.com/office/drawing/2014/main" id="{09E899D1-CBCE-1507-FBDD-DEEDD15EB5A9}"/>
                </a:ext>
              </a:extLst>
            </p:cNvPr>
            <p:cNvSpPr/>
            <p:nvPr/>
          </p:nvSpPr>
          <p:spPr bwMode="gray">
            <a:xfrm>
              <a:off x="1638300" y="6264305"/>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12am</a:t>
              </a:r>
            </a:p>
          </p:txBody>
        </p:sp>
        <p:sp>
          <p:nvSpPr>
            <p:cNvPr id="44" name="Rectangle 43">
              <a:extLst>
                <a:ext uri="{FF2B5EF4-FFF2-40B4-BE49-F238E27FC236}">
                  <a16:creationId xmlns:a16="http://schemas.microsoft.com/office/drawing/2014/main" id="{17ACA2B6-7C8D-7988-FE5D-E6282CCEC3B6}"/>
                </a:ext>
              </a:extLst>
            </p:cNvPr>
            <p:cNvSpPr/>
            <p:nvPr/>
          </p:nvSpPr>
          <p:spPr bwMode="gray">
            <a:xfrm>
              <a:off x="2565400" y="6264305"/>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3am</a:t>
              </a:r>
            </a:p>
          </p:txBody>
        </p:sp>
        <p:sp>
          <p:nvSpPr>
            <p:cNvPr id="45" name="Rectangle 44">
              <a:extLst>
                <a:ext uri="{FF2B5EF4-FFF2-40B4-BE49-F238E27FC236}">
                  <a16:creationId xmlns:a16="http://schemas.microsoft.com/office/drawing/2014/main" id="{717F9C56-1610-632F-17B1-4498C428F26F}"/>
                </a:ext>
              </a:extLst>
            </p:cNvPr>
            <p:cNvSpPr/>
            <p:nvPr/>
          </p:nvSpPr>
          <p:spPr bwMode="gray">
            <a:xfrm>
              <a:off x="3581400" y="6277721"/>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6am</a:t>
              </a:r>
            </a:p>
          </p:txBody>
        </p:sp>
        <p:sp>
          <p:nvSpPr>
            <p:cNvPr id="46" name="Rectangle 45">
              <a:extLst>
                <a:ext uri="{FF2B5EF4-FFF2-40B4-BE49-F238E27FC236}">
                  <a16:creationId xmlns:a16="http://schemas.microsoft.com/office/drawing/2014/main" id="{DD26D431-3B1F-F74A-BDB6-E2C2EE9C8189}"/>
                </a:ext>
              </a:extLst>
            </p:cNvPr>
            <p:cNvSpPr/>
            <p:nvPr/>
          </p:nvSpPr>
          <p:spPr bwMode="gray">
            <a:xfrm>
              <a:off x="4597400" y="6264305"/>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9am</a:t>
              </a:r>
            </a:p>
          </p:txBody>
        </p:sp>
        <p:sp>
          <p:nvSpPr>
            <p:cNvPr id="47" name="Rectangle 46">
              <a:extLst>
                <a:ext uri="{FF2B5EF4-FFF2-40B4-BE49-F238E27FC236}">
                  <a16:creationId xmlns:a16="http://schemas.microsoft.com/office/drawing/2014/main" id="{BA383765-027E-C2A3-3D40-5099E4F193A2}"/>
                </a:ext>
              </a:extLst>
            </p:cNvPr>
            <p:cNvSpPr/>
            <p:nvPr/>
          </p:nvSpPr>
          <p:spPr bwMode="gray">
            <a:xfrm>
              <a:off x="5651500" y="6277721"/>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12am</a:t>
              </a:r>
            </a:p>
          </p:txBody>
        </p:sp>
        <p:sp>
          <p:nvSpPr>
            <p:cNvPr id="48" name="Rectangle 47">
              <a:extLst>
                <a:ext uri="{FF2B5EF4-FFF2-40B4-BE49-F238E27FC236}">
                  <a16:creationId xmlns:a16="http://schemas.microsoft.com/office/drawing/2014/main" id="{57E00CDD-44B8-3278-718A-876AFD3BFCD9}"/>
                </a:ext>
              </a:extLst>
            </p:cNvPr>
            <p:cNvSpPr/>
            <p:nvPr/>
          </p:nvSpPr>
          <p:spPr bwMode="gray">
            <a:xfrm>
              <a:off x="6667500" y="6277721"/>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3pm</a:t>
              </a:r>
            </a:p>
          </p:txBody>
        </p:sp>
        <p:sp>
          <p:nvSpPr>
            <p:cNvPr id="49" name="Rectangle 48">
              <a:extLst>
                <a:ext uri="{FF2B5EF4-FFF2-40B4-BE49-F238E27FC236}">
                  <a16:creationId xmlns:a16="http://schemas.microsoft.com/office/drawing/2014/main" id="{6E2D10A6-1AF7-8E47-568E-2F496B49C0EF}"/>
                </a:ext>
              </a:extLst>
            </p:cNvPr>
            <p:cNvSpPr/>
            <p:nvPr/>
          </p:nvSpPr>
          <p:spPr bwMode="gray">
            <a:xfrm>
              <a:off x="7721600" y="6292314"/>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6pm</a:t>
              </a:r>
            </a:p>
          </p:txBody>
        </p:sp>
        <p:sp>
          <p:nvSpPr>
            <p:cNvPr id="50" name="Rectangle 49">
              <a:extLst>
                <a:ext uri="{FF2B5EF4-FFF2-40B4-BE49-F238E27FC236}">
                  <a16:creationId xmlns:a16="http://schemas.microsoft.com/office/drawing/2014/main" id="{E59E4326-3084-29A7-F10B-CA7E45F14EAB}"/>
                </a:ext>
              </a:extLst>
            </p:cNvPr>
            <p:cNvSpPr/>
            <p:nvPr/>
          </p:nvSpPr>
          <p:spPr bwMode="gray">
            <a:xfrm>
              <a:off x="8737600" y="6292314"/>
              <a:ext cx="558800" cy="23964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9pm</a:t>
              </a:r>
            </a:p>
          </p:txBody>
        </p:sp>
        <p:sp>
          <p:nvSpPr>
            <p:cNvPr id="51" name="Rectangle 50">
              <a:extLst>
                <a:ext uri="{FF2B5EF4-FFF2-40B4-BE49-F238E27FC236}">
                  <a16:creationId xmlns:a16="http://schemas.microsoft.com/office/drawing/2014/main" id="{49D66F47-6828-10AE-9104-04297BE54E72}"/>
                </a:ext>
              </a:extLst>
            </p:cNvPr>
            <p:cNvSpPr/>
            <p:nvPr/>
          </p:nvSpPr>
          <p:spPr bwMode="gray">
            <a:xfrm>
              <a:off x="6108700" y="5049315"/>
              <a:ext cx="558800" cy="23964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2020</a:t>
              </a:r>
            </a:p>
          </p:txBody>
        </p:sp>
        <p:sp>
          <p:nvSpPr>
            <p:cNvPr id="52" name="Rectangle 51">
              <a:extLst>
                <a:ext uri="{FF2B5EF4-FFF2-40B4-BE49-F238E27FC236}">
                  <a16:creationId xmlns:a16="http://schemas.microsoft.com/office/drawing/2014/main" id="{258D3968-7746-7C30-BC79-D7241CAF7347}"/>
                </a:ext>
              </a:extLst>
            </p:cNvPr>
            <p:cNvSpPr/>
            <p:nvPr/>
          </p:nvSpPr>
          <p:spPr bwMode="gray">
            <a:xfrm>
              <a:off x="4883150" y="4603534"/>
              <a:ext cx="558800" cy="20798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2018</a:t>
              </a:r>
            </a:p>
          </p:txBody>
        </p:sp>
        <p:sp>
          <p:nvSpPr>
            <p:cNvPr id="53" name="Rectangle 52">
              <a:extLst>
                <a:ext uri="{FF2B5EF4-FFF2-40B4-BE49-F238E27FC236}">
                  <a16:creationId xmlns:a16="http://schemas.microsoft.com/office/drawing/2014/main" id="{E5F88397-0E1A-20F6-3194-21E750B4FC7B}"/>
                </a:ext>
              </a:extLst>
            </p:cNvPr>
            <p:cNvSpPr/>
            <p:nvPr/>
          </p:nvSpPr>
          <p:spPr bwMode="gray">
            <a:xfrm>
              <a:off x="4978400" y="4830354"/>
              <a:ext cx="558800" cy="20798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2019</a:t>
              </a:r>
            </a:p>
          </p:txBody>
        </p:sp>
        <p:sp>
          <p:nvSpPr>
            <p:cNvPr id="54" name="Rectangle 53">
              <a:extLst>
                <a:ext uri="{FF2B5EF4-FFF2-40B4-BE49-F238E27FC236}">
                  <a16:creationId xmlns:a16="http://schemas.microsoft.com/office/drawing/2014/main" id="{42E895C8-C214-ED6D-38A1-10B8C88AB95E}"/>
                </a:ext>
              </a:extLst>
            </p:cNvPr>
            <p:cNvSpPr/>
            <p:nvPr/>
          </p:nvSpPr>
          <p:spPr bwMode="gray">
            <a:xfrm>
              <a:off x="6199652" y="4545297"/>
              <a:ext cx="558800" cy="207986"/>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2017</a:t>
              </a:r>
            </a:p>
          </p:txBody>
        </p:sp>
        <p:sp>
          <p:nvSpPr>
            <p:cNvPr id="55" name="Rectangle 54">
              <a:extLst>
                <a:ext uri="{FF2B5EF4-FFF2-40B4-BE49-F238E27FC236}">
                  <a16:creationId xmlns:a16="http://schemas.microsoft.com/office/drawing/2014/main" id="{8AF0D1CE-0A92-05E5-25A6-E5525537F36E}"/>
                </a:ext>
              </a:extLst>
            </p:cNvPr>
            <p:cNvSpPr/>
            <p:nvPr/>
          </p:nvSpPr>
          <p:spPr bwMode="gray">
            <a:xfrm>
              <a:off x="6247890" y="4300689"/>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2016</a:t>
              </a:r>
            </a:p>
          </p:txBody>
        </p:sp>
        <p:sp>
          <p:nvSpPr>
            <p:cNvPr id="56" name="Rectangle 55">
              <a:extLst>
                <a:ext uri="{FF2B5EF4-FFF2-40B4-BE49-F238E27FC236}">
                  <a16:creationId xmlns:a16="http://schemas.microsoft.com/office/drawing/2014/main" id="{449987C1-95D5-0C95-BF85-5846AD5D9F74}"/>
                </a:ext>
              </a:extLst>
            </p:cNvPr>
            <p:cNvSpPr/>
            <p:nvPr/>
          </p:nvSpPr>
          <p:spPr bwMode="gray">
            <a:xfrm>
              <a:off x="6242137" y="4104615"/>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2015</a:t>
              </a:r>
            </a:p>
          </p:txBody>
        </p:sp>
        <p:sp>
          <p:nvSpPr>
            <p:cNvPr id="57" name="Rectangle 56">
              <a:extLst>
                <a:ext uri="{FF2B5EF4-FFF2-40B4-BE49-F238E27FC236}">
                  <a16:creationId xmlns:a16="http://schemas.microsoft.com/office/drawing/2014/main" id="{2EA060D7-EFD0-1F2B-284B-EB5837B65DD8}"/>
                </a:ext>
              </a:extLst>
            </p:cNvPr>
            <p:cNvSpPr/>
            <p:nvPr/>
          </p:nvSpPr>
          <p:spPr bwMode="gray">
            <a:xfrm>
              <a:off x="6247890" y="3915642"/>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2014</a:t>
              </a:r>
            </a:p>
          </p:txBody>
        </p:sp>
        <p:sp>
          <p:nvSpPr>
            <p:cNvPr id="58" name="Rectangle 57">
              <a:extLst>
                <a:ext uri="{FF2B5EF4-FFF2-40B4-BE49-F238E27FC236}">
                  <a16:creationId xmlns:a16="http://schemas.microsoft.com/office/drawing/2014/main" id="{EFCB5BA1-E611-4A17-96A9-13D35080E34A}"/>
                </a:ext>
              </a:extLst>
            </p:cNvPr>
            <p:cNvSpPr/>
            <p:nvPr/>
          </p:nvSpPr>
          <p:spPr bwMode="gray">
            <a:xfrm>
              <a:off x="6242137" y="3485079"/>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2013</a:t>
              </a:r>
            </a:p>
          </p:txBody>
        </p:sp>
        <p:sp>
          <p:nvSpPr>
            <p:cNvPr id="59" name="Rectangle 58">
              <a:extLst>
                <a:ext uri="{FF2B5EF4-FFF2-40B4-BE49-F238E27FC236}">
                  <a16:creationId xmlns:a16="http://schemas.microsoft.com/office/drawing/2014/main" id="{AFC10F59-3348-E851-7086-4B6E54C371A8}"/>
                </a:ext>
              </a:extLst>
            </p:cNvPr>
            <p:cNvSpPr/>
            <p:nvPr/>
          </p:nvSpPr>
          <p:spPr bwMode="gray">
            <a:xfrm>
              <a:off x="6143624" y="2971057"/>
              <a:ext cx="488952" cy="18863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2012</a:t>
              </a:r>
            </a:p>
          </p:txBody>
        </p:sp>
        <p:sp>
          <p:nvSpPr>
            <p:cNvPr id="60" name="Rectangle 59">
              <a:extLst>
                <a:ext uri="{FF2B5EF4-FFF2-40B4-BE49-F238E27FC236}">
                  <a16:creationId xmlns:a16="http://schemas.microsoft.com/office/drawing/2014/main" id="{DA8465E0-54D8-D8B5-22DE-0715E41BBA5E}"/>
                </a:ext>
              </a:extLst>
            </p:cNvPr>
            <p:cNvSpPr/>
            <p:nvPr/>
          </p:nvSpPr>
          <p:spPr bwMode="gray">
            <a:xfrm>
              <a:off x="8518523" y="3454895"/>
              <a:ext cx="1247776" cy="24743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Increased </a:t>
              </a:r>
              <a:br>
                <a:rPr kumimoji="0" lang="en-US" sz="700" b="0" i="0" u="none" strike="noStrike" kern="1200" cap="none" spc="0" normalizeH="0" baseline="0" noProof="0" dirty="0">
                  <a:ln>
                    <a:noFill/>
                  </a:ln>
                  <a:solidFill>
                    <a:srgbClr val="000000"/>
                  </a:solidFill>
                  <a:effectLst/>
                  <a:uLnTx/>
                  <a:uFillTx/>
                  <a:latin typeface="Arial"/>
                  <a:ea typeface="+mn-ea"/>
                  <a:cs typeface="+mn-cs"/>
                </a:rPr>
              </a:br>
              <a:r>
                <a:rPr kumimoji="0" lang="en-US" sz="700" b="0" i="0" u="none" strike="noStrike" kern="1200" cap="none" spc="0" normalizeH="0" baseline="0" noProof="0" dirty="0">
                  <a:ln>
                    <a:noFill/>
                  </a:ln>
                  <a:solidFill>
                    <a:srgbClr val="000000"/>
                  </a:solidFill>
                  <a:effectLst/>
                  <a:uLnTx/>
                  <a:uFillTx/>
                  <a:latin typeface="Arial"/>
                  <a:ea typeface="+mn-ea"/>
                  <a:cs typeface="+mn-cs"/>
                </a:rPr>
                <a:t>ramp</a:t>
              </a:r>
            </a:p>
          </p:txBody>
        </p:sp>
        <p:sp>
          <p:nvSpPr>
            <p:cNvPr id="61" name="Left Brace 60">
              <a:extLst>
                <a:ext uri="{FF2B5EF4-FFF2-40B4-BE49-F238E27FC236}">
                  <a16:creationId xmlns:a16="http://schemas.microsoft.com/office/drawing/2014/main" id="{69D6BC5E-D909-0A9C-4F67-FA0736CC06EE}"/>
                </a:ext>
              </a:extLst>
            </p:cNvPr>
            <p:cNvSpPr/>
            <p:nvPr/>
          </p:nvSpPr>
          <p:spPr bwMode="gray">
            <a:xfrm rot="10920000">
              <a:off x="8613709" y="1623423"/>
              <a:ext cx="100420" cy="3644098"/>
            </a:xfrm>
            <a:prstGeom prst="leftBrace">
              <a:avLst/>
            </a:prstGeom>
            <a:ln w="9525" cap="flat">
              <a:solidFill>
                <a:schemeClr val="accent1"/>
              </a:solidFill>
              <a:miter lim="800000"/>
              <a:tailEnd type="none" w="med"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000000"/>
                </a:solidFill>
                <a:effectLst/>
                <a:uLnTx/>
                <a:uFillTx/>
                <a:latin typeface="Arial"/>
                <a:ea typeface="+mn-ea"/>
                <a:cs typeface="+mn-cs"/>
              </a:endParaRPr>
            </a:p>
          </p:txBody>
        </p:sp>
        <p:sp>
          <p:nvSpPr>
            <p:cNvPr id="62" name="Rectangle 61">
              <a:extLst>
                <a:ext uri="{FF2B5EF4-FFF2-40B4-BE49-F238E27FC236}">
                  <a16:creationId xmlns:a16="http://schemas.microsoft.com/office/drawing/2014/main" id="{8A06344D-AF07-936D-EB28-B971EB23929F}"/>
                </a:ext>
              </a:extLst>
            </p:cNvPr>
            <p:cNvSpPr/>
            <p:nvPr/>
          </p:nvSpPr>
          <p:spPr bwMode="gray">
            <a:xfrm>
              <a:off x="2184400" y="4268076"/>
              <a:ext cx="2044700" cy="262453"/>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Potential overgeneration</a:t>
              </a:r>
            </a:p>
          </p:txBody>
        </p:sp>
        <p:sp>
          <p:nvSpPr>
            <p:cNvPr id="63" name="Rectangle 62">
              <a:extLst>
                <a:ext uri="{FF2B5EF4-FFF2-40B4-BE49-F238E27FC236}">
                  <a16:creationId xmlns:a16="http://schemas.microsoft.com/office/drawing/2014/main" id="{D415473E-54F0-A1FC-E6D7-99C703A29D0D}"/>
                </a:ext>
              </a:extLst>
            </p:cNvPr>
            <p:cNvSpPr/>
            <p:nvPr/>
          </p:nvSpPr>
          <p:spPr bwMode="gray">
            <a:xfrm rot="16200000">
              <a:off x="4411" y="3425134"/>
              <a:ext cx="1247776" cy="24743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a:ea typeface="+mn-ea"/>
                  <a:cs typeface="+mn-cs"/>
                </a:rPr>
                <a:t>Megawatts</a:t>
              </a:r>
            </a:p>
          </p:txBody>
        </p:sp>
        <p:sp>
          <p:nvSpPr>
            <p:cNvPr id="64" name="btfpColumnHeaderBoxText223027">
              <a:extLst>
                <a:ext uri="{FF2B5EF4-FFF2-40B4-BE49-F238E27FC236}">
                  <a16:creationId xmlns:a16="http://schemas.microsoft.com/office/drawing/2014/main" id="{F9C2A926-B813-2734-41D0-0B2D9FA33C4E}"/>
                </a:ext>
              </a:extLst>
            </p:cNvPr>
            <p:cNvSpPr txBox="1"/>
            <p:nvPr/>
          </p:nvSpPr>
          <p:spPr bwMode="gray">
            <a:xfrm>
              <a:off x="1636803" y="5241219"/>
              <a:ext cx="880050" cy="348715"/>
            </a:xfrm>
            <a:prstGeom prst="rect">
              <a:avLst/>
            </a:prstGeom>
            <a:solidFill>
              <a:schemeClr val="accent1"/>
            </a:solidFill>
          </p:spPr>
          <p:txBody>
            <a:bodyPr vert="horz" wrap="square" lIns="36036" tIns="36036" rIns="36036" bIns="36036"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a:ea typeface="+mn-ea"/>
                  <a:cs typeface="+mn-cs"/>
                </a:rPr>
                <a:t>Baseload</a:t>
              </a:r>
            </a:p>
          </p:txBody>
        </p:sp>
        <p:sp>
          <p:nvSpPr>
            <p:cNvPr id="65" name="btfpColumnHeaderBoxText223027">
              <a:extLst>
                <a:ext uri="{FF2B5EF4-FFF2-40B4-BE49-F238E27FC236}">
                  <a16:creationId xmlns:a16="http://schemas.microsoft.com/office/drawing/2014/main" id="{C444D00A-8797-D468-A492-EA0A1B763820}"/>
                </a:ext>
              </a:extLst>
            </p:cNvPr>
            <p:cNvSpPr txBox="1"/>
            <p:nvPr/>
          </p:nvSpPr>
          <p:spPr bwMode="gray">
            <a:xfrm>
              <a:off x="1636803" y="2563940"/>
              <a:ext cx="915559" cy="348715"/>
            </a:xfrm>
            <a:prstGeom prst="rect">
              <a:avLst/>
            </a:prstGeom>
            <a:solidFill>
              <a:schemeClr val="accent6"/>
            </a:solidFill>
          </p:spPr>
          <p:txBody>
            <a:bodyPr vert="horz" wrap="square" lIns="36036" tIns="36036" rIns="36036" bIns="36036"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a:ea typeface="+mn-ea"/>
                  <a:cs typeface="+mn-cs"/>
                </a:rPr>
                <a:t>Mid-load</a:t>
              </a:r>
            </a:p>
          </p:txBody>
        </p:sp>
        <p:sp>
          <p:nvSpPr>
            <p:cNvPr id="66" name="btfpColumnHeaderBoxText223027">
              <a:extLst>
                <a:ext uri="{FF2B5EF4-FFF2-40B4-BE49-F238E27FC236}">
                  <a16:creationId xmlns:a16="http://schemas.microsoft.com/office/drawing/2014/main" id="{39893571-B41D-234B-7961-5A761118C09E}"/>
                </a:ext>
              </a:extLst>
            </p:cNvPr>
            <p:cNvSpPr txBox="1"/>
            <p:nvPr/>
          </p:nvSpPr>
          <p:spPr bwMode="gray">
            <a:xfrm>
              <a:off x="1625601" y="1254115"/>
              <a:ext cx="939787" cy="348715"/>
            </a:xfrm>
            <a:prstGeom prst="rect">
              <a:avLst/>
            </a:prstGeom>
            <a:solidFill>
              <a:schemeClr val="accent5"/>
            </a:solidFill>
          </p:spPr>
          <p:txBody>
            <a:bodyPr vert="horz" wrap="square" lIns="36036" tIns="36036" rIns="36036" bIns="36036" rtlCol="0" anchor="b">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a:ea typeface="+mn-ea"/>
                  <a:cs typeface="+mn-cs"/>
                </a:rPr>
                <a:t>Peak load</a:t>
              </a:r>
            </a:p>
          </p:txBody>
        </p:sp>
        <p:cxnSp>
          <p:nvCxnSpPr>
            <p:cNvPr id="67" name="Straight Connector 66">
              <a:extLst>
                <a:ext uri="{FF2B5EF4-FFF2-40B4-BE49-F238E27FC236}">
                  <a16:creationId xmlns:a16="http://schemas.microsoft.com/office/drawing/2014/main" id="{2F5FCC65-DE0E-4877-4DAA-0772A5789D14}"/>
                </a:ext>
              </a:extLst>
            </p:cNvPr>
            <p:cNvCxnSpPr>
              <a:cxnSpLocks/>
              <a:stCxn id="52" idx="0"/>
            </p:cNvCxnSpPr>
            <p:nvPr/>
          </p:nvCxnSpPr>
          <p:spPr bwMode="gray">
            <a:xfrm flipV="1">
              <a:off x="5162550" y="4464876"/>
              <a:ext cx="248899" cy="138658"/>
            </a:xfrm>
            <a:prstGeom prst="line">
              <a:avLst/>
            </a:prstGeom>
            <a:ln>
              <a:tailEnd type="none" w="med" len="lg"/>
            </a:ln>
          </p:spPr>
          <p:style>
            <a:lnRef idx="1">
              <a:schemeClr val="accent6"/>
            </a:lnRef>
            <a:fillRef idx="0">
              <a:schemeClr val="accent6"/>
            </a:fillRef>
            <a:effectRef idx="0">
              <a:schemeClr val="accent6"/>
            </a:effectRef>
            <a:fontRef idx="minor">
              <a:schemeClr val="tx1"/>
            </a:fontRef>
          </p:style>
        </p:cxnSp>
        <p:cxnSp>
          <p:nvCxnSpPr>
            <p:cNvPr id="68" name="Straight Connector 67">
              <a:extLst>
                <a:ext uri="{FF2B5EF4-FFF2-40B4-BE49-F238E27FC236}">
                  <a16:creationId xmlns:a16="http://schemas.microsoft.com/office/drawing/2014/main" id="{C22E774B-230F-339C-A6C9-1AF9C6B796B5}"/>
                </a:ext>
              </a:extLst>
            </p:cNvPr>
            <p:cNvCxnSpPr>
              <a:cxnSpLocks/>
            </p:cNvCxnSpPr>
            <p:nvPr/>
          </p:nvCxnSpPr>
          <p:spPr bwMode="gray">
            <a:xfrm flipV="1">
              <a:off x="5261372" y="4634253"/>
              <a:ext cx="341623" cy="244813"/>
            </a:xfrm>
            <a:prstGeom prst="line">
              <a:avLst/>
            </a:prstGeom>
            <a:ln>
              <a:tailEnd type="none" w="med" len="lg"/>
            </a:ln>
          </p:spPr>
          <p:style>
            <a:lnRef idx="1">
              <a:schemeClr val="accent6"/>
            </a:lnRef>
            <a:fillRef idx="0">
              <a:schemeClr val="accent6"/>
            </a:fillRef>
            <a:effectRef idx="0">
              <a:schemeClr val="accent6"/>
            </a:effectRef>
            <a:fontRef idx="minor">
              <a:schemeClr val="tx1"/>
            </a:fontRef>
          </p:style>
        </p:cxnSp>
      </p:grpSp>
      <p:grpSp>
        <p:nvGrpSpPr>
          <p:cNvPr id="69" name="Group 68">
            <a:extLst>
              <a:ext uri="{FF2B5EF4-FFF2-40B4-BE49-F238E27FC236}">
                <a16:creationId xmlns:a16="http://schemas.microsoft.com/office/drawing/2014/main" id="{23A6623C-11B2-6055-24E2-C28F01483A14}"/>
              </a:ext>
            </a:extLst>
          </p:cNvPr>
          <p:cNvGrpSpPr/>
          <p:nvPr/>
        </p:nvGrpSpPr>
        <p:grpSpPr>
          <a:xfrm>
            <a:off x="548907" y="5830810"/>
            <a:ext cx="1775091" cy="462330"/>
            <a:chOff x="6809294" y="5733878"/>
            <a:chExt cx="1763215" cy="462330"/>
          </a:xfrm>
        </p:grpSpPr>
        <p:grpSp>
          <p:nvGrpSpPr>
            <p:cNvPr id="70" name="Group 69">
              <a:extLst>
                <a:ext uri="{FF2B5EF4-FFF2-40B4-BE49-F238E27FC236}">
                  <a16:creationId xmlns:a16="http://schemas.microsoft.com/office/drawing/2014/main" id="{3067E774-5CDA-F9AB-55BC-688633F9CF46}"/>
                </a:ext>
              </a:extLst>
            </p:cNvPr>
            <p:cNvGrpSpPr/>
            <p:nvPr/>
          </p:nvGrpSpPr>
          <p:grpSpPr>
            <a:xfrm>
              <a:off x="7029497" y="5733878"/>
              <a:ext cx="1314577" cy="304870"/>
              <a:chOff x="2416623" y="5058297"/>
              <a:chExt cx="1609832" cy="360363"/>
            </a:xfrm>
          </p:grpSpPr>
          <p:pic>
            <p:nvPicPr>
              <p:cNvPr id="74" name="Graphic 73" descr="Raw Materials with solid fill">
                <a:extLst>
                  <a:ext uri="{FF2B5EF4-FFF2-40B4-BE49-F238E27FC236}">
                    <a16:creationId xmlns:a16="http://schemas.microsoft.com/office/drawing/2014/main" id="{ED6F4968-1E98-EADE-D2B3-8AD24AA76922}"/>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416623" y="5077347"/>
                <a:ext cx="322263" cy="322263"/>
              </a:xfrm>
              <a:prstGeom prst="rect">
                <a:avLst/>
              </a:prstGeom>
            </p:spPr>
          </p:pic>
          <p:pic>
            <p:nvPicPr>
              <p:cNvPr id="75" name="Graphic 74" descr="Fire with solid fill">
                <a:extLst>
                  <a:ext uri="{FF2B5EF4-FFF2-40B4-BE49-F238E27FC236}">
                    <a16:creationId xmlns:a16="http://schemas.microsoft.com/office/drawing/2014/main" id="{1CA83890-6051-2ABA-8BFC-6D0D4FAF558F}"/>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022322" y="5077347"/>
                <a:ext cx="322263" cy="322263"/>
              </a:xfrm>
              <a:prstGeom prst="rect">
                <a:avLst/>
              </a:prstGeom>
            </p:spPr>
          </p:pic>
          <p:pic>
            <p:nvPicPr>
              <p:cNvPr id="76" name="Graphic 75" descr="Radioactive with solid fill">
                <a:extLst>
                  <a:ext uri="{FF2B5EF4-FFF2-40B4-BE49-F238E27FC236}">
                    <a16:creationId xmlns:a16="http://schemas.microsoft.com/office/drawing/2014/main" id="{4EB39EF1-8A16-5979-6B02-86C923DB93F7}"/>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flipH="1">
                <a:off x="3628022" y="5058297"/>
                <a:ext cx="398433" cy="360363"/>
              </a:xfrm>
              <a:prstGeom prst="rect">
                <a:avLst/>
              </a:prstGeom>
            </p:spPr>
          </p:pic>
        </p:grpSp>
        <p:sp>
          <p:nvSpPr>
            <p:cNvPr id="71" name="btfpColumnHeaderBoxText223027">
              <a:extLst>
                <a:ext uri="{FF2B5EF4-FFF2-40B4-BE49-F238E27FC236}">
                  <a16:creationId xmlns:a16="http://schemas.microsoft.com/office/drawing/2014/main" id="{5E0E4AB3-CA7D-D89B-B465-6DA633F120C9}"/>
                </a:ext>
              </a:extLst>
            </p:cNvPr>
            <p:cNvSpPr txBox="1"/>
            <p:nvPr/>
          </p:nvSpPr>
          <p:spPr bwMode="gray">
            <a:xfrm>
              <a:off x="6809294" y="5981435"/>
              <a:ext cx="728204" cy="195886"/>
            </a:xfrm>
            <a:prstGeom prst="rect">
              <a:avLst/>
            </a:prstGeom>
            <a:noFill/>
            <a:ln>
              <a:noFill/>
            </a:ln>
          </p:spPr>
          <p:txBody>
            <a:bodyPr vert="horz" wrap="square" lIns="36036" tIns="36036" rIns="36036" bIns="36036"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mn-cs"/>
                </a:rPr>
                <a:t>Coal</a:t>
              </a:r>
            </a:p>
          </p:txBody>
        </p:sp>
        <p:sp>
          <p:nvSpPr>
            <p:cNvPr id="72" name="btfpColumnHeaderBoxText223027">
              <a:extLst>
                <a:ext uri="{FF2B5EF4-FFF2-40B4-BE49-F238E27FC236}">
                  <a16:creationId xmlns:a16="http://schemas.microsoft.com/office/drawing/2014/main" id="{4EA0E3BE-E2FA-9227-6A3B-29F8899E8186}"/>
                </a:ext>
              </a:extLst>
            </p:cNvPr>
            <p:cNvSpPr txBox="1"/>
            <p:nvPr/>
          </p:nvSpPr>
          <p:spPr bwMode="gray">
            <a:xfrm>
              <a:off x="7262860" y="5993891"/>
              <a:ext cx="810080" cy="195886"/>
            </a:xfrm>
            <a:prstGeom prst="rect">
              <a:avLst/>
            </a:prstGeom>
            <a:noFill/>
            <a:ln>
              <a:noFill/>
            </a:ln>
          </p:spPr>
          <p:txBody>
            <a:bodyPr vert="horz" wrap="square" lIns="36036" tIns="36036" rIns="36036" bIns="36036"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mn-cs"/>
                </a:rPr>
                <a:t>N. gas</a:t>
              </a:r>
            </a:p>
          </p:txBody>
        </p:sp>
        <p:sp>
          <p:nvSpPr>
            <p:cNvPr id="73" name="btfpColumnHeaderBoxText223027">
              <a:extLst>
                <a:ext uri="{FF2B5EF4-FFF2-40B4-BE49-F238E27FC236}">
                  <a16:creationId xmlns:a16="http://schemas.microsoft.com/office/drawing/2014/main" id="{6FBB1F15-0D56-A756-A807-87686751D4EE}"/>
                </a:ext>
              </a:extLst>
            </p:cNvPr>
            <p:cNvSpPr txBox="1"/>
            <p:nvPr/>
          </p:nvSpPr>
          <p:spPr bwMode="gray">
            <a:xfrm>
              <a:off x="7762429" y="6000322"/>
              <a:ext cx="810080" cy="195886"/>
            </a:xfrm>
            <a:prstGeom prst="rect">
              <a:avLst/>
            </a:prstGeom>
            <a:noFill/>
            <a:ln>
              <a:noFill/>
            </a:ln>
          </p:spPr>
          <p:txBody>
            <a:bodyPr vert="horz" wrap="square" lIns="36036" tIns="36036" rIns="36036" bIns="36036"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mn-cs"/>
                </a:rPr>
                <a:t>Nuclear</a:t>
              </a:r>
            </a:p>
          </p:txBody>
        </p:sp>
      </p:grpSp>
      <p:sp>
        <p:nvSpPr>
          <p:cNvPr id="77" name="Rectangle 76">
            <a:extLst>
              <a:ext uri="{FF2B5EF4-FFF2-40B4-BE49-F238E27FC236}">
                <a16:creationId xmlns:a16="http://schemas.microsoft.com/office/drawing/2014/main" id="{9776AD26-1B8C-7453-9F7C-578130B6E5D8}"/>
              </a:ext>
            </a:extLst>
          </p:cNvPr>
          <p:cNvSpPr/>
          <p:nvPr/>
        </p:nvSpPr>
        <p:spPr bwMode="gray">
          <a:xfrm>
            <a:off x="3281752" y="5778238"/>
            <a:ext cx="2371382" cy="38077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The most common sources of baseload power, chosen for their </a:t>
            </a:r>
            <a:r>
              <a:rPr kumimoji="0" lang="en-US" sz="1000" b="1" i="0" u="none" strike="noStrike" kern="1200" cap="none" spc="0" normalizeH="0" baseline="0" noProof="0" dirty="0">
                <a:ln>
                  <a:noFill/>
                </a:ln>
                <a:solidFill>
                  <a:srgbClr val="000000"/>
                </a:solidFill>
                <a:effectLst/>
                <a:uLnTx/>
                <a:uFillTx/>
                <a:latin typeface="Arial"/>
                <a:ea typeface="+mn-ea"/>
                <a:cs typeface="+mn-cs"/>
              </a:rPr>
              <a:t>low LCOE</a:t>
            </a:r>
            <a:r>
              <a:rPr kumimoji="0" lang="en-US" sz="1000" b="0" i="0" u="none" strike="noStrike" kern="1200" cap="none" spc="0" normalizeH="0" baseline="0" noProof="0" dirty="0">
                <a:ln>
                  <a:noFill/>
                </a:ln>
                <a:solidFill>
                  <a:srgbClr val="000000"/>
                </a:solidFill>
                <a:effectLst/>
                <a:uLnTx/>
                <a:uFillTx/>
                <a:latin typeface="Arial"/>
                <a:ea typeface="+mn-ea"/>
                <a:cs typeface="+mn-cs"/>
              </a:rPr>
              <a:t>. Gas can be used but has higher OpEx.</a:t>
            </a:r>
          </a:p>
        </p:txBody>
      </p:sp>
      <p:sp>
        <p:nvSpPr>
          <p:cNvPr id="78" name="Right Arrow 77">
            <a:extLst>
              <a:ext uri="{FF2B5EF4-FFF2-40B4-BE49-F238E27FC236}">
                <a16:creationId xmlns:a16="http://schemas.microsoft.com/office/drawing/2014/main" id="{102ED1E9-5ED3-8A78-4061-966F42AB932F}"/>
              </a:ext>
            </a:extLst>
          </p:cNvPr>
          <p:cNvSpPr/>
          <p:nvPr/>
        </p:nvSpPr>
        <p:spPr bwMode="gray">
          <a:xfrm>
            <a:off x="2323998" y="5941159"/>
            <a:ext cx="792360" cy="217021"/>
          </a:xfrm>
          <a:prstGeom prst="rightArrow">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79" name="Rectangle 78">
            <a:extLst>
              <a:ext uri="{FF2B5EF4-FFF2-40B4-BE49-F238E27FC236}">
                <a16:creationId xmlns:a16="http://schemas.microsoft.com/office/drawing/2014/main" id="{1CD78556-2915-8587-874D-23673555E725}"/>
              </a:ext>
            </a:extLst>
          </p:cNvPr>
          <p:cNvSpPr/>
          <p:nvPr/>
        </p:nvSpPr>
        <p:spPr bwMode="gray">
          <a:xfrm>
            <a:off x="774700" y="5409303"/>
            <a:ext cx="5264149" cy="523924"/>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a:ea typeface="+mn-ea"/>
                <a:cs typeface="+mn-cs"/>
              </a:rPr>
              <a:t>Baseload</a:t>
            </a:r>
            <a:r>
              <a:rPr kumimoji="0" lang="en-US" sz="1000" b="0" i="0" u="none" strike="noStrike" kern="1200" cap="none" spc="0" normalizeH="0" baseline="0" noProof="0" dirty="0">
                <a:ln>
                  <a:noFill/>
                </a:ln>
                <a:solidFill>
                  <a:srgbClr val="000000"/>
                </a:solidFill>
                <a:effectLst/>
                <a:uLnTx/>
                <a:uFillTx/>
                <a:latin typeface="Arial"/>
                <a:ea typeface="+mn-ea"/>
                <a:cs typeface="+mn-cs"/>
              </a:rPr>
              <a:t> </a:t>
            </a:r>
            <a:r>
              <a:rPr kumimoji="0" lang="en-US" sz="1000" b="1" i="0" u="none" strike="noStrike" kern="1200" cap="none" spc="0" normalizeH="0" baseline="0" noProof="0" dirty="0">
                <a:ln>
                  <a:noFill/>
                </a:ln>
                <a:solidFill>
                  <a:srgbClr val="000000"/>
                </a:solidFill>
                <a:effectLst/>
                <a:uLnTx/>
                <a:uFillTx/>
                <a:latin typeface="Arial"/>
                <a:ea typeface="+mn-ea"/>
                <a:cs typeface="+mn-cs"/>
              </a:rPr>
              <a:t>power</a:t>
            </a:r>
            <a:r>
              <a:rPr kumimoji="0" lang="en-US" sz="1000" b="0" i="0" u="none" strike="noStrike" kern="1200" cap="none" spc="0" normalizeH="0" baseline="0" noProof="0" dirty="0">
                <a:ln>
                  <a:noFill/>
                </a:ln>
                <a:solidFill>
                  <a:srgbClr val="000000"/>
                </a:solidFill>
                <a:effectLst/>
                <a:uLnTx/>
                <a:uFillTx/>
                <a:latin typeface="Arial"/>
                <a:ea typeface="+mn-ea"/>
                <a:cs typeface="+mn-cs"/>
              </a:rPr>
              <a:t> is the </a:t>
            </a:r>
            <a:r>
              <a:rPr kumimoji="0" lang="en-US" sz="1000" b="1" i="0" u="none" strike="noStrike" kern="1200" cap="none" spc="0" normalizeH="0" baseline="0" noProof="0" dirty="0">
                <a:ln>
                  <a:noFill/>
                </a:ln>
                <a:solidFill>
                  <a:srgbClr val="000000"/>
                </a:solidFill>
                <a:effectLst/>
                <a:uLnTx/>
                <a:uFillTx/>
                <a:latin typeface="Arial"/>
                <a:ea typeface="+mn-ea"/>
                <a:cs typeface="+mn-cs"/>
              </a:rPr>
              <a:t>minimum amount of electricity </a:t>
            </a:r>
            <a:r>
              <a:rPr kumimoji="0" lang="en-US" sz="1000" b="0" i="0" u="none" strike="noStrike" kern="1200" cap="none" spc="0" normalizeH="0" baseline="0" noProof="0" dirty="0">
                <a:ln>
                  <a:noFill/>
                </a:ln>
                <a:solidFill>
                  <a:srgbClr val="000000"/>
                </a:solidFill>
                <a:effectLst/>
                <a:uLnTx/>
                <a:uFillTx/>
                <a:latin typeface="Arial"/>
                <a:ea typeface="+mn-ea"/>
                <a:cs typeface="+mn-cs"/>
              </a:rPr>
              <a:t>the electrical grid needs at any given time. Runs </a:t>
            </a:r>
            <a:r>
              <a:rPr kumimoji="0" lang="en-US" sz="1000" b="1" i="0" u="none" strike="noStrike" kern="1200" cap="none" spc="0" normalizeH="0" baseline="0" noProof="0" dirty="0">
                <a:ln>
                  <a:noFill/>
                </a:ln>
                <a:solidFill>
                  <a:srgbClr val="000000"/>
                </a:solidFill>
                <a:effectLst/>
                <a:uLnTx/>
                <a:uFillTx/>
                <a:latin typeface="Arial"/>
                <a:ea typeface="+mn-ea"/>
                <a:cs typeface="+mn-cs"/>
              </a:rPr>
              <a:t>continuously</a:t>
            </a:r>
            <a:r>
              <a:rPr kumimoji="0" lang="en-US" sz="1000" b="0" i="0" u="none" strike="noStrike" kern="1200" cap="none" spc="0" normalizeH="0" baseline="0" noProof="0" dirty="0">
                <a:ln>
                  <a:noFill/>
                </a:ln>
                <a:solidFill>
                  <a:srgbClr val="000000"/>
                </a:solidFill>
                <a:effectLst/>
                <a:uLnTx/>
                <a:uFillTx/>
                <a:latin typeface="Arial"/>
                <a:ea typeface="+mn-ea"/>
                <a:cs typeface="+mn-cs"/>
              </a:rPr>
              <a:t> at a </a:t>
            </a:r>
            <a:r>
              <a:rPr kumimoji="0" lang="en-US" sz="1000" b="1" i="0" u="none" strike="noStrike" kern="1200" cap="none" spc="0" normalizeH="0" baseline="0" noProof="0" dirty="0">
                <a:ln>
                  <a:noFill/>
                </a:ln>
                <a:solidFill>
                  <a:srgbClr val="000000"/>
                </a:solidFill>
                <a:effectLst/>
                <a:uLnTx/>
                <a:uFillTx/>
                <a:latin typeface="Arial"/>
                <a:ea typeface="+mn-ea"/>
                <a:cs typeface="+mn-cs"/>
              </a:rPr>
              <a:t>steady output</a:t>
            </a:r>
            <a:r>
              <a:rPr kumimoji="0" lang="en-US" sz="1000" b="0" i="0" u="none" strike="noStrike" kern="1200" cap="none" spc="0" normalizeH="0" baseline="0" noProof="0" dirty="0">
                <a:ln>
                  <a:noFill/>
                </a:ln>
                <a:solidFill>
                  <a:srgbClr val="000000"/>
                </a:solidFill>
                <a:effectLst/>
                <a:uLnTx/>
                <a:uFillTx/>
                <a:latin typeface="Arial"/>
                <a:ea typeface="+mn-ea"/>
                <a:cs typeface="+mn-cs"/>
              </a:rPr>
              <a:t>.</a:t>
            </a:r>
            <a:endParaRPr kumimoji="0" lang="en-US" sz="1050" b="0" i="0" u="none" strike="noStrike" kern="1200" cap="none" spc="0" normalizeH="0" baseline="0" noProof="0" dirty="0">
              <a:ln>
                <a:noFill/>
              </a:ln>
              <a:solidFill>
                <a:srgbClr val="FFFFFF"/>
              </a:solidFill>
              <a:effectLst/>
              <a:uLnTx/>
              <a:uFillTx/>
              <a:latin typeface="Arial"/>
              <a:ea typeface="+mn-ea"/>
              <a:cs typeface="+mn-cs"/>
            </a:endParaRPr>
          </a:p>
        </p:txBody>
      </p:sp>
      <p:graphicFrame>
        <p:nvGraphicFramePr>
          <p:cNvPr id="103" name="Chart 102">
            <a:extLst>
              <a:ext uri="{FF2B5EF4-FFF2-40B4-BE49-F238E27FC236}">
                <a16:creationId xmlns:a16="http://schemas.microsoft.com/office/drawing/2014/main" id="{54E445CE-0D01-D579-DE88-8EBFA7628C94}"/>
              </a:ext>
            </a:extLst>
          </p:cNvPr>
          <p:cNvGraphicFramePr/>
          <p:nvPr>
            <p:custDataLst>
              <p:tags r:id="rId2"/>
            </p:custDataLst>
          </p:nvPr>
        </p:nvGraphicFramePr>
        <p:xfrm>
          <a:off x="6521450" y="2357438"/>
          <a:ext cx="4195763" cy="2803525"/>
        </p:xfrm>
        <a:graphic>
          <a:graphicData uri="http://schemas.openxmlformats.org/drawingml/2006/chart">
            <c:chart xmlns:c="http://schemas.openxmlformats.org/drawingml/2006/chart" xmlns:r="http://schemas.openxmlformats.org/officeDocument/2006/relationships" r:id="rId39"/>
          </a:graphicData>
        </a:graphic>
      </p:graphicFrame>
      <p:sp>
        <p:nvSpPr>
          <p:cNvPr id="84" name="Text Placeholder 10">
            <a:extLst>
              <a:ext uri="{FF2B5EF4-FFF2-40B4-BE49-F238E27FC236}">
                <a16:creationId xmlns:a16="http://schemas.microsoft.com/office/drawing/2014/main" id="{C3669C04-9AAD-BED1-74C7-29A7093EB334}"/>
              </a:ext>
            </a:extLst>
          </p:cNvPr>
          <p:cNvSpPr txBox="1">
            <a:spLocks/>
          </p:cNvSpPr>
          <p:nvPr>
            <p:custDataLst>
              <p:tags r:id="rId3"/>
            </p:custDataLst>
          </p:nvPr>
        </p:nvSpPr>
        <p:spPr bwMode="auto">
          <a:xfrm>
            <a:off x="6816725"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6B2EBB8-911D-4FBF-ADE9-1D8FE66294FD}" type="datetime'''''1''''''''''''''99''''''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1990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1" name="Text Placeholder 10">
            <a:extLst>
              <a:ext uri="{FF2B5EF4-FFF2-40B4-BE49-F238E27FC236}">
                <a16:creationId xmlns:a16="http://schemas.microsoft.com/office/drawing/2014/main" id="{666C5690-E257-6DFE-EDB2-8A5D5D21988F}"/>
              </a:ext>
            </a:extLst>
          </p:cNvPr>
          <p:cNvSpPr txBox="1">
            <a:spLocks/>
          </p:cNvSpPr>
          <p:nvPr>
            <p:custDataLst>
              <p:tags r:id="rId4"/>
            </p:custDataLst>
          </p:nvPr>
        </p:nvSpPr>
        <p:spPr bwMode="auto">
          <a:xfrm>
            <a:off x="7429500"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D691AF9-1F9A-47D4-8AB9-9EEB6F768819}" type="datetime'''''''''''''''20''''''''''''''''''''''''''''''0''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2000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2" name="Text Placeholder 10">
            <a:extLst>
              <a:ext uri="{FF2B5EF4-FFF2-40B4-BE49-F238E27FC236}">
                <a16:creationId xmlns:a16="http://schemas.microsoft.com/office/drawing/2014/main" id="{A09D6EB3-A75C-AEDD-3D44-3B48BC120584}"/>
              </a:ext>
            </a:extLst>
          </p:cNvPr>
          <p:cNvSpPr txBox="1">
            <a:spLocks/>
          </p:cNvSpPr>
          <p:nvPr>
            <p:custDataLst>
              <p:tags r:id="rId5"/>
            </p:custDataLst>
          </p:nvPr>
        </p:nvSpPr>
        <p:spPr bwMode="auto">
          <a:xfrm>
            <a:off x="8040688"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227738A1-C2DF-4029-97C3-ADD3887B09C6}" type="datetime'''''''''''''''''201''''''''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2010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3" name="Text Placeholder 10">
            <a:extLst>
              <a:ext uri="{FF2B5EF4-FFF2-40B4-BE49-F238E27FC236}">
                <a16:creationId xmlns:a16="http://schemas.microsoft.com/office/drawing/2014/main" id="{90F84344-A5F6-FB22-5C34-163F63966CE7}"/>
              </a:ext>
            </a:extLst>
          </p:cNvPr>
          <p:cNvSpPr txBox="1">
            <a:spLocks/>
          </p:cNvSpPr>
          <p:nvPr>
            <p:custDataLst>
              <p:tags r:id="rId6"/>
            </p:custDataLst>
          </p:nvPr>
        </p:nvSpPr>
        <p:spPr bwMode="auto">
          <a:xfrm>
            <a:off x="8653463"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90DACF3B-10A9-489F-BE08-BB4D69C476B1}" type="datetime'''''''2''''0''''''''''''''''''''2''''''''''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2020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7" name="Text Placeholder 10">
            <a:extLst>
              <a:ext uri="{FF2B5EF4-FFF2-40B4-BE49-F238E27FC236}">
                <a16:creationId xmlns:a16="http://schemas.microsoft.com/office/drawing/2014/main" id="{4D1D4281-6635-859A-F61B-190005645ACC}"/>
              </a:ext>
            </a:extLst>
          </p:cNvPr>
          <p:cNvSpPr txBox="1">
            <a:spLocks/>
          </p:cNvSpPr>
          <p:nvPr>
            <p:custDataLst>
              <p:tags r:id="rId7"/>
            </p:custDataLst>
          </p:nvPr>
        </p:nvSpPr>
        <p:spPr bwMode="auto">
          <a:xfrm>
            <a:off x="9264650"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5EB92029-2313-40BE-9514-B1A7B0896C2F}" type="datetime'''''''''''''''''''''''20''''''3''''''''''''''''''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2030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5" name="Text Placeholder 10">
            <a:extLst>
              <a:ext uri="{FF2B5EF4-FFF2-40B4-BE49-F238E27FC236}">
                <a16:creationId xmlns:a16="http://schemas.microsoft.com/office/drawing/2014/main" id="{F4B12A83-01EE-1C69-EDED-0B4CECD65200}"/>
              </a:ext>
            </a:extLst>
          </p:cNvPr>
          <p:cNvSpPr txBox="1">
            <a:spLocks/>
          </p:cNvSpPr>
          <p:nvPr>
            <p:custDataLst>
              <p:tags r:id="rId8"/>
            </p:custDataLst>
          </p:nvPr>
        </p:nvSpPr>
        <p:spPr bwMode="auto">
          <a:xfrm>
            <a:off x="9877425"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596E19D-3F46-44DA-A6BA-2AD23441ADCD}" type="datetime'''''''''''''''2''''''0''''''''''''''4''''''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2040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6" name="Text Placeholder 10">
            <a:extLst>
              <a:ext uri="{FF2B5EF4-FFF2-40B4-BE49-F238E27FC236}">
                <a16:creationId xmlns:a16="http://schemas.microsoft.com/office/drawing/2014/main" id="{5AE1F801-0A29-DA9F-8B61-4510DD4F79AE}"/>
              </a:ext>
            </a:extLst>
          </p:cNvPr>
          <p:cNvSpPr txBox="1">
            <a:spLocks/>
          </p:cNvSpPr>
          <p:nvPr>
            <p:custDataLst>
              <p:tags r:id="rId9"/>
            </p:custDataLst>
          </p:nvPr>
        </p:nvSpPr>
        <p:spPr bwMode="auto">
          <a:xfrm>
            <a:off x="10488613" y="504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1AC5ADB1-2254-4FB4-9308-E7D6D70B1223}" type="datetime'''''''''2''''''''''''''''''''0''''''''''''''''''''''5''0'''">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ctr" defTabSz="914354" rtl="0" eaLnBrk="1" fontAlgn="auto" latinLnBrk="0" hangingPunct="1">
                <a:lnSpc>
                  <a:spcPct val="100000"/>
                </a:lnSpc>
                <a:spcBef>
                  <a:spcPct val="0"/>
                </a:spcBef>
                <a:spcAft>
                  <a:spcPct val="0"/>
                </a:spcAft>
                <a:buClrTx/>
                <a:buSzTx/>
                <a:buFont typeface="Arial" panose="020B0604020202020204" pitchFamily="34" charset="0"/>
                <a:buNone/>
                <a:tabLst/>
                <a:defRPr/>
              </a:pPr>
              <a:t>2050</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88" name="Rectangle 87">
            <a:extLst>
              <a:ext uri="{FF2B5EF4-FFF2-40B4-BE49-F238E27FC236}">
                <a16:creationId xmlns:a16="http://schemas.microsoft.com/office/drawing/2014/main" id="{25566C1E-A29E-61AF-ECBB-EC72DB0190CC}"/>
              </a:ext>
            </a:extLst>
          </p:cNvPr>
          <p:cNvSpPr/>
          <p:nvPr>
            <p:custDataLst>
              <p:tags r:id="rId10"/>
            </p:custDataLst>
          </p:nvPr>
        </p:nvSpPr>
        <p:spPr bwMode="auto">
          <a:xfrm>
            <a:off x="10831513" y="2763838"/>
            <a:ext cx="179388" cy="133350"/>
          </a:xfrm>
          <a:prstGeom prst="rect">
            <a:avLst/>
          </a:prstGeom>
          <a:solidFill>
            <a:schemeClr val="tx2"/>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3" name="Rectangle 92">
            <a:extLst>
              <a:ext uri="{FF2B5EF4-FFF2-40B4-BE49-F238E27FC236}">
                <a16:creationId xmlns:a16="http://schemas.microsoft.com/office/drawing/2014/main" id="{4835A9B1-5385-E814-F646-17CD1089B8B4}"/>
              </a:ext>
            </a:extLst>
          </p:cNvPr>
          <p:cNvSpPr/>
          <p:nvPr>
            <p:custDataLst>
              <p:tags r:id="rId11"/>
            </p:custDataLst>
          </p:nvPr>
        </p:nvSpPr>
        <p:spPr bwMode="auto">
          <a:xfrm>
            <a:off x="10831513" y="2967038"/>
            <a:ext cx="179388" cy="133350"/>
          </a:xfrm>
          <a:prstGeom prst="rect">
            <a:avLst/>
          </a:prstGeom>
          <a:solidFill>
            <a:srgbClr val="0C79C4"/>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2" name="Rectangle 91">
            <a:extLst>
              <a:ext uri="{FF2B5EF4-FFF2-40B4-BE49-F238E27FC236}">
                <a16:creationId xmlns:a16="http://schemas.microsoft.com/office/drawing/2014/main" id="{5C745507-87AD-73FE-D6C8-12FA6A9E0442}"/>
              </a:ext>
            </a:extLst>
          </p:cNvPr>
          <p:cNvSpPr/>
          <p:nvPr>
            <p:custDataLst>
              <p:tags r:id="rId12"/>
            </p:custDataLst>
          </p:nvPr>
        </p:nvSpPr>
        <p:spPr bwMode="auto">
          <a:xfrm>
            <a:off x="10831513" y="3170238"/>
            <a:ext cx="179388" cy="133350"/>
          </a:xfrm>
          <a:prstGeom prst="rect">
            <a:avLst/>
          </a:prstGeom>
          <a:solidFill>
            <a:srgbClr val="149187"/>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1" name="Rectangle 90">
            <a:extLst>
              <a:ext uri="{FF2B5EF4-FFF2-40B4-BE49-F238E27FC236}">
                <a16:creationId xmlns:a16="http://schemas.microsoft.com/office/drawing/2014/main" id="{6EC1326C-F406-C4DB-CD29-B960956A6C4B}"/>
              </a:ext>
            </a:extLst>
          </p:cNvPr>
          <p:cNvSpPr/>
          <p:nvPr>
            <p:custDataLst>
              <p:tags r:id="rId13"/>
            </p:custDataLst>
          </p:nvPr>
        </p:nvSpPr>
        <p:spPr bwMode="auto">
          <a:xfrm>
            <a:off x="10831513" y="3373438"/>
            <a:ext cx="179388" cy="133350"/>
          </a:xfrm>
          <a:prstGeom prst="rect">
            <a:avLst/>
          </a:prstGeom>
          <a:solidFill>
            <a:srgbClr val="004FDD"/>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0" name="Rectangle 89">
            <a:extLst>
              <a:ext uri="{FF2B5EF4-FFF2-40B4-BE49-F238E27FC236}">
                <a16:creationId xmlns:a16="http://schemas.microsoft.com/office/drawing/2014/main" id="{7B2B0C4A-50A8-9629-6772-9DFBDAE63258}"/>
              </a:ext>
            </a:extLst>
          </p:cNvPr>
          <p:cNvSpPr/>
          <p:nvPr>
            <p:custDataLst>
              <p:tags r:id="rId14"/>
            </p:custDataLst>
          </p:nvPr>
        </p:nvSpPr>
        <p:spPr bwMode="auto">
          <a:xfrm>
            <a:off x="10831513" y="3576638"/>
            <a:ext cx="179388" cy="133350"/>
          </a:xfrm>
          <a:prstGeom prst="rect">
            <a:avLst/>
          </a:prstGeom>
          <a:solidFill>
            <a:srgbClr val="1ED9CA"/>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89" name="Rectangle 88">
            <a:extLst>
              <a:ext uri="{FF2B5EF4-FFF2-40B4-BE49-F238E27FC236}">
                <a16:creationId xmlns:a16="http://schemas.microsoft.com/office/drawing/2014/main" id="{9C9C4779-EB0E-0483-0848-9B97E6EF8504}"/>
              </a:ext>
            </a:extLst>
          </p:cNvPr>
          <p:cNvSpPr/>
          <p:nvPr>
            <p:custDataLst>
              <p:tags r:id="rId15"/>
            </p:custDataLst>
          </p:nvPr>
        </p:nvSpPr>
        <p:spPr bwMode="auto">
          <a:xfrm>
            <a:off x="10831513" y="3779838"/>
            <a:ext cx="179388" cy="133350"/>
          </a:xfrm>
          <a:prstGeom prst="rect">
            <a:avLst/>
          </a:prstGeom>
          <a:solidFill>
            <a:srgbClr val="13AAF5"/>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4" name="Rectangle 93">
            <a:extLst>
              <a:ext uri="{FF2B5EF4-FFF2-40B4-BE49-F238E27FC236}">
                <a16:creationId xmlns:a16="http://schemas.microsoft.com/office/drawing/2014/main" id="{0AA45796-7A8D-BA41-A6E9-ECD30FB44F0A}"/>
              </a:ext>
            </a:extLst>
          </p:cNvPr>
          <p:cNvSpPr/>
          <p:nvPr>
            <p:custDataLst>
              <p:tags r:id="rId16"/>
            </p:custDataLst>
          </p:nvPr>
        </p:nvSpPr>
        <p:spPr bwMode="auto">
          <a:xfrm>
            <a:off x="10831513" y="3983038"/>
            <a:ext cx="179388" cy="133350"/>
          </a:xfrm>
          <a:prstGeom prst="rect">
            <a:avLst/>
          </a:prstGeom>
          <a:solidFill>
            <a:srgbClr val="091D79"/>
          </a:solidFill>
          <a:ln w="9525" cap="flat" cmpd="sng" algn="ctr">
            <a:no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a:ea typeface="+mn-ea"/>
              <a:cs typeface="+mn-cs"/>
            </a:endParaRPr>
          </a:p>
        </p:txBody>
      </p:sp>
      <p:sp>
        <p:nvSpPr>
          <p:cNvPr id="95" name="Text Placeholder 10">
            <a:extLst>
              <a:ext uri="{FF2B5EF4-FFF2-40B4-BE49-F238E27FC236}">
                <a16:creationId xmlns:a16="http://schemas.microsoft.com/office/drawing/2014/main" id="{34DF6DBF-4CC7-5F6C-C116-B6AB0D719C1C}"/>
              </a:ext>
            </a:extLst>
          </p:cNvPr>
          <p:cNvSpPr txBox="1">
            <a:spLocks/>
          </p:cNvSpPr>
          <p:nvPr>
            <p:custDataLst>
              <p:tags r:id="rId17"/>
            </p:custDataLst>
          </p:nvPr>
        </p:nvSpPr>
        <p:spPr bwMode="auto">
          <a:xfrm>
            <a:off x="11061700" y="2759075"/>
            <a:ext cx="3159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30A84E33-F971-4B2A-B751-68E918CF62E9}" type="datetime'''''''''''''''''''''''''''''''''O''''''''''''''the''r'''''">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Other</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6" name="Text Placeholder 10">
            <a:extLst>
              <a:ext uri="{FF2B5EF4-FFF2-40B4-BE49-F238E27FC236}">
                <a16:creationId xmlns:a16="http://schemas.microsoft.com/office/drawing/2014/main" id="{5132C34B-C0DC-E2AB-B766-E885D3EF26D2}"/>
              </a:ext>
            </a:extLst>
          </p:cNvPr>
          <p:cNvSpPr txBox="1">
            <a:spLocks/>
          </p:cNvSpPr>
          <p:nvPr>
            <p:custDataLst>
              <p:tags r:id="rId18"/>
            </p:custDataLst>
          </p:nvPr>
        </p:nvSpPr>
        <p:spPr bwMode="auto">
          <a:xfrm>
            <a:off x="11061700" y="2962275"/>
            <a:ext cx="514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DC21AD6-DD4A-4F37-8AEC-5718D8466EB5}" type="datetime'E''''l''''''ec''''t''r''i''''''''ct''''''''y'''''''''''''''">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Electricty</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7" name="Text Placeholder 10">
            <a:extLst>
              <a:ext uri="{FF2B5EF4-FFF2-40B4-BE49-F238E27FC236}">
                <a16:creationId xmlns:a16="http://schemas.microsoft.com/office/drawing/2014/main" id="{ABC3C392-EAE3-BCCB-3F4B-1CCC7DD8F991}"/>
              </a:ext>
            </a:extLst>
          </p:cNvPr>
          <p:cNvSpPr txBox="1">
            <a:spLocks/>
          </p:cNvSpPr>
          <p:nvPr>
            <p:custDataLst>
              <p:tags r:id="rId19"/>
            </p:custDataLst>
          </p:nvPr>
        </p:nvSpPr>
        <p:spPr bwMode="auto">
          <a:xfrm>
            <a:off x="11061700" y="3165475"/>
            <a:ext cx="5476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F743A1FD-ED88-43BB-8753-D86BB03CF053}" type="datetime'Hy''''''''d''r''''''''''''''o''''''''g''e''''n'''''''''''''">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Hydrogen</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8" name="Text Placeholder 10">
            <a:extLst>
              <a:ext uri="{FF2B5EF4-FFF2-40B4-BE49-F238E27FC236}">
                <a16:creationId xmlns:a16="http://schemas.microsoft.com/office/drawing/2014/main" id="{8C92CFEE-9238-D626-8BFE-7E60E5BB25A0}"/>
              </a:ext>
            </a:extLst>
          </p:cNvPr>
          <p:cNvSpPr txBox="1">
            <a:spLocks/>
          </p:cNvSpPr>
          <p:nvPr>
            <p:custDataLst>
              <p:tags r:id="rId20"/>
            </p:custDataLst>
          </p:nvPr>
        </p:nvSpPr>
        <p:spPr bwMode="auto">
          <a:xfrm>
            <a:off x="11061700" y="3368675"/>
            <a:ext cx="568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AD726DA9-5A36-4A08-AD85-F9A5041C61BE}" type="datetime'''''''''''''B''''''''''i''''o''''e''ner''g''y'''''''''''">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Bioenergy</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99" name="Text Placeholder 10">
            <a:extLst>
              <a:ext uri="{FF2B5EF4-FFF2-40B4-BE49-F238E27FC236}">
                <a16:creationId xmlns:a16="http://schemas.microsoft.com/office/drawing/2014/main" id="{6B0C4432-2CC4-850C-1D95-2D51CD9F9664}"/>
              </a:ext>
            </a:extLst>
          </p:cNvPr>
          <p:cNvSpPr txBox="1">
            <a:spLocks/>
          </p:cNvSpPr>
          <p:nvPr>
            <p:custDataLst>
              <p:tags r:id="rId21"/>
            </p:custDataLst>
          </p:nvPr>
        </p:nvSpPr>
        <p:spPr bwMode="auto">
          <a:xfrm>
            <a:off x="11061700" y="3571875"/>
            <a:ext cx="6461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r>
              <a:rPr kumimoji="0" lang="en-US" altLang="en-US" sz="1000" b="0" i="0" u="none" strike="noStrike" kern="1200" cap="none" spc="0" normalizeH="0" baseline="0" noProof="0" dirty="0">
                <a:ln>
                  <a:noFill/>
                </a:ln>
                <a:solidFill>
                  <a:srgbClr val="000000"/>
                </a:solidFill>
                <a:effectLst/>
                <a:uLnTx/>
                <a:uFillTx/>
                <a:latin typeface="Arial"/>
                <a:ea typeface="+mn-ea"/>
                <a:cs typeface="+mn-cs"/>
              </a:rPr>
              <a:t>Natural gas</a:t>
            </a:r>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0" name="Text Placeholder 10">
            <a:extLst>
              <a:ext uri="{FF2B5EF4-FFF2-40B4-BE49-F238E27FC236}">
                <a16:creationId xmlns:a16="http://schemas.microsoft.com/office/drawing/2014/main" id="{7FA24526-3C6B-399B-AF27-F9F576AC1FB9}"/>
              </a:ext>
            </a:extLst>
          </p:cNvPr>
          <p:cNvSpPr txBox="1">
            <a:spLocks/>
          </p:cNvSpPr>
          <p:nvPr>
            <p:custDataLst>
              <p:tags r:id="rId22"/>
            </p:custDataLst>
          </p:nvPr>
        </p:nvSpPr>
        <p:spPr bwMode="auto">
          <a:xfrm>
            <a:off x="11061700" y="3775075"/>
            <a:ext cx="1905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02B6159E-3899-4404-B125-00A59DF51C5D}" type="datetime'''O''''''''''i''''l'''''''''''''''''''''' '''''''''">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Oil </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
        <p:nvSpPr>
          <p:cNvPr id="101" name="Text Placeholder 10">
            <a:extLst>
              <a:ext uri="{FF2B5EF4-FFF2-40B4-BE49-F238E27FC236}">
                <a16:creationId xmlns:a16="http://schemas.microsoft.com/office/drawing/2014/main" id="{176AC78B-76F2-54B9-65F9-2EF18703481A}"/>
              </a:ext>
            </a:extLst>
          </p:cNvPr>
          <p:cNvSpPr txBox="1">
            <a:spLocks/>
          </p:cNvSpPr>
          <p:nvPr>
            <p:custDataLst>
              <p:tags r:id="rId23"/>
            </p:custDataLst>
          </p:nvPr>
        </p:nvSpPr>
        <p:spPr bwMode="auto">
          <a:xfrm>
            <a:off x="11061700" y="3978275"/>
            <a:ext cx="2603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0975" indent="-180975" algn="l" defTabSz="914354" rtl="0" eaLnBrk="1" latinLnBrk="0" hangingPunct="1">
              <a:lnSpc>
                <a:spcPct val="100000"/>
              </a:lnSpc>
              <a:spcBef>
                <a:spcPts val="1200"/>
              </a:spcBef>
              <a:buFont typeface="Arial" panose="020B0604020202020204" pitchFamily="34" charset="0"/>
              <a:buChar char="•"/>
              <a:defRPr sz="1600" kern="1200">
                <a:solidFill>
                  <a:schemeClr val="tx1"/>
                </a:solidFill>
                <a:latin typeface="+mn-lt"/>
                <a:ea typeface="+mn-ea"/>
                <a:cs typeface="+mn-cs"/>
              </a:defRPr>
            </a:lvl1pPr>
            <a:lvl2pPr marL="361950"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2pPr>
            <a:lvl3pPr marL="534988" indent="-173038"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3pPr>
            <a:lvl4pPr marL="715963" indent="-180975" algn="l" defTabSz="914354" rtl="0" eaLnBrk="1" latinLnBrk="0" hangingPunct="1">
              <a:lnSpc>
                <a:spcPct val="100000"/>
              </a:lnSpc>
              <a:spcBef>
                <a:spcPts val="600"/>
              </a:spcBef>
              <a:buFont typeface="Arial" panose="020B0604020202020204" pitchFamily="34" charset="0"/>
              <a:buChar char="–"/>
              <a:defRPr sz="1400" kern="1200">
                <a:solidFill>
                  <a:schemeClr val="tx1"/>
                </a:solidFill>
                <a:latin typeface="+mn-lt"/>
                <a:ea typeface="+mn-ea"/>
                <a:cs typeface="+mn-cs"/>
              </a:defRPr>
            </a:lvl4pPr>
            <a:lvl5pPr marL="898525" indent="-182563" algn="l" defTabSz="914354" rtl="0" eaLnBrk="1" latinLnBrk="0" hangingPunct="1">
              <a:lnSpc>
                <a:spcPct val="100000"/>
              </a:lnSpc>
              <a:spcBef>
                <a:spcPts val="600"/>
              </a:spcBef>
              <a:buFont typeface="Arial" panose="020B0604020202020204" pitchFamily="34" charset="0"/>
              <a:buChar char="&gt;"/>
              <a:defRPr sz="14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fld id="{C40938AD-352E-45D5-9616-9A3A62A0F0DC}" type="datetime'''''''''''''''''''''''''''''''''''''''''''''''Coa''''''''''l'">
              <a:rPr kumimoji="0" lang="en-US" altLang="en-US" sz="10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354" rtl="0" eaLnBrk="1" fontAlgn="auto" latinLnBrk="0" hangingPunct="1">
                <a:lnSpc>
                  <a:spcPct val="100000"/>
                </a:lnSpc>
                <a:spcBef>
                  <a:spcPct val="0"/>
                </a:spcBef>
                <a:spcAft>
                  <a:spcPct val="0"/>
                </a:spcAft>
                <a:buClrTx/>
                <a:buSzTx/>
                <a:buFont typeface="Arial" panose="020B0604020202020204" pitchFamily="34" charset="0"/>
                <a:buNone/>
                <a:tabLst/>
                <a:defRPr/>
              </a:pPr>
              <a:t>Coal</a:t>
            </a:fld>
            <a:endParaRPr kumimoji="0" lang="en-US" sz="1000" b="0" i="0" u="none" strike="noStrike" kern="1200" cap="none" spc="0" normalizeH="0" baseline="0" noProof="0" dirty="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72998211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hink-cell data - do not delete" hidden="1">
            <a:extLst>
              <a:ext uri="{FF2B5EF4-FFF2-40B4-BE49-F238E27FC236}">
                <a16:creationId xmlns:a16="http://schemas.microsoft.com/office/drawing/2014/main" id="{BF7FC9B5-1CE6-CBE7-AA3E-F40A53ADC5BD}"/>
              </a:ext>
            </a:extLst>
          </p:cNvPr>
          <p:cNvGraphicFramePr>
            <a:graphicFrameLocks/>
          </p:cNvGraphicFramePr>
          <p:nvPr>
            <p:custDataLst>
              <p:tags r:id="rId1"/>
            </p:custData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think-cell data - do not delete" hidden="1">
                        <a:extLst>
                          <a:ext uri="{FF2B5EF4-FFF2-40B4-BE49-F238E27FC236}">
                            <a16:creationId xmlns:a16="http://schemas.microsoft.com/office/drawing/2014/main" id="{BF7FC9B5-1CE6-CBE7-AA3E-F40A53ADC5B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ext Placeholder 1">
            <a:extLst>
              <a:ext uri="{FF2B5EF4-FFF2-40B4-BE49-F238E27FC236}">
                <a16:creationId xmlns:a16="http://schemas.microsoft.com/office/drawing/2014/main" id="{8E866CF7-830A-9194-284C-0ED7F984D995}"/>
              </a:ext>
            </a:extLst>
          </p:cNvPr>
          <p:cNvSpPr>
            <a:spLocks noGrp="1"/>
          </p:cNvSpPr>
          <p:nvPr>
            <p:ph type="body" sz="quarter" idx="13"/>
          </p:nvPr>
        </p:nvSpPr>
        <p:spPr/>
        <p:txBody>
          <a:bodyPr/>
          <a:lstStyle/>
          <a:p>
            <a:r>
              <a:rPr lang="en-US" dirty="0"/>
              <a:t>Barriers to geothermal achieving global, dispatchable, and cost-competitive clean power</a:t>
            </a:r>
          </a:p>
        </p:txBody>
      </p:sp>
      <p:sp>
        <p:nvSpPr>
          <p:cNvPr id="3" name="Title 2">
            <a:extLst>
              <a:ext uri="{FF2B5EF4-FFF2-40B4-BE49-F238E27FC236}">
                <a16:creationId xmlns:a16="http://schemas.microsoft.com/office/drawing/2014/main" id="{558F1296-ACF2-CF11-4B49-57BA5FC35E17}"/>
              </a:ext>
            </a:extLst>
          </p:cNvPr>
          <p:cNvSpPr>
            <a:spLocks noGrp="1"/>
          </p:cNvSpPr>
          <p:nvPr>
            <p:ph type="title"/>
          </p:nvPr>
        </p:nvSpPr>
        <p:spPr/>
        <p:txBody>
          <a:bodyPr vert="horz" rIns="91440"/>
          <a:lstStyle/>
          <a:p>
            <a:r>
              <a:rPr lang="en-US" dirty="0"/>
              <a:t>Key barriers limiting geothermal deployment include exploration risks, drilling technology limits, and heat flow variability</a:t>
            </a:r>
          </a:p>
        </p:txBody>
      </p:sp>
      <p:sp>
        <p:nvSpPr>
          <p:cNvPr id="5" name="Footer Placeholder 4">
            <a:extLst>
              <a:ext uri="{FF2B5EF4-FFF2-40B4-BE49-F238E27FC236}">
                <a16:creationId xmlns:a16="http://schemas.microsoft.com/office/drawing/2014/main" id="{6025967F-43FD-3AEE-C851-38CBC412CF67}"/>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Sources: </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hlinkClick r:id="rId5"/>
              </a:rPr>
              <a:t>Enhanced Geothermal Shot Analysis for the Geothermal Technologies Office</a:t>
            </a:r>
            <a:r>
              <a:rPr kumimoji="0" lang="en-US" sz="800" b="0" i="0" u="none" strike="noStrike" kern="1200" cap="none" spc="0" normalizeH="0" baseline="0" noProof="0" dirty="0">
                <a:ln>
                  <a:noFill/>
                </a:ln>
                <a:solidFill>
                  <a:srgbClr val="000000">
                    <a:tint val="82000"/>
                  </a:srgbClr>
                </a:solidFill>
                <a:effectLst/>
                <a:uLnTx/>
                <a:uFillTx/>
                <a:latin typeface="Arial"/>
                <a:ea typeface="+mn-ea"/>
                <a:cs typeface="+mn-cs"/>
              </a:rPr>
              <a:t> </a:t>
            </a:r>
            <a:r>
              <a:rPr kumimoji="0" lang="en-US" sz="800" b="0" i="0" u="none" strike="noStrike" kern="1200" cap="none" spc="0" normalizeH="0" baseline="0" noProof="0" dirty="0">
                <a:ln>
                  <a:noFill/>
                </a:ln>
                <a:solidFill>
                  <a:srgbClr val="000000"/>
                </a:solidFill>
                <a:effectLst/>
                <a:uLnTx/>
                <a:uFillTx/>
                <a:latin typeface="Arial"/>
                <a:ea typeface="+mn-ea"/>
                <a:cs typeface="+mn-cs"/>
              </a:rPr>
              <a:t>(NREL, 2023); </a:t>
            </a:r>
            <a:r>
              <a:rPr kumimoji="0" lang="en-US" sz="800" b="0" i="0" u="none" strike="noStrike" kern="1200" cap="none" spc="0" normalizeH="0" baseline="0" noProof="0" dirty="0">
                <a:ln>
                  <a:noFill/>
                </a:ln>
                <a:solidFill>
                  <a:srgbClr val="45647B"/>
                </a:solidFill>
                <a:effectLst/>
                <a:uLnTx/>
                <a:uFillTx/>
                <a:latin typeface="Arial"/>
                <a:ea typeface="+mn-ea"/>
                <a:cs typeface="+mn-cs"/>
                <a:hlinkClick r:id="rId6">
                  <a:extLst>
                    <a:ext uri="{A12FA001-AC4F-418D-AE19-62706E023703}">
                      <ahyp:hlinkClr xmlns:ahyp="http://schemas.microsoft.com/office/drawing/2018/hyperlinkcolor" val="tx"/>
                    </a:ext>
                  </a:extLst>
                </a:hlinkClick>
              </a:rPr>
              <a:t>What Are the Challenges in Developing Enhanced Geothermal Systems (EGS)? Observations from 64 EGS Sites</a:t>
            </a:r>
            <a:r>
              <a:rPr kumimoji="0" lang="en-US" sz="800" b="0" i="0" u="none" strike="noStrike" kern="1200" cap="none" spc="0" normalizeH="0" baseline="0" noProof="0" dirty="0">
                <a:ln>
                  <a:noFill/>
                </a:ln>
                <a:solidFill>
                  <a:srgbClr val="000000"/>
                </a:solidFill>
                <a:effectLst/>
                <a:uLnTx/>
                <a:uFillTx/>
                <a:latin typeface="Arial"/>
                <a:ea typeface="+mn-ea"/>
                <a:cs typeface="+mn-cs"/>
              </a:rPr>
              <a:t> (</a:t>
            </a:r>
            <a:r>
              <a:rPr kumimoji="0" lang="en-US" sz="800" b="0" i="0" u="none" strike="noStrike" kern="1200" cap="none" spc="0" normalizeH="0" baseline="0" noProof="0" dirty="0" err="1">
                <a:ln>
                  <a:noFill/>
                </a:ln>
                <a:solidFill>
                  <a:srgbClr val="000000"/>
                </a:solidFill>
                <a:effectLst/>
                <a:uLnTx/>
                <a:uFillTx/>
                <a:latin typeface="Arial"/>
                <a:ea typeface="+mn-ea"/>
                <a:cs typeface="+mn-cs"/>
              </a:rPr>
              <a:t>Worldgeothermal.org</a:t>
            </a:r>
            <a:r>
              <a:rPr kumimoji="0" lang="en-US" sz="800" b="0" i="0" u="none" strike="noStrike" kern="1200" cap="none" spc="0" normalizeH="0" baseline="0" noProof="0" dirty="0">
                <a:ln>
                  <a:noFill/>
                </a:ln>
                <a:solidFill>
                  <a:srgbClr val="000000"/>
                </a:solidFill>
                <a:effectLst/>
                <a:uLnTx/>
                <a:uFillTx/>
                <a:latin typeface="Arial"/>
                <a:ea typeface="+mn-ea"/>
                <a:cs typeface="+mn-cs"/>
              </a:rPr>
              <a:t>, 2021). </a:t>
            </a:r>
          </a:p>
          <a:p>
            <a:pPr marL="0" lvl="0" indent="0" defTabSz="914400">
              <a:spcBef>
                <a:spcPts val="0"/>
              </a:spcBef>
              <a:buNone/>
              <a:defRPr/>
            </a:pPr>
            <a:r>
              <a:rPr kumimoji="0" lang="en-US" sz="800" b="0" i="0" u="none" strike="noStrike" kern="1200" cap="none" spc="0" normalizeH="0" baseline="0" noProof="0" dirty="0">
                <a:ln>
                  <a:noFill/>
                </a:ln>
                <a:solidFill>
                  <a:srgbClr val="000000"/>
                </a:solidFill>
                <a:effectLst/>
                <a:uLnTx/>
                <a:uFillTx/>
                <a:latin typeface="Arial"/>
                <a:ea typeface="+mn-ea"/>
                <a:cs typeface="+mn-cs"/>
              </a:rPr>
              <a:t>Credit: Zacharia Thurston, Pia Doris Morrow, Isabel Hoyos, and </a:t>
            </a:r>
            <a:r>
              <a:rPr lang="en-US" dirty="0">
                <a:solidFill>
                  <a:srgbClr val="000000">
                    <a:tint val="82000"/>
                  </a:srgbClr>
                </a:solidFill>
                <a:hlinkClick r:id="rId7"/>
              </a:rPr>
              <a:t>Gernot Wagner</a:t>
            </a:r>
            <a:r>
              <a:rPr lang="en-US" dirty="0">
                <a:solidFill>
                  <a:srgbClr val="000000">
                    <a:tint val="82000"/>
                  </a:srgbClr>
                </a:solidFill>
              </a:rPr>
              <a:t>.</a:t>
            </a:r>
            <a:r>
              <a:rPr lang="en-US" dirty="0">
                <a:solidFill>
                  <a:srgbClr val="000000">
                    <a:tint val="82000"/>
                  </a:srgbClr>
                </a:solidFill>
                <a:cs typeface="Arial"/>
              </a:rPr>
              <a:t> </a:t>
            </a:r>
            <a:r>
              <a:rPr lang="en-US" dirty="0">
                <a:solidFill>
                  <a:srgbClr val="000000">
                    <a:tint val="82000"/>
                  </a:srgbClr>
                </a:solidFill>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kumimoji="0" lang="en-US" sz="800" b="0" i="0" u="none" strike="noStrike" kern="1200" cap="none" spc="0" normalizeH="0" baseline="0" noProof="0" dirty="0">
              <a:ln>
                <a:noFill/>
              </a:ln>
              <a:solidFill>
                <a:srgbClr val="000000"/>
              </a:solidFill>
              <a:effectLst/>
              <a:uLnTx/>
              <a:uFillTx/>
              <a:latin typeface="Arial"/>
              <a:ea typeface="+mn-ea"/>
              <a:cs typeface="+mn-cs"/>
            </a:endParaRPr>
          </a:p>
        </p:txBody>
      </p:sp>
      <p:sp>
        <p:nvSpPr>
          <p:cNvPr id="6" name="Text Placeholder 1">
            <a:extLst>
              <a:ext uri="{FF2B5EF4-FFF2-40B4-BE49-F238E27FC236}">
                <a16:creationId xmlns:a16="http://schemas.microsoft.com/office/drawing/2014/main" id="{8FE3AAEF-46B8-CC4E-075B-9318669E57BF}"/>
              </a:ext>
            </a:extLst>
          </p:cNvPr>
          <p:cNvSpPr txBox="1">
            <a:spLocks/>
          </p:cNvSpPr>
          <p:nvPr/>
        </p:nvSpPr>
        <p:spPr>
          <a:xfrm>
            <a:off x="0" y="0"/>
            <a:ext cx="3886200" cy="320040"/>
          </a:xfrm>
          <a:prstGeom prst="rect">
            <a:avLst/>
          </a:prstGeom>
          <a:solidFill>
            <a:schemeClr val="accent6"/>
          </a:solidFill>
        </p:spPr>
        <p:txBody>
          <a:bodyPr vert="horz" lIns="91440" tIns="45720" rIns="91440" bIns="45720" rtlCol="0">
            <a:noAutofit/>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54"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mn-cs"/>
              </a:rPr>
              <a:t>Opportunity: Power</a:t>
            </a:r>
          </a:p>
        </p:txBody>
      </p:sp>
      <p:graphicFrame>
        <p:nvGraphicFramePr>
          <p:cNvPr id="8" name="Table 7">
            <a:extLst>
              <a:ext uri="{FF2B5EF4-FFF2-40B4-BE49-F238E27FC236}">
                <a16:creationId xmlns:a16="http://schemas.microsoft.com/office/drawing/2014/main" id="{EEDD28DA-FB87-C085-0246-06E2A891668B}"/>
              </a:ext>
            </a:extLst>
          </p:cNvPr>
          <p:cNvGraphicFramePr>
            <a:graphicFrameLocks noGrp="1"/>
          </p:cNvGraphicFramePr>
          <p:nvPr/>
        </p:nvGraphicFramePr>
        <p:xfrm>
          <a:off x="532086" y="2189247"/>
          <a:ext cx="11351058" cy="4028440"/>
        </p:xfrm>
        <a:graphic>
          <a:graphicData uri="http://schemas.openxmlformats.org/drawingml/2006/table">
            <a:tbl>
              <a:tblPr firstRow="1" bandRow="1">
                <a:tableStyleId>{2D5ABB26-0587-4C30-8999-92F81FD0307C}</a:tableStyleId>
              </a:tblPr>
              <a:tblGrid>
                <a:gridCol w="2250483">
                  <a:extLst>
                    <a:ext uri="{9D8B030D-6E8A-4147-A177-3AD203B41FA5}">
                      <a16:colId xmlns:a16="http://schemas.microsoft.com/office/drawing/2014/main" val="4009596784"/>
                    </a:ext>
                  </a:extLst>
                </a:gridCol>
                <a:gridCol w="2959536">
                  <a:extLst>
                    <a:ext uri="{9D8B030D-6E8A-4147-A177-3AD203B41FA5}">
                      <a16:colId xmlns:a16="http://schemas.microsoft.com/office/drawing/2014/main" val="3328713258"/>
                    </a:ext>
                  </a:extLst>
                </a:gridCol>
                <a:gridCol w="2996531">
                  <a:extLst>
                    <a:ext uri="{9D8B030D-6E8A-4147-A177-3AD203B41FA5}">
                      <a16:colId xmlns:a16="http://schemas.microsoft.com/office/drawing/2014/main" val="4127101932"/>
                    </a:ext>
                  </a:extLst>
                </a:gridCol>
                <a:gridCol w="3144508">
                  <a:extLst>
                    <a:ext uri="{9D8B030D-6E8A-4147-A177-3AD203B41FA5}">
                      <a16:colId xmlns:a16="http://schemas.microsoft.com/office/drawing/2014/main" val="1148563905"/>
                    </a:ext>
                  </a:extLst>
                </a:gridCol>
              </a:tblGrid>
              <a:tr h="370840">
                <a:tc>
                  <a:txBody>
                    <a:bodyPr/>
                    <a:lstStyle/>
                    <a:p>
                      <a:pPr algn="ctr">
                        <a:spcBef>
                          <a:spcPts val="0"/>
                        </a:spcBef>
                        <a:buNone/>
                      </a:pPr>
                      <a:r>
                        <a:rPr lang="en-US" sz="1200" b="1" dirty="0">
                          <a:solidFill>
                            <a:schemeClr val="bg1"/>
                          </a:solidFill>
                        </a:rPr>
                        <a:t>Barrier</a:t>
                      </a:r>
                      <a:endParaRPr lang="en-US" sz="1200" dirty="0">
                        <a:solidFill>
                          <a:schemeClr val="bg1"/>
                        </a:solidFill>
                      </a:endParaRPr>
                    </a:p>
                  </a:txBody>
                  <a:tcPr anchor="ctr">
                    <a:solidFill>
                      <a:schemeClr val="accent1"/>
                    </a:solidFill>
                  </a:tcPr>
                </a:tc>
                <a:tc>
                  <a:txBody>
                    <a:bodyPr/>
                    <a:lstStyle/>
                    <a:p>
                      <a:pPr algn="ctr">
                        <a:spcBef>
                          <a:spcPts val="0"/>
                        </a:spcBef>
                        <a:buNone/>
                      </a:pPr>
                      <a:r>
                        <a:rPr lang="en-US" sz="1200" b="1" dirty="0">
                          <a:solidFill>
                            <a:schemeClr val="bg1"/>
                          </a:solidFill>
                        </a:rPr>
                        <a:t>Description</a:t>
                      </a:r>
                      <a:endParaRPr lang="en-US" sz="1200" dirty="0">
                        <a:solidFill>
                          <a:schemeClr val="bg1"/>
                        </a:solidFill>
                      </a:endParaRPr>
                    </a:p>
                  </a:txBody>
                  <a:tcPr anchor="ctr">
                    <a:solidFill>
                      <a:schemeClr val="accent1"/>
                    </a:solidFill>
                  </a:tcPr>
                </a:tc>
                <a:tc>
                  <a:txBody>
                    <a:bodyPr/>
                    <a:lstStyle/>
                    <a:p>
                      <a:pPr algn="ctr">
                        <a:spcBef>
                          <a:spcPts val="0"/>
                        </a:spcBef>
                        <a:buNone/>
                      </a:pPr>
                      <a:r>
                        <a:rPr lang="en-US" sz="1200" b="1" dirty="0">
                          <a:solidFill>
                            <a:schemeClr val="bg1"/>
                          </a:solidFill>
                        </a:rPr>
                        <a:t>Impact on Deployment</a:t>
                      </a:r>
                      <a:endParaRPr lang="en-US" sz="1200" dirty="0">
                        <a:solidFill>
                          <a:schemeClr val="bg1"/>
                        </a:solidFill>
                      </a:endParaRPr>
                    </a:p>
                  </a:txBody>
                  <a:tcPr anchor="ctr">
                    <a:solidFill>
                      <a:schemeClr val="accent1"/>
                    </a:solidFill>
                  </a:tcPr>
                </a:tc>
                <a:tc>
                  <a:txBody>
                    <a:bodyPr/>
                    <a:lstStyle/>
                    <a:p>
                      <a:pPr algn="ctr">
                        <a:spcBef>
                          <a:spcPts val="0"/>
                        </a:spcBef>
                        <a:buNone/>
                      </a:pPr>
                      <a:r>
                        <a:rPr lang="en-US" sz="1200" b="1" dirty="0">
                          <a:solidFill>
                            <a:schemeClr val="bg1"/>
                          </a:solidFill>
                        </a:rPr>
                        <a:t>Emerging Solutions </a:t>
                      </a:r>
                      <a:endParaRPr lang="en-US" sz="1200" dirty="0">
                        <a:solidFill>
                          <a:schemeClr val="bg1"/>
                        </a:solidFill>
                      </a:endParaRPr>
                    </a:p>
                  </a:txBody>
                  <a:tcPr anchor="ctr">
                    <a:solidFill>
                      <a:schemeClr val="accent1"/>
                    </a:solidFill>
                  </a:tcPr>
                </a:tc>
                <a:extLst>
                  <a:ext uri="{0D108BD9-81ED-4DB2-BD59-A6C34878D82A}">
                    <a16:rowId xmlns:a16="http://schemas.microsoft.com/office/drawing/2014/main" val="2059305833"/>
                  </a:ext>
                </a:extLst>
              </a:tr>
              <a:tr h="457200">
                <a:tc>
                  <a:txBody>
                    <a:bodyPr/>
                    <a:lstStyle/>
                    <a:p>
                      <a:pPr algn="l">
                        <a:spcBef>
                          <a:spcPts val="0"/>
                        </a:spcBef>
                        <a:buNone/>
                      </a:pPr>
                      <a:r>
                        <a:rPr lang="en-US" sz="1050" b="1" dirty="0">
                          <a:solidFill>
                            <a:schemeClr val="tx1"/>
                          </a:solidFill>
                        </a:rPr>
                        <a:t>Exploration Risk &amp; Cost</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High upfront cost for resource</a:t>
                      </a:r>
                      <a:r>
                        <a:rPr lang="en-US" sz="1050" baseline="0" dirty="0">
                          <a:solidFill>
                            <a:schemeClr val="tx1"/>
                          </a:solidFill>
                        </a:rPr>
                        <a:t> </a:t>
                      </a:r>
                      <a:r>
                        <a:rPr lang="en-US" sz="1050" dirty="0">
                          <a:solidFill>
                            <a:schemeClr val="tx1"/>
                          </a:solidFill>
                        </a:rPr>
                        <a:t>identification; drilling success</a:t>
                      </a:r>
                      <a:r>
                        <a:rPr lang="en-US" sz="1050" baseline="0" dirty="0">
                          <a:solidFill>
                            <a:schemeClr val="tx1"/>
                          </a:solidFill>
                        </a:rPr>
                        <a:t> </a:t>
                      </a:r>
                      <a:r>
                        <a:rPr lang="en-US" sz="1050" dirty="0">
                          <a:solidFill>
                            <a:schemeClr val="tx1"/>
                          </a:solidFill>
                        </a:rPr>
                        <a:t>uncertain</a:t>
                      </a:r>
                    </a:p>
                  </a:txBody>
                  <a:tcPr anchor="ctr">
                    <a:solidFill>
                      <a:schemeClr val="bg1">
                        <a:lumMod val="85000"/>
                      </a:schemeClr>
                    </a:solidFill>
                  </a:tcPr>
                </a:tc>
                <a:tc>
                  <a:txBody>
                    <a:bodyPr/>
                    <a:lstStyle/>
                    <a:p>
                      <a:pPr algn="l">
                        <a:spcBef>
                          <a:spcPts val="0"/>
                        </a:spcBef>
                        <a:buNone/>
                      </a:pPr>
                      <a:r>
                        <a:rPr lang="en-US" sz="1050" dirty="0">
                          <a:solidFill>
                            <a:schemeClr val="tx1"/>
                          </a:solidFill>
                        </a:rPr>
                        <a:t>Major cost bottleneck; limits</a:t>
                      </a:r>
                      <a:r>
                        <a:rPr lang="en-US" sz="1050" baseline="0" dirty="0">
                          <a:solidFill>
                            <a:schemeClr val="tx1"/>
                          </a:solidFill>
                        </a:rPr>
                        <a:t> </a:t>
                      </a:r>
                      <a:r>
                        <a:rPr lang="en-US" sz="1050" dirty="0">
                          <a:solidFill>
                            <a:schemeClr val="tx1"/>
                          </a:solidFill>
                        </a:rPr>
                        <a:t>financing</a:t>
                      </a:r>
                    </a:p>
                  </a:txBody>
                  <a:tcPr anchor="ctr">
                    <a:solidFill>
                      <a:schemeClr val="bg1">
                        <a:lumMod val="85000"/>
                      </a:schemeClr>
                    </a:solidFill>
                  </a:tcPr>
                </a:tc>
                <a:tc>
                  <a:txBody>
                    <a:bodyPr/>
                    <a:lstStyle/>
                    <a:p>
                      <a:pPr algn="l">
                        <a:spcBef>
                          <a:spcPts val="0"/>
                        </a:spcBef>
                        <a:buNone/>
                      </a:pPr>
                      <a:r>
                        <a:rPr lang="en-US" sz="1050" dirty="0">
                          <a:solidFill>
                            <a:schemeClr val="tx1"/>
                          </a:solidFill>
                        </a:rPr>
                        <a:t>AI/geophysical modeling, remote</a:t>
                      </a:r>
                      <a:r>
                        <a:rPr lang="en-US" sz="1050" baseline="0" dirty="0">
                          <a:solidFill>
                            <a:schemeClr val="tx1"/>
                          </a:solidFill>
                        </a:rPr>
                        <a:t> </a:t>
                      </a:r>
                      <a:r>
                        <a:rPr lang="en-US" sz="1050" dirty="0">
                          <a:solidFill>
                            <a:schemeClr val="tx1"/>
                          </a:solidFill>
                        </a:rPr>
                        <a:t>sensing, cheaper slim-hole drilling</a:t>
                      </a:r>
                    </a:p>
                  </a:txBody>
                  <a:tcPr anchor="ctr">
                    <a:solidFill>
                      <a:schemeClr val="bg1">
                        <a:lumMod val="85000"/>
                      </a:schemeClr>
                    </a:solidFill>
                  </a:tcPr>
                </a:tc>
                <a:extLst>
                  <a:ext uri="{0D108BD9-81ED-4DB2-BD59-A6C34878D82A}">
                    <a16:rowId xmlns:a16="http://schemas.microsoft.com/office/drawing/2014/main" val="1147645504"/>
                  </a:ext>
                </a:extLst>
              </a:tr>
              <a:tr h="457200">
                <a:tc>
                  <a:txBody>
                    <a:bodyPr/>
                    <a:lstStyle/>
                    <a:p>
                      <a:pPr algn="l">
                        <a:spcBef>
                          <a:spcPts val="0"/>
                        </a:spcBef>
                        <a:buNone/>
                      </a:pPr>
                      <a:r>
                        <a:rPr lang="en-US" sz="1050" b="1" dirty="0">
                          <a:solidFill>
                            <a:schemeClr val="tx1"/>
                          </a:solidFill>
                        </a:rPr>
                        <a:t>Drilling Technology Limits</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Conventional rigs struggle with</a:t>
                      </a:r>
                      <a:r>
                        <a:rPr lang="en-US" sz="1050" baseline="0" dirty="0">
                          <a:solidFill>
                            <a:schemeClr val="tx1"/>
                          </a:solidFill>
                        </a:rPr>
                        <a:t> </a:t>
                      </a:r>
                      <a:r>
                        <a:rPr lang="en-US" sz="1050" dirty="0">
                          <a:solidFill>
                            <a:schemeClr val="tx1"/>
                          </a:solidFill>
                        </a:rPr>
                        <a:t>deep/hard rock, high heat, and</a:t>
                      </a:r>
                      <a:r>
                        <a:rPr lang="en-US" sz="1050" baseline="0" dirty="0">
                          <a:solidFill>
                            <a:schemeClr val="tx1"/>
                          </a:solidFill>
                        </a:rPr>
                        <a:t> </a:t>
                      </a:r>
                      <a:r>
                        <a:rPr lang="en-US" sz="1050" dirty="0">
                          <a:solidFill>
                            <a:schemeClr val="tx1"/>
                          </a:solidFill>
                        </a:rPr>
                        <a:t>corrosive fluids</a:t>
                      </a:r>
                    </a:p>
                  </a:txBody>
                  <a:tcPr anchor="ctr">
                    <a:solidFill>
                      <a:schemeClr val="bg1">
                        <a:lumMod val="85000"/>
                      </a:schemeClr>
                    </a:solidFill>
                  </a:tcPr>
                </a:tc>
                <a:tc>
                  <a:txBody>
                    <a:bodyPr/>
                    <a:lstStyle/>
                    <a:p>
                      <a:pPr algn="l">
                        <a:spcBef>
                          <a:spcPts val="0"/>
                        </a:spcBef>
                        <a:buNone/>
                      </a:pPr>
                      <a:r>
                        <a:rPr lang="en-US" sz="1050" dirty="0">
                          <a:solidFill>
                            <a:schemeClr val="tx1"/>
                          </a:solidFill>
                        </a:rPr>
                        <a:t>Limits depth/temperature access</a:t>
                      </a:r>
                      <a:r>
                        <a:rPr lang="en-US" sz="1050" baseline="0" dirty="0">
                          <a:solidFill>
                            <a:schemeClr val="tx1"/>
                          </a:solidFill>
                        </a:rPr>
                        <a:t> </a:t>
                      </a:r>
                      <a:r>
                        <a:rPr lang="en-US" sz="1050" dirty="0">
                          <a:solidFill>
                            <a:schemeClr val="tx1"/>
                          </a:solidFill>
                        </a:rPr>
                        <a:t>→ limits energy yield</a:t>
                      </a:r>
                    </a:p>
                  </a:txBody>
                  <a:tcPr anchor="ctr">
                    <a:solidFill>
                      <a:schemeClr val="bg1">
                        <a:lumMod val="85000"/>
                      </a:schemeClr>
                    </a:solidFill>
                  </a:tcPr>
                </a:tc>
                <a:tc>
                  <a:txBody>
                    <a:bodyPr/>
                    <a:lstStyle/>
                    <a:p>
                      <a:pPr algn="l">
                        <a:spcBef>
                          <a:spcPts val="0"/>
                        </a:spcBef>
                        <a:buNone/>
                      </a:pPr>
                      <a:r>
                        <a:rPr lang="en-US" sz="1050" dirty="0">
                          <a:solidFill>
                            <a:schemeClr val="tx1"/>
                          </a:solidFill>
                        </a:rPr>
                        <a:t>Advanced drilling (plasma, millimeter</a:t>
                      </a:r>
                      <a:r>
                        <a:rPr lang="en-US" sz="1050" baseline="0" dirty="0">
                          <a:solidFill>
                            <a:schemeClr val="tx1"/>
                          </a:solidFill>
                        </a:rPr>
                        <a:t> </a:t>
                      </a:r>
                      <a:r>
                        <a:rPr lang="en-US" sz="1050" dirty="0">
                          <a:solidFill>
                            <a:schemeClr val="tx1"/>
                          </a:solidFill>
                        </a:rPr>
                        <a:t>wave, laser), O&amp;G transfer tech</a:t>
                      </a:r>
                    </a:p>
                  </a:txBody>
                  <a:tcPr anchor="ctr">
                    <a:solidFill>
                      <a:schemeClr val="bg1">
                        <a:lumMod val="85000"/>
                      </a:schemeClr>
                    </a:solidFill>
                  </a:tcPr>
                </a:tc>
                <a:extLst>
                  <a:ext uri="{0D108BD9-81ED-4DB2-BD59-A6C34878D82A}">
                    <a16:rowId xmlns:a16="http://schemas.microsoft.com/office/drawing/2014/main" val="3144349315"/>
                  </a:ext>
                </a:extLst>
              </a:tr>
              <a:tr h="457200">
                <a:tc>
                  <a:txBody>
                    <a:bodyPr/>
                    <a:lstStyle/>
                    <a:p>
                      <a:pPr algn="l">
                        <a:spcBef>
                          <a:spcPts val="0"/>
                        </a:spcBef>
                        <a:buNone/>
                      </a:pPr>
                      <a:r>
                        <a:rPr lang="en-US" sz="1050" b="1" dirty="0">
                          <a:solidFill>
                            <a:schemeClr val="tx1"/>
                          </a:solidFill>
                        </a:rPr>
                        <a:t>Reservoir Stimulation &amp;</a:t>
                      </a:r>
                      <a:r>
                        <a:rPr lang="en-US" sz="1050" b="1" baseline="0" dirty="0">
                          <a:solidFill>
                            <a:schemeClr val="tx1"/>
                          </a:solidFill>
                        </a:rPr>
                        <a:t> </a:t>
                      </a:r>
                      <a:r>
                        <a:rPr lang="en-US" sz="1050" b="1" dirty="0">
                          <a:solidFill>
                            <a:schemeClr val="tx1"/>
                          </a:solidFill>
                        </a:rPr>
                        <a:t>Permeability</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Creating or maintaining fluid</a:t>
                      </a:r>
                      <a:r>
                        <a:rPr lang="en-US" sz="1050" baseline="0" dirty="0">
                          <a:solidFill>
                            <a:schemeClr val="tx1"/>
                          </a:solidFill>
                        </a:rPr>
                        <a:t> p</a:t>
                      </a:r>
                      <a:r>
                        <a:rPr lang="en-US" sz="1050" dirty="0">
                          <a:solidFill>
                            <a:schemeClr val="tx1"/>
                          </a:solidFill>
                        </a:rPr>
                        <a:t>athways</a:t>
                      </a:r>
                      <a:r>
                        <a:rPr lang="en-US" sz="1050" baseline="0" dirty="0">
                          <a:solidFill>
                            <a:schemeClr val="tx1"/>
                          </a:solidFill>
                        </a:rPr>
                        <a:t> </a:t>
                      </a:r>
                      <a:r>
                        <a:rPr lang="en-US" sz="1050" dirty="0">
                          <a:solidFill>
                            <a:schemeClr val="tx1"/>
                          </a:solidFill>
                        </a:rPr>
                        <a:t>in hot dry rock is challenging</a:t>
                      </a:r>
                    </a:p>
                  </a:txBody>
                  <a:tcPr anchor="ctr">
                    <a:solidFill>
                      <a:schemeClr val="bg1">
                        <a:lumMod val="85000"/>
                      </a:schemeClr>
                    </a:solidFill>
                  </a:tcPr>
                </a:tc>
                <a:tc>
                  <a:txBody>
                    <a:bodyPr/>
                    <a:lstStyle/>
                    <a:p>
                      <a:pPr algn="l">
                        <a:spcBef>
                          <a:spcPts val="0"/>
                        </a:spcBef>
                        <a:buNone/>
                      </a:pPr>
                      <a:r>
                        <a:rPr lang="en-US" sz="1050" dirty="0">
                          <a:solidFill>
                            <a:schemeClr val="tx1"/>
                          </a:solidFill>
                        </a:rPr>
                        <a:t>Determines long-term</a:t>
                      </a:r>
                      <a:r>
                        <a:rPr lang="en-US" sz="1050" baseline="0" dirty="0">
                          <a:solidFill>
                            <a:schemeClr val="tx1"/>
                          </a:solidFill>
                        </a:rPr>
                        <a:t> </a:t>
                      </a:r>
                      <a:r>
                        <a:rPr lang="en-US" sz="1050" dirty="0">
                          <a:solidFill>
                            <a:schemeClr val="tx1"/>
                          </a:solidFill>
                        </a:rPr>
                        <a:t>productivity; EGS sites often fail</a:t>
                      </a:r>
                      <a:r>
                        <a:rPr lang="en-US" sz="1050" baseline="0" dirty="0">
                          <a:solidFill>
                            <a:schemeClr val="tx1"/>
                          </a:solidFill>
                        </a:rPr>
                        <a:t> </a:t>
                      </a:r>
                      <a:r>
                        <a:rPr lang="en-US" sz="1050" dirty="0">
                          <a:solidFill>
                            <a:schemeClr val="tx1"/>
                          </a:solidFill>
                        </a:rPr>
                        <a:t>after testing</a:t>
                      </a:r>
                    </a:p>
                  </a:txBody>
                  <a:tcPr anchor="ctr">
                    <a:solidFill>
                      <a:schemeClr val="bg1">
                        <a:lumMod val="85000"/>
                      </a:schemeClr>
                    </a:solidFill>
                  </a:tcPr>
                </a:tc>
                <a:tc>
                  <a:txBody>
                    <a:bodyPr/>
                    <a:lstStyle/>
                    <a:p>
                      <a:pPr algn="l">
                        <a:spcBef>
                          <a:spcPts val="0"/>
                        </a:spcBef>
                        <a:buNone/>
                      </a:pPr>
                      <a:r>
                        <a:rPr lang="en-US" sz="1050" dirty="0">
                          <a:solidFill>
                            <a:schemeClr val="tx1"/>
                          </a:solidFill>
                        </a:rPr>
                        <a:t>Hydraulic shearing, closed-loop</a:t>
                      </a:r>
                      <a:r>
                        <a:rPr lang="en-US" sz="1050" baseline="0" dirty="0">
                          <a:solidFill>
                            <a:schemeClr val="tx1"/>
                          </a:solidFill>
                        </a:rPr>
                        <a:t> </a:t>
                      </a:r>
                      <a:r>
                        <a:rPr lang="en-US" sz="1050" dirty="0">
                          <a:solidFill>
                            <a:schemeClr val="tx1"/>
                          </a:solidFill>
                        </a:rPr>
                        <a:t>systems, supercritical fluid modeling</a:t>
                      </a:r>
                    </a:p>
                  </a:txBody>
                  <a:tcPr anchor="ctr">
                    <a:solidFill>
                      <a:schemeClr val="bg1">
                        <a:lumMod val="85000"/>
                      </a:schemeClr>
                    </a:solidFill>
                  </a:tcPr>
                </a:tc>
                <a:extLst>
                  <a:ext uri="{0D108BD9-81ED-4DB2-BD59-A6C34878D82A}">
                    <a16:rowId xmlns:a16="http://schemas.microsoft.com/office/drawing/2014/main" val="3104843134"/>
                  </a:ext>
                </a:extLst>
              </a:tr>
              <a:tr h="457200">
                <a:tc>
                  <a:txBody>
                    <a:bodyPr/>
                    <a:lstStyle/>
                    <a:p>
                      <a:pPr algn="l">
                        <a:spcBef>
                          <a:spcPts val="0"/>
                        </a:spcBef>
                        <a:buNone/>
                      </a:pPr>
                      <a:r>
                        <a:rPr lang="en-US" sz="1050" b="1" dirty="0">
                          <a:solidFill>
                            <a:schemeClr val="tx1"/>
                          </a:solidFill>
                        </a:rPr>
                        <a:t>Materials &amp; Corrosion</a:t>
                      </a:r>
                      <a:r>
                        <a:rPr lang="en-US" sz="1050" b="1" baseline="0" dirty="0">
                          <a:solidFill>
                            <a:schemeClr val="tx1"/>
                          </a:solidFill>
                        </a:rPr>
                        <a:t> </a:t>
                      </a:r>
                      <a:r>
                        <a:rPr lang="en-US" sz="1050" b="1" dirty="0">
                          <a:solidFill>
                            <a:schemeClr val="tx1"/>
                          </a:solidFill>
                        </a:rPr>
                        <a:t>Resistance</a:t>
                      </a:r>
                      <a:endParaRPr lang="en-US" sz="1050" dirty="0">
                        <a:solidFill>
                          <a:schemeClr val="tx1"/>
                        </a:solidFill>
                      </a:endParaRPr>
                    </a:p>
                  </a:txBody>
                  <a:tcPr anchor="ctr">
                    <a:solidFill>
                      <a:schemeClr val="bg1">
                        <a:lumMod val="85000"/>
                      </a:schemeClr>
                    </a:solidFill>
                  </a:tcPr>
                </a:tc>
                <a:tc>
                  <a:txBody>
                    <a:bodyPr/>
                    <a:lstStyle/>
                    <a:p>
                      <a:pPr algn="l">
                        <a:spcBef>
                          <a:spcPts val="0"/>
                        </a:spcBef>
                        <a:buNone/>
                      </a:pPr>
                      <a:r>
                        <a:rPr lang="en-US" sz="1050" dirty="0">
                          <a:solidFill>
                            <a:schemeClr val="tx1"/>
                          </a:solidFill>
                        </a:rPr>
                        <a:t>Equipment degradation in harsh</a:t>
                      </a:r>
                      <a:r>
                        <a:rPr lang="en-US" sz="1050" baseline="0" dirty="0">
                          <a:solidFill>
                            <a:schemeClr val="tx1"/>
                          </a:solidFill>
                        </a:rPr>
                        <a:t> </a:t>
                      </a:r>
                      <a:r>
                        <a:rPr lang="en-US" sz="1050" dirty="0">
                          <a:solidFill>
                            <a:schemeClr val="tx1"/>
                          </a:solidFill>
                        </a:rPr>
                        <a:t>conditions (heat, pressure,</a:t>
                      </a:r>
                      <a:r>
                        <a:rPr lang="en-US" sz="1050" baseline="0" dirty="0">
                          <a:solidFill>
                            <a:schemeClr val="tx1"/>
                          </a:solidFill>
                        </a:rPr>
                        <a:t> </a:t>
                      </a:r>
                      <a:r>
                        <a:rPr lang="en-US" sz="1050" dirty="0">
                          <a:solidFill>
                            <a:schemeClr val="tx1"/>
                          </a:solidFill>
                        </a:rPr>
                        <a:t>minerals)</a:t>
                      </a:r>
                    </a:p>
                  </a:txBody>
                  <a:tcPr anchor="ctr">
                    <a:solidFill>
                      <a:schemeClr val="bg1">
                        <a:lumMod val="85000"/>
                      </a:schemeClr>
                    </a:solidFill>
                  </a:tcPr>
                </a:tc>
                <a:tc>
                  <a:txBody>
                    <a:bodyPr/>
                    <a:lstStyle/>
                    <a:p>
                      <a:pPr algn="l">
                        <a:spcBef>
                          <a:spcPts val="0"/>
                        </a:spcBef>
                        <a:buNone/>
                      </a:pPr>
                      <a:r>
                        <a:rPr lang="en-US" sz="1050" dirty="0">
                          <a:solidFill>
                            <a:schemeClr val="tx1"/>
                          </a:solidFill>
                        </a:rPr>
                        <a:t>Raises O&amp;M costs and reduces</a:t>
                      </a:r>
                      <a:r>
                        <a:rPr lang="en-US" sz="1050" baseline="0" dirty="0">
                          <a:solidFill>
                            <a:schemeClr val="tx1"/>
                          </a:solidFill>
                        </a:rPr>
                        <a:t> </a:t>
                      </a:r>
                      <a:r>
                        <a:rPr lang="en-US" sz="1050" dirty="0">
                          <a:solidFill>
                            <a:schemeClr val="tx1"/>
                          </a:solidFill>
                        </a:rPr>
                        <a:t>lifetime of wells</a:t>
                      </a:r>
                    </a:p>
                  </a:txBody>
                  <a:tcPr anchor="ctr">
                    <a:solidFill>
                      <a:schemeClr val="bg1">
                        <a:lumMod val="85000"/>
                      </a:schemeClr>
                    </a:solidFill>
                  </a:tcPr>
                </a:tc>
                <a:tc>
                  <a:txBody>
                    <a:bodyPr/>
                    <a:lstStyle/>
                    <a:p>
                      <a:pPr algn="l">
                        <a:spcBef>
                          <a:spcPts val="0"/>
                        </a:spcBef>
                        <a:buNone/>
                      </a:pPr>
                      <a:r>
                        <a:rPr lang="en-US" sz="1050" dirty="0">
                          <a:solidFill>
                            <a:schemeClr val="tx1"/>
                          </a:solidFill>
                        </a:rPr>
                        <a:t>High-temp alloys, ceramics, coatings</a:t>
                      </a:r>
                    </a:p>
                  </a:txBody>
                  <a:tcPr anchor="ctr">
                    <a:solidFill>
                      <a:schemeClr val="bg1">
                        <a:lumMod val="85000"/>
                      </a:schemeClr>
                    </a:solidFill>
                  </a:tcPr>
                </a:tc>
                <a:extLst>
                  <a:ext uri="{0D108BD9-81ED-4DB2-BD59-A6C34878D82A}">
                    <a16:rowId xmlns:a16="http://schemas.microsoft.com/office/drawing/2014/main" val="3096069605"/>
                  </a:ext>
                </a:extLst>
              </a:tr>
              <a:tr h="457200">
                <a:tc>
                  <a:txBody>
                    <a:bodyPr/>
                    <a:lstStyle/>
                    <a:p>
                      <a:pPr algn="l">
                        <a:spcBef>
                          <a:spcPts val="0"/>
                        </a:spcBef>
                        <a:buNone/>
                      </a:pPr>
                      <a:r>
                        <a:rPr lang="en-US" sz="1050" b="1" dirty="0">
                          <a:solidFill>
                            <a:schemeClr val="tx1"/>
                          </a:solidFill>
                        </a:rPr>
                        <a:t>Power Conversion</a:t>
                      </a:r>
                      <a:r>
                        <a:rPr lang="en-US" sz="1050" b="1" baseline="0" dirty="0">
                          <a:solidFill>
                            <a:schemeClr val="tx1"/>
                          </a:solidFill>
                        </a:rPr>
                        <a:t> </a:t>
                      </a:r>
                      <a:r>
                        <a:rPr lang="en-US" sz="1050" b="1" dirty="0">
                          <a:solidFill>
                            <a:schemeClr val="tx1"/>
                          </a:solidFill>
                        </a:rPr>
                        <a:t>Efficiency</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Efficiency drops at lower</a:t>
                      </a:r>
                      <a:r>
                        <a:rPr lang="en-US" sz="1050" baseline="0" dirty="0">
                          <a:solidFill>
                            <a:schemeClr val="tx1"/>
                          </a:solidFill>
                        </a:rPr>
                        <a:t> </a:t>
                      </a:r>
                      <a:r>
                        <a:rPr lang="en-US" sz="1050" dirty="0">
                          <a:solidFill>
                            <a:schemeClr val="tx1"/>
                          </a:solidFill>
                        </a:rPr>
                        <a:t>temperatures; limited by</a:t>
                      </a:r>
                      <a:r>
                        <a:rPr lang="en-US" sz="1050" baseline="0" dirty="0">
                          <a:solidFill>
                            <a:schemeClr val="tx1"/>
                          </a:solidFill>
                        </a:rPr>
                        <a:t> </a:t>
                      </a:r>
                      <a:r>
                        <a:rPr lang="en-US" sz="1050" dirty="0">
                          <a:solidFill>
                            <a:schemeClr val="tx1"/>
                          </a:solidFill>
                        </a:rPr>
                        <a:t>thermodynamic cycles</a:t>
                      </a:r>
                    </a:p>
                  </a:txBody>
                  <a:tcPr anchor="ctr">
                    <a:solidFill>
                      <a:schemeClr val="bg1">
                        <a:lumMod val="95000"/>
                      </a:schemeClr>
                    </a:solidFill>
                  </a:tcPr>
                </a:tc>
                <a:tc>
                  <a:txBody>
                    <a:bodyPr/>
                    <a:lstStyle/>
                    <a:p>
                      <a:pPr algn="l">
                        <a:spcBef>
                          <a:spcPts val="0"/>
                        </a:spcBef>
                        <a:buNone/>
                      </a:pPr>
                      <a:r>
                        <a:rPr lang="en-US" sz="1050" dirty="0">
                          <a:solidFill>
                            <a:schemeClr val="tx1"/>
                          </a:solidFill>
                        </a:rPr>
                        <a:t>Restricts viable sites; reduces</a:t>
                      </a:r>
                      <a:r>
                        <a:rPr lang="en-US" sz="1050" baseline="0" dirty="0">
                          <a:solidFill>
                            <a:schemeClr val="tx1"/>
                          </a:solidFill>
                        </a:rPr>
                        <a:t> </a:t>
                      </a:r>
                      <a:r>
                        <a:rPr lang="en-US" sz="1050" dirty="0">
                          <a:solidFill>
                            <a:schemeClr val="tx1"/>
                          </a:solidFill>
                        </a:rPr>
                        <a:t>energy output</a:t>
                      </a:r>
                    </a:p>
                  </a:txBody>
                  <a:tcPr anchor="ctr">
                    <a:solidFill>
                      <a:schemeClr val="bg1">
                        <a:lumMod val="95000"/>
                      </a:schemeClr>
                    </a:solidFill>
                  </a:tcPr>
                </a:tc>
                <a:tc>
                  <a:txBody>
                    <a:bodyPr/>
                    <a:lstStyle/>
                    <a:p>
                      <a:pPr algn="l">
                        <a:spcBef>
                          <a:spcPts val="0"/>
                        </a:spcBef>
                        <a:buNone/>
                      </a:pPr>
                      <a:r>
                        <a:rPr lang="en-US" sz="1050" dirty="0">
                          <a:solidFill>
                            <a:schemeClr val="tx1"/>
                          </a:solidFill>
                        </a:rPr>
                        <a:t>Supercritical CO₂ cycles, binary cycle</a:t>
                      </a:r>
                      <a:r>
                        <a:rPr lang="en-US" sz="1050" baseline="0" dirty="0">
                          <a:solidFill>
                            <a:schemeClr val="tx1"/>
                          </a:solidFill>
                        </a:rPr>
                        <a:t> </a:t>
                      </a:r>
                      <a:r>
                        <a:rPr lang="en-US" sz="1050" dirty="0">
                          <a:solidFill>
                            <a:schemeClr val="tx1"/>
                          </a:solidFill>
                        </a:rPr>
                        <a:t>optimization</a:t>
                      </a:r>
                    </a:p>
                  </a:txBody>
                  <a:tcPr anchor="ctr">
                    <a:solidFill>
                      <a:schemeClr val="bg1">
                        <a:lumMod val="95000"/>
                      </a:schemeClr>
                    </a:solidFill>
                  </a:tcPr>
                </a:tc>
                <a:extLst>
                  <a:ext uri="{0D108BD9-81ED-4DB2-BD59-A6C34878D82A}">
                    <a16:rowId xmlns:a16="http://schemas.microsoft.com/office/drawing/2014/main" val="726485935"/>
                  </a:ext>
                </a:extLst>
              </a:tr>
              <a:tr h="457200">
                <a:tc>
                  <a:txBody>
                    <a:bodyPr/>
                    <a:lstStyle/>
                    <a:p>
                      <a:pPr algn="l">
                        <a:spcBef>
                          <a:spcPts val="0"/>
                        </a:spcBef>
                        <a:buNone/>
                      </a:pPr>
                      <a:r>
                        <a:rPr lang="en-US" sz="1050" b="1" dirty="0">
                          <a:solidFill>
                            <a:schemeClr val="tx1"/>
                          </a:solidFill>
                        </a:rPr>
                        <a:t>Monitoring &amp; Reservoir</a:t>
                      </a:r>
                      <a:r>
                        <a:rPr lang="en-US" sz="1050" b="1" baseline="0" dirty="0">
                          <a:solidFill>
                            <a:schemeClr val="tx1"/>
                          </a:solidFill>
                        </a:rPr>
                        <a:t> </a:t>
                      </a:r>
                      <a:r>
                        <a:rPr lang="en-US" sz="1050" b="1" dirty="0">
                          <a:solidFill>
                            <a:schemeClr val="tx1"/>
                          </a:solidFill>
                        </a:rPr>
                        <a:t>Management</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Hard to track subsurface dynamics</a:t>
                      </a:r>
                      <a:r>
                        <a:rPr lang="en-US" sz="1050" baseline="0" dirty="0">
                          <a:solidFill>
                            <a:schemeClr val="tx1"/>
                          </a:solidFill>
                        </a:rPr>
                        <a:t> a</a:t>
                      </a:r>
                      <a:r>
                        <a:rPr lang="en-US" sz="1050" dirty="0">
                          <a:solidFill>
                            <a:schemeClr val="tx1"/>
                          </a:solidFill>
                        </a:rPr>
                        <a:t>nd avoid induced seismicity</a:t>
                      </a:r>
                    </a:p>
                  </a:txBody>
                  <a:tcPr anchor="ctr">
                    <a:solidFill>
                      <a:schemeClr val="bg1">
                        <a:lumMod val="95000"/>
                      </a:schemeClr>
                    </a:solidFill>
                  </a:tcPr>
                </a:tc>
                <a:tc>
                  <a:txBody>
                    <a:bodyPr/>
                    <a:lstStyle/>
                    <a:p>
                      <a:pPr algn="l">
                        <a:spcBef>
                          <a:spcPts val="0"/>
                        </a:spcBef>
                        <a:buNone/>
                      </a:pPr>
                      <a:r>
                        <a:rPr lang="en-US" sz="1050" dirty="0">
                          <a:solidFill>
                            <a:schemeClr val="tx1"/>
                          </a:solidFill>
                        </a:rPr>
                        <a:t>Safety/regulatory constraints;</a:t>
                      </a:r>
                      <a:r>
                        <a:rPr lang="en-US" sz="1050" baseline="0" dirty="0">
                          <a:solidFill>
                            <a:schemeClr val="tx1"/>
                          </a:solidFill>
                        </a:rPr>
                        <a:t> </a:t>
                      </a:r>
                      <a:r>
                        <a:rPr lang="en-US" sz="1050" dirty="0">
                          <a:solidFill>
                            <a:schemeClr val="tx1"/>
                          </a:solidFill>
                        </a:rPr>
                        <a:t>performance loss over time</a:t>
                      </a:r>
                    </a:p>
                  </a:txBody>
                  <a:tcPr anchor="ctr">
                    <a:solidFill>
                      <a:schemeClr val="bg1">
                        <a:lumMod val="95000"/>
                      </a:schemeClr>
                    </a:solidFill>
                  </a:tcPr>
                </a:tc>
                <a:tc>
                  <a:txBody>
                    <a:bodyPr/>
                    <a:lstStyle/>
                    <a:p>
                      <a:pPr algn="l">
                        <a:spcBef>
                          <a:spcPts val="0"/>
                        </a:spcBef>
                        <a:buNone/>
                      </a:pPr>
                      <a:r>
                        <a:rPr lang="en-US" sz="1050" dirty="0">
                          <a:solidFill>
                            <a:schemeClr val="tx1"/>
                          </a:solidFill>
                        </a:rPr>
                        <a:t>Fiber-optic sensing, real-time data</a:t>
                      </a:r>
                      <a:r>
                        <a:rPr lang="en-US" sz="1050" baseline="0" dirty="0">
                          <a:solidFill>
                            <a:schemeClr val="tx1"/>
                          </a:solidFill>
                        </a:rPr>
                        <a:t> </a:t>
                      </a:r>
                      <a:r>
                        <a:rPr lang="en-US" sz="1050" dirty="0">
                          <a:solidFill>
                            <a:schemeClr val="tx1"/>
                          </a:solidFill>
                        </a:rPr>
                        <a:t>analytics, seismic monitoring</a:t>
                      </a:r>
                    </a:p>
                  </a:txBody>
                  <a:tcPr anchor="ctr">
                    <a:solidFill>
                      <a:schemeClr val="bg1">
                        <a:lumMod val="95000"/>
                      </a:schemeClr>
                    </a:solidFill>
                  </a:tcPr>
                </a:tc>
                <a:extLst>
                  <a:ext uri="{0D108BD9-81ED-4DB2-BD59-A6C34878D82A}">
                    <a16:rowId xmlns:a16="http://schemas.microsoft.com/office/drawing/2014/main" val="3046630701"/>
                  </a:ext>
                </a:extLst>
              </a:tr>
              <a:tr h="457200">
                <a:tc>
                  <a:txBody>
                    <a:bodyPr/>
                    <a:lstStyle/>
                    <a:p>
                      <a:pPr algn="l">
                        <a:spcBef>
                          <a:spcPts val="0"/>
                        </a:spcBef>
                        <a:buNone/>
                      </a:pPr>
                      <a:r>
                        <a:rPr lang="en-US" sz="1050" b="1" dirty="0">
                          <a:solidFill>
                            <a:schemeClr val="tx1"/>
                          </a:solidFill>
                        </a:rPr>
                        <a:t>Transmission &amp;</a:t>
                      </a:r>
                      <a:r>
                        <a:rPr lang="en-US" sz="1050" b="1" baseline="0" dirty="0">
                          <a:solidFill>
                            <a:schemeClr val="tx1"/>
                          </a:solidFill>
                        </a:rPr>
                        <a:t> </a:t>
                      </a:r>
                      <a:r>
                        <a:rPr lang="en-US" sz="1050" b="1" dirty="0">
                          <a:solidFill>
                            <a:schemeClr val="tx1"/>
                          </a:solidFill>
                        </a:rPr>
                        <a:t>Integration</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Geothermal sites often remote; grid</a:t>
                      </a:r>
                      <a:r>
                        <a:rPr lang="en-US" sz="1050" baseline="0" dirty="0">
                          <a:solidFill>
                            <a:schemeClr val="tx1"/>
                          </a:solidFill>
                        </a:rPr>
                        <a:t> c</a:t>
                      </a:r>
                      <a:r>
                        <a:rPr lang="en-US" sz="1050" dirty="0">
                          <a:solidFill>
                            <a:schemeClr val="tx1"/>
                          </a:solidFill>
                        </a:rPr>
                        <a:t>onnection costs high</a:t>
                      </a:r>
                    </a:p>
                  </a:txBody>
                  <a:tcPr anchor="ctr">
                    <a:solidFill>
                      <a:schemeClr val="bg1">
                        <a:lumMod val="95000"/>
                      </a:schemeClr>
                    </a:solidFill>
                  </a:tcPr>
                </a:tc>
                <a:tc>
                  <a:txBody>
                    <a:bodyPr/>
                    <a:lstStyle/>
                    <a:p>
                      <a:pPr algn="l">
                        <a:spcBef>
                          <a:spcPts val="0"/>
                        </a:spcBef>
                        <a:buNone/>
                      </a:pPr>
                      <a:r>
                        <a:rPr lang="en-US" sz="1050" dirty="0">
                          <a:solidFill>
                            <a:schemeClr val="tx1"/>
                          </a:solidFill>
                        </a:rPr>
                        <a:t>Slows scalability and investment</a:t>
                      </a:r>
                      <a:r>
                        <a:rPr lang="en-US" sz="1050" baseline="0" dirty="0">
                          <a:solidFill>
                            <a:schemeClr val="tx1"/>
                          </a:solidFill>
                        </a:rPr>
                        <a:t> </a:t>
                      </a:r>
                      <a:r>
                        <a:rPr lang="en-US" sz="1050" dirty="0">
                          <a:solidFill>
                            <a:schemeClr val="tx1"/>
                          </a:solidFill>
                        </a:rPr>
                        <a:t>interest</a:t>
                      </a:r>
                    </a:p>
                  </a:txBody>
                  <a:tcPr anchor="ctr">
                    <a:solidFill>
                      <a:schemeClr val="bg1">
                        <a:lumMod val="95000"/>
                      </a:schemeClr>
                    </a:solidFill>
                  </a:tcPr>
                </a:tc>
                <a:tc>
                  <a:txBody>
                    <a:bodyPr/>
                    <a:lstStyle/>
                    <a:p>
                      <a:pPr algn="l">
                        <a:spcBef>
                          <a:spcPts val="0"/>
                        </a:spcBef>
                        <a:buNone/>
                      </a:pPr>
                      <a:r>
                        <a:rPr lang="en-US" sz="1050" dirty="0">
                          <a:solidFill>
                            <a:schemeClr val="tx1"/>
                          </a:solidFill>
                        </a:rPr>
                        <a:t>Colocation with industrial heat users,</a:t>
                      </a:r>
                      <a:r>
                        <a:rPr lang="en-US" sz="1050" baseline="0" dirty="0">
                          <a:solidFill>
                            <a:schemeClr val="tx1"/>
                          </a:solidFill>
                        </a:rPr>
                        <a:t> </a:t>
                      </a:r>
                      <a:r>
                        <a:rPr lang="en-US" sz="1050" dirty="0">
                          <a:solidFill>
                            <a:schemeClr val="tx1"/>
                          </a:solidFill>
                        </a:rPr>
                        <a:t>modular systems</a:t>
                      </a:r>
                    </a:p>
                  </a:txBody>
                  <a:tcPr anchor="ctr">
                    <a:solidFill>
                      <a:schemeClr val="bg1">
                        <a:lumMod val="95000"/>
                      </a:schemeClr>
                    </a:solidFill>
                  </a:tcPr>
                </a:tc>
                <a:extLst>
                  <a:ext uri="{0D108BD9-81ED-4DB2-BD59-A6C34878D82A}">
                    <a16:rowId xmlns:a16="http://schemas.microsoft.com/office/drawing/2014/main" val="1332787229"/>
                  </a:ext>
                </a:extLst>
              </a:tr>
              <a:tr h="457200">
                <a:tc>
                  <a:txBody>
                    <a:bodyPr/>
                    <a:lstStyle/>
                    <a:p>
                      <a:pPr algn="l">
                        <a:spcBef>
                          <a:spcPts val="0"/>
                        </a:spcBef>
                        <a:buNone/>
                      </a:pPr>
                      <a:r>
                        <a:rPr lang="en-US" sz="1050" b="1" dirty="0">
                          <a:solidFill>
                            <a:schemeClr val="tx1"/>
                          </a:solidFill>
                        </a:rPr>
                        <a:t>Public &amp; Regulatory</a:t>
                      </a:r>
                      <a:r>
                        <a:rPr lang="en-US" sz="1050" b="1" baseline="0" dirty="0">
                          <a:solidFill>
                            <a:schemeClr val="tx1"/>
                          </a:solidFill>
                        </a:rPr>
                        <a:t> </a:t>
                      </a:r>
                      <a:r>
                        <a:rPr lang="en-US" sz="1050" b="1" dirty="0">
                          <a:solidFill>
                            <a:schemeClr val="tx1"/>
                          </a:solidFill>
                        </a:rPr>
                        <a:t>Challenges</a:t>
                      </a:r>
                      <a:endParaRPr lang="en-US" sz="1050" dirty="0">
                        <a:solidFill>
                          <a:schemeClr val="tx1"/>
                        </a:solidFill>
                      </a:endParaRPr>
                    </a:p>
                  </a:txBody>
                  <a:tcPr anchor="ctr">
                    <a:solidFill>
                      <a:schemeClr val="bg1">
                        <a:lumMod val="95000"/>
                      </a:schemeClr>
                    </a:solidFill>
                  </a:tcPr>
                </a:tc>
                <a:tc>
                  <a:txBody>
                    <a:bodyPr/>
                    <a:lstStyle/>
                    <a:p>
                      <a:pPr algn="l">
                        <a:spcBef>
                          <a:spcPts val="0"/>
                        </a:spcBef>
                        <a:buNone/>
                      </a:pPr>
                      <a:r>
                        <a:rPr lang="en-US" sz="1050" dirty="0">
                          <a:solidFill>
                            <a:schemeClr val="tx1"/>
                          </a:solidFill>
                        </a:rPr>
                        <a:t>Concerns about seismicity,</a:t>
                      </a:r>
                      <a:r>
                        <a:rPr lang="en-US" sz="1050" baseline="0" dirty="0">
                          <a:solidFill>
                            <a:schemeClr val="tx1"/>
                          </a:solidFill>
                        </a:rPr>
                        <a:t> p</a:t>
                      </a:r>
                      <a:r>
                        <a:rPr lang="en-US" sz="1050" dirty="0">
                          <a:solidFill>
                            <a:schemeClr val="tx1"/>
                          </a:solidFill>
                        </a:rPr>
                        <a:t>ermitting delays</a:t>
                      </a:r>
                    </a:p>
                  </a:txBody>
                  <a:tcPr anchor="ctr">
                    <a:solidFill>
                      <a:schemeClr val="bg1">
                        <a:lumMod val="95000"/>
                      </a:schemeClr>
                    </a:solidFill>
                  </a:tcPr>
                </a:tc>
                <a:tc>
                  <a:txBody>
                    <a:bodyPr/>
                    <a:lstStyle/>
                    <a:p>
                      <a:pPr algn="l">
                        <a:spcBef>
                          <a:spcPts val="0"/>
                        </a:spcBef>
                        <a:buNone/>
                      </a:pPr>
                      <a:r>
                        <a:rPr lang="en-US" sz="1050" dirty="0">
                          <a:solidFill>
                            <a:schemeClr val="tx1"/>
                          </a:solidFill>
                        </a:rPr>
                        <a:t>Adds time and uncertainty to</a:t>
                      </a:r>
                      <a:r>
                        <a:rPr lang="en-US" sz="1050" baseline="0" dirty="0">
                          <a:solidFill>
                            <a:schemeClr val="tx1"/>
                          </a:solidFill>
                        </a:rPr>
                        <a:t> p</a:t>
                      </a:r>
                      <a:r>
                        <a:rPr lang="en-US" sz="1050" dirty="0">
                          <a:solidFill>
                            <a:schemeClr val="tx1"/>
                          </a:solidFill>
                        </a:rPr>
                        <a:t>rojects</a:t>
                      </a:r>
                    </a:p>
                  </a:txBody>
                  <a:tcPr anchor="ctr">
                    <a:solidFill>
                      <a:schemeClr val="bg1">
                        <a:lumMod val="95000"/>
                      </a:schemeClr>
                    </a:solidFill>
                  </a:tcPr>
                </a:tc>
                <a:tc>
                  <a:txBody>
                    <a:bodyPr/>
                    <a:lstStyle/>
                    <a:p>
                      <a:pPr algn="l">
                        <a:spcBef>
                          <a:spcPts val="0"/>
                        </a:spcBef>
                        <a:buNone/>
                      </a:pPr>
                      <a:r>
                        <a:rPr lang="en-US" sz="1050" dirty="0">
                          <a:solidFill>
                            <a:schemeClr val="tx1"/>
                          </a:solidFill>
                        </a:rPr>
                        <a:t>Streamlined EGS permitting</a:t>
                      </a:r>
                      <a:r>
                        <a:rPr lang="en-US" sz="1050" baseline="0" dirty="0">
                          <a:solidFill>
                            <a:schemeClr val="tx1"/>
                          </a:solidFill>
                        </a:rPr>
                        <a:t> </a:t>
                      </a:r>
                      <a:r>
                        <a:rPr lang="en-US" sz="1050" dirty="0">
                          <a:solidFill>
                            <a:schemeClr val="tx1"/>
                          </a:solidFill>
                        </a:rPr>
                        <a:t>frameworks</a:t>
                      </a:r>
                    </a:p>
                  </a:txBody>
                  <a:tcPr anchor="ctr">
                    <a:solidFill>
                      <a:schemeClr val="bg1">
                        <a:lumMod val="95000"/>
                      </a:schemeClr>
                    </a:solidFill>
                  </a:tcPr>
                </a:tc>
                <a:extLst>
                  <a:ext uri="{0D108BD9-81ED-4DB2-BD59-A6C34878D82A}">
                    <a16:rowId xmlns:a16="http://schemas.microsoft.com/office/drawing/2014/main" val="3581701001"/>
                  </a:ext>
                </a:extLst>
              </a:tr>
            </a:tbl>
          </a:graphicData>
        </a:graphic>
      </p:graphicFrame>
      <p:sp>
        <p:nvSpPr>
          <p:cNvPr id="9" name="Rectangle 8">
            <a:extLst>
              <a:ext uri="{FF2B5EF4-FFF2-40B4-BE49-F238E27FC236}">
                <a16:creationId xmlns:a16="http://schemas.microsoft.com/office/drawing/2014/main" id="{96846C91-1275-B7BF-4CE3-93E978D237F8}"/>
              </a:ext>
            </a:extLst>
          </p:cNvPr>
          <p:cNvSpPr/>
          <p:nvPr/>
        </p:nvSpPr>
        <p:spPr bwMode="gray">
          <a:xfrm rot="16200000">
            <a:off x="5195202" y="-2294778"/>
            <a:ext cx="1810989" cy="11564895"/>
          </a:xfrm>
          <a:prstGeom prst="rect">
            <a:avLst/>
          </a:prstGeom>
          <a:noFill/>
          <a:ln w="28575">
            <a:solidFill>
              <a:schemeClr val="accent2">
                <a:lumMod val="90000"/>
                <a:lumOff val="1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2230">
                    <a:lumMod val="90000"/>
                    <a:lumOff val="10000"/>
                  </a:srgbClr>
                </a:solidFill>
                <a:effectLst/>
                <a:uLnTx/>
                <a:uFillTx/>
                <a:latin typeface="Arial"/>
                <a:ea typeface="+mn-ea"/>
                <a:cs typeface="+mn-cs"/>
              </a:rPr>
              <a:t>Major Barriers</a:t>
            </a:r>
          </a:p>
        </p:txBody>
      </p:sp>
    </p:spTree>
    <p:extLst>
      <p:ext uri="{BB962C8B-B14F-4D97-AF65-F5344CB8AC3E}">
        <p14:creationId xmlns:p14="http://schemas.microsoft.com/office/powerpoint/2010/main" val="277983545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7208F8E3-505D-F4F9-E3EA-EDBC14B8BC0F}"/>
              </a:ext>
            </a:extLst>
          </p:cNvPr>
          <p:cNvGraphicFramePr>
            <a:graphicFrameLocks/>
          </p:cNvGraphicFramePr>
          <p:nvPr>
            <p:custDataLst>
              <p:tags r:id="rId1"/>
            </p:custDataLst>
            <p:extLst>
              <p:ext uri="{D42A27DB-BD31-4B8C-83A1-F6EECF244321}">
                <p14:modId xmlns:p14="http://schemas.microsoft.com/office/powerpoint/2010/main" val="7308720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3C8CF2E0-9EB8-798E-1509-468B452CFCD7}"/>
              </a:ext>
            </a:extLst>
          </p:cNvPr>
          <p:cNvSpPr>
            <a:spLocks noGrp="1"/>
          </p:cNvSpPr>
          <p:nvPr>
            <p:ph type="title"/>
          </p:nvPr>
        </p:nvSpPr>
        <p:spPr/>
        <p:txBody>
          <a:bodyPr vert="horz" rIns="91440"/>
          <a:lstStyle/>
          <a:p>
            <a:r>
              <a:rPr lang="en-US" dirty="0"/>
              <a:t>Conventional geothermal energy can utilize all three power plant design methods, each suited to different temperature ranges</a:t>
            </a:r>
          </a:p>
        </p:txBody>
      </p:sp>
      <p:sp>
        <p:nvSpPr>
          <p:cNvPr id="4" name="Footer Placeholder 3">
            <a:extLst>
              <a:ext uri="{FF2B5EF4-FFF2-40B4-BE49-F238E27FC236}">
                <a16:creationId xmlns:a16="http://schemas.microsoft.com/office/drawing/2014/main" id="{3762D9F6-1453-8BEA-5B9C-F58EEC4EA566}"/>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Technology Baseline</a:t>
            </a:r>
            <a:r>
              <a:rPr lang="en-US" dirty="0">
                <a:solidFill>
                  <a:srgbClr val="000000"/>
                </a:solidFill>
              </a:rPr>
              <a:t> (NREL, 2025); </a:t>
            </a:r>
            <a:r>
              <a:rPr lang="en-US" dirty="0">
                <a:solidFill>
                  <a:srgbClr val="000000"/>
                </a:solidFill>
                <a:hlinkClick r:id="rId6"/>
              </a:rPr>
              <a:t>Exploring geothermal energy-based systems: Review from basics to smart systems</a:t>
            </a:r>
            <a:r>
              <a:rPr lang="en-US" dirty="0">
                <a:solidFill>
                  <a:srgbClr val="000000"/>
                </a:solidFill>
              </a:rPr>
              <a:t> (Renewable and Sustainable Energy Reviews, 2025).</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i="1" dirty="0"/>
          </a:p>
        </p:txBody>
      </p:sp>
      <p:sp>
        <p:nvSpPr>
          <p:cNvPr id="7" name="TextBox 6">
            <a:extLst>
              <a:ext uri="{FF2B5EF4-FFF2-40B4-BE49-F238E27FC236}">
                <a16:creationId xmlns:a16="http://schemas.microsoft.com/office/drawing/2014/main" id="{E381968D-5981-701B-CEC5-CB5A78F5AEAC}"/>
              </a:ext>
            </a:extLst>
          </p:cNvPr>
          <p:cNvSpPr txBox="1"/>
          <p:nvPr/>
        </p:nvSpPr>
        <p:spPr bwMode="gray">
          <a:xfrm>
            <a:off x="330200" y="3159686"/>
            <a:ext cx="1951848" cy="241980"/>
          </a:xfrm>
          <a:prstGeom prst="rect">
            <a:avLst/>
          </a:prstGeom>
          <a:noFill/>
        </p:spPr>
        <p:txBody>
          <a:bodyPr wrap="square" lIns="36000" tIns="36000" rIns="36000" bIns="36000" rtlCol="0">
            <a:spAutoFit/>
          </a:bodyPr>
          <a:lstStyle/>
          <a:p>
            <a:pPr marL="0" indent="0">
              <a:buNone/>
            </a:pPr>
            <a:r>
              <a:rPr lang="en-US" sz="1100" b="1" dirty="0"/>
              <a:t>Global capacity</a:t>
            </a:r>
            <a:r>
              <a:rPr lang="en-US" sz="1100" dirty="0"/>
              <a:t>,</a:t>
            </a:r>
            <a:r>
              <a:rPr lang="en-US" sz="1100" b="1" dirty="0"/>
              <a:t> </a:t>
            </a:r>
            <a:r>
              <a:rPr lang="en-US" sz="1100" dirty="0"/>
              <a:t>%</a:t>
            </a:r>
            <a:endParaRPr lang="en-US" sz="1100" b="1" dirty="0"/>
          </a:p>
        </p:txBody>
      </p:sp>
      <p:sp>
        <p:nvSpPr>
          <p:cNvPr id="8" name="TextBox 7">
            <a:extLst>
              <a:ext uri="{FF2B5EF4-FFF2-40B4-BE49-F238E27FC236}">
                <a16:creationId xmlns:a16="http://schemas.microsoft.com/office/drawing/2014/main" id="{240A6757-A15D-73AE-F768-EFFA620E4E10}"/>
              </a:ext>
            </a:extLst>
          </p:cNvPr>
          <p:cNvSpPr txBox="1"/>
          <p:nvPr/>
        </p:nvSpPr>
        <p:spPr bwMode="gray">
          <a:xfrm>
            <a:off x="330200" y="5623129"/>
            <a:ext cx="1961782" cy="411257"/>
          </a:xfrm>
          <a:prstGeom prst="rect">
            <a:avLst/>
          </a:prstGeom>
          <a:noFill/>
        </p:spPr>
        <p:txBody>
          <a:bodyPr wrap="square" lIns="36000" tIns="36000" rIns="36000" bIns="36000" rtlCol="0">
            <a:spAutoFit/>
          </a:bodyPr>
          <a:lstStyle/>
          <a:p>
            <a:pPr marL="0" indent="0">
              <a:buNone/>
            </a:pPr>
            <a:r>
              <a:rPr lang="en-US" sz="1100" b="1" dirty="0"/>
              <a:t>LCOE</a:t>
            </a:r>
            <a:r>
              <a:rPr lang="en-US" sz="1100" dirty="0"/>
              <a:t>, $US/MWh</a:t>
            </a:r>
            <a:br>
              <a:rPr lang="en-US" sz="1100" dirty="0"/>
            </a:br>
            <a:r>
              <a:rPr lang="en-US" sz="1100" i="1" dirty="0"/>
              <a:t>(Conservative estimate, 2030)</a:t>
            </a:r>
          </a:p>
        </p:txBody>
      </p:sp>
      <p:sp>
        <p:nvSpPr>
          <p:cNvPr id="9" name="Oval 8">
            <a:extLst>
              <a:ext uri="{FF2B5EF4-FFF2-40B4-BE49-F238E27FC236}">
                <a16:creationId xmlns:a16="http://schemas.microsoft.com/office/drawing/2014/main" id="{558E3F13-C009-57EC-8163-B9C4E96B9ECA}"/>
              </a:ext>
            </a:extLst>
          </p:cNvPr>
          <p:cNvSpPr/>
          <p:nvPr/>
        </p:nvSpPr>
        <p:spPr bwMode="gray">
          <a:xfrm>
            <a:off x="2666753" y="570090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TBU</a:t>
            </a:r>
          </a:p>
        </p:txBody>
      </p:sp>
      <p:sp>
        <p:nvSpPr>
          <p:cNvPr id="10" name="Oval 9">
            <a:extLst>
              <a:ext uri="{FF2B5EF4-FFF2-40B4-BE49-F238E27FC236}">
                <a16:creationId xmlns:a16="http://schemas.microsoft.com/office/drawing/2014/main" id="{7FEE0415-33CF-AD2C-2E28-3A0483F084AF}"/>
              </a:ext>
            </a:extLst>
          </p:cNvPr>
          <p:cNvSpPr/>
          <p:nvPr/>
        </p:nvSpPr>
        <p:spPr bwMode="gray">
          <a:xfrm>
            <a:off x="6431581" y="5715168"/>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~56</a:t>
            </a:r>
          </a:p>
        </p:txBody>
      </p:sp>
      <p:sp>
        <p:nvSpPr>
          <p:cNvPr id="11" name="Oval 10">
            <a:extLst>
              <a:ext uri="{FF2B5EF4-FFF2-40B4-BE49-F238E27FC236}">
                <a16:creationId xmlns:a16="http://schemas.microsoft.com/office/drawing/2014/main" id="{733D2099-D755-86E6-B801-10B5DCC41104}"/>
              </a:ext>
            </a:extLst>
          </p:cNvPr>
          <p:cNvSpPr/>
          <p:nvPr/>
        </p:nvSpPr>
        <p:spPr bwMode="gray">
          <a:xfrm>
            <a:off x="9980884" y="570090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~84</a:t>
            </a:r>
          </a:p>
        </p:txBody>
      </p:sp>
      <p:sp>
        <p:nvSpPr>
          <p:cNvPr id="12" name="TextBox 11">
            <a:extLst>
              <a:ext uri="{FF2B5EF4-FFF2-40B4-BE49-F238E27FC236}">
                <a16:creationId xmlns:a16="http://schemas.microsoft.com/office/drawing/2014/main" id="{B2FA9860-2F26-552E-1884-E26DA760A5F9}"/>
              </a:ext>
            </a:extLst>
          </p:cNvPr>
          <p:cNvSpPr txBox="1"/>
          <p:nvPr/>
        </p:nvSpPr>
        <p:spPr bwMode="gray">
          <a:xfrm>
            <a:off x="330200" y="5300732"/>
            <a:ext cx="1395097" cy="241980"/>
          </a:xfrm>
          <a:prstGeom prst="rect">
            <a:avLst/>
          </a:prstGeom>
          <a:noFill/>
        </p:spPr>
        <p:txBody>
          <a:bodyPr wrap="square" lIns="36000" tIns="36000" rIns="36000" bIns="36000" rtlCol="0">
            <a:spAutoFit/>
          </a:bodyPr>
          <a:lstStyle/>
          <a:p>
            <a:pPr marL="0" indent="0">
              <a:buNone/>
            </a:pPr>
            <a:r>
              <a:rPr lang="en-US" sz="1100" b="1" dirty="0"/>
              <a:t>Efficiency</a:t>
            </a:r>
            <a:r>
              <a:rPr lang="en-US" sz="1100" dirty="0"/>
              <a:t>, %</a:t>
            </a:r>
          </a:p>
        </p:txBody>
      </p:sp>
      <p:sp>
        <p:nvSpPr>
          <p:cNvPr id="13" name="Oval 12">
            <a:extLst>
              <a:ext uri="{FF2B5EF4-FFF2-40B4-BE49-F238E27FC236}">
                <a16:creationId xmlns:a16="http://schemas.microsoft.com/office/drawing/2014/main" id="{F4967384-3201-0D2B-8D13-F106950C4D72}"/>
              </a:ext>
            </a:extLst>
          </p:cNvPr>
          <p:cNvSpPr/>
          <p:nvPr/>
        </p:nvSpPr>
        <p:spPr bwMode="gray">
          <a:xfrm>
            <a:off x="2666753" y="5300732"/>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20-30</a:t>
            </a:r>
          </a:p>
        </p:txBody>
      </p:sp>
      <p:sp>
        <p:nvSpPr>
          <p:cNvPr id="14" name="Oval 13">
            <a:extLst>
              <a:ext uri="{FF2B5EF4-FFF2-40B4-BE49-F238E27FC236}">
                <a16:creationId xmlns:a16="http://schemas.microsoft.com/office/drawing/2014/main" id="{E206A8AE-5BEC-D09A-119C-81356C4711E0}"/>
              </a:ext>
            </a:extLst>
          </p:cNvPr>
          <p:cNvSpPr/>
          <p:nvPr/>
        </p:nvSpPr>
        <p:spPr bwMode="gray">
          <a:xfrm>
            <a:off x="5729022" y="5300732"/>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25-35</a:t>
            </a:r>
          </a:p>
        </p:txBody>
      </p:sp>
      <p:sp>
        <p:nvSpPr>
          <p:cNvPr id="15" name="Oval 14">
            <a:extLst>
              <a:ext uri="{FF2B5EF4-FFF2-40B4-BE49-F238E27FC236}">
                <a16:creationId xmlns:a16="http://schemas.microsoft.com/office/drawing/2014/main" id="{8981B7F8-4527-A3D1-7EC5-AE93BC4BD200}"/>
              </a:ext>
            </a:extLst>
          </p:cNvPr>
          <p:cNvSpPr/>
          <p:nvPr/>
        </p:nvSpPr>
        <p:spPr bwMode="gray">
          <a:xfrm>
            <a:off x="9980884" y="5300732"/>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10-20</a:t>
            </a:r>
          </a:p>
        </p:txBody>
      </p:sp>
      <p:sp>
        <p:nvSpPr>
          <p:cNvPr id="16" name="Oval 15">
            <a:extLst>
              <a:ext uri="{FF2B5EF4-FFF2-40B4-BE49-F238E27FC236}">
                <a16:creationId xmlns:a16="http://schemas.microsoft.com/office/drawing/2014/main" id="{14B986B3-EDB0-CF5A-E844-A4E59583B419}"/>
              </a:ext>
            </a:extLst>
          </p:cNvPr>
          <p:cNvSpPr/>
          <p:nvPr/>
        </p:nvSpPr>
        <p:spPr bwMode="gray">
          <a:xfrm>
            <a:off x="7107836" y="5300732"/>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30-40</a:t>
            </a:r>
          </a:p>
        </p:txBody>
      </p:sp>
      <p:sp>
        <p:nvSpPr>
          <p:cNvPr id="17" name="TextBox 16">
            <a:extLst>
              <a:ext uri="{FF2B5EF4-FFF2-40B4-BE49-F238E27FC236}">
                <a16:creationId xmlns:a16="http://schemas.microsoft.com/office/drawing/2014/main" id="{3C994764-D8E3-C24F-F7A2-183C93943338}"/>
              </a:ext>
            </a:extLst>
          </p:cNvPr>
          <p:cNvSpPr txBox="1"/>
          <p:nvPr/>
        </p:nvSpPr>
        <p:spPr bwMode="gray">
          <a:xfrm>
            <a:off x="330200" y="4858981"/>
            <a:ext cx="1857985" cy="241980"/>
          </a:xfrm>
          <a:prstGeom prst="rect">
            <a:avLst/>
          </a:prstGeom>
          <a:noFill/>
        </p:spPr>
        <p:txBody>
          <a:bodyPr wrap="square" lIns="36000" tIns="36000" rIns="36000" bIns="36000" rtlCol="0">
            <a:spAutoFit/>
          </a:bodyPr>
          <a:lstStyle/>
          <a:p>
            <a:pPr marL="0" indent="0">
              <a:buNone/>
            </a:pPr>
            <a:r>
              <a:rPr lang="en-US" sz="1100" b="1" dirty="0"/>
              <a:t>Temperature range</a:t>
            </a:r>
            <a:r>
              <a:rPr lang="en-US" sz="1100" dirty="0"/>
              <a:t>,</a:t>
            </a:r>
            <a:r>
              <a:rPr lang="en-US" sz="1100" b="1" dirty="0"/>
              <a:t> </a:t>
            </a:r>
            <a:r>
              <a:rPr lang="en-US" sz="1100" dirty="0"/>
              <a:t>°C</a:t>
            </a:r>
            <a:r>
              <a:rPr lang="en-US" sz="1100" b="1" dirty="0"/>
              <a:t> </a:t>
            </a:r>
          </a:p>
        </p:txBody>
      </p:sp>
      <p:sp>
        <p:nvSpPr>
          <p:cNvPr id="18" name="Oval 17">
            <a:extLst>
              <a:ext uri="{FF2B5EF4-FFF2-40B4-BE49-F238E27FC236}">
                <a16:creationId xmlns:a16="http://schemas.microsoft.com/office/drawing/2014/main" id="{F9A8B3B6-4DAA-941B-9DF8-DFAF617429E9}"/>
              </a:ext>
            </a:extLst>
          </p:cNvPr>
          <p:cNvSpPr/>
          <p:nvPr/>
        </p:nvSpPr>
        <p:spPr bwMode="gray">
          <a:xfrm>
            <a:off x="2666753" y="485898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180+</a:t>
            </a:r>
          </a:p>
        </p:txBody>
      </p:sp>
      <p:sp>
        <p:nvSpPr>
          <p:cNvPr id="19" name="Oval 18">
            <a:extLst>
              <a:ext uri="{FF2B5EF4-FFF2-40B4-BE49-F238E27FC236}">
                <a16:creationId xmlns:a16="http://schemas.microsoft.com/office/drawing/2014/main" id="{9D4A295F-F64F-2667-C8BA-0B439342DCAE}"/>
              </a:ext>
            </a:extLst>
          </p:cNvPr>
          <p:cNvSpPr/>
          <p:nvPr/>
        </p:nvSpPr>
        <p:spPr bwMode="gray">
          <a:xfrm>
            <a:off x="5729022" y="485898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150-200</a:t>
            </a:r>
          </a:p>
        </p:txBody>
      </p:sp>
      <p:sp>
        <p:nvSpPr>
          <p:cNvPr id="20" name="Oval 19">
            <a:extLst>
              <a:ext uri="{FF2B5EF4-FFF2-40B4-BE49-F238E27FC236}">
                <a16:creationId xmlns:a16="http://schemas.microsoft.com/office/drawing/2014/main" id="{E859EEFB-83BC-756D-FB5D-6825B8B678DA}"/>
              </a:ext>
            </a:extLst>
          </p:cNvPr>
          <p:cNvSpPr/>
          <p:nvPr/>
        </p:nvSpPr>
        <p:spPr bwMode="gray">
          <a:xfrm>
            <a:off x="9980884" y="485898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85-170</a:t>
            </a:r>
          </a:p>
        </p:txBody>
      </p:sp>
      <p:sp>
        <p:nvSpPr>
          <p:cNvPr id="21" name="Oval 20">
            <a:extLst>
              <a:ext uri="{FF2B5EF4-FFF2-40B4-BE49-F238E27FC236}">
                <a16:creationId xmlns:a16="http://schemas.microsoft.com/office/drawing/2014/main" id="{F0B70F99-F995-BED6-4F2B-9D8A9A8842FA}"/>
              </a:ext>
            </a:extLst>
          </p:cNvPr>
          <p:cNvSpPr/>
          <p:nvPr/>
        </p:nvSpPr>
        <p:spPr bwMode="gray">
          <a:xfrm>
            <a:off x="7107836" y="4858981"/>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180-220</a:t>
            </a:r>
          </a:p>
        </p:txBody>
      </p:sp>
      <p:cxnSp>
        <p:nvCxnSpPr>
          <p:cNvPr id="22" name="Straight Connector 21">
            <a:extLst>
              <a:ext uri="{FF2B5EF4-FFF2-40B4-BE49-F238E27FC236}">
                <a16:creationId xmlns:a16="http://schemas.microsoft.com/office/drawing/2014/main" id="{2CA40305-2958-C17C-F245-D65E0E708413}"/>
              </a:ext>
            </a:extLst>
          </p:cNvPr>
          <p:cNvCxnSpPr>
            <a:cxnSpLocks/>
          </p:cNvCxnSpPr>
          <p:nvPr/>
        </p:nvCxnSpPr>
        <p:spPr bwMode="gray">
          <a:xfrm>
            <a:off x="330200" y="4807933"/>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C4CC54B3-9DD3-0F66-5356-C47321CA4C6A}"/>
              </a:ext>
            </a:extLst>
          </p:cNvPr>
          <p:cNvCxnSpPr>
            <a:cxnSpLocks/>
          </p:cNvCxnSpPr>
          <p:nvPr/>
        </p:nvCxnSpPr>
        <p:spPr bwMode="gray">
          <a:xfrm>
            <a:off x="330200" y="5260556"/>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034113A9-28B3-38F9-C991-3C1F3B3A77CD}"/>
              </a:ext>
            </a:extLst>
          </p:cNvPr>
          <p:cNvCxnSpPr>
            <a:cxnSpLocks/>
          </p:cNvCxnSpPr>
          <p:nvPr/>
        </p:nvCxnSpPr>
        <p:spPr bwMode="gray">
          <a:xfrm>
            <a:off x="330200" y="5645232"/>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38EECF1-FD70-007E-3402-761522F6C0B0}"/>
              </a:ext>
            </a:extLst>
          </p:cNvPr>
          <p:cNvCxnSpPr>
            <a:cxnSpLocks/>
          </p:cNvCxnSpPr>
          <p:nvPr/>
        </p:nvCxnSpPr>
        <p:spPr bwMode="gray">
          <a:xfrm>
            <a:off x="330200" y="3543214"/>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1BC56EE4-5CFE-CF65-B7EB-D8C1545CB6AB}"/>
              </a:ext>
            </a:extLst>
          </p:cNvPr>
          <p:cNvSpPr txBox="1"/>
          <p:nvPr/>
        </p:nvSpPr>
        <p:spPr bwMode="gray">
          <a:xfrm>
            <a:off x="330200" y="3593136"/>
            <a:ext cx="1587818" cy="411257"/>
          </a:xfrm>
          <a:prstGeom prst="rect">
            <a:avLst/>
          </a:prstGeom>
          <a:noFill/>
        </p:spPr>
        <p:txBody>
          <a:bodyPr wrap="square" lIns="36000" tIns="36000" rIns="36000" bIns="36000" rtlCol="0">
            <a:spAutoFit/>
          </a:bodyPr>
          <a:lstStyle/>
          <a:p>
            <a:pPr marL="0" indent="0">
              <a:buNone/>
            </a:pPr>
            <a:r>
              <a:rPr lang="en-US" sz="1100" b="1" dirty="0"/>
              <a:t>Advantages/</a:t>
            </a:r>
            <a:br>
              <a:rPr lang="en-US" sz="1100" b="1" dirty="0"/>
            </a:br>
            <a:r>
              <a:rPr lang="en-US" sz="1100" b="1" dirty="0"/>
              <a:t>disadvantages</a:t>
            </a:r>
          </a:p>
        </p:txBody>
      </p:sp>
      <p:grpSp>
        <p:nvGrpSpPr>
          <p:cNvPr id="27" name="Group 26">
            <a:extLst>
              <a:ext uri="{FF2B5EF4-FFF2-40B4-BE49-F238E27FC236}">
                <a16:creationId xmlns:a16="http://schemas.microsoft.com/office/drawing/2014/main" id="{5320940F-488F-914B-F410-9A1E3DA3A3CD}"/>
              </a:ext>
            </a:extLst>
          </p:cNvPr>
          <p:cNvGrpSpPr/>
          <p:nvPr/>
        </p:nvGrpSpPr>
        <p:grpSpPr>
          <a:xfrm>
            <a:off x="2126159" y="3586968"/>
            <a:ext cx="2206437" cy="1107131"/>
            <a:chOff x="1481927" y="3214938"/>
            <a:chExt cx="2620206" cy="1314749"/>
          </a:xfrm>
        </p:grpSpPr>
        <p:grpSp>
          <p:nvGrpSpPr>
            <p:cNvPr id="28" name="Group 27">
              <a:extLst>
                <a:ext uri="{FF2B5EF4-FFF2-40B4-BE49-F238E27FC236}">
                  <a16:creationId xmlns:a16="http://schemas.microsoft.com/office/drawing/2014/main" id="{22B2F4E6-2E8F-05E1-8FDE-80E726997FD3}"/>
                </a:ext>
              </a:extLst>
            </p:cNvPr>
            <p:cNvGrpSpPr/>
            <p:nvPr/>
          </p:nvGrpSpPr>
          <p:grpSpPr>
            <a:xfrm>
              <a:off x="1481927" y="3214938"/>
              <a:ext cx="2620206" cy="287358"/>
              <a:chOff x="1484971" y="3214938"/>
              <a:chExt cx="2620206" cy="287358"/>
            </a:xfrm>
          </p:grpSpPr>
          <p:pic>
            <p:nvPicPr>
              <p:cNvPr id="42" name="Graphic 41" descr="Badge Follow with solid fill">
                <a:extLst>
                  <a:ext uri="{FF2B5EF4-FFF2-40B4-BE49-F238E27FC236}">
                    <a16:creationId xmlns:a16="http://schemas.microsoft.com/office/drawing/2014/main" id="{0D7FFF7D-7F5C-731D-3311-C00E9886A9C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227249"/>
                <a:ext cx="217359" cy="217359"/>
              </a:xfrm>
              <a:prstGeom prst="rect">
                <a:avLst/>
              </a:prstGeom>
            </p:spPr>
          </p:pic>
          <p:sp>
            <p:nvSpPr>
              <p:cNvPr id="43" name="TextBox 42">
                <a:extLst>
                  <a:ext uri="{FF2B5EF4-FFF2-40B4-BE49-F238E27FC236}">
                    <a16:creationId xmlns:a16="http://schemas.microsoft.com/office/drawing/2014/main" id="{0F3A0A0D-5DA1-ED0F-A461-C7D7CE4B7E6D}"/>
                  </a:ext>
                </a:extLst>
              </p:cNvPr>
              <p:cNvSpPr txBox="1"/>
              <p:nvPr/>
            </p:nvSpPr>
            <p:spPr bwMode="gray">
              <a:xfrm>
                <a:off x="1740217" y="3214938"/>
                <a:ext cx="2364960" cy="287358"/>
              </a:xfrm>
              <a:prstGeom prst="rect">
                <a:avLst/>
              </a:prstGeom>
              <a:noFill/>
            </p:spPr>
            <p:txBody>
              <a:bodyPr wrap="none" lIns="36000" tIns="36000" rIns="36000" bIns="36000" rtlCol="0">
                <a:spAutoFit/>
              </a:bodyPr>
              <a:lstStyle/>
              <a:p>
                <a:pPr marL="0" indent="0">
                  <a:buNone/>
                </a:pPr>
                <a:r>
                  <a:rPr lang="en-US" sz="1100" dirty="0"/>
                  <a:t>Proven and mature technology</a:t>
                </a:r>
              </a:p>
            </p:txBody>
          </p:sp>
        </p:grpSp>
        <p:grpSp>
          <p:nvGrpSpPr>
            <p:cNvPr id="29" name="Group 28">
              <a:extLst>
                <a:ext uri="{FF2B5EF4-FFF2-40B4-BE49-F238E27FC236}">
                  <a16:creationId xmlns:a16="http://schemas.microsoft.com/office/drawing/2014/main" id="{19DCF907-E9EF-99EB-15B8-EE04A101B183}"/>
                </a:ext>
              </a:extLst>
            </p:cNvPr>
            <p:cNvGrpSpPr/>
            <p:nvPr/>
          </p:nvGrpSpPr>
          <p:grpSpPr>
            <a:xfrm>
              <a:off x="1481927" y="3483130"/>
              <a:ext cx="2228788" cy="1046557"/>
              <a:chOff x="1481927" y="3483130"/>
              <a:chExt cx="2228788" cy="1046557"/>
            </a:xfrm>
          </p:grpSpPr>
          <p:grpSp>
            <p:nvGrpSpPr>
              <p:cNvPr id="30" name="Group 29">
                <a:extLst>
                  <a:ext uri="{FF2B5EF4-FFF2-40B4-BE49-F238E27FC236}">
                    <a16:creationId xmlns:a16="http://schemas.microsoft.com/office/drawing/2014/main" id="{15490C71-0671-4AB0-4C24-A1801F4725C3}"/>
                  </a:ext>
                </a:extLst>
              </p:cNvPr>
              <p:cNvGrpSpPr/>
              <p:nvPr/>
            </p:nvGrpSpPr>
            <p:grpSpPr>
              <a:xfrm>
                <a:off x="1481927" y="3483130"/>
                <a:ext cx="1767169" cy="241980"/>
                <a:chOff x="1484971" y="3614359"/>
                <a:chExt cx="1767169" cy="241980"/>
              </a:xfrm>
            </p:grpSpPr>
            <p:pic>
              <p:nvPicPr>
                <p:cNvPr id="40" name="Graphic 39" descr="Badge Follow with solid fill">
                  <a:extLst>
                    <a:ext uri="{FF2B5EF4-FFF2-40B4-BE49-F238E27FC236}">
                      <a16:creationId xmlns:a16="http://schemas.microsoft.com/office/drawing/2014/main" id="{65640287-74C5-FF76-A433-28DCA5E7D03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626670"/>
                  <a:ext cx="217359" cy="217359"/>
                </a:xfrm>
                <a:prstGeom prst="rect">
                  <a:avLst/>
                </a:prstGeom>
              </p:spPr>
            </p:pic>
            <p:sp>
              <p:nvSpPr>
                <p:cNvPr id="41" name="TextBox 40">
                  <a:extLst>
                    <a:ext uri="{FF2B5EF4-FFF2-40B4-BE49-F238E27FC236}">
                      <a16:creationId xmlns:a16="http://schemas.microsoft.com/office/drawing/2014/main" id="{50BA6BFA-BD91-672D-EFAC-E10128B781FD}"/>
                    </a:ext>
                  </a:extLst>
                </p:cNvPr>
                <p:cNvSpPr txBox="1"/>
                <p:nvPr/>
              </p:nvSpPr>
              <p:spPr bwMode="gray">
                <a:xfrm>
                  <a:off x="1744749" y="3614359"/>
                  <a:ext cx="1507391" cy="241980"/>
                </a:xfrm>
                <a:prstGeom prst="rect">
                  <a:avLst/>
                </a:prstGeom>
                <a:noFill/>
              </p:spPr>
              <p:txBody>
                <a:bodyPr wrap="none" lIns="36000" tIns="36000" rIns="36000" bIns="36000" rtlCol="0">
                  <a:spAutoFit/>
                </a:bodyPr>
                <a:lstStyle/>
                <a:p>
                  <a:pPr marL="0" indent="0">
                    <a:buNone/>
                  </a:pPr>
                  <a:r>
                    <a:rPr lang="en-US" sz="1100" dirty="0"/>
                    <a:t>Lower plant complexity</a:t>
                  </a:r>
                </a:p>
              </p:txBody>
            </p:sp>
          </p:grpSp>
          <p:grpSp>
            <p:nvGrpSpPr>
              <p:cNvPr id="31" name="Group 30">
                <a:extLst>
                  <a:ext uri="{FF2B5EF4-FFF2-40B4-BE49-F238E27FC236}">
                    <a16:creationId xmlns:a16="http://schemas.microsoft.com/office/drawing/2014/main" id="{D7A35FC9-F6C7-44F2-CBB4-52890D0D0E5C}"/>
                  </a:ext>
                </a:extLst>
              </p:cNvPr>
              <p:cNvGrpSpPr/>
              <p:nvPr/>
            </p:nvGrpSpPr>
            <p:grpSpPr>
              <a:xfrm>
                <a:off x="1481927" y="3751322"/>
                <a:ext cx="2228788" cy="287358"/>
                <a:chOff x="1484971" y="3912958"/>
                <a:chExt cx="2228788" cy="287358"/>
              </a:xfrm>
            </p:grpSpPr>
            <p:pic>
              <p:nvPicPr>
                <p:cNvPr id="38" name="Graphic 37" descr="Badge Unfollow outline">
                  <a:extLst>
                    <a:ext uri="{FF2B5EF4-FFF2-40B4-BE49-F238E27FC236}">
                      <a16:creationId xmlns:a16="http://schemas.microsoft.com/office/drawing/2014/main" id="{5B0F317B-2AD2-B036-141C-9E48B04D156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3925269"/>
                  <a:ext cx="217359" cy="217359"/>
                </a:xfrm>
                <a:prstGeom prst="rect">
                  <a:avLst/>
                </a:prstGeom>
              </p:spPr>
            </p:pic>
            <p:sp>
              <p:nvSpPr>
                <p:cNvPr id="39" name="TextBox 38">
                  <a:extLst>
                    <a:ext uri="{FF2B5EF4-FFF2-40B4-BE49-F238E27FC236}">
                      <a16:creationId xmlns:a16="http://schemas.microsoft.com/office/drawing/2014/main" id="{B445D22E-DD29-5F47-9D16-EAEC554346CF}"/>
                    </a:ext>
                  </a:extLst>
                </p:cNvPr>
                <p:cNvSpPr txBox="1"/>
                <p:nvPr/>
              </p:nvSpPr>
              <p:spPr bwMode="gray">
                <a:xfrm>
                  <a:off x="1744749" y="3912958"/>
                  <a:ext cx="1969010" cy="287358"/>
                </a:xfrm>
                <a:prstGeom prst="rect">
                  <a:avLst/>
                </a:prstGeom>
                <a:noFill/>
              </p:spPr>
              <p:txBody>
                <a:bodyPr wrap="none" lIns="36000" tIns="36000" rIns="36000" bIns="36000" rtlCol="0">
                  <a:spAutoFit/>
                </a:bodyPr>
                <a:lstStyle/>
                <a:p>
                  <a:pPr marL="0" indent="0">
                    <a:buNone/>
                  </a:pPr>
                  <a:r>
                    <a:rPr lang="en-US" sz="1100" dirty="0"/>
                    <a:t>Rare resource availability</a:t>
                  </a:r>
                </a:p>
              </p:txBody>
            </p:sp>
          </p:grpSp>
          <p:grpSp>
            <p:nvGrpSpPr>
              <p:cNvPr id="32" name="Group 31">
                <a:extLst>
                  <a:ext uri="{FF2B5EF4-FFF2-40B4-BE49-F238E27FC236}">
                    <a16:creationId xmlns:a16="http://schemas.microsoft.com/office/drawing/2014/main" id="{48E8E67F-C5B9-CF38-D586-51B53455B2A2}"/>
                  </a:ext>
                </a:extLst>
              </p:cNvPr>
              <p:cNvGrpSpPr/>
              <p:nvPr/>
            </p:nvGrpSpPr>
            <p:grpSpPr>
              <a:xfrm>
                <a:off x="1481927" y="4019514"/>
                <a:ext cx="2097438" cy="287358"/>
                <a:chOff x="1484971" y="4167294"/>
                <a:chExt cx="2097438" cy="287358"/>
              </a:xfrm>
            </p:grpSpPr>
            <p:pic>
              <p:nvPicPr>
                <p:cNvPr id="36" name="Graphic 35" descr="Badge Unfollow outline">
                  <a:extLst>
                    <a:ext uri="{FF2B5EF4-FFF2-40B4-BE49-F238E27FC236}">
                      <a16:creationId xmlns:a16="http://schemas.microsoft.com/office/drawing/2014/main" id="{B75C4DDA-4E76-762E-E9C8-96C2DC5FEB7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179605"/>
                  <a:ext cx="217359" cy="217359"/>
                </a:xfrm>
                <a:prstGeom prst="rect">
                  <a:avLst/>
                </a:prstGeom>
              </p:spPr>
            </p:pic>
            <p:sp>
              <p:nvSpPr>
                <p:cNvPr id="37" name="TextBox 36">
                  <a:extLst>
                    <a:ext uri="{FF2B5EF4-FFF2-40B4-BE49-F238E27FC236}">
                      <a16:creationId xmlns:a16="http://schemas.microsoft.com/office/drawing/2014/main" id="{6F936524-2983-4E2B-7ED0-B7E28B843201}"/>
                    </a:ext>
                  </a:extLst>
                </p:cNvPr>
                <p:cNvSpPr txBox="1"/>
                <p:nvPr/>
              </p:nvSpPr>
              <p:spPr bwMode="gray">
                <a:xfrm>
                  <a:off x="1744749" y="4167294"/>
                  <a:ext cx="1837660" cy="287358"/>
                </a:xfrm>
                <a:prstGeom prst="rect">
                  <a:avLst/>
                </a:prstGeom>
                <a:noFill/>
              </p:spPr>
              <p:txBody>
                <a:bodyPr wrap="none" lIns="36000" tIns="36000" rIns="36000" bIns="36000" rtlCol="0">
                  <a:spAutoFit/>
                </a:bodyPr>
                <a:lstStyle/>
                <a:p>
                  <a:pPr marL="0" indent="0">
                    <a:buNone/>
                  </a:pPr>
                  <a:r>
                    <a:rPr lang="en-US" sz="1100" dirty="0"/>
                    <a:t>Resource depletion risk</a:t>
                  </a:r>
                </a:p>
              </p:txBody>
            </p:sp>
          </p:grpSp>
          <p:grpSp>
            <p:nvGrpSpPr>
              <p:cNvPr id="33" name="Group 32">
                <a:extLst>
                  <a:ext uri="{FF2B5EF4-FFF2-40B4-BE49-F238E27FC236}">
                    <a16:creationId xmlns:a16="http://schemas.microsoft.com/office/drawing/2014/main" id="{B670D7F1-B345-583C-AB75-6A71E2035804}"/>
                  </a:ext>
                </a:extLst>
              </p:cNvPr>
              <p:cNvGrpSpPr/>
              <p:nvPr/>
            </p:nvGrpSpPr>
            <p:grpSpPr>
              <a:xfrm>
                <a:off x="1481927" y="4287707"/>
                <a:ext cx="1549161" cy="241980"/>
                <a:chOff x="1484971" y="4397408"/>
                <a:chExt cx="1549161" cy="241980"/>
              </a:xfrm>
            </p:grpSpPr>
            <p:pic>
              <p:nvPicPr>
                <p:cNvPr id="34" name="Graphic 33" descr="Badge Unfollow outline">
                  <a:extLst>
                    <a:ext uri="{FF2B5EF4-FFF2-40B4-BE49-F238E27FC236}">
                      <a16:creationId xmlns:a16="http://schemas.microsoft.com/office/drawing/2014/main" id="{969ADAAB-68B1-EDE3-FFF9-F0DB9CB4E1D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409719"/>
                  <a:ext cx="217359" cy="217359"/>
                </a:xfrm>
                <a:prstGeom prst="rect">
                  <a:avLst/>
                </a:prstGeom>
              </p:spPr>
            </p:pic>
            <p:sp>
              <p:nvSpPr>
                <p:cNvPr id="35" name="TextBox 34">
                  <a:extLst>
                    <a:ext uri="{FF2B5EF4-FFF2-40B4-BE49-F238E27FC236}">
                      <a16:creationId xmlns:a16="http://schemas.microsoft.com/office/drawing/2014/main" id="{ACE3114E-13B3-3A3A-5E8C-ABFCE4CC1849}"/>
                    </a:ext>
                  </a:extLst>
                </p:cNvPr>
                <p:cNvSpPr txBox="1"/>
                <p:nvPr/>
              </p:nvSpPr>
              <p:spPr bwMode="gray">
                <a:xfrm>
                  <a:off x="1744749" y="4397408"/>
                  <a:ext cx="1289383" cy="241980"/>
                </a:xfrm>
                <a:prstGeom prst="rect">
                  <a:avLst/>
                </a:prstGeom>
                <a:noFill/>
              </p:spPr>
              <p:txBody>
                <a:bodyPr wrap="none" lIns="36000" tIns="36000" rIns="36000" bIns="36000" rtlCol="0">
                  <a:spAutoFit/>
                </a:bodyPr>
                <a:lstStyle/>
                <a:p>
                  <a:pPr marL="0" indent="0">
                    <a:buNone/>
                  </a:pPr>
                  <a:r>
                    <a:rPr lang="en-US" sz="1100" dirty="0"/>
                    <a:t>Potential emissions</a:t>
                  </a:r>
                </a:p>
              </p:txBody>
            </p:sp>
          </p:grpSp>
        </p:grpSp>
      </p:grpSp>
      <p:grpSp>
        <p:nvGrpSpPr>
          <p:cNvPr id="44" name="Group 43">
            <a:extLst>
              <a:ext uri="{FF2B5EF4-FFF2-40B4-BE49-F238E27FC236}">
                <a16:creationId xmlns:a16="http://schemas.microsoft.com/office/drawing/2014/main" id="{366B503E-9316-4B14-3DED-480986656E9D}"/>
              </a:ext>
            </a:extLst>
          </p:cNvPr>
          <p:cNvGrpSpPr/>
          <p:nvPr/>
        </p:nvGrpSpPr>
        <p:grpSpPr>
          <a:xfrm>
            <a:off x="5645898" y="3586968"/>
            <a:ext cx="2242310" cy="1145343"/>
            <a:chOff x="1481927" y="3214938"/>
            <a:chExt cx="2662806" cy="1360127"/>
          </a:xfrm>
        </p:grpSpPr>
        <p:grpSp>
          <p:nvGrpSpPr>
            <p:cNvPr id="45" name="Group 44">
              <a:extLst>
                <a:ext uri="{FF2B5EF4-FFF2-40B4-BE49-F238E27FC236}">
                  <a16:creationId xmlns:a16="http://schemas.microsoft.com/office/drawing/2014/main" id="{3255BD8B-35E7-3951-4D68-5892550DFC00}"/>
                </a:ext>
              </a:extLst>
            </p:cNvPr>
            <p:cNvGrpSpPr/>
            <p:nvPr/>
          </p:nvGrpSpPr>
          <p:grpSpPr>
            <a:xfrm>
              <a:off x="1481927" y="3214938"/>
              <a:ext cx="2247095" cy="287358"/>
              <a:chOff x="1484971" y="3214938"/>
              <a:chExt cx="2247095" cy="287358"/>
            </a:xfrm>
          </p:grpSpPr>
          <p:pic>
            <p:nvPicPr>
              <p:cNvPr id="59" name="Graphic 58" descr="Badge Follow with solid fill">
                <a:extLst>
                  <a:ext uri="{FF2B5EF4-FFF2-40B4-BE49-F238E27FC236}">
                    <a16:creationId xmlns:a16="http://schemas.microsoft.com/office/drawing/2014/main" id="{60C9861A-3B85-839C-4B81-B8B4FF47479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227249"/>
                <a:ext cx="217359" cy="217359"/>
              </a:xfrm>
              <a:prstGeom prst="rect">
                <a:avLst/>
              </a:prstGeom>
            </p:spPr>
          </p:pic>
          <p:sp>
            <p:nvSpPr>
              <p:cNvPr id="60" name="TextBox 59">
                <a:extLst>
                  <a:ext uri="{FF2B5EF4-FFF2-40B4-BE49-F238E27FC236}">
                    <a16:creationId xmlns:a16="http://schemas.microsoft.com/office/drawing/2014/main" id="{DD1EED7C-DFD6-643A-44FC-88FBB67DC016}"/>
                  </a:ext>
                </a:extLst>
              </p:cNvPr>
              <p:cNvSpPr txBox="1"/>
              <p:nvPr/>
            </p:nvSpPr>
            <p:spPr bwMode="gray">
              <a:xfrm>
                <a:off x="1740214" y="3214938"/>
                <a:ext cx="1991852" cy="287358"/>
              </a:xfrm>
              <a:prstGeom prst="rect">
                <a:avLst/>
              </a:prstGeom>
              <a:noFill/>
            </p:spPr>
            <p:txBody>
              <a:bodyPr wrap="none" lIns="36000" tIns="36000" rIns="36000" bIns="36000" rtlCol="0">
                <a:spAutoFit/>
              </a:bodyPr>
              <a:lstStyle/>
              <a:p>
                <a:pPr marL="0" indent="0">
                  <a:buNone/>
                </a:pPr>
                <a:r>
                  <a:rPr lang="en-US" sz="1100" dirty="0"/>
                  <a:t>Most common technology</a:t>
                </a:r>
              </a:p>
            </p:txBody>
          </p:sp>
        </p:grpSp>
        <p:grpSp>
          <p:nvGrpSpPr>
            <p:cNvPr id="46" name="Group 45">
              <a:extLst>
                <a:ext uri="{FF2B5EF4-FFF2-40B4-BE49-F238E27FC236}">
                  <a16:creationId xmlns:a16="http://schemas.microsoft.com/office/drawing/2014/main" id="{5BB30AF5-D84E-A6F8-8A0E-D14BA44FE6AF}"/>
                </a:ext>
              </a:extLst>
            </p:cNvPr>
            <p:cNvGrpSpPr/>
            <p:nvPr/>
          </p:nvGrpSpPr>
          <p:grpSpPr>
            <a:xfrm>
              <a:off x="1481927" y="3483130"/>
              <a:ext cx="2662806" cy="1091935"/>
              <a:chOff x="1481927" y="3483130"/>
              <a:chExt cx="2662806" cy="1091935"/>
            </a:xfrm>
          </p:grpSpPr>
          <p:grpSp>
            <p:nvGrpSpPr>
              <p:cNvPr id="47" name="Group 46">
                <a:extLst>
                  <a:ext uri="{FF2B5EF4-FFF2-40B4-BE49-F238E27FC236}">
                    <a16:creationId xmlns:a16="http://schemas.microsoft.com/office/drawing/2014/main" id="{883238E3-9FCD-62D1-FFE8-FAC60A6E78C4}"/>
                  </a:ext>
                </a:extLst>
              </p:cNvPr>
              <p:cNvGrpSpPr/>
              <p:nvPr/>
            </p:nvGrpSpPr>
            <p:grpSpPr>
              <a:xfrm>
                <a:off x="1481927" y="3483130"/>
                <a:ext cx="1436884" cy="287358"/>
                <a:chOff x="1484971" y="3614359"/>
                <a:chExt cx="1436884" cy="287358"/>
              </a:xfrm>
            </p:grpSpPr>
            <p:pic>
              <p:nvPicPr>
                <p:cNvPr id="57" name="Graphic 56" descr="Badge Follow with solid fill">
                  <a:extLst>
                    <a:ext uri="{FF2B5EF4-FFF2-40B4-BE49-F238E27FC236}">
                      <a16:creationId xmlns:a16="http://schemas.microsoft.com/office/drawing/2014/main" id="{7C99F1FA-31EF-DCEF-68D0-D90E82D2375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626670"/>
                  <a:ext cx="217359" cy="217359"/>
                </a:xfrm>
                <a:prstGeom prst="rect">
                  <a:avLst/>
                </a:prstGeom>
              </p:spPr>
            </p:pic>
            <p:sp>
              <p:nvSpPr>
                <p:cNvPr id="58" name="TextBox 57">
                  <a:extLst>
                    <a:ext uri="{FF2B5EF4-FFF2-40B4-BE49-F238E27FC236}">
                      <a16:creationId xmlns:a16="http://schemas.microsoft.com/office/drawing/2014/main" id="{58A2FAA0-5807-FCB9-694D-4BE727DB9E8E}"/>
                    </a:ext>
                  </a:extLst>
                </p:cNvPr>
                <p:cNvSpPr txBox="1"/>
                <p:nvPr/>
              </p:nvSpPr>
              <p:spPr bwMode="gray">
                <a:xfrm>
                  <a:off x="1744749" y="3614359"/>
                  <a:ext cx="1177106" cy="287358"/>
                </a:xfrm>
                <a:prstGeom prst="rect">
                  <a:avLst/>
                </a:prstGeom>
                <a:noFill/>
              </p:spPr>
              <p:txBody>
                <a:bodyPr wrap="none" lIns="36000" tIns="36000" rIns="36000" bIns="36000" rtlCol="0">
                  <a:spAutoFit/>
                </a:bodyPr>
                <a:lstStyle/>
                <a:p>
                  <a:pPr marL="0" indent="0">
                    <a:buNone/>
                  </a:pPr>
                  <a:r>
                    <a:rPr lang="en-US" sz="1100" dirty="0"/>
                    <a:t>High efficiency</a:t>
                  </a:r>
                </a:p>
              </p:txBody>
            </p:sp>
          </p:grpSp>
          <p:grpSp>
            <p:nvGrpSpPr>
              <p:cNvPr id="48" name="Group 47">
                <a:extLst>
                  <a:ext uri="{FF2B5EF4-FFF2-40B4-BE49-F238E27FC236}">
                    <a16:creationId xmlns:a16="http://schemas.microsoft.com/office/drawing/2014/main" id="{1BD9C7D7-0336-2C9E-81BC-7D6718F7F494}"/>
                  </a:ext>
                </a:extLst>
              </p:cNvPr>
              <p:cNvGrpSpPr/>
              <p:nvPr/>
            </p:nvGrpSpPr>
            <p:grpSpPr>
              <a:xfrm>
                <a:off x="1481927" y="3751322"/>
                <a:ext cx="2577148" cy="287358"/>
                <a:chOff x="1484971" y="3912958"/>
                <a:chExt cx="2577148" cy="287358"/>
              </a:xfrm>
            </p:grpSpPr>
            <p:pic>
              <p:nvPicPr>
                <p:cNvPr id="55" name="Graphic 54" descr="Badge Unfollow outline">
                  <a:extLst>
                    <a:ext uri="{FF2B5EF4-FFF2-40B4-BE49-F238E27FC236}">
                      <a16:creationId xmlns:a16="http://schemas.microsoft.com/office/drawing/2014/main" id="{63F5A7CC-7257-140D-FD51-3F43DB204F7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3925269"/>
                  <a:ext cx="217359" cy="217359"/>
                </a:xfrm>
                <a:prstGeom prst="rect">
                  <a:avLst/>
                </a:prstGeom>
              </p:spPr>
            </p:pic>
            <p:sp>
              <p:nvSpPr>
                <p:cNvPr id="56" name="TextBox 55">
                  <a:extLst>
                    <a:ext uri="{FF2B5EF4-FFF2-40B4-BE49-F238E27FC236}">
                      <a16:creationId xmlns:a16="http://schemas.microsoft.com/office/drawing/2014/main" id="{A6A69A1E-8847-67C3-8088-306E5575F0BE}"/>
                    </a:ext>
                  </a:extLst>
                </p:cNvPr>
                <p:cNvSpPr txBox="1"/>
                <p:nvPr/>
              </p:nvSpPr>
              <p:spPr bwMode="gray">
                <a:xfrm>
                  <a:off x="1744750" y="3912958"/>
                  <a:ext cx="2317369" cy="287358"/>
                </a:xfrm>
                <a:prstGeom prst="rect">
                  <a:avLst/>
                </a:prstGeom>
                <a:noFill/>
              </p:spPr>
              <p:txBody>
                <a:bodyPr wrap="none" lIns="36000" tIns="36000" rIns="36000" bIns="36000" rtlCol="0">
                  <a:spAutoFit/>
                </a:bodyPr>
                <a:lstStyle/>
                <a:p>
                  <a:pPr marL="0" indent="0">
                    <a:buNone/>
                  </a:pPr>
                  <a:r>
                    <a:rPr lang="en-US" sz="1100" dirty="0"/>
                    <a:t>High temperature requirement</a:t>
                  </a:r>
                </a:p>
              </p:txBody>
            </p:sp>
          </p:grpSp>
          <p:grpSp>
            <p:nvGrpSpPr>
              <p:cNvPr id="49" name="Group 48">
                <a:extLst>
                  <a:ext uri="{FF2B5EF4-FFF2-40B4-BE49-F238E27FC236}">
                    <a16:creationId xmlns:a16="http://schemas.microsoft.com/office/drawing/2014/main" id="{17647D08-7461-0642-61CB-5C5B7527BAB4}"/>
                  </a:ext>
                </a:extLst>
              </p:cNvPr>
              <p:cNvGrpSpPr/>
              <p:nvPr/>
            </p:nvGrpSpPr>
            <p:grpSpPr>
              <a:xfrm>
                <a:off x="1481927" y="4019514"/>
                <a:ext cx="2525750" cy="287358"/>
                <a:chOff x="1484971" y="4167294"/>
                <a:chExt cx="2525750" cy="287358"/>
              </a:xfrm>
            </p:grpSpPr>
            <p:pic>
              <p:nvPicPr>
                <p:cNvPr id="53" name="Graphic 52" descr="Badge Unfollow outline">
                  <a:extLst>
                    <a:ext uri="{FF2B5EF4-FFF2-40B4-BE49-F238E27FC236}">
                      <a16:creationId xmlns:a16="http://schemas.microsoft.com/office/drawing/2014/main" id="{CDB7C8CC-E528-EA06-52C8-202FEE2F5DF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179605"/>
                  <a:ext cx="217359" cy="217359"/>
                </a:xfrm>
                <a:prstGeom prst="rect">
                  <a:avLst/>
                </a:prstGeom>
              </p:spPr>
            </p:pic>
            <p:sp>
              <p:nvSpPr>
                <p:cNvPr id="54" name="TextBox 53">
                  <a:extLst>
                    <a:ext uri="{FF2B5EF4-FFF2-40B4-BE49-F238E27FC236}">
                      <a16:creationId xmlns:a16="http://schemas.microsoft.com/office/drawing/2014/main" id="{50DC95AA-D2DE-CD6E-1E6D-8E3E71A5061B}"/>
                    </a:ext>
                  </a:extLst>
                </p:cNvPr>
                <p:cNvSpPr txBox="1"/>
                <p:nvPr/>
              </p:nvSpPr>
              <p:spPr bwMode="gray">
                <a:xfrm>
                  <a:off x="1744749" y="4167294"/>
                  <a:ext cx="2265972" cy="287358"/>
                </a:xfrm>
                <a:prstGeom prst="rect">
                  <a:avLst/>
                </a:prstGeom>
                <a:noFill/>
              </p:spPr>
              <p:txBody>
                <a:bodyPr wrap="none" lIns="36000" tIns="36000" rIns="36000" bIns="36000" rtlCol="0">
                  <a:spAutoFit/>
                </a:bodyPr>
                <a:lstStyle/>
                <a:p>
                  <a:pPr marL="0" indent="0">
                    <a:buNone/>
                  </a:pPr>
                  <a:r>
                    <a:rPr lang="en-US" sz="1100" dirty="0"/>
                    <a:t>Mineral scaling and corrosion</a:t>
                  </a:r>
                </a:p>
              </p:txBody>
            </p:sp>
          </p:grpSp>
          <p:grpSp>
            <p:nvGrpSpPr>
              <p:cNvPr id="50" name="Group 49">
                <a:extLst>
                  <a:ext uri="{FF2B5EF4-FFF2-40B4-BE49-F238E27FC236}">
                    <a16:creationId xmlns:a16="http://schemas.microsoft.com/office/drawing/2014/main" id="{A89328D8-E7EF-0E70-95D3-F7C2F226305B}"/>
                  </a:ext>
                </a:extLst>
              </p:cNvPr>
              <p:cNvGrpSpPr/>
              <p:nvPr/>
            </p:nvGrpSpPr>
            <p:grpSpPr>
              <a:xfrm>
                <a:off x="1481927" y="4287707"/>
                <a:ext cx="2662806" cy="287358"/>
                <a:chOff x="1484971" y="4397408"/>
                <a:chExt cx="2662806" cy="287358"/>
              </a:xfrm>
            </p:grpSpPr>
            <p:pic>
              <p:nvPicPr>
                <p:cNvPr id="51" name="Graphic 50" descr="Badge Unfollow outline">
                  <a:extLst>
                    <a:ext uri="{FF2B5EF4-FFF2-40B4-BE49-F238E27FC236}">
                      <a16:creationId xmlns:a16="http://schemas.microsoft.com/office/drawing/2014/main" id="{78104E0C-98D9-9237-862A-B259E3ABCB1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409719"/>
                  <a:ext cx="217359" cy="217359"/>
                </a:xfrm>
                <a:prstGeom prst="rect">
                  <a:avLst/>
                </a:prstGeom>
              </p:spPr>
            </p:pic>
            <p:sp>
              <p:nvSpPr>
                <p:cNvPr id="52" name="TextBox 51">
                  <a:extLst>
                    <a:ext uri="{FF2B5EF4-FFF2-40B4-BE49-F238E27FC236}">
                      <a16:creationId xmlns:a16="http://schemas.microsoft.com/office/drawing/2014/main" id="{12DECC33-EBA1-2A17-1CCC-BDC9D83507B8}"/>
                    </a:ext>
                  </a:extLst>
                </p:cNvPr>
                <p:cNvSpPr txBox="1"/>
                <p:nvPr/>
              </p:nvSpPr>
              <p:spPr bwMode="gray">
                <a:xfrm>
                  <a:off x="1744746" y="4397408"/>
                  <a:ext cx="2403031" cy="287358"/>
                </a:xfrm>
                <a:prstGeom prst="rect">
                  <a:avLst/>
                </a:prstGeom>
                <a:noFill/>
              </p:spPr>
              <p:txBody>
                <a:bodyPr wrap="none" lIns="36000" tIns="36000" rIns="36000" bIns="36000" rtlCol="0">
                  <a:spAutoFit/>
                </a:bodyPr>
                <a:lstStyle/>
                <a:p>
                  <a:pPr marL="0" indent="0">
                    <a:buNone/>
                  </a:pPr>
                  <a:r>
                    <a:rPr lang="en-US" sz="1100" dirty="0"/>
                    <a:t>Water management challenges</a:t>
                  </a:r>
                </a:p>
              </p:txBody>
            </p:sp>
          </p:grpSp>
        </p:grpSp>
      </p:grpSp>
      <p:grpSp>
        <p:nvGrpSpPr>
          <p:cNvPr id="61" name="Group 60">
            <a:extLst>
              <a:ext uri="{FF2B5EF4-FFF2-40B4-BE49-F238E27FC236}">
                <a16:creationId xmlns:a16="http://schemas.microsoft.com/office/drawing/2014/main" id="{2D218604-A796-2926-E97A-77C885BD0B37}"/>
              </a:ext>
            </a:extLst>
          </p:cNvPr>
          <p:cNvGrpSpPr/>
          <p:nvPr/>
        </p:nvGrpSpPr>
        <p:grpSpPr>
          <a:xfrm>
            <a:off x="9149354" y="3586968"/>
            <a:ext cx="2265273" cy="1145343"/>
            <a:chOff x="1481927" y="3214938"/>
            <a:chExt cx="2690080" cy="1360127"/>
          </a:xfrm>
        </p:grpSpPr>
        <p:grpSp>
          <p:nvGrpSpPr>
            <p:cNvPr id="62" name="Group 61">
              <a:extLst>
                <a:ext uri="{FF2B5EF4-FFF2-40B4-BE49-F238E27FC236}">
                  <a16:creationId xmlns:a16="http://schemas.microsoft.com/office/drawing/2014/main" id="{8724206B-239B-9A3B-71FB-2DBDACC2E6F4}"/>
                </a:ext>
              </a:extLst>
            </p:cNvPr>
            <p:cNvGrpSpPr/>
            <p:nvPr/>
          </p:nvGrpSpPr>
          <p:grpSpPr>
            <a:xfrm>
              <a:off x="1481927" y="3214938"/>
              <a:ext cx="2690080" cy="287358"/>
              <a:chOff x="1484971" y="3214938"/>
              <a:chExt cx="2690080" cy="287358"/>
            </a:xfrm>
          </p:grpSpPr>
          <p:pic>
            <p:nvPicPr>
              <p:cNvPr id="76" name="Graphic 75" descr="Badge Follow with solid fill">
                <a:extLst>
                  <a:ext uri="{FF2B5EF4-FFF2-40B4-BE49-F238E27FC236}">
                    <a16:creationId xmlns:a16="http://schemas.microsoft.com/office/drawing/2014/main" id="{3B58843D-DAE7-8F20-905A-08D2CFE2C03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227249"/>
                <a:ext cx="217359" cy="217359"/>
              </a:xfrm>
              <a:prstGeom prst="rect">
                <a:avLst/>
              </a:prstGeom>
            </p:spPr>
          </p:pic>
          <p:sp>
            <p:nvSpPr>
              <p:cNvPr id="77" name="TextBox 76">
                <a:extLst>
                  <a:ext uri="{FF2B5EF4-FFF2-40B4-BE49-F238E27FC236}">
                    <a16:creationId xmlns:a16="http://schemas.microsoft.com/office/drawing/2014/main" id="{E902E1DD-695D-1A2E-7241-B0F361F1A9AD}"/>
                  </a:ext>
                </a:extLst>
              </p:cNvPr>
              <p:cNvSpPr txBox="1"/>
              <p:nvPr/>
            </p:nvSpPr>
            <p:spPr bwMode="gray">
              <a:xfrm>
                <a:off x="1747269" y="3214938"/>
                <a:ext cx="2427782" cy="287358"/>
              </a:xfrm>
              <a:prstGeom prst="rect">
                <a:avLst/>
              </a:prstGeom>
              <a:noFill/>
            </p:spPr>
            <p:txBody>
              <a:bodyPr wrap="none" lIns="36000" tIns="36000" rIns="36000" bIns="36000" rtlCol="0">
                <a:spAutoFit/>
              </a:bodyPr>
              <a:lstStyle/>
              <a:p>
                <a:pPr marL="0" indent="0">
                  <a:buNone/>
                </a:pPr>
                <a:r>
                  <a:rPr lang="en-US" sz="1100" dirty="0"/>
                  <a:t>Lower temperature requirement</a:t>
                </a:r>
              </a:p>
            </p:txBody>
          </p:sp>
        </p:grpSp>
        <p:grpSp>
          <p:nvGrpSpPr>
            <p:cNvPr id="63" name="Group 62">
              <a:extLst>
                <a:ext uri="{FF2B5EF4-FFF2-40B4-BE49-F238E27FC236}">
                  <a16:creationId xmlns:a16="http://schemas.microsoft.com/office/drawing/2014/main" id="{FF6EB9E7-91A0-DBC2-0C18-EE8154D5154C}"/>
                </a:ext>
              </a:extLst>
            </p:cNvPr>
            <p:cNvGrpSpPr/>
            <p:nvPr/>
          </p:nvGrpSpPr>
          <p:grpSpPr>
            <a:xfrm>
              <a:off x="1481927" y="3483130"/>
              <a:ext cx="2181197" cy="1091935"/>
              <a:chOff x="1481927" y="3483130"/>
              <a:chExt cx="2181197" cy="1091935"/>
            </a:xfrm>
          </p:grpSpPr>
          <p:grpSp>
            <p:nvGrpSpPr>
              <p:cNvPr id="64" name="Group 63">
                <a:extLst>
                  <a:ext uri="{FF2B5EF4-FFF2-40B4-BE49-F238E27FC236}">
                    <a16:creationId xmlns:a16="http://schemas.microsoft.com/office/drawing/2014/main" id="{626767D4-1C2E-45D2-916C-DC4B211E977B}"/>
                  </a:ext>
                </a:extLst>
              </p:cNvPr>
              <p:cNvGrpSpPr/>
              <p:nvPr/>
            </p:nvGrpSpPr>
            <p:grpSpPr>
              <a:xfrm>
                <a:off x="1481927" y="3483130"/>
                <a:ext cx="2051755" cy="287358"/>
                <a:chOff x="1484971" y="3614359"/>
                <a:chExt cx="2051755" cy="287358"/>
              </a:xfrm>
            </p:grpSpPr>
            <p:pic>
              <p:nvPicPr>
                <p:cNvPr id="74" name="Graphic 73" descr="Badge Follow with solid fill">
                  <a:extLst>
                    <a:ext uri="{FF2B5EF4-FFF2-40B4-BE49-F238E27FC236}">
                      <a16:creationId xmlns:a16="http://schemas.microsoft.com/office/drawing/2014/main" id="{2D09F04B-1A60-1E8F-2E8E-AC736508858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626670"/>
                  <a:ext cx="217359" cy="217359"/>
                </a:xfrm>
                <a:prstGeom prst="rect">
                  <a:avLst/>
                </a:prstGeom>
              </p:spPr>
            </p:pic>
            <p:sp>
              <p:nvSpPr>
                <p:cNvPr id="75" name="TextBox 74">
                  <a:extLst>
                    <a:ext uri="{FF2B5EF4-FFF2-40B4-BE49-F238E27FC236}">
                      <a16:creationId xmlns:a16="http://schemas.microsoft.com/office/drawing/2014/main" id="{8170CEA7-77DE-122D-83A8-061A2A214524}"/>
                    </a:ext>
                  </a:extLst>
                </p:cNvPr>
                <p:cNvSpPr txBox="1"/>
                <p:nvPr/>
              </p:nvSpPr>
              <p:spPr bwMode="gray">
                <a:xfrm>
                  <a:off x="1744750" y="3614359"/>
                  <a:ext cx="1791976" cy="287358"/>
                </a:xfrm>
                <a:prstGeom prst="rect">
                  <a:avLst/>
                </a:prstGeom>
                <a:noFill/>
              </p:spPr>
              <p:txBody>
                <a:bodyPr wrap="none" lIns="36000" tIns="36000" rIns="36000" bIns="36000" rtlCol="0">
                  <a:spAutoFit/>
                </a:bodyPr>
                <a:lstStyle/>
                <a:p>
                  <a:pPr marL="0" indent="0">
                    <a:buNone/>
                  </a:pPr>
                  <a:r>
                    <a:rPr lang="en-US" sz="1100" dirty="0"/>
                    <a:t>Closed secondary loop</a:t>
                  </a:r>
                </a:p>
              </p:txBody>
            </p:sp>
          </p:grpSp>
          <p:grpSp>
            <p:nvGrpSpPr>
              <p:cNvPr id="65" name="Group 64">
                <a:extLst>
                  <a:ext uri="{FF2B5EF4-FFF2-40B4-BE49-F238E27FC236}">
                    <a16:creationId xmlns:a16="http://schemas.microsoft.com/office/drawing/2014/main" id="{85D55B0B-F735-9C59-7CA8-A4CD949FA5FD}"/>
                  </a:ext>
                </a:extLst>
              </p:cNvPr>
              <p:cNvGrpSpPr/>
              <p:nvPr/>
            </p:nvGrpSpPr>
            <p:grpSpPr>
              <a:xfrm>
                <a:off x="1481927" y="3751322"/>
                <a:ext cx="1547296" cy="287358"/>
                <a:chOff x="1484971" y="3912958"/>
                <a:chExt cx="1547296" cy="287358"/>
              </a:xfrm>
            </p:grpSpPr>
            <p:pic>
              <p:nvPicPr>
                <p:cNvPr id="72" name="Graphic 71" descr="Badge Unfollow outline">
                  <a:extLst>
                    <a:ext uri="{FF2B5EF4-FFF2-40B4-BE49-F238E27FC236}">
                      <a16:creationId xmlns:a16="http://schemas.microsoft.com/office/drawing/2014/main" id="{87EA15DA-7662-85A3-F347-8425D00C73A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3925269"/>
                  <a:ext cx="217359" cy="217359"/>
                </a:xfrm>
                <a:prstGeom prst="rect">
                  <a:avLst/>
                </a:prstGeom>
              </p:spPr>
            </p:pic>
            <p:sp>
              <p:nvSpPr>
                <p:cNvPr id="73" name="TextBox 72">
                  <a:extLst>
                    <a:ext uri="{FF2B5EF4-FFF2-40B4-BE49-F238E27FC236}">
                      <a16:creationId xmlns:a16="http://schemas.microsoft.com/office/drawing/2014/main" id="{25E09FC5-2B27-03BE-CA90-D5E9864964D4}"/>
                    </a:ext>
                  </a:extLst>
                </p:cNvPr>
                <p:cNvSpPr txBox="1"/>
                <p:nvPr/>
              </p:nvSpPr>
              <p:spPr bwMode="gray">
                <a:xfrm>
                  <a:off x="1744749" y="3912958"/>
                  <a:ext cx="1287518" cy="287358"/>
                </a:xfrm>
                <a:prstGeom prst="rect">
                  <a:avLst/>
                </a:prstGeom>
                <a:noFill/>
              </p:spPr>
              <p:txBody>
                <a:bodyPr wrap="none" lIns="36000" tIns="36000" rIns="36000" bIns="36000" rtlCol="0">
                  <a:spAutoFit/>
                </a:bodyPr>
                <a:lstStyle/>
                <a:p>
                  <a:pPr marL="0" indent="0">
                    <a:buNone/>
                  </a:pPr>
                  <a:r>
                    <a:rPr lang="en-US" sz="1100" dirty="0"/>
                    <a:t>Lower efficiency</a:t>
                  </a:r>
                </a:p>
              </p:txBody>
            </p:sp>
          </p:grpSp>
          <p:grpSp>
            <p:nvGrpSpPr>
              <p:cNvPr id="66" name="Group 65">
                <a:extLst>
                  <a:ext uri="{FF2B5EF4-FFF2-40B4-BE49-F238E27FC236}">
                    <a16:creationId xmlns:a16="http://schemas.microsoft.com/office/drawing/2014/main" id="{954FD60E-CD51-3BBA-9E1F-27B37A1ECC2B}"/>
                  </a:ext>
                </a:extLst>
              </p:cNvPr>
              <p:cNvGrpSpPr/>
              <p:nvPr/>
            </p:nvGrpSpPr>
            <p:grpSpPr>
              <a:xfrm>
                <a:off x="1481927" y="4019514"/>
                <a:ext cx="2181197" cy="287358"/>
                <a:chOff x="1484971" y="4167294"/>
                <a:chExt cx="2181197" cy="287358"/>
              </a:xfrm>
            </p:grpSpPr>
            <p:pic>
              <p:nvPicPr>
                <p:cNvPr id="70" name="Graphic 69" descr="Badge Unfollow outline">
                  <a:extLst>
                    <a:ext uri="{FF2B5EF4-FFF2-40B4-BE49-F238E27FC236}">
                      <a16:creationId xmlns:a16="http://schemas.microsoft.com/office/drawing/2014/main" id="{287FB057-CD04-AEAA-559E-4DFA84A4BC0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179605"/>
                  <a:ext cx="217359" cy="217359"/>
                </a:xfrm>
                <a:prstGeom prst="rect">
                  <a:avLst/>
                </a:prstGeom>
              </p:spPr>
            </p:pic>
            <p:sp>
              <p:nvSpPr>
                <p:cNvPr id="71" name="TextBox 70">
                  <a:extLst>
                    <a:ext uri="{FF2B5EF4-FFF2-40B4-BE49-F238E27FC236}">
                      <a16:creationId xmlns:a16="http://schemas.microsoft.com/office/drawing/2014/main" id="{A344BDC2-6A78-9D4A-9D16-7AA8CCD37ACF}"/>
                    </a:ext>
                  </a:extLst>
                </p:cNvPr>
                <p:cNvSpPr txBox="1"/>
                <p:nvPr/>
              </p:nvSpPr>
              <p:spPr bwMode="gray">
                <a:xfrm>
                  <a:off x="1744747" y="4167294"/>
                  <a:ext cx="1921421" cy="287358"/>
                </a:xfrm>
                <a:prstGeom prst="rect">
                  <a:avLst/>
                </a:prstGeom>
                <a:noFill/>
              </p:spPr>
              <p:txBody>
                <a:bodyPr wrap="none" lIns="36000" tIns="36000" rIns="36000" bIns="36000" rtlCol="0">
                  <a:spAutoFit/>
                </a:bodyPr>
                <a:lstStyle/>
                <a:p>
                  <a:pPr marL="0" indent="0">
                    <a:buNone/>
                  </a:pPr>
                  <a:r>
                    <a:rPr lang="en-US" sz="1100" dirty="0"/>
                    <a:t>Higher CapEx and OpEx</a:t>
                  </a:r>
                </a:p>
              </p:txBody>
            </p:sp>
          </p:grpSp>
          <p:grpSp>
            <p:nvGrpSpPr>
              <p:cNvPr id="67" name="Group 66">
                <a:extLst>
                  <a:ext uri="{FF2B5EF4-FFF2-40B4-BE49-F238E27FC236}">
                    <a16:creationId xmlns:a16="http://schemas.microsoft.com/office/drawing/2014/main" id="{23A82C0E-D37C-C5D2-06BA-C77A7B67AB1D}"/>
                  </a:ext>
                </a:extLst>
              </p:cNvPr>
              <p:cNvGrpSpPr/>
              <p:nvPr/>
            </p:nvGrpSpPr>
            <p:grpSpPr>
              <a:xfrm>
                <a:off x="1481927" y="4287707"/>
                <a:ext cx="1891848" cy="287358"/>
                <a:chOff x="1484971" y="4397408"/>
                <a:chExt cx="1891848" cy="287358"/>
              </a:xfrm>
            </p:grpSpPr>
            <p:pic>
              <p:nvPicPr>
                <p:cNvPr id="68" name="Graphic 67" descr="Badge Unfollow outline">
                  <a:extLst>
                    <a:ext uri="{FF2B5EF4-FFF2-40B4-BE49-F238E27FC236}">
                      <a16:creationId xmlns:a16="http://schemas.microsoft.com/office/drawing/2014/main" id="{7CB52825-4A15-47F0-F7FC-B1EE6E24C8D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409719"/>
                  <a:ext cx="217359" cy="217359"/>
                </a:xfrm>
                <a:prstGeom prst="rect">
                  <a:avLst/>
                </a:prstGeom>
              </p:spPr>
            </p:pic>
            <p:sp>
              <p:nvSpPr>
                <p:cNvPr id="69" name="TextBox 68">
                  <a:extLst>
                    <a:ext uri="{FF2B5EF4-FFF2-40B4-BE49-F238E27FC236}">
                      <a16:creationId xmlns:a16="http://schemas.microsoft.com/office/drawing/2014/main" id="{6B1A160A-986D-9E42-508A-09254F495604}"/>
                    </a:ext>
                  </a:extLst>
                </p:cNvPr>
                <p:cNvSpPr txBox="1"/>
                <p:nvPr/>
              </p:nvSpPr>
              <p:spPr bwMode="gray">
                <a:xfrm>
                  <a:off x="1744747" y="4397408"/>
                  <a:ext cx="1632072" cy="287358"/>
                </a:xfrm>
                <a:prstGeom prst="rect">
                  <a:avLst/>
                </a:prstGeom>
                <a:noFill/>
              </p:spPr>
              <p:txBody>
                <a:bodyPr wrap="none" lIns="36000" tIns="36000" rIns="36000" bIns="36000" rtlCol="0">
                  <a:spAutoFit/>
                </a:bodyPr>
                <a:lstStyle/>
                <a:p>
                  <a:pPr marL="0" indent="0">
                    <a:buNone/>
                  </a:pPr>
                  <a:r>
                    <a:rPr lang="en-US" sz="1100" dirty="0"/>
                    <a:t>Secondary fluid risks</a:t>
                  </a:r>
                </a:p>
              </p:txBody>
            </p:sp>
          </p:grpSp>
        </p:grpSp>
      </p:grpSp>
      <p:sp>
        <p:nvSpPr>
          <p:cNvPr id="78" name="Oval 77">
            <a:extLst>
              <a:ext uri="{FF2B5EF4-FFF2-40B4-BE49-F238E27FC236}">
                <a16:creationId xmlns:a16="http://schemas.microsoft.com/office/drawing/2014/main" id="{6B70323A-B653-A79D-9087-D4AB342FEF35}"/>
              </a:ext>
            </a:extLst>
          </p:cNvPr>
          <p:cNvSpPr/>
          <p:nvPr/>
        </p:nvSpPr>
        <p:spPr bwMode="gray">
          <a:xfrm>
            <a:off x="2666753" y="3226593"/>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23%</a:t>
            </a:r>
          </a:p>
        </p:txBody>
      </p:sp>
      <p:sp>
        <p:nvSpPr>
          <p:cNvPr id="79" name="Oval 78">
            <a:extLst>
              <a:ext uri="{FF2B5EF4-FFF2-40B4-BE49-F238E27FC236}">
                <a16:creationId xmlns:a16="http://schemas.microsoft.com/office/drawing/2014/main" id="{003E695D-4449-14C1-324F-8449CB9CFF53}"/>
              </a:ext>
            </a:extLst>
          </p:cNvPr>
          <p:cNvSpPr/>
          <p:nvPr/>
        </p:nvSpPr>
        <p:spPr bwMode="gray">
          <a:xfrm>
            <a:off x="9980884" y="3226593"/>
            <a:ext cx="848591" cy="314740"/>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14%</a:t>
            </a:r>
          </a:p>
        </p:txBody>
      </p:sp>
      <p:sp>
        <p:nvSpPr>
          <p:cNvPr id="80" name="TextBox 79">
            <a:extLst>
              <a:ext uri="{FF2B5EF4-FFF2-40B4-BE49-F238E27FC236}">
                <a16:creationId xmlns:a16="http://schemas.microsoft.com/office/drawing/2014/main" id="{0A86C7A5-89F9-9AE5-9992-95A6CB821B1F}"/>
              </a:ext>
            </a:extLst>
          </p:cNvPr>
          <p:cNvSpPr txBox="1"/>
          <p:nvPr/>
        </p:nvSpPr>
        <p:spPr bwMode="gray">
          <a:xfrm>
            <a:off x="5908660" y="1588419"/>
            <a:ext cx="1979548" cy="529122"/>
          </a:xfrm>
          <a:prstGeom prst="rect">
            <a:avLst/>
          </a:prstGeom>
          <a:solidFill>
            <a:schemeClr val="accent1"/>
          </a:solidFill>
          <a:ln w="28575">
            <a:noFill/>
            <a:prstDash val="dash"/>
          </a:ln>
        </p:spPr>
        <p:txBody>
          <a:bodyPr wrap="square" lIns="91440" tIns="91440" rIns="91440" bIns="91440" rtlCol="0" anchor="ctr">
            <a:noAutofit/>
          </a:bodyPr>
          <a:lstStyle/>
          <a:p>
            <a:pPr marL="0" indent="0" algn="ctr">
              <a:spcAft>
                <a:spcPts val="600"/>
              </a:spcAft>
              <a:buNone/>
            </a:pPr>
            <a:r>
              <a:rPr lang="en-US" sz="1400" b="1" dirty="0">
                <a:solidFill>
                  <a:schemeClr val="bg1"/>
                </a:solidFill>
              </a:rPr>
              <a:t>Hydrothermal (conventional)</a:t>
            </a:r>
          </a:p>
        </p:txBody>
      </p:sp>
      <p:cxnSp>
        <p:nvCxnSpPr>
          <p:cNvPr id="81" name="Elbow Connector 80">
            <a:extLst>
              <a:ext uri="{FF2B5EF4-FFF2-40B4-BE49-F238E27FC236}">
                <a16:creationId xmlns:a16="http://schemas.microsoft.com/office/drawing/2014/main" id="{8EAD0B39-0097-4283-22A6-BD93DF2F341C}"/>
              </a:ext>
            </a:extLst>
          </p:cNvPr>
          <p:cNvCxnSpPr>
            <a:cxnSpLocks/>
            <a:stCxn id="80" idx="2"/>
            <a:endCxn id="84" idx="0"/>
          </p:cNvCxnSpPr>
          <p:nvPr/>
        </p:nvCxnSpPr>
        <p:spPr bwMode="gray">
          <a:xfrm rot="5400000">
            <a:off x="4982995" y="528714"/>
            <a:ext cx="326612" cy="3504266"/>
          </a:xfrm>
          <a:prstGeom prst="bentConnector3">
            <a:avLst/>
          </a:prstGeom>
          <a:ln w="9525" cap="flat">
            <a:solidFill>
              <a:schemeClr val="tx2">
                <a:lumMod val="5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2" name="Elbow Connector 81">
            <a:extLst>
              <a:ext uri="{FF2B5EF4-FFF2-40B4-BE49-F238E27FC236}">
                <a16:creationId xmlns:a16="http://schemas.microsoft.com/office/drawing/2014/main" id="{DE62E829-AEF7-561C-4207-2B046A3B3E55}"/>
              </a:ext>
            </a:extLst>
          </p:cNvPr>
          <p:cNvCxnSpPr>
            <a:cxnSpLocks/>
            <a:stCxn id="80" idx="2"/>
            <a:endCxn id="88" idx="0"/>
          </p:cNvCxnSpPr>
          <p:nvPr/>
        </p:nvCxnSpPr>
        <p:spPr bwMode="gray">
          <a:xfrm rot="16200000" flipH="1">
            <a:off x="8488117" y="527858"/>
            <a:ext cx="324901" cy="3504266"/>
          </a:xfrm>
          <a:prstGeom prst="bentConnector3">
            <a:avLst>
              <a:gd name="adj1" fmla="val 50000"/>
            </a:avLst>
          </a:prstGeom>
          <a:ln w="9525" cap="flat">
            <a:solidFill>
              <a:schemeClr val="tx2">
                <a:lumMod val="5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5F7A5237-B30C-0596-3146-CB50813955B9}"/>
              </a:ext>
            </a:extLst>
          </p:cNvPr>
          <p:cNvCxnSpPr>
            <a:cxnSpLocks/>
            <a:stCxn id="80" idx="2"/>
            <a:endCxn id="86" idx="0"/>
          </p:cNvCxnSpPr>
          <p:nvPr/>
        </p:nvCxnSpPr>
        <p:spPr bwMode="gray">
          <a:xfrm>
            <a:off x="6898434" y="2117541"/>
            <a:ext cx="0" cy="324901"/>
          </a:xfrm>
          <a:prstGeom prst="line">
            <a:avLst/>
          </a:prstGeom>
          <a:ln w="9525" cap="flat">
            <a:solidFill>
              <a:schemeClr val="tx2">
                <a:lumMod val="5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A145B3C0-5F9B-5408-70BD-E3A00E9D85AF}"/>
              </a:ext>
            </a:extLst>
          </p:cNvPr>
          <p:cNvSpPr txBox="1"/>
          <p:nvPr/>
        </p:nvSpPr>
        <p:spPr bwMode="gray">
          <a:xfrm>
            <a:off x="2140822" y="2444153"/>
            <a:ext cx="2506691" cy="538729"/>
          </a:xfrm>
          <a:prstGeom prst="rect">
            <a:avLst/>
          </a:prstGeom>
          <a:solidFill>
            <a:srgbClr val="80C4EC"/>
          </a:solidFill>
          <a:ln w="6350">
            <a:no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Dry steam power plants</a:t>
            </a:r>
          </a:p>
        </p:txBody>
      </p:sp>
      <p:sp>
        <p:nvSpPr>
          <p:cNvPr id="85" name="Oval 84">
            <a:extLst>
              <a:ext uri="{FF2B5EF4-FFF2-40B4-BE49-F238E27FC236}">
                <a16:creationId xmlns:a16="http://schemas.microsoft.com/office/drawing/2014/main" id="{DCED199F-10BA-6D5C-E8A5-0FC764781191}"/>
              </a:ext>
            </a:extLst>
          </p:cNvPr>
          <p:cNvSpPr/>
          <p:nvPr/>
        </p:nvSpPr>
        <p:spPr bwMode="gray">
          <a:xfrm>
            <a:off x="1951301" y="2347512"/>
            <a:ext cx="374904" cy="374904"/>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bg1"/>
                </a:solidFill>
              </a:rPr>
              <a:t>A</a:t>
            </a:r>
          </a:p>
        </p:txBody>
      </p:sp>
      <p:sp>
        <p:nvSpPr>
          <p:cNvPr id="86" name="TextBox 85">
            <a:extLst>
              <a:ext uri="{FF2B5EF4-FFF2-40B4-BE49-F238E27FC236}">
                <a16:creationId xmlns:a16="http://schemas.microsoft.com/office/drawing/2014/main" id="{66EB7DEE-7D6E-9B4B-B13E-0233C9D14F38}"/>
              </a:ext>
            </a:extLst>
          </p:cNvPr>
          <p:cNvSpPr txBox="1"/>
          <p:nvPr/>
        </p:nvSpPr>
        <p:spPr bwMode="gray">
          <a:xfrm>
            <a:off x="5646095" y="2442442"/>
            <a:ext cx="2504678" cy="542150"/>
          </a:xfrm>
          <a:prstGeom prst="rect">
            <a:avLst/>
          </a:prstGeom>
          <a:solidFill>
            <a:srgbClr val="80C4EC"/>
          </a:solidFill>
          <a:ln w="6350">
            <a:no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Flash steam power plants</a:t>
            </a:r>
          </a:p>
        </p:txBody>
      </p:sp>
      <p:sp>
        <p:nvSpPr>
          <p:cNvPr id="87" name="Oval 86">
            <a:extLst>
              <a:ext uri="{FF2B5EF4-FFF2-40B4-BE49-F238E27FC236}">
                <a16:creationId xmlns:a16="http://schemas.microsoft.com/office/drawing/2014/main" id="{5EE49EAD-9128-89B4-0981-535BF84631ED}"/>
              </a:ext>
            </a:extLst>
          </p:cNvPr>
          <p:cNvSpPr/>
          <p:nvPr/>
        </p:nvSpPr>
        <p:spPr bwMode="gray">
          <a:xfrm>
            <a:off x="5403784" y="2347400"/>
            <a:ext cx="374904" cy="377676"/>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bg1"/>
                </a:solidFill>
              </a:rPr>
              <a:t>B</a:t>
            </a:r>
          </a:p>
        </p:txBody>
      </p:sp>
      <p:sp>
        <p:nvSpPr>
          <p:cNvPr id="88" name="TextBox 87">
            <a:extLst>
              <a:ext uri="{FF2B5EF4-FFF2-40B4-BE49-F238E27FC236}">
                <a16:creationId xmlns:a16="http://schemas.microsoft.com/office/drawing/2014/main" id="{06E370CE-DCB7-AF05-F24A-FDFB046B6302}"/>
              </a:ext>
            </a:extLst>
          </p:cNvPr>
          <p:cNvSpPr txBox="1"/>
          <p:nvPr/>
        </p:nvSpPr>
        <p:spPr bwMode="gray">
          <a:xfrm>
            <a:off x="9149354" y="2442442"/>
            <a:ext cx="2506691" cy="542150"/>
          </a:xfrm>
          <a:prstGeom prst="rect">
            <a:avLst/>
          </a:prstGeom>
          <a:solidFill>
            <a:srgbClr val="80C4EC"/>
          </a:solidFill>
          <a:ln w="6350">
            <a:no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Binary cycle power plants</a:t>
            </a:r>
          </a:p>
        </p:txBody>
      </p:sp>
      <p:sp>
        <p:nvSpPr>
          <p:cNvPr id="89" name="Oval 88">
            <a:extLst>
              <a:ext uri="{FF2B5EF4-FFF2-40B4-BE49-F238E27FC236}">
                <a16:creationId xmlns:a16="http://schemas.microsoft.com/office/drawing/2014/main" id="{37E417AA-A302-AB84-DA54-DF1660CDA06B}"/>
              </a:ext>
            </a:extLst>
          </p:cNvPr>
          <p:cNvSpPr/>
          <p:nvPr/>
        </p:nvSpPr>
        <p:spPr bwMode="gray">
          <a:xfrm>
            <a:off x="8905670" y="2309272"/>
            <a:ext cx="374904" cy="377676"/>
          </a:xfrm>
          <a:prstGeom prst="ellipse">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400" b="1" dirty="0">
                <a:solidFill>
                  <a:schemeClr val="bg1"/>
                </a:solidFill>
              </a:rPr>
              <a:t>C</a:t>
            </a:r>
          </a:p>
        </p:txBody>
      </p:sp>
      <p:sp>
        <p:nvSpPr>
          <p:cNvPr id="90" name="Oval 89">
            <a:extLst>
              <a:ext uri="{FF2B5EF4-FFF2-40B4-BE49-F238E27FC236}">
                <a16:creationId xmlns:a16="http://schemas.microsoft.com/office/drawing/2014/main" id="{80131805-CD8C-5C2A-6D86-68554D2CEECC}"/>
              </a:ext>
            </a:extLst>
          </p:cNvPr>
          <p:cNvSpPr/>
          <p:nvPr/>
        </p:nvSpPr>
        <p:spPr bwMode="gray">
          <a:xfrm>
            <a:off x="7041679" y="3226593"/>
            <a:ext cx="1001933" cy="293983"/>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19%</a:t>
            </a:r>
          </a:p>
        </p:txBody>
      </p:sp>
      <p:sp>
        <p:nvSpPr>
          <p:cNvPr id="91" name="Rounded Rectangle 90">
            <a:extLst>
              <a:ext uri="{FF2B5EF4-FFF2-40B4-BE49-F238E27FC236}">
                <a16:creationId xmlns:a16="http://schemas.microsoft.com/office/drawing/2014/main" id="{62635177-33BE-DA27-7174-089CF124C901}"/>
              </a:ext>
            </a:extLst>
          </p:cNvPr>
          <p:cNvSpPr/>
          <p:nvPr/>
        </p:nvSpPr>
        <p:spPr bwMode="gray">
          <a:xfrm>
            <a:off x="6958752" y="3031887"/>
            <a:ext cx="1146758" cy="192166"/>
          </a:xfrm>
          <a:prstGeom prst="round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b="1" dirty="0">
                <a:solidFill>
                  <a:schemeClr val="tx1"/>
                </a:solidFill>
              </a:rPr>
              <a:t>Double flash</a:t>
            </a:r>
          </a:p>
        </p:txBody>
      </p:sp>
      <p:sp>
        <p:nvSpPr>
          <p:cNvPr id="92" name="Oval 91">
            <a:extLst>
              <a:ext uri="{FF2B5EF4-FFF2-40B4-BE49-F238E27FC236}">
                <a16:creationId xmlns:a16="http://schemas.microsoft.com/office/drawing/2014/main" id="{E8209A8F-28A4-946A-D4B7-0759C9CBF9C7}"/>
              </a:ext>
            </a:extLst>
          </p:cNvPr>
          <p:cNvSpPr/>
          <p:nvPr/>
        </p:nvSpPr>
        <p:spPr bwMode="gray">
          <a:xfrm>
            <a:off x="5701958" y="3226593"/>
            <a:ext cx="1001933" cy="293983"/>
          </a:xfrm>
          <a:prstGeom prst="ellipse">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1100" dirty="0">
                <a:solidFill>
                  <a:schemeClr val="tx1"/>
                </a:solidFill>
              </a:rPr>
              <a:t>42%</a:t>
            </a:r>
          </a:p>
        </p:txBody>
      </p:sp>
      <p:sp>
        <p:nvSpPr>
          <p:cNvPr id="93" name="Rounded Rectangle 92">
            <a:extLst>
              <a:ext uri="{FF2B5EF4-FFF2-40B4-BE49-F238E27FC236}">
                <a16:creationId xmlns:a16="http://schemas.microsoft.com/office/drawing/2014/main" id="{072D4528-9DC9-E421-CDED-8330919A2AA9}"/>
              </a:ext>
            </a:extLst>
          </p:cNvPr>
          <p:cNvSpPr/>
          <p:nvPr/>
        </p:nvSpPr>
        <p:spPr bwMode="gray">
          <a:xfrm>
            <a:off x="5645898" y="3031887"/>
            <a:ext cx="1143000" cy="177576"/>
          </a:xfrm>
          <a:prstGeom prst="roundRect">
            <a:avLst/>
          </a:prstGeom>
          <a:no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marL="0" indent="0" algn="ctr">
              <a:buNone/>
            </a:pPr>
            <a:r>
              <a:rPr lang="en-US" sz="800" b="1" dirty="0">
                <a:solidFill>
                  <a:schemeClr val="tx1"/>
                </a:solidFill>
              </a:rPr>
              <a:t>Single flash</a:t>
            </a:r>
          </a:p>
        </p:txBody>
      </p:sp>
      <p:sp>
        <p:nvSpPr>
          <p:cNvPr id="94" name="TextBox 93">
            <a:extLst>
              <a:ext uri="{FF2B5EF4-FFF2-40B4-BE49-F238E27FC236}">
                <a16:creationId xmlns:a16="http://schemas.microsoft.com/office/drawing/2014/main" id="{8CC66826-3FBD-4D2C-EED8-0A0A944AE650}"/>
              </a:ext>
            </a:extLst>
          </p:cNvPr>
          <p:cNvSpPr txBox="1"/>
          <p:nvPr/>
        </p:nvSpPr>
        <p:spPr bwMode="gray">
          <a:xfrm>
            <a:off x="8971005" y="2866768"/>
            <a:ext cx="72768" cy="318924"/>
          </a:xfrm>
          <a:prstGeom prst="rect">
            <a:avLst/>
          </a:prstGeom>
          <a:noFill/>
        </p:spPr>
        <p:txBody>
          <a:bodyPr wrap="none" lIns="36000" tIns="36000" rIns="36000" bIns="36000" rtlCol="0">
            <a:spAutoFit/>
          </a:bodyPr>
          <a:lstStyle/>
          <a:p>
            <a:pPr marL="0" indent="0">
              <a:buNone/>
            </a:pPr>
            <a:endParaRPr lang="en-US" sz="1600" dirty="0"/>
          </a:p>
        </p:txBody>
      </p:sp>
      <p:sp>
        <p:nvSpPr>
          <p:cNvPr id="95" name="Text Placeholder 1">
            <a:extLst>
              <a:ext uri="{FF2B5EF4-FFF2-40B4-BE49-F238E27FC236}">
                <a16:creationId xmlns:a16="http://schemas.microsoft.com/office/drawing/2014/main" id="{4375934D-6A0D-71FB-2319-F43593EFC8CE}"/>
              </a:ext>
            </a:extLst>
          </p:cNvPr>
          <p:cNvSpPr txBox="1">
            <a:spLocks/>
          </p:cNvSpPr>
          <p:nvPr/>
        </p:nvSpPr>
        <p:spPr>
          <a:xfrm>
            <a:off x="0" y="0"/>
            <a:ext cx="3886200" cy="320040"/>
          </a:xfrm>
          <a:prstGeom prst="rect">
            <a:avLst/>
          </a:prstGeom>
          <a:solidFill>
            <a:srgbClr val="009BD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rPr>
              <a:t>Conventional power generation</a:t>
            </a:r>
          </a:p>
        </p:txBody>
      </p:sp>
    </p:spTree>
    <p:extLst>
      <p:ext uri="{BB962C8B-B14F-4D97-AF65-F5344CB8AC3E}">
        <p14:creationId xmlns:p14="http://schemas.microsoft.com/office/powerpoint/2010/main" val="260145683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9BCF5E1E-07FE-7E7A-4675-60E453914966}"/>
              </a:ext>
            </a:extLst>
          </p:cNvPr>
          <p:cNvGraphicFramePr>
            <a:graphicFrameLocks/>
          </p:cNvGraphicFramePr>
          <p:nvPr>
            <p:custDataLst>
              <p:tags r:id="rId1"/>
            </p:custDataLst>
            <p:extLst>
              <p:ext uri="{D42A27DB-BD31-4B8C-83A1-F6EECF244321}">
                <p14:modId xmlns:p14="http://schemas.microsoft.com/office/powerpoint/2010/main" val="402838671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0" name=""/>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239AE7DB-4A3A-536F-473C-E8CE44E823E8}"/>
              </a:ext>
            </a:extLst>
          </p:cNvPr>
          <p:cNvSpPr>
            <a:spLocks noGrp="1"/>
          </p:cNvSpPr>
          <p:nvPr>
            <p:ph type="title"/>
          </p:nvPr>
        </p:nvSpPr>
        <p:spPr/>
        <p:txBody>
          <a:bodyPr vert="horz" rIns="91440"/>
          <a:lstStyle/>
          <a:p>
            <a:r>
              <a:rPr lang="en-US" dirty="0"/>
              <a:t>Next-generation technologies enable energy extraction from hot dry rock with little to no natural fluid</a:t>
            </a:r>
          </a:p>
        </p:txBody>
      </p:sp>
      <p:sp>
        <p:nvSpPr>
          <p:cNvPr id="4" name="Footer Placeholder 3">
            <a:extLst>
              <a:ext uri="{FF2B5EF4-FFF2-40B4-BE49-F238E27FC236}">
                <a16:creationId xmlns:a16="http://schemas.microsoft.com/office/drawing/2014/main" id="{706724B7-58F2-DE9C-0E15-2AF9C7A88591}"/>
              </a:ext>
            </a:extLst>
          </p:cNvPr>
          <p:cNvSpPr>
            <a:spLocks noGrp="1"/>
          </p:cNvSpPr>
          <p:nvPr>
            <p:ph type="ftr" sz="quarter" idx="3"/>
          </p:nvPr>
        </p:nvSpPr>
        <p:spPr/>
        <p:txBody>
          <a:bodyPr/>
          <a:lstStyle/>
          <a:p>
            <a:r>
              <a:rPr lang="en-US" dirty="0">
                <a:solidFill>
                  <a:srgbClr val="000000"/>
                </a:solidFill>
              </a:rPr>
              <a:t>Sources: </a:t>
            </a:r>
            <a:r>
              <a:rPr lang="en-US" dirty="0">
                <a:solidFill>
                  <a:srgbClr val="000000"/>
                </a:solidFill>
                <a:hlinkClick r:id="rId5"/>
              </a:rPr>
              <a:t>The Future of Geothermal Energy</a:t>
            </a:r>
            <a:r>
              <a:rPr lang="en-US" dirty="0">
                <a:solidFill>
                  <a:srgbClr val="000000"/>
                </a:solidFill>
              </a:rPr>
              <a:t> (IEA, 2024); </a:t>
            </a:r>
            <a:r>
              <a:rPr lang="en-US" dirty="0">
                <a:solidFill>
                  <a:srgbClr val="000000"/>
                </a:solidFill>
                <a:hlinkClick r:id="rId6"/>
              </a:rPr>
              <a:t>Superhot Rock Energy</a:t>
            </a:r>
            <a:r>
              <a:rPr lang="en-US" dirty="0"/>
              <a:t> </a:t>
            </a:r>
            <a:r>
              <a:rPr lang="en-US" dirty="0">
                <a:solidFill>
                  <a:srgbClr val="000000"/>
                </a:solidFill>
              </a:rPr>
              <a:t>(CATF, 2022).</a:t>
            </a:r>
          </a:p>
          <a:p>
            <a:r>
              <a:rPr lang="en-US" dirty="0">
                <a:solidFill>
                  <a:srgbClr val="000000"/>
                </a:solidFill>
              </a:rPr>
              <a:t>Credit: Sevgi Helin </a:t>
            </a:r>
            <a:r>
              <a:rPr lang="en-US" dirty="0" err="1">
                <a:solidFill>
                  <a:srgbClr val="000000"/>
                </a:solidFill>
              </a:rPr>
              <a:t>Tilkicioglu</a:t>
            </a:r>
            <a:r>
              <a:rPr lang="en-US" dirty="0">
                <a:solidFill>
                  <a:srgbClr val="000000"/>
                </a:solidFill>
              </a:rPr>
              <a:t>, Isabel Hoyos, and </a:t>
            </a:r>
            <a:r>
              <a:rPr lang="en-US" dirty="0">
                <a:hlinkClick r:id="rId7"/>
              </a:rPr>
              <a:t>Gernot Wagner.</a:t>
            </a:r>
            <a:r>
              <a:rPr lang="en-US" dirty="0">
                <a:solidFill>
                  <a:srgbClr val="000000"/>
                </a:solidFill>
              </a:rPr>
              <a:t> </a:t>
            </a:r>
            <a:r>
              <a:rPr lang="en-US" dirty="0">
                <a:hlinkClick r:id="rId8"/>
              </a:rPr>
              <a:t>Share with attribution</a:t>
            </a:r>
            <a:r>
              <a:rPr lang="en-US" dirty="0">
                <a:solidFill>
                  <a:srgbClr val="000000"/>
                </a:solidFill>
              </a:rPr>
              <a:t>: Wagner </a:t>
            </a:r>
            <a:r>
              <a:rPr lang="en-US" i="1" dirty="0">
                <a:solidFill>
                  <a:srgbClr val="000000"/>
                </a:solidFill>
              </a:rPr>
              <a:t>et al. </a:t>
            </a:r>
            <a:r>
              <a:rPr lang="en-US" dirty="0">
                <a:solidFill>
                  <a:srgbClr val="000000"/>
                </a:solidFill>
              </a:rPr>
              <a:t>“Geothermal Power,” Columbia Business School Climate Knowledge Initiative (10 March 2026).</a:t>
            </a:r>
            <a:endParaRPr lang="en-US" dirty="0">
              <a:solidFill>
                <a:schemeClr val="tx1"/>
              </a:solidFill>
            </a:endParaRPr>
          </a:p>
        </p:txBody>
      </p:sp>
      <p:sp>
        <p:nvSpPr>
          <p:cNvPr id="5" name="Text Placeholder 1">
            <a:extLst>
              <a:ext uri="{FF2B5EF4-FFF2-40B4-BE49-F238E27FC236}">
                <a16:creationId xmlns:a16="http://schemas.microsoft.com/office/drawing/2014/main" id="{D490BFE6-D957-E092-F967-BE78C2446AF9}"/>
              </a:ext>
            </a:extLst>
          </p:cNvPr>
          <p:cNvSpPr txBox="1">
            <a:spLocks/>
          </p:cNvSpPr>
          <p:nvPr/>
        </p:nvSpPr>
        <p:spPr>
          <a:xfrm>
            <a:off x="0" y="0"/>
            <a:ext cx="3886200" cy="320040"/>
          </a:xfrm>
          <a:prstGeom prst="rect">
            <a:avLst/>
          </a:prstGeom>
          <a:solidFill>
            <a:srgbClr val="D0227C"/>
          </a:solidFill>
        </p:spPr>
        <p:txBody>
          <a:bodyPr/>
          <a:lstStyle>
            <a:lvl1pPr marL="180975" indent="-180975" algn="l" defTabSz="914354" rtl="0" eaLnBrk="1" latinLnBrk="0" hangingPunct="1">
              <a:lnSpc>
                <a:spcPct val="100000"/>
              </a:lnSpc>
              <a:spcBef>
                <a:spcPts val="0"/>
              </a:spcBef>
              <a:buFont typeface="Arial" panose="020B0604020202020204" pitchFamily="34" charset="0"/>
              <a:buChar char="•"/>
              <a:defRPr sz="1400" kern="1200">
                <a:solidFill>
                  <a:schemeClr val="tx1"/>
                </a:solidFill>
                <a:latin typeface="+mn-lt"/>
                <a:ea typeface="+mn-ea"/>
                <a:cs typeface="+mn-cs"/>
              </a:defRPr>
            </a:lvl1pPr>
            <a:lvl2pPr marL="361950"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2pPr>
            <a:lvl3pPr marL="534988" indent="-173038"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3pPr>
            <a:lvl4pPr marL="715963" indent="-180975" algn="l" defTabSz="914354" rtl="0" eaLnBrk="1" latinLnBrk="0" hangingPunct="1">
              <a:lnSpc>
                <a:spcPct val="100000"/>
              </a:lnSpc>
              <a:spcBef>
                <a:spcPts val="0"/>
              </a:spcBef>
              <a:buFont typeface="Arial" panose="020B0604020202020204" pitchFamily="34" charset="0"/>
              <a:buChar char="–"/>
              <a:defRPr sz="1200" kern="1200">
                <a:solidFill>
                  <a:schemeClr val="tx1"/>
                </a:solidFill>
                <a:latin typeface="+mn-lt"/>
                <a:ea typeface="+mn-ea"/>
                <a:cs typeface="+mn-cs"/>
              </a:defRPr>
            </a:lvl4pPr>
            <a:lvl5pPr marL="898525" indent="-182563" algn="l" defTabSz="914354" rtl="0" eaLnBrk="1" latinLnBrk="0" hangingPunct="1">
              <a:lnSpc>
                <a:spcPct val="100000"/>
              </a:lnSpc>
              <a:spcBef>
                <a:spcPts val="0"/>
              </a:spcBef>
              <a:buFont typeface="Arial" panose="020B0604020202020204" pitchFamily="34" charset="0"/>
              <a:buChar char="&gt;"/>
              <a:defRPr sz="12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dirty="0">
                <a:solidFill>
                  <a:schemeClr val="bg1"/>
                </a:solidFill>
                <a:cs typeface="Arial"/>
              </a:rPr>
              <a:t>Next-gen &amp; frontier power generation</a:t>
            </a:r>
            <a:endParaRPr lang="en-US" sz="1600" b="1" dirty="0">
              <a:solidFill>
                <a:schemeClr val="bg1"/>
              </a:solidFill>
            </a:endParaRPr>
          </a:p>
        </p:txBody>
      </p:sp>
      <p:sp>
        <p:nvSpPr>
          <p:cNvPr id="7" name="TextBox 6">
            <a:extLst>
              <a:ext uri="{FF2B5EF4-FFF2-40B4-BE49-F238E27FC236}">
                <a16:creationId xmlns:a16="http://schemas.microsoft.com/office/drawing/2014/main" id="{8EBE1407-EDA7-AB1A-7C38-13B1F3AB70A2}"/>
              </a:ext>
            </a:extLst>
          </p:cNvPr>
          <p:cNvSpPr txBox="1"/>
          <p:nvPr/>
        </p:nvSpPr>
        <p:spPr bwMode="gray">
          <a:xfrm>
            <a:off x="5697772" y="2489107"/>
            <a:ext cx="2926080" cy="914400"/>
          </a:xfrm>
          <a:prstGeom prst="rect">
            <a:avLst/>
          </a:prstGeom>
          <a:solidFill>
            <a:schemeClr val="accent5">
              <a:lumMod val="40000"/>
              <a:lumOff val="60000"/>
            </a:schemeClr>
          </a:solidFill>
          <a:ln w="6350">
            <a:solidFill>
              <a:schemeClr val="bg1"/>
            </a:solid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Advanced geothermal (AGS)/</a:t>
            </a:r>
            <a:br>
              <a:rPr lang="en-US" sz="1400" b="1" dirty="0">
                <a:solidFill>
                  <a:schemeClr val="bg1"/>
                </a:solidFill>
              </a:rPr>
            </a:br>
            <a:r>
              <a:rPr lang="en-US" sz="1400" b="1" dirty="0">
                <a:solidFill>
                  <a:schemeClr val="bg1"/>
                </a:solidFill>
              </a:rPr>
              <a:t>closed-loop systems </a:t>
            </a:r>
          </a:p>
        </p:txBody>
      </p:sp>
      <p:sp>
        <p:nvSpPr>
          <p:cNvPr id="8" name="TextBox 7">
            <a:extLst>
              <a:ext uri="{FF2B5EF4-FFF2-40B4-BE49-F238E27FC236}">
                <a16:creationId xmlns:a16="http://schemas.microsoft.com/office/drawing/2014/main" id="{00BBF731-EE03-B3DA-BA19-116FBB4E0F28}"/>
              </a:ext>
            </a:extLst>
          </p:cNvPr>
          <p:cNvSpPr txBox="1"/>
          <p:nvPr/>
        </p:nvSpPr>
        <p:spPr bwMode="gray">
          <a:xfrm>
            <a:off x="2468080" y="2489107"/>
            <a:ext cx="2926080" cy="914400"/>
          </a:xfrm>
          <a:prstGeom prst="rect">
            <a:avLst/>
          </a:prstGeom>
          <a:solidFill>
            <a:schemeClr val="accent5">
              <a:lumMod val="40000"/>
              <a:lumOff val="60000"/>
            </a:schemeClr>
          </a:solidFill>
          <a:ln w="6350">
            <a:no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Enhanced geothermal systems (EGS)</a:t>
            </a:r>
          </a:p>
        </p:txBody>
      </p:sp>
      <p:sp>
        <p:nvSpPr>
          <p:cNvPr id="9" name="TextBox 8">
            <a:extLst>
              <a:ext uri="{FF2B5EF4-FFF2-40B4-BE49-F238E27FC236}">
                <a16:creationId xmlns:a16="http://schemas.microsoft.com/office/drawing/2014/main" id="{FECE3ABE-3629-C75A-4EC2-2269095A5AAF}"/>
              </a:ext>
            </a:extLst>
          </p:cNvPr>
          <p:cNvSpPr txBox="1"/>
          <p:nvPr/>
        </p:nvSpPr>
        <p:spPr bwMode="gray">
          <a:xfrm>
            <a:off x="8889168" y="2489107"/>
            <a:ext cx="2926080" cy="914400"/>
          </a:xfrm>
          <a:prstGeom prst="rect">
            <a:avLst/>
          </a:prstGeom>
          <a:solidFill>
            <a:schemeClr val="accent5">
              <a:lumMod val="40000"/>
              <a:lumOff val="60000"/>
            </a:schemeClr>
          </a:solidFill>
          <a:ln w="6350">
            <a:noFill/>
            <a:prstDash val="solid"/>
          </a:ln>
        </p:spPr>
        <p:txBody>
          <a:bodyPr wrap="square" lIns="0" tIns="91440" rIns="91440" bIns="91440" rtlCol="0" anchor="ctr">
            <a:noAutofit/>
          </a:bodyPr>
          <a:lstStyle/>
          <a:p>
            <a:pPr marL="0" indent="0" algn="ctr">
              <a:spcAft>
                <a:spcPts val="600"/>
              </a:spcAft>
              <a:buNone/>
            </a:pPr>
            <a:r>
              <a:rPr lang="en-US" sz="1400" b="1" dirty="0">
                <a:solidFill>
                  <a:schemeClr val="bg1"/>
                </a:solidFill>
              </a:rPr>
              <a:t>Superhot rock geothermal</a:t>
            </a:r>
          </a:p>
        </p:txBody>
      </p:sp>
      <p:sp>
        <p:nvSpPr>
          <p:cNvPr id="10" name="TextBox 9">
            <a:extLst>
              <a:ext uri="{FF2B5EF4-FFF2-40B4-BE49-F238E27FC236}">
                <a16:creationId xmlns:a16="http://schemas.microsoft.com/office/drawing/2014/main" id="{06D30E65-50D3-8255-F753-90A2CEC570D0}"/>
              </a:ext>
            </a:extLst>
          </p:cNvPr>
          <p:cNvSpPr txBox="1"/>
          <p:nvPr/>
        </p:nvSpPr>
        <p:spPr bwMode="gray">
          <a:xfrm>
            <a:off x="4008498" y="1550138"/>
            <a:ext cx="2926080" cy="607121"/>
          </a:xfrm>
          <a:prstGeom prst="rect">
            <a:avLst/>
          </a:prstGeom>
          <a:solidFill>
            <a:schemeClr val="accent5"/>
          </a:solidFill>
          <a:ln w="28575">
            <a:noFill/>
            <a:prstDash val="dash"/>
          </a:ln>
        </p:spPr>
        <p:txBody>
          <a:bodyPr wrap="square" lIns="91440" tIns="91440" rIns="91440" bIns="91440" rtlCol="0" anchor="ctr">
            <a:noAutofit/>
          </a:bodyPr>
          <a:lstStyle/>
          <a:p>
            <a:pPr marL="0" indent="0" algn="ctr">
              <a:spcBef>
                <a:spcPts val="0"/>
              </a:spcBef>
              <a:buNone/>
            </a:pPr>
            <a:r>
              <a:rPr lang="en-US" sz="1400" b="1" dirty="0">
                <a:solidFill>
                  <a:schemeClr val="bg1"/>
                </a:solidFill>
              </a:rPr>
              <a:t>Next-gen technologies</a:t>
            </a:r>
          </a:p>
        </p:txBody>
      </p:sp>
      <p:sp>
        <p:nvSpPr>
          <p:cNvPr id="11" name="TextBox 10">
            <a:extLst>
              <a:ext uri="{FF2B5EF4-FFF2-40B4-BE49-F238E27FC236}">
                <a16:creationId xmlns:a16="http://schemas.microsoft.com/office/drawing/2014/main" id="{D628C0BE-1B87-633A-CCDE-BABC4D3935A3}"/>
              </a:ext>
            </a:extLst>
          </p:cNvPr>
          <p:cNvSpPr txBox="1"/>
          <p:nvPr/>
        </p:nvSpPr>
        <p:spPr bwMode="gray">
          <a:xfrm>
            <a:off x="2462215" y="3454494"/>
            <a:ext cx="2926080" cy="626701"/>
          </a:xfrm>
          <a:prstGeom prst="rect">
            <a:avLst/>
          </a:prstGeom>
          <a:noFill/>
        </p:spPr>
        <p:txBody>
          <a:bodyPr wrap="square" lIns="36000" tIns="36000" rIns="36000" bIns="36000" rtlCol="0">
            <a:spAutoFit/>
          </a:bodyPr>
          <a:lstStyle/>
          <a:p>
            <a:pPr marL="0" indent="0">
              <a:buNone/>
            </a:pPr>
            <a:r>
              <a:rPr lang="en-US" sz="1200" dirty="0"/>
              <a:t>EGS creates or improves permeability in hot dry rock to circulate injected fluid between wells.</a:t>
            </a:r>
          </a:p>
        </p:txBody>
      </p:sp>
      <p:cxnSp>
        <p:nvCxnSpPr>
          <p:cNvPr id="12" name="Elbow Connector 11">
            <a:extLst>
              <a:ext uri="{FF2B5EF4-FFF2-40B4-BE49-F238E27FC236}">
                <a16:creationId xmlns:a16="http://schemas.microsoft.com/office/drawing/2014/main" id="{C9173977-1AC0-3F09-FC4B-2B8814FC3CAD}"/>
              </a:ext>
            </a:extLst>
          </p:cNvPr>
          <p:cNvCxnSpPr>
            <a:cxnSpLocks/>
            <a:stCxn id="10" idx="2"/>
            <a:endCxn id="8" idx="0"/>
          </p:cNvCxnSpPr>
          <p:nvPr/>
        </p:nvCxnSpPr>
        <p:spPr bwMode="gray">
          <a:xfrm rot="5400000">
            <a:off x="4535405" y="1552974"/>
            <a:ext cx="331848" cy="1540418"/>
          </a:xfrm>
          <a:prstGeom prst="bentConnector3">
            <a:avLst>
              <a:gd name="adj1" fmla="val 50000"/>
            </a:avLst>
          </a:prstGeom>
          <a:ln w="9525" cap="flat">
            <a:solidFill>
              <a:schemeClr val="tx2">
                <a:lumMod val="5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13" name="Elbow Connector 12">
            <a:extLst>
              <a:ext uri="{FF2B5EF4-FFF2-40B4-BE49-F238E27FC236}">
                <a16:creationId xmlns:a16="http://schemas.microsoft.com/office/drawing/2014/main" id="{882916AD-12C0-59D8-D5FA-975E89CA16CB}"/>
              </a:ext>
            </a:extLst>
          </p:cNvPr>
          <p:cNvCxnSpPr>
            <a:cxnSpLocks/>
            <a:stCxn id="10" idx="2"/>
            <a:endCxn id="7" idx="0"/>
          </p:cNvCxnSpPr>
          <p:nvPr/>
        </p:nvCxnSpPr>
        <p:spPr bwMode="gray">
          <a:xfrm rot="16200000" flipH="1">
            <a:off x="6150251" y="1478546"/>
            <a:ext cx="331848" cy="1689274"/>
          </a:xfrm>
          <a:prstGeom prst="bentConnector3">
            <a:avLst>
              <a:gd name="adj1" fmla="val 50000"/>
            </a:avLst>
          </a:prstGeom>
          <a:ln w="9525" cap="flat">
            <a:solidFill>
              <a:schemeClr val="tx2">
                <a:lumMod val="50000"/>
              </a:schemeClr>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1C9B9D5D-ABE6-CDCF-D125-3E125A303069}"/>
              </a:ext>
            </a:extLst>
          </p:cNvPr>
          <p:cNvSpPr txBox="1"/>
          <p:nvPr/>
        </p:nvSpPr>
        <p:spPr bwMode="gray">
          <a:xfrm>
            <a:off x="5694778" y="3454494"/>
            <a:ext cx="2926080" cy="996033"/>
          </a:xfrm>
          <a:prstGeom prst="rect">
            <a:avLst/>
          </a:prstGeom>
          <a:noFill/>
        </p:spPr>
        <p:txBody>
          <a:bodyPr wrap="square" lIns="36000" tIns="36000" rIns="36000" bIns="36000" rtlCol="0">
            <a:spAutoFit/>
          </a:bodyPr>
          <a:lstStyle/>
          <a:p>
            <a:pPr marL="0" indent="0">
              <a:buNone/>
            </a:pPr>
            <a:r>
              <a:rPr lang="en-US" sz="1200" dirty="0"/>
              <a:t>Closed-loop geothermal circulates a working fluid in sealed pipes to conductively draw heat from hot rock, with no groundwater contact and no reliance on rock permeability.</a:t>
            </a:r>
          </a:p>
        </p:txBody>
      </p:sp>
      <p:sp>
        <p:nvSpPr>
          <p:cNvPr id="15" name="TextBox 14">
            <a:extLst>
              <a:ext uri="{FF2B5EF4-FFF2-40B4-BE49-F238E27FC236}">
                <a16:creationId xmlns:a16="http://schemas.microsoft.com/office/drawing/2014/main" id="{D9074ECB-6C11-93DB-2A50-41AD284DB2E5}"/>
              </a:ext>
            </a:extLst>
          </p:cNvPr>
          <p:cNvSpPr txBox="1"/>
          <p:nvPr/>
        </p:nvSpPr>
        <p:spPr bwMode="gray">
          <a:xfrm>
            <a:off x="8889168" y="3454494"/>
            <a:ext cx="2926080" cy="996033"/>
          </a:xfrm>
          <a:prstGeom prst="rect">
            <a:avLst/>
          </a:prstGeom>
          <a:noFill/>
        </p:spPr>
        <p:txBody>
          <a:bodyPr wrap="square" lIns="36000" tIns="36000" rIns="36000" bIns="36000" rtlCol="0">
            <a:spAutoFit/>
          </a:bodyPr>
          <a:lstStyle/>
          <a:p>
            <a:pPr marL="0" indent="0">
              <a:buNone/>
            </a:pPr>
            <a:r>
              <a:rPr lang="en-US" sz="1200" dirty="0"/>
              <a:t>Superhot rock geothermal taps ultradeep formations where water becomes a supercritical fluid, enabling vastly higher heat and power output than EGS or AGS systems.</a:t>
            </a:r>
          </a:p>
        </p:txBody>
      </p:sp>
      <p:sp>
        <p:nvSpPr>
          <p:cNvPr id="16" name="Oval 15">
            <a:extLst>
              <a:ext uri="{FF2B5EF4-FFF2-40B4-BE49-F238E27FC236}">
                <a16:creationId xmlns:a16="http://schemas.microsoft.com/office/drawing/2014/main" id="{99565C71-D4F8-CB6E-D786-C299AC21E5C9}"/>
              </a:ext>
            </a:extLst>
          </p:cNvPr>
          <p:cNvSpPr/>
          <p:nvPr/>
        </p:nvSpPr>
        <p:spPr bwMode="gray">
          <a:xfrm>
            <a:off x="2266208" y="2373368"/>
            <a:ext cx="379042" cy="377676"/>
          </a:xfrm>
          <a:prstGeom prst="ellipse">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tx1"/>
                </a:solidFill>
              </a:rPr>
              <a:t>A</a:t>
            </a:r>
          </a:p>
        </p:txBody>
      </p:sp>
      <p:sp>
        <p:nvSpPr>
          <p:cNvPr id="17" name="Oval 16">
            <a:extLst>
              <a:ext uri="{FF2B5EF4-FFF2-40B4-BE49-F238E27FC236}">
                <a16:creationId xmlns:a16="http://schemas.microsoft.com/office/drawing/2014/main" id="{69B70C00-4B39-92C2-A162-4734267BA06B}"/>
              </a:ext>
            </a:extLst>
          </p:cNvPr>
          <p:cNvSpPr/>
          <p:nvPr/>
        </p:nvSpPr>
        <p:spPr bwMode="gray">
          <a:xfrm>
            <a:off x="5521625" y="2373368"/>
            <a:ext cx="379042" cy="377676"/>
          </a:xfrm>
          <a:prstGeom prst="ellipse">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tx1"/>
                </a:solidFill>
              </a:rPr>
              <a:t>B</a:t>
            </a:r>
          </a:p>
        </p:txBody>
      </p:sp>
      <p:sp>
        <p:nvSpPr>
          <p:cNvPr id="18" name="TextBox 17">
            <a:extLst>
              <a:ext uri="{FF2B5EF4-FFF2-40B4-BE49-F238E27FC236}">
                <a16:creationId xmlns:a16="http://schemas.microsoft.com/office/drawing/2014/main" id="{9B125ECF-CEA3-1A89-AF95-098A199C173F}"/>
              </a:ext>
            </a:extLst>
          </p:cNvPr>
          <p:cNvSpPr txBox="1"/>
          <p:nvPr/>
        </p:nvSpPr>
        <p:spPr bwMode="gray">
          <a:xfrm>
            <a:off x="428711" y="3526016"/>
            <a:ext cx="1857985" cy="241980"/>
          </a:xfrm>
          <a:prstGeom prst="rect">
            <a:avLst/>
          </a:prstGeom>
          <a:noFill/>
        </p:spPr>
        <p:txBody>
          <a:bodyPr wrap="square" lIns="36000" tIns="36000" rIns="36000" bIns="36000" rtlCol="0">
            <a:spAutoFit/>
          </a:bodyPr>
          <a:lstStyle/>
          <a:p>
            <a:pPr marL="0" indent="0">
              <a:buNone/>
            </a:pPr>
            <a:r>
              <a:rPr lang="en-US" sz="1100" b="1" dirty="0"/>
              <a:t>Definition</a:t>
            </a:r>
          </a:p>
        </p:txBody>
      </p:sp>
      <p:cxnSp>
        <p:nvCxnSpPr>
          <p:cNvPr id="19" name="Straight Connector 18">
            <a:extLst>
              <a:ext uri="{FF2B5EF4-FFF2-40B4-BE49-F238E27FC236}">
                <a16:creationId xmlns:a16="http://schemas.microsoft.com/office/drawing/2014/main" id="{9985D5A6-A2F2-0E7A-4938-D452FDB78ED4}"/>
              </a:ext>
            </a:extLst>
          </p:cNvPr>
          <p:cNvCxnSpPr>
            <a:cxnSpLocks/>
          </p:cNvCxnSpPr>
          <p:nvPr/>
        </p:nvCxnSpPr>
        <p:spPr bwMode="gray">
          <a:xfrm>
            <a:off x="428711" y="4729480"/>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0A2368F-9D48-C628-1FF5-071EF724631F}"/>
              </a:ext>
            </a:extLst>
          </p:cNvPr>
          <p:cNvCxnSpPr>
            <a:cxnSpLocks/>
          </p:cNvCxnSpPr>
          <p:nvPr/>
        </p:nvCxnSpPr>
        <p:spPr bwMode="gray">
          <a:xfrm>
            <a:off x="428711" y="3464761"/>
            <a:ext cx="11334578" cy="0"/>
          </a:xfrm>
          <a:prstGeom prst="line">
            <a:avLst/>
          </a:prstGeom>
          <a:ln w="9525" cap="flat">
            <a:solidFill>
              <a:schemeClr val="tx2"/>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9A717B4C-D3EC-5643-3749-07394C5F6F73}"/>
              </a:ext>
            </a:extLst>
          </p:cNvPr>
          <p:cNvSpPr txBox="1"/>
          <p:nvPr/>
        </p:nvSpPr>
        <p:spPr bwMode="gray">
          <a:xfrm>
            <a:off x="428711" y="4773305"/>
            <a:ext cx="1587818" cy="411257"/>
          </a:xfrm>
          <a:prstGeom prst="rect">
            <a:avLst/>
          </a:prstGeom>
          <a:noFill/>
        </p:spPr>
        <p:txBody>
          <a:bodyPr wrap="square" lIns="36000" tIns="36000" rIns="36000" bIns="36000" rtlCol="0">
            <a:spAutoFit/>
          </a:bodyPr>
          <a:lstStyle/>
          <a:p>
            <a:pPr marL="0" indent="0">
              <a:buNone/>
            </a:pPr>
            <a:r>
              <a:rPr lang="en-US" sz="1100" b="1" dirty="0"/>
              <a:t>Advantages/</a:t>
            </a:r>
            <a:br>
              <a:rPr lang="en-US" sz="1100" b="1" dirty="0"/>
            </a:br>
            <a:r>
              <a:rPr lang="en-US" sz="1100" b="1" dirty="0"/>
              <a:t>disadvantages</a:t>
            </a:r>
          </a:p>
        </p:txBody>
      </p:sp>
      <p:grpSp>
        <p:nvGrpSpPr>
          <p:cNvPr id="22" name="Group 21">
            <a:extLst>
              <a:ext uri="{FF2B5EF4-FFF2-40B4-BE49-F238E27FC236}">
                <a16:creationId xmlns:a16="http://schemas.microsoft.com/office/drawing/2014/main" id="{BBAA2E25-ABEE-6F28-AD21-9058A0748510}"/>
              </a:ext>
            </a:extLst>
          </p:cNvPr>
          <p:cNvGrpSpPr/>
          <p:nvPr/>
        </p:nvGrpSpPr>
        <p:grpSpPr>
          <a:xfrm>
            <a:off x="2474821" y="4786088"/>
            <a:ext cx="2996717" cy="1145343"/>
            <a:chOff x="1481927" y="3214938"/>
            <a:chExt cx="3558685" cy="1360127"/>
          </a:xfrm>
        </p:grpSpPr>
        <p:grpSp>
          <p:nvGrpSpPr>
            <p:cNvPr id="23" name="Group 22">
              <a:extLst>
                <a:ext uri="{FF2B5EF4-FFF2-40B4-BE49-F238E27FC236}">
                  <a16:creationId xmlns:a16="http://schemas.microsoft.com/office/drawing/2014/main" id="{6606F889-0CD4-6DD0-1D34-D31F54B656CE}"/>
                </a:ext>
              </a:extLst>
            </p:cNvPr>
            <p:cNvGrpSpPr/>
            <p:nvPr/>
          </p:nvGrpSpPr>
          <p:grpSpPr>
            <a:xfrm>
              <a:off x="1481927" y="3214938"/>
              <a:ext cx="3558685" cy="287358"/>
              <a:chOff x="1484971" y="3214938"/>
              <a:chExt cx="3558685" cy="287358"/>
            </a:xfrm>
          </p:grpSpPr>
          <p:pic>
            <p:nvPicPr>
              <p:cNvPr id="37" name="Graphic 36" descr="Badge Follow with solid fill">
                <a:extLst>
                  <a:ext uri="{FF2B5EF4-FFF2-40B4-BE49-F238E27FC236}">
                    <a16:creationId xmlns:a16="http://schemas.microsoft.com/office/drawing/2014/main" id="{7405A85F-E96D-89E5-ADFF-77AB38D261B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227249"/>
                <a:ext cx="217359" cy="217359"/>
              </a:xfrm>
              <a:prstGeom prst="rect">
                <a:avLst/>
              </a:prstGeom>
            </p:spPr>
          </p:pic>
          <p:sp>
            <p:nvSpPr>
              <p:cNvPr id="38" name="TextBox 37">
                <a:extLst>
                  <a:ext uri="{FF2B5EF4-FFF2-40B4-BE49-F238E27FC236}">
                    <a16:creationId xmlns:a16="http://schemas.microsoft.com/office/drawing/2014/main" id="{B41BFF1E-53EE-A7A3-9698-2FE6F7094FD2}"/>
                  </a:ext>
                </a:extLst>
              </p:cNvPr>
              <p:cNvSpPr txBox="1"/>
              <p:nvPr/>
            </p:nvSpPr>
            <p:spPr bwMode="gray">
              <a:xfrm>
                <a:off x="1740217" y="3214938"/>
                <a:ext cx="3303439" cy="287358"/>
              </a:xfrm>
              <a:prstGeom prst="rect">
                <a:avLst/>
              </a:prstGeom>
              <a:noFill/>
            </p:spPr>
            <p:txBody>
              <a:bodyPr wrap="none" lIns="36000" tIns="36000" rIns="36000" bIns="36000" rtlCol="0">
                <a:spAutoFit/>
              </a:bodyPr>
              <a:lstStyle/>
              <a:p>
                <a:pPr marL="0" indent="0">
                  <a:buNone/>
                </a:pPr>
                <a:r>
                  <a:rPr lang="en-US" sz="1100" dirty="0"/>
                  <a:t>Higher thermal efficiency compared to AGS</a:t>
                </a:r>
              </a:p>
            </p:txBody>
          </p:sp>
        </p:grpSp>
        <p:grpSp>
          <p:nvGrpSpPr>
            <p:cNvPr id="24" name="Group 23">
              <a:extLst>
                <a:ext uri="{FF2B5EF4-FFF2-40B4-BE49-F238E27FC236}">
                  <a16:creationId xmlns:a16="http://schemas.microsoft.com/office/drawing/2014/main" id="{3170B862-A0B6-9A57-14C4-0843101BB8B3}"/>
                </a:ext>
              </a:extLst>
            </p:cNvPr>
            <p:cNvGrpSpPr/>
            <p:nvPr/>
          </p:nvGrpSpPr>
          <p:grpSpPr>
            <a:xfrm>
              <a:off x="1481927" y="3483130"/>
              <a:ext cx="2116473" cy="1091935"/>
              <a:chOff x="1481927" y="3483130"/>
              <a:chExt cx="2116473" cy="1091935"/>
            </a:xfrm>
          </p:grpSpPr>
          <p:grpSp>
            <p:nvGrpSpPr>
              <p:cNvPr id="25" name="Group 24">
                <a:extLst>
                  <a:ext uri="{FF2B5EF4-FFF2-40B4-BE49-F238E27FC236}">
                    <a16:creationId xmlns:a16="http://schemas.microsoft.com/office/drawing/2014/main" id="{4F43BC6F-ECE0-E0F1-88A1-7B3C331BFA84}"/>
                  </a:ext>
                </a:extLst>
              </p:cNvPr>
              <p:cNvGrpSpPr/>
              <p:nvPr/>
            </p:nvGrpSpPr>
            <p:grpSpPr>
              <a:xfrm>
                <a:off x="1481927" y="3483130"/>
                <a:ext cx="2116473" cy="287358"/>
                <a:chOff x="1484971" y="3614359"/>
                <a:chExt cx="2116473" cy="287358"/>
              </a:xfrm>
            </p:grpSpPr>
            <p:pic>
              <p:nvPicPr>
                <p:cNvPr id="35" name="Graphic 34" descr="Badge Follow with solid fill">
                  <a:extLst>
                    <a:ext uri="{FF2B5EF4-FFF2-40B4-BE49-F238E27FC236}">
                      <a16:creationId xmlns:a16="http://schemas.microsoft.com/office/drawing/2014/main" id="{02D72D75-B65B-00B2-F8B9-467DAFFC3A1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484971" y="3626670"/>
                  <a:ext cx="217359" cy="217359"/>
                </a:xfrm>
                <a:prstGeom prst="rect">
                  <a:avLst/>
                </a:prstGeom>
              </p:spPr>
            </p:pic>
            <p:sp>
              <p:nvSpPr>
                <p:cNvPr id="36" name="TextBox 35">
                  <a:extLst>
                    <a:ext uri="{FF2B5EF4-FFF2-40B4-BE49-F238E27FC236}">
                      <a16:creationId xmlns:a16="http://schemas.microsoft.com/office/drawing/2014/main" id="{31A2A895-F540-DB4D-5112-C6A2021704B0}"/>
                    </a:ext>
                  </a:extLst>
                </p:cNvPr>
                <p:cNvSpPr txBox="1"/>
                <p:nvPr/>
              </p:nvSpPr>
              <p:spPr bwMode="gray">
                <a:xfrm>
                  <a:off x="1744749" y="3614359"/>
                  <a:ext cx="1856695" cy="287358"/>
                </a:xfrm>
                <a:prstGeom prst="rect">
                  <a:avLst/>
                </a:prstGeom>
                <a:noFill/>
              </p:spPr>
              <p:txBody>
                <a:bodyPr wrap="none" lIns="36000" tIns="36000" rIns="36000" bIns="36000" rtlCol="0">
                  <a:spAutoFit/>
                </a:bodyPr>
                <a:lstStyle/>
                <a:p>
                  <a:pPr marL="0" indent="0">
                    <a:buNone/>
                  </a:pPr>
                  <a:r>
                    <a:rPr lang="en-US" sz="1100" dirty="0"/>
                    <a:t>Potentially higher scale </a:t>
                  </a:r>
                </a:p>
              </p:txBody>
            </p:sp>
          </p:grpSp>
          <p:grpSp>
            <p:nvGrpSpPr>
              <p:cNvPr id="26" name="Group 25">
                <a:extLst>
                  <a:ext uri="{FF2B5EF4-FFF2-40B4-BE49-F238E27FC236}">
                    <a16:creationId xmlns:a16="http://schemas.microsoft.com/office/drawing/2014/main" id="{E0F3412E-711E-7EE3-B300-68FF05046082}"/>
                  </a:ext>
                </a:extLst>
              </p:cNvPr>
              <p:cNvGrpSpPr/>
              <p:nvPr/>
            </p:nvGrpSpPr>
            <p:grpSpPr>
              <a:xfrm>
                <a:off x="1481927" y="3751322"/>
                <a:ext cx="1492089" cy="287358"/>
                <a:chOff x="1484971" y="3912958"/>
                <a:chExt cx="1492089" cy="287358"/>
              </a:xfrm>
            </p:grpSpPr>
            <p:pic>
              <p:nvPicPr>
                <p:cNvPr id="33" name="Graphic 32" descr="Badge Unfollow outline">
                  <a:extLst>
                    <a:ext uri="{FF2B5EF4-FFF2-40B4-BE49-F238E27FC236}">
                      <a16:creationId xmlns:a16="http://schemas.microsoft.com/office/drawing/2014/main" id="{A2DA756F-FD34-E817-840C-D27A9CC8C92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3925269"/>
                  <a:ext cx="217359" cy="217359"/>
                </a:xfrm>
                <a:prstGeom prst="rect">
                  <a:avLst/>
                </a:prstGeom>
              </p:spPr>
            </p:pic>
            <p:sp>
              <p:nvSpPr>
                <p:cNvPr id="34" name="TextBox 33">
                  <a:extLst>
                    <a:ext uri="{FF2B5EF4-FFF2-40B4-BE49-F238E27FC236}">
                      <a16:creationId xmlns:a16="http://schemas.microsoft.com/office/drawing/2014/main" id="{115A1355-EBB5-866E-C7E4-66D61E6E427A}"/>
                    </a:ext>
                  </a:extLst>
                </p:cNvPr>
                <p:cNvSpPr txBox="1"/>
                <p:nvPr/>
              </p:nvSpPr>
              <p:spPr bwMode="gray">
                <a:xfrm>
                  <a:off x="1744749" y="3912958"/>
                  <a:ext cx="1232311" cy="287358"/>
                </a:xfrm>
                <a:prstGeom prst="rect">
                  <a:avLst/>
                </a:prstGeom>
                <a:noFill/>
              </p:spPr>
              <p:txBody>
                <a:bodyPr wrap="none" lIns="36000" tIns="36000" rIns="36000" bIns="36000" rtlCol="0">
                  <a:spAutoFit/>
                </a:bodyPr>
                <a:lstStyle/>
                <a:p>
                  <a:pPr marL="0" indent="0">
                    <a:buNone/>
                  </a:pPr>
                  <a:r>
                    <a:rPr lang="en-US" sz="1100" dirty="0"/>
                    <a:t>Seismicity risks</a:t>
                  </a:r>
                </a:p>
              </p:txBody>
            </p:sp>
          </p:grpSp>
          <p:grpSp>
            <p:nvGrpSpPr>
              <p:cNvPr id="27" name="Group 26">
                <a:extLst>
                  <a:ext uri="{FF2B5EF4-FFF2-40B4-BE49-F238E27FC236}">
                    <a16:creationId xmlns:a16="http://schemas.microsoft.com/office/drawing/2014/main" id="{CEBEF508-7063-63CF-679C-0D57EA1A48FF}"/>
                  </a:ext>
                </a:extLst>
              </p:cNvPr>
              <p:cNvGrpSpPr/>
              <p:nvPr/>
            </p:nvGrpSpPr>
            <p:grpSpPr>
              <a:xfrm>
                <a:off x="1481927" y="4019514"/>
                <a:ext cx="1966088" cy="287358"/>
                <a:chOff x="1484971" y="4167294"/>
                <a:chExt cx="1966088" cy="287358"/>
              </a:xfrm>
            </p:grpSpPr>
            <p:pic>
              <p:nvPicPr>
                <p:cNvPr id="31" name="Graphic 30" descr="Badge Unfollow outline">
                  <a:extLst>
                    <a:ext uri="{FF2B5EF4-FFF2-40B4-BE49-F238E27FC236}">
                      <a16:creationId xmlns:a16="http://schemas.microsoft.com/office/drawing/2014/main" id="{5500FE45-D7F4-FBC2-003D-6DC71227CB9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179605"/>
                  <a:ext cx="217359" cy="217359"/>
                </a:xfrm>
                <a:prstGeom prst="rect">
                  <a:avLst/>
                </a:prstGeom>
              </p:spPr>
            </p:pic>
            <p:sp>
              <p:nvSpPr>
                <p:cNvPr id="32" name="TextBox 31">
                  <a:extLst>
                    <a:ext uri="{FF2B5EF4-FFF2-40B4-BE49-F238E27FC236}">
                      <a16:creationId xmlns:a16="http://schemas.microsoft.com/office/drawing/2014/main" id="{C2083BFD-8ED4-2D17-1BD9-96C93D98FCDE}"/>
                    </a:ext>
                  </a:extLst>
                </p:cNvPr>
                <p:cNvSpPr txBox="1"/>
                <p:nvPr/>
              </p:nvSpPr>
              <p:spPr bwMode="gray">
                <a:xfrm>
                  <a:off x="1744749" y="4167294"/>
                  <a:ext cx="1706310" cy="287358"/>
                </a:xfrm>
                <a:prstGeom prst="rect">
                  <a:avLst/>
                </a:prstGeom>
                <a:noFill/>
              </p:spPr>
              <p:txBody>
                <a:bodyPr wrap="none" lIns="36000" tIns="36000" rIns="36000" bIns="36000" rtlCol="0">
                  <a:spAutoFit/>
                </a:bodyPr>
                <a:lstStyle/>
                <a:p>
                  <a:pPr marL="0" indent="0">
                    <a:buNone/>
                  </a:pPr>
                  <a:r>
                    <a:rPr lang="en-US" sz="1100" dirty="0"/>
                    <a:t>Reservoir uncertainty</a:t>
                  </a:r>
                </a:p>
              </p:txBody>
            </p:sp>
          </p:grpSp>
          <p:grpSp>
            <p:nvGrpSpPr>
              <p:cNvPr id="28" name="Group 27">
                <a:extLst>
                  <a:ext uri="{FF2B5EF4-FFF2-40B4-BE49-F238E27FC236}">
                    <a16:creationId xmlns:a16="http://schemas.microsoft.com/office/drawing/2014/main" id="{1408FAC2-0F5C-98E2-1B59-2946661C2819}"/>
                  </a:ext>
                </a:extLst>
              </p:cNvPr>
              <p:cNvGrpSpPr/>
              <p:nvPr/>
            </p:nvGrpSpPr>
            <p:grpSpPr>
              <a:xfrm>
                <a:off x="1481927" y="4287707"/>
                <a:ext cx="1313150" cy="287358"/>
                <a:chOff x="1484971" y="4397408"/>
                <a:chExt cx="1313150" cy="287358"/>
              </a:xfrm>
            </p:grpSpPr>
            <p:pic>
              <p:nvPicPr>
                <p:cNvPr id="29" name="Graphic 28" descr="Badge Unfollow outline">
                  <a:extLst>
                    <a:ext uri="{FF2B5EF4-FFF2-40B4-BE49-F238E27FC236}">
                      <a16:creationId xmlns:a16="http://schemas.microsoft.com/office/drawing/2014/main" id="{9D2E3EC0-0AD8-1C94-2DCF-C4E1C71CEEF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484971" y="4409719"/>
                  <a:ext cx="217359" cy="217359"/>
                </a:xfrm>
                <a:prstGeom prst="rect">
                  <a:avLst/>
                </a:prstGeom>
              </p:spPr>
            </p:pic>
            <p:sp>
              <p:nvSpPr>
                <p:cNvPr id="30" name="TextBox 29">
                  <a:extLst>
                    <a:ext uri="{FF2B5EF4-FFF2-40B4-BE49-F238E27FC236}">
                      <a16:creationId xmlns:a16="http://schemas.microsoft.com/office/drawing/2014/main" id="{8A230283-4864-729C-E183-14104F9F507B}"/>
                    </a:ext>
                  </a:extLst>
                </p:cNvPr>
                <p:cNvSpPr txBox="1"/>
                <p:nvPr/>
              </p:nvSpPr>
              <p:spPr bwMode="gray">
                <a:xfrm>
                  <a:off x="1744749" y="4397408"/>
                  <a:ext cx="1053372" cy="287358"/>
                </a:xfrm>
                <a:prstGeom prst="rect">
                  <a:avLst/>
                </a:prstGeom>
                <a:noFill/>
              </p:spPr>
              <p:txBody>
                <a:bodyPr wrap="none" lIns="36000" tIns="36000" rIns="36000" bIns="36000" rtlCol="0">
                  <a:spAutoFit/>
                </a:bodyPr>
                <a:lstStyle/>
                <a:p>
                  <a:pPr marL="0" indent="0">
                    <a:buNone/>
                  </a:pPr>
                  <a:r>
                    <a:rPr lang="en-US" sz="1100" dirty="0"/>
                    <a:t>Water losses</a:t>
                  </a:r>
                </a:p>
              </p:txBody>
            </p:sp>
          </p:grpSp>
        </p:grpSp>
      </p:grpSp>
      <p:pic>
        <p:nvPicPr>
          <p:cNvPr id="39" name="Graphic 38" descr="Badge Follow with solid fill">
            <a:extLst>
              <a:ext uri="{FF2B5EF4-FFF2-40B4-BE49-F238E27FC236}">
                <a16:creationId xmlns:a16="http://schemas.microsoft.com/office/drawing/2014/main" id="{B09E98ED-5422-981E-A14A-E096F7A9BD9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17632" y="4806822"/>
            <a:ext cx="183035" cy="183035"/>
          </a:xfrm>
          <a:prstGeom prst="rect">
            <a:avLst/>
          </a:prstGeom>
        </p:spPr>
      </p:pic>
      <p:sp>
        <p:nvSpPr>
          <p:cNvPr id="40" name="TextBox 39">
            <a:extLst>
              <a:ext uri="{FF2B5EF4-FFF2-40B4-BE49-F238E27FC236}">
                <a16:creationId xmlns:a16="http://schemas.microsoft.com/office/drawing/2014/main" id="{D99EB458-8E8C-A12D-7070-F772507D175A}"/>
              </a:ext>
            </a:extLst>
          </p:cNvPr>
          <p:cNvSpPr txBox="1"/>
          <p:nvPr/>
        </p:nvSpPr>
        <p:spPr bwMode="gray">
          <a:xfrm>
            <a:off x="5932567" y="4796455"/>
            <a:ext cx="1375946" cy="241980"/>
          </a:xfrm>
          <a:prstGeom prst="rect">
            <a:avLst/>
          </a:prstGeom>
          <a:noFill/>
        </p:spPr>
        <p:txBody>
          <a:bodyPr wrap="none" lIns="36000" tIns="36000" rIns="36000" bIns="36000" rtlCol="0">
            <a:spAutoFit/>
          </a:bodyPr>
          <a:lstStyle/>
          <a:p>
            <a:pPr marL="0" indent="0">
              <a:buNone/>
            </a:pPr>
            <a:r>
              <a:rPr lang="en-US" sz="1100" dirty="0"/>
              <a:t>Geographic flexibility</a:t>
            </a:r>
          </a:p>
        </p:txBody>
      </p:sp>
      <p:pic>
        <p:nvPicPr>
          <p:cNvPr id="41" name="Graphic 40" descr="Badge Follow with solid fill">
            <a:extLst>
              <a:ext uri="{FF2B5EF4-FFF2-40B4-BE49-F238E27FC236}">
                <a16:creationId xmlns:a16="http://schemas.microsoft.com/office/drawing/2014/main" id="{505064BA-EC5D-B952-1A97-E111E8A2D94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17632" y="5032663"/>
            <a:ext cx="183035" cy="183035"/>
          </a:xfrm>
          <a:prstGeom prst="rect">
            <a:avLst/>
          </a:prstGeom>
        </p:spPr>
      </p:pic>
      <p:sp>
        <p:nvSpPr>
          <p:cNvPr id="42" name="TextBox 41">
            <a:extLst>
              <a:ext uri="{FF2B5EF4-FFF2-40B4-BE49-F238E27FC236}">
                <a16:creationId xmlns:a16="http://schemas.microsoft.com/office/drawing/2014/main" id="{43CDDCA1-654D-A577-5681-60AA65ED13F4}"/>
              </a:ext>
            </a:extLst>
          </p:cNvPr>
          <p:cNvSpPr txBox="1"/>
          <p:nvPr/>
        </p:nvSpPr>
        <p:spPr bwMode="gray">
          <a:xfrm>
            <a:off x="5936387" y="5022296"/>
            <a:ext cx="1396785" cy="241980"/>
          </a:xfrm>
          <a:prstGeom prst="rect">
            <a:avLst/>
          </a:prstGeom>
          <a:noFill/>
        </p:spPr>
        <p:txBody>
          <a:bodyPr wrap="none" lIns="36000" tIns="36000" rIns="36000" bIns="36000" rtlCol="0">
            <a:spAutoFit/>
          </a:bodyPr>
          <a:lstStyle/>
          <a:p>
            <a:pPr marL="0" indent="0">
              <a:buNone/>
            </a:pPr>
            <a:r>
              <a:rPr lang="en-US" sz="1100" dirty="0"/>
              <a:t>No brine requirement</a:t>
            </a:r>
          </a:p>
        </p:txBody>
      </p:sp>
      <p:sp>
        <p:nvSpPr>
          <p:cNvPr id="43" name="TextBox 42">
            <a:extLst>
              <a:ext uri="{FF2B5EF4-FFF2-40B4-BE49-F238E27FC236}">
                <a16:creationId xmlns:a16="http://schemas.microsoft.com/office/drawing/2014/main" id="{AABAA392-DFA0-66F4-6AE0-297B2B8B83DA}"/>
              </a:ext>
            </a:extLst>
          </p:cNvPr>
          <p:cNvSpPr txBox="1"/>
          <p:nvPr/>
        </p:nvSpPr>
        <p:spPr bwMode="gray">
          <a:xfrm>
            <a:off x="5936388" y="5248136"/>
            <a:ext cx="1021681" cy="241980"/>
          </a:xfrm>
          <a:prstGeom prst="rect">
            <a:avLst/>
          </a:prstGeom>
          <a:noFill/>
        </p:spPr>
        <p:txBody>
          <a:bodyPr wrap="none" lIns="36000" tIns="36000" rIns="36000" bIns="36000" rtlCol="0">
            <a:spAutoFit/>
          </a:bodyPr>
          <a:lstStyle/>
          <a:p>
            <a:pPr marL="0" indent="0">
              <a:buNone/>
            </a:pPr>
            <a:r>
              <a:rPr lang="en-US" sz="1100" dirty="0"/>
              <a:t>No seismic risk</a:t>
            </a:r>
          </a:p>
        </p:txBody>
      </p:sp>
      <p:pic>
        <p:nvPicPr>
          <p:cNvPr id="44" name="Graphic 43" descr="Badge Unfollow outline">
            <a:extLst>
              <a:ext uri="{FF2B5EF4-FFF2-40B4-BE49-F238E27FC236}">
                <a16:creationId xmlns:a16="http://schemas.microsoft.com/office/drawing/2014/main" id="{9B846451-6656-52B6-8207-61FE57C38E3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717632" y="5484344"/>
            <a:ext cx="183035" cy="183035"/>
          </a:xfrm>
          <a:prstGeom prst="rect">
            <a:avLst/>
          </a:prstGeom>
        </p:spPr>
      </p:pic>
      <p:sp>
        <p:nvSpPr>
          <p:cNvPr id="45" name="TextBox 44">
            <a:extLst>
              <a:ext uri="{FF2B5EF4-FFF2-40B4-BE49-F238E27FC236}">
                <a16:creationId xmlns:a16="http://schemas.microsoft.com/office/drawing/2014/main" id="{309DCD72-A44A-F139-E8A4-83B47E5D4769}"/>
              </a:ext>
            </a:extLst>
          </p:cNvPr>
          <p:cNvSpPr txBox="1"/>
          <p:nvPr/>
        </p:nvSpPr>
        <p:spPr bwMode="gray">
          <a:xfrm>
            <a:off x="5936387" y="5473977"/>
            <a:ext cx="1630823" cy="241980"/>
          </a:xfrm>
          <a:prstGeom prst="rect">
            <a:avLst/>
          </a:prstGeom>
          <a:noFill/>
        </p:spPr>
        <p:txBody>
          <a:bodyPr wrap="none" lIns="36000" tIns="36000" rIns="36000" bIns="36000" rtlCol="0">
            <a:spAutoFit/>
          </a:bodyPr>
          <a:lstStyle/>
          <a:p>
            <a:pPr marL="0" indent="0">
              <a:buNone/>
            </a:pPr>
            <a:r>
              <a:rPr lang="en-US" sz="1100" dirty="0"/>
              <a:t>Lower thermal efficiency </a:t>
            </a:r>
          </a:p>
        </p:txBody>
      </p:sp>
      <p:pic>
        <p:nvPicPr>
          <p:cNvPr id="46" name="Graphic 45" descr="Badge Unfollow outline">
            <a:extLst>
              <a:ext uri="{FF2B5EF4-FFF2-40B4-BE49-F238E27FC236}">
                <a16:creationId xmlns:a16="http://schemas.microsoft.com/office/drawing/2014/main" id="{0712A03F-6FFA-9C62-84D7-DF8437B5478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717632" y="5710185"/>
            <a:ext cx="183035" cy="183035"/>
          </a:xfrm>
          <a:prstGeom prst="rect">
            <a:avLst/>
          </a:prstGeom>
        </p:spPr>
      </p:pic>
      <p:sp>
        <p:nvSpPr>
          <p:cNvPr id="47" name="TextBox 46">
            <a:extLst>
              <a:ext uri="{FF2B5EF4-FFF2-40B4-BE49-F238E27FC236}">
                <a16:creationId xmlns:a16="http://schemas.microsoft.com/office/drawing/2014/main" id="{771FBAA5-A615-EA29-30CA-65788AAEB986}"/>
              </a:ext>
            </a:extLst>
          </p:cNvPr>
          <p:cNvSpPr txBox="1"/>
          <p:nvPr/>
        </p:nvSpPr>
        <p:spPr bwMode="gray">
          <a:xfrm>
            <a:off x="5936385" y="5699818"/>
            <a:ext cx="2478811" cy="411257"/>
          </a:xfrm>
          <a:prstGeom prst="rect">
            <a:avLst/>
          </a:prstGeom>
          <a:noFill/>
        </p:spPr>
        <p:txBody>
          <a:bodyPr wrap="none" lIns="36000" tIns="36000" rIns="36000" bIns="36000" rtlCol="0">
            <a:spAutoFit/>
          </a:bodyPr>
          <a:lstStyle/>
          <a:p>
            <a:pPr marL="0" indent="0">
              <a:buNone/>
            </a:pPr>
            <a:r>
              <a:rPr lang="en-US" sz="1100" dirty="0"/>
              <a:t>Higher CapEx requirements compared</a:t>
            </a:r>
            <a:br>
              <a:rPr lang="en-US" sz="1100" dirty="0"/>
            </a:br>
            <a:r>
              <a:rPr lang="en-US" sz="1100" dirty="0"/>
              <a:t>to EGS</a:t>
            </a:r>
          </a:p>
        </p:txBody>
      </p:sp>
      <p:pic>
        <p:nvPicPr>
          <p:cNvPr id="48" name="Graphic 47" descr="Badge Follow with solid fill">
            <a:extLst>
              <a:ext uri="{FF2B5EF4-FFF2-40B4-BE49-F238E27FC236}">
                <a16:creationId xmlns:a16="http://schemas.microsoft.com/office/drawing/2014/main" id="{77A09343-3B46-EA5E-8DED-42F8157C326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901069" y="4796455"/>
            <a:ext cx="183035" cy="183035"/>
          </a:xfrm>
          <a:prstGeom prst="rect">
            <a:avLst/>
          </a:prstGeom>
        </p:spPr>
      </p:pic>
      <p:sp>
        <p:nvSpPr>
          <p:cNvPr id="49" name="TextBox 48">
            <a:extLst>
              <a:ext uri="{FF2B5EF4-FFF2-40B4-BE49-F238E27FC236}">
                <a16:creationId xmlns:a16="http://schemas.microsoft.com/office/drawing/2014/main" id="{A43D67D6-BC36-C7E5-03EF-0C353EFFFB26}"/>
              </a:ext>
            </a:extLst>
          </p:cNvPr>
          <p:cNvSpPr txBox="1"/>
          <p:nvPr/>
        </p:nvSpPr>
        <p:spPr bwMode="gray">
          <a:xfrm>
            <a:off x="9121946" y="4786088"/>
            <a:ext cx="1318237" cy="241980"/>
          </a:xfrm>
          <a:prstGeom prst="rect">
            <a:avLst/>
          </a:prstGeom>
          <a:noFill/>
        </p:spPr>
        <p:txBody>
          <a:bodyPr wrap="none" lIns="36000" tIns="36000" rIns="36000" bIns="36000" rtlCol="0">
            <a:spAutoFit/>
          </a:bodyPr>
          <a:lstStyle/>
          <a:p>
            <a:pPr marL="0" indent="0">
              <a:buNone/>
            </a:pPr>
            <a:r>
              <a:rPr lang="en-US" sz="1100" dirty="0"/>
              <a:t>Much higher energy</a:t>
            </a:r>
          </a:p>
        </p:txBody>
      </p:sp>
      <p:pic>
        <p:nvPicPr>
          <p:cNvPr id="50" name="Graphic 49" descr="Badge Unfollow outline">
            <a:extLst>
              <a:ext uri="{FF2B5EF4-FFF2-40B4-BE49-F238E27FC236}">
                <a16:creationId xmlns:a16="http://schemas.microsoft.com/office/drawing/2014/main" id="{1DE960ED-AAFC-83F9-B705-9E2CEBE3B67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901069" y="5029022"/>
            <a:ext cx="183035" cy="183035"/>
          </a:xfrm>
          <a:prstGeom prst="rect">
            <a:avLst/>
          </a:prstGeom>
        </p:spPr>
      </p:pic>
      <p:sp>
        <p:nvSpPr>
          <p:cNvPr id="51" name="TextBox 50">
            <a:extLst>
              <a:ext uri="{FF2B5EF4-FFF2-40B4-BE49-F238E27FC236}">
                <a16:creationId xmlns:a16="http://schemas.microsoft.com/office/drawing/2014/main" id="{C1660437-B384-FF13-329C-FA7B97CC0C1A}"/>
              </a:ext>
            </a:extLst>
          </p:cNvPr>
          <p:cNvSpPr txBox="1"/>
          <p:nvPr/>
        </p:nvSpPr>
        <p:spPr bwMode="gray">
          <a:xfrm>
            <a:off x="9119824" y="5018655"/>
            <a:ext cx="2305687" cy="411257"/>
          </a:xfrm>
          <a:prstGeom prst="rect">
            <a:avLst/>
          </a:prstGeom>
          <a:noFill/>
        </p:spPr>
        <p:txBody>
          <a:bodyPr wrap="none" lIns="36000" tIns="36000" rIns="36000" bIns="36000" rtlCol="0">
            <a:spAutoFit/>
          </a:bodyPr>
          <a:lstStyle/>
          <a:p>
            <a:pPr marL="0" indent="0">
              <a:buNone/>
            </a:pPr>
            <a:r>
              <a:rPr lang="en-US" sz="1100" dirty="0"/>
              <a:t>Long development time and highest</a:t>
            </a:r>
            <a:br>
              <a:rPr lang="en-US" sz="1100" dirty="0"/>
            </a:br>
            <a:r>
              <a:rPr lang="en-US" sz="1100" dirty="0"/>
              <a:t>cost requirement</a:t>
            </a:r>
          </a:p>
        </p:txBody>
      </p:sp>
      <p:pic>
        <p:nvPicPr>
          <p:cNvPr id="52" name="Graphic 51" descr="Badge Follow with solid fill">
            <a:extLst>
              <a:ext uri="{FF2B5EF4-FFF2-40B4-BE49-F238E27FC236}">
                <a16:creationId xmlns:a16="http://schemas.microsoft.com/office/drawing/2014/main" id="{76C6E546-F54B-1F3B-CA03-2E994C4E74A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17632" y="5257746"/>
            <a:ext cx="183035" cy="183035"/>
          </a:xfrm>
          <a:prstGeom prst="rect">
            <a:avLst/>
          </a:prstGeom>
        </p:spPr>
      </p:pic>
      <p:pic>
        <p:nvPicPr>
          <p:cNvPr id="53" name="Graphic 52" descr="Badge Unfollow outline">
            <a:extLst>
              <a:ext uri="{FF2B5EF4-FFF2-40B4-BE49-F238E27FC236}">
                <a16:creationId xmlns:a16="http://schemas.microsoft.com/office/drawing/2014/main" id="{93D74D94-9EEF-D653-0863-DD6A9BE4A20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901069" y="5453565"/>
            <a:ext cx="183035" cy="183035"/>
          </a:xfrm>
          <a:prstGeom prst="rect">
            <a:avLst/>
          </a:prstGeom>
        </p:spPr>
      </p:pic>
      <p:sp>
        <p:nvSpPr>
          <p:cNvPr id="54" name="TextBox 53">
            <a:extLst>
              <a:ext uri="{FF2B5EF4-FFF2-40B4-BE49-F238E27FC236}">
                <a16:creationId xmlns:a16="http://schemas.microsoft.com/office/drawing/2014/main" id="{F285B961-BECA-0AC7-4D35-6A165EB5A7A2}"/>
              </a:ext>
            </a:extLst>
          </p:cNvPr>
          <p:cNvSpPr txBox="1"/>
          <p:nvPr/>
        </p:nvSpPr>
        <p:spPr bwMode="gray">
          <a:xfrm>
            <a:off x="9119824" y="5443198"/>
            <a:ext cx="2643465" cy="411257"/>
          </a:xfrm>
          <a:prstGeom prst="rect">
            <a:avLst/>
          </a:prstGeom>
          <a:noFill/>
        </p:spPr>
        <p:txBody>
          <a:bodyPr wrap="square" lIns="36000" tIns="36000" rIns="36000" bIns="36000" rtlCol="0">
            <a:spAutoFit/>
          </a:bodyPr>
          <a:lstStyle/>
          <a:p>
            <a:pPr marL="0" indent="0">
              <a:buNone/>
            </a:pPr>
            <a:r>
              <a:rPr lang="en-US" sz="1100" dirty="0"/>
              <a:t>Extreme drilling challenges and equipment limitations</a:t>
            </a:r>
          </a:p>
        </p:txBody>
      </p:sp>
      <p:sp>
        <p:nvSpPr>
          <p:cNvPr id="55" name="TextBox 54">
            <a:extLst>
              <a:ext uri="{FF2B5EF4-FFF2-40B4-BE49-F238E27FC236}">
                <a16:creationId xmlns:a16="http://schemas.microsoft.com/office/drawing/2014/main" id="{EE885843-837C-E5A0-B55E-D031CFC883A5}"/>
              </a:ext>
            </a:extLst>
          </p:cNvPr>
          <p:cNvSpPr txBox="1"/>
          <p:nvPr/>
        </p:nvSpPr>
        <p:spPr bwMode="gray">
          <a:xfrm>
            <a:off x="8880535" y="1550138"/>
            <a:ext cx="2926080" cy="607121"/>
          </a:xfrm>
          <a:prstGeom prst="rect">
            <a:avLst/>
          </a:prstGeom>
          <a:solidFill>
            <a:schemeClr val="accent5"/>
          </a:solidFill>
          <a:ln w="28575">
            <a:noFill/>
            <a:prstDash val="dash"/>
          </a:ln>
        </p:spPr>
        <p:txBody>
          <a:bodyPr wrap="square" lIns="91440" tIns="91440" rIns="91440" bIns="91440" rtlCol="0" anchor="ctr">
            <a:noAutofit/>
          </a:bodyPr>
          <a:lstStyle/>
          <a:p>
            <a:pPr marL="0" indent="0" algn="ctr">
              <a:spcBef>
                <a:spcPts val="0"/>
              </a:spcBef>
              <a:buNone/>
            </a:pPr>
            <a:r>
              <a:rPr lang="en-US" sz="1400" b="1" dirty="0">
                <a:solidFill>
                  <a:schemeClr val="bg1"/>
                </a:solidFill>
              </a:rPr>
              <a:t>Frontier technologies</a:t>
            </a:r>
          </a:p>
        </p:txBody>
      </p:sp>
      <p:cxnSp>
        <p:nvCxnSpPr>
          <p:cNvPr id="56" name="Straight Connector 55">
            <a:extLst>
              <a:ext uri="{FF2B5EF4-FFF2-40B4-BE49-F238E27FC236}">
                <a16:creationId xmlns:a16="http://schemas.microsoft.com/office/drawing/2014/main" id="{FCE48DFC-5BD7-D4D3-A220-BAADDCD6355B}"/>
              </a:ext>
            </a:extLst>
          </p:cNvPr>
          <p:cNvCxnSpPr>
            <a:cxnSpLocks/>
            <a:stCxn id="55" idx="2"/>
            <a:endCxn id="9" idx="0"/>
          </p:cNvCxnSpPr>
          <p:nvPr/>
        </p:nvCxnSpPr>
        <p:spPr bwMode="gray">
          <a:xfrm>
            <a:off x="10343575" y="2157259"/>
            <a:ext cx="8633" cy="331848"/>
          </a:xfrm>
          <a:prstGeom prst="line">
            <a:avLst/>
          </a:prstGeom>
          <a:ln w="9525" cap="flat">
            <a:solidFill>
              <a:schemeClr val="tx1"/>
            </a:solidFill>
            <a:miter lim="800000"/>
            <a:tailEnd type="none" w="med" len="lg"/>
          </a:ln>
        </p:spPr>
        <p:style>
          <a:lnRef idx="1">
            <a:schemeClr val="accent1"/>
          </a:lnRef>
          <a:fillRef idx="0">
            <a:schemeClr val="accent1"/>
          </a:fillRef>
          <a:effectRef idx="0">
            <a:schemeClr val="accent1"/>
          </a:effectRef>
          <a:fontRef idx="minor">
            <a:schemeClr val="tx1"/>
          </a:fontRef>
        </p:style>
      </p:cxnSp>
      <p:sp>
        <p:nvSpPr>
          <p:cNvPr id="57" name="Oval 56">
            <a:extLst>
              <a:ext uri="{FF2B5EF4-FFF2-40B4-BE49-F238E27FC236}">
                <a16:creationId xmlns:a16="http://schemas.microsoft.com/office/drawing/2014/main" id="{72BDA30F-84DC-B693-7DC4-88B55171823B}"/>
              </a:ext>
            </a:extLst>
          </p:cNvPr>
          <p:cNvSpPr/>
          <p:nvPr/>
        </p:nvSpPr>
        <p:spPr bwMode="gray">
          <a:xfrm>
            <a:off x="8776006" y="2373368"/>
            <a:ext cx="379042" cy="377676"/>
          </a:xfrm>
          <a:prstGeom prst="ellipse">
            <a:avLst/>
          </a:prstGeom>
          <a:solidFill>
            <a:schemeClr val="accent6">
              <a:lumMod val="40000"/>
              <a:lumOff val="6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marL="0" indent="0" algn="ctr">
              <a:buNone/>
            </a:pPr>
            <a:r>
              <a:rPr lang="en-US" sz="1400" b="1" dirty="0">
                <a:solidFill>
                  <a:schemeClr val="tx1"/>
                </a:solidFill>
              </a:rPr>
              <a:t>C</a:t>
            </a:r>
          </a:p>
        </p:txBody>
      </p:sp>
    </p:spTree>
    <p:extLst>
      <p:ext uri="{BB962C8B-B14F-4D97-AF65-F5344CB8AC3E}">
        <p14:creationId xmlns:p14="http://schemas.microsoft.com/office/powerpoint/2010/main" val="141242543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OFFICE" val="Boston"/>
  <p:tag name="MEKKOFORMATS" val="&lt;MekkoFormats&gt;&lt;NumberFormat DecimalSeparator=&quot;.&quot; ThousandSeparator=&quot;,&quot; NegativeNumberFormat=&quot;1&quot; /&gt;&lt;Font&gt;&lt;Output_Font_Name Default=&quot;Arial&quot; UsePPTTheme=&quot;True&quot; /&gt;&lt;/Font&gt;&lt;DateFormat CultureID=&quot;1033&quot; FormatString=&quot;M/d/yyyy&quot; /&gt;&lt;/MekkoFormats&gt;"/>
  <p:tag name="THINKCELLUNDODONOTDELETE" val="0"/>
  <p:tag name="EE4P_STYLE_ID" val="9245cb48-36f6-4855-a0c3-19564cc8b6bc"/>
  <p:tag name="THINKCELLPRESENTATIONDONOTDELETE" val="&lt;?xml version=&quot;1.0&quot; encoding=&quot;UTF-16&quot; standalone=&quot;yes&quot;?&gt;&lt;root reqver=&quot;32687&quot;&gt;&lt;version val=&quot;38576&quot;/&gt;&lt;CPresentation id=&quot;1&quot;&gt;&lt;m_precDefaultOrdinal&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Ordinal&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0&quot;/&gt;&lt;end val=&quot;0&quot;/&gt;&lt;/m_yearfmt&gt;&lt;/m_precDefaultDate&gt;&lt;m_precDefaultDay&gt;&lt;m_bNumberIsYear val=&quot;0&quot;/&gt;&lt;m_strFormatTime&gt;%#d&lt;/m_strFormatTime&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bNumberIsYear val=&quot;0&quot;/&gt;&lt;m_strFormatTime&gt;Q%5&lt;/m_strFormatTime&gt;&lt;m_yearfmt&gt;&lt;begin val=&quot;0&quot;/&gt;&lt;end val=&quot;4&quot;/&gt;&lt;/m_yearfmt&gt;&lt;/m_precDefaultQuarter&gt;&lt;m_precDefaultYear&gt;&lt;m_bNumberIsYear val=&quot;0&quot;/&gt;&lt;m_strFormatTime&gt;%Y&lt;/m_strFormatTime&gt;&lt;m_yearfmt&gt;&lt;begin val=&quot;0&quot;/&gt;&lt;end val=&quot;0&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14&quot;&gt;&lt;elem m_fUsage=&quot;1.63010181177520485640E+00&quot;&gt;&lt;m_msothmcolidx val=&quot;0&quot;/&gt;&lt;m_rgb r=&quot;DE&quot; g=&quot;C0&quot; b=&quot;00&quot;/&gt;&lt;/elem&gt;&lt;elem m_fUsage=&quot;1.55659433976269445665E+00&quot;&gt;&lt;m_msothmcolidx val=&quot;0&quot;/&gt;&lt;m_rgb r=&quot;6B&quot; g=&quot;CC&quot; b=&quot;F5&quot;/&gt;&lt;/elem&gt;&lt;elem m_fUsage=&quot;1.43144099999999996342E+00&quot;&gt;&lt;m_msothmcolidx val=&quot;0&quot;/&gt;&lt;m_rgb r=&quot;1E&quot; g=&quot;D9&quot; b=&quot;CA&quot;/&gt;&lt;/elem&gt;&lt;elem m_fUsage=&quot;1.19171693820616697579E+00&quot;&gt;&lt;m_msothmcolidx val=&quot;0&quot;/&gt;&lt;m_rgb r=&quot;00&quot; g=&quot;4F&quot; b=&quot;DD&quot;/&gt;&lt;/elem&gt;&lt;elem m_fUsage=&quot;1.13439690000000026338E+00&quot;&gt;&lt;m_msothmcolidx val=&quot;0&quot;/&gt;&lt;m_rgb r=&quot;0C&quot; g=&quot;79&quot; b=&quot;C4&quot;/&gt;&lt;/elem&gt;&lt;elem m_fUsage=&quot;1.00000000000000000000E+00&quot;&gt;&lt;m_msothmcolidx val=&quot;0&quot;/&gt;&lt;m_rgb r=&quot;14&quot; g=&quot;91&quot; b=&quot;87&quot;/&gt;&lt;/elem&gt;&lt;elem m_fUsage=&quot;8.10000000000000053291E-01&quot;&gt;&lt;m_msothmcolidx val=&quot;0&quot;/&gt;&lt;m_rgb r=&quot;09&quot; g=&quot;1D&quot; b=&quot;79&quot;/&gt;&lt;/elem&gt;&lt;elem m_fUsage=&quot;7.29000000000000092371E-01&quot;&gt;&lt;m_msothmcolidx val=&quot;0&quot;/&gt;&lt;m_rgb r=&quot;13&quot; g=&quot;AA&quot; b=&quot;F5&quot;/&gt;&lt;/elem&gt;&lt;elem m_fUsage=&quot;2.93213656140138834161E-01&quot;&gt;&lt;m_msothmcolidx val=&quot;0&quot;/&gt;&lt;m_rgb r=&quot;FD&quot; g=&quot;DB&quot; b=&quot;0D&quot;/&gt;&lt;/elem&gt;&lt;elem m_fUsage=&quot;9.87924252359779903054E-02&quot;&gt;&lt;m_msothmcolidx val=&quot;0&quot;/&gt;&lt;m_rgb r=&quot;4D&quot; g=&quot;23&quot; b=&quot;A0&quot;/&gt;&lt;/elem&gt;&lt;elem m_fUsage=&quot;6.25440578374361205727E-02&quot;&gt;&lt;m_msothmcolidx val=&quot;0&quot;/&gt;&lt;m_rgb r=&quot;D8&quot; g=&quot;6D&quot; b=&quot;0A&quot;/&gt;&lt;/elem&gt;&lt;elem m_fUsage=&quot;2.52753098298531785060E-02&quot;&gt;&lt;m_msothmcolidx val=&quot;0&quot;/&gt;&lt;m_rgb r=&quot;FF&quot; g=&quot;82&quot; b=&quot;00&quot;/&gt;&lt;/elem&gt;&lt;elem m_fUsage=&quot;1.42178526524148959864E-02&quot;&gt;&lt;m_msothmcolidx val=&quot;0&quot;/&gt;&lt;m_rgb r=&quot;FD&quot; g=&quot;D7&quot; b=&quot;00&quot;/&gt;&lt;/elem&gt;&lt;elem m_fUsage=&quot;2.73892744995341301181E-03&quot;&gt;&lt;m_msothmcolidx val=&quot;0&quot;/&gt;&lt;m_rgb r=&quot;D8&quot; g=&quot;D9&quot; b=&quot;15&quot;/&gt;&lt;/elem&gt;&lt;/m_vecMRU&gt;&lt;/m_mruColor&gt;&lt;m_eweekdayFirstOfWeek val=&quot;1&quot;/&gt;&lt;m_eweekdayFirstOfWorkweek val=&quot;2&quot;/&gt;&lt;m_eweekdayFirstOfWeekend val=&quot;7&quot;/&gt;&lt;/CPresentation&gt;&lt;/root&gt;"/>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p0R3xpinH93Tm_d69BB_RQ"/>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rE9dj7_xNBK9KlrNxmchKg"/>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RRvvRl6zlB24X4ptEDZ5wA"/>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LDss.wka5cdlVQgbVsn1wg"/>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fRK0i6U6X.12WILjfDjghA"/>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7qAj8Ok.CxBT5LcW1ImdWA"/>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Rgoe068Y6zBbGALoe_w6uA"/>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vT8vkbt3jfO4j.dYsVbN9g"/>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k6r6CwNOBRKODufyy4ACTg"/>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zEN4zkTlEbr26n.Gf99Wh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flLuhB0GF.u0z1NXZCqvpg"/>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R93BtSdXTLBVPqulWW8FxA"/>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v6VnXDhz6yTVA8NIhtt21g"/>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u26hDUAie5F0F6DR1tu3tA"/>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rtnS89e._cYSHbOEkDNzZQ"/>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gwLG0dhuVE13T2lK03QXiw"/>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60bN5PNXVwXyUANcZebrnw"/>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V2.wu8WRynCC80ZY4yKtSw"/>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25AM4VK.Rh9Pd7GdZIZGQ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99OJ6xkA3grt7uL9a3yo6w"/>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dg.RuzS9W3FJGgmjw2_hIA"/>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UQaiGzA3MDfRk4qo1GqNaA"/>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L9G06Jt.7dpnI9HVc6V5jQ"/>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LcAIBWa7xxbmrD1jLE7gsA"/>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Ywq2FSd9MAea8WUxeYkLog"/>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_4gO4.jZIM0Dit0P.MgE1A"/>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gNWXBjHneArF2QLLeYf_TQ"/>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a8m8CRkGRE6S0QX0g2mvmA"/>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Iii478OdEJIql4PzGYsiiA"/>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5S_dz_fBpPg12N9GLqIz3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Eecugb8VH0m0gKZiWNwCnw"/>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5CAm2JJR4swtbJ8BzHcSkg"/>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0nFiN0ti0cUQwyHsS1.Uzw"/>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Xxoq549bKxEbDmbm9.2p1A"/>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XLVal94y8GoOcRdd.Y3AvQ"/>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BbfMRMx2dPGBBVX55k9q0A"/>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Su6sDc8wh6CbsvoOiAa5HQ"/>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sFAJTrO9gjNHkc_Fo8R8aw"/>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PVcENVAbxQcYlT0_iSAmrg"/>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pjIBIlyUPiqusEEpPRvzg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zEywaKCT115mJMm4ctMxvA"/>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93F4AuvDiqfr6UTFwyp7ZQ"/>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MFl2BfuoLzRv07c42MiuaA"/>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1yKllEgsPUoVAaD5ZSxxWA"/>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qKMLxLh8MCY_oXr9NL3UCA"/>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d8HCUHu.n.ON1y8zkKkbmg"/>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SKt8cKtJdaLyrWOauNWgYw"/>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yND88JH_Ue88rvtB1kvpiA"/>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2LHJzTZEAYjJfGQAHTjL5w"/>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0XKry0bnXVJxydTu7cp7qw"/>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CnqO3MW.dO_NxxARMjRn1w"/>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qFI9LdGKMPJjMbOzaiIEjg"/>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CD7ARR3TPGPj1Ln.70gpmg"/>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e0KesLsqC.CU5I1JNU4bzA"/>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57f8m1oUdajEoLCgHrxnj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XJVGOeuNLiqnLYJMWO41_A"/>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kDEUBamnnd_7QXSaGCj4Fg"/>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UTL1fFKygXtVKJzXzY5.7g"/>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Yjuc7MlHEjltgGIDnl1c_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hL.NiiLMFS.slMgMkQF28w"/>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WVWVnhBJqGKsTxKHVIxHDg"/>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zhrLrvGfJqTPKHo8WUigg"/>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JLxIhe5bxW_PoVIdCqtHug"/>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JayF1siHg6r4ogLIf6BPCw"/>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Llrr9NQJ3HR9C.csh6i4DA"/>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GW8U3RC2rIIVaW2xml5edw"/>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9ViZktCgZuyuJW82x9I15Q"/>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7k8cXnHiZHlNNwT0jNCzlA"/>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yqxVwUOuvB2tFfyHjNLMAg"/>
</p:tagLst>
</file>

<file path=ppt/tags/tag17.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kQnMguHdLYs0ZGaCYSDJw"/>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1KXr0vKehnb._ccS6Rxmvw"/>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gUCo5PJN4bq3rfuutmT9aA"/>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_HsRGdVUeAg4pZ.fd.SkAw"/>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tGFxX.D4o96WTRphGDlg3w"/>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hsOf_Y1wTH5v0pY6Esan1w"/>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Nn3WUCfP.a7Knw3sHBVPiQ"/>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W2AGgCPADczyq_td8ibuYg"/>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fCVyE2l4Hf9SLJdux.XSbA"/>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_SgrfKrjfFHO.bvovnYi5A"/>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8sqWX_vLXZt4Wy79sfI1Mg"/>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Xs11VjozfvD5qBYPFjxiOg"/>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oVEpV7FeqxmM2D1PSnX9kg"/>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A0QE7gIaVgKeTFnl8CEuuQ"/>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lnD1kbyJ77LDovZXAMIutw"/>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P6q1kmTQOdwM_4uCy7vLcw"/>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4EjO4FAZCMQm0o1IUs9SOg"/>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_JIucCswDF8xVHsV6AHDtQ"/>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Zb0padgVpguoMoC6PmYU0A"/>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DbYUOsbDMNDYIxWrCMBHY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fk6sFMEwDOhEeU.xOdHmVg"/>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GcAPJEUfYqwtcEZt9kyAiA"/>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_oIywQQMQF.gcyn9VH0S.A"/>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vHngve4O.vBd8eiOEYv4gw"/>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ttxBESd44c46YDm2bG2scA"/>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YtvI7XXCtFZXZbd1nRxzag"/>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q1HYujtdtqPZqDk._Qx12w"/>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v4uDlF1uH.3aorm.qnoLQ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DpfkGtdpji_cD7.Pv1b49A"/>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NJS.n9oct6x169lnphxObA"/>
</p:tagLst>
</file>

<file path=ppt/tags/tag2.xml><?xml version="1.0" encoding="utf-8"?>
<p:tagLst xmlns:a="http://schemas.openxmlformats.org/drawingml/2006/main" xmlns:r="http://schemas.openxmlformats.org/officeDocument/2006/relationships" xmlns:p="http://schemas.openxmlformats.org/presentationml/2006/main">
  <p:tag name="BTFPLAYOUTENABLED" val="1"/>
  <p:tag name="BTFPLAYOUTCOLUMNS" val="1"/>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q.JYZIcjE32NnJFG0N1uew"/>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rRDdLL0LHQDUbVAnDjWlmA"/>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5rO2O4a6AMFsVDdbvzyMhA"/>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Kz.R_uopjRee9wEYcm9xWw"/>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dEgfzobTxBBtP_2br4i1Jg"/>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_yZ.8JXTlBwUktMzqDX2RA"/>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K0zhuXn6UicfIzTuyrumeQ"/>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J0rrTay2s8d5SSRmW6wnyg"/>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Fs2R23Aj0aq_kxO49k_zRQ"/>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Rt4A6H2V7EtlKGgS5NsCvg"/>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IWjO3qYqXknj2OtrfMv44Q"/>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6UmuT2gP0Hz5peWBkrvtwg"/>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dY2ZjJJVUgeTGIVaGMqzzg"/>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8bcd7g0L.fzHouF7vIjPA"/>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ZulDEC3BVtEomIYbx5_L9A"/>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Hj3aqmegFg1QMjHZA0n7qA"/>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OOSgbMpRD1eeZjSBPVf2TA"/>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2YhegezsIY.VB0ACKNbLmw"/>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2o3XY_NBZ3jhXV6WZ7ofHQ"/>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3.Po_QmKKL8tu9tF3PY3Jg"/>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_iftduLvg5AsxnUy2HMphA"/>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X5Rrs5bF2jYhGuy_pTs7xA"/>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khGImzPd1pon92J9IHyQug"/>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E7oOa.jdvFnXL8Fp4UNLCQ"/>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Xnzq.HHIPMOO.cVZv1LHs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tVBhU9_nNItHVCyQeDoJww"/>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xFbDwMc3HejCOUzRglyzqQ"/>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3Gfjjzsj7Yyn4lieBI7bYg"/>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m1rzbtY3h43o3CqFR6GMBw"/>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Q8ituIRgxBc1gAu4QqoWnA"/>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qZYS2S6tTD15cdisiBhJ3Q"/>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pmDgTClSx1G1_8WPKHXSWw"/>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kau8FIUrmiEAYF_3ORgFzg"/>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UHIhTWDGwEnVwlXB2j7Pow"/>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DaIYeV5dAldkO7f.sapnTQ"/>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B502vMDqTT6z_Xxc6pw1Qg"/>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_22Pr43dfN2.GLnm0JXO7Q"/>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xCvaPcTAXldDp7wqACEBTg"/>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6OcUW5mo1woaBcuXcDjEOA"/>
</p:tagLst>
</file>

<file path=ppt/tags/tag244.xml><?xml version="1.0" encoding="utf-8"?>
<p:tagLst xmlns:a="http://schemas.openxmlformats.org/drawingml/2006/main" xmlns:r="http://schemas.openxmlformats.org/officeDocument/2006/relationships" xmlns:p="http://schemas.openxmlformats.org/presentationml/2006/main">
  <p:tag name="BTFPLAYOUTENABLED" val="1"/>
</p:tagLst>
</file>

<file path=ppt/tags/tag245.xml><?xml version="1.0" encoding="utf-8"?>
<p:tagLst xmlns:a="http://schemas.openxmlformats.org/drawingml/2006/main" xmlns:r="http://schemas.openxmlformats.org/officeDocument/2006/relationships" xmlns:p="http://schemas.openxmlformats.org/presentationml/2006/main">
  <p:tag name="BTFPLAYOUTENABLED" val="1"/>
</p:tagLst>
</file>

<file path=ppt/tags/tag246.xml><?xml version="1.0" encoding="utf-8"?>
<p:tagLst xmlns:a="http://schemas.openxmlformats.org/drawingml/2006/main" xmlns:r="http://schemas.openxmlformats.org/officeDocument/2006/relationships" xmlns:p="http://schemas.openxmlformats.org/presentationml/2006/main">
  <p:tag name="BTFPLAYOUTENABLED" val="1"/>
</p:tagLst>
</file>

<file path=ppt/tags/tag247.xml><?xml version="1.0" encoding="utf-8"?>
<p:tagLst xmlns:a="http://schemas.openxmlformats.org/drawingml/2006/main" xmlns:r="http://schemas.openxmlformats.org/officeDocument/2006/relationships" xmlns:p="http://schemas.openxmlformats.org/presentationml/2006/main">
  <p:tag name="BTFPLAYOUTENABLED" val="1"/>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pn43idtnyEECs6_IfkdLHQ"/>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LRd4UG7jdO4cKsoomhKjkQ"/>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KM.RYgiuDgRCQt1ME2yIZQ"/>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_XG1ZrSQsykoG32OO11KNg"/>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p0fJXSc8L9tuPhsu5ZJQUzg"/>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pYhDz6TrJpOyqcak0gOhUSQ"/>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HhtjfIBJBdUYaFxCKV4lY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pPDaamSVXMqGueRHr_8iaEw"/>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p_1vjVh38j0sF4Z_Sht3gWg"/>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pGrpCck5D69fU9Jhyu_lxMA"/>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p_1vjVh38j0sF4Z_Sht3gWg"/>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Q3uVkHs.Vx7Dzo_qC2Q3yg"/>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ooKirkwy1RDUfk3Z6tevxA"/>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X1z_F7tv25HMBdsuZoMrTQ"/>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XGQvONIihkauAY38IKifKg"/>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OHNywolOzqSwrmNEVaSxZQ"/>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emKiX.X1V7g_gmKXdqbWgA"/>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WD1dXJEOD7b_ReUTa1w8YA"/>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HNSi_xslzqRXZyWxba0bww"/>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0a.EX2sk9wgrExQzfBPj2w"/>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D12ThmImWdExj9WYzJ3ZCw"/>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LtIuSjSiSccaKsj2bsAOpA"/>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A8VOiFQYg0axBhnCAciexg"/>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kYBdnvk3RrigGofFo7r6FA"/>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arB1a81RRJxL_ZXMYEutFg"/>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J_h2fvg7pGBJPWZmb5bMm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V6tiKdgoRNAnWLZ9x6fsMQ"/>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oSQT1SyoLB9z2sk5PTtGUQ"/>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xDsTKN3bDspIUDX.wPDKYA"/>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SxgPlF2Eif3mvzCc_8My8w"/>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FyQdI2iWMIArdkrQVO08wA"/>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udpht49XAlD6pfnVY.DRcw"/>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87pxg6ZwZkrbA19DQFYfvw"/>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wMBBfdauiv.BnuuHPVYT.A"/>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kAT6_xtP6qKKVu6FDwToxQ"/>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WRWKxe53LN7fSdkZSJJM9A"/>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NfjzMV0s9cGw.Gwemb2k2w"/>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Qce2YSCLCyZ2AhRS.PoOJA"/>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SAwFoBSEu4kdTALFrvg1og"/>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WLYb6X7SkMuyqOACtk70ww"/>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DXE0.Lokpiu5GsEU86DBw"/>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3JHisghFqvjXCBjfEDmpgA"/>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D4QPAaG68tNBWMMqijZKig"/>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bq_FJzO5IB0kTHrVQT4HAw"/>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Bg_FbVvZqsUtBesq2d7Ddg"/>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NFo3CuwADgSjzWboHKYrIw"/>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lJ.eExE4iAINy3uf7VWyVw"/>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XmKymzR87Yfve0URXCIOdQ"/>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1tGe_meIsY3wzY6uOya5fg"/>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Ts1PSmzdrcR6gCRjvCNFJA"/>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TaKk.G7lHIAPhbPS_ScgqQ"/>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bBust7rhu_Mh8.fSijKqxA"/>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ZN9zinwkhys9biD4bsTiVg"/>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O.BJDguhzM5EEVPI7eJo3A"/>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gTk2AyWsbZfEuZCqipACYw"/>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Twu.578o4mulTpFUZ6G7Tw"/>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3v2WmkCvujWC2A.mIlY9hg"/>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QJnA_pYN.RXAq7_F1TgeIA"/>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CqYllR8aeBE8VUh7xLhBgA"/>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k_usq15pjW29qkH9o5Y_pQ"/>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jk8yD5ZJtA238yaNpO8eDQ"/>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11Fhr.KYInxmTl3RHCHB0g"/>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_5dFit65_jE0xQZCd8nnSg"/>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Ko25l5OfrmIiqw55oYe3oA"/>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ty62st8PStsFEYQ2Kxekig"/>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C7xEEtMvCmX430V8PMRBxg"/>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Up61cxLg8MllSQ9IHMUtRg"/>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UPjp3UFvtiGtZA0ZcHo7fg"/>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BwarsCIOu61MFpE0u1qPHQ"/>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PSfRIdnOOM7y8_QCdfzTqA"/>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PS3wrQdlqKUeYIohJ5lfYg"/>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M0IJTpszEPNvkQC2P4WZOQ"/>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zaPrV4xUBxd_8ub4WCfM6A"/>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zoyqXznjR0lmkSJTrf.qaw"/>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vTWo.dSxiPzDlGqqzw9oRA"/>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25X..pmEyWIHlXgVRV2aGQ"/>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W.ELP4Qxbu25pg9ypGDh2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BeBllSN8BxYIH2gSJwJRWQ"/>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2uzMV46Yzawrq7YwajWlqA"/>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uSSwt3h8TNENQw0uuHsKGw"/>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bImBrK92r_PpTGvi5fwPDw"/>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orMY5LYIM8eEQ6do2xCeVg"/>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5QyOYhVeEpymXcmIQxR7KA"/>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f7YIOQIXzl6rGk0NSuF0OA"/>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QNGMLc.YghAITuXf1do5gw"/>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Gk0iO2QLoH1CC3Wu.gX6vQ"/>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yjdxSwOTRRSRBgVbtAscqQ"/>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pjevXbbZ91HK5WeRn9IMNw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JUHB_p7sBXyxHQa82gzjyQ"/>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2hUdwzP.t5LXL1dpM2fr5g"/>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byp4zh_Zks8YTzhE5smgow"/>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1sJcuzjszVueCaN9liS9pQ"/>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N25mWgGLUY9Xob2tNgOJfQ"/>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UOBB68BliAmyJWAQTah8xA"/>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WYpYT_2CE2xdK_NQTwnZUQ"/>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pjevXbbZ91HK5WeRn9IMNwA"/>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g.o.Pl9lgvKQfZz.qvO8hg"/>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ZQE9rx6XYApJe_dLtK6Brg"/>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SETcVGnVC.Z0qJx29j.xo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_kQ7pAvMZMvlvk5snYKMJw"/>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YSMiXf.NoKhbXD4tfR0ziA"/>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pjevXbbZ91HK5WeRn9IMNwA"/>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yrAvX_rRK3a8YxK0PuzeIg"/>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myyMlQVK_f8hXkINM01zXw"/>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Jf7yx4jO00.atXAPo8zycg"/>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vDywxXeKLTEYPYt43BIzug"/>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WzUZWFDH15LherxFA7dsWA"/>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i50QLePACsV_ZBfc9qcx_Q"/>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06U4S3V3o7WG4PAJaO89iA"/>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ez28CNoypvtpH0yKEkWN8g"/>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LBvhjdIGOm3eAy5MIZMnIw"/>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50RQvGFkBxvWYKoo1t3Qpw"/>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aCe1w9w69SCejen7nL2.wA"/>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eZpyymku.x5YXcLfmSLU5w"/>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CzNu3u58yf4GLdNmihI5IA"/>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t48QxwIAaheXw.Yo0pdFig"/>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UMWzGyA8u63GaJJtefS5sw"/>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wnE3hOZ0RGZzeCLRmp40SQ"/>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W49nTuU2o8J.vJOA7Uf8vg"/>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5LZtBEAJI8ENuTKlJo5o0w"/>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0ez47HexRrwMW1OUldjDnw"/>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9a8Kiv4IhF6JnYc2iRcaWw"/>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VSX0oUe7p7a5c8qy9flAwg"/>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6EelbQeB4DMhfvberBMqCg"/>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dJKLzY8CI.SvoiNoS8jMmA"/>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nOyn1DsLYEFdu8t3GVOGXA"/>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9skG9Ron5uqmrq_HYQyYYA"/>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237mtvXoJPv2I_by896w2Q"/>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yXIQCDcvofaD33dbqyfIPg"/>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4NXIsiFrCe8Qf7jcObB7dg"/>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W7OatI3.KzsDtfBhA_B7RA"/>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1OLoKzrWt4GycRTrXgix3w"/>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gd11ns8Z9HCk8yCatoEBnQ"/>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0v6xjpC4rFhUhMnE6tZs.g"/>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k3FOvHEZAghBboNwxG3g3w"/>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NvFUuCJ7FmWReruY49d5mw"/>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Jtfxui_kqejzASsoz1ql9Q"/>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pz4sE8O2ADr_3F.YV64S2w"/>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4Q7FORmxSzDwfteVMI4ecg"/>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tl6XlxQJr8jMBwoTQZDTf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jp.AW27C2BzhnYHnhl2Npw"/>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DTcmrLJBWRK77IL.LSIpyA"/>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ZjOQ3d6vIywjoq7_0xJmMg"/>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UOk6ru8zu5gNuCAnRPzrhw"/>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fvNTWVbDk491y5sDNu4BAg"/>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ugJBFZoAlLnqOVGN5VzGZw"/>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Qz8b9vvc1CNCcr7SODz1cg"/>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7.xml><?xml version="1.0" encoding="utf-8"?>
<p:tagLst xmlns:a="http://schemas.openxmlformats.org/drawingml/2006/main" xmlns:r="http://schemas.openxmlformats.org/officeDocument/2006/relationships" xmlns:p="http://schemas.openxmlformats.org/presentationml/2006/main">
  <p:tag name="BTFPLAYOUTENABLED" val="1"/>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9.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BQEBAQEBAQEBAQEBAQEBAQEAAAAAAAAAAwAAAAMAAAAA/////wMAUAwAAAAAAAAAAAAAIAD///////////////8AAAD///////////////8DAAAAAgD///////8DAAAAAgD///////8DAAAAAgD///////8DAAAAAgD///////8DAAAAAgD///////////////////////////////////////////////////////////////////////////////////////////////////////////////////////////////////////////////////////////////////////////////////////////////////////////////////////////////////////////////////////////////////////////////////////////////////////////////////////////////////////////////////////////////////////////////////////////////////////////////////////////////////////////////8BACAA////////////////AAAO////////AwAAAAIA////////////////////////////////////////////////////////////////////////////////////////////////////////////////////////////////////////////////////////////////////////////////////////////////////////////////////////////////////////////////////////////////////////////////////////////////////////////////////////////////////////////////////////////////////////////////////////////////////////////////////////////////////////////////////////////////////////////////////////////////////////////////////////AgAFAP///////wQAAAACABAAC1pE9Ooz8ENPkdRf0y7Cj/wFAAAAAAADAAAAAAADAAAAAQADAAAAAAD///////8DAAAAAAD///////8DAAAAAAD///////8D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FpE9Ooz8ENPkdRf0y7Cj/wDRGF0YQAWAAAAAlBlcnNvbmFsSWQAAQAAAAAAAk5hbWUACwAAAFBlcnNvbmFsSWQAEFZlcnNpb24AAAAAAAlMYXN0V3JpdGUAfd0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7590894"/>
  <p:tag name="EMPOWERCHARTSPROPERTIES_A_LENGTH" val="24576"/>
  <p:tag name="RUNTIME_ID" val="16acf1ac-cceb-491d-a6d1-e6cd071ec297"/>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ww0iQI6EZXD5oV5BDSAsPg"/>
</p:tagLst>
</file>

<file path=ppt/tags/tag400.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BAIBAQEBAQEBAQEBAQEBAQEAAAAAAAAAAwAAAAMAAAAA/////wMAXAwAAAAAAAAAAAAAIAD///////////////8AAAD///////////////8DAAAAAgD///////8DAAAAAgD///////8DAAAAAgD///////8DAAAAAgD///////////////////////////////////////////////////////////////////////////////////////////////////////////////////////////////////////////////////////////////////////////////////////////////////////////////////////////////////////////////////////////////////////////////////////////////////////////////////////////////////////////////////////////////////////////////////////////////////////////////////////////////////////////////////////////////8BACAA////////////////AAAO////////AwAAAAIA////////////////////////////////////////////////////////////////////////////////////////////////////////////////////////////////////////////////////////////////////////////////////////////////////////////////////////////////////////////////////////////////////////////////////////////////////////////////////////////////////////////////////////////////////////////////////////////////////////////////////////////////////////////////////////////////////////////////////////////////////////////////////////AgAEAP///////wQAAAACABAAC1EyNwlVm4JImabasrvuEzQFAAAAAAADAAAAAAADAAAAAQADAAAAAAD///////8DAAAAAAD///////8D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HgMAAAAAAAAAAAAACAB////////////////AAAA////////////////BAAAAAIA////////BAAAAAIA////////////////////////////////////////////////////////////////////////////////////////////////////////////////////////////////////////////////////////////////////////////////////////////////////////////////////////////////////////////////////////////////////////////////////////////////////////////////////////////////////////////////////////////////////////////////////////////////////////////////////////////////////////////////////////////////////////////////////////////////AQAgAf///////////////wAADv///////wQAAAACAP///////////////////////////////////////////////////////////////////////////////////////////////////////////////////////////////////////////////////////////////////////////////////////////////////////////////////////////////////////////////////////////////////////////////////////////////////////////////////////////////////////////////////////////////////////////////////////////////////////////////////////////////////////////////////////////////////////////////////////////////////////////////////////wIAAgEDAAAAAgD///////8MAAZQZXJzb25hbElkXzAFAAAAAAAEAAAAAAAEAAAAAQAE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FEyNwlVm4JImabasrvuEzQDRGF0YQAWAAAAAlBlcnNvbmFsSWQAAQAAAAAAAk5hbWUACwAAAFBlcnNvbmFsSWQAEFZlcnNpb24AAAAAAAlMYXN0V3JpdGUA3t0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8215908"/>
  <p:tag name="EMPOWERCHARTSPROPERTIES_A_LENGTH" val="24576"/>
  <p:tag name="RUNTIME_ID" val="d8b6bc76-88c3-4d45-bdb1-8d2d63624c32"/>
</p:tagLst>
</file>

<file path=ppt/tags/tag401.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0/HASSaL05CrGnSLVnyZTw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E/HASSaL05CrGnSLVnyZTwDRGF0YQAWAAAAAlBlcnNvbmFsSWQAAQAAAAAAAk5hbWUACwAAAFBlcnNvbmFsSWQAEFZlcnNpb24AAAAAAAlMYXN0V3JpdGUALd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8688754"/>
  <p:tag name="EMPOWERCHARTSPROPERTIES_A_LENGTH" val="24576"/>
  <p:tag name="RUNTIME_ID" val="d5deb12e-56a9-4197-b833-8b2d72f808d2"/>
</p:tagLst>
</file>

<file path=ppt/tags/tag402.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yPzQ1hbclxBn7kpOLM1Bhk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CPzQ1hbclxBn7kpOLM1BhkDRGF0YQAWAAAAAlBlcnNvbmFsSWQAAQAAAAAAAk5hbWUACwAAAFBlcnNvbmFsSWQAEFZlcnNpb24AAAAAAAlMYXN0V3JpdGUATN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9001175"/>
  <p:tag name="EMPOWERCHARTSPROPERTIES_A_LENGTH" val="24576"/>
  <p:tag name="RUNTIME_ID" val="5157e17a-719b-453a-aa1b-f7c797e9e3a2"/>
</p:tagLst>
</file>

<file path=ppt/tags/tag403.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yK/m7vbT35PmbL+nB7I81Q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CK/m7vbT35PmbL+nB7I81QDRGF0YQAWAAAAAlBlcnNvbmFsSWQAAQAAAAAAAk5hbWUACwAAAFBlcnNvbmFsSWQAEFZlcnNpb24AAAAAAAlMYXN0V3JpdGUAa9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9459136"/>
  <p:tag name="EMPOWERCHARTSPROPERTIES_A_LENGTH" val="24576"/>
  <p:tag name="RUNTIME_ID" val="a886bc6a-a9bd-41da-95fb-00eef078435c"/>
</p:tagLst>
</file>

<file path=ppt/tags/tag404.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BQEBAQEBAQEBAQEBAQEBAQEAAAAAAAAAAwAAAAMAAAAA/////wMAUAwAAAAAAAAAAAAAIAD///////////////8AAAD///////////////8DAAAAAgD///////8DAAAAAgD///////8DAAAAAgD///////8DAAAAAgD///////8DAAAAAgD///////////////////////////////////////////////////////////////////////////////////////////////////////////////////////////////////////////////////////////////////////////////////////////////////////////////////////////////////////////////////////////////////////////////////////////////////////////////////////////////////////////////////////////////////////////////////////////////////////////////////////////////////////////////8BACAA////////////////AAAO////////AwAAAAIA////////////////////////////////////////////////////////////////////////////////////////////////////////////////////////////////////////////////////////////////////////////////////////////////////////////////////////////////////////////////////////////////////////////////////////////////////////////////////////////////////////////////////////////////////////////////////////////////////////////////////////////////////////////////////////////////////////////////////////////////////////////////////////AgAFAP///////wQAAAACABAAC1pE9Ooz8ENPkdRf0y7Cj/wFAAAAAAADAAAAAAADAAAAAQADAAAAAAD///////8DAAAAAAD///////8DAAAAAAD///////8D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FpE9Ooz8ENPkdRf0y7Cj/wDRGF0YQAWAAAAAlBlcnNvbmFsSWQAAQAAAAAAAk5hbWUACwAAAFBlcnNvbmFsSWQAEFZlcnNpb24AAAAAAAlMYXN0V3JpdGUAfd0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7590894"/>
  <p:tag name="EMPOWERCHARTSPROPERTIES_A_LENGTH" val="24576"/>
  <p:tag name="RUNTIME_ID" val="16acf1ac-cceb-491d-a6d1-e6cd071ec297"/>
</p:tagLst>
</file>

<file path=ppt/tags/tag405.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BAIBAQEBAQEBAQEBAQEBAQEAAAAAAAAAAwAAAAMAAAAA/////wMAXAwAAAAAAAAAAAAAIAD///////////////8AAAD///////////////8DAAAAAgD///////8DAAAAAgD///////8DAAAAAgD///////8DAAAAAgD///////////////////////////////////////////////////////////////////////////////////////////////////////////////////////////////////////////////////////////////////////////////////////////////////////////////////////////////////////////////////////////////////////////////////////////////////////////////////////////////////////////////////////////////////////////////////////////////////////////////////////////////////////////////////////////////8BACAA////////////////AAAO////////AwAAAAIA////////////////////////////////////////////////////////////////////////////////////////////////////////////////////////////////////////////////////////////////////////////////////////////////////////////////////////////////////////////////////////////////////////////////////////////////////////////////////////////////////////////////////////////////////////////////////////////////////////////////////////////////////////////////////////////////////////////////////////////////////////////////////////AgAEAP///////wQAAAACABAAC1EyNwlVm4JImabasrvuEzQFAAAAAAADAAAAAAADAAAAAQADAAAAAAD///////8DAAAAAAD///////8D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HgMAAAAAAAAAAAAACAB////////////////AAAA////////////////BAAAAAIA////////BAAAAAIA////////////////////////////////////////////////////////////////////////////////////////////////////////////////////////////////////////////////////////////////////////////////////////////////////////////////////////////////////////////////////////////////////////////////////////////////////////////////////////////////////////////////////////////////////////////////////////////////////////////////////////////////////////////////////////////////////////////////////////////////AQAgAf///////////////wAADv///////wQAAAACAP///////////////////////////////////////////////////////////////////////////////////////////////////////////////////////////////////////////////////////////////////////////////////////////////////////////////////////////////////////////////////////////////////////////////////////////////////////////////////////////////////////////////////////////////////////////////////////////////////////////////////////////////////////////////////////////////////////////////////////////////////////////////////////wIAAgEDAAAAAgD///////8MAAZQZXJzb25hbElkXzAFAAAAAAAEAAAAAAAEAAAAAQAEAAAAAAD///////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FEyNwlVm4JImabasrvuEzQDRGF0YQAWAAAAAlBlcnNvbmFsSWQAAQAAAAAAAk5hbWUACwAAAFBlcnNvbmFsSWQAEFZlcnNpb24AAAAAAAlMYXN0V3JpdGUA3t0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8215908"/>
  <p:tag name="EMPOWERCHARTSPROPERTIES_A_LENGTH" val="24576"/>
  <p:tag name="RUNTIME_ID" val="d8b6bc76-88c3-4d45-bdb1-8d2d63624c32"/>
</p:tagLst>
</file>

<file path=ppt/tags/tag406.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0/HASSaL05CrGnSLVnyZTw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E/HASSaL05CrGnSLVnyZTwDRGF0YQAWAAAAAlBlcnNvbmFsSWQAAQAAAAAAAk5hbWUACwAAAFBlcnNvbmFsSWQAEFZlcnNpb24AAAAAAAlMYXN0V3JpdGUALd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8688754"/>
  <p:tag name="EMPOWERCHARTSPROPERTIES_A_LENGTH" val="24576"/>
  <p:tag name="RUNTIME_ID" val="d5deb12e-56a9-4197-b833-8b2d72f808d2"/>
</p:tagLst>
</file>

<file path=ppt/tags/tag407.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yPzQ1hbclxBn7kpOLM1Bhk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CPzQ1hbclxBn7kpOLM1BhkDRGF0YQAWAAAAAlBlcnNvbmFsSWQAAQAAAAAAAk5hbWUACwAAAFBlcnNvbmFsSWQAEFZlcnNpb24AAAAAAAlMYXN0V3JpdGUATN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9001175"/>
  <p:tag name="EMPOWERCHARTSPROPERTIES_A_LENGTH" val="24576"/>
  <p:tag name="RUNTIME_ID" val="5157e17a-719b-453a-aa1b-f7c797e9e3a2"/>
</p:tagLst>
</file>

<file path=ppt/tags/tag408.xml><?xml version="1.0" encoding="utf-8"?>
<p:tagLst xmlns:a="http://schemas.openxmlformats.org/drawingml/2006/main" xmlns:r="http://schemas.openxmlformats.org/officeDocument/2006/relationships" xmlns:p="http://schemas.openxmlformats.org/presentationml/2006/main">
  <p:tag name="EMPOWERCHARTSPROPERTIES_A_0" val="AAAAAAH//////////wEAAAAAAAAAAAAAACoqIFRoaXMgaXMgYSBMaXRlREIgZmlsZSAqKgcDAP////8FAAAAAQAAAAAAAAAAAAAAAAAAAAAAAAAAAAAAAAAAAAAAAAAAAAAAAAABEQAAAFByb3BlcnR5RG9jdW1lbnRzAg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AAAAAv//////////AQAAAAAAAAAAAAAAEQAAAFByb3BlcnR5RG9jdW1lbnRzAQAAAAAAAAAFAAAACQAAAF9pZD0kLl9pZAEDAAAAAAADAAAAAQADAAAAIwAAAENvbWJpSW5kZXg9JC5OYW1lICsgJ18nICsgJC5WZXJzaW9uAQQAAAAAAAQAAAABAAQAAAAAAAAAAP///////wAAAAAAAP////8AAAAAAP///////wAAAAAAAP////8AAAAAAP///////wAAAAAAAP////8AAAAAAP///////wAAAAAAAP////8AAAAAAP///////wAAAAAAAP////8AAAAAAP///////wAAAAAAAP////8AAAAAAP///////wAAAAAAAP////8AAAAAAP///////wAAAAAAAP////8AAAAAAP///////wAAAAAAAP////8AAAAAAP///////wAAAAAAAP////8AAAAAAP///////wAAAAAAAP////8AAAAAAP///////wAAAAAAAP////8AAAAAAP///////wAAAAAAAP////8AAAAAAP///////wAAAAAAAP////8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EBAQEBAQEBAQEBAQEBAQEAAAAAAAAAAwAAAAMAAAAA/////wMAgAwAAAAAAAAAAAAAIAD///////////////8AAAD///////////////8DAAAAAgD///////////////////////////////////////////////////////////////////////////////////////////////////////////////////////////////////////////////////////////////////////////////////////////////////////////////////////////////////////////////////////////////////////////////////////////////////////////////////////////////////////////////////////////////////////////////////////////////////////////////////////////////////////////////////////////////////////////////////////////////////////////////8BACAA////////////////AAAO////////AwAAAAIA////////////////////////////////////////////////////////////////////////////////////////////////////////////////////////////////////////////////////////////////////////////////////////////////////////////////////////////////////////////////////////////////////////////////////////////////////////////////////////////////////////////////////////////////////////////////////////////////////////////////////////////////////////////////////////////////////////////////////////////////////////////////////////AgABAP///////wQAAAACABAACyK/m7vbT35PmbL+nB7I81QFAAAAAAADAAAAAAAD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QAAAADAAAAAP////8DAIQMAAAAAAAAAAAAACAB////////////////AAAA////////////////BAAAAAIA////////////////////////////////////////////////////////////////////////////////////////////////////////////////////////////////////////////////////////////////////////////////////////////////////////////////////////////////////////////////////////////////////////////////////////////////////////////////////////////////////////////////////////////////////////////////////////////////////////////////////////////////////////////////////////////////////////////////////////////////////////////////AQAgAf///////////////wAADv///////wQAAAACAP///////////////////////////////////////////////////////////////////////////////////////////////////////////////////////////////////////////////////////////////////////////////////////////////////////////////////////////////////////////////////////////////////////////////////////////////////////////////////////////////////////////////////////////////////////////////////////////////////////////////////////////////////////////////////////////////////////////////////////////////////////////////////////wIAAQEDAAAAAgD///////8MAAZQZXJzb25hbElkXzAFAAAAAAAEAAAAAAAEAA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AAAABAAAAAD/////AQBvDwAAAAAAAAAAAAD/////cABwAAAABV9pZAAQAAAABCK/m7vbT35PmbL+nB7I81QDRGF0YQAWAAAAAlBlcnNvbmFsSWQAAQAAAAAAAk5hbWUACwAAAFBlcnNvbmFsSWQAEFZlcnNpb24AAAAAAAlMYXN0V3JpdGUAa94e7Is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
  <p:tag name="EMPOWERCHARTSPROPERTIES_SLOT" val="A"/>
  <p:tag name="EMPOWERCHARTSPROPERTIES_LASTWRITEDATE" val="638360703279459136"/>
  <p:tag name="EMPOWERCHARTSPROPERTIES_A_LENGTH" val="24576"/>
  <p:tag name="RUNTIME_ID" val="a886bc6a-a9bd-41da-95fb-00eef078435c"/>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rbsEXftb_9nVRx5Yv_a_iA"/>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dsaoehjZOXi0tj6XEyuMCw"/>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uqP.PNlyVIhjNSO.qYA3sQ"/>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Cj_ze1i4I9Qph2ol9G62RA"/>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6s2cQICZjeiCLDtOzthyuQ"/>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R8g_i23q0vD7y4_l_XK3O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9VNBp4_inWx3mFqUqjPdxg"/>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SeaQ4y527vJIX5bbSjzNk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iNs18bb3ZjzSUaAkhhIFG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g_mCvgg_SSITvGdK1wD.Ug"/>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uqZlcNH_PUiMIIRYCL7lDw"/>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ylMkpAdGsdK94Bb3pPHYt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GdgTG9eBPsrKcIe9YnmrL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WIKG6OHnFBmLTDrw.Kq0sA"/>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s1Y1GmAnAG2QgtM3YkRJG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2CmMIb1G20UpWzxL1cTyjw"/>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iCopDu_nqIjzKzX6ql2mxw"/>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oj8vYAEKvpv8Gqvy_7Bdmw"/>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q659ulQmmswyiGMc8eqmy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IJulZudUiIMCVOUZ9HYUrA"/>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woDuL1u463csnjIyzC3cuw"/>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YVqsbPxiQnAOyTLnJwmPug"/>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iZdWXpPQ1si6gm38ZbKdqQ"/>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GotjVYxzvUe2gXZmzfSAig"/>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6698VTXHhYUqhk7JUekfwA"/>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v531fCaXOa8ws7m4x7oBgQ"/>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ujFr.8G.0M7QG1l4pPkByA"/>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2VYBYtFFqcM7jAuiR74AmA"/>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47ssApSWfCKYuAT6eGgwIw"/>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OpteTafZuJQBs4qtucLOTg"/>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HamU9Wcv3GItxvfVyi2rA"/>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UFL5dLOJy2tPKiqx5p0qFQ"/>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1japvQCMB9QOO1YNWYbMQQ"/>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GuVASH1RYotfcf8E8sfCJQ"/>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BOBLhZ_1i.3oZHyvLlst6Q"/>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JgQVTLTxd9feTS7BdQqHsg"/>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eNn3MWK5gz4lGNvfJjcdiw"/>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ZpBF6m4njmvojhdASu2r9g"/>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c5fK9pu4oJii2mOvPNLA5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upo3_UJ_72TZz2VVIFiQ7Q"/>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vFGUS959Yt9YZ9WPsDLw2Q"/>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JzqLMnoxfpNv3MAIzaVTLg"/>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3gJBsmuhi3VB6gKr.SZsmg"/>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Qx4RcFH7UBCy0oktFj5wkQ"/>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2zra.YdBf.dFuFM3FwyloA"/>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JKnLWA071CXOk53neTgVVA"/>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w5GWYFLau4NncvSY5iiTmQ"/>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ln8358a.48NuhnEIUi02jw"/>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yxatRs6zjZs8vXye44MJeQ"/>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oDSHrTYWfJLPglRLCdErQ"/>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kZ29Z727Pfz9VYiavp.u1A"/>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IrYNHxrs4DrrQqPw47DcnQ"/>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KvxGhHxtdSnGloB4Cu79_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IWmB2kF4EsJyyqAU0deGpQ"/>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u_0q3DgdEoglxnA8K12P5A"/>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FT02gFK3LT1zW_LPALudLg"/>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X6GXFnczFwDWj5iDzl0K6w"/>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YgNjkeS0UOBXTl5OwXm3sQ"/>
</p:tagLst>
</file>

<file path=ppt/theme/theme1.xml><?xml version="1.0" encoding="utf-8"?>
<a:theme xmlns:a="http://schemas.openxmlformats.org/drawingml/2006/main" name="1_CKI Content Slides">
  <a:themeElements>
    <a:clrScheme name="CKI Colors">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solidFill>
          <a:srgbClr val="E3E8EE"/>
        </a:solidFill>
      </a:spPr>
      <a:bodyPr wrap="square" lIns="137160" tIns="137160" rIns="274320" bIns="137160" rtlCol="0">
        <a:spAutoFit/>
      </a:bodyPr>
      <a:lstStyle>
        <a:defPPr marL="0" indent="0" algn="l">
          <a:spcBef>
            <a:spcPts val="600"/>
          </a:spcBef>
          <a:spcAft>
            <a:spcPts val="600"/>
          </a:spcAft>
          <a:buNone/>
          <a:defRPr sz="1250" b="1" dirty="0"/>
        </a:defPPr>
      </a:lstStyle>
    </a:txDef>
  </a:objectDefaults>
  <a:extraClrSchemeLst/>
  <a:extLst>
    <a:ext uri="{05A4C25C-085E-4340-85A3-A5531E510DB2}">
      <thm15:themeFamily xmlns:thm15="http://schemas.microsoft.com/office/thememl/2012/main" name="260209_CKI Slide Master Template_Blank" id="{3AE3FECB-E4B3-1943-B5F9-C3C8FB75BC91}" vid="{F551DEC2-CDEC-944A-BD8A-37EF3D09811E}"/>
    </a:ext>
  </a:extLst>
</a:theme>
</file>

<file path=ppt/theme/theme2.xml><?xml version="1.0" encoding="utf-8"?>
<a:theme xmlns:a="http://schemas.openxmlformats.org/drawingml/2006/main" name="1_CKI Titles and Dividers">
  <a:themeElements>
    <a:clrScheme name="CKI Colors">
      <a:dk1>
        <a:srgbClr val="000000"/>
      </a:dk1>
      <a:lt1>
        <a:srgbClr val="FFFFFF"/>
      </a:lt1>
      <a:dk2>
        <a:srgbClr val="D6D6D6"/>
      </a:dk2>
      <a:lt2>
        <a:srgbClr val="5C5C5C"/>
      </a:lt2>
      <a:accent1>
        <a:srgbClr val="009BDB"/>
      </a:accent1>
      <a:accent2>
        <a:srgbClr val="002230"/>
      </a:accent2>
      <a:accent3>
        <a:srgbClr val="805BC9"/>
      </a:accent3>
      <a:accent4>
        <a:srgbClr val="A73DA7"/>
      </a:accent4>
      <a:accent5>
        <a:srgbClr val="D0227C"/>
      </a:accent5>
      <a:accent6>
        <a:srgbClr val="34A398"/>
      </a:accent6>
      <a:hlink>
        <a:srgbClr val="46647B"/>
      </a:hlink>
      <a:folHlink>
        <a:srgbClr val="7891AA"/>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gray">
        <a:solidFill>
          <a:schemeClr val="bg1"/>
        </a:solidFill>
        <a:ln w="9525">
          <a:solidFill>
            <a:schemeClr val="tx1"/>
          </a:solidFill>
        </a:ln>
      </a:spPr>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defPPr marL="0" indent="0" algn="ctr">
          <a:buNone/>
          <a:defRPr sz="16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bwMode="gray">
        <a:ln w="9525" cap="flat">
          <a:solidFill>
            <a:schemeClr val="tx1"/>
          </a:solidFill>
          <a:miter lim="800000"/>
          <a:tailEnd type="none" w="med" len="lg"/>
        </a:ln>
      </a:spPr>
      <a:bodyPr/>
      <a:lstStyle/>
      <a:style>
        <a:lnRef idx="1">
          <a:schemeClr val="accent1"/>
        </a:lnRef>
        <a:fillRef idx="0">
          <a:schemeClr val="accent1"/>
        </a:fillRef>
        <a:effectRef idx="0">
          <a:schemeClr val="accent1"/>
        </a:effectRef>
        <a:fontRef idx="minor">
          <a:schemeClr val="tx1"/>
        </a:fontRef>
      </a:style>
    </a:lnDef>
    <a:txDef>
      <a:spPr bwMode="gray">
        <a:solidFill>
          <a:srgbClr val="E3E8EE"/>
        </a:solidFill>
      </a:spPr>
      <a:bodyPr wrap="square" lIns="137160" tIns="137160" rIns="274320" bIns="137160" rtlCol="0">
        <a:spAutoFit/>
      </a:bodyPr>
      <a:lstStyle>
        <a:defPPr marL="0" indent="0" algn="l">
          <a:spcBef>
            <a:spcPts val="600"/>
          </a:spcBef>
          <a:spcAft>
            <a:spcPts val="600"/>
          </a:spcAft>
          <a:buNone/>
          <a:defRPr sz="1250" b="1" dirty="0"/>
        </a:defPPr>
      </a:lstStyle>
    </a:txDef>
  </a:objectDefaults>
  <a:extraClrSchemeLst/>
  <a:extLst>
    <a:ext uri="{05A4C25C-085E-4340-85A3-A5531E510DB2}">
      <thm15:themeFamily xmlns:thm15="http://schemas.microsoft.com/office/thememl/2012/main" name="260209_CKI Slide Master Template_Blank" id="{3AE3FECB-E4B3-1943-B5F9-C3C8FB75BC91}" vid="{5E17AC61-1C3F-3E45-B48E-CB11955F1081}"/>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BA21AA9D6497144788A110546513D1DD" ma:contentTypeVersion="9" ma:contentTypeDescription="Create a new document." ma:contentTypeScope="" ma:versionID="3fee99725a2be6b53f37107b9f7630ff">
  <xsd:schema xmlns:xsd="http://www.w3.org/2001/XMLSchema" xmlns:xs="http://www.w3.org/2001/XMLSchema" xmlns:p="http://schemas.microsoft.com/office/2006/metadata/properties" xmlns:ns3="cb154fc1-b295-40d1-b506-aa171264887b" xmlns:ns4="6cb8d265-54c7-4eee-bec8-8e18ca05f269" targetNamespace="http://schemas.microsoft.com/office/2006/metadata/properties" ma:root="true" ma:fieldsID="3fc4326bbccfdb753d01d342054c7938" ns3:_="" ns4:_="">
    <xsd:import namespace="cb154fc1-b295-40d1-b506-aa171264887b"/>
    <xsd:import namespace="6cb8d265-54c7-4eee-bec8-8e18ca05f269"/>
    <xsd:element name="properties">
      <xsd:complexType>
        <xsd:sequence>
          <xsd:element name="documentManagement">
            <xsd:complexType>
              <xsd:all>
                <xsd:element ref="ns3:MediaServiceMetadata" minOccurs="0"/>
                <xsd:element ref="ns3:MediaServiceFastMetadata" minOccurs="0"/>
                <xsd:element ref="ns3:MediaServiceSearchProperties" minOccurs="0"/>
                <xsd:element ref="ns3:MediaServiceObjectDetectorVersions" minOccurs="0"/>
                <xsd:element ref="ns3:_activity" minOccurs="0"/>
                <xsd:element ref="ns4:SharedWithUsers" minOccurs="0"/>
                <xsd:element ref="ns4:SharedWithDetails" minOccurs="0"/>
                <xsd:element ref="ns4:SharingHintHash" minOccurs="0"/>
                <xsd:element ref="ns3: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b154fc1-b295-40d1-b506-aa171264887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_activity" ma:index="12" nillable="true" ma:displayName="_activity" ma:hidden="true" ma:internalName="_activity">
      <xsd:simpleType>
        <xsd:restriction base="dms:Note"/>
      </xsd:simpleType>
    </xsd:element>
    <xsd:element name="MediaServiceDateTaken" ma:index="16" nillable="true" ma:displayName="MediaServiceDateTaken" ma:hidden="true" ma:indexed="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cb8d265-54c7-4eee-bec8-8e18ca05f269" elementFormDefault="qualified">
    <xsd:import namespace="http://schemas.microsoft.com/office/2006/documentManagement/types"/>
    <xsd:import namespace="http://schemas.microsoft.com/office/infopath/2007/PartnerControls"/>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SharingHintHash" ma:index="15"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activity xmlns="cb154fc1-b295-40d1-b506-aa171264887b"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A8D85148-56AC-405D-8212-C7F59681ACD8}">
  <ds:schemaRefs>
    <ds:schemaRef ds:uri="6cb8d265-54c7-4eee-bec8-8e18ca05f269"/>
    <ds:schemaRef ds:uri="cb154fc1-b295-40d1-b506-aa171264887b"/>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206D2378-DA2B-4464-B45B-BD3A1AB3E07A}">
  <ds:schemaRefs>
    <ds:schemaRef ds:uri="6cb8d265-54c7-4eee-bec8-8e18ca05f269"/>
    <ds:schemaRef ds:uri="cb154fc1-b295-40d1-b506-aa171264887b"/>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B62A8141-6A0E-4048-B13F-3D308D21CFF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Facet</Template>
  <TotalTime>15944</TotalTime>
  <Words>7489</Words>
  <Application>Microsoft Office PowerPoint</Application>
  <PresentationFormat>Widescreen</PresentationFormat>
  <Paragraphs>878</Paragraphs>
  <Slides>27</Slides>
  <Notes>2</Notes>
  <HiddenSlides>0</HiddenSlides>
  <MMClips>0</MMClips>
  <ScaleCrop>false</ScaleCrop>
  <HeadingPairs>
    <vt:vector size="8" baseType="variant">
      <vt:variant>
        <vt:lpstr>Fonts Used</vt:lpstr>
      </vt:variant>
      <vt:variant>
        <vt:i4>4</vt:i4>
      </vt:variant>
      <vt:variant>
        <vt:lpstr>Theme</vt:lpstr>
      </vt:variant>
      <vt:variant>
        <vt:i4>2</vt:i4>
      </vt:variant>
      <vt:variant>
        <vt:lpstr>Embedded OLE Servers</vt:lpstr>
      </vt:variant>
      <vt:variant>
        <vt:i4>1</vt:i4>
      </vt:variant>
      <vt:variant>
        <vt:lpstr>Slide Titles</vt:lpstr>
      </vt:variant>
      <vt:variant>
        <vt:i4>27</vt:i4>
      </vt:variant>
    </vt:vector>
  </HeadingPairs>
  <TitlesOfParts>
    <vt:vector size="34" baseType="lpstr">
      <vt:lpstr>Arial</vt:lpstr>
      <vt:lpstr>Calibri</vt:lpstr>
      <vt:lpstr>Times New Roman</vt:lpstr>
      <vt:lpstr>Trebuchet MS</vt:lpstr>
      <vt:lpstr>1_CKI Content Slides</vt:lpstr>
      <vt:lpstr>1_CKI Titles and Dividers</vt:lpstr>
      <vt:lpstr>think-cell Slide</vt:lpstr>
      <vt:lpstr>Geothermal Power Executive Summary</vt:lpstr>
      <vt:lpstr>Geothermal energy technologies span heating &amp; cooling and power generation, with conventional approaches most widely deployed</vt:lpstr>
      <vt:lpstr>Global energy demand expected to grow ~10-20% by 2050, largely driven by emerging economies, electrification, and data centers</vt:lpstr>
      <vt:lpstr>With vast untapped thermal resources and emerging technological advancements, geothermal power is primed for a breakout decade</vt:lpstr>
      <vt:lpstr>Next-generation drilling unlocks globalized clean energy access, with notable overlap in emerging economies by 2050</vt:lpstr>
      <vt:lpstr>Geothermal power offers clean baseload capacity to replace retiring coal plants and prevent overreliance on peaker plants</vt:lpstr>
      <vt:lpstr>Key barriers limiting geothermal deployment include exploration risks, drilling technology limits, and heat flow variability</vt:lpstr>
      <vt:lpstr>Conventional geothermal energy can utilize all three power plant design methods, each suited to different temperature ranges</vt:lpstr>
      <vt:lpstr>Next-generation technologies enable energy extraction from hot dry rock with little to no natural fluid</vt:lpstr>
      <vt:lpstr>Drilling currently drives ~54% of next-gen geothermal LCOE; investments to reduce that share target heat resistance, permeability, and drill-bit life</vt:lpstr>
      <vt:lpstr>Four key policy priorities can help scale geothermal power deployment and drive down costs</vt:lpstr>
      <vt:lpstr>Global leaders in deployment are developing policies not only for geothermal power but heating and cooling as well</vt:lpstr>
      <vt:lpstr>Global collaboration favors geothermal power production, leaving room for growth in heating and cooling expansion</vt:lpstr>
      <vt:lpstr>U.S. ranks No. 3 in superhot rock potential, has 12% of total global geothermal potential, and is set to scale with policy support</vt:lpstr>
      <vt:lpstr>OBBBA keeps IRA 45Y and 48E incentives for geothermal power until 2035; foreign entity of concern (FEOC) rules apply after 2026</vt:lpstr>
      <vt:lpstr>Conventional geothermal construction costs projected to continue to decline, driven by tech improvements and efficiency gains</vt:lpstr>
      <vt:lpstr>Next-gen tech is riskier and more equity-heavy, while proven technologies attract more debt through traditional project finance</vt:lpstr>
      <vt:lpstr>Oil &amp; gas expertise transfer can significantly reduce subsurface drilling costs, the largest component of geothermal construction</vt:lpstr>
      <vt:lpstr>Geothermal LCOE is on track to compete with hydro, nuclear, and solar PV + storage, through O&amp;G transfer and policy-led de-risking</vt:lpstr>
      <vt:lpstr>Geothermal offers reliable, low-footprint baseload energy, though costs and longer timelines may constrain scale-up</vt:lpstr>
      <vt:lpstr>Increasing U.S. energy demand, largely driven by data centers, requires increased baseload supply of power</vt:lpstr>
      <vt:lpstr>Leveraging oil &amp; gas capabilities can drive down geothermal power costs and accelerate deployment</vt:lpstr>
      <vt:lpstr>Geothermal faces structural barriers across permitting, transmission, and interconnection, but new pathways are beginning to unlock deployment</vt:lpstr>
      <vt:lpstr>Team</vt:lpstr>
      <vt:lpstr>PowerPoint Presentation</vt:lpstr>
      <vt:lpstr>PowerPoint Presentation</vt:lpstr>
      <vt:lpstr>PowerPoint Presentation</vt:lpstr>
    </vt:vector>
  </TitlesOfParts>
  <Company>Bain &amp; Company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Helen Kim</dc:creator>
  <cp:lastModifiedBy>ih2428</cp:lastModifiedBy>
  <cp:revision>477</cp:revision>
  <cp:lastPrinted>2025-12-08T18:38:42Z</cp:lastPrinted>
  <dcterms:created xsi:type="dcterms:W3CDTF">2023-06-12T14:35:38Z</dcterms:created>
  <dcterms:modified xsi:type="dcterms:W3CDTF">2026-03-16T14:34:26Z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0x010100BA21AA9D6497144788A110546513D1DD</vt:lpwstr>
  </property>
</Properties>
</file>